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5" r:id="rId1"/>
  </p:sldMasterIdLst>
  <p:notesMasterIdLst>
    <p:notesMasterId r:id="rId39"/>
  </p:notesMasterIdLst>
  <p:sldIdLst>
    <p:sldId id="256" r:id="rId2"/>
    <p:sldId id="290" r:id="rId3"/>
    <p:sldId id="262" r:id="rId4"/>
    <p:sldId id="307" r:id="rId5"/>
    <p:sldId id="261" r:id="rId6"/>
    <p:sldId id="308" r:id="rId7"/>
    <p:sldId id="309" r:id="rId8"/>
    <p:sldId id="310" r:id="rId9"/>
    <p:sldId id="312" r:id="rId10"/>
    <p:sldId id="311" r:id="rId11"/>
    <p:sldId id="313" r:id="rId12"/>
    <p:sldId id="314" r:id="rId13"/>
    <p:sldId id="315" r:id="rId14"/>
    <p:sldId id="267" r:id="rId15"/>
    <p:sldId id="317" r:id="rId16"/>
    <p:sldId id="318" r:id="rId17"/>
    <p:sldId id="320" r:id="rId18"/>
    <p:sldId id="341" r:id="rId19"/>
    <p:sldId id="319" r:id="rId20"/>
    <p:sldId id="321" r:id="rId21"/>
    <p:sldId id="322" r:id="rId22"/>
    <p:sldId id="324" r:id="rId23"/>
    <p:sldId id="323" r:id="rId24"/>
    <p:sldId id="326" r:id="rId25"/>
    <p:sldId id="325" r:id="rId26"/>
    <p:sldId id="329" r:id="rId27"/>
    <p:sldId id="331" r:id="rId28"/>
    <p:sldId id="327" r:id="rId29"/>
    <p:sldId id="340" r:id="rId30"/>
    <p:sldId id="330" r:id="rId31"/>
    <p:sldId id="332" r:id="rId32"/>
    <p:sldId id="333" r:id="rId33"/>
    <p:sldId id="334" r:id="rId34"/>
    <p:sldId id="335" r:id="rId35"/>
    <p:sldId id="338" r:id="rId36"/>
    <p:sldId id="337" r:id="rId37"/>
    <p:sldId id="339" r:id="rId3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889">
          <p15:clr>
            <a:srgbClr val="9AA0A6"/>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2CDF087-CBD5-48A1-A855-EACDC489C4A6}">
  <a:tblStyle styleId="{62CDF087-CBD5-48A1-A855-EACDC489C4A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2062" autoAdjust="0"/>
  </p:normalViewPr>
  <p:slideViewPr>
    <p:cSldViewPr snapToGrid="0">
      <p:cViewPr varScale="1">
        <p:scale>
          <a:sx n="56" d="100"/>
          <a:sy n="56" d="100"/>
        </p:scale>
        <p:origin x="1806" y="84"/>
      </p:cViewPr>
      <p:guideLst>
        <p:guide orient="horz" pos="889"/>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2" name="Google Shape;58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5"/>
        <p:cNvGrpSpPr/>
        <p:nvPr/>
      </p:nvGrpSpPr>
      <p:grpSpPr>
        <a:xfrm>
          <a:off x="0" y="0"/>
          <a:ext cx="0" cy="0"/>
          <a:chOff x="0" y="0"/>
          <a:chExt cx="0" cy="0"/>
        </a:xfrm>
      </p:grpSpPr>
      <p:sp>
        <p:nvSpPr>
          <p:cNvPr id="1076" name="Google Shape;1076;g1dc9a7ec8f1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7" name="Google Shape;1077;g1dc9a7ec8f1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10497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5"/>
        <p:cNvGrpSpPr/>
        <p:nvPr/>
      </p:nvGrpSpPr>
      <p:grpSpPr>
        <a:xfrm>
          <a:off x="0" y="0"/>
          <a:ext cx="0" cy="0"/>
          <a:chOff x="0" y="0"/>
          <a:chExt cx="0" cy="0"/>
        </a:xfrm>
      </p:grpSpPr>
      <p:sp>
        <p:nvSpPr>
          <p:cNvPr id="1076" name="Google Shape;1076;g1dc9a7ec8f1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7" name="Google Shape;1077;g1dc9a7ec8f1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55300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5"/>
        <p:cNvGrpSpPr/>
        <p:nvPr/>
      </p:nvGrpSpPr>
      <p:grpSpPr>
        <a:xfrm>
          <a:off x="0" y="0"/>
          <a:ext cx="0" cy="0"/>
          <a:chOff x="0" y="0"/>
          <a:chExt cx="0" cy="0"/>
        </a:xfrm>
      </p:grpSpPr>
      <p:sp>
        <p:nvSpPr>
          <p:cNvPr id="1076" name="Google Shape;1076;g1dc9a7ec8f1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7" name="Google Shape;1077;g1dc9a7ec8f1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6524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9"/>
        <p:cNvGrpSpPr/>
        <p:nvPr/>
      </p:nvGrpSpPr>
      <p:grpSpPr>
        <a:xfrm>
          <a:off x="0" y="0"/>
          <a:ext cx="0" cy="0"/>
          <a:chOff x="0" y="0"/>
          <a:chExt cx="0" cy="0"/>
        </a:xfrm>
      </p:grpSpPr>
      <p:sp>
        <p:nvSpPr>
          <p:cNvPr id="1000" name="Google Shape;1000;g1485a77ac1f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1" name="Google Shape;1001;g1485a77ac1f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290252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2"/>
        <p:cNvGrpSpPr/>
        <p:nvPr/>
      </p:nvGrpSpPr>
      <p:grpSpPr>
        <a:xfrm>
          <a:off x="0" y="0"/>
          <a:ext cx="0" cy="0"/>
          <a:chOff x="0" y="0"/>
          <a:chExt cx="0" cy="0"/>
        </a:xfrm>
      </p:grpSpPr>
      <p:sp>
        <p:nvSpPr>
          <p:cNvPr id="1653" name="Google Shape;1653;g1dc9a7ec8f1_0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4" name="Google Shape;1654;g1dc9a7ec8f1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5"/>
        <p:cNvGrpSpPr/>
        <p:nvPr/>
      </p:nvGrpSpPr>
      <p:grpSpPr>
        <a:xfrm>
          <a:off x="0" y="0"/>
          <a:ext cx="0" cy="0"/>
          <a:chOff x="0" y="0"/>
          <a:chExt cx="0" cy="0"/>
        </a:xfrm>
      </p:grpSpPr>
      <p:sp>
        <p:nvSpPr>
          <p:cNvPr id="1076" name="Google Shape;1076;g1dc9a7ec8f1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7" name="Google Shape;1077;g1dc9a7ec8f1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74043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5"/>
        <p:cNvGrpSpPr/>
        <p:nvPr/>
      </p:nvGrpSpPr>
      <p:grpSpPr>
        <a:xfrm>
          <a:off x="0" y="0"/>
          <a:ext cx="0" cy="0"/>
          <a:chOff x="0" y="0"/>
          <a:chExt cx="0" cy="0"/>
        </a:xfrm>
      </p:grpSpPr>
      <p:sp>
        <p:nvSpPr>
          <p:cNvPr id="1076" name="Google Shape;1076;g1dc9a7ec8f1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7" name="Google Shape;1077;g1dc9a7ec8f1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950398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5"/>
        <p:cNvGrpSpPr/>
        <p:nvPr/>
      </p:nvGrpSpPr>
      <p:grpSpPr>
        <a:xfrm>
          <a:off x="0" y="0"/>
          <a:ext cx="0" cy="0"/>
          <a:chOff x="0" y="0"/>
          <a:chExt cx="0" cy="0"/>
        </a:xfrm>
      </p:grpSpPr>
      <p:sp>
        <p:nvSpPr>
          <p:cNvPr id="1076" name="Google Shape;1076;g1dc9a7ec8f1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7" name="Google Shape;1077;g1dc9a7ec8f1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87551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2"/>
        <p:cNvGrpSpPr/>
        <p:nvPr/>
      </p:nvGrpSpPr>
      <p:grpSpPr>
        <a:xfrm>
          <a:off x="0" y="0"/>
          <a:ext cx="0" cy="0"/>
          <a:chOff x="0" y="0"/>
          <a:chExt cx="0" cy="0"/>
        </a:xfrm>
      </p:grpSpPr>
      <p:sp>
        <p:nvSpPr>
          <p:cNvPr id="1653" name="Google Shape;1653;g1dc9a7ec8f1_0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4" name="Google Shape;1654;g1dc9a7ec8f1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916143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5"/>
        <p:cNvGrpSpPr/>
        <p:nvPr/>
      </p:nvGrpSpPr>
      <p:grpSpPr>
        <a:xfrm>
          <a:off x="0" y="0"/>
          <a:ext cx="0" cy="0"/>
          <a:chOff x="0" y="0"/>
          <a:chExt cx="0" cy="0"/>
        </a:xfrm>
      </p:grpSpPr>
      <p:sp>
        <p:nvSpPr>
          <p:cNvPr id="1076" name="Google Shape;1076;g1dc9a7ec8f1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7" name="Google Shape;1077;g1dc9a7ec8f1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1259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5"/>
        <p:cNvGrpSpPr/>
        <p:nvPr/>
      </p:nvGrpSpPr>
      <p:grpSpPr>
        <a:xfrm>
          <a:off x="0" y="0"/>
          <a:ext cx="0" cy="0"/>
          <a:chOff x="0" y="0"/>
          <a:chExt cx="0" cy="0"/>
        </a:xfrm>
      </p:grpSpPr>
      <p:sp>
        <p:nvSpPr>
          <p:cNvPr id="2796" name="Google Shape;2796;g11e151b4c5e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7" name="Google Shape;2797;g11e151b4c5e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5"/>
        <p:cNvGrpSpPr/>
        <p:nvPr/>
      </p:nvGrpSpPr>
      <p:grpSpPr>
        <a:xfrm>
          <a:off x="0" y="0"/>
          <a:ext cx="0" cy="0"/>
          <a:chOff x="0" y="0"/>
          <a:chExt cx="0" cy="0"/>
        </a:xfrm>
      </p:grpSpPr>
      <p:sp>
        <p:nvSpPr>
          <p:cNvPr id="1076" name="Google Shape;1076;g1dc9a7ec8f1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7" name="Google Shape;1077;g1dc9a7ec8f1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32730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5"/>
        <p:cNvGrpSpPr/>
        <p:nvPr/>
      </p:nvGrpSpPr>
      <p:grpSpPr>
        <a:xfrm>
          <a:off x="0" y="0"/>
          <a:ext cx="0" cy="0"/>
          <a:chOff x="0" y="0"/>
          <a:chExt cx="0" cy="0"/>
        </a:xfrm>
      </p:grpSpPr>
      <p:sp>
        <p:nvSpPr>
          <p:cNvPr id="1076" name="Google Shape;1076;g1dc9a7ec8f1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7" name="Google Shape;1077;g1dc9a7ec8f1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042137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5"/>
        <p:cNvGrpSpPr/>
        <p:nvPr/>
      </p:nvGrpSpPr>
      <p:grpSpPr>
        <a:xfrm>
          <a:off x="0" y="0"/>
          <a:ext cx="0" cy="0"/>
          <a:chOff x="0" y="0"/>
          <a:chExt cx="0" cy="0"/>
        </a:xfrm>
      </p:grpSpPr>
      <p:sp>
        <p:nvSpPr>
          <p:cNvPr id="1076" name="Google Shape;1076;g1dc9a7ec8f1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7" name="Google Shape;1077;g1dc9a7ec8f1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65305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5"/>
        <p:cNvGrpSpPr/>
        <p:nvPr/>
      </p:nvGrpSpPr>
      <p:grpSpPr>
        <a:xfrm>
          <a:off x="0" y="0"/>
          <a:ext cx="0" cy="0"/>
          <a:chOff x="0" y="0"/>
          <a:chExt cx="0" cy="0"/>
        </a:xfrm>
      </p:grpSpPr>
      <p:sp>
        <p:nvSpPr>
          <p:cNvPr id="1076" name="Google Shape;1076;g1dc9a7ec8f1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7" name="Google Shape;1077;g1dc9a7ec8f1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757788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5"/>
        <p:cNvGrpSpPr/>
        <p:nvPr/>
      </p:nvGrpSpPr>
      <p:grpSpPr>
        <a:xfrm>
          <a:off x="0" y="0"/>
          <a:ext cx="0" cy="0"/>
          <a:chOff x="0" y="0"/>
          <a:chExt cx="0" cy="0"/>
        </a:xfrm>
      </p:grpSpPr>
      <p:sp>
        <p:nvSpPr>
          <p:cNvPr id="1076" name="Google Shape;1076;g1dc9a7ec8f1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7" name="Google Shape;1077;g1dc9a7ec8f1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07651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5"/>
        <p:cNvGrpSpPr/>
        <p:nvPr/>
      </p:nvGrpSpPr>
      <p:grpSpPr>
        <a:xfrm>
          <a:off x="0" y="0"/>
          <a:ext cx="0" cy="0"/>
          <a:chOff x="0" y="0"/>
          <a:chExt cx="0" cy="0"/>
        </a:xfrm>
      </p:grpSpPr>
      <p:sp>
        <p:nvSpPr>
          <p:cNvPr id="1076" name="Google Shape;1076;g1dc9a7ec8f1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7" name="Google Shape;1077;g1dc9a7ec8f1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064850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5"/>
        <p:cNvGrpSpPr/>
        <p:nvPr/>
      </p:nvGrpSpPr>
      <p:grpSpPr>
        <a:xfrm>
          <a:off x="0" y="0"/>
          <a:ext cx="0" cy="0"/>
          <a:chOff x="0" y="0"/>
          <a:chExt cx="0" cy="0"/>
        </a:xfrm>
      </p:grpSpPr>
      <p:sp>
        <p:nvSpPr>
          <p:cNvPr id="1076" name="Google Shape;1076;g1dc9a7ec8f1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7" name="Google Shape;1077;g1dc9a7ec8f1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891708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5"/>
        <p:cNvGrpSpPr/>
        <p:nvPr/>
      </p:nvGrpSpPr>
      <p:grpSpPr>
        <a:xfrm>
          <a:off x="0" y="0"/>
          <a:ext cx="0" cy="0"/>
          <a:chOff x="0" y="0"/>
          <a:chExt cx="0" cy="0"/>
        </a:xfrm>
      </p:grpSpPr>
      <p:sp>
        <p:nvSpPr>
          <p:cNvPr id="1076" name="Google Shape;1076;g1dc9a7ec8f1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7" name="Google Shape;1077;g1dc9a7ec8f1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091928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5"/>
        <p:cNvGrpSpPr/>
        <p:nvPr/>
      </p:nvGrpSpPr>
      <p:grpSpPr>
        <a:xfrm>
          <a:off x="0" y="0"/>
          <a:ext cx="0" cy="0"/>
          <a:chOff x="0" y="0"/>
          <a:chExt cx="0" cy="0"/>
        </a:xfrm>
      </p:grpSpPr>
      <p:sp>
        <p:nvSpPr>
          <p:cNvPr id="1076" name="Google Shape;1076;g1dc9a7ec8f1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7" name="Google Shape;1077;g1dc9a7ec8f1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84720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2"/>
        <p:cNvGrpSpPr/>
        <p:nvPr/>
      </p:nvGrpSpPr>
      <p:grpSpPr>
        <a:xfrm>
          <a:off x="0" y="0"/>
          <a:ext cx="0" cy="0"/>
          <a:chOff x="0" y="0"/>
          <a:chExt cx="0" cy="0"/>
        </a:xfrm>
      </p:grpSpPr>
      <p:sp>
        <p:nvSpPr>
          <p:cNvPr id="1653" name="Google Shape;1653;g1dc9a7ec8f1_0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4" name="Google Shape;1654;g1dc9a7ec8f1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7333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5"/>
        <p:cNvGrpSpPr/>
        <p:nvPr/>
      </p:nvGrpSpPr>
      <p:grpSpPr>
        <a:xfrm>
          <a:off x="0" y="0"/>
          <a:ext cx="0" cy="0"/>
          <a:chOff x="0" y="0"/>
          <a:chExt cx="0" cy="0"/>
        </a:xfrm>
      </p:grpSpPr>
      <p:sp>
        <p:nvSpPr>
          <p:cNvPr id="1076" name="Google Shape;1076;g1dc9a7ec8f1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7" name="Google Shape;1077;g1dc9a7ec8f1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5"/>
        <p:cNvGrpSpPr/>
        <p:nvPr/>
      </p:nvGrpSpPr>
      <p:grpSpPr>
        <a:xfrm>
          <a:off x="0" y="0"/>
          <a:ext cx="0" cy="0"/>
          <a:chOff x="0" y="0"/>
          <a:chExt cx="0" cy="0"/>
        </a:xfrm>
      </p:grpSpPr>
      <p:sp>
        <p:nvSpPr>
          <p:cNvPr id="1076" name="Google Shape;1076;g1dc9a7ec8f1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7" name="Google Shape;1077;g1dc9a7ec8f1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89569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5"/>
        <p:cNvGrpSpPr/>
        <p:nvPr/>
      </p:nvGrpSpPr>
      <p:grpSpPr>
        <a:xfrm>
          <a:off x="0" y="0"/>
          <a:ext cx="0" cy="0"/>
          <a:chOff x="0" y="0"/>
          <a:chExt cx="0" cy="0"/>
        </a:xfrm>
      </p:grpSpPr>
      <p:sp>
        <p:nvSpPr>
          <p:cNvPr id="1076" name="Google Shape;1076;g1dc9a7ec8f1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7" name="Google Shape;1077;g1dc9a7ec8f1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880167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5"/>
        <p:cNvGrpSpPr/>
        <p:nvPr/>
      </p:nvGrpSpPr>
      <p:grpSpPr>
        <a:xfrm>
          <a:off x="0" y="0"/>
          <a:ext cx="0" cy="0"/>
          <a:chOff x="0" y="0"/>
          <a:chExt cx="0" cy="0"/>
        </a:xfrm>
      </p:grpSpPr>
      <p:sp>
        <p:nvSpPr>
          <p:cNvPr id="1076" name="Google Shape;1076;g1dc9a7ec8f1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7" name="Google Shape;1077;g1dc9a7ec8f1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32205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5"/>
        <p:cNvGrpSpPr/>
        <p:nvPr/>
      </p:nvGrpSpPr>
      <p:grpSpPr>
        <a:xfrm>
          <a:off x="0" y="0"/>
          <a:ext cx="0" cy="0"/>
          <a:chOff x="0" y="0"/>
          <a:chExt cx="0" cy="0"/>
        </a:xfrm>
      </p:grpSpPr>
      <p:sp>
        <p:nvSpPr>
          <p:cNvPr id="1076" name="Google Shape;1076;g1dc9a7ec8f1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7" name="Google Shape;1077;g1dc9a7ec8f1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517942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5"/>
        <p:cNvGrpSpPr/>
        <p:nvPr/>
      </p:nvGrpSpPr>
      <p:grpSpPr>
        <a:xfrm>
          <a:off x="0" y="0"/>
          <a:ext cx="0" cy="0"/>
          <a:chOff x="0" y="0"/>
          <a:chExt cx="0" cy="0"/>
        </a:xfrm>
      </p:grpSpPr>
      <p:sp>
        <p:nvSpPr>
          <p:cNvPr id="1076" name="Google Shape;1076;g1dc9a7ec8f1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7" name="Google Shape;1077;g1dc9a7ec8f1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81241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5"/>
        <p:cNvGrpSpPr/>
        <p:nvPr/>
      </p:nvGrpSpPr>
      <p:grpSpPr>
        <a:xfrm>
          <a:off x="0" y="0"/>
          <a:ext cx="0" cy="0"/>
          <a:chOff x="0" y="0"/>
          <a:chExt cx="0" cy="0"/>
        </a:xfrm>
      </p:grpSpPr>
      <p:sp>
        <p:nvSpPr>
          <p:cNvPr id="1076" name="Google Shape;1076;g1dc9a7ec8f1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7" name="Google Shape;1077;g1dc9a7ec8f1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75723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5"/>
        <p:cNvGrpSpPr/>
        <p:nvPr/>
      </p:nvGrpSpPr>
      <p:grpSpPr>
        <a:xfrm>
          <a:off x="0" y="0"/>
          <a:ext cx="0" cy="0"/>
          <a:chOff x="0" y="0"/>
          <a:chExt cx="0" cy="0"/>
        </a:xfrm>
      </p:grpSpPr>
      <p:sp>
        <p:nvSpPr>
          <p:cNvPr id="1076" name="Google Shape;1076;g1dc9a7ec8f1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7" name="Google Shape;1077;g1dc9a7ec8f1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35645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5"/>
        <p:cNvGrpSpPr/>
        <p:nvPr/>
      </p:nvGrpSpPr>
      <p:grpSpPr>
        <a:xfrm>
          <a:off x="0" y="0"/>
          <a:ext cx="0" cy="0"/>
          <a:chOff x="0" y="0"/>
          <a:chExt cx="0" cy="0"/>
        </a:xfrm>
      </p:grpSpPr>
      <p:sp>
        <p:nvSpPr>
          <p:cNvPr id="1076" name="Google Shape;1076;g1dc9a7ec8f1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7" name="Google Shape;1077;g1dc9a7ec8f1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95242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5"/>
        <p:cNvGrpSpPr/>
        <p:nvPr/>
      </p:nvGrpSpPr>
      <p:grpSpPr>
        <a:xfrm>
          <a:off x="0" y="0"/>
          <a:ext cx="0" cy="0"/>
          <a:chOff x="0" y="0"/>
          <a:chExt cx="0" cy="0"/>
        </a:xfrm>
      </p:grpSpPr>
      <p:sp>
        <p:nvSpPr>
          <p:cNvPr id="2796" name="Google Shape;2796;g11e151b4c5e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7" name="Google Shape;2797;g11e151b4c5e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8967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9"/>
        <p:cNvGrpSpPr/>
        <p:nvPr/>
      </p:nvGrpSpPr>
      <p:grpSpPr>
        <a:xfrm>
          <a:off x="0" y="0"/>
          <a:ext cx="0" cy="0"/>
          <a:chOff x="0" y="0"/>
          <a:chExt cx="0" cy="0"/>
        </a:xfrm>
      </p:grpSpPr>
      <p:sp>
        <p:nvSpPr>
          <p:cNvPr id="1000" name="Google Shape;1000;g1485a77ac1f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1" name="Google Shape;1001;g1485a77ac1f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5"/>
        <p:cNvGrpSpPr/>
        <p:nvPr/>
      </p:nvGrpSpPr>
      <p:grpSpPr>
        <a:xfrm>
          <a:off x="0" y="0"/>
          <a:ext cx="0" cy="0"/>
          <a:chOff x="0" y="0"/>
          <a:chExt cx="0" cy="0"/>
        </a:xfrm>
      </p:grpSpPr>
      <p:sp>
        <p:nvSpPr>
          <p:cNvPr id="1076" name="Google Shape;1076;g1dc9a7ec8f1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7" name="Google Shape;1077;g1dc9a7ec8f1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ctr"/>
            <a:r>
              <a:rPr lang="en-US" sz="11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Nguyễn</a:t>
            </a:r>
            <a:r>
              <a:rPr lang="en-US" sz="1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Nhâm</a:t>
            </a:r>
            <a:endParaRPr lang="en-US" sz="1100" dirty="0">
              <a:latin typeface=".VnTime" panose="020B7200000000000000" pitchFamily="34" charset="0"/>
              <a:ea typeface="Times New Roman" panose="02020603050405020304" pitchFamily="18" charset="0"/>
              <a:cs typeface="Times New Roman" panose="02020603050405020304" pitchFamily="18" charset="0"/>
            </a:endParaRPr>
          </a:p>
          <a:p>
            <a:pPr algn="ctr"/>
            <a:r>
              <a:rPr lang="en-US" sz="1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0981713891- 0366.698.459.</a:t>
            </a:r>
            <a:endParaRPr lang="en-US" sz="1100" dirty="0">
              <a:latin typeface=".VnTime" panose="020B7200000000000000" pitchFamily="34" charset="0"/>
              <a:ea typeface="Times New Roman" panose="02020603050405020304" pitchFamily="18" charset="0"/>
              <a:cs typeface="Times New Roman" panose="02020603050405020304" pitchFamily="18" charset="0"/>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2851733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5"/>
        <p:cNvGrpSpPr/>
        <p:nvPr/>
      </p:nvGrpSpPr>
      <p:grpSpPr>
        <a:xfrm>
          <a:off x="0" y="0"/>
          <a:ext cx="0" cy="0"/>
          <a:chOff x="0" y="0"/>
          <a:chExt cx="0" cy="0"/>
        </a:xfrm>
      </p:grpSpPr>
      <p:sp>
        <p:nvSpPr>
          <p:cNvPr id="1076" name="Google Shape;1076;g1dc9a7ec8f1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7" name="Google Shape;1077;g1dc9a7ec8f1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2264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5"/>
        <p:cNvGrpSpPr/>
        <p:nvPr/>
      </p:nvGrpSpPr>
      <p:grpSpPr>
        <a:xfrm>
          <a:off x="0" y="0"/>
          <a:ext cx="0" cy="0"/>
          <a:chOff x="0" y="0"/>
          <a:chExt cx="0" cy="0"/>
        </a:xfrm>
      </p:grpSpPr>
      <p:sp>
        <p:nvSpPr>
          <p:cNvPr id="1076" name="Google Shape;1076;g1dc9a7ec8f1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7" name="Google Shape;1077;g1dc9a7ec8f1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210810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9"/>
        <p:cNvGrpSpPr/>
        <p:nvPr/>
      </p:nvGrpSpPr>
      <p:grpSpPr>
        <a:xfrm>
          <a:off x="0" y="0"/>
          <a:ext cx="0" cy="0"/>
          <a:chOff x="0" y="0"/>
          <a:chExt cx="0" cy="0"/>
        </a:xfrm>
      </p:grpSpPr>
      <p:sp>
        <p:nvSpPr>
          <p:cNvPr id="1000" name="Google Shape;1000;g1485a77ac1f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1" name="Google Shape;1001;g1485a77ac1f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43641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3644320" y="1333975"/>
            <a:ext cx="4784700" cy="22242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65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3644150" y="3664650"/>
            <a:ext cx="4784700" cy="297300"/>
          </a:xfrm>
          <a:prstGeom prst="rect">
            <a:avLst/>
          </a:prstGeom>
          <a:noFill/>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 name="Google Shape;11;p2"/>
          <p:cNvSpPr/>
          <p:nvPr/>
        </p:nvSpPr>
        <p:spPr>
          <a:xfrm rot="-1799963">
            <a:off x="8490689" y="246802"/>
            <a:ext cx="332623" cy="336517"/>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900056">
            <a:off x="1028369" y="214215"/>
            <a:ext cx="249791" cy="252711"/>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20300" y="380550"/>
            <a:ext cx="332625" cy="336518"/>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2996600" y="2085450"/>
            <a:ext cx="3150900" cy="1066500"/>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None/>
              <a:defRPr sz="65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6" name="Google Shape;16;p3"/>
          <p:cNvSpPr txBox="1">
            <a:spLocks noGrp="1"/>
          </p:cNvSpPr>
          <p:nvPr>
            <p:ph type="title" idx="2" hasCustomPrompt="1"/>
          </p:nvPr>
        </p:nvSpPr>
        <p:spPr>
          <a:xfrm>
            <a:off x="3771900" y="1068400"/>
            <a:ext cx="16002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90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7" name="Google Shape;17;p3"/>
          <p:cNvSpPr txBox="1">
            <a:spLocks noGrp="1"/>
          </p:cNvSpPr>
          <p:nvPr>
            <p:ph type="subTitle" idx="1"/>
          </p:nvPr>
        </p:nvSpPr>
        <p:spPr>
          <a:xfrm>
            <a:off x="2996600" y="3186605"/>
            <a:ext cx="3150900" cy="713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 name="Google Shape;18;p3"/>
          <p:cNvSpPr/>
          <p:nvPr/>
        </p:nvSpPr>
        <p:spPr>
          <a:xfrm>
            <a:off x="8161600" y="50291"/>
            <a:ext cx="1306700" cy="457721"/>
          </a:xfrm>
          <a:custGeom>
            <a:avLst/>
            <a:gdLst/>
            <a:ahLst/>
            <a:cxnLst/>
            <a:rect l="l" t="t" r="r" b="b"/>
            <a:pathLst>
              <a:path w="17682" h="6194" extrusionOk="0">
                <a:moveTo>
                  <a:pt x="6357" y="0"/>
                </a:moveTo>
                <a:cubicBezTo>
                  <a:pt x="6100" y="0"/>
                  <a:pt x="5851" y="36"/>
                  <a:pt x="5620" y="115"/>
                </a:cubicBezTo>
                <a:cubicBezTo>
                  <a:pt x="5015" y="322"/>
                  <a:pt x="4375" y="656"/>
                  <a:pt x="4084" y="1406"/>
                </a:cubicBezTo>
                <a:cubicBezTo>
                  <a:pt x="3823" y="2079"/>
                  <a:pt x="3697" y="2765"/>
                  <a:pt x="3725" y="3491"/>
                </a:cubicBezTo>
                <a:cubicBezTo>
                  <a:pt x="3632" y="3484"/>
                  <a:pt x="3538" y="3481"/>
                  <a:pt x="3444" y="3481"/>
                </a:cubicBezTo>
                <a:cubicBezTo>
                  <a:pt x="2927" y="3481"/>
                  <a:pt x="2412" y="3580"/>
                  <a:pt x="1970" y="3775"/>
                </a:cubicBezTo>
                <a:cubicBezTo>
                  <a:pt x="1107" y="4160"/>
                  <a:pt x="182" y="5015"/>
                  <a:pt x="0" y="6193"/>
                </a:cubicBezTo>
                <a:lnTo>
                  <a:pt x="17681" y="6193"/>
                </a:lnTo>
                <a:cubicBezTo>
                  <a:pt x="17640" y="5218"/>
                  <a:pt x="17280" y="4285"/>
                  <a:pt x="16551" y="3808"/>
                </a:cubicBezTo>
                <a:cubicBezTo>
                  <a:pt x="16244" y="3607"/>
                  <a:pt x="15901" y="3520"/>
                  <a:pt x="15552" y="3520"/>
                </a:cubicBezTo>
                <a:cubicBezTo>
                  <a:pt x="15205" y="3520"/>
                  <a:pt x="14850" y="3606"/>
                  <a:pt x="14517" y="3752"/>
                </a:cubicBezTo>
                <a:cubicBezTo>
                  <a:pt x="14362" y="2672"/>
                  <a:pt x="13989" y="1555"/>
                  <a:pt x="13153" y="1081"/>
                </a:cubicBezTo>
                <a:cubicBezTo>
                  <a:pt x="12768" y="864"/>
                  <a:pt x="12362" y="764"/>
                  <a:pt x="11960" y="764"/>
                </a:cubicBezTo>
                <a:cubicBezTo>
                  <a:pt x="11146" y="764"/>
                  <a:pt x="10349" y="1173"/>
                  <a:pt x="9785" y="1843"/>
                </a:cubicBezTo>
                <a:cubicBezTo>
                  <a:pt x="9651" y="1662"/>
                  <a:pt x="9514" y="1502"/>
                  <a:pt x="9383" y="1370"/>
                </a:cubicBezTo>
                <a:cubicBezTo>
                  <a:pt x="8634" y="620"/>
                  <a:pt x="7423" y="0"/>
                  <a:pt x="6357" y="0"/>
                </a:cubicBezTo>
                <a:close/>
                <a:moveTo>
                  <a:pt x="0" y="6193"/>
                </a:moveTo>
                <a:lnTo>
                  <a:pt x="0" y="6194"/>
                </a:lnTo>
                <a:cubicBezTo>
                  <a:pt x="0" y="6194"/>
                  <a:pt x="0" y="6193"/>
                  <a:pt x="0" y="61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p:nvPr/>
        </p:nvSpPr>
        <p:spPr>
          <a:xfrm>
            <a:off x="-548825" y="1314310"/>
            <a:ext cx="1541585" cy="771130"/>
          </a:xfrm>
          <a:custGeom>
            <a:avLst/>
            <a:gdLst/>
            <a:ahLst/>
            <a:cxnLst/>
            <a:rect l="l" t="t" r="r" b="b"/>
            <a:pathLst>
              <a:path w="32008" h="16011" extrusionOk="0">
                <a:moveTo>
                  <a:pt x="15947" y="0"/>
                </a:moveTo>
                <a:cubicBezTo>
                  <a:pt x="14970" y="0"/>
                  <a:pt x="14033" y="363"/>
                  <a:pt x="13249" y="1051"/>
                </a:cubicBezTo>
                <a:cubicBezTo>
                  <a:pt x="12085" y="2074"/>
                  <a:pt x="11612" y="3628"/>
                  <a:pt x="11675" y="5142"/>
                </a:cubicBezTo>
                <a:cubicBezTo>
                  <a:pt x="11684" y="5358"/>
                  <a:pt x="11707" y="5566"/>
                  <a:pt x="11737" y="5773"/>
                </a:cubicBezTo>
                <a:cubicBezTo>
                  <a:pt x="11728" y="5771"/>
                  <a:pt x="11718" y="5767"/>
                  <a:pt x="11711" y="5764"/>
                </a:cubicBezTo>
                <a:cubicBezTo>
                  <a:pt x="11482" y="5686"/>
                  <a:pt x="11239" y="5647"/>
                  <a:pt x="10998" y="5626"/>
                </a:cubicBezTo>
                <a:cubicBezTo>
                  <a:pt x="10945" y="5622"/>
                  <a:pt x="10892" y="5620"/>
                  <a:pt x="10838" y="5620"/>
                </a:cubicBezTo>
                <a:cubicBezTo>
                  <a:pt x="10366" y="5620"/>
                  <a:pt x="9894" y="5798"/>
                  <a:pt x="9543" y="6118"/>
                </a:cubicBezTo>
                <a:cubicBezTo>
                  <a:pt x="9432" y="6218"/>
                  <a:pt x="9339" y="6345"/>
                  <a:pt x="9257" y="6480"/>
                </a:cubicBezTo>
                <a:cubicBezTo>
                  <a:pt x="8933" y="6227"/>
                  <a:pt x="8558" y="6045"/>
                  <a:pt x="8192" y="5965"/>
                </a:cubicBezTo>
                <a:cubicBezTo>
                  <a:pt x="7742" y="5866"/>
                  <a:pt x="7285" y="5811"/>
                  <a:pt x="6831" y="5811"/>
                </a:cubicBezTo>
                <a:cubicBezTo>
                  <a:pt x="6147" y="5811"/>
                  <a:pt x="5469" y="5936"/>
                  <a:pt x="4833" y="6223"/>
                </a:cubicBezTo>
                <a:cubicBezTo>
                  <a:pt x="3965" y="6615"/>
                  <a:pt x="3230" y="7308"/>
                  <a:pt x="2761" y="8135"/>
                </a:cubicBezTo>
                <a:cubicBezTo>
                  <a:pt x="2306" y="8938"/>
                  <a:pt x="2093" y="9875"/>
                  <a:pt x="2299" y="10763"/>
                </a:cubicBezTo>
                <a:cubicBezTo>
                  <a:pt x="2136" y="10780"/>
                  <a:pt x="1974" y="10816"/>
                  <a:pt x="1814" y="10872"/>
                </a:cubicBezTo>
                <a:cubicBezTo>
                  <a:pt x="992" y="11160"/>
                  <a:pt x="425" y="11847"/>
                  <a:pt x="203" y="12634"/>
                </a:cubicBezTo>
                <a:cubicBezTo>
                  <a:pt x="0" y="13357"/>
                  <a:pt x="85" y="14165"/>
                  <a:pt x="531" y="14834"/>
                </a:cubicBezTo>
                <a:cubicBezTo>
                  <a:pt x="973" y="15496"/>
                  <a:pt x="1754" y="15887"/>
                  <a:pt x="2576" y="15986"/>
                </a:cubicBezTo>
                <a:lnTo>
                  <a:pt x="2576" y="16002"/>
                </a:lnTo>
                <a:lnTo>
                  <a:pt x="2780" y="16002"/>
                </a:lnTo>
                <a:cubicBezTo>
                  <a:pt x="2858" y="16007"/>
                  <a:pt x="2937" y="16010"/>
                  <a:pt x="3015" y="16010"/>
                </a:cubicBezTo>
                <a:cubicBezTo>
                  <a:pt x="3087" y="16010"/>
                  <a:pt x="3158" y="16008"/>
                  <a:pt x="3228" y="16002"/>
                </a:cubicBezTo>
                <a:lnTo>
                  <a:pt x="29545" y="16002"/>
                </a:lnTo>
                <a:lnTo>
                  <a:pt x="29545" y="15990"/>
                </a:lnTo>
                <a:cubicBezTo>
                  <a:pt x="29639" y="15999"/>
                  <a:pt x="29735" y="16004"/>
                  <a:pt x="29831" y="16004"/>
                </a:cubicBezTo>
                <a:cubicBezTo>
                  <a:pt x="30554" y="16004"/>
                  <a:pt x="31315" y="15740"/>
                  <a:pt x="31594" y="15061"/>
                </a:cubicBezTo>
                <a:cubicBezTo>
                  <a:pt x="32008" y="14056"/>
                  <a:pt x="31537" y="12765"/>
                  <a:pt x="30338" y="12608"/>
                </a:cubicBezTo>
                <a:cubicBezTo>
                  <a:pt x="30233" y="12594"/>
                  <a:pt x="30122" y="12588"/>
                  <a:pt x="30009" y="12588"/>
                </a:cubicBezTo>
                <a:cubicBezTo>
                  <a:pt x="30000" y="12588"/>
                  <a:pt x="29990" y="12588"/>
                  <a:pt x="29980" y="12588"/>
                </a:cubicBezTo>
                <a:cubicBezTo>
                  <a:pt x="30214" y="12356"/>
                  <a:pt x="30418" y="12092"/>
                  <a:pt x="30575" y="11780"/>
                </a:cubicBezTo>
                <a:cubicBezTo>
                  <a:pt x="30889" y="11159"/>
                  <a:pt x="31042" y="10447"/>
                  <a:pt x="30973" y="9754"/>
                </a:cubicBezTo>
                <a:cubicBezTo>
                  <a:pt x="30900" y="9008"/>
                  <a:pt x="30600" y="8095"/>
                  <a:pt x="29907" y="7712"/>
                </a:cubicBezTo>
                <a:cubicBezTo>
                  <a:pt x="29472" y="7472"/>
                  <a:pt x="28970" y="7358"/>
                  <a:pt x="28462" y="7358"/>
                </a:cubicBezTo>
                <a:cubicBezTo>
                  <a:pt x="28136" y="7358"/>
                  <a:pt x="27808" y="7405"/>
                  <a:pt x="27493" y="7495"/>
                </a:cubicBezTo>
                <a:cubicBezTo>
                  <a:pt x="27545" y="7272"/>
                  <a:pt x="27591" y="7046"/>
                  <a:pt x="27623" y="6821"/>
                </a:cubicBezTo>
                <a:cubicBezTo>
                  <a:pt x="27820" y="5441"/>
                  <a:pt x="27621" y="4108"/>
                  <a:pt x="26675" y="3042"/>
                </a:cubicBezTo>
                <a:cubicBezTo>
                  <a:pt x="25907" y="2174"/>
                  <a:pt x="24753" y="1640"/>
                  <a:pt x="23595" y="1617"/>
                </a:cubicBezTo>
                <a:cubicBezTo>
                  <a:pt x="23571" y="1617"/>
                  <a:pt x="23548" y="1616"/>
                  <a:pt x="23525" y="1616"/>
                </a:cubicBezTo>
                <a:cubicBezTo>
                  <a:pt x="22400" y="1616"/>
                  <a:pt x="21385" y="2132"/>
                  <a:pt x="20671" y="2915"/>
                </a:cubicBezTo>
                <a:cubicBezTo>
                  <a:pt x="20657" y="2892"/>
                  <a:pt x="20643" y="2866"/>
                  <a:pt x="20630" y="2842"/>
                </a:cubicBezTo>
                <a:cubicBezTo>
                  <a:pt x="19850" y="1642"/>
                  <a:pt x="18656" y="695"/>
                  <a:pt x="17300" y="230"/>
                </a:cubicBezTo>
                <a:cubicBezTo>
                  <a:pt x="16848" y="76"/>
                  <a:pt x="16393" y="0"/>
                  <a:pt x="159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rot="899945">
            <a:off x="7757870" y="152790"/>
            <a:ext cx="249789" cy="252711"/>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rot="899945">
            <a:off x="384670" y="370390"/>
            <a:ext cx="249789" cy="252711"/>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rot="-1800004">
            <a:off x="2923320" y="297141"/>
            <a:ext cx="249790" cy="252709"/>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1800004">
            <a:off x="8618320" y="736941"/>
            <a:ext cx="249790" cy="252709"/>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8"/>
        <p:cNvGrpSpPr/>
        <p:nvPr/>
      </p:nvGrpSpPr>
      <p:grpSpPr>
        <a:xfrm>
          <a:off x="0" y="0"/>
          <a:ext cx="0" cy="0"/>
          <a:chOff x="0" y="0"/>
          <a:chExt cx="0" cy="0"/>
        </a:xfrm>
      </p:grpSpPr>
      <p:sp>
        <p:nvSpPr>
          <p:cNvPr id="59" name="Google Shape;59;p8"/>
          <p:cNvSpPr txBox="1">
            <a:spLocks noGrp="1"/>
          </p:cNvSpPr>
          <p:nvPr>
            <p:ph type="title"/>
          </p:nvPr>
        </p:nvSpPr>
        <p:spPr>
          <a:xfrm>
            <a:off x="1696450" y="1152450"/>
            <a:ext cx="5751000" cy="28386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10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
        <p:nvSpPr>
          <p:cNvPr id="60" name="Google Shape;60;p8"/>
          <p:cNvSpPr/>
          <p:nvPr/>
        </p:nvSpPr>
        <p:spPr>
          <a:xfrm>
            <a:off x="6561250" y="3016341"/>
            <a:ext cx="1306700" cy="457721"/>
          </a:xfrm>
          <a:custGeom>
            <a:avLst/>
            <a:gdLst/>
            <a:ahLst/>
            <a:cxnLst/>
            <a:rect l="l" t="t" r="r" b="b"/>
            <a:pathLst>
              <a:path w="17682" h="6194" extrusionOk="0">
                <a:moveTo>
                  <a:pt x="6357" y="0"/>
                </a:moveTo>
                <a:cubicBezTo>
                  <a:pt x="6100" y="0"/>
                  <a:pt x="5851" y="36"/>
                  <a:pt x="5620" y="115"/>
                </a:cubicBezTo>
                <a:cubicBezTo>
                  <a:pt x="5015" y="322"/>
                  <a:pt x="4375" y="656"/>
                  <a:pt x="4084" y="1406"/>
                </a:cubicBezTo>
                <a:cubicBezTo>
                  <a:pt x="3823" y="2079"/>
                  <a:pt x="3697" y="2765"/>
                  <a:pt x="3725" y="3491"/>
                </a:cubicBezTo>
                <a:cubicBezTo>
                  <a:pt x="3632" y="3484"/>
                  <a:pt x="3538" y="3481"/>
                  <a:pt x="3444" y="3481"/>
                </a:cubicBezTo>
                <a:cubicBezTo>
                  <a:pt x="2927" y="3481"/>
                  <a:pt x="2412" y="3580"/>
                  <a:pt x="1970" y="3775"/>
                </a:cubicBezTo>
                <a:cubicBezTo>
                  <a:pt x="1107" y="4160"/>
                  <a:pt x="182" y="5015"/>
                  <a:pt x="0" y="6193"/>
                </a:cubicBezTo>
                <a:lnTo>
                  <a:pt x="17681" y="6193"/>
                </a:lnTo>
                <a:cubicBezTo>
                  <a:pt x="17640" y="5218"/>
                  <a:pt x="17280" y="4285"/>
                  <a:pt x="16551" y="3808"/>
                </a:cubicBezTo>
                <a:cubicBezTo>
                  <a:pt x="16244" y="3607"/>
                  <a:pt x="15901" y="3520"/>
                  <a:pt x="15552" y="3520"/>
                </a:cubicBezTo>
                <a:cubicBezTo>
                  <a:pt x="15205" y="3520"/>
                  <a:pt x="14850" y="3606"/>
                  <a:pt x="14517" y="3752"/>
                </a:cubicBezTo>
                <a:cubicBezTo>
                  <a:pt x="14362" y="2672"/>
                  <a:pt x="13989" y="1555"/>
                  <a:pt x="13153" y="1081"/>
                </a:cubicBezTo>
                <a:cubicBezTo>
                  <a:pt x="12768" y="864"/>
                  <a:pt x="12362" y="764"/>
                  <a:pt x="11960" y="764"/>
                </a:cubicBezTo>
                <a:cubicBezTo>
                  <a:pt x="11146" y="764"/>
                  <a:pt x="10349" y="1173"/>
                  <a:pt x="9785" y="1843"/>
                </a:cubicBezTo>
                <a:cubicBezTo>
                  <a:pt x="9651" y="1662"/>
                  <a:pt x="9514" y="1502"/>
                  <a:pt x="9383" y="1370"/>
                </a:cubicBezTo>
                <a:cubicBezTo>
                  <a:pt x="8634" y="620"/>
                  <a:pt x="7423" y="0"/>
                  <a:pt x="6357" y="0"/>
                </a:cubicBezTo>
                <a:close/>
                <a:moveTo>
                  <a:pt x="0" y="6193"/>
                </a:moveTo>
                <a:lnTo>
                  <a:pt x="0" y="6194"/>
                </a:lnTo>
                <a:cubicBezTo>
                  <a:pt x="0" y="6194"/>
                  <a:pt x="0" y="6193"/>
                  <a:pt x="0" y="61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8"/>
          <p:cNvSpPr/>
          <p:nvPr/>
        </p:nvSpPr>
        <p:spPr>
          <a:xfrm>
            <a:off x="5647550" y="198766"/>
            <a:ext cx="1306700" cy="457721"/>
          </a:xfrm>
          <a:custGeom>
            <a:avLst/>
            <a:gdLst/>
            <a:ahLst/>
            <a:cxnLst/>
            <a:rect l="l" t="t" r="r" b="b"/>
            <a:pathLst>
              <a:path w="17682" h="6194" extrusionOk="0">
                <a:moveTo>
                  <a:pt x="6357" y="0"/>
                </a:moveTo>
                <a:cubicBezTo>
                  <a:pt x="6100" y="0"/>
                  <a:pt x="5851" y="36"/>
                  <a:pt x="5620" y="115"/>
                </a:cubicBezTo>
                <a:cubicBezTo>
                  <a:pt x="5015" y="322"/>
                  <a:pt x="4375" y="656"/>
                  <a:pt x="4084" y="1406"/>
                </a:cubicBezTo>
                <a:cubicBezTo>
                  <a:pt x="3823" y="2079"/>
                  <a:pt x="3697" y="2765"/>
                  <a:pt x="3725" y="3491"/>
                </a:cubicBezTo>
                <a:cubicBezTo>
                  <a:pt x="3632" y="3484"/>
                  <a:pt x="3538" y="3481"/>
                  <a:pt x="3444" y="3481"/>
                </a:cubicBezTo>
                <a:cubicBezTo>
                  <a:pt x="2927" y="3481"/>
                  <a:pt x="2412" y="3580"/>
                  <a:pt x="1970" y="3775"/>
                </a:cubicBezTo>
                <a:cubicBezTo>
                  <a:pt x="1107" y="4160"/>
                  <a:pt x="182" y="5015"/>
                  <a:pt x="0" y="6193"/>
                </a:cubicBezTo>
                <a:lnTo>
                  <a:pt x="17681" y="6193"/>
                </a:lnTo>
                <a:cubicBezTo>
                  <a:pt x="17640" y="5218"/>
                  <a:pt x="17280" y="4285"/>
                  <a:pt x="16551" y="3808"/>
                </a:cubicBezTo>
                <a:cubicBezTo>
                  <a:pt x="16244" y="3607"/>
                  <a:pt x="15901" y="3520"/>
                  <a:pt x="15552" y="3520"/>
                </a:cubicBezTo>
                <a:cubicBezTo>
                  <a:pt x="15205" y="3520"/>
                  <a:pt x="14850" y="3606"/>
                  <a:pt x="14517" y="3752"/>
                </a:cubicBezTo>
                <a:cubicBezTo>
                  <a:pt x="14362" y="2672"/>
                  <a:pt x="13989" y="1555"/>
                  <a:pt x="13153" y="1081"/>
                </a:cubicBezTo>
                <a:cubicBezTo>
                  <a:pt x="12768" y="864"/>
                  <a:pt x="12362" y="764"/>
                  <a:pt x="11960" y="764"/>
                </a:cubicBezTo>
                <a:cubicBezTo>
                  <a:pt x="11146" y="764"/>
                  <a:pt x="10349" y="1173"/>
                  <a:pt x="9785" y="1843"/>
                </a:cubicBezTo>
                <a:cubicBezTo>
                  <a:pt x="9651" y="1662"/>
                  <a:pt x="9514" y="1502"/>
                  <a:pt x="9383" y="1370"/>
                </a:cubicBezTo>
                <a:cubicBezTo>
                  <a:pt x="8634" y="620"/>
                  <a:pt x="7423" y="0"/>
                  <a:pt x="6357" y="0"/>
                </a:cubicBezTo>
                <a:close/>
                <a:moveTo>
                  <a:pt x="0" y="6193"/>
                </a:moveTo>
                <a:lnTo>
                  <a:pt x="0" y="6194"/>
                </a:lnTo>
                <a:cubicBezTo>
                  <a:pt x="0" y="6194"/>
                  <a:pt x="0" y="6193"/>
                  <a:pt x="0" y="61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8"/>
          <p:cNvSpPr/>
          <p:nvPr/>
        </p:nvSpPr>
        <p:spPr>
          <a:xfrm>
            <a:off x="7600526" y="702706"/>
            <a:ext cx="1798289" cy="899538"/>
          </a:xfrm>
          <a:custGeom>
            <a:avLst/>
            <a:gdLst/>
            <a:ahLst/>
            <a:cxnLst/>
            <a:rect l="l" t="t" r="r" b="b"/>
            <a:pathLst>
              <a:path w="32008" h="16011" extrusionOk="0">
                <a:moveTo>
                  <a:pt x="15947" y="0"/>
                </a:moveTo>
                <a:cubicBezTo>
                  <a:pt x="14970" y="0"/>
                  <a:pt x="14033" y="363"/>
                  <a:pt x="13249" y="1051"/>
                </a:cubicBezTo>
                <a:cubicBezTo>
                  <a:pt x="12085" y="2074"/>
                  <a:pt x="11612" y="3628"/>
                  <a:pt x="11675" y="5142"/>
                </a:cubicBezTo>
                <a:cubicBezTo>
                  <a:pt x="11684" y="5358"/>
                  <a:pt x="11707" y="5566"/>
                  <a:pt x="11737" y="5773"/>
                </a:cubicBezTo>
                <a:cubicBezTo>
                  <a:pt x="11728" y="5771"/>
                  <a:pt x="11718" y="5767"/>
                  <a:pt x="11711" y="5764"/>
                </a:cubicBezTo>
                <a:cubicBezTo>
                  <a:pt x="11482" y="5686"/>
                  <a:pt x="11239" y="5647"/>
                  <a:pt x="10998" y="5626"/>
                </a:cubicBezTo>
                <a:cubicBezTo>
                  <a:pt x="10945" y="5622"/>
                  <a:pt x="10892" y="5620"/>
                  <a:pt x="10838" y="5620"/>
                </a:cubicBezTo>
                <a:cubicBezTo>
                  <a:pt x="10366" y="5620"/>
                  <a:pt x="9894" y="5798"/>
                  <a:pt x="9543" y="6118"/>
                </a:cubicBezTo>
                <a:cubicBezTo>
                  <a:pt x="9432" y="6218"/>
                  <a:pt x="9339" y="6345"/>
                  <a:pt x="9257" y="6480"/>
                </a:cubicBezTo>
                <a:cubicBezTo>
                  <a:pt x="8933" y="6227"/>
                  <a:pt x="8558" y="6045"/>
                  <a:pt x="8192" y="5965"/>
                </a:cubicBezTo>
                <a:cubicBezTo>
                  <a:pt x="7742" y="5866"/>
                  <a:pt x="7285" y="5811"/>
                  <a:pt x="6831" y="5811"/>
                </a:cubicBezTo>
                <a:cubicBezTo>
                  <a:pt x="6147" y="5811"/>
                  <a:pt x="5469" y="5936"/>
                  <a:pt x="4833" y="6223"/>
                </a:cubicBezTo>
                <a:cubicBezTo>
                  <a:pt x="3965" y="6615"/>
                  <a:pt x="3230" y="7308"/>
                  <a:pt x="2761" y="8135"/>
                </a:cubicBezTo>
                <a:cubicBezTo>
                  <a:pt x="2306" y="8938"/>
                  <a:pt x="2093" y="9875"/>
                  <a:pt x="2299" y="10763"/>
                </a:cubicBezTo>
                <a:cubicBezTo>
                  <a:pt x="2136" y="10780"/>
                  <a:pt x="1974" y="10816"/>
                  <a:pt x="1814" y="10872"/>
                </a:cubicBezTo>
                <a:cubicBezTo>
                  <a:pt x="992" y="11160"/>
                  <a:pt x="425" y="11847"/>
                  <a:pt x="203" y="12634"/>
                </a:cubicBezTo>
                <a:cubicBezTo>
                  <a:pt x="0" y="13357"/>
                  <a:pt x="85" y="14165"/>
                  <a:pt x="531" y="14834"/>
                </a:cubicBezTo>
                <a:cubicBezTo>
                  <a:pt x="973" y="15496"/>
                  <a:pt x="1754" y="15887"/>
                  <a:pt x="2576" y="15986"/>
                </a:cubicBezTo>
                <a:lnTo>
                  <a:pt x="2576" y="16002"/>
                </a:lnTo>
                <a:lnTo>
                  <a:pt x="2780" y="16002"/>
                </a:lnTo>
                <a:cubicBezTo>
                  <a:pt x="2858" y="16007"/>
                  <a:pt x="2937" y="16010"/>
                  <a:pt x="3015" y="16010"/>
                </a:cubicBezTo>
                <a:cubicBezTo>
                  <a:pt x="3087" y="16010"/>
                  <a:pt x="3158" y="16008"/>
                  <a:pt x="3228" y="16002"/>
                </a:cubicBezTo>
                <a:lnTo>
                  <a:pt x="29545" y="16002"/>
                </a:lnTo>
                <a:lnTo>
                  <a:pt x="29545" y="15990"/>
                </a:lnTo>
                <a:cubicBezTo>
                  <a:pt x="29639" y="15999"/>
                  <a:pt x="29735" y="16004"/>
                  <a:pt x="29831" y="16004"/>
                </a:cubicBezTo>
                <a:cubicBezTo>
                  <a:pt x="30554" y="16004"/>
                  <a:pt x="31315" y="15740"/>
                  <a:pt x="31594" y="15061"/>
                </a:cubicBezTo>
                <a:cubicBezTo>
                  <a:pt x="32008" y="14056"/>
                  <a:pt x="31537" y="12765"/>
                  <a:pt x="30338" y="12608"/>
                </a:cubicBezTo>
                <a:cubicBezTo>
                  <a:pt x="30233" y="12594"/>
                  <a:pt x="30122" y="12588"/>
                  <a:pt x="30009" y="12588"/>
                </a:cubicBezTo>
                <a:cubicBezTo>
                  <a:pt x="30000" y="12588"/>
                  <a:pt x="29990" y="12588"/>
                  <a:pt x="29980" y="12588"/>
                </a:cubicBezTo>
                <a:cubicBezTo>
                  <a:pt x="30214" y="12356"/>
                  <a:pt x="30418" y="12092"/>
                  <a:pt x="30575" y="11780"/>
                </a:cubicBezTo>
                <a:cubicBezTo>
                  <a:pt x="30889" y="11159"/>
                  <a:pt x="31042" y="10447"/>
                  <a:pt x="30973" y="9754"/>
                </a:cubicBezTo>
                <a:cubicBezTo>
                  <a:pt x="30900" y="9008"/>
                  <a:pt x="30600" y="8095"/>
                  <a:pt x="29907" y="7712"/>
                </a:cubicBezTo>
                <a:cubicBezTo>
                  <a:pt x="29472" y="7472"/>
                  <a:pt x="28970" y="7358"/>
                  <a:pt x="28462" y="7358"/>
                </a:cubicBezTo>
                <a:cubicBezTo>
                  <a:pt x="28136" y="7358"/>
                  <a:pt x="27808" y="7405"/>
                  <a:pt x="27493" y="7495"/>
                </a:cubicBezTo>
                <a:cubicBezTo>
                  <a:pt x="27545" y="7272"/>
                  <a:pt x="27591" y="7046"/>
                  <a:pt x="27623" y="6821"/>
                </a:cubicBezTo>
                <a:cubicBezTo>
                  <a:pt x="27820" y="5441"/>
                  <a:pt x="27621" y="4108"/>
                  <a:pt x="26675" y="3042"/>
                </a:cubicBezTo>
                <a:cubicBezTo>
                  <a:pt x="25907" y="2174"/>
                  <a:pt x="24753" y="1640"/>
                  <a:pt x="23595" y="1617"/>
                </a:cubicBezTo>
                <a:cubicBezTo>
                  <a:pt x="23571" y="1617"/>
                  <a:pt x="23548" y="1616"/>
                  <a:pt x="23525" y="1616"/>
                </a:cubicBezTo>
                <a:cubicBezTo>
                  <a:pt x="22400" y="1616"/>
                  <a:pt x="21385" y="2132"/>
                  <a:pt x="20671" y="2915"/>
                </a:cubicBezTo>
                <a:cubicBezTo>
                  <a:pt x="20657" y="2892"/>
                  <a:pt x="20643" y="2866"/>
                  <a:pt x="20630" y="2842"/>
                </a:cubicBezTo>
                <a:cubicBezTo>
                  <a:pt x="19850" y="1642"/>
                  <a:pt x="18656" y="695"/>
                  <a:pt x="17300" y="230"/>
                </a:cubicBezTo>
                <a:cubicBezTo>
                  <a:pt x="16848" y="76"/>
                  <a:pt x="16393" y="0"/>
                  <a:pt x="159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8"/>
          <p:cNvSpPr/>
          <p:nvPr/>
        </p:nvSpPr>
        <p:spPr>
          <a:xfrm>
            <a:off x="2119725" y="534991"/>
            <a:ext cx="1306700" cy="457721"/>
          </a:xfrm>
          <a:custGeom>
            <a:avLst/>
            <a:gdLst/>
            <a:ahLst/>
            <a:cxnLst/>
            <a:rect l="l" t="t" r="r" b="b"/>
            <a:pathLst>
              <a:path w="17682" h="6194" extrusionOk="0">
                <a:moveTo>
                  <a:pt x="6357" y="0"/>
                </a:moveTo>
                <a:cubicBezTo>
                  <a:pt x="6100" y="0"/>
                  <a:pt x="5851" y="36"/>
                  <a:pt x="5620" y="115"/>
                </a:cubicBezTo>
                <a:cubicBezTo>
                  <a:pt x="5015" y="322"/>
                  <a:pt x="4375" y="656"/>
                  <a:pt x="4084" y="1406"/>
                </a:cubicBezTo>
                <a:cubicBezTo>
                  <a:pt x="3823" y="2079"/>
                  <a:pt x="3697" y="2765"/>
                  <a:pt x="3725" y="3491"/>
                </a:cubicBezTo>
                <a:cubicBezTo>
                  <a:pt x="3632" y="3484"/>
                  <a:pt x="3538" y="3481"/>
                  <a:pt x="3444" y="3481"/>
                </a:cubicBezTo>
                <a:cubicBezTo>
                  <a:pt x="2927" y="3481"/>
                  <a:pt x="2412" y="3580"/>
                  <a:pt x="1970" y="3775"/>
                </a:cubicBezTo>
                <a:cubicBezTo>
                  <a:pt x="1107" y="4160"/>
                  <a:pt x="182" y="5015"/>
                  <a:pt x="0" y="6193"/>
                </a:cubicBezTo>
                <a:lnTo>
                  <a:pt x="17681" y="6193"/>
                </a:lnTo>
                <a:cubicBezTo>
                  <a:pt x="17640" y="5218"/>
                  <a:pt x="17280" y="4285"/>
                  <a:pt x="16551" y="3808"/>
                </a:cubicBezTo>
                <a:cubicBezTo>
                  <a:pt x="16244" y="3607"/>
                  <a:pt x="15901" y="3520"/>
                  <a:pt x="15552" y="3520"/>
                </a:cubicBezTo>
                <a:cubicBezTo>
                  <a:pt x="15205" y="3520"/>
                  <a:pt x="14850" y="3606"/>
                  <a:pt x="14517" y="3752"/>
                </a:cubicBezTo>
                <a:cubicBezTo>
                  <a:pt x="14362" y="2672"/>
                  <a:pt x="13989" y="1555"/>
                  <a:pt x="13153" y="1081"/>
                </a:cubicBezTo>
                <a:cubicBezTo>
                  <a:pt x="12768" y="864"/>
                  <a:pt x="12362" y="764"/>
                  <a:pt x="11960" y="764"/>
                </a:cubicBezTo>
                <a:cubicBezTo>
                  <a:pt x="11146" y="764"/>
                  <a:pt x="10349" y="1173"/>
                  <a:pt x="9785" y="1843"/>
                </a:cubicBezTo>
                <a:cubicBezTo>
                  <a:pt x="9651" y="1662"/>
                  <a:pt x="9514" y="1502"/>
                  <a:pt x="9383" y="1370"/>
                </a:cubicBezTo>
                <a:cubicBezTo>
                  <a:pt x="8634" y="620"/>
                  <a:pt x="7423" y="0"/>
                  <a:pt x="6357" y="0"/>
                </a:cubicBezTo>
                <a:close/>
                <a:moveTo>
                  <a:pt x="0" y="6193"/>
                </a:moveTo>
                <a:lnTo>
                  <a:pt x="0" y="6194"/>
                </a:lnTo>
                <a:cubicBezTo>
                  <a:pt x="0" y="6194"/>
                  <a:pt x="0" y="6193"/>
                  <a:pt x="0" y="61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8"/>
          <p:cNvSpPr/>
          <p:nvPr/>
        </p:nvSpPr>
        <p:spPr>
          <a:xfrm>
            <a:off x="1" y="1983231"/>
            <a:ext cx="1798289" cy="899538"/>
          </a:xfrm>
          <a:custGeom>
            <a:avLst/>
            <a:gdLst/>
            <a:ahLst/>
            <a:cxnLst/>
            <a:rect l="l" t="t" r="r" b="b"/>
            <a:pathLst>
              <a:path w="32008" h="16011" extrusionOk="0">
                <a:moveTo>
                  <a:pt x="15947" y="0"/>
                </a:moveTo>
                <a:cubicBezTo>
                  <a:pt x="14970" y="0"/>
                  <a:pt x="14033" y="363"/>
                  <a:pt x="13249" y="1051"/>
                </a:cubicBezTo>
                <a:cubicBezTo>
                  <a:pt x="12085" y="2074"/>
                  <a:pt x="11612" y="3628"/>
                  <a:pt x="11675" y="5142"/>
                </a:cubicBezTo>
                <a:cubicBezTo>
                  <a:pt x="11684" y="5358"/>
                  <a:pt x="11707" y="5566"/>
                  <a:pt x="11737" y="5773"/>
                </a:cubicBezTo>
                <a:cubicBezTo>
                  <a:pt x="11728" y="5771"/>
                  <a:pt x="11718" y="5767"/>
                  <a:pt x="11711" y="5764"/>
                </a:cubicBezTo>
                <a:cubicBezTo>
                  <a:pt x="11482" y="5686"/>
                  <a:pt x="11239" y="5647"/>
                  <a:pt x="10998" y="5626"/>
                </a:cubicBezTo>
                <a:cubicBezTo>
                  <a:pt x="10945" y="5622"/>
                  <a:pt x="10892" y="5620"/>
                  <a:pt x="10838" y="5620"/>
                </a:cubicBezTo>
                <a:cubicBezTo>
                  <a:pt x="10366" y="5620"/>
                  <a:pt x="9894" y="5798"/>
                  <a:pt x="9543" y="6118"/>
                </a:cubicBezTo>
                <a:cubicBezTo>
                  <a:pt x="9432" y="6218"/>
                  <a:pt x="9339" y="6345"/>
                  <a:pt x="9257" y="6480"/>
                </a:cubicBezTo>
                <a:cubicBezTo>
                  <a:pt x="8933" y="6227"/>
                  <a:pt x="8558" y="6045"/>
                  <a:pt x="8192" y="5965"/>
                </a:cubicBezTo>
                <a:cubicBezTo>
                  <a:pt x="7742" y="5866"/>
                  <a:pt x="7285" y="5811"/>
                  <a:pt x="6831" y="5811"/>
                </a:cubicBezTo>
                <a:cubicBezTo>
                  <a:pt x="6147" y="5811"/>
                  <a:pt x="5469" y="5936"/>
                  <a:pt x="4833" y="6223"/>
                </a:cubicBezTo>
                <a:cubicBezTo>
                  <a:pt x="3965" y="6615"/>
                  <a:pt x="3230" y="7308"/>
                  <a:pt x="2761" y="8135"/>
                </a:cubicBezTo>
                <a:cubicBezTo>
                  <a:pt x="2306" y="8938"/>
                  <a:pt x="2093" y="9875"/>
                  <a:pt x="2299" y="10763"/>
                </a:cubicBezTo>
                <a:cubicBezTo>
                  <a:pt x="2136" y="10780"/>
                  <a:pt x="1974" y="10816"/>
                  <a:pt x="1814" y="10872"/>
                </a:cubicBezTo>
                <a:cubicBezTo>
                  <a:pt x="992" y="11160"/>
                  <a:pt x="425" y="11847"/>
                  <a:pt x="203" y="12634"/>
                </a:cubicBezTo>
                <a:cubicBezTo>
                  <a:pt x="0" y="13357"/>
                  <a:pt x="85" y="14165"/>
                  <a:pt x="531" y="14834"/>
                </a:cubicBezTo>
                <a:cubicBezTo>
                  <a:pt x="973" y="15496"/>
                  <a:pt x="1754" y="15887"/>
                  <a:pt x="2576" y="15986"/>
                </a:cubicBezTo>
                <a:lnTo>
                  <a:pt x="2576" y="16002"/>
                </a:lnTo>
                <a:lnTo>
                  <a:pt x="2780" y="16002"/>
                </a:lnTo>
                <a:cubicBezTo>
                  <a:pt x="2858" y="16007"/>
                  <a:pt x="2937" y="16010"/>
                  <a:pt x="3015" y="16010"/>
                </a:cubicBezTo>
                <a:cubicBezTo>
                  <a:pt x="3087" y="16010"/>
                  <a:pt x="3158" y="16008"/>
                  <a:pt x="3228" y="16002"/>
                </a:cubicBezTo>
                <a:lnTo>
                  <a:pt x="29545" y="16002"/>
                </a:lnTo>
                <a:lnTo>
                  <a:pt x="29545" y="15990"/>
                </a:lnTo>
                <a:cubicBezTo>
                  <a:pt x="29639" y="15999"/>
                  <a:pt x="29735" y="16004"/>
                  <a:pt x="29831" y="16004"/>
                </a:cubicBezTo>
                <a:cubicBezTo>
                  <a:pt x="30554" y="16004"/>
                  <a:pt x="31315" y="15740"/>
                  <a:pt x="31594" y="15061"/>
                </a:cubicBezTo>
                <a:cubicBezTo>
                  <a:pt x="32008" y="14056"/>
                  <a:pt x="31537" y="12765"/>
                  <a:pt x="30338" y="12608"/>
                </a:cubicBezTo>
                <a:cubicBezTo>
                  <a:pt x="30233" y="12594"/>
                  <a:pt x="30122" y="12588"/>
                  <a:pt x="30009" y="12588"/>
                </a:cubicBezTo>
                <a:cubicBezTo>
                  <a:pt x="30000" y="12588"/>
                  <a:pt x="29990" y="12588"/>
                  <a:pt x="29980" y="12588"/>
                </a:cubicBezTo>
                <a:cubicBezTo>
                  <a:pt x="30214" y="12356"/>
                  <a:pt x="30418" y="12092"/>
                  <a:pt x="30575" y="11780"/>
                </a:cubicBezTo>
                <a:cubicBezTo>
                  <a:pt x="30889" y="11159"/>
                  <a:pt x="31042" y="10447"/>
                  <a:pt x="30973" y="9754"/>
                </a:cubicBezTo>
                <a:cubicBezTo>
                  <a:pt x="30900" y="9008"/>
                  <a:pt x="30600" y="8095"/>
                  <a:pt x="29907" y="7712"/>
                </a:cubicBezTo>
                <a:cubicBezTo>
                  <a:pt x="29472" y="7472"/>
                  <a:pt x="28970" y="7358"/>
                  <a:pt x="28462" y="7358"/>
                </a:cubicBezTo>
                <a:cubicBezTo>
                  <a:pt x="28136" y="7358"/>
                  <a:pt x="27808" y="7405"/>
                  <a:pt x="27493" y="7495"/>
                </a:cubicBezTo>
                <a:cubicBezTo>
                  <a:pt x="27545" y="7272"/>
                  <a:pt x="27591" y="7046"/>
                  <a:pt x="27623" y="6821"/>
                </a:cubicBezTo>
                <a:cubicBezTo>
                  <a:pt x="27820" y="5441"/>
                  <a:pt x="27621" y="4108"/>
                  <a:pt x="26675" y="3042"/>
                </a:cubicBezTo>
                <a:cubicBezTo>
                  <a:pt x="25907" y="2174"/>
                  <a:pt x="24753" y="1640"/>
                  <a:pt x="23595" y="1617"/>
                </a:cubicBezTo>
                <a:cubicBezTo>
                  <a:pt x="23571" y="1617"/>
                  <a:pt x="23548" y="1616"/>
                  <a:pt x="23525" y="1616"/>
                </a:cubicBezTo>
                <a:cubicBezTo>
                  <a:pt x="22400" y="1616"/>
                  <a:pt x="21385" y="2132"/>
                  <a:pt x="20671" y="2915"/>
                </a:cubicBezTo>
                <a:cubicBezTo>
                  <a:pt x="20657" y="2892"/>
                  <a:pt x="20643" y="2866"/>
                  <a:pt x="20630" y="2842"/>
                </a:cubicBezTo>
                <a:cubicBezTo>
                  <a:pt x="19850" y="1642"/>
                  <a:pt x="18656" y="695"/>
                  <a:pt x="17300" y="230"/>
                </a:cubicBezTo>
                <a:cubicBezTo>
                  <a:pt x="16848" y="76"/>
                  <a:pt x="16393" y="0"/>
                  <a:pt x="159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8"/>
          <p:cNvSpPr/>
          <p:nvPr/>
        </p:nvSpPr>
        <p:spPr>
          <a:xfrm rot="-2700081">
            <a:off x="8126358" y="301265"/>
            <a:ext cx="249790" cy="252714"/>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8"/>
          <p:cNvSpPr/>
          <p:nvPr/>
        </p:nvSpPr>
        <p:spPr>
          <a:xfrm rot="-2700081">
            <a:off x="1495758" y="352452"/>
            <a:ext cx="249790" cy="252714"/>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8"/>
          <p:cNvSpPr/>
          <p:nvPr/>
        </p:nvSpPr>
        <p:spPr>
          <a:xfrm rot="1799905">
            <a:off x="8561381" y="2235875"/>
            <a:ext cx="249786" cy="252713"/>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8"/>
          <p:cNvSpPr/>
          <p:nvPr/>
        </p:nvSpPr>
        <p:spPr>
          <a:xfrm rot="1799752">
            <a:off x="417241" y="567933"/>
            <a:ext cx="180770" cy="182884"/>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8"/>
          <p:cNvSpPr/>
          <p:nvPr/>
        </p:nvSpPr>
        <p:spPr>
          <a:xfrm rot="-2700447">
            <a:off x="3632529" y="235908"/>
            <a:ext cx="180767" cy="182887"/>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8"/>
          <p:cNvSpPr/>
          <p:nvPr/>
        </p:nvSpPr>
        <p:spPr>
          <a:xfrm rot="1799752">
            <a:off x="8744366" y="4023983"/>
            <a:ext cx="180770" cy="182884"/>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8"/>
          <p:cNvSpPr/>
          <p:nvPr/>
        </p:nvSpPr>
        <p:spPr>
          <a:xfrm rot="1799752">
            <a:off x="417241" y="4469558"/>
            <a:ext cx="180770" cy="182884"/>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8"/>
          <p:cNvSpPr/>
          <p:nvPr/>
        </p:nvSpPr>
        <p:spPr>
          <a:xfrm rot="-1800160">
            <a:off x="4345258" y="4482148"/>
            <a:ext cx="249787" cy="252713"/>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177"/>
        <p:cNvGrpSpPr/>
        <p:nvPr/>
      </p:nvGrpSpPr>
      <p:grpSpPr>
        <a:xfrm>
          <a:off x="0" y="0"/>
          <a:ext cx="0" cy="0"/>
          <a:chOff x="0" y="0"/>
          <a:chExt cx="0" cy="0"/>
        </a:xfrm>
      </p:grpSpPr>
      <p:sp>
        <p:nvSpPr>
          <p:cNvPr id="178" name="Google Shape;178;p19"/>
          <p:cNvSpPr txBox="1">
            <a:spLocks noGrp="1"/>
          </p:cNvSpPr>
          <p:nvPr>
            <p:ph type="subTitle" idx="1"/>
          </p:nvPr>
        </p:nvSpPr>
        <p:spPr>
          <a:xfrm>
            <a:off x="946600" y="2005750"/>
            <a:ext cx="3548400" cy="1941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9" name="Google Shape;179;p19"/>
          <p:cNvSpPr txBox="1">
            <a:spLocks noGrp="1"/>
          </p:cNvSpPr>
          <p:nvPr>
            <p:ph type="subTitle" idx="2"/>
          </p:nvPr>
        </p:nvSpPr>
        <p:spPr>
          <a:xfrm>
            <a:off x="4649000" y="2005750"/>
            <a:ext cx="3548400" cy="1941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0" name="Google Shape;180;p19"/>
          <p:cNvSpPr txBox="1">
            <a:spLocks noGrp="1"/>
          </p:cNvSpPr>
          <p:nvPr>
            <p:ph type="title"/>
          </p:nvPr>
        </p:nvSpPr>
        <p:spPr>
          <a:xfrm>
            <a:off x="720000" y="5350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81" name="Google Shape;181;p19"/>
          <p:cNvSpPr/>
          <p:nvPr/>
        </p:nvSpPr>
        <p:spPr>
          <a:xfrm>
            <a:off x="6781213" y="-236140"/>
            <a:ext cx="1541585" cy="771130"/>
          </a:xfrm>
          <a:custGeom>
            <a:avLst/>
            <a:gdLst/>
            <a:ahLst/>
            <a:cxnLst/>
            <a:rect l="l" t="t" r="r" b="b"/>
            <a:pathLst>
              <a:path w="32008" h="16011" extrusionOk="0">
                <a:moveTo>
                  <a:pt x="15947" y="0"/>
                </a:moveTo>
                <a:cubicBezTo>
                  <a:pt x="14970" y="0"/>
                  <a:pt x="14033" y="363"/>
                  <a:pt x="13249" y="1051"/>
                </a:cubicBezTo>
                <a:cubicBezTo>
                  <a:pt x="12085" y="2074"/>
                  <a:pt x="11612" y="3628"/>
                  <a:pt x="11675" y="5142"/>
                </a:cubicBezTo>
                <a:cubicBezTo>
                  <a:pt x="11684" y="5358"/>
                  <a:pt x="11707" y="5566"/>
                  <a:pt x="11737" y="5773"/>
                </a:cubicBezTo>
                <a:cubicBezTo>
                  <a:pt x="11728" y="5771"/>
                  <a:pt x="11718" y="5767"/>
                  <a:pt x="11711" y="5764"/>
                </a:cubicBezTo>
                <a:cubicBezTo>
                  <a:pt x="11482" y="5686"/>
                  <a:pt x="11239" y="5647"/>
                  <a:pt x="10998" y="5626"/>
                </a:cubicBezTo>
                <a:cubicBezTo>
                  <a:pt x="10945" y="5622"/>
                  <a:pt x="10892" y="5620"/>
                  <a:pt x="10838" y="5620"/>
                </a:cubicBezTo>
                <a:cubicBezTo>
                  <a:pt x="10366" y="5620"/>
                  <a:pt x="9894" y="5798"/>
                  <a:pt x="9543" y="6118"/>
                </a:cubicBezTo>
                <a:cubicBezTo>
                  <a:pt x="9432" y="6218"/>
                  <a:pt x="9339" y="6345"/>
                  <a:pt x="9257" y="6480"/>
                </a:cubicBezTo>
                <a:cubicBezTo>
                  <a:pt x="8933" y="6227"/>
                  <a:pt x="8558" y="6045"/>
                  <a:pt x="8192" y="5965"/>
                </a:cubicBezTo>
                <a:cubicBezTo>
                  <a:pt x="7742" y="5866"/>
                  <a:pt x="7285" y="5811"/>
                  <a:pt x="6831" y="5811"/>
                </a:cubicBezTo>
                <a:cubicBezTo>
                  <a:pt x="6147" y="5811"/>
                  <a:pt x="5469" y="5936"/>
                  <a:pt x="4833" y="6223"/>
                </a:cubicBezTo>
                <a:cubicBezTo>
                  <a:pt x="3965" y="6615"/>
                  <a:pt x="3230" y="7308"/>
                  <a:pt x="2761" y="8135"/>
                </a:cubicBezTo>
                <a:cubicBezTo>
                  <a:pt x="2306" y="8938"/>
                  <a:pt x="2093" y="9875"/>
                  <a:pt x="2299" y="10763"/>
                </a:cubicBezTo>
                <a:cubicBezTo>
                  <a:pt x="2136" y="10780"/>
                  <a:pt x="1974" y="10816"/>
                  <a:pt x="1814" y="10872"/>
                </a:cubicBezTo>
                <a:cubicBezTo>
                  <a:pt x="992" y="11160"/>
                  <a:pt x="425" y="11847"/>
                  <a:pt x="203" y="12634"/>
                </a:cubicBezTo>
                <a:cubicBezTo>
                  <a:pt x="0" y="13357"/>
                  <a:pt x="85" y="14165"/>
                  <a:pt x="531" y="14834"/>
                </a:cubicBezTo>
                <a:cubicBezTo>
                  <a:pt x="973" y="15496"/>
                  <a:pt x="1754" y="15887"/>
                  <a:pt x="2576" y="15986"/>
                </a:cubicBezTo>
                <a:lnTo>
                  <a:pt x="2576" y="16002"/>
                </a:lnTo>
                <a:lnTo>
                  <a:pt x="2780" y="16002"/>
                </a:lnTo>
                <a:cubicBezTo>
                  <a:pt x="2858" y="16007"/>
                  <a:pt x="2937" y="16010"/>
                  <a:pt x="3015" y="16010"/>
                </a:cubicBezTo>
                <a:cubicBezTo>
                  <a:pt x="3087" y="16010"/>
                  <a:pt x="3158" y="16008"/>
                  <a:pt x="3228" y="16002"/>
                </a:cubicBezTo>
                <a:lnTo>
                  <a:pt x="29545" y="16002"/>
                </a:lnTo>
                <a:lnTo>
                  <a:pt x="29545" y="15990"/>
                </a:lnTo>
                <a:cubicBezTo>
                  <a:pt x="29639" y="15999"/>
                  <a:pt x="29735" y="16004"/>
                  <a:pt x="29831" y="16004"/>
                </a:cubicBezTo>
                <a:cubicBezTo>
                  <a:pt x="30554" y="16004"/>
                  <a:pt x="31315" y="15740"/>
                  <a:pt x="31594" y="15061"/>
                </a:cubicBezTo>
                <a:cubicBezTo>
                  <a:pt x="32008" y="14056"/>
                  <a:pt x="31537" y="12765"/>
                  <a:pt x="30338" y="12608"/>
                </a:cubicBezTo>
                <a:cubicBezTo>
                  <a:pt x="30233" y="12594"/>
                  <a:pt x="30122" y="12588"/>
                  <a:pt x="30009" y="12588"/>
                </a:cubicBezTo>
                <a:cubicBezTo>
                  <a:pt x="30000" y="12588"/>
                  <a:pt x="29990" y="12588"/>
                  <a:pt x="29980" y="12588"/>
                </a:cubicBezTo>
                <a:cubicBezTo>
                  <a:pt x="30214" y="12356"/>
                  <a:pt x="30418" y="12092"/>
                  <a:pt x="30575" y="11780"/>
                </a:cubicBezTo>
                <a:cubicBezTo>
                  <a:pt x="30889" y="11159"/>
                  <a:pt x="31042" y="10447"/>
                  <a:pt x="30973" y="9754"/>
                </a:cubicBezTo>
                <a:cubicBezTo>
                  <a:pt x="30900" y="9008"/>
                  <a:pt x="30600" y="8095"/>
                  <a:pt x="29907" y="7712"/>
                </a:cubicBezTo>
                <a:cubicBezTo>
                  <a:pt x="29472" y="7472"/>
                  <a:pt x="28970" y="7358"/>
                  <a:pt x="28462" y="7358"/>
                </a:cubicBezTo>
                <a:cubicBezTo>
                  <a:pt x="28136" y="7358"/>
                  <a:pt x="27808" y="7405"/>
                  <a:pt x="27493" y="7495"/>
                </a:cubicBezTo>
                <a:cubicBezTo>
                  <a:pt x="27545" y="7272"/>
                  <a:pt x="27591" y="7046"/>
                  <a:pt x="27623" y="6821"/>
                </a:cubicBezTo>
                <a:cubicBezTo>
                  <a:pt x="27820" y="5441"/>
                  <a:pt x="27621" y="4108"/>
                  <a:pt x="26675" y="3042"/>
                </a:cubicBezTo>
                <a:cubicBezTo>
                  <a:pt x="25907" y="2174"/>
                  <a:pt x="24753" y="1640"/>
                  <a:pt x="23595" y="1617"/>
                </a:cubicBezTo>
                <a:cubicBezTo>
                  <a:pt x="23571" y="1617"/>
                  <a:pt x="23548" y="1616"/>
                  <a:pt x="23525" y="1616"/>
                </a:cubicBezTo>
                <a:cubicBezTo>
                  <a:pt x="22400" y="1616"/>
                  <a:pt x="21385" y="2132"/>
                  <a:pt x="20671" y="2915"/>
                </a:cubicBezTo>
                <a:cubicBezTo>
                  <a:pt x="20657" y="2892"/>
                  <a:pt x="20643" y="2866"/>
                  <a:pt x="20630" y="2842"/>
                </a:cubicBezTo>
                <a:cubicBezTo>
                  <a:pt x="19850" y="1642"/>
                  <a:pt x="18656" y="695"/>
                  <a:pt x="17300" y="230"/>
                </a:cubicBezTo>
                <a:cubicBezTo>
                  <a:pt x="16848" y="76"/>
                  <a:pt x="16393" y="0"/>
                  <a:pt x="159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9"/>
          <p:cNvSpPr/>
          <p:nvPr/>
        </p:nvSpPr>
        <p:spPr>
          <a:xfrm>
            <a:off x="715100" y="77279"/>
            <a:ext cx="1306700" cy="457721"/>
          </a:xfrm>
          <a:custGeom>
            <a:avLst/>
            <a:gdLst/>
            <a:ahLst/>
            <a:cxnLst/>
            <a:rect l="l" t="t" r="r" b="b"/>
            <a:pathLst>
              <a:path w="17682" h="6194" extrusionOk="0">
                <a:moveTo>
                  <a:pt x="6357" y="0"/>
                </a:moveTo>
                <a:cubicBezTo>
                  <a:pt x="6100" y="0"/>
                  <a:pt x="5851" y="36"/>
                  <a:pt x="5620" y="115"/>
                </a:cubicBezTo>
                <a:cubicBezTo>
                  <a:pt x="5015" y="322"/>
                  <a:pt x="4375" y="656"/>
                  <a:pt x="4084" y="1406"/>
                </a:cubicBezTo>
                <a:cubicBezTo>
                  <a:pt x="3823" y="2079"/>
                  <a:pt x="3697" y="2765"/>
                  <a:pt x="3725" y="3491"/>
                </a:cubicBezTo>
                <a:cubicBezTo>
                  <a:pt x="3632" y="3484"/>
                  <a:pt x="3538" y="3481"/>
                  <a:pt x="3444" y="3481"/>
                </a:cubicBezTo>
                <a:cubicBezTo>
                  <a:pt x="2927" y="3481"/>
                  <a:pt x="2412" y="3580"/>
                  <a:pt x="1970" y="3775"/>
                </a:cubicBezTo>
                <a:cubicBezTo>
                  <a:pt x="1107" y="4160"/>
                  <a:pt x="182" y="5015"/>
                  <a:pt x="0" y="6193"/>
                </a:cubicBezTo>
                <a:lnTo>
                  <a:pt x="17681" y="6193"/>
                </a:lnTo>
                <a:cubicBezTo>
                  <a:pt x="17640" y="5218"/>
                  <a:pt x="17280" y="4285"/>
                  <a:pt x="16551" y="3808"/>
                </a:cubicBezTo>
                <a:cubicBezTo>
                  <a:pt x="16244" y="3607"/>
                  <a:pt x="15901" y="3520"/>
                  <a:pt x="15552" y="3520"/>
                </a:cubicBezTo>
                <a:cubicBezTo>
                  <a:pt x="15205" y="3520"/>
                  <a:pt x="14850" y="3606"/>
                  <a:pt x="14517" y="3752"/>
                </a:cubicBezTo>
                <a:cubicBezTo>
                  <a:pt x="14362" y="2672"/>
                  <a:pt x="13989" y="1555"/>
                  <a:pt x="13153" y="1081"/>
                </a:cubicBezTo>
                <a:cubicBezTo>
                  <a:pt x="12768" y="864"/>
                  <a:pt x="12362" y="764"/>
                  <a:pt x="11960" y="764"/>
                </a:cubicBezTo>
                <a:cubicBezTo>
                  <a:pt x="11146" y="764"/>
                  <a:pt x="10349" y="1173"/>
                  <a:pt x="9785" y="1843"/>
                </a:cubicBezTo>
                <a:cubicBezTo>
                  <a:pt x="9651" y="1662"/>
                  <a:pt x="9514" y="1502"/>
                  <a:pt x="9383" y="1370"/>
                </a:cubicBezTo>
                <a:cubicBezTo>
                  <a:pt x="8634" y="620"/>
                  <a:pt x="7423" y="0"/>
                  <a:pt x="6357" y="0"/>
                </a:cubicBezTo>
                <a:close/>
                <a:moveTo>
                  <a:pt x="0" y="6193"/>
                </a:moveTo>
                <a:lnTo>
                  <a:pt x="0" y="6194"/>
                </a:lnTo>
                <a:cubicBezTo>
                  <a:pt x="0" y="6194"/>
                  <a:pt x="0" y="6193"/>
                  <a:pt x="0" y="61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9"/>
          <p:cNvSpPr/>
          <p:nvPr/>
        </p:nvSpPr>
        <p:spPr>
          <a:xfrm rot="-1800004">
            <a:off x="262520" y="603616"/>
            <a:ext cx="249790" cy="252709"/>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9"/>
          <p:cNvSpPr/>
          <p:nvPr/>
        </p:nvSpPr>
        <p:spPr>
          <a:xfrm rot="3599850">
            <a:off x="248175" y="1331272"/>
            <a:ext cx="172671" cy="174692"/>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9"/>
          <p:cNvSpPr/>
          <p:nvPr/>
        </p:nvSpPr>
        <p:spPr>
          <a:xfrm rot="3599850">
            <a:off x="1596370" y="1142025"/>
            <a:ext cx="172671" cy="174692"/>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9"/>
          <p:cNvSpPr/>
          <p:nvPr/>
        </p:nvSpPr>
        <p:spPr>
          <a:xfrm rot="2699919">
            <a:off x="2144850" y="4082005"/>
            <a:ext cx="249790" cy="252714"/>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9"/>
          <p:cNvSpPr/>
          <p:nvPr/>
        </p:nvSpPr>
        <p:spPr>
          <a:xfrm rot="-2700117">
            <a:off x="6817689" y="4757455"/>
            <a:ext cx="172673" cy="174692"/>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9"/>
          <p:cNvSpPr/>
          <p:nvPr/>
        </p:nvSpPr>
        <p:spPr>
          <a:xfrm rot="-2700117">
            <a:off x="8465363" y="394047"/>
            <a:ext cx="172673" cy="174692"/>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9"/>
          <p:cNvSpPr/>
          <p:nvPr/>
        </p:nvSpPr>
        <p:spPr>
          <a:xfrm rot="3599850">
            <a:off x="8862100" y="176710"/>
            <a:ext cx="172671" cy="174692"/>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9"/>
          <p:cNvSpPr/>
          <p:nvPr/>
        </p:nvSpPr>
        <p:spPr>
          <a:xfrm rot="2699919">
            <a:off x="8704342" y="1103013"/>
            <a:ext cx="249790" cy="252714"/>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hanks">
  <p:cSld name="BLANK_1_1_1_1_1_1_2">
    <p:spTree>
      <p:nvGrpSpPr>
        <p:cNvPr id="1" name="Shape 407"/>
        <p:cNvGrpSpPr/>
        <p:nvPr/>
      </p:nvGrpSpPr>
      <p:grpSpPr>
        <a:xfrm>
          <a:off x="0" y="0"/>
          <a:ext cx="0" cy="0"/>
          <a:chOff x="0" y="0"/>
          <a:chExt cx="0" cy="0"/>
        </a:xfrm>
      </p:grpSpPr>
      <p:sp>
        <p:nvSpPr>
          <p:cNvPr id="408" name="Google Shape;408;p34"/>
          <p:cNvSpPr txBox="1">
            <a:spLocks noGrp="1"/>
          </p:cNvSpPr>
          <p:nvPr>
            <p:ph type="ctrTitle"/>
          </p:nvPr>
        </p:nvSpPr>
        <p:spPr>
          <a:xfrm>
            <a:off x="715100" y="535000"/>
            <a:ext cx="4284000" cy="950100"/>
          </a:xfrm>
          <a:prstGeom prst="rect">
            <a:avLst/>
          </a:prstGeom>
        </p:spPr>
        <p:txBody>
          <a:bodyPr spcFirstLastPara="1" wrap="square" lIns="91425" tIns="91425" rIns="91425" bIns="91425" anchor="t" anchorCtr="0">
            <a:noAutofit/>
          </a:bodyPr>
          <a:lstStyle>
            <a:lvl1pPr lvl="0" rtl="0">
              <a:spcBef>
                <a:spcPts val="0"/>
              </a:spcBef>
              <a:spcAft>
                <a:spcPts val="0"/>
              </a:spcAft>
              <a:buSzPts val="5200"/>
              <a:buNone/>
              <a:defRPr sz="65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409" name="Google Shape;409;p34"/>
          <p:cNvSpPr txBox="1">
            <a:spLocks noGrp="1"/>
          </p:cNvSpPr>
          <p:nvPr>
            <p:ph type="subTitle" idx="1"/>
          </p:nvPr>
        </p:nvSpPr>
        <p:spPr>
          <a:xfrm>
            <a:off x="715100" y="1473150"/>
            <a:ext cx="2679000" cy="1911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411"/>
        <p:cNvGrpSpPr/>
        <p:nvPr/>
      </p:nvGrpSpPr>
      <p:grpSpPr>
        <a:xfrm>
          <a:off x="0" y="0"/>
          <a:ext cx="0" cy="0"/>
          <a:chOff x="0" y="0"/>
          <a:chExt cx="0" cy="0"/>
        </a:xfrm>
      </p:grpSpPr>
      <p:sp>
        <p:nvSpPr>
          <p:cNvPr id="412" name="Google Shape;412;p35"/>
          <p:cNvSpPr/>
          <p:nvPr/>
        </p:nvSpPr>
        <p:spPr>
          <a:xfrm>
            <a:off x="8161600" y="50291"/>
            <a:ext cx="1306700" cy="457721"/>
          </a:xfrm>
          <a:custGeom>
            <a:avLst/>
            <a:gdLst/>
            <a:ahLst/>
            <a:cxnLst/>
            <a:rect l="l" t="t" r="r" b="b"/>
            <a:pathLst>
              <a:path w="17682" h="6194" extrusionOk="0">
                <a:moveTo>
                  <a:pt x="6357" y="0"/>
                </a:moveTo>
                <a:cubicBezTo>
                  <a:pt x="6100" y="0"/>
                  <a:pt x="5851" y="36"/>
                  <a:pt x="5620" y="115"/>
                </a:cubicBezTo>
                <a:cubicBezTo>
                  <a:pt x="5015" y="322"/>
                  <a:pt x="4375" y="656"/>
                  <a:pt x="4084" y="1406"/>
                </a:cubicBezTo>
                <a:cubicBezTo>
                  <a:pt x="3823" y="2079"/>
                  <a:pt x="3697" y="2765"/>
                  <a:pt x="3725" y="3491"/>
                </a:cubicBezTo>
                <a:cubicBezTo>
                  <a:pt x="3632" y="3484"/>
                  <a:pt x="3538" y="3481"/>
                  <a:pt x="3444" y="3481"/>
                </a:cubicBezTo>
                <a:cubicBezTo>
                  <a:pt x="2927" y="3481"/>
                  <a:pt x="2412" y="3580"/>
                  <a:pt x="1970" y="3775"/>
                </a:cubicBezTo>
                <a:cubicBezTo>
                  <a:pt x="1107" y="4160"/>
                  <a:pt x="182" y="5015"/>
                  <a:pt x="0" y="6193"/>
                </a:cubicBezTo>
                <a:lnTo>
                  <a:pt x="17681" y="6193"/>
                </a:lnTo>
                <a:cubicBezTo>
                  <a:pt x="17640" y="5218"/>
                  <a:pt x="17280" y="4285"/>
                  <a:pt x="16551" y="3808"/>
                </a:cubicBezTo>
                <a:cubicBezTo>
                  <a:pt x="16244" y="3607"/>
                  <a:pt x="15901" y="3520"/>
                  <a:pt x="15552" y="3520"/>
                </a:cubicBezTo>
                <a:cubicBezTo>
                  <a:pt x="15205" y="3520"/>
                  <a:pt x="14850" y="3606"/>
                  <a:pt x="14517" y="3752"/>
                </a:cubicBezTo>
                <a:cubicBezTo>
                  <a:pt x="14362" y="2672"/>
                  <a:pt x="13989" y="1555"/>
                  <a:pt x="13153" y="1081"/>
                </a:cubicBezTo>
                <a:cubicBezTo>
                  <a:pt x="12768" y="864"/>
                  <a:pt x="12362" y="764"/>
                  <a:pt x="11960" y="764"/>
                </a:cubicBezTo>
                <a:cubicBezTo>
                  <a:pt x="11146" y="764"/>
                  <a:pt x="10349" y="1173"/>
                  <a:pt x="9785" y="1843"/>
                </a:cubicBezTo>
                <a:cubicBezTo>
                  <a:pt x="9651" y="1662"/>
                  <a:pt x="9514" y="1502"/>
                  <a:pt x="9383" y="1370"/>
                </a:cubicBezTo>
                <a:cubicBezTo>
                  <a:pt x="8634" y="620"/>
                  <a:pt x="7423" y="0"/>
                  <a:pt x="6357" y="0"/>
                </a:cubicBezTo>
                <a:close/>
                <a:moveTo>
                  <a:pt x="0" y="6193"/>
                </a:moveTo>
                <a:lnTo>
                  <a:pt x="0" y="6194"/>
                </a:lnTo>
                <a:cubicBezTo>
                  <a:pt x="0" y="6194"/>
                  <a:pt x="0" y="6193"/>
                  <a:pt x="0" y="61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5"/>
          <p:cNvSpPr/>
          <p:nvPr/>
        </p:nvSpPr>
        <p:spPr>
          <a:xfrm>
            <a:off x="-548825" y="1314310"/>
            <a:ext cx="1541585" cy="771130"/>
          </a:xfrm>
          <a:custGeom>
            <a:avLst/>
            <a:gdLst/>
            <a:ahLst/>
            <a:cxnLst/>
            <a:rect l="l" t="t" r="r" b="b"/>
            <a:pathLst>
              <a:path w="32008" h="16011" extrusionOk="0">
                <a:moveTo>
                  <a:pt x="15947" y="0"/>
                </a:moveTo>
                <a:cubicBezTo>
                  <a:pt x="14970" y="0"/>
                  <a:pt x="14033" y="363"/>
                  <a:pt x="13249" y="1051"/>
                </a:cubicBezTo>
                <a:cubicBezTo>
                  <a:pt x="12085" y="2074"/>
                  <a:pt x="11612" y="3628"/>
                  <a:pt x="11675" y="5142"/>
                </a:cubicBezTo>
                <a:cubicBezTo>
                  <a:pt x="11684" y="5358"/>
                  <a:pt x="11707" y="5566"/>
                  <a:pt x="11737" y="5773"/>
                </a:cubicBezTo>
                <a:cubicBezTo>
                  <a:pt x="11728" y="5771"/>
                  <a:pt x="11718" y="5767"/>
                  <a:pt x="11711" y="5764"/>
                </a:cubicBezTo>
                <a:cubicBezTo>
                  <a:pt x="11482" y="5686"/>
                  <a:pt x="11239" y="5647"/>
                  <a:pt x="10998" y="5626"/>
                </a:cubicBezTo>
                <a:cubicBezTo>
                  <a:pt x="10945" y="5622"/>
                  <a:pt x="10892" y="5620"/>
                  <a:pt x="10838" y="5620"/>
                </a:cubicBezTo>
                <a:cubicBezTo>
                  <a:pt x="10366" y="5620"/>
                  <a:pt x="9894" y="5798"/>
                  <a:pt x="9543" y="6118"/>
                </a:cubicBezTo>
                <a:cubicBezTo>
                  <a:pt x="9432" y="6218"/>
                  <a:pt x="9339" y="6345"/>
                  <a:pt x="9257" y="6480"/>
                </a:cubicBezTo>
                <a:cubicBezTo>
                  <a:pt x="8933" y="6227"/>
                  <a:pt x="8558" y="6045"/>
                  <a:pt x="8192" y="5965"/>
                </a:cubicBezTo>
                <a:cubicBezTo>
                  <a:pt x="7742" y="5866"/>
                  <a:pt x="7285" y="5811"/>
                  <a:pt x="6831" y="5811"/>
                </a:cubicBezTo>
                <a:cubicBezTo>
                  <a:pt x="6147" y="5811"/>
                  <a:pt x="5469" y="5936"/>
                  <a:pt x="4833" y="6223"/>
                </a:cubicBezTo>
                <a:cubicBezTo>
                  <a:pt x="3965" y="6615"/>
                  <a:pt x="3230" y="7308"/>
                  <a:pt x="2761" y="8135"/>
                </a:cubicBezTo>
                <a:cubicBezTo>
                  <a:pt x="2306" y="8938"/>
                  <a:pt x="2093" y="9875"/>
                  <a:pt x="2299" y="10763"/>
                </a:cubicBezTo>
                <a:cubicBezTo>
                  <a:pt x="2136" y="10780"/>
                  <a:pt x="1974" y="10816"/>
                  <a:pt x="1814" y="10872"/>
                </a:cubicBezTo>
                <a:cubicBezTo>
                  <a:pt x="992" y="11160"/>
                  <a:pt x="425" y="11847"/>
                  <a:pt x="203" y="12634"/>
                </a:cubicBezTo>
                <a:cubicBezTo>
                  <a:pt x="0" y="13357"/>
                  <a:pt x="85" y="14165"/>
                  <a:pt x="531" y="14834"/>
                </a:cubicBezTo>
                <a:cubicBezTo>
                  <a:pt x="973" y="15496"/>
                  <a:pt x="1754" y="15887"/>
                  <a:pt x="2576" y="15986"/>
                </a:cubicBezTo>
                <a:lnTo>
                  <a:pt x="2576" y="16002"/>
                </a:lnTo>
                <a:lnTo>
                  <a:pt x="2780" y="16002"/>
                </a:lnTo>
                <a:cubicBezTo>
                  <a:pt x="2858" y="16007"/>
                  <a:pt x="2937" y="16010"/>
                  <a:pt x="3015" y="16010"/>
                </a:cubicBezTo>
                <a:cubicBezTo>
                  <a:pt x="3087" y="16010"/>
                  <a:pt x="3158" y="16008"/>
                  <a:pt x="3228" y="16002"/>
                </a:cubicBezTo>
                <a:lnTo>
                  <a:pt x="29545" y="16002"/>
                </a:lnTo>
                <a:lnTo>
                  <a:pt x="29545" y="15990"/>
                </a:lnTo>
                <a:cubicBezTo>
                  <a:pt x="29639" y="15999"/>
                  <a:pt x="29735" y="16004"/>
                  <a:pt x="29831" y="16004"/>
                </a:cubicBezTo>
                <a:cubicBezTo>
                  <a:pt x="30554" y="16004"/>
                  <a:pt x="31315" y="15740"/>
                  <a:pt x="31594" y="15061"/>
                </a:cubicBezTo>
                <a:cubicBezTo>
                  <a:pt x="32008" y="14056"/>
                  <a:pt x="31537" y="12765"/>
                  <a:pt x="30338" y="12608"/>
                </a:cubicBezTo>
                <a:cubicBezTo>
                  <a:pt x="30233" y="12594"/>
                  <a:pt x="30122" y="12588"/>
                  <a:pt x="30009" y="12588"/>
                </a:cubicBezTo>
                <a:cubicBezTo>
                  <a:pt x="30000" y="12588"/>
                  <a:pt x="29990" y="12588"/>
                  <a:pt x="29980" y="12588"/>
                </a:cubicBezTo>
                <a:cubicBezTo>
                  <a:pt x="30214" y="12356"/>
                  <a:pt x="30418" y="12092"/>
                  <a:pt x="30575" y="11780"/>
                </a:cubicBezTo>
                <a:cubicBezTo>
                  <a:pt x="30889" y="11159"/>
                  <a:pt x="31042" y="10447"/>
                  <a:pt x="30973" y="9754"/>
                </a:cubicBezTo>
                <a:cubicBezTo>
                  <a:pt x="30900" y="9008"/>
                  <a:pt x="30600" y="8095"/>
                  <a:pt x="29907" y="7712"/>
                </a:cubicBezTo>
                <a:cubicBezTo>
                  <a:pt x="29472" y="7472"/>
                  <a:pt x="28970" y="7358"/>
                  <a:pt x="28462" y="7358"/>
                </a:cubicBezTo>
                <a:cubicBezTo>
                  <a:pt x="28136" y="7358"/>
                  <a:pt x="27808" y="7405"/>
                  <a:pt x="27493" y="7495"/>
                </a:cubicBezTo>
                <a:cubicBezTo>
                  <a:pt x="27545" y="7272"/>
                  <a:pt x="27591" y="7046"/>
                  <a:pt x="27623" y="6821"/>
                </a:cubicBezTo>
                <a:cubicBezTo>
                  <a:pt x="27820" y="5441"/>
                  <a:pt x="27621" y="4108"/>
                  <a:pt x="26675" y="3042"/>
                </a:cubicBezTo>
                <a:cubicBezTo>
                  <a:pt x="25907" y="2174"/>
                  <a:pt x="24753" y="1640"/>
                  <a:pt x="23595" y="1617"/>
                </a:cubicBezTo>
                <a:cubicBezTo>
                  <a:pt x="23571" y="1617"/>
                  <a:pt x="23548" y="1616"/>
                  <a:pt x="23525" y="1616"/>
                </a:cubicBezTo>
                <a:cubicBezTo>
                  <a:pt x="22400" y="1616"/>
                  <a:pt x="21385" y="2132"/>
                  <a:pt x="20671" y="2915"/>
                </a:cubicBezTo>
                <a:cubicBezTo>
                  <a:pt x="20657" y="2892"/>
                  <a:pt x="20643" y="2866"/>
                  <a:pt x="20630" y="2842"/>
                </a:cubicBezTo>
                <a:cubicBezTo>
                  <a:pt x="19850" y="1642"/>
                  <a:pt x="18656" y="695"/>
                  <a:pt x="17300" y="230"/>
                </a:cubicBezTo>
                <a:cubicBezTo>
                  <a:pt x="16848" y="76"/>
                  <a:pt x="16393" y="0"/>
                  <a:pt x="159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5"/>
          <p:cNvSpPr/>
          <p:nvPr/>
        </p:nvSpPr>
        <p:spPr>
          <a:xfrm rot="899945">
            <a:off x="7757870" y="152790"/>
            <a:ext cx="249789" cy="252711"/>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5"/>
          <p:cNvSpPr/>
          <p:nvPr/>
        </p:nvSpPr>
        <p:spPr>
          <a:xfrm rot="899945">
            <a:off x="384670" y="370390"/>
            <a:ext cx="249789" cy="252711"/>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5"/>
          <p:cNvSpPr/>
          <p:nvPr/>
        </p:nvSpPr>
        <p:spPr>
          <a:xfrm rot="-1800004">
            <a:off x="2923320" y="297141"/>
            <a:ext cx="249790" cy="252709"/>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5"/>
          <p:cNvSpPr/>
          <p:nvPr/>
        </p:nvSpPr>
        <p:spPr>
          <a:xfrm rot="-1800004">
            <a:off x="8618320" y="736941"/>
            <a:ext cx="249790" cy="252709"/>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5"/>
          <p:cNvSpPr/>
          <p:nvPr/>
        </p:nvSpPr>
        <p:spPr>
          <a:xfrm>
            <a:off x="1816833" y="4438162"/>
            <a:ext cx="5506380" cy="457705"/>
          </a:xfrm>
          <a:custGeom>
            <a:avLst/>
            <a:gdLst/>
            <a:ahLst/>
            <a:cxnLst/>
            <a:rect l="l" t="t" r="r" b="b"/>
            <a:pathLst>
              <a:path w="24601" h="4846" extrusionOk="0">
                <a:moveTo>
                  <a:pt x="12301" y="0"/>
                </a:moveTo>
                <a:cubicBezTo>
                  <a:pt x="9039" y="0"/>
                  <a:pt x="5909" y="255"/>
                  <a:pt x="3603" y="709"/>
                </a:cubicBezTo>
                <a:cubicBezTo>
                  <a:pt x="1296" y="1164"/>
                  <a:pt x="0" y="1780"/>
                  <a:pt x="0" y="2423"/>
                </a:cubicBezTo>
                <a:cubicBezTo>
                  <a:pt x="0" y="3065"/>
                  <a:pt x="1296" y="3682"/>
                  <a:pt x="3603" y="4136"/>
                </a:cubicBezTo>
                <a:cubicBezTo>
                  <a:pt x="5909" y="4590"/>
                  <a:pt x="9039" y="4845"/>
                  <a:pt x="12301" y="4845"/>
                </a:cubicBezTo>
                <a:cubicBezTo>
                  <a:pt x="15562" y="4845"/>
                  <a:pt x="18692" y="4590"/>
                  <a:pt x="20998" y="4136"/>
                </a:cubicBezTo>
                <a:cubicBezTo>
                  <a:pt x="23305" y="3682"/>
                  <a:pt x="24601" y="3065"/>
                  <a:pt x="24601" y="2423"/>
                </a:cubicBezTo>
                <a:cubicBezTo>
                  <a:pt x="24601" y="1780"/>
                  <a:pt x="23305" y="1164"/>
                  <a:pt x="20998" y="709"/>
                </a:cubicBezTo>
                <a:cubicBezTo>
                  <a:pt x="18692" y="255"/>
                  <a:pt x="15562" y="0"/>
                  <a:pt x="12301" y="0"/>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9" name="Google Shape;419;p35"/>
          <p:cNvGrpSpPr/>
          <p:nvPr/>
        </p:nvGrpSpPr>
        <p:grpSpPr>
          <a:xfrm>
            <a:off x="7945333" y="2627022"/>
            <a:ext cx="969223" cy="1095901"/>
            <a:chOff x="7945333" y="2627022"/>
            <a:chExt cx="969223" cy="1095901"/>
          </a:xfrm>
        </p:grpSpPr>
        <p:sp>
          <p:nvSpPr>
            <p:cNvPr id="420" name="Google Shape;420;p35"/>
            <p:cNvSpPr/>
            <p:nvPr/>
          </p:nvSpPr>
          <p:spPr>
            <a:xfrm rot="261644">
              <a:off x="7981321" y="2706981"/>
              <a:ext cx="817032" cy="977724"/>
            </a:xfrm>
            <a:custGeom>
              <a:avLst/>
              <a:gdLst/>
              <a:ahLst/>
              <a:cxnLst/>
              <a:rect l="l" t="t" r="r" b="b"/>
              <a:pathLst>
                <a:path w="20170" h="24137" extrusionOk="0">
                  <a:moveTo>
                    <a:pt x="6706" y="1"/>
                  </a:moveTo>
                  <a:lnTo>
                    <a:pt x="0" y="19507"/>
                  </a:lnTo>
                  <a:lnTo>
                    <a:pt x="13464" y="24136"/>
                  </a:lnTo>
                  <a:lnTo>
                    <a:pt x="20169" y="4630"/>
                  </a:lnTo>
                  <a:lnTo>
                    <a:pt x="67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1" name="Google Shape;421;p35"/>
            <p:cNvGrpSpPr/>
            <p:nvPr/>
          </p:nvGrpSpPr>
          <p:grpSpPr>
            <a:xfrm>
              <a:off x="8474448" y="3559211"/>
              <a:ext cx="101364" cy="140764"/>
              <a:chOff x="8474448" y="3559211"/>
              <a:chExt cx="101364" cy="140764"/>
            </a:xfrm>
          </p:grpSpPr>
          <p:sp>
            <p:nvSpPr>
              <p:cNvPr id="422" name="Google Shape;422;p35"/>
              <p:cNvSpPr/>
              <p:nvPr/>
            </p:nvSpPr>
            <p:spPr>
              <a:xfrm rot="261644">
                <a:off x="8479418" y="3562492"/>
                <a:ext cx="91425" cy="134201"/>
              </a:xfrm>
              <a:custGeom>
                <a:avLst/>
                <a:gdLst/>
                <a:ahLst/>
                <a:cxnLst/>
                <a:rect l="l" t="t" r="r" b="b"/>
                <a:pathLst>
                  <a:path w="2257" h="3313" extrusionOk="0">
                    <a:moveTo>
                      <a:pt x="225" y="0"/>
                    </a:moveTo>
                    <a:cubicBezTo>
                      <a:pt x="225" y="0"/>
                      <a:pt x="1" y="2457"/>
                      <a:pt x="366" y="3303"/>
                    </a:cubicBezTo>
                    <a:cubicBezTo>
                      <a:pt x="435" y="3309"/>
                      <a:pt x="502" y="3312"/>
                      <a:pt x="567" y="3312"/>
                    </a:cubicBezTo>
                    <a:cubicBezTo>
                      <a:pt x="1983" y="3312"/>
                      <a:pt x="2256" y="1911"/>
                      <a:pt x="2256" y="1911"/>
                    </a:cubicBezTo>
                    <a:lnTo>
                      <a:pt x="22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5"/>
              <p:cNvSpPr/>
              <p:nvPr/>
            </p:nvSpPr>
            <p:spPr>
              <a:xfrm rot="261644">
                <a:off x="8479418" y="3562492"/>
                <a:ext cx="91425" cy="134201"/>
              </a:xfrm>
              <a:custGeom>
                <a:avLst/>
                <a:gdLst/>
                <a:ahLst/>
                <a:cxnLst/>
                <a:rect l="l" t="t" r="r" b="b"/>
                <a:pathLst>
                  <a:path w="2257" h="3313" extrusionOk="0">
                    <a:moveTo>
                      <a:pt x="225" y="0"/>
                    </a:moveTo>
                    <a:cubicBezTo>
                      <a:pt x="225" y="0"/>
                      <a:pt x="1" y="2457"/>
                      <a:pt x="366" y="3303"/>
                    </a:cubicBezTo>
                    <a:cubicBezTo>
                      <a:pt x="435" y="3309"/>
                      <a:pt x="502" y="3312"/>
                      <a:pt x="567" y="3312"/>
                    </a:cubicBezTo>
                    <a:cubicBezTo>
                      <a:pt x="1983" y="3312"/>
                      <a:pt x="2256" y="1911"/>
                      <a:pt x="2256" y="1911"/>
                    </a:cubicBezTo>
                    <a:lnTo>
                      <a:pt x="225" y="0"/>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4" name="Google Shape;424;p35"/>
            <p:cNvSpPr/>
            <p:nvPr/>
          </p:nvSpPr>
          <p:spPr>
            <a:xfrm rot="261644">
              <a:off x="7997479" y="2667067"/>
              <a:ext cx="817113" cy="1008833"/>
            </a:xfrm>
            <a:custGeom>
              <a:avLst/>
              <a:gdLst/>
              <a:ahLst/>
              <a:cxnLst/>
              <a:rect l="l" t="t" r="r" b="b"/>
              <a:pathLst>
                <a:path w="20172" h="24905" extrusionOk="0">
                  <a:moveTo>
                    <a:pt x="8294" y="0"/>
                  </a:moveTo>
                  <a:cubicBezTo>
                    <a:pt x="8294" y="0"/>
                    <a:pt x="7852" y="734"/>
                    <a:pt x="7390" y="1016"/>
                  </a:cubicBezTo>
                  <a:cubicBezTo>
                    <a:pt x="7198" y="1133"/>
                    <a:pt x="7029" y="1167"/>
                    <a:pt x="6896" y="1167"/>
                  </a:cubicBezTo>
                  <a:cubicBezTo>
                    <a:pt x="6708" y="1167"/>
                    <a:pt x="6593" y="1098"/>
                    <a:pt x="6593" y="1098"/>
                  </a:cubicBezTo>
                  <a:lnTo>
                    <a:pt x="1" y="20277"/>
                  </a:lnTo>
                  <a:lnTo>
                    <a:pt x="13464" y="24905"/>
                  </a:lnTo>
                  <a:lnTo>
                    <a:pt x="14229" y="22683"/>
                  </a:lnTo>
                  <a:lnTo>
                    <a:pt x="14496" y="21906"/>
                  </a:lnTo>
                  <a:lnTo>
                    <a:pt x="20171" y="5400"/>
                  </a:lnTo>
                  <a:lnTo>
                    <a:pt x="82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5"/>
            <p:cNvSpPr/>
            <p:nvPr/>
          </p:nvSpPr>
          <p:spPr>
            <a:xfrm rot="261644">
              <a:off x="8488940" y="3562192"/>
              <a:ext cx="67040" cy="123871"/>
            </a:xfrm>
            <a:custGeom>
              <a:avLst/>
              <a:gdLst/>
              <a:ahLst/>
              <a:cxnLst/>
              <a:rect l="l" t="t" r="r" b="b"/>
              <a:pathLst>
                <a:path w="1655" h="3058" extrusionOk="0">
                  <a:moveTo>
                    <a:pt x="9" y="1"/>
                  </a:moveTo>
                  <a:cubicBezTo>
                    <a:pt x="3" y="1"/>
                    <a:pt x="0" y="1"/>
                    <a:pt x="0" y="1"/>
                  </a:cubicBezTo>
                  <a:lnTo>
                    <a:pt x="490" y="3058"/>
                  </a:lnTo>
                  <a:cubicBezTo>
                    <a:pt x="490" y="3058"/>
                    <a:pt x="1565" y="2799"/>
                    <a:pt x="1655" y="1373"/>
                  </a:cubicBezTo>
                  <a:cubicBezTo>
                    <a:pt x="1515" y="1164"/>
                    <a:pt x="1381" y="986"/>
                    <a:pt x="1255" y="836"/>
                  </a:cubicBezTo>
                  <a:cubicBezTo>
                    <a:pt x="572" y="31"/>
                    <a:pt x="79" y="1"/>
                    <a:pt x="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5"/>
            <p:cNvSpPr/>
            <p:nvPr/>
          </p:nvSpPr>
          <p:spPr>
            <a:xfrm rot="261644">
              <a:off x="7968476" y="3428835"/>
              <a:ext cx="592581" cy="237413"/>
            </a:xfrm>
            <a:custGeom>
              <a:avLst/>
              <a:gdLst/>
              <a:ahLst/>
              <a:cxnLst/>
              <a:rect l="l" t="t" r="r" b="b"/>
              <a:pathLst>
                <a:path w="14629" h="5861" extrusionOk="0">
                  <a:moveTo>
                    <a:pt x="2062" y="0"/>
                  </a:moveTo>
                  <a:cubicBezTo>
                    <a:pt x="2062" y="0"/>
                    <a:pt x="1501" y="1202"/>
                    <a:pt x="1" y="1233"/>
                  </a:cubicBezTo>
                  <a:lnTo>
                    <a:pt x="13464" y="5861"/>
                  </a:lnTo>
                  <a:cubicBezTo>
                    <a:pt x="13464" y="5861"/>
                    <a:pt x="14539" y="5602"/>
                    <a:pt x="14629" y="4176"/>
                  </a:cubicBezTo>
                  <a:cubicBezTo>
                    <a:pt x="14489" y="3967"/>
                    <a:pt x="14355" y="3789"/>
                    <a:pt x="14229" y="3639"/>
                  </a:cubicBezTo>
                  <a:lnTo>
                    <a:pt x="14496" y="2862"/>
                  </a:lnTo>
                  <a:lnTo>
                    <a:pt x="2062" y="0"/>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5"/>
            <p:cNvSpPr/>
            <p:nvPr/>
          </p:nvSpPr>
          <p:spPr>
            <a:xfrm rot="261644">
              <a:off x="8407748" y="3615529"/>
              <a:ext cx="106494" cy="103496"/>
            </a:xfrm>
            <a:custGeom>
              <a:avLst/>
              <a:gdLst/>
              <a:ahLst/>
              <a:cxnLst/>
              <a:rect l="l" t="t" r="r" b="b"/>
              <a:pathLst>
                <a:path w="2629" h="2555" extrusionOk="0">
                  <a:moveTo>
                    <a:pt x="708" y="0"/>
                  </a:moveTo>
                  <a:lnTo>
                    <a:pt x="1" y="1908"/>
                  </a:lnTo>
                  <a:lnTo>
                    <a:pt x="1128" y="1767"/>
                  </a:lnTo>
                  <a:lnTo>
                    <a:pt x="1922" y="2555"/>
                  </a:lnTo>
                  <a:lnTo>
                    <a:pt x="2629" y="647"/>
                  </a:lnTo>
                  <a:lnTo>
                    <a:pt x="7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5"/>
            <p:cNvSpPr/>
            <p:nvPr/>
          </p:nvSpPr>
          <p:spPr>
            <a:xfrm rot="261644">
              <a:off x="8062062" y="2656649"/>
              <a:ext cx="816505" cy="977724"/>
            </a:xfrm>
            <a:custGeom>
              <a:avLst/>
              <a:gdLst/>
              <a:ahLst/>
              <a:cxnLst/>
              <a:rect l="l" t="t" r="r" b="b"/>
              <a:pathLst>
                <a:path w="20157" h="24137" extrusionOk="0">
                  <a:moveTo>
                    <a:pt x="6706" y="1"/>
                  </a:moveTo>
                  <a:lnTo>
                    <a:pt x="1" y="19506"/>
                  </a:lnTo>
                  <a:lnTo>
                    <a:pt x="13464" y="24136"/>
                  </a:lnTo>
                  <a:lnTo>
                    <a:pt x="20141" y="4712"/>
                  </a:lnTo>
                  <a:cubicBezTo>
                    <a:pt x="20156" y="4668"/>
                    <a:pt x="20132" y="4617"/>
                    <a:pt x="20087" y="4602"/>
                  </a:cubicBezTo>
                  <a:lnTo>
                    <a:pt x="67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5"/>
            <p:cNvSpPr/>
            <p:nvPr/>
          </p:nvSpPr>
          <p:spPr>
            <a:xfrm rot="261644">
              <a:off x="8160213" y="3079827"/>
              <a:ext cx="271844" cy="324747"/>
            </a:xfrm>
            <a:custGeom>
              <a:avLst/>
              <a:gdLst/>
              <a:ahLst/>
              <a:cxnLst/>
              <a:rect l="l" t="t" r="r" b="b"/>
              <a:pathLst>
                <a:path w="6711" h="8017" extrusionOk="0">
                  <a:moveTo>
                    <a:pt x="2277" y="0"/>
                  </a:moveTo>
                  <a:cubicBezTo>
                    <a:pt x="2244" y="0"/>
                    <a:pt x="2213" y="21"/>
                    <a:pt x="2202" y="54"/>
                  </a:cubicBezTo>
                  <a:lnTo>
                    <a:pt x="15" y="6416"/>
                  </a:lnTo>
                  <a:cubicBezTo>
                    <a:pt x="0" y="6458"/>
                    <a:pt x="22" y="6503"/>
                    <a:pt x="63" y="6518"/>
                  </a:cubicBezTo>
                  <a:lnTo>
                    <a:pt x="4409" y="8012"/>
                  </a:lnTo>
                  <a:cubicBezTo>
                    <a:pt x="4417" y="8015"/>
                    <a:pt x="4425" y="8016"/>
                    <a:pt x="4434" y="8016"/>
                  </a:cubicBezTo>
                  <a:cubicBezTo>
                    <a:pt x="4467" y="8016"/>
                    <a:pt x="4497" y="7996"/>
                    <a:pt x="4509" y="7963"/>
                  </a:cubicBezTo>
                  <a:lnTo>
                    <a:pt x="6696" y="1600"/>
                  </a:lnTo>
                  <a:cubicBezTo>
                    <a:pt x="6711" y="1559"/>
                    <a:pt x="6689" y="1513"/>
                    <a:pt x="6648" y="1499"/>
                  </a:cubicBezTo>
                  <a:lnTo>
                    <a:pt x="2302" y="5"/>
                  </a:lnTo>
                  <a:cubicBezTo>
                    <a:pt x="2294" y="2"/>
                    <a:pt x="2285" y="0"/>
                    <a:pt x="2277" y="0"/>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5"/>
            <p:cNvSpPr/>
            <p:nvPr/>
          </p:nvSpPr>
          <p:spPr>
            <a:xfrm rot="261644">
              <a:off x="8434730" y="2796376"/>
              <a:ext cx="318185" cy="126950"/>
            </a:xfrm>
            <a:custGeom>
              <a:avLst/>
              <a:gdLst/>
              <a:ahLst/>
              <a:cxnLst/>
              <a:rect l="l" t="t" r="r" b="b"/>
              <a:pathLst>
                <a:path w="7855" h="3134" extrusionOk="0">
                  <a:moveTo>
                    <a:pt x="398" y="0"/>
                  </a:moveTo>
                  <a:cubicBezTo>
                    <a:pt x="251" y="0"/>
                    <a:pt x="114" y="92"/>
                    <a:pt x="64" y="238"/>
                  </a:cubicBezTo>
                  <a:cubicBezTo>
                    <a:pt x="1" y="423"/>
                    <a:pt x="98" y="624"/>
                    <a:pt x="282" y="686"/>
                  </a:cubicBezTo>
                  <a:lnTo>
                    <a:pt x="7343" y="3114"/>
                  </a:lnTo>
                  <a:cubicBezTo>
                    <a:pt x="7382" y="3127"/>
                    <a:pt x="7421" y="3133"/>
                    <a:pt x="7459" y="3133"/>
                  </a:cubicBezTo>
                  <a:cubicBezTo>
                    <a:pt x="7605" y="3133"/>
                    <a:pt x="7741" y="3041"/>
                    <a:pt x="7791" y="2895"/>
                  </a:cubicBezTo>
                  <a:cubicBezTo>
                    <a:pt x="7855" y="2710"/>
                    <a:pt x="7757" y="2511"/>
                    <a:pt x="7573" y="2447"/>
                  </a:cubicBezTo>
                  <a:lnTo>
                    <a:pt x="512" y="19"/>
                  </a:lnTo>
                  <a:cubicBezTo>
                    <a:pt x="474" y="6"/>
                    <a:pt x="436" y="0"/>
                    <a:pt x="398" y="0"/>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5"/>
            <p:cNvSpPr/>
            <p:nvPr/>
          </p:nvSpPr>
          <p:spPr>
            <a:xfrm rot="261644">
              <a:off x="8120709" y="3368396"/>
              <a:ext cx="318185" cy="126990"/>
            </a:xfrm>
            <a:custGeom>
              <a:avLst/>
              <a:gdLst/>
              <a:ahLst/>
              <a:cxnLst/>
              <a:rect l="l" t="t" r="r" b="b"/>
              <a:pathLst>
                <a:path w="7855" h="3135" extrusionOk="0">
                  <a:moveTo>
                    <a:pt x="398" y="1"/>
                  </a:moveTo>
                  <a:cubicBezTo>
                    <a:pt x="251" y="1"/>
                    <a:pt x="114" y="93"/>
                    <a:pt x="64" y="238"/>
                  </a:cubicBezTo>
                  <a:cubicBezTo>
                    <a:pt x="1" y="423"/>
                    <a:pt x="97" y="624"/>
                    <a:pt x="282" y="687"/>
                  </a:cubicBezTo>
                  <a:lnTo>
                    <a:pt x="7343" y="3115"/>
                  </a:lnTo>
                  <a:cubicBezTo>
                    <a:pt x="7381" y="3128"/>
                    <a:pt x="7420" y="3134"/>
                    <a:pt x="7457" y="3134"/>
                  </a:cubicBezTo>
                  <a:cubicBezTo>
                    <a:pt x="7604" y="3134"/>
                    <a:pt x="7741" y="3042"/>
                    <a:pt x="7791" y="2896"/>
                  </a:cubicBezTo>
                  <a:cubicBezTo>
                    <a:pt x="7854" y="2712"/>
                    <a:pt x="7757" y="2511"/>
                    <a:pt x="7573" y="2448"/>
                  </a:cubicBezTo>
                  <a:lnTo>
                    <a:pt x="513" y="20"/>
                  </a:lnTo>
                  <a:cubicBezTo>
                    <a:pt x="474" y="7"/>
                    <a:pt x="436" y="1"/>
                    <a:pt x="398" y="1"/>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5"/>
            <p:cNvSpPr/>
            <p:nvPr/>
          </p:nvSpPr>
          <p:spPr>
            <a:xfrm rot="261644">
              <a:off x="8568932" y="2915133"/>
              <a:ext cx="156561" cy="72467"/>
            </a:xfrm>
            <a:custGeom>
              <a:avLst/>
              <a:gdLst/>
              <a:ahLst/>
              <a:cxnLst/>
              <a:rect l="l" t="t" r="r" b="b"/>
              <a:pathLst>
                <a:path w="3865" h="1789" extrusionOk="0">
                  <a:moveTo>
                    <a:pt x="398" y="1"/>
                  </a:moveTo>
                  <a:cubicBezTo>
                    <a:pt x="251" y="1"/>
                    <a:pt x="115" y="93"/>
                    <a:pt x="64" y="239"/>
                  </a:cubicBezTo>
                  <a:cubicBezTo>
                    <a:pt x="1" y="423"/>
                    <a:pt x="99" y="624"/>
                    <a:pt x="283" y="687"/>
                  </a:cubicBezTo>
                  <a:lnTo>
                    <a:pt x="3352" y="1770"/>
                  </a:lnTo>
                  <a:cubicBezTo>
                    <a:pt x="3390" y="1782"/>
                    <a:pt x="3429" y="1789"/>
                    <a:pt x="3467" y="1789"/>
                  </a:cubicBezTo>
                  <a:cubicBezTo>
                    <a:pt x="3614" y="1789"/>
                    <a:pt x="3751" y="1697"/>
                    <a:pt x="3801" y="1550"/>
                  </a:cubicBezTo>
                  <a:cubicBezTo>
                    <a:pt x="3864" y="1366"/>
                    <a:pt x="3766" y="1166"/>
                    <a:pt x="3583" y="1102"/>
                  </a:cubicBezTo>
                  <a:lnTo>
                    <a:pt x="512" y="20"/>
                  </a:lnTo>
                  <a:cubicBezTo>
                    <a:pt x="474" y="7"/>
                    <a:pt x="436" y="1"/>
                    <a:pt x="398" y="1"/>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3" name="Google Shape;433;p35"/>
          <p:cNvGrpSpPr/>
          <p:nvPr/>
        </p:nvGrpSpPr>
        <p:grpSpPr>
          <a:xfrm>
            <a:off x="1081528" y="251627"/>
            <a:ext cx="1035142" cy="1223376"/>
            <a:chOff x="1081528" y="251627"/>
            <a:chExt cx="1035142" cy="1223376"/>
          </a:xfrm>
        </p:grpSpPr>
        <p:sp>
          <p:nvSpPr>
            <p:cNvPr id="434" name="Google Shape;434;p35"/>
            <p:cNvSpPr/>
            <p:nvPr/>
          </p:nvSpPr>
          <p:spPr>
            <a:xfrm>
              <a:off x="1137164" y="360135"/>
              <a:ext cx="979505" cy="1114868"/>
            </a:xfrm>
            <a:custGeom>
              <a:avLst/>
              <a:gdLst/>
              <a:ahLst/>
              <a:cxnLst/>
              <a:rect l="l" t="t" r="r" b="b"/>
              <a:pathLst>
                <a:path w="23380" h="26611" extrusionOk="0">
                  <a:moveTo>
                    <a:pt x="9572" y="1"/>
                  </a:moveTo>
                  <a:lnTo>
                    <a:pt x="1" y="20005"/>
                  </a:lnTo>
                  <a:lnTo>
                    <a:pt x="13808" y="26611"/>
                  </a:lnTo>
                  <a:lnTo>
                    <a:pt x="23379" y="6606"/>
                  </a:lnTo>
                  <a:lnTo>
                    <a:pt x="95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5"/>
            <p:cNvSpPr/>
            <p:nvPr/>
          </p:nvSpPr>
          <p:spPr>
            <a:xfrm>
              <a:off x="1081528" y="1088983"/>
              <a:ext cx="164396" cy="109136"/>
            </a:xfrm>
            <a:custGeom>
              <a:avLst/>
              <a:gdLst/>
              <a:ahLst/>
              <a:cxnLst/>
              <a:rect l="l" t="t" r="r" b="b"/>
              <a:pathLst>
                <a:path w="3924" h="2605" extrusionOk="0">
                  <a:moveTo>
                    <a:pt x="1325" y="1"/>
                  </a:moveTo>
                  <a:cubicBezTo>
                    <a:pt x="1325" y="1"/>
                    <a:pt x="1" y="1513"/>
                    <a:pt x="1325" y="2605"/>
                  </a:cubicBezTo>
                  <a:cubicBezTo>
                    <a:pt x="2243" y="2232"/>
                    <a:pt x="3923" y="180"/>
                    <a:pt x="3923" y="180"/>
                  </a:cubicBezTo>
                  <a:lnTo>
                    <a:pt x="13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5"/>
            <p:cNvSpPr/>
            <p:nvPr/>
          </p:nvSpPr>
          <p:spPr>
            <a:xfrm>
              <a:off x="1133520" y="341115"/>
              <a:ext cx="972760" cy="1114868"/>
            </a:xfrm>
            <a:custGeom>
              <a:avLst/>
              <a:gdLst/>
              <a:ahLst/>
              <a:cxnLst/>
              <a:rect l="l" t="t" r="r" b="b"/>
              <a:pathLst>
                <a:path w="23219" h="26611" extrusionOk="0">
                  <a:moveTo>
                    <a:pt x="9571" y="1"/>
                  </a:moveTo>
                  <a:lnTo>
                    <a:pt x="1473" y="16928"/>
                  </a:lnTo>
                  <a:lnTo>
                    <a:pt x="1091" y="17725"/>
                  </a:lnTo>
                  <a:lnTo>
                    <a:pt x="1" y="20004"/>
                  </a:lnTo>
                  <a:lnTo>
                    <a:pt x="13807" y="26611"/>
                  </a:lnTo>
                  <a:lnTo>
                    <a:pt x="23219" y="6943"/>
                  </a:lnTo>
                  <a:cubicBezTo>
                    <a:pt x="23219" y="6943"/>
                    <a:pt x="22814" y="6845"/>
                    <a:pt x="22671" y="6280"/>
                  </a:cubicBezTo>
                  <a:cubicBezTo>
                    <a:pt x="22529" y="5715"/>
                    <a:pt x="22745" y="4821"/>
                    <a:pt x="22745" y="4821"/>
                  </a:cubicBezTo>
                  <a:lnTo>
                    <a:pt x="957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5"/>
            <p:cNvSpPr/>
            <p:nvPr/>
          </p:nvSpPr>
          <p:spPr>
            <a:xfrm>
              <a:off x="1107293" y="1082908"/>
              <a:ext cx="138672" cy="96275"/>
            </a:xfrm>
            <a:custGeom>
              <a:avLst/>
              <a:gdLst/>
              <a:ahLst/>
              <a:cxnLst/>
              <a:rect l="l" t="t" r="r" b="b"/>
              <a:pathLst>
                <a:path w="3310" h="2298" extrusionOk="0">
                  <a:moveTo>
                    <a:pt x="2114" y="1"/>
                  </a:moveTo>
                  <a:cubicBezTo>
                    <a:pt x="1993" y="1"/>
                    <a:pt x="1861" y="6"/>
                    <a:pt x="1718" y="19"/>
                  </a:cubicBezTo>
                  <a:cubicBezTo>
                    <a:pt x="1507" y="38"/>
                    <a:pt x="1271" y="73"/>
                    <a:pt x="1005" y="128"/>
                  </a:cubicBezTo>
                  <a:cubicBezTo>
                    <a:pt x="0" y="1289"/>
                    <a:pt x="628" y="2298"/>
                    <a:pt x="628" y="2298"/>
                  </a:cubicBezTo>
                  <a:lnTo>
                    <a:pt x="3310" y="325"/>
                  </a:lnTo>
                  <a:cubicBezTo>
                    <a:pt x="3310" y="325"/>
                    <a:pt x="3021" y="1"/>
                    <a:pt x="21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5"/>
            <p:cNvSpPr/>
            <p:nvPr/>
          </p:nvSpPr>
          <p:spPr>
            <a:xfrm>
              <a:off x="1107251" y="1050314"/>
              <a:ext cx="604712" cy="405669"/>
            </a:xfrm>
            <a:custGeom>
              <a:avLst/>
              <a:gdLst/>
              <a:ahLst/>
              <a:cxnLst/>
              <a:rect l="l" t="t" r="r" b="b"/>
              <a:pathLst>
                <a:path w="14434" h="9683" extrusionOk="0">
                  <a:moveTo>
                    <a:pt x="2098" y="0"/>
                  </a:moveTo>
                  <a:lnTo>
                    <a:pt x="1718" y="797"/>
                  </a:lnTo>
                  <a:cubicBezTo>
                    <a:pt x="1507" y="816"/>
                    <a:pt x="1270" y="850"/>
                    <a:pt x="1005" y="906"/>
                  </a:cubicBezTo>
                  <a:cubicBezTo>
                    <a:pt x="0" y="2067"/>
                    <a:pt x="628" y="3076"/>
                    <a:pt x="628" y="3076"/>
                  </a:cubicBezTo>
                  <a:lnTo>
                    <a:pt x="14434" y="9683"/>
                  </a:lnTo>
                  <a:cubicBezTo>
                    <a:pt x="13308" y="8528"/>
                    <a:pt x="13787" y="7185"/>
                    <a:pt x="13785" y="7185"/>
                  </a:cubicBezTo>
                  <a:lnTo>
                    <a:pt x="2098" y="0"/>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5"/>
            <p:cNvSpPr/>
            <p:nvPr/>
          </p:nvSpPr>
          <p:spPr>
            <a:xfrm>
              <a:off x="1172440" y="1167326"/>
              <a:ext cx="79768" cy="102894"/>
            </a:xfrm>
            <a:custGeom>
              <a:avLst/>
              <a:gdLst/>
              <a:ahLst/>
              <a:cxnLst/>
              <a:rect l="l" t="t" r="r" b="b"/>
              <a:pathLst>
                <a:path w="1904" h="2456" extrusionOk="0">
                  <a:moveTo>
                    <a:pt x="927" y="0"/>
                  </a:moveTo>
                  <a:lnTo>
                    <a:pt x="1" y="1981"/>
                  </a:lnTo>
                  <a:lnTo>
                    <a:pt x="1" y="1981"/>
                  </a:lnTo>
                  <a:lnTo>
                    <a:pt x="716" y="1738"/>
                  </a:lnTo>
                  <a:lnTo>
                    <a:pt x="976" y="2455"/>
                  </a:lnTo>
                  <a:lnTo>
                    <a:pt x="1903" y="475"/>
                  </a:lnTo>
                  <a:lnTo>
                    <a:pt x="92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5"/>
            <p:cNvSpPr/>
            <p:nvPr/>
          </p:nvSpPr>
          <p:spPr>
            <a:xfrm>
              <a:off x="1137039" y="251627"/>
              <a:ext cx="979547" cy="1114114"/>
            </a:xfrm>
            <a:custGeom>
              <a:avLst/>
              <a:gdLst/>
              <a:ahLst/>
              <a:cxnLst/>
              <a:rect l="l" t="t" r="r" b="b"/>
              <a:pathLst>
                <a:path w="23381" h="26593" extrusionOk="0">
                  <a:moveTo>
                    <a:pt x="9597" y="1"/>
                  </a:moveTo>
                  <a:cubicBezTo>
                    <a:pt x="9577" y="1"/>
                    <a:pt x="9558" y="11"/>
                    <a:pt x="9550" y="30"/>
                  </a:cubicBezTo>
                  <a:lnTo>
                    <a:pt x="1" y="19988"/>
                  </a:lnTo>
                  <a:lnTo>
                    <a:pt x="13807" y="26593"/>
                  </a:lnTo>
                  <a:lnTo>
                    <a:pt x="23380" y="6590"/>
                  </a:lnTo>
                  <a:lnTo>
                    <a:pt x="9618" y="5"/>
                  </a:lnTo>
                  <a:cubicBezTo>
                    <a:pt x="9611" y="2"/>
                    <a:pt x="9604" y="1"/>
                    <a:pt x="95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5"/>
            <p:cNvSpPr/>
            <p:nvPr/>
          </p:nvSpPr>
          <p:spPr>
            <a:xfrm>
              <a:off x="1343707" y="927436"/>
              <a:ext cx="339643" cy="176923"/>
            </a:xfrm>
            <a:custGeom>
              <a:avLst/>
              <a:gdLst/>
              <a:ahLst/>
              <a:cxnLst/>
              <a:rect l="l" t="t" r="r" b="b"/>
              <a:pathLst>
                <a:path w="8107" h="4223" extrusionOk="0">
                  <a:moveTo>
                    <a:pt x="434" y="0"/>
                  </a:moveTo>
                  <a:cubicBezTo>
                    <a:pt x="292" y="0"/>
                    <a:pt x="157" y="80"/>
                    <a:pt x="92" y="216"/>
                  </a:cubicBezTo>
                  <a:cubicBezTo>
                    <a:pt x="1" y="405"/>
                    <a:pt x="81" y="631"/>
                    <a:pt x="270" y="721"/>
                  </a:cubicBezTo>
                  <a:lnTo>
                    <a:pt x="7510" y="4185"/>
                  </a:lnTo>
                  <a:cubicBezTo>
                    <a:pt x="7563" y="4211"/>
                    <a:pt x="7618" y="4223"/>
                    <a:pt x="7673" y="4223"/>
                  </a:cubicBezTo>
                  <a:cubicBezTo>
                    <a:pt x="7815" y="4223"/>
                    <a:pt x="7951" y="4143"/>
                    <a:pt x="8015" y="4008"/>
                  </a:cubicBezTo>
                  <a:cubicBezTo>
                    <a:pt x="8106" y="3818"/>
                    <a:pt x="8026" y="3593"/>
                    <a:pt x="7838" y="3502"/>
                  </a:cubicBezTo>
                  <a:lnTo>
                    <a:pt x="596" y="37"/>
                  </a:lnTo>
                  <a:cubicBezTo>
                    <a:pt x="544" y="12"/>
                    <a:pt x="488" y="0"/>
                    <a:pt x="4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5"/>
            <p:cNvSpPr/>
            <p:nvPr/>
          </p:nvSpPr>
          <p:spPr>
            <a:xfrm>
              <a:off x="1405125" y="1020903"/>
              <a:ext cx="169004" cy="94054"/>
            </a:xfrm>
            <a:custGeom>
              <a:avLst/>
              <a:gdLst/>
              <a:ahLst/>
              <a:cxnLst/>
              <a:rect l="l" t="t" r="r" b="b"/>
              <a:pathLst>
                <a:path w="4034" h="2245" extrusionOk="0">
                  <a:moveTo>
                    <a:pt x="432" y="1"/>
                  </a:moveTo>
                  <a:cubicBezTo>
                    <a:pt x="291" y="1"/>
                    <a:pt x="156" y="80"/>
                    <a:pt x="90" y="216"/>
                  </a:cubicBezTo>
                  <a:cubicBezTo>
                    <a:pt x="0" y="405"/>
                    <a:pt x="80" y="631"/>
                    <a:pt x="269" y="722"/>
                  </a:cubicBezTo>
                  <a:lnTo>
                    <a:pt x="3437" y="2207"/>
                  </a:lnTo>
                  <a:cubicBezTo>
                    <a:pt x="3489" y="2232"/>
                    <a:pt x="3545" y="2244"/>
                    <a:pt x="3600" y="2244"/>
                  </a:cubicBezTo>
                  <a:cubicBezTo>
                    <a:pt x="3742" y="2244"/>
                    <a:pt x="3877" y="2164"/>
                    <a:pt x="3942" y="2029"/>
                  </a:cubicBezTo>
                  <a:cubicBezTo>
                    <a:pt x="4033" y="1840"/>
                    <a:pt x="3953" y="1613"/>
                    <a:pt x="3764" y="1523"/>
                  </a:cubicBezTo>
                  <a:lnTo>
                    <a:pt x="596" y="38"/>
                  </a:lnTo>
                  <a:cubicBezTo>
                    <a:pt x="543" y="13"/>
                    <a:pt x="487" y="1"/>
                    <a:pt x="4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5"/>
            <p:cNvSpPr/>
            <p:nvPr/>
          </p:nvSpPr>
          <p:spPr>
            <a:xfrm>
              <a:off x="1436001" y="498221"/>
              <a:ext cx="459253" cy="459295"/>
            </a:xfrm>
            <a:custGeom>
              <a:avLst/>
              <a:gdLst/>
              <a:ahLst/>
              <a:cxnLst/>
              <a:rect l="l" t="t" r="r" b="b"/>
              <a:pathLst>
                <a:path w="10962" h="10963" extrusionOk="0">
                  <a:moveTo>
                    <a:pt x="5481" y="1"/>
                  </a:moveTo>
                  <a:cubicBezTo>
                    <a:pt x="4027" y="1"/>
                    <a:pt x="2633" y="579"/>
                    <a:pt x="1605" y="1607"/>
                  </a:cubicBezTo>
                  <a:cubicBezTo>
                    <a:pt x="577" y="2635"/>
                    <a:pt x="0" y="4029"/>
                    <a:pt x="0" y="5482"/>
                  </a:cubicBezTo>
                  <a:cubicBezTo>
                    <a:pt x="0" y="6936"/>
                    <a:pt x="577" y="8330"/>
                    <a:pt x="1605" y="9358"/>
                  </a:cubicBezTo>
                  <a:cubicBezTo>
                    <a:pt x="2633" y="10386"/>
                    <a:pt x="4027" y="10963"/>
                    <a:pt x="5481" y="10963"/>
                  </a:cubicBezTo>
                  <a:cubicBezTo>
                    <a:pt x="6934" y="10963"/>
                    <a:pt x="8329" y="10386"/>
                    <a:pt x="9356" y="9358"/>
                  </a:cubicBezTo>
                  <a:cubicBezTo>
                    <a:pt x="10384" y="8330"/>
                    <a:pt x="10962" y="6936"/>
                    <a:pt x="10962" y="5482"/>
                  </a:cubicBezTo>
                  <a:cubicBezTo>
                    <a:pt x="10962" y="4029"/>
                    <a:pt x="10384" y="2635"/>
                    <a:pt x="9356" y="1607"/>
                  </a:cubicBezTo>
                  <a:cubicBezTo>
                    <a:pt x="8329" y="579"/>
                    <a:pt x="6934" y="1"/>
                    <a:pt x="5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5"/>
            <p:cNvSpPr/>
            <p:nvPr/>
          </p:nvSpPr>
          <p:spPr>
            <a:xfrm>
              <a:off x="1495995" y="575099"/>
              <a:ext cx="339391" cy="305624"/>
            </a:xfrm>
            <a:custGeom>
              <a:avLst/>
              <a:gdLst/>
              <a:ahLst/>
              <a:cxnLst/>
              <a:rect l="l" t="t" r="r" b="b"/>
              <a:pathLst>
                <a:path w="8101" h="7295" extrusionOk="0">
                  <a:moveTo>
                    <a:pt x="4048" y="0"/>
                  </a:moveTo>
                  <a:cubicBezTo>
                    <a:pt x="2448" y="0"/>
                    <a:pt x="980" y="1062"/>
                    <a:pt x="535" y="2681"/>
                  </a:cubicBezTo>
                  <a:cubicBezTo>
                    <a:pt x="1" y="4622"/>
                    <a:pt x="1142" y="6628"/>
                    <a:pt x="3085" y="7163"/>
                  </a:cubicBezTo>
                  <a:cubicBezTo>
                    <a:pt x="3408" y="7252"/>
                    <a:pt x="3733" y="7294"/>
                    <a:pt x="4052" y="7294"/>
                  </a:cubicBezTo>
                  <a:cubicBezTo>
                    <a:pt x="5652" y="7294"/>
                    <a:pt x="7121" y="6232"/>
                    <a:pt x="7566" y="4614"/>
                  </a:cubicBezTo>
                  <a:cubicBezTo>
                    <a:pt x="8100" y="2672"/>
                    <a:pt x="6959" y="665"/>
                    <a:pt x="5016" y="132"/>
                  </a:cubicBezTo>
                  <a:cubicBezTo>
                    <a:pt x="4693" y="43"/>
                    <a:pt x="4368" y="0"/>
                    <a:pt x="4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5" name="Google Shape;445;p35"/>
          <p:cNvGrpSpPr/>
          <p:nvPr/>
        </p:nvGrpSpPr>
        <p:grpSpPr>
          <a:xfrm>
            <a:off x="332688" y="2536900"/>
            <a:ext cx="1139670" cy="1168677"/>
            <a:chOff x="332686" y="2776290"/>
            <a:chExt cx="1035123" cy="1061565"/>
          </a:xfrm>
        </p:grpSpPr>
        <p:sp>
          <p:nvSpPr>
            <p:cNvPr id="446" name="Google Shape;446;p35"/>
            <p:cNvSpPr/>
            <p:nvPr/>
          </p:nvSpPr>
          <p:spPr>
            <a:xfrm>
              <a:off x="332686" y="2776290"/>
              <a:ext cx="540229" cy="440267"/>
            </a:xfrm>
            <a:custGeom>
              <a:avLst/>
              <a:gdLst/>
              <a:ahLst/>
              <a:cxnLst/>
              <a:rect l="l" t="t" r="r" b="b"/>
              <a:pathLst>
                <a:path w="13954" h="11372" extrusionOk="0">
                  <a:moveTo>
                    <a:pt x="10439" y="1"/>
                  </a:moveTo>
                  <a:lnTo>
                    <a:pt x="1" y="11371"/>
                  </a:lnTo>
                  <a:lnTo>
                    <a:pt x="13954" y="4254"/>
                  </a:lnTo>
                  <a:lnTo>
                    <a:pt x="1043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5"/>
            <p:cNvSpPr/>
            <p:nvPr/>
          </p:nvSpPr>
          <p:spPr>
            <a:xfrm>
              <a:off x="364820" y="2787440"/>
              <a:ext cx="485835" cy="420832"/>
            </a:xfrm>
            <a:custGeom>
              <a:avLst/>
              <a:gdLst/>
              <a:ahLst/>
              <a:cxnLst/>
              <a:rect l="l" t="t" r="r" b="b"/>
              <a:pathLst>
                <a:path w="12549" h="10870" extrusionOk="0">
                  <a:moveTo>
                    <a:pt x="10202" y="0"/>
                  </a:moveTo>
                  <a:lnTo>
                    <a:pt x="372" y="9876"/>
                  </a:lnTo>
                  <a:cubicBezTo>
                    <a:pt x="1" y="10250"/>
                    <a:pt x="279" y="10869"/>
                    <a:pt x="781" y="10869"/>
                  </a:cubicBezTo>
                  <a:cubicBezTo>
                    <a:pt x="807" y="10869"/>
                    <a:pt x="834" y="10867"/>
                    <a:pt x="861" y="10864"/>
                  </a:cubicBezTo>
                  <a:lnTo>
                    <a:pt x="10607" y="9592"/>
                  </a:lnTo>
                  <a:lnTo>
                    <a:pt x="12549" y="292"/>
                  </a:lnTo>
                  <a:lnTo>
                    <a:pt x="102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8" name="Google Shape;448;p35"/>
            <p:cNvGrpSpPr/>
            <p:nvPr/>
          </p:nvGrpSpPr>
          <p:grpSpPr>
            <a:xfrm>
              <a:off x="332764" y="2836144"/>
              <a:ext cx="973721" cy="1001712"/>
              <a:chOff x="332764" y="2836144"/>
              <a:chExt cx="973721" cy="1001712"/>
            </a:xfrm>
          </p:grpSpPr>
          <p:sp>
            <p:nvSpPr>
              <p:cNvPr id="449" name="Google Shape;449;p35"/>
              <p:cNvSpPr/>
              <p:nvPr/>
            </p:nvSpPr>
            <p:spPr>
              <a:xfrm>
                <a:off x="332764" y="2836144"/>
                <a:ext cx="973721" cy="1001712"/>
              </a:xfrm>
              <a:custGeom>
                <a:avLst/>
                <a:gdLst/>
                <a:ahLst/>
                <a:cxnLst/>
                <a:rect l="l" t="t" r="r" b="b"/>
                <a:pathLst>
                  <a:path w="25151" h="25874" extrusionOk="0">
                    <a:moveTo>
                      <a:pt x="11885" y="1"/>
                    </a:moveTo>
                    <a:lnTo>
                      <a:pt x="1" y="9824"/>
                    </a:lnTo>
                    <a:lnTo>
                      <a:pt x="13266" y="25873"/>
                    </a:lnTo>
                    <a:lnTo>
                      <a:pt x="25151" y="16050"/>
                    </a:lnTo>
                    <a:lnTo>
                      <a:pt x="1188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5"/>
              <p:cNvSpPr/>
              <p:nvPr/>
            </p:nvSpPr>
            <p:spPr>
              <a:xfrm>
                <a:off x="332764" y="2836144"/>
                <a:ext cx="973721" cy="1001712"/>
              </a:xfrm>
              <a:custGeom>
                <a:avLst/>
                <a:gdLst/>
                <a:ahLst/>
                <a:cxnLst/>
                <a:rect l="l" t="t" r="r" b="b"/>
                <a:pathLst>
                  <a:path w="25151" h="25874" extrusionOk="0">
                    <a:moveTo>
                      <a:pt x="11885" y="1"/>
                    </a:moveTo>
                    <a:lnTo>
                      <a:pt x="1" y="9824"/>
                    </a:lnTo>
                    <a:lnTo>
                      <a:pt x="13266" y="25873"/>
                    </a:lnTo>
                    <a:lnTo>
                      <a:pt x="25151" y="16050"/>
                    </a:lnTo>
                    <a:lnTo>
                      <a:pt x="11885" y="1"/>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1" name="Google Shape;451;p35"/>
            <p:cNvSpPr/>
            <p:nvPr/>
          </p:nvSpPr>
          <p:spPr>
            <a:xfrm>
              <a:off x="394088" y="2785427"/>
              <a:ext cx="973721" cy="1001712"/>
            </a:xfrm>
            <a:custGeom>
              <a:avLst/>
              <a:gdLst/>
              <a:ahLst/>
              <a:cxnLst/>
              <a:rect l="l" t="t" r="r" b="b"/>
              <a:pathLst>
                <a:path w="25151" h="25874" extrusionOk="0">
                  <a:moveTo>
                    <a:pt x="11886" y="0"/>
                  </a:moveTo>
                  <a:lnTo>
                    <a:pt x="1" y="9823"/>
                  </a:lnTo>
                  <a:lnTo>
                    <a:pt x="13266" y="25873"/>
                  </a:lnTo>
                  <a:lnTo>
                    <a:pt x="25151" y="16050"/>
                  </a:lnTo>
                  <a:lnTo>
                    <a:pt x="1188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5"/>
            <p:cNvSpPr/>
            <p:nvPr/>
          </p:nvSpPr>
          <p:spPr>
            <a:xfrm>
              <a:off x="774115" y="3699643"/>
              <a:ext cx="75223" cy="67480"/>
            </a:xfrm>
            <a:custGeom>
              <a:avLst/>
              <a:gdLst/>
              <a:ahLst/>
              <a:cxnLst/>
              <a:rect l="l" t="t" r="r" b="b"/>
              <a:pathLst>
                <a:path w="1943" h="1743" extrusionOk="0">
                  <a:moveTo>
                    <a:pt x="1586" y="0"/>
                  </a:moveTo>
                  <a:lnTo>
                    <a:pt x="0" y="1311"/>
                  </a:lnTo>
                  <a:lnTo>
                    <a:pt x="357" y="1742"/>
                  </a:lnTo>
                  <a:lnTo>
                    <a:pt x="1942" y="432"/>
                  </a:lnTo>
                  <a:lnTo>
                    <a:pt x="15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5"/>
            <p:cNvSpPr/>
            <p:nvPr/>
          </p:nvSpPr>
          <p:spPr>
            <a:xfrm>
              <a:off x="597303" y="3485704"/>
              <a:ext cx="200892" cy="219553"/>
            </a:xfrm>
            <a:custGeom>
              <a:avLst/>
              <a:gdLst/>
              <a:ahLst/>
              <a:cxnLst/>
              <a:rect l="l" t="t" r="r" b="b"/>
              <a:pathLst>
                <a:path w="5189" h="5671" extrusionOk="0">
                  <a:moveTo>
                    <a:pt x="1586" y="1"/>
                  </a:moveTo>
                  <a:lnTo>
                    <a:pt x="0" y="1311"/>
                  </a:lnTo>
                  <a:lnTo>
                    <a:pt x="3603" y="5670"/>
                  </a:lnTo>
                  <a:lnTo>
                    <a:pt x="5189" y="4360"/>
                  </a:lnTo>
                  <a:lnTo>
                    <a:pt x="158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5"/>
            <p:cNvSpPr/>
            <p:nvPr/>
          </p:nvSpPr>
          <p:spPr>
            <a:xfrm>
              <a:off x="546277" y="2936687"/>
              <a:ext cx="549947" cy="548166"/>
            </a:xfrm>
            <a:custGeom>
              <a:avLst/>
              <a:gdLst/>
              <a:ahLst/>
              <a:cxnLst/>
              <a:rect l="l" t="t" r="r" b="b"/>
              <a:pathLst>
                <a:path w="14205" h="14159" extrusionOk="0">
                  <a:moveTo>
                    <a:pt x="7853" y="1"/>
                  </a:moveTo>
                  <a:cubicBezTo>
                    <a:pt x="7841" y="1"/>
                    <a:pt x="7828" y="5"/>
                    <a:pt x="7818" y="14"/>
                  </a:cubicBezTo>
                  <a:lnTo>
                    <a:pt x="28" y="6452"/>
                  </a:lnTo>
                  <a:cubicBezTo>
                    <a:pt x="3" y="6471"/>
                    <a:pt x="1" y="6507"/>
                    <a:pt x="21" y="6530"/>
                  </a:cubicBezTo>
                  <a:lnTo>
                    <a:pt x="6308" y="14137"/>
                  </a:lnTo>
                  <a:cubicBezTo>
                    <a:pt x="6319" y="14151"/>
                    <a:pt x="6335" y="14159"/>
                    <a:pt x="6351" y="14159"/>
                  </a:cubicBezTo>
                  <a:cubicBezTo>
                    <a:pt x="6364" y="14159"/>
                    <a:pt x="6376" y="14154"/>
                    <a:pt x="6387" y="14146"/>
                  </a:cubicBezTo>
                  <a:lnTo>
                    <a:pt x="14176" y="7708"/>
                  </a:lnTo>
                  <a:cubicBezTo>
                    <a:pt x="14201" y="7688"/>
                    <a:pt x="14204" y="7653"/>
                    <a:pt x="14184" y="7630"/>
                  </a:cubicBezTo>
                  <a:lnTo>
                    <a:pt x="7897" y="21"/>
                  </a:lnTo>
                  <a:cubicBezTo>
                    <a:pt x="7886" y="8"/>
                    <a:pt x="7870" y="1"/>
                    <a:pt x="78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5"/>
            <p:cNvSpPr/>
            <p:nvPr/>
          </p:nvSpPr>
          <p:spPr>
            <a:xfrm>
              <a:off x="607602" y="2997856"/>
              <a:ext cx="427259" cy="425826"/>
            </a:xfrm>
            <a:custGeom>
              <a:avLst/>
              <a:gdLst/>
              <a:ahLst/>
              <a:cxnLst/>
              <a:rect l="l" t="t" r="r" b="b"/>
              <a:pathLst>
                <a:path w="11036" h="10999" extrusionOk="0">
                  <a:moveTo>
                    <a:pt x="6099" y="0"/>
                  </a:moveTo>
                  <a:cubicBezTo>
                    <a:pt x="6087" y="0"/>
                    <a:pt x="6074" y="4"/>
                    <a:pt x="6065" y="13"/>
                  </a:cubicBezTo>
                  <a:lnTo>
                    <a:pt x="27" y="5003"/>
                  </a:lnTo>
                  <a:cubicBezTo>
                    <a:pt x="3" y="5023"/>
                    <a:pt x="0" y="5059"/>
                    <a:pt x="20" y="5081"/>
                  </a:cubicBezTo>
                  <a:lnTo>
                    <a:pt x="4893" y="10978"/>
                  </a:lnTo>
                  <a:cubicBezTo>
                    <a:pt x="4904" y="10992"/>
                    <a:pt x="4920" y="10999"/>
                    <a:pt x="4936" y="10999"/>
                  </a:cubicBezTo>
                  <a:cubicBezTo>
                    <a:pt x="4949" y="10999"/>
                    <a:pt x="4962" y="10994"/>
                    <a:pt x="4972" y="10986"/>
                  </a:cubicBezTo>
                  <a:lnTo>
                    <a:pt x="11009" y="5996"/>
                  </a:lnTo>
                  <a:cubicBezTo>
                    <a:pt x="11032" y="5977"/>
                    <a:pt x="11036" y="5942"/>
                    <a:pt x="11017" y="5917"/>
                  </a:cubicBezTo>
                  <a:lnTo>
                    <a:pt x="6143" y="21"/>
                  </a:lnTo>
                  <a:cubicBezTo>
                    <a:pt x="6132" y="7"/>
                    <a:pt x="6116" y="0"/>
                    <a:pt x="6099" y="0"/>
                  </a:cubicBezTo>
                  <a:close/>
                </a:path>
              </a:pathLst>
            </a:custGeom>
            <a:solidFill>
              <a:srgbClr val="FFFFFF">
                <a:alpha val="6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5"/>
            <p:cNvSpPr/>
            <p:nvPr/>
          </p:nvSpPr>
          <p:spPr>
            <a:xfrm>
              <a:off x="853248" y="3292903"/>
              <a:ext cx="272631" cy="230083"/>
            </a:xfrm>
            <a:custGeom>
              <a:avLst/>
              <a:gdLst/>
              <a:ahLst/>
              <a:cxnLst/>
              <a:rect l="l" t="t" r="r" b="b"/>
              <a:pathLst>
                <a:path w="7042" h="5943" extrusionOk="0">
                  <a:moveTo>
                    <a:pt x="6557" y="0"/>
                  </a:moveTo>
                  <a:cubicBezTo>
                    <a:pt x="6509" y="0"/>
                    <a:pt x="6460" y="16"/>
                    <a:pt x="6421" y="49"/>
                  </a:cubicBezTo>
                  <a:lnTo>
                    <a:pt x="104" y="5269"/>
                  </a:lnTo>
                  <a:cubicBezTo>
                    <a:pt x="14" y="5344"/>
                    <a:pt x="1" y="5479"/>
                    <a:pt x="76" y="5570"/>
                  </a:cubicBezTo>
                  <a:lnTo>
                    <a:pt x="320" y="5865"/>
                  </a:lnTo>
                  <a:cubicBezTo>
                    <a:pt x="363" y="5916"/>
                    <a:pt x="424" y="5942"/>
                    <a:pt x="486" y="5942"/>
                  </a:cubicBezTo>
                  <a:cubicBezTo>
                    <a:pt x="534" y="5942"/>
                    <a:pt x="582" y="5926"/>
                    <a:pt x="621" y="5893"/>
                  </a:cubicBezTo>
                  <a:lnTo>
                    <a:pt x="6938" y="674"/>
                  </a:lnTo>
                  <a:cubicBezTo>
                    <a:pt x="7028" y="597"/>
                    <a:pt x="7041" y="463"/>
                    <a:pt x="6966" y="373"/>
                  </a:cubicBezTo>
                  <a:lnTo>
                    <a:pt x="6722" y="78"/>
                  </a:lnTo>
                  <a:cubicBezTo>
                    <a:pt x="6680" y="27"/>
                    <a:pt x="6618" y="0"/>
                    <a:pt x="6557" y="0"/>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7" name="Google Shape;457;p35"/>
          <p:cNvGrpSpPr/>
          <p:nvPr/>
        </p:nvGrpSpPr>
        <p:grpSpPr>
          <a:xfrm>
            <a:off x="6507316" y="215950"/>
            <a:ext cx="2190150" cy="1873034"/>
            <a:chOff x="6383016" y="210013"/>
            <a:chExt cx="2190150" cy="1873034"/>
          </a:xfrm>
        </p:grpSpPr>
        <p:sp>
          <p:nvSpPr>
            <p:cNvPr id="458" name="Google Shape;458;p35"/>
            <p:cNvSpPr/>
            <p:nvPr/>
          </p:nvSpPr>
          <p:spPr>
            <a:xfrm rot="-4339882">
              <a:off x="7307077" y="1184378"/>
              <a:ext cx="646939" cy="905950"/>
            </a:xfrm>
            <a:custGeom>
              <a:avLst/>
              <a:gdLst/>
              <a:ahLst/>
              <a:cxnLst/>
              <a:rect l="l" t="t" r="r" b="b"/>
              <a:pathLst>
                <a:path w="11557" h="16184" extrusionOk="0">
                  <a:moveTo>
                    <a:pt x="11556" y="1"/>
                  </a:moveTo>
                  <a:cubicBezTo>
                    <a:pt x="11556" y="1"/>
                    <a:pt x="0" y="4459"/>
                    <a:pt x="5738" y="16184"/>
                  </a:cubicBezTo>
                  <a:lnTo>
                    <a:pt x="6317" y="14572"/>
                  </a:lnTo>
                  <a:lnTo>
                    <a:pt x="10923" y="1769"/>
                  </a:lnTo>
                  <a:lnTo>
                    <a:pt x="115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5"/>
            <p:cNvSpPr/>
            <p:nvPr/>
          </p:nvSpPr>
          <p:spPr>
            <a:xfrm rot="-4339882">
              <a:off x="7469331" y="1190840"/>
              <a:ext cx="387984" cy="716744"/>
            </a:xfrm>
            <a:custGeom>
              <a:avLst/>
              <a:gdLst/>
              <a:ahLst/>
              <a:cxnLst/>
              <a:rect l="l" t="t" r="r" b="b"/>
              <a:pathLst>
                <a:path w="6931" h="12804" extrusionOk="0">
                  <a:moveTo>
                    <a:pt x="6930" y="0"/>
                  </a:moveTo>
                  <a:lnTo>
                    <a:pt x="6930" y="0"/>
                  </a:lnTo>
                  <a:cubicBezTo>
                    <a:pt x="4177" y="1788"/>
                    <a:pt x="0" y="5803"/>
                    <a:pt x="2325" y="12803"/>
                  </a:cubicBezTo>
                  <a:lnTo>
                    <a:pt x="6930" y="0"/>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5"/>
            <p:cNvSpPr/>
            <p:nvPr/>
          </p:nvSpPr>
          <p:spPr>
            <a:xfrm rot="-4339882">
              <a:off x="7708272" y="528572"/>
              <a:ext cx="693401" cy="866821"/>
            </a:xfrm>
            <a:custGeom>
              <a:avLst/>
              <a:gdLst/>
              <a:ahLst/>
              <a:cxnLst/>
              <a:rect l="l" t="t" r="r" b="b"/>
              <a:pathLst>
                <a:path w="12387" h="15485" extrusionOk="0">
                  <a:moveTo>
                    <a:pt x="7483" y="0"/>
                  </a:moveTo>
                  <a:lnTo>
                    <a:pt x="6741" y="1532"/>
                  </a:lnTo>
                  <a:lnTo>
                    <a:pt x="677" y="14084"/>
                  </a:lnTo>
                  <a:lnTo>
                    <a:pt x="0" y="15485"/>
                  </a:lnTo>
                  <a:cubicBezTo>
                    <a:pt x="12387" y="11375"/>
                    <a:pt x="7483" y="1"/>
                    <a:pt x="74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5"/>
            <p:cNvSpPr/>
            <p:nvPr/>
          </p:nvSpPr>
          <p:spPr>
            <a:xfrm rot="-4339882">
              <a:off x="7828967" y="720289"/>
              <a:ext cx="389832" cy="702749"/>
            </a:xfrm>
            <a:custGeom>
              <a:avLst/>
              <a:gdLst/>
              <a:ahLst/>
              <a:cxnLst/>
              <a:rect l="l" t="t" r="r" b="b"/>
              <a:pathLst>
                <a:path w="6964" h="12554" extrusionOk="0">
                  <a:moveTo>
                    <a:pt x="6065" y="1"/>
                  </a:moveTo>
                  <a:lnTo>
                    <a:pt x="1" y="12553"/>
                  </a:lnTo>
                  <a:cubicBezTo>
                    <a:pt x="6964" y="9260"/>
                    <a:pt x="6757" y="3199"/>
                    <a:pt x="6065" y="1"/>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5"/>
            <p:cNvSpPr/>
            <p:nvPr/>
          </p:nvSpPr>
          <p:spPr>
            <a:xfrm rot="-4339882">
              <a:off x="7936975" y="1281152"/>
              <a:ext cx="328983" cy="389552"/>
            </a:xfrm>
            <a:custGeom>
              <a:avLst/>
              <a:gdLst/>
              <a:ahLst/>
              <a:cxnLst/>
              <a:rect l="l" t="t" r="r" b="b"/>
              <a:pathLst>
                <a:path w="5877" h="6959" extrusionOk="0">
                  <a:moveTo>
                    <a:pt x="2938" y="0"/>
                  </a:moveTo>
                  <a:cubicBezTo>
                    <a:pt x="1928" y="0"/>
                    <a:pt x="968" y="596"/>
                    <a:pt x="553" y="1586"/>
                  </a:cubicBezTo>
                  <a:cubicBezTo>
                    <a:pt x="0" y="2903"/>
                    <a:pt x="1102" y="6958"/>
                    <a:pt x="1102" y="6958"/>
                  </a:cubicBezTo>
                  <a:cubicBezTo>
                    <a:pt x="1102" y="6958"/>
                    <a:pt x="4770" y="4906"/>
                    <a:pt x="5323" y="3590"/>
                  </a:cubicBezTo>
                  <a:cubicBezTo>
                    <a:pt x="5876" y="2272"/>
                    <a:pt x="5257" y="756"/>
                    <a:pt x="3939" y="203"/>
                  </a:cubicBezTo>
                  <a:cubicBezTo>
                    <a:pt x="3612" y="65"/>
                    <a:pt x="3273" y="0"/>
                    <a:pt x="2938" y="0"/>
                  </a:cubicBezTo>
                  <a:close/>
                </a:path>
              </a:pathLst>
            </a:custGeom>
            <a:solidFill>
              <a:srgbClr val="FAC63F">
                <a:alpha val="54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5"/>
            <p:cNvSpPr/>
            <p:nvPr/>
          </p:nvSpPr>
          <p:spPr>
            <a:xfrm rot="-4339882">
              <a:off x="7957849" y="1330497"/>
              <a:ext cx="199618" cy="236340"/>
            </a:xfrm>
            <a:custGeom>
              <a:avLst/>
              <a:gdLst/>
              <a:ahLst/>
              <a:cxnLst/>
              <a:rect l="l" t="t" r="r" b="b"/>
              <a:pathLst>
                <a:path w="3566" h="4222" extrusionOk="0">
                  <a:moveTo>
                    <a:pt x="1784" y="1"/>
                  </a:moveTo>
                  <a:cubicBezTo>
                    <a:pt x="1172" y="1"/>
                    <a:pt x="590" y="363"/>
                    <a:pt x="337" y="963"/>
                  </a:cubicBezTo>
                  <a:cubicBezTo>
                    <a:pt x="1" y="1762"/>
                    <a:pt x="669" y="4221"/>
                    <a:pt x="669" y="4221"/>
                  </a:cubicBezTo>
                  <a:cubicBezTo>
                    <a:pt x="669" y="4221"/>
                    <a:pt x="2894" y="2977"/>
                    <a:pt x="3230" y="2179"/>
                  </a:cubicBezTo>
                  <a:cubicBezTo>
                    <a:pt x="3566" y="1379"/>
                    <a:pt x="3190" y="460"/>
                    <a:pt x="2391" y="124"/>
                  </a:cubicBezTo>
                  <a:cubicBezTo>
                    <a:pt x="2193" y="40"/>
                    <a:pt x="1987" y="1"/>
                    <a:pt x="17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4" name="Google Shape;464;p35"/>
            <p:cNvGrpSpPr/>
            <p:nvPr/>
          </p:nvGrpSpPr>
          <p:grpSpPr>
            <a:xfrm>
              <a:off x="7784112" y="1205532"/>
              <a:ext cx="342129" cy="398068"/>
              <a:chOff x="7784112" y="1205532"/>
              <a:chExt cx="342129" cy="398068"/>
            </a:xfrm>
          </p:grpSpPr>
          <p:sp>
            <p:nvSpPr>
              <p:cNvPr id="465" name="Google Shape;465;p35"/>
              <p:cNvSpPr/>
              <p:nvPr/>
            </p:nvSpPr>
            <p:spPr>
              <a:xfrm rot="-4339882">
                <a:off x="7786346" y="1278811"/>
                <a:ext cx="337660" cy="251510"/>
              </a:xfrm>
              <a:custGeom>
                <a:avLst/>
                <a:gdLst/>
                <a:ahLst/>
                <a:cxnLst/>
                <a:rect l="l" t="t" r="r" b="b"/>
                <a:pathLst>
                  <a:path w="6032" h="4493" extrusionOk="0">
                    <a:moveTo>
                      <a:pt x="2120" y="1"/>
                    </a:moveTo>
                    <a:lnTo>
                      <a:pt x="1" y="1959"/>
                    </a:lnTo>
                    <a:lnTo>
                      <a:pt x="6032" y="4492"/>
                    </a:lnTo>
                    <a:lnTo>
                      <a:pt x="6032" y="4492"/>
                    </a:lnTo>
                    <a:lnTo>
                      <a:pt x="5948" y="1610"/>
                    </a:lnTo>
                    <a:lnTo>
                      <a:pt x="212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5"/>
              <p:cNvSpPr/>
              <p:nvPr/>
            </p:nvSpPr>
            <p:spPr>
              <a:xfrm rot="-4339882">
                <a:off x="7786346" y="1278811"/>
                <a:ext cx="337660" cy="251510"/>
              </a:xfrm>
              <a:custGeom>
                <a:avLst/>
                <a:gdLst/>
                <a:ahLst/>
                <a:cxnLst/>
                <a:rect l="l" t="t" r="r" b="b"/>
                <a:pathLst>
                  <a:path w="6032" h="4493" extrusionOk="0">
                    <a:moveTo>
                      <a:pt x="2120" y="1"/>
                    </a:moveTo>
                    <a:lnTo>
                      <a:pt x="1" y="1959"/>
                    </a:lnTo>
                    <a:lnTo>
                      <a:pt x="6032" y="4492"/>
                    </a:lnTo>
                    <a:lnTo>
                      <a:pt x="6032" y="4492"/>
                    </a:lnTo>
                    <a:lnTo>
                      <a:pt x="5948" y="1610"/>
                    </a:lnTo>
                    <a:lnTo>
                      <a:pt x="2120" y="1"/>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7" name="Google Shape;467;p35"/>
            <p:cNvSpPr/>
            <p:nvPr/>
          </p:nvSpPr>
          <p:spPr>
            <a:xfrm rot="-4339882">
              <a:off x="6784450" y="140190"/>
              <a:ext cx="1007830" cy="1579310"/>
            </a:xfrm>
            <a:custGeom>
              <a:avLst/>
              <a:gdLst/>
              <a:ahLst/>
              <a:cxnLst/>
              <a:rect l="l" t="t" r="r" b="b"/>
              <a:pathLst>
                <a:path w="18004" h="28213" extrusionOk="0">
                  <a:moveTo>
                    <a:pt x="16240" y="1"/>
                  </a:moveTo>
                  <a:cubicBezTo>
                    <a:pt x="15337" y="1"/>
                    <a:pt x="14141" y="837"/>
                    <a:pt x="12814" y="2187"/>
                  </a:cubicBezTo>
                  <a:cubicBezTo>
                    <a:pt x="9249" y="5817"/>
                    <a:pt x="4772" y="13168"/>
                    <a:pt x="2719" y="18055"/>
                  </a:cubicBezTo>
                  <a:cubicBezTo>
                    <a:pt x="2577" y="18394"/>
                    <a:pt x="2444" y="18723"/>
                    <a:pt x="2328" y="19037"/>
                  </a:cubicBezTo>
                  <a:cubicBezTo>
                    <a:pt x="0" y="25190"/>
                    <a:pt x="2434" y="26031"/>
                    <a:pt x="5315" y="27241"/>
                  </a:cubicBezTo>
                  <a:cubicBezTo>
                    <a:pt x="6483" y="27732"/>
                    <a:pt x="7556" y="28213"/>
                    <a:pt x="8602" y="28213"/>
                  </a:cubicBezTo>
                  <a:cubicBezTo>
                    <a:pt x="10138" y="28213"/>
                    <a:pt x="11617" y="27179"/>
                    <a:pt x="13262" y="23631"/>
                  </a:cubicBezTo>
                  <a:cubicBezTo>
                    <a:pt x="13404" y="23329"/>
                    <a:pt x="13546" y="23004"/>
                    <a:pt x="13689" y="22664"/>
                  </a:cubicBezTo>
                  <a:cubicBezTo>
                    <a:pt x="15744" y="17778"/>
                    <a:pt x="17859" y="9437"/>
                    <a:pt x="17962" y="4350"/>
                  </a:cubicBezTo>
                  <a:cubicBezTo>
                    <a:pt x="18003" y="2097"/>
                    <a:pt x="17654" y="486"/>
                    <a:pt x="16722" y="94"/>
                  </a:cubicBezTo>
                  <a:cubicBezTo>
                    <a:pt x="16572" y="31"/>
                    <a:pt x="16411" y="1"/>
                    <a:pt x="162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5"/>
            <p:cNvSpPr/>
            <p:nvPr/>
          </p:nvSpPr>
          <p:spPr>
            <a:xfrm rot="-4339882">
              <a:off x="7384557" y="961164"/>
              <a:ext cx="742382" cy="513711"/>
            </a:xfrm>
            <a:custGeom>
              <a:avLst/>
              <a:gdLst/>
              <a:ahLst/>
              <a:cxnLst/>
              <a:rect l="l" t="t" r="r" b="b"/>
              <a:pathLst>
                <a:path w="13262" h="9177" extrusionOk="0">
                  <a:moveTo>
                    <a:pt x="2328" y="1"/>
                  </a:moveTo>
                  <a:lnTo>
                    <a:pt x="2328" y="1"/>
                  </a:lnTo>
                  <a:cubicBezTo>
                    <a:pt x="0" y="6154"/>
                    <a:pt x="2434" y="6995"/>
                    <a:pt x="5315" y="8205"/>
                  </a:cubicBezTo>
                  <a:cubicBezTo>
                    <a:pt x="6483" y="8696"/>
                    <a:pt x="7556" y="9176"/>
                    <a:pt x="8603" y="9176"/>
                  </a:cubicBezTo>
                  <a:cubicBezTo>
                    <a:pt x="10138" y="9176"/>
                    <a:pt x="11617" y="8143"/>
                    <a:pt x="13262" y="4595"/>
                  </a:cubicBezTo>
                  <a:lnTo>
                    <a:pt x="232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5"/>
            <p:cNvSpPr/>
            <p:nvPr/>
          </p:nvSpPr>
          <p:spPr>
            <a:xfrm rot="-4339882">
              <a:off x="7508841" y="992062"/>
              <a:ext cx="118618" cy="104511"/>
            </a:xfrm>
            <a:custGeom>
              <a:avLst/>
              <a:gdLst/>
              <a:ahLst/>
              <a:cxnLst/>
              <a:rect l="l" t="t" r="r" b="b"/>
              <a:pathLst>
                <a:path w="2119" h="1867" extrusionOk="0">
                  <a:moveTo>
                    <a:pt x="1059" y="0"/>
                  </a:moveTo>
                  <a:cubicBezTo>
                    <a:pt x="694" y="0"/>
                    <a:pt x="349" y="215"/>
                    <a:pt x="199" y="572"/>
                  </a:cubicBezTo>
                  <a:cubicBezTo>
                    <a:pt x="1" y="1047"/>
                    <a:pt x="223" y="1595"/>
                    <a:pt x="699" y="1794"/>
                  </a:cubicBezTo>
                  <a:cubicBezTo>
                    <a:pt x="816" y="1844"/>
                    <a:pt x="938" y="1867"/>
                    <a:pt x="1058" y="1867"/>
                  </a:cubicBezTo>
                  <a:cubicBezTo>
                    <a:pt x="1422" y="1867"/>
                    <a:pt x="1769" y="1652"/>
                    <a:pt x="1920" y="1295"/>
                  </a:cubicBezTo>
                  <a:cubicBezTo>
                    <a:pt x="2119" y="820"/>
                    <a:pt x="1896" y="272"/>
                    <a:pt x="1420" y="74"/>
                  </a:cubicBezTo>
                  <a:cubicBezTo>
                    <a:pt x="1302" y="24"/>
                    <a:pt x="1179" y="0"/>
                    <a:pt x="1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5"/>
            <p:cNvSpPr/>
            <p:nvPr/>
          </p:nvSpPr>
          <p:spPr>
            <a:xfrm rot="-4339882">
              <a:off x="7403644" y="903179"/>
              <a:ext cx="59393" cy="52340"/>
            </a:xfrm>
            <a:custGeom>
              <a:avLst/>
              <a:gdLst/>
              <a:ahLst/>
              <a:cxnLst/>
              <a:rect l="l" t="t" r="r" b="b"/>
              <a:pathLst>
                <a:path w="1061" h="935" extrusionOk="0">
                  <a:moveTo>
                    <a:pt x="530" y="0"/>
                  </a:moveTo>
                  <a:cubicBezTo>
                    <a:pt x="348" y="0"/>
                    <a:pt x="176" y="108"/>
                    <a:pt x="100" y="287"/>
                  </a:cubicBezTo>
                  <a:cubicBezTo>
                    <a:pt x="1" y="524"/>
                    <a:pt x="111" y="797"/>
                    <a:pt x="349" y="898"/>
                  </a:cubicBezTo>
                  <a:cubicBezTo>
                    <a:pt x="408" y="922"/>
                    <a:pt x="470" y="934"/>
                    <a:pt x="530" y="934"/>
                  </a:cubicBezTo>
                  <a:cubicBezTo>
                    <a:pt x="713" y="934"/>
                    <a:pt x="885" y="827"/>
                    <a:pt x="961" y="648"/>
                  </a:cubicBezTo>
                  <a:cubicBezTo>
                    <a:pt x="1061" y="411"/>
                    <a:pt x="950" y="138"/>
                    <a:pt x="711" y="37"/>
                  </a:cubicBezTo>
                  <a:cubicBezTo>
                    <a:pt x="652" y="12"/>
                    <a:pt x="590" y="0"/>
                    <a:pt x="5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5"/>
            <p:cNvSpPr/>
            <p:nvPr/>
          </p:nvSpPr>
          <p:spPr>
            <a:xfrm rot="-4339882">
              <a:off x="7303559" y="817798"/>
              <a:ext cx="59337" cy="52340"/>
            </a:xfrm>
            <a:custGeom>
              <a:avLst/>
              <a:gdLst/>
              <a:ahLst/>
              <a:cxnLst/>
              <a:rect l="l" t="t" r="r" b="b"/>
              <a:pathLst>
                <a:path w="1060" h="935" extrusionOk="0">
                  <a:moveTo>
                    <a:pt x="531" y="0"/>
                  </a:moveTo>
                  <a:cubicBezTo>
                    <a:pt x="349" y="0"/>
                    <a:pt x="176" y="108"/>
                    <a:pt x="101" y="287"/>
                  </a:cubicBezTo>
                  <a:cubicBezTo>
                    <a:pt x="1" y="525"/>
                    <a:pt x="112" y="798"/>
                    <a:pt x="350" y="898"/>
                  </a:cubicBezTo>
                  <a:cubicBezTo>
                    <a:pt x="409" y="923"/>
                    <a:pt x="470" y="935"/>
                    <a:pt x="530" y="935"/>
                  </a:cubicBezTo>
                  <a:cubicBezTo>
                    <a:pt x="712" y="935"/>
                    <a:pt x="884" y="828"/>
                    <a:pt x="960" y="649"/>
                  </a:cubicBezTo>
                  <a:cubicBezTo>
                    <a:pt x="1060" y="411"/>
                    <a:pt x="949" y="138"/>
                    <a:pt x="711" y="37"/>
                  </a:cubicBezTo>
                  <a:cubicBezTo>
                    <a:pt x="652" y="12"/>
                    <a:pt x="591" y="0"/>
                    <a:pt x="5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5"/>
            <p:cNvSpPr/>
            <p:nvPr/>
          </p:nvSpPr>
          <p:spPr>
            <a:xfrm rot="-4339882">
              <a:off x="6941722" y="504934"/>
              <a:ext cx="372926" cy="328424"/>
            </a:xfrm>
            <a:custGeom>
              <a:avLst/>
              <a:gdLst/>
              <a:ahLst/>
              <a:cxnLst/>
              <a:rect l="l" t="t" r="r" b="b"/>
              <a:pathLst>
                <a:path w="6662" h="5867" extrusionOk="0">
                  <a:moveTo>
                    <a:pt x="3332" y="0"/>
                  </a:moveTo>
                  <a:cubicBezTo>
                    <a:pt x="2187" y="0"/>
                    <a:pt x="1099" y="676"/>
                    <a:pt x="627" y="1798"/>
                  </a:cubicBezTo>
                  <a:cubicBezTo>
                    <a:pt x="1" y="3291"/>
                    <a:pt x="703" y="5010"/>
                    <a:pt x="2196" y="5637"/>
                  </a:cubicBezTo>
                  <a:cubicBezTo>
                    <a:pt x="2567" y="5793"/>
                    <a:pt x="2952" y="5866"/>
                    <a:pt x="3331" y="5866"/>
                  </a:cubicBezTo>
                  <a:cubicBezTo>
                    <a:pt x="4476" y="5866"/>
                    <a:pt x="5564" y="5191"/>
                    <a:pt x="6035" y="4069"/>
                  </a:cubicBezTo>
                  <a:cubicBezTo>
                    <a:pt x="6662" y="2575"/>
                    <a:pt x="5961" y="857"/>
                    <a:pt x="4467" y="230"/>
                  </a:cubicBezTo>
                  <a:cubicBezTo>
                    <a:pt x="4096" y="74"/>
                    <a:pt x="3711" y="0"/>
                    <a:pt x="3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5"/>
            <p:cNvSpPr/>
            <p:nvPr/>
          </p:nvSpPr>
          <p:spPr>
            <a:xfrm rot="-4339882">
              <a:off x="6996301" y="552922"/>
              <a:ext cx="263713" cy="232253"/>
            </a:xfrm>
            <a:custGeom>
              <a:avLst/>
              <a:gdLst/>
              <a:ahLst/>
              <a:cxnLst/>
              <a:rect l="l" t="t" r="r" b="b"/>
              <a:pathLst>
                <a:path w="4711" h="4149" extrusionOk="0">
                  <a:moveTo>
                    <a:pt x="2357" y="1"/>
                  </a:moveTo>
                  <a:cubicBezTo>
                    <a:pt x="1547" y="1"/>
                    <a:pt x="778" y="478"/>
                    <a:pt x="445" y="1271"/>
                  </a:cubicBezTo>
                  <a:cubicBezTo>
                    <a:pt x="1" y="2327"/>
                    <a:pt x="497" y="3542"/>
                    <a:pt x="1552" y="3985"/>
                  </a:cubicBezTo>
                  <a:cubicBezTo>
                    <a:pt x="1815" y="4096"/>
                    <a:pt x="2087" y="4148"/>
                    <a:pt x="2355" y="4148"/>
                  </a:cubicBezTo>
                  <a:cubicBezTo>
                    <a:pt x="3164" y="4148"/>
                    <a:pt x="3934" y="3671"/>
                    <a:pt x="4267" y="2878"/>
                  </a:cubicBezTo>
                  <a:cubicBezTo>
                    <a:pt x="4711" y="1821"/>
                    <a:pt x="4214" y="606"/>
                    <a:pt x="3159" y="163"/>
                  </a:cubicBezTo>
                  <a:cubicBezTo>
                    <a:pt x="2897" y="53"/>
                    <a:pt x="2625" y="1"/>
                    <a:pt x="2357" y="1"/>
                  </a:cubicBezTo>
                  <a:close/>
                </a:path>
              </a:pathLst>
            </a:custGeom>
            <a:solidFill>
              <a:srgbClr val="FFFFFF">
                <a:alpha val="261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5"/>
            <p:cNvSpPr/>
            <p:nvPr/>
          </p:nvSpPr>
          <p:spPr>
            <a:xfrm rot="-4339882">
              <a:off x="6615648" y="263651"/>
              <a:ext cx="290582" cy="243505"/>
            </a:xfrm>
            <a:custGeom>
              <a:avLst/>
              <a:gdLst/>
              <a:ahLst/>
              <a:cxnLst/>
              <a:rect l="l" t="t" r="r" b="b"/>
              <a:pathLst>
                <a:path w="5191" h="4350" extrusionOk="0">
                  <a:moveTo>
                    <a:pt x="3426" y="1"/>
                  </a:moveTo>
                  <a:cubicBezTo>
                    <a:pt x="2524" y="1"/>
                    <a:pt x="1328" y="837"/>
                    <a:pt x="1" y="2186"/>
                  </a:cubicBezTo>
                  <a:lnTo>
                    <a:pt x="5148" y="4350"/>
                  </a:lnTo>
                  <a:cubicBezTo>
                    <a:pt x="5190" y="2095"/>
                    <a:pt x="4841" y="484"/>
                    <a:pt x="3909" y="94"/>
                  </a:cubicBezTo>
                  <a:cubicBezTo>
                    <a:pt x="3759" y="31"/>
                    <a:pt x="3598" y="1"/>
                    <a:pt x="34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5" name="Google Shape;475;p35"/>
          <p:cNvSpPr/>
          <p:nvPr/>
        </p:nvSpPr>
        <p:spPr>
          <a:xfrm>
            <a:off x="6327650" y="1719110"/>
            <a:ext cx="1541585" cy="771130"/>
          </a:xfrm>
          <a:custGeom>
            <a:avLst/>
            <a:gdLst/>
            <a:ahLst/>
            <a:cxnLst/>
            <a:rect l="l" t="t" r="r" b="b"/>
            <a:pathLst>
              <a:path w="32008" h="16011" extrusionOk="0">
                <a:moveTo>
                  <a:pt x="15947" y="0"/>
                </a:moveTo>
                <a:cubicBezTo>
                  <a:pt x="14970" y="0"/>
                  <a:pt x="14033" y="363"/>
                  <a:pt x="13249" y="1051"/>
                </a:cubicBezTo>
                <a:cubicBezTo>
                  <a:pt x="12085" y="2074"/>
                  <a:pt x="11612" y="3628"/>
                  <a:pt x="11675" y="5142"/>
                </a:cubicBezTo>
                <a:cubicBezTo>
                  <a:pt x="11684" y="5358"/>
                  <a:pt x="11707" y="5566"/>
                  <a:pt x="11737" y="5773"/>
                </a:cubicBezTo>
                <a:cubicBezTo>
                  <a:pt x="11728" y="5771"/>
                  <a:pt x="11718" y="5767"/>
                  <a:pt x="11711" y="5764"/>
                </a:cubicBezTo>
                <a:cubicBezTo>
                  <a:pt x="11482" y="5686"/>
                  <a:pt x="11239" y="5647"/>
                  <a:pt x="10998" y="5626"/>
                </a:cubicBezTo>
                <a:cubicBezTo>
                  <a:pt x="10945" y="5622"/>
                  <a:pt x="10892" y="5620"/>
                  <a:pt x="10838" y="5620"/>
                </a:cubicBezTo>
                <a:cubicBezTo>
                  <a:pt x="10366" y="5620"/>
                  <a:pt x="9894" y="5798"/>
                  <a:pt x="9543" y="6118"/>
                </a:cubicBezTo>
                <a:cubicBezTo>
                  <a:pt x="9432" y="6218"/>
                  <a:pt x="9339" y="6345"/>
                  <a:pt x="9257" y="6480"/>
                </a:cubicBezTo>
                <a:cubicBezTo>
                  <a:pt x="8933" y="6227"/>
                  <a:pt x="8558" y="6045"/>
                  <a:pt x="8192" y="5965"/>
                </a:cubicBezTo>
                <a:cubicBezTo>
                  <a:pt x="7742" y="5866"/>
                  <a:pt x="7285" y="5811"/>
                  <a:pt x="6831" y="5811"/>
                </a:cubicBezTo>
                <a:cubicBezTo>
                  <a:pt x="6147" y="5811"/>
                  <a:pt x="5469" y="5936"/>
                  <a:pt x="4833" y="6223"/>
                </a:cubicBezTo>
                <a:cubicBezTo>
                  <a:pt x="3965" y="6615"/>
                  <a:pt x="3230" y="7308"/>
                  <a:pt x="2761" y="8135"/>
                </a:cubicBezTo>
                <a:cubicBezTo>
                  <a:pt x="2306" y="8938"/>
                  <a:pt x="2093" y="9875"/>
                  <a:pt x="2299" y="10763"/>
                </a:cubicBezTo>
                <a:cubicBezTo>
                  <a:pt x="2136" y="10780"/>
                  <a:pt x="1974" y="10816"/>
                  <a:pt x="1814" y="10872"/>
                </a:cubicBezTo>
                <a:cubicBezTo>
                  <a:pt x="992" y="11160"/>
                  <a:pt x="425" y="11847"/>
                  <a:pt x="203" y="12634"/>
                </a:cubicBezTo>
                <a:cubicBezTo>
                  <a:pt x="0" y="13357"/>
                  <a:pt x="85" y="14165"/>
                  <a:pt x="531" y="14834"/>
                </a:cubicBezTo>
                <a:cubicBezTo>
                  <a:pt x="973" y="15496"/>
                  <a:pt x="1754" y="15887"/>
                  <a:pt x="2576" y="15986"/>
                </a:cubicBezTo>
                <a:lnTo>
                  <a:pt x="2576" y="16002"/>
                </a:lnTo>
                <a:lnTo>
                  <a:pt x="2780" y="16002"/>
                </a:lnTo>
                <a:cubicBezTo>
                  <a:pt x="2858" y="16007"/>
                  <a:pt x="2937" y="16010"/>
                  <a:pt x="3015" y="16010"/>
                </a:cubicBezTo>
                <a:cubicBezTo>
                  <a:pt x="3087" y="16010"/>
                  <a:pt x="3158" y="16008"/>
                  <a:pt x="3228" y="16002"/>
                </a:cubicBezTo>
                <a:lnTo>
                  <a:pt x="29545" y="16002"/>
                </a:lnTo>
                <a:lnTo>
                  <a:pt x="29545" y="15990"/>
                </a:lnTo>
                <a:cubicBezTo>
                  <a:pt x="29639" y="15999"/>
                  <a:pt x="29735" y="16004"/>
                  <a:pt x="29831" y="16004"/>
                </a:cubicBezTo>
                <a:cubicBezTo>
                  <a:pt x="30554" y="16004"/>
                  <a:pt x="31315" y="15740"/>
                  <a:pt x="31594" y="15061"/>
                </a:cubicBezTo>
                <a:cubicBezTo>
                  <a:pt x="32008" y="14056"/>
                  <a:pt x="31537" y="12765"/>
                  <a:pt x="30338" y="12608"/>
                </a:cubicBezTo>
                <a:cubicBezTo>
                  <a:pt x="30233" y="12594"/>
                  <a:pt x="30122" y="12588"/>
                  <a:pt x="30009" y="12588"/>
                </a:cubicBezTo>
                <a:cubicBezTo>
                  <a:pt x="30000" y="12588"/>
                  <a:pt x="29990" y="12588"/>
                  <a:pt x="29980" y="12588"/>
                </a:cubicBezTo>
                <a:cubicBezTo>
                  <a:pt x="30214" y="12356"/>
                  <a:pt x="30418" y="12092"/>
                  <a:pt x="30575" y="11780"/>
                </a:cubicBezTo>
                <a:cubicBezTo>
                  <a:pt x="30889" y="11159"/>
                  <a:pt x="31042" y="10447"/>
                  <a:pt x="30973" y="9754"/>
                </a:cubicBezTo>
                <a:cubicBezTo>
                  <a:pt x="30900" y="9008"/>
                  <a:pt x="30600" y="8095"/>
                  <a:pt x="29907" y="7712"/>
                </a:cubicBezTo>
                <a:cubicBezTo>
                  <a:pt x="29472" y="7472"/>
                  <a:pt x="28970" y="7358"/>
                  <a:pt x="28462" y="7358"/>
                </a:cubicBezTo>
                <a:cubicBezTo>
                  <a:pt x="28136" y="7358"/>
                  <a:pt x="27808" y="7405"/>
                  <a:pt x="27493" y="7495"/>
                </a:cubicBezTo>
                <a:cubicBezTo>
                  <a:pt x="27545" y="7272"/>
                  <a:pt x="27591" y="7046"/>
                  <a:pt x="27623" y="6821"/>
                </a:cubicBezTo>
                <a:cubicBezTo>
                  <a:pt x="27820" y="5441"/>
                  <a:pt x="27621" y="4108"/>
                  <a:pt x="26675" y="3042"/>
                </a:cubicBezTo>
                <a:cubicBezTo>
                  <a:pt x="25907" y="2174"/>
                  <a:pt x="24753" y="1640"/>
                  <a:pt x="23595" y="1617"/>
                </a:cubicBezTo>
                <a:cubicBezTo>
                  <a:pt x="23571" y="1617"/>
                  <a:pt x="23548" y="1616"/>
                  <a:pt x="23525" y="1616"/>
                </a:cubicBezTo>
                <a:cubicBezTo>
                  <a:pt x="22400" y="1616"/>
                  <a:pt x="21385" y="2132"/>
                  <a:pt x="20671" y="2915"/>
                </a:cubicBezTo>
                <a:cubicBezTo>
                  <a:pt x="20657" y="2892"/>
                  <a:pt x="20643" y="2866"/>
                  <a:pt x="20630" y="2842"/>
                </a:cubicBezTo>
                <a:cubicBezTo>
                  <a:pt x="19850" y="1642"/>
                  <a:pt x="18656" y="695"/>
                  <a:pt x="17300" y="230"/>
                </a:cubicBezTo>
                <a:cubicBezTo>
                  <a:pt x="16848" y="76"/>
                  <a:pt x="16393" y="0"/>
                  <a:pt x="159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5"/>
          <p:cNvSpPr/>
          <p:nvPr/>
        </p:nvSpPr>
        <p:spPr>
          <a:xfrm>
            <a:off x="2205450" y="956104"/>
            <a:ext cx="1306700" cy="457721"/>
          </a:xfrm>
          <a:custGeom>
            <a:avLst/>
            <a:gdLst/>
            <a:ahLst/>
            <a:cxnLst/>
            <a:rect l="l" t="t" r="r" b="b"/>
            <a:pathLst>
              <a:path w="17682" h="6194" extrusionOk="0">
                <a:moveTo>
                  <a:pt x="6357" y="0"/>
                </a:moveTo>
                <a:cubicBezTo>
                  <a:pt x="6100" y="0"/>
                  <a:pt x="5851" y="36"/>
                  <a:pt x="5620" y="115"/>
                </a:cubicBezTo>
                <a:cubicBezTo>
                  <a:pt x="5015" y="322"/>
                  <a:pt x="4375" y="656"/>
                  <a:pt x="4084" y="1406"/>
                </a:cubicBezTo>
                <a:cubicBezTo>
                  <a:pt x="3823" y="2079"/>
                  <a:pt x="3697" y="2765"/>
                  <a:pt x="3725" y="3491"/>
                </a:cubicBezTo>
                <a:cubicBezTo>
                  <a:pt x="3632" y="3484"/>
                  <a:pt x="3538" y="3481"/>
                  <a:pt x="3444" y="3481"/>
                </a:cubicBezTo>
                <a:cubicBezTo>
                  <a:pt x="2927" y="3481"/>
                  <a:pt x="2412" y="3580"/>
                  <a:pt x="1970" y="3775"/>
                </a:cubicBezTo>
                <a:cubicBezTo>
                  <a:pt x="1107" y="4160"/>
                  <a:pt x="182" y="5015"/>
                  <a:pt x="0" y="6193"/>
                </a:cubicBezTo>
                <a:lnTo>
                  <a:pt x="17681" y="6193"/>
                </a:lnTo>
                <a:cubicBezTo>
                  <a:pt x="17640" y="5218"/>
                  <a:pt x="17280" y="4285"/>
                  <a:pt x="16551" y="3808"/>
                </a:cubicBezTo>
                <a:cubicBezTo>
                  <a:pt x="16244" y="3607"/>
                  <a:pt x="15901" y="3520"/>
                  <a:pt x="15552" y="3520"/>
                </a:cubicBezTo>
                <a:cubicBezTo>
                  <a:pt x="15205" y="3520"/>
                  <a:pt x="14850" y="3606"/>
                  <a:pt x="14517" y="3752"/>
                </a:cubicBezTo>
                <a:cubicBezTo>
                  <a:pt x="14362" y="2672"/>
                  <a:pt x="13989" y="1555"/>
                  <a:pt x="13153" y="1081"/>
                </a:cubicBezTo>
                <a:cubicBezTo>
                  <a:pt x="12768" y="864"/>
                  <a:pt x="12362" y="764"/>
                  <a:pt x="11960" y="764"/>
                </a:cubicBezTo>
                <a:cubicBezTo>
                  <a:pt x="11146" y="764"/>
                  <a:pt x="10349" y="1173"/>
                  <a:pt x="9785" y="1843"/>
                </a:cubicBezTo>
                <a:cubicBezTo>
                  <a:pt x="9651" y="1662"/>
                  <a:pt x="9514" y="1502"/>
                  <a:pt x="9383" y="1370"/>
                </a:cubicBezTo>
                <a:cubicBezTo>
                  <a:pt x="8634" y="620"/>
                  <a:pt x="7423" y="0"/>
                  <a:pt x="6357" y="0"/>
                </a:cubicBezTo>
                <a:close/>
                <a:moveTo>
                  <a:pt x="0" y="6193"/>
                </a:moveTo>
                <a:lnTo>
                  <a:pt x="0" y="6194"/>
                </a:lnTo>
                <a:cubicBezTo>
                  <a:pt x="0" y="6194"/>
                  <a:pt x="0" y="6193"/>
                  <a:pt x="0" y="61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5"/>
          <p:cNvSpPr/>
          <p:nvPr/>
        </p:nvSpPr>
        <p:spPr>
          <a:xfrm rot="-1800004">
            <a:off x="6553770" y="736953"/>
            <a:ext cx="249790" cy="252709"/>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8" name="Google Shape;478;p35"/>
          <p:cNvGrpSpPr/>
          <p:nvPr/>
        </p:nvGrpSpPr>
        <p:grpSpPr>
          <a:xfrm>
            <a:off x="1712502" y="3747608"/>
            <a:ext cx="5718573" cy="1223378"/>
            <a:chOff x="6683600" y="1572213"/>
            <a:chExt cx="611900" cy="130900"/>
          </a:xfrm>
        </p:grpSpPr>
        <p:sp>
          <p:nvSpPr>
            <p:cNvPr id="479" name="Google Shape;479;p35"/>
            <p:cNvSpPr/>
            <p:nvPr/>
          </p:nvSpPr>
          <p:spPr>
            <a:xfrm>
              <a:off x="6685650" y="1585788"/>
              <a:ext cx="607775" cy="80750"/>
            </a:xfrm>
            <a:custGeom>
              <a:avLst/>
              <a:gdLst/>
              <a:ahLst/>
              <a:cxnLst/>
              <a:rect l="l" t="t" r="r" b="b"/>
              <a:pathLst>
                <a:path w="24311" h="3230" extrusionOk="0">
                  <a:moveTo>
                    <a:pt x="19039" y="0"/>
                  </a:moveTo>
                  <a:cubicBezTo>
                    <a:pt x="15739" y="0"/>
                    <a:pt x="12922" y="1991"/>
                    <a:pt x="12156" y="2605"/>
                  </a:cubicBezTo>
                  <a:cubicBezTo>
                    <a:pt x="11390" y="1991"/>
                    <a:pt x="8573" y="1"/>
                    <a:pt x="5272" y="1"/>
                  </a:cubicBezTo>
                  <a:cubicBezTo>
                    <a:pt x="3572" y="1"/>
                    <a:pt x="1744" y="529"/>
                    <a:pt x="1" y="2045"/>
                  </a:cubicBezTo>
                  <a:cubicBezTo>
                    <a:pt x="942" y="2986"/>
                    <a:pt x="942" y="3182"/>
                    <a:pt x="942" y="3182"/>
                  </a:cubicBezTo>
                  <a:lnTo>
                    <a:pt x="942" y="3229"/>
                  </a:lnTo>
                  <a:lnTo>
                    <a:pt x="12156" y="3183"/>
                  </a:lnTo>
                  <a:lnTo>
                    <a:pt x="23370" y="3229"/>
                  </a:lnTo>
                  <a:lnTo>
                    <a:pt x="23370" y="3182"/>
                  </a:lnTo>
                  <a:cubicBezTo>
                    <a:pt x="23370" y="3182"/>
                    <a:pt x="23370" y="2985"/>
                    <a:pt x="24311" y="2045"/>
                  </a:cubicBezTo>
                  <a:cubicBezTo>
                    <a:pt x="22568" y="529"/>
                    <a:pt x="20739" y="0"/>
                    <a:pt x="190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5"/>
            <p:cNvSpPr/>
            <p:nvPr/>
          </p:nvSpPr>
          <p:spPr>
            <a:xfrm>
              <a:off x="6975850" y="1650388"/>
              <a:ext cx="26425" cy="26200"/>
            </a:xfrm>
            <a:custGeom>
              <a:avLst/>
              <a:gdLst/>
              <a:ahLst/>
              <a:cxnLst/>
              <a:rect l="l" t="t" r="r" b="b"/>
              <a:pathLst>
                <a:path w="1057" h="1048" extrusionOk="0">
                  <a:moveTo>
                    <a:pt x="548" y="0"/>
                  </a:moveTo>
                  <a:lnTo>
                    <a:pt x="0" y="662"/>
                  </a:lnTo>
                  <a:lnTo>
                    <a:pt x="528" y="1048"/>
                  </a:lnTo>
                  <a:lnTo>
                    <a:pt x="1056" y="662"/>
                  </a:lnTo>
                  <a:lnTo>
                    <a:pt x="54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5"/>
            <p:cNvSpPr/>
            <p:nvPr/>
          </p:nvSpPr>
          <p:spPr>
            <a:xfrm>
              <a:off x="6683600" y="1572213"/>
              <a:ext cx="611900" cy="79225"/>
            </a:xfrm>
            <a:custGeom>
              <a:avLst/>
              <a:gdLst/>
              <a:ahLst/>
              <a:cxnLst/>
              <a:rect l="l" t="t" r="r" b="b"/>
              <a:pathLst>
                <a:path w="24476" h="3169" extrusionOk="0">
                  <a:moveTo>
                    <a:pt x="4629" y="1"/>
                  </a:moveTo>
                  <a:cubicBezTo>
                    <a:pt x="3108" y="1"/>
                    <a:pt x="1530" y="388"/>
                    <a:pt x="0" y="1357"/>
                  </a:cubicBezTo>
                  <a:cubicBezTo>
                    <a:pt x="1339" y="656"/>
                    <a:pt x="2730" y="388"/>
                    <a:pt x="4077" y="388"/>
                  </a:cubicBezTo>
                  <a:cubicBezTo>
                    <a:pt x="7869" y="388"/>
                    <a:pt x="11306" y="2518"/>
                    <a:pt x="12214" y="3151"/>
                  </a:cubicBezTo>
                  <a:lnTo>
                    <a:pt x="12239" y="3169"/>
                  </a:lnTo>
                  <a:lnTo>
                    <a:pt x="12265" y="3151"/>
                  </a:lnTo>
                  <a:cubicBezTo>
                    <a:pt x="13169" y="2518"/>
                    <a:pt x="16606" y="388"/>
                    <a:pt x="20398" y="388"/>
                  </a:cubicBezTo>
                  <a:cubicBezTo>
                    <a:pt x="21745" y="388"/>
                    <a:pt x="23136" y="656"/>
                    <a:pt x="24476" y="1357"/>
                  </a:cubicBezTo>
                  <a:cubicBezTo>
                    <a:pt x="22946" y="388"/>
                    <a:pt x="21368" y="1"/>
                    <a:pt x="19848" y="1"/>
                  </a:cubicBezTo>
                  <a:cubicBezTo>
                    <a:pt x="16785" y="1"/>
                    <a:pt x="13957" y="1573"/>
                    <a:pt x="12238" y="3127"/>
                  </a:cubicBezTo>
                  <a:cubicBezTo>
                    <a:pt x="10520" y="1572"/>
                    <a:pt x="7692" y="1"/>
                    <a:pt x="46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5"/>
            <p:cNvSpPr/>
            <p:nvPr/>
          </p:nvSpPr>
          <p:spPr>
            <a:xfrm>
              <a:off x="6704900" y="1662263"/>
              <a:ext cx="572000" cy="18550"/>
            </a:xfrm>
            <a:custGeom>
              <a:avLst/>
              <a:gdLst/>
              <a:ahLst/>
              <a:cxnLst/>
              <a:rect l="l" t="t" r="r" b="b"/>
              <a:pathLst>
                <a:path w="22880" h="742" extrusionOk="0">
                  <a:moveTo>
                    <a:pt x="169" y="1"/>
                  </a:moveTo>
                  <a:cubicBezTo>
                    <a:pt x="76" y="1"/>
                    <a:pt x="0" y="77"/>
                    <a:pt x="0" y="170"/>
                  </a:cubicBezTo>
                  <a:cubicBezTo>
                    <a:pt x="0" y="264"/>
                    <a:pt x="76" y="340"/>
                    <a:pt x="169" y="340"/>
                  </a:cubicBezTo>
                  <a:lnTo>
                    <a:pt x="10732" y="340"/>
                  </a:lnTo>
                  <a:cubicBezTo>
                    <a:pt x="10820" y="490"/>
                    <a:pt x="11016" y="741"/>
                    <a:pt x="11366" y="741"/>
                  </a:cubicBezTo>
                  <a:cubicBezTo>
                    <a:pt x="11712" y="741"/>
                    <a:pt x="11910" y="502"/>
                    <a:pt x="11994" y="358"/>
                  </a:cubicBezTo>
                  <a:lnTo>
                    <a:pt x="22710" y="358"/>
                  </a:lnTo>
                  <a:cubicBezTo>
                    <a:pt x="22804" y="358"/>
                    <a:pt x="22879" y="281"/>
                    <a:pt x="22879" y="188"/>
                  </a:cubicBezTo>
                  <a:cubicBezTo>
                    <a:pt x="22879" y="95"/>
                    <a:pt x="22804" y="20"/>
                    <a:pt x="22710" y="20"/>
                  </a:cubicBezTo>
                  <a:lnTo>
                    <a:pt x="11777" y="20"/>
                  </a:lnTo>
                  <a:lnTo>
                    <a:pt x="11735" y="126"/>
                  </a:lnTo>
                  <a:cubicBezTo>
                    <a:pt x="11734" y="129"/>
                    <a:pt x="11621" y="404"/>
                    <a:pt x="11364" y="404"/>
                  </a:cubicBezTo>
                  <a:cubicBezTo>
                    <a:pt x="11112" y="404"/>
                    <a:pt x="10999" y="123"/>
                    <a:pt x="10994" y="111"/>
                  </a:cubicBezTo>
                  <a:lnTo>
                    <a:pt x="1095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5"/>
            <p:cNvSpPr/>
            <p:nvPr/>
          </p:nvSpPr>
          <p:spPr>
            <a:xfrm>
              <a:off x="7053350" y="1617538"/>
              <a:ext cx="21825" cy="85575"/>
            </a:xfrm>
            <a:custGeom>
              <a:avLst/>
              <a:gdLst/>
              <a:ahLst/>
              <a:cxnLst/>
              <a:rect l="l" t="t" r="r" b="b"/>
              <a:pathLst>
                <a:path w="873" h="3423" extrusionOk="0">
                  <a:moveTo>
                    <a:pt x="872" y="1"/>
                  </a:moveTo>
                  <a:lnTo>
                    <a:pt x="13" y="284"/>
                  </a:lnTo>
                  <a:lnTo>
                    <a:pt x="1" y="3423"/>
                  </a:lnTo>
                  <a:lnTo>
                    <a:pt x="442" y="3081"/>
                  </a:lnTo>
                  <a:lnTo>
                    <a:pt x="861" y="3423"/>
                  </a:lnTo>
                  <a:lnTo>
                    <a:pt x="8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4" name="Google Shape;484;p35"/>
          <p:cNvSpPr/>
          <p:nvPr/>
        </p:nvSpPr>
        <p:spPr>
          <a:xfrm rot="-1800004">
            <a:off x="644945" y="951828"/>
            <a:ext cx="249790" cy="252709"/>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5"/>
          <p:cNvSpPr/>
          <p:nvPr/>
        </p:nvSpPr>
        <p:spPr>
          <a:xfrm rot="-200201">
            <a:off x="1718722" y="2230491"/>
            <a:ext cx="249790" cy="252712"/>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5"/>
          <p:cNvSpPr/>
          <p:nvPr/>
        </p:nvSpPr>
        <p:spPr>
          <a:xfrm rot="-200201">
            <a:off x="7292422" y="2926841"/>
            <a:ext cx="249790" cy="252712"/>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487"/>
        <p:cNvGrpSpPr/>
        <p:nvPr/>
      </p:nvGrpSpPr>
      <p:grpSpPr>
        <a:xfrm>
          <a:off x="0" y="0"/>
          <a:ext cx="0" cy="0"/>
          <a:chOff x="0" y="0"/>
          <a:chExt cx="0" cy="0"/>
        </a:xfrm>
      </p:grpSpPr>
      <p:sp>
        <p:nvSpPr>
          <p:cNvPr id="488" name="Google Shape;488;p36"/>
          <p:cNvSpPr/>
          <p:nvPr/>
        </p:nvSpPr>
        <p:spPr>
          <a:xfrm>
            <a:off x="-380300" y="291810"/>
            <a:ext cx="1541585" cy="771130"/>
          </a:xfrm>
          <a:custGeom>
            <a:avLst/>
            <a:gdLst/>
            <a:ahLst/>
            <a:cxnLst/>
            <a:rect l="l" t="t" r="r" b="b"/>
            <a:pathLst>
              <a:path w="32008" h="16011" extrusionOk="0">
                <a:moveTo>
                  <a:pt x="15947" y="0"/>
                </a:moveTo>
                <a:cubicBezTo>
                  <a:pt x="14970" y="0"/>
                  <a:pt x="14033" y="363"/>
                  <a:pt x="13249" y="1051"/>
                </a:cubicBezTo>
                <a:cubicBezTo>
                  <a:pt x="12085" y="2074"/>
                  <a:pt x="11612" y="3628"/>
                  <a:pt x="11675" y="5142"/>
                </a:cubicBezTo>
                <a:cubicBezTo>
                  <a:pt x="11684" y="5358"/>
                  <a:pt x="11707" y="5566"/>
                  <a:pt x="11737" y="5773"/>
                </a:cubicBezTo>
                <a:cubicBezTo>
                  <a:pt x="11728" y="5771"/>
                  <a:pt x="11718" y="5767"/>
                  <a:pt x="11711" y="5764"/>
                </a:cubicBezTo>
                <a:cubicBezTo>
                  <a:pt x="11482" y="5686"/>
                  <a:pt x="11239" y="5647"/>
                  <a:pt x="10998" y="5626"/>
                </a:cubicBezTo>
                <a:cubicBezTo>
                  <a:pt x="10945" y="5622"/>
                  <a:pt x="10892" y="5620"/>
                  <a:pt x="10838" y="5620"/>
                </a:cubicBezTo>
                <a:cubicBezTo>
                  <a:pt x="10366" y="5620"/>
                  <a:pt x="9894" y="5798"/>
                  <a:pt x="9543" y="6118"/>
                </a:cubicBezTo>
                <a:cubicBezTo>
                  <a:pt x="9432" y="6218"/>
                  <a:pt x="9339" y="6345"/>
                  <a:pt x="9257" y="6480"/>
                </a:cubicBezTo>
                <a:cubicBezTo>
                  <a:pt x="8933" y="6227"/>
                  <a:pt x="8558" y="6045"/>
                  <a:pt x="8192" y="5965"/>
                </a:cubicBezTo>
                <a:cubicBezTo>
                  <a:pt x="7742" y="5866"/>
                  <a:pt x="7285" y="5811"/>
                  <a:pt x="6831" y="5811"/>
                </a:cubicBezTo>
                <a:cubicBezTo>
                  <a:pt x="6147" y="5811"/>
                  <a:pt x="5469" y="5936"/>
                  <a:pt x="4833" y="6223"/>
                </a:cubicBezTo>
                <a:cubicBezTo>
                  <a:pt x="3965" y="6615"/>
                  <a:pt x="3230" y="7308"/>
                  <a:pt x="2761" y="8135"/>
                </a:cubicBezTo>
                <a:cubicBezTo>
                  <a:pt x="2306" y="8938"/>
                  <a:pt x="2093" y="9875"/>
                  <a:pt x="2299" y="10763"/>
                </a:cubicBezTo>
                <a:cubicBezTo>
                  <a:pt x="2136" y="10780"/>
                  <a:pt x="1974" y="10816"/>
                  <a:pt x="1814" y="10872"/>
                </a:cubicBezTo>
                <a:cubicBezTo>
                  <a:pt x="992" y="11160"/>
                  <a:pt x="425" y="11847"/>
                  <a:pt x="203" y="12634"/>
                </a:cubicBezTo>
                <a:cubicBezTo>
                  <a:pt x="0" y="13357"/>
                  <a:pt x="85" y="14165"/>
                  <a:pt x="531" y="14834"/>
                </a:cubicBezTo>
                <a:cubicBezTo>
                  <a:pt x="973" y="15496"/>
                  <a:pt x="1754" y="15887"/>
                  <a:pt x="2576" y="15986"/>
                </a:cubicBezTo>
                <a:lnTo>
                  <a:pt x="2576" y="16002"/>
                </a:lnTo>
                <a:lnTo>
                  <a:pt x="2780" y="16002"/>
                </a:lnTo>
                <a:cubicBezTo>
                  <a:pt x="2858" y="16007"/>
                  <a:pt x="2937" y="16010"/>
                  <a:pt x="3015" y="16010"/>
                </a:cubicBezTo>
                <a:cubicBezTo>
                  <a:pt x="3087" y="16010"/>
                  <a:pt x="3158" y="16008"/>
                  <a:pt x="3228" y="16002"/>
                </a:cubicBezTo>
                <a:lnTo>
                  <a:pt x="29545" y="16002"/>
                </a:lnTo>
                <a:lnTo>
                  <a:pt x="29545" y="15990"/>
                </a:lnTo>
                <a:cubicBezTo>
                  <a:pt x="29639" y="15999"/>
                  <a:pt x="29735" y="16004"/>
                  <a:pt x="29831" y="16004"/>
                </a:cubicBezTo>
                <a:cubicBezTo>
                  <a:pt x="30554" y="16004"/>
                  <a:pt x="31315" y="15740"/>
                  <a:pt x="31594" y="15061"/>
                </a:cubicBezTo>
                <a:cubicBezTo>
                  <a:pt x="32008" y="14056"/>
                  <a:pt x="31537" y="12765"/>
                  <a:pt x="30338" y="12608"/>
                </a:cubicBezTo>
                <a:cubicBezTo>
                  <a:pt x="30233" y="12594"/>
                  <a:pt x="30122" y="12588"/>
                  <a:pt x="30009" y="12588"/>
                </a:cubicBezTo>
                <a:cubicBezTo>
                  <a:pt x="30000" y="12588"/>
                  <a:pt x="29990" y="12588"/>
                  <a:pt x="29980" y="12588"/>
                </a:cubicBezTo>
                <a:cubicBezTo>
                  <a:pt x="30214" y="12356"/>
                  <a:pt x="30418" y="12092"/>
                  <a:pt x="30575" y="11780"/>
                </a:cubicBezTo>
                <a:cubicBezTo>
                  <a:pt x="30889" y="11159"/>
                  <a:pt x="31042" y="10447"/>
                  <a:pt x="30973" y="9754"/>
                </a:cubicBezTo>
                <a:cubicBezTo>
                  <a:pt x="30900" y="9008"/>
                  <a:pt x="30600" y="8095"/>
                  <a:pt x="29907" y="7712"/>
                </a:cubicBezTo>
                <a:cubicBezTo>
                  <a:pt x="29472" y="7472"/>
                  <a:pt x="28970" y="7358"/>
                  <a:pt x="28462" y="7358"/>
                </a:cubicBezTo>
                <a:cubicBezTo>
                  <a:pt x="28136" y="7358"/>
                  <a:pt x="27808" y="7405"/>
                  <a:pt x="27493" y="7495"/>
                </a:cubicBezTo>
                <a:cubicBezTo>
                  <a:pt x="27545" y="7272"/>
                  <a:pt x="27591" y="7046"/>
                  <a:pt x="27623" y="6821"/>
                </a:cubicBezTo>
                <a:cubicBezTo>
                  <a:pt x="27820" y="5441"/>
                  <a:pt x="27621" y="4108"/>
                  <a:pt x="26675" y="3042"/>
                </a:cubicBezTo>
                <a:cubicBezTo>
                  <a:pt x="25907" y="2174"/>
                  <a:pt x="24753" y="1640"/>
                  <a:pt x="23595" y="1617"/>
                </a:cubicBezTo>
                <a:cubicBezTo>
                  <a:pt x="23571" y="1617"/>
                  <a:pt x="23548" y="1616"/>
                  <a:pt x="23525" y="1616"/>
                </a:cubicBezTo>
                <a:cubicBezTo>
                  <a:pt x="22400" y="1616"/>
                  <a:pt x="21385" y="2132"/>
                  <a:pt x="20671" y="2915"/>
                </a:cubicBezTo>
                <a:cubicBezTo>
                  <a:pt x="20657" y="2892"/>
                  <a:pt x="20643" y="2866"/>
                  <a:pt x="20630" y="2842"/>
                </a:cubicBezTo>
                <a:cubicBezTo>
                  <a:pt x="19850" y="1642"/>
                  <a:pt x="18656" y="695"/>
                  <a:pt x="17300" y="230"/>
                </a:cubicBezTo>
                <a:cubicBezTo>
                  <a:pt x="16848" y="76"/>
                  <a:pt x="16393" y="0"/>
                  <a:pt x="159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6"/>
          <p:cNvSpPr/>
          <p:nvPr/>
        </p:nvSpPr>
        <p:spPr>
          <a:xfrm>
            <a:off x="2348850" y="306141"/>
            <a:ext cx="1306700" cy="457721"/>
          </a:xfrm>
          <a:custGeom>
            <a:avLst/>
            <a:gdLst/>
            <a:ahLst/>
            <a:cxnLst/>
            <a:rect l="l" t="t" r="r" b="b"/>
            <a:pathLst>
              <a:path w="17682" h="6194" extrusionOk="0">
                <a:moveTo>
                  <a:pt x="6357" y="0"/>
                </a:moveTo>
                <a:cubicBezTo>
                  <a:pt x="6100" y="0"/>
                  <a:pt x="5851" y="36"/>
                  <a:pt x="5620" y="115"/>
                </a:cubicBezTo>
                <a:cubicBezTo>
                  <a:pt x="5015" y="322"/>
                  <a:pt x="4375" y="656"/>
                  <a:pt x="4084" y="1406"/>
                </a:cubicBezTo>
                <a:cubicBezTo>
                  <a:pt x="3823" y="2079"/>
                  <a:pt x="3697" y="2765"/>
                  <a:pt x="3725" y="3491"/>
                </a:cubicBezTo>
                <a:cubicBezTo>
                  <a:pt x="3632" y="3484"/>
                  <a:pt x="3538" y="3481"/>
                  <a:pt x="3444" y="3481"/>
                </a:cubicBezTo>
                <a:cubicBezTo>
                  <a:pt x="2927" y="3481"/>
                  <a:pt x="2412" y="3580"/>
                  <a:pt x="1970" y="3775"/>
                </a:cubicBezTo>
                <a:cubicBezTo>
                  <a:pt x="1107" y="4160"/>
                  <a:pt x="182" y="5015"/>
                  <a:pt x="0" y="6193"/>
                </a:cubicBezTo>
                <a:lnTo>
                  <a:pt x="17681" y="6193"/>
                </a:lnTo>
                <a:cubicBezTo>
                  <a:pt x="17640" y="5218"/>
                  <a:pt x="17280" y="4285"/>
                  <a:pt x="16551" y="3808"/>
                </a:cubicBezTo>
                <a:cubicBezTo>
                  <a:pt x="16244" y="3607"/>
                  <a:pt x="15901" y="3520"/>
                  <a:pt x="15552" y="3520"/>
                </a:cubicBezTo>
                <a:cubicBezTo>
                  <a:pt x="15205" y="3520"/>
                  <a:pt x="14850" y="3606"/>
                  <a:pt x="14517" y="3752"/>
                </a:cubicBezTo>
                <a:cubicBezTo>
                  <a:pt x="14362" y="2672"/>
                  <a:pt x="13989" y="1555"/>
                  <a:pt x="13153" y="1081"/>
                </a:cubicBezTo>
                <a:cubicBezTo>
                  <a:pt x="12768" y="864"/>
                  <a:pt x="12362" y="764"/>
                  <a:pt x="11960" y="764"/>
                </a:cubicBezTo>
                <a:cubicBezTo>
                  <a:pt x="11146" y="764"/>
                  <a:pt x="10349" y="1173"/>
                  <a:pt x="9785" y="1843"/>
                </a:cubicBezTo>
                <a:cubicBezTo>
                  <a:pt x="9651" y="1662"/>
                  <a:pt x="9514" y="1502"/>
                  <a:pt x="9383" y="1370"/>
                </a:cubicBezTo>
                <a:cubicBezTo>
                  <a:pt x="8634" y="620"/>
                  <a:pt x="7423" y="0"/>
                  <a:pt x="6357" y="0"/>
                </a:cubicBezTo>
                <a:close/>
                <a:moveTo>
                  <a:pt x="0" y="6193"/>
                </a:moveTo>
                <a:lnTo>
                  <a:pt x="0" y="6194"/>
                </a:lnTo>
                <a:cubicBezTo>
                  <a:pt x="0" y="6194"/>
                  <a:pt x="0" y="6193"/>
                  <a:pt x="0" y="61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6"/>
          <p:cNvSpPr/>
          <p:nvPr/>
        </p:nvSpPr>
        <p:spPr>
          <a:xfrm rot="-200201">
            <a:off x="1548722" y="313216"/>
            <a:ext cx="249790" cy="252712"/>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6"/>
          <p:cNvSpPr/>
          <p:nvPr/>
        </p:nvSpPr>
        <p:spPr>
          <a:xfrm rot="-1947096">
            <a:off x="351913" y="315046"/>
            <a:ext cx="188376" cy="190585"/>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6"/>
          <p:cNvSpPr/>
          <p:nvPr/>
        </p:nvSpPr>
        <p:spPr>
          <a:xfrm rot="-1947096">
            <a:off x="250563" y="2019259"/>
            <a:ext cx="188376" cy="190585"/>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6"/>
          <p:cNvSpPr/>
          <p:nvPr/>
        </p:nvSpPr>
        <p:spPr>
          <a:xfrm rot="2700000">
            <a:off x="4803040" y="79908"/>
            <a:ext cx="188373" cy="190582"/>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6"/>
          <p:cNvSpPr/>
          <p:nvPr/>
        </p:nvSpPr>
        <p:spPr>
          <a:xfrm rot="2700000">
            <a:off x="8182240" y="188108"/>
            <a:ext cx="188373" cy="190582"/>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6"/>
          <p:cNvSpPr/>
          <p:nvPr/>
        </p:nvSpPr>
        <p:spPr>
          <a:xfrm rot="-200201">
            <a:off x="8670897" y="408641"/>
            <a:ext cx="249790" cy="252712"/>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6" name="Google Shape;496;p36"/>
          <p:cNvGrpSpPr/>
          <p:nvPr/>
        </p:nvGrpSpPr>
        <p:grpSpPr>
          <a:xfrm>
            <a:off x="4766627" y="372457"/>
            <a:ext cx="4073393" cy="4073392"/>
            <a:chOff x="2640800" y="640500"/>
            <a:chExt cx="3862500" cy="3862500"/>
          </a:xfrm>
        </p:grpSpPr>
        <p:sp>
          <p:nvSpPr>
            <p:cNvPr id="497" name="Google Shape;497;p36"/>
            <p:cNvSpPr/>
            <p:nvPr/>
          </p:nvSpPr>
          <p:spPr>
            <a:xfrm>
              <a:off x="2640800" y="640500"/>
              <a:ext cx="3862500" cy="3862500"/>
            </a:xfrm>
            <a:prstGeom prst="ellipse">
              <a:avLst/>
            </a:prstGeom>
            <a:solidFill>
              <a:srgbClr val="FF5288">
                <a:alpha val="47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6"/>
            <p:cNvSpPr/>
            <p:nvPr/>
          </p:nvSpPr>
          <p:spPr>
            <a:xfrm>
              <a:off x="2896850" y="1152475"/>
              <a:ext cx="3350400" cy="3350400"/>
            </a:xfrm>
            <a:prstGeom prst="ellipse">
              <a:avLst/>
            </a:prstGeom>
            <a:solidFill>
              <a:srgbClr val="FF5288">
                <a:alpha val="47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6"/>
            <p:cNvSpPr/>
            <p:nvPr/>
          </p:nvSpPr>
          <p:spPr>
            <a:xfrm>
              <a:off x="3219350" y="1797350"/>
              <a:ext cx="2705400" cy="2705400"/>
            </a:xfrm>
            <a:prstGeom prst="ellipse">
              <a:avLst/>
            </a:prstGeom>
            <a:solidFill>
              <a:srgbClr val="FF5288">
                <a:alpha val="47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0" name="Google Shape;500;p36"/>
          <p:cNvGrpSpPr/>
          <p:nvPr/>
        </p:nvGrpSpPr>
        <p:grpSpPr>
          <a:xfrm>
            <a:off x="5012116" y="835083"/>
            <a:ext cx="4006207" cy="3925816"/>
            <a:chOff x="5012116" y="835083"/>
            <a:chExt cx="4006207" cy="3925816"/>
          </a:xfrm>
        </p:grpSpPr>
        <p:sp>
          <p:nvSpPr>
            <p:cNvPr id="501" name="Google Shape;501;p36"/>
            <p:cNvSpPr/>
            <p:nvPr/>
          </p:nvSpPr>
          <p:spPr>
            <a:xfrm rot="333241">
              <a:off x="5102053" y="2167140"/>
              <a:ext cx="3680909" cy="2037045"/>
            </a:xfrm>
            <a:custGeom>
              <a:avLst/>
              <a:gdLst/>
              <a:ahLst/>
              <a:cxnLst/>
              <a:rect l="l" t="t" r="r" b="b"/>
              <a:pathLst>
                <a:path w="49983" h="27661" extrusionOk="0">
                  <a:moveTo>
                    <a:pt x="26178" y="0"/>
                  </a:moveTo>
                  <a:lnTo>
                    <a:pt x="0" y="17656"/>
                  </a:lnTo>
                  <a:cubicBezTo>
                    <a:pt x="0" y="17656"/>
                    <a:pt x="979" y="19689"/>
                    <a:pt x="941" y="20743"/>
                  </a:cubicBezTo>
                  <a:cubicBezTo>
                    <a:pt x="902" y="21796"/>
                    <a:pt x="103" y="23931"/>
                    <a:pt x="103" y="23931"/>
                  </a:cubicBezTo>
                  <a:lnTo>
                    <a:pt x="30708" y="27660"/>
                  </a:lnTo>
                  <a:cubicBezTo>
                    <a:pt x="30708" y="27660"/>
                    <a:pt x="31114" y="27422"/>
                    <a:pt x="31497" y="26818"/>
                  </a:cubicBezTo>
                  <a:lnTo>
                    <a:pt x="48049" y="9160"/>
                  </a:lnTo>
                  <a:lnTo>
                    <a:pt x="48668" y="8501"/>
                  </a:lnTo>
                  <a:cubicBezTo>
                    <a:pt x="48668" y="8501"/>
                    <a:pt x="49982" y="6457"/>
                    <a:pt x="48030" y="2663"/>
                  </a:cubicBezTo>
                  <a:lnTo>
                    <a:pt x="26178" y="0"/>
                  </a:lnTo>
                  <a:close/>
                </a:path>
              </a:pathLst>
            </a:custGeom>
            <a:solidFill>
              <a:srgbClr val="191919">
                <a:alpha val="33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2" name="Google Shape;502;p36"/>
            <p:cNvGrpSpPr/>
            <p:nvPr/>
          </p:nvGrpSpPr>
          <p:grpSpPr>
            <a:xfrm>
              <a:off x="5012116" y="835083"/>
              <a:ext cx="4006207" cy="3925816"/>
              <a:chOff x="5005704" y="835083"/>
              <a:chExt cx="4006207" cy="3925816"/>
            </a:xfrm>
          </p:grpSpPr>
          <p:sp>
            <p:nvSpPr>
              <p:cNvPr id="503" name="Google Shape;503;p36"/>
              <p:cNvSpPr/>
              <p:nvPr/>
            </p:nvSpPr>
            <p:spPr>
              <a:xfrm>
                <a:off x="5331038" y="2723874"/>
                <a:ext cx="3680873" cy="2037025"/>
              </a:xfrm>
              <a:custGeom>
                <a:avLst/>
                <a:gdLst/>
                <a:ahLst/>
                <a:cxnLst/>
                <a:rect l="l" t="t" r="r" b="b"/>
                <a:pathLst>
                  <a:path w="49983" h="27661" extrusionOk="0">
                    <a:moveTo>
                      <a:pt x="26178" y="0"/>
                    </a:moveTo>
                    <a:lnTo>
                      <a:pt x="0" y="17656"/>
                    </a:lnTo>
                    <a:cubicBezTo>
                      <a:pt x="0" y="17656"/>
                      <a:pt x="979" y="19689"/>
                      <a:pt x="941" y="20743"/>
                    </a:cubicBezTo>
                    <a:cubicBezTo>
                      <a:pt x="902" y="21796"/>
                      <a:pt x="103" y="23931"/>
                      <a:pt x="103" y="23931"/>
                    </a:cubicBezTo>
                    <a:lnTo>
                      <a:pt x="30708" y="27660"/>
                    </a:lnTo>
                    <a:cubicBezTo>
                      <a:pt x="30708" y="27660"/>
                      <a:pt x="31114" y="27422"/>
                      <a:pt x="31497" y="26818"/>
                    </a:cubicBezTo>
                    <a:lnTo>
                      <a:pt x="48049" y="9160"/>
                    </a:lnTo>
                    <a:lnTo>
                      <a:pt x="48668" y="8501"/>
                    </a:lnTo>
                    <a:cubicBezTo>
                      <a:pt x="48668" y="8501"/>
                      <a:pt x="49982" y="6457"/>
                      <a:pt x="48030" y="2663"/>
                    </a:cubicBezTo>
                    <a:lnTo>
                      <a:pt x="26178" y="0"/>
                    </a:lnTo>
                    <a:close/>
                  </a:path>
                </a:pathLst>
              </a:custGeom>
              <a:solidFill>
                <a:srgbClr val="191919">
                  <a:alpha val="33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4" name="Google Shape;504;p36"/>
              <p:cNvGrpSpPr/>
              <p:nvPr/>
            </p:nvGrpSpPr>
            <p:grpSpPr>
              <a:xfrm>
                <a:off x="5005704" y="835083"/>
                <a:ext cx="3930007" cy="3773416"/>
                <a:chOff x="5005704" y="835083"/>
                <a:chExt cx="3930007" cy="3773416"/>
              </a:xfrm>
            </p:grpSpPr>
            <p:grpSp>
              <p:nvGrpSpPr>
                <p:cNvPr id="505" name="Google Shape;505;p36"/>
                <p:cNvGrpSpPr/>
                <p:nvPr/>
              </p:nvGrpSpPr>
              <p:grpSpPr>
                <a:xfrm rot="-1068206" flipH="1">
                  <a:off x="5255228" y="1234297"/>
                  <a:ext cx="2787419" cy="1124107"/>
                  <a:chOff x="4789925" y="2209300"/>
                  <a:chExt cx="1084300" cy="437275"/>
                </a:xfrm>
              </p:grpSpPr>
              <p:sp>
                <p:nvSpPr>
                  <p:cNvPr id="506" name="Google Shape;506;p36"/>
                  <p:cNvSpPr/>
                  <p:nvPr/>
                </p:nvSpPr>
                <p:spPr>
                  <a:xfrm>
                    <a:off x="4791531" y="2322923"/>
                    <a:ext cx="117594" cy="144453"/>
                  </a:xfrm>
                  <a:custGeom>
                    <a:avLst/>
                    <a:gdLst/>
                    <a:ahLst/>
                    <a:cxnLst/>
                    <a:rect l="l" t="t" r="r" b="b"/>
                    <a:pathLst>
                      <a:path w="5674" h="6970" extrusionOk="0">
                        <a:moveTo>
                          <a:pt x="896" y="1"/>
                        </a:moveTo>
                        <a:lnTo>
                          <a:pt x="1837" y="2746"/>
                        </a:lnTo>
                        <a:lnTo>
                          <a:pt x="1" y="4084"/>
                        </a:lnTo>
                        <a:lnTo>
                          <a:pt x="2267" y="4003"/>
                        </a:lnTo>
                        <a:lnTo>
                          <a:pt x="3285" y="6970"/>
                        </a:lnTo>
                        <a:lnTo>
                          <a:pt x="3829" y="3949"/>
                        </a:lnTo>
                        <a:lnTo>
                          <a:pt x="5674" y="3884"/>
                        </a:lnTo>
                        <a:lnTo>
                          <a:pt x="4075" y="2585"/>
                        </a:lnTo>
                        <a:lnTo>
                          <a:pt x="4380" y="896"/>
                        </a:lnTo>
                        <a:lnTo>
                          <a:pt x="3124" y="1810"/>
                        </a:lnTo>
                        <a:lnTo>
                          <a:pt x="89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6"/>
                  <p:cNvSpPr/>
                  <p:nvPr/>
                </p:nvSpPr>
                <p:spPr>
                  <a:xfrm>
                    <a:off x="4895800" y="2446950"/>
                    <a:ext cx="119225" cy="168375"/>
                  </a:xfrm>
                  <a:custGeom>
                    <a:avLst/>
                    <a:gdLst/>
                    <a:ahLst/>
                    <a:cxnLst/>
                    <a:rect l="l" t="t" r="r" b="b"/>
                    <a:pathLst>
                      <a:path w="4769" h="6735" extrusionOk="0">
                        <a:moveTo>
                          <a:pt x="436" y="0"/>
                        </a:moveTo>
                        <a:cubicBezTo>
                          <a:pt x="201" y="0"/>
                          <a:pt x="1" y="347"/>
                          <a:pt x="215" y="537"/>
                        </a:cubicBezTo>
                        <a:cubicBezTo>
                          <a:pt x="1193" y="1400"/>
                          <a:pt x="1968" y="2435"/>
                          <a:pt x="2620" y="3560"/>
                        </a:cubicBezTo>
                        <a:cubicBezTo>
                          <a:pt x="2936" y="4107"/>
                          <a:pt x="3231" y="4676"/>
                          <a:pt x="3507" y="5245"/>
                        </a:cubicBezTo>
                        <a:cubicBezTo>
                          <a:pt x="3795" y="5836"/>
                          <a:pt x="4120" y="6119"/>
                          <a:pt x="4487" y="6666"/>
                        </a:cubicBezTo>
                        <a:cubicBezTo>
                          <a:pt x="4518" y="6713"/>
                          <a:pt x="4569" y="6735"/>
                          <a:pt x="4620" y="6735"/>
                        </a:cubicBezTo>
                        <a:cubicBezTo>
                          <a:pt x="4696" y="6735"/>
                          <a:pt x="4768" y="6685"/>
                          <a:pt x="4764" y="6591"/>
                        </a:cubicBezTo>
                        <a:cubicBezTo>
                          <a:pt x="4715" y="5340"/>
                          <a:pt x="3923" y="4208"/>
                          <a:pt x="3313" y="3155"/>
                        </a:cubicBezTo>
                        <a:cubicBezTo>
                          <a:pt x="2610" y="1941"/>
                          <a:pt x="1720" y="884"/>
                          <a:pt x="589" y="53"/>
                        </a:cubicBezTo>
                        <a:cubicBezTo>
                          <a:pt x="539" y="16"/>
                          <a:pt x="487" y="0"/>
                          <a:pt x="4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6"/>
                  <p:cNvSpPr/>
                  <p:nvPr/>
                </p:nvSpPr>
                <p:spPr>
                  <a:xfrm>
                    <a:off x="5777000" y="2414750"/>
                    <a:ext cx="97225" cy="102900"/>
                  </a:xfrm>
                  <a:custGeom>
                    <a:avLst/>
                    <a:gdLst/>
                    <a:ahLst/>
                    <a:cxnLst/>
                    <a:rect l="l" t="t" r="r" b="b"/>
                    <a:pathLst>
                      <a:path w="3889" h="4116" extrusionOk="0">
                        <a:moveTo>
                          <a:pt x="1579" y="0"/>
                        </a:moveTo>
                        <a:lnTo>
                          <a:pt x="1553" y="1574"/>
                        </a:lnTo>
                        <a:lnTo>
                          <a:pt x="1" y="2006"/>
                        </a:lnTo>
                        <a:lnTo>
                          <a:pt x="1539" y="2469"/>
                        </a:lnTo>
                        <a:lnTo>
                          <a:pt x="1513" y="4115"/>
                        </a:lnTo>
                        <a:lnTo>
                          <a:pt x="2519" y="2764"/>
                        </a:lnTo>
                        <a:lnTo>
                          <a:pt x="3848" y="3165"/>
                        </a:lnTo>
                        <a:lnTo>
                          <a:pt x="3051" y="2053"/>
                        </a:lnTo>
                        <a:lnTo>
                          <a:pt x="3888" y="928"/>
                        </a:lnTo>
                        <a:lnTo>
                          <a:pt x="2516" y="1309"/>
                        </a:lnTo>
                        <a:lnTo>
                          <a:pt x="157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6"/>
                  <p:cNvSpPr/>
                  <p:nvPr/>
                </p:nvSpPr>
                <p:spPr>
                  <a:xfrm>
                    <a:off x="5613975" y="2501200"/>
                    <a:ext cx="168025" cy="122550"/>
                  </a:xfrm>
                  <a:custGeom>
                    <a:avLst/>
                    <a:gdLst/>
                    <a:ahLst/>
                    <a:cxnLst/>
                    <a:rect l="l" t="t" r="r" b="b"/>
                    <a:pathLst>
                      <a:path w="6721" h="4902" extrusionOk="0">
                        <a:moveTo>
                          <a:pt x="6413" y="0"/>
                        </a:moveTo>
                        <a:cubicBezTo>
                          <a:pt x="5302" y="0"/>
                          <a:pt x="4096" y="921"/>
                          <a:pt x="3224" y="1529"/>
                        </a:cubicBezTo>
                        <a:cubicBezTo>
                          <a:pt x="2014" y="2374"/>
                          <a:pt x="1140" y="3472"/>
                          <a:pt x="144" y="4527"/>
                        </a:cubicBezTo>
                        <a:cubicBezTo>
                          <a:pt x="1" y="4679"/>
                          <a:pt x="174" y="4901"/>
                          <a:pt x="346" y="4901"/>
                        </a:cubicBezTo>
                        <a:cubicBezTo>
                          <a:pt x="393" y="4901"/>
                          <a:pt x="440" y="4885"/>
                          <a:pt x="480" y="4847"/>
                        </a:cubicBezTo>
                        <a:cubicBezTo>
                          <a:pt x="1362" y="4013"/>
                          <a:pt x="2164" y="3170"/>
                          <a:pt x="3141" y="2436"/>
                        </a:cubicBezTo>
                        <a:cubicBezTo>
                          <a:pt x="4231" y="1616"/>
                          <a:pt x="5567" y="1181"/>
                          <a:pt x="6606" y="318"/>
                        </a:cubicBezTo>
                        <a:cubicBezTo>
                          <a:pt x="6720" y="221"/>
                          <a:pt x="6671" y="11"/>
                          <a:pt x="6510" y="3"/>
                        </a:cubicBezTo>
                        <a:cubicBezTo>
                          <a:pt x="6478" y="1"/>
                          <a:pt x="6445" y="0"/>
                          <a:pt x="64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6"/>
                  <p:cNvSpPr/>
                  <p:nvPr/>
                </p:nvSpPr>
                <p:spPr>
                  <a:xfrm>
                    <a:off x="4789925" y="2562750"/>
                    <a:ext cx="134525" cy="75150"/>
                  </a:xfrm>
                  <a:custGeom>
                    <a:avLst/>
                    <a:gdLst/>
                    <a:ahLst/>
                    <a:cxnLst/>
                    <a:rect l="l" t="t" r="r" b="b"/>
                    <a:pathLst>
                      <a:path w="5381" h="3006" extrusionOk="0">
                        <a:moveTo>
                          <a:pt x="401" y="1"/>
                        </a:moveTo>
                        <a:cubicBezTo>
                          <a:pt x="105" y="1"/>
                          <a:pt x="0" y="430"/>
                          <a:pt x="317" y="528"/>
                        </a:cubicBezTo>
                        <a:cubicBezTo>
                          <a:pt x="1187" y="796"/>
                          <a:pt x="1907" y="1191"/>
                          <a:pt x="2695" y="1644"/>
                        </a:cubicBezTo>
                        <a:cubicBezTo>
                          <a:pt x="3485" y="2096"/>
                          <a:pt x="4326" y="2500"/>
                          <a:pt x="5093" y="2985"/>
                        </a:cubicBezTo>
                        <a:cubicBezTo>
                          <a:pt x="5116" y="2999"/>
                          <a:pt x="5140" y="3006"/>
                          <a:pt x="5163" y="3006"/>
                        </a:cubicBezTo>
                        <a:cubicBezTo>
                          <a:pt x="5281" y="3006"/>
                          <a:pt x="5381" y="2842"/>
                          <a:pt x="5273" y="2749"/>
                        </a:cubicBezTo>
                        <a:cubicBezTo>
                          <a:pt x="3802" y="1486"/>
                          <a:pt x="2405" y="370"/>
                          <a:pt x="461" y="6"/>
                        </a:cubicBezTo>
                        <a:cubicBezTo>
                          <a:pt x="440" y="2"/>
                          <a:pt x="420" y="1"/>
                          <a:pt x="4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6"/>
                  <p:cNvSpPr/>
                  <p:nvPr/>
                </p:nvSpPr>
                <p:spPr>
                  <a:xfrm>
                    <a:off x="4989950" y="2391000"/>
                    <a:ext cx="57500" cy="136350"/>
                  </a:xfrm>
                  <a:custGeom>
                    <a:avLst/>
                    <a:gdLst/>
                    <a:ahLst/>
                    <a:cxnLst/>
                    <a:rect l="l" t="t" r="r" b="b"/>
                    <a:pathLst>
                      <a:path w="2300" h="5454" extrusionOk="0">
                        <a:moveTo>
                          <a:pt x="364" y="1"/>
                        </a:moveTo>
                        <a:cubicBezTo>
                          <a:pt x="181" y="1"/>
                          <a:pt x="0" y="192"/>
                          <a:pt x="117" y="403"/>
                        </a:cubicBezTo>
                        <a:cubicBezTo>
                          <a:pt x="956" y="1925"/>
                          <a:pt x="1355" y="3743"/>
                          <a:pt x="1934" y="5374"/>
                        </a:cubicBezTo>
                        <a:cubicBezTo>
                          <a:pt x="1953" y="5428"/>
                          <a:pt x="1997" y="5453"/>
                          <a:pt x="2041" y="5453"/>
                        </a:cubicBezTo>
                        <a:cubicBezTo>
                          <a:pt x="2095" y="5453"/>
                          <a:pt x="2148" y="5414"/>
                          <a:pt x="2154" y="5345"/>
                        </a:cubicBezTo>
                        <a:cubicBezTo>
                          <a:pt x="2300" y="3641"/>
                          <a:pt x="1461" y="1557"/>
                          <a:pt x="584" y="130"/>
                        </a:cubicBezTo>
                        <a:cubicBezTo>
                          <a:pt x="528" y="39"/>
                          <a:pt x="446" y="1"/>
                          <a:pt x="3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6"/>
                  <p:cNvSpPr/>
                  <p:nvPr/>
                </p:nvSpPr>
                <p:spPr>
                  <a:xfrm>
                    <a:off x="5753800" y="2209300"/>
                    <a:ext cx="89350" cy="89125"/>
                  </a:xfrm>
                  <a:custGeom>
                    <a:avLst/>
                    <a:gdLst/>
                    <a:ahLst/>
                    <a:cxnLst/>
                    <a:rect l="l" t="t" r="r" b="b"/>
                    <a:pathLst>
                      <a:path w="3574" h="3565" extrusionOk="0">
                        <a:moveTo>
                          <a:pt x="3148" y="1"/>
                        </a:moveTo>
                        <a:lnTo>
                          <a:pt x="1937" y="859"/>
                        </a:lnTo>
                        <a:lnTo>
                          <a:pt x="990" y="157"/>
                        </a:lnTo>
                        <a:lnTo>
                          <a:pt x="1288" y="1317"/>
                        </a:lnTo>
                        <a:lnTo>
                          <a:pt x="0" y="2231"/>
                        </a:lnTo>
                        <a:lnTo>
                          <a:pt x="0" y="2231"/>
                        </a:lnTo>
                        <a:lnTo>
                          <a:pt x="1505" y="2164"/>
                        </a:lnTo>
                        <a:lnTo>
                          <a:pt x="1865" y="3565"/>
                        </a:lnTo>
                        <a:lnTo>
                          <a:pt x="2383" y="2127"/>
                        </a:lnTo>
                        <a:lnTo>
                          <a:pt x="3573" y="2074"/>
                        </a:lnTo>
                        <a:lnTo>
                          <a:pt x="2648" y="1388"/>
                        </a:lnTo>
                        <a:lnTo>
                          <a:pt x="314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6"/>
                  <p:cNvSpPr/>
                  <p:nvPr/>
                </p:nvSpPr>
                <p:spPr>
                  <a:xfrm>
                    <a:off x="4910418" y="2210825"/>
                    <a:ext cx="90457" cy="104000"/>
                  </a:xfrm>
                  <a:custGeom>
                    <a:avLst/>
                    <a:gdLst/>
                    <a:ahLst/>
                    <a:cxnLst/>
                    <a:rect l="l" t="t" r="r" b="b"/>
                    <a:pathLst>
                      <a:path w="3984" h="4580" extrusionOk="0">
                        <a:moveTo>
                          <a:pt x="2192" y="0"/>
                        </a:moveTo>
                        <a:lnTo>
                          <a:pt x="1552" y="1494"/>
                        </a:lnTo>
                        <a:lnTo>
                          <a:pt x="1" y="1494"/>
                        </a:lnTo>
                        <a:lnTo>
                          <a:pt x="1097" y="2555"/>
                        </a:lnTo>
                        <a:lnTo>
                          <a:pt x="399" y="4182"/>
                        </a:lnTo>
                        <a:lnTo>
                          <a:pt x="1739" y="3176"/>
                        </a:lnTo>
                        <a:lnTo>
                          <a:pt x="3187" y="4580"/>
                        </a:lnTo>
                        <a:lnTo>
                          <a:pt x="3187" y="4580"/>
                        </a:lnTo>
                        <a:lnTo>
                          <a:pt x="2722" y="2440"/>
                        </a:lnTo>
                        <a:lnTo>
                          <a:pt x="3983" y="1494"/>
                        </a:lnTo>
                        <a:lnTo>
                          <a:pt x="2516" y="1494"/>
                        </a:lnTo>
                        <a:lnTo>
                          <a:pt x="21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6"/>
                  <p:cNvSpPr/>
                  <p:nvPr/>
                </p:nvSpPr>
                <p:spPr>
                  <a:xfrm>
                    <a:off x="5679475" y="2619025"/>
                    <a:ext cx="114650" cy="27550"/>
                  </a:xfrm>
                  <a:custGeom>
                    <a:avLst/>
                    <a:gdLst/>
                    <a:ahLst/>
                    <a:cxnLst/>
                    <a:rect l="l" t="t" r="r" b="b"/>
                    <a:pathLst>
                      <a:path w="4586" h="1102" extrusionOk="0">
                        <a:moveTo>
                          <a:pt x="3845" y="0"/>
                        </a:moveTo>
                        <a:cubicBezTo>
                          <a:pt x="2578" y="0"/>
                          <a:pt x="1094" y="203"/>
                          <a:pt x="95" y="913"/>
                        </a:cubicBezTo>
                        <a:cubicBezTo>
                          <a:pt x="0" y="980"/>
                          <a:pt x="53" y="1102"/>
                          <a:pt x="156" y="1102"/>
                        </a:cubicBezTo>
                        <a:cubicBezTo>
                          <a:pt x="161" y="1102"/>
                          <a:pt x="167" y="1102"/>
                          <a:pt x="174" y="1101"/>
                        </a:cubicBezTo>
                        <a:cubicBezTo>
                          <a:pt x="825" y="1013"/>
                          <a:pt x="1477" y="950"/>
                          <a:pt x="2127" y="849"/>
                        </a:cubicBezTo>
                        <a:cubicBezTo>
                          <a:pt x="2869" y="736"/>
                          <a:pt x="3581" y="487"/>
                          <a:pt x="4327" y="402"/>
                        </a:cubicBezTo>
                        <a:cubicBezTo>
                          <a:pt x="4573" y="373"/>
                          <a:pt x="4585" y="20"/>
                          <a:pt x="4327" y="10"/>
                        </a:cubicBezTo>
                        <a:cubicBezTo>
                          <a:pt x="4171" y="3"/>
                          <a:pt x="4010" y="0"/>
                          <a:pt x="38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6"/>
                  <p:cNvSpPr/>
                  <p:nvPr/>
                </p:nvSpPr>
                <p:spPr>
                  <a:xfrm>
                    <a:off x="5691375" y="2305675"/>
                    <a:ext cx="75200" cy="104050"/>
                  </a:xfrm>
                  <a:custGeom>
                    <a:avLst/>
                    <a:gdLst/>
                    <a:ahLst/>
                    <a:cxnLst/>
                    <a:rect l="l" t="t" r="r" b="b"/>
                    <a:pathLst>
                      <a:path w="3008" h="4162" extrusionOk="0">
                        <a:moveTo>
                          <a:pt x="2697" y="1"/>
                        </a:moveTo>
                        <a:cubicBezTo>
                          <a:pt x="2655" y="1"/>
                          <a:pt x="2612" y="16"/>
                          <a:pt x="2575" y="53"/>
                        </a:cubicBezTo>
                        <a:cubicBezTo>
                          <a:pt x="1413" y="1195"/>
                          <a:pt x="405" y="2439"/>
                          <a:pt x="17" y="4048"/>
                        </a:cubicBezTo>
                        <a:cubicBezTo>
                          <a:pt x="1" y="4114"/>
                          <a:pt x="64" y="4162"/>
                          <a:pt x="124" y="4162"/>
                        </a:cubicBezTo>
                        <a:cubicBezTo>
                          <a:pt x="154" y="4162"/>
                          <a:pt x="183" y="4150"/>
                          <a:pt x="200" y="4121"/>
                        </a:cubicBezTo>
                        <a:cubicBezTo>
                          <a:pt x="1022" y="2814"/>
                          <a:pt x="1835" y="1494"/>
                          <a:pt x="2879" y="351"/>
                        </a:cubicBezTo>
                        <a:cubicBezTo>
                          <a:pt x="3008" y="209"/>
                          <a:pt x="2854" y="1"/>
                          <a:pt x="2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6" name="Google Shape;516;p36"/>
                <p:cNvGrpSpPr/>
                <p:nvPr/>
              </p:nvGrpSpPr>
              <p:grpSpPr>
                <a:xfrm>
                  <a:off x="5005704" y="947178"/>
                  <a:ext cx="3930007" cy="3661321"/>
                  <a:chOff x="5005704" y="947178"/>
                  <a:chExt cx="3930007" cy="3661321"/>
                </a:xfrm>
              </p:grpSpPr>
              <p:grpSp>
                <p:nvGrpSpPr>
                  <p:cNvPr id="517" name="Google Shape;517;p36"/>
                  <p:cNvGrpSpPr/>
                  <p:nvPr/>
                </p:nvGrpSpPr>
                <p:grpSpPr>
                  <a:xfrm>
                    <a:off x="5515227" y="1460398"/>
                    <a:ext cx="1569433" cy="1308297"/>
                    <a:chOff x="3128563" y="37597"/>
                    <a:chExt cx="902959" cy="752717"/>
                  </a:xfrm>
                </p:grpSpPr>
                <p:sp>
                  <p:nvSpPr>
                    <p:cNvPr id="518" name="Google Shape;518;p36"/>
                    <p:cNvSpPr/>
                    <p:nvPr/>
                  </p:nvSpPr>
                  <p:spPr>
                    <a:xfrm rot="1302666">
                      <a:off x="3194218" y="162485"/>
                      <a:ext cx="771648" cy="502942"/>
                    </a:xfrm>
                    <a:custGeom>
                      <a:avLst/>
                      <a:gdLst/>
                      <a:ahLst/>
                      <a:cxnLst/>
                      <a:rect l="l" t="t" r="r" b="b"/>
                      <a:pathLst>
                        <a:path w="6895" h="4494" extrusionOk="0">
                          <a:moveTo>
                            <a:pt x="2260" y="0"/>
                          </a:moveTo>
                          <a:cubicBezTo>
                            <a:pt x="2193" y="0"/>
                            <a:pt x="2130" y="12"/>
                            <a:pt x="2073" y="37"/>
                          </a:cubicBezTo>
                          <a:cubicBezTo>
                            <a:pt x="1514" y="284"/>
                            <a:pt x="1743" y="884"/>
                            <a:pt x="1743" y="884"/>
                          </a:cubicBezTo>
                          <a:cubicBezTo>
                            <a:pt x="1743" y="884"/>
                            <a:pt x="1419" y="755"/>
                            <a:pt x="1071" y="755"/>
                          </a:cubicBezTo>
                          <a:cubicBezTo>
                            <a:pt x="757" y="755"/>
                            <a:pt x="424" y="859"/>
                            <a:pt x="288" y="1255"/>
                          </a:cubicBezTo>
                          <a:cubicBezTo>
                            <a:pt x="1" y="2091"/>
                            <a:pt x="1288" y="2275"/>
                            <a:pt x="1288" y="2275"/>
                          </a:cubicBezTo>
                          <a:cubicBezTo>
                            <a:pt x="1288" y="2275"/>
                            <a:pt x="1147" y="2678"/>
                            <a:pt x="1535" y="3194"/>
                          </a:cubicBezTo>
                          <a:cubicBezTo>
                            <a:pt x="1674" y="3378"/>
                            <a:pt x="1913" y="3437"/>
                            <a:pt x="2164" y="3437"/>
                          </a:cubicBezTo>
                          <a:cubicBezTo>
                            <a:pt x="2612" y="3437"/>
                            <a:pt x="3096" y="3247"/>
                            <a:pt x="3096" y="3247"/>
                          </a:cubicBezTo>
                          <a:lnTo>
                            <a:pt x="3096" y="3247"/>
                          </a:lnTo>
                          <a:cubicBezTo>
                            <a:pt x="3096" y="3247"/>
                            <a:pt x="2943" y="3941"/>
                            <a:pt x="3657" y="4385"/>
                          </a:cubicBezTo>
                          <a:cubicBezTo>
                            <a:pt x="3780" y="4462"/>
                            <a:pt x="3930" y="4494"/>
                            <a:pt x="4094" y="4494"/>
                          </a:cubicBezTo>
                          <a:cubicBezTo>
                            <a:pt x="4875" y="4494"/>
                            <a:pt x="5990" y="3772"/>
                            <a:pt x="6254" y="3758"/>
                          </a:cubicBezTo>
                          <a:cubicBezTo>
                            <a:pt x="6575" y="3741"/>
                            <a:pt x="6895" y="3184"/>
                            <a:pt x="6815" y="2971"/>
                          </a:cubicBezTo>
                          <a:cubicBezTo>
                            <a:pt x="6735" y="2757"/>
                            <a:pt x="5034" y="435"/>
                            <a:pt x="4260" y="222"/>
                          </a:cubicBezTo>
                          <a:cubicBezTo>
                            <a:pt x="4176" y="199"/>
                            <a:pt x="4103" y="188"/>
                            <a:pt x="4042" y="188"/>
                          </a:cubicBezTo>
                          <a:cubicBezTo>
                            <a:pt x="3540" y="188"/>
                            <a:pt x="3738" y="874"/>
                            <a:pt x="3738" y="874"/>
                          </a:cubicBezTo>
                          <a:cubicBezTo>
                            <a:pt x="3738" y="874"/>
                            <a:pt x="2847" y="0"/>
                            <a:pt x="22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9" name="Google Shape;519;p36"/>
                    <p:cNvGrpSpPr/>
                    <p:nvPr/>
                  </p:nvGrpSpPr>
                  <p:grpSpPr>
                    <a:xfrm rot="1302666">
                      <a:off x="3194218" y="162485"/>
                      <a:ext cx="771648" cy="502942"/>
                      <a:chOff x="2627375" y="1567550"/>
                      <a:chExt cx="172375" cy="112350"/>
                    </a:xfrm>
                  </p:grpSpPr>
                  <p:sp>
                    <p:nvSpPr>
                      <p:cNvPr id="520" name="Google Shape;520;p36"/>
                      <p:cNvSpPr/>
                      <p:nvPr/>
                    </p:nvSpPr>
                    <p:spPr>
                      <a:xfrm>
                        <a:off x="2627375" y="1567550"/>
                        <a:ext cx="172375" cy="112350"/>
                      </a:xfrm>
                      <a:custGeom>
                        <a:avLst/>
                        <a:gdLst/>
                        <a:ahLst/>
                        <a:cxnLst/>
                        <a:rect l="l" t="t" r="r" b="b"/>
                        <a:pathLst>
                          <a:path w="6895" h="4494" extrusionOk="0">
                            <a:moveTo>
                              <a:pt x="2260" y="0"/>
                            </a:moveTo>
                            <a:cubicBezTo>
                              <a:pt x="2193" y="0"/>
                              <a:pt x="2130" y="12"/>
                              <a:pt x="2073" y="37"/>
                            </a:cubicBezTo>
                            <a:cubicBezTo>
                              <a:pt x="1514" y="284"/>
                              <a:pt x="1743" y="884"/>
                              <a:pt x="1743" y="884"/>
                            </a:cubicBezTo>
                            <a:cubicBezTo>
                              <a:pt x="1743" y="884"/>
                              <a:pt x="1419" y="755"/>
                              <a:pt x="1071" y="755"/>
                            </a:cubicBezTo>
                            <a:cubicBezTo>
                              <a:pt x="757" y="755"/>
                              <a:pt x="424" y="859"/>
                              <a:pt x="288" y="1255"/>
                            </a:cubicBezTo>
                            <a:cubicBezTo>
                              <a:pt x="1" y="2091"/>
                              <a:pt x="1288" y="2275"/>
                              <a:pt x="1288" y="2275"/>
                            </a:cubicBezTo>
                            <a:cubicBezTo>
                              <a:pt x="1288" y="2275"/>
                              <a:pt x="1147" y="2678"/>
                              <a:pt x="1535" y="3194"/>
                            </a:cubicBezTo>
                            <a:cubicBezTo>
                              <a:pt x="1674" y="3378"/>
                              <a:pt x="1913" y="3437"/>
                              <a:pt x="2164" y="3437"/>
                            </a:cubicBezTo>
                            <a:cubicBezTo>
                              <a:pt x="2612" y="3437"/>
                              <a:pt x="3096" y="3247"/>
                              <a:pt x="3096" y="3247"/>
                            </a:cubicBezTo>
                            <a:lnTo>
                              <a:pt x="3096" y="3247"/>
                            </a:lnTo>
                            <a:cubicBezTo>
                              <a:pt x="3096" y="3247"/>
                              <a:pt x="2943" y="3941"/>
                              <a:pt x="3657" y="4385"/>
                            </a:cubicBezTo>
                            <a:cubicBezTo>
                              <a:pt x="3780" y="4462"/>
                              <a:pt x="3930" y="4494"/>
                              <a:pt x="4094" y="4494"/>
                            </a:cubicBezTo>
                            <a:cubicBezTo>
                              <a:pt x="4875" y="4494"/>
                              <a:pt x="5990" y="3772"/>
                              <a:pt x="6254" y="3758"/>
                            </a:cubicBezTo>
                            <a:cubicBezTo>
                              <a:pt x="6575" y="3741"/>
                              <a:pt x="6895" y="3184"/>
                              <a:pt x="6815" y="2971"/>
                            </a:cubicBezTo>
                            <a:cubicBezTo>
                              <a:pt x="6735" y="2757"/>
                              <a:pt x="5034" y="435"/>
                              <a:pt x="4260" y="222"/>
                            </a:cubicBezTo>
                            <a:cubicBezTo>
                              <a:pt x="4176" y="199"/>
                              <a:pt x="4103" y="188"/>
                              <a:pt x="4042" y="188"/>
                            </a:cubicBezTo>
                            <a:cubicBezTo>
                              <a:pt x="3540" y="188"/>
                              <a:pt x="3738" y="874"/>
                              <a:pt x="3738" y="874"/>
                            </a:cubicBezTo>
                            <a:cubicBezTo>
                              <a:pt x="3738" y="874"/>
                              <a:pt x="2847" y="0"/>
                              <a:pt x="2260" y="0"/>
                            </a:cubicBezTo>
                            <a:close/>
                          </a:path>
                        </a:pathLst>
                      </a:custGeom>
                      <a:solidFill>
                        <a:srgbClr val="FFFFFF">
                          <a:alpha val="17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6"/>
                      <p:cNvSpPr/>
                      <p:nvPr/>
                    </p:nvSpPr>
                    <p:spPr>
                      <a:xfrm>
                        <a:off x="2645475" y="1584900"/>
                        <a:ext cx="151400" cy="72625"/>
                      </a:xfrm>
                      <a:custGeom>
                        <a:avLst/>
                        <a:gdLst/>
                        <a:ahLst/>
                        <a:cxnLst/>
                        <a:rect l="l" t="t" r="r" b="b"/>
                        <a:pathLst>
                          <a:path w="6056" h="2905" extrusionOk="0">
                            <a:moveTo>
                              <a:pt x="1711" y="0"/>
                            </a:moveTo>
                            <a:cubicBezTo>
                              <a:pt x="1693" y="0"/>
                              <a:pt x="1676" y="15"/>
                              <a:pt x="1674" y="34"/>
                            </a:cubicBezTo>
                            <a:cubicBezTo>
                              <a:pt x="1661" y="126"/>
                              <a:pt x="1727" y="215"/>
                              <a:pt x="1772" y="289"/>
                            </a:cubicBezTo>
                            <a:cubicBezTo>
                              <a:pt x="1861" y="437"/>
                              <a:pt x="1968" y="568"/>
                              <a:pt x="2079" y="697"/>
                            </a:cubicBezTo>
                            <a:cubicBezTo>
                              <a:pt x="2240" y="883"/>
                              <a:pt x="2401" y="1062"/>
                              <a:pt x="2580" y="1227"/>
                            </a:cubicBezTo>
                            <a:cubicBezTo>
                              <a:pt x="2281" y="1136"/>
                              <a:pt x="1982" y="1049"/>
                              <a:pt x="1683" y="967"/>
                            </a:cubicBezTo>
                            <a:cubicBezTo>
                              <a:pt x="1161" y="825"/>
                              <a:pt x="624" y="682"/>
                              <a:pt x="87" y="619"/>
                            </a:cubicBezTo>
                            <a:cubicBezTo>
                              <a:pt x="83" y="619"/>
                              <a:pt x="80" y="619"/>
                              <a:pt x="77" y="619"/>
                            </a:cubicBezTo>
                            <a:cubicBezTo>
                              <a:pt x="2" y="619"/>
                              <a:pt x="1" y="733"/>
                              <a:pt x="76" y="747"/>
                            </a:cubicBezTo>
                            <a:cubicBezTo>
                              <a:pt x="837" y="902"/>
                              <a:pt x="1581" y="1125"/>
                              <a:pt x="2321" y="1355"/>
                            </a:cubicBezTo>
                            <a:cubicBezTo>
                              <a:pt x="2241" y="1378"/>
                              <a:pt x="2163" y="1406"/>
                              <a:pt x="2086" y="1436"/>
                            </a:cubicBezTo>
                            <a:cubicBezTo>
                              <a:pt x="1923" y="1498"/>
                              <a:pt x="1777" y="1598"/>
                              <a:pt x="1618" y="1668"/>
                            </a:cubicBezTo>
                            <a:cubicBezTo>
                              <a:pt x="1462" y="1737"/>
                              <a:pt x="1300" y="1786"/>
                              <a:pt x="1157" y="1881"/>
                            </a:cubicBezTo>
                            <a:cubicBezTo>
                              <a:pt x="1113" y="1909"/>
                              <a:pt x="1149" y="1971"/>
                              <a:pt x="1193" y="1971"/>
                            </a:cubicBezTo>
                            <a:cubicBezTo>
                              <a:pt x="1200" y="1971"/>
                              <a:pt x="1206" y="1970"/>
                              <a:pt x="1213" y="1967"/>
                            </a:cubicBezTo>
                            <a:cubicBezTo>
                              <a:pt x="1344" y="1906"/>
                              <a:pt x="1488" y="1880"/>
                              <a:pt x="1622" y="1824"/>
                            </a:cubicBezTo>
                            <a:cubicBezTo>
                              <a:pt x="1764" y="1766"/>
                              <a:pt x="1898" y="1699"/>
                              <a:pt x="2036" y="1631"/>
                            </a:cubicBezTo>
                            <a:cubicBezTo>
                              <a:pt x="2165" y="1565"/>
                              <a:pt x="2305" y="1532"/>
                              <a:pt x="2440" y="1486"/>
                            </a:cubicBezTo>
                            <a:cubicBezTo>
                              <a:pt x="2482" y="1471"/>
                              <a:pt x="2536" y="1455"/>
                              <a:pt x="2591" y="1439"/>
                            </a:cubicBezTo>
                            <a:cubicBezTo>
                              <a:pt x="2797" y="1503"/>
                              <a:pt x="3004" y="1569"/>
                              <a:pt x="3210" y="1632"/>
                            </a:cubicBezTo>
                            <a:cubicBezTo>
                              <a:pt x="3563" y="1740"/>
                              <a:pt x="3910" y="1882"/>
                              <a:pt x="4258" y="2019"/>
                            </a:cubicBezTo>
                            <a:cubicBezTo>
                              <a:pt x="4156" y="2069"/>
                              <a:pt x="4060" y="2160"/>
                              <a:pt x="3984" y="2222"/>
                            </a:cubicBezTo>
                            <a:cubicBezTo>
                              <a:pt x="3858" y="2326"/>
                              <a:pt x="3752" y="2445"/>
                              <a:pt x="3633" y="2554"/>
                            </a:cubicBezTo>
                            <a:cubicBezTo>
                              <a:pt x="3535" y="2643"/>
                              <a:pt x="3500" y="2714"/>
                              <a:pt x="3426" y="2816"/>
                            </a:cubicBezTo>
                            <a:cubicBezTo>
                              <a:pt x="3396" y="2856"/>
                              <a:pt x="3434" y="2904"/>
                              <a:pt x="3475" y="2904"/>
                            </a:cubicBezTo>
                            <a:cubicBezTo>
                              <a:pt x="3487" y="2904"/>
                              <a:pt x="3499" y="2900"/>
                              <a:pt x="3510" y="2890"/>
                            </a:cubicBezTo>
                            <a:cubicBezTo>
                              <a:pt x="3672" y="2741"/>
                              <a:pt x="3827" y="2582"/>
                              <a:pt x="3993" y="2434"/>
                            </a:cubicBezTo>
                            <a:cubicBezTo>
                              <a:pt x="4073" y="2363"/>
                              <a:pt x="4161" y="2299"/>
                              <a:pt x="4248" y="2234"/>
                            </a:cubicBezTo>
                            <a:cubicBezTo>
                              <a:pt x="4297" y="2196"/>
                              <a:pt x="4359" y="2123"/>
                              <a:pt x="4420" y="2083"/>
                            </a:cubicBezTo>
                            <a:cubicBezTo>
                              <a:pt x="4488" y="2108"/>
                              <a:pt x="4555" y="2134"/>
                              <a:pt x="4623" y="2160"/>
                            </a:cubicBezTo>
                            <a:cubicBezTo>
                              <a:pt x="4868" y="2249"/>
                              <a:pt x="5114" y="2339"/>
                              <a:pt x="5360" y="2425"/>
                            </a:cubicBezTo>
                            <a:cubicBezTo>
                              <a:pt x="5553" y="2493"/>
                              <a:pt x="5768" y="2599"/>
                              <a:pt x="5978" y="2599"/>
                            </a:cubicBezTo>
                            <a:cubicBezTo>
                              <a:pt x="5985" y="2599"/>
                              <a:pt x="5992" y="2599"/>
                              <a:pt x="5999" y="2599"/>
                            </a:cubicBezTo>
                            <a:cubicBezTo>
                              <a:pt x="6028" y="2596"/>
                              <a:pt x="6056" y="2549"/>
                              <a:pt x="6020" y="2530"/>
                            </a:cubicBezTo>
                            <a:cubicBezTo>
                              <a:pt x="5598" y="2301"/>
                              <a:pt x="5138" y="2134"/>
                              <a:pt x="4686" y="1969"/>
                            </a:cubicBezTo>
                            <a:cubicBezTo>
                              <a:pt x="4670" y="1963"/>
                              <a:pt x="4654" y="1957"/>
                              <a:pt x="4638" y="1951"/>
                            </a:cubicBezTo>
                            <a:cubicBezTo>
                              <a:pt x="4454" y="1765"/>
                              <a:pt x="4286" y="1567"/>
                              <a:pt x="4118" y="1368"/>
                            </a:cubicBezTo>
                            <a:cubicBezTo>
                              <a:pt x="4025" y="1258"/>
                              <a:pt x="3925" y="1131"/>
                              <a:pt x="3866" y="1000"/>
                            </a:cubicBezTo>
                            <a:cubicBezTo>
                              <a:pt x="3837" y="936"/>
                              <a:pt x="3807" y="894"/>
                              <a:pt x="3745" y="866"/>
                            </a:cubicBezTo>
                            <a:cubicBezTo>
                              <a:pt x="3742" y="865"/>
                              <a:pt x="3738" y="864"/>
                              <a:pt x="3734" y="864"/>
                            </a:cubicBezTo>
                            <a:cubicBezTo>
                              <a:pt x="3716" y="864"/>
                              <a:pt x="3698" y="880"/>
                              <a:pt x="3697" y="898"/>
                            </a:cubicBezTo>
                            <a:cubicBezTo>
                              <a:pt x="3694" y="1103"/>
                              <a:pt x="3823" y="1272"/>
                              <a:pt x="3942" y="1429"/>
                            </a:cubicBezTo>
                            <a:cubicBezTo>
                              <a:pt x="4047" y="1565"/>
                              <a:pt x="4159" y="1698"/>
                              <a:pt x="4283" y="1819"/>
                            </a:cubicBezTo>
                            <a:cubicBezTo>
                              <a:pt x="3947" y="1691"/>
                              <a:pt x="3613" y="1559"/>
                              <a:pt x="3273" y="1447"/>
                            </a:cubicBezTo>
                            <a:cubicBezTo>
                              <a:pt x="3146" y="1405"/>
                              <a:pt x="3019" y="1364"/>
                              <a:pt x="2891" y="1323"/>
                            </a:cubicBezTo>
                            <a:cubicBezTo>
                              <a:pt x="2673" y="1101"/>
                              <a:pt x="2462" y="873"/>
                              <a:pt x="2260" y="635"/>
                            </a:cubicBezTo>
                            <a:cubicBezTo>
                              <a:pt x="2156" y="512"/>
                              <a:pt x="2055" y="385"/>
                              <a:pt x="1953" y="261"/>
                            </a:cubicBezTo>
                            <a:cubicBezTo>
                              <a:pt x="1878" y="170"/>
                              <a:pt x="1825" y="76"/>
                              <a:pt x="1731" y="7"/>
                            </a:cubicBezTo>
                            <a:cubicBezTo>
                              <a:pt x="1724" y="2"/>
                              <a:pt x="1717" y="0"/>
                              <a:pt x="1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6"/>
                      <p:cNvSpPr/>
                      <p:nvPr/>
                    </p:nvSpPr>
                    <p:spPr>
                      <a:xfrm>
                        <a:off x="2692150" y="1640450"/>
                        <a:ext cx="7400" cy="4575"/>
                      </a:xfrm>
                      <a:custGeom>
                        <a:avLst/>
                        <a:gdLst/>
                        <a:ahLst/>
                        <a:cxnLst/>
                        <a:rect l="l" t="t" r="r" b="b"/>
                        <a:pathLst>
                          <a:path w="296" h="183" extrusionOk="0">
                            <a:moveTo>
                              <a:pt x="218" y="1"/>
                            </a:moveTo>
                            <a:cubicBezTo>
                              <a:pt x="156" y="1"/>
                              <a:pt x="82" y="56"/>
                              <a:pt x="42" y="91"/>
                            </a:cubicBezTo>
                            <a:cubicBezTo>
                              <a:pt x="0" y="127"/>
                              <a:pt x="34" y="182"/>
                              <a:pt x="78" y="182"/>
                            </a:cubicBezTo>
                            <a:cubicBezTo>
                              <a:pt x="89" y="182"/>
                              <a:pt x="100" y="179"/>
                              <a:pt x="111" y="171"/>
                            </a:cubicBezTo>
                            <a:cubicBezTo>
                              <a:pt x="140" y="149"/>
                              <a:pt x="174" y="134"/>
                              <a:pt x="209" y="123"/>
                            </a:cubicBezTo>
                            <a:cubicBezTo>
                              <a:pt x="233" y="115"/>
                              <a:pt x="271" y="110"/>
                              <a:pt x="284" y="84"/>
                            </a:cubicBezTo>
                            <a:cubicBezTo>
                              <a:pt x="293" y="66"/>
                              <a:pt x="295" y="46"/>
                              <a:pt x="282" y="28"/>
                            </a:cubicBezTo>
                            <a:cubicBezTo>
                              <a:pt x="264" y="9"/>
                              <a:pt x="242" y="1"/>
                              <a:pt x="2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6"/>
                      <p:cNvSpPr/>
                      <p:nvPr/>
                    </p:nvSpPr>
                    <p:spPr>
                      <a:xfrm>
                        <a:off x="2692425" y="1636175"/>
                        <a:ext cx="6650" cy="2975"/>
                      </a:xfrm>
                      <a:custGeom>
                        <a:avLst/>
                        <a:gdLst/>
                        <a:ahLst/>
                        <a:cxnLst/>
                        <a:rect l="l" t="t" r="r" b="b"/>
                        <a:pathLst>
                          <a:path w="266" h="119" extrusionOk="0">
                            <a:moveTo>
                              <a:pt x="176" y="1"/>
                            </a:moveTo>
                            <a:cubicBezTo>
                              <a:pt x="130" y="1"/>
                              <a:pt x="81" y="23"/>
                              <a:pt x="39" y="44"/>
                            </a:cubicBezTo>
                            <a:cubicBezTo>
                              <a:pt x="0" y="64"/>
                              <a:pt x="20" y="118"/>
                              <a:pt x="55" y="118"/>
                            </a:cubicBezTo>
                            <a:cubicBezTo>
                              <a:pt x="60" y="118"/>
                              <a:pt x="65" y="117"/>
                              <a:pt x="71" y="114"/>
                            </a:cubicBezTo>
                            <a:cubicBezTo>
                              <a:pt x="103" y="99"/>
                              <a:pt x="134" y="85"/>
                              <a:pt x="169" y="80"/>
                            </a:cubicBezTo>
                            <a:cubicBezTo>
                              <a:pt x="204" y="75"/>
                              <a:pt x="229" y="68"/>
                              <a:pt x="258" y="48"/>
                            </a:cubicBezTo>
                            <a:cubicBezTo>
                              <a:pt x="265" y="44"/>
                              <a:pt x="262" y="36"/>
                              <a:pt x="257" y="32"/>
                            </a:cubicBezTo>
                            <a:cubicBezTo>
                              <a:pt x="233" y="9"/>
                              <a:pt x="205" y="1"/>
                              <a:pt x="1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6"/>
                      <p:cNvSpPr/>
                      <p:nvPr/>
                    </p:nvSpPr>
                    <p:spPr>
                      <a:xfrm>
                        <a:off x="2738200" y="1591550"/>
                        <a:ext cx="5800" cy="6075"/>
                      </a:xfrm>
                      <a:custGeom>
                        <a:avLst/>
                        <a:gdLst/>
                        <a:ahLst/>
                        <a:cxnLst/>
                        <a:rect l="l" t="t" r="r" b="b"/>
                        <a:pathLst>
                          <a:path w="232" h="243" extrusionOk="0">
                            <a:moveTo>
                              <a:pt x="58" y="1"/>
                            </a:moveTo>
                            <a:cubicBezTo>
                              <a:pt x="27" y="1"/>
                              <a:pt x="0" y="37"/>
                              <a:pt x="24" y="69"/>
                            </a:cubicBezTo>
                            <a:cubicBezTo>
                              <a:pt x="55" y="109"/>
                              <a:pt x="84" y="153"/>
                              <a:pt x="117" y="190"/>
                            </a:cubicBezTo>
                            <a:cubicBezTo>
                              <a:pt x="132" y="205"/>
                              <a:pt x="149" y="218"/>
                              <a:pt x="167" y="230"/>
                            </a:cubicBezTo>
                            <a:cubicBezTo>
                              <a:pt x="180" y="242"/>
                              <a:pt x="201" y="234"/>
                              <a:pt x="218" y="242"/>
                            </a:cubicBezTo>
                            <a:cubicBezTo>
                              <a:pt x="220" y="242"/>
                              <a:pt x="221" y="242"/>
                              <a:pt x="222" y="242"/>
                            </a:cubicBezTo>
                            <a:cubicBezTo>
                              <a:pt x="227" y="242"/>
                              <a:pt x="231" y="237"/>
                              <a:pt x="230" y="231"/>
                            </a:cubicBezTo>
                            <a:cubicBezTo>
                              <a:pt x="226" y="216"/>
                              <a:pt x="232" y="204"/>
                              <a:pt x="230" y="189"/>
                            </a:cubicBezTo>
                            <a:cubicBezTo>
                              <a:pt x="226" y="168"/>
                              <a:pt x="206" y="140"/>
                              <a:pt x="194" y="125"/>
                            </a:cubicBezTo>
                            <a:cubicBezTo>
                              <a:pt x="163" y="85"/>
                              <a:pt x="123" y="51"/>
                              <a:pt x="89" y="15"/>
                            </a:cubicBezTo>
                            <a:cubicBezTo>
                              <a:pt x="79" y="5"/>
                              <a:pt x="68" y="1"/>
                              <a:pt x="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6"/>
                      <p:cNvSpPr/>
                      <p:nvPr/>
                    </p:nvSpPr>
                    <p:spPr>
                      <a:xfrm>
                        <a:off x="2741200" y="1586950"/>
                        <a:ext cx="5200" cy="5475"/>
                      </a:xfrm>
                      <a:custGeom>
                        <a:avLst/>
                        <a:gdLst/>
                        <a:ahLst/>
                        <a:cxnLst/>
                        <a:rect l="l" t="t" r="r" b="b"/>
                        <a:pathLst>
                          <a:path w="208" h="219" extrusionOk="0">
                            <a:moveTo>
                              <a:pt x="77" y="0"/>
                            </a:moveTo>
                            <a:cubicBezTo>
                              <a:pt x="38" y="0"/>
                              <a:pt x="0" y="51"/>
                              <a:pt x="33" y="91"/>
                            </a:cubicBezTo>
                            <a:cubicBezTo>
                              <a:pt x="49" y="112"/>
                              <a:pt x="68" y="151"/>
                              <a:pt x="86" y="179"/>
                            </a:cubicBezTo>
                            <a:cubicBezTo>
                              <a:pt x="102" y="201"/>
                              <a:pt x="119" y="218"/>
                              <a:pt x="146" y="218"/>
                            </a:cubicBezTo>
                            <a:cubicBezTo>
                              <a:pt x="149" y="218"/>
                              <a:pt x="151" y="218"/>
                              <a:pt x="153" y="218"/>
                            </a:cubicBezTo>
                            <a:cubicBezTo>
                              <a:pt x="169" y="217"/>
                              <a:pt x="182" y="209"/>
                              <a:pt x="195" y="205"/>
                            </a:cubicBezTo>
                            <a:cubicBezTo>
                              <a:pt x="208" y="201"/>
                              <a:pt x="207" y="184"/>
                              <a:pt x="198" y="176"/>
                            </a:cubicBezTo>
                            <a:lnTo>
                              <a:pt x="198" y="176"/>
                            </a:lnTo>
                            <a:cubicBezTo>
                              <a:pt x="198" y="176"/>
                              <a:pt x="196" y="148"/>
                              <a:pt x="194" y="142"/>
                            </a:cubicBezTo>
                            <a:cubicBezTo>
                              <a:pt x="185" y="127"/>
                              <a:pt x="172" y="113"/>
                              <a:pt x="163" y="99"/>
                            </a:cubicBezTo>
                            <a:cubicBezTo>
                              <a:pt x="147" y="73"/>
                              <a:pt x="135" y="46"/>
                              <a:pt x="116" y="21"/>
                            </a:cubicBezTo>
                            <a:cubicBezTo>
                              <a:pt x="105" y="7"/>
                              <a:pt x="91" y="0"/>
                              <a:pt x="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6"/>
                      <p:cNvSpPr/>
                      <p:nvPr/>
                    </p:nvSpPr>
                    <p:spPr>
                      <a:xfrm>
                        <a:off x="2724350" y="1665900"/>
                        <a:ext cx="6225" cy="5000"/>
                      </a:xfrm>
                      <a:custGeom>
                        <a:avLst/>
                        <a:gdLst/>
                        <a:ahLst/>
                        <a:cxnLst/>
                        <a:rect l="l" t="t" r="r" b="b"/>
                        <a:pathLst>
                          <a:path w="249" h="200" extrusionOk="0">
                            <a:moveTo>
                              <a:pt x="193" y="1"/>
                            </a:moveTo>
                            <a:cubicBezTo>
                              <a:pt x="187" y="1"/>
                              <a:pt x="181" y="2"/>
                              <a:pt x="175" y="4"/>
                            </a:cubicBezTo>
                            <a:cubicBezTo>
                              <a:pt x="118" y="23"/>
                              <a:pt x="76" y="78"/>
                              <a:pt x="34" y="120"/>
                            </a:cubicBezTo>
                            <a:cubicBezTo>
                              <a:pt x="0" y="153"/>
                              <a:pt x="27" y="199"/>
                              <a:pt x="64" y="199"/>
                            </a:cubicBezTo>
                            <a:cubicBezTo>
                              <a:pt x="73" y="199"/>
                              <a:pt x="83" y="196"/>
                              <a:pt x="93" y="189"/>
                            </a:cubicBezTo>
                            <a:cubicBezTo>
                              <a:pt x="142" y="155"/>
                              <a:pt x="202" y="121"/>
                              <a:pt x="230" y="68"/>
                            </a:cubicBezTo>
                            <a:cubicBezTo>
                              <a:pt x="248" y="34"/>
                              <a:pt x="226" y="1"/>
                              <a:pt x="1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6"/>
                      <p:cNvSpPr/>
                      <p:nvPr/>
                    </p:nvSpPr>
                    <p:spPr>
                      <a:xfrm>
                        <a:off x="2722325" y="1662775"/>
                        <a:ext cx="6475" cy="3575"/>
                      </a:xfrm>
                      <a:custGeom>
                        <a:avLst/>
                        <a:gdLst/>
                        <a:ahLst/>
                        <a:cxnLst/>
                        <a:rect l="l" t="t" r="r" b="b"/>
                        <a:pathLst>
                          <a:path w="259" h="143" extrusionOk="0">
                            <a:moveTo>
                              <a:pt x="183" y="1"/>
                            </a:moveTo>
                            <a:cubicBezTo>
                              <a:pt x="170" y="1"/>
                              <a:pt x="156" y="3"/>
                              <a:pt x="145" y="8"/>
                            </a:cubicBezTo>
                            <a:cubicBezTo>
                              <a:pt x="114" y="20"/>
                              <a:pt x="85" y="38"/>
                              <a:pt x="54" y="47"/>
                            </a:cubicBezTo>
                            <a:cubicBezTo>
                              <a:pt x="1" y="62"/>
                              <a:pt x="9" y="142"/>
                              <a:pt x="56" y="142"/>
                            </a:cubicBezTo>
                            <a:cubicBezTo>
                              <a:pt x="61" y="142"/>
                              <a:pt x="66" y="142"/>
                              <a:pt x="71" y="140"/>
                            </a:cubicBezTo>
                            <a:cubicBezTo>
                              <a:pt x="107" y="130"/>
                              <a:pt x="138" y="113"/>
                              <a:pt x="173" y="98"/>
                            </a:cubicBezTo>
                            <a:cubicBezTo>
                              <a:pt x="204" y="84"/>
                              <a:pt x="231" y="63"/>
                              <a:pt x="249" y="34"/>
                            </a:cubicBezTo>
                            <a:cubicBezTo>
                              <a:pt x="258" y="21"/>
                              <a:pt x="247" y="6"/>
                              <a:pt x="232" y="6"/>
                            </a:cubicBezTo>
                            <a:cubicBezTo>
                              <a:pt x="232" y="6"/>
                              <a:pt x="231" y="6"/>
                              <a:pt x="231" y="6"/>
                            </a:cubicBezTo>
                            <a:cubicBezTo>
                              <a:pt x="230" y="6"/>
                              <a:pt x="228" y="6"/>
                              <a:pt x="227" y="6"/>
                            </a:cubicBezTo>
                            <a:cubicBezTo>
                              <a:pt x="214" y="6"/>
                              <a:pt x="202" y="2"/>
                              <a:pt x="188" y="1"/>
                            </a:cubicBezTo>
                            <a:cubicBezTo>
                              <a:pt x="187" y="1"/>
                              <a:pt x="185" y="1"/>
                              <a:pt x="1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6"/>
                      <p:cNvSpPr/>
                      <p:nvPr/>
                    </p:nvSpPr>
                    <p:spPr>
                      <a:xfrm>
                        <a:off x="2723625" y="1657475"/>
                        <a:ext cx="4700" cy="2800"/>
                      </a:xfrm>
                      <a:custGeom>
                        <a:avLst/>
                        <a:gdLst/>
                        <a:ahLst/>
                        <a:cxnLst/>
                        <a:rect l="l" t="t" r="r" b="b"/>
                        <a:pathLst>
                          <a:path w="188" h="112" extrusionOk="0">
                            <a:moveTo>
                              <a:pt x="142" y="0"/>
                            </a:moveTo>
                            <a:cubicBezTo>
                              <a:pt x="127" y="0"/>
                              <a:pt x="114" y="6"/>
                              <a:pt x="98" y="11"/>
                            </a:cubicBezTo>
                            <a:cubicBezTo>
                              <a:pt x="77" y="17"/>
                              <a:pt x="58" y="31"/>
                              <a:pt x="36" y="32"/>
                            </a:cubicBezTo>
                            <a:cubicBezTo>
                              <a:pt x="18" y="33"/>
                              <a:pt x="3" y="51"/>
                              <a:pt x="2" y="68"/>
                            </a:cubicBezTo>
                            <a:cubicBezTo>
                              <a:pt x="1" y="91"/>
                              <a:pt x="18" y="108"/>
                              <a:pt x="39" y="110"/>
                            </a:cubicBezTo>
                            <a:cubicBezTo>
                              <a:pt x="45" y="111"/>
                              <a:pt x="51" y="112"/>
                              <a:pt x="58" y="112"/>
                            </a:cubicBezTo>
                            <a:cubicBezTo>
                              <a:pt x="112" y="112"/>
                              <a:pt x="187" y="78"/>
                              <a:pt x="179" y="20"/>
                            </a:cubicBezTo>
                            <a:cubicBezTo>
                              <a:pt x="178" y="13"/>
                              <a:pt x="172" y="7"/>
                              <a:pt x="165" y="5"/>
                            </a:cubicBezTo>
                            <a:cubicBezTo>
                              <a:pt x="157" y="2"/>
                              <a:pt x="149" y="0"/>
                              <a:pt x="1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29" name="Google Shape;529;p36"/>
                  <p:cNvGrpSpPr/>
                  <p:nvPr/>
                </p:nvGrpSpPr>
                <p:grpSpPr>
                  <a:xfrm rot="1705815">
                    <a:off x="6085798" y="1241885"/>
                    <a:ext cx="1569453" cy="1308313"/>
                    <a:chOff x="3128563" y="37597"/>
                    <a:chExt cx="902959" cy="752717"/>
                  </a:xfrm>
                </p:grpSpPr>
                <p:sp>
                  <p:nvSpPr>
                    <p:cNvPr id="530" name="Google Shape;530;p36"/>
                    <p:cNvSpPr/>
                    <p:nvPr/>
                  </p:nvSpPr>
                  <p:spPr>
                    <a:xfrm rot="1302666">
                      <a:off x="3194218" y="162485"/>
                      <a:ext cx="771648" cy="502942"/>
                    </a:xfrm>
                    <a:custGeom>
                      <a:avLst/>
                      <a:gdLst/>
                      <a:ahLst/>
                      <a:cxnLst/>
                      <a:rect l="l" t="t" r="r" b="b"/>
                      <a:pathLst>
                        <a:path w="6895" h="4494" extrusionOk="0">
                          <a:moveTo>
                            <a:pt x="2260" y="0"/>
                          </a:moveTo>
                          <a:cubicBezTo>
                            <a:pt x="2193" y="0"/>
                            <a:pt x="2130" y="12"/>
                            <a:pt x="2073" y="37"/>
                          </a:cubicBezTo>
                          <a:cubicBezTo>
                            <a:pt x="1514" y="284"/>
                            <a:pt x="1743" y="884"/>
                            <a:pt x="1743" y="884"/>
                          </a:cubicBezTo>
                          <a:cubicBezTo>
                            <a:pt x="1743" y="884"/>
                            <a:pt x="1419" y="755"/>
                            <a:pt x="1071" y="755"/>
                          </a:cubicBezTo>
                          <a:cubicBezTo>
                            <a:pt x="757" y="755"/>
                            <a:pt x="424" y="859"/>
                            <a:pt x="288" y="1255"/>
                          </a:cubicBezTo>
                          <a:cubicBezTo>
                            <a:pt x="1" y="2091"/>
                            <a:pt x="1288" y="2275"/>
                            <a:pt x="1288" y="2275"/>
                          </a:cubicBezTo>
                          <a:cubicBezTo>
                            <a:pt x="1288" y="2275"/>
                            <a:pt x="1147" y="2678"/>
                            <a:pt x="1535" y="3194"/>
                          </a:cubicBezTo>
                          <a:cubicBezTo>
                            <a:pt x="1674" y="3378"/>
                            <a:pt x="1913" y="3437"/>
                            <a:pt x="2164" y="3437"/>
                          </a:cubicBezTo>
                          <a:cubicBezTo>
                            <a:pt x="2612" y="3437"/>
                            <a:pt x="3096" y="3247"/>
                            <a:pt x="3096" y="3247"/>
                          </a:cubicBezTo>
                          <a:lnTo>
                            <a:pt x="3096" y="3247"/>
                          </a:lnTo>
                          <a:cubicBezTo>
                            <a:pt x="3096" y="3247"/>
                            <a:pt x="2943" y="3941"/>
                            <a:pt x="3657" y="4385"/>
                          </a:cubicBezTo>
                          <a:cubicBezTo>
                            <a:pt x="3780" y="4462"/>
                            <a:pt x="3930" y="4494"/>
                            <a:pt x="4094" y="4494"/>
                          </a:cubicBezTo>
                          <a:cubicBezTo>
                            <a:pt x="4875" y="4494"/>
                            <a:pt x="5990" y="3772"/>
                            <a:pt x="6254" y="3758"/>
                          </a:cubicBezTo>
                          <a:cubicBezTo>
                            <a:pt x="6575" y="3741"/>
                            <a:pt x="6895" y="3184"/>
                            <a:pt x="6815" y="2971"/>
                          </a:cubicBezTo>
                          <a:cubicBezTo>
                            <a:pt x="6735" y="2757"/>
                            <a:pt x="5034" y="435"/>
                            <a:pt x="4260" y="222"/>
                          </a:cubicBezTo>
                          <a:cubicBezTo>
                            <a:pt x="4176" y="199"/>
                            <a:pt x="4103" y="188"/>
                            <a:pt x="4042" y="188"/>
                          </a:cubicBezTo>
                          <a:cubicBezTo>
                            <a:pt x="3540" y="188"/>
                            <a:pt x="3738" y="874"/>
                            <a:pt x="3738" y="874"/>
                          </a:cubicBezTo>
                          <a:cubicBezTo>
                            <a:pt x="3738" y="874"/>
                            <a:pt x="2847" y="0"/>
                            <a:pt x="2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1" name="Google Shape;531;p36"/>
                    <p:cNvGrpSpPr/>
                    <p:nvPr/>
                  </p:nvGrpSpPr>
                  <p:grpSpPr>
                    <a:xfrm rot="1302666">
                      <a:off x="3194218" y="162485"/>
                      <a:ext cx="771648" cy="502942"/>
                      <a:chOff x="2627375" y="1567550"/>
                      <a:chExt cx="172375" cy="112350"/>
                    </a:xfrm>
                  </p:grpSpPr>
                  <p:sp>
                    <p:nvSpPr>
                      <p:cNvPr id="532" name="Google Shape;532;p36"/>
                      <p:cNvSpPr/>
                      <p:nvPr/>
                    </p:nvSpPr>
                    <p:spPr>
                      <a:xfrm>
                        <a:off x="2627375" y="1567550"/>
                        <a:ext cx="172375" cy="112350"/>
                      </a:xfrm>
                      <a:custGeom>
                        <a:avLst/>
                        <a:gdLst/>
                        <a:ahLst/>
                        <a:cxnLst/>
                        <a:rect l="l" t="t" r="r" b="b"/>
                        <a:pathLst>
                          <a:path w="6895" h="4494" extrusionOk="0">
                            <a:moveTo>
                              <a:pt x="2260" y="0"/>
                            </a:moveTo>
                            <a:cubicBezTo>
                              <a:pt x="2193" y="0"/>
                              <a:pt x="2130" y="12"/>
                              <a:pt x="2073" y="37"/>
                            </a:cubicBezTo>
                            <a:cubicBezTo>
                              <a:pt x="1514" y="284"/>
                              <a:pt x="1743" y="884"/>
                              <a:pt x="1743" y="884"/>
                            </a:cubicBezTo>
                            <a:cubicBezTo>
                              <a:pt x="1743" y="884"/>
                              <a:pt x="1419" y="755"/>
                              <a:pt x="1071" y="755"/>
                            </a:cubicBezTo>
                            <a:cubicBezTo>
                              <a:pt x="757" y="755"/>
                              <a:pt x="424" y="859"/>
                              <a:pt x="288" y="1255"/>
                            </a:cubicBezTo>
                            <a:cubicBezTo>
                              <a:pt x="1" y="2091"/>
                              <a:pt x="1288" y="2275"/>
                              <a:pt x="1288" y="2275"/>
                            </a:cubicBezTo>
                            <a:cubicBezTo>
                              <a:pt x="1288" y="2275"/>
                              <a:pt x="1147" y="2678"/>
                              <a:pt x="1535" y="3194"/>
                            </a:cubicBezTo>
                            <a:cubicBezTo>
                              <a:pt x="1674" y="3378"/>
                              <a:pt x="1913" y="3437"/>
                              <a:pt x="2164" y="3437"/>
                            </a:cubicBezTo>
                            <a:cubicBezTo>
                              <a:pt x="2612" y="3437"/>
                              <a:pt x="3096" y="3247"/>
                              <a:pt x="3096" y="3247"/>
                            </a:cubicBezTo>
                            <a:lnTo>
                              <a:pt x="3096" y="3247"/>
                            </a:lnTo>
                            <a:cubicBezTo>
                              <a:pt x="3096" y="3247"/>
                              <a:pt x="2943" y="3941"/>
                              <a:pt x="3657" y="4385"/>
                            </a:cubicBezTo>
                            <a:cubicBezTo>
                              <a:pt x="3780" y="4462"/>
                              <a:pt x="3930" y="4494"/>
                              <a:pt x="4094" y="4494"/>
                            </a:cubicBezTo>
                            <a:cubicBezTo>
                              <a:pt x="4875" y="4494"/>
                              <a:pt x="5990" y="3772"/>
                              <a:pt x="6254" y="3758"/>
                            </a:cubicBezTo>
                            <a:cubicBezTo>
                              <a:pt x="6575" y="3741"/>
                              <a:pt x="6895" y="3184"/>
                              <a:pt x="6815" y="2971"/>
                            </a:cubicBezTo>
                            <a:cubicBezTo>
                              <a:pt x="6735" y="2757"/>
                              <a:pt x="5034" y="435"/>
                              <a:pt x="4260" y="222"/>
                            </a:cubicBezTo>
                            <a:cubicBezTo>
                              <a:pt x="4176" y="199"/>
                              <a:pt x="4103" y="188"/>
                              <a:pt x="4042" y="188"/>
                            </a:cubicBezTo>
                            <a:cubicBezTo>
                              <a:pt x="3540" y="188"/>
                              <a:pt x="3738" y="874"/>
                              <a:pt x="3738" y="874"/>
                            </a:cubicBezTo>
                            <a:cubicBezTo>
                              <a:pt x="3738" y="874"/>
                              <a:pt x="2847" y="0"/>
                              <a:pt x="2260" y="0"/>
                            </a:cubicBezTo>
                            <a:close/>
                          </a:path>
                        </a:pathLst>
                      </a:custGeom>
                      <a:solidFill>
                        <a:srgbClr val="FFFFFF">
                          <a:alpha val="17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6"/>
                      <p:cNvSpPr/>
                      <p:nvPr/>
                    </p:nvSpPr>
                    <p:spPr>
                      <a:xfrm>
                        <a:off x="2645475" y="1584900"/>
                        <a:ext cx="151400" cy="72625"/>
                      </a:xfrm>
                      <a:custGeom>
                        <a:avLst/>
                        <a:gdLst/>
                        <a:ahLst/>
                        <a:cxnLst/>
                        <a:rect l="l" t="t" r="r" b="b"/>
                        <a:pathLst>
                          <a:path w="6056" h="2905" extrusionOk="0">
                            <a:moveTo>
                              <a:pt x="1711" y="0"/>
                            </a:moveTo>
                            <a:cubicBezTo>
                              <a:pt x="1693" y="0"/>
                              <a:pt x="1676" y="15"/>
                              <a:pt x="1674" y="34"/>
                            </a:cubicBezTo>
                            <a:cubicBezTo>
                              <a:pt x="1661" y="126"/>
                              <a:pt x="1727" y="215"/>
                              <a:pt x="1772" y="289"/>
                            </a:cubicBezTo>
                            <a:cubicBezTo>
                              <a:pt x="1861" y="437"/>
                              <a:pt x="1968" y="568"/>
                              <a:pt x="2079" y="697"/>
                            </a:cubicBezTo>
                            <a:cubicBezTo>
                              <a:pt x="2240" y="883"/>
                              <a:pt x="2401" y="1062"/>
                              <a:pt x="2580" y="1227"/>
                            </a:cubicBezTo>
                            <a:cubicBezTo>
                              <a:pt x="2281" y="1136"/>
                              <a:pt x="1982" y="1049"/>
                              <a:pt x="1683" y="967"/>
                            </a:cubicBezTo>
                            <a:cubicBezTo>
                              <a:pt x="1161" y="825"/>
                              <a:pt x="624" y="682"/>
                              <a:pt x="87" y="619"/>
                            </a:cubicBezTo>
                            <a:cubicBezTo>
                              <a:pt x="83" y="619"/>
                              <a:pt x="80" y="619"/>
                              <a:pt x="77" y="619"/>
                            </a:cubicBezTo>
                            <a:cubicBezTo>
                              <a:pt x="2" y="619"/>
                              <a:pt x="1" y="733"/>
                              <a:pt x="76" y="747"/>
                            </a:cubicBezTo>
                            <a:cubicBezTo>
                              <a:pt x="837" y="902"/>
                              <a:pt x="1581" y="1125"/>
                              <a:pt x="2321" y="1355"/>
                            </a:cubicBezTo>
                            <a:cubicBezTo>
                              <a:pt x="2241" y="1378"/>
                              <a:pt x="2163" y="1406"/>
                              <a:pt x="2086" y="1436"/>
                            </a:cubicBezTo>
                            <a:cubicBezTo>
                              <a:pt x="1923" y="1498"/>
                              <a:pt x="1777" y="1598"/>
                              <a:pt x="1618" y="1668"/>
                            </a:cubicBezTo>
                            <a:cubicBezTo>
                              <a:pt x="1462" y="1737"/>
                              <a:pt x="1300" y="1786"/>
                              <a:pt x="1157" y="1881"/>
                            </a:cubicBezTo>
                            <a:cubicBezTo>
                              <a:pt x="1113" y="1909"/>
                              <a:pt x="1149" y="1971"/>
                              <a:pt x="1193" y="1971"/>
                            </a:cubicBezTo>
                            <a:cubicBezTo>
                              <a:pt x="1200" y="1971"/>
                              <a:pt x="1206" y="1970"/>
                              <a:pt x="1213" y="1967"/>
                            </a:cubicBezTo>
                            <a:cubicBezTo>
                              <a:pt x="1344" y="1906"/>
                              <a:pt x="1488" y="1880"/>
                              <a:pt x="1622" y="1824"/>
                            </a:cubicBezTo>
                            <a:cubicBezTo>
                              <a:pt x="1764" y="1766"/>
                              <a:pt x="1898" y="1699"/>
                              <a:pt x="2036" y="1631"/>
                            </a:cubicBezTo>
                            <a:cubicBezTo>
                              <a:pt x="2165" y="1565"/>
                              <a:pt x="2305" y="1532"/>
                              <a:pt x="2440" y="1486"/>
                            </a:cubicBezTo>
                            <a:cubicBezTo>
                              <a:pt x="2482" y="1471"/>
                              <a:pt x="2536" y="1455"/>
                              <a:pt x="2591" y="1439"/>
                            </a:cubicBezTo>
                            <a:cubicBezTo>
                              <a:pt x="2797" y="1503"/>
                              <a:pt x="3004" y="1569"/>
                              <a:pt x="3210" y="1632"/>
                            </a:cubicBezTo>
                            <a:cubicBezTo>
                              <a:pt x="3563" y="1740"/>
                              <a:pt x="3910" y="1882"/>
                              <a:pt x="4258" y="2019"/>
                            </a:cubicBezTo>
                            <a:cubicBezTo>
                              <a:pt x="4156" y="2069"/>
                              <a:pt x="4060" y="2160"/>
                              <a:pt x="3984" y="2222"/>
                            </a:cubicBezTo>
                            <a:cubicBezTo>
                              <a:pt x="3858" y="2326"/>
                              <a:pt x="3752" y="2445"/>
                              <a:pt x="3633" y="2554"/>
                            </a:cubicBezTo>
                            <a:cubicBezTo>
                              <a:pt x="3535" y="2643"/>
                              <a:pt x="3500" y="2714"/>
                              <a:pt x="3426" y="2816"/>
                            </a:cubicBezTo>
                            <a:cubicBezTo>
                              <a:pt x="3396" y="2856"/>
                              <a:pt x="3434" y="2904"/>
                              <a:pt x="3475" y="2904"/>
                            </a:cubicBezTo>
                            <a:cubicBezTo>
                              <a:pt x="3487" y="2904"/>
                              <a:pt x="3499" y="2900"/>
                              <a:pt x="3510" y="2890"/>
                            </a:cubicBezTo>
                            <a:cubicBezTo>
                              <a:pt x="3672" y="2741"/>
                              <a:pt x="3827" y="2582"/>
                              <a:pt x="3993" y="2434"/>
                            </a:cubicBezTo>
                            <a:cubicBezTo>
                              <a:pt x="4073" y="2363"/>
                              <a:pt x="4161" y="2299"/>
                              <a:pt x="4248" y="2234"/>
                            </a:cubicBezTo>
                            <a:cubicBezTo>
                              <a:pt x="4297" y="2196"/>
                              <a:pt x="4359" y="2123"/>
                              <a:pt x="4420" y="2083"/>
                            </a:cubicBezTo>
                            <a:cubicBezTo>
                              <a:pt x="4488" y="2108"/>
                              <a:pt x="4555" y="2134"/>
                              <a:pt x="4623" y="2160"/>
                            </a:cubicBezTo>
                            <a:cubicBezTo>
                              <a:pt x="4868" y="2249"/>
                              <a:pt x="5114" y="2339"/>
                              <a:pt x="5360" y="2425"/>
                            </a:cubicBezTo>
                            <a:cubicBezTo>
                              <a:pt x="5553" y="2493"/>
                              <a:pt x="5768" y="2599"/>
                              <a:pt x="5978" y="2599"/>
                            </a:cubicBezTo>
                            <a:cubicBezTo>
                              <a:pt x="5985" y="2599"/>
                              <a:pt x="5992" y="2599"/>
                              <a:pt x="5999" y="2599"/>
                            </a:cubicBezTo>
                            <a:cubicBezTo>
                              <a:pt x="6028" y="2596"/>
                              <a:pt x="6056" y="2549"/>
                              <a:pt x="6020" y="2530"/>
                            </a:cubicBezTo>
                            <a:cubicBezTo>
                              <a:pt x="5598" y="2301"/>
                              <a:pt x="5138" y="2134"/>
                              <a:pt x="4686" y="1969"/>
                            </a:cubicBezTo>
                            <a:cubicBezTo>
                              <a:pt x="4670" y="1963"/>
                              <a:pt x="4654" y="1957"/>
                              <a:pt x="4638" y="1951"/>
                            </a:cubicBezTo>
                            <a:cubicBezTo>
                              <a:pt x="4454" y="1765"/>
                              <a:pt x="4286" y="1567"/>
                              <a:pt x="4118" y="1368"/>
                            </a:cubicBezTo>
                            <a:cubicBezTo>
                              <a:pt x="4025" y="1258"/>
                              <a:pt x="3925" y="1131"/>
                              <a:pt x="3866" y="1000"/>
                            </a:cubicBezTo>
                            <a:cubicBezTo>
                              <a:pt x="3837" y="936"/>
                              <a:pt x="3807" y="894"/>
                              <a:pt x="3745" y="866"/>
                            </a:cubicBezTo>
                            <a:cubicBezTo>
                              <a:pt x="3742" y="865"/>
                              <a:pt x="3738" y="864"/>
                              <a:pt x="3734" y="864"/>
                            </a:cubicBezTo>
                            <a:cubicBezTo>
                              <a:pt x="3716" y="864"/>
                              <a:pt x="3698" y="880"/>
                              <a:pt x="3697" y="898"/>
                            </a:cubicBezTo>
                            <a:cubicBezTo>
                              <a:pt x="3694" y="1103"/>
                              <a:pt x="3823" y="1272"/>
                              <a:pt x="3942" y="1429"/>
                            </a:cubicBezTo>
                            <a:cubicBezTo>
                              <a:pt x="4047" y="1565"/>
                              <a:pt x="4159" y="1698"/>
                              <a:pt x="4283" y="1819"/>
                            </a:cubicBezTo>
                            <a:cubicBezTo>
                              <a:pt x="3947" y="1691"/>
                              <a:pt x="3613" y="1559"/>
                              <a:pt x="3273" y="1447"/>
                            </a:cubicBezTo>
                            <a:cubicBezTo>
                              <a:pt x="3146" y="1405"/>
                              <a:pt x="3019" y="1364"/>
                              <a:pt x="2891" y="1323"/>
                            </a:cubicBezTo>
                            <a:cubicBezTo>
                              <a:pt x="2673" y="1101"/>
                              <a:pt x="2462" y="873"/>
                              <a:pt x="2260" y="635"/>
                            </a:cubicBezTo>
                            <a:cubicBezTo>
                              <a:pt x="2156" y="512"/>
                              <a:pt x="2055" y="385"/>
                              <a:pt x="1953" y="261"/>
                            </a:cubicBezTo>
                            <a:cubicBezTo>
                              <a:pt x="1878" y="170"/>
                              <a:pt x="1825" y="76"/>
                              <a:pt x="1731" y="7"/>
                            </a:cubicBezTo>
                            <a:cubicBezTo>
                              <a:pt x="1724" y="2"/>
                              <a:pt x="1717" y="0"/>
                              <a:pt x="17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6"/>
                      <p:cNvSpPr/>
                      <p:nvPr/>
                    </p:nvSpPr>
                    <p:spPr>
                      <a:xfrm>
                        <a:off x="2692150" y="1640450"/>
                        <a:ext cx="7400" cy="4575"/>
                      </a:xfrm>
                      <a:custGeom>
                        <a:avLst/>
                        <a:gdLst/>
                        <a:ahLst/>
                        <a:cxnLst/>
                        <a:rect l="l" t="t" r="r" b="b"/>
                        <a:pathLst>
                          <a:path w="296" h="183" extrusionOk="0">
                            <a:moveTo>
                              <a:pt x="218" y="1"/>
                            </a:moveTo>
                            <a:cubicBezTo>
                              <a:pt x="156" y="1"/>
                              <a:pt x="82" y="56"/>
                              <a:pt x="42" y="91"/>
                            </a:cubicBezTo>
                            <a:cubicBezTo>
                              <a:pt x="0" y="127"/>
                              <a:pt x="34" y="182"/>
                              <a:pt x="78" y="182"/>
                            </a:cubicBezTo>
                            <a:cubicBezTo>
                              <a:pt x="89" y="182"/>
                              <a:pt x="100" y="179"/>
                              <a:pt x="111" y="171"/>
                            </a:cubicBezTo>
                            <a:cubicBezTo>
                              <a:pt x="140" y="149"/>
                              <a:pt x="174" y="134"/>
                              <a:pt x="209" y="123"/>
                            </a:cubicBezTo>
                            <a:cubicBezTo>
                              <a:pt x="233" y="115"/>
                              <a:pt x="271" y="110"/>
                              <a:pt x="284" y="84"/>
                            </a:cubicBezTo>
                            <a:cubicBezTo>
                              <a:pt x="293" y="66"/>
                              <a:pt x="295" y="46"/>
                              <a:pt x="282" y="28"/>
                            </a:cubicBezTo>
                            <a:cubicBezTo>
                              <a:pt x="264" y="9"/>
                              <a:pt x="242" y="1"/>
                              <a:pt x="2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6"/>
                      <p:cNvSpPr/>
                      <p:nvPr/>
                    </p:nvSpPr>
                    <p:spPr>
                      <a:xfrm>
                        <a:off x="2692425" y="1636175"/>
                        <a:ext cx="6650" cy="2975"/>
                      </a:xfrm>
                      <a:custGeom>
                        <a:avLst/>
                        <a:gdLst/>
                        <a:ahLst/>
                        <a:cxnLst/>
                        <a:rect l="l" t="t" r="r" b="b"/>
                        <a:pathLst>
                          <a:path w="266" h="119" extrusionOk="0">
                            <a:moveTo>
                              <a:pt x="176" y="1"/>
                            </a:moveTo>
                            <a:cubicBezTo>
                              <a:pt x="130" y="1"/>
                              <a:pt x="81" y="23"/>
                              <a:pt x="39" y="44"/>
                            </a:cubicBezTo>
                            <a:cubicBezTo>
                              <a:pt x="0" y="64"/>
                              <a:pt x="20" y="118"/>
                              <a:pt x="55" y="118"/>
                            </a:cubicBezTo>
                            <a:cubicBezTo>
                              <a:pt x="60" y="118"/>
                              <a:pt x="65" y="117"/>
                              <a:pt x="71" y="114"/>
                            </a:cubicBezTo>
                            <a:cubicBezTo>
                              <a:pt x="103" y="99"/>
                              <a:pt x="134" y="85"/>
                              <a:pt x="169" y="80"/>
                            </a:cubicBezTo>
                            <a:cubicBezTo>
                              <a:pt x="204" y="75"/>
                              <a:pt x="229" y="68"/>
                              <a:pt x="258" y="48"/>
                            </a:cubicBezTo>
                            <a:cubicBezTo>
                              <a:pt x="265" y="44"/>
                              <a:pt x="262" y="36"/>
                              <a:pt x="257" y="32"/>
                            </a:cubicBezTo>
                            <a:cubicBezTo>
                              <a:pt x="233" y="9"/>
                              <a:pt x="205" y="1"/>
                              <a:pt x="1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6"/>
                      <p:cNvSpPr/>
                      <p:nvPr/>
                    </p:nvSpPr>
                    <p:spPr>
                      <a:xfrm>
                        <a:off x="2738200" y="1591550"/>
                        <a:ext cx="5800" cy="6075"/>
                      </a:xfrm>
                      <a:custGeom>
                        <a:avLst/>
                        <a:gdLst/>
                        <a:ahLst/>
                        <a:cxnLst/>
                        <a:rect l="l" t="t" r="r" b="b"/>
                        <a:pathLst>
                          <a:path w="232" h="243" extrusionOk="0">
                            <a:moveTo>
                              <a:pt x="58" y="1"/>
                            </a:moveTo>
                            <a:cubicBezTo>
                              <a:pt x="27" y="1"/>
                              <a:pt x="0" y="37"/>
                              <a:pt x="24" y="69"/>
                            </a:cubicBezTo>
                            <a:cubicBezTo>
                              <a:pt x="55" y="109"/>
                              <a:pt x="84" y="153"/>
                              <a:pt x="117" y="190"/>
                            </a:cubicBezTo>
                            <a:cubicBezTo>
                              <a:pt x="132" y="205"/>
                              <a:pt x="149" y="218"/>
                              <a:pt x="167" y="230"/>
                            </a:cubicBezTo>
                            <a:cubicBezTo>
                              <a:pt x="180" y="242"/>
                              <a:pt x="201" y="234"/>
                              <a:pt x="218" y="242"/>
                            </a:cubicBezTo>
                            <a:cubicBezTo>
                              <a:pt x="220" y="242"/>
                              <a:pt x="221" y="242"/>
                              <a:pt x="222" y="242"/>
                            </a:cubicBezTo>
                            <a:cubicBezTo>
                              <a:pt x="227" y="242"/>
                              <a:pt x="231" y="237"/>
                              <a:pt x="230" y="231"/>
                            </a:cubicBezTo>
                            <a:cubicBezTo>
                              <a:pt x="226" y="216"/>
                              <a:pt x="232" y="204"/>
                              <a:pt x="230" y="189"/>
                            </a:cubicBezTo>
                            <a:cubicBezTo>
                              <a:pt x="226" y="168"/>
                              <a:pt x="206" y="140"/>
                              <a:pt x="194" y="125"/>
                            </a:cubicBezTo>
                            <a:cubicBezTo>
                              <a:pt x="163" y="85"/>
                              <a:pt x="123" y="51"/>
                              <a:pt x="89" y="15"/>
                            </a:cubicBezTo>
                            <a:cubicBezTo>
                              <a:pt x="79" y="5"/>
                              <a:pt x="68" y="1"/>
                              <a:pt x="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6"/>
                      <p:cNvSpPr/>
                      <p:nvPr/>
                    </p:nvSpPr>
                    <p:spPr>
                      <a:xfrm>
                        <a:off x="2741200" y="1586950"/>
                        <a:ext cx="5200" cy="5475"/>
                      </a:xfrm>
                      <a:custGeom>
                        <a:avLst/>
                        <a:gdLst/>
                        <a:ahLst/>
                        <a:cxnLst/>
                        <a:rect l="l" t="t" r="r" b="b"/>
                        <a:pathLst>
                          <a:path w="208" h="219" extrusionOk="0">
                            <a:moveTo>
                              <a:pt x="77" y="0"/>
                            </a:moveTo>
                            <a:cubicBezTo>
                              <a:pt x="38" y="0"/>
                              <a:pt x="0" y="51"/>
                              <a:pt x="33" y="91"/>
                            </a:cubicBezTo>
                            <a:cubicBezTo>
                              <a:pt x="49" y="112"/>
                              <a:pt x="68" y="151"/>
                              <a:pt x="86" y="179"/>
                            </a:cubicBezTo>
                            <a:cubicBezTo>
                              <a:pt x="102" y="201"/>
                              <a:pt x="119" y="218"/>
                              <a:pt x="146" y="218"/>
                            </a:cubicBezTo>
                            <a:cubicBezTo>
                              <a:pt x="149" y="218"/>
                              <a:pt x="151" y="218"/>
                              <a:pt x="153" y="218"/>
                            </a:cubicBezTo>
                            <a:cubicBezTo>
                              <a:pt x="169" y="217"/>
                              <a:pt x="182" y="209"/>
                              <a:pt x="195" y="205"/>
                            </a:cubicBezTo>
                            <a:cubicBezTo>
                              <a:pt x="208" y="201"/>
                              <a:pt x="207" y="184"/>
                              <a:pt x="198" y="176"/>
                            </a:cubicBezTo>
                            <a:lnTo>
                              <a:pt x="198" y="176"/>
                            </a:lnTo>
                            <a:cubicBezTo>
                              <a:pt x="198" y="176"/>
                              <a:pt x="196" y="148"/>
                              <a:pt x="194" y="142"/>
                            </a:cubicBezTo>
                            <a:cubicBezTo>
                              <a:pt x="185" y="127"/>
                              <a:pt x="172" y="113"/>
                              <a:pt x="163" y="99"/>
                            </a:cubicBezTo>
                            <a:cubicBezTo>
                              <a:pt x="147" y="73"/>
                              <a:pt x="135" y="46"/>
                              <a:pt x="116" y="21"/>
                            </a:cubicBezTo>
                            <a:cubicBezTo>
                              <a:pt x="105" y="7"/>
                              <a:pt x="91" y="0"/>
                              <a:pt x="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6"/>
                      <p:cNvSpPr/>
                      <p:nvPr/>
                    </p:nvSpPr>
                    <p:spPr>
                      <a:xfrm>
                        <a:off x="2724350" y="1665900"/>
                        <a:ext cx="6225" cy="5000"/>
                      </a:xfrm>
                      <a:custGeom>
                        <a:avLst/>
                        <a:gdLst/>
                        <a:ahLst/>
                        <a:cxnLst/>
                        <a:rect l="l" t="t" r="r" b="b"/>
                        <a:pathLst>
                          <a:path w="249" h="200" extrusionOk="0">
                            <a:moveTo>
                              <a:pt x="193" y="1"/>
                            </a:moveTo>
                            <a:cubicBezTo>
                              <a:pt x="187" y="1"/>
                              <a:pt x="181" y="2"/>
                              <a:pt x="175" y="4"/>
                            </a:cubicBezTo>
                            <a:cubicBezTo>
                              <a:pt x="118" y="23"/>
                              <a:pt x="76" y="78"/>
                              <a:pt x="34" y="120"/>
                            </a:cubicBezTo>
                            <a:cubicBezTo>
                              <a:pt x="0" y="153"/>
                              <a:pt x="27" y="199"/>
                              <a:pt x="64" y="199"/>
                            </a:cubicBezTo>
                            <a:cubicBezTo>
                              <a:pt x="73" y="199"/>
                              <a:pt x="83" y="196"/>
                              <a:pt x="93" y="189"/>
                            </a:cubicBezTo>
                            <a:cubicBezTo>
                              <a:pt x="142" y="155"/>
                              <a:pt x="202" y="121"/>
                              <a:pt x="230" y="68"/>
                            </a:cubicBezTo>
                            <a:cubicBezTo>
                              <a:pt x="248" y="34"/>
                              <a:pt x="226" y="1"/>
                              <a:pt x="1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6"/>
                      <p:cNvSpPr/>
                      <p:nvPr/>
                    </p:nvSpPr>
                    <p:spPr>
                      <a:xfrm>
                        <a:off x="2722325" y="1662775"/>
                        <a:ext cx="6475" cy="3575"/>
                      </a:xfrm>
                      <a:custGeom>
                        <a:avLst/>
                        <a:gdLst/>
                        <a:ahLst/>
                        <a:cxnLst/>
                        <a:rect l="l" t="t" r="r" b="b"/>
                        <a:pathLst>
                          <a:path w="259" h="143" extrusionOk="0">
                            <a:moveTo>
                              <a:pt x="183" y="1"/>
                            </a:moveTo>
                            <a:cubicBezTo>
                              <a:pt x="170" y="1"/>
                              <a:pt x="156" y="3"/>
                              <a:pt x="145" y="8"/>
                            </a:cubicBezTo>
                            <a:cubicBezTo>
                              <a:pt x="114" y="20"/>
                              <a:pt x="85" y="38"/>
                              <a:pt x="54" y="47"/>
                            </a:cubicBezTo>
                            <a:cubicBezTo>
                              <a:pt x="1" y="62"/>
                              <a:pt x="9" y="142"/>
                              <a:pt x="56" y="142"/>
                            </a:cubicBezTo>
                            <a:cubicBezTo>
                              <a:pt x="61" y="142"/>
                              <a:pt x="66" y="142"/>
                              <a:pt x="71" y="140"/>
                            </a:cubicBezTo>
                            <a:cubicBezTo>
                              <a:pt x="107" y="130"/>
                              <a:pt x="138" y="113"/>
                              <a:pt x="173" y="98"/>
                            </a:cubicBezTo>
                            <a:cubicBezTo>
                              <a:pt x="204" y="84"/>
                              <a:pt x="231" y="63"/>
                              <a:pt x="249" y="34"/>
                            </a:cubicBezTo>
                            <a:cubicBezTo>
                              <a:pt x="258" y="21"/>
                              <a:pt x="247" y="6"/>
                              <a:pt x="232" y="6"/>
                            </a:cubicBezTo>
                            <a:cubicBezTo>
                              <a:pt x="232" y="6"/>
                              <a:pt x="231" y="6"/>
                              <a:pt x="231" y="6"/>
                            </a:cubicBezTo>
                            <a:cubicBezTo>
                              <a:pt x="230" y="6"/>
                              <a:pt x="228" y="6"/>
                              <a:pt x="227" y="6"/>
                            </a:cubicBezTo>
                            <a:cubicBezTo>
                              <a:pt x="214" y="6"/>
                              <a:pt x="202" y="2"/>
                              <a:pt x="188" y="1"/>
                            </a:cubicBezTo>
                            <a:cubicBezTo>
                              <a:pt x="187" y="1"/>
                              <a:pt x="185" y="1"/>
                              <a:pt x="1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6"/>
                      <p:cNvSpPr/>
                      <p:nvPr/>
                    </p:nvSpPr>
                    <p:spPr>
                      <a:xfrm>
                        <a:off x="2723625" y="1657475"/>
                        <a:ext cx="4700" cy="2800"/>
                      </a:xfrm>
                      <a:custGeom>
                        <a:avLst/>
                        <a:gdLst/>
                        <a:ahLst/>
                        <a:cxnLst/>
                        <a:rect l="l" t="t" r="r" b="b"/>
                        <a:pathLst>
                          <a:path w="188" h="112" extrusionOk="0">
                            <a:moveTo>
                              <a:pt x="142" y="0"/>
                            </a:moveTo>
                            <a:cubicBezTo>
                              <a:pt x="127" y="0"/>
                              <a:pt x="114" y="6"/>
                              <a:pt x="98" y="11"/>
                            </a:cubicBezTo>
                            <a:cubicBezTo>
                              <a:pt x="77" y="17"/>
                              <a:pt x="58" y="31"/>
                              <a:pt x="36" y="32"/>
                            </a:cubicBezTo>
                            <a:cubicBezTo>
                              <a:pt x="18" y="33"/>
                              <a:pt x="3" y="51"/>
                              <a:pt x="2" y="68"/>
                            </a:cubicBezTo>
                            <a:cubicBezTo>
                              <a:pt x="1" y="91"/>
                              <a:pt x="18" y="108"/>
                              <a:pt x="39" y="110"/>
                            </a:cubicBezTo>
                            <a:cubicBezTo>
                              <a:pt x="45" y="111"/>
                              <a:pt x="51" y="112"/>
                              <a:pt x="58" y="112"/>
                            </a:cubicBezTo>
                            <a:cubicBezTo>
                              <a:pt x="112" y="112"/>
                              <a:pt x="187" y="78"/>
                              <a:pt x="179" y="20"/>
                            </a:cubicBezTo>
                            <a:cubicBezTo>
                              <a:pt x="178" y="13"/>
                              <a:pt x="172" y="7"/>
                              <a:pt x="165" y="5"/>
                            </a:cubicBezTo>
                            <a:cubicBezTo>
                              <a:pt x="157" y="2"/>
                              <a:pt x="149" y="0"/>
                              <a:pt x="1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41" name="Google Shape;541;p36"/>
                  <p:cNvGrpSpPr/>
                  <p:nvPr/>
                </p:nvGrpSpPr>
                <p:grpSpPr>
                  <a:xfrm>
                    <a:off x="5254838" y="2571474"/>
                    <a:ext cx="3680873" cy="2037025"/>
                    <a:chOff x="4825950" y="628850"/>
                    <a:chExt cx="1249575" cy="691525"/>
                  </a:xfrm>
                </p:grpSpPr>
                <p:sp>
                  <p:nvSpPr>
                    <p:cNvPr id="542" name="Google Shape;542;p36"/>
                    <p:cNvSpPr/>
                    <p:nvPr/>
                  </p:nvSpPr>
                  <p:spPr>
                    <a:xfrm>
                      <a:off x="4825950" y="628850"/>
                      <a:ext cx="1249575" cy="691525"/>
                    </a:xfrm>
                    <a:custGeom>
                      <a:avLst/>
                      <a:gdLst/>
                      <a:ahLst/>
                      <a:cxnLst/>
                      <a:rect l="l" t="t" r="r" b="b"/>
                      <a:pathLst>
                        <a:path w="49983" h="27661" extrusionOk="0">
                          <a:moveTo>
                            <a:pt x="26178" y="0"/>
                          </a:moveTo>
                          <a:lnTo>
                            <a:pt x="0" y="17656"/>
                          </a:lnTo>
                          <a:cubicBezTo>
                            <a:pt x="0" y="17656"/>
                            <a:pt x="979" y="19689"/>
                            <a:pt x="941" y="20743"/>
                          </a:cubicBezTo>
                          <a:cubicBezTo>
                            <a:pt x="902" y="21796"/>
                            <a:pt x="103" y="23931"/>
                            <a:pt x="103" y="23931"/>
                          </a:cubicBezTo>
                          <a:lnTo>
                            <a:pt x="30708" y="27660"/>
                          </a:lnTo>
                          <a:cubicBezTo>
                            <a:pt x="30708" y="27660"/>
                            <a:pt x="31114" y="27422"/>
                            <a:pt x="31497" y="26818"/>
                          </a:cubicBezTo>
                          <a:lnTo>
                            <a:pt x="48049" y="9160"/>
                          </a:lnTo>
                          <a:lnTo>
                            <a:pt x="48668" y="8501"/>
                          </a:lnTo>
                          <a:cubicBezTo>
                            <a:pt x="48668" y="8501"/>
                            <a:pt x="49982" y="6457"/>
                            <a:pt x="48030" y="2663"/>
                          </a:cubicBezTo>
                          <a:lnTo>
                            <a:pt x="261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6"/>
                    <p:cNvSpPr/>
                    <p:nvPr/>
                  </p:nvSpPr>
                  <p:spPr>
                    <a:xfrm>
                      <a:off x="4881925" y="642375"/>
                      <a:ext cx="1109925" cy="492450"/>
                    </a:xfrm>
                    <a:custGeom>
                      <a:avLst/>
                      <a:gdLst/>
                      <a:ahLst/>
                      <a:cxnLst/>
                      <a:rect l="l" t="t" r="r" b="b"/>
                      <a:pathLst>
                        <a:path w="44397" h="19698" extrusionOk="0">
                          <a:moveTo>
                            <a:pt x="24052" y="378"/>
                          </a:moveTo>
                          <a:cubicBezTo>
                            <a:pt x="24055" y="378"/>
                            <a:pt x="24059" y="378"/>
                            <a:pt x="24062" y="378"/>
                          </a:cubicBezTo>
                          <a:cubicBezTo>
                            <a:pt x="24394" y="390"/>
                            <a:pt x="27609" y="737"/>
                            <a:pt x="28636" y="939"/>
                          </a:cubicBezTo>
                          <a:cubicBezTo>
                            <a:pt x="28990" y="1009"/>
                            <a:pt x="29361" y="997"/>
                            <a:pt x="29720" y="1048"/>
                          </a:cubicBezTo>
                          <a:cubicBezTo>
                            <a:pt x="30203" y="1116"/>
                            <a:pt x="30681" y="1197"/>
                            <a:pt x="31167" y="1238"/>
                          </a:cubicBezTo>
                          <a:cubicBezTo>
                            <a:pt x="32235" y="1328"/>
                            <a:pt x="33260" y="1576"/>
                            <a:pt x="34305" y="1803"/>
                          </a:cubicBezTo>
                          <a:cubicBezTo>
                            <a:pt x="35178" y="1991"/>
                            <a:pt x="36099" y="2180"/>
                            <a:pt x="36989" y="2257"/>
                          </a:cubicBezTo>
                          <a:cubicBezTo>
                            <a:pt x="37976" y="2342"/>
                            <a:pt x="39046" y="2274"/>
                            <a:pt x="40013" y="2472"/>
                          </a:cubicBezTo>
                          <a:cubicBezTo>
                            <a:pt x="40834" y="2640"/>
                            <a:pt x="41750" y="2703"/>
                            <a:pt x="42587" y="2720"/>
                          </a:cubicBezTo>
                          <a:cubicBezTo>
                            <a:pt x="42941" y="2728"/>
                            <a:pt x="43273" y="2803"/>
                            <a:pt x="43619" y="2844"/>
                          </a:cubicBezTo>
                          <a:cubicBezTo>
                            <a:pt x="43001" y="3415"/>
                            <a:pt x="42454" y="4123"/>
                            <a:pt x="41901" y="4737"/>
                          </a:cubicBezTo>
                          <a:cubicBezTo>
                            <a:pt x="41142" y="5580"/>
                            <a:pt x="40374" y="6378"/>
                            <a:pt x="39533" y="7139"/>
                          </a:cubicBezTo>
                          <a:cubicBezTo>
                            <a:pt x="38024" y="8505"/>
                            <a:pt x="36397" y="9812"/>
                            <a:pt x="35092" y="11384"/>
                          </a:cubicBezTo>
                          <a:cubicBezTo>
                            <a:pt x="34772" y="11771"/>
                            <a:pt x="34393" y="12113"/>
                            <a:pt x="34089" y="12514"/>
                          </a:cubicBezTo>
                          <a:cubicBezTo>
                            <a:pt x="33767" y="12942"/>
                            <a:pt x="33463" y="13344"/>
                            <a:pt x="33065" y="13707"/>
                          </a:cubicBezTo>
                          <a:cubicBezTo>
                            <a:pt x="32387" y="14331"/>
                            <a:pt x="31882" y="15123"/>
                            <a:pt x="31292" y="15821"/>
                          </a:cubicBezTo>
                          <a:cubicBezTo>
                            <a:pt x="30742" y="16471"/>
                            <a:pt x="30175" y="17102"/>
                            <a:pt x="29633" y="17765"/>
                          </a:cubicBezTo>
                          <a:cubicBezTo>
                            <a:pt x="29215" y="18278"/>
                            <a:pt x="28770" y="18800"/>
                            <a:pt x="28276" y="19260"/>
                          </a:cubicBezTo>
                          <a:cubicBezTo>
                            <a:pt x="28187" y="19177"/>
                            <a:pt x="26214" y="19011"/>
                            <a:pt x="25396" y="18841"/>
                          </a:cubicBezTo>
                          <a:cubicBezTo>
                            <a:pt x="24385" y="18630"/>
                            <a:pt x="23315" y="18660"/>
                            <a:pt x="22289" y="18496"/>
                          </a:cubicBezTo>
                          <a:cubicBezTo>
                            <a:pt x="21123" y="18310"/>
                            <a:pt x="19937" y="18059"/>
                            <a:pt x="18760" y="17950"/>
                          </a:cubicBezTo>
                          <a:cubicBezTo>
                            <a:pt x="17536" y="17838"/>
                            <a:pt x="16332" y="17555"/>
                            <a:pt x="15106" y="17456"/>
                          </a:cubicBezTo>
                          <a:cubicBezTo>
                            <a:pt x="13947" y="17362"/>
                            <a:pt x="12794" y="17193"/>
                            <a:pt x="11631" y="17125"/>
                          </a:cubicBezTo>
                          <a:cubicBezTo>
                            <a:pt x="10344" y="17048"/>
                            <a:pt x="9056" y="16997"/>
                            <a:pt x="7772" y="16872"/>
                          </a:cubicBezTo>
                          <a:cubicBezTo>
                            <a:pt x="7170" y="16814"/>
                            <a:pt x="6590" y="16660"/>
                            <a:pt x="5988" y="16643"/>
                          </a:cubicBezTo>
                          <a:cubicBezTo>
                            <a:pt x="5388" y="16627"/>
                            <a:pt x="4757" y="16504"/>
                            <a:pt x="4163" y="16416"/>
                          </a:cubicBezTo>
                          <a:cubicBezTo>
                            <a:pt x="3717" y="16349"/>
                            <a:pt x="3268" y="16331"/>
                            <a:pt x="2818" y="16331"/>
                          </a:cubicBezTo>
                          <a:cubicBezTo>
                            <a:pt x="2313" y="16331"/>
                            <a:pt x="1807" y="16353"/>
                            <a:pt x="1303" y="16353"/>
                          </a:cubicBezTo>
                          <a:cubicBezTo>
                            <a:pt x="1022" y="16353"/>
                            <a:pt x="741" y="16346"/>
                            <a:pt x="461" y="16325"/>
                          </a:cubicBezTo>
                          <a:cubicBezTo>
                            <a:pt x="1296" y="15770"/>
                            <a:pt x="2190" y="15254"/>
                            <a:pt x="3056" y="14741"/>
                          </a:cubicBezTo>
                          <a:cubicBezTo>
                            <a:pt x="4092" y="14126"/>
                            <a:pt x="5071" y="13421"/>
                            <a:pt x="6048" y="12715"/>
                          </a:cubicBezTo>
                          <a:cubicBezTo>
                            <a:pt x="7086" y="11966"/>
                            <a:pt x="8132" y="11207"/>
                            <a:pt x="9211" y="10521"/>
                          </a:cubicBezTo>
                          <a:cubicBezTo>
                            <a:pt x="10339" y="9803"/>
                            <a:pt x="11381" y="8971"/>
                            <a:pt x="12517" y="8265"/>
                          </a:cubicBezTo>
                          <a:cubicBezTo>
                            <a:pt x="14597" y="6974"/>
                            <a:pt x="16652" y="5650"/>
                            <a:pt x="18621" y="4188"/>
                          </a:cubicBezTo>
                          <a:cubicBezTo>
                            <a:pt x="19536" y="3509"/>
                            <a:pt x="20474" y="2877"/>
                            <a:pt x="21402" y="2215"/>
                          </a:cubicBezTo>
                          <a:cubicBezTo>
                            <a:pt x="21935" y="1835"/>
                            <a:pt x="22464" y="1451"/>
                            <a:pt x="23001" y="1079"/>
                          </a:cubicBezTo>
                          <a:cubicBezTo>
                            <a:pt x="23242" y="911"/>
                            <a:pt x="23720" y="378"/>
                            <a:pt x="24052" y="378"/>
                          </a:cubicBezTo>
                          <a:close/>
                          <a:moveTo>
                            <a:pt x="24033" y="0"/>
                          </a:moveTo>
                          <a:cubicBezTo>
                            <a:pt x="23957" y="0"/>
                            <a:pt x="23912" y="8"/>
                            <a:pt x="23910" y="24"/>
                          </a:cubicBezTo>
                          <a:cubicBezTo>
                            <a:pt x="23684" y="66"/>
                            <a:pt x="22191" y="1073"/>
                            <a:pt x="21663" y="1443"/>
                          </a:cubicBezTo>
                          <a:cubicBezTo>
                            <a:pt x="21156" y="1799"/>
                            <a:pt x="20654" y="2180"/>
                            <a:pt x="20132" y="2512"/>
                          </a:cubicBezTo>
                          <a:cubicBezTo>
                            <a:pt x="19698" y="2789"/>
                            <a:pt x="19242" y="3019"/>
                            <a:pt x="18851" y="3358"/>
                          </a:cubicBezTo>
                          <a:cubicBezTo>
                            <a:pt x="17887" y="4193"/>
                            <a:pt x="16760" y="4845"/>
                            <a:pt x="15740" y="5605"/>
                          </a:cubicBezTo>
                          <a:cubicBezTo>
                            <a:pt x="15203" y="6007"/>
                            <a:pt x="14603" y="6314"/>
                            <a:pt x="14057" y="6700"/>
                          </a:cubicBezTo>
                          <a:cubicBezTo>
                            <a:pt x="13535" y="7069"/>
                            <a:pt x="13010" y="7408"/>
                            <a:pt x="12468" y="7748"/>
                          </a:cubicBezTo>
                          <a:cubicBezTo>
                            <a:pt x="11331" y="8462"/>
                            <a:pt x="10282" y="9282"/>
                            <a:pt x="9160" y="10011"/>
                          </a:cubicBezTo>
                          <a:cubicBezTo>
                            <a:pt x="8109" y="10694"/>
                            <a:pt x="7043" y="11392"/>
                            <a:pt x="6050" y="12156"/>
                          </a:cubicBezTo>
                          <a:cubicBezTo>
                            <a:pt x="5027" y="12942"/>
                            <a:pt x="3947" y="13685"/>
                            <a:pt x="2861" y="14379"/>
                          </a:cubicBezTo>
                          <a:cubicBezTo>
                            <a:pt x="1939" y="14968"/>
                            <a:pt x="990" y="15562"/>
                            <a:pt x="181" y="16300"/>
                          </a:cubicBezTo>
                          <a:lnTo>
                            <a:pt x="176" y="16300"/>
                          </a:lnTo>
                          <a:cubicBezTo>
                            <a:pt x="170" y="16299"/>
                            <a:pt x="165" y="16299"/>
                            <a:pt x="160" y="16299"/>
                          </a:cubicBezTo>
                          <a:cubicBezTo>
                            <a:pt x="24" y="16299"/>
                            <a:pt x="1" y="16511"/>
                            <a:pt x="131" y="16553"/>
                          </a:cubicBezTo>
                          <a:cubicBezTo>
                            <a:pt x="1277" y="16933"/>
                            <a:pt x="2606" y="16770"/>
                            <a:pt x="3796" y="16884"/>
                          </a:cubicBezTo>
                          <a:cubicBezTo>
                            <a:pt x="4981" y="16998"/>
                            <a:pt x="6149" y="17265"/>
                            <a:pt x="7329" y="17390"/>
                          </a:cubicBezTo>
                          <a:cubicBezTo>
                            <a:pt x="8621" y="17527"/>
                            <a:pt x="9926" y="17620"/>
                            <a:pt x="11224" y="17667"/>
                          </a:cubicBezTo>
                          <a:cubicBezTo>
                            <a:pt x="12448" y="17710"/>
                            <a:pt x="13663" y="17895"/>
                            <a:pt x="14884" y="17985"/>
                          </a:cubicBezTo>
                          <a:cubicBezTo>
                            <a:pt x="16115" y="18077"/>
                            <a:pt x="17355" y="18264"/>
                            <a:pt x="18576" y="18446"/>
                          </a:cubicBezTo>
                          <a:cubicBezTo>
                            <a:pt x="19148" y="18531"/>
                            <a:pt x="19717" y="18608"/>
                            <a:pt x="20287" y="18697"/>
                          </a:cubicBezTo>
                          <a:cubicBezTo>
                            <a:pt x="20890" y="18792"/>
                            <a:pt x="21502" y="18925"/>
                            <a:pt x="22108" y="18980"/>
                          </a:cubicBezTo>
                          <a:cubicBezTo>
                            <a:pt x="22654" y="19028"/>
                            <a:pt x="23192" y="19116"/>
                            <a:pt x="23739" y="19156"/>
                          </a:cubicBezTo>
                          <a:cubicBezTo>
                            <a:pt x="24268" y="19193"/>
                            <a:pt x="24877" y="19249"/>
                            <a:pt x="25395" y="19361"/>
                          </a:cubicBezTo>
                          <a:cubicBezTo>
                            <a:pt x="25967" y="19487"/>
                            <a:pt x="27167" y="19697"/>
                            <a:pt x="27926" y="19697"/>
                          </a:cubicBezTo>
                          <a:cubicBezTo>
                            <a:pt x="28157" y="19697"/>
                            <a:pt x="28348" y="19677"/>
                            <a:pt x="28466" y="19630"/>
                          </a:cubicBezTo>
                          <a:cubicBezTo>
                            <a:pt x="28973" y="19427"/>
                            <a:pt x="30991" y="16795"/>
                            <a:pt x="31605" y="16158"/>
                          </a:cubicBezTo>
                          <a:cubicBezTo>
                            <a:pt x="31907" y="15844"/>
                            <a:pt x="32159" y="15439"/>
                            <a:pt x="32428" y="15098"/>
                          </a:cubicBezTo>
                          <a:cubicBezTo>
                            <a:pt x="32721" y="14725"/>
                            <a:pt x="33042" y="14374"/>
                            <a:pt x="33353" y="14017"/>
                          </a:cubicBezTo>
                          <a:cubicBezTo>
                            <a:pt x="33634" y="13693"/>
                            <a:pt x="33960" y="13421"/>
                            <a:pt x="34228" y="13072"/>
                          </a:cubicBezTo>
                          <a:cubicBezTo>
                            <a:pt x="34568" y="12628"/>
                            <a:pt x="34952" y="12241"/>
                            <a:pt x="35322" y="11825"/>
                          </a:cubicBezTo>
                          <a:cubicBezTo>
                            <a:pt x="36713" y="10258"/>
                            <a:pt x="38321" y="8910"/>
                            <a:pt x="39874" y="7511"/>
                          </a:cubicBezTo>
                          <a:cubicBezTo>
                            <a:pt x="41410" y="6129"/>
                            <a:pt x="42880" y="4575"/>
                            <a:pt x="44154" y="2940"/>
                          </a:cubicBezTo>
                          <a:cubicBezTo>
                            <a:pt x="44163" y="2942"/>
                            <a:pt x="44173" y="2942"/>
                            <a:pt x="44183" y="2942"/>
                          </a:cubicBezTo>
                          <a:cubicBezTo>
                            <a:pt x="44250" y="2942"/>
                            <a:pt x="44315" y="2908"/>
                            <a:pt x="44338" y="2844"/>
                          </a:cubicBezTo>
                          <a:cubicBezTo>
                            <a:pt x="44397" y="2745"/>
                            <a:pt x="44376" y="2599"/>
                            <a:pt x="44268" y="2547"/>
                          </a:cubicBezTo>
                          <a:cubicBezTo>
                            <a:pt x="44233" y="2506"/>
                            <a:pt x="44183" y="2485"/>
                            <a:pt x="44130" y="2485"/>
                          </a:cubicBezTo>
                          <a:cubicBezTo>
                            <a:pt x="44123" y="2485"/>
                            <a:pt x="44116" y="2486"/>
                            <a:pt x="44109" y="2486"/>
                          </a:cubicBezTo>
                          <a:cubicBezTo>
                            <a:pt x="44060" y="2466"/>
                            <a:pt x="43999" y="2446"/>
                            <a:pt x="43963" y="2446"/>
                          </a:cubicBezTo>
                          <a:cubicBezTo>
                            <a:pt x="43962" y="2446"/>
                            <a:pt x="43961" y="2446"/>
                            <a:pt x="43960" y="2446"/>
                          </a:cubicBezTo>
                          <a:cubicBezTo>
                            <a:pt x="43956" y="2446"/>
                            <a:pt x="43951" y="2446"/>
                            <a:pt x="43946" y="2446"/>
                          </a:cubicBezTo>
                          <a:cubicBezTo>
                            <a:pt x="43612" y="2446"/>
                            <a:pt x="43304" y="2339"/>
                            <a:pt x="42975" y="2298"/>
                          </a:cubicBezTo>
                          <a:cubicBezTo>
                            <a:pt x="42148" y="2196"/>
                            <a:pt x="41313" y="2155"/>
                            <a:pt x="40486" y="2041"/>
                          </a:cubicBezTo>
                          <a:cubicBezTo>
                            <a:pt x="39589" y="1917"/>
                            <a:pt x="38698" y="1923"/>
                            <a:pt x="37797" y="1850"/>
                          </a:cubicBezTo>
                          <a:cubicBezTo>
                            <a:pt x="36844" y="1774"/>
                            <a:pt x="35930" y="1560"/>
                            <a:pt x="34988" y="1422"/>
                          </a:cubicBezTo>
                          <a:cubicBezTo>
                            <a:pt x="34065" y="1288"/>
                            <a:pt x="33182" y="1003"/>
                            <a:pt x="32268" y="848"/>
                          </a:cubicBezTo>
                          <a:cubicBezTo>
                            <a:pt x="31771" y="763"/>
                            <a:pt x="31260" y="757"/>
                            <a:pt x="30758" y="703"/>
                          </a:cubicBezTo>
                          <a:cubicBezTo>
                            <a:pt x="30306" y="656"/>
                            <a:pt x="29843" y="510"/>
                            <a:pt x="29389" y="491"/>
                          </a:cubicBezTo>
                          <a:cubicBezTo>
                            <a:pt x="28513" y="459"/>
                            <a:pt x="27639" y="327"/>
                            <a:pt x="26759" y="284"/>
                          </a:cubicBezTo>
                          <a:cubicBezTo>
                            <a:pt x="26070" y="249"/>
                            <a:pt x="24486" y="0"/>
                            <a:pt x="240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6"/>
                    <p:cNvSpPr/>
                    <p:nvPr/>
                  </p:nvSpPr>
                  <p:spPr>
                    <a:xfrm>
                      <a:off x="4825975" y="1070250"/>
                      <a:ext cx="808400" cy="250125"/>
                    </a:xfrm>
                    <a:custGeom>
                      <a:avLst/>
                      <a:gdLst/>
                      <a:ahLst/>
                      <a:cxnLst/>
                      <a:rect l="l" t="t" r="r" b="b"/>
                      <a:pathLst>
                        <a:path w="32336" h="10005" extrusionOk="0">
                          <a:moveTo>
                            <a:pt x="0" y="1"/>
                          </a:moveTo>
                          <a:cubicBezTo>
                            <a:pt x="0" y="1"/>
                            <a:pt x="979" y="2035"/>
                            <a:pt x="941" y="3087"/>
                          </a:cubicBezTo>
                          <a:cubicBezTo>
                            <a:pt x="902" y="4140"/>
                            <a:pt x="104" y="6275"/>
                            <a:pt x="104" y="6275"/>
                          </a:cubicBezTo>
                          <a:lnTo>
                            <a:pt x="30709" y="10004"/>
                          </a:lnTo>
                          <a:cubicBezTo>
                            <a:pt x="30709" y="10004"/>
                            <a:pt x="31956" y="9272"/>
                            <a:pt x="32146" y="7116"/>
                          </a:cubicBezTo>
                          <a:cubicBezTo>
                            <a:pt x="32335" y="4958"/>
                            <a:pt x="30947" y="3465"/>
                            <a:pt x="30947" y="3465"/>
                          </a:cubicBez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6"/>
                    <p:cNvSpPr/>
                    <p:nvPr/>
                  </p:nvSpPr>
                  <p:spPr>
                    <a:xfrm>
                      <a:off x="4840850" y="1100450"/>
                      <a:ext cx="749675" cy="90525"/>
                    </a:xfrm>
                    <a:custGeom>
                      <a:avLst/>
                      <a:gdLst/>
                      <a:ahLst/>
                      <a:cxnLst/>
                      <a:rect l="l" t="t" r="r" b="b"/>
                      <a:pathLst>
                        <a:path w="29987" h="3621" extrusionOk="0">
                          <a:moveTo>
                            <a:pt x="148" y="1"/>
                          </a:moveTo>
                          <a:cubicBezTo>
                            <a:pt x="16" y="1"/>
                            <a:pt x="0" y="204"/>
                            <a:pt x="124" y="246"/>
                          </a:cubicBezTo>
                          <a:cubicBezTo>
                            <a:pt x="1246" y="633"/>
                            <a:pt x="2571" y="715"/>
                            <a:pt x="3753" y="736"/>
                          </a:cubicBezTo>
                          <a:cubicBezTo>
                            <a:pt x="5059" y="760"/>
                            <a:pt x="6340" y="894"/>
                            <a:pt x="7641" y="1023"/>
                          </a:cubicBezTo>
                          <a:cubicBezTo>
                            <a:pt x="8915" y="1149"/>
                            <a:pt x="10161" y="1454"/>
                            <a:pt x="11427" y="1642"/>
                          </a:cubicBezTo>
                          <a:cubicBezTo>
                            <a:pt x="12760" y="1841"/>
                            <a:pt x="14109" y="1973"/>
                            <a:pt x="15440" y="2187"/>
                          </a:cubicBezTo>
                          <a:cubicBezTo>
                            <a:pt x="16642" y="2380"/>
                            <a:pt x="17868" y="2437"/>
                            <a:pt x="19078" y="2581"/>
                          </a:cubicBezTo>
                          <a:cubicBezTo>
                            <a:pt x="20321" y="2730"/>
                            <a:pt x="21549" y="2855"/>
                            <a:pt x="22789" y="3017"/>
                          </a:cubicBezTo>
                          <a:cubicBezTo>
                            <a:pt x="23868" y="3160"/>
                            <a:pt x="25004" y="3314"/>
                            <a:pt x="26093" y="3330"/>
                          </a:cubicBezTo>
                          <a:cubicBezTo>
                            <a:pt x="27308" y="3346"/>
                            <a:pt x="28532" y="3553"/>
                            <a:pt x="29749" y="3620"/>
                          </a:cubicBezTo>
                          <a:cubicBezTo>
                            <a:pt x="29753" y="3620"/>
                            <a:pt x="29758" y="3621"/>
                            <a:pt x="29762" y="3621"/>
                          </a:cubicBezTo>
                          <a:cubicBezTo>
                            <a:pt x="29982" y="3621"/>
                            <a:pt x="29987" y="3258"/>
                            <a:pt x="29757" y="3258"/>
                          </a:cubicBezTo>
                          <a:cubicBezTo>
                            <a:pt x="29731" y="3258"/>
                            <a:pt x="29706" y="3258"/>
                            <a:pt x="29680" y="3258"/>
                          </a:cubicBezTo>
                          <a:cubicBezTo>
                            <a:pt x="27441" y="3258"/>
                            <a:pt x="25217" y="2946"/>
                            <a:pt x="23006" y="2623"/>
                          </a:cubicBezTo>
                          <a:cubicBezTo>
                            <a:pt x="21837" y="2453"/>
                            <a:pt x="20673" y="2230"/>
                            <a:pt x="19491" y="2173"/>
                          </a:cubicBezTo>
                          <a:cubicBezTo>
                            <a:pt x="18797" y="2140"/>
                            <a:pt x="18115" y="1985"/>
                            <a:pt x="17420" y="1952"/>
                          </a:cubicBezTo>
                          <a:cubicBezTo>
                            <a:pt x="16749" y="1921"/>
                            <a:pt x="16042" y="1820"/>
                            <a:pt x="15380" y="1709"/>
                          </a:cubicBezTo>
                          <a:cubicBezTo>
                            <a:pt x="14213" y="1516"/>
                            <a:pt x="13024" y="1371"/>
                            <a:pt x="11850" y="1223"/>
                          </a:cubicBezTo>
                          <a:cubicBezTo>
                            <a:pt x="10583" y="1065"/>
                            <a:pt x="9338" y="763"/>
                            <a:pt x="8070" y="606"/>
                          </a:cubicBezTo>
                          <a:cubicBezTo>
                            <a:pt x="5440" y="281"/>
                            <a:pt x="2796" y="282"/>
                            <a:pt x="162" y="2"/>
                          </a:cubicBezTo>
                          <a:cubicBezTo>
                            <a:pt x="157" y="1"/>
                            <a:pt x="152" y="1"/>
                            <a:pt x="148"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6"/>
                    <p:cNvSpPr/>
                    <p:nvPr/>
                  </p:nvSpPr>
                  <p:spPr>
                    <a:xfrm>
                      <a:off x="4856125" y="1121500"/>
                      <a:ext cx="747250" cy="98075"/>
                    </a:xfrm>
                    <a:custGeom>
                      <a:avLst/>
                      <a:gdLst/>
                      <a:ahLst/>
                      <a:cxnLst/>
                      <a:rect l="l" t="t" r="r" b="b"/>
                      <a:pathLst>
                        <a:path w="29890" h="3923" extrusionOk="0">
                          <a:moveTo>
                            <a:pt x="458" y="1"/>
                          </a:moveTo>
                          <a:cubicBezTo>
                            <a:pt x="379" y="1"/>
                            <a:pt x="299" y="3"/>
                            <a:pt x="218" y="7"/>
                          </a:cubicBezTo>
                          <a:cubicBezTo>
                            <a:pt x="6" y="17"/>
                            <a:pt x="1" y="317"/>
                            <a:pt x="206" y="349"/>
                          </a:cubicBezTo>
                          <a:cubicBezTo>
                            <a:pt x="1484" y="549"/>
                            <a:pt x="2754" y="756"/>
                            <a:pt x="4034" y="927"/>
                          </a:cubicBezTo>
                          <a:cubicBezTo>
                            <a:pt x="5355" y="1103"/>
                            <a:pt x="6656" y="1448"/>
                            <a:pt x="7969" y="1674"/>
                          </a:cubicBezTo>
                          <a:cubicBezTo>
                            <a:pt x="10505" y="2111"/>
                            <a:pt x="12995" y="2627"/>
                            <a:pt x="15572" y="2722"/>
                          </a:cubicBezTo>
                          <a:cubicBezTo>
                            <a:pt x="16862" y="2770"/>
                            <a:pt x="18153" y="2841"/>
                            <a:pt x="19445" y="2887"/>
                          </a:cubicBezTo>
                          <a:cubicBezTo>
                            <a:pt x="20759" y="2932"/>
                            <a:pt x="22051" y="3177"/>
                            <a:pt x="23356" y="3323"/>
                          </a:cubicBezTo>
                          <a:cubicBezTo>
                            <a:pt x="23906" y="3385"/>
                            <a:pt x="24428" y="3584"/>
                            <a:pt x="24975" y="3667"/>
                          </a:cubicBezTo>
                          <a:cubicBezTo>
                            <a:pt x="25599" y="3761"/>
                            <a:pt x="29045" y="3777"/>
                            <a:pt x="29374" y="3900"/>
                          </a:cubicBezTo>
                          <a:cubicBezTo>
                            <a:pt x="29417" y="3916"/>
                            <a:pt x="29457" y="3923"/>
                            <a:pt x="29495" y="3923"/>
                          </a:cubicBezTo>
                          <a:cubicBezTo>
                            <a:pt x="29752" y="3923"/>
                            <a:pt x="29890" y="3608"/>
                            <a:pt x="29606" y="3509"/>
                          </a:cubicBezTo>
                          <a:cubicBezTo>
                            <a:pt x="29317" y="3408"/>
                            <a:pt x="27628" y="3294"/>
                            <a:pt x="26862" y="3294"/>
                          </a:cubicBezTo>
                          <a:cubicBezTo>
                            <a:pt x="26765" y="3294"/>
                            <a:pt x="26683" y="3295"/>
                            <a:pt x="26620" y="3299"/>
                          </a:cubicBezTo>
                          <a:cubicBezTo>
                            <a:pt x="26599" y="3301"/>
                            <a:pt x="26574" y="3301"/>
                            <a:pt x="26546" y="3301"/>
                          </a:cubicBezTo>
                          <a:cubicBezTo>
                            <a:pt x="25866" y="3301"/>
                            <a:pt x="23439" y="2910"/>
                            <a:pt x="22829" y="2790"/>
                          </a:cubicBezTo>
                          <a:cubicBezTo>
                            <a:pt x="21650" y="2556"/>
                            <a:pt x="20446" y="2401"/>
                            <a:pt x="19247" y="2352"/>
                          </a:cubicBezTo>
                          <a:cubicBezTo>
                            <a:pt x="17969" y="2302"/>
                            <a:pt x="16690" y="2221"/>
                            <a:pt x="15413" y="2175"/>
                          </a:cubicBezTo>
                          <a:cubicBezTo>
                            <a:pt x="14231" y="2133"/>
                            <a:pt x="13055" y="1992"/>
                            <a:pt x="11882" y="1854"/>
                          </a:cubicBezTo>
                          <a:cubicBezTo>
                            <a:pt x="10575" y="1698"/>
                            <a:pt x="9290" y="1342"/>
                            <a:pt x="7989" y="1140"/>
                          </a:cubicBezTo>
                          <a:cubicBezTo>
                            <a:pt x="6742" y="948"/>
                            <a:pt x="5508" y="638"/>
                            <a:pt x="4262" y="428"/>
                          </a:cubicBezTo>
                          <a:cubicBezTo>
                            <a:pt x="3633" y="322"/>
                            <a:pt x="2994" y="305"/>
                            <a:pt x="2363" y="213"/>
                          </a:cubicBezTo>
                          <a:cubicBezTo>
                            <a:pt x="1724" y="121"/>
                            <a:pt x="1101" y="1"/>
                            <a:pt x="458"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6"/>
                    <p:cNvSpPr/>
                    <p:nvPr/>
                  </p:nvSpPr>
                  <p:spPr>
                    <a:xfrm>
                      <a:off x="4848050" y="1196100"/>
                      <a:ext cx="724000" cy="88925"/>
                    </a:xfrm>
                    <a:custGeom>
                      <a:avLst/>
                      <a:gdLst/>
                      <a:ahLst/>
                      <a:cxnLst/>
                      <a:rect l="l" t="t" r="r" b="b"/>
                      <a:pathLst>
                        <a:path w="28960" h="3557" extrusionOk="0">
                          <a:moveTo>
                            <a:pt x="463" y="0"/>
                          </a:moveTo>
                          <a:cubicBezTo>
                            <a:pt x="111" y="0"/>
                            <a:pt x="1" y="350"/>
                            <a:pt x="525" y="456"/>
                          </a:cubicBezTo>
                          <a:cubicBezTo>
                            <a:pt x="1185" y="592"/>
                            <a:pt x="1693" y="527"/>
                            <a:pt x="2204" y="646"/>
                          </a:cubicBezTo>
                          <a:cubicBezTo>
                            <a:pt x="2696" y="761"/>
                            <a:pt x="3217" y="818"/>
                            <a:pt x="3719" y="874"/>
                          </a:cubicBezTo>
                          <a:cubicBezTo>
                            <a:pt x="4893" y="1005"/>
                            <a:pt x="6260" y="1124"/>
                            <a:pt x="7431" y="1281"/>
                          </a:cubicBezTo>
                          <a:cubicBezTo>
                            <a:pt x="9983" y="1627"/>
                            <a:pt x="12199" y="2007"/>
                            <a:pt x="14781" y="2107"/>
                          </a:cubicBezTo>
                          <a:cubicBezTo>
                            <a:pt x="17046" y="2193"/>
                            <a:pt x="19399" y="2637"/>
                            <a:pt x="21663" y="2721"/>
                          </a:cubicBezTo>
                          <a:cubicBezTo>
                            <a:pt x="22277" y="2744"/>
                            <a:pt x="22897" y="2857"/>
                            <a:pt x="23493" y="2994"/>
                          </a:cubicBezTo>
                          <a:cubicBezTo>
                            <a:pt x="24087" y="3128"/>
                            <a:pt x="24687" y="3181"/>
                            <a:pt x="25288" y="3266"/>
                          </a:cubicBezTo>
                          <a:cubicBezTo>
                            <a:pt x="26195" y="3396"/>
                            <a:pt x="27158" y="3557"/>
                            <a:pt x="28095" y="3557"/>
                          </a:cubicBezTo>
                          <a:cubicBezTo>
                            <a:pt x="28333" y="3557"/>
                            <a:pt x="28569" y="3546"/>
                            <a:pt x="28803" y="3522"/>
                          </a:cubicBezTo>
                          <a:cubicBezTo>
                            <a:pt x="28960" y="3508"/>
                            <a:pt x="28908" y="3287"/>
                            <a:pt x="28777" y="3268"/>
                          </a:cubicBezTo>
                          <a:cubicBezTo>
                            <a:pt x="27629" y="3092"/>
                            <a:pt x="26455" y="3092"/>
                            <a:pt x="25301" y="2925"/>
                          </a:cubicBezTo>
                          <a:cubicBezTo>
                            <a:pt x="24079" y="2749"/>
                            <a:pt x="22912" y="2351"/>
                            <a:pt x="21682" y="2227"/>
                          </a:cubicBezTo>
                          <a:cubicBezTo>
                            <a:pt x="19366" y="1993"/>
                            <a:pt x="17036" y="1791"/>
                            <a:pt x="14707" y="1712"/>
                          </a:cubicBezTo>
                          <a:cubicBezTo>
                            <a:pt x="12204" y="1625"/>
                            <a:pt x="9714" y="1269"/>
                            <a:pt x="7245" y="876"/>
                          </a:cubicBezTo>
                          <a:cubicBezTo>
                            <a:pt x="6079" y="691"/>
                            <a:pt x="4908" y="496"/>
                            <a:pt x="3739" y="350"/>
                          </a:cubicBezTo>
                          <a:cubicBezTo>
                            <a:pt x="3162" y="277"/>
                            <a:pt x="1202" y="148"/>
                            <a:pt x="596" y="15"/>
                          </a:cubicBezTo>
                          <a:cubicBezTo>
                            <a:pt x="549" y="5"/>
                            <a:pt x="504" y="0"/>
                            <a:pt x="463"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6"/>
                    <p:cNvSpPr/>
                    <p:nvPr/>
                  </p:nvSpPr>
                  <p:spPr>
                    <a:xfrm>
                      <a:off x="4872025" y="1171350"/>
                      <a:ext cx="711725" cy="92150"/>
                    </a:xfrm>
                    <a:custGeom>
                      <a:avLst/>
                      <a:gdLst/>
                      <a:ahLst/>
                      <a:cxnLst/>
                      <a:rect l="l" t="t" r="r" b="b"/>
                      <a:pathLst>
                        <a:path w="28469" h="3686" extrusionOk="0">
                          <a:moveTo>
                            <a:pt x="134" y="1"/>
                          </a:moveTo>
                          <a:cubicBezTo>
                            <a:pt x="52" y="1"/>
                            <a:pt x="0" y="107"/>
                            <a:pt x="82" y="170"/>
                          </a:cubicBezTo>
                          <a:cubicBezTo>
                            <a:pt x="396" y="414"/>
                            <a:pt x="781" y="457"/>
                            <a:pt x="1152" y="568"/>
                          </a:cubicBezTo>
                          <a:cubicBezTo>
                            <a:pt x="1731" y="742"/>
                            <a:pt x="2311" y="892"/>
                            <a:pt x="2904" y="1019"/>
                          </a:cubicBezTo>
                          <a:cubicBezTo>
                            <a:pt x="4209" y="1302"/>
                            <a:pt x="5560" y="1333"/>
                            <a:pt x="6861" y="1616"/>
                          </a:cubicBezTo>
                          <a:cubicBezTo>
                            <a:pt x="7336" y="1719"/>
                            <a:pt x="7837" y="1729"/>
                            <a:pt x="8319" y="1798"/>
                          </a:cubicBezTo>
                          <a:cubicBezTo>
                            <a:pt x="8868" y="1875"/>
                            <a:pt x="9424" y="1916"/>
                            <a:pt x="9974" y="1996"/>
                          </a:cubicBezTo>
                          <a:cubicBezTo>
                            <a:pt x="10614" y="2091"/>
                            <a:pt x="11260" y="2048"/>
                            <a:pt x="11899" y="2138"/>
                          </a:cubicBezTo>
                          <a:cubicBezTo>
                            <a:pt x="12529" y="2226"/>
                            <a:pt x="13194" y="2341"/>
                            <a:pt x="13827" y="2377"/>
                          </a:cubicBezTo>
                          <a:cubicBezTo>
                            <a:pt x="16372" y="2518"/>
                            <a:pt x="18920" y="2800"/>
                            <a:pt x="21459" y="3036"/>
                          </a:cubicBezTo>
                          <a:cubicBezTo>
                            <a:pt x="22105" y="3097"/>
                            <a:pt x="22747" y="3179"/>
                            <a:pt x="23393" y="3258"/>
                          </a:cubicBezTo>
                          <a:cubicBezTo>
                            <a:pt x="24033" y="3338"/>
                            <a:pt x="24678" y="3469"/>
                            <a:pt x="25317" y="3484"/>
                          </a:cubicBezTo>
                          <a:cubicBezTo>
                            <a:pt x="25900" y="3499"/>
                            <a:pt x="26480" y="3572"/>
                            <a:pt x="27064" y="3592"/>
                          </a:cubicBezTo>
                          <a:cubicBezTo>
                            <a:pt x="27417" y="3603"/>
                            <a:pt x="27773" y="3685"/>
                            <a:pt x="28125" y="3685"/>
                          </a:cubicBezTo>
                          <a:cubicBezTo>
                            <a:pt x="28216" y="3685"/>
                            <a:pt x="28307" y="3680"/>
                            <a:pt x="28397" y="3666"/>
                          </a:cubicBezTo>
                          <a:cubicBezTo>
                            <a:pt x="28468" y="3656"/>
                            <a:pt x="28455" y="3562"/>
                            <a:pt x="28401" y="3537"/>
                          </a:cubicBezTo>
                          <a:cubicBezTo>
                            <a:pt x="27535" y="3131"/>
                            <a:pt x="26458" y="3209"/>
                            <a:pt x="25519" y="3084"/>
                          </a:cubicBezTo>
                          <a:cubicBezTo>
                            <a:pt x="24249" y="2915"/>
                            <a:pt x="22980" y="2673"/>
                            <a:pt x="21703" y="2510"/>
                          </a:cubicBezTo>
                          <a:cubicBezTo>
                            <a:pt x="20443" y="2348"/>
                            <a:pt x="19159" y="2211"/>
                            <a:pt x="17890" y="2182"/>
                          </a:cubicBezTo>
                          <a:cubicBezTo>
                            <a:pt x="16691" y="2155"/>
                            <a:pt x="15438" y="2072"/>
                            <a:pt x="14254" y="1903"/>
                          </a:cubicBezTo>
                          <a:cubicBezTo>
                            <a:pt x="13044" y="1731"/>
                            <a:pt x="11789" y="1608"/>
                            <a:pt x="10565" y="1586"/>
                          </a:cubicBezTo>
                          <a:cubicBezTo>
                            <a:pt x="10103" y="1576"/>
                            <a:pt x="9510" y="1523"/>
                            <a:pt x="9065" y="1385"/>
                          </a:cubicBezTo>
                          <a:cubicBezTo>
                            <a:pt x="8760" y="1291"/>
                            <a:pt x="8388" y="1362"/>
                            <a:pt x="8071" y="1295"/>
                          </a:cubicBezTo>
                          <a:cubicBezTo>
                            <a:pt x="7818" y="1241"/>
                            <a:pt x="7553" y="1246"/>
                            <a:pt x="7297" y="1225"/>
                          </a:cubicBezTo>
                          <a:cubicBezTo>
                            <a:pt x="6733" y="1177"/>
                            <a:pt x="6178" y="1052"/>
                            <a:pt x="5609" y="1002"/>
                          </a:cubicBezTo>
                          <a:cubicBezTo>
                            <a:pt x="4952" y="945"/>
                            <a:pt x="4269" y="815"/>
                            <a:pt x="3615" y="709"/>
                          </a:cubicBezTo>
                          <a:cubicBezTo>
                            <a:pt x="3020" y="614"/>
                            <a:pt x="2433" y="471"/>
                            <a:pt x="1839" y="373"/>
                          </a:cubicBezTo>
                          <a:cubicBezTo>
                            <a:pt x="1588" y="331"/>
                            <a:pt x="1337" y="226"/>
                            <a:pt x="1085" y="206"/>
                          </a:cubicBezTo>
                          <a:cubicBezTo>
                            <a:pt x="800" y="184"/>
                            <a:pt x="432" y="143"/>
                            <a:pt x="184" y="14"/>
                          </a:cubicBezTo>
                          <a:cubicBezTo>
                            <a:pt x="167" y="5"/>
                            <a:pt x="150" y="1"/>
                            <a:pt x="134"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6"/>
                    <p:cNvSpPr/>
                    <p:nvPr/>
                  </p:nvSpPr>
                  <p:spPr>
                    <a:xfrm>
                      <a:off x="4864950" y="1147975"/>
                      <a:ext cx="728100" cy="89975"/>
                    </a:xfrm>
                    <a:custGeom>
                      <a:avLst/>
                      <a:gdLst/>
                      <a:ahLst/>
                      <a:cxnLst/>
                      <a:rect l="l" t="t" r="r" b="b"/>
                      <a:pathLst>
                        <a:path w="29124" h="3599" extrusionOk="0">
                          <a:moveTo>
                            <a:pt x="197" y="0"/>
                          </a:moveTo>
                          <a:cubicBezTo>
                            <a:pt x="194" y="0"/>
                            <a:pt x="192" y="0"/>
                            <a:pt x="189" y="0"/>
                          </a:cubicBezTo>
                          <a:cubicBezTo>
                            <a:pt x="10" y="0"/>
                            <a:pt x="1" y="205"/>
                            <a:pt x="174" y="232"/>
                          </a:cubicBezTo>
                          <a:cubicBezTo>
                            <a:pt x="1431" y="423"/>
                            <a:pt x="2645" y="686"/>
                            <a:pt x="3912" y="822"/>
                          </a:cubicBezTo>
                          <a:cubicBezTo>
                            <a:pt x="5267" y="966"/>
                            <a:pt x="6590" y="1307"/>
                            <a:pt x="7932" y="1515"/>
                          </a:cubicBezTo>
                          <a:cubicBezTo>
                            <a:pt x="8569" y="1616"/>
                            <a:pt x="9210" y="1696"/>
                            <a:pt x="9845" y="1809"/>
                          </a:cubicBezTo>
                          <a:cubicBezTo>
                            <a:pt x="10347" y="1898"/>
                            <a:pt x="10839" y="2031"/>
                            <a:pt x="11350" y="2086"/>
                          </a:cubicBezTo>
                          <a:cubicBezTo>
                            <a:pt x="11940" y="2149"/>
                            <a:pt x="12511" y="2236"/>
                            <a:pt x="13108" y="2276"/>
                          </a:cubicBezTo>
                          <a:cubicBezTo>
                            <a:pt x="13752" y="2320"/>
                            <a:pt x="14394" y="2358"/>
                            <a:pt x="15036" y="2422"/>
                          </a:cubicBezTo>
                          <a:cubicBezTo>
                            <a:pt x="16107" y="2529"/>
                            <a:pt x="17180" y="2678"/>
                            <a:pt x="18254" y="2746"/>
                          </a:cubicBezTo>
                          <a:cubicBezTo>
                            <a:pt x="19518" y="2828"/>
                            <a:pt x="20777" y="2860"/>
                            <a:pt x="22042" y="2932"/>
                          </a:cubicBezTo>
                          <a:cubicBezTo>
                            <a:pt x="23196" y="2998"/>
                            <a:pt x="24374" y="3222"/>
                            <a:pt x="25513" y="3410"/>
                          </a:cubicBezTo>
                          <a:cubicBezTo>
                            <a:pt x="26015" y="3493"/>
                            <a:pt x="26587" y="3525"/>
                            <a:pt x="27096" y="3552"/>
                          </a:cubicBezTo>
                          <a:cubicBezTo>
                            <a:pt x="27450" y="3571"/>
                            <a:pt x="27811" y="3598"/>
                            <a:pt x="28170" y="3598"/>
                          </a:cubicBezTo>
                          <a:cubicBezTo>
                            <a:pt x="28478" y="3598"/>
                            <a:pt x="28784" y="3578"/>
                            <a:pt x="29081" y="3517"/>
                          </a:cubicBezTo>
                          <a:cubicBezTo>
                            <a:pt x="29121" y="3510"/>
                            <a:pt x="29124" y="3464"/>
                            <a:pt x="29084" y="3450"/>
                          </a:cubicBezTo>
                          <a:cubicBezTo>
                            <a:pt x="28530" y="3261"/>
                            <a:pt x="27924" y="3225"/>
                            <a:pt x="27337" y="3185"/>
                          </a:cubicBezTo>
                          <a:cubicBezTo>
                            <a:pt x="26778" y="3146"/>
                            <a:pt x="26231" y="3060"/>
                            <a:pt x="25673" y="3022"/>
                          </a:cubicBezTo>
                          <a:cubicBezTo>
                            <a:pt x="24534" y="2944"/>
                            <a:pt x="23414" y="2626"/>
                            <a:pt x="22279" y="2507"/>
                          </a:cubicBezTo>
                          <a:cubicBezTo>
                            <a:pt x="21082" y="2383"/>
                            <a:pt x="19876" y="2400"/>
                            <a:pt x="18678" y="2327"/>
                          </a:cubicBezTo>
                          <a:cubicBezTo>
                            <a:pt x="17534" y="2259"/>
                            <a:pt x="16396" y="2117"/>
                            <a:pt x="15257" y="2010"/>
                          </a:cubicBezTo>
                          <a:cubicBezTo>
                            <a:pt x="14096" y="1900"/>
                            <a:pt x="12914" y="1896"/>
                            <a:pt x="11766" y="1716"/>
                          </a:cubicBezTo>
                          <a:cubicBezTo>
                            <a:pt x="10565" y="1528"/>
                            <a:pt x="9359" y="1342"/>
                            <a:pt x="8153" y="1163"/>
                          </a:cubicBezTo>
                          <a:cubicBezTo>
                            <a:pt x="6809" y="964"/>
                            <a:pt x="5484" y="660"/>
                            <a:pt x="4137" y="464"/>
                          </a:cubicBezTo>
                          <a:cubicBezTo>
                            <a:pt x="3530" y="375"/>
                            <a:pt x="2915" y="346"/>
                            <a:pt x="2307" y="251"/>
                          </a:cubicBezTo>
                          <a:cubicBezTo>
                            <a:pt x="1599" y="137"/>
                            <a:pt x="919" y="0"/>
                            <a:pt x="197"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6"/>
                    <p:cNvSpPr/>
                    <p:nvPr/>
                  </p:nvSpPr>
                  <p:spPr>
                    <a:xfrm>
                      <a:off x="4825975" y="1070250"/>
                      <a:ext cx="808375" cy="250125"/>
                    </a:xfrm>
                    <a:custGeom>
                      <a:avLst/>
                      <a:gdLst/>
                      <a:ahLst/>
                      <a:cxnLst/>
                      <a:rect l="l" t="t" r="r" b="b"/>
                      <a:pathLst>
                        <a:path w="32335" h="10005" extrusionOk="0">
                          <a:moveTo>
                            <a:pt x="0" y="1"/>
                          </a:moveTo>
                          <a:lnTo>
                            <a:pt x="0" y="1"/>
                          </a:lnTo>
                          <a:cubicBezTo>
                            <a:pt x="0" y="1"/>
                            <a:pt x="82" y="171"/>
                            <a:pt x="198" y="438"/>
                          </a:cubicBezTo>
                          <a:cubicBezTo>
                            <a:pt x="4484" y="890"/>
                            <a:pt x="30359" y="3629"/>
                            <a:pt x="30656" y="3843"/>
                          </a:cubicBezTo>
                          <a:cubicBezTo>
                            <a:pt x="30981" y="4077"/>
                            <a:pt x="31930" y="5443"/>
                            <a:pt x="31702" y="7099"/>
                          </a:cubicBezTo>
                          <a:cubicBezTo>
                            <a:pt x="31475" y="8755"/>
                            <a:pt x="30391" y="9549"/>
                            <a:pt x="30391" y="9549"/>
                          </a:cubicBezTo>
                          <a:lnTo>
                            <a:pt x="245" y="5875"/>
                          </a:lnTo>
                          <a:cubicBezTo>
                            <a:pt x="160" y="6120"/>
                            <a:pt x="104" y="6275"/>
                            <a:pt x="104" y="6275"/>
                          </a:cubicBezTo>
                          <a:lnTo>
                            <a:pt x="30708" y="10004"/>
                          </a:lnTo>
                          <a:cubicBezTo>
                            <a:pt x="30708" y="10004"/>
                            <a:pt x="31956" y="9272"/>
                            <a:pt x="32146" y="7116"/>
                          </a:cubicBezTo>
                          <a:cubicBezTo>
                            <a:pt x="32334" y="4958"/>
                            <a:pt x="30947" y="3465"/>
                            <a:pt x="30947" y="3465"/>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6"/>
                    <p:cNvSpPr/>
                    <p:nvPr/>
                  </p:nvSpPr>
                  <p:spPr>
                    <a:xfrm>
                      <a:off x="5599625" y="695425"/>
                      <a:ext cx="475900" cy="603925"/>
                    </a:xfrm>
                    <a:custGeom>
                      <a:avLst/>
                      <a:gdLst/>
                      <a:ahLst/>
                      <a:cxnLst/>
                      <a:rect l="l" t="t" r="r" b="b"/>
                      <a:pathLst>
                        <a:path w="19036" h="24157" extrusionOk="0">
                          <a:moveTo>
                            <a:pt x="17083" y="0"/>
                          </a:moveTo>
                          <a:lnTo>
                            <a:pt x="11682" y="5836"/>
                          </a:lnTo>
                          <a:lnTo>
                            <a:pt x="0" y="18458"/>
                          </a:lnTo>
                          <a:cubicBezTo>
                            <a:pt x="0" y="18458"/>
                            <a:pt x="1388" y="19951"/>
                            <a:pt x="1198" y="22109"/>
                          </a:cubicBezTo>
                          <a:cubicBezTo>
                            <a:pt x="1117" y="23037"/>
                            <a:pt x="839" y="23700"/>
                            <a:pt x="550" y="24156"/>
                          </a:cubicBezTo>
                          <a:lnTo>
                            <a:pt x="17102" y="6497"/>
                          </a:lnTo>
                          <a:lnTo>
                            <a:pt x="17721" y="5838"/>
                          </a:lnTo>
                          <a:cubicBezTo>
                            <a:pt x="17721" y="5838"/>
                            <a:pt x="19035" y="3794"/>
                            <a:pt x="170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6"/>
                    <p:cNvSpPr/>
                    <p:nvPr/>
                  </p:nvSpPr>
                  <p:spPr>
                    <a:xfrm>
                      <a:off x="5622300" y="1118875"/>
                      <a:ext cx="57575" cy="141225"/>
                    </a:xfrm>
                    <a:custGeom>
                      <a:avLst/>
                      <a:gdLst/>
                      <a:ahLst/>
                      <a:cxnLst/>
                      <a:rect l="l" t="t" r="r" b="b"/>
                      <a:pathLst>
                        <a:path w="2303" h="5649" extrusionOk="0">
                          <a:moveTo>
                            <a:pt x="500" y="1"/>
                          </a:moveTo>
                          <a:lnTo>
                            <a:pt x="0" y="541"/>
                          </a:lnTo>
                          <a:cubicBezTo>
                            <a:pt x="305" y="967"/>
                            <a:pt x="535" y="1494"/>
                            <a:pt x="742" y="1896"/>
                          </a:cubicBezTo>
                          <a:cubicBezTo>
                            <a:pt x="1130" y="2647"/>
                            <a:pt x="1297" y="3503"/>
                            <a:pt x="1308" y="4342"/>
                          </a:cubicBezTo>
                          <a:cubicBezTo>
                            <a:pt x="1313" y="4798"/>
                            <a:pt x="1241" y="5231"/>
                            <a:pt x="1116" y="5649"/>
                          </a:cubicBezTo>
                          <a:lnTo>
                            <a:pt x="2302" y="4382"/>
                          </a:lnTo>
                          <a:cubicBezTo>
                            <a:pt x="2299" y="4259"/>
                            <a:pt x="2292" y="4136"/>
                            <a:pt x="2281" y="4011"/>
                          </a:cubicBezTo>
                          <a:cubicBezTo>
                            <a:pt x="2182" y="2996"/>
                            <a:pt x="1840" y="2031"/>
                            <a:pt x="1297" y="1169"/>
                          </a:cubicBezTo>
                          <a:cubicBezTo>
                            <a:pt x="1060" y="794"/>
                            <a:pt x="816" y="348"/>
                            <a:pt x="5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6"/>
                    <p:cNvSpPr/>
                    <p:nvPr/>
                  </p:nvSpPr>
                  <p:spPr>
                    <a:xfrm>
                      <a:off x="5983550" y="726750"/>
                      <a:ext cx="48800" cy="156350"/>
                    </a:xfrm>
                    <a:custGeom>
                      <a:avLst/>
                      <a:gdLst/>
                      <a:ahLst/>
                      <a:cxnLst/>
                      <a:rect l="l" t="t" r="r" b="b"/>
                      <a:pathLst>
                        <a:path w="1952" h="6254" extrusionOk="0">
                          <a:moveTo>
                            <a:pt x="566" y="1"/>
                          </a:moveTo>
                          <a:lnTo>
                            <a:pt x="1" y="612"/>
                          </a:lnTo>
                          <a:cubicBezTo>
                            <a:pt x="37" y="693"/>
                            <a:pt x="71" y="770"/>
                            <a:pt x="106" y="837"/>
                          </a:cubicBezTo>
                          <a:cubicBezTo>
                            <a:pt x="330" y="1257"/>
                            <a:pt x="530" y="1702"/>
                            <a:pt x="696" y="2148"/>
                          </a:cubicBezTo>
                          <a:cubicBezTo>
                            <a:pt x="1014" y="3010"/>
                            <a:pt x="1041" y="3851"/>
                            <a:pt x="1028" y="4758"/>
                          </a:cubicBezTo>
                          <a:cubicBezTo>
                            <a:pt x="1020" y="5268"/>
                            <a:pt x="934" y="5766"/>
                            <a:pt x="799" y="6253"/>
                          </a:cubicBezTo>
                          <a:lnTo>
                            <a:pt x="1746" y="5244"/>
                          </a:lnTo>
                          <a:lnTo>
                            <a:pt x="1933" y="5046"/>
                          </a:lnTo>
                          <a:cubicBezTo>
                            <a:pt x="1946" y="4828"/>
                            <a:pt x="1951" y="4607"/>
                            <a:pt x="1951" y="4381"/>
                          </a:cubicBezTo>
                          <a:cubicBezTo>
                            <a:pt x="1946" y="3350"/>
                            <a:pt x="1764" y="2431"/>
                            <a:pt x="1368" y="1478"/>
                          </a:cubicBezTo>
                          <a:cubicBezTo>
                            <a:pt x="1184" y="1036"/>
                            <a:pt x="924" y="451"/>
                            <a:pt x="5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6"/>
                    <p:cNvSpPr/>
                    <p:nvPr/>
                  </p:nvSpPr>
                  <p:spPr>
                    <a:xfrm>
                      <a:off x="5509550" y="662975"/>
                      <a:ext cx="299800" cy="337850"/>
                    </a:xfrm>
                    <a:custGeom>
                      <a:avLst/>
                      <a:gdLst/>
                      <a:ahLst/>
                      <a:cxnLst/>
                      <a:rect l="l" t="t" r="r" b="b"/>
                      <a:pathLst>
                        <a:path w="11992" h="13514" extrusionOk="0">
                          <a:moveTo>
                            <a:pt x="8190" y="1"/>
                          </a:moveTo>
                          <a:cubicBezTo>
                            <a:pt x="8105" y="1"/>
                            <a:pt x="7968" y="13"/>
                            <a:pt x="7810" y="74"/>
                          </a:cubicBezTo>
                          <a:cubicBezTo>
                            <a:pt x="7623" y="146"/>
                            <a:pt x="7511" y="319"/>
                            <a:pt x="7308" y="557"/>
                          </a:cubicBezTo>
                          <a:cubicBezTo>
                            <a:pt x="6756" y="1197"/>
                            <a:pt x="6119" y="2141"/>
                            <a:pt x="5719" y="3379"/>
                          </a:cubicBezTo>
                          <a:cubicBezTo>
                            <a:pt x="4893" y="5938"/>
                            <a:pt x="3298" y="8218"/>
                            <a:pt x="2307" y="9293"/>
                          </a:cubicBezTo>
                          <a:cubicBezTo>
                            <a:pt x="1315" y="10369"/>
                            <a:pt x="0" y="11537"/>
                            <a:pt x="0" y="11537"/>
                          </a:cubicBezTo>
                          <a:lnTo>
                            <a:pt x="3046" y="11105"/>
                          </a:lnTo>
                          <a:lnTo>
                            <a:pt x="3155" y="13514"/>
                          </a:lnTo>
                          <a:cubicBezTo>
                            <a:pt x="3155" y="13514"/>
                            <a:pt x="5458" y="12271"/>
                            <a:pt x="6848" y="9830"/>
                          </a:cubicBezTo>
                          <a:cubicBezTo>
                            <a:pt x="8231" y="7401"/>
                            <a:pt x="9139" y="4182"/>
                            <a:pt x="10337" y="2361"/>
                          </a:cubicBezTo>
                          <a:cubicBezTo>
                            <a:pt x="10829" y="1612"/>
                            <a:pt x="11285" y="1078"/>
                            <a:pt x="11651" y="710"/>
                          </a:cubicBezTo>
                          <a:cubicBezTo>
                            <a:pt x="11786" y="575"/>
                            <a:pt x="11992" y="519"/>
                            <a:pt x="11971" y="416"/>
                          </a:cubicBezTo>
                          <a:cubicBezTo>
                            <a:pt x="11951" y="314"/>
                            <a:pt x="8283" y="7"/>
                            <a:pt x="8283" y="7"/>
                          </a:cubicBezTo>
                          <a:cubicBezTo>
                            <a:pt x="8283" y="7"/>
                            <a:pt x="8249" y="1"/>
                            <a:pt x="8190" y="1"/>
                          </a:cubicBezTo>
                          <a:close/>
                        </a:path>
                      </a:pathLst>
                    </a:custGeom>
                    <a:solidFill>
                      <a:srgbClr val="191919">
                        <a:alpha val="33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6"/>
                    <p:cNvSpPr/>
                    <p:nvPr/>
                  </p:nvSpPr>
                  <p:spPr>
                    <a:xfrm>
                      <a:off x="5505425" y="653925"/>
                      <a:ext cx="308250" cy="331500"/>
                    </a:xfrm>
                    <a:custGeom>
                      <a:avLst/>
                      <a:gdLst/>
                      <a:ahLst/>
                      <a:cxnLst/>
                      <a:rect l="l" t="t" r="r" b="b"/>
                      <a:pathLst>
                        <a:path w="12330" h="13260" extrusionOk="0">
                          <a:moveTo>
                            <a:pt x="8230" y="1"/>
                          </a:moveTo>
                          <a:cubicBezTo>
                            <a:pt x="8139" y="1"/>
                            <a:pt x="8011" y="12"/>
                            <a:pt x="7867" y="60"/>
                          </a:cubicBezTo>
                          <a:cubicBezTo>
                            <a:pt x="7670" y="127"/>
                            <a:pt x="7559" y="295"/>
                            <a:pt x="7350" y="524"/>
                          </a:cubicBezTo>
                          <a:cubicBezTo>
                            <a:pt x="6786" y="1145"/>
                            <a:pt x="6145" y="2061"/>
                            <a:pt x="5767" y="3279"/>
                          </a:cubicBezTo>
                          <a:cubicBezTo>
                            <a:pt x="4989" y="5793"/>
                            <a:pt x="3381" y="8003"/>
                            <a:pt x="2367" y="9039"/>
                          </a:cubicBezTo>
                          <a:cubicBezTo>
                            <a:pt x="1354" y="10074"/>
                            <a:pt x="1" y="11190"/>
                            <a:pt x="1" y="11190"/>
                          </a:cubicBezTo>
                          <a:lnTo>
                            <a:pt x="3222" y="10864"/>
                          </a:lnTo>
                          <a:lnTo>
                            <a:pt x="3430" y="13260"/>
                          </a:lnTo>
                          <a:cubicBezTo>
                            <a:pt x="3430" y="13260"/>
                            <a:pt x="5833" y="12101"/>
                            <a:pt x="7217" y="9723"/>
                          </a:cubicBezTo>
                          <a:cubicBezTo>
                            <a:pt x="8595" y="7355"/>
                            <a:pt x="9437" y="4189"/>
                            <a:pt x="10640" y="2420"/>
                          </a:cubicBezTo>
                          <a:cubicBezTo>
                            <a:pt x="11135" y="1692"/>
                            <a:pt x="11599" y="1176"/>
                            <a:pt x="11976" y="823"/>
                          </a:cubicBezTo>
                          <a:cubicBezTo>
                            <a:pt x="12112" y="693"/>
                            <a:pt x="12329" y="644"/>
                            <a:pt x="12303" y="541"/>
                          </a:cubicBezTo>
                          <a:cubicBezTo>
                            <a:pt x="12278" y="440"/>
                            <a:pt x="8366" y="11"/>
                            <a:pt x="8366" y="11"/>
                          </a:cubicBezTo>
                          <a:cubicBezTo>
                            <a:pt x="8366" y="11"/>
                            <a:pt x="8315" y="1"/>
                            <a:pt x="82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6" name="Google Shape;556;p36"/>
                  <p:cNvGrpSpPr/>
                  <p:nvPr/>
                </p:nvGrpSpPr>
                <p:grpSpPr>
                  <a:xfrm rot="360113">
                    <a:off x="5102110" y="2114399"/>
                    <a:ext cx="3680806" cy="2036988"/>
                    <a:chOff x="4825950" y="628850"/>
                    <a:chExt cx="1249575" cy="691525"/>
                  </a:xfrm>
                </p:grpSpPr>
                <p:sp>
                  <p:nvSpPr>
                    <p:cNvPr id="557" name="Google Shape;557;p36"/>
                    <p:cNvSpPr/>
                    <p:nvPr/>
                  </p:nvSpPr>
                  <p:spPr>
                    <a:xfrm>
                      <a:off x="4825950" y="628850"/>
                      <a:ext cx="1249575" cy="691525"/>
                    </a:xfrm>
                    <a:custGeom>
                      <a:avLst/>
                      <a:gdLst/>
                      <a:ahLst/>
                      <a:cxnLst/>
                      <a:rect l="l" t="t" r="r" b="b"/>
                      <a:pathLst>
                        <a:path w="49983" h="27661" extrusionOk="0">
                          <a:moveTo>
                            <a:pt x="26178" y="0"/>
                          </a:moveTo>
                          <a:lnTo>
                            <a:pt x="0" y="17656"/>
                          </a:lnTo>
                          <a:cubicBezTo>
                            <a:pt x="0" y="17656"/>
                            <a:pt x="979" y="19689"/>
                            <a:pt x="941" y="20743"/>
                          </a:cubicBezTo>
                          <a:cubicBezTo>
                            <a:pt x="902" y="21796"/>
                            <a:pt x="103" y="23931"/>
                            <a:pt x="103" y="23931"/>
                          </a:cubicBezTo>
                          <a:lnTo>
                            <a:pt x="30708" y="27660"/>
                          </a:lnTo>
                          <a:cubicBezTo>
                            <a:pt x="30708" y="27660"/>
                            <a:pt x="31114" y="27422"/>
                            <a:pt x="31497" y="26818"/>
                          </a:cubicBezTo>
                          <a:lnTo>
                            <a:pt x="48049" y="9160"/>
                          </a:lnTo>
                          <a:lnTo>
                            <a:pt x="48668" y="8501"/>
                          </a:lnTo>
                          <a:cubicBezTo>
                            <a:pt x="48668" y="8501"/>
                            <a:pt x="49982" y="6457"/>
                            <a:pt x="48030" y="2663"/>
                          </a:cubicBezTo>
                          <a:lnTo>
                            <a:pt x="2617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6"/>
                    <p:cNvSpPr/>
                    <p:nvPr/>
                  </p:nvSpPr>
                  <p:spPr>
                    <a:xfrm>
                      <a:off x="4881925" y="642375"/>
                      <a:ext cx="1109925" cy="492450"/>
                    </a:xfrm>
                    <a:custGeom>
                      <a:avLst/>
                      <a:gdLst/>
                      <a:ahLst/>
                      <a:cxnLst/>
                      <a:rect l="l" t="t" r="r" b="b"/>
                      <a:pathLst>
                        <a:path w="44397" h="19698" extrusionOk="0">
                          <a:moveTo>
                            <a:pt x="24052" y="378"/>
                          </a:moveTo>
                          <a:cubicBezTo>
                            <a:pt x="24055" y="378"/>
                            <a:pt x="24059" y="378"/>
                            <a:pt x="24062" y="378"/>
                          </a:cubicBezTo>
                          <a:cubicBezTo>
                            <a:pt x="24394" y="390"/>
                            <a:pt x="27609" y="737"/>
                            <a:pt x="28636" y="939"/>
                          </a:cubicBezTo>
                          <a:cubicBezTo>
                            <a:pt x="28990" y="1009"/>
                            <a:pt x="29361" y="997"/>
                            <a:pt x="29720" y="1048"/>
                          </a:cubicBezTo>
                          <a:cubicBezTo>
                            <a:pt x="30203" y="1116"/>
                            <a:pt x="30681" y="1197"/>
                            <a:pt x="31167" y="1238"/>
                          </a:cubicBezTo>
                          <a:cubicBezTo>
                            <a:pt x="32235" y="1328"/>
                            <a:pt x="33260" y="1576"/>
                            <a:pt x="34305" y="1803"/>
                          </a:cubicBezTo>
                          <a:cubicBezTo>
                            <a:pt x="35178" y="1991"/>
                            <a:pt x="36099" y="2180"/>
                            <a:pt x="36989" y="2257"/>
                          </a:cubicBezTo>
                          <a:cubicBezTo>
                            <a:pt x="37976" y="2342"/>
                            <a:pt x="39046" y="2274"/>
                            <a:pt x="40013" y="2472"/>
                          </a:cubicBezTo>
                          <a:cubicBezTo>
                            <a:pt x="40834" y="2640"/>
                            <a:pt x="41750" y="2703"/>
                            <a:pt x="42587" y="2720"/>
                          </a:cubicBezTo>
                          <a:cubicBezTo>
                            <a:pt x="42941" y="2728"/>
                            <a:pt x="43273" y="2803"/>
                            <a:pt x="43619" y="2844"/>
                          </a:cubicBezTo>
                          <a:cubicBezTo>
                            <a:pt x="43001" y="3415"/>
                            <a:pt x="42454" y="4123"/>
                            <a:pt x="41901" y="4737"/>
                          </a:cubicBezTo>
                          <a:cubicBezTo>
                            <a:pt x="41142" y="5580"/>
                            <a:pt x="40374" y="6378"/>
                            <a:pt x="39533" y="7139"/>
                          </a:cubicBezTo>
                          <a:cubicBezTo>
                            <a:pt x="38024" y="8505"/>
                            <a:pt x="36397" y="9812"/>
                            <a:pt x="35092" y="11384"/>
                          </a:cubicBezTo>
                          <a:cubicBezTo>
                            <a:pt x="34772" y="11771"/>
                            <a:pt x="34393" y="12113"/>
                            <a:pt x="34089" y="12514"/>
                          </a:cubicBezTo>
                          <a:cubicBezTo>
                            <a:pt x="33767" y="12942"/>
                            <a:pt x="33463" y="13344"/>
                            <a:pt x="33065" y="13707"/>
                          </a:cubicBezTo>
                          <a:cubicBezTo>
                            <a:pt x="32387" y="14331"/>
                            <a:pt x="31882" y="15123"/>
                            <a:pt x="31292" y="15821"/>
                          </a:cubicBezTo>
                          <a:cubicBezTo>
                            <a:pt x="30742" y="16471"/>
                            <a:pt x="30175" y="17102"/>
                            <a:pt x="29633" y="17765"/>
                          </a:cubicBezTo>
                          <a:cubicBezTo>
                            <a:pt x="29215" y="18278"/>
                            <a:pt x="28770" y="18800"/>
                            <a:pt x="28276" y="19260"/>
                          </a:cubicBezTo>
                          <a:cubicBezTo>
                            <a:pt x="28187" y="19177"/>
                            <a:pt x="26214" y="19011"/>
                            <a:pt x="25396" y="18841"/>
                          </a:cubicBezTo>
                          <a:cubicBezTo>
                            <a:pt x="24385" y="18630"/>
                            <a:pt x="23315" y="18660"/>
                            <a:pt x="22289" y="18496"/>
                          </a:cubicBezTo>
                          <a:cubicBezTo>
                            <a:pt x="21123" y="18310"/>
                            <a:pt x="19937" y="18059"/>
                            <a:pt x="18760" y="17950"/>
                          </a:cubicBezTo>
                          <a:cubicBezTo>
                            <a:pt x="17536" y="17838"/>
                            <a:pt x="16332" y="17555"/>
                            <a:pt x="15106" y="17456"/>
                          </a:cubicBezTo>
                          <a:cubicBezTo>
                            <a:pt x="13947" y="17362"/>
                            <a:pt x="12794" y="17193"/>
                            <a:pt x="11631" y="17125"/>
                          </a:cubicBezTo>
                          <a:cubicBezTo>
                            <a:pt x="10344" y="17048"/>
                            <a:pt x="9056" y="16997"/>
                            <a:pt x="7772" y="16872"/>
                          </a:cubicBezTo>
                          <a:cubicBezTo>
                            <a:pt x="7170" y="16814"/>
                            <a:pt x="6590" y="16660"/>
                            <a:pt x="5988" y="16643"/>
                          </a:cubicBezTo>
                          <a:cubicBezTo>
                            <a:pt x="5388" y="16627"/>
                            <a:pt x="4757" y="16504"/>
                            <a:pt x="4163" y="16416"/>
                          </a:cubicBezTo>
                          <a:cubicBezTo>
                            <a:pt x="3717" y="16349"/>
                            <a:pt x="3268" y="16331"/>
                            <a:pt x="2818" y="16331"/>
                          </a:cubicBezTo>
                          <a:cubicBezTo>
                            <a:pt x="2313" y="16331"/>
                            <a:pt x="1807" y="16353"/>
                            <a:pt x="1303" y="16353"/>
                          </a:cubicBezTo>
                          <a:cubicBezTo>
                            <a:pt x="1022" y="16353"/>
                            <a:pt x="741" y="16346"/>
                            <a:pt x="461" y="16325"/>
                          </a:cubicBezTo>
                          <a:cubicBezTo>
                            <a:pt x="1296" y="15770"/>
                            <a:pt x="2190" y="15254"/>
                            <a:pt x="3056" y="14741"/>
                          </a:cubicBezTo>
                          <a:cubicBezTo>
                            <a:pt x="4092" y="14126"/>
                            <a:pt x="5071" y="13421"/>
                            <a:pt x="6048" y="12715"/>
                          </a:cubicBezTo>
                          <a:cubicBezTo>
                            <a:pt x="7086" y="11966"/>
                            <a:pt x="8132" y="11207"/>
                            <a:pt x="9211" y="10521"/>
                          </a:cubicBezTo>
                          <a:cubicBezTo>
                            <a:pt x="10339" y="9803"/>
                            <a:pt x="11381" y="8971"/>
                            <a:pt x="12517" y="8265"/>
                          </a:cubicBezTo>
                          <a:cubicBezTo>
                            <a:pt x="14597" y="6974"/>
                            <a:pt x="16652" y="5650"/>
                            <a:pt x="18621" y="4188"/>
                          </a:cubicBezTo>
                          <a:cubicBezTo>
                            <a:pt x="19536" y="3509"/>
                            <a:pt x="20474" y="2877"/>
                            <a:pt x="21402" y="2215"/>
                          </a:cubicBezTo>
                          <a:cubicBezTo>
                            <a:pt x="21935" y="1835"/>
                            <a:pt x="22464" y="1451"/>
                            <a:pt x="23001" y="1079"/>
                          </a:cubicBezTo>
                          <a:cubicBezTo>
                            <a:pt x="23242" y="911"/>
                            <a:pt x="23720" y="378"/>
                            <a:pt x="24052" y="378"/>
                          </a:cubicBezTo>
                          <a:close/>
                          <a:moveTo>
                            <a:pt x="24033" y="0"/>
                          </a:moveTo>
                          <a:cubicBezTo>
                            <a:pt x="23957" y="0"/>
                            <a:pt x="23912" y="8"/>
                            <a:pt x="23910" y="24"/>
                          </a:cubicBezTo>
                          <a:cubicBezTo>
                            <a:pt x="23684" y="66"/>
                            <a:pt x="22191" y="1073"/>
                            <a:pt x="21663" y="1443"/>
                          </a:cubicBezTo>
                          <a:cubicBezTo>
                            <a:pt x="21156" y="1799"/>
                            <a:pt x="20654" y="2180"/>
                            <a:pt x="20132" y="2512"/>
                          </a:cubicBezTo>
                          <a:cubicBezTo>
                            <a:pt x="19698" y="2789"/>
                            <a:pt x="19242" y="3019"/>
                            <a:pt x="18851" y="3358"/>
                          </a:cubicBezTo>
                          <a:cubicBezTo>
                            <a:pt x="17887" y="4193"/>
                            <a:pt x="16760" y="4845"/>
                            <a:pt x="15740" y="5605"/>
                          </a:cubicBezTo>
                          <a:cubicBezTo>
                            <a:pt x="15203" y="6007"/>
                            <a:pt x="14603" y="6314"/>
                            <a:pt x="14057" y="6700"/>
                          </a:cubicBezTo>
                          <a:cubicBezTo>
                            <a:pt x="13535" y="7069"/>
                            <a:pt x="13010" y="7408"/>
                            <a:pt x="12468" y="7748"/>
                          </a:cubicBezTo>
                          <a:cubicBezTo>
                            <a:pt x="11331" y="8462"/>
                            <a:pt x="10282" y="9282"/>
                            <a:pt x="9160" y="10011"/>
                          </a:cubicBezTo>
                          <a:cubicBezTo>
                            <a:pt x="8109" y="10694"/>
                            <a:pt x="7043" y="11392"/>
                            <a:pt x="6050" y="12156"/>
                          </a:cubicBezTo>
                          <a:cubicBezTo>
                            <a:pt x="5027" y="12942"/>
                            <a:pt x="3947" y="13685"/>
                            <a:pt x="2861" y="14379"/>
                          </a:cubicBezTo>
                          <a:cubicBezTo>
                            <a:pt x="1939" y="14968"/>
                            <a:pt x="990" y="15562"/>
                            <a:pt x="181" y="16300"/>
                          </a:cubicBezTo>
                          <a:lnTo>
                            <a:pt x="176" y="16300"/>
                          </a:lnTo>
                          <a:cubicBezTo>
                            <a:pt x="170" y="16299"/>
                            <a:pt x="165" y="16299"/>
                            <a:pt x="160" y="16299"/>
                          </a:cubicBezTo>
                          <a:cubicBezTo>
                            <a:pt x="24" y="16299"/>
                            <a:pt x="1" y="16511"/>
                            <a:pt x="131" y="16553"/>
                          </a:cubicBezTo>
                          <a:cubicBezTo>
                            <a:pt x="1277" y="16933"/>
                            <a:pt x="2606" y="16770"/>
                            <a:pt x="3796" y="16884"/>
                          </a:cubicBezTo>
                          <a:cubicBezTo>
                            <a:pt x="4981" y="16998"/>
                            <a:pt x="6149" y="17265"/>
                            <a:pt x="7329" y="17390"/>
                          </a:cubicBezTo>
                          <a:cubicBezTo>
                            <a:pt x="8621" y="17527"/>
                            <a:pt x="9926" y="17620"/>
                            <a:pt x="11224" y="17667"/>
                          </a:cubicBezTo>
                          <a:cubicBezTo>
                            <a:pt x="12448" y="17710"/>
                            <a:pt x="13663" y="17895"/>
                            <a:pt x="14884" y="17985"/>
                          </a:cubicBezTo>
                          <a:cubicBezTo>
                            <a:pt x="16115" y="18077"/>
                            <a:pt x="17355" y="18264"/>
                            <a:pt x="18576" y="18446"/>
                          </a:cubicBezTo>
                          <a:cubicBezTo>
                            <a:pt x="19148" y="18531"/>
                            <a:pt x="19717" y="18608"/>
                            <a:pt x="20287" y="18697"/>
                          </a:cubicBezTo>
                          <a:cubicBezTo>
                            <a:pt x="20890" y="18792"/>
                            <a:pt x="21502" y="18925"/>
                            <a:pt x="22108" y="18980"/>
                          </a:cubicBezTo>
                          <a:cubicBezTo>
                            <a:pt x="22654" y="19028"/>
                            <a:pt x="23192" y="19116"/>
                            <a:pt x="23739" y="19156"/>
                          </a:cubicBezTo>
                          <a:cubicBezTo>
                            <a:pt x="24268" y="19193"/>
                            <a:pt x="24877" y="19249"/>
                            <a:pt x="25395" y="19361"/>
                          </a:cubicBezTo>
                          <a:cubicBezTo>
                            <a:pt x="25967" y="19487"/>
                            <a:pt x="27167" y="19697"/>
                            <a:pt x="27926" y="19697"/>
                          </a:cubicBezTo>
                          <a:cubicBezTo>
                            <a:pt x="28157" y="19697"/>
                            <a:pt x="28348" y="19677"/>
                            <a:pt x="28466" y="19630"/>
                          </a:cubicBezTo>
                          <a:cubicBezTo>
                            <a:pt x="28973" y="19427"/>
                            <a:pt x="30991" y="16795"/>
                            <a:pt x="31605" y="16158"/>
                          </a:cubicBezTo>
                          <a:cubicBezTo>
                            <a:pt x="31907" y="15844"/>
                            <a:pt x="32159" y="15439"/>
                            <a:pt x="32428" y="15098"/>
                          </a:cubicBezTo>
                          <a:cubicBezTo>
                            <a:pt x="32721" y="14725"/>
                            <a:pt x="33042" y="14374"/>
                            <a:pt x="33353" y="14017"/>
                          </a:cubicBezTo>
                          <a:cubicBezTo>
                            <a:pt x="33634" y="13693"/>
                            <a:pt x="33960" y="13421"/>
                            <a:pt x="34228" y="13072"/>
                          </a:cubicBezTo>
                          <a:cubicBezTo>
                            <a:pt x="34568" y="12628"/>
                            <a:pt x="34952" y="12241"/>
                            <a:pt x="35322" y="11825"/>
                          </a:cubicBezTo>
                          <a:cubicBezTo>
                            <a:pt x="36713" y="10258"/>
                            <a:pt x="38321" y="8910"/>
                            <a:pt x="39874" y="7511"/>
                          </a:cubicBezTo>
                          <a:cubicBezTo>
                            <a:pt x="41410" y="6129"/>
                            <a:pt x="42880" y="4575"/>
                            <a:pt x="44154" y="2940"/>
                          </a:cubicBezTo>
                          <a:cubicBezTo>
                            <a:pt x="44163" y="2942"/>
                            <a:pt x="44173" y="2942"/>
                            <a:pt x="44183" y="2942"/>
                          </a:cubicBezTo>
                          <a:cubicBezTo>
                            <a:pt x="44250" y="2942"/>
                            <a:pt x="44315" y="2908"/>
                            <a:pt x="44338" y="2844"/>
                          </a:cubicBezTo>
                          <a:cubicBezTo>
                            <a:pt x="44397" y="2745"/>
                            <a:pt x="44376" y="2599"/>
                            <a:pt x="44268" y="2547"/>
                          </a:cubicBezTo>
                          <a:cubicBezTo>
                            <a:pt x="44233" y="2506"/>
                            <a:pt x="44183" y="2485"/>
                            <a:pt x="44130" y="2485"/>
                          </a:cubicBezTo>
                          <a:cubicBezTo>
                            <a:pt x="44123" y="2485"/>
                            <a:pt x="44116" y="2486"/>
                            <a:pt x="44109" y="2486"/>
                          </a:cubicBezTo>
                          <a:cubicBezTo>
                            <a:pt x="44060" y="2466"/>
                            <a:pt x="43999" y="2446"/>
                            <a:pt x="43963" y="2446"/>
                          </a:cubicBezTo>
                          <a:cubicBezTo>
                            <a:pt x="43962" y="2446"/>
                            <a:pt x="43961" y="2446"/>
                            <a:pt x="43960" y="2446"/>
                          </a:cubicBezTo>
                          <a:cubicBezTo>
                            <a:pt x="43956" y="2446"/>
                            <a:pt x="43951" y="2446"/>
                            <a:pt x="43946" y="2446"/>
                          </a:cubicBezTo>
                          <a:cubicBezTo>
                            <a:pt x="43612" y="2446"/>
                            <a:pt x="43304" y="2339"/>
                            <a:pt x="42975" y="2298"/>
                          </a:cubicBezTo>
                          <a:cubicBezTo>
                            <a:pt x="42148" y="2196"/>
                            <a:pt x="41313" y="2155"/>
                            <a:pt x="40486" y="2041"/>
                          </a:cubicBezTo>
                          <a:cubicBezTo>
                            <a:pt x="39589" y="1917"/>
                            <a:pt x="38698" y="1923"/>
                            <a:pt x="37797" y="1850"/>
                          </a:cubicBezTo>
                          <a:cubicBezTo>
                            <a:pt x="36844" y="1774"/>
                            <a:pt x="35930" y="1560"/>
                            <a:pt x="34988" y="1422"/>
                          </a:cubicBezTo>
                          <a:cubicBezTo>
                            <a:pt x="34065" y="1288"/>
                            <a:pt x="33182" y="1003"/>
                            <a:pt x="32268" y="848"/>
                          </a:cubicBezTo>
                          <a:cubicBezTo>
                            <a:pt x="31771" y="763"/>
                            <a:pt x="31260" y="757"/>
                            <a:pt x="30758" y="703"/>
                          </a:cubicBezTo>
                          <a:cubicBezTo>
                            <a:pt x="30306" y="656"/>
                            <a:pt x="29843" y="510"/>
                            <a:pt x="29389" y="491"/>
                          </a:cubicBezTo>
                          <a:cubicBezTo>
                            <a:pt x="28513" y="459"/>
                            <a:pt x="27639" y="327"/>
                            <a:pt x="26759" y="284"/>
                          </a:cubicBezTo>
                          <a:cubicBezTo>
                            <a:pt x="26070" y="249"/>
                            <a:pt x="24486" y="0"/>
                            <a:pt x="240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6"/>
                    <p:cNvSpPr/>
                    <p:nvPr/>
                  </p:nvSpPr>
                  <p:spPr>
                    <a:xfrm>
                      <a:off x="4825975" y="1070250"/>
                      <a:ext cx="808400" cy="250125"/>
                    </a:xfrm>
                    <a:custGeom>
                      <a:avLst/>
                      <a:gdLst/>
                      <a:ahLst/>
                      <a:cxnLst/>
                      <a:rect l="l" t="t" r="r" b="b"/>
                      <a:pathLst>
                        <a:path w="32336" h="10005" extrusionOk="0">
                          <a:moveTo>
                            <a:pt x="0" y="1"/>
                          </a:moveTo>
                          <a:cubicBezTo>
                            <a:pt x="0" y="1"/>
                            <a:pt x="979" y="2035"/>
                            <a:pt x="941" y="3087"/>
                          </a:cubicBezTo>
                          <a:cubicBezTo>
                            <a:pt x="902" y="4140"/>
                            <a:pt x="104" y="6275"/>
                            <a:pt x="104" y="6275"/>
                          </a:cubicBezTo>
                          <a:lnTo>
                            <a:pt x="30709" y="10004"/>
                          </a:lnTo>
                          <a:cubicBezTo>
                            <a:pt x="30709" y="10004"/>
                            <a:pt x="31956" y="9272"/>
                            <a:pt x="32146" y="7116"/>
                          </a:cubicBezTo>
                          <a:cubicBezTo>
                            <a:pt x="32335" y="4958"/>
                            <a:pt x="30947" y="3465"/>
                            <a:pt x="30947" y="3465"/>
                          </a:cubicBez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6"/>
                    <p:cNvSpPr/>
                    <p:nvPr/>
                  </p:nvSpPr>
                  <p:spPr>
                    <a:xfrm>
                      <a:off x="4840850" y="1100450"/>
                      <a:ext cx="749675" cy="90525"/>
                    </a:xfrm>
                    <a:custGeom>
                      <a:avLst/>
                      <a:gdLst/>
                      <a:ahLst/>
                      <a:cxnLst/>
                      <a:rect l="l" t="t" r="r" b="b"/>
                      <a:pathLst>
                        <a:path w="29987" h="3621" extrusionOk="0">
                          <a:moveTo>
                            <a:pt x="148" y="1"/>
                          </a:moveTo>
                          <a:cubicBezTo>
                            <a:pt x="16" y="1"/>
                            <a:pt x="0" y="204"/>
                            <a:pt x="124" y="246"/>
                          </a:cubicBezTo>
                          <a:cubicBezTo>
                            <a:pt x="1246" y="633"/>
                            <a:pt x="2571" y="715"/>
                            <a:pt x="3753" y="736"/>
                          </a:cubicBezTo>
                          <a:cubicBezTo>
                            <a:pt x="5059" y="760"/>
                            <a:pt x="6340" y="894"/>
                            <a:pt x="7641" y="1023"/>
                          </a:cubicBezTo>
                          <a:cubicBezTo>
                            <a:pt x="8915" y="1149"/>
                            <a:pt x="10161" y="1454"/>
                            <a:pt x="11427" y="1642"/>
                          </a:cubicBezTo>
                          <a:cubicBezTo>
                            <a:pt x="12760" y="1841"/>
                            <a:pt x="14109" y="1973"/>
                            <a:pt x="15440" y="2187"/>
                          </a:cubicBezTo>
                          <a:cubicBezTo>
                            <a:pt x="16642" y="2380"/>
                            <a:pt x="17868" y="2437"/>
                            <a:pt x="19078" y="2581"/>
                          </a:cubicBezTo>
                          <a:cubicBezTo>
                            <a:pt x="20321" y="2730"/>
                            <a:pt x="21549" y="2855"/>
                            <a:pt x="22789" y="3017"/>
                          </a:cubicBezTo>
                          <a:cubicBezTo>
                            <a:pt x="23868" y="3160"/>
                            <a:pt x="25004" y="3314"/>
                            <a:pt x="26093" y="3330"/>
                          </a:cubicBezTo>
                          <a:cubicBezTo>
                            <a:pt x="27308" y="3346"/>
                            <a:pt x="28532" y="3553"/>
                            <a:pt x="29749" y="3620"/>
                          </a:cubicBezTo>
                          <a:cubicBezTo>
                            <a:pt x="29753" y="3620"/>
                            <a:pt x="29758" y="3621"/>
                            <a:pt x="29762" y="3621"/>
                          </a:cubicBezTo>
                          <a:cubicBezTo>
                            <a:pt x="29982" y="3621"/>
                            <a:pt x="29987" y="3258"/>
                            <a:pt x="29757" y="3258"/>
                          </a:cubicBezTo>
                          <a:cubicBezTo>
                            <a:pt x="29731" y="3258"/>
                            <a:pt x="29706" y="3258"/>
                            <a:pt x="29680" y="3258"/>
                          </a:cubicBezTo>
                          <a:cubicBezTo>
                            <a:pt x="27441" y="3258"/>
                            <a:pt x="25217" y="2946"/>
                            <a:pt x="23006" y="2623"/>
                          </a:cubicBezTo>
                          <a:cubicBezTo>
                            <a:pt x="21837" y="2453"/>
                            <a:pt x="20673" y="2230"/>
                            <a:pt x="19491" y="2173"/>
                          </a:cubicBezTo>
                          <a:cubicBezTo>
                            <a:pt x="18797" y="2140"/>
                            <a:pt x="18115" y="1985"/>
                            <a:pt x="17420" y="1952"/>
                          </a:cubicBezTo>
                          <a:cubicBezTo>
                            <a:pt x="16749" y="1921"/>
                            <a:pt x="16042" y="1820"/>
                            <a:pt x="15380" y="1709"/>
                          </a:cubicBezTo>
                          <a:cubicBezTo>
                            <a:pt x="14213" y="1516"/>
                            <a:pt x="13024" y="1371"/>
                            <a:pt x="11850" y="1223"/>
                          </a:cubicBezTo>
                          <a:cubicBezTo>
                            <a:pt x="10583" y="1065"/>
                            <a:pt x="9338" y="763"/>
                            <a:pt x="8070" y="606"/>
                          </a:cubicBezTo>
                          <a:cubicBezTo>
                            <a:pt x="5440" y="281"/>
                            <a:pt x="2796" y="282"/>
                            <a:pt x="162" y="2"/>
                          </a:cubicBezTo>
                          <a:cubicBezTo>
                            <a:pt x="157" y="1"/>
                            <a:pt x="152" y="1"/>
                            <a:pt x="148"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6"/>
                    <p:cNvSpPr/>
                    <p:nvPr/>
                  </p:nvSpPr>
                  <p:spPr>
                    <a:xfrm>
                      <a:off x="4856125" y="1121500"/>
                      <a:ext cx="747250" cy="98075"/>
                    </a:xfrm>
                    <a:custGeom>
                      <a:avLst/>
                      <a:gdLst/>
                      <a:ahLst/>
                      <a:cxnLst/>
                      <a:rect l="l" t="t" r="r" b="b"/>
                      <a:pathLst>
                        <a:path w="29890" h="3923" extrusionOk="0">
                          <a:moveTo>
                            <a:pt x="458" y="1"/>
                          </a:moveTo>
                          <a:cubicBezTo>
                            <a:pt x="379" y="1"/>
                            <a:pt x="299" y="3"/>
                            <a:pt x="218" y="7"/>
                          </a:cubicBezTo>
                          <a:cubicBezTo>
                            <a:pt x="6" y="17"/>
                            <a:pt x="1" y="317"/>
                            <a:pt x="206" y="349"/>
                          </a:cubicBezTo>
                          <a:cubicBezTo>
                            <a:pt x="1484" y="549"/>
                            <a:pt x="2754" y="756"/>
                            <a:pt x="4034" y="927"/>
                          </a:cubicBezTo>
                          <a:cubicBezTo>
                            <a:pt x="5355" y="1103"/>
                            <a:pt x="6656" y="1448"/>
                            <a:pt x="7969" y="1674"/>
                          </a:cubicBezTo>
                          <a:cubicBezTo>
                            <a:pt x="10505" y="2111"/>
                            <a:pt x="12995" y="2627"/>
                            <a:pt x="15572" y="2722"/>
                          </a:cubicBezTo>
                          <a:cubicBezTo>
                            <a:pt x="16862" y="2770"/>
                            <a:pt x="18153" y="2841"/>
                            <a:pt x="19445" y="2887"/>
                          </a:cubicBezTo>
                          <a:cubicBezTo>
                            <a:pt x="20759" y="2932"/>
                            <a:pt x="22051" y="3177"/>
                            <a:pt x="23356" y="3323"/>
                          </a:cubicBezTo>
                          <a:cubicBezTo>
                            <a:pt x="23906" y="3385"/>
                            <a:pt x="24428" y="3584"/>
                            <a:pt x="24975" y="3667"/>
                          </a:cubicBezTo>
                          <a:cubicBezTo>
                            <a:pt x="25599" y="3761"/>
                            <a:pt x="29045" y="3777"/>
                            <a:pt x="29374" y="3900"/>
                          </a:cubicBezTo>
                          <a:cubicBezTo>
                            <a:pt x="29417" y="3916"/>
                            <a:pt x="29457" y="3923"/>
                            <a:pt x="29495" y="3923"/>
                          </a:cubicBezTo>
                          <a:cubicBezTo>
                            <a:pt x="29752" y="3923"/>
                            <a:pt x="29890" y="3608"/>
                            <a:pt x="29606" y="3509"/>
                          </a:cubicBezTo>
                          <a:cubicBezTo>
                            <a:pt x="29317" y="3408"/>
                            <a:pt x="27628" y="3294"/>
                            <a:pt x="26862" y="3294"/>
                          </a:cubicBezTo>
                          <a:cubicBezTo>
                            <a:pt x="26765" y="3294"/>
                            <a:pt x="26683" y="3295"/>
                            <a:pt x="26620" y="3299"/>
                          </a:cubicBezTo>
                          <a:cubicBezTo>
                            <a:pt x="26599" y="3301"/>
                            <a:pt x="26574" y="3301"/>
                            <a:pt x="26546" y="3301"/>
                          </a:cubicBezTo>
                          <a:cubicBezTo>
                            <a:pt x="25866" y="3301"/>
                            <a:pt x="23439" y="2910"/>
                            <a:pt x="22829" y="2790"/>
                          </a:cubicBezTo>
                          <a:cubicBezTo>
                            <a:pt x="21650" y="2556"/>
                            <a:pt x="20446" y="2401"/>
                            <a:pt x="19247" y="2352"/>
                          </a:cubicBezTo>
                          <a:cubicBezTo>
                            <a:pt x="17969" y="2302"/>
                            <a:pt x="16690" y="2221"/>
                            <a:pt x="15413" y="2175"/>
                          </a:cubicBezTo>
                          <a:cubicBezTo>
                            <a:pt x="14231" y="2133"/>
                            <a:pt x="13055" y="1992"/>
                            <a:pt x="11882" y="1854"/>
                          </a:cubicBezTo>
                          <a:cubicBezTo>
                            <a:pt x="10575" y="1698"/>
                            <a:pt x="9290" y="1342"/>
                            <a:pt x="7989" y="1140"/>
                          </a:cubicBezTo>
                          <a:cubicBezTo>
                            <a:pt x="6742" y="948"/>
                            <a:pt x="5508" y="638"/>
                            <a:pt x="4262" y="428"/>
                          </a:cubicBezTo>
                          <a:cubicBezTo>
                            <a:pt x="3633" y="322"/>
                            <a:pt x="2994" y="305"/>
                            <a:pt x="2363" y="213"/>
                          </a:cubicBezTo>
                          <a:cubicBezTo>
                            <a:pt x="1724" y="121"/>
                            <a:pt x="1101" y="1"/>
                            <a:pt x="458"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6"/>
                    <p:cNvSpPr/>
                    <p:nvPr/>
                  </p:nvSpPr>
                  <p:spPr>
                    <a:xfrm>
                      <a:off x="4848050" y="1196100"/>
                      <a:ext cx="724000" cy="88925"/>
                    </a:xfrm>
                    <a:custGeom>
                      <a:avLst/>
                      <a:gdLst/>
                      <a:ahLst/>
                      <a:cxnLst/>
                      <a:rect l="l" t="t" r="r" b="b"/>
                      <a:pathLst>
                        <a:path w="28960" h="3557" extrusionOk="0">
                          <a:moveTo>
                            <a:pt x="463" y="0"/>
                          </a:moveTo>
                          <a:cubicBezTo>
                            <a:pt x="111" y="0"/>
                            <a:pt x="1" y="350"/>
                            <a:pt x="525" y="456"/>
                          </a:cubicBezTo>
                          <a:cubicBezTo>
                            <a:pt x="1185" y="592"/>
                            <a:pt x="1693" y="527"/>
                            <a:pt x="2204" y="646"/>
                          </a:cubicBezTo>
                          <a:cubicBezTo>
                            <a:pt x="2696" y="761"/>
                            <a:pt x="3217" y="818"/>
                            <a:pt x="3719" y="874"/>
                          </a:cubicBezTo>
                          <a:cubicBezTo>
                            <a:pt x="4893" y="1005"/>
                            <a:pt x="6260" y="1124"/>
                            <a:pt x="7431" y="1281"/>
                          </a:cubicBezTo>
                          <a:cubicBezTo>
                            <a:pt x="9983" y="1627"/>
                            <a:pt x="12199" y="2007"/>
                            <a:pt x="14781" y="2107"/>
                          </a:cubicBezTo>
                          <a:cubicBezTo>
                            <a:pt x="17046" y="2193"/>
                            <a:pt x="19399" y="2637"/>
                            <a:pt x="21663" y="2721"/>
                          </a:cubicBezTo>
                          <a:cubicBezTo>
                            <a:pt x="22277" y="2744"/>
                            <a:pt x="22897" y="2857"/>
                            <a:pt x="23493" y="2994"/>
                          </a:cubicBezTo>
                          <a:cubicBezTo>
                            <a:pt x="24087" y="3128"/>
                            <a:pt x="24687" y="3181"/>
                            <a:pt x="25288" y="3266"/>
                          </a:cubicBezTo>
                          <a:cubicBezTo>
                            <a:pt x="26195" y="3396"/>
                            <a:pt x="27158" y="3557"/>
                            <a:pt x="28095" y="3557"/>
                          </a:cubicBezTo>
                          <a:cubicBezTo>
                            <a:pt x="28333" y="3557"/>
                            <a:pt x="28569" y="3546"/>
                            <a:pt x="28803" y="3522"/>
                          </a:cubicBezTo>
                          <a:cubicBezTo>
                            <a:pt x="28960" y="3508"/>
                            <a:pt x="28908" y="3287"/>
                            <a:pt x="28777" y="3268"/>
                          </a:cubicBezTo>
                          <a:cubicBezTo>
                            <a:pt x="27629" y="3092"/>
                            <a:pt x="26455" y="3092"/>
                            <a:pt x="25301" y="2925"/>
                          </a:cubicBezTo>
                          <a:cubicBezTo>
                            <a:pt x="24079" y="2749"/>
                            <a:pt x="22912" y="2351"/>
                            <a:pt x="21682" y="2227"/>
                          </a:cubicBezTo>
                          <a:cubicBezTo>
                            <a:pt x="19366" y="1993"/>
                            <a:pt x="17036" y="1791"/>
                            <a:pt x="14707" y="1712"/>
                          </a:cubicBezTo>
                          <a:cubicBezTo>
                            <a:pt x="12204" y="1625"/>
                            <a:pt x="9714" y="1269"/>
                            <a:pt x="7245" y="876"/>
                          </a:cubicBezTo>
                          <a:cubicBezTo>
                            <a:pt x="6079" y="691"/>
                            <a:pt x="4908" y="496"/>
                            <a:pt x="3739" y="350"/>
                          </a:cubicBezTo>
                          <a:cubicBezTo>
                            <a:pt x="3162" y="277"/>
                            <a:pt x="1202" y="148"/>
                            <a:pt x="596" y="15"/>
                          </a:cubicBezTo>
                          <a:cubicBezTo>
                            <a:pt x="549" y="5"/>
                            <a:pt x="504" y="0"/>
                            <a:pt x="463"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6"/>
                    <p:cNvSpPr/>
                    <p:nvPr/>
                  </p:nvSpPr>
                  <p:spPr>
                    <a:xfrm>
                      <a:off x="4872025" y="1171350"/>
                      <a:ext cx="711725" cy="92150"/>
                    </a:xfrm>
                    <a:custGeom>
                      <a:avLst/>
                      <a:gdLst/>
                      <a:ahLst/>
                      <a:cxnLst/>
                      <a:rect l="l" t="t" r="r" b="b"/>
                      <a:pathLst>
                        <a:path w="28469" h="3686" extrusionOk="0">
                          <a:moveTo>
                            <a:pt x="134" y="1"/>
                          </a:moveTo>
                          <a:cubicBezTo>
                            <a:pt x="52" y="1"/>
                            <a:pt x="0" y="107"/>
                            <a:pt x="82" y="170"/>
                          </a:cubicBezTo>
                          <a:cubicBezTo>
                            <a:pt x="396" y="414"/>
                            <a:pt x="781" y="457"/>
                            <a:pt x="1152" y="568"/>
                          </a:cubicBezTo>
                          <a:cubicBezTo>
                            <a:pt x="1731" y="742"/>
                            <a:pt x="2311" y="892"/>
                            <a:pt x="2904" y="1019"/>
                          </a:cubicBezTo>
                          <a:cubicBezTo>
                            <a:pt x="4209" y="1302"/>
                            <a:pt x="5560" y="1333"/>
                            <a:pt x="6861" y="1616"/>
                          </a:cubicBezTo>
                          <a:cubicBezTo>
                            <a:pt x="7336" y="1719"/>
                            <a:pt x="7837" y="1729"/>
                            <a:pt x="8319" y="1798"/>
                          </a:cubicBezTo>
                          <a:cubicBezTo>
                            <a:pt x="8868" y="1875"/>
                            <a:pt x="9424" y="1916"/>
                            <a:pt x="9974" y="1996"/>
                          </a:cubicBezTo>
                          <a:cubicBezTo>
                            <a:pt x="10614" y="2091"/>
                            <a:pt x="11260" y="2048"/>
                            <a:pt x="11899" y="2138"/>
                          </a:cubicBezTo>
                          <a:cubicBezTo>
                            <a:pt x="12529" y="2226"/>
                            <a:pt x="13194" y="2341"/>
                            <a:pt x="13827" y="2377"/>
                          </a:cubicBezTo>
                          <a:cubicBezTo>
                            <a:pt x="16372" y="2518"/>
                            <a:pt x="18920" y="2800"/>
                            <a:pt x="21459" y="3036"/>
                          </a:cubicBezTo>
                          <a:cubicBezTo>
                            <a:pt x="22105" y="3097"/>
                            <a:pt x="22747" y="3179"/>
                            <a:pt x="23393" y="3258"/>
                          </a:cubicBezTo>
                          <a:cubicBezTo>
                            <a:pt x="24033" y="3338"/>
                            <a:pt x="24678" y="3469"/>
                            <a:pt x="25317" y="3484"/>
                          </a:cubicBezTo>
                          <a:cubicBezTo>
                            <a:pt x="25900" y="3499"/>
                            <a:pt x="26480" y="3572"/>
                            <a:pt x="27064" y="3592"/>
                          </a:cubicBezTo>
                          <a:cubicBezTo>
                            <a:pt x="27417" y="3603"/>
                            <a:pt x="27773" y="3685"/>
                            <a:pt x="28125" y="3685"/>
                          </a:cubicBezTo>
                          <a:cubicBezTo>
                            <a:pt x="28216" y="3685"/>
                            <a:pt x="28307" y="3680"/>
                            <a:pt x="28397" y="3666"/>
                          </a:cubicBezTo>
                          <a:cubicBezTo>
                            <a:pt x="28468" y="3656"/>
                            <a:pt x="28455" y="3562"/>
                            <a:pt x="28401" y="3537"/>
                          </a:cubicBezTo>
                          <a:cubicBezTo>
                            <a:pt x="27535" y="3131"/>
                            <a:pt x="26458" y="3209"/>
                            <a:pt x="25519" y="3084"/>
                          </a:cubicBezTo>
                          <a:cubicBezTo>
                            <a:pt x="24249" y="2915"/>
                            <a:pt x="22980" y="2673"/>
                            <a:pt x="21703" y="2510"/>
                          </a:cubicBezTo>
                          <a:cubicBezTo>
                            <a:pt x="20443" y="2348"/>
                            <a:pt x="19159" y="2211"/>
                            <a:pt x="17890" y="2182"/>
                          </a:cubicBezTo>
                          <a:cubicBezTo>
                            <a:pt x="16691" y="2155"/>
                            <a:pt x="15438" y="2072"/>
                            <a:pt x="14254" y="1903"/>
                          </a:cubicBezTo>
                          <a:cubicBezTo>
                            <a:pt x="13044" y="1731"/>
                            <a:pt x="11789" y="1608"/>
                            <a:pt x="10565" y="1586"/>
                          </a:cubicBezTo>
                          <a:cubicBezTo>
                            <a:pt x="10103" y="1576"/>
                            <a:pt x="9510" y="1523"/>
                            <a:pt x="9065" y="1385"/>
                          </a:cubicBezTo>
                          <a:cubicBezTo>
                            <a:pt x="8760" y="1291"/>
                            <a:pt x="8388" y="1362"/>
                            <a:pt x="8071" y="1295"/>
                          </a:cubicBezTo>
                          <a:cubicBezTo>
                            <a:pt x="7818" y="1241"/>
                            <a:pt x="7553" y="1246"/>
                            <a:pt x="7297" y="1225"/>
                          </a:cubicBezTo>
                          <a:cubicBezTo>
                            <a:pt x="6733" y="1177"/>
                            <a:pt x="6178" y="1052"/>
                            <a:pt x="5609" y="1002"/>
                          </a:cubicBezTo>
                          <a:cubicBezTo>
                            <a:pt x="4952" y="945"/>
                            <a:pt x="4269" y="815"/>
                            <a:pt x="3615" y="709"/>
                          </a:cubicBezTo>
                          <a:cubicBezTo>
                            <a:pt x="3020" y="614"/>
                            <a:pt x="2433" y="471"/>
                            <a:pt x="1839" y="373"/>
                          </a:cubicBezTo>
                          <a:cubicBezTo>
                            <a:pt x="1588" y="331"/>
                            <a:pt x="1337" y="226"/>
                            <a:pt x="1085" y="206"/>
                          </a:cubicBezTo>
                          <a:cubicBezTo>
                            <a:pt x="800" y="184"/>
                            <a:pt x="432" y="143"/>
                            <a:pt x="184" y="14"/>
                          </a:cubicBezTo>
                          <a:cubicBezTo>
                            <a:pt x="167" y="5"/>
                            <a:pt x="150" y="1"/>
                            <a:pt x="134"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6"/>
                    <p:cNvSpPr/>
                    <p:nvPr/>
                  </p:nvSpPr>
                  <p:spPr>
                    <a:xfrm>
                      <a:off x="4864950" y="1147975"/>
                      <a:ext cx="728100" cy="89975"/>
                    </a:xfrm>
                    <a:custGeom>
                      <a:avLst/>
                      <a:gdLst/>
                      <a:ahLst/>
                      <a:cxnLst/>
                      <a:rect l="l" t="t" r="r" b="b"/>
                      <a:pathLst>
                        <a:path w="29124" h="3599" extrusionOk="0">
                          <a:moveTo>
                            <a:pt x="197" y="0"/>
                          </a:moveTo>
                          <a:cubicBezTo>
                            <a:pt x="194" y="0"/>
                            <a:pt x="192" y="0"/>
                            <a:pt x="189" y="0"/>
                          </a:cubicBezTo>
                          <a:cubicBezTo>
                            <a:pt x="10" y="0"/>
                            <a:pt x="1" y="205"/>
                            <a:pt x="174" y="232"/>
                          </a:cubicBezTo>
                          <a:cubicBezTo>
                            <a:pt x="1431" y="423"/>
                            <a:pt x="2645" y="686"/>
                            <a:pt x="3912" y="822"/>
                          </a:cubicBezTo>
                          <a:cubicBezTo>
                            <a:pt x="5267" y="966"/>
                            <a:pt x="6590" y="1307"/>
                            <a:pt x="7932" y="1515"/>
                          </a:cubicBezTo>
                          <a:cubicBezTo>
                            <a:pt x="8569" y="1616"/>
                            <a:pt x="9210" y="1696"/>
                            <a:pt x="9845" y="1809"/>
                          </a:cubicBezTo>
                          <a:cubicBezTo>
                            <a:pt x="10347" y="1898"/>
                            <a:pt x="10839" y="2031"/>
                            <a:pt x="11350" y="2086"/>
                          </a:cubicBezTo>
                          <a:cubicBezTo>
                            <a:pt x="11940" y="2149"/>
                            <a:pt x="12511" y="2236"/>
                            <a:pt x="13108" y="2276"/>
                          </a:cubicBezTo>
                          <a:cubicBezTo>
                            <a:pt x="13752" y="2320"/>
                            <a:pt x="14394" y="2358"/>
                            <a:pt x="15036" y="2422"/>
                          </a:cubicBezTo>
                          <a:cubicBezTo>
                            <a:pt x="16107" y="2529"/>
                            <a:pt x="17180" y="2678"/>
                            <a:pt x="18254" y="2746"/>
                          </a:cubicBezTo>
                          <a:cubicBezTo>
                            <a:pt x="19518" y="2828"/>
                            <a:pt x="20777" y="2860"/>
                            <a:pt x="22042" y="2932"/>
                          </a:cubicBezTo>
                          <a:cubicBezTo>
                            <a:pt x="23196" y="2998"/>
                            <a:pt x="24374" y="3222"/>
                            <a:pt x="25513" y="3410"/>
                          </a:cubicBezTo>
                          <a:cubicBezTo>
                            <a:pt x="26015" y="3493"/>
                            <a:pt x="26587" y="3525"/>
                            <a:pt x="27096" y="3552"/>
                          </a:cubicBezTo>
                          <a:cubicBezTo>
                            <a:pt x="27450" y="3571"/>
                            <a:pt x="27811" y="3598"/>
                            <a:pt x="28170" y="3598"/>
                          </a:cubicBezTo>
                          <a:cubicBezTo>
                            <a:pt x="28478" y="3598"/>
                            <a:pt x="28784" y="3578"/>
                            <a:pt x="29081" y="3517"/>
                          </a:cubicBezTo>
                          <a:cubicBezTo>
                            <a:pt x="29121" y="3510"/>
                            <a:pt x="29124" y="3464"/>
                            <a:pt x="29084" y="3450"/>
                          </a:cubicBezTo>
                          <a:cubicBezTo>
                            <a:pt x="28530" y="3261"/>
                            <a:pt x="27924" y="3225"/>
                            <a:pt x="27337" y="3185"/>
                          </a:cubicBezTo>
                          <a:cubicBezTo>
                            <a:pt x="26778" y="3146"/>
                            <a:pt x="26231" y="3060"/>
                            <a:pt x="25673" y="3022"/>
                          </a:cubicBezTo>
                          <a:cubicBezTo>
                            <a:pt x="24534" y="2944"/>
                            <a:pt x="23414" y="2626"/>
                            <a:pt x="22279" y="2507"/>
                          </a:cubicBezTo>
                          <a:cubicBezTo>
                            <a:pt x="21082" y="2383"/>
                            <a:pt x="19876" y="2400"/>
                            <a:pt x="18678" y="2327"/>
                          </a:cubicBezTo>
                          <a:cubicBezTo>
                            <a:pt x="17534" y="2259"/>
                            <a:pt x="16396" y="2117"/>
                            <a:pt x="15257" y="2010"/>
                          </a:cubicBezTo>
                          <a:cubicBezTo>
                            <a:pt x="14096" y="1900"/>
                            <a:pt x="12914" y="1896"/>
                            <a:pt x="11766" y="1716"/>
                          </a:cubicBezTo>
                          <a:cubicBezTo>
                            <a:pt x="10565" y="1528"/>
                            <a:pt x="9359" y="1342"/>
                            <a:pt x="8153" y="1163"/>
                          </a:cubicBezTo>
                          <a:cubicBezTo>
                            <a:pt x="6809" y="964"/>
                            <a:pt x="5484" y="660"/>
                            <a:pt x="4137" y="464"/>
                          </a:cubicBezTo>
                          <a:cubicBezTo>
                            <a:pt x="3530" y="375"/>
                            <a:pt x="2915" y="346"/>
                            <a:pt x="2307" y="251"/>
                          </a:cubicBezTo>
                          <a:cubicBezTo>
                            <a:pt x="1599" y="137"/>
                            <a:pt x="919" y="0"/>
                            <a:pt x="197"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6"/>
                    <p:cNvSpPr/>
                    <p:nvPr/>
                  </p:nvSpPr>
                  <p:spPr>
                    <a:xfrm>
                      <a:off x="4825975" y="1070250"/>
                      <a:ext cx="808375" cy="250125"/>
                    </a:xfrm>
                    <a:custGeom>
                      <a:avLst/>
                      <a:gdLst/>
                      <a:ahLst/>
                      <a:cxnLst/>
                      <a:rect l="l" t="t" r="r" b="b"/>
                      <a:pathLst>
                        <a:path w="32335" h="10005" extrusionOk="0">
                          <a:moveTo>
                            <a:pt x="0" y="1"/>
                          </a:moveTo>
                          <a:lnTo>
                            <a:pt x="0" y="1"/>
                          </a:lnTo>
                          <a:cubicBezTo>
                            <a:pt x="0" y="1"/>
                            <a:pt x="82" y="171"/>
                            <a:pt x="198" y="438"/>
                          </a:cubicBezTo>
                          <a:cubicBezTo>
                            <a:pt x="4484" y="890"/>
                            <a:pt x="30359" y="3629"/>
                            <a:pt x="30656" y="3843"/>
                          </a:cubicBezTo>
                          <a:cubicBezTo>
                            <a:pt x="30981" y="4077"/>
                            <a:pt x="31930" y="5443"/>
                            <a:pt x="31702" y="7099"/>
                          </a:cubicBezTo>
                          <a:cubicBezTo>
                            <a:pt x="31475" y="8755"/>
                            <a:pt x="30391" y="9549"/>
                            <a:pt x="30391" y="9549"/>
                          </a:cubicBezTo>
                          <a:lnTo>
                            <a:pt x="245" y="5875"/>
                          </a:lnTo>
                          <a:cubicBezTo>
                            <a:pt x="160" y="6120"/>
                            <a:pt x="104" y="6275"/>
                            <a:pt x="104" y="6275"/>
                          </a:cubicBezTo>
                          <a:lnTo>
                            <a:pt x="30708" y="10004"/>
                          </a:lnTo>
                          <a:cubicBezTo>
                            <a:pt x="30708" y="10004"/>
                            <a:pt x="31956" y="9272"/>
                            <a:pt x="32146" y="7116"/>
                          </a:cubicBezTo>
                          <a:cubicBezTo>
                            <a:pt x="32334" y="4958"/>
                            <a:pt x="30947" y="3465"/>
                            <a:pt x="30947" y="3465"/>
                          </a:cubicBez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6"/>
                    <p:cNvSpPr/>
                    <p:nvPr/>
                  </p:nvSpPr>
                  <p:spPr>
                    <a:xfrm>
                      <a:off x="5599625" y="695425"/>
                      <a:ext cx="475900" cy="603925"/>
                    </a:xfrm>
                    <a:custGeom>
                      <a:avLst/>
                      <a:gdLst/>
                      <a:ahLst/>
                      <a:cxnLst/>
                      <a:rect l="l" t="t" r="r" b="b"/>
                      <a:pathLst>
                        <a:path w="19036" h="24157" extrusionOk="0">
                          <a:moveTo>
                            <a:pt x="17083" y="0"/>
                          </a:moveTo>
                          <a:lnTo>
                            <a:pt x="11682" y="5836"/>
                          </a:lnTo>
                          <a:lnTo>
                            <a:pt x="0" y="18458"/>
                          </a:lnTo>
                          <a:cubicBezTo>
                            <a:pt x="0" y="18458"/>
                            <a:pt x="1388" y="19951"/>
                            <a:pt x="1198" y="22109"/>
                          </a:cubicBezTo>
                          <a:cubicBezTo>
                            <a:pt x="1117" y="23037"/>
                            <a:pt x="839" y="23700"/>
                            <a:pt x="550" y="24156"/>
                          </a:cubicBezTo>
                          <a:lnTo>
                            <a:pt x="17102" y="6497"/>
                          </a:lnTo>
                          <a:lnTo>
                            <a:pt x="17721" y="5838"/>
                          </a:lnTo>
                          <a:cubicBezTo>
                            <a:pt x="17721" y="5838"/>
                            <a:pt x="19035" y="3794"/>
                            <a:pt x="170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6"/>
                    <p:cNvSpPr/>
                    <p:nvPr/>
                  </p:nvSpPr>
                  <p:spPr>
                    <a:xfrm>
                      <a:off x="5622300" y="1118875"/>
                      <a:ext cx="57575" cy="141225"/>
                    </a:xfrm>
                    <a:custGeom>
                      <a:avLst/>
                      <a:gdLst/>
                      <a:ahLst/>
                      <a:cxnLst/>
                      <a:rect l="l" t="t" r="r" b="b"/>
                      <a:pathLst>
                        <a:path w="2303" h="5649" extrusionOk="0">
                          <a:moveTo>
                            <a:pt x="500" y="1"/>
                          </a:moveTo>
                          <a:lnTo>
                            <a:pt x="0" y="541"/>
                          </a:lnTo>
                          <a:cubicBezTo>
                            <a:pt x="305" y="967"/>
                            <a:pt x="535" y="1494"/>
                            <a:pt x="742" y="1896"/>
                          </a:cubicBezTo>
                          <a:cubicBezTo>
                            <a:pt x="1130" y="2647"/>
                            <a:pt x="1297" y="3503"/>
                            <a:pt x="1308" y="4342"/>
                          </a:cubicBezTo>
                          <a:cubicBezTo>
                            <a:pt x="1313" y="4798"/>
                            <a:pt x="1241" y="5231"/>
                            <a:pt x="1116" y="5649"/>
                          </a:cubicBezTo>
                          <a:lnTo>
                            <a:pt x="2302" y="4382"/>
                          </a:lnTo>
                          <a:cubicBezTo>
                            <a:pt x="2299" y="4259"/>
                            <a:pt x="2292" y="4136"/>
                            <a:pt x="2281" y="4011"/>
                          </a:cubicBezTo>
                          <a:cubicBezTo>
                            <a:pt x="2182" y="2996"/>
                            <a:pt x="1840" y="2031"/>
                            <a:pt x="1297" y="1169"/>
                          </a:cubicBezTo>
                          <a:cubicBezTo>
                            <a:pt x="1060" y="794"/>
                            <a:pt x="816" y="348"/>
                            <a:pt x="5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6"/>
                    <p:cNvSpPr/>
                    <p:nvPr/>
                  </p:nvSpPr>
                  <p:spPr>
                    <a:xfrm>
                      <a:off x="5983550" y="726750"/>
                      <a:ext cx="48800" cy="156350"/>
                    </a:xfrm>
                    <a:custGeom>
                      <a:avLst/>
                      <a:gdLst/>
                      <a:ahLst/>
                      <a:cxnLst/>
                      <a:rect l="l" t="t" r="r" b="b"/>
                      <a:pathLst>
                        <a:path w="1952" h="6254" extrusionOk="0">
                          <a:moveTo>
                            <a:pt x="566" y="1"/>
                          </a:moveTo>
                          <a:lnTo>
                            <a:pt x="1" y="612"/>
                          </a:lnTo>
                          <a:cubicBezTo>
                            <a:pt x="37" y="693"/>
                            <a:pt x="71" y="770"/>
                            <a:pt x="106" y="837"/>
                          </a:cubicBezTo>
                          <a:cubicBezTo>
                            <a:pt x="330" y="1257"/>
                            <a:pt x="530" y="1702"/>
                            <a:pt x="696" y="2148"/>
                          </a:cubicBezTo>
                          <a:cubicBezTo>
                            <a:pt x="1014" y="3010"/>
                            <a:pt x="1041" y="3851"/>
                            <a:pt x="1028" y="4758"/>
                          </a:cubicBezTo>
                          <a:cubicBezTo>
                            <a:pt x="1020" y="5268"/>
                            <a:pt x="934" y="5766"/>
                            <a:pt x="799" y="6253"/>
                          </a:cubicBezTo>
                          <a:lnTo>
                            <a:pt x="1746" y="5244"/>
                          </a:lnTo>
                          <a:lnTo>
                            <a:pt x="1933" y="5046"/>
                          </a:lnTo>
                          <a:cubicBezTo>
                            <a:pt x="1946" y="4828"/>
                            <a:pt x="1951" y="4607"/>
                            <a:pt x="1951" y="4381"/>
                          </a:cubicBezTo>
                          <a:cubicBezTo>
                            <a:pt x="1946" y="3350"/>
                            <a:pt x="1764" y="2431"/>
                            <a:pt x="1368" y="1478"/>
                          </a:cubicBezTo>
                          <a:cubicBezTo>
                            <a:pt x="1184" y="1036"/>
                            <a:pt x="924" y="451"/>
                            <a:pt x="5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6"/>
                    <p:cNvSpPr/>
                    <p:nvPr/>
                  </p:nvSpPr>
                  <p:spPr>
                    <a:xfrm>
                      <a:off x="5509550" y="662975"/>
                      <a:ext cx="299800" cy="337850"/>
                    </a:xfrm>
                    <a:custGeom>
                      <a:avLst/>
                      <a:gdLst/>
                      <a:ahLst/>
                      <a:cxnLst/>
                      <a:rect l="l" t="t" r="r" b="b"/>
                      <a:pathLst>
                        <a:path w="11992" h="13514" extrusionOk="0">
                          <a:moveTo>
                            <a:pt x="8190" y="1"/>
                          </a:moveTo>
                          <a:cubicBezTo>
                            <a:pt x="8105" y="1"/>
                            <a:pt x="7968" y="13"/>
                            <a:pt x="7810" y="74"/>
                          </a:cubicBezTo>
                          <a:cubicBezTo>
                            <a:pt x="7623" y="146"/>
                            <a:pt x="7511" y="319"/>
                            <a:pt x="7308" y="557"/>
                          </a:cubicBezTo>
                          <a:cubicBezTo>
                            <a:pt x="6756" y="1197"/>
                            <a:pt x="6119" y="2141"/>
                            <a:pt x="5719" y="3379"/>
                          </a:cubicBezTo>
                          <a:cubicBezTo>
                            <a:pt x="4893" y="5938"/>
                            <a:pt x="3298" y="8218"/>
                            <a:pt x="2307" y="9293"/>
                          </a:cubicBezTo>
                          <a:cubicBezTo>
                            <a:pt x="1315" y="10369"/>
                            <a:pt x="0" y="11537"/>
                            <a:pt x="0" y="11537"/>
                          </a:cubicBezTo>
                          <a:lnTo>
                            <a:pt x="3046" y="11105"/>
                          </a:lnTo>
                          <a:lnTo>
                            <a:pt x="3155" y="13514"/>
                          </a:lnTo>
                          <a:cubicBezTo>
                            <a:pt x="3155" y="13514"/>
                            <a:pt x="5458" y="12271"/>
                            <a:pt x="6848" y="9830"/>
                          </a:cubicBezTo>
                          <a:cubicBezTo>
                            <a:pt x="8231" y="7401"/>
                            <a:pt x="9139" y="4182"/>
                            <a:pt x="10337" y="2361"/>
                          </a:cubicBezTo>
                          <a:cubicBezTo>
                            <a:pt x="10829" y="1612"/>
                            <a:pt x="11285" y="1078"/>
                            <a:pt x="11651" y="710"/>
                          </a:cubicBezTo>
                          <a:cubicBezTo>
                            <a:pt x="11786" y="575"/>
                            <a:pt x="11992" y="519"/>
                            <a:pt x="11971" y="416"/>
                          </a:cubicBezTo>
                          <a:cubicBezTo>
                            <a:pt x="11951" y="314"/>
                            <a:pt x="8283" y="7"/>
                            <a:pt x="8283" y="7"/>
                          </a:cubicBezTo>
                          <a:cubicBezTo>
                            <a:pt x="8283" y="7"/>
                            <a:pt x="8249" y="1"/>
                            <a:pt x="8190" y="1"/>
                          </a:cubicBezTo>
                          <a:close/>
                        </a:path>
                      </a:pathLst>
                    </a:custGeom>
                    <a:solidFill>
                      <a:srgbClr val="191919">
                        <a:alpha val="33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6"/>
                    <p:cNvSpPr/>
                    <p:nvPr/>
                  </p:nvSpPr>
                  <p:spPr>
                    <a:xfrm>
                      <a:off x="5505425" y="653925"/>
                      <a:ext cx="308250" cy="331500"/>
                    </a:xfrm>
                    <a:custGeom>
                      <a:avLst/>
                      <a:gdLst/>
                      <a:ahLst/>
                      <a:cxnLst/>
                      <a:rect l="l" t="t" r="r" b="b"/>
                      <a:pathLst>
                        <a:path w="12330" h="13260" extrusionOk="0">
                          <a:moveTo>
                            <a:pt x="8230" y="1"/>
                          </a:moveTo>
                          <a:cubicBezTo>
                            <a:pt x="8139" y="1"/>
                            <a:pt x="8011" y="12"/>
                            <a:pt x="7867" y="60"/>
                          </a:cubicBezTo>
                          <a:cubicBezTo>
                            <a:pt x="7670" y="127"/>
                            <a:pt x="7559" y="295"/>
                            <a:pt x="7350" y="524"/>
                          </a:cubicBezTo>
                          <a:cubicBezTo>
                            <a:pt x="6786" y="1145"/>
                            <a:pt x="6145" y="2061"/>
                            <a:pt x="5767" y="3279"/>
                          </a:cubicBezTo>
                          <a:cubicBezTo>
                            <a:pt x="4989" y="5793"/>
                            <a:pt x="3381" y="8003"/>
                            <a:pt x="2367" y="9039"/>
                          </a:cubicBezTo>
                          <a:cubicBezTo>
                            <a:pt x="1354" y="10074"/>
                            <a:pt x="1" y="11190"/>
                            <a:pt x="1" y="11190"/>
                          </a:cubicBezTo>
                          <a:lnTo>
                            <a:pt x="3222" y="10864"/>
                          </a:lnTo>
                          <a:lnTo>
                            <a:pt x="3430" y="13260"/>
                          </a:lnTo>
                          <a:cubicBezTo>
                            <a:pt x="3430" y="13260"/>
                            <a:pt x="5833" y="12101"/>
                            <a:pt x="7217" y="9723"/>
                          </a:cubicBezTo>
                          <a:cubicBezTo>
                            <a:pt x="8595" y="7355"/>
                            <a:pt x="9437" y="4189"/>
                            <a:pt x="10640" y="2420"/>
                          </a:cubicBezTo>
                          <a:cubicBezTo>
                            <a:pt x="11135" y="1692"/>
                            <a:pt x="11599" y="1176"/>
                            <a:pt x="11976" y="823"/>
                          </a:cubicBezTo>
                          <a:cubicBezTo>
                            <a:pt x="12112" y="693"/>
                            <a:pt x="12329" y="644"/>
                            <a:pt x="12303" y="541"/>
                          </a:cubicBezTo>
                          <a:cubicBezTo>
                            <a:pt x="12278" y="440"/>
                            <a:pt x="8366" y="11"/>
                            <a:pt x="8366" y="11"/>
                          </a:cubicBezTo>
                          <a:cubicBezTo>
                            <a:pt x="8366" y="11"/>
                            <a:pt x="8315" y="1"/>
                            <a:pt x="82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sp>
        <p:nvSpPr>
          <p:cNvPr id="571" name="Google Shape;571;p36"/>
          <p:cNvSpPr/>
          <p:nvPr/>
        </p:nvSpPr>
        <p:spPr>
          <a:xfrm>
            <a:off x="5031200" y="401566"/>
            <a:ext cx="1306727" cy="653649"/>
          </a:xfrm>
          <a:custGeom>
            <a:avLst/>
            <a:gdLst/>
            <a:ahLst/>
            <a:cxnLst/>
            <a:rect l="l" t="t" r="r" b="b"/>
            <a:pathLst>
              <a:path w="32008" h="16011" extrusionOk="0">
                <a:moveTo>
                  <a:pt x="15947" y="0"/>
                </a:moveTo>
                <a:cubicBezTo>
                  <a:pt x="14970" y="0"/>
                  <a:pt x="14033" y="363"/>
                  <a:pt x="13249" y="1051"/>
                </a:cubicBezTo>
                <a:cubicBezTo>
                  <a:pt x="12085" y="2074"/>
                  <a:pt x="11612" y="3628"/>
                  <a:pt x="11675" y="5142"/>
                </a:cubicBezTo>
                <a:cubicBezTo>
                  <a:pt x="11684" y="5358"/>
                  <a:pt x="11707" y="5566"/>
                  <a:pt x="11737" y="5773"/>
                </a:cubicBezTo>
                <a:cubicBezTo>
                  <a:pt x="11728" y="5771"/>
                  <a:pt x="11718" y="5767"/>
                  <a:pt x="11711" y="5764"/>
                </a:cubicBezTo>
                <a:cubicBezTo>
                  <a:pt x="11482" y="5686"/>
                  <a:pt x="11239" y="5647"/>
                  <a:pt x="10998" y="5626"/>
                </a:cubicBezTo>
                <a:cubicBezTo>
                  <a:pt x="10945" y="5622"/>
                  <a:pt x="10892" y="5620"/>
                  <a:pt x="10838" y="5620"/>
                </a:cubicBezTo>
                <a:cubicBezTo>
                  <a:pt x="10366" y="5620"/>
                  <a:pt x="9894" y="5798"/>
                  <a:pt x="9543" y="6118"/>
                </a:cubicBezTo>
                <a:cubicBezTo>
                  <a:pt x="9432" y="6218"/>
                  <a:pt x="9339" y="6345"/>
                  <a:pt x="9257" y="6480"/>
                </a:cubicBezTo>
                <a:cubicBezTo>
                  <a:pt x="8933" y="6227"/>
                  <a:pt x="8558" y="6045"/>
                  <a:pt x="8192" y="5965"/>
                </a:cubicBezTo>
                <a:cubicBezTo>
                  <a:pt x="7742" y="5866"/>
                  <a:pt x="7285" y="5811"/>
                  <a:pt x="6831" y="5811"/>
                </a:cubicBezTo>
                <a:cubicBezTo>
                  <a:pt x="6147" y="5811"/>
                  <a:pt x="5469" y="5936"/>
                  <a:pt x="4833" y="6223"/>
                </a:cubicBezTo>
                <a:cubicBezTo>
                  <a:pt x="3965" y="6615"/>
                  <a:pt x="3230" y="7308"/>
                  <a:pt x="2761" y="8135"/>
                </a:cubicBezTo>
                <a:cubicBezTo>
                  <a:pt x="2306" y="8938"/>
                  <a:pt x="2093" y="9875"/>
                  <a:pt x="2299" y="10763"/>
                </a:cubicBezTo>
                <a:cubicBezTo>
                  <a:pt x="2136" y="10780"/>
                  <a:pt x="1974" y="10816"/>
                  <a:pt x="1814" y="10872"/>
                </a:cubicBezTo>
                <a:cubicBezTo>
                  <a:pt x="992" y="11160"/>
                  <a:pt x="425" y="11847"/>
                  <a:pt x="203" y="12634"/>
                </a:cubicBezTo>
                <a:cubicBezTo>
                  <a:pt x="0" y="13357"/>
                  <a:pt x="85" y="14165"/>
                  <a:pt x="531" y="14834"/>
                </a:cubicBezTo>
                <a:cubicBezTo>
                  <a:pt x="973" y="15496"/>
                  <a:pt x="1754" y="15887"/>
                  <a:pt x="2576" y="15986"/>
                </a:cubicBezTo>
                <a:lnTo>
                  <a:pt x="2576" y="16002"/>
                </a:lnTo>
                <a:lnTo>
                  <a:pt x="2780" y="16002"/>
                </a:lnTo>
                <a:cubicBezTo>
                  <a:pt x="2858" y="16007"/>
                  <a:pt x="2937" y="16010"/>
                  <a:pt x="3015" y="16010"/>
                </a:cubicBezTo>
                <a:cubicBezTo>
                  <a:pt x="3087" y="16010"/>
                  <a:pt x="3158" y="16008"/>
                  <a:pt x="3228" y="16002"/>
                </a:cubicBezTo>
                <a:lnTo>
                  <a:pt x="29545" y="16002"/>
                </a:lnTo>
                <a:lnTo>
                  <a:pt x="29545" y="15990"/>
                </a:lnTo>
                <a:cubicBezTo>
                  <a:pt x="29639" y="15999"/>
                  <a:pt x="29735" y="16004"/>
                  <a:pt x="29831" y="16004"/>
                </a:cubicBezTo>
                <a:cubicBezTo>
                  <a:pt x="30554" y="16004"/>
                  <a:pt x="31315" y="15740"/>
                  <a:pt x="31594" y="15061"/>
                </a:cubicBezTo>
                <a:cubicBezTo>
                  <a:pt x="32008" y="14056"/>
                  <a:pt x="31537" y="12765"/>
                  <a:pt x="30338" y="12608"/>
                </a:cubicBezTo>
                <a:cubicBezTo>
                  <a:pt x="30233" y="12594"/>
                  <a:pt x="30122" y="12588"/>
                  <a:pt x="30009" y="12588"/>
                </a:cubicBezTo>
                <a:cubicBezTo>
                  <a:pt x="30000" y="12588"/>
                  <a:pt x="29990" y="12588"/>
                  <a:pt x="29980" y="12588"/>
                </a:cubicBezTo>
                <a:cubicBezTo>
                  <a:pt x="30214" y="12356"/>
                  <a:pt x="30418" y="12092"/>
                  <a:pt x="30575" y="11780"/>
                </a:cubicBezTo>
                <a:cubicBezTo>
                  <a:pt x="30889" y="11159"/>
                  <a:pt x="31042" y="10447"/>
                  <a:pt x="30973" y="9754"/>
                </a:cubicBezTo>
                <a:cubicBezTo>
                  <a:pt x="30900" y="9008"/>
                  <a:pt x="30600" y="8095"/>
                  <a:pt x="29907" y="7712"/>
                </a:cubicBezTo>
                <a:cubicBezTo>
                  <a:pt x="29472" y="7472"/>
                  <a:pt x="28970" y="7358"/>
                  <a:pt x="28462" y="7358"/>
                </a:cubicBezTo>
                <a:cubicBezTo>
                  <a:pt x="28136" y="7358"/>
                  <a:pt x="27808" y="7405"/>
                  <a:pt x="27493" y="7495"/>
                </a:cubicBezTo>
                <a:cubicBezTo>
                  <a:pt x="27545" y="7272"/>
                  <a:pt x="27591" y="7046"/>
                  <a:pt x="27623" y="6821"/>
                </a:cubicBezTo>
                <a:cubicBezTo>
                  <a:pt x="27820" y="5441"/>
                  <a:pt x="27621" y="4108"/>
                  <a:pt x="26675" y="3042"/>
                </a:cubicBezTo>
                <a:cubicBezTo>
                  <a:pt x="25907" y="2174"/>
                  <a:pt x="24753" y="1640"/>
                  <a:pt x="23595" y="1617"/>
                </a:cubicBezTo>
                <a:cubicBezTo>
                  <a:pt x="23571" y="1617"/>
                  <a:pt x="23548" y="1616"/>
                  <a:pt x="23525" y="1616"/>
                </a:cubicBezTo>
                <a:cubicBezTo>
                  <a:pt x="22400" y="1616"/>
                  <a:pt x="21385" y="2132"/>
                  <a:pt x="20671" y="2915"/>
                </a:cubicBezTo>
                <a:cubicBezTo>
                  <a:pt x="20657" y="2892"/>
                  <a:pt x="20643" y="2866"/>
                  <a:pt x="20630" y="2842"/>
                </a:cubicBezTo>
                <a:cubicBezTo>
                  <a:pt x="19850" y="1642"/>
                  <a:pt x="18656" y="695"/>
                  <a:pt x="17300" y="230"/>
                </a:cubicBezTo>
                <a:cubicBezTo>
                  <a:pt x="16848" y="76"/>
                  <a:pt x="16393" y="0"/>
                  <a:pt x="159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6"/>
          <p:cNvSpPr/>
          <p:nvPr/>
        </p:nvSpPr>
        <p:spPr>
          <a:xfrm>
            <a:off x="8142450" y="1711516"/>
            <a:ext cx="1306700" cy="457721"/>
          </a:xfrm>
          <a:custGeom>
            <a:avLst/>
            <a:gdLst/>
            <a:ahLst/>
            <a:cxnLst/>
            <a:rect l="l" t="t" r="r" b="b"/>
            <a:pathLst>
              <a:path w="17682" h="6194" extrusionOk="0">
                <a:moveTo>
                  <a:pt x="6357" y="0"/>
                </a:moveTo>
                <a:cubicBezTo>
                  <a:pt x="6100" y="0"/>
                  <a:pt x="5851" y="36"/>
                  <a:pt x="5620" y="115"/>
                </a:cubicBezTo>
                <a:cubicBezTo>
                  <a:pt x="5015" y="322"/>
                  <a:pt x="4375" y="656"/>
                  <a:pt x="4084" y="1406"/>
                </a:cubicBezTo>
                <a:cubicBezTo>
                  <a:pt x="3823" y="2079"/>
                  <a:pt x="3697" y="2765"/>
                  <a:pt x="3725" y="3491"/>
                </a:cubicBezTo>
                <a:cubicBezTo>
                  <a:pt x="3632" y="3484"/>
                  <a:pt x="3538" y="3481"/>
                  <a:pt x="3444" y="3481"/>
                </a:cubicBezTo>
                <a:cubicBezTo>
                  <a:pt x="2927" y="3481"/>
                  <a:pt x="2412" y="3580"/>
                  <a:pt x="1970" y="3775"/>
                </a:cubicBezTo>
                <a:cubicBezTo>
                  <a:pt x="1107" y="4160"/>
                  <a:pt x="182" y="5015"/>
                  <a:pt x="0" y="6193"/>
                </a:cubicBezTo>
                <a:lnTo>
                  <a:pt x="17681" y="6193"/>
                </a:lnTo>
                <a:cubicBezTo>
                  <a:pt x="17640" y="5218"/>
                  <a:pt x="17280" y="4285"/>
                  <a:pt x="16551" y="3808"/>
                </a:cubicBezTo>
                <a:cubicBezTo>
                  <a:pt x="16244" y="3607"/>
                  <a:pt x="15901" y="3520"/>
                  <a:pt x="15552" y="3520"/>
                </a:cubicBezTo>
                <a:cubicBezTo>
                  <a:pt x="15205" y="3520"/>
                  <a:pt x="14850" y="3606"/>
                  <a:pt x="14517" y="3752"/>
                </a:cubicBezTo>
                <a:cubicBezTo>
                  <a:pt x="14362" y="2672"/>
                  <a:pt x="13989" y="1555"/>
                  <a:pt x="13153" y="1081"/>
                </a:cubicBezTo>
                <a:cubicBezTo>
                  <a:pt x="12768" y="864"/>
                  <a:pt x="12362" y="764"/>
                  <a:pt x="11960" y="764"/>
                </a:cubicBezTo>
                <a:cubicBezTo>
                  <a:pt x="11146" y="764"/>
                  <a:pt x="10349" y="1173"/>
                  <a:pt x="9785" y="1843"/>
                </a:cubicBezTo>
                <a:cubicBezTo>
                  <a:pt x="9651" y="1662"/>
                  <a:pt x="9514" y="1502"/>
                  <a:pt x="9383" y="1370"/>
                </a:cubicBezTo>
                <a:cubicBezTo>
                  <a:pt x="8634" y="620"/>
                  <a:pt x="7423" y="0"/>
                  <a:pt x="6357" y="0"/>
                </a:cubicBezTo>
                <a:close/>
                <a:moveTo>
                  <a:pt x="0" y="6193"/>
                </a:moveTo>
                <a:lnTo>
                  <a:pt x="0" y="6194"/>
                </a:lnTo>
                <a:cubicBezTo>
                  <a:pt x="0" y="6194"/>
                  <a:pt x="0" y="6193"/>
                  <a:pt x="0" y="61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6"/>
          <p:cNvSpPr/>
          <p:nvPr/>
        </p:nvSpPr>
        <p:spPr>
          <a:xfrm rot="-1800004">
            <a:off x="3879357" y="447091"/>
            <a:ext cx="249790" cy="252709"/>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100" y="535000"/>
            <a:ext cx="77139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Jua"/>
              <a:buNone/>
              <a:defRPr sz="3500">
                <a:solidFill>
                  <a:schemeClr val="dk1"/>
                </a:solidFill>
                <a:latin typeface="Jua"/>
                <a:ea typeface="Jua"/>
                <a:cs typeface="Jua"/>
                <a:sym typeface="Jua"/>
              </a:defRPr>
            </a:lvl1pPr>
            <a:lvl2pPr lvl="1" rtl="0">
              <a:spcBef>
                <a:spcPts val="0"/>
              </a:spcBef>
              <a:spcAft>
                <a:spcPts val="0"/>
              </a:spcAft>
              <a:buClr>
                <a:schemeClr val="dk1"/>
              </a:buClr>
              <a:buSzPts val="3500"/>
              <a:buFont typeface="Jua"/>
              <a:buNone/>
              <a:defRPr sz="3500">
                <a:solidFill>
                  <a:schemeClr val="dk1"/>
                </a:solidFill>
                <a:latin typeface="Jua"/>
                <a:ea typeface="Jua"/>
                <a:cs typeface="Jua"/>
                <a:sym typeface="Jua"/>
              </a:defRPr>
            </a:lvl2pPr>
            <a:lvl3pPr lvl="2" rtl="0">
              <a:spcBef>
                <a:spcPts val="0"/>
              </a:spcBef>
              <a:spcAft>
                <a:spcPts val="0"/>
              </a:spcAft>
              <a:buClr>
                <a:schemeClr val="dk1"/>
              </a:buClr>
              <a:buSzPts val="3500"/>
              <a:buFont typeface="Jua"/>
              <a:buNone/>
              <a:defRPr sz="3500">
                <a:solidFill>
                  <a:schemeClr val="dk1"/>
                </a:solidFill>
                <a:latin typeface="Jua"/>
                <a:ea typeface="Jua"/>
                <a:cs typeface="Jua"/>
                <a:sym typeface="Jua"/>
              </a:defRPr>
            </a:lvl3pPr>
            <a:lvl4pPr lvl="3" rtl="0">
              <a:spcBef>
                <a:spcPts val="0"/>
              </a:spcBef>
              <a:spcAft>
                <a:spcPts val="0"/>
              </a:spcAft>
              <a:buClr>
                <a:schemeClr val="dk1"/>
              </a:buClr>
              <a:buSzPts val="3500"/>
              <a:buFont typeface="Jua"/>
              <a:buNone/>
              <a:defRPr sz="3500">
                <a:solidFill>
                  <a:schemeClr val="dk1"/>
                </a:solidFill>
                <a:latin typeface="Jua"/>
                <a:ea typeface="Jua"/>
                <a:cs typeface="Jua"/>
                <a:sym typeface="Jua"/>
              </a:defRPr>
            </a:lvl4pPr>
            <a:lvl5pPr lvl="4" rtl="0">
              <a:spcBef>
                <a:spcPts val="0"/>
              </a:spcBef>
              <a:spcAft>
                <a:spcPts val="0"/>
              </a:spcAft>
              <a:buClr>
                <a:schemeClr val="dk1"/>
              </a:buClr>
              <a:buSzPts val="3500"/>
              <a:buFont typeface="Jua"/>
              <a:buNone/>
              <a:defRPr sz="3500">
                <a:solidFill>
                  <a:schemeClr val="dk1"/>
                </a:solidFill>
                <a:latin typeface="Jua"/>
                <a:ea typeface="Jua"/>
                <a:cs typeface="Jua"/>
                <a:sym typeface="Jua"/>
              </a:defRPr>
            </a:lvl5pPr>
            <a:lvl6pPr lvl="5" rtl="0">
              <a:spcBef>
                <a:spcPts val="0"/>
              </a:spcBef>
              <a:spcAft>
                <a:spcPts val="0"/>
              </a:spcAft>
              <a:buClr>
                <a:schemeClr val="dk1"/>
              </a:buClr>
              <a:buSzPts val="3500"/>
              <a:buFont typeface="Jua"/>
              <a:buNone/>
              <a:defRPr sz="3500">
                <a:solidFill>
                  <a:schemeClr val="dk1"/>
                </a:solidFill>
                <a:latin typeface="Jua"/>
                <a:ea typeface="Jua"/>
                <a:cs typeface="Jua"/>
                <a:sym typeface="Jua"/>
              </a:defRPr>
            </a:lvl6pPr>
            <a:lvl7pPr lvl="6" rtl="0">
              <a:spcBef>
                <a:spcPts val="0"/>
              </a:spcBef>
              <a:spcAft>
                <a:spcPts val="0"/>
              </a:spcAft>
              <a:buClr>
                <a:schemeClr val="dk1"/>
              </a:buClr>
              <a:buSzPts val="3500"/>
              <a:buFont typeface="Jua"/>
              <a:buNone/>
              <a:defRPr sz="3500">
                <a:solidFill>
                  <a:schemeClr val="dk1"/>
                </a:solidFill>
                <a:latin typeface="Jua"/>
                <a:ea typeface="Jua"/>
                <a:cs typeface="Jua"/>
                <a:sym typeface="Jua"/>
              </a:defRPr>
            </a:lvl7pPr>
            <a:lvl8pPr lvl="7" rtl="0">
              <a:spcBef>
                <a:spcPts val="0"/>
              </a:spcBef>
              <a:spcAft>
                <a:spcPts val="0"/>
              </a:spcAft>
              <a:buClr>
                <a:schemeClr val="dk1"/>
              </a:buClr>
              <a:buSzPts val="3500"/>
              <a:buFont typeface="Jua"/>
              <a:buNone/>
              <a:defRPr sz="3500">
                <a:solidFill>
                  <a:schemeClr val="dk1"/>
                </a:solidFill>
                <a:latin typeface="Jua"/>
                <a:ea typeface="Jua"/>
                <a:cs typeface="Jua"/>
                <a:sym typeface="Jua"/>
              </a:defRPr>
            </a:lvl8pPr>
            <a:lvl9pPr lvl="8" rtl="0">
              <a:spcBef>
                <a:spcPts val="0"/>
              </a:spcBef>
              <a:spcAft>
                <a:spcPts val="0"/>
              </a:spcAft>
              <a:buClr>
                <a:schemeClr val="dk1"/>
              </a:buClr>
              <a:buSzPts val="3500"/>
              <a:buFont typeface="Jua"/>
              <a:buNone/>
              <a:defRPr sz="3500">
                <a:solidFill>
                  <a:schemeClr val="dk1"/>
                </a:solidFill>
                <a:latin typeface="Jua"/>
                <a:ea typeface="Jua"/>
                <a:cs typeface="Jua"/>
                <a:sym typeface="Jua"/>
              </a:defRPr>
            </a:lvl9pPr>
          </a:lstStyle>
          <a:p>
            <a:endParaRPr/>
          </a:p>
        </p:txBody>
      </p:sp>
      <p:sp>
        <p:nvSpPr>
          <p:cNvPr id="7" name="Google Shape;7;p1"/>
          <p:cNvSpPr txBox="1">
            <a:spLocks noGrp="1"/>
          </p:cNvSpPr>
          <p:nvPr>
            <p:ph type="body" idx="1"/>
          </p:nvPr>
        </p:nvSpPr>
        <p:spPr>
          <a:xfrm>
            <a:off x="715100" y="1152475"/>
            <a:ext cx="77139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1pPr>
            <a:lvl2pPr marL="914400" lvl="1"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4" r:id="rId3"/>
    <p:sldLayoutId id="2147483665" r:id="rId4"/>
    <p:sldLayoutId id="2147483680" r:id="rId5"/>
    <p:sldLayoutId id="2147483681" r:id="rId6"/>
    <p:sldLayoutId id="2147483682" r:id="rId7"/>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19.png"/><Relationship Id="rId5" Type="http://schemas.microsoft.com/office/2007/relationships/hdphoto" Target="../media/hdphoto1.wdp"/><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83"/>
        <p:cNvGrpSpPr/>
        <p:nvPr/>
      </p:nvGrpSpPr>
      <p:grpSpPr>
        <a:xfrm>
          <a:off x="0" y="0"/>
          <a:ext cx="0" cy="0"/>
          <a:chOff x="0" y="0"/>
          <a:chExt cx="0" cy="0"/>
        </a:xfrm>
      </p:grpSpPr>
      <p:sp>
        <p:nvSpPr>
          <p:cNvPr id="584" name="Google Shape;584;p40"/>
          <p:cNvSpPr/>
          <p:nvPr/>
        </p:nvSpPr>
        <p:spPr>
          <a:xfrm>
            <a:off x="403125" y="4032913"/>
            <a:ext cx="3421999" cy="693971"/>
          </a:xfrm>
          <a:custGeom>
            <a:avLst/>
            <a:gdLst/>
            <a:ahLst/>
            <a:cxnLst/>
            <a:rect l="l" t="t" r="r" b="b"/>
            <a:pathLst>
              <a:path w="24601" h="4846" extrusionOk="0">
                <a:moveTo>
                  <a:pt x="12301" y="0"/>
                </a:moveTo>
                <a:cubicBezTo>
                  <a:pt x="9039" y="0"/>
                  <a:pt x="5909" y="255"/>
                  <a:pt x="3603" y="709"/>
                </a:cubicBezTo>
                <a:cubicBezTo>
                  <a:pt x="1296" y="1164"/>
                  <a:pt x="0" y="1780"/>
                  <a:pt x="0" y="2423"/>
                </a:cubicBezTo>
                <a:cubicBezTo>
                  <a:pt x="0" y="3065"/>
                  <a:pt x="1296" y="3682"/>
                  <a:pt x="3603" y="4136"/>
                </a:cubicBezTo>
                <a:cubicBezTo>
                  <a:pt x="5909" y="4590"/>
                  <a:pt x="9039" y="4845"/>
                  <a:pt x="12301" y="4845"/>
                </a:cubicBezTo>
                <a:cubicBezTo>
                  <a:pt x="15562" y="4845"/>
                  <a:pt x="18692" y="4590"/>
                  <a:pt x="20998" y="4136"/>
                </a:cubicBezTo>
                <a:cubicBezTo>
                  <a:pt x="23305" y="3682"/>
                  <a:pt x="24601" y="3065"/>
                  <a:pt x="24601" y="2423"/>
                </a:cubicBezTo>
                <a:cubicBezTo>
                  <a:pt x="24601" y="1780"/>
                  <a:pt x="23305" y="1164"/>
                  <a:pt x="20998" y="709"/>
                </a:cubicBezTo>
                <a:cubicBezTo>
                  <a:pt x="18692" y="255"/>
                  <a:pt x="15562" y="0"/>
                  <a:pt x="12301" y="0"/>
                </a:cubicBezTo>
                <a:close/>
              </a:path>
            </a:pathLst>
          </a:custGeom>
          <a:solidFill>
            <a:srgbClr val="191919">
              <a:alpha val="33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5" name="Google Shape;585;p40"/>
          <p:cNvGrpSpPr/>
          <p:nvPr/>
        </p:nvGrpSpPr>
        <p:grpSpPr>
          <a:xfrm>
            <a:off x="-417917" y="439680"/>
            <a:ext cx="3997301" cy="3997301"/>
            <a:chOff x="2640800" y="640500"/>
            <a:chExt cx="3862500" cy="3862500"/>
          </a:xfrm>
        </p:grpSpPr>
        <p:sp>
          <p:nvSpPr>
            <p:cNvPr id="586" name="Google Shape;586;p40"/>
            <p:cNvSpPr/>
            <p:nvPr/>
          </p:nvSpPr>
          <p:spPr>
            <a:xfrm>
              <a:off x="2640800" y="640500"/>
              <a:ext cx="3862500" cy="3862500"/>
            </a:xfrm>
            <a:prstGeom prst="ellipse">
              <a:avLst/>
            </a:prstGeom>
            <a:solidFill>
              <a:srgbClr val="FF5288">
                <a:alpha val="47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40"/>
            <p:cNvSpPr/>
            <p:nvPr/>
          </p:nvSpPr>
          <p:spPr>
            <a:xfrm>
              <a:off x="2896850" y="1152475"/>
              <a:ext cx="3350400" cy="3350400"/>
            </a:xfrm>
            <a:prstGeom prst="ellipse">
              <a:avLst/>
            </a:prstGeom>
            <a:solidFill>
              <a:srgbClr val="FF5288">
                <a:alpha val="47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40"/>
            <p:cNvSpPr/>
            <p:nvPr/>
          </p:nvSpPr>
          <p:spPr>
            <a:xfrm>
              <a:off x="3219350" y="1797350"/>
              <a:ext cx="2705400" cy="2705400"/>
            </a:xfrm>
            <a:prstGeom prst="ellipse">
              <a:avLst/>
            </a:prstGeom>
            <a:solidFill>
              <a:srgbClr val="FF5288">
                <a:alpha val="47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9" name="Google Shape;589;p40"/>
          <p:cNvSpPr/>
          <p:nvPr/>
        </p:nvSpPr>
        <p:spPr>
          <a:xfrm>
            <a:off x="8254012" y="741389"/>
            <a:ext cx="1771781" cy="620623"/>
          </a:xfrm>
          <a:custGeom>
            <a:avLst/>
            <a:gdLst/>
            <a:ahLst/>
            <a:cxnLst/>
            <a:rect l="l" t="t" r="r" b="b"/>
            <a:pathLst>
              <a:path w="17682" h="6194" extrusionOk="0">
                <a:moveTo>
                  <a:pt x="6357" y="0"/>
                </a:moveTo>
                <a:cubicBezTo>
                  <a:pt x="6100" y="0"/>
                  <a:pt x="5851" y="36"/>
                  <a:pt x="5620" y="115"/>
                </a:cubicBezTo>
                <a:cubicBezTo>
                  <a:pt x="5015" y="322"/>
                  <a:pt x="4375" y="656"/>
                  <a:pt x="4084" y="1406"/>
                </a:cubicBezTo>
                <a:cubicBezTo>
                  <a:pt x="3823" y="2079"/>
                  <a:pt x="3697" y="2765"/>
                  <a:pt x="3725" y="3491"/>
                </a:cubicBezTo>
                <a:cubicBezTo>
                  <a:pt x="3632" y="3484"/>
                  <a:pt x="3538" y="3481"/>
                  <a:pt x="3444" y="3481"/>
                </a:cubicBezTo>
                <a:cubicBezTo>
                  <a:pt x="2927" y="3481"/>
                  <a:pt x="2412" y="3580"/>
                  <a:pt x="1970" y="3775"/>
                </a:cubicBezTo>
                <a:cubicBezTo>
                  <a:pt x="1107" y="4160"/>
                  <a:pt x="182" y="5015"/>
                  <a:pt x="0" y="6193"/>
                </a:cubicBezTo>
                <a:lnTo>
                  <a:pt x="17681" y="6193"/>
                </a:lnTo>
                <a:cubicBezTo>
                  <a:pt x="17640" y="5218"/>
                  <a:pt x="17280" y="4285"/>
                  <a:pt x="16551" y="3808"/>
                </a:cubicBezTo>
                <a:cubicBezTo>
                  <a:pt x="16244" y="3607"/>
                  <a:pt x="15901" y="3520"/>
                  <a:pt x="15552" y="3520"/>
                </a:cubicBezTo>
                <a:cubicBezTo>
                  <a:pt x="15205" y="3520"/>
                  <a:pt x="14850" y="3606"/>
                  <a:pt x="14517" y="3752"/>
                </a:cubicBezTo>
                <a:cubicBezTo>
                  <a:pt x="14362" y="2672"/>
                  <a:pt x="13989" y="1555"/>
                  <a:pt x="13153" y="1081"/>
                </a:cubicBezTo>
                <a:cubicBezTo>
                  <a:pt x="12768" y="864"/>
                  <a:pt x="12362" y="764"/>
                  <a:pt x="11960" y="764"/>
                </a:cubicBezTo>
                <a:cubicBezTo>
                  <a:pt x="11146" y="764"/>
                  <a:pt x="10349" y="1173"/>
                  <a:pt x="9785" y="1843"/>
                </a:cubicBezTo>
                <a:cubicBezTo>
                  <a:pt x="9651" y="1662"/>
                  <a:pt x="9514" y="1502"/>
                  <a:pt x="9383" y="1370"/>
                </a:cubicBezTo>
                <a:cubicBezTo>
                  <a:pt x="8634" y="620"/>
                  <a:pt x="7423" y="0"/>
                  <a:pt x="6357" y="0"/>
                </a:cubicBezTo>
                <a:close/>
                <a:moveTo>
                  <a:pt x="0" y="6193"/>
                </a:moveTo>
                <a:lnTo>
                  <a:pt x="0" y="6194"/>
                </a:lnTo>
                <a:cubicBezTo>
                  <a:pt x="0" y="6194"/>
                  <a:pt x="0" y="6193"/>
                  <a:pt x="0" y="61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40"/>
          <p:cNvSpPr/>
          <p:nvPr/>
        </p:nvSpPr>
        <p:spPr>
          <a:xfrm>
            <a:off x="-384187" y="1580772"/>
            <a:ext cx="1541585" cy="771130"/>
          </a:xfrm>
          <a:custGeom>
            <a:avLst/>
            <a:gdLst/>
            <a:ahLst/>
            <a:cxnLst/>
            <a:rect l="l" t="t" r="r" b="b"/>
            <a:pathLst>
              <a:path w="32008" h="16011" extrusionOk="0">
                <a:moveTo>
                  <a:pt x="15947" y="0"/>
                </a:moveTo>
                <a:cubicBezTo>
                  <a:pt x="14970" y="0"/>
                  <a:pt x="14033" y="363"/>
                  <a:pt x="13249" y="1051"/>
                </a:cubicBezTo>
                <a:cubicBezTo>
                  <a:pt x="12085" y="2074"/>
                  <a:pt x="11612" y="3628"/>
                  <a:pt x="11675" y="5142"/>
                </a:cubicBezTo>
                <a:cubicBezTo>
                  <a:pt x="11684" y="5358"/>
                  <a:pt x="11707" y="5566"/>
                  <a:pt x="11737" y="5773"/>
                </a:cubicBezTo>
                <a:cubicBezTo>
                  <a:pt x="11728" y="5771"/>
                  <a:pt x="11718" y="5767"/>
                  <a:pt x="11711" y="5764"/>
                </a:cubicBezTo>
                <a:cubicBezTo>
                  <a:pt x="11482" y="5686"/>
                  <a:pt x="11239" y="5647"/>
                  <a:pt x="10998" y="5626"/>
                </a:cubicBezTo>
                <a:cubicBezTo>
                  <a:pt x="10945" y="5622"/>
                  <a:pt x="10892" y="5620"/>
                  <a:pt x="10838" y="5620"/>
                </a:cubicBezTo>
                <a:cubicBezTo>
                  <a:pt x="10366" y="5620"/>
                  <a:pt x="9894" y="5798"/>
                  <a:pt x="9543" y="6118"/>
                </a:cubicBezTo>
                <a:cubicBezTo>
                  <a:pt x="9432" y="6218"/>
                  <a:pt x="9339" y="6345"/>
                  <a:pt x="9257" y="6480"/>
                </a:cubicBezTo>
                <a:cubicBezTo>
                  <a:pt x="8933" y="6227"/>
                  <a:pt x="8558" y="6045"/>
                  <a:pt x="8192" y="5965"/>
                </a:cubicBezTo>
                <a:cubicBezTo>
                  <a:pt x="7742" y="5866"/>
                  <a:pt x="7285" y="5811"/>
                  <a:pt x="6831" y="5811"/>
                </a:cubicBezTo>
                <a:cubicBezTo>
                  <a:pt x="6147" y="5811"/>
                  <a:pt x="5469" y="5936"/>
                  <a:pt x="4833" y="6223"/>
                </a:cubicBezTo>
                <a:cubicBezTo>
                  <a:pt x="3965" y="6615"/>
                  <a:pt x="3230" y="7308"/>
                  <a:pt x="2761" y="8135"/>
                </a:cubicBezTo>
                <a:cubicBezTo>
                  <a:pt x="2306" y="8938"/>
                  <a:pt x="2093" y="9875"/>
                  <a:pt x="2299" y="10763"/>
                </a:cubicBezTo>
                <a:cubicBezTo>
                  <a:pt x="2136" y="10780"/>
                  <a:pt x="1974" y="10816"/>
                  <a:pt x="1814" y="10872"/>
                </a:cubicBezTo>
                <a:cubicBezTo>
                  <a:pt x="992" y="11160"/>
                  <a:pt x="425" y="11847"/>
                  <a:pt x="203" y="12634"/>
                </a:cubicBezTo>
                <a:cubicBezTo>
                  <a:pt x="0" y="13357"/>
                  <a:pt x="85" y="14165"/>
                  <a:pt x="531" y="14834"/>
                </a:cubicBezTo>
                <a:cubicBezTo>
                  <a:pt x="973" y="15496"/>
                  <a:pt x="1754" y="15887"/>
                  <a:pt x="2576" y="15986"/>
                </a:cubicBezTo>
                <a:lnTo>
                  <a:pt x="2576" y="16002"/>
                </a:lnTo>
                <a:lnTo>
                  <a:pt x="2780" y="16002"/>
                </a:lnTo>
                <a:cubicBezTo>
                  <a:pt x="2858" y="16007"/>
                  <a:pt x="2937" y="16010"/>
                  <a:pt x="3015" y="16010"/>
                </a:cubicBezTo>
                <a:cubicBezTo>
                  <a:pt x="3087" y="16010"/>
                  <a:pt x="3158" y="16008"/>
                  <a:pt x="3228" y="16002"/>
                </a:cubicBezTo>
                <a:lnTo>
                  <a:pt x="29545" y="16002"/>
                </a:lnTo>
                <a:lnTo>
                  <a:pt x="29545" y="15990"/>
                </a:lnTo>
                <a:cubicBezTo>
                  <a:pt x="29639" y="15999"/>
                  <a:pt x="29735" y="16004"/>
                  <a:pt x="29831" y="16004"/>
                </a:cubicBezTo>
                <a:cubicBezTo>
                  <a:pt x="30554" y="16004"/>
                  <a:pt x="31315" y="15740"/>
                  <a:pt x="31594" y="15061"/>
                </a:cubicBezTo>
                <a:cubicBezTo>
                  <a:pt x="32008" y="14056"/>
                  <a:pt x="31537" y="12765"/>
                  <a:pt x="30338" y="12608"/>
                </a:cubicBezTo>
                <a:cubicBezTo>
                  <a:pt x="30233" y="12594"/>
                  <a:pt x="30122" y="12588"/>
                  <a:pt x="30009" y="12588"/>
                </a:cubicBezTo>
                <a:cubicBezTo>
                  <a:pt x="30000" y="12588"/>
                  <a:pt x="29990" y="12588"/>
                  <a:pt x="29980" y="12588"/>
                </a:cubicBezTo>
                <a:cubicBezTo>
                  <a:pt x="30214" y="12356"/>
                  <a:pt x="30418" y="12092"/>
                  <a:pt x="30575" y="11780"/>
                </a:cubicBezTo>
                <a:cubicBezTo>
                  <a:pt x="30889" y="11159"/>
                  <a:pt x="31042" y="10447"/>
                  <a:pt x="30973" y="9754"/>
                </a:cubicBezTo>
                <a:cubicBezTo>
                  <a:pt x="30900" y="9008"/>
                  <a:pt x="30600" y="8095"/>
                  <a:pt x="29907" y="7712"/>
                </a:cubicBezTo>
                <a:cubicBezTo>
                  <a:pt x="29472" y="7472"/>
                  <a:pt x="28970" y="7358"/>
                  <a:pt x="28462" y="7358"/>
                </a:cubicBezTo>
                <a:cubicBezTo>
                  <a:pt x="28136" y="7358"/>
                  <a:pt x="27808" y="7405"/>
                  <a:pt x="27493" y="7495"/>
                </a:cubicBezTo>
                <a:cubicBezTo>
                  <a:pt x="27545" y="7272"/>
                  <a:pt x="27591" y="7046"/>
                  <a:pt x="27623" y="6821"/>
                </a:cubicBezTo>
                <a:cubicBezTo>
                  <a:pt x="27820" y="5441"/>
                  <a:pt x="27621" y="4108"/>
                  <a:pt x="26675" y="3042"/>
                </a:cubicBezTo>
                <a:cubicBezTo>
                  <a:pt x="25907" y="2174"/>
                  <a:pt x="24753" y="1640"/>
                  <a:pt x="23595" y="1617"/>
                </a:cubicBezTo>
                <a:cubicBezTo>
                  <a:pt x="23571" y="1617"/>
                  <a:pt x="23548" y="1616"/>
                  <a:pt x="23525" y="1616"/>
                </a:cubicBezTo>
                <a:cubicBezTo>
                  <a:pt x="22400" y="1616"/>
                  <a:pt x="21385" y="2132"/>
                  <a:pt x="20671" y="2915"/>
                </a:cubicBezTo>
                <a:cubicBezTo>
                  <a:pt x="20657" y="2892"/>
                  <a:pt x="20643" y="2866"/>
                  <a:pt x="20630" y="2842"/>
                </a:cubicBezTo>
                <a:cubicBezTo>
                  <a:pt x="19850" y="1642"/>
                  <a:pt x="18656" y="695"/>
                  <a:pt x="17300" y="230"/>
                </a:cubicBezTo>
                <a:cubicBezTo>
                  <a:pt x="16848" y="76"/>
                  <a:pt x="16393" y="0"/>
                  <a:pt x="159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40"/>
          <p:cNvSpPr txBox="1">
            <a:spLocks noGrp="1"/>
          </p:cNvSpPr>
          <p:nvPr>
            <p:ph type="ctrTitle"/>
          </p:nvPr>
        </p:nvSpPr>
        <p:spPr>
          <a:xfrm>
            <a:off x="2909787" y="2166372"/>
            <a:ext cx="6500744" cy="2224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6000" b="1">
                <a:solidFill>
                  <a:schemeClr val="dk1"/>
                </a:solidFill>
                <a:latin typeface="Times New Roman" panose="02020603050405020304" pitchFamily="18" charset="0"/>
                <a:cs typeface="Times New Roman" panose="02020603050405020304" pitchFamily="18" charset="0"/>
              </a:rPr>
              <a:t>Thách thức </a:t>
            </a:r>
            <a:br>
              <a:rPr lang="en-US" sz="6000" b="1">
                <a:solidFill>
                  <a:schemeClr val="dk1"/>
                </a:solidFill>
                <a:latin typeface="Times New Roman" panose="02020603050405020304" pitchFamily="18" charset="0"/>
                <a:cs typeface="Times New Roman" panose="02020603050405020304" pitchFamily="18" charset="0"/>
              </a:rPr>
            </a:br>
            <a:r>
              <a:rPr lang="en-US" sz="6000" b="1">
                <a:solidFill>
                  <a:schemeClr val="dk1"/>
                </a:solidFill>
                <a:latin typeface="Times New Roman" panose="02020603050405020304" pitchFamily="18" charset="0"/>
                <a:cs typeface="Times New Roman" panose="02020603050405020304" pitchFamily="18" charset="0"/>
              </a:rPr>
              <a:t>thứ hai: </a:t>
            </a:r>
            <a:br>
              <a:rPr lang="en-US" sz="6000" b="1">
                <a:solidFill>
                  <a:schemeClr val="dk1"/>
                </a:solidFill>
                <a:latin typeface="Times New Roman" panose="02020603050405020304" pitchFamily="18" charset="0"/>
                <a:cs typeface="Times New Roman" panose="02020603050405020304" pitchFamily="18" charset="0"/>
              </a:rPr>
            </a:br>
            <a:r>
              <a:rPr lang="en" sz="6000" b="1">
                <a:solidFill>
                  <a:schemeClr val="lt2"/>
                </a:solidFill>
                <a:latin typeface="Times New Roman" panose="02020603050405020304" pitchFamily="18" charset="0"/>
                <a:cs typeface="Times New Roman" panose="02020603050405020304" pitchFamily="18" charset="0"/>
              </a:rPr>
              <a:t>từ ý tưởng </a:t>
            </a:r>
            <a:br>
              <a:rPr lang="en" sz="6000" b="1">
                <a:solidFill>
                  <a:schemeClr val="lt2"/>
                </a:solidFill>
                <a:latin typeface="Times New Roman" panose="02020603050405020304" pitchFamily="18" charset="0"/>
                <a:cs typeface="Times New Roman" panose="02020603050405020304" pitchFamily="18" charset="0"/>
              </a:rPr>
            </a:br>
            <a:r>
              <a:rPr lang="en" sz="6000" b="1">
                <a:solidFill>
                  <a:schemeClr val="lt2"/>
                </a:solidFill>
                <a:latin typeface="Times New Roman" panose="02020603050405020304" pitchFamily="18" charset="0"/>
                <a:cs typeface="Times New Roman" panose="02020603050405020304" pitchFamily="18" charset="0"/>
              </a:rPr>
              <a:t>tới sản phẩm </a:t>
            </a:r>
            <a:endParaRPr sz="6000" b="1">
              <a:solidFill>
                <a:schemeClr val="lt2"/>
              </a:solidFill>
              <a:latin typeface="Times New Roman" panose="02020603050405020304" pitchFamily="18" charset="0"/>
              <a:cs typeface="Times New Roman" panose="02020603050405020304" pitchFamily="18" charset="0"/>
            </a:endParaRPr>
          </a:p>
        </p:txBody>
      </p:sp>
      <p:sp>
        <p:nvSpPr>
          <p:cNvPr id="593" name="Google Shape;593;p40"/>
          <p:cNvSpPr/>
          <p:nvPr/>
        </p:nvSpPr>
        <p:spPr>
          <a:xfrm>
            <a:off x="2932325" y="606391"/>
            <a:ext cx="1306700" cy="457721"/>
          </a:xfrm>
          <a:custGeom>
            <a:avLst/>
            <a:gdLst/>
            <a:ahLst/>
            <a:cxnLst/>
            <a:rect l="l" t="t" r="r" b="b"/>
            <a:pathLst>
              <a:path w="17682" h="6194" extrusionOk="0">
                <a:moveTo>
                  <a:pt x="6357" y="0"/>
                </a:moveTo>
                <a:cubicBezTo>
                  <a:pt x="6100" y="0"/>
                  <a:pt x="5851" y="36"/>
                  <a:pt x="5620" y="115"/>
                </a:cubicBezTo>
                <a:cubicBezTo>
                  <a:pt x="5015" y="322"/>
                  <a:pt x="4375" y="656"/>
                  <a:pt x="4084" y="1406"/>
                </a:cubicBezTo>
                <a:cubicBezTo>
                  <a:pt x="3823" y="2079"/>
                  <a:pt x="3697" y="2765"/>
                  <a:pt x="3725" y="3491"/>
                </a:cubicBezTo>
                <a:cubicBezTo>
                  <a:pt x="3632" y="3484"/>
                  <a:pt x="3538" y="3481"/>
                  <a:pt x="3444" y="3481"/>
                </a:cubicBezTo>
                <a:cubicBezTo>
                  <a:pt x="2927" y="3481"/>
                  <a:pt x="2412" y="3580"/>
                  <a:pt x="1970" y="3775"/>
                </a:cubicBezTo>
                <a:cubicBezTo>
                  <a:pt x="1107" y="4160"/>
                  <a:pt x="182" y="5015"/>
                  <a:pt x="0" y="6193"/>
                </a:cubicBezTo>
                <a:lnTo>
                  <a:pt x="17681" y="6193"/>
                </a:lnTo>
                <a:cubicBezTo>
                  <a:pt x="17640" y="5218"/>
                  <a:pt x="17280" y="4285"/>
                  <a:pt x="16551" y="3808"/>
                </a:cubicBezTo>
                <a:cubicBezTo>
                  <a:pt x="16244" y="3607"/>
                  <a:pt x="15901" y="3520"/>
                  <a:pt x="15552" y="3520"/>
                </a:cubicBezTo>
                <a:cubicBezTo>
                  <a:pt x="15205" y="3520"/>
                  <a:pt x="14850" y="3606"/>
                  <a:pt x="14517" y="3752"/>
                </a:cubicBezTo>
                <a:cubicBezTo>
                  <a:pt x="14362" y="2672"/>
                  <a:pt x="13989" y="1555"/>
                  <a:pt x="13153" y="1081"/>
                </a:cubicBezTo>
                <a:cubicBezTo>
                  <a:pt x="12768" y="864"/>
                  <a:pt x="12362" y="764"/>
                  <a:pt x="11960" y="764"/>
                </a:cubicBezTo>
                <a:cubicBezTo>
                  <a:pt x="11146" y="764"/>
                  <a:pt x="10349" y="1173"/>
                  <a:pt x="9785" y="1843"/>
                </a:cubicBezTo>
                <a:cubicBezTo>
                  <a:pt x="9651" y="1662"/>
                  <a:pt x="9514" y="1502"/>
                  <a:pt x="9383" y="1370"/>
                </a:cubicBezTo>
                <a:cubicBezTo>
                  <a:pt x="8634" y="620"/>
                  <a:pt x="7423" y="0"/>
                  <a:pt x="6357" y="0"/>
                </a:cubicBezTo>
                <a:close/>
                <a:moveTo>
                  <a:pt x="0" y="6193"/>
                </a:moveTo>
                <a:lnTo>
                  <a:pt x="0" y="6194"/>
                </a:lnTo>
                <a:cubicBezTo>
                  <a:pt x="0" y="6194"/>
                  <a:pt x="0" y="6193"/>
                  <a:pt x="0" y="61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4" name="Google Shape;594;p40"/>
          <p:cNvGrpSpPr/>
          <p:nvPr/>
        </p:nvGrpSpPr>
        <p:grpSpPr>
          <a:xfrm rot="-201080">
            <a:off x="3647854" y="4298574"/>
            <a:ext cx="1276670" cy="558425"/>
            <a:chOff x="1566515" y="-3234135"/>
            <a:chExt cx="7176163" cy="3138910"/>
          </a:xfrm>
        </p:grpSpPr>
        <p:sp>
          <p:nvSpPr>
            <p:cNvPr id="595" name="Google Shape;595;p40"/>
            <p:cNvSpPr/>
            <p:nvPr/>
          </p:nvSpPr>
          <p:spPr>
            <a:xfrm>
              <a:off x="1566515" y="-3234135"/>
              <a:ext cx="5738896" cy="1518198"/>
            </a:xfrm>
            <a:custGeom>
              <a:avLst/>
              <a:gdLst/>
              <a:ahLst/>
              <a:cxnLst/>
              <a:rect l="l" t="t" r="r" b="b"/>
              <a:pathLst>
                <a:path w="27655" h="7316" extrusionOk="0">
                  <a:moveTo>
                    <a:pt x="1" y="1"/>
                  </a:moveTo>
                  <a:lnTo>
                    <a:pt x="26392" y="7316"/>
                  </a:lnTo>
                  <a:lnTo>
                    <a:pt x="27654" y="4966"/>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40"/>
            <p:cNvSpPr/>
            <p:nvPr/>
          </p:nvSpPr>
          <p:spPr>
            <a:xfrm>
              <a:off x="1566515" y="-3234135"/>
              <a:ext cx="5490498" cy="2735496"/>
            </a:xfrm>
            <a:custGeom>
              <a:avLst/>
              <a:gdLst/>
              <a:ahLst/>
              <a:cxnLst/>
              <a:rect l="l" t="t" r="r" b="b"/>
              <a:pathLst>
                <a:path w="26458" h="13182" extrusionOk="0">
                  <a:moveTo>
                    <a:pt x="1" y="1"/>
                  </a:moveTo>
                  <a:lnTo>
                    <a:pt x="24200" y="13181"/>
                  </a:lnTo>
                  <a:lnTo>
                    <a:pt x="26458" y="11573"/>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40"/>
            <p:cNvSpPr/>
            <p:nvPr/>
          </p:nvSpPr>
          <p:spPr>
            <a:xfrm>
              <a:off x="1566515" y="-3234135"/>
              <a:ext cx="7176163" cy="3138910"/>
            </a:xfrm>
            <a:custGeom>
              <a:avLst/>
              <a:gdLst/>
              <a:ahLst/>
              <a:cxnLst/>
              <a:rect l="l" t="t" r="r" b="b"/>
              <a:pathLst>
                <a:path w="34581" h="15126" extrusionOk="0">
                  <a:moveTo>
                    <a:pt x="1" y="1"/>
                  </a:moveTo>
                  <a:lnTo>
                    <a:pt x="34580" y="15126"/>
                  </a:lnTo>
                  <a:lnTo>
                    <a:pt x="29922" y="8292"/>
                  </a:lnTo>
                  <a:lnTo>
                    <a:pt x="26392" y="7316"/>
                  </a:lnTo>
                  <a:lnTo>
                    <a:pt x="27654" y="4966"/>
                  </a:lnTo>
                  <a:lnTo>
                    <a:pt x="24583" y="460"/>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40"/>
            <p:cNvSpPr/>
            <p:nvPr/>
          </p:nvSpPr>
          <p:spPr>
            <a:xfrm>
              <a:off x="1566515" y="-3234135"/>
              <a:ext cx="5738896" cy="1518198"/>
            </a:xfrm>
            <a:custGeom>
              <a:avLst/>
              <a:gdLst/>
              <a:ahLst/>
              <a:cxnLst/>
              <a:rect l="l" t="t" r="r" b="b"/>
              <a:pathLst>
                <a:path w="27655" h="7316" extrusionOk="0">
                  <a:moveTo>
                    <a:pt x="1" y="1"/>
                  </a:moveTo>
                  <a:lnTo>
                    <a:pt x="26392" y="7316"/>
                  </a:lnTo>
                  <a:lnTo>
                    <a:pt x="27654" y="4966"/>
                  </a:lnTo>
                  <a:lnTo>
                    <a:pt x="1" y="1"/>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40"/>
            <p:cNvSpPr/>
            <p:nvPr/>
          </p:nvSpPr>
          <p:spPr>
            <a:xfrm>
              <a:off x="1566515" y="-3234135"/>
              <a:ext cx="5565412" cy="1518198"/>
            </a:xfrm>
            <a:custGeom>
              <a:avLst/>
              <a:gdLst/>
              <a:ahLst/>
              <a:cxnLst/>
              <a:rect l="l" t="t" r="r" b="b"/>
              <a:pathLst>
                <a:path w="26819" h="7316" extrusionOk="0">
                  <a:moveTo>
                    <a:pt x="1" y="1"/>
                  </a:moveTo>
                  <a:lnTo>
                    <a:pt x="26392" y="7316"/>
                  </a:lnTo>
                  <a:lnTo>
                    <a:pt x="26819" y="6540"/>
                  </a:lnTo>
                  <a:lnTo>
                    <a:pt x="1" y="1"/>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40"/>
            <p:cNvSpPr/>
            <p:nvPr/>
          </p:nvSpPr>
          <p:spPr>
            <a:xfrm>
              <a:off x="1566515" y="-3234135"/>
              <a:ext cx="5490498" cy="2735496"/>
            </a:xfrm>
            <a:custGeom>
              <a:avLst/>
              <a:gdLst/>
              <a:ahLst/>
              <a:cxnLst/>
              <a:rect l="l" t="t" r="r" b="b"/>
              <a:pathLst>
                <a:path w="26458" h="13182" extrusionOk="0">
                  <a:moveTo>
                    <a:pt x="1" y="1"/>
                  </a:moveTo>
                  <a:lnTo>
                    <a:pt x="24200" y="13181"/>
                  </a:lnTo>
                  <a:lnTo>
                    <a:pt x="26458" y="11573"/>
                  </a:lnTo>
                  <a:lnTo>
                    <a:pt x="1" y="1"/>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40"/>
            <p:cNvSpPr/>
            <p:nvPr/>
          </p:nvSpPr>
          <p:spPr>
            <a:xfrm>
              <a:off x="1566515" y="-3234135"/>
              <a:ext cx="5490498" cy="2511169"/>
            </a:xfrm>
            <a:custGeom>
              <a:avLst/>
              <a:gdLst/>
              <a:ahLst/>
              <a:cxnLst/>
              <a:rect l="l" t="t" r="r" b="b"/>
              <a:pathLst>
                <a:path w="26458" h="12101" extrusionOk="0">
                  <a:moveTo>
                    <a:pt x="1" y="1"/>
                  </a:moveTo>
                  <a:lnTo>
                    <a:pt x="25717" y="12101"/>
                  </a:lnTo>
                  <a:lnTo>
                    <a:pt x="26458" y="11573"/>
                  </a:lnTo>
                  <a:lnTo>
                    <a:pt x="1" y="1"/>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2" name="Google Shape;602;p40"/>
          <p:cNvSpPr/>
          <p:nvPr/>
        </p:nvSpPr>
        <p:spPr>
          <a:xfrm rot="-1800004">
            <a:off x="7917370" y="762591"/>
            <a:ext cx="249790" cy="252709"/>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3" name="Google Shape;603;p40"/>
          <p:cNvGrpSpPr/>
          <p:nvPr/>
        </p:nvGrpSpPr>
        <p:grpSpPr>
          <a:xfrm>
            <a:off x="-194070" y="1172235"/>
            <a:ext cx="3508468" cy="3431457"/>
            <a:chOff x="1" y="1134032"/>
            <a:chExt cx="3508468" cy="3431457"/>
          </a:xfrm>
        </p:grpSpPr>
        <p:grpSp>
          <p:nvGrpSpPr>
            <p:cNvPr id="604" name="Google Shape;604;p40"/>
            <p:cNvGrpSpPr/>
            <p:nvPr/>
          </p:nvGrpSpPr>
          <p:grpSpPr>
            <a:xfrm>
              <a:off x="1238073" y="2212899"/>
              <a:ext cx="939462" cy="617854"/>
              <a:chOff x="999920" y="1907535"/>
              <a:chExt cx="1055220" cy="693984"/>
            </a:xfrm>
          </p:grpSpPr>
          <p:grpSp>
            <p:nvGrpSpPr>
              <p:cNvPr id="605" name="Google Shape;605;p40"/>
              <p:cNvGrpSpPr/>
              <p:nvPr/>
            </p:nvGrpSpPr>
            <p:grpSpPr>
              <a:xfrm>
                <a:off x="999920" y="1907535"/>
                <a:ext cx="1055220" cy="693984"/>
                <a:chOff x="2966300" y="4839825"/>
                <a:chExt cx="332625" cy="218750"/>
              </a:xfrm>
            </p:grpSpPr>
            <p:sp>
              <p:nvSpPr>
                <p:cNvPr id="606" name="Google Shape;606;p40"/>
                <p:cNvSpPr/>
                <p:nvPr/>
              </p:nvSpPr>
              <p:spPr>
                <a:xfrm>
                  <a:off x="2966300" y="4839825"/>
                  <a:ext cx="127700" cy="72625"/>
                </a:xfrm>
                <a:custGeom>
                  <a:avLst/>
                  <a:gdLst/>
                  <a:ahLst/>
                  <a:cxnLst/>
                  <a:rect l="l" t="t" r="r" b="b"/>
                  <a:pathLst>
                    <a:path w="5108" h="2905" extrusionOk="0">
                      <a:moveTo>
                        <a:pt x="1924" y="1"/>
                      </a:moveTo>
                      <a:cubicBezTo>
                        <a:pt x="824" y="1"/>
                        <a:pt x="1" y="1039"/>
                        <a:pt x="1344" y="2112"/>
                      </a:cubicBezTo>
                      <a:cubicBezTo>
                        <a:pt x="2134" y="2743"/>
                        <a:pt x="3050" y="2905"/>
                        <a:pt x="3780" y="2905"/>
                      </a:cubicBezTo>
                      <a:cubicBezTo>
                        <a:pt x="4546" y="2905"/>
                        <a:pt x="5107" y="2727"/>
                        <a:pt x="5107" y="2727"/>
                      </a:cubicBezTo>
                      <a:cubicBezTo>
                        <a:pt x="5107" y="2727"/>
                        <a:pt x="3775" y="489"/>
                        <a:pt x="2456" y="82"/>
                      </a:cubicBezTo>
                      <a:cubicBezTo>
                        <a:pt x="2276" y="27"/>
                        <a:pt x="2097" y="1"/>
                        <a:pt x="19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40"/>
                <p:cNvSpPr/>
                <p:nvPr/>
              </p:nvSpPr>
              <p:spPr>
                <a:xfrm>
                  <a:off x="3004850" y="4925350"/>
                  <a:ext cx="112750" cy="52375"/>
                </a:xfrm>
                <a:custGeom>
                  <a:avLst/>
                  <a:gdLst/>
                  <a:ahLst/>
                  <a:cxnLst/>
                  <a:rect l="l" t="t" r="r" b="b"/>
                  <a:pathLst>
                    <a:path w="4510" h="2095" extrusionOk="0">
                      <a:moveTo>
                        <a:pt x="2169" y="0"/>
                      </a:moveTo>
                      <a:cubicBezTo>
                        <a:pt x="2010" y="0"/>
                        <a:pt x="1847" y="13"/>
                        <a:pt x="1683" y="41"/>
                      </a:cubicBezTo>
                      <a:cubicBezTo>
                        <a:pt x="547" y="234"/>
                        <a:pt x="1" y="2056"/>
                        <a:pt x="1660" y="2093"/>
                      </a:cubicBezTo>
                      <a:cubicBezTo>
                        <a:pt x="1685" y="2094"/>
                        <a:pt x="1710" y="2094"/>
                        <a:pt x="1734" y="2094"/>
                      </a:cubicBezTo>
                      <a:cubicBezTo>
                        <a:pt x="3421" y="2094"/>
                        <a:pt x="4510" y="807"/>
                        <a:pt x="4510" y="807"/>
                      </a:cubicBezTo>
                      <a:cubicBezTo>
                        <a:pt x="4510" y="807"/>
                        <a:pt x="3449" y="0"/>
                        <a:pt x="21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40"/>
                <p:cNvSpPr/>
                <p:nvPr/>
              </p:nvSpPr>
              <p:spPr>
                <a:xfrm>
                  <a:off x="3114800" y="4873325"/>
                  <a:ext cx="71525" cy="91550"/>
                </a:xfrm>
                <a:custGeom>
                  <a:avLst/>
                  <a:gdLst/>
                  <a:ahLst/>
                  <a:cxnLst/>
                  <a:rect l="l" t="t" r="r" b="b"/>
                  <a:pathLst>
                    <a:path w="2861" h="3662" extrusionOk="0">
                      <a:moveTo>
                        <a:pt x="1022" y="0"/>
                      </a:moveTo>
                      <a:cubicBezTo>
                        <a:pt x="470" y="0"/>
                        <a:pt x="0" y="390"/>
                        <a:pt x="229" y="1272"/>
                      </a:cubicBezTo>
                      <a:cubicBezTo>
                        <a:pt x="664" y="2945"/>
                        <a:pt x="2245" y="3661"/>
                        <a:pt x="2245" y="3661"/>
                      </a:cubicBezTo>
                      <a:cubicBezTo>
                        <a:pt x="2245" y="3661"/>
                        <a:pt x="2860" y="2092"/>
                        <a:pt x="2210" y="733"/>
                      </a:cubicBezTo>
                      <a:cubicBezTo>
                        <a:pt x="1986" y="263"/>
                        <a:pt x="1476" y="0"/>
                        <a:pt x="10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40"/>
                <p:cNvSpPr/>
                <p:nvPr/>
              </p:nvSpPr>
              <p:spPr>
                <a:xfrm>
                  <a:off x="3089250" y="5005650"/>
                  <a:ext cx="115725" cy="52925"/>
                </a:xfrm>
                <a:custGeom>
                  <a:avLst/>
                  <a:gdLst/>
                  <a:ahLst/>
                  <a:cxnLst/>
                  <a:rect l="l" t="t" r="r" b="b"/>
                  <a:pathLst>
                    <a:path w="4629" h="2117" extrusionOk="0">
                      <a:moveTo>
                        <a:pt x="1986" y="0"/>
                      </a:moveTo>
                      <a:cubicBezTo>
                        <a:pt x="887" y="0"/>
                        <a:pt x="0" y="1530"/>
                        <a:pt x="1544" y="1983"/>
                      </a:cubicBezTo>
                      <a:cubicBezTo>
                        <a:pt x="1870" y="2078"/>
                        <a:pt x="2187" y="2116"/>
                        <a:pt x="2486" y="2116"/>
                      </a:cubicBezTo>
                      <a:cubicBezTo>
                        <a:pt x="3709" y="2116"/>
                        <a:pt x="4629" y="1477"/>
                        <a:pt x="4629" y="1477"/>
                      </a:cubicBezTo>
                      <a:cubicBezTo>
                        <a:pt x="4629" y="1477"/>
                        <a:pt x="3598" y="144"/>
                        <a:pt x="2095" y="5"/>
                      </a:cubicBezTo>
                      <a:cubicBezTo>
                        <a:pt x="2059" y="2"/>
                        <a:pt x="2023" y="0"/>
                        <a:pt x="19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40"/>
                <p:cNvSpPr/>
                <p:nvPr/>
              </p:nvSpPr>
              <p:spPr>
                <a:xfrm>
                  <a:off x="3026800" y="4871400"/>
                  <a:ext cx="272125" cy="174275"/>
                </a:xfrm>
                <a:custGeom>
                  <a:avLst/>
                  <a:gdLst/>
                  <a:ahLst/>
                  <a:cxnLst/>
                  <a:rect l="l" t="t" r="r" b="b"/>
                  <a:pathLst>
                    <a:path w="10885" h="6971" extrusionOk="0">
                      <a:moveTo>
                        <a:pt x="262" y="0"/>
                      </a:moveTo>
                      <a:cubicBezTo>
                        <a:pt x="103" y="0"/>
                        <a:pt x="0" y="249"/>
                        <a:pt x="165" y="332"/>
                      </a:cubicBezTo>
                      <a:cubicBezTo>
                        <a:pt x="1165" y="833"/>
                        <a:pt x="1975" y="1485"/>
                        <a:pt x="2822" y="2213"/>
                      </a:cubicBezTo>
                      <a:cubicBezTo>
                        <a:pt x="3040" y="2400"/>
                        <a:pt x="3247" y="2602"/>
                        <a:pt x="3448" y="2809"/>
                      </a:cubicBezTo>
                      <a:cubicBezTo>
                        <a:pt x="3402" y="2800"/>
                        <a:pt x="3356" y="2792"/>
                        <a:pt x="3313" y="2784"/>
                      </a:cubicBezTo>
                      <a:cubicBezTo>
                        <a:pt x="3081" y="2739"/>
                        <a:pt x="2853" y="2724"/>
                        <a:pt x="2626" y="2724"/>
                      </a:cubicBezTo>
                      <a:cubicBezTo>
                        <a:pt x="2232" y="2724"/>
                        <a:pt x="1840" y="2769"/>
                        <a:pt x="1436" y="2777"/>
                      </a:cubicBezTo>
                      <a:cubicBezTo>
                        <a:pt x="1278" y="2779"/>
                        <a:pt x="1263" y="2999"/>
                        <a:pt x="1420" y="3021"/>
                      </a:cubicBezTo>
                      <a:cubicBezTo>
                        <a:pt x="1944" y="3094"/>
                        <a:pt x="2468" y="3045"/>
                        <a:pt x="2992" y="3111"/>
                      </a:cubicBezTo>
                      <a:cubicBezTo>
                        <a:pt x="3315" y="3151"/>
                        <a:pt x="3649" y="3302"/>
                        <a:pt x="3980" y="3376"/>
                      </a:cubicBezTo>
                      <a:cubicBezTo>
                        <a:pt x="4353" y="3783"/>
                        <a:pt x="4726" y="4194"/>
                        <a:pt x="5131" y="4567"/>
                      </a:cubicBezTo>
                      <a:cubicBezTo>
                        <a:pt x="5889" y="5260"/>
                        <a:pt x="6666" y="5946"/>
                        <a:pt x="7621" y="6336"/>
                      </a:cubicBezTo>
                      <a:cubicBezTo>
                        <a:pt x="7363" y="6383"/>
                        <a:pt x="7103" y="6429"/>
                        <a:pt x="6845" y="6480"/>
                      </a:cubicBezTo>
                      <a:cubicBezTo>
                        <a:pt x="6711" y="6506"/>
                        <a:pt x="6570" y="6518"/>
                        <a:pt x="6426" y="6518"/>
                      </a:cubicBezTo>
                      <a:cubicBezTo>
                        <a:pt x="5897" y="6518"/>
                        <a:pt x="5322" y="6360"/>
                        <a:pt x="4869" y="6172"/>
                      </a:cubicBezTo>
                      <a:cubicBezTo>
                        <a:pt x="4850" y="6164"/>
                        <a:pt x="4831" y="6160"/>
                        <a:pt x="4812" y="6160"/>
                      </a:cubicBezTo>
                      <a:cubicBezTo>
                        <a:pt x="4668" y="6160"/>
                        <a:pt x="4576" y="6391"/>
                        <a:pt x="4726" y="6471"/>
                      </a:cubicBezTo>
                      <a:cubicBezTo>
                        <a:pt x="5321" y="6793"/>
                        <a:pt x="5992" y="6971"/>
                        <a:pt x="6669" y="6971"/>
                      </a:cubicBezTo>
                      <a:cubicBezTo>
                        <a:pt x="6694" y="6971"/>
                        <a:pt x="6719" y="6971"/>
                        <a:pt x="6743" y="6970"/>
                      </a:cubicBezTo>
                      <a:cubicBezTo>
                        <a:pt x="7264" y="6960"/>
                        <a:pt x="7882" y="6849"/>
                        <a:pt x="8349" y="6565"/>
                      </a:cubicBezTo>
                      <a:cubicBezTo>
                        <a:pt x="8666" y="6640"/>
                        <a:pt x="8989" y="6692"/>
                        <a:pt x="9308" y="6746"/>
                      </a:cubicBezTo>
                      <a:cubicBezTo>
                        <a:pt x="9472" y="6774"/>
                        <a:pt x="9648" y="6791"/>
                        <a:pt x="9826" y="6791"/>
                      </a:cubicBezTo>
                      <a:cubicBezTo>
                        <a:pt x="10157" y="6791"/>
                        <a:pt x="10494" y="6732"/>
                        <a:pt x="10772" y="6582"/>
                      </a:cubicBezTo>
                      <a:cubicBezTo>
                        <a:pt x="10884" y="6518"/>
                        <a:pt x="10871" y="6352"/>
                        <a:pt x="10751" y="6309"/>
                      </a:cubicBezTo>
                      <a:cubicBezTo>
                        <a:pt x="9805" y="5977"/>
                        <a:pt x="8771" y="6004"/>
                        <a:pt x="7827" y="5637"/>
                      </a:cubicBezTo>
                      <a:cubicBezTo>
                        <a:pt x="7310" y="5436"/>
                        <a:pt x="6824" y="5114"/>
                        <a:pt x="6367" y="4750"/>
                      </a:cubicBezTo>
                      <a:cubicBezTo>
                        <a:pt x="6350" y="4696"/>
                        <a:pt x="6334" y="4645"/>
                        <a:pt x="6319" y="4604"/>
                      </a:cubicBezTo>
                      <a:cubicBezTo>
                        <a:pt x="6176" y="4197"/>
                        <a:pt x="6057" y="3781"/>
                        <a:pt x="5914" y="3372"/>
                      </a:cubicBezTo>
                      <a:cubicBezTo>
                        <a:pt x="5792" y="3031"/>
                        <a:pt x="5637" y="2666"/>
                        <a:pt x="5415" y="2378"/>
                      </a:cubicBezTo>
                      <a:cubicBezTo>
                        <a:pt x="5140" y="2020"/>
                        <a:pt x="5006" y="1585"/>
                        <a:pt x="4705" y="1239"/>
                      </a:cubicBezTo>
                      <a:cubicBezTo>
                        <a:pt x="4676" y="1205"/>
                        <a:pt x="4639" y="1191"/>
                        <a:pt x="4602" y="1191"/>
                      </a:cubicBezTo>
                      <a:cubicBezTo>
                        <a:pt x="4498" y="1191"/>
                        <a:pt x="4393" y="1301"/>
                        <a:pt x="4459" y="1409"/>
                      </a:cubicBezTo>
                      <a:cubicBezTo>
                        <a:pt x="4671" y="1754"/>
                        <a:pt x="4814" y="2135"/>
                        <a:pt x="4988" y="2498"/>
                      </a:cubicBezTo>
                      <a:cubicBezTo>
                        <a:pt x="5192" y="2922"/>
                        <a:pt x="5399" y="3296"/>
                        <a:pt x="5549" y="3751"/>
                      </a:cubicBezTo>
                      <a:cubicBezTo>
                        <a:pt x="5593" y="3883"/>
                        <a:pt x="5631" y="4019"/>
                        <a:pt x="5671" y="4153"/>
                      </a:cubicBezTo>
                      <a:cubicBezTo>
                        <a:pt x="5501" y="4000"/>
                        <a:pt x="5337" y="3848"/>
                        <a:pt x="5177" y="3700"/>
                      </a:cubicBezTo>
                      <a:cubicBezTo>
                        <a:pt x="4416" y="3001"/>
                        <a:pt x="3759" y="2216"/>
                        <a:pt x="2946" y="1577"/>
                      </a:cubicBezTo>
                      <a:cubicBezTo>
                        <a:pt x="2529" y="1249"/>
                        <a:pt x="2127" y="911"/>
                        <a:pt x="1679" y="628"/>
                      </a:cubicBezTo>
                      <a:cubicBezTo>
                        <a:pt x="1247" y="355"/>
                        <a:pt x="792" y="189"/>
                        <a:pt x="320" y="11"/>
                      </a:cubicBezTo>
                      <a:cubicBezTo>
                        <a:pt x="300" y="4"/>
                        <a:pt x="281" y="0"/>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1" name="Google Shape;611;p40"/>
              <p:cNvGrpSpPr/>
              <p:nvPr/>
            </p:nvGrpSpPr>
            <p:grpSpPr>
              <a:xfrm>
                <a:off x="999920" y="1907535"/>
                <a:ext cx="1055220" cy="693984"/>
                <a:chOff x="2966300" y="4839825"/>
                <a:chExt cx="332625" cy="218750"/>
              </a:xfrm>
            </p:grpSpPr>
            <p:sp>
              <p:nvSpPr>
                <p:cNvPr id="612" name="Google Shape;612;p40"/>
                <p:cNvSpPr/>
                <p:nvPr/>
              </p:nvSpPr>
              <p:spPr>
                <a:xfrm>
                  <a:off x="2966300" y="4839825"/>
                  <a:ext cx="127700" cy="72625"/>
                </a:xfrm>
                <a:custGeom>
                  <a:avLst/>
                  <a:gdLst/>
                  <a:ahLst/>
                  <a:cxnLst/>
                  <a:rect l="l" t="t" r="r" b="b"/>
                  <a:pathLst>
                    <a:path w="5108" h="2905" extrusionOk="0">
                      <a:moveTo>
                        <a:pt x="1924" y="1"/>
                      </a:moveTo>
                      <a:cubicBezTo>
                        <a:pt x="824" y="1"/>
                        <a:pt x="1" y="1039"/>
                        <a:pt x="1344" y="2112"/>
                      </a:cubicBezTo>
                      <a:cubicBezTo>
                        <a:pt x="2134" y="2743"/>
                        <a:pt x="3050" y="2905"/>
                        <a:pt x="3780" y="2905"/>
                      </a:cubicBezTo>
                      <a:cubicBezTo>
                        <a:pt x="4546" y="2905"/>
                        <a:pt x="5107" y="2727"/>
                        <a:pt x="5107" y="2727"/>
                      </a:cubicBezTo>
                      <a:cubicBezTo>
                        <a:pt x="5107" y="2727"/>
                        <a:pt x="3775" y="489"/>
                        <a:pt x="2456" y="82"/>
                      </a:cubicBezTo>
                      <a:cubicBezTo>
                        <a:pt x="2276" y="27"/>
                        <a:pt x="2097" y="1"/>
                        <a:pt x="1924" y="1"/>
                      </a:cubicBezTo>
                      <a:close/>
                    </a:path>
                  </a:pathLst>
                </a:custGeom>
                <a:solidFill>
                  <a:srgbClr val="FFFFFF">
                    <a:alpha val="17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40"/>
                <p:cNvSpPr/>
                <p:nvPr/>
              </p:nvSpPr>
              <p:spPr>
                <a:xfrm>
                  <a:off x="3004850" y="4925350"/>
                  <a:ext cx="112750" cy="52375"/>
                </a:xfrm>
                <a:custGeom>
                  <a:avLst/>
                  <a:gdLst/>
                  <a:ahLst/>
                  <a:cxnLst/>
                  <a:rect l="l" t="t" r="r" b="b"/>
                  <a:pathLst>
                    <a:path w="4510" h="2095" extrusionOk="0">
                      <a:moveTo>
                        <a:pt x="2169" y="0"/>
                      </a:moveTo>
                      <a:cubicBezTo>
                        <a:pt x="2010" y="0"/>
                        <a:pt x="1847" y="13"/>
                        <a:pt x="1683" y="41"/>
                      </a:cubicBezTo>
                      <a:cubicBezTo>
                        <a:pt x="547" y="234"/>
                        <a:pt x="1" y="2056"/>
                        <a:pt x="1660" y="2093"/>
                      </a:cubicBezTo>
                      <a:cubicBezTo>
                        <a:pt x="1685" y="2094"/>
                        <a:pt x="1710" y="2094"/>
                        <a:pt x="1734" y="2094"/>
                      </a:cubicBezTo>
                      <a:cubicBezTo>
                        <a:pt x="3421" y="2094"/>
                        <a:pt x="4510" y="807"/>
                        <a:pt x="4510" y="807"/>
                      </a:cubicBezTo>
                      <a:cubicBezTo>
                        <a:pt x="4510" y="807"/>
                        <a:pt x="3449" y="0"/>
                        <a:pt x="2169" y="0"/>
                      </a:cubicBezTo>
                      <a:close/>
                    </a:path>
                  </a:pathLst>
                </a:custGeom>
                <a:solidFill>
                  <a:srgbClr val="FFFFFF">
                    <a:alpha val="17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40"/>
                <p:cNvSpPr/>
                <p:nvPr/>
              </p:nvSpPr>
              <p:spPr>
                <a:xfrm>
                  <a:off x="3114800" y="4873325"/>
                  <a:ext cx="71525" cy="91550"/>
                </a:xfrm>
                <a:custGeom>
                  <a:avLst/>
                  <a:gdLst/>
                  <a:ahLst/>
                  <a:cxnLst/>
                  <a:rect l="l" t="t" r="r" b="b"/>
                  <a:pathLst>
                    <a:path w="2861" h="3662" extrusionOk="0">
                      <a:moveTo>
                        <a:pt x="1022" y="0"/>
                      </a:moveTo>
                      <a:cubicBezTo>
                        <a:pt x="470" y="0"/>
                        <a:pt x="0" y="390"/>
                        <a:pt x="229" y="1272"/>
                      </a:cubicBezTo>
                      <a:cubicBezTo>
                        <a:pt x="664" y="2945"/>
                        <a:pt x="2245" y="3661"/>
                        <a:pt x="2245" y="3661"/>
                      </a:cubicBezTo>
                      <a:cubicBezTo>
                        <a:pt x="2245" y="3661"/>
                        <a:pt x="2860" y="2092"/>
                        <a:pt x="2210" y="733"/>
                      </a:cubicBezTo>
                      <a:cubicBezTo>
                        <a:pt x="1986" y="263"/>
                        <a:pt x="1476" y="0"/>
                        <a:pt x="1022" y="0"/>
                      </a:cubicBezTo>
                      <a:close/>
                    </a:path>
                  </a:pathLst>
                </a:custGeom>
                <a:solidFill>
                  <a:srgbClr val="FFFFFF">
                    <a:alpha val="17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40"/>
                <p:cNvSpPr/>
                <p:nvPr/>
              </p:nvSpPr>
              <p:spPr>
                <a:xfrm>
                  <a:off x="3089250" y="5005650"/>
                  <a:ext cx="115725" cy="52925"/>
                </a:xfrm>
                <a:custGeom>
                  <a:avLst/>
                  <a:gdLst/>
                  <a:ahLst/>
                  <a:cxnLst/>
                  <a:rect l="l" t="t" r="r" b="b"/>
                  <a:pathLst>
                    <a:path w="4629" h="2117" extrusionOk="0">
                      <a:moveTo>
                        <a:pt x="1986" y="0"/>
                      </a:moveTo>
                      <a:cubicBezTo>
                        <a:pt x="887" y="0"/>
                        <a:pt x="0" y="1530"/>
                        <a:pt x="1544" y="1983"/>
                      </a:cubicBezTo>
                      <a:cubicBezTo>
                        <a:pt x="1870" y="2078"/>
                        <a:pt x="2187" y="2116"/>
                        <a:pt x="2486" y="2116"/>
                      </a:cubicBezTo>
                      <a:cubicBezTo>
                        <a:pt x="3709" y="2116"/>
                        <a:pt x="4629" y="1477"/>
                        <a:pt x="4629" y="1477"/>
                      </a:cubicBezTo>
                      <a:cubicBezTo>
                        <a:pt x="4629" y="1477"/>
                        <a:pt x="3598" y="144"/>
                        <a:pt x="2095" y="5"/>
                      </a:cubicBezTo>
                      <a:cubicBezTo>
                        <a:pt x="2059" y="2"/>
                        <a:pt x="2023" y="0"/>
                        <a:pt x="1986" y="0"/>
                      </a:cubicBezTo>
                      <a:close/>
                    </a:path>
                  </a:pathLst>
                </a:custGeom>
                <a:solidFill>
                  <a:srgbClr val="FFFFFF">
                    <a:alpha val="17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40"/>
                <p:cNvSpPr/>
                <p:nvPr/>
              </p:nvSpPr>
              <p:spPr>
                <a:xfrm>
                  <a:off x="3026800" y="4871400"/>
                  <a:ext cx="272125" cy="174275"/>
                </a:xfrm>
                <a:custGeom>
                  <a:avLst/>
                  <a:gdLst/>
                  <a:ahLst/>
                  <a:cxnLst/>
                  <a:rect l="l" t="t" r="r" b="b"/>
                  <a:pathLst>
                    <a:path w="10885" h="6971" extrusionOk="0">
                      <a:moveTo>
                        <a:pt x="262" y="0"/>
                      </a:moveTo>
                      <a:cubicBezTo>
                        <a:pt x="103" y="0"/>
                        <a:pt x="0" y="249"/>
                        <a:pt x="165" y="332"/>
                      </a:cubicBezTo>
                      <a:cubicBezTo>
                        <a:pt x="1165" y="833"/>
                        <a:pt x="1975" y="1485"/>
                        <a:pt x="2822" y="2213"/>
                      </a:cubicBezTo>
                      <a:cubicBezTo>
                        <a:pt x="3040" y="2400"/>
                        <a:pt x="3247" y="2602"/>
                        <a:pt x="3448" y="2809"/>
                      </a:cubicBezTo>
                      <a:cubicBezTo>
                        <a:pt x="3402" y="2800"/>
                        <a:pt x="3356" y="2792"/>
                        <a:pt x="3313" y="2784"/>
                      </a:cubicBezTo>
                      <a:cubicBezTo>
                        <a:pt x="3081" y="2739"/>
                        <a:pt x="2853" y="2724"/>
                        <a:pt x="2626" y="2724"/>
                      </a:cubicBezTo>
                      <a:cubicBezTo>
                        <a:pt x="2232" y="2724"/>
                        <a:pt x="1840" y="2769"/>
                        <a:pt x="1436" y="2777"/>
                      </a:cubicBezTo>
                      <a:cubicBezTo>
                        <a:pt x="1278" y="2779"/>
                        <a:pt x="1263" y="2999"/>
                        <a:pt x="1420" y="3021"/>
                      </a:cubicBezTo>
                      <a:cubicBezTo>
                        <a:pt x="1944" y="3094"/>
                        <a:pt x="2468" y="3045"/>
                        <a:pt x="2992" y="3111"/>
                      </a:cubicBezTo>
                      <a:cubicBezTo>
                        <a:pt x="3315" y="3151"/>
                        <a:pt x="3649" y="3302"/>
                        <a:pt x="3980" y="3376"/>
                      </a:cubicBezTo>
                      <a:cubicBezTo>
                        <a:pt x="4353" y="3783"/>
                        <a:pt x="4726" y="4194"/>
                        <a:pt x="5131" y="4567"/>
                      </a:cubicBezTo>
                      <a:cubicBezTo>
                        <a:pt x="5889" y="5260"/>
                        <a:pt x="6666" y="5946"/>
                        <a:pt x="7621" y="6336"/>
                      </a:cubicBezTo>
                      <a:cubicBezTo>
                        <a:pt x="7363" y="6383"/>
                        <a:pt x="7103" y="6429"/>
                        <a:pt x="6845" y="6480"/>
                      </a:cubicBezTo>
                      <a:cubicBezTo>
                        <a:pt x="6711" y="6506"/>
                        <a:pt x="6570" y="6518"/>
                        <a:pt x="6426" y="6518"/>
                      </a:cubicBezTo>
                      <a:cubicBezTo>
                        <a:pt x="5897" y="6518"/>
                        <a:pt x="5322" y="6360"/>
                        <a:pt x="4869" y="6172"/>
                      </a:cubicBezTo>
                      <a:cubicBezTo>
                        <a:pt x="4850" y="6164"/>
                        <a:pt x="4831" y="6160"/>
                        <a:pt x="4812" y="6160"/>
                      </a:cubicBezTo>
                      <a:cubicBezTo>
                        <a:pt x="4668" y="6160"/>
                        <a:pt x="4576" y="6391"/>
                        <a:pt x="4726" y="6471"/>
                      </a:cubicBezTo>
                      <a:cubicBezTo>
                        <a:pt x="5321" y="6793"/>
                        <a:pt x="5992" y="6971"/>
                        <a:pt x="6669" y="6971"/>
                      </a:cubicBezTo>
                      <a:cubicBezTo>
                        <a:pt x="6694" y="6971"/>
                        <a:pt x="6719" y="6971"/>
                        <a:pt x="6743" y="6970"/>
                      </a:cubicBezTo>
                      <a:cubicBezTo>
                        <a:pt x="7264" y="6960"/>
                        <a:pt x="7882" y="6849"/>
                        <a:pt x="8349" y="6565"/>
                      </a:cubicBezTo>
                      <a:cubicBezTo>
                        <a:pt x="8666" y="6640"/>
                        <a:pt x="8989" y="6692"/>
                        <a:pt x="9308" y="6746"/>
                      </a:cubicBezTo>
                      <a:cubicBezTo>
                        <a:pt x="9472" y="6774"/>
                        <a:pt x="9648" y="6791"/>
                        <a:pt x="9826" y="6791"/>
                      </a:cubicBezTo>
                      <a:cubicBezTo>
                        <a:pt x="10157" y="6791"/>
                        <a:pt x="10494" y="6732"/>
                        <a:pt x="10772" y="6582"/>
                      </a:cubicBezTo>
                      <a:cubicBezTo>
                        <a:pt x="10884" y="6518"/>
                        <a:pt x="10871" y="6352"/>
                        <a:pt x="10751" y="6309"/>
                      </a:cubicBezTo>
                      <a:cubicBezTo>
                        <a:pt x="9805" y="5977"/>
                        <a:pt x="8771" y="6004"/>
                        <a:pt x="7827" y="5637"/>
                      </a:cubicBezTo>
                      <a:cubicBezTo>
                        <a:pt x="7310" y="5436"/>
                        <a:pt x="6824" y="5114"/>
                        <a:pt x="6367" y="4750"/>
                      </a:cubicBezTo>
                      <a:cubicBezTo>
                        <a:pt x="6350" y="4696"/>
                        <a:pt x="6334" y="4645"/>
                        <a:pt x="6319" y="4604"/>
                      </a:cubicBezTo>
                      <a:cubicBezTo>
                        <a:pt x="6176" y="4197"/>
                        <a:pt x="6057" y="3781"/>
                        <a:pt x="5914" y="3372"/>
                      </a:cubicBezTo>
                      <a:cubicBezTo>
                        <a:pt x="5792" y="3031"/>
                        <a:pt x="5637" y="2666"/>
                        <a:pt x="5415" y="2378"/>
                      </a:cubicBezTo>
                      <a:cubicBezTo>
                        <a:pt x="5140" y="2020"/>
                        <a:pt x="5006" y="1585"/>
                        <a:pt x="4705" y="1239"/>
                      </a:cubicBezTo>
                      <a:cubicBezTo>
                        <a:pt x="4676" y="1205"/>
                        <a:pt x="4639" y="1191"/>
                        <a:pt x="4602" y="1191"/>
                      </a:cubicBezTo>
                      <a:cubicBezTo>
                        <a:pt x="4498" y="1191"/>
                        <a:pt x="4393" y="1301"/>
                        <a:pt x="4459" y="1409"/>
                      </a:cubicBezTo>
                      <a:cubicBezTo>
                        <a:pt x="4671" y="1754"/>
                        <a:pt x="4814" y="2135"/>
                        <a:pt x="4988" y="2498"/>
                      </a:cubicBezTo>
                      <a:cubicBezTo>
                        <a:pt x="5192" y="2922"/>
                        <a:pt x="5399" y="3296"/>
                        <a:pt x="5549" y="3751"/>
                      </a:cubicBezTo>
                      <a:cubicBezTo>
                        <a:pt x="5593" y="3883"/>
                        <a:pt x="5631" y="4019"/>
                        <a:pt x="5671" y="4153"/>
                      </a:cubicBezTo>
                      <a:cubicBezTo>
                        <a:pt x="5501" y="4000"/>
                        <a:pt x="5337" y="3848"/>
                        <a:pt x="5177" y="3700"/>
                      </a:cubicBezTo>
                      <a:cubicBezTo>
                        <a:pt x="4416" y="3001"/>
                        <a:pt x="3759" y="2216"/>
                        <a:pt x="2946" y="1577"/>
                      </a:cubicBezTo>
                      <a:cubicBezTo>
                        <a:pt x="2529" y="1249"/>
                        <a:pt x="2127" y="911"/>
                        <a:pt x="1679" y="628"/>
                      </a:cubicBezTo>
                      <a:cubicBezTo>
                        <a:pt x="1247" y="355"/>
                        <a:pt x="792" y="189"/>
                        <a:pt x="320" y="11"/>
                      </a:cubicBezTo>
                      <a:cubicBezTo>
                        <a:pt x="300" y="4"/>
                        <a:pt x="281" y="0"/>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17" name="Google Shape;617;p40"/>
            <p:cNvGrpSpPr/>
            <p:nvPr/>
          </p:nvGrpSpPr>
          <p:grpSpPr>
            <a:xfrm>
              <a:off x="1" y="3437737"/>
              <a:ext cx="1204096" cy="1003748"/>
              <a:chOff x="3128563" y="37597"/>
              <a:chExt cx="902959" cy="752717"/>
            </a:xfrm>
          </p:grpSpPr>
          <p:sp>
            <p:nvSpPr>
              <p:cNvPr id="618" name="Google Shape;618;p40"/>
              <p:cNvSpPr/>
              <p:nvPr/>
            </p:nvSpPr>
            <p:spPr>
              <a:xfrm rot="1302666">
                <a:off x="3194218" y="162485"/>
                <a:ext cx="771648" cy="502942"/>
              </a:xfrm>
              <a:custGeom>
                <a:avLst/>
                <a:gdLst/>
                <a:ahLst/>
                <a:cxnLst/>
                <a:rect l="l" t="t" r="r" b="b"/>
                <a:pathLst>
                  <a:path w="6895" h="4494" extrusionOk="0">
                    <a:moveTo>
                      <a:pt x="2260" y="0"/>
                    </a:moveTo>
                    <a:cubicBezTo>
                      <a:pt x="2193" y="0"/>
                      <a:pt x="2130" y="12"/>
                      <a:pt x="2073" y="37"/>
                    </a:cubicBezTo>
                    <a:cubicBezTo>
                      <a:pt x="1514" y="284"/>
                      <a:pt x="1743" y="884"/>
                      <a:pt x="1743" y="884"/>
                    </a:cubicBezTo>
                    <a:cubicBezTo>
                      <a:pt x="1743" y="884"/>
                      <a:pt x="1419" y="755"/>
                      <a:pt x="1071" y="755"/>
                    </a:cubicBezTo>
                    <a:cubicBezTo>
                      <a:pt x="757" y="755"/>
                      <a:pt x="424" y="859"/>
                      <a:pt x="288" y="1255"/>
                    </a:cubicBezTo>
                    <a:cubicBezTo>
                      <a:pt x="1" y="2091"/>
                      <a:pt x="1288" y="2275"/>
                      <a:pt x="1288" y="2275"/>
                    </a:cubicBezTo>
                    <a:cubicBezTo>
                      <a:pt x="1288" y="2275"/>
                      <a:pt x="1147" y="2678"/>
                      <a:pt x="1535" y="3194"/>
                    </a:cubicBezTo>
                    <a:cubicBezTo>
                      <a:pt x="1674" y="3378"/>
                      <a:pt x="1913" y="3437"/>
                      <a:pt x="2164" y="3437"/>
                    </a:cubicBezTo>
                    <a:cubicBezTo>
                      <a:pt x="2612" y="3437"/>
                      <a:pt x="3096" y="3247"/>
                      <a:pt x="3096" y="3247"/>
                    </a:cubicBezTo>
                    <a:lnTo>
                      <a:pt x="3096" y="3247"/>
                    </a:lnTo>
                    <a:cubicBezTo>
                      <a:pt x="3096" y="3247"/>
                      <a:pt x="2943" y="3941"/>
                      <a:pt x="3657" y="4385"/>
                    </a:cubicBezTo>
                    <a:cubicBezTo>
                      <a:pt x="3780" y="4462"/>
                      <a:pt x="3930" y="4494"/>
                      <a:pt x="4094" y="4494"/>
                    </a:cubicBezTo>
                    <a:cubicBezTo>
                      <a:pt x="4875" y="4494"/>
                      <a:pt x="5990" y="3772"/>
                      <a:pt x="6254" y="3758"/>
                    </a:cubicBezTo>
                    <a:cubicBezTo>
                      <a:pt x="6575" y="3741"/>
                      <a:pt x="6895" y="3184"/>
                      <a:pt x="6815" y="2971"/>
                    </a:cubicBezTo>
                    <a:cubicBezTo>
                      <a:pt x="6735" y="2757"/>
                      <a:pt x="5034" y="435"/>
                      <a:pt x="4260" y="222"/>
                    </a:cubicBezTo>
                    <a:cubicBezTo>
                      <a:pt x="4176" y="199"/>
                      <a:pt x="4103" y="188"/>
                      <a:pt x="4042" y="188"/>
                    </a:cubicBezTo>
                    <a:cubicBezTo>
                      <a:pt x="3540" y="188"/>
                      <a:pt x="3738" y="874"/>
                      <a:pt x="3738" y="874"/>
                    </a:cubicBezTo>
                    <a:cubicBezTo>
                      <a:pt x="3738" y="874"/>
                      <a:pt x="2847" y="0"/>
                      <a:pt x="22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9" name="Google Shape;619;p40"/>
              <p:cNvGrpSpPr/>
              <p:nvPr/>
            </p:nvGrpSpPr>
            <p:grpSpPr>
              <a:xfrm rot="1302666">
                <a:off x="3194218" y="162485"/>
                <a:ext cx="771648" cy="502942"/>
                <a:chOff x="2627375" y="1567550"/>
                <a:chExt cx="172375" cy="112350"/>
              </a:xfrm>
            </p:grpSpPr>
            <p:sp>
              <p:nvSpPr>
                <p:cNvPr id="620" name="Google Shape;620;p40"/>
                <p:cNvSpPr/>
                <p:nvPr/>
              </p:nvSpPr>
              <p:spPr>
                <a:xfrm>
                  <a:off x="2627375" y="1567550"/>
                  <a:ext cx="172375" cy="112350"/>
                </a:xfrm>
                <a:custGeom>
                  <a:avLst/>
                  <a:gdLst/>
                  <a:ahLst/>
                  <a:cxnLst/>
                  <a:rect l="l" t="t" r="r" b="b"/>
                  <a:pathLst>
                    <a:path w="6895" h="4494" extrusionOk="0">
                      <a:moveTo>
                        <a:pt x="2260" y="0"/>
                      </a:moveTo>
                      <a:cubicBezTo>
                        <a:pt x="2193" y="0"/>
                        <a:pt x="2130" y="12"/>
                        <a:pt x="2073" y="37"/>
                      </a:cubicBezTo>
                      <a:cubicBezTo>
                        <a:pt x="1514" y="284"/>
                        <a:pt x="1743" y="884"/>
                        <a:pt x="1743" y="884"/>
                      </a:cubicBezTo>
                      <a:cubicBezTo>
                        <a:pt x="1743" y="884"/>
                        <a:pt x="1419" y="755"/>
                        <a:pt x="1071" y="755"/>
                      </a:cubicBezTo>
                      <a:cubicBezTo>
                        <a:pt x="757" y="755"/>
                        <a:pt x="424" y="859"/>
                        <a:pt x="288" y="1255"/>
                      </a:cubicBezTo>
                      <a:cubicBezTo>
                        <a:pt x="1" y="2091"/>
                        <a:pt x="1288" y="2275"/>
                        <a:pt x="1288" y="2275"/>
                      </a:cubicBezTo>
                      <a:cubicBezTo>
                        <a:pt x="1288" y="2275"/>
                        <a:pt x="1147" y="2678"/>
                        <a:pt x="1535" y="3194"/>
                      </a:cubicBezTo>
                      <a:cubicBezTo>
                        <a:pt x="1674" y="3378"/>
                        <a:pt x="1913" y="3437"/>
                        <a:pt x="2164" y="3437"/>
                      </a:cubicBezTo>
                      <a:cubicBezTo>
                        <a:pt x="2612" y="3437"/>
                        <a:pt x="3096" y="3247"/>
                        <a:pt x="3096" y="3247"/>
                      </a:cubicBezTo>
                      <a:lnTo>
                        <a:pt x="3096" y="3247"/>
                      </a:lnTo>
                      <a:cubicBezTo>
                        <a:pt x="3096" y="3247"/>
                        <a:pt x="2943" y="3941"/>
                        <a:pt x="3657" y="4385"/>
                      </a:cubicBezTo>
                      <a:cubicBezTo>
                        <a:pt x="3780" y="4462"/>
                        <a:pt x="3930" y="4494"/>
                        <a:pt x="4094" y="4494"/>
                      </a:cubicBezTo>
                      <a:cubicBezTo>
                        <a:pt x="4875" y="4494"/>
                        <a:pt x="5990" y="3772"/>
                        <a:pt x="6254" y="3758"/>
                      </a:cubicBezTo>
                      <a:cubicBezTo>
                        <a:pt x="6575" y="3741"/>
                        <a:pt x="6895" y="3184"/>
                        <a:pt x="6815" y="2971"/>
                      </a:cubicBezTo>
                      <a:cubicBezTo>
                        <a:pt x="6735" y="2757"/>
                        <a:pt x="5034" y="435"/>
                        <a:pt x="4260" y="222"/>
                      </a:cubicBezTo>
                      <a:cubicBezTo>
                        <a:pt x="4176" y="199"/>
                        <a:pt x="4103" y="188"/>
                        <a:pt x="4042" y="188"/>
                      </a:cubicBezTo>
                      <a:cubicBezTo>
                        <a:pt x="3540" y="188"/>
                        <a:pt x="3738" y="874"/>
                        <a:pt x="3738" y="874"/>
                      </a:cubicBezTo>
                      <a:cubicBezTo>
                        <a:pt x="3738" y="874"/>
                        <a:pt x="2847" y="0"/>
                        <a:pt x="2260" y="0"/>
                      </a:cubicBezTo>
                      <a:close/>
                    </a:path>
                  </a:pathLst>
                </a:custGeom>
                <a:solidFill>
                  <a:srgbClr val="FFFFFF">
                    <a:alpha val="17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40"/>
                <p:cNvSpPr/>
                <p:nvPr/>
              </p:nvSpPr>
              <p:spPr>
                <a:xfrm>
                  <a:off x="2645475" y="1584900"/>
                  <a:ext cx="151400" cy="72625"/>
                </a:xfrm>
                <a:custGeom>
                  <a:avLst/>
                  <a:gdLst/>
                  <a:ahLst/>
                  <a:cxnLst/>
                  <a:rect l="l" t="t" r="r" b="b"/>
                  <a:pathLst>
                    <a:path w="6056" h="2905" extrusionOk="0">
                      <a:moveTo>
                        <a:pt x="1711" y="0"/>
                      </a:moveTo>
                      <a:cubicBezTo>
                        <a:pt x="1693" y="0"/>
                        <a:pt x="1676" y="15"/>
                        <a:pt x="1674" y="34"/>
                      </a:cubicBezTo>
                      <a:cubicBezTo>
                        <a:pt x="1661" y="126"/>
                        <a:pt x="1727" y="215"/>
                        <a:pt x="1772" y="289"/>
                      </a:cubicBezTo>
                      <a:cubicBezTo>
                        <a:pt x="1861" y="437"/>
                        <a:pt x="1968" y="568"/>
                        <a:pt x="2079" y="697"/>
                      </a:cubicBezTo>
                      <a:cubicBezTo>
                        <a:pt x="2240" y="883"/>
                        <a:pt x="2401" y="1062"/>
                        <a:pt x="2580" y="1227"/>
                      </a:cubicBezTo>
                      <a:cubicBezTo>
                        <a:pt x="2281" y="1136"/>
                        <a:pt x="1982" y="1049"/>
                        <a:pt x="1683" y="967"/>
                      </a:cubicBezTo>
                      <a:cubicBezTo>
                        <a:pt x="1161" y="825"/>
                        <a:pt x="624" y="682"/>
                        <a:pt x="87" y="619"/>
                      </a:cubicBezTo>
                      <a:cubicBezTo>
                        <a:pt x="83" y="619"/>
                        <a:pt x="80" y="619"/>
                        <a:pt x="77" y="619"/>
                      </a:cubicBezTo>
                      <a:cubicBezTo>
                        <a:pt x="2" y="619"/>
                        <a:pt x="1" y="733"/>
                        <a:pt x="76" y="747"/>
                      </a:cubicBezTo>
                      <a:cubicBezTo>
                        <a:pt x="837" y="902"/>
                        <a:pt x="1581" y="1125"/>
                        <a:pt x="2321" y="1355"/>
                      </a:cubicBezTo>
                      <a:cubicBezTo>
                        <a:pt x="2241" y="1378"/>
                        <a:pt x="2163" y="1406"/>
                        <a:pt x="2086" y="1436"/>
                      </a:cubicBezTo>
                      <a:cubicBezTo>
                        <a:pt x="1923" y="1498"/>
                        <a:pt x="1777" y="1598"/>
                        <a:pt x="1618" y="1668"/>
                      </a:cubicBezTo>
                      <a:cubicBezTo>
                        <a:pt x="1462" y="1737"/>
                        <a:pt x="1300" y="1786"/>
                        <a:pt x="1157" y="1881"/>
                      </a:cubicBezTo>
                      <a:cubicBezTo>
                        <a:pt x="1113" y="1909"/>
                        <a:pt x="1149" y="1971"/>
                        <a:pt x="1193" y="1971"/>
                      </a:cubicBezTo>
                      <a:cubicBezTo>
                        <a:pt x="1200" y="1971"/>
                        <a:pt x="1206" y="1970"/>
                        <a:pt x="1213" y="1967"/>
                      </a:cubicBezTo>
                      <a:cubicBezTo>
                        <a:pt x="1344" y="1906"/>
                        <a:pt x="1488" y="1880"/>
                        <a:pt x="1622" y="1824"/>
                      </a:cubicBezTo>
                      <a:cubicBezTo>
                        <a:pt x="1764" y="1766"/>
                        <a:pt x="1898" y="1699"/>
                        <a:pt x="2036" y="1631"/>
                      </a:cubicBezTo>
                      <a:cubicBezTo>
                        <a:pt x="2165" y="1565"/>
                        <a:pt x="2305" y="1532"/>
                        <a:pt x="2440" y="1486"/>
                      </a:cubicBezTo>
                      <a:cubicBezTo>
                        <a:pt x="2482" y="1471"/>
                        <a:pt x="2536" y="1455"/>
                        <a:pt x="2591" y="1439"/>
                      </a:cubicBezTo>
                      <a:cubicBezTo>
                        <a:pt x="2797" y="1503"/>
                        <a:pt x="3004" y="1569"/>
                        <a:pt x="3210" y="1632"/>
                      </a:cubicBezTo>
                      <a:cubicBezTo>
                        <a:pt x="3563" y="1740"/>
                        <a:pt x="3910" y="1882"/>
                        <a:pt x="4258" y="2019"/>
                      </a:cubicBezTo>
                      <a:cubicBezTo>
                        <a:pt x="4156" y="2069"/>
                        <a:pt x="4060" y="2160"/>
                        <a:pt x="3984" y="2222"/>
                      </a:cubicBezTo>
                      <a:cubicBezTo>
                        <a:pt x="3858" y="2326"/>
                        <a:pt x="3752" y="2445"/>
                        <a:pt x="3633" y="2554"/>
                      </a:cubicBezTo>
                      <a:cubicBezTo>
                        <a:pt x="3535" y="2643"/>
                        <a:pt x="3500" y="2714"/>
                        <a:pt x="3426" y="2816"/>
                      </a:cubicBezTo>
                      <a:cubicBezTo>
                        <a:pt x="3396" y="2856"/>
                        <a:pt x="3434" y="2904"/>
                        <a:pt x="3475" y="2904"/>
                      </a:cubicBezTo>
                      <a:cubicBezTo>
                        <a:pt x="3487" y="2904"/>
                        <a:pt x="3499" y="2900"/>
                        <a:pt x="3510" y="2890"/>
                      </a:cubicBezTo>
                      <a:cubicBezTo>
                        <a:pt x="3672" y="2741"/>
                        <a:pt x="3827" y="2582"/>
                        <a:pt x="3993" y="2434"/>
                      </a:cubicBezTo>
                      <a:cubicBezTo>
                        <a:pt x="4073" y="2363"/>
                        <a:pt x="4161" y="2299"/>
                        <a:pt x="4248" y="2234"/>
                      </a:cubicBezTo>
                      <a:cubicBezTo>
                        <a:pt x="4297" y="2196"/>
                        <a:pt x="4359" y="2123"/>
                        <a:pt x="4420" y="2083"/>
                      </a:cubicBezTo>
                      <a:cubicBezTo>
                        <a:pt x="4488" y="2108"/>
                        <a:pt x="4555" y="2134"/>
                        <a:pt x="4623" y="2160"/>
                      </a:cubicBezTo>
                      <a:cubicBezTo>
                        <a:pt x="4868" y="2249"/>
                        <a:pt x="5114" y="2339"/>
                        <a:pt x="5360" y="2425"/>
                      </a:cubicBezTo>
                      <a:cubicBezTo>
                        <a:pt x="5553" y="2493"/>
                        <a:pt x="5768" y="2599"/>
                        <a:pt x="5978" y="2599"/>
                      </a:cubicBezTo>
                      <a:cubicBezTo>
                        <a:pt x="5985" y="2599"/>
                        <a:pt x="5992" y="2599"/>
                        <a:pt x="5999" y="2599"/>
                      </a:cubicBezTo>
                      <a:cubicBezTo>
                        <a:pt x="6028" y="2596"/>
                        <a:pt x="6056" y="2549"/>
                        <a:pt x="6020" y="2530"/>
                      </a:cubicBezTo>
                      <a:cubicBezTo>
                        <a:pt x="5598" y="2301"/>
                        <a:pt x="5138" y="2134"/>
                        <a:pt x="4686" y="1969"/>
                      </a:cubicBezTo>
                      <a:cubicBezTo>
                        <a:pt x="4670" y="1963"/>
                        <a:pt x="4654" y="1957"/>
                        <a:pt x="4638" y="1951"/>
                      </a:cubicBezTo>
                      <a:cubicBezTo>
                        <a:pt x="4454" y="1765"/>
                        <a:pt x="4286" y="1567"/>
                        <a:pt x="4118" y="1368"/>
                      </a:cubicBezTo>
                      <a:cubicBezTo>
                        <a:pt x="4025" y="1258"/>
                        <a:pt x="3925" y="1131"/>
                        <a:pt x="3866" y="1000"/>
                      </a:cubicBezTo>
                      <a:cubicBezTo>
                        <a:pt x="3837" y="936"/>
                        <a:pt x="3807" y="894"/>
                        <a:pt x="3745" y="866"/>
                      </a:cubicBezTo>
                      <a:cubicBezTo>
                        <a:pt x="3742" y="865"/>
                        <a:pt x="3738" y="864"/>
                        <a:pt x="3734" y="864"/>
                      </a:cubicBezTo>
                      <a:cubicBezTo>
                        <a:pt x="3716" y="864"/>
                        <a:pt x="3698" y="880"/>
                        <a:pt x="3697" y="898"/>
                      </a:cubicBezTo>
                      <a:cubicBezTo>
                        <a:pt x="3694" y="1103"/>
                        <a:pt x="3823" y="1272"/>
                        <a:pt x="3942" y="1429"/>
                      </a:cubicBezTo>
                      <a:cubicBezTo>
                        <a:pt x="4047" y="1565"/>
                        <a:pt x="4159" y="1698"/>
                        <a:pt x="4283" y="1819"/>
                      </a:cubicBezTo>
                      <a:cubicBezTo>
                        <a:pt x="3947" y="1691"/>
                        <a:pt x="3613" y="1559"/>
                        <a:pt x="3273" y="1447"/>
                      </a:cubicBezTo>
                      <a:cubicBezTo>
                        <a:pt x="3146" y="1405"/>
                        <a:pt x="3019" y="1364"/>
                        <a:pt x="2891" y="1323"/>
                      </a:cubicBezTo>
                      <a:cubicBezTo>
                        <a:pt x="2673" y="1101"/>
                        <a:pt x="2462" y="873"/>
                        <a:pt x="2260" y="635"/>
                      </a:cubicBezTo>
                      <a:cubicBezTo>
                        <a:pt x="2156" y="512"/>
                        <a:pt x="2055" y="385"/>
                        <a:pt x="1953" y="261"/>
                      </a:cubicBezTo>
                      <a:cubicBezTo>
                        <a:pt x="1878" y="170"/>
                        <a:pt x="1825" y="76"/>
                        <a:pt x="1731" y="7"/>
                      </a:cubicBezTo>
                      <a:cubicBezTo>
                        <a:pt x="1724" y="2"/>
                        <a:pt x="1717" y="0"/>
                        <a:pt x="1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40"/>
                <p:cNvSpPr/>
                <p:nvPr/>
              </p:nvSpPr>
              <p:spPr>
                <a:xfrm>
                  <a:off x="2692150" y="1640450"/>
                  <a:ext cx="7400" cy="4575"/>
                </a:xfrm>
                <a:custGeom>
                  <a:avLst/>
                  <a:gdLst/>
                  <a:ahLst/>
                  <a:cxnLst/>
                  <a:rect l="l" t="t" r="r" b="b"/>
                  <a:pathLst>
                    <a:path w="296" h="183" extrusionOk="0">
                      <a:moveTo>
                        <a:pt x="218" y="1"/>
                      </a:moveTo>
                      <a:cubicBezTo>
                        <a:pt x="156" y="1"/>
                        <a:pt x="82" y="56"/>
                        <a:pt x="42" y="91"/>
                      </a:cubicBezTo>
                      <a:cubicBezTo>
                        <a:pt x="0" y="127"/>
                        <a:pt x="34" y="182"/>
                        <a:pt x="78" y="182"/>
                      </a:cubicBezTo>
                      <a:cubicBezTo>
                        <a:pt x="89" y="182"/>
                        <a:pt x="100" y="179"/>
                        <a:pt x="111" y="171"/>
                      </a:cubicBezTo>
                      <a:cubicBezTo>
                        <a:pt x="140" y="149"/>
                        <a:pt x="174" y="134"/>
                        <a:pt x="209" y="123"/>
                      </a:cubicBezTo>
                      <a:cubicBezTo>
                        <a:pt x="233" y="115"/>
                        <a:pt x="271" y="110"/>
                        <a:pt x="284" y="84"/>
                      </a:cubicBezTo>
                      <a:cubicBezTo>
                        <a:pt x="293" y="66"/>
                        <a:pt x="295" y="46"/>
                        <a:pt x="282" y="28"/>
                      </a:cubicBezTo>
                      <a:cubicBezTo>
                        <a:pt x="264" y="9"/>
                        <a:pt x="242" y="1"/>
                        <a:pt x="2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40"/>
                <p:cNvSpPr/>
                <p:nvPr/>
              </p:nvSpPr>
              <p:spPr>
                <a:xfrm>
                  <a:off x="2692425" y="1636175"/>
                  <a:ext cx="6650" cy="2975"/>
                </a:xfrm>
                <a:custGeom>
                  <a:avLst/>
                  <a:gdLst/>
                  <a:ahLst/>
                  <a:cxnLst/>
                  <a:rect l="l" t="t" r="r" b="b"/>
                  <a:pathLst>
                    <a:path w="266" h="119" extrusionOk="0">
                      <a:moveTo>
                        <a:pt x="176" y="1"/>
                      </a:moveTo>
                      <a:cubicBezTo>
                        <a:pt x="130" y="1"/>
                        <a:pt x="81" y="23"/>
                        <a:pt x="39" y="44"/>
                      </a:cubicBezTo>
                      <a:cubicBezTo>
                        <a:pt x="0" y="64"/>
                        <a:pt x="20" y="118"/>
                        <a:pt x="55" y="118"/>
                      </a:cubicBezTo>
                      <a:cubicBezTo>
                        <a:pt x="60" y="118"/>
                        <a:pt x="65" y="117"/>
                        <a:pt x="71" y="114"/>
                      </a:cubicBezTo>
                      <a:cubicBezTo>
                        <a:pt x="103" y="99"/>
                        <a:pt x="134" y="85"/>
                        <a:pt x="169" y="80"/>
                      </a:cubicBezTo>
                      <a:cubicBezTo>
                        <a:pt x="204" y="75"/>
                        <a:pt x="229" y="68"/>
                        <a:pt x="258" y="48"/>
                      </a:cubicBezTo>
                      <a:cubicBezTo>
                        <a:pt x="265" y="44"/>
                        <a:pt x="262" y="36"/>
                        <a:pt x="257" y="32"/>
                      </a:cubicBezTo>
                      <a:cubicBezTo>
                        <a:pt x="233" y="9"/>
                        <a:pt x="205" y="1"/>
                        <a:pt x="1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40"/>
                <p:cNvSpPr/>
                <p:nvPr/>
              </p:nvSpPr>
              <p:spPr>
                <a:xfrm>
                  <a:off x="2738200" y="1591550"/>
                  <a:ext cx="5800" cy="6075"/>
                </a:xfrm>
                <a:custGeom>
                  <a:avLst/>
                  <a:gdLst/>
                  <a:ahLst/>
                  <a:cxnLst/>
                  <a:rect l="l" t="t" r="r" b="b"/>
                  <a:pathLst>
                    <a:path w="232" h="243" extrusionOk="0">
                      <a:moveTo>
                        <a:pt x="58" y="1"/>
                      </a:moveTo>
                      <a:cubicBezTo>
                        <a:pt x="27" y="1"/>
                        <a:pt x="0" y="37"/>
                        <a:pt x="24" y="69"/>
                      </a:cubicBezTo>
                      <a:cubicBezTo>
                        <a:pt x="55" y="109"/>
                        <a:pt x="84" y="153"/>
                        <a:pt x="117" y="190"/>
                      </a:cubicBezTo>
                      <a:cubicBezTo>
                        <a:pt x="132" y="205"/>
                        <a:pt x="149" y="218"/>
                        <a:pt x="167" y="230"/>
                      </a:cubicBezTo>
                      <a:cubicBezTo>
                        <a:pt x="180" y="242"/>
                        <a:pt x="201" y="234"/>
                        <a:pt x="218" y="242"/>
                      </a:cubicBezTo>
                      <a:cubicBezTo>
                        <a:pt x="220" y="242"/>
                        <a:pt x="221" y="242"/>
                        <a:pt x="222" y="242"/>
                      </a:cubicBezTo>
                      <a:cubicBezTo>
                        <a:pt x="227" y="242"/>
                        <a:pt x="231" y="237"/>
                        <a:pt x="230" y="231"/>
                      </a:cubicBezTo>
                      <a:cubicBezTo>
                        <a:pt x="226" y="216"/>
                        <a:pt x="232" y="204"/>
                        <a:pt x="230" y="189"/>
                      </a:cubicBezTo>
                      <a:cubicBezTo>
                        <a:pt x="226" y="168"/>
                        <a:pt x="206" y="140"/>
                        <a:pt x="194" y="125"/>
                      </a:cubicBezTo>
                      <a:cubicBezTo>
                        <a:pt x="163" y="85"/>
                        <a:pt x="123" y="51"/>
                        <a:pt x="89" y="15"/>
                      </a:cubicBezTo>
                      <a:cubicBezTo>
                        <a:pt x="79" y="5"/>
                        <a:pt x="68" y="1"/>
                        <a:pt x="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40"/>
                <p:cNvSpPr/>
                <p:nvPr/>
              </p:nvSpPr>
              <p:spPr>
                <a:xfrm>
                  <a:off x="2741200" y="1586950"/>
                  <a:ext cx="5200" cy="5475"/>
                </a:xfrm>
                <a:custGeom>
                  <a:avLst/>
                  <a:gdLst/>
                  <a:ahLst/>
                  <a:cxnLst/>
                  <a:rect l="l" t="t" r="r" b="b"/>
                  <a:pathLst>
                    <a:path w="208" h="219" extrusionOk="0">
                      <a:moveTo>
                        <a:pt x="77" y="0"/>
                      </a:moveTo>
                      <a:cubicBezTo>
                        <a:pt x="38" y="0"/>
                        <a:pt x="0" y="51"/>
                        <a:pt x="33" y="91"/>
                      </a:cubicBezTo>
                      <a:cubicBezTo>
                        <a:pt x="49" y="112"/>
                        <a:pt x="68" y="151"/>
                        <a:pt x="86" y="179"/>
                      </a:cubicBezTo>
                      <a:cubicBezTo>
                        <a:pt x="102" y="201"/>
                        <a:pt x="119" y="218"/>
                        <a:pt x="146" y="218"/>
                      </a:cubicBezTo>
                      <a:cubicBezTo>
                        <a:pt x="149" y="218"/>
                        <a:pt x="151" y="218"/>
                        <a:pt x="153" y="218"/>
                      </a:cubicBezTo>
                      <a:cubicBezTo>
                        <a:pt x="169" y="217"/>
                        <a:pt x="182" y="209"/>
                        <a:pt x="195" y="205"/>
                      </a:cubicBezTo>
                      <a:cubicBezTo>
                        <a:pt x="208" y="201"/>
                        <a:pt x="207" y="184"/>
                        <a:pt x="198" y="176"/>
                      </a:cubicBezTo>
                      <a:lnTo>
                        <a:pt x="198" y="176"/>
                      </a:lnTo>
                      <a:cubicBezTo>
                        <a:pt x="198" y="176"/>
                        <a:pt x="196" y="148"/>
                        <a:pt x="194" y="142"/>
                      </a:cubicBezTo>
                      <a:cubicBezTo>
                        <a:pt x="185" y="127"/>
                        <a:pt x="172" y="113"/>
                        <a:pt x="163" y="99"/>
                      </a:cubicBezTo>
                      <a:cubicBezTo>
                        <a:pt x="147" y="73"/>
                        <a:pt x="135" y="46"/>
                        <a:pt x="116" y="21"/>
                      </a:cubicBezTo>
                      <a:cubicBezTo>
                        <a:pt x="105" y="7"/>
                        <a:pt x="91" y="0"/>
                        <a:pt x="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40"/>
                <p:cNvSpPr/>
                <p:nvPr/>
              </p:nvSpPr>
              <p:spPr>
                <a:xfrm>
                  <a:off x="2724350" y="1665900"/>
                  <a:ext cx="6225" cy="5000"/>
                </a:xfrm>
                <a:custGeom>
                  <a:avLst/>
                  <a:gdLst/>
                  <a:ahLst/>
                  <a:cxnLst/>
                  <a:rect l="l" t="t" r="r" b="b"/>
                  <a:pathLst>
                    <a:path w="249" h="200" extrusionOk="0">
                      <a:moveTo>
                        <a:pt x="193" y="1"/>
                      </a:moveTo>
                      <a:cubicBezTo>
                        <a:pt x="187" y="1"/>
                        <a:pt x="181" y="2"/>
                        <a:pt x="175" y="4"/>
                      </a:cubicBezTo>
                      <a:cubicBezTo>
                        <a:pt x="118" y="23"/>
                        <a:pt x="76" y="78"/>
                        <a:pt x="34" y="120"/>
                      </a:cubicBezTo>
                      <a:cubicBezTo>
                        <a:pt x="0" y="153"/>
                        <a:pt x="27" y="199"/>
                        <a:pt x="64" y="199"/>
                      </a:cubicBezTo>
                      <a:cubicBezTo>
                        <a:pt x="73" y="199"/>
                        <a:pt x="83" y="196"/>
                        <a:pt x="93" y="189"/>
                      </a:cubicBezTo>
                      <a:cubicBezTo>
                        <a:pt x="142" y="155"/>
                        <a:pt x="202" y="121"/>
                        <a:pt x="230" y="68"/>
                      </a:cubicBezTo>
                      <a:cubicBezTo>
                        <a:pt x="248" y="34"/>
                        <a:pt x="226" y="1"/>
                        <a:pt x="1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40"/>
                <p:cNvSpPr/>
                <p:nvPr/>
              </p:nvSpPr>
              <p:spPr>
                <a:xfrm>
                  <a:off x="2722325" y="1662775"/>
                  <a:ext cx="6475" cy="3575"/>
                </a:xfrm>
                <a:custGeom>
                  <a:avLst/>
                  <a:gdLst/>
                  <a:ahLst/>
                  <a:cxnLst/>
                  <a:rect l="l" t="t" r="r" b="b"/>
                  <a:pathLst>
                    <a:path w="259" h="143" extrusionOk="0">
                      <a:moveTo>
                        <a:pt x="183" y="1"/>
                      </a:moveTo>
                      <a:cubicBezTo>
                        <a:pt x="170" y="1"/>
                        <a:pt x="156" y="3"/>
                        <a:pt x="145" y="8"/>
                      </a:cubicBezTo>
                      <a:cubicBezTo>
                        <a:pt x="114" y="20"/>
                        <a:pt x="85" y="38"/>
                        <a:pt x="54" y="47"/>
                      </a:cubicBezTo>
                      <a:cubicBezTo>
                        <a:pt x="1" y="62"/>
                        <a:pt x="9" y="142"/>
                        <a:pt x="56" y="142"/>
                      </a:cubicBezTo>
                      <a:cubicBezTo>
                        <a:pt x="61" y="142"/>
                        <a:pt x="66" y="142"/>
                        <a:pt x="71" y="140"/>
                      </a:cubicBezTo>
                      <a:cubicBezTo>
                        <a:pt x="107" y="130"/>
                        <a:pt x="138" y="113"/>
                        <a:pt x="173" y="98"/>
                      </a:cubicBezTo>
                      <a:cubicBezTo>
                        <a:pt x="204" y="84"/>
                        <a:pt x="231" y="63"/>
                        <a:pt x="249" y="34"/>
                      </a:cubicBezTo>
                      <a:cubicBezTo>
                        <a:pt x="258" y="21"/>
                        <a:pt x="247" y="6"/>
                        <a:pt x="232" y="6"/>
                      </a:cubicBezTo>
                      <a:cubicBezTo>
                        <a:pt x="232" y="6"/>
                        <a:pt x="231" y="6"/>
                        <a:pt x="231" y="6"/>
                      </a:cubicBezTo>
                      <a:cubicBezTo>
                        <a:pt x="230" y="6"/>
                        <a:pt x="228" y="6"/>
                        <a:pt x="227" y="6"/>
                      </a:cubicBezTo>
                      <a:cubicBezTo>
                        <a:pt x="214" y="6"/>
                        <a:pt x="202" y="2"/>
                        <a:pt x="188" y="1"/>
                      </a:cubicBezTo>
                      <a:cubicBezTo>
                        <a:pt x="187" y="1"/>
                        <a:pt x="185" y="1"/>
                        <a:pt x="1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40"/>
                <p:cNvSpPr/>
                <p:nvPr/>
              </p:nvSpPr>
              <p:spPr>
                <a:xfrm>
                  <a:off x="2723625" y="1657475"/>
                  <a:ext cx="4700" cy="2800"/>
                </a:xfrm>
                <a:custGeom>
                  <a:avLst/>
                  <a:gdLst/>
                  <a:ahLst/>
                  <a:cxnLst/>
                  <a:rect l="l" t="t" r="r" b="b"/>
                  <a:pathLst>
                    <a:path w="188" h="112" extrusionOk="0">
                      <a:moveTo>
                        <a:pt x="142" y="0"/>
                      </a:moveTo>
                      <a:cubicBezTo>
                        <a:pt x="127" y="0"/>
                        <a:pt x="114" y="6"/>
                        <a:pt x="98" y="11"/>
                      </a:cubicBezTo>
                      <a:cubicBezTo>
                        <a:pt x="77" y="17"/>
                        <a:pt x="58" y="31"/>
                        <a:pt x="36" y="32"/>
                      </a:cubicBezTo>
                      <a:cubicBezTo>
                        <a:pt x="18" y="33"/>
                        <a:pt x="3" y="51"/>
                        <a:pt x="2" y="68"/>
                      </a:cubicBezTo>
                      <a:cubicBezTo>
                        <a:pt x="1" y="91"/>
                        <a:pt x="18" y="108"/>
                        <a:pt x="39" y="110"/>
                      </a:cubicBezTo>
                      <a:cubicBezTo>
                        <a:pt x="45" y="111"/>
                        <a:pt x="51" y="112"/>
                        <a:pt x="58" y="112"/>
                      </a:cubicBezTo>
                      <a:cubicBezTo>
                        <a:pt x="112" y="112"/>
                        <a:pt x="187" y="78"/>
                        <a:pt x="179" y="20"/>
                      </a:cubicBezTo>
                      <a:cubicBezTo>
                        <a:pt x="178" y="13"/>
                        <a:pt x="172" y="7"/>
                        <a:pt x="165" y="5"/>
                      </a:cubicBezTo>
                      <a:cubicBezTo>
                        <a:pt x="157" y="2"/>
                        <a:pt x="149" y="0"/>
                        <a:pt x="1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29" name="Google Shape;629;p40"/>
            <p:cNvGrpSpPr/>
            <p:nvPr/>
          </p:nvGrpSpPr>
          <p:grpSpPr>
            <a:xfrm>
              <a:off x="567386" y="2759071"/>
              <a:ext cx="2941082" cy="1806418"/>
              <a:chOff x="872186" y="2726896"/>
              <a:chExt cx="2941082" cy="1806418"/>
            </a:xfrm>
          </p:grpSpPr>
          <p:sp>
            <p:nvSpPr>
              <p:cNvPr id="630" name="Google Shape;630;p40"/>
              <p:cNvSpPr/>
              <p:nvPr/>
            </p:nvSpPr>
            <p:spPr>
              <a:xfrm>
                <a:off x="919401" y="3960439"/>
                <a:ext cx="1245038" cy="540783"/>
              </a:xfrm>
              <a:custGeom>
                <a:avLst/>
                <a:gdLst/>
                <a:ahLst/>
                <a:cxnLst/>
                <a:rect l="l" t="t" r="r" b="b"/>
                <a:pathLst>
                  <a:path w="18195" h="7903" extrusionOk="0">
                    <a:moveTo>
                      <a:pt x="935" y="1"/>
                    </a:moveTo>
                    <a:lnTo>
                      <a:pt x="935" y="1"/>
                    </a:lnTo>
                    <a:cubicBezTo>
                      <a:pt x="1047" y="482"/>
                      <a:pt x="1092" y="978"/>
                      <a:pt x="1074" y="1470"/>
                    </a:cubicBezTo>
                    <a:cubicBezTo>
                      <a:pt x="1068" y="1605"/>
                      <a:pt x="1056" y="1740"/>
                      <a:pt x="1040" y="1875"/>
                    </a:cubicBezTo>
                    <a:cubicBezTo>
                      <a:pt x="1016" y="2104"/>
                      <a:pt x="977" y="2329"/>
                      <a:pt x="925" y="2551"/>
                    </a:cubicBezTo>
                    <a:cubicBezTo>
                      <a:pt x="894" y="2681"/>
                      <a:pt x="862" y="2809"/>
                      <a:pt x="822" y="2940"/>
                    </a:cubicBezTo>
                    <a:cubicBezTo>
                      <a:pt x="753" y="3162"/>
                      <a:pt x="670" y="3378"/>
                      <a:pt x="573" y="3591"/>
                    </a:cubicBezTo>
                    <a:cubicBezTo>
                      <a:pt x="515" y="3720"/>
                      <a:pt x="451" y="3848"/>
                      <a:pt x="383" y="3972"/>
                    </a:cubicBezTo>
                    <a:cubicBezTo>
                      <a:pt x="269" y="4181"/>
                      <a:pt x="142" y="4382"/>
                      <a:pt x="1" y="4574"/>
                    </a:cubicBezTo>
                    <a:cubicBezTo>
                      <a:pt x="4365" y="6020"/>
                      <a:pt x="9008" y="7185"/>
                      <a:pt x="13582" y="7638"/>
                    </a:cubicBezTo>
                    <a:cubicBezTo>
                      <a:pt x="14263" y="7705"/>
                      <a:pt x="14983" y="7903"/>
                      <a:pt x="15666" y="7903"/>
                    </a:cubicBezTo>
                    <a:cubicBezTo>
                      <a:pt x="16001" y="7903"/>
                      <a:pt x="16328" y="7855"/>
                      <a:pt x="16637" y="7721"/>
                    </a:cubicBezTo>
                    <a:cubicBezTo>
                      <a:pt x="17574" y="7309"/>
                      <a:pt x="18195" y="5772"/>
                      <a:pt x="17918" y="4788"/>
                    </a:cubicBezTo>
                    <a:cubicBezTo>
                      <a:pt x="17623" y="3746"/>
                      <a:pt x="16433" y="3286"/>
                      <a:pt x="15392" y="2985"/>
                    </a:cubicBezTo>
                    <a:cubicBezTo>
                      <a:pt x="10709" y="1635"/>
                      <a:pt x="5730" y="874"/>
                      <a:pt x="9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40"/>
              <p:cNvSpPr/>
              <p:nvPr/>
            </p:nvSpPr>
            <p:spPr>
              <a:xfrm>
                <a:off x="990703" y="4061027"/>
                <a:ext cx="943273" cy="174216"/>
              </a:xfrm>
              <a:custGeom>
                <a:avLst/>
                <a:gdLst/>
                <a:ahLst/>
                <a:cxnLst/>
                <a:rect l="l" t="t" r="r" b="b"/>
                <a:pathLst>
                  <a:path w="13785" h="2546" extrusionOk="0">
                    <a:moveTo>
                      <a:pt x="32" y="0"/>
                    </a:moveTo>
                    <a:cubicBezTo>
                      <a:pt x="28" y="135"/>
                      <a:pt x="16" y="270"/>
                      <a:pt x="0" y="405"/>
                    </a:cubicBezTo>
                    <a:cubicBezTo>
                      <a:pt x="1899" y="713"/>
                      <a:pt x="3816" y="958"/>
                      <a:pt x="5709" y="1270"/>
                    </a:cubicBezTo>
                    <a:cubicBezTo>
                      <a:pt x="8374" y="1706"/>
                      <a:pt x="11037" y="2146"/>
                      <a:pt x="13709" y="2544"/>
                    </a:cubicBezTo>
                    <a:cubicBezTo>
                      <a:pt x="13712" y="2545"/>
                      <a:pt x="13715" y="2545"/>
                      <a:pt x="13717" y="2545"/>
                    </a:cubicBezTo>
                    <a:cubicBezTo>
                      <a:pt x="13765" y="2545"/>
                      <a:pt x="13785" y="2471"/>
                      <a:pt x="13730" y="2459"/>
                    </a:cubicBezTo>
                    <a:cubicBezTo>
                      <a:pt x="10981" y="1949"/>
                      <a:pt x="8228" y="1481"/>
                      <a:pt x="5471" y="1004"/>
                    </a:cubicBezTo>
                    <a:cubicBezTo>
                      <a:pt x="3663" y="692"/>
                      <a:pt x="1849" y="315"/>
                      <a:pt x="32" y="0"/>
                    </a:cubicBezTo>
                    <a:close/>
                  </a:path>
                </a:pathLst>
              </a:custGeom>
              <a:solidFill>
                <a:srgbClr val="000000">
                  <a:alpha val="5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40"/>
              <p:cNvSpPr/>
              <p:nvPr/>
            </p:nvSpPr>
            <p:spPr>
              <a:xfrm>
                <a:off x="975649" y="4134929"/>
                <a:ext cx="958464" cy="175927"/>
              </a:xfrm>
              <a:custGeom>
                <a:avLst/>
                <a:gdLst/>
                <a:ahLst/>
                <a:cxnLst/>
                <a:rect l="l" t="t" r="r" b="b"/>
                <a:pathLst>
                  <a:path w="14007" h="2571" extrusionOk="0">
                    <a:moveTo>
                      <a:pt x="104" y="1"/>
                    </a:moveTo>
                    <a:cubicBezTo>
                      <a:pt x="73" y="131"/>
                      <a:pt x="40" y="259"/>
                      <a:pt x="1" y="390"/>
                    </a:cubicBezTo>
                    <a:cubicBezTo>
                      <a:pt x="1973" y="719"/>
                      <a:pt x="3964" y="972"/>
                      <a:pt x="5930" y="1292"/>
                    </a:cubicBezTo>
                    <a:cubicBezTo>
                      <a:pt x="8595" y="1727"/>
                      <a:pt x="11258" y="2168"/>
                      <a:pt x="13930" y="2570"/>
                    </a:cubicBezTo>
                    <a:cubicBezTo>
                      <a:pt x="13932" y="2570"/>
                      <a:pt x="13934" y="2570"/>
                      <a:pt x="13936" y="2570"/>
                    </a:cubicBezTo>
                    <a:cubicBezTo>
                      <a:pt x="13987" y="2570"/>
                      <a:pt x="14007" y="2493"/>
                      <a:pt x="13951" y="2484"/>
                    </a:cubicBezTo>
                    <a:cubicBezTo>
                      <a:pt x="11203" y="1970"/>
                      <a:pt x="8449" y="1505"/>
                      <a:pt x="5692" y="1030"/>
                    </a:cubicBezTo>
                    <a:cubicBezTo>
                      <a:pt x="3836" y="707"/>
                      <a:pt x="1970" y="317"/>
                      <a:pt x="104" y="1"/>
                    </a:cubicBezTo>
                    <a:close/>
                  </a:path>
                </a:pathLst>
              </a:custGeom>
              <a:solidFill>
                <a:srgbClr val="000000">
                  <a:alpha val="5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40"/>
              <p:cNvSpPr/>
              <p:nvPr/>
            </p:nvSpPr>
            <p:spPr>
              <a:xfrm>
                <a:off x="945746" y="4206094"/>
                <a:ext cx="988298" cy="180033"/>
              </a:xfrm>
              <a:custGeom>
                <a:avLst/>
                <a:gdLst/>
                <a:ahLst/>
                <a:cxnLst/>
                <a:rect l="l" t="t" r="r" b="b"/>
                <a:pathLst>
                  <a:path w="14443" h="2631" extrusionOk="0">
                    <a:moveTo>
                      <a:pt x="189" y="0"/>
                    </a:moveTo>
                    <a:cubicBezTo>
                      <a:pt x="131" y="130"/>
                      <a:pt x="68" y="257"/>
                      <a:pt x="0" y="382"/>
                    </a:cubicBezTo>
                    <a:cubicBezTo>
                      <a:pt x="2115" y="744"/>
                      <a:pt x="4257" y="1012"/>
                      <a:pt x="6367" y="1355"/>
                    </a:cubicBezTo>
                    <a:cubicBezTo>
                      <a:pt x="9032" y="1787"/>
                      <a:pt x="11695" y="2231"/>
                      <a:pt x="14367" y="2630"/>
                    </a:cubicBezTo>
                    <a:cubicBezTo>
                      <a:pt x="14370" y="2631"/>
                      <a:pt x="14372" y="2631"/>
                      <a:pt x="14375" y="2631"/>
                    </a:cubicBezTo>
                    <a:cubicBezTo>
                      <a:pt x="14424" y="2631"/>
                      <a:pt x="14443" y="2557"/>
                      <a:pt x="14388" y="2544"/>
                    </a:cubicBezTo>
                    <a:cubicBezTo>
                      <a:pt x="11640" y="2033"/>
                      <a:pt x="8886" y="1565"/>
                      <a:pt x="6129" y="1090"/>
                    </a:cubicBezTo>
                    <a:cubicBezTo>
                      <a:pt x="4154" y="749"/>
                      <a:pt x="2173" y="330"/>
                      <a:pt x="189" y="0"/>
                    </a:cubicBezTo>
                    <a:close/>
                  </a:path>
                </a:pathLst>
              </a:custGeom>
              <a:solidFill>
                <a:srgbClr val="000000">
                  <a:alpha val="5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40"/>
              <p:cNvSpPr/>
              <p:nvPr/>
            </p:nvSpPr>
            <p:spPr>
              <a:xfrm>
                <a:off x="872186" y="3690356"/>
                <a:ext cx="2925070" cy="842958"/>
              </a:xfrm>
              <a:custGeom>
                <a:avLst/>
                <a:gdLst/>
                <a:ahLst/>
                <a:cxnLst/>
                <a:rect l="l" t="t" r="r" b="b"/>
                <a:pathLst>
                  <a:path w="42747" h="12319" extrusionOk="0">
                    <a:moveTo>
                      <a:pt x="27565" y="0"/>
                    </a:moveTo>
                    <a:cubicBezTo>
                      <a:pt x="27095" y="0"/>
                      <a:pt x="26666" y="15"/>
                      <a:pt x="26307" y="48"/>
                    </a:cubicBezTo>
                    <a:cubicBezTo>
                      <a:pt x="24496" y="211"/>
                      <a:pt x="22692" y="425"/>
                      <a:pt x="20891" y="671"/>
                    </a:cubicBezTo>
                    <a:cubicBezTo>
                      <a:pt x="15443" y="1414"/>
                      <a:pt x="9982" y="2075"/>
                      <a:pt x="4529" y="2755"/>
                    </a:cubicBezTo>
                    <a:cubicBezTo>
                      <a:pt x="3659" y="2868"/>
                      <a:pt x="823" y="2789"/>
                      <a:pt x="655" y="4040"/>
                    </a:cubicBezTo>
                    <a:cubicBezTo>
                      <a:pt x="545" y="4870"/>
                      <a:pt x="2810" y="5071"/>
                      <a:pt x="3385" y="5126"/>
                    </a:cubicBezTo>
                    <a:cubicBezTo>
                      <a:pt x="5369" y="5312"/>
                      <a:pt x="10013" y="6103"/>
                      <a:pt x="11938" y="6398"/>
                    </a:cubicBezTo>
                    <a:cubicBezTo>
                      <a:pt x="12848" y="6540"/>
                      <a:pt x="14365" y="6589"/>
                      <a:pt x="15676" y="6923"/>
                    </a:cubicBezTo>
                    <a:cubicBezTo>
                      <a:pt x="16319" y="7087"/>
                      <a:pt x="16863" y="7505"/>
                      <a:pt x="17186" y="8074"/>
                    </a:cubicBezTo>
                    <a:cubicBezTo>
                      <a:pt x="17231" y="8157"/>
                      <a:pt x="17274" y="8241"/>
                      <a:pt x="17312" y="8329"/>
                    </a:cubicBezTo>
                    <a:cubicBezTo>
                      <a:pt x="17540" y="8871"/>
                      <a:pt x="17665" y="9425"/>
                      <a:pt x="17458" y="10090"/>
                    </a:cubicBezTo>
                    <a:cubicBezTo>
                      <a:pt x="17439" y="10143"/>
                      <a:pt x="17417" y="10201"/>
                      <a:pt x="17397" y="10253"/>
                    </a:cubicBezTo>
                    <a:cubicBezTo>
                      <a:pt x="17067" y="11042"/>
                      <a:pt x="16267" y="11522"/>
                      <a:pt x="15422" y="11522"/>
                    </a:cubicBezTo>
                    <a:cubicBezTo>
                      <a:pt x="15356" y="11522"/>
                      <a:pt x="15290" y="11520"/>
                      <a:pt x="15224" y="11514"/>
                    </a:cubicBezTo>
                    <a:cubicBezTo>
                      <a:pt x="15005" y="11496"/>
                      <a:pt x="14787" y="11460"/>
                      <a:pt x="14575" y="11410"/>
                    </a:cubicBezTo>
                    <a:lnTo>
                      <a:pt x="11192" y="10628"/>
                    </a:lnTo>
                    <a:cubicBezTo>
                      <a:pt x="9131" y="10150"/>
                      <a:pt x="2674" y="8860"/>
                      <a:pt x="654" y="8242"/>
                    </a:cubicBezTo>
                    <a:cubicBezTo>
                      <a:pt x="614" y="8230"/>
                      <a:pt x="576" y="8224"/>
                      <a:pt x="540" y="8224"/>
                    </a:cubicBezTo>
                    <a:cubicBezTo>
                      <a:pt x="137" y="8224"/>
                      <a:pt x="0" y="8923"/>
                      <a:pt x="446" y="8993"/>
                    </a:cubicBezTo>
                    <a:cubicBezTo>
                      <a:pt x="4559" y="9661"/>
                      <a:pt x="12776" y="12319"/>
                      <a:pt x="17191" y="12319"/>
                    </a:cubicBezTo>
                    <a:cubicBezTo>
                      <a:pt x="17306" y="12319"/>
                      <a:pt x="17419" y="12317"/>
                      <a:pt x="17529" y="12313"/>
                    </a:cubicBezTo>
                    <a:cubicBezTo>
                      <a:pt x="17727" y="12306"/>
                      <a:pt x="17924" y="12292"/>
                      <a:pt x="18122" y="12273"/>
                    </a:cubicBezTo>
                    <a:cubicBezTo>
                      <a:pt x="18277" y="12261"/>
                      <a:pt x="18432" y="12246"/>
                      <a:pt x="18587" y="12223"/>
                    </a:cubicBezTo>
                    <a:cubicBezTo>
                      <a:pt x="19536" y="12113"/>
                      <a:pt x="20495" y="11922"/>
                      <a:pt x="21424" y="11794"/>
                    </a:cubicBezTo>
                    <a:cubicBezTo>
                      <a:pt x="24068" y="11426"/>
                      <a:pt x="26707" y="11015"/>
                      <a:pt x="29332" y="10529"/>
                    </a:cubicBezTo>
                    <a:cubicBezTo>
                      <a:pt x="31414" y="10142"/>
                      <a:pt x="33495" y="9735"/>
                      <a:pt x="35567" y="9300"/>
                    </a:cubicBezTo>
                    <a:cubicBezTo>
                      <a:pt x="35956" y="9217"/>
                      <a:pt x="36347" y="9141"/>
                      <a:pt x="36736" y="9068"/>
                    </a:cubicBezTo>
                    <a:cubicBezTo>
                      <a:pt x="37185" y="8980"/>
                      <a:pt x="37636" y="8895"/>
                      <a:pt x="38084" y="8803"/>
                    </a:cubicBezTo>
                    <a:cubicBezTo>
                      <a:pt x="38160" y="8784"/>
                      <a:pt x="39462" y="8637"/>
                      <a:pt x="40464" y="8462"/>
                    </a:cubicBezTo>
                    <a:cubicBezTo>
                      <a:pt x="40630" y="8431"/>
                      <a:pt x="40790" y="8404"/>
                      <a:pt x="40933" y="8374"/>
                    </a:cubicBezTo>
                    <a:cubicBezTo>
                      <a:pt x="41176" y="8322"/>
                      <a:pt x="41374" y="8271"/>
                      <a:pt x="41495" y="8221"/>
                    </a:cubicBezTo>
                    <a:cubicBezTo>
                      <a:pt x="42165" y="7947"/>
                      <a:pt x="42746" y="5379"/>
                      <a:pt x="42241" y="3886"/>
                    </a:cubicBezTo>
                    <a:cubicBezTo>
                      <a:pt x="42149" y="3602"/>
                      <a:pt x="42016" y="3359"/>
                      <a:pt x="41836" y="3177"/>
                    </a:cubicBezTo>
                    <a:cubicBezTo>
                      <a:pt x="41212" y="2197"/>
                      <a:pt x="40029" y="1689"/>
                      <a:pt x="38888" y="1470"/>
                    </a:cubicBezTo>
                    <a:cubicBezTo>
                      <a:pt x="37007" y="1108"/>
                      <a:pt x="35085" y="912"/>
                      <a:pt x="33209" y="516"/>
                    </a:cubicBezTo>
                    <a:cubicBezTo>
                      <a:pt x="31832" y="227"/>
                      <a:pt x="29390" y="0"/>
                      <a:pt x="275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40"/>
              <p:cNvSpPr/>
              <p:nvPr/>
            </p:nvSpPr>
            <p:spPr>
              <a:xfrm>
                <a:off x="2251069" y="4222585"/>
                <a:ext cx="109689" cy="162584"/>
              </a:xfrm>
              <a:custGeom>
                <a:avLst/>
                <a:gdLst/>
                <a:ahLst/>
                <a:cxnLst/>
                <a:rect l="l" t="t" r="r" b="b"/>
                <a:pathLst>
                  <a:path w="1603" h="2376" extrusionOk="0">
                    <a:moveTo>
                      <a:pt x="904" y="459"/>
                    </a:moveTo>
                    <a:cubicBezTo>
                      <a:pt x="914" y="459"/>
                      <a:pt x="924" y="460"/>
                      <a:pt x="934" y="460"/>
                    </a:cubicBezTo>
                    <a:cubicBezTo>
                      <a:pt x="956" y="461"/>
                      <a:pt x="978" y="465"/>
                      <a:pt x="999" y="473"/>
                    </a:cubicBezTo>
                    <a:cubicBezTo>
                      <a:pt x="1019" y="479"/>
                      <a:pt x="1039" y="490"/>
                      <a:pt x="1056" y="505"/>
                    </a:cubicBezTo>
                    <a:cubicBezTo>
                      <a:pt x="1072" y="520"/>
                      <a:pt x="1086" y="539"/>
                      <a:pt x="1094" y="560"/>
                    </a:cubicBezTo>
                    <a:cubicBezTo>
                      <a:pt x="1103" y="580"/>
                      <a:pt x="1111" y="602"/>
                      <a:pt x="1117" y="624"/>
                    </a:cubicBezTo>
                    <a:cubicBezTo>
                      <a:pt x="1122" y="646"/>
                      <a:pt x="1127" y="669"/>
                      <a:pt x="1129" y="693"/>
                    </a:cubicBezTo>
                    <a:cubicBezTo>
                      <a:pt x="1132" y="716"/>
                      <a:pt x="1135" y="738"/>
                      <a:pt x="1139" y="760"/>
                    </a:cubicBezTo>
                    <a:cubicBezTo>
                      <a:pt x="1144" y="810"/>
                      <a:pt x="1142" y="862"/>
                      <a:pt x="1133" y="917"/>
                    </a:cubicBezTo>
                    <a:cubicBezTo>
                      <a:pt x="1125" y="968"/>
                      <a:pt x="1113" y="1019"/>
                      <a:pt x="1099" y="1069"/>
                    </a:cubicBezTo>
                    <a:cubicBezTo>
                      <a:pt x="1083" y="1119"/>
                      <a:pt x="1066" y="1170"/>
                      <a:pt x="1043" y="1217"/>
                    </a:cubicBezTo>
                    <a:cubicBezTo>
                      <a:pt x="1022" y="1265"/>
                      <a:pt x="1000" y="1314"/>
                      <a:pt x="976" y="1360"/>
                    </a:cubicBezTo>
                    <a:cubicBezTo>
                      <a:pt x="953" y="1404"/>
                      <a:pt x="927" y="1449"/>
                      <a:pt x="900" y="1493"/>
                    </a:cubicBezTo>
                    <a:cubicBezTo>
                      <a:pt x="873" y="1537"/>
                      <a:pt x="844" y="1579"/>
                      <a:pt x="809" y="1620"/>
                    </a:cubicBezTo>
                    <a:cubicBezTo>
                      <a:pt x="777" y="1659"/>
                      <a:pt x="741" y="1694"/>
                      <a:pt x="701" y="1727"/>
                    </a:cubicBezTo>
                    <a:cubicBezTo>
                      <a:pt x="661" y="1759"/>
                      <a:pt x="617" y="1783"/>
                      <a:pt x="567" y="1802"/>
                    </a:cubicBezTo>
                    <a:cubicBezTo>
                      <a:pt x="544" y="1739"/>
                      <a:pt x="525" y="1672"/>
                      <a:pt x="515" y="1605"/>
                    </a:cubicBezTo>
                    <a:cubicBezTo>
                      <a:pt x="504" y="1538"/>
                      <a:pt x="497" y="1470"/>
                      <a:pt x="492" y="1401"/>
                    </a:cubicBezTo>
                    <a:cubicBezTo>
                      <a:pt x="480" y="1306"/>
                      <a:pt x="471" y="1212"/>
                      <a:pt x="463" y="1119"/>
                    </a:cubicBezTo>
                    <a:cubicBezTo>
                      <a:pt x="456" y="1026"/>
                      <a:pt x="452" y="932"/>
                      <a:pt x="452" y="838"/>
                    </a:cubicBezTo>
                    <a:cubicBezTo>
                      <a:pt x="453" y="810"/>
                      <a:pt x="452" y="783"/>
                      <a:pt x="451" y="757"/>
                    </a:cubicBezTo>
                    <a:cubicBezTo>
                      <a:pt x="449" y="731"/>
                      <a:pt x="446" y="705"/>
                      <a:pt x="443" y="677"/>
                    </a:cubicBezTo>
                    <a:cubicBezTo>
                      <a:pt x="445" y="666"/>
                      <a:pt x="446" y="656"/>
                      <a:pt x="446" y="643"/>
                    </a:cubicBezTo>
                    <a:cubicBezTo>
                      <a:pt x="446" y="632"/>
                      <a:pt x="447" y="619"/>
                      <a:pt x="449" y="607"/>
                    </a:cubicBezTo>
                    <a:cubicBezTo>
                      <a:pt x="452" y="596"/>
                      <a:pt x="455" y="584"/>
                      <a:pt x="458" y="572"/>
                    </a:cubicBezTo>
                    <a:cubicBezTo>
                      <a:pt x="462" y="561"/>
                      <a:pt x="470" y="551"/>
                      <a:pt x="478" y="542"/>
                    </a:cubicBezTo>
                    <a:cubicBezTo>
                      <a:pt x="506" y="538"/>
                      <a:pt x="532" y="531"/>
                      <a:pt x="558" y="526"/>
                    </a:cubicBezTo>
                    <a:cubicBezTo>
                      <a:pt x="584" y="520"/>
                      <a:pt x="610" y="513"/>
                      <a:pt x="636" y="505"/>
                    </a:cubicBezTo>
                    <a:cubicBezTo>
                      <a:pt x="663" y="498"/>
                      <a:pt x="689" y="490"/>
                      <a:pt x="718" y="486"/>
                    </a:cubicBezTo>
                    <a:cubicBezTo>
                      <a:pt x="745" y="481"/>
                      <a:pt x="772" y="476"/>
                      <a:pt x="798" y="469"/>
                    </a:cubicBezTo>
                    <a:cubicBezTo>
                      <a:pt x="820" y="467"/>
                      <a:pt x="843" y="464"/>
                      <a:pt x="865" y="461"/>
                    </a:cubicBezTo>
                    <a:cubicBezTo>
                      <a:pt x="878" y="460"/>
                      <a:pt x="891" y="459"/>
                      <a:pt x="904" y="459"/>
                    </a:cubicBezTo>
                    <a:close/>
                    <a:moveTo>
                      <a:pt x="812" y="0"/>
                    </a:moveTo>
                    <a:cubicBezTo>
                      <a:pt x="752" y="0"/>
                      <a:pt x="692" y="8"/>
                      <a:pt x="631" y="24"/>
                    </a:cubicBezTo>
                    <a:cubicBezTo>
                      <a:pt x="577" y="37"/>
                      <a:pt x="525" y="51"/>
                      <a:pt x="475" y="67"/>
                    </a:cubicBezTo>
                    <a:cubicBezTo>
                      <a:pt x="425" y="83"/>
                      <a:pt x="373" y="101"/>
                      <a:pt x="321" y="120"/>
                    </a:cubicBezTo>
                    <a:cubicBezTo>
                      <a:pt x="276" y="135"/>
                      <a:pt x="232" y="150"/>
                      <a:pt x="188" y="168"/>
                    </a:cubicBezTo>
                    <a:cubicBezTo>
                      <a:pt x="145" y="186"/>
                      <a:pt x="103" y="207"/>
                      <a:pt x="62" y="231"/>
                    </a:cubicBezTo>
                    <a:cubicBezTo>
                      <a:pt x="38" y="292"/>
                      <a:pt x="21" y="354"/>
                      <a:pt x="13" y="417"/>
                    </a:cubicBezTo>
                    <a:cubicBezTo>
                      <a:pt x="5" y="481"/>
                      <a:pt x="1" y="545"/>
                      <a:pt x="1" y="610"/>
                    </a:cubicBezTo>
                    <a:cubicBezTo>
                      <a:pt x="1" y="675"/>
                      <a:pt x="3" y="741"/>
                      <a:pt x="6" y="805"/>
                    </a:cubicBezTo>
                    <a:cubicBezTo>
                      <a:pt x="10" y="871"/>
                      <a:pt x="11" y="934"/>
                      <a:pt x="12" y="998"/>
                    </a:cubicBezTo>
                    <a:cubicBezTo>
                      <a:pt x="15" y="1046"/>
                      <a:pt x="18" y="1092"/>
                      <a:pt x="22" y="1140"/>
                    </a:cubicBezTo>
                    <a:cubicBezTo>
                      <a:pt x="26" y="1187"/>
                      <a:pt x="31" y="1236"/>
                      <a:pt x="34" y="1283"/>
                    </a:cubicBezTo>
                    <a:cubicBezTo>
                      <a:pt x="38" y="1327"/>
                      <a:pt x="43" y="1374"/>
                      <a:pt x="49" y="1420"/>
                    </a:cubicBezTo>
                    <a:cubicBezTo>
                      <a:pt x="57" y="1467"/>
                      <a:pt x="62" y="1513"/>
                      <a:pt x="65" y="1559"/>
                    </a:cubicBezTo>
                    <a:cubicBezTo>
                      <a:pt x="69" y="1591"/>
                      <a:pt x="73" y="1621"/>
                      <a:pt x="75" y="1651"/>
                    </a:cubicBezTo>
                    <a:cubicBezTo>
                      <a:pt x="79" y="1681"/>
                      <a:pt x="82" y="1710"/>
                      <a:pt x="84" y="1741"/>
                    </a:cubicBezTo>
                    <a:cubicBezTo>
                      <a:pt x="88" y="1769"/>
                      <a:pt x="89" y="1796"/>
                      <a:pt x="88" y="1822"/>
                    </a:cubicBezTo>
                    <a:cubicBezTo>
                      <a:pt x="86" y="1849"/>
                      <a:pt x="88" y="1877"/>
                      <a:pt x="90" y="1903"/>
                    </a:cubicBezTo>
                    <a:cubicBezTo>
                      <a:pt x="90" y="1929"/>
                      <a:pt x="91" y="1955"/>
                      <a:pt x="95" y="1981"/>
                    </a:cubicBezTo>
                    <a:cubicBezTo>
                      <a:pt x="98" y="2007"/>
                      <a:pt x="100" y="2032"/>
                      <a:pt x="103" y="2056"/>
                    </a:cubicBezTo>
                    <a:cubicBezTo>
                      <a:pt x="111" y="2105"/>
                      <a:pt x="127" y="2148"/>
                      <a:pt x="151" y="2190"/>
                    </a:cubicBezTo>
                    <a:cubicBezTo>
                      <a:pt x="173" y="2230"/>
                      <a:pt x="203" y="2266"/>
                      <a:pt x="239" y="2294"/>
                    </a:cubicBezTo>
                    <a:cubicBezTo>
                      <a:pt x="274" y="2324"/>
                      <a:pt x="312" y="2346"/>
                      <a:pt x="356" y="2360"/>
                    </a:cubicBezTo>
                    <a:cubicBezTo>
                      <a:pt x="388" y="2371"/>
                      <a:pt x="421" y="2376"/>
                      <a:pt x="456" y="2376"/>
                    </a:cubicBezTo>
                    <a:cubicBezTo>
                      <a:pt x="469" y="2376"/>
                      <a:pt x="482" y="2375"/>
                      <a:pt x="496" y="2374"/>
                    </a:cubicBezTo>
                    <a:cubicBezTo>
                      <a:pt x="582" y="2368"/>
                      <a:pt x="665" y="2349"/>
                      <a:pt x="745" y="2315"/>
                    </a:cubicBezTo>
                    <a:cubicBezTo>
                      <a:pt x="824" y="2282"/>
                      <a:pt x="900" y="2239"/>
                      <a:pt x="970" y="2184"/>
                    </a:cubicBezTo>
                    <a:cubicBezTo>
                      <a:pt x="1040" y="2132"/>
                      <a:pt x="1104" y="2070"/>
                      <a:pt x="1164" y="2001"/>
                    </a:cubicBezTo>
                    <a:cubicBezTo>
                      <a:pt x="1222" y="1932"/>
                      <a:pt x="1274" y="1860"/>
                      <a:pt x="1319" y="1785"/>
                    </a:cubicBezTo>
                    <a:cubicBezTo>
                      <a:pt x="1370" y="1709"/>
                      <a:pt x="1413" y="1630"/>
                      <a:pt x="1453" y="1547"/>
                    </a:cubicBezTo>
                    <a:cubicBezTo>
                      <a:pt x="1491" y="1465"/>
                      <a:pt x="1522" y="1379"/>
                      <a:pt x="1547" y="1292"/>
                    </a:cubicBezTo>
                    <a:cubicBezTo>
                      <a:pt x="1572" y="1206"/>
                      <a:pt x="1587" y="1118"/>
                      <a:pt x="1594" y="1030"/>
                    </a:cubicBezTo>
                    <a:cubicBezTo>
                      <a:pt x="1603" y="942"/>
                      <a:pt x="1600" y="854"/>
                      <a:pt x="1588" y="768"/>
                    </a:cubicBezTo>
                    <a:cubicBezTo>
                      <a:pt x="1582" y="688"/>
                      <a:pt x="1566" y="611"/>
                      <a:pt x="1542" y="535"/>
                    </a:cubicBezTo>
                    <a:cubicBezTo>
                      <a:pt x="1515" y="461"/>
                      <a:pt x="1479" y="394"/>
                      <a:pt x="1434" y="332"/>
                    </a:cubicBezTo>
                    <a:cubicBezTo>
                      <a:pt x="1389" y="271"/>
                      <a:pt x="1339" y="215"/>
                      <a:pt x="1279" y="168"/>
                    </a:cubicBezTo>
                    <a:cubicBezTo>
                      <a:pt x="1220" y="120"/>
                      <a:pt x="1156" y="83"/>
                      <a:pt x="1087" y="54"/>
                    </a:cubicBezTo>
                    <a:cubicBezTo>
                      <a:pt x="1016" y="25"/>
                      <a:pt x="944" y="9"/>
                      <a:pt x="866" y="2"/>
                    </a:cubicBezTo>
                    <a:cubicBezTo>
                      <a:pt x="848" y="1"/>
                      <a:pt x="830" y="0"/>
                      <a:pt x="8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40"/>
              <p:cNvSpPr/>
              <p:nvPr/>
            </p:nvSpPr>
            <p:spPr>
              <a:xfrm>
                <a:off x="2376975" y="4198361"/>
                <a:ext cx="110237" cy="162173"/>
              </a:xfrm>
              <a:custGeom>
                <a:avLst/>
                <a:gdLst/>
                <a:ahLst/>
                <a:cxnLst/>
                <a:rect l="l" t="t" r="r" b="b"/>
                <a:pathLst>
                  <a:path w="1611" h="2370" extrusionOk="0">
                    <a:moveTo>
                      <a:pt x="911" y="0"/>
                    </a:moveTo>
                    <a:cubicBezTo>
                      <a:pt x="875" y="0"/>
                      <a:pt x="839" y="3"/>
                      <a:pt x="803" y="10"/>
                    </a:cubicBezTo>
                    <a:cubicBezTo>
                      <a:pt x="720" y="21"/>
                      <a:pt x="640" y="42"/>
                      <a:pt x="562" y="71"/>
                    </a:cubicBezTo>
                    <a:cubicBezTo>
                      <a:pt x="484" y="99"/>
                      <a:pt x="409" y="133"/>
                      <a:pt x="333" y="171"/>
                    </a:cubicBezTo>
                    <a:cubicBezTo>
                      <a:pt x="301" y="191"/>
                      <a:pt x="267" y="212"/>
                      <a:pt x="233" y="232"/>
                    </a:cubicBezTo>
                    <a:cubicBezTo>
                      <a:pt x="198" y="253"/>
                      <a:pt x="164" y="276"/>
                      <a:pt x="133" y="300"/>
                    </a:cubicBezTo>
                    <a:cubicBezTo>
                      <a:pt x="101" y="326"/>
                      <a:pt x="74" y="353"/>
                      <a:pt x="50" y="386"/>
                    </a:cubicBezTo>
                    <a:cubicBezTo>
                      <a:pt x="27" y="418"/>
                      <a:pt x="11" y="455"/>
                      <a:pt x="2" y="495"/>
                    </a:cubicBezTo>
                    <a:cubicBezTo>
                      <a:pt x="0" y="514"/>
                      <a:pt x="3" y="531"/>
                      <a:pt x="11" y="547"/>
                    </a:cubicBezTo>
                    <a:cubicBezTo>
                      <a:pt x="17" y="560"/>
                      <a:pt x="27" y="575"/>
                      <a:pt x="40" y="585"/>
                    </a:cubicBezTo>
                    <a:cubicBezTo>
                      <a:pt x="52" y="596"/>
                      <a:pt x="66" y="605"/>
                      <a:pt x="83" y="611"/>
                    </a:cubicBezTo>
                    <a:cubicBezTo>
                      <a:pt x="99" y="617"/>
                      <a:pt x="115" y="620"/>
                      <a:pt x="132" y="620"/>
                    </a:cubicBezTo>
                    <a:cubicBezTo>
                      <a:pt x="152" y="624"/>
                      <a:pt x="173" y="627"/>
                      <a:pt x="195" y="627"/>
                    </a:cubicBezTo>
                    <a:cubicBezTo>
                      <a:pt x="211" y="627"/>
                      <a:pt x="228" y="625"/>
                      <a:pt x="245" y="622"/>
                    </a:cubicBezTo>
                    <a:cubicBezTo>
                      <a:pt x="283" y="617"/>
                      <a:pt x="321" y="610"/>
                      <a:pt x="358" y="603"/>
                    </a:cubicBezTo>
                    <a:lnTo>
                      <a:pt x="370" y="600"/>
                    </a:lnTo>
                    <a:lnTo>
                      <a:pt x="397" y="590"/>
                    </a:lnTo>
                    <a:lnTo>
                      <a:pt x="427" y="580"/>
                    </a:lnTo>
                    <a:cubicBezTo>
                      <a:pt x="435" y="579"/>
                      <a:pt x="443" y="576"/>
                      <a:pt x="451" y="572"/>
                    </a:cubicBezTo>
                    <a:cubicBezTo>
                      <a:pt x="459" y="568"/>
                      <a:pt x="468" y="564"/>
                      <a:pt x="476" y="560"/>
                    </a:cubicBezTo>
                    <a:cubicBezTo>
                      <a:pt x="488" y="598"/>
                      <a:pt x="495" y="637"/>
                      <a:pt x="502" y="677"/>
                    </a:cubicBezTo>
                    <a:cubicBezTo>
                      <a:pt x="507" y="717"/>
                      <a:pt x="512" y="758"/>
                      <a:pt x="514" y="796"/>
                    </a:cubicBezTo>
                    <a:cubicBezTo>
                      <a:pt x="524" y="892"/>
                      <a:pt x="530" y="987"/>
                      <a:pt x="535" y="1083"/>
                    </a:cubicBezTo>
                    <a:cubicBezTo>
                      <a:pt x="540" y="1178"/>
                      <a:pt x="545" y="1275"/>
                      <a:pt x="551" y="1371"/>
                    </a:cubicBezTo>
                    <a:cubicBezTo>
                      <a:pt x="554" y="1466"/>
                      <a:pt x="559" y="1559"/>
                      <a:pt x="565" y="1650"/>
                    </a:cubicBezTo>
                    <a:cubicBezTo>
                      <a:pt x="571" y="1742"/>
                      <a:pt x="578" y="1835"/>
                      <a:pt x="586" y="1928"/>
                    </a:cubicBezTo>
                    <a:cubicBezTo>
                      <a:pt x="590" y="1933"/>
                      <a:pt x="591" y="1939"/>
                      <a:pt x="591" y="1945"/>
                    </a:cubicBezTo>
                    <a:cubicBezTo>
                      <a:pt x="591" y="1952"/>
                      <a:pt x="591" y="1958"/>
                      <a:pt x="590" y="1963"/>
                    </a:cubicBezTo>
                    <a:cubicBezTo>
                      <a:pt x="556" y="1971"/>
                      <a:pt x="521" y="1980"/>
                      <a:pt x="487" y="1990"/>
                    </a:cubicBezTo>
                    <a:cubicBezTo>
                      <a:pt x="451" y="2001"/>
                      <a:pt x="416" y="2008"/>
                      <a:pt x="383" y="2015"/>
                    </a:cubicBezTo>
                    <a:cubicBezTo>
                      <a:pt x="369" y="2020"/>
                      <a:pt x="355" y="2025"/>
                      <a:pt x="340" y="2033"/>
                    </a:cubicBezTo>
                    <a:cubicBezTo>
                      <a:pt x="326" y="2039"/>
                      <a:pt x="313" y="2048"/>
                      <a:pt x="301" y="2060"/>
                    </a:cubicBezTo>
                    <a:cubicBezTo>
                      <a:pt x="290" y="2070"/>
                      <a:pt x="281" y="2083"/>
                      <a:pt x="272" y="2098"/>
                    </a:cubicBezTo>
                    <a:cubicBezTo>
                      <a:pt x="265" y="2111"/>
                      <a:pt x="262" y="2129"/>
                      <a:pt x="265" y="2145"/>
                    </a:cubicBezTo>
                    <a:cubicBezTo>
                      <a:pt x="267" y="2161"/>
                      <a:pt x="271" y="2175"/>
                      <a:pt x="277" y="2191"/>
                    </a:cubicBezTo>
                    <a:cubicBezTo>
                      <a:pt x="282" y="2206"/>
                      <a:pt x="290" y="2219"/>
                      <a:pt x="301" y="2232"/>
                    </a:cubicBezTo>
                    <a:cubicBezTo>
                      <a:pt x="322" y="2264"/>
                      <a:pt x="345" y="2290"/>
                      <a:pt x="375" y="2310"/>
                    </a:cubicBezTo>
                    <a:cubicBezTo>
                      <a:pt x="404" y="2330"/>
                      <a:pt x="436" y="2344"/>
                      <a:pt x="471" y="2353"/>
                    </a:cubicBezTo>
                    <a:cubicBezTo>
                      <a:pt x="505" y="2363"/>
                      <a:pt x="540" y="2368"/>
                      <a:pt x="578" y="2369"/>
                    </a:cubicBezTo>
                    <a:cubicBezTo>
                      <a:pt x="585" y="2369"/>
                      <a:pt x="593" y="2369"/>
                      <a:pt x="601" y="2369"/>
                    </a:cubicBezTo>
                    <a:cubicBezTo>
                      <a:pt x="630" y="2369"/>
                      <a:pt x="658" y="2367"/>
                      <a:pt x="685" y="2364"/>
                    </a:cubicBezTo>
                    <a:cubicBezTo>
                      <a:pt x="830" y="2347"/>
                      <a:pt x="973" y="2322"/>
                      <a:pt x="1112" y="2290"/>
                    </a:cubicBezTo>
                    <a:cubicBezTo>
                      <a:pt x="1252" y="2258"/>
                      <a:pt x="1389" y="2216"/>
                      <a:pt x="1527" y="2164"/>
                    </a:cubicBezTo>
                    <a:cubicBezTo>
                      <a:pt x="1558" y="2154"/>
                      <a:pt x="1580" y="2133"/>
                      <a:pt x="1593" y="2104"/>
                    </a:cubicBezTo>
                    <a:cubicBezTo>
                      <a:pt x="1604" y="2076"/>
                      <a:pt x="1611" y="2046"/>
                      <a:pt x="1611" y="2017"/>
                    </a:cubicBezTo>
                    <a:cubicBezTo>
                      <a:pt x="1610" y="1985"/>
                      <a:pt x="1604" y="1950"/>
                      <a:pt x="1593" y="1912"/>
                    </a:cubicBezTo>
                    <a:cubicBezTo>
                      <a:pt x="1583" y="1877"/>
                      <a:pt x="1558" y="1846"/>
                      <a:pt x="1519" y="1820"/>
                    </a:cubicBezTo>
                    <a:cubicBezTo>
                      <a:pt x="1493" y="1813"/>
                      <a:pt x="1467" y="1810"/>
                      <a:pt x="1439" y="1810"/>
                    </a:cubicBezTo>
                    <a:cubicBezTo>
                      <a:pt x="1432" y="1810"/>
                      <a:pt x="1425" y="1810"/>
                      <a:pt x="1418" y="1810"/>
                    </a:cubicBezTo>
                    <a:cubicBezTo>
                      <a:pt x="1383" y="1813"/>
                      <a:pt x="1348" y="1819"/>
                      <a:pt x="1316" y="1826"/>
                    </a:cubicBezTo>
                    <a:cubicBezTo>
                      <a:pt x="1301" y="1831"/>
                      <a:pt x="1286" y="1835"/>
                      <a:pt x="1270" y="1839"/>
                    </a:cubicBezTo>
                    <a:cubicBezTo>
                      <a:pt x="1255" y="1842"/>
                      <a:pt x="1239" y="1847"/>
                      <a:pt x="1226" y="1853"/>
                    </a:cubicBezTo>
                    <a:cubicBezTo>
                      <a:pt x="1210" y="1857"/>
                      <a:pt x="1195" y="1860"/>
                      <a:pt x="1179" y="1865"/>
                    </a:cubicBezTo>
                    <a:cubicBezTo>
                      <a:pt x="1164" y="1870"/>
                      <a:pt x="1148" y="1872"/>
                      <a:pt x="1133" y="1872"/>
                    </a:cubicBezTo>
                    <a:lnTo>
                      <a:pt x="1112" y="1881"/>
                    </a:lnTo>
                    <a:lnTo>
                      <a:pt x="1084" y="1882"/>
                    </a:lnTo>
                    <a:cubicBezTo>
                      <a:pt x="1071" y="1846"/>
                      <a:pt x="1058" y="1808"/>
                      <a:pt x="1051" y="1768"/>
                    </a:cubicBezTo>
                    <a:cubicBezTo>
                      <a:pt x="1043" y="1729"/>
                      <a:pt x="1037" y="1689"/>
                      <a:pt x="1033" y="1648"/>
                    </a:cubicBezTo>
                    <a:cubicBezTo>
                      <a:pt x="1029" y="1607"/>
                      <a:pt x="1025" y="1566"/>
                      <a:pt x="1021" y="1525"/>
                    </a:cubicBezTo>
                    <a:cubicBezTo>
                      <a:pt x="1017" y="1484"/>
                      <a:pt x="1014" y="1443"/>
                      <a:pt x="1009" y="1405"/>
                    </a:cubicBezTo>
                    <a:cubicBezTo>
                      <a:pt x="1005" y="1360"/>
                      <a:pt x="999" y="1318"/>
                      <a:pt x="994" y="1274"/>
                    </a:cubicBezTo>
                    <a:cubicBezTo>
                      <a:pt x="989" y="1230"/>
                      <a:pt x="984" y="1188"/>
                      <a:pt x="978" y="1143"/>
                    </a:cubicBezTo>
                    <a:cubicBezTo>
                      <a:pt x="973" y="1098"/>
                      <a:pt x="967" y="1053"/>
                      <a:pt x="962" y="1010"/>
                    </a:cubicBezTo>
                    <a:cubicBezTo>
                      <a:pt x="957" y="968"/>
                      <a:pt x="952" y="922"/>
                      <a:pt x="947" y="878"/>
                    </a:cubicBezTo>
                    <a:cubicBezTo>
                      <a:pt x="942" y="839"/>
                      <a:pt x="937" y="802"/>
                      <a:pt x="936" y="765"/>
                    </a:cubicBezTo>
                    <a:cubicBezTo>
                      <a:pt x="934" y="728"/>
                      <a:pt x="932" y="689"/>
                      <a:pt x="929" y="651"/>
                    </a:cubicBezTo>
                    <a:cubicBezTo>
                      <a:pt x="931" y="614"/>
                      <a:pt x="929" y="578"/>
                      <a:pt x="926" y="542"/>
                    </a:cubicBezTo>
                    <a:cubicBezTo>
                      <a:pt x="922" y="507"/>
                      <a:pt x="919" y="471"/>
                      <a:pt x="918" y="435"/>
                    </a:cubicBezTo>
                    <a:cubicBezTo>
                      <a:pt x="959" y="418"/>
                      <a:pt x="999" y="402"/>
                      <a:pt x="1040" y="386"/>
                    </a:cubicBezTo>
                    <a:cubicBezTo>
                      <a:pt x="1079" y="371"/>
                      <a:pt x="1119" y="355"/>
                      <a:pt x="1161" y="338"/>
                    </a:cubicBezTo>
                    <a:cubicBezTo>
                      <a:pt x="1196" y="315"/>
                      <a:pt x="1222" y="284"/>
                      <a:pt x="1237" y="245"/>
                    </a:cubicBezTo>
                    <a:cubicBezTo>
                      <a:pt x="1254" y="206"/>
                      <a:pt x="1263" y="167"/>
                      <a:pt x="1264" y="129"/>
                    </a:cubicBezTo>
                    <a:cubicBezTo>
                      <a:pt x="1243" y="93"/>
                      <a:pt x="1213" y="67"/>
                      <a:pt x="1175" y="48"/>
                    </a:cubicBezTo>
                    <a:cubicBezTo>
                      <a:pt x="1136" y="32"/>
                      <a:pt x="1098" y="19"/>
                      <a:pt x="1056" y="11"/>
                    </a:cubicBezTo>
                    <a:cubicBezTo>
                      <a:pt x="1015" y="6"/>
                      <a:pt x="974" y="4"/>
                      <a:pt x="931" y="1"/>
                    </a:cubicBezTo>
                    <a:cubicBezTo>
                      <a:pt x="925" y="0"/>
                      <a:pt x="918" y="0"/>
                      <a:pt x="9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40"/>
              <p:cNvSpPr/>
              <p:nvPr/>
            </p:nvSpPr>
            <p:spPr>
              <a:xfrm>
                <a:off x="2503224" y="4175575"/>
                <a:ext cx="109621" cy="157383"/>
              </a:xfrm>
              <a:custGeom>
                <a:avLst/>
                <a:gdLst/>
                <a:ahLst/>
                <a:cxnLst/>
                <a:rect l="l" t="t" r="r" b="b"/>
                <a:pathLst>
                  <a:path w="1602" h="2300" extrusionOk="0">
                    <a:moveTo>
                      <a:pt x="825" y="1"/>
                    </a:moveTo>
                    <a:cubicBezTo>
                      <a:pt x="792" y="1"/>
                      <a:pt x="758" y="4"/>
                      <a:pt x="723" y="11"/>
                    </a:cubicBezTo>
                    <a:cubicBezTo>
                      <a:pt x="654" y="21"/>
                      <a:pt x="589" y="44"/>
                      <a:pt x="531" y="80"/>
                    </a:cubicBezTo>
                    <a:cubicBezTo>
                      <a:pt x="473" y="116"/>
                      <a:pt x="421" y="161"/>
                      <a:pt x="374" y="210"/>
                    </a:cubicBezTo>
                    <a:cubicBezTo>
                      <a:pt x="327" y="261"/>
                      <a:pt x="285" y="318"/>
                      <a:pt x="250" y="379"/>
                    </a:cubicBezTo>
                    <a:cubicBezTo>
                      <a:pt x="212" y="440"/>
                      <a:pt x="181" y="501"/>
                      <a:pt x="156" y="562"/>
                    </a:cubicBezTo>
                    <a:cubicBezTo>
                      <a:pt x="98" y="691"/>
                      <a:pt x="56" y="826"/>
                      <a:pt x="31" y="963"/>
                    </a:cubicBezTo>
                    <a:cubicBezTo>
                      <a:pt x="6" y="1100"/>
                      <a:pt x="0" y="1237"/>
                      <a:pt x="14" y="1374"/>
                    </a:cubicBezTo>
                    <a:cubicBezTo>
                      <a:pt x="20" y="1443"/>
                      <a:pt x="34" y="1510"/>
                      <a:pt x="54" y="1575"/>
                    </a:cubicBezTo>
                    <a:cubicBezTo>
                      <a:pt x="75" y="1641"/>
                      <a:pt x="101" y="1703"/>
                      <a:pt x="132" y="1761"/>
                    </a:cubicBezTo>
                    <a:cubicBezTo>
                      <a:pt x="164" y="1821"/>
                      <a:pt x="200" y="1874"/>
                      <a:pt x="242" y="1926"/>
                    </a:cubicBezTo>
                    <a:cubicBezTo>
                      <a:pt x="284" y="1978"/>
                      <a:pt x="330" y="2025"/>
                      <a:pt x="380" y="2070"/>
                    </a:cubicBezTo>
                    <a:cubicBezTo>
                      <a:pt x="428" y="2112"/>
                      <a:pt x="480" y="2152"/>
                      <a:pt x="537" y="2185"/>
                    </a:cubicBezTo>
                    <a:cubicBezTo>
                      <a:pt x="594" y="2219"/>
                      <a:pt x="654" y="2246"/>
                      <a:pt x="717" y="2265"/>
                    </a:cubicBezTo>
                    <a:cubicBezTo>
                      <a:pt x="780" y="2284"/>
                      <a:pt x="845" y="2296"/>
                      <a:pt x="913" y="2298"/>
                    </a:cubicBezTo>
                    <a:cubicBezTo>
                      <a:pt x="922" y="2299"/>
                      <a:pt x="931" y="2299"/>
                      <a:pt x="941" y="2299"/>
                    </a:cubicBezTo>
                    <a:cubicBezTo>
                      <a:pt x="999" y="2299"/>
                      <a:pt x="1057" y="2291"/>
                      <a:pt x="1115" y="2276"/>
                    </a:cubicBezTo>
                    <a:cubicBezTo>
                      <a:pt x="1180" y="2262"/>
                      <a:pt x="1239" y="2234"/>
                      <a:pt x="1296" y="2194"/>
                    </a:cubicBezTo>
                    <a:cubicBezTo>
                      <a:pt x="1353" y="2154"/>
                      <a:pt x="1403" y="2106"/>
                      <a:pt x="1446" y="2053"/>
                    </a:cubicBezTo>
                    <a:cubicBezTo>
                      <a:pt x="1493" y="1999"/>
                      <a:pt x="1530" y="1941"/>
                      <a:pt x="1559" y="1878"/>
                    </a:cubicBezTo>
                    <a:cubicBezTo>
                      <a:pt x="1587" y="1812"/>
                      <a:pt x="1601" y="1746"/>
                      <a:pt x="1601" y="1678"/>
                    </a:cubicBezTo>
                    <a:cubicBezTo>
                      <a:pt x="1600" y="1655"/>
                      <a:pt x="1596" y="1630"/>
                      <a:pt x="1589" y="1608"/>
                    </a:cubicBezTo>
                    <a:cubicBezTo>
                      <a:pt x="1582" y="1584"/>
                      <a:pt x="1570" y="1563"/>
                      <a:pt x="1554" y="1547"/>
                    </a:cubicBezTo>
                    <a:cubicBezTo>
                      <a:pt x="1543" y="1525"/>
                      <a:pt x="1525" y="1507"/>
                      <a:pt x="1502" y="1496"/>
                    </a:cubicBezTo>
                    <a:cubicBezTo>
                      <a:pt x="1487" y="1489"/>
                      <a:pt x="1473" y="1486"/>
                      <a:pt x="1458" y="1486"/>
                    </a:cubicBezTo>
                    <a:cubicBezTo>
                      <a:pt x="1449" y="1486"/>
                      <a:pt x="1439" y="1487"/>
                      <a:pt x="1430" y="1490"/>
                    </a:cubicBezTo>
                    <a:cubicBezTo>
                      <a:pt x="1396" y="1507"/>
                      <a:pt x="1365" y="1531"/>
                      <a:pt x="1338" y="1559"/>
                    </a:cubicBezTo>
                    <a:cubicBezTo>
                      <a:pt x="1311" y="1588"/>
                      <a:pt x="1285" y="1616"/>
                      <a:pt x="1261" y="1646"/>
                    </a:cubicBezTo>
                    <a:cubicBezTo>
                      <a:pt x="1223" y="1688"/>
                      <a:pt x="1181" y="1727"/>
                      <a:pt x="1135" y="1759"/>
                    </a:cubicBezTo>
                    <a:cubicBezTo>
                      <a:pt x="1088" y="1791"/>
                      <a:pt x="1038" y="1811"/>
                      <a:pt x="984" y="1823"/>
                    </a:cubicBezTo>
                    <a:cubicBezTo>
                      <a:pt x="956" y="1829"/>
                      <a:pt x="928" y="1832"/>
                      <a:pt x="901" y="1832"/>
                    </a:cubicBezTo>
                    <a:cubicBezTo>
                      <a:pt x="866" y="1832"/>
                      <a:pt x="831" y="1827"/>
                      <a:pt x="798" y="1816"/>
                    </a:cubicBezTo>
                    <a:cubicBezTo>
                      <a:pt x="738" y="1796"/>
                      <a:pt x="687" y="1763"/>
                      <a:pt x="646" y="1713"/>
                    </a:cubicBezTo>
                    <a:cubicBezTo>
                      <a:pt x="603" y="1669"/>
                      <a:pt x="570" y="1620"/>
                      <a:pt x="548" y="1562"/>
                    </a:cubicBezTo>
                    <a:cubicBezTo>
                      <a:pt x="525" y="1504"/>
                      <a:pt x="510" y="1444"/>
                      <a:pt x="503" y="1381"/>
                    </a:cubicBezTo>
                    <a:cubicBezTo>
                      <a:pt x="494" y="1289"/>
                      <a:pt x="494" y="1197"/>
                      <a:pt x="503" y="1106"/>
                    </a:cubicBezTo>
                    <a:cubicBezTo>
                      <a:pt x="510" y="1013"/>
                      <a:pt x="529" y="923"/>
                      <a:pt x="557" y="834"/>
                    </a:cubicBezTo>
                    <a:cubicBezTo>
                      <a:pt x="567" y="793"/>
                      <a:pt x="581" y="751"/>
                      <a:pt x="598" y="708"/>
                    </a:cubicBezTo>
                    <a:cubicBezTo>
                      <a:pt x="615" y="663"/>
                      <a:pt x="637" y="623"/>
                      <a:pt x="663" y="587"/>
                    </a:cubicBezTo>
                    <a:cubicBezTo>
                      <a:pt x="689" y="551"/>
                      <a:pt x="720" y="520"/>
                      <a:pt x="754" y="493"/>
                    </a:cubicBezTo>
                    <a:cubicBezTo>
                      <a:pt x="790" y="466"/>
                      <a:pt x="830" y="447"/>
                      <a:pt x="875" y="440"/>
                    </a:cubicBezTo>
                    <a:cubicBezTo>
                      <a:pt x="880" y="440"/>
                      <a:pt x="884" y="439"/>
                      <a:pt x="888" y="439"/>
                    </a:cubicBezTo>
                    <a:cubicBezTo>
                      <a:pt x="914" y="439"/>
                      <a:pt x="937" y="448"/>
                      <a:pt x="958" y="466"/>
                    </a:cubicBezTo>
                    <a:cubicBezTo>
                      <a:pt x="981" y="487"/>
                      <a:pt x="1002" y="509"/>
                      <a:pt x="1017" y="534"/>
                    </a:cubicBezTo>
                    <a:cubicBezTo>
                      <a:pt x="1037" y="570"/>
                      <a:pt x="1057" y="605"/>
                      <a:pt x="1078" y="636"/>
                    </a:cubicBezTo>
                    <a:cubicBezTo>
                      <a:pt x="1099" y="668"/>
                      <a:pt x="1118" y="701"/>
                      <a:pt x="1137" y="736"/>
                    </a:cubicBezTo>
                    <a:cubicBezTo>
                      <a:pt x="1161" y="771"/>
                      <a:pt x="1192" y="797"/>
                      <a:pt x="1232" y="812"/>
                    </a:cubicBezTo>
                    <a:cubicBezTo>
                      <a:pt x="1258" y="823"/>
                      <a:pt x="1285" y="828"/>
                      <a:pt x="1313" y="828"/>
                    </a:cubicBezTo>
                    <a:cubicBezTo>
                      <a:pt x="1327" y="828"/>
                      <a:pt x="1342" y="827"/>
                      <a:pt x="1356" y="824"/>
                    </a:cubicBezTo>
                    <a:cubicBezTo>
                      <a:pt x="1384" y="824"/>
                      <a:pt x="1410" y="819"/>
                      <a:pt x="1435" y="807"/>
                    </a:cubicBezTo>
                    <a:cubicBezTo>
                      <a:pt x="1460" y="795"/>
                      <a:pt x="1480" y="778"/>
                      <a:pt x="1498" y="760"/>
                    </a:cubicBezTo>
                    <a:cubicBezTo>
                      <a:pt x="1517" y="740"/>
                      <a:pt x="1529" y="716"/>
                      <a:pt x="1537" y="690"/>
                    </a:cubicBezTo>
                    <a:cubicBezTo>
                      <a:pt x="1544" y="664"/>
                      <a:pt x="1545" y="637"/>
                      <a:pt x="1540" y="608"/>
                    </a:cubicBezTo>
                    <a:cubicBezTo>
                      <a:pt x="1527" y="514"/>
                      <a:pt x="1492" y="427"/>
                      <a:pt x="1436" y="350"/>
                    </a:cubicBezTo>
                    <a:cubicBezTo>
                      <a:pt x="1383" y="273"/>
                      <a:pt x="1320" y="208"/>
                      <a:pt x="1248" y="156"/>
                    </a:cubicBezTo>
                    <a:cubicBezTo>
                      <a:pt x="1211" y="128"/>
                      <a:pt x="1172" y="104"/>
                      <a:pt x="1131" y="81"/>
                    </a:cubicBezTo>
                    <a:cubicBezTo>
                      <a:pt x="1089" y="60"/>
                      <a:pt x="1047" y="42"/>
                      <a:pt x="1003" y="28"/>
                    </a:cubicBezTo>
                    <a:cubicBezTo>
                      <a:pt x="958" y="14"/>
                      <a:pt x="913" y="7"/>
                      <a:pt x="866" y="3"/>
                    </a:cubicBezTo>
                    <a:cubicBezTo>
                      <a:pt x="852" y="1"/>
                      <a:pt x="839" y="1"/>
                      <a:pt x="8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40"/>
              <p:cNvSpPr/>
              <p:nvPr/>
            </p:nvSpPr>
            <p:spPr>
              <a:xfrm>
                <a:off x="2625504" y="4147793"/>
                <a:ext cx="114890" cy="163268"/>
              </a:xfrm>
              <a:custGeom>
                <a:avLst/>
                <a:gdLst/>
                <a:ahLst/>
                <a:cxnLst/>
                <a:rect l="l" t="t" r="r" b="b"/>
                <a:pathLst>
                  <a:path w="1679" h="2386" extrusionOk="0">
                    <a:moveTo>
                      <a:pt x="1386" y="0"/>
                    </a:moveTo>
                    <a:cubicBezTo>
                      <a:pt x="1298" y="14"/>
                      <a:pt x="1209" y="27"/>
                      <a:pt x="1122" y="43"/>
                    </a:cubicBezTo>
                    <a:cubicBezTo>
                      <a:pt x="1034" y="58"/>
                      <a:pt x="946" y="79"/>
                      <a:pt x="859" y="104"/>
                    </a:cubicBezTo>
                    <a:cubicBezTo>
                      <a:pt x="744" y="134"/>
                      <a:pt x="630" y="165"/>
                      <a:pt x="518" y="197"/>
                    </a:cubicBezTo>
                    <a:cubicBezTo>
                      <a:pt x="405" y="229"/>
                      <a:pt x="293" y="263"/>
                      <a:pt x="177" y="296"/>
                    </a:cubicBezTo>
                    <a:cubicBezTo>
                      <a:pt x="157" y="301"/>
                      <a:pt x="136" y="310"/>
                      <a:pt x="115" y="321"/>
                    </a:cubicBezTo>
                    <a:cubicBezTo>
                      <a:pt x="95" y="331"/>
                      <a:pt x="76" y="345"/>
                      <a:pt x="58" y="358"/>
                    </a:cubicBezTo>
                    <a:cubicBezTo>
                      <a:pt x="42" y="372"/>
                      <a:pt x="29" y="391"/>
                      <a:pt x="17" y="410"/>
                    </a:cubicBezTo>
                    <a:cubicBezTo>
                      <a:pt x="6" y="429"/>
                      <a:pt x="0" y="451"/>
                      <a:pt x="0" y="476"/>
                    </a:cubicBezTo>
                    <a:cubicBezTo>
                      <a:pt x="7" y="527"/>
                      <a:pt x="24" y="573"/>
                      <a:pt x="51" y="619"/>
                    </a:cubicBezTo>
                    <a:cubicBezTo>
                      <a:pt x="56" y="626"/>
                      <a:pt x="63" y="635"/>
                      <a:pt x="69" y="645"/>
                    </a:cubicBezTo>
                    <a:cubicBezTo>
                      <a:pt x="76" y="656"/>
                      <a:pt x="82" y="665"/>
                      <a:pt x="89" y="673"/>
                    </a:cubicBezTo>
                    <a:cubicBezTo>
                      <a:pt x="98" y="683"/>
                      <a:pt x="105" y="689"/>
                      <a:pt x="114" y="696"/>
                    </a:cubicBezTo>
                    <a:cubicBezTo>
                      <a:pt x="124" y="702"/>
                      <a:pt x="135" y="704"/>
                      <a:pt x="146" y="704"/>
                    </a:cubicBezTo>
                    <a:cubicBezTo>
                      <a:pt x="218" y="687"/>
                      <a:pt x="288" y="670"/>
                      <a:pt x="357" y="653"/>
                    </a:cubicBezTo>
                    <a:cubicBezTo>
                      <a:pt x="426" y="636"/>
                      <a:pt x="496" y="621"/>
                      <a:pt x="567" y="606"/>
                    </a:cubicBezTo>
                    <a:cubicBezTo>
                      <a:pt x="599" y="714"/>
                      <a:pt x="624" y="822"/>
                      <a:pt x="642" y="933"/>
                    </a:cubicBezTo>
                    <a:cubicBezTo>
                      <a:pt x="660" y="1043"/>
                      <a:pt x="674" y="1153"/>
                      <a:pt x="684" y="1266"/>
                    </a:cubicBezTo>
                    <a:cubicBezTo>
                      <a:pt x="692" y="1368"/>
                      <a:pt x="694" y="1469"/>
                      <a:pt x="690" y="1570"/>
                    </a:cubicBezTo>
                    <a:cubicBezTo>
                      <a:pt x="687" y="1670"/>
                      <a:pt x="686" y="1772"/>
                      <a:pt x="686" y="1872"/>
                    </a:cubicBezTo>
                    <a:cubicBezTo>
                      <a:pt x="683" y="1924"/>
                      <a:pt x="684" y="1975"/>
                      <a:pt x="687" y="2027"/>
                    </a:cubicBezTo>
                    <a:cubicBezTo>
                      <a:pt x="690" y="2079"/>
                      <a:pt x="694" y="2132"/>
                      <a:pt x="700" y="2183"/>
                    </a:cubicBezTo>
                    <a:cubicBezTo>
                      <a:pt x="702" y="2223"/>
                      <a:pt x="712" y="2256"/>
                      <a:pt x="731" y="2284"/>
                    </a:cubicBezTo>
                    <a:cubicBezTo>
                      <a:pt x="750" y="2311"/>
                      <a:pt x="775" y="2334"/>
                      <a:pt x="803" y="2351"/>
                    </a:cubicBezTo>
                    <a:cubicBezTo>
                      <a:pt x="832" y="2367"/>
                      <a:pt x="864" y="2378"/>
                      <a:pt x="899" y="2383"/>
                    </a:cubicBezTo>
                    <a:cubicBezTo>
                      <a:pt x="913" y="2385"/>
                      <a:pt x="927" y="2386"/>
                      <a:pt x="940" y="2386"/>
                    </a:cubicBezTo>
                    <a:cubicBezTo>
                      <a:pt x="961" y="2386"/>
                      <a:pt x="982" y="2383"/>
                      <a:pt x="1003" y="2378"/>
                    </a:cubicBezTo>
                    <a:cubicBezTo>
                      <a:pt x="1024" y="2373"/>
                      <a:pt x="1042" y="2362"/>
                      <a:pt x="1057" y="2348"/>
                    </a:cubicBezTo>
                    <a:cubicBezTo>
                      <a:pt x="1075" y="2334"/>
                      <a:pt x="1087" y="2317"/>
                      <a:pt x="1100" y="2298"/>
                    </a:cubicBezTo>
                    <a:cubicBezTo>
                      <a:pt x="1111" y="2278"/>
                      <a:pt x="1120" y="2259"/>
                      <a:pt x="1128" y="2238"/>
                    </a:cubicBezTo>
                    <a:cubicBezTo>
                      <a:pt x="1136" y="2217"/>
                      <a:pt x="1142" y="2197"/>
                      <a:pt x="1147" y="2177"/>
                    </a:cubicBezTo>
                    <a:cubicBezTo>
                      <a:pt x="1159" y="2131"/>
                      <a:pt x="1168" y="2086"/>
                      <a:pt x="1173" y="2041"/>
                    </a:cubicBezTo>
                    <a:cubicBezTo>
                      <a:pt x="1178" y="1995"/>
                      <a:pt x="1181" y="1948"/>
                      <a:pt x="1184" y="1902"/>
                    </a:cubicBezTo>
                    <a:cubicBezTo>
                      <a:pt x="1178" y="1668"/>
                      <a:pt x="1173" y="1437"/>
                      <a:pt x="1167" y="1205"/>
                    </a:cubicBezTo>
                    <a:cubicBezTo>
                      <a:pt x="1160" y="974"/>
                      <a:pt x="1152" y="742"/>
                      <a:pt x="1137" y="509"/>
                    </a:cubicBezTo>
                    <a:cubicBezTo>
                      <a:pt x="1198" y="500"/>
                      <a:pt x="1257" y="489"/>
                      <a:pt x="1318" y="478"/>
                    </a:cubicBezTo>
                    <a:cubicBezTo>
                      <a:pt x="1379" y="466"/>
                      <a:pt x="1444" y="447"/>
                      <a:pt x="1516" y="418"/>
                    </a:cubicBezTo>
                    <a:cubicBezTo>
                      <a:pt x="1537" y="411"/>
                      <a:pt x="1558" y="400"/>
                      <a:pt x="1581" y="386"/>
                    </a:cubicBezTo>
                    <a:cubicBezTo>
                      <a:pt x="1600" y="371"/>
                      <a:pt x="1620" y="355"/>
                      <a:pt x="1635" y="336"/>
                    </a:cubicBezTo>
                    <a:cubicBezTo>
                      <a:pt x="1651" y="318"/>
                      <a:pt x="1663" y="297"/>
                      <a:pt x="1671" y="274"/>
                    </a:cubicBezTo>
                    <a:cubicBezTo>
                      <a:pt x="1679" y="251"/>
                      <a:pt x="1679" y="228"/>
                      <a:pt x="1672" y="202"/>
                    </a:cubicBezTo>
                    <a:cubicBezTo>
                      <a:pt x="1667" y="170"/>
                      <a:pt x="1654" y="143"/>
                      <a:pt x="1629" y="124"/>
                    </a:cubicBezTo>
                    <a:cubicBezTo>
                      <a:pt x="1608" y="101"/>
                      <a:pt x="1584" y="82"/>
                      <a:pt x="1561" y="63"/>
                    </a:cubicBezTo>
                    <a:cubicBezTo>
                      <a:pt x="1536" y="43"/>
                      <a:pt x="1509" y="27"/>
                      <a:pt x="1479" y="19"/>
                    </a:cubicBezTo>
                    <a:cubicBezTo>
                      <a:pt x="1448" y="9"/>
                      <a:pt x="1417" y="3"/>
                      <a:pt x="13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40"/>
              <p:cNvSpPr/>
              <p:nvPr/>
            </p:nvSpPr>
            <p:spPr>
              <a:xfrm>
                <a:off x="2761059" y="4126786"/>
                <a:ext cx="110305" cy="162173"/>
              </a:xfrm>
              <a:custGeom>
                <a:avLst/>
                <a:gdLst/>
                <a:ahLst/>
                <a:cxnLst/>
                <a:rect l="l" t="t" r="r" b="b"/>
                <a:pathLst>
                  <a:path w="1612" h="2370" extrusionOk="0">
                    <a:moveTo>
                      <a:pt x="912" y="1"/>
                    </a:moveTo>
                    <a:cubicBezTo>
                      <a:pt x="876" y="1"/>
                      <a:pt x="840" y="3"/>
                      <a:pt x="804" y="10"/>
                    </a:cubicBezTo>
                    <a:cubicBezTo>
                      <a:pt x="722" y="22"/>
                      <a:pt x="641" y="42"/>
                      <a:pt x="564" y="70"/>
                    </a:cubicBezTo>
                    <a:cubicBezTo>
                      <a:pt x="486" y="99"/>
                      <a:pt x="409" y="132"/>
                      <a:pt x="335" y="172"/>
                    </a:cubicBezTo>
                    <a:cubicBezTo>
                      <a:pt x="303" y="191"/>
                      <a:pt x="269" y="212"/>
                      <a:pt x="234" y="233"/>
                    </a:cubicBezTo>
                    <a:cubicBezTo>
                      <a:pt x="199" y="253"/>
                      <a:pt x="165" y="276"/>
                      <a:pt x="134" y="301"/>
                    </a:cubicBezTo>
                    <a:cubicBezTo>
                      <a:pt x="102" y="327"/>
                      <a:pt x="75" y="354"/>
                      <a:pt x="52" y="386"/>
                    </a:cubicBezTo>
                    <a:cubicBezTo>
                      <a:pt x="29" y="419"/>
                      <a:pt x="11" y="455"/>
                      <a:pt x="3" y="494"/>
                    </a:cubicBezTo>
                    <a:cubicBezTo>
                      <a:pt x="1" y="514"/>
                      <a:pt x="4" y="531"/>
                      <a:pt x="11" y="546"/>
                    </a:cubicBezTo>
                    <a:cubicBezTo>
                      <a:pt x="19" y="561"/>
                      <a:pt x="29" y="575"/>
                      <a:pt x="41" y="585"/>
                    </a:cubicBezTo>
                    <a:cubicBezTo>
                      <a:pt x="53" y="597"/>
                      <a:pt x="67" y="605"/>
                      <a:pt x="84" y="611"/>
                    </a:cubicBezTo>
                    <a:cubicBezTo>
                      <a:pt x="99" y="617"/>
                      <a:pt x="117" y="620"/>
                      <a:pt x="133" y="620"/>
                    </a:cubicBezTo>
                    <a:cubicBezTo>
                      <a:pt x="153" y="625"/>
                      <a:pt x="174" y="627"/>
                      <a:pt x="195" y="627"/>
                    </a:cubicBezTo>
                    <a:cubicBezTo>
                      <a:pt x="212" y="627"/>
                      <a:pt x="229" y="625"/>
                      <a:pt x="246" y="623"/>
                    </a:cubicBezTo>
                    <a:cubicBezTo>
                      <a:pt x="284" y="617"/>
                      <a:pt x="322" y="610"/>
                      <a:pt x="360" y="603"/>
                    </a:cubicBezTo>
                    <a:lnTo>
                      <a:pt x="371" y="601"/>
                    </a:lnTo>
                    <a:lnTo>
                      <a:pt x="398" y="590"/>
                    </a:lnTo>
                    <a:lnTo>
                      <a:pt x="428" y="580"/>
                    </a:lnTo>
                    <a:cubicBezTo>
                      <a:pt x="435" y="579"/>
                      <a:pt x="445" y="576"/>
                      <a:pt x="453" y="572"/>
                    </a:cubicBezTo>
                    <a:cubicBezTo>
                      <a:pt x="460" y="569"/>
                      <a:pt x="469" y="565"/>
                      <a:pt x="477" y="561"/>
                    </a:cubicBezTo>
                    <a:cubicBezTo>
                      <a:pt x="489" y="598"/>
                      <a:pt x="496" y="637"/>
                      <a:pt x="503" y="677"/>
                    </a:cubicBezTo>
                    <a:cubicBezTo>
                      <a:pt x="508" y="718"/>
                      <a:pt x="513" y="756"/>
                      <a:pt x="516" y="796"/>
                    </a:cubicBezTo>
                    <a:cubicBezTo>
                      <a:pt x="525" y="891"/>
                      <a:pt x="531" y="988"/>
                      <a:pt x="537" y="1083"/>
                    </a:cubicBezTo>
                    <a:cubicBezTo>
                      <a:pt x="542" y="1179"/>
                      <a:pt x="547" y="1274"/>
                      <a:pt x="552" y="1371"/>
                    </a:cubicBezTo>
                    <a:cubicBezTo>
                      <a:pt x="554" y="1465"/>
                      <a:pt x="559" y="1558"/>
                      <a:pt x="567" y="1651"/>
                    </a:cubicBezTo>
                    <a:cubicBezTo>
                      <a:pt x="573" y="1743"/>
                      <a:pt x="579" y="1836"/>
                      <a:pt x="587" y="1929"/>
                    </a:cubicBezTo>
                    <a:cubicBezTo>
                      <a:pt x="590" y="1934"/>
                      <a:pt x="592" y="1939"/>
                      <a:pt x="592" y="1945"/>
                    </a:cubicBezTo>
                    <a:cubicBezTo>
                      <a:pt x="592" y="1951"/>
                      <a:pt x="592" y="1959"/>
                      <a:pt x="590" y="1964"/>
                    </a:cubicBezTo>
                    <a:cubicBezTo>
                      <a:pt x="557" y="1971"/>
                      <a:pt x="522" y="1980"/>
                      <a:pt x="487" y="1991"/>
                    </a:cubicBezTo>
                    <a:cubicBezTo>
                      <a:pt x="453" y="2001"/>
                      <a:pt x="418" y="2008"/>
                      <a:pt x="384" y="2016"/>
                    </a:cubicBezTo>
                    <a:cubicBezTo>
                      <a:pt x="370" y="2020"/>
                      <a:pt x="357" y="2025"/>
                      <a:pt x="341" y="2033"/>
                    </a:cubicBezTo>
                    <a:cubicBezTo>
                      <a:pt x="327" y="2039"/>
                      <a:pt x="314" y="2049"/>
                      <a:pt x="303" y="2060"/>
                    </a:cubicBezTo>
                    <a:cubicBezTo>
                      <a:pt x="291" y="2070"/>
                      <a:pt x="282" y="2084"/>
                      <a:pt x="274" y="2097"/>
                    </a:cubicBezTo>
                    <a:cubicBezTo>
                      <a:pt x="267" y="2112"/>
                      <a:pt x="264" y="2129"/>
                      <a:pt x="267" y="2146"/>
                    </a:cubicBezTo>
                    <a:cubicBezTo>
                      <a:pt x="269" y="2161"/>
                      <a:pt x="273" y="2175"/>
                      <a:pt x="278" y="2191"/>
                    </a:cubicBezTo>
                    <a:cubicBezTo>
                      <a:pt x="283" y="2207"/>
                      <a:pt x="291" y="2219"/>
                      <a:pt x="303" y="2233"/>
                    </a:cubicBezTo>
                    <a:cubicBezTo>
                      <a:pt x="322" y="2265"/>
                      <a:pt x="345" y="2291"/>
                      <a:pt x="375" y="2310"/>
                    </a:cubicBezTo>
                    <a:cubicBezTo>
                      <a:pt x="403" y="2329"/>
                      <a:pt x="435" y="2344"/>
                      <a:pt x="470" y="2354"/>
                    </a:cubicBezTo>
                    <a:cubicBezTo>
                      <a:pt x="506" y="2363"/>
                      <a:pt x="541" y="2368"/>
                      <a:pt x="578" y="2369"/>
                    </a:cubicBezTo>
                    <a:cubicBezTo>
                      <a:pt x="584" y="2369"/>
                      <a:pt x="590" y="2370"/>
                      <a:pt x="597" y="2370"/>
                    </a:cubicBezTo>
                    <a:cubicBezTo>
                      <a:pt x="627" y="2370"/>
                      <a:pt x="656" y="2368"/>
                      <a:pt x="686" y="2364"/>
                    </a:cubicBezTo>
                    <a:cubicBezTo>
                      <a:pt x="830" y="2348"/>
                      <a:pt x="972" y="2323"/>
                      <a:pt x="1112" y="2291"/>
                    </a:cubicBezTo>
                    <a:cubicBezTo>
                      <a:pt x="1251" y="2259"/>
                      <a:pt x="1390" y="2215"/>
                      <a:pt x="1526" y="2163"/>
                    </a:cubicBezTo>
                    <a:cubicBezTo>
                      <a:pt x="1557" y="2153"/>
                      <a:pt x="1580" y="2132"/>
                      <a:pt x="1593" y="2105"/>
                    </a:cubicBezTo>
                    <a:cubicBezTo>
                      <a:pt x="1604" y="2076"/>
                      <a:pt x="1611" y="2047"/>
                      <a:pt x="1611" y="2018"/>
                    </a:cubicBezTo>
                    <a:cubicBezTo>
                      <a:pt x="1609" y="1985"/>
                      <a:pt x="1604" y="1950"/>
                      <a:pt x="1597" y="1911"/>
                    </a:cubicBezTo>
                    <a:cubicBezTo>
                      <a:pt x="1586" y="1877"/>
                      <a:pt x="1561" y="1846"/>
                      <a:pt x="1523" y="1820"/>
                    </a:cubicBezTo>
                    <a:cubicBezTo>
                      <a:pt x="1498" y="1814"/>
                      <a:pt x="1472" y="1810"/>
                      <a:pt x="1445" y="1810"/>
                    </a:cubicBezTo>
                    <a:cubicBezTo>
                      <a:pt x="1438" y="1810"/>
                      <a:pt x="1430" y="1810"/>
                      <a:pt x="1422" y="1811"/>
                    </a:cubicBezTo>
                    <a:cubicBezTo>
                      <a:pt x="1387" y="1813"/>
                      <a:pt x="1353" y="1818"/>
                      <a:pt x="1319" y="1826"/>
                    </a:cubicBezTo>
                    <a:cubicBezTo>
                      <a:pt x="1304" y="1831"/>
                      <a:pt x="1288" y="1836"/>
                      <a:pt x="1273" y="1839"/>
                    </a:cubicBezTo>
                    <a:cubicBezTo>
                      <a:pt x="1257" y="1843"/>
                      <a:pt x="1242" y="1847"/>
                      <a:pt x="1228" y="1853"/>
                    </a:cubicBezTo>
                    <a:cubicBezTo>
                      <a:pt x="1213" y="1856"/>
                      <a:pt x="1197" y="1859"/>
                      <a:pt x="1182" y="1865"/>
                    </a:cubicBezTo>
                    <a:cubicBezTo>
                      <a:pt x="1166" y="1870"/>
                      <a:pt x="1151" y="1873"/>
                      <a:pt x="1135" y="1873"/>
                    </a:cubicBezTo>
                    <a:lnTo>
                      <a:pt x="1115" y="1880"/>
                    </a:lnTo>
                    <a:lnTo>
                      <a:pt x="1086" y="1882"/>
                    </a:lnTo>
                    <a:cubicBezTo>
                      <a:pt x="1071" y="1846"/>
                      <a:pt x="1060" y="1808"/>
                      <a:pt x="1053" y="1768"/>
                    </a:cubicBezTo>
                    <a:cubicBezTo>
                      <a:pt x="1044" y="1729"/>
                      <a:pt x="1038" y="1689"/>
                      <a:pt x="1034" y="1647"/>
                    </a:cubicBezTo>
                    <a:cubicBezTo>
                      <a:pt x="1030" y="1606"/>
                      <a:pt x="1027" y="1567"/>
                      <a:pt x="1023" y="1525"/>
                    </a:cubicBezTo>
                    <a:cubicBezTo>
                      <a:pt x="1019" y="1484"/>
                      <a:pt x="1014" y="1444"/>
                      <a:pt x="1009" y="1404"/>
                    </a:cubicBezTo>
                    <a:cubicBezTo>
                      <a:pt x="1006" y="1361"/>
                      <a:pt x="1001" y="1319"/>
                      <a:pt x="996" y="1274"/>
                    </a:cubicBezTo>
                    <a:cubicBezTo>
                      <a:pt x="991" y="1231"/>
                      <a:pt x="985" y="1187"/>
                      <a:pt x="978" y="1144"/>
                    </a:cubicBezTo>
                    <a:cubicBezTo>
                      <a:pt x="973" y="1098"/>
                      <a:pt x="968" y="1053"/>
                      <a:pt x="963" y="1010"/>
                    </a:cubicBezTo>
                    <a:cubicBezTo>
                      <a:pt x="958" y="968"/>
                      <a:pt x="952" y="922"/>
                      <a:pt x="947" y="877"/>
                    </a:cubicBezTo>
                    <a:cubicBezTo>
                      <a:pt x="942" y="840"/>
                      <a:pt x="939" y="802"/>
                      <a:pt x="937" y="765"/>
                    </a:cubicBezTo>
                    <a:cubicBezTo>
                      <a:pt x="936" y="727"/>
                      <a:pt x="934" y="690"/>
                      <a:pt x="931" y="652"/>
                    </a:cubicBezTo>
                    <a:cubicBezTo>
                      <a:pt x="932" y="613"/>
                      <a:pt x="931" y="579"/>
                      <a:pt x="927" y="543"/>
                    </a:cubicBezTo>
                    <a:cubicBezTo>
                      <a:pt x="923" y="508"/>
                      <a:pt x="920" y="472"/>
                      <a:pt x="919" y="435"/>
                    </a:cubicBezTo>
                    <a:cubicBezTo>
                      <a:pt x="961" y="419"/>
                      <a:pt x="1001" y="401"/>
                      <a:pt x="1040" y="386"/>
                    </a:cubicBezTo>
                    <a:cubicBezTo>
                      <a:pt x="1081" y="370"/>
                      <a:pt x="1121" y="355"/>
                      <a:pt x="1162" y="338"/>
                    </a:cubicBezTo>
                    <a:cubicBezTo>
                      <a:pt x="1197" y="315"/>
                      <a:pt x="1221" y="284"/>
                      <a:pt x="1239" y="245"/>
                    </a:cubicBezTo>
                    <a:cubicBezTo>
                      <a:pt x="1255" y="207"/>
                      <a:pt x="1265" y="168"/>
                      <a:pt x="1266" y="129"/>
                    </a:cubicBezTo>
                    <a:cubicBezTo>
                      <a:pt x="1244" y="93"/>
                      <a:pt x="1214" y="67"/>
                      <a:pt x="1177" y="49"/>
                    </a:cubicBezTo>
                    <a:cubicBezTo>
                      <a:pt x="1137" y="32"/>
                      <a:pt x="1099" y="19"/>
                      <a:pt x="1058" y="11"/>
                    </a:cubicBezTo>
                    <a:cubicBezTo>
                      <a:pt x="1016" y="6"/>
                      <a:pt x="975" y="2"/>
                      <a:pt x="932" y="1"/>
                    </a:cubicBezTo>
                    <a:cubicBezTo>
                      <a:pt x="925" y="1"/>
                      <a:pt x="919" y="1"/>
                      <a:pt x="9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40"/>
              <p:cNvSpPr/>
              <p:nvPr/>
            </p:nvSpPr>
            <p:spPr>
              <a:xfrm>
                <a:off x="2888266" y="4103931"/>
                <a:ext cx="108184" cy="159368"/>
              </a:xfrm>
              <a:custGeom>
                <a:avLst/>
                <a:gdLst/>
                <a:ahLst/>
                <a:cxnLst/>
                <a:rect l="l" t="t" r="r" b="b"/>
                <a:pathLst>
                  <a:path w="1581" h="2329" extrusionOk="0">
                    <a:moveTo>
                      <a:pt x="821" y="430"/>
                    </a:moveTo>
                    <a:cubicBezTo>
                      <a:pt x="859" y="430"/>
                      <a:pt x="891" y="440"/>
                      <a:pt x="918" y="459"/>
                    </a:cubicBezTo>
                    <a:cubicBezTo>
                      <a:pt x="950" y="483"/>
                      <a:pt x="978" y="516"/>
                      <a:pt x="998" y="556"/>
                    </a:cubicBezTo>
                    <a:cubicBezTo>
                      <a:pt x="1019" y="598"/>
                      <a:pt x="1034" y="641"/>
                      <a:pt x="1045" y="691"/>
                    </a:cubicBezTo>
                    <a:cubicBezTo>
                      <a:pt x="1055" y="739"/>
                      <a:pt x="1061" y="785"/>
                      <a:pt x="1067" y="826"/>
                    </a:cubicBezTo>
                    <a:cubicBezTo>
                      <a:pt x="1077" y="920"/>
                      <a:pt x="1082" y="1015"/>
                      <a:pt x="1079" y="1109"/>
                    </a:cubicBezTo>
                    <a:cubicBezTo>
                      <a:pt x="1078" y="1203"/>
                      <a:pt x="1071" y="1298"/>
                      <a:pt x="1053" y="1395"/>
                    </a:cubicBezTo>
                    <a:cubicBezTo>
                      <a:pt x="1046" y="1437"/>
                      <a:pt x="1036" y="1482"/>
                      <a:pt x="1022" y="1528"/>
                    </a:cubicBezTo>
                    <a:cubicBezTo>
                      <a:pt x="1010" y="1575"/>
                      <a:pt x="991" y="1620"/>
                      <a:pt x="969" y="1662"/>
                    </a:cubicBezTo>
                    <a:cubicBezTo>
                      <a:pt x="948" y="1703"/>
                      <a:pt x="921" y="1739"/>
                      <a:pt x="887" y="1770"/>
                    </a:cubicBezTo>
                    <a:cubicBezTo>
                      <a:pt x="855" y="1799"/>
                      <a:pt x="813" y="1820"/>
                      <a:pt x="766" y="1830"/>
                    </a:cubicBezTo>
                    <a:cubicBezTo>
                      <a:pt x="759" y="1831"/>
                      <a:pt x="752" y="1832"/>
                      <a:pt x="745" y="1832"/>
                    </a:cubicBezTo>
                    <a:cubicBezTo>
                      <a:pt x="721" y="1832"/>
                      <a:pt x="700" y="1826"/>
                      <a:pt x="681" y="1815"/>
                    </a:cubicBezTo>
                    <a:cubicBezTo>
                      <a:pt x="658" y="1801"/>
                      <a:pt x="638" y="1783"/>
                      <a:pt x="621" y="1760"/>
                    </a:cubicBezTo>
                    <a:cubicBezTo>
                      <a:pt x="602" y="1736"/>
                      <a:pt x="587" y="1709"/>
                      <a:pt x="574" y="1679"/>
                    </a:cubicBezTo>
                    <a:cubicBezTo>
                      <a:pt x="561" y="1648"/>
                      <a:pt x="549" y="1618"/>
                      <a:pt x="539" y="1587"/>
                    </a:cubicBezTo>
                    <a:cubicBezTo>
                      <a:pt x="519" y="1529"/>
                      <a:pt x="505" y="1471"/>
                      <a:pt x="495" y="1408"/>
                    </a:cubicBezTo>
                    <a:cubicBezTo>
                      <a:pt x="486" y="1346"/>
                      <a:pt x="478" y="1284"/>
                      <a:pt x="472" y="1222"/>
                    </a:cubicBezTo>
                    <a:cubicBezTo>
                      <a:pt x="468" y="1177"/>
                      <a:pt x="466" y="1127"/>
                      <a:pt x="463" y="1074"/>
                    </a:cubicBezTo>
                    <a:cubicBezTo>
                      <a:pt x="462" y="1022"/>
                      <a:pt x="463" y="969"/>
                      <a:pt x="467" y="914"/>
                    </a:cubicBezTo>
                    <a:cubicBezTo>
                      <a:pt x="472" y="861"/>
                      <a:pt x="479" y="807"/>
                      <a:pt x="493" y="755"/>
                    </a:cubicBezTo>
                    <a:cubicBezTo>
                      <a:pt x="504" y="703"/>
                      <a:pt x="524" y="656"/>
                      <a:pt x="548" y="612"/>
                    </a:cubicBezTo>
                    <a:cubicBezTo>
                      <a:pt x="572" y="569"/>
                      <a:pt x="605" y="532"/>
                      <a:pt x="644" y="499"/>
                    </a:cubicBezTo>
                    <a:cubicBezTo>
                      <a:pt x="683" y="468"/>
                      <a:pt x="731" y="445"/>
                      <a:pt x="789" y="432"/>
                    </a:cubicBezTo>
                    <a:cubicBezTo>
                      <a:pt x="800" y="431"/>
                      <a:pt x="811" y="430"/>
                      <a:pt x="821" y="430"/>
                    </a:cubicBezTo>
                    <a:close/>
                    <a:moveTo>
                      <a:pt x="819" y="1"/>
                    </a:moveTo>
                    <a:cubicBezTo>
                      <a:pt x="777" y="1"/>
                      <a:pt x="735" y="5"/>
                      <a:pt x="694" y="14"/>
                    </a:cubicBezTo>
                    <a:cubicBezTo>
                      <a:pt x="632" y="24"/>
                      <a:pt x="572" y="42"/>
                      <a:pt x="514" y="71"/>
                    </a:cubicBezTo>
                    <a:cubicBezTo>
                      <a:pt x="457" y="99"/>
                      <a:pt x="405" y="134"/>
                      <a:pt x="355" y="177"/>
                    </a:cubicBezTo>
                    <a:cubicBezTo>
                      <a:pt x="307" y="220"/>
                      <a:pt x="263" y="268"/>
                      <a:pt x="225" y="321"/>
                    </a:cubicBezTo>
                    <a:cubicBezTo>
                      <a:pt x="188" y="375"/>
                      <a:pt x="155" y="430"/>
                      <a:pt x="130" y="490"/>
                    </a:cubicBezTo>
                    <a:cubicBezTo>
                      <a:pt x="75" y="609"/>
                      <a:pt x="39" y="732"/>
                      <a:pt x="21" y="858"/>
                    </a:cubicBezTo>
                    <a:cubicBezTo>
                      <a:pt x="2" y="986"/>
                      <a:pt x="0" y="1112"/>
                      <a:pt x="11" y="1236"/>
                    </a:cubicBezTo>
                    <a:cubicBezTo>
                      <a:pt x="23" y="1370"/>
                      <a:pt x="49" y="1501"/>
                      <a:pt x="90" y="1627"/>
                    </a:cubicBezTo>
                    <a:cubicBezTo>
                      <a:pt x="131" y="1752"/>
                      <a:pt x="188" y="1870"/>
                      <a:pt x="260" y="1976"/>
                    </a:cubicBezTo>
                    <a:cubicBezTo>
                      <a:pt x="293" y="2030"/>
                      <a:pt x="333" y="2079"/>
                      <a:pt x="379" y="2126"/>
                    </a:cubicBezTo>
                    <a:cubicBezTo>
                      <a:pt x="425" y="2175"/>
                      <a:pt x="476" y="2214"/>
                      <a:pt x="530" y="2248"/>
                    </a:cubicBezTo>
                    <a:cubicBezTo>
                      <a:pt x="585" y="2280"/>
                      <a:pt x="644" y="2304"/>
                      <a:pt x="707" y="2318"/>
                    </a:cubicBezTo>
                    <a:cubicBezTo>
                      <a:pt x="739" y="2325"/>
                      <a:pt x="771" y="2328"/>
                      <a:pt x="804" y="2328"/>
                    </a:cubicBezTo>
                    <a:cubicBezTo>
                      <a:pt x="837" y="2328"/>
                      <a:pt x="871" y="2325"/>
                      <a:pt x="906" y="2318"/>
                    </a:cubicBezTo>
                    <a:cubicBezTo>
                      <a:pt x="979" y="2306"/>
                      <a:pt x="1045" y="2281"/>
                      <a:pt x="1104" y="2243"/>
                    </a:cubicBezTo>
                    <a:cubicBezTo>
                      <a:pt x="1164" y="2204"/>
                      <a:pt x="1217" y="2156"/>
                      <a:pt x="1263" y="2102"/>
                    </a:cubicBezTo>
                    <a:cubicBezTo>
                      <a:pt x="1310" y="2048"/>
                      <a:pt x="1350" y="1988"/>
                      <a:pt x="1384" y="1921"/>
                    </a:cubicBezTo>
                    <a:cubicBezTo>
                      <a:pt x="1419" y="1855"/>
                      <a:pt x="1449" y="1789"/>
                      <a:pt x="1472" y="1722"/>
                    </a:cubicBezTo>
                    <a:cubicBezTo>
                      <a:pt x="1524" y="1585"/>
                      <a:pt x="1555" y="1446"/>
                      <a:pt x="1568" y="1305"/>
                    </a:cubicBezTo>
                    <a:cubicBezTo>
                      <a:pt x="1581" y="1163"/>
                      <a:pt x="1581" y="1023"/>
                      <a:pt x="1567" y="883"/>
                    </a:cubicBezTo>
                    <a:cubicBezTo>
                      <a:pt x="1560" y="825"/>
                      <a:pt x="1552" y="767"/>
                      <a:pt x="1535" y="708"/>
                    </a:cubicBezTo>
                    <a:cubicBezTo>
                      <a:pt x="1523" y="651"/>
                      <a:pt x="1506" y="596"/>
                      <a:pt x="1485" y="542"/>
                    </a:cubicBezTo>
                    <a:cubicBezTo>
                      <a:pt x="1465" y="487"/>
                      <a:pt x="1440" y="434"/>
                      <a:pt x="1411" y="384"/>
                    </a:cubicBezTo>
                    <a:cubicBezTo>
                      <a:pt x="1383" y="334"/>
                      <a:pt x="1351" y="287"/>
                      <a:pt x="1313" y="244"/>
                    </a:cubicBezTo>
                    <a:cubicBezTo>
                      <a:pt x="1279" y="196"/>
                      <a:pt x="1237" y="156"/>
                      <a:pt x="1191" y="122"/>
                    </a:cubicBezTo>
                    <a:cubicBezTo>
                      <a:pt x="1144" y="88"/>
                      <a:pt x="1093" y="60"/>
                      <a:pt x="1041" y="40"/>
                    </a:cubicBezTo>
                    <a:cubicBezTo>
                      <a:pt x="987" y="21"/>
                      <a:pt x="930" y="8"/>
                      <a:pt x="872" y="3"/>
                    </a:cubicBezTo>
                    <a:cubicBezTo>
                      <a:pt x="854" y="1"/>
                      <a:pt x="837" y="1"/>
                      <a:pt x="8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40"/>
              <p:cNvSpPr/>
              <p:nvPr/>
            </p:nvSpPr>
            <p:spPr>
              <a:xfrm>
                <a:off x="3020810" y="4078066"/>
                <a:ext cx="110305" cy="163884"/>
              </a:xfrm>
              <a:custGeom>
                <a:avLst/>
                <a:gdLst/>
                <a:ahLst/>
                <a:cxnLst/>
                <a:rect l="l" t="t" r="r" b="b"/>
                <a:pathLst>
                  <a:path w="1612" h="2395" extrusionOk="0">
                    <a:moveTo>
                      <a:pt x="1156" y="1"/>
                    </a:moveTo>
                    <a:cubicBezTo>
                      <a:pt x="1149" y="1"/>
                      <a:pt x="1141" y="1"/>
                      <a:pt x="1134" y="2"/>
                    </a:cubicBezTo>
                    <a:cubicBezTo>
                      <a:pt x="1115" y="2"/>
                      <a:pt x="1098" y="7"/>
                      <a:pt x="1081" y="16"/>
                    </a:cubicBezTo>
                    <a:cubicBezTo>
                      <a:pt x="1064" y="25"/>
                      <a:pt x="1049" y="37"/>
                      <a:pt x="1038" y="51"/>
                    </a:cubicBezTo>
                    <a:cubicBezTo>
                      <a:pt x="1025" y="66"/>
                      <a:pt x="1015" y="81"/>
                      <a:pt x="1008" y="99"/>
                    </a:cubicBezTo>
                    <a:cubicBezTo>
                      <a:pt x="999" y="117"/>
                      <a:pt x="996" y="135"/>
                      <a:pt x="993" y="154"/>
                    </a:cubicBezTo>
                    <a:cubicBezTo>
                      <a:pt x="982" y="195"/>
                      <a:pt x="976" y="236"/>
                      <a:pt x="976" y="279"/>
                    </a:cubicBezTo>
                    <a:cubicBezTo>
                      <a:pt x="976" y="321"/>
                      <a:pt x="978" y="362"/>
                      <a:pt x="981" y="403"/>
                    </a:cubicBezTo>
                    <a:cubicBezTo>
                      <a:pt x="989" y="471"/>
                      <a:pt x="1001" y="538"/>
                      <a:pt x="1014" y="608"/>
                    </a:cubicBezTo>
                    <a:cubicBezTo>
                      <a:pt x="1028" y="675"/>
                      <a:pt x="1041" y="743"/>
                      <a:pt x="1054" y="810"/>
                    </a:cubicBezTo>
                    <a:cubicBezTo>
                      <a:pt x="1070" y="878"/>
                      <a:pt x="1082" y="947"/>
                      <a:pt x="1094" y="1016"/>
                    </a:cubicBezTo>
                    <a:cubicBezTo>
                      <a:pt x="1106" y="1084"/>
                      <a:pt x="1115" y="1154"/>
                      <a:pt x="1122" y="1224"/>
                    </a:cubicBezTo>
                    <a:cubicBezTo>
                      <a:pt x="1123" y="1239"/>
                      <a:pt x="1127" y="1256"/>
                      <a:pt x="1129" y="1273"/>
                    </a:cubicBezTo>
                    <a:cubicBezTo>
                      <a:pt x="1132" y="1291"/>
                      <a:pt x="1132" y="1308"/>
                      <a:pt x="1129" y="1323"/>
                    </a:cubicBezTo>
                    <a:cubicBezTo>
                      <a:pt x="1089" y="1275"/>
                      <a:pt x="1051" y="1223"/>
                      <a:pt x="1015" y="1168"/>
                    </a:cubicBezTo>
                    <a:cubicBezTo>
                      <a:pt x="979" y="1113"/>
                      <a:pt x="946" y="1059"/>
                      <a:pt x="915" y="1004"/>
                    </a:cubicBezTo>
                    <a:cubicBezTo>
                      <a:pt x="882" y="948"/>
                      <a:pt x="849" y="891"/>
                      <a:pt x="818" y="836"/>
                    </a:cubicBezTo>
                    <a:cubicBezTo>
                      <a:pt x="787" y="780"/>
                      <a:pt x="755" y="724"/>
                      <a:pt x="723" y="669"/>
                    </a:cubicBezTo>
                    <a:cubicBezTo>
                      <a:pt x="698" y="635"/>
                      <a:pt x="674" y="600"/>
                      <a:pt x="651" y="562"/>
                    </a:cubicBezTo>
                    <a:cubicBezTo>
                      <a:pt x="627" y="523"/>
                      <a:pt x="603" y="484"/>
                      <a:pt x="578" y="447"/>
                    </a:cubicBezTo>
                    <a:cubicBezTo>
                      <a:pt x="554" y="409"/>
                      <a:pt x="527" y="372"/>
                      <a:pt x="498" y="337"/>
                    </a:cubicBezTo>
                    <a:cubicBezTo>
                      <a:pt x="470" y="301"/>
                      <a:pt x="439" y="271"/>
                      <a:pt x="407" y="244"/>
                    </a:cubicBezTo>
                    <a:cubicBezTo>
                      <a:pt x="374" y="218"/>
                      <a:pt x="337" y="197"/>
                      <a:pt x="299" y="181"/>
                    </a:cubicBezTo>
                    <a:cubicBezTo>
                      <a:pt x="263" y="167"/>
                      <a:pt x="223" y="161"/>
                      <a:pt x="180" y="161"/>
                    </a:cubicBezTo>
                    <a:cubicBezTo>
                      <a:pt x="177" y="161"/>
                      <a:pt x="173" y="161"/>
                      <a:pt x="170" y="161"/>
                    </a:cubicBezTo>
                    <a:cubicBezTo>
                      <a:pt x="136" y="197"/>
                      <a:pt x="112" y="237"/>
                      <a:pt x="94" y="281"/>
                    </a:cubicBezTo>
                    <a:cubicBezTo>
                      <a:pt x="78" y="325"/>
                      <a:pt x="67" y="372"/>
                      <a:pt x="57" y="419"/>
                    </a:cubicBezTo>
                    <a:cubicBezTo>
                      <a:pt x="50" y="467"/>
                      <a:pt x="43" y="517"/>
                      <a:pt x="40" y="565"/>
                    </a:cubicBezTo>
                    <a:cubicBezTo>
                      <a:pt x="35" y="615"/>
                      <a:pt x="29" y="661"/>
                      <a:pt x="21" y="707"/>
                    </a:cubicBezTo>
                    <a:cubicBezTo>
                      <a:pt x="12" y="816"/>
                      <a:pt x="5" y="925"/>
                      <a:pt x="3" y="1033"/>
                    </a:cubicBezTo>
                    <a:cubicBezTo>
                      <a:pt x="0" y="1140"/>
                      <a:pt x="3" y="1249"/>
                      <a:pt x="11" y="1358"/>
                    </a:cubicBezTo>
                    <a:cubicBezTo>
                      <a:pt x="12" y="1397"/>
                      <a:pt x="15" y="1435"/>
                      <a:pt x="19" y="1472"/>
                    </a:cubicBezTo>
                    <a:cubicBezTo>
                      <a:pt x="22" y="1509"/>
                      <a:pt x="26" y="1547"/>
                      <a:pt x="31" y="1585"/>
                    </a:cubicBezTo>
                    <a:cubicBezTo>
                      <a:pt x="46" y="1693"/>
                      <a:pt x="63" y="1802"/>
                      <a:pt x="86" y="1909"/>
                    </a:cubicBezTo>
                    <a:cubicBezTo>
                      <a:pt x="108" y="2016"/>
                      <a:pt x="143" y="2118"/>
                      <a:pt x="191" y="2216"/>
                    </a:cubicBezTo>
                    <a:cubicBezTo>
                      <a:pt x="201" y="2242"/>
                      <a:pt x="213" y="2265"/>
                      <a:pt x="229" y="2288"/>
                    </a:cubicBezTo>
                    <a:cubicBezTo>
                      <a:pt x="246" y="2309"/>
                      <a:pt x="263" y="2330"/>
                      <a:pt x="283" y="2351"/>
                    </a:cubicBezTo>
                    <a:cubicBezTo>
                      <a:pt x="305" y="2366"/>
                      <a:pt x="331" y="2377"/>
                      <a:pt x="358" y="2384"/>
                    </a:cubicBezTo>
                    <a:cubicBezTo>
                      <a:pt x="379" y="2390"/>
                      <a:pt x="398" y="2394"/>
                      <a:pt x="419" y="2394"/>
                    </a:cubicBezTo>
                    <a:cubicBezTo>
                      <a:pt x="427" y="2394"/>
                      <a:pt x="435" y="2394"/>
                      <a:pt x="443" y="2393"/>
                    </a:cubicBezTo>
                    <a:cubicBezTo>
                      <a:pt x="481" y="2386"/>
                      <a:pt x="510" y="2369"/>
                      <a:pt x="528" y="2345"/>
                    </a:cubicBezTo>
                    <a:cubicBezTo>
                      <a:pt x="547" y="2319"/>
                      <a:pt x="559" y="2290"/>
                      <a:pt x="564" y="2257"/>
                    </a:cubicBezTo>
                    <a:cubicBezTo>
                      <a:pt x="569" y="2223"/>
                      <a:pt x="572" y="2190"/>
                      <a:pt x="569" y="2154"/>
                    </a:cubicBezTo>
                    <a:cubicBezTo>
                      <a:pt x="567" y="2117"/>
                      <a:pt x="565" y="2084"/>
                      <a:pt x="563" y="2056"/>
                    </a:cubicBezTo>
                    <a:cubicBezTo>
                      <a:pt x="555" y="2007"/>
                      <a:pt x="547" y="1959"/>
                      <a:pt x="539" y="1912"/>
                    </a:cubicBezTo>
                    <a:cubicBezTo>
                      <a:pt x="532" y="1864"/>
                      <a:pt x="523" y="1814"/>
                      <a:pt x="513" y="1767"/>
                    </a:cubicBezTo>
                    <a:cubicBezTo>
                      <a:pt x="503" y="1716"/>
                      <a:pt x="496" y="1665"/>
                      <a:pt x="489" y="1617"/>
                    </a:cubicBezTo>
                    <a:cubicBezTo>
                      <a:pt x="482" y="1567"/>
                      <a:pt x="476" y="1517"/>
                      <a:pt x="469" y="1467"/>
                    </a:cubicBezTo>
                    <a:cubicBezTo>
                      <a:pt x="465" y="1436"/>
                      <a:pt x="464" y="1404"/>
                      <a:pt x="464" y="1371"/>
                    </a:cubicBezTo>
                    <a:cubicBezTo>
                      <a:pt x="464" y="1339"/>
                      <a:pt x="466" y="1307"/>
                      <a:pt x="472" y="1273"/>
                    </a:cubicBezTo>
                    <a:cubicBezTo>
                      <a:pt x="545" y="1374"/>
                      <a:pt x="616" y="1473"/>
                      <a:pt x="686" y="1572"/>
                    </a:cubicBezTo>
                    <a:cubicBezTo>
                      <a:pt x="755" y="1674"/>
                      <a:pt x="827" y="1773"/>
                      <a:pt x="899" y="1872"/>
                    </a:cubicBezTo>
                    <a:cubicBezTo>
                      <a:pt x="931" y="1909"/>
                      <a:pt x="967" y="1948"/>
                      <a:pt x="1003" y="1988"/>
                    </a:cubicBezTo>
                    <a:cubicBezTo>
                      <a:pt x="1042" y="2030"/>
                      <a:pt x="1080" y="2066"/>
                      <a:pt x="1122" y="2098"/>
                    </a:cubicBezTo>
                    <a:cubicBezTo>
                      <a:pt x="1166" y="2131"/>
                      <a:pt x="1210" y="2156"/>
                      <a:pt x="1259" y="2174"/>
                    </a:cubicBezTo>
                    <a:cubicBezTo>
                      <a:pt x="1288" y="2185"/>
                      <a:pt x="1320" y="2190"/>
                      <a:pt x="1353" y="2190"/>
                    </a:cubicBezTo>
                    <a:cubicBezTo>
                      <a:pt x="1374" y="2190"/>
                      <a:pt x="1395" y="2188"/>
                      <a:pt x="1417" y="2185"/>
                    </a:cubicBezTo>
                    <a:cubicBezTo>
                      <a:pt x="1454" y="2170"/>
                      <a:pt x="1484" y="2145"/>
                      <a:pt x="1509" y="2111"/>
                    </a:cubicBezTo>
                    <a:cubicBezTo>
                      <a:pt x="1534" y="2077"/>
                      <a:pt x="1554" y="2042"/>
                      <a:pt x="1569" y="2005"/>
                    </a:cubicBezTo>
                    <a:cubicBezTo>
                      <a:pt x="1585" y="1967"/>
                      <a:pt x="1595" y="1929"/>
                      <a:pt x="1602" y="1891"/>
                    </a:cubicBezTo>
                    <a:cubicBezTo>
                      <a:pt x="1608" y="1852"/>
                      <a:pt x="1612" y="1813"/>
                      <a:pt x="1611" y="1774"/>
                    </a:cubicBezTo>
                    <a:cubicBezTo>
                      <a:pt x="1608" y="1710"/>
                      <a:pt x="1605" y="1647"/>
                      <a:pt x="1602" y="1583"/>
                    </a:cubicBezTo>
                    <a:cubicBezTo>
                      <a:pt x="1597" y="1520"/>
                      <a:pt x="1591" y="1458"/>
                      <a:pt x="1583" y="1396"/>
                    </a:cubicBezTo>
                    <a:cubicBezTo>
                      <a:pt x="1575" y="1329"/>
                      <a:pt x="1568" y="1263"/>
                      <a:pt x="1562" y="1198"/>
                    </a:cubicBezTo>
                    <a:cubicBezTo>
                      <a:pt x="1556" y="1132"/>
                      <a:pt x="1549" y="1066"/>
                      <a:pt x="1541" y="1002"/>
                    </a:cubicBezTo>
                    <a:cubicBezTo>
                      <a:pt x="1535" y="946"/>
                      <a:pt x="1529" y="893"/>
                      <a:pt x="1524" y="839"/>
                    </a:cubicBezTo>
                    <a:cubicBezTo>
                      <a:pt x="1516" y="787"/>
                      <a:pt x="1510" y="735"/>
                      <a:pt x="1503" y="682"/>
                    </a:cubicBezTo>
                    <a:cubicBezTo>
                      <a:pt x="1498" y="629"/>
                      <a:pt x="1491" y="574"/>
                      <a:pt x="1483" y="522"/>
                    </a:cubicBezTo>
                    <a:cubicBezTo>
                      <a:pt x="1475" y="469"/>
                      <a:pt x="1468" y="414"/>
                      <a:pt x="1462" y="361"/>
                    </a:cubicBezTo>
                    <a:cubicBezTo>
                      <a:pt x="1454" y="319"/>
                      <a:pt x="1444" y="275"/>
                      <a:pt x="1429" y="229"/>
                    </a:cubicBezTo>
                    <a:cubicBezTo>
                      <a:pt x="1413" y="185"/>
                      <a:pt x="1392" y="144"/>
                      <a:pt x="1365" y="109"/>
                    </a:cubicBezTo>
                    <a:cubicBezTo>
                      <a:pt x="1339" y="74"/>
                      <a:pt x="1306" y="46"/>
                      <a:pt x="1267" y="26"/>
                    </a:cubicBezTo>
                    <a:cubicBezTo>
                      <a:pt x="1235" y="9"/>
                      <a:pt x="1197" y="1"/>
                      <a:pt x="1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40"/>
              <p:cNvSpPr/>
              <p:nvPr/>
            </p:nvSpPr>
            <p:spPr>
              <a:xfrm>
                <a:off x="3156501" y="4055895"/>
                <a:ext cx="113795" cy="161899"/>
              </a:xfrm>
              <a:custGeom>
                <a:avLst/>
                <a:gdLst/>
                <a:ahLst/>
                <a:cxnLst/>
                <a:rect l="l" t="t" r="r" b="b"/>
                <a:pathLst>
                  <a:path w="1663" h="2366" extrusionOk="0">
                    <a:moveTo>
                      <a:pt x="690" y="610"/>
                    </a:moveTo>
                    <a:cubicBezTo>
                      <a:pt x="713" y="655"/>
                      <a:pt x="735" y="702"/>
                      <a:pt x="757" y="748"/>
                    </a:cubicBezTo>
                    <a:cubicBezTo>
                      <a:pt x="779" y="795"/>
                      <a:pt x="801" y="842"/>
                      <a:pt x="822" y="889"/>
                    </a:cubicBezTo>
                    <a:cubicBezTo>
                      <a:pt x="843" y="938"/>
                      <a:pt x="860" y="985"/>
                      <a:pt x="877" y="1035"/>
                    </a:cubicBezTo>
                    <a:cubicBezTo>
                      <a:pt x="894" y="1084"/>
                      <a:pt x="906" y="1134"/>
                      <a:pt x="915" y="1186"/>
                    </a:cubicBezTo>
                    <a:cubicBezTo>
                      <a:pt x="918" y="1204"/>
                      <a:pt x="916" y="1219"/>
                      <a:pt x="908" y="1229"/>
                    </a:cubicBezTo>
                    <a:cubicBezTo>
                      <a:pt x="902" y="1244"/>
                      <a:pt x="891" y="1255"/>
                      <a:pt x="879" y="1266"/>
                    </a:cubicBezTo>
                    <a:cubicBezTo>
                      <a:pt x="865" y="1275"/>
                      <a:pt x="851" y="1284"/>
                      <a:pt x="835" y="1289"/>
                    </a:cubicBezTo>
                    <a:cubicBezTo>
                      <a:pt x="820" y="1296"/>
                      <a:pt x="806" y="1300"/>
                      <a:pt x="792" y="1302"/>
                    </a:cubicBezTo>
                    <a:lnTo>
                      <a:pt x="745" y="1311"/>
                    </a:lnTo>
                    <a:cubicBezTo>
                      <a:pt x="716" y="1315"/>
                      <a:pt x="688" y="1319"/>
                      <a:pt x="659" y="1325"/>
                    </a:cubicBezTo>
                    <a:cubicBezTo>
                      <a:pt x="629" y="1330"/>
                      <a:pt x="601" y="1335"/>
                      <a:pt x="573" y="1337"/>
                    </a:cubicBezTo>
                    <a:lnTo>
                      <a:pt x="573" y="1337"/>
                    </a:lnTo>
                    <a:lnTo>
                      <a:pt x="569" y="1316"/>
                    </a:lnTo>
                    <a:lnTo>
                      <a:pt x="566" y="1285"/>
                    </a:lnTo>
                    <a:cubicBezTo>
                      <a:pt x="559" y="1231"/>
                      <a:pt x="559" y="1175"/>
                      <a:pt x="564" y="1116"/>
                    </a:cubicBezTo>
                    <a:cubicBezTo>
                      <a:pt x="570" y="1059"/>
                      <a:pt x="576" y="1002"/>
                      <a:pt x="586" y="945"/>
                    </a:cubicBezTo>
                    <a:cubicBezTo>
                      <a:pt x="598" y="887"/>
                      <a:pt x="612" y="830"/>
                      <a:pt x="628" y="774"/>
                    </a:cubicBezTo>
                    <a:cubicBezTo>
                      <a:pt x="643" y="718"/>
                      <a:pt x="664" y="665"/>
                      <a:pt x="690" y="610"/>
                    </a:cubicBezTo>
                    <a:close/>
                    <a:moveTo>
                      <a:pt x="637" y="1"/>
                    </a:moveTo>
                    <a:cubicBezTo>
                      <a:pt x="615" y="1"/>
                      <a:pt x="593" y="3"/>
                      <a:pt x="571" y="7"/>
                    </a:cubicBezTo>
                    <a:cubicBezTo>
                      <a:pt x="518" y="28"/>
                      <a:pt x="476" y="57"/>
                      <a:pt x="441" y="97"/>
                    </a:cubicBezTo>
                    <a:cubicBezTo>
                      <a:pt x="408" y="137"/>
                      <a:pt x="379" y="183"/>
                      <a:pt x="358" y="231"/>
                    </a:cubicBezTo>
                    <a:cubicBezTo>
                      <a:pt x="337" y="281"/>
                      <a:pt x="318" y="333"/>
                      <a:pt x="305" y="387"/>
                    </a:cubicBezTo>
                    <a:cubicBezTo>
                      <a:pt x="290" y="441"/>
                      <a:pt x="276" y="492"/>
                      <a:pt x="264" y="539"/>
                    </a:cubicBezTo>
                    <a:cubicBezTo>
                      <a:pt x="244" y="653"/>
                      <a:pt x="224" y="768"/>
                      <a:pt x="205" y="882"/>
                    </a:cubicBezTo>
                    <a:cubicBezTo>
                      <a:pt x="186" y="996"/>
                      <a:pt x="168" y="1110"/>
                      <a:pt x="155" y="1227"/>
                    </a:cubicBezTo>
                    <a:cubicBezTo>
                      <a:pt x="137" y="1300"/>
                      <a:pt x="119" y="1372"/>
                      <a:pt x="100" y="1444"/>
                    </a:cubicBezTo>
                    <a:cubicBezTo>
                      <a:pt x="80" y="1517"/>
                      <a:pt x="63" y="1590"/>
                      <a:pt x="46" y="1666"/>
                    </a:cubicBezTo>
                    <a:cubicBezTo>
                      <a:pt x="29" y="1733"/>
                      <a:pt x="17" y="1801"/>
                      <a:pt x="8" y="1868"/>
                    </a:cubicBezTo>
                    <a:cubicBezTo>
                      <a:pt x="1" y="1937"/>
                      <a:pt x="1" y="2004"/>
                      <a:pt x="10" y="2071"/>
                    </a:cubicBezTo>
                    <a:cubicBezTo>
                      <a:pt x="16" y="2108"/>
                      <a:pt x="28" y="2145"/>
                      <a:pt x="46" y="2179"/>
                    </a:cubicBezTo>
                    <a:cubicBezTo>
                      <a:pt x="63" y="2212"/>
                      <a:pt x="84" y="2243"/>
                      <a:pt x="109" y="2271"/>
                    </a:cubicBezTo>
                    <a:cubicBezTo>
                      <a:pt x="136" y="2298"/>
                      <a:pt x="166" y="2320"/>
                      <a:pt x="201" y="2339"/>
                    </a:cubicBezTo>
                    <a:cubicBezTo>
                      <a:pt x="233" y="2358"/>
                      <a:pt x="268" y="2366"/>
                      <a:pt x="305" y="2366"/>
                    </a:cubicBezTo>
                    <a:cubicBezTo>
                      <a:pt x="308" y="2366"/>
                      <a:pt x="310" y="2366"/>
                      <a:pt x="312" y="2366"/>
                    </a:cubicBezTo>
                    <a:cubicBezTo>
                      <a:pt x="339" y="2365"/>
                      <a:pt x="367" y="2357"/>
                      <a:pt x="395" y="2343"/>
                    </a:cubicBezTo>
                    <a:cubicBezTo>
                      <a:pt x="424" y="2329"/>
                      <a:pt x="441" y="2307"/>
                      <a:pt x="452" y="2276"/>
                    </a:cubicBezTo>
                    <a:cubicBezTo>
                      <a:pt x="461" y="2248"/>
                      <a:pt x="466" y="2220"/>
                      <a:pt x="465" y="2191"/>
                    </a:cubicBezTo>
                    <a:cubicBezTo>
                      <a:pt x="463" y="2163"/>
                      <a:pt x="462" y="2133"/>
                      <a:pt x="462" y="2105"/>
                    </a:cubicBezTo>
                    <a:cubicBezTo>
                      <a:pt x="463" y="2080"/>
                      <a:pt x="465" y="2055"/>
                      <a:pt x="467" y="2029"/>
                    </a:cubicBezTo>
                    <a:cubicBezTo>
                      <a:pt x="470" y="2003"/>
                      <a:pt x="481" y="1978"/>
                      <a:pt x="498" y="1956"/>
                    </a:cubicBezTo>
                    <a:cubicBezTo>
                      <a:pt x="532" y="1917"/>
                      <a:pt x="572" y="1888"/>
                      <a:pt x="617" y="1867"/>
                    </a:cubicBezTo>
                    <a:cubicBezTo>
                      <a:pt x="663" y="1847"/>
                      <a:pt x="708" y="1826"/>
                      <a:pt x="753" y="1806"/>
                    </a:cubicBezTo>
                    <a:cubicBezTo>
                      <a:pt x="801" y="1787"/>
                      <a:pt x="849" y="1770"/>
                      <a:pt x="896" y="1755"/>
                    </a:cubicBezTo>
                    <a:cubicBezTo>
                      <a:pt x="944" y="1739"/>
                      <a:pt x="995" y="1726"/>
                      <a:pt x="1046" y="1717"/>
                    </a:cubicBezTo>
                    <a:cubicBezTo>
                      <a:pt x="1062" y="1711"/>
                      <a:pt x="1078" y="1709"/>
                      <a:pt x="1094" y="1709"/>
                    </a:cubicBezTo>
                    <a:cubicBezTo>
                      <a:pt x="1097" y="1709"/>
                      <a:pt x="1100" y="1709"/>
                      <a:pt x="1103" y="1709"/>
                    </a:cubicBezTo>
                    <a:cubicBezTo>
                      <a:pt x="1122" y="1710"/>
                      <a:pt x="1140" y="1712"/>
                      <a:pt x="1159" y="1715"/>
                    </a:cubicBezTo>
                    <a:cubicBezTo>
                      <a:pt x="1172" y="1749"/>
                      <a:pt x="1185" y="1782"/>
                      <a:pt x="1195" y="1816"/>
                    </a:cubicBezTo>
                    <a:cubicBezTo>
                      <a:pt x="1206" y="1849"/>
                      <a:pt x="1217" y="1883"/>
                      <a:pt x="1227" y="1916"/>
                    </a:cubicBezTo>
                    <a:cubicBezTo>
                      <a:pt x="1239" y="1951"/>
                      <a:pt x="1251" y="1986"/>
                      <a:pt x="1264" y="2023"/>
                    </a:cubicBezTo>
                    <a:cubicBezTo>
                      <a:pt x="1277" y="2059"/>
                      <a:pt x="1295" y="2091"/>
                      <a:pt x="1319" y="2118"/>
                    </a:cubicBezTo>
                    <a:cubicBezTo>
                      <a:pt x="1345" y="2138"/>
                      <a:pt x="1376" y="2150"/>
                      <a:pt x="1410" y="2150"/>
                    </a:cubicBezTo>
                    <a:cubicBezTo>
                      <a:pt x="1412" y="2150"/>
                      <a:pt x="1415" y="2150"/>
                      <a:pt x="1418" y="2150"/>
                    </a:cubicBezTo>
                    <a:cubicBezTo>
                      <a:pt x="1455" y="2149"/>
                      <a:pt x="1490" y="2143"/>
                      <a:pt x="1523" y="2131"/>
                    </a:cubicBezTo>
                    <a:cubicBezTo>
                      <a:pt x="1563" y="2117"/>
                      <a:pt x="1598" y="2092"/>
                      <a:pt x="1623" y="2056"/>
                    </a:cubicBezTo>
                    <a:cubicBezTo>
                      <a:pt x="1649" y="2019"/>
                      <a:pt x="1662" y="1981"/>
                      <a:pt x="1663" y="1937"/>
                    </a:cubicBezTo>
                    <a:lnTo>
                      <a:pt x="1663" y="1927"/>
                    </a:lnTo>
                    <a:cubicBezTo>
                      <a:pt x="1663" y="1895"/>
                      <a:pt x="1660" y="1862"/>
                      <a:pt x="1654" y="1831"/>
                    </a:cubicBezTo>
                    <a:cubicBezTo>
                      <a:pt x="1649" y="1798"/>
                      <a:pt x="1641" y="1767"/>
                      <a:pt x="1631" y="1737"/>
                    </a:cubicBezTo>
                    <a:cubicBezTo>
                      <a:pt x="1618" y="1707"/>
                      <a:pt x="1606" y="1677"/>
                      <a:pt x="1598" y="1646"/>
                    </a:cubicBezTo>
                    <a:cubicBezTo>
                      <a:pt x="1588" y="1615"/>
                      <a:pt x="1577" y="1585"/>
                      <a:pt x="1562" y="1556"/>
                    </a:cubicBezTo>
                    <a:cubicBezTo>
                      <a:pt x="1501" y="1383"/>
                      <a:pt x="1437" y="1213"/>
                      <a:pt x="1371" y="1043"/>
                    </a:cubicBezTo>
                    <a:cubicBezTo>
                      <a:pt x="1305" y="876"/>
                      <a:pt x="1238" y="706"/>
                      <a:pt x="1169" y="536"/>
                    </a:cubicBezTo>
                    <a:cubicBezTo>
                      <a:pt x="1149" y="494"/>
                      <a:pt x="1130" y="453"/>
                      <a:pt x="1114" y="410"/>
                    </a:cubicBezTo>
                    <a:cubicBezTo>
                      <a:pt x="1097" y="367"/>
                      <a:pt x="1077" y="324"/>
                      <a:pt x="1058" y="282"/>
                    </a:cubicBezTo>
                    <a:cubicBezTo>
                      <a:pt x="1031" y="238"/>
                      <a:pt x="1001" y="196"/>
                      <a:pt x="968" y="159"/>
                    </a:cubicBezTo>
                    <a:cubicBezTo>
                      <a:pt x="934" y="122"/>
                      <a:pt x="896" y="91"/>
                      <a:pt x="853" y="66"/>
                    </a:cubicBezTo>
                    <a:cubicBezTo>
                      <a:pt x="812" y="41"/>
                      <a:pt x="767" y="22"/>
                      <a:pt x="719" y="10"/>
                    </a:cubicBezTo>
                    <a:cubicBezTo>
                      <a:pt x="691" y="4"/>
                      <a:pt x="664" y="1"/>
                      <a:pt x="6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40"/>
              <p:cNvSpPr/>
              <p:nvPr/>
            </p:nvSpPr>
            <p:spPr>
              <a:xfrm>
                <a:off x="3286035" y="4029003"/>
                <a:ext cx="122896" cy="162789"/>
              </a:xfrm>
              <a:custGeom>
                <a:avLst/>
                <a:gdLst/>
                <a:ahLst/>
                <a:cxnLst/>
                <a:rect l="l" t="t" r="r" b="b"/>
                <a:pathLst>
                  <a:path w="1796" h="2379" extrusionOk="0">
                    <a:moveTo>
                      <a:pt x="903" y="438"/>
                    </a:moveTo>
                    <a:cubicBezTo>
                      <a:pt x="912" y="438"/>
                      <a:pt x="921" y="440"/>
                      <a:pt x="930" y="443"/>
                    </a:cubicBezTo>
                    <a:cubicBezTo>
                      <a:pt x="946" y="451"/>
                      <a:pt x="958" y="459"/>
                      <a:pt x="968" y="471"/>
                    </a:cubicBezTo>
                    <a:cubicBezTo>
                      <a:pt x="979" y="483"/>
                      <a:pt x="988" y="497"/>
                      <a:pt x="993" y="513"/>
                    </a:cubicBezTo>
                    <a:cubicBezTo>
                      <a:pt x="998" y="528"/>
                      <a:pt x="1000" y="545"/>
                      <a:pt x="1000" y="561"/>
                    </a:cubicBezTo>
                    <a:cubicBezTo>
                      <a:pt x="1000" y="590"/>
                      <a:pt x="995" y="616"/>
                      <a:pt x="985" y="639"/>
                    </a:cubicBezTo>
                    <a:cubicBezTo>
                      <a:pt x="975" y="664"/>
                      <a:pt x="962" y="685"/>
                      <a:pt x="946" y="706"/>
                    </a:cubicBezTo>
                    <a:cubicBezTo>
                      <a:pt x="930" y="727"/>
                      <a:pt x="910" y="746"/>
                      <a:pt x="891" y="764"/>
                    </a:cubicBezTo>
                    <a:cubicBezTo>
                      <a:pt x="871" y="783"/>
                      <a:pt x="853" y="800"/>
                      <a:pt x="833" y="818"/>
                    </a:cubicBezTo>
                    <a:cubicBezTo>
                      <a:pt x="788" y="852"/>
                      <a:pt x="744" y="885"/>
                      <a:pt x="697" y="914"/>
                    </a:cubicBezTo>
                    <a:cubicBezTo>
                      <a:pt x="651" y="944"/>
                      <a:pt x="600" y="968"/>
                      <a:pt x="547" y="986"/>
                    </a:cubicBezTo>
                    <a:cubicBezTo>
                      <a:pt x="532" y="932"/>
                      <a:pt x="518" y="875"/>
                      <a:pt x="511" y="818"/>
                    </a:cubicBezTo>
                    <a:cubicBezTo>
                      <a:pt x="503" y="761"/>
                      <a:pt x="497" y="702"/>
                      <a:pt x="492" y="643"/>
                    </a:cubicBezTo>
                    <a:cubicBezTo>
                      <a:pt x="494" y="626"/>
                      <a:pt x="494" y="611"/>
                      <a:pt x="492" y="595"/>
                    </a:cubicBezTo>
                    <a:cubicBezTo>
                      <a:pt x="488" y="579"/>
                      <a:pt x="488" y="562"/>
                      <a:pt x="492" y="547"/>
                    </a:cubicBezTo>
                    <a:cubicBezTo>
                      <a:pt x="488" y="545"/>
                      <a:pt x="486" y="543"/>
                      <a:pt x="486" y="540"/>
                    </a:cubicBezTo>
                    <a:cubicBezTo>
                      <a:pt x="485" y="535"/>
                      <a:pt x="483" y="531"/>
                      <a:pt x="481" y="529"/>
                    </a:cubicBezTo>
                    <a:lnTo>
                      <a:pt x="486" y="523"/>
                    </a:lnTo>
                    <a:cubicBezTo>
                      <a:pt x="554" y="509"/>
                      <a:pt x="620" y="494"/>
                      <a:pt x="684" y="480"/>
                    </a:cubicBezTo>
                    <a:cubicBezTo>
                      <a:pt x="750" y="467"/>
                      <a:pt x="814" y="453"/>
                      <a:pt x="880" y="441"/>
                    </a:cubicBezTo>
                    <a:cubicBezTo>
                      <a:pt x="888" y="439"/>
                      <a:pt x="895" y="438"/>
                      <a:pt x="903" y="438"/>
                    </a:cubicBezTo>
                    <a:close/>
                    <a:moveTo>
                      <a:pt x="902" y="1"/>
                    </a:moveTo>
                    <a:cubicBezTo>
                      <a:pt x="874" y="1"/>
                      <a:pt x="846" y="4"/>
                      <a:pt x="817" y="9"/>
                    </a:cubicBezTo>
                    <a:cubicBezTo>
                      <a:pt x="714" y="29"/>
                      <a:pt x="611" y="50"/>
                      <a:pt x="509" y="72"/>
                    </a:cubicBezTo>
                    <a:cubicBezTo>
                      <a:pt x="409" y="95"/>
                      <a:pt x="308" y="123"/>
                      <a:pt x="206" y="157"/>
                    </a:cubicBezTo>
                    <a:cubicBezTo>
                      <a:pt x="168" y="167"/>
                      <a:pt x="137" y="185"/>
                      <a:pt x="110" y="210"/>
                    </a:cubicBezTo>
                    <a:cubicBezTo>
                      <a:pt x="84" y="235"/>
                      <a:pt x="62" y="265"/>
                      <a:pt x="46" y="297"/>
                    </a:cubicBezTo>
                    <a:cubicBezTo>
                      <a:pt x="30" y="329"/>
                      <a:pt x="18" y="364"/>
                      <a:pt x="11" y="401"/>
                    </a:cubicBezTo>
                    <a:cubicBezTo>
                      <a:pt x="2" y="438"/>
                      <a:pt x="0" y="474"/>
                      <a:pt x="2" y="509"/>
                    </a:cubicBezTo>
                    <a:cubicBezTo>
                      <a:pt x="8" y="560"/>
                      <a:pt x="15" y="612"/>
                      <a:pt x="22" y="662"/>
                    </a:cubicBezTo>
                    <a:cubicBezTo>
                      <a:pt x="30" y="712"/>
                      <a:pt x="41" y="763"/>
                      <a:pt x="52" y="815"/>
                    </a:cubicBezTo>
                    <a:cubicBezTo>
                      <a:pt x="69" y="865"/>
                      <a:pt x="83" y="917"/>
                      <a:pt x="94" y="967"/>
                    </a:cubicBezTo>
                    <a:cubicBezTo>
                      <a:pt x="105" y="1018"/>
                      <a:pt x="115" y="1072"/>
                      <a:pt x="124" y="1126"/>
                    </a:cubicBezTo>
                    <a:cubicBezTo>
                      <a:pt x="127" y="1212"/>
                      <a:pt x="131" y="1297"/>
                      <a:pt x="135" y="1380"/>
                    </a:cubicBezTo>
                    <a:cubicBezTo>
                      <a:pt x="139" y="1465"/>
                      <a:pt x="141" y="1550"/>
                      <a:pt x="142" y="1636"/>
                    </a:cubicBezTo>
                    <a:cubicBezTo>
                      <a:pt x="147" y="1715"/>
                      <a:pt x="152" y="1796"/>
                      <a:pt x="157" y="1877"/>
                    </a:cubicBezTo>
                    <a:cubicBezTo>
                      <a:pt x="161" y="1957"/>
                      <a:pt x="170" y="2037"/>
                      <a:pt x="183" y="2118"/>
                    </a:cubicBezTo>
                    <a:cubicBezTo>
                      <a:pt x="188" y="2154"/>
                      <a:pt x="198" y="2189"/>
                      <a:pt x="212" y="2221"/>
                    </a:cubicBezTo>
                    <a:cubicBezTo>
                      <a:pt x="228" y="2253"/>
                      <a:pt x="248" y="2283"/>
                      <a:pt x="270" y="2308"/>
                    </a:cubicBezTo>
                    <a:cubicBezTo>
                      <a:pt x="294" y="2333"/>
                      <a:pt x="322" y="2351"/>
                      <a:pt x="353" y="2365"/>
                    </a:cubicBezTo>
                    <a:cubicBezTo>
                      <a:pt x="376" y="2374"/>
                      <a:pt x="402" y="2379"/>
                      <a:pt x="431" y="2379"/>
                    </a:cubicBezTo>
                    <a:cubicBezTo>
                      <a:pt x="440" y="2379"/>
                      <a:pt x="450" y="2378"/>
                      <a:pt x="460" y="2377"/>
                    </a:cubicBezTo>
                    <a:cubicBezTo>
                      <a:pt x="462" y="2378"/>
                      <a:pt x="465" y="2378"/>
                      <a:pt x="468" y="2378"/>
                    </a:cubicBezTo>
                    <a:cubicBezTo>
                      <a:pt x="488" y="2378"/>
                      <a:pt x="508" y="2371"/>
                      <a:pt x="525" y="2361"/>
                    </a:cubicBezTo>
                    <a:cubicBezTo>
                      <a:pt x="544" y="2349"/>
                      <a:pt x="561" y="2334"/>
                      <a:pt x="576" y="2313"/>
                    </a:cubicBezTo>
                    <a:cubicBezTo>
                      <a:pt x="592" y="2293"/>
                      <a:pt x="605" y="2269"/>
                      <a:pt x="616" y="2243"/>
                    </a:cubicBezTo>
                    <a:cubicBezTo>
                      <a:pt x="627" y="2217"/>
                      <a:pt x="635" y="2189"/>
                      <a:pt x="641" y="2159"/>
                    </a:cubicBezTo>
                    <a:cubicBezTo>
                      <a:pt x="647" y="2108"/>
                      <a:pt x="648" y="2060"/>
                      <a:pt x="644" y="2013"/>
                    </a:cubicBezTo>
                    <a:cubicBezTo>
                      <a:pt x="641" y="1966"/>
                      <a:pt x="636" y="1917"/>
                      <a:pt x="632" y="1869"/>
                    </a:cubicBezTo>
                    <a:cubicBezTo>
                      <a:pt x="627" y="1831"/>
                      <a:pt x="622" y="1796"/>
                      <a:pt x="617" y="1761"/>
                    </a:cubicBezTo>
                    <a:cubicBezTo>
                      <a:pt x="612" y="1726"/>
                      <a:pt x="607" y="1690"/>
                      <a:pt x="602" y="1653"/>
                    </a:cubicBezTo>
                    <a:cubicBezTo>
                      <a:pt x="599" y="1633"/>
                      <a:pt x="596" y="1611"/>
                      <a:pt x="596" y="1588"/>
                    </a:cubicBezTo>
                    <a:cubicBezTo>
                      <a:pt x="596" y="1564"/>
                      <a:pt x="596" y="1542"/>
                      <a:pt x="597" y="1518"/>
                    </a:cubicBezTo>
                    <a:cubicBezTo>
                      <a:pt x="685" y="1564"/>
                      <a:pt x="773" y="1614"/>
                      <a:pt x="861" y="1664"/>
                    </a:cubicBezTo>
                    <a:cubicBezTo>
                      <a:pt x="949" y="1714"/>
                      <a:pt x="1034" y="1769"/>
                      <a:pt x="1113" y="1827"/>
                    </a:cubicBezTo>
                    <a:cubicBezTo>
                      <a:pt x="1158" y="1869"/>
                      <a:pt x="1200" y="1909"/>
                      <a:pt x="1242" y="1948"/>
                    </a:cubicBezTo>
                    <a:cubicBezTo>
                      <a:pt x="1284" y="1988"/>
                      <a:pt x="1326" y="2029"/>
                      <a:pt x="1370" y="2071"/>
                    </a:cubicBezTo>
                    <a:cubicBezTo>
                      <a:pt x="1412" y="2107"/>
                      <a:pt x="1461" y="2133"/>
                      <a:pt x="1516" y="2148"/>
                    </a:cubicBezTo>
                    <a:cubicBezTo>
                      <a:pt x="1538" y="2153"/>
                      <a:pt x="1560" y="2156"/>
                      <a:pt x="1581" y="2156"/>
                    </a:cubicBezTo>
                    <a:cubicBezTo>
                      <a:pt x="1616" y="2156"/>
                      <a:pt x="1651" y="2149"/>
                      <a:pt x="1686" y="2134"/>
                    </a:cubicBezTo>
                    <a:cubicBezTo>
                      <a:pt x="1706" y="2128"/>
                      <a:pt x="1723" y="2118"/>
                      <a:pt x="1738" y="2103"/>
                    </a:cubicBezTo>
                    <a:cubicBezTo>
                      <a:pt x="1752" y="2091"/>
                      <a:pt x="1764" y="2074"/>
                      <a:pt x="1773" y="2056"/>
                    </a:cubicBezTo>
                    <a:cubicBezTo>
                      <a:pt x="1781" y="2038"/>
                      <a:pt x="1786" y="2018"/>
                      <a:pt x="1791" y="1998"/>
                    </a:cubicBezTo>
                    <a:cubicBezTo>
                      <a:pt x="1795" y="1978"/>
                      <a:pt x="1796" y="1957"/>
                      <a:pt x="1795" y="1940"/>
                    </a:cubicBezTo>
                    <a:cubicBezTo>
                      <a:pt x="1796" y="1915"/>
                      <a:pt x="1794" y="1890"/>
                      <a:pt x="1791" y="1865"/>
                    </a:cubicBezTo>
                    <a:cubicBezTo>
                      <a:pt x="1785" y="1842"/>
                      <a:pt x="1780" y="1817"/>
                      <a:pt x="1774" y="1793"/>
                    </a:cubicBezTo>
                    <a:cubicBezTo>
                      <a:pt x="1755" y="1761"/>
                      <a:pt x="1734" y="1730"/>
                      <a:pt x="1709" y="1704"/>
                    </a:cubicBezTo>
                    <a:cubicBezTo>
                      <a:pt x="1683" y="1678"/>
                      <a:pt x="1657" y="1653"/>
                      <a:pt x="1629" y="1631"/>
                    </a:cubicBezTo>
                    <a:cubicBezTo>
                      <a:pt x="1600" y="1607"/>
                      <a:pt x="1571" y="1585"/>
                      <a:pt x="1540" y="1563"/>
                    </a:cubicBezTo>
                    <a:cubicBezTo>
                      <a:pt x="1507" y="1543"/>
                      <a:pt x="1478" y="1520"/>
                      <a:pt x="1448" y="1499"/>
                    </a:cubicBezTo>
                    <a:cubicBezTo>
                      <a:pt x="1378" y="1452"/>
                      <a:pt x="1305" y="1408"/>
                      <a:pt x="1233" y="1367"/>
                    </a:cubicBezTo>
                    <a:cubicBezTo>
                      <a:pt x="1161" y="1326"/>
                      <a:pt x="1086" y="1285"/>
                      <a:pt x="1009" y="1248"/>
                    </a:cubicBezTo>
                    <a:cubicBezTo>
                      <a:pt x="1073" y="1210"/>
                      <a:pt x="1132" y="1162"/>
                      <a:pt x="1184" y="1108"/>
                    </a:cubicBezTo>
                    <a:cubicBezTo>
                      <a:pt x="1237" y="1054"/>
                      <a:pt x="1285" y="995"/>
                      <a:pt x="1328" y="931"/>
                    </a:cubicBezTo>
                    <a:cubicBezTo>
                      <a:pt x="1367" y="872"/>
                      <a:pt x="1398" y="806"/>
                      <a:pt x="1421" y="738"/>
                    </a:cubicBezTo>
                    <a:cubicBezTo>
                      <a:pt x="1444" y="670"/>
                      <a:pt x="1450" y="602"/>
                      <a:pt x="1440" y="531"/>
                    </a:cubicBezTo>
                    <a:cubicBezTo>
                      <a:pt x="1432" y="454"/>
                      <a:pt x="1408" y="381"/>
                      <a:pt x="1373" y="314"/>
                    </a:cubicBezTo>
                    <a:cubicBezTo>
                      <a:pt x="1339" y="247"/>
                      <a:pt x="1293" y="188"/>
                      <a:pt x="1236" y="136"/>
                    </a:cubicBezTo>
                    <a:cubicBezTo>
                      <a:pt x="1207" y="111"/>
                      <a:pt x="1178" y="90"/>
                      <a:pt x="1145" y="70"/>
                    </a:cubicBezTo>
                    <a:cubicBezTo>
                      <a:pt x="1113" y="50"/>
                      <a:pt x="1078" y="35"/>
                      <a:pt x="1044" y="24"/>
                    </a:cubicBezTo>
                    <a:cubicBezTo>
                      <a:pt x="1008" y="12"/>
                      <a:pt x="971" y="4"/>
                      <a:pt x="932" y="2"/>
                    </a:cubicBezTo>
                    <a:cubicBezTo>
                      <a:pt x="922" y="1"/>
                      <a:pt x="912" y="1"/>
                      <a:pt x="9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40"/>
              <p:cNvSpPr/>
              <p:nvPr/>
            </p:nvSpPr>
            <p:spPr>
              <a:xfrm>
                <a:off x="3407151" y="4005191"/>
                <a:ext cx="95456" cy="163473"/>
              </a:xfrm>
              <a:custGeom>
                <a:avLst/>
                <a:gdLst/>
                <a:ahLst/>
                <a:cxnLst/>
                <a:rect l="l" t="t" r="r" b="b"/>
                <a:pathLst>
                  <a:path w="1395" h="2389" extrusionOk="0">
                    <a:moveTo>
                      <a:pt x="1113" y="0"/>
                    </a:moveTo>
                    <a:cubicBezTo>
                      <a:pt x="1089" y="0"/>
                      <a:pt x="1065" y="5"/>
                      <a:pt x="1043" y="18"/>
                    </a:cubicBezTo>
                    <a:cubicBezTo>
                      <a:pt x="1022" y="29"/>
                      <a:pt x="1002" y="45"/>
                      <a:pt x="985" y="61"/>
                    </a:cubicBezTo>
                    <a:cubicBezTo>
                      <a:pt x="956" y="96"/>
                      <a:pt x="937" y="134"/>
                      <a:pt x="924" y="176"/>
                    </a:cubicBezTo>
                    <a:cubicBezTo>
                      <a:pt x="913" y="217"/>
                      <a:pt x="899" y="261"/>
                      <a:pt x="884" y="300"/>
                    </a:cubicBezTo>
                    <a:cubicBezTo>
                      <a:pt x="873" y="346"/>
                      <a:pt x="861" y="391"/>
                      <a:pt x="851" y="437"/>
                    </a:cubicBezTo>
                    <a:cubicBezTo>
                      <a:pt x="839" y="481"/>
                      <a:pt x="827" y="527"/>
                      <a:pt x="813" y="572"/>
                    </a:cubicBezTo>
                    <a:cubicBezTo>
                      <a:pt x="801" y="608"/>
                      <a:pt x="791" y="645"/>
                      <a:pt x="782" y="681"/>
                    </a:cubicBezTo>
                    <a:cubicBezTo>
                      <a:pt x="773" y="717"/>
                      <a:pt x="764" y="753"/>
                      <a:pt x="754" y="789"/>
                    </a:cubicBezTo>
                    <a:cubicBezTo>
                      <a:pt x="745" y="806"/>
                      <a:pt x="738" y="822"/>
                      <a:pt x="733" y="840"/>
                    </a:cubicBezTo>
                    <a:cubicBezTo>
                      <a:pt x="727" y="857"/>
                      <a:pt x="722" y="873"/>
                      <a:pt x="713" y="890"/>
                    </a:cubicBezTo>
                    <a:cubicBezTo>
                      <a:pt x="707" y="907"/>
                      <a:pt x="698" y="921"/>
                      <a:pt x="688" y="935"/>
                    </a:cubicBezTo>
                    <a:cubicBezTo>
                      <a:pt x="676" y="950"/>
                      <a:pt x="662" y="960"/>
                      <a:pt x="645" y="967"/>
                    </a:cubicBezTo>
                    <a:cubicBezTo>
                      <a:pt x="639" y="968"/>
                      <a:pt x="633" y="969"/>
                      <a:pt x="628" y="969"/>
                    </a:cubicBezTo>
                    <a:cubicBezTo>
                      <a:pt x="609" y="969"/>
                      <a:pt x="593" y="964"/>
                      <a:pt x="579" y="955"/>
                    </a:cubicBezTo>
                    <a:cubicBezTo>
                      <a:pt x="561" y="941"/>
                      <a:pt x="546" y="926"/>
                      <a:pt x="532" y="907"/>
                    </a:cubicBezTo>
                    <a:cubicBezTo>
                      <a:pt x="521" y="889"/>
                      <a:pt x="511" y="867"/>
                      <a:pt x="502" y="842"/>
                    </a:cubicBezTo>
                    <a:cubicBezTo>
                      <a:pt x="495" y="817"/>
                      <a:pt x="487" y="796"/>
                      <a:pt x="482" y="776"/>
                    </a:cubicBezTo>
                    <a:cubicBezTo>
                      <a:pt x="465" y="711"/>
                      <a:pt x="451" y="645"/>
                      <a:pt x="438" y="578"/>
                    </a:cubicBezTo>
                    <a:cubicBezTo>
                      <a:pt x="424" y="512"/>
                      <a:pt x="412" y="447"/>
                      <a:pt x="399" y="380"/>
                    </a:cubicBezTo>
                    <a:cubicBezTo>
                      <a:pt x="392" y="357"/>
                      <a:pt x="382" y="335"/>
                      <a:pt x="370" y="313"/>
                    </a:cubicBezTo>
                    <a:cubicBezTo>
                      <a:pt x="357" y="289"/>
                      <a:pt x="342" y="269"/>
                      <a:pt x="325" y="254"/>
                    </a:cubicBezTo>
                    <a:cubicBezTo>
                      <a:pt x="308" y="238"/>
                      <a:pt x="288" y="227"/>
                      <a:pt x="267" y="221"/>
                    </a:cubicBezTo>
                    <a:cubicBezTo>
                      <a:pt x="258" y="218"/>
                      <a:pt x="249" y="217"/>
                      <a:pt x="239" y="217"/>
                    </a:cubicBezTo>
                    <a:cubicBezTo>
                      <a:pt x="225" y="217"/>
                      <a:pt x="210" y="219"/>
                      <a:pt x="195" y="225"/>
                    </a:cubicBezTo>
                    <a:cubicBezTo>
                      <a:pt x="160" y="233"/>
                      <a:pt x="129" y="248"/>
                      <a:pt x="104" y="269"/>
                    </a:cubicBezTo>
                    <a:cubicBezTo>
                      <a:pt x="78" y="292"/>
                      <a:pt x="58" y="318"/>
                      <a:pt x="42" y="346"/>
                    </a:cubicBezTo>
                    <a:cubicBezTo>
                      <a:pt x="26" y="376"/>
                      <a:pt x="15" y="407"/>
                      <a:pt x="9" y="439"/>
                    </a:cubicBezTo>
                    <a:cubicBezTo>
                      <a:pt x="3" y="471"/>
                      <a:pt x="1" y="504"/>
                      <a:pt x="4" y="536"/>
                    </a:cubicBezTo>
                    <a:cubicBezTo>
                      <a:pt x="6" y="633"/>
                      <a:pt x="16" y="727"/>
                      <a:pt x="36" y="820"/>
                    </a:cubicBezTo>
                    <a:cubicBezTo>
                      <a:pt x="56" y="913"/>
                      <a:pt x="86" y="1002"/>
                      <a:pt x="125" y="1088"/>
                    </a:cubicBezTo>
                    <a:cubicBezTo>
                      <a:pt x="145" y="1131"/>
                      <a:pt x="168" y="1173"/>
                      <a:pt x="195" y="1214"/>
                    </a:cubicBezTo>
                    <a:cubicBezTo>
                      <a:pt x="221" y="1257"/>
                      <a:pt x="252" y="1295"/>
                      <a:pt x="285" y="1328"/>
                    </a:cubicBezTo>
                    <a:cubicBezTo>
                      <a:pt x="319" y="1362"/>
                      <a:pt x="358" y="1389"/>
                      <a:pt x="401" y="1411"/>
                    </a:cubicBezTo>
                    <a:cubicBezTo>
                      <a:pt x="443" y="1433"/>
                      <a:pt x="490" y="1446"/>
                      <a:pt x="541" y="1450"/>
                    </a:cubicBezTo>
                    <a:lnTo>
                      <a:pt x="486" y="1617"/>
                    </a:lnTo>
                    <a:cubicBezTo>
                      <a:pt x="468" y="1674"/>
                      <a:pt x="453" y="1729"/>
                      <a:pt x="439" y="1786"/>
                    </a:cubicBezTo>
                    <a:cubicBezTo>
                      <a:pt x="427" y="1843"/>
                      <a:pt x="417" y="1900"/>
                      <a:pt x="409" y="1957"/>
                    </a:cubicBezTo>
                    <a:cubicBezTo>
                      <a:pt x="403" y="2014"/>
                      <a:pt x="402" y="2071"/>
                      <a:pt x="408" y="2128"/>
                    </a:cubicBezTo>
                    <a:cubicBezTo>
                      <a:pt x="408" y="2167"/>
                      <a:pt x="418" y="2205"/>
                      <a:pt x="434" y="2239"/>
                    </a:cubicBezTo>
                    <a:cubicBezTo>
                      <a:pt x="450" y="2274"/>
                      <a:pt x="471" y="2304"/>
                      <a:pt x="500" y="2329"/>
                    </a:cubicBezTo>
                    <a:cubicBezTo>
                      <a:pt x="528" y="2352"/>
                      <a:pt x="561" y="2371"/>
                      <a:pt x="598" y="2381"/>
                    </a:cubicBezTo>
                    <a:cubicBezTo>
                      <a:pt x="616" y="2386"/>
                      <a:pt x="635" y="2389"/>
                      <a:pt x="655" y="2389"/>
                    </a:cubicBezTo>
                    <a:cubicBezTo>
                      <a:pt x="674" y="2389"/>
                      <a:pt x="693" y="2387"/>
                      <a:pt x="712" y="2382"/>
                    </a:cubicBezTo>
                    <a:cubicBezTo>
                      <a:pt x="738" y="2376"/>
                      <a:pt x="759" y="2363"/>
                      <a:pt x="775" y="2347"/>
                    </a:cubicBezTo>
                    <a:cubicBezTo>
                      <a:pt x="791" y="2329"/>
                      <a:pt x="806" y="2310"/>
                      <a:pt x="818" y="2288"/>
                    </a:cubicBezTo>
                    <a:cubicBezTo>
                      <a:pt x="830" y="2264"/>
                      <a:pt x="841" y="2241"/>
                      <a:pt x="848" y="2217"/>
                    </a:cubicBezTo>
                    <a:cubicBezTo>
                      <a:pt x="856" y="2192"/>
                      <a:pt x="864" y="2169"/>
                      <a:pt x="873" y="2145"/>
                    </a:cubicBezTo>
                    <a:cubicBezTo>
                      <a:pt x="884" y="2092"/>
                      <a:pt x="894" y="2041"/>
                      <a:pt x="904" y="1990"/>
                    </a:cubicBezTo>
                    <a:cubicBezTo>
                      <a:pt x="913" y="1938"/>
                      <a:pt x="923" y="1887"/>
                      <a:pt x="934" y="1835"/>
                    </a:cubicBezTo>
                    <a:cubicBezTo>
                      <a:pt x="952" y="1726"/>
                      <a:pt x="975" y="1621"/>
                      <a:pt x="1001" y="1514"/>
                    </a:cubicBezTo>
                    <a:cubicBezTo>
                      <a:pt x="1027" y="1410"/>
                      <a:pt x="1054" y="1302"/>
                      <a:pt x="1082" y="1195"/>
                    </a:cubicBezTo>
                    <a:cubicBezTo>
                      <a:pt x="1112" y="1109"/>
                      <a:pt x="1144" y="1023"/>
                      <a:pt x="1180" y="938"/>
                    </a:cubicBezTo>
                    <a:cubicBezTo>
                      <a:pt x="1215" y="852"/>
                      <a:pt x="1251" y="768"/>
                      <a:pt x="1287" y="682"/>
                    </a:cubicBezTo>
                    <a:cubicBezTo>
                      <a:pt x="1301" y="645"/>
                      <a:pt x="1315" y="607"/>
                      <a:pt x="1330" y="569"/>
                    </a:cubicBezTo>
                    <a:cubicBezTo>
                      <a:pt x="1345" y="531"/>
                      <a:pt x="1358" y="494"/>
                      <a:pt x="1367" y="454"/>
                    </a:cubicBezTo>
                    <a:cubicBezTo>
                      <a:pt x="1378" y="416"/>
                      <a:pt x="1385" y="377"/>
                      <a:pt x="1390" y="336"/>
                    </a:cubicBezTo>
                    <a:cubicBezTo>
                      <a:pt x="1395" y="297"/>
                      <a:pt x="1395" y="257"/>
                      <a:pt x="1391" y="217"/>
                    </a:cubicBezTo>
                    <a:cubicBezTo>
                      <a:pt x="1384" y="184"/>
                      <a:pt x="1370" y="154"/>
                      <a:pt x="1354" y="129"/>
                    </a:cubicBezTo>
                    <a:cubicBezTo>
                      <a:pt x="1337" y="102"/>
                      <a:pt x="1314" y="78"/>
                      <a:pt x="1290" y="59"/>
                    </a:cubicBezTo>
                    <a:cubicBezTo>
                      <a:pt x="1266" y="40"/>
                      <a:pt x="1237" y="25"/>
                      <a:pt x="1208" y="15"/>
                    </a:cubicBezTo>
                    <a:cubicBezTo>
                      <a:pt x="1177" y="4"/>
                      <a:pt x="1146" y="0"/>
                      <a:pt x="11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40"/>
              <p:cNvSpPr/>
              <p:nvPr/>
            </p:nvSpPr>
            <p:spPr>
              <a:xfrm>
                <a:off x="2092180" y="4099826"/>
                <a:ext cx="62543" cy="430341"/>
              </a:xfrm>
              <a:custGeom>
                <a:avLst/>
                <a:gdLst/>
                <a:ahLst/>
                <a:cxnLst/>
                <a:rect l="l" t="t" r="r" b="b"/>
                <a:pathLst>
                  <a:path w="914" h="6289" extrusionOk="0">
                    <a:moveTo>
                      <a:pt x="98" y="1"/>
                    </a:moveTo>
                    <a:cubicBezTo>
                      <a:pt x="50" y="1"/>
                      <a:pt x="0" y="35"/>
                      <a:pt x="6" y="89"/>
                    </a:cubicBezTo>
                    <a:cubicBezTo>
                      <a:pt x="125" y="1284"/>
                      <a:pt x="472" y="2428"/>
                      <a:pt x="493" y="3646"/>
                    </a:cubicBezTo>
                    <a:cubicBezTo>
                      <a:pt x="503" y="4297"/>
                      <a:pt x="488" y="4944"/>
                      <a:pt x="412" y="5590"/>
                    </a:cubicBezTo>
                    <a:cubicBezTo>
                      <a:pt x="385" y="5820"/>
                      <a:pt x="336" y="6055"/>
                      <a:pt x="293" y="6289"/>
                    </a:cubicBezTo>
                    <a:cubicBezTo>
                      <a:pt x="448" y="6277"/>
                      <a:pt x="603" y="6262"/>
                      <a:pt x="758" y="6239"/>
                    </a:cubicBezTo>
                    <a:cubicBezTo>
                      <a:pt x="913" y="5379"/>
                      <a:pt x="874" y="4401"/>
                      <a:pt x="838" y="3646"/>
                    </a:cubicBezTo>
                    <a:cubicBezTo>
                      <a:pt x="783" y="2475"/>
                      <a:pt x="694" y="1112"/>
                      <a:pt x="171" y="43"/>
                    </a:cubicBezTo>
                    <a:cubicBezTo>
                      <a:pt x="157" y="14"/>
                      <a:pt x="128" y="1"/>
                      <a:pt x="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40"/>
              <p:cNvSpPr/>
              <p:nvPr/>
            </p:nvSpPr>
            <p:spPr>
              <a:xfrm>
                <a:off x="3588279" y="3861903"/>
                <a:ext cx="109621" cy="407554"/>
              </a:xfrm>
              <a:custGeom>
                <a:avLst/>
                <a:gdLst/>
                <a:ahLst/>
                <a:cxnLst/>
                <a:rect l="l" t="t" r="r" b="b"/>
                <a:pathLst>
                  <a:path w="1602" h="5956" extrusionOk="0">
                    <a:moveTo>
                      <a:pt x="178" y="0"/>
                    </a:moveTo>
                    <a:cubicBezTo>
                      <a:pt x="88" y="0"/>
                      <a:pt x="1" y="115"/>
                      <a:pt x="51" y="214"/>
                    </a:cubicBezTo>
                    <a:cubicBezTo>
                      <a:pt x="579" y="1255"/>
                      <a:pt x="1039" y="2280"/>
                      <a:pt x="1087" y="3470"/>
                    </a:cubicBezTo>
                    <a:cubicBezTo>
                      <a:pt x="1108" y="4002"/>
                      <a:pt x="1097" y="4542"/>
                      <a:pt x="991" y="5063"/>
                    </a:cubicBezTo>
                    <a:cubicBezTo>
                      <a:pt x="930" y="5365"/>
                      <a:pt x="820" y="5657"/>
                      <a:pt x="772" y="5956"/>
                    </a:cubicBezTo>
                    <a:cubicBezTo>
                      <a:pt x="939" y="5925"/>
                      <a:pt x="1098" y="5898"/>
                      <a:pt x="1241" y="5868"/>
                    </a:cubicBezTo>
                    <a:cubicBezTo>
                      <a:pt x="1601" y="5016"/>
                      <a:pt x="1527" y="3808"/>
                      <a:pt x="1433" y="2998"/>
                    </a:cubicBezTo>
                    <a:cubicBezTo>
                      <a:pt x="1307" y="1960"/>
                      <a:pt x="927" y="868"/>
                      <a:pt x="267" y="47"/>
                    </a:cubicBezTo>
                    <a:cubicBezTo>
                      <a:pt x="241" y="14"/>
                      <a:pt x="209" y="0"/>
                      <a:pt x="1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40"/>
              <p:cNvSpPr/>
              <p:nvPr/>
            </p:nvSpPr>
            <p:spPr>
              <a:xfrm>
                <a:off x="1276593" y="3831248"/>
                <a:ext cx="1004037" cy="221705"/>
              </a:xfrm>
              <a:custGeom>
                <a:avLst/>
                <a:gdLst/>
                <a:ahLst/>
                <a:cxnLst/>
                <a:rect l="l" t="t" r="r" b="b"/>
                <a:pathLst>
                  <a:path w="14673" h="3240" extrusionOk="0">
                    <a:moveTo>
                      <a:pt x="3902" y="1"/>
                    </a:moveTo>
                    <a:cubicBezTo>
                      <a:pt x="2648" y="1"/>
                      <a:pt x="1396" y="34"/>
                      <a:pt x="146" y="102"/>
                    </a:cubicBezTo>
                    <a:cubicBezTo>
                      <a:pt x="347" y="388"/>
                      <a:pt x="429" y="747"/>
                      <a:pt x="395" y="1093"/>
                    </a:cubicBezTo>
                    <a:cubicBezTo>
                      <a:pt x="365" y="1430"/>
                      <a:pt x="231" y="1751"/>
                      <a:pt x="0" y="1994"/>
                    </a:cubicBezTo>
                    <a:cubicBezTo>
                      <a:pt x="4589" y="2372"/>
                      <a:pt x="9287" y="2822"/>
                      <a:pt x="13882" y="3206"/>
                    </a:cubicBezTo>
                    <a:cubicBezTo>
                      <a:pt x="14019" y="3218"/>
                      <a:pt x="14156" y="3228"/>
                      <a:pt x="14293" y="3239"/>
                    </a:cubicBezTo>
                    <a:cubicBezTo>
                      <a:pt x="14673" y="2914"/>
                      <a:pt x="14616" y="2210"/>
                      <a:pt x="14418" y="1754"/>
                    </a:cubicBezTo>
                    <a:cubicBezTo>
                      <a:pt x="14220" y="1295"/>
                      <a:pt x="13793" y="965"/>
                      <a:pt x="13332" y="777"/>
                    </a:cubicBezTo>
                    <a:cubicBezTo>
                      <a:pt x="12872" y="588"/>
                      <a:pt x="12370" y="520"/>
                      <a:pt x="11873" y="464"/>
                    </a:cubicBezTo>
                    <a:cubicBezTo>
                      <a:pt x="9231" y="153"/>
                      <a:pt x="6565" y="1"/>
                      <a:pt x="39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40"/>
              <p:cNvSpPr/>
              <p:nvPr/>
            </p:nvSpPr>
            <p:spPr>
              <a:xfrm>
                <a:off x="1276593" y="3906108"/>
                <a:ext cx="959354" cy="144587"/>
              </a:xfrm>
              <a:custGeom>
                <a:avLst/>
                <a:gdLst/>
                <a:ahLst/>
                <a:cxnLst/>
                <a:rect l="l" t="t" r="r" b="b"/>
                <a:pathLst>
                  <a:path w="14020" h="2113" extrusionOk="0">
                    <a:moveTo>
                      <a:pt x="395" y="0"/>
                    </a:moveTo>
                    <a:cubicBezTo>
                      <a:pt x="365" y="336"/>
                      <a:pt x="231" y="657"/>
                      <a:pt x="0" y="900"/>
                    </a:cubicBezTo>
                    <a:cubicBezTo>
                      <a:pt x="4589" y="1278"/>
                      <a:pt x="9287" y="1728"/>
                      <a:pt x="13882" y="2112"/>
                    </a:cubicBezTo>
                    <a:lnTo>
                      <a:pt x="14019" y="795"/>
                    </a:lnTo>
                    <a:lnTo>
                      <a:pt x="14019" y="795"/>
                    </a:lnTo>
                    <a:cubicBezTo>
                      <a:pt x="12614" y="982"/>
                      <a:pt x="11202" y="1058"/>
                      <a:pt x="9840" y="1058"/>
                    </a:cubicBezTo>
                    <a:cubicBezTo>
                      <a:pt x="5703" y="1058"/>
                      <a:pt x="2025" y="362"/>
                      <a:pt x="395" y="0"/>
                    </a:cubicBezTo>
                    <a:close/>
                  </a:path>
                </a:pathLst>
              </a:custGeom>
              <a:solidFill>
                <a:srgbClr val="000000">
                  <a:alpha val="5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9" name="Google Shape;649;p40"/>
              <p:cNvGrpSpPr/>
              <p:nvPr/>
            </p:nvGrpSpPr>
            <p:grpSpPr>
              <a:xfrm>
                <a:off x="1208028" y="3600579"/>
                <a:ext cx="2605240" cy="495963"/>
                <a:chOff x="1208028" y="3600579"/>
                <a:chExt cx="2605240" cy="495963"/>
              </a:xfrm>
            </p:grpSpPr>
            <p:sp>
              <p:nvSpPr>
                <p:cNvPr id="650" name="Google Shape;650;p40"/>
                <p:cNvSpPr/>
                <p:nvPr/>
              </p:nvSpPr>
              <p:spPr>
                <a:xfrm>
                  <a:off x="1208028" y="3600579"/>
                  <a:ext cx="2605240" cy="495963"/>
                </a:xfrm>
                <a:custGeom>
                  <a:avLst/>
                  <a:gdLst/>
                  <a:ahLst/>
                  <a:cxnLst/>
                  <a:rect l="l" t="t" r="r" b="b"/>
                  <a:pathLst>
                    <a:path w="38073" h="7248" extrusionOk="0">
                      <a:moveTo>
                        <a:pt x="23704" y="0"/>
                      </a:moveTo>
                      <a:cubicBezTo>
                        <a:pt x="23661" y="0"/>
                        <a:pt x="23624" y="9"/>
                        <a:pt x="23590" y="23"/>
                      </a:cubicBezTo>
                      <a:lnTo>
                        <a:pt x="595" y="3212"/>
                      </a:lnTo>
                      <a:cubicBezTo>
                        <a:pt x="575" y="3209"/>
                        <a:pt x="556" y="3208"/>
                        <a:pt x="537" y="3208"/>
                      </a:cubicBezTo>
                      <a:cubicBezTo>
                        <a:pt x="150" y="3208"/>
                        <a:pt x="99" y="3763"/>
                        <a:pt x="512" y="3781"/>
                      </a:cubicBezTo>
                      <a:cubicBezTo>
                        <a:pt x="5110" y="3942"/>
                        <a:pt x="8828" y="4235"/>
                        <a:pt x="14364" y="4895"/>
                      </a:cubicBezTo>
                      <a:cubicBezTo>
                        <a:pt x="14399" y="5178"/>
                        <a:pt x="14469" y="5457"/>
                        <a:pt x="14451" y="5750"/>
                      </a:cubicBezTo>
                      <a:cubicBezTo>
                        <a:pt x="14442" y="5947"/>
                        <a:pt x="14399" y="6129"/>
                        <a:pt x="14359" y="6319"/>
                      </a:cubicBezTo>
                      <a:cubicBezTo>
                        <a:pt x="9724" y="5993"/>
                        <a:pt x="5412" y="5670"/>
                        <a:pt x="1009" y="5120"/>
                      </a:cubicBezTo>
                      <a:cubicBezTo>
                        <a:pt x="848" y="5086"/>
                        <a:pt x="686" y="5053"/>
                        <a:pt x="522" y="5017"/>
                      </a:cubicBezTo>
                      <a:cubicBezTo>
                        <a:pt x="492" y="5010"/>
                        <a:pt x="462" y="5007"/>
                        <a:pt x="435" y="5007"/>
                      </a:cubicBezTo>
                      <a:cubicBezTo>
                        <a:pt x="57" y="5007"/>
                        <a:pt x="0" y="5613"/>
                        <a:pt x="440" y="5653"/>
                      </a:cubicBezTo>
                      <a:cubicBezTo>
                        <a:pt x="2746" y="5869"/>
                        <a:pt x="5028" y="6226"/>
                        <a:pt x="7328" y="6484"/>
                      </a:cubicBezTo>
                      <a:cubicBezTo>
                        <a:pt x="9220" y="6697"/>
                        <a:pt x="14521" y="7247"/>
                        <a:pt x="14760" y="7247"/>
                      </a:cubicBezTo>
                      <a:cubicBezTo>
                        <a:pt x="14762" y="7247"/>
                        <a:pt x="14764" y="7247"/>
                        <a:pt x="14765" y="7247"/>
                      </a:cubicBezTo>
                      <a:cubicBezTo>
                        <a:pt x="18581" y="7029"/>
                        <a:pt x="22339" y="6308"/>
                        <a:pt x="26101" y="5641"/>
                      </a:cubicBezTo>
                      <a:cubicBezTo>
                        <a:pt x="29883" y="4969"/>
                        <a:pt x="33742" y="4391"/>
                        <a:pt x="37479" y="3514"/>
                      </a:cubicBezTo>
                      <a:cubicBezTo>
                        <a:pt x="37604" y="3483"/>
                        <a:pt x="37641" y="3387"/>
                        <a:pt x="37619" y="3292"/>
                      </a:cubicBezTo>
                      <a:cubicBezTo>
                        <a:pt x="38073" y="2665"/>
                        <a:pt x="37826" y="1613"/>
                        <a:pt x="37278" y="1125"/>
                      </a:cubicBezTo>
                      <a:cubicBezTo>
                        <a:pt x="37229" y="1083"/>
                        <a:pt x="37180" y="1065"/>
                        <a:pt x="37129" y="1058"/>
                      </a:cubicBezTo>
                      <a:cubicBezTo>
                        <a:pt x="37111" y="1042"/>
                        <a:pt x="37089" y="1027"/>
                        <a:pt x="37061" y="1025"/>
                      </a:cubicBezTo>
                      <a:cubicBezTo>
                        <a:pt x="32640" y="472"/>
                        <a:pt x="28161" y="514"/>
                        <a:pt x="23739" y="2"/>
                      </a:cubicBezTo>
                      <a:cubicBezTo>
                        <a:pt x="23727" y="1"/>
                        <a:pt x="23715" y="0"/>
                        <a:pt x="237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40"/>
                <p:cNvSpPr/>
                <p:nvPr/>
              </p:nvSpPr>
              <p:spPr>
                <a:xfrm>
                  <a:off x="1208028" y="3600579"/>
                  <a:ext cx="2605240" cy="495963"/>
                </a:xfrm>
                <a:custGeom>
                  <a:avLst/>
                  <a:gdLst/>
                  <a:ahLst/>
                  <a:cxnLst/>
                  <a:rect l="l" t="t" r="r" b="b"/>
                  <a:pathLst>
                    <a:path w="38073" h="7248" extrusionOk="0">
                      <a:moveTo>
                        <a:pt x="23704" y="0"/>
                      </a:moveTo>
                      <a:cubicBezTo>
                        <a:pt x="23661" y="0"/>
                        <a:pt x="23624" y="9"/>
                        <a:pt x="23590" y="23"/>
                      </a:cubicBezTo>
                      <a:lnTo>
                        <a:pt x="595" y="3212"/>
                      </a:lnTo>
                      <a:cubicBezTo>
                        <a:pt x="575" y="3209"/>
                        <a:pt x="556" y="3208"/>
                        <a:pt x="537" y="3208"/>
                      </a:cubicBezTo>
                      <a:cubicBezTo>
                        <a:pt x="150" y="3208"/>
                        <a:pt x="99" y="3763"/>
                        <a:pt x="512" y="3781"/>
                      </a:cubicBezTo>
                      <a:cubicBezTo>
                        <a:pt x="5110" y="3942"/>
                        <a:pt x="8828" y="4235"/>
                        <a:pt x="14364" y="4895"/>
                      </a:cubicBezTo>
                      <a:cubicBezTo>
                        <a:pt x="14399" y="5178"/>
                        <a:pt x="14469" y="5457"/>
                        <a:pt x="14451" y="5750"/>
                      </a:cubicBezTo>
                      <a:cubicBezTo>
                        <a:pt x="14442" y="5947"/>
                        <a:pt x="14399" y="6129"/>
                        <a:pt x="14359" y="6319"/>
                      </a:cubicBezTo>
                      <a:cubicBezTo>
                        <a:pt x="9724" y="5993"/>
                        <a:pt x="5412" y="5670"/>
                        <a:pt x="1009" y="5120"/>
                      </a:cubicBezTo>
                      <a:cubicBezTo>
                        <a:pt x="848" y="5086"/>
                        <a:pt x="686" y="5053"/>
                        <a:pt x="522" y="5017"/>
                      </a:cubicBezTo>
                      <a:cubicBezTo>
                        <a:pt x="492" y="5010"/>
                        <a:pt x="462" y="5007"/>
                        <a:pt x="435" y="5007"/>
                      </a:cubicBezTo>
                      <a:cubicBezTo>
                        <a:pt x="57" y="5007"/>
                        <a:pt x="0" y="5613"/>
                        <a:pt x="440" y="5653"/>
                      </a:cubicBezTo>
                      <a:cubicBezTo>
                        <a:pt x="2746" y="5869"/>
                        <a:pt x="5028" y="6226"/>
                        <a:pt x="7328" y="6484"/>
                      </a:cubicBezTo>
                      <a:cubicBezTo>
                        <a:pt x="9220" y="6697"/>
                        <a:pt x="14521" y="7247"/>
                        <a:pt x="14760" y="7247"/>
                      </a:cubicBezTo>
                      <a:cubicBezTo>
                        <a:pt x="14762" y="7247"/>
                        <a:pt x="14764" y="7247"/>
                        <a:pt x="14765" y="7247"/>
                      </a:cubicBezTo>
                      <a:cubicBezTo>
                        <a:pt x="18581" y="7029"/>
                        <a:pt x="22339" y="6308"/>
                        <a:pt x="26101" y="5641"/>
                      </a:cubicBezTo>
                      <a:cubicBezTo>
                        <a:pt x="29883" y="4969"/>
                        <a:pt x="33742" y="4391"/>
                        <a:pt x="37479" y="3514"/>
                      </a:cubicBezTo>
                      <a:cubicBezTo>
                        <a:pt x="37604" y="3483"/>
                        <a:pt x="37641" y="3387"/>
                        <a:pt x="37619" y="3292"/>
                      </a:cubicBezTo>
                      <a:cubicBezTo>
                        <a:pt x="38073" y="2665"/>
                        <a:pt x="37826" y="1613"/>
                        <a:pt x="37278" y="1125"/>
                      </a:cubicBezTo>
                      <a:cubicBezTo>
                        <a:pt x="37229" y="1083"/>
                        <a:pt x="37180" y="1065"/>
                        <a:pt x="37129" y="1058"/>
                      </a:cubicBezTo>
                      <a:cubicBezTo>
                        <a:pt x="37111" y="1042"/>
                        <a:pt x="37089" y="1027"/>
                        <a:pt x="37061" y="1025"/>
                      </a:cubicBezTo>
                      <a:cubicBezTo>
                        <a:pt x="32640" y="472"/>
                        <a:pt x="28161" y="514"/>
                        <a:pt x="23739" y="2"/>
                      </a:cubicBezTo>
                      <a:cubicBezTo>
                        <a:pt x="23727" y="1"/>
                        <a:pt x="23715" y="0"/>
                        <a:pt x="23704" y="0"/>
                      </a:cubicBezTo>
                      <a:close/>
                    </a:path>
                  </a:pathLst>
                </a:custGeom>
                <a:solidFill>
                  <a:srgbClr val="FFFFFF">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2" name="Google Shape;652;p40"/>
              <p:cNvSpPr/>
              <p:nvPr/>
            </p:nvSpPr>
            <p:spPr>
              <a:xfrm>
                <a:off x="1207960" y="3670443"/>
                <a:ext cx="2605240" cy="426098"/>
              </a:xfrm>
              <a:custGeom>
                <a:avLst/>
                <a:gdLst/>
                <a:ahLst/>
                <a:cxnLst/>
                <a:rect l="l" t="t" r="r" b="b"/>
                <a:pathLst>
                  <a:path w="38073" h="6227" extrusionOk="0">
                    <a:moveTo>
                      <a:pt x="37061" y="1"/>
                    </a:moveTo>
                    <a:lnTo>
                      <a:pt x="35987" y="183"/>
                    </a:lnTo>
                    <a:lnTo>
                      <a:pt x="35713" y="232"/>
                    </a:lnTo>
                    <a:lnTo>
                      <a:pt x="34992" y="353"/>
                    </a:lnTo>
                    <a:lnTo>
                      <a:pt x="34682" y="405"/>
                    </a:lnTo>
                    <a:lnTo>
                      <a:pt x="34679" y="405"/>
                    </a:lnTo>
                    <a:lnTo>
                      <a:pt x="17398" y="3354"/>
                    </a:lnTo>
                    <a:lnTo>
                      <a:pt x="17112" y="3403"/>
                    </a:lnTo>
                    <a:lnTo>
                      <a:pt x="16164" y="3564"/>
                    </a:lnTo>
                    <a:lnTo>
                      <a:pt x="15851" y="3619"/>
                    </a:lnTo>
                    <a:lnTo>
                      <a:pt x="14366" y="3872"/>
                    </a:lnTo>
                    <a:cubicBezTo>
                      <a:pt x="14402" y="4154"/>
                      <a:pt x="14471" y="4433"/>
                      <a:pt x="14454" y="4726"/>
                    </a:cubicBezTo>
                    <a:cubicBezTo>
                      <a:pt x="14444" y="4923"/>
                      <a:pt x="14402" y="5105"/>
                      <a:pt x="14362" y="5295"/>
                    </a:cubicBezTo>
                    <a:cubicBezTo>
                      <a:pt x="9727" y="4969"/>
                      <a:pt x="5415" y="4647"/>
                      <a:pt x="1011" y="4096"/>
                    </a:cubicBezTo>
                    <a:cubicBezTo>
                      <a:pt x="850" y="4063"/>
                      <a:pt x="689" y="4029"/>
                      <a:pt x="524" y="3993"/>
                    </a:cubicBezTo>
                    <a:cubicBezTo>
                      <a:pt x="494" y="3986"/>
                      <a:pt x="466" y="3983"/>
                      <a:pt x="439" y="3983"/>
                    </a:cubicBezTo>
                    <a:cubicBezTo>
                      <a:pt x="59" y="3983"/>
                      <a:pt x="0" y="4592"/>
                      <a:pt x="441" y="4632"/>
                    </a:cubicBezTo>
                    <a:cubicBezTo>
                      <a:pt x="2747" y="4848"/>
                      <a:pt x="5029" y="5205"/>
                      <a:pt x="7329" y="5463"/>
                    </a:cubicBezTo>
                    <a:cubicBezTo>
                      <a:pt x="9221" y="5676"/>
                      <a:pt x="14522" y="6226"/>
                      <a:pt x="14761" y="6226"/>
                    </a:cubicBezTo>
                    <a:cubicBezTo>
                      <a:pt x="14763" y="6226"/>
                      <a:pt x="14765" y="6226"/>
                      <a:pt x="14766" y="6226"/>
                    </a:cubicBezTo>
                    <a:cubicBezTo>
                      <a:pt x="15092" y="6209"/>
                      <a:pt x="15417" y="6184"/>
                      <a:pt x="15743" y="6159"/>
                    </a:cubicBezTo>
                    <a:cubicBezTo>
                      <a:pt x="15911" y="6148"/>
                      <a:pt x="16078" y="6132"/>
                      <a:pt x="16243" y="6117"/>
                    </a:cubicBezTo>
                    <a:cubicBezTo>
                      <a:pt x="16534" y="6092"/>
                      <a:pt x="16824" y="6063"/>
                      <a:pt x="17112" y="6032"/>
                    </a:cubicBezTo>
                    <a:cubicBezTo>
                      <a:pt x="17258" y="6016"/>
                      <a:pt x="17405" y="6001"/>
                      <a:pt x="17548" y="5982"/>
                    </a:cubicBezTo>
                    <a:cubicBezTo>
                      <a:pt x="20414" y="5657"/>
                      <a:pt x="23256" y="5124"/>
                      <a:pt x="26102" y="4618"/>
                    </a:cubicBezTo>
                    <a:cubicBezTo>
                      <a:pt x="29073" y="4089"/>
                      <a:pt x="32091" y="3620"/>
                      <a:pt x="35058" y="3014"/>
                    </a:cubicBezTo>
                    <a:cubicBezTo>
                      <a:pt x="35195" y="2989"/>
                      <a:pt x="35332" y="2963"/>
                      <a:pt x="35465" y="2932"/>
                    </a:cubicBezTo>
                    <a:cubicBezTo>
                      <a:pt x="35717" y="2880"/>
                      <a:pt x="35970" y="2828"/>
                      <a:pt x="36223" y="2774"/>
                    </a:cubicBezTo>
                    <a:cubicBezTo>
                      <a:pt x="36362" y="2743"/>
                      <a:pt x="36506" y="2713"/>
                      <a:pt x="36646" y="2679"/>
                    </a:cubicBezTo>
                    <a:cubicBezTo>
                      <a:pt x="36926" y="2619"/>
                      <a:pt x="37202" y="2554"/>
                      <a:pt x="37479" y="2491"/>
                    </a:cubicBezTo>
                    <a:cubicBezTo>
                      <a:pt x="37604" y="2460"/>
                      <a:pt x="37641" y="2363"/>
                      <a:pt x="37619" y="2269"/>
                    </a:cubicBezTo>
                    <a:cubicBezTo>
                      <a:pt x="38073" y="1642"/>
                      <a:pt x="37826" y="589"/>
                      <a:pt x="37278" y="102"/>
                    </a:cubicBezTo>
                    <a:cubicBezTo>
                      <a:pt x="37228" y="60"/>
                      <a:pt x="37180" y="41"/>
                      <a:pt x="37129" y="35"/>
                    </a:cubicBezTo>
                    <a:cubicBezTo>
                      <a:pt x="37111" y="19"/>
                      <a:pt x="37088" y="4"/>
                      <a:pt x="370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40"/>
              <p:cNvSpPr/>
              <p:nvPr/>
            </p:nvSpPr>
            <p:spPr>
              <a:xfrm>
                <a:off x="2285214" y="3914387"/>
                <a:ext cx="53100" cy="177501"/>
              </a:xfrm>
              <a:custGeom>
                <a:avLst/>
                <a:gdLst/>
                <a:ahLst/>
                <a:cxnLst/>
                <a:rect l="l" t="t" r="r" b="b"/>
                <a:pathLst>
                  <a:path w="776" h="2594" extrusionOk="0">
                    <a:moveTo>
                      <a:pt x="421" y="0"/>
                    </a:moveTo>
                    <a:lnTo>
                      <a:pt x="108" y="54"/>
                    </a:lnTo>
                    <a:cubicBezTo>
                      <a:pt x="227" y="471"/>
                      <a:pt x="318" y="891"/>
                      <a:pt x="288" y="1357"/>
                    </a:cubicBezTo>
                    <a:cubicBezTo>
                      <a:pt x="259" y="1811"/>
                      <a:pt x="119" y="2195"/>
                      <a:pt x="0" y="2593"/>
                    </a:cubicBezTo>
                    <a:cubicBezTo>
                      <a:pt x="168" y="2582"/>
                      <a:pt x="335" y="2566"/>
                      <a:pt x="500" y="2551"/>
                    </a:cubicBezTo>
                    <a:cubicBezTo>
                      <a:pt x="776" y="1793"/>
                      <a:pt x="718" y="768"/>
                      <a:pt x="4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40"/>
              <p:cNvSpPr/>
              <p:nvPr/>
            </p:nvSpPr>
            <p:spPr>
              <a:xfrm>
                <a:off x="2378960" y="3900086"/>
                <a:ext cx="51321" cy="183112"/>
              </a:xfrm>
              <a:custGeom>
                <a:avLst/>
                <a:gdLst/>
                <a:ahLst/>
                <a:cxnLst/>
                <a:rect l="l" t="t" r="r" b="b"/>
                <a:pathLst>
                  <a:path w="750" h="2676" extrusionOk="0">
                    <a:moveTo>
                      <a:pt x="288" y="1"/>
                    </a:moveTo>
                    <a:lnTo>
                      <a:pt x="3" y="50"/>
                    </a:lnTo>
                    <a:cubicBezTo>
                      <a:pt x="122" y="463"/>
                      <a:pt x="220" y="873"/>
                      <a:pt x="217" y="1327"/>
                    </a:cubicBezTo>
                    <a:cubicBezTo>
                      <a:pt x="215" y="1802"/>
                      <a:pt x="73" y="2228"/>
                      <a:pt x="0" y="2676"/>
                    </a:cubicBezTo>
                    <a:cubicBezTo>
                      <a:pt x="147" y="2660"/>
                      <a:pt x="293" y="2645"/>
                      <a:pt x="437" y="2626"/>
                    </a:cubicBezTo>
                    <a:cubicBezTo>
                      <a:pt x="749" y="1860"/>
                      <a:pt x="644" y="770"/>
                      <a:pt x="2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40"/>
              <p:cNvSpPr/>
              <p:nvPr/>
            </p:nvSpPr>
            <p:spPr>
              <a:xfrm>
                <a:off x="3651917" y="3683102"/>
                <a:ext cx="73286" cy="177296"/>
              </a:xfrm>
              <a:custGeom>
                <a:avLst/>
                <a:gdLst/>
                <a:ahLst/>
                <a:cxnLst/>
                <a:rect l="l" t="t" r="r" b="b"/>
                <a:pathLst>
                  <a:path w="1071" h="2591" extrusionOk="0">
                    <a:moveTo>
                      <a:pt x="274" y="1"/>
                    </a:moveTo>
                    <a:lnTo>
                      <a:pt x="0" y="50"/>
                    </a:lnTo>
                    <a:cubicBezTo>
                      <a:pt x="465" y="889"/>
                      <a:pt x="641" y="1662"/>
                      <a:pt x="508" y="2590"/>
                    </a:cubicBezTo>
                    <a:cubicBezTo>
                      <a:pt x="647" y="2559"/>
                      <a:pt x="791" y="2529"/>
                      <a:pt x="931" y="2496"/>
                    </a:cubicBezTo>
                    <a:cubicBezTo>
                      <a:pt x="1070" y="1631"/>
                      <a:pt x="829" y="662"/>
                      <a:pt x="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40"/>
              <p:cNvSpPr/>
              <p:nvPr/>
            </p:nvSpPr>
            <p:spPr>
              <a:xfrm>
                <a:off x="3581163" y="3694735"/>
                <a:ext cx="68359" cy="182086"/>
              </a:xfrm>
              <a:custGeom>
                <a:avLst/>
                <a:gdLst/>
                <a:ahLst/>
                <a:cxnLst/>
                <a:rect l="l" t="t" r="r" b="b"/>
                <a:pathLst>
                  <a:path w="999" h="2661" extrusionOk="0">
                    <a:moveTo>
                      <a:pt x="311" y="0"/>
                    </a:moveTo>
                    <a:lnTo>
                      <a:pt x="1" y="52"/>
                    </a:lnTo>
                    <a:cubicBezTo>
                      <a:pt x="430" y="899"/>
                      <a:pt x="564" y="1690"/>
                      <a:pt x="376" y="2660"/>
                    </a:cubicBezTo>
                    <a:cubicBezTo>
                      <a:pt x="513" y="2636"/>
                      <a:pt x="650" y="2609"/>
                      <a:pt x="783" y="2578"/>
                    </a:cubicBezTo>
                    <a:cubicBezTo>
                      <a:pt x="999" y="1728"/>
                      <a:pt x="823" y="721"/>
                      <a:pt x="3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40"/>
              <p:cNvSpPr/>
              <p:nvPr/>
            </p:nvSpPr>
            <p:spPr>
              <a:xfrm>
                <a:off x="1355695" y="3532220"/>
                <a:ext cx="835431" cy="316203"/>
              </a:xfrm>
              <a:custGeom>
                <a:avLst/>
                <a:gdLst/>
                <a:ahLst/>
                <a:cxnLst/>
                <a:rect l="l" t="t" r="r" b="b"/>
                <a:pathLst>
                  <a:path w="12209" h="4621" extrusionOk="0">
                    <a:moveTo>
                      <a:pt x="0" y="1"/>
                    </a:moveTo>
                    <a:cubicBezTo>
                      <a:pt x="0" y="2"/>
                      <a:pt x="4" y="6"/>
                      <a:pt x="8" y="11"/>
                    </a:cubicBezTo>
                    <a:cubicBezTo>
                      <a:pt x="636" y="1110"/>
                      <a:pt x="646" y="2537"/>
                      <a:pt x="31" y="3641"/>
                    </a:cubicBezTo>
                    <a:cubicBezTo>
                      <a:pt x="2259" y="3967"/>
                      <a:pt x="4477" y="4019"/>
                      <a:pt x="6702" y="4340"/>
                    </a:cubicBezTo>
                    <a:cubicBezTo>
                      <a:pt x="7663" y="4482"/>
                      <a:pt x="8629" y="4620"/>
                      <a:pt x="9596" y="4620"/>
                    </a:cubicBezTo>
                    <a:cubicBezTo>
                      <a:pt x="9797" y="4620"/>
                      <a:pt x="9998" y="4614"/>
                      <a:pt x="10199" y="4601"/>
                    </a:cubicBezTo>
                    <a:cubicBezTo>
                      <a:pt x="10531" y="4580"/>
                      <a:pt x="10868" y="4534"/>
                      <a:pt x="11173" y="4394"/>
                    </a:cubicBezTo>
                    <a:cubicBezTo>
                      <a:pt x="11498" y="4246"/>
                      <a:pt x="11763" y="3984"/>
                      <a:pt x="11939" y="3670"/>
                    </a:cubicBezTo>
                    <a:cubicBezTo>
                      <a:pt x="12119" y="3352"/>
                      <a:pt x="12209" y="2976"/>
                      <a:pt x="12180" y="2612"/>
                    </a:cubicBezTo>
                    <a:cubicBezTo>
                      <a:pt x="12125" y="1888"/>
                      <a:pt x="11646" y="1224"/>
                      <a:pt x="11004" y="883"/>
                    </a:cubicBezTo>
                    <a:cubicBezTo>
                      <a:pt x="10387" y="557"/>
                      <a:pt x="9665" y="515"/>
                      <a:pt x="8969" y="479"/>
                    </a:cubicBezTo>
                    <a:cubicBezTo>
                      <a:pt x="5928" y="317"/>
                      <a:pt x="3040" y="162"/>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40"/>
              <p:cNvSpPr/>
              <p:nvPr/>
            </p:nvSpPr>
            <p:spPr>
              <a:xfrm>
                <a:off x="1356037" y="3532972"/>
                <a:ext cx="816545" cy="315519"/>
              </a:xfrm>
              <a:custGeom>
                <a:avLst/>
                <a:gdLst/>
                <a:ahLst/>
                <a:cxnLst/>
                <a:rect l="l" t="t" r="r" b="b"/>
                <a:pathLst>
                  <a:path w="11933" h="4611" extrusionOk="0">
                    <a:moveTo>
                      <a:pt x="1" y="0"/>
                    </a:moveTo>
                    <a:cubicBezTo>
                      <a:pt x="631" y="1099"/>
                      <a:pt x="641" y="2526"/>
                      <a:pt x="25" y="3631"/>
                    </a:cubicBezTo>
                    <a:cubicBezTo>
                      <a:pt x="2253" y="3957"/>
                      <a:pt x="4471" y="4009"/>
                      <a:pt x="6696" y="4330"/>
                    </a:cubicBezTo>
                    <a:cubicBezTo>
                      <a:pt x="7658" y="4472"/>
                      <a:pt x="8626" y="4611"/>
                      <a:pt x="9596" y="4611"/>
                    </a:cubicBezTo>
                    <a:cubicBezTo>
                      <a:pt x="9794" y="4611"/>
                      <a:pt x="9993" y="4605"/>
                      <a:pt x="10192" y="4592"/>
                    </a:cubicBezTo>
                    <a:cubicBezTo>
                      <a:pt x="10525" y="4571"/>
                      <a:pt x="10862" y="4525"/>
                      <a:pt x="11166" y="4385"/>
                    </a:cubicBezTo>
                    <a:cubicBezTo>
                      <a:pt x="11492" y="4236"/>
                      <a:pt x="11757" y="3974"/>
                      <a:pt x="11933" y="3661"/>
                    </a:cubicBezTo>
                    <a:lnTo>
                      <a:pt x="11933" y="3661"/>
                    </a:lnTo>
                    <a:cubicBezTo>
                      <a:pt x="11412" y="3688"/>
                      <a:pt x="10913" y="3701"/>
                      <a:pt x="10434" y="3701"/>
                    </a:cubicBezTo>
                    <a:cubicBezTo>
                      <a:pt x="2494" y="3701"/>
                      <a:pt x="141" y="218"/>
                      <a:pt x="1" y="0"/>
                    </a:cubicBezTo>
                    <a:close/>
                  </a:path>
                </a:pathLst>
              </a:custGeom>
              <a:solidFill>
                <a:srgbClr val="000000">
                  <a:alpha val="5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40"/>
              <p:cNvSpPr/>
              <p:nvPr/>
            </p:nvSpPr>
            <p:spPr>
              <a:xfrm>
                <a:off x="1312038" y="3377095"/>
                <a:ext cx="2391199" cy="494662"/>
              </a:xfrm>
              <a:custGeom>
                <a:avLst/>
                <a:gdLst/>
                <a:ahLst/>
                <a:cxnLst/>
                <a:rect l="l" t="t" r="r" b="b"/>
                <a:pathLst>
                  <a:path w="34945" h="7229" extrusionOk="0">
                    <a:moveTo>
                      <a:pt x="19988" y="0"/>
                    </a:moveTo>
                    <a:cubicBezTo>
                      <a:pt x="19936" y="0"/>
                      <a:pt x="19884" y="0"/>
                      <a:pt x="19833" y="6"/>
                    </a:cubicBezTo>
                    <a:lnTo>
                      <a:pt x="446" y="1987"/>
                    </a:lnTo>
                    <a:cubicBezTo>
                      <a:pt x="436" y="1986"/>
                      <a:pt x="427" y="1986"/>
                      <a:pt x="417" y="1986"/>
                    </a:cubicBezTo>
                    <a:cubicBezTo>
                      <a:pt x="35" y="1986"/>
                      <a:pt x="48" y="2592"/>
                      <a:pt x="446" y="2623"/>
                    </a:cubicBezTo>
                    <a:cubicBezTo>
                      <a:pt x="2519" y="2778"/>
                      <a:pt x="4593" y="2983"/>
                      <a:pt x="6669" y="3067"/>
                    </a:cubicBezTo>
                    <a:cubicBezTo>
                      <a:pt x="8285" y="3135"/>
                      <a:pt x="9935" y="3326"/>
                      <a:pt x="11562" y="3349"/>
                    </a:cubicBezTo>
                    <a:cubicBezTo>
                      <a:pt x="11683" y="3890"/>
                      <a:pt x="11933" y="4359"/>
                      <a:pt x="11906" y="4955"/>
                    </a:cubicBezTo>
                    <a:cubicBezTo>
                      <a:pt x="11875" y="5650"/>
                      <a:pt x="11702" y="6267"/>
                      <a:pt x="11348" y="6863"/>
                    </a:cubicBezTo>
                    <a:cubicBezTo>
                      <a:pt x="9794" y="6592"/>
                      <a:pt x="8227" y="6418"/>
                      <a:pt x="6656" y="6242"/>
                    </a:cubicBezTo>
                    <a:cubicBezTo>
                      <a:pt x="4593" y="6012"/>
                      <a:pt x="2472" y="5650"/>
                      <a:pt x="393" y="5627"/>
                    </a:cubicBezTo>
                    <a:cubicBezTo>
                      <a:pt x="393" y="5627"/>
                      <a:pt x="393" y="5627"/>
                      <a:pt x="392" y="5627"/>
                    </a:cubicBezTo>
                    <a:cubicBezTo>
                      <a:pt x="82" y="5627"/>
                      <a:pt x="1" y="6125"/>
                      <a:pt x="320" y="6188"/>
                    </a:cubicBezTo>
                    <a:cubicBezTo>
                      <a:pt x="2203" y="6553"/>
                      <a:pt x="4180" y="6627"/>
                      <a:pt x="6088" y="6800"/>
                    </a:cubicBezTo>
                    <a:cubicBezTo>
                      <a:pt x="7157" y="6897"/>
                      <a:pt x="8222" y="6997"/>
                      <a:pt x="9287" y="7074"/>
                    </a:cubicBezTo>
                    <a:cubicBezTo>
                      <a:pt x="9817" y="7110"/>
                      <a:pt x="10359" y="7101"/>
                      <a:pt x="10885" y="7162"/>
                    </a:cubicBezTo>
                    <a:cubicBezTo>
                      <a:pt x="11121" y="7189"/>
                      <a:pt x="11350" y="7229"/>
                      <a:pt x="11582" y="7229"/>
                    </a:cubicBezTo>
                    <a:cubicBezTo>
                      <a:pt x="11690" y="7229"/>
                      <a:pt x="11799" y="7220"/>
                      <a:pt x="11910" y="7198"/>
                    </a:cubicBezTo>
                    <a:cubicBezTo>
                      <a:pt x="12388" y="7101"/>
                      <a:pt x="12869" y="7021"/>
                      <a:pt x="13355" y="6949"/>
                    </a:cubicBezTo>
                    <a:cubicBezTo>
                      <a:pt x="13473" y="6930"/>
                      <a:pt x="13595" y="6914"/>
                      <a:pt x="13716" y="6899"/>
                    </a:cubicBezTo>
                    <a:cubicBezTo>
                      <a:pt x="15029" y="6720"/>
                      <a:pt x="16356" y="6607"/>
                      <a:pt x="17666" y="6473"/>
                    </a:cubicBezTo>
                    <a:cubicBezTo>
                      <a:pt x="19482" y="6287"/>
                      <a:pt x="21302" y="6086"/>
                      <a:pt x="23116" y="5870"/>
                    </a:cubicBezTo>
                    <a:cubicBezTo>
                      <a:pt x="25876" y="5538"/>
                      <a:pt x="28594" y="5155"/>
                      <a:pt x="31332" y="4684"/>
                    </a:cubicBezTo>
                    <a:cubicBezTo>
                      <a:pt x="32106" y="4553"/>
                      <a:pt x="32937" y="4468"/>
                      <a:pt x="33709" y="4319"/>
                    </a:cubicBezTo>
                    <a:cubicBezTo>
                      <a:pt x="33767" y="4310"/>
                      <a:pt x="33824" y="4298"/>
                      <a:pt x="33882" y="4283"/>
                    </a:cubicBezTo>
                    <a:cubicBezTo>
                      <a:pt x="33902" y="4280"/>
                      <a:pt x="33927" y="4276"/>
                      <a:pt x="33949" y="4271"/>
                    </a:cubicBezTo>
                    <a:cubicBezTo>
                      <a:pt x="34403" y="4174"/>
                      <a:pt x="34625" y="3873"/>
                      <a:pt x="34740" y="3431"/>
                    </a:cubicBezTo>
                    <a:cubicBezTo>
                      <a:pt x="34945" y="2637"/>
                      <a:pt x="34786" y="1480"/>
                      <a:pt x="34351" y="786"/>
                    </a:cubicBezTo>
                    <a:cubicBezTo>
                      <a:pt x="34319" y="735"/>
                      <a:pt x="34268" y="715"/>
                      <a:pt x="34217" y="715"/>
                    </a:cubicBezTo>
                    <a:cubicBezTo>
                      <a:pt x="34205" y="715"/>
                      <a:pt x="34193" y="717"/>
                      <a:pt x="34181" y="719"/>
                    </a:cubicBezTo>
                    <a:cubicBezTo>
                      <a:pt x="34174" y="717"/>
                      <a:pt x="34169" y="717"/>
                      <a:pt x="34159" y="717"/>
                    </a:cubicBezTo>
                    <a:cubicBezTo>
                      <a:pt x="34138" y="717"/>
                      <a:pt x="33902" y="707"/>
                      <a:pt x="33510" y="686"/>
                    </a:cubicBezTo>
                    <a:cubicBezTo>
                      <a:pt x="33407" y="678"/>
                      <a:pt x="33291" y="673"/>
                      <a:pt x="33164" y="667"/>
                    </a:cubicBezTo>
                    <a:cubicBezTo>
                      <a:pt x="30505" y="523"/>
                      <a:pt x="23213" y="119"/>
                      <a:pt x="199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40"/>
              <p:cNvSpPr/>
              <p:nvPr/>
            </p:nvSpPr>
            <p:spPr>
              <a:xfrm>
                <a:off x="1388403" y="3600510"/>
                <a:ext cx="664020" cy="41946"/>
              </a:xfrm>
              <a:custGeom>
                <a:avLst/>
                <a:gdLst/>
                <a:ahLst/>
                <a:cxnLst/>
                <a:rect l="l" t="t" r="r" b="b"/>
                <a:pathLst>
                  <a:path w="9704" h="613" extrusionOk="0">
                    <a:moveTo>
                      <a:pt x="451" y="1"/>
                    </a:moveTo>
                    <a:lnTo>
                      <a:pt x="0" y="612"/>
                    </a:lnTo>
                    <a:lnTo>
                      <a:pt x="9704" y="612"/>
                    </a:lnTo>
                    <a:lnTo>
                      <a:pt x="451" y="1"/>
                    </a:lnTo>
                    <a:close/>
                  </a:path>
                </a:pathLst>
              </a:custGeom>
              <a:solidFill>
                <a:srgbClr val="000000">
                  <a:alpha val="5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40"/>
              <p:cNvSpPr/>
              <p:nvPr/>
            </p:nvSpPr>
            <p:spPr>
              <a:xfrm>
                <a:off x="2216376" y="3563423"/>
                <a:ext cx="173943" cy="289243"/>
              </a:xfrm>
              <a:custGeom>
                <a:avLst/>
                <a:gdLst/>
                <a:ahLst/>
                <a:cxnLst/>
                <a:rect l="l" t="t" r="r" b="b"/>
                <a:pathLst>
                  <a:path w="2542" h="4227" extrusionOk="0">
                    <a:moveTo>
                      <a:pt x="56" y="0"/>
                    </a:moveTo>
                    <a:cubicBezTo>
                      <a:pt x="28" y="0"/>
                      <a:pt x="0" y="25"/>
                      <a:pt x="10" y="59"/>
                    </a:cubicBezTo>
                    <a:cubicBezTo>
                      <a:pt x="59" y="248"/>
                      <a:pt x="111" y="436"/>
                      <a:pt x="156" y="626"/>
                    </a:cubicBezTo>
                    <a:cubicBezTo>
                      <a:pt x="135" y="659"/>
                      <a:pt x="125" y="698"/>
                      <a:pt x="145" y="745"/>
                    </a:cubicBezTo>
                    <a:cubicBezTo>
                      <a:pt x="163" y="791"/>
                      <a:pt x="191" y="840"/>
                      <a:pt x="218" y="885"/>
                    </a:cubicBezTo>
                    <a:cubicBezTo>
                      <a:pt x="328" y="1366"/>
                      <a:pt x="406" y="1856"/>
                      <a:pt x="404" y="2353"/>
                    </a:cubicBezTo>
                    <a:cubicBezTo>
                      <a:pt x="401" y="3006"/>
                      <a:pt x="265" y="3604"/>
                      <a:pt x="140" y="4227"/>
                    </a:cubicBezTo>
                    <a:cubicBezTo>
                      <a:pt x="258" y="4209"/>
                      <a:pt x="379" y="4194"/>
                      <a:pt x="502" y="4178"/>
                    </a:cubicBezTo>
                    <a:cubicBezTo>
                      <a:pt x="541" y="4065"/>
                      <a:pt x="571" y="3946"/>
                      <a:pt x="598" y="3827"/>
                    </a:cubicBezTo>
                    <a:cubicBezTo>
                      <a:pt x="610" y="3816"/>
                      <a:pt x="622" y="3801"/>
                      <a:pt x="632" y="3778"/>
                    </a:cubicBezTo>
                    <a:cubicBezTo>
                      <a:pt x="996" y="2919"/>
                      <a:pt x="2540" y="3270"/>
                      <a:pt x="2542" y="2111"/>
                    </a:cubicBezTo>
                    <a:cubicBezTo>
                      <a:pt x="2542" y="1605"/>
                      <a:pt x="2028" y="1373"/>
                      <a:pt x="1490" y="1243"/>
                    </a:cubicBezTo>
                    <a:cubicBezTo>
                      <a:pt x="1484" y="1237"/>
                      <a:pt x="1475" y="1232"/>
                      <a:pt x="1465" y="1228"/>
                    </a:cubicBezTo>
                    <a:cubicBezTo>
                      <a:pt x="1259" y="1170"/>
                      <a:pt x="1042" y="1167"/>
                      <a:pt x="850" y="1061"/>
                    </a:cubicBezTo>
                    <a:cubicBezTo>
                      <a:pt x="659" y="951"/>
                      <a:pt x="543" y="814"/>
                      <a:pt x="436" y="623"/>
                    </a:cubicBezTo>
                    <a:cubicBezTo>
                      <a:pt x="412" y="580"/>
                      <a:pt x="375" y="559"/>
                      <a:pt x="333" y="553"/>
                    </a:cubicBezTo>
                    <a:cubicBezTo>
                      <a:pt x="264" y="367"/>
                      <a:pt x="184" y="191"/>
                      <a:pt x="95" y="23"/>
                    </a:cubicBezTo>
                    <a:cubicBezTo>
                      <a:pt x="86" y="7"/>
                      <a:pt x="71" y="0"/>
                      <a:pt x="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40"/>
              <p:cNvSpPr/>
              <p:nvPr/>
            </p:nvSpPr>
            <p:spPr>
              <a:xfrm>
                <a:off x="3448413" y="3422941"/>
                <a:ext cx="182291" cy="249829"/>
              </a:xfrm>
              <a:custGeom>
                <a:avLst/>
                <a:gdLst/>
                <a:ahLst/>
                <a:cxnLst/>
                <a:rect l="l" t="t" r="r" b="b"/>
                <a:pathLst>
                  <a:path w="2664" h="3651" extrusionOk="0">
                    <a:moveTo>
                      <a:pt x="1946" y="0"/>
                    </a:moveTo>
                    <a:cubicBezTo>
                      <a:pt x="1919" y="110"/>
                      <a:pt x="1901" y="223"/>
                      <a:pt x="1885" y="334"/>
                    </a:cubicBezTo>
                    <a:cubicBezTo>
                      <a:pt x="1874" y="350"/>
                      <a:pt x="1860" y="365"/>
                      <a:pt x="1854" y="386"/>
                    </a:cubicBezTo>
                    <a:cubicBezTo>
                      <a:pt x="1568" y="1273"/>
                      <a:pt x="1" y="1066"/>
                      <a:pt x="104" y="2224"/>
                    </a:cubicBezTo>
                    <a:cubicBezTo>
                      <a:pt x="150" y="2722"/>
                      <a:pt x="685" y="2908"/>
                      <a:pt x="1232" y="2987"/>
                    </a:cubicBezTo>
                    <a:cubicBezTo>
                      <a:pt x="1239" y="2996"/>
                      <a:pt x="1248" y="2999"/>
                      <a:pt x="1257" y="3002"/>
                    </a:cubicBezTo>
                    <a:cubicBezTo>
                      <a:pt x="1466" y="3043"/>
                      <a:pt x="1683" y="3023"/>
                      <a:pt x="1884" y="3113"/>
                    </a:cubicBezTo>
                    <a:cubicBezTo>
                      <a:pt x="2085" y="3204"/>
                      <a:pt x="2216" y="3332"/>
                      <a:pt x="2338" y="3511"/>
                    </a:cubicBezTo>
                    <a:cubicBezTo>
                      <a:pt x="2365" y="3550"/>
                      <a:pt x="2405" y="3569"/>
                      <a:pt x="2448" y="3571"/>
                    </a:cubicBezTo>
                    <a:cubicBezTo>
                      <a:pt x="2459" y="3599"/>
                      <a:pt x="2475" y="3626"/>
                      <a:pt x="2490" y="3651"/>
                    </a:cubicBezTo>
                    <a:cubicBezTo>
                      <a:pt x="2548" y="3641"/>
                      <a:pt x="2605" y="3630"/>
                      <a:pt x="2664" y="3615"/>
                    </a:cubicBezTo>
                    <a:cubicBezTo>
                      <a:pt x="2648" y="3571"/>
                      <a:pt x="2633" y="3527"/>
                      <a:pt x="2618" y="3483"/>
                    </a:cubicBezTo>
                    <a:cubicBezTo>
                      <a:pt x="2636" y="3447"/>
                      <a:pt x="2639" y="3408"/>
                      <a:pt x="2618" y="3362"/>
                    </a:cubicBezTo>
                    <a:cubicBezTo>
                      <a:pt x="2593" y="3317"/>
                      <a:pt x="2567" y="3274"/>
                      <a:pt x="2532" y="3232"/>
                    </a:cubicBezTo>
                    <a:cubicBezTo>
                      <a:pt x="2380" y="2759"/>
                      <a:pt x="2256" y="2283"/>
                      <a:pt x="2214" y="1786"/>
                    </a:cubicBezTo>
                    <a:cubicBezTo>
                      <a:pt x="2159" y="1177"/>
                      <a:pt x="2229" y="606"/>
                      <a:pt x="2292" y="18"/>
                    </a:cubicBezTo>
                    <a:cubicBezTo>
                      <a:pt x="2189" y="12"/>
                      <a:pt x="2072" y="6"/>
                      <a:pt x="19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40"/>
              <p:cNvSpPr/>
              <p:nvPr/>
            </p:nvSpPr>
            <p:spPr>
              <a:xfrm>
                <a:off x="2293836" y="3460987"/>
                <a:ext cx="1238606" cy="157999"/>
              </a:xfrm>
              <a:custGeom>
                <a:avLst/>
                <a:gdLst/>
                <a:ahLst/>
                <a:cxnLst/>
                <a:rect l="l" t="t" r="r" b="b"/>
                <a:pathLst>
                  <a:path w="18101" h="2309" extrusionOk="0">
                    <a:moveTo>
                      <a:pt x="18049" y="0"/>
                    </a:moveTo>
                    <a:cubicBezTo>
                      <a:pt x="18048" y="0"/>
                      <a:pt x="18047" y="0"/>
                      <a:pt x="18047" y="1"/>
                    </a:cubicBezTo>
                    <a:cubicBezTo>
                      <a:pt x="12082" y="489"/>
                      <a:pt x="6144" y="1378"/>
                      <a:pt x="197" y="2026"/>
                    </a:cubicBezTo>
                    <a:cubicBezTo>
                      <a:pt x="1" y="2049"/>
                      <a:pt x="22" y="2309"/>
                      <a:pt x="202" y="2309"/>
                    </a:cubicBezTo>
                    <a:cubicBezTo>
                      <a:pt x="211" y="2309"/>
                      <a:pt x="220" y="2308"/>
                      <a:pt x="230" y="2307"/>
                    </a:cubicBezTo>
                    <a:cubicBezTo>
                      <a:pt x="6165" y="1540"/>
                      <a:pt x="12146" y="1009"/>
                      <a:pt x="18056" y="82"/>
                    </a:cubicBezTo>
                    <a:cubicBezTo>
                      <a:pt x="18100" y="76"/>
                      <a:pt x="18093" y="0"/>
                      <a:pt x="180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40"/>
              <p:cNvSpPr/>
              <p:nvPr/>
            </p:nvSpPr>
            <p:spPr>
              <a:xfrm>
                <a:off x="2457378" y="3546521"/>
                <a:ext cx="959422" cy="225469"/>
              </a:xfrm>
              <a:custGeom>
                <a:avLst/>
                <a:gdLst/>
                <a:ahLst/>
                <a:cxnLst/>
                <a:rect l="l" t="t" r="r" b="b"/>
                <a:pathLst>
                  <a:path w="14021" h="3295" extrusionOk="0">
                    <a:moveTo>
                      <a:pt x="13419" y="0"/>
                    </a:moveTo>
                    <a:cubicBezTo>
                      <a:pt x="11736" y="0"/>
                      <a:pt x="595" y="1466"/>
                      <a:pt x="306" y="1644"/>
                    </a:cubicBezTo>
                    <a:cubicBezTo>
                      <a:pt x="0" y="1832"/>
                      <a:pt x="22" y="3231"/>
                      <a:pt x="306" y="3293"/>
                    </a:cubicBezTo>
                    <a:cubicBezTo>
                      <a:pt x="312" y="3294"/>
                      <a:pt x="321" y="3294"/>
                      <a:pt x="334" y="3294"/>
                    </a:cubicBezTo>
                    <a:cubicBezTo>
                      <a:pt x="1051" y="3294"/>
                      <a:pt x="13401" y="1723"/>
                      <a:pt x="13752" y="1401"/>
                    </a:cubicBezTo>
                    <a:cubicBezTo>
                      <a:pt x="13752" y="1401"/>
                      <a:pt x="14020" y="233"/>
                      <a:pt x="13621" y="19"/>
                    </a:cubicBezTo>
                    <a:cubicBezTo>
                      <a:pt x="13597" y="6"/>
                      <a:pt x="13528" y="0"/>
                      <a:pt x="134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40"/>
              <p:cNvSpPr/>
              <p:nvPr/>
            </p:nvSpPr>
            <p:spPr>
              <a:xfrm>
                <a:off x="1124752" y="3136640"/>
                <a:ext cx="1140550" cy="415697"/>
              </a:xfrm>
              <a:custGeom>
                <a:avLst/>
                <a:gdLst/>
                <a:ahLst/>
                <a:cxnLst/>
                <a:rect l="l" t="t" r="r" b="b"/>
                <a:pathLst>
                  <a:path w="16668" h="6075" extrusionOk="0">
                    <a:moveTo>
                      <a:pt x="1" y="1"/>
                    </a:moveTo>
                    <a:cubicBezTo>
                      <a:pt x="174" y="442"/>
                      <a:pt x="304" y="902"/>
                      <a:pt x="390" y="1367"/>
                    </a:cubicBezTo>
                    <a:cubicBezTo>
                      <a:pt x="453" y="1708"/>
                      <a:pt x="490" y="2055"/>
                      <a:pt x="505" y="2401"/>
                    </a:cubicBezTo>
                    <a:cubicBezTo>
                      <a:pt x="516" y="2624"/>
                      <a:pt x="516" y="2848"/>
                      <a:pt x="505" y="3068"/>
                    </a:cubicBezTo>
                    <a:cubicBezTo>
                      <a:pt x="494" y="3412"/>
                      <a:pt x="454" y="3753"/>
                      <a:pt x="394" y="4088"/>
                    </a:cubicBezTo>
                    <a:cubicBezTo>
                      <a:pt x="330" y="4434"/>
                      <a:pt x="241" y="4776"/>
                      <a:pt x="128" y="5111"/>
                    </a:cubicBezTo>
                    <a:lnTo>
                      <a:pt x="15049" y="6075"/>
                    </a:lnTo>
                    <a:cubicBezTo>
                      <a:pt x="15049" y="6075"/>
                      <a:pt x="16668" y="2393"/>
                      <a:pt x="150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40"/>
              <p:cNvSpPr/>
              <p:nvPr/>
            </p:nvSpPr>
            <p:spPr>
              <a:xfrm>
                <a:off x="1151439" y="3230249"/>
                <a:ext cx="941289" cy="85398"/>
              </a:xfrm>
              <a:custGeom>
                <a:avLst/>
                <a:gdLst/>
                <a:ahLst/>
                <a:cxnLst/>
                <a:rect l="l" t="t" r="r" b="b"/>
                <a:pathLst>
                  <a:path w="13756" h="1248" extrusionOk="0">
                    <a:moveTo>
                      <a:pt x="1" y="0"/>
                    </a:moveTo>
                    <a:lnTo>
                      <a:pt x="1" y="0"/>
                    </a:lnTo>
                    <a:cubicBezTo>
                      <a:pt x="64" y="341"/>
                      <a:pt x="101" y="688"/>
                      <a:pt x="116" y="1034"/>
                    </a:cubicBezTo>
                    <a:lnTo>
                      <a:pt x="13755" y="1247"/>
                    </a:lnTo>
                    <a:lnTo>
                      <a:pt x="13755" y="1247"/>
                    </a:lnTo>
                    <a:lnTo>
                      <a:pt x="1" y="0"/>
                    </a:lnTo>
                    <a:close/>
                  </a:path>
                </a:pathLst>
              </a:custGeom>
              <a:solidFill>
                <a:srgbClr val="000000">
                  <a:alpha val="5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40"/>
              <p:cNvSpPr/>
              <p:nvPr/>
            </p:nvSpPr>
            <p:spPr>
              <a:xfrm>
                <a:off x="1151644" y="3346576"/>
                <a:ext cx="941083" cy="84645"/>
              </a:xfrm>
              <a:custGeom>
                <a:avLst/>
                <a:gdLst/>
                <a:ahLst/>
                <a:cxnLst/>
                <a:rect l="l" t="t" r="r" b="b"/>
                <a:pathLst>
                  <a:path w="13753" h="1237" extrusionOk="0">
                    <a:moveTo>
                      <a:pt x="113" y="0"/>
                    </a:moveTo>
                    <a:cubicBezTo>
                      <a:pt x="101" y="344"/>
                      <a:pt x="61" y="685"/>
                      <a:pt x="1" y="1020"/>
                    </a:cubicBezTo>
                    <a:lnTo>
                      <a:pt x="13752" y="1236"/>
                    </a:lnTo>
                    <a:lnTo>
                      <a:pt x="13752" y="1236"/>
                    </a:lnTo>
                    <a:lnTo>
                      <a:pt x="113" y="0"/>
                    </a:lnTo>
                    <a:close/>
                  </a:path>
                </a:pathLst>
              </a:custGeom>
              <a:solidFill>
                <a:srgbClr val="000000">
                  <a:alpha val="5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40"/>
              <p:cNvSpPr/>
              <p:nvPr/>
            </p:nvSpPr>
            <p:spPr>
              <a:xfrm>
                <a:off x="1075553" y="2989179"/>
                <a:ext cx="2576911" cy="569591"/>
              </a:xfrm>
              <a:custGeom>
                <a:avLst/>
                <a:gdLst/>
                <a:ahLst/>
                <a:cxnLst/>
                <a:rect l="l" t="t" r="r" b="b"/>
                <a:pathLst>
                  <a:path w="37659" h="8324" extrusionOk="0">
                    <a:moveTo>
                      <a:pt x="16106" y="6580"/>
                    </a:moveTo>
                    <a:lnTo>
                      <a:pt x="16106" y="6584"/>
                    </a:lnTo>
                    <a:lnTo>
                      <a:pt x="16104" y="6587"/>
                    </a:lnTo>
                    <a:cubicBezTo>
                      <a:pt x="16105" y="6584"/>
                      <a:pt x="16105" y="6582"/>
                      <a:pt x="16106" y="6580"/>
                    </a:cubicBezTo>
                    <a:close/>
                    <a:moveTo>
                      <a:pt x="36457" y="0"/>
                    </a:moveTo>
                    <a:cubicBezTo>
                      <a:pt x="36394" y="0"/>
                      <a:pt x="36333" y="24"/>
                      <a:pt x="36282" y="62"/>
                    </a:cubicBezTo>
                    <a:lnTo>
                      <a:pt x="21821" y="368"/>
                    </a:lnTo>
                    <a:lnTo>
                      <a:pt x="493" y="1759"/>
                    </a:lnTo>
                    <a:cubicBezTo>
                      <a:pt x="486" y="1758"/>
                      <a:pt x="478" y="1758"/>
                      <a:pt x="471" y="1758"/>
                    </a:cubicBezTo>
                    <a:cubicBezTo>
                      <a:pt x="0" y="1758"/>
                      <a:pt x="6" y="2515"/>
                      <a:pt x="493" y="2525"/>
                    </a:cubicBezTo>
                    <a:cubicBezTo>
                      <a:pt x="3379" y="2586"/>
                      <a:pt x="6264" y="2707"/>
                      <a:pt x="9149" y="2804"/>
                    </a:cubicBezTo>
                    <a:cubicBezTo>
                      <a:pt x="10646" y="2856"/>
                      <a:pt x="12250" y="3023"/>
                      <a:pt x="13820" y="3023"/>
                    </a:cubicBezTo>
                    <a:cubicBezTo>
                      <a:pt x="14147" y="3023"/>
                      <a:pt x="14473" y="3016"/>
                      <a:pt x="14796" y="2999"/>
                    </a:cubicBezTo>
                    <a:cubicBezTo>
                      <a:pt x="14810" y="2998"/>
                      <a:pt x="14825" y="2998"/>
                      <a:pt x="14839" y="2998"/>
                    </a:cubicBezTo>
                    <a:cubicBezTo>
                      <a:pt x="15162" y="2998"/>
                      <a:pt x="15453" y="3196"/>
                      <a:pt x="15583" y="3496"/>
                    </a:cubicBezTo>
                    <a:cubicBezTo>
                      <a:pt x="15786" y="3964"/>
                      <a:pt x="15956" y="4438"/>
                      <a:pt x="15918" y="4984"/>
                    </a:cubicBezTo>
                    <a:cubicBezTo>
                      <a:pt x="15839" y="6070"/>
                      <a:pt x="15443" y="7018"/>
                      <a:pt x="14724" y="7834"/>
                    </a:cubicBezTo>
                    <a:cubicBezTo>
                      <a:pt x="12825" y="7604"/>
                      <a:pt x="10835" y="7694"/>
                      <a:pt x="8953" y="7523"/>
                    </a:cubicBezTo>
                    <a:cubicBezTo>
                      <a:pt x="6263" y="7278"/>
                      <a:pt x="3566" y="7192"/>
                      <a:pt x="887" y="6821"/>
                    </a:cubicBezTo>
                    <a:cubicBezTo>
                      <a:pt x="861" y="6817"/>
                      <a:pt x="836" y="6816"/>
                      <a:pt x="812" y="6816"/>
                    </a:cubicBezTo>
                    <a:cubicBezTo>
                      <a:pt x="304" y="6816"/>
                      <a:pt x="241" y="7584"/>
                      <a:pt x="783" y="7597"/>
                    </a:cubicBezTo>
                    <a:cubicBezTo>
                      <a:pt x="3510" y="7663"/>
                      <a:pt x="6227" y="7921"/>
                      <a:pt x="8953" y="8036"/>
                    </a:cubicBezTo>
                    <a:cubicBezTo>
                      <a:pt x="10601" y="8105"/>
                      <a:pt x="12343" y="8323"/>
                      <a:pt x="14039" y="8323"/>
                    </a:cubicBezTo>
                    <a:cubicBezTo>
                      <a:pt x="14269" y="8323"/>
                      <a:pt x="14497" y="8319"/>
                      <a:pt x="14725" y="8310"/>
                    </a:cubicBezTo>
                    <a:cubicBezTo>
                      <a:pt x="15026" y="8299"/>
                      <a:pt x="15517" y="8255"/>
                      <a:pt x="15817" y="8222"/>
                    </a:cubicBezTo>
                    <a:cubicBezTo>
                      <a:pt x="17657" y="8017"/>
                      <a:pt x="31286" y="6950"/>
                      <a:pt x="36539" y="6331"/>
                    </a:cubicBezTo>
                    <a:cubicBezTo>
                      <a:pt x="36578" y="6326"/>
                      <a:pt x="36608" y="6308"/>
                      <a:pt x="36627" y="6283"/>
                    </a:cubicBezTo>
                    <a:cubicBezTo>
                      <a:pt x="37408" y="5890"/>
                      <a:pt x="37531" y="3669"/>
                      <a:pt x="37585" y="2888"/>
                    </a:cubicBezTo>
                    <a:cubicBezTo>
                      <a:pt x="37658" y="1811"/>
                      <a:pt x="37456" y="822"/>
                      <a:pt x="36632" y="72"/>
                    </a:cubicBezTo>
                    <a:cubicBezTo>
                      <a:pt x="36577" y="21"/>
                      <a:pt x="36516" y="0"/>
                      <a:pt x="36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40"/>
              <p:cNvSpPr/>
              <p:nvPr/>
            </p:nvSpPr>
            <p:spPr>
              <a:xfrm>
                <a:off x="2366027" y="3106669"/>
                <a:ext cx="1096277" cy="342001"/>
              </a:xfrm>
              <a:custGeom>
                <a:avLst/>
                <a:gdLst/>
                <a:ahLst/>
                <a:cxnLst/>
                <a:rect l="l" t="t" r="r" b="b"/>
                <a:pathLst>
                  <a:path w="16021" h="4998" extrusionOk="0">
                    <a:moveTo>
                      <a:pt x="14181" y="0"/>
                    </a:moveTo>
                    <a:cubicBezTo>
                      <a:pt x="14116" y="0"/>
                      <a:pt x="14050" y="4"/>
                      <a:pt x="13984" y="11"/>
                    </a:cubicBezTo>
                    <a:lnTo>
                      <a:pt x="1646" y="1325"/>
                    </a:lnTo>
                    <a:cubicBezTo>
                      <a:pt x="710" y="1425"/>
                      <a:pt x="0" y="2215"/>
                      <a:pt x="0" y="3156"/>
                    </a:cubicBezTo>
                    <a:cubicBezTo>
                      <a:pt x="0" y="4182"/>
                      <a:pt x="834" y="4998"/>
                      <a:pt x="1839" y="4998"/>
                    </a:cubicBezTo>
                    <a:cubicBezTo>
                      <a:pt x="1897" y="4998"/>
                      <a:pt x="1955" y="4995"/>
                      <a:pt x="2014" y="4989"/>
                    </a:cubicBezTo>
                    <a:lnTo>
                      <a:pt x="14352" y="3824"/>
                    </a:lnTo>
                    <a:cubicBezTo>
                      <a:pt x="15298" y="3735"/>
                      <a:pt x="16020" y="2942"/>
                      <a:pt x="16020" y="1991"/>
                    </a:cubicBezTo>
                    <a:lnTo>
                      <a:pt x="16020" y="1841"/>
                    </a:lnTo>
                    <a:cubicBezTo>
                      <a:pt x="16020" y="814"/>
                      <a:pt x="15185" y="0"/>
                      <a:pt x="141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40"/>
              <p:cNvSpPr/>
              <p:nvPr/>
            </p:nvSpPr>
            <p:spPr>
              <a:xfrm>
                <a:off x="2555297" y="3235039"/>
                <a:ext cx="156904" cy="169221"/>
              </a:xfrm>
              <a:custGeom>
                <a:avLst/>
                <a:gdLst/>
                <a:ahLst/>
                <a:cxnLst/>
                <a:rect l="l" t="t" r="r" b="b"/>
                <a:pathLst>
                  <a:path w="2293" h="2473" extrusionOk="0">
                    <a:moveTo>
                      <a:pt x="2030" y="0"/>
                    </a:moveTo>
                    <a:lnTo>
                      <a:pt x="1471" y="53"/>
                    </a:lnTo>
                    <a:lnTo>
                      <a:pt x="1465" y="328"/>
                    </a:lnTo>
                    <a:cubicBezTo>
                      <a:pt x="1333" y="129"/>
                      <a:pt x="1104" y="57"/>
                      <a:pt x="869" y="57"/>
                    </a:cubicBezTo>
                    <a:cubicBezTo>
                      <a:pt x="831" y="57"/>
                      <a:pt x="792" y="59"/>
                      <a:pt x="753" y="63"/>
                    </a:cubicBezTo>
                    <a:cubicBezTo>
                      <a:pt x="435" y="94"/>
                      <a:pt x="1" y="354"/>
                      <a:pt x="47" y="835"/>
                    </a:cubicBezTo>
                    <a:cubicBezTo>
                      <a:pt x="126" y="1663"/>
                      <a:pt x="1363" y="1438"/>
                      <a:pt x="1387" y="1691"/>
                    </a:cubicBezTo>
                    <a:cubicBezTo>
                      <a:pt x="1400" y="1828"/>
                      <a:pt x="1242" y="1869"/>
                      <a:pt x="1128" y="1880"/>
                    </a:cubicBezTo>
                    <a:cubicBezTo>
                      <a:pt x="1116" y="1880"/>
                      <a:pt x="1102" y="1880"/>
                      <a:pt x="1088" y="1880"/>
                    </a:cubicBezTo>
                    <a:cubicBezTo>
                      <a:pt x="943" y="1880"/>
                      <a:pt x="710" y="1843"/>
                      <a:pt x="686" y="1594"/>
                    </a:cubicBezTo>
                    <a:lnTo>
                      <a:pt x="81" y="1652"/>
                    </a:lnTo>
                    <a:lnTo>
                      <a:pt x="161" y="2472"/>
                    </a:lnTo>
                    <a:lnTo>
                      <a:pt x="730" y="2417"/>
                    </a:lnTo>
                    <a:lnTo>
                      <a:pt x="741" y="2164"/>
                    </a:lnTo>
                    <a:cubicBezTo>
                      <a:pt x="866" y="2285"/>
                      <a:pt x="1073" y="2402"/>
                      <a:pt x="1352" y="2402"/>
                    </a:cubicBezTo>
                    <a:cubicBezTo>
                      <a:pt x="1384" y="2402"/>
                      <a:pt x="1416" y="2401"/>
                      <a:pt x="1449" y="2398"/>
                    </a:cubicBezTo>
                    <a:cubicBezTo>
                      <a:pt x="1836" y="2360"/>
                      <a:pt x="2292" y="2133"/>
                      <a:pt x="2245" y="1626"/>
                    </a:cubicBezTo>
                    <a:cubicBezTo>
                      <a:pt x="2172" y="862"/>
                      <a:pt x="892" y="1064"/>
                      <a:pt x="860" y="730"/>
                    </a:cubicBezTo>
                    <a:cubicBezTo>
                      <a:pt x="850" y="616"/>
                      <a:pt x="974" y="544"/>
                      <a:pt x="1068" y="535"/>
                    </a:cubicBezTo>
                    <a:cubicBezTo>
                      <a:pt x="1086" y="533"/>
                      <a:pt x="1103" y="533"/>
                      <a:pt x="1120" y="533"/>
                    </a:cubicBezTo>
                    <a:cubicBezTo>
                      <a:pt x="1325" y="533"/>
                      <a:pt x="1498" y="651"/>
                      <a:pt x="1519" y="872"/>
                    </a:cubicBezTo>
                    <a:lnTo>
                      <a:pt x="2107" y="815"/>
                    </a:lnTo>
                    <a:lnTo>
                      <a:pt x="203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40"/>
              <p:cNvSpPr/>
              <p:nvPr/>
            </p:nvSpPr>
            <p:spPr>
              <a:xfrm>
                <a:off x="2719113" y="3222038"/>
                <a:ext cx="179143" cy="167032"/>
              </a:xfrm>
              <a:custGeom>
                <a:avLst/>
                <a:gdLst/>
                <a:ahLst/>
                <a:cxnLst/>
                <a:rect l="l" t="t" r="r" b="b"/>
                <a:pathLst>
                  <a:path w="2618" h="2441" extrusionOk="0">
                    <a:moveTo>
                      <a:pt x="1053" y="594"/>
                    </a:moveTo>
                    <a:lnTo>
                      <a:pt x="1336" y="1274"/>
                    </a:lnTo>
                    <a:lnTo>
                      <a:pt x="911" y="1315"/>
                    </a:lnTo>
                    <a:lnTo>
                      <a:pt x="911" y="1315"/>
                    </a:lnTo>
                    <a:lnTo>
                      <a:pt x="1053" y="594"/>
                    </a:lnTo>
                    <a:close/>
                    <a:moveTo>
                      <a:pt x="1598" y="0"/>
                    </a:moveTo>
                    <a:lnTo>
                      <a:pt x="350" y="119"/>
                    </a:lnTo>
                    <a:lnTo>
                      <a:pt x="391" y="538"/>
                    </a:lnTo>
                    <a:lnTo>
                      <a:pt x="524" y="524"/>
                    </a:lnTo>
                    <a:lnTo>
                      <a:pt x="221" y="1993"/>
                    </a:lnTo>
                    <a:lnTo>
                      <a:pt x="1" y="2016"/>
                    </a:lnTo>
                    <a:lnTo>
                      <a:pt x="42" y="2441"/>
                    </a:lnTo>
                    <a:lnTo>
                      <a:pt x="1074" y="2343"/>
                    </a:lnTo>
                    <a:lnTo>
                      <a:pt x="1035" y="1918"/>
                    </a:lnTo>
                    <a:lnTo>
                      <a:pt x="781" y="1941"/>
                    </a:lnTo>
                    <a:lnTo>
                      <a:pt x="781" y="1941"/>
                    </a:lnTo>
                    <a:lnTo>
                      <a:pt x="829" y="1714"/>
                    </a:lnTo>
                    <a:lnTo>
                      <a:pt x="1495" y="1651"/>
                    </a:lnTo>
                    <a:lnTo>
                      <a:pt x="1584" y="1866"/>
                    </a:lnTo>
                    <a:lnTo>
                      <a:pt x="1275" y="1895"/>
                    </a:lnTo>
                    <a:lnTo>
                      <a:pt x="1315" y="2322"/>
                    </a:lnTo>
                    <a:lnTo>
                      <a:pt x="2617" y="2195"/>
                    </a:lnTo>
                    <a:lnTo>
                      <a:pt x="2577" y="1769"/>
                    </a:lnTo>
                    <a:lnTo>
                      <a:pt x="2349" y="1790"/>
                    </a:lnTo>
                    <a:lnTo>
                      <a:pt x="159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40"/>
              <p:cNvSpPr/>
              <p:nvPr/>
            </p:nvSpPr>
            <p:spPr>
              <a:xfrm>
                <a:off x="2892371" y="3209037"/>
                <a:ext cx="88750" cy="162721"/>
              </a:xfrm>
              <a:custGeom>
                <a:avLst/>
                <a:gdLst/>
                <a:ahLst/>
                <a:cxnLst/>
                <a:rect l="l" t="t" r="r" b="b"/>
                <a:pathLst>
                  <a:path w="1297" h="2378" extrusionOk="0">
                    <a:moveTo>
                      <a:pt x="1079" y="1"/>
                    </a:moveTo>
                    <a:lnTo>
                      <a:pt x="0" y="106"/>
                    </a:lnTo>
                    <a:lnTo>
                      <a:pt x="42" y="536"/>
                    </a:lnTo>
                    <a:lnTo>
                      <a:pt x="246" y="516"/>
                    </a:lnTo>
                    <a:lnTo>
                      <a:pt x="381" y="1927"/>
                    </a:lnTo>
                    <a:lnTo>
                      <a:pt x="176" y="1945"/>
                    </a:lnTo>
                    <a:lnTo>
                      <a:pt x="217" y="2377"/>
                    </a:lnTo>
                    <a:lnTo>
                      <a:pt x="1296" y="2274"/>
                    </a:lnTo>
                    <a:lnTo>
                      <a:pt x="1255" y="1841"/>
                    </a:lnTo>
                    <a:lnTo>
                      <a:pt x="1053" y="1860"/>
                    </a:lnTo>
                    <a:lnTo>
                      <a:pt x="919" y="450"/>
                    </a:lnTo>
                    <a:lnTo>
                      <a:pt x="1120" y="430"/>
                    </a:lnTo>
                    <a:lnTo>
                      <a:pt x="107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40"/>
              <p:cNvSpPr/>
              <p:nvPr/>
            </p:nvSpPr>
            <p:spPr>
              <a:xfrm>
                <a:off x="2977495" y="3191861"/>
                <a:ext cx="172848" cy="171616"/>
              </a:xfrm>
              <a:custGeom>
                <a:avLst/>
                <a:gdLst/>
                <a:ahLst/>
                <a:cxnLst/>
                <a:rect l="l" t="t" r="r" b="b"/>
                <a:pathLst>
                  <a:path w="2526" h="2508" extrusionOk="0">
                    <a:moveTo>
                      <a:pt x="2486" y="1"/>
                    </a:moveTo>
                    <a:lnTo>
                      <a:pt x="1507" y="94"/>
                    </a:lnTo>
                    <a:lnTo>
                      <a:pt x="1548" y="513"/>
                    </a:lnTo>
                    <a:lnTo>
                      <a:pt x="1769" y="492"/>
                    </a:lnTo>
                    <a:lnTo>
                      <a:pt x="1842" y="1264"/>
                    </a:lnTo>
                    <a:lnTo>
                      <a:pt x="932" y="147"/>
                    </a:lnTo>
                    <a:lnTo>
                      <a:pt x="0" y="236"/>
                    </a:lnTo>
                    <a:lnTo>
                      <a:pt x="40" y="655"/>
                    </a:lnTo>
                    <a:lnTo>
                      <a:pt x="229" y="638"/>
                    </a:lnTo>
                    <a:lnTo>
                      <a:pt x="365" y="2071"/>
                    </a:lnTo>
                    <a:lnTo>
                      <a:pt x="174" y="2089"/>
                    </a:lnTo>
                    <a:lnTo>
                      <a:pt x="214" y="2507"/>
                    </a:lnTo>
                    <a:lnTo>
                      <a:pt x="1212" y="2412"/>
                    </a:lnTo>
                    <a:lnTo>
                      <a:pt x="1173" y="1993"/>
                    </a:lnTo>
                    <a:lnTo>
                      <a:pt x="922" y="2016"/>
                    </a:lnTo>
                    <a:lnTo>
                      <a:pt x="844" y="1198"/>
                    </a:lnTo>
                    <a:lnTo>
                      <a:pt x="1791" y="2356"/>
                    </a:lnTo>
                    <a:lnTo>
                      <a:pt x="2490" y="2290"/>
                    </a:lnTo>
                    <a:lnTo>
                      <a:pt x="2313" y="438"/>
                    </a:lnTo>
                    <a:lnTo>
                      <a:pt x="2526" y="419"/>
                    </a:lnTo>
                    <a:lnTo>
                      <a:pt x="248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40"/>
              <p:cNvSpPr/>
              <p:nvPr/>
            </p:nvSpPr>
            <p:spPr>
              <a:xfrm>
                <a:off x="3162592" y="3177081"/>
                <a:ext cx="156836" cy="169221"/>
              </a:xfrm>
              <a:custGeom>
                <a:avLst/>
                <a:gdLst/>
                <a:ahLst/>
                <a:cxnLst/>
                <a:rect l="l" t="t" r="r" b="b"/>
                <a:pathLst>
                  <a:path w="2292" h="2473" extrusionOk="0">
                    <a:moveTo>
                      <a:pt x="2031" y="0"/>
                    </a:moveTo>
                    <a:lnTo>
                      <a:pt x="1472" y="53"/>
                    </a:lnTo>
                    <a:lnTo>
                      <a:pt x="1465" y="328"/>
                    </a:lnTo>
                    <a:cubicBezTo>
                      <a:pt x="1333" y="130"/>
                      <a:pt x="1104" y="57"/>
                      <a:pt x="868" y="57"/>
                    </a:cubicBezTo>
                    <a:cubicBezTo>
                      <a:pt x="830" y="57"/>
                      <a:pt x="792" y="59"/>
                      <a:pt x="755" y="63"/>
                    </a:cubicBezTo>
                    <a:cubicBezTo>
                      <a:pt x="435" y="94"/>
                      <a:pt x="1" y="354"/>
                      <a:pt x="47" y="835"/>
                    </a:cubicBezTo>
                    <a:cubicBezTo>
                      <a:pt x="126" y="1664"/>
                      <a:pt x="1364" y="1438"/>
                      <a:pt x="1388" y="1691"/>
                    </a:cubicBezTo>
                    <a:cubicBezTo>
                      <a:pt x="1401" y="1827"/>
                      <a:pt x="1241" y="1869"/>
                      <a:pt x="1127" y="1880"/>
                    </a:cubicBezTo>
                    <a:cubicBezTo>
                      <a:pt x="1114" y="1880"/>
                      <a:pt x="1099" y="1881"/>
                      <a:pt x="1084" y="1881"/>
                    </a:cubicBezTo>
                    <a:cubicBezTo>
                      <a:pt x="939" y="1881"/>
                      <a:pt x="711" y="1841"/>
                      <a:pt x="687" y="1594"/>
                    </a:cubicBezTo>
                    <a:lnTo>
                      <a:pt x="84" y="1652"/>
                    </a:lnTo>
                    <a:lnTo>
                      <a:pt x="161" y="2472"/>
                    </a:lnTo>
                    <a:lnTo>
                      <a:pt x="730" y="2417"/>
                    </a:lnTo>
                    <a:lnTo>
                      <a:pt x="741" y="2164"/>
                    </a:lnTo>
                    <a:cubicBezTo>
                      <a:pt x="865" y="2285"/>
                      <a:pt x="1073" y="2403"/>
                      <a:pt x="1352" y="2403"/>
                    </a:cubicBezTo>
                    <a:cubicBezTo>
                      <a:pt x="1384" y="2403"/>
                      <a:pt x="1416" y="2402"/>
                      <a:pt x="1449" y="2399"/>
                    </a:cubicBezTo>
                    <a:cubicBezTo>
                      <a:pt x="1835" y="2360"/>
                      <a:pt x="2291" y="2133"/>
                      <a:pt x="2244" y="1626"/>
                    </a:cubicBezTo>
                    <a:cubicBezTo>
                      <a:pt x="2170" y="863"/>
                      <a:pt x="891" y="1065"/>
                      <a:pt x="859" y="730"/>
                    </a:cubicBezTo>
                    <a:cubicBezTo>
                      <a:pt x="849" y="616"/>
                      <a:pt x="973" y="544"/>
                      <a:pt x="1067" y="535"/>
                    </a:cubicBezTo>
                    <a:cubicBezTo>
                      <a:pt x="1085" y="533"/>
                      <a:pt x="1102" y="533"/>
                      <a:pt x="1120" y="533"/>
                    </a:cubicBezTo>
                    <a:cubicBezTo>
                      <a:pt x="1327" y="533"/>
                      <a:pt x="1498" y="651"/>
                      <a:pt x="1520" y="873"/>
                    </a:cubicBezTo>
                    <a:lnTo>
                      <a:pt x="2108" y="816"/>
                    </a:lnTo>
                    <a:lnTo>
                      <a:pt x="20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40"/>
              <p:cNvSpPr/>
              <p:nvPr/>
            </p:nvSpPr>
            <p:spPr>
              <a:xfrm>
                <a:off x="1167930" y="2780817"/>
                <a:ext cx="1135554" cy="354523"/>
              </a:xfrm>
              <a:custGeom>
                <a:avLst/>
                <a:gdLst/>
                <a:ahLst/>
                <a:cxnLst/>
                <a:rect l="l" t="t" r="r" b="b"/>
                <a:pathLst>
                  <a:path w="16595" h="5181" extrusionOk="0">
                    <a:moveTo>
                      <a:pt x="13606" y="0"/>
                    </a:moveTo>
                    <a:lnTo>
                      <a:pt x="10221" y="492"/>
                    </a:lnTo>
                    <a:lnTo>
                      <a:pt x="256" y="903"/>
                    </a:lnTo>
                    <a:cubicBezTo>
                      <a:pt x="414" y="1138"/>
                      <a:pt x="499" y="1424"/>
                      <a:pt x="530" y="1738"/>
                    </a:cubicBezTo>
                    <a:cubicBezTo>
                      <a:pt x="561" y="2012"/>
                      <a:pt x="551" y="2303"/>
                      <a:pt x="519" y="2592"/>
                    </a:cubicBezTo>
                    <a:cubicBezTo>
                      <a:pt x="503" y="2738"/>
                      <a:pt x="479" y="2884"/>
                      <a:pt x="456" y="3027"/>
                    </a:cubicBezTo>
                    <a:cubicBezTo>
                      <a:pt x="397" y="3331"/>
                      <a:pt x="324" y="3624"/>
                      <a:pt x="255" y="3868"/>
                    </a:cubicBezTo>
                    <a:cubicBezTo>
                      <a:pt x="122" y="4310"/>
                      <a:pt x="1" y="4611"/>
                      <a:pt x="1" y="4611"/>
                    </a:cubicBezTo>
                    <a:lnTo>
                      <a:pt x="15472" y="5180"/>
                    </a:lnTo>
                    <a:cubicBezTo>
                      <a:pt x="16595" y="3043"/>
                      <a:pt x="15262" y="822"/>
                      <a:pt x="15262" y="822"/>
                    </a:cubicBezTo>
                    <a:lnTo>
                      <a:pt x="136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40"/>
              <p:cNvSpPr/>
              <p:nvPr/>
            </p:nvSpPr>
            <p:spPr>
              <a:xfrm>
                <a:off x="1203307" y="2899744"/>
                <a:ext cx="927672" cy="60216"/>
              </a:xfrm>
              <a:custGeom>
                <a:avLst/>
                <a:gdLst/>
                <a:ahLst/>
                <a:cxnLst/>
                <a:rect l="l" t="t" r="r" b="b"/>
                <a:pathLst>
                  <a:path w="13557" h="880" extrusionOk="0">
                    <a:moveTo>
                      <a:pt x="12" y="1"/>
                    </a:moveTo>
                    <a:lnTo>
                      <a:pt x="12" y="1"/>
                    </a:lnTo>
                    <a:cubicBezTo>
                      <a:pt x="43" y="275"/>
                      <a:pt x="34" y="567"/>
                      <a:pt x="1" y="855"/>
                    </a:cubicBezTo>
                    <a:lnTo>
                      <a:pt x="13557" y="880"/>
                    </a:lnTo>
                    <a:lnTo>
                      <a:pt x="13557" y="880"/>
                    </a:lnTo>
                    <a:lnTo>
                      <a:pt x="12" y="1"/>
                    </a:lnTo>
                    <a:close/>
                  </a:path>
                </a:pathLst>
              </a:custGeom>
              <a:solidFill>
                <a:srgbClr val="000000">
                  <a:alpha val="5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40"/>
              <p:cNvSpPr/>
              <p:nvPr/>
            </p:nvSpPr>
            <p:spPr>
              <a:xfrm>
                <a:off x="1185174" y="2988084"/>
                <a:ext cx="923498" cy="59190"/>
              </a:xfrm>
              <a:custGeom>
                <a:avLst/>
                <a:gdLst/>
                <a:ahLst/>
                <a:cxnLst/>
                <a:rect l="l" t="t" r="r" b="b"/>
                <a:pathLst>
                  <a:path w="13496" h="865" extrusionOk="0">
                    <a:moveTo>
                      <a:pt x="201" y="0"/>
                    </a:moveTo>
                    <a:cubicBezTo>
                      <a:pt x="144" y="303"/>
                      <a:pt x="70" y="596"/>
                      <a:pt x="0" y="840"/>
                    </a:cubicBezTo>
                    <a:lnTo>
                      <a:pt x="13496" y="865"/>
                    </a:lnTo>
                    <a:lnTo>
                      <a:pt x="201" y="0"/>
                    </a:lnTo>
                    <a:close/>
                  </a:path>
                </a:pathLst>
              </a:custGeom>
              <a:solidFill>
                <a:srgbClr val="000000">
                  <a:alpha val="5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40"/>
              <p:cNvSpPr/>
              <p:nvPr/>
            </p:nvSpPr>
            <p:spPr>
              <a:xfrm>
                <a:off x="1134537" y="2726896"/>
                <a:ext cx="2275009" cy="441836"/>
              </a:xfrm>
              <a:custGeom>
                <a:avLst/>
                <a:gdLst/>
                <a:ahLst/>
                <a:cxnLst/>
                <a:rect l="l" t="t" r="r" b="b"/>
                <a:pathLst>
                  <a:path w="33247" h="6457" extrusionOk="0">
                    <a:moveTo>
                      <a:pt x="21639" y="1"/>
                    </a:moveTo>
                    <a:cubicBezTo>
                      <a:pt x="19925" y="1"/>
                      <a:pt x="18711" y="14"/>
                      <a:pt x="18711" y="14"/>
                    </a:cubicBezTo>
                    <a:lnTo>
                      <a:pt x="640" y="1642"/>
                    </a:lnTo>
                    <a:cubicBezTo>
                      <a:pt x="614" y="1645"/>
                      <a:pt x="614" y="1684"/>
                      <a:pt x="640" y="1685"/>
                    </a:cubicBezTo>
                    <a:cubicBezTo>
                      <a:pt x="2970" y="1826"/>
                      <a:pt x="5304" y="1897"/>
                      <a:pt x="7638" y="1897"/>
                    </a:cubicBezTo>
                    <a:cubicBezTo>
                      <a:pt x="10343" y="1897"/>
                      <a:pt x="13049" y="1802"/>
                      <a:pt x="15748" y="1611"/>
                    </a:cubicBezTo>
                    <a:lnTo>
                      <a:pt x="15795" y="1728"/>
                    </a:lnTo>
                    <a:cubicBezTo>
                      <a:pt x="16349" y="3078"/>
                      <a:pt x="16407" y="4579"/>
                      <a:pt x="15961" y="5968"/>
                    </a:cubicBezTo>
                    <a:lnTo>
                      <a:pt x="149" y="5397"/>
                    </a:lnTo>
                    <a:lnTo>
                      <a:pt x="1" y="5684"/>
                    </a:lnTo>
                    <a:cubicBezTo>
                      <a:pt x="1" y="5684"/>
                      <a:pt x="16131" y="6456"/>
                      <a:pt x="16196" y="6456"/>
                    </a:cubicBezTo>
                    <a:cubicBezTo>
                      <a:pt x="16262" y="6456"/>
                      <a:pt x="32571" y="4165"/>
                      <a:pt x="32571" y="4165"/>
                    </a:cubicBezTo>
                    <a:cubicBezTo>
                      <a:pt x="32571" y="4165"/>
                      <a:pt x="33247" y="2204"/>
                      <a:pt x="32571" y="449"/>
                    </a:cubicBezTo>
                    <a:cubicBezTo>
                      <a:pt x="31437" y="62"/>
                      <a:pt x="25360" y="1"/>
                      <a:pt x="216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40"/>
              <p:cNvSpPr/>
              <p:nvPr/>
            </p:nvSpPr>
            <p:spPr>
              <a:xfrm>
                <a:off x="2288636" y="2762137"/>
                <a:ext cx="973313" cy="86561"/>
              </a:xfrm>
              <a:custGeom>
                <a:avLst/>
                <a:gdLst/>
                <a:ahLst/>
                <a:cxnLst/>
                <a:rect l="l" t="t" r="r" b="b"/>
                <a:pathLst>
                  <a:path w="14224" h="1265" extrusionOk="0">
                    <a:moveTo>
                      <a:pt x="13514" y="0"/>
                    </a:moveTo>
                    <a:cubicBezTo>
                      <a:pt x="10662" y="0"/>
                      <a:pt x="170" y="906"/>
                      <a:pt x="6" y="1247"/>
                    </a:cubicBezTo>
                    <a:cubicBezTo>
                      <a:pt x="1" y="1259"/>
                      <a:pt x="72" y="1264"/>
                      <a:pt x="208" y="1264"/>
                    </a:cubicBezTo>
                    <a:cubicBezTo>
                      <a:pt x="1943" y="1264"/>
                      <a:pt x="14224" y="390"/>
                      <a:pt x="14224" y="74"/>
                    </a:cubicBezTo>
                    <a:cubicBezTo>
                      <a:pt x="14223" y="23"/>
                      <a:pt x="13964" y="0"/>
                      <a:pt x="13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40"/>
              <p:cNvSpPr/>
              <p:nvPr/>
            </p:nvSpPr>
            <p:spPr>
              <a:xfrm>
                <a:off x="2476127" y="2876000"/>
                <a:ext cx="109963" cy="162105"/>
              </a:xfrm>
              <a:custGeom>
                <a:avLst/>
                <a:gdLst/>
                <a:ahLst/>
                <a:cxnLst/>
                <a:rect l="l" t="t" r="r" b="b"/>
                <a:pathLst>
                  <a:path w="1607" h="2369" extrusionOk="0">
                    <a:moveTo>
                      <a:pt x="1172" y="0"/>
                    </a:moveTo>
                    <a:cubicBezTo>
                      <a:pt x="1103" y="0"/>
                      <a:pt x="1033" y="2"/>
                      <a:pt x="964" y="6"/>
                    </a:cubicBezTo>
                    <a:cubicBezTo>
                      <a:pt x="805" y="15"/>
                      <a:pt x="645" y="32"/>
                      <a:pt x="484" y="58"/>
                    </a:cubicBezTo>
                    <a:cubicBezTo>
                      <a:pt x="455" y="63"/>
                      <a:pt x="430" y="77"/>
                      <a:pt x="406" y="99"/>
                    </a:cubicBezTo>
                    <a:cubicBezTo>
                      <a:pt x="383" y="123"/>
                      <a:pt x="374" y="150"/>
                      <a:pt x="376" y="183"/>
                    </a:cubicBezTo>
                    <a:cubicBezTo>
                      <a:pt x="376" y="201"/>
                      <a:pt x="378" y="217"/>
                      <a:pt x="381" y="235"/>
                    </a:cubicBezTo>
                    <a:cubicBezTo>
                      <a:pt x="385" y="252"/>
                      <a:pt x="390" y="270"/>
                      <a:pt x="396" y="287"/>
                    </a:cubicBezTo>
                    <a:cubicBezTo>
                      <a:pt x="412" y="322"/>
                      <a:pt x="433" y="351"/>
                      <a:pt x="462" y="372"/>
                    </a:cubicBezTo>
                    <a:cubicBezTo>
                      <a:pt x="490" y="394"/>
                      <a:pt x="521" y="411"/>
                      <a:pt x="556" y="423"/>
                    </a:cubicBezTo>
                    <a:cubicBezTo>
                      <a:pt x="591" y="434"/>
                      <a:pt x="627" y="442"/>
                      <a:pt x="665" y="445"/>
                    </a:cubicBezTo>
                    <a:cubicBezTo>
                      <a:pt x="693" y="446"/>
                      <a:pt x="719" y="448"/>
                      <a:pt x="745" y="448"/>
                    </a:cubicBezTo>
                    <a:cubicBezTo>
                      <a:pt x="756" y="448"/>
                      <a:pt x="766" y="447"/>
                      <a:pt x="777" y="447"/>
                    </a:cubicBezTo>
                    <a:cubicBezTo>
                      <a:pt x="802" y="589"/>
                      <a:pt x="819" y="731"/>
                      <a:pt x="829" y="874"/>
                    </a:cubicBezTo>
                    <a:cubicBezTo>
                      <a:pt x="838" y="1016"/>
                      <a:pt x="843" y="1160"/>
                      <a:pt x="844" y="1305"/>
                    </a:cubicBezTo>
                    <a:cubicBezTo>
                      <a:pt x="844" y="1334"/>
                      <a:pt x="845" y="1362"/>
                      <a:pt x="846" y="1391"/>
                    </a:cubicBezTo>
                    <a:cubicBezTo>
                      <a:pt x="848" y="1418"/>
                      <a:pt x="848" y="1447"/>
                      <a:pt x="848" y="1476"/>
                    </a:cubicBezTo>
                    <a:cubicBezTo>
                      <a:pt x="850" y="1505"/>
                      <a:pt x="851" y="1533"/>
                      <a:pt x="854" y="1562"/>
                    </a:cubicBezTo>
                    <a:cubicBezTo>
                      <a:pt x="855" y="1590"/>
                      <a:pt x="856" y="1620"/>
                      <a:pt x="856" y="1649"/>
                    </a:cubicBezTo>
                    <a:cubicBezTo>
                      <a:pt x="857" y="1680"/>
                      <a:pt x="857" y="1708"/>
                      <a:pt x="856" y="1737"/>
                    </a:cubicBezTo>
                    <a:cubicBezTo>
                      <a:pt x="855" y="1765"/>
                      <a:pt x="851" y="1796"/>
                      <a:pt x="850" y="1826"/>
                    </a:cubicBezTo>
                    <a:lnTo>
                      <a:pt x="848" y="1832"/>
                    </a:lnTo>
                    <a:lnTo>
                      <a:pt x="850" y="1861"/>
                    </a:lnTo>
                    <a:cubicBezTo>
                      <a:pt x="846" y="1866"/>
                      <a:pt x="844" y="1871"/>
                      <a:pt x="843" y="1876"/>
                    </a:cubicBezTo>
                    <a:cubicBezTo>
                      <a:pt x="841" y="1881"/>
                      <a:pt x="839" y="1884"/>
                      <a:pt x="838" y="1890"/>
                    </a:cubicBezTo>
                    <a:cubicBezTo>
                      <a:pt x="829" y="1891"/>
                      <a:pt x="820" y="1891"/>
                      <a:pt x="812" y="1891"/>
                    </a:cubicBezTo>
                    <a:cubicBezTo>
                      <a:pt x="777" y="1891"/>
                      <a:pt x="744" y="1883"/>
                      <a:pt x="714" y="1867"/>
                    </a:cubicBezTo>
                    <a:cubicBezTo>
                      <a:pt x="675" y="1846"/>
                      <a:pt x="644" y="1820"/>
                      <a:pt x="619" y="1788"/>
                    </a:cubicBezTo>
                    <a:cubicBezTo>
                      <a:pt x="590" y="1752"/>
                      <a:pt x="565" y="1712"/>
                      <a:pt x="544" y="1669"/>
                    </a:cubicBezTo>
                    <a:cubicBezTo>
                      <a:pt x="524" y="1626"/>
                      <a:pt x="505" y="1581"/>
                      <a:pt x="492" y="1536"/>
                    </a:cubicBezTo>
                    <a:cubicBezTo>
                      <a:pt x="477" y="1494"/>
                      <a:pt x="464" y="1453"/>
                      <a:pt x="452" y="1412"/>
                    </a:cubicBezTo>
                    <a:cubicBezTo>
                      <a:pt x="441" y="1370"/>
                      <a:pt x="426" y="1329"/>
                      <a:pt x="411" y="1288"/>
                    </a:cubicBezTo>
                    <a:cubicBezTo>
                      <a:pt x="404" y="1264"/>
                      <a:pt x="393" y="1238"/>
                      <a:pt x="383" y="1210"/>
                    </a:cubicBezTo>
                    <a:cubicBezTo>
                      <a:pt x="373" y="1181"/>
                      <a:pt x="360" y="1155"/>
                      <a:pt x="347" y="1131"/>
                    </a:cubicBezTo>
                    <a:cubicBezTo>
                      <a:pt x="332" y="1107"/>
                      <a:pt x="316" y="1086"/>
                      <a:pt x="295" y="1067"/>
                    </a:cubicBezTo>
                    <a:cubicBezTo>
                      <a:pt x="274" y="1050"/>
                      <a:pt x="250" y="1039"/>
                      <a:pt x="220" y="1035"/>
                    </a:cubicBezTo>
                    <a:cubicBezTo>
                      <a:pt x="195" y="1038"/>
                      <a:pt x="172" y="1044"/>
                      <a:pt x="148" y="1052"/>
                    </a:cubicBezTo>
                    <a:cubicBezTo>
                      <a:pt x="125" y="1061"/>
                      <a:pt x="102" y="1071"/>
                      <a:pt x="81" y="1083"/>
                    </a:cubicBezTo>
                    <a:cubicBezTo>
                      <a:pt x="59" y="1095"/>
                      <a:pt x="42" y="1111"/>
                      <a:pt x="24" y="1131"/>
                    </a:cubicBezTo>
                    <a:cubicBezTo>
                      <a:pt x="8" y="1152"/>
                      <a:pt x="0" y="1174"/>
                      <a:pt x="1" y="1200"/>
                    </a:cubicBezTo>
                    <a:cubicBezTo>
                      <a:pt x="0" y="1271"/>
                      <a:pt x="6" y="1339"/>
                      <a:pt x="17" y="1408"/>
                    </a:cubicBezTo>
                    <a:cubicBezTo>
                      <a:pt x="28" y="1476"/>
                      <a:pt x="45" y="1542"/>
                      <a:pt x="68" y="1607"/>
                    </a:cubicBezTo>
                    <a:cubicBezTo>
                      <a:pt x="90" y="1671"/>
                      <a:pt x="116" y="1733"/>
                      <a:pt x="147" y="1794"/>
                    </a:cubicBezTo>
                    <a:cubicBezTo>
                      <a:pt x="178" y="1853"/>
                      <a:pt x="212" y="1912"/>
                      <a:pt x="250" y="1966"/>
                    </a:cubicBezTo>
                    <a:cubicBezTo>
                      <a:pt x="286" y="2022"/>
                      <a:pt x="326" y="2074"/>
                      <a:pt x="371" y="2125"/>
                    </a:cubicBezTo>
                    <a:cubicBezTo>
                      <a:pt x="416" y="2177"/>
                      <a:pt x="466" y="2220"/>
                      <a:pt x="521" y="2260"/>
                    </a:cubicBezTo>
                    <a:cubicBezTo>
                      <a:pt x="576" y="2298"/>
                      <a:pt x="636" y="2327"/>
                      <a:pt x="699" y="2348"/>
                    </a:cubicBezTo>
                    <a:cubicBezTo>
                      <a:pt x="743" y="2362"/>
                      <a:pt x="788" y="2369"/>
                      <a:pt x="836" y="2369"/>
                    </a:cubicBezTo>
                    <a:cubicBezTo>
                      <a:pt x="859" y="2369"/>
                      <a:pt x="882" y="2367"/>
                      <a:pt x="905" y="2364"/>
                    </a:cubicBezTo>
                    <a:cubicBezTo>
                      <a:pt x="983" y="2359"/>
                      <a:pt x="1047" y="2336"/>
                      <a:pt x="1102" y="2293"/>
                    </a:cubicBezTo>
                    <a:cubicBezTo>
                      <a:pt x="1156" y="2250"/>
                      <a:pt x="1200" y="2199"/>
                      <a:pt x="1233" y="2137"/>
                    </a:cubicBezTo>
                    <a:cubicBezTo>
                      <a:pt x="1267" y="2075"/>
                      <a:pt x="1291" y="2007"/>
                      <a:pt x="1307" y="1935"/>
                    </a:cubicBezTo>
                    <a:cubicBezTo>
                      <a:pt x="1322" y="1863"/>
                      <a:pt x="1329" y="1794"/>
                      <a:pt x="1329" y="1729"/>
                    </a:cubicBezTo>
                    <a:cubicBezTo>
                      <a:pt x="1331" y="1510"/>
                      <a:pt x="1322" y="1293"/>
                      <a:pt x="1303" y="1078"/>
                    </a:cubicBezTo>
                    <a:cubicBezTo>
                      <a:pt x="1295" y="969"/>
                      <a:pt x="1286" y="861"/>
                      <a:pt x="1274" y="754"/>
                    </a:cubicBezTo>
                    <a:cubicBezTo>
                      <a:pt x="1263" y="646"/>
                      <a:pt x="1255" y="539"/>
                      <a:pt x="1252" y="430"/>
                    </a:cubicBezTo>
                    <a:cubicBezTo>
                      <a:pt x="1284" y="428"/>
                      <a:pt x="1321" y="423"/>
                      <a:pt x="1364" y="416"/>
                    </a:cubicBezTo>
                    <a:cubicBezTo>
                      <a:pt x="1407" y="409"/>
                      <a:pt x="1445" y="398"/>
                      <a:pt x="1481" y="382"/>
                    </a:cubicBezTo>
                    <a:cubicBezTo>
                      <a:pt x="1517" y="364"/>
                      <a:pt x="1548" y="342"/>
                      <a:pt x="1572" y="313"/>
                    </a:cubicBezTo>
                    <a:cubicBezTo>
                      <a:pt x="1597" y="286"/>
                      <a:pt x="1606" y="248"/>
                      <a:pt x="1603" y="201"/>
                    </a:cubicBezTo>
                    <a:cubicBezTo>
                      <a:pt x="1600" y="176"/>
                      <a:pt x="1595" y="152"/>
                      <a:pt x="1585" y="135"/>
                    </a:cubicBezTo>
                    <a:cubicBezTo>
                      <a:pt x="1574" y="114"/>
                      <a:pt x="1563" y="94"/>
                      <a:pt x="1547" y="77"/>
                    </a:cubicBezTo>
                    <a:cubicBezTo>
                      <a:pt x="1534" y="61"/>
                      <a:pt x="1521" y="47"/>
                      <a:pt x="1503" y="32"/>
                    </a:cubicBezTo>
                    <a:cubicBezTo>
                      <a:pt x="1485" y="18"/>
                      <a:pt x="1466" y="10"/>
                      <a:pt x="1444" y="9"/>
                    </a:cubicBezTo>
                    <a:cubicBezTo>
                      <a:pt x="1353" y="4"/>
                      <a:pt x="1263" y="0"/>
                      <a:pt x="11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40"/>
              <p:cNvSpPr/>
              <p:nvPr/>
            </p:nvSpPr>
            <p:spPr>
              <a:xfrm>
                <a:off x="2613050" y="2865736"/>
                <a:ext cx="105310" cy="160394"/>
              </a:xfrm>
              <a:custGeom>
                <a:avLst/>
                <a:gdLst/>
                <a:ahLst/>
                <a:cxnLst/>
                <a:rect l="l" t="t" r="r" b="b"/>
                <a:pathLst>
                  <a:path w="1539" h="2344" extrusionOk="0">
                    <a:moveTo>
                      <a:pt x="1136" y="1"/>
                    </a:moveTo>
                    <a:cubicBezTo>
                      <a:pt x="1108" y="1"/>
                      <a:pt x="1084" y="9"/>
                      <a:pt x="1064" y="23"/>
                    </a:cubicBezTo>
                    <a:cubicBezTo>
                      <a:pt x="1041" y="39"/>
                      <a:pt x="1022" y="62"/>
                      <a:pt x="1010" y="88"/>
                    </a:cubicBezTo>
                    <a:cubicBezTo>
                      <a:pt x="995" y="114"/>
                      <a:pt x="988" y="142"/>
                      <a:pt x="984" y="175"/>
                    </a:cubicBezTo>
                    <a:cubicBezTo>
                      <a:pt x="980" y="207"/>
                      <a:pt x="979" y="235"/>
                      <a:pt x="981" y="262"/>
                    </a:cubicBezTo>
                    <a:cubicBezTo>
                      <a:pt x="986" y="308"/>
                      <a:pt x="990" y="356"/>
                      <a:pt x="995" y="400"/>
                    </a:cubicBezTo>
                    <a:cubicBezTo>
                      <a:pt x="1000" y="446"/>
                      <a:pt x="1007" y="491"/>
                      <a:pt x="1016" y="538"/>
                    </a:cubicBezTo>
                    <a:cubicBezTo>
                      <a:pt x="1038" y="648"/>
                      <a:pt x="1055" y="758"/>
                      <a:pt x="1064" y="871"/>
                    </a:cubicBezTo>
                    <a:cubicBezTo>
                      <a:pt x="1073" y="984"/>
                      <a:pt x="1078" y="1097"/>
                      <a:pt x="1078" y="1210"/>
                    </a:cubicBezTo>
                    <a:cubicBezTo>
                      <a:pt x="1081" y="1269"/>
                      <a:pt x="1077" y="1333"/>
                      <a:pt x="1068" y="1402"/>
                    </a:cubicBezTo>
                    <a:cubicBezTo>
                      <a:pt x="1058" y="1473"/>
                      <a:pt x="1041" y="1538"/>
                      <a:pt x="1014" y="1599"/>
                    </a:cubicBezTo>
                    <a:cubicBezTo>
                      <a:pt x="986" y="1660"/>
                      <a:pt x="950" y="1713"/>
                      <a:pt x="902" y="1755"/>
                    </a:cubicBezTo>
                    <a:cubicBezTo>
                      <a:pt x="855" y="1799"/>
                      <a:pt x="794" y="1821"/>
                      <a:pt x="717" y="1825"/>
                    </a:cubicBezTo>
                    <a:lnTo>
                      <a:pt x="658" y="1825"/>
                    </a:lnTo>
                    <a:cubicBezTo>
                      <a:pt x="638" y="1825"/>
                      <a:pt x="618" y="1822"/>
                      <a:pt x="598" y="1819"/>
                    </a:cubicBezTo>
                    <a:cubicBezTo>
                      <a:pt x="581" y="1815"/>
                      <a:pt x="562" y="1809"/>
                      <a:pt x="547" y="1800"/>
                    </a:cubicBezTo>
                    <a:cubicBezTo>
                      <a:pt x="531" y="1790"/>
                      <a:pt x="518" y="1778"/>
                      <a:pt x="505" y="1759"/>
                    </a:cubicBezTo>
                    <a:cubicBezTo>
                      <a:pt x="487" y="1727"/>
                      <a:pt x="473" y="1690"/>
                      <a:pt x="469" y="1650"/>
                    </a:cubicBezTo>
                    <a:cubicBezTo>
                      <a:pt x="466" y="1608"/>
                      <a:pt x="463" y="1568"/>
                      <a:pt x="463" y="1528"/>
                    </a:cubicBezTo>
                    <a:cubicBezTo>
                      <a:pt x="461" y="1439"/>
                      <a:pt x="461" y="1351"/>
                      <a:pt x="466" y="1263"/>
                    </a:cubicBezTo>
                    <a:cubicBezTo>
                      <a:pt x="471" y="1175"/>
                      <a:pt x="476" y="1087"/>
                      <a:pt x="483" y="999"/>
                    </a:cubicBezTo>
                    <a:cubicBezTo>
                      <a:pt x="490" y="911"/>
                      <a:pt x="495" y="824"/>
                      <a:pt x="500" y="740"/>
                    </a:cubicBezTo>
                    <a:cubicBezTo>
                      <a:pt x="505" y="654"/>
                      <a:pt x="509" y="567"/>
                      <a:pt x="512" y="480"/>
                    </a:cubicBezTo>
                    <a:cubicBezTo>
                      <a:pt x="513" y="428"/>
                      <a:pt x="510" y="378"/>
                      <a:pt x="505" y="327"/>
                    </a:cubicBezTo>
                    <a:cubicBezTo>
                      <a:pt x="500" y="276"/>
                      <a:pt x="490" y="228"/>
                      <a:pt x="476" y="178"/>
                    </a:cubicBezTo>
                    <a:cubicBezTo>
                      <a:pt x="472" y="156"/>
                      <a:pt x="463" y="137"/>
                      <a:pt x="452" y="119"/>
                    </a:cubicBezTo>
                    <a:cubicBezTo>
                      <a:pt x="441" y="100"/>
                      <a:pt x="428" y="85"/>
                      <a:pt x="411" y="74"/>
                    </a:cubicBezTo>
                    <a:cubicBezTo>
                      <a:pt x="396" y="62"/>
                      <a:pt x="376" y="53"/>
                      <a:pt x="357" y="49"/>
                    </a:cubicBezTo>
                    <a:cubicBezTo>
                      <a:pt x="350" y="48"/>
                      <a:pt x="342" y="47"/>
                      <a:pt x="335" y="47"/>
                    </a:cubicBezTo>
                    <a:cubicBezTo>
                      <a:pt x="321" y="47"/>
                      <a:pt x="307" y="49"/>
                      <a:pt x="292" y="53"/>
                    </a:cubicBezTo>
                    <a:cubicBezTo>
                      <a:pt x="247" y="58"/>
                      <a:pt x="207" y="75"/>
                      <a:pt x="172" y="101"/>
                    </a:cubicBezTo>
                    <a:cubicBezTo>
                      <a:pt x="137" y="130"/>
                      <a:pt x="110" y="166"/>
                      <a:pt x="91" y="207"/>
                    </a:cubicBezTo>
                    <a:cubicBezTo>
                      <a:pt x="69" y="282"/>
                      <a:pt x="53" y="359"/>
                      <a:pt x="42" y="437"/>
                    </a:cubicBezTo>
                    <a:cubicBezTo>
                      <a:pt x="29" y="514"/>
                      <a:pt x="21" y="593"/>
                      <a:pt x="16" y="670"/>
                    </a:cubicBezTo>
                    <a:cubicBezTo>
                      <a:pt x="11" y="750"/>
                      <a:pt x="7" y="827"/>
                      <a:pt x="6" y="906"/>
                    </a:cubicBezTo>
                    <a:cubicBezTo>
                      <a:pt x="4" y="985"/>
                      <a:pt x="1" y="1062"/>
                      <a:pt x="0" y="1140"/>
                    </a:cubicBezTo>
                    <a:cubicBezTo>
                      <a:pt x="0" y="1210"/>
                      <a:pt x="1" y="1279"/>
                      <a:pt x="6" y="1350"/>
                    </a:cubicBezTo>
                    <a:cubicBezTo>
                      <a:pt x="10" y="1419"/>
                      <a:pt x="17" y="1488"/>
                      <a:pt x="26" y="1557"/>
                    </a:cubicBezTo>
                    <a:cubicBezTo>
                      <a:pt x="37" y="1624"/>
                      <a:pt x="50" y="1691"/>
                      <a:pt x="69" y="1757"/>
                    </a:cubicBezTo>
                    <a:cubicBezTo>
                      <a:pt x="86" y="1822"/>
                      <a:pt x="110" y="1887"/>
                      <a:pt x="140" y="1950"/>
                    </a:cubicBezTo>
                    <a:cubicBezTo>
                      <a:pt x="167" y="2013"/>
                      <a:pt x="204" y="2071"/>
                      <a:pt x="251" y="2122"/>
                    </a:cubicBezTo>
                    <a:cubicBezTo>
                      <a:pt x="297" y="2174"/>
                      <a:pt x="351" y="2218"/>
                      <a:pt x="409" y="2254"/>
                    </a:cubicBezTo>
                    <a:cubicBezTo>
                      <a:pt x="467" y="2290"/>
                      <a:pt x="530" y="2314"/>
                      <a:pt x="599" y="2329"/>
                    </a:cubicBezTo>
                    <a:cubicBezTo>
                      <a:pt x="641" y="2339"/>
                      <a:pt x="684" y="2343"/>
                      <a:pt x="727" y="2343"/>
                    </a:cubicBezTo>
                    <a:cubicBezTo>
                      <a:pt x="755" y="2343"/>
                      <a:pt x="783" y="2341"/>
                      <a:pt x="811" y="2337"/>
                    </a:cubicBezTo>
                    <a:cubicBezTo>
                      <a:pt x="876" y="2332"/>
                      <a:pt x="937" y="2314"/>
                      <a:pt x="993" y="2283"/>
                    </a:cubicBezTo>
                    <a:cubicBezTo>
                      <a:pt x="1049" y="2252"/>
                      <a:pt x="1101" y="2213"/>
                      <a:pt x="1147" y="2167"/>
                    </a:cubicBezTo>
                    <a:cubicBezTo>
                      <a:pt x="1192" y="2121"/>
                      <a:pt x="1235" y="2070"/>
                      <a:pt x="1271" y="2013"/>
                    </a:cubicBezTo>
                    <a:cubicBezTo>
                      <a:pt x="1308" y="1956"/>
                      <a:pt x="1340" y="1900"/>
                      <a:pt x="1368" y="1843"/>
                    </a:cubicBezTo>
                    <a:cubicBezTo>
                      <a:pt x="1423" y="1726"/>
                      <a:pt x="1466" y="1604"/>
                      <a:pt x="1496" y="1478"/>
                    </a:cubicBezTo>
                    <a:cubicBezTo>
                      <a:pt x="1526" y="1350"/>
                      <a:pt x="1538" y="1225"/>
                      <a:pt x="1537" y="1097"/>
                    </a:cubicBezTo>
                    <a:cubicBezTo>
                      <a:pt x="1536" y="943"/>
                      <a:pt x="1526" y="793"/>
                      <a:pt x="1511" y="641"/>
                    </a:cubicBezTo>
                    <a:cubicBezTo>
                      <a:pt x="1492" y="492"/>
                      <a:pt x="1458" y="349"/>
                      <a:pt x="1406" y="210"/>
                    </a:cubicBezTo>
                    <a:cubicBezTo>
                      <a:pt x="1393" y="184"/>
                      <a:pt x="1380" y="160"/>
                      <a:pt x="1363" y="135"/>
                    </a:cubicBezTo>
                    <a:cubicBezTo>
                      <a:pt x="1349" y="110"/>
                      <a:pt x="1329" y="86"/>
                      <a:pt x="1309" y="67"/>
                    </a:cubicBezTo>
                    <a:cubicBezTo>
                      <a:pt x="1288" y="48"/>
                      <a:pt x="1263" y="31"/>
                      <a:pt x="1237" y="19"/>
                    </a:cubicBezTo>
                    <a:cubicBezTo>
                      <a:pt x="1211" y="7"/>
                      <a:pt x="1181" y="1"/>
                      <a:pt x="1150" y="1"/>
                    </a:cubicBezTo>
                    <a:cubicBezTo>
                      <a:pt x="1146" y="1"/>
                      <a:pt x="1141" y="1"/>
                      <a:pt x="11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40"/>
              <p:cNvSpPr/>
              <p:nvPr/>
            </p:nvSpPr>
            <p:spPr>
              <a:xfrm>
                <a:off x="2747852" y="2851366"/>
                <a:ext cx="99151" cy="162789"/>
              </a:xfrm>
              <a:custGeom>
                <a:avLst/>
                <a:gdLst/>
                <a:ahLst/>
                <a:cxnLst/>
                <a:rect l="l" t="t" r="r" b="b"/>
                <a:pathLst>
                  <a:path w="1449" h="2379" extrusionOk="0">
                    <a:moveTo>
                      <a:pt x="1104" y="0"/>
                    </a:moveTo>
                    <a:cubicBezTo>
                      <a:pt x="1051" y="8"/>
                      <a:pt x="1013" y="28"/>
                      <a:pt x="985" y="61"/>
                    </a:cubicBezTo>
                    <a:cubicBezTo>
                      <a:pt x="958" y="95"/>
                      <a:pt x="941" y="134"/>
                      <a:pt x="930" y="179"/>
                    </a:cubicBezTo>
                    <a:cubicBezTo>
                      <a:pt x="920" y="225"/>
                      <a:pt x="915" y="272"/>
                      <a:pt x="913" y="321"/>
                    </a:cubicBezTo>
                    <a:cubicBezTo>
                      <a:pt x="912" y="370"/>
                      <a:pt x="912" y="413"/>
                      <a:pt x="911" y="452"/>
                    </a:cubicBezTo>
                    <a:cubicBezTo>
                      <a:pt x="911" y="546"/>
                      <a:pt x="916" y="640"/>
                      <a:pt x="925" y="734"/>
                    </a:cubicBezTo>
                    <a:cubicBezTo>
                      <a:pt x="933" y="828"/>
                      <a:pt x="943" y="921"/>
                      <a:pt x="953" y="1016"/>
                    </a:cubicBezTo>
                    <a:cubicBezTo>
                      <a:pt x="957" y="1068"/>
                      <a:pt x="963" y="1119"/>
                      <a:pt x="969" y="1168"/>
                    </a:cubicBezTo>
                    <a:cubicBezTo>
                      <a:pt x="974" y="1218"/>
                      <a:pt x="979" y="1269"/>
                      <a:pt x="984" y="1321"/>
                    </a:cubicBezTo>
                    <a:cubicBezTo>
                      <a:pt x="894" y="1192"/>
                      <a:pt x="812" y="1055"/>
                      <a:pt x="740" y="914"/>
                    </a:cubicBezTo>
                    <a:cubicBezTo>
                      <a:pt x="706" y="843"/>
                      <a:pt x="675" y="773"/>
                      <a:pt x="644" y="701"/>
                    </a:cubicBezTo>
                    <a:cubicBezTo>
                      <a:pt x="613" y="630"/>
                      <a:pt x="582" y="559"/>
                      <a:pt x="550" y="488"/>
                    </a:cubicBezTo>
                    <a:cubicBezTo>
                      <a:pt x="530" y="444"/>
                      <a:pt x="509" y="400"/>
                      <a:pt x="491" y="356"/>
                    </a:cubicBezTo>
                    <a:cubicBezTo>
                      <a:pt x="471" y="313"/>
                      <a:pt x="446" y="271"/>
                      <a:pt x="416" y="232"/>
                    </a:cubicBezTo>
                    <a:cubicBezTo>
                      <a:pt x="405" y="214"/>
                      <a:pt x="392" y="197"/>
                      <a:pt x="377" y="180"/>
                    </a:cubicBezTo>
                    <a:cubicBezTo>
                      <a:pt x="363" y="164"/>
                      <a:pt x="346" y="149"/>
                      <a:pt x="326" y="138"/>
                    </a:cubicBezTo>
                    <a:cubicBezTo>
                      <a:pt x="307" y="126"/>
                      <a:pt x="287" y="118"/>
                      <a:pt x="265" y="114"/>
                    </a:cubicBezTo>
                    <a:cubicBezTo>
                      <a:pt x="257" y="113"/>
                      <a:pt x="250" y="112"/>
                      <a:pt x="242" y="112"/>
                    </a:cubicBezTo>
                    <a:cubicBezTo>
                      <a:pt x="228" y="112"/>
                      <a:pt x="213" y="114"/>
                      <a:pt x="197" y="118"/>
                    </a:cubicBezTo>
                    <a:cubicBezTo>
                      <a:pt x="173" y="127"/>
                      <a:pt x="155" y="143"/>
                      <a:pt x="140" y="161"/>
                    </a:cubicBezTo>
                    <a:cubicBezTo>
                      <a:pt x="126" y="180"/>
                      <a:pt x="113" y="201"/>
                      <a:pt x="104" y="225"/>
                    </a:cubicBezTo>
                    <a:cubicBezTo>
                      <a:pt x="94" y="247"/>
                      <a:pt x="85" y="272"/>
                      <a:pt x="78" y="297"/>
                    </a:cubicBezTo>
                    <a:cubicBezTo>
                      <a:pt x="70" y="321"/>
                      <a:pt x="63" y="345"/>
                      <a:pt x="53" y="366"/>
                    </a:cubicBezTo>
                    <a:cubicBezTo>
                      <a:pt x="42" y="416"/>
                      <a:pt x="32" y="466"/>
                      <a:pt x="21" y="516"/>
                    </a:cubicBezTo>
                    <a:cubicBezTo>
                      <a:pt x="11" y="567"/>
                      <a:pt x="6" y="618"/>
                      <a:pt x="5" y="667"/>
                    </a:cubicBezTo>
                    <a:cubicBezTo>
                      <a:pt x="1" y="745"/>
                      <a:pt x="1" y="822"/>
                      <a:pt x="3" y="900"/>
                    </a:cubicBezTo>
                    <a:cubicBezTo>
                      <a:pt x="6" y="980"/>
                      <a:pt x="8" y="1057"/>
                      <a:pt x="11" y="1133"/>
                    </a:cubicBezTo>
                    <a:cubicBezTo>
                      <a:pt x="18" y="1212"/>
                      <a:pt x="23" y="1291"/>
                      <a:pt x="27" y="1369"/>
                    </a:cubicBezTo>
                    <a:cubicBezTo>
                      <a:pt x="33" y="1448"/>
                      <a:pt x="37" y="1528"/>
                      <a:pt x="42" y="1606"/>
                    </a:cubicBezTo>
                    <a:cubicBezTo>
                      <a:pt x="43" y="1653"/>
                      <a:pt x="42" y="1698"/>
                      <a:pt x="38" y="1742"/>
                    </a:cubicBezTo>
                    <a:cubicBezTo>
                      <a:pt x="34" y="1786"/>
                      <a:pt x="31" y="1831"/>
                      <a:pt x="23" y="1876"/>
                    </a:cubicBezTo>
                    <a:cubicBezTo>
                      <a:pt x="18" y="1922"/>
                      <a:pt x="16" y="1967"/>
                      <a:pt x="16" y="2011"/>
                    </a:cubicBezTo>
                    <a:cubicBezTo>
                      <a:pt x="15" y="2055"/>
                      <a:pt x="15" y="2099"/>
                      <a:pt x="15" y="2144"/>
                    </a:cubicBezTo>
                    <a:cubicBezTo>
                      <a:pt x="20" y="2174"/>
                      <a:pt x="31" y="2203"/>
                      <a:pt x="46" y="2231"/>
                    </a:cubicBezTo>
                    <a:cubicBezTo>
                      <a:pt x="62" y="2258"/>
                      <a:pt x="80" y="2283"/>
                      <a:pt x="103" y="2303"/>
                    </a:cubicBezTo>
                    <a:cubicBezTo>
                      <a:pt x="125" y="2324"/>
                      <a:pt x="149" y="2341"/>
                      <a:pt x="177" y="2355"/>
                    </a:cubicBezTo>
                    <a:cubicBezTo>
                      <a:pt x="206" y="2368"/>
                      <a:pt x="235" y="2377"/>
                      <a:pt x="265" y="2378"/>
                    </a:cubicBezTo>
                    <a:cubicBezTo>
                      <a:pt x="271" y="2379"/>
                      <a:pt x="277" y="2379"/>
                      <a:pt x="282" y="2379"/>
                    </a:cubicBezTo>
                    <a:cubicBezTo>
                      <a:pt x="304" y="2379"/>
                      <a:pt x="323" y="2373"/>
                      <a:pt x="341" y="2360"/>
                    </a:cubicBezTo>
                    <a:cubicBezTo>
                      <a:pt x="363" y="2345"/>
                      <a:pt x="380" y="2324"/>
                      <a:pt x="395" y="2299"/>
                    </a:cubicBezTo>
                    <a:cubicBezTo>
                      <a:pt x="410" y="2274"/>
                      <a:pt x="421" y="2246"/>
                      <a:pt x="431" y="2213"/>
                    </a:cubicBezTo>
                    <a:cubicBezTo>
                      <a:pt x="440" y="2181"/>
                      <a:pt x="447" y="2148"/>
                      <a:pt x="455" y="2115"/>
                    </a:cubicBezTo>
                    <a:cubicBezTo>
                      <a:pt x="463" y="2060"/>
                      <a:pt x="468" y="2004"/>
                      <a:pt x="471" y="1950"/>
                    </a:cubicBezTo>
                    <a:cubicBezTo>
                      <a:pt x="472" y="1896"/>
                      <a:pt x="475" y="1840"/>
                      <a:pt x="475" y="1786"/>
                    </a:cubicBezTo>
                    <a:cubicBezTo>
                      <a:pt x="471" y="1703"/>
                      <a:pt x="467" y="1621"/>
                      <a:pt x="463" y="1540"/>
                    </a:cubicBezTo>
                    <a:cubicBezTo>
                      <a:pt x="458" y="1458"/>
                      <a:pt x="456" y="1378"/>
                      <a:pt x="451" y="1293"/>
                    </a:cubicBezTo>
                    <a:lnTo>
                      <a:pt x="451" y="1293"/>
                    </a:lnTo>
                    <a:cubicBezTo>
                      <a:pt x="506" y="1398"/>
                      <a:pt x="561" y="1503"/>
                      <a:pt x="620" y="1605"/>
                    </a:cubicBezTo>
                    <a:cubicBezTo>
                      <a:pt x="678" y="1707"/>
                      <a:pt x="737" y="1810"/>
                      <a:pt x="798" y="1912"/>
                    </a:cubicBezTo>
                    <a:cubicBezTo>
                      <a:pt x="828" y="1950"/>
                      <a:pt x="856" y="1990"/>
                      <a:pt x="885" y="2034"/>
                    </a:cubicBezTo>
                    <a:cubicBezTo>
                      <a:pt x="915" y="2078"/>
                      <a:pt x="945" y="2119"/>
                      <a:pt x="979" y="2156"/>
                    </a:cubicBezTo>
                    <a:cubicBezTo>
                      <a:pt x="1014" y="2196"/>
                      <a:pt x="1050" y="2227"/>
                      <a:pt x="1092" y="2253"/>
                    </a:cubicBezTo>
                    <a:cubicBezTo>
                      <a:pt x="1133" y="2278"/>
                      <a:pt x="1181" y="2290"/>
                      <a:pt x="1235" y="2290"/>
                    </a:cubicBezTo>
                    <a:cubicBezTo>
                      <a:pt x="1273" y="2280"/>
                      <a:pt x="1305" y="2263"/>
                      <a:pt x="1330" y="2239"/>
                    </a:cubicBezTo>
                    <a:cubicBezTo>
                      <a:pt x="1356" y="2215"/>
                      <a:pt x="1378" y="2187"/>
                      <a:pt x="1396" y="2156"/>
                    </a:cubicBezTo>
                    <a:cubicBezTo>
                      <a:pt x="1412" y="2125"/>
                      <a:pt x="1425" y="2092"/>
                      <a:pt x="1433" y="2057"/>
                    </a:cubicBezTo>
                    <a:cubicBezTo>
                      <a:pt x="1440" y="2022"/>
                      <a:pt x="1445" y="1988"/>
                      <a:pt x="1447" y="1954"/>
                    </a:cubicBezTo>
                    <a:cubicBezTo>
                      <a:pt x="1448" y="1874"/>
                      <a:pt x="1447" y="1794"/>
                      <a:pt x="1440" y="1716"/>
                    </a:cubicBezTo>
                    <a:cubicBezTo>
                      <a:pt x="1435" y="1637"/>
                      <a:pt x="1428" y="1559"/>
                      <a:pt x="1417" y="1479"/>
                    </a:cubicBezTo>
                    <a:cubicBezTo>
                      <a:pt x="1408" y="1360"/>
                      <a:pt x="1398" y="1240"/>
                      <a:pt x="1387" y="1121"/>
                    </a:cubicBezTo>
                    <a:cubicBezTo>
                      <a:pt x="1377" y="1002"/>
                      <a:pt x="1368" y="882"/>
                      <a:pt x="1362" y="760"/>
                    </a:cubicBezTo>
                    <a:lnTo>
                      <a:pt x="1362" y="595"/>
                    </a:lnTo>
                    <a:cubicBezTo>
                      <a:pt x="1363" y="569"/>
                      <a:pt x="1365" y="543"/>
                      <a:pt x="1365" y="517"/>
                    </a:cubicBezTo>
                    <a:cubicBezTo>
                      <a:pt x="1363" y="491"/>
                      <a:pt x="1363" y="466"/>
                      <a:pt x="1363" y="439"/>
                    </a:cubicBezTo>
                    <a:cubicBezTo>
                      <a:pt x="1362" y="391"/>
                      <a:pt x="1354" y="345"/>
                      <a:pt x="1341" y="300"/>
                    </a:cubicBezTo>
                    <a:cubicBezTo>
                      <a:pt x="1328" y="257"/>
                      <a:pt x="1313" y="212"/>
                      <a:pt x="1294" y="171"/>
                    </a:cubicBezTo>
                    <a:cubicBezTo>
                      <a:pt x="1284" y="152"/>
                      <a:pt x="1273" y="133"/>
                      <a:pt x="1262" y="112"/>
                    </a:cubicBezTo>
                    <a:cubicBezTo>
                      <a:pt x="1251" y="91"/>
                      <a:pt x="1238" y="73"/>
                      <a:pt x="1223" y="56"/>
                    </a:cubicBezTo>
                    <a:cubicBezTo>
                      <a:pt x="1207" y="41"/>
                      <a:pt x="1191" y="26"/>
                      <a:pt x="1171" y="16"/>
                    </a:cubicBezTo>
                    <a:cubicBezTo>
                      <a:pt x="1153" y="5"/>
                      <a:pt x="1130" y="0"/>
                      <a:pt x="11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40"/>
              <p:cNvSpPr/>
              <p:nvPr/>
            </p:nvSpPr>
            <p:spPr>
              <a:xfrm>
                <a:off x="2873759" y="2839049"/>
                <a:ext cx="111126" cy="162515"/>
              </a:xfrm>
              <a:custGeom>
                <a:avLst/>
                <a:gdLst/>
                <a:ahLst/>
                <a:cxnLst/>
                <a:rect l="l" t="t" r="r" b="b"/>
                <a:pathLst>
                  <a:path w="1624" h="2375" extrusionOk="0">
                    <a:moveTo>
                      <a:pt x="1081" y="1"/>
                    </a:moveTo>
                    <a:cubicBezTo>
                      <a:pt x="1069" y="1"/>
                      <a:pt x="1058" y="1"/>
                      <a:pt x="1047" y="2"/>
                    </a:cubicBezTo>
                    <a:cubicBezTo>
                      <a:pt x="973" y="2"/>
                      <a:pt x="898" y="13"/>
                      <a:pt x="824" y="33"/>
                    </a:cubicBezTo>
                    <a:cubicBezTo>
                      <a:pt x="750" y="54"/>
                      <a:pt x="678" y="82"/>
                      <a:pt x="610" y="121"/>
                    </a:cubicBezTo>
                    <a:cubicBezTo>
                      <a:pt x="541" y="160"/>
                      <a:pt x="478" y="205"/>
                      <a:pt x="420" y="258"/>
                    </a:cubicBezTo>
                    <a:cubicBezTo>
                      <a:pt x="362" y="312"/>
                      <a:pt x="311" y="370"/>
                      <a:pt x="266" y="437"/>
                    </a:cubicBezTo>
                    <a:cubicBezTo>
                      <a:pt x="173" y="567"/>
                      <a:pt x="105" y="710"/>
                      <a:pt x="62" y="862"/>
                    </a:cubicBezTo>
                    <a:cubicBezTo>
                      <a:pt x="19" y="1015"/>
                      <a:pt x="0" y="1167"/>
                      <a:pt x="3" y="1320"/>
                    </a:cubicBezTo>
                    <a:cubicBezTo>
                      <a:pt x="3" y="1449"/>
                      <a:pt x="21" y="1575"/>
                      <a:pt x="54" y="1700"/>
                    </a:cubicBezTo>
                    <a:cubicBezTo>
                      <a:pt x="88" y="1827"/>
                      <a:pt x="141" y="1938"/>
                      <a:pt x="213" y="2041"/>
                    </a:cubicBezTo>
                    <a:cubicBezTo>
                      <a:pt x="246" y="2095"/>
                      <a:pt x="287" y="2144"/>
                      <a:pt x="333" y="2189"/>
                    </a:cubicBezTo>
                    <a:cubicBezTo>
                      <a:pt x="380" y="2232"/>
                      <a:pt x="431" y="2269"/>
                      <a:pt x="486" y="2299"/>
                    </a:cubicBezTo>
                    <a:cubicBezTo>
                      <a:pt x="541" y="2329"/>
                      <a:pt x="601" y="2351"/>
                      <a:pt x="663" y="2364"/>
                    </a:cubicBezTo>
                    <a:cubicBezTo>
                      <a:pt x="700" y="2372"/>
                      <a:pt x="737" y="2375"/>
                      <a:pt x="774" y="2375"/>
                    </a:cubicBezTo>
                    <a:cubicBezTo>
                      <a:pt x="802" y="2375"/>
                      <a:pt x="830" y="2373"/>
                      <a:pt x="859" y="2370"/>
                    </a:cubicBezTo>
                    <a:cubicBezTo>
                      <a:pt x="911" y="2365"/>
                      <a:pt x="962" y="2354"/>
                      <a:pt x="1011" y="2334"/>
                    </a:cubicBezTo>
                    <a:cubicBezTo>
                      <a:pt x="1060" y="2315"/>
                      <a:pt x="1107" y="2289"/>
                      <a:pt x="1150" y="2259"/>
                    </a:cubicBezTo>
                    <a:cubicBezTo>
                      <a:pt x="1195" y="2228"/>
                      <a:pt x="1234" y="2194"/>
                      <a:pt x="1272" y="2154"/>
                    </a:cubicBezTo>
                    <a:cubicBezTo>
                      <a:pt x="1310" y="2116"/>
                      <a:pt x="1342" y="2073"/>
                      <a:pt x="1371" y="2028"/>
                    </a:cubicBezTo>
                    <a:cubicBezTo>
                      <a:pt x="1434" y="1938"/>
                      <a:pt x="1482" y="1844"/>
                      <a:pt x="1517" y="1745"/>
                    </a:cubicBezTo>
                    <a:cubicBezTo>
                      <a:pt x="1553" y="1644"/>
                      <a:pt x="1576" y="1543"/>
                      <a:pt x="1592" y="1440"/>
                    </a:cubicBezTo>
                    <a:cubicBezTo>
                      <a:pt x="1599" y="1378"/>
                      <a:pt x="1605" y="1317"/>
                      <a:pt x="1613" y="1256"/>
                    </a:cubicBezTo>
                    <a:cubicBezTo>
                      <a:pt x="1621" y="1196"/>
                      <a:pt x="1624" y="1134"/>
                      <a:pt x="1622" y="1073"/>
                    </a:cubicBezTo>
                    <a:cubicBezTo>
                      <a:pt x="1622" y="1025"/>
                      <a:pt x="1617" y="979"/>
                      <a:pt x="1605" y="934"/>
                    </a:cubicBezTo>
                    <a:cubicBezTo>
                      <a:pt x="1596" y="899"/>
                      <a:pt x="1584" y="868"/>
                      <a:pt x="1564" y="839"/>
                    </a:cubicBezTo>
                    <a:cubicBezTo>
                      <a:pt x="1544" y="810"/>
                      <a:pt x="1522" y="784"/>
                      <a:pt x="1496" y="762"/>
                    </a:cubicBezTo>
                    <a:cubicBezTo>
                      <a:pt x="1470" y="741"/>
                      <a:pt x="1440" y="723"/>
                      <a:pt x="1408" y="712"/>
                    </a:cubicBezTo>
                    <a:cubicBezTo>
                      <a:pt x="1378" y="700"/>
                      <a:pt x="1347" y="695"/>
                      <a:pt x="1314" y="695"/>
                    </a:cubicBezTo>
                    <a:cubicBezTo>
                      <a:pt x="1311" y="695"/>
                      <a:pt x="1307" y="695"/>
                      <a:pt x="1304" y="695"/>
                    </a:cubicBezTo>
                    <a:cubicBezTo>
                      <a:pt x="1259" y="701"/>
                      <a:pt x="1212" y="713"/>
                      <a:pt x="1169" y="727"/>
                    </a:cubicBezTo>
                    <a:cubicBezTo>
                      <a:pt x="1124" y="742"/>
                      <a:pt x="1081" y="759"/>
                      <a:pt x="1037" y="779"/>
                    </a:cubicBezTo>
                    <a:cubicBezTo>
                      <a:pt x="993" y="799"/>
                      <a:pt x="950" y="820"/>
                      <a:pt x="907" y="844"/>
                    </a:cubicBezTo>
                    <a:cubicBezTo>
                      <a:pt x="866" y="867"/>
                      <a:pt x="824" y="891"/>
                      <a:pt x="782" y="913"/>
                    </a:cubicBezTo>
                    <a:cubicBezTo>
                      <a:pt x="763" y="924"/>
                      <a:pt x="742" y="937"/>
                      <a:pt x="724" y="953"/>
                    </a:cubicBezTo>
                    <a:cubicBezTo>
                      <a:pt x="705" y="966"/>
                      <a:pt x="688" y="985"/>
                      <a:pt x="674" y="1002"/>
                    </a:cubicBezTo>
                    <a:cubicBezTo>
                      <a:pt x="659" y="1022"/>
                      <a:pt x="648" y="1042"/>
                      <a:pt x="638" y="1063"/>
                    </a:cubicBezTo>
                    <a:cubicBezTo>
                      <a:pt x="629" y="1085"/>
                      <a:pt x="626" y="1108"/>
                      <a:pt x="627" y="1131"/>
                    </a:cubicBezTo>
                    <a:cubicBezTo>
                      <a:pt x="623" y="1162"/>
                      <a:pt x="626" y="1189"/>
                      <a:pt x="636" y="1214"/>
                    </a:cubicBezTo>
                    <a:cubicBezTo>
                      <a:pt x="645" y="1240"/>
                      <a:pt x="660" y="1261"/>
                      <a:pt x="680" y="1280"/>
                    </a:cubicBezTo>
                    <a:cubicBezTo>
                      <a:pt x="699" y="1297"/>
                      <a:pt x="722" y="1311"/>
                      <a:pt x="748" y="1317"/>
                    </a:cubicBezTo>
                    <a:cubicBezTo>
                      <a:pt x="764" y="1320"/>
                      <a:pt x="779" y="1322"/>
                      <a:pt x="794" y="1322"/>
                    </a:cubicBezTo>
                    <a:cubicBezTo>
                      <a:pt x="806" y="1322"/>
                      <a:pt x="818" y="1321"/>
                      <a:pt x="831" y="1318"/>
                    </a:cubicBezTo>
                    <a:cubicBezTo>
                      <a:pt x="880" y="1311"/>
                      <a:pt x="932" y="1297"/>
                      <a:pt x="985" y="1281"/>
                    </a:cubicBezTo>
                    <a:cubicBezTo>
                      <a:pt x="1009" y="1271"/>
                      <a:pt x="1032" y="1264"/>
                      <a:pt x="1057" y="1256"/>
                    </a:cubicBezTo>
                    <a:cubicBezTo>
                      <a:pt x="1082" y="1250"/>
                      <a:pt x="1105" y="1242"/>
                      <a:pt x="1130" y="1235"/>
                    </a:cubicBezTo>
                    <a:cubicBezTo>
                      <a:pt x="1131" y="1251"/>
                      <a:pt x="1133" y="1266"/>
                      <a:pt x="1133" y="1284"/>
                    </a:cubicBezTo>
                    <a:cubicBezTo>
                      <a:pt x="1134" y="1299"/>
                      <a:pt x="1134" y="1316"/>
                      <a:pt x="1133" y="1331"/>
                    </a:cubicBezTo>
                    <a:cubicBezTo>
                      <a:pt x="1134" y="1388"/>
                      <a:pt x="1131" y="1450"/>
                      <a:pt x="1123" y="1518"/>
                    </a:cubicBezTo>
                    <a:cubicBezTo>
                      <a:pt x="1115" y="1587"/>
                      <a:pt x="1099" y="1652"/>
                      <a:pt x="1074" y="1713"/>
                    </a:cubicBezTo>
                    <a:cubicBezTo>
                      <a:pt x="1049" y="1773"/>
                      <a:pt x="1014" y="1825"/>
                      <a:pt x="968" y="1869"/>
                    </a:cubicBezTo>
                    <a:cubicBezTo>
                      <a:pt x="923" y="1912"/>
                      <a:pt x="864" y="1937"/>
                      <a:pt x="789" y="1942"/>
                    </a:cubicBezTo>
                    <a:cubicBezTo>
                      <a:pt x="780" y="1943"/>
                      <a:pt x="771" y="1943"/>
                      <a:pt x="762" y="1943"/>
                    </a:cubicBezTo>
                    <a:cubicBezTo>
                      <a:pt x="702" y="1943"/>
                      <a:pt x="654" y="1929"/>
                      <a:pt x="617" y="1899"/>
                    </a:cubicBezTo>
                    <a:cubicBezTo>
                      <a:pt x="572" y="1865"/>
                      <a:pt x="539" y="1819"/>
                      <a:pt x="515" y="1765"/>
                    </a:cubicBezTo>
                    <a:cubicBezTo>
                      <a:pt x="493" y="1709"/>
                      <a:pt x="476" y="1648"/>
                      <a:pt x="468" y="1584"/>
                    </a:cubicBezTo>
                    <a:cubicBezTo>
                      <a:pt x="461" y="1517"/>
                      <a:pt x="456" y="1456"/>
                      <a:pt x="456" y="1401"/>
                    </a:cubicBezTo>
                    <a:cubicBezTo>
                      <a:pt x="456" y="1343"/>
                      <a:pt x="458" y="1284"/>
                      <a:pt x="463" y="1224"/>
                    </a:cubicBezTo>
                    <a:cubicBezTo>
                      <a:pt x="467" y="1163"/>
                      <a:pt x="476" y="1105"/>
                      <a:pt x="487" y="1047"/>
                    </a:cubicBezTo>
                    <a:cubicBezTo>
                      <a:pt x="500" y="989"/>
                      <a:pt x="515" y="930"/>
                      <a:pt x="536" y="875"/>
                    </a:cubicBezTo>
                    <a:cubicBezTo>
                      <a:pt x="557" y="818"/>
                      <a:pt x="583" y="763"/>
                      <a:pt x="617" y="712"/>
                    </a:cubicBezTo>
                    <a:cubicBezTo>
                      <a:pt x="647" y="659"/>
                      <a:pt x="683" y="612"/>
                      <a:pt x="726" y="572"/>
                    </a:cubicBezTo>
                    <a:cubicBezTo>
                      <a:pt x="769" y="532"/>
                      <a:pt x="817" y="498"/>
                      <a:pt x="867" y="470"/>
                    </a:cubicBezTo>
                    <a:cubicBezTo>
                      <a:pt x="918" y="443"/>
                      <a:pt x="972" y="421"/>
                      <a:pt x="1029" y="407"/>
                    </a:cubicBezTo>
                    <a:cubicBezTo>
                      <a:pt x="1086" y="392"/>
                      <a:pt x="1143" y="385"/>
                      <a:pt x="1200" y="384"/>
                    </a:cubicBezTo>
                    <a:lnTo>
                      <a:pt x="1221" y="385"/>
                    </a:lnTo>
                    <a:lnTo>
                      <a:pt x="1242" y="385"/>
                    </a:lnTo>
                    <a:cubicBezTo>
                      <a:pt x="1244" y="385"/>
                      <a:pt x="1246" y="385"/>
                      <a:pt x="1248" y="385"/>
                    </a:cubicBezTo>
                    <a:cubicBezTo>
                      <a:pt x="1268" y="385"/>
                      <a:pt x="1286" y="380"/>
                      <a:pt x="1301" y="370"/>
                    </a:cubicBezTo>
                    <a:cubicBezTo>
                      <a:pt x="1317" y="359"/>
                      <a:pt x="1331" y="345"/>
                      <a:pt x="1341" y="327"/>
                    </a:cubicBezTo>
                    <a:cubicBezTo>
                      <a:pt x="1350" y="308"/>
                      <a:pt x="1356" y="289"/>
                      <a:pt x="1358" y="267"/>
                    </a:cubicBezTo>
                    <a:cubicBezTo>
                      <a:pt x="1361" y="245"/>
                      <a:pt x="1361" y="225"/>
                      <a:pt x="1358" y="206"/>
                    </a:cubicBezTo>
                    <a:cubicBezTo>
                      <a:pt x="1357" y="168"/>
                      <a:pt x="1348" y="134"/>
                      <a:pt x="1327" y="107"/>
                    </a:cubicBezTo>
                    <a:cubicBezTo>
                      <a:pt x="1309" y="80"/>
                      <a:pt x="1283" y="58"/>
                      <a:pt x="1253" y="41"/>
                    </a:cubicBezTo>
                    <a:cubicBezTo>
                      <a:pt x="1223" y="24"/>
                      <a:pt x="1190" y="13"/>
                      <a:pt x="1153" y="6"/>
                    </a:cubicBezTo>
                    <a:cubicBezTo>
                      <a:pt x="1129" y="3"/>
                      <a:pt x="1105" y="1"/>
                      <a:pt x="10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40"/>
              <p:cNvSpPr/>
              <p:nvPr/>
            </p:nvSpPr>
            <p:spPr>
              <a:xfrm>
                <a:off x="3012325" y="2832275"/>
                <a:ext cx="92719" cy="157794"/>
              </a:xfrm>
              <a:custGeom>
                <a:avLst/>
                <a:gdLst/>
                <a:ahLst/>
                <a:cxnLst/>
                <a:rect l="l" t="t" r="r" b="b"/>
                <a:pathLst>
                  <a:path w="1355" h="2306" extrusionOk="0">
                    <a:moveTo>
                      <a:pt x="287" y="1"/>
                    </a:moveTo>
                    <a:cubicBezTo>
                      <a:pt x="270" y="1"/>
                      <a:pt x="250" y="3"/>
                      <a:pt x="230" y="8"/>
                    </a:cubicBezTo>
                    <a:cubicBezTo>
                      <a:pt x="195" y="18"/>
                      <a:pt x="164" y="33"/>
                      <a:pt x="138" y="55"/>
                    </a:cubicBezTo>
                    <a:cubicBezTo>
                      <a:pt x="113" y="77"/>
                      <a:pt x="91" y="102"/>
                      <a:pt x="75" y="132"/>
                    </a:cubicBezTo>
                    <a:cubicBezTo>
                      <a:pt x="57" y="160"/>
                      <a:pt x="45" y="193"/>
                      <a:pt x="36" y="226"/>
                    </a:cubicBezTo>
                    <a:cubicBezTo>
                      <a:pt x="29" y="261"/>
                      <a:pt x="25" y="294"/>
                      <a:pt x="26" y="326"/>
                    </a:cubicBezTo>
                    <a:cubicBezTo>
                      <a:pt x="25" y="381"/>
                      <a:pt x="25" y="434"/>
                      <a:pt x="24" y="489"/>
                    </a:cubicBezTo>
                    <a:cubicBezTo>
                      <a:pt x="23" y="543"/>
                      <a:pt x="24" y="598"/>
                      <a:pt x="26" y="652"/>
                    </a:cubicBezTo>
                    <a:cubicBezTo>
                      <a:pt x="30" y="708"/>
                      <a:pt x="34" y="764"/>
                      <a:pt x="38" y="819"/>
                    </a:cubicBezTo>
                    <a:cubicBezTo>
                      <a:pt x="42" y="873"/>
                      <a:pt x="44" y="929"/>
                      <a:pt x="45" y="986"/>
                    </a:cubicBezTo>
                    <a:cubicBezTo>
                      <a:pt x="41" y="1052"/>
                      <a:pt x="38" y="1117"/>
                      <a:pt x="33" y="1183"/>
                    </a:cubicBezTo>
                    <a:cubicBezTo>
                      <a:pt x="29" y="1249"/>
                      <a:pt x="24" y="1313"/>
                      <a:pt x="18" y="1380"/>
                    </a:cubicBezTo>
                    <a:cubicBezTo>
                      <a:pt x="14" y="1443"/>
                      <a:pt x="10" y="1507"/>
                      <a:pt x="5" y="1567"/>
                    </a:cubicBezTo>
                    <a:cubicBezTo>
                      <a:pt x="2" y="1629"/>
                      <a:pt x="0" y="1691"/>
                      <a:pt x="3" y="1755"/>
                    </a:cubicBezTo>
                    <a:cubicBezTo>
                      <a:pt x="4" y="1779"/>
                      <a:pt x="7" y="1804"/>
                      <a:pt x="10" y="1828"/>
                    </a:cubicBezTo>
                    <a:cubicBezTo>
                      <a:pt x="11" y="1851"/>
                      <a:pt x="16" y="1876"/>
                      <a:pt x="23" y="1900"/>
                    </a:cubicBezTo>
                    <a:cubicBezTo>
                      <a:pt x="30" y="1951"/>
                      <a:pt x="40" y="2003"/>
                      <a:pt x="52" y="2052"/>
                    </a:cubicBezTo>
                    <a:cubicBezTo>
                      <a:pt x="64" y="2101"/>
                      <a:pt x="83" y="2149"/>
                      <a:pt x="111" y="2192"/>
                    </a:cubicBezTo>
                    <a:cubicBezTo>
                      <a:pt x="144" y="2234"/>
                      <a:pt x="185" y="2264"/>
                      <a:pt x="237" y="2279"/>
                    </a:cubicBezTo>
                    <a:cubicBezTo>
                      <a:pt x="289" y="2295"/>
                      <a:pt x="340" y="2304"/>
                      <a:pt x="393" y="2305"/>
                    </a:cubicBezTo>
                    <a:cubicBezTo>
                      <a:pt x="443" y="2305"/>
                      <a:pt x="491" y="2301"/>
                      <a:pt x="540" y="2291"/>
                    </a:cubicBezTo>
                    <a:cubicBezTo>
                      <a:pt x="588" y="2280"/>
                      <a:pt x="635" y="2267"/>
                      <a:pt x="682" y="2249"/>
                    </a:cubicBezTo>
                    <a:cubicBezTo>
                      <a:pt x="728" y="2233"/>
                      <a:pt x="775" y="2213"/>
                      <a:pt x="820" y="2190"/>
                    </a:cubicBezTo>
                    <a:cubicBezTo>
                      <a:pt x="866" y="2167"/>
                      <a:pt x="910" y="2144"/>
                      <a:pt x="954" y="2118"/>
                    </a:cubicBezTo>
                    <a:cubicBezTo>
                      <a:pt x="992" y="2092"/>
                      <a:pt x="1033" y="2065"/>
                      <a:pt x="1076" y="2036"/>
                    </a:cubicBezTo>
                    <a:cubicBezTo>
                      <a:pt x="1117" y="2008"/>
                      <a:pt x="1157" y="1975"/>
                      <a:pt x="1195" y="1942"/>
                    </a:cubicBezTo>
                    <a:cubicBezTo>
                      <a:pt x="1233" y="1908"/>
                      <a:pt x="1265" y="1871"/>
                      <a:pt x="1292" y="1829"/>
                    </a:cubicBezTo>
                    <a:cubicBezTo>
                      <a:pt x="1319" y="1788"/>
                      <a:pt x="1338" y="1743"/>
                      <a:pt x="1348" y="1693"/>
                    </a:cubicBezTo>
                    <a:cubicBezTo>
                      <a:pt x="1355" y="1658"/>
                      <a:pt x="1353" y="1628"/>
                      <a:pt x="1342" y="1606"/>
                    </a:cubicBezTo>
                    <a:cubicBezTo>
                      <a:pt x="1329" y="1580"/>
                      <a:pt x="1313" y="1558"/>
                      <a:pt x="1291" y="1543"/>
                    </a:cubicBezTo>
                    <a:cubicBezTo>
                      <a:pt x="1269" y="1527"/>
                      <a:pt x="1243" y="1517"/>
                      <a:pt x="1213" y="1512"/>
                    </a:cubicBezTo>
                    <a:cubicBezTo>
                      <a:pt x="1203" y="1510"/>
                      <a:pt x="1192" y="1509"/>
                      <a:pt x="1181" y="1509"/>
                    </a:cubicBezTo>
                    <a:cubicBezTo>
                      <a:pt x="1163" y="1509"/>
                      <a:pt x="1144" y="1512"/>
                      <a:pt x="1125" y="1517"/>
                    </a:cubicBezTo>
                    <a:cubicBezTo>
                      <a:pt x="1086" y="1525"/>
                      <a:pt x="1050" y="1540"/>
                      <a:pt x="1017" y="1561"/>
                    </a:cubicBezTo>
                    <a:cubicBezTo>
                      <a:pt x="982" y="1581"/>
                      <a:pt x="949" y="1602"/>
                      <a:pt x="914" y="1623"/>
                    </a:cubicBezTo>
                    <a:cubicBezTo>
                      <a:pt x="840" y="1667"/>
                      <a:pt x="763" y="1709"/>
                      <a:pt x="687" y="1751"/>
                    </a:cubicBezTo>
                    <a:cubicBezTo>
                      <a:pt x="610" y="1792"/>
                      <a:pt x="531" y="1822"/>
                      <a:pt x="448" y="1840"/>
                    </a:cubicBezTo>
                    <a:cubicBezTo>
                      <a:pt x="439" y="1791"/>
                      <a:pt x="431" y="1743"/>
                      <a:pt x="426" y="1694"/>
                    </a:cubicBezTo>
                    <a:cubicBezTo>
                      <a:pt x="421" y="1644"/>
                      <a:pt x="418" y="1596"/>
                      <a:pt x="418" y="1546"/>
                    </a:cubicBezTo>
                    <a:cubicBezTo>
                      <a:pt x="418" y="1450"/>
                      <a:pt x="422" y="1354"/>
                      <a:pt x="427" y="1260"/>
                    </a:cubicBezTo>
                    <a:cubicBezTo>
                      <a:pt x="433" y="1163"/>
                      <a:pt x="440" y="1068"/>
                      <a:pt x="450" y="971"/>
                    </a:cubicBezTo>
                    <a:cubicBezTo>
                      <a:pt x="459" y="874"/>
                      <a:pt x="470" y="780"/>
                      <a:pt x="479" y="686"/>
                    </a:cubicBezTo>
                    <a:cubicBezTo>
                      <a:pt x="488" y="592"/>
                      <a:pt x="494" y="495"/>
                      <a:pt x="495" y="401"/>
                    </a:cubicBezTo>
                    <a:cubicBezTo>
                      <a:pt x="497" y="360"/>
                      <a:pt x="496" y="313"/>
                      <a:pt x="489" y="262"/>
                    </a:cubicBezTo>
                    <a:cubicBezTo>
                      <a:pt x="483" y="210"/>
                      <a:pt x="470" y="163"/>
                      <a:pt x="450" y="122"/>
                    </a:cubicBezTo>
                    <a:cubicBezTo>
                      <a:pt x="431" y="80"/>
                      <a:pt x="404" y="47"/>
                      <a:pt x="367" y="24"/>
                    </a:cubicBezTo>
                    <a:cubicBezTo>
                      <a:pt x="346" y="9"/>
                      <a:pt x="319" y="1"/>
                      <a:pt x="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40"/>
              <p:cNvSpPr/>
              <p:nvPr/>
            </p:nvSpPr>
            <p:spPr>
              <a:xfrm>
                <a:off x="3121467" y="2815442"/>
                <a:ext cx="111879" cy="163679"/>
              </a:xfrm>
              <a:custGeom>
                <a:avLst/>
                <a:gdLst/>
                <a:ahLst/>
                <a:cxnLst/>
                <a:rect l="l" t="t" r="r" b="b"/>
                <a:pathLst>
                  <a:path w="1635" h="2392" extrusionOk="0">
                    <a:moveTo>
                      <a:pt x="1135" y="1"/>
                    </a:moveTo>
                    <a:cubicBezTo>
                      <a:pt x="1040" y="2"/>
                      <a:pt x="946" y="11"/>
                      <a:pt x="851" y="27"/>
                    </a:cubicBezTo>
                    <a:cubicBezTo>
                      <a:pt x="757" y="42"/>
                      <a:pt x="663" y="65"/>
                      <a:pt x="570" y="94"/>
                    </a:cubicBezTo>
                    <a:cubicBezTo>
                      <a:pt x="530" y="109"/>
                      <a:pt x="489" y="125"/>
                      <a:pt x="447" y="140"/>
                    </a:cubicBezTo>
                    <a:cubicBezTo>
                      <a:pt x="404" y="156"/>
                      <a:pt x="363" y="176"/>
                      <a:pt x="323" y="196"/>
                    </a:cubicBezTo>
                    <a:cubicBezTo>
                      <a:pt x="282" y="216"/>
                      <a:pt x="246" y="241"/>
                      <a:pt x="213" y="271"/>
                    </a:cubicBezTo>
                    <a:cubicBezTo>
                      <a:pt x="181" y="301"/>
                      <a:pt x="153" y="336"/>
                      <a:pt x="132" y="378"/>
                    </a:cubicBezTo>
                    <a:cubicBezTo>
                      <a:pt x="120" y="448"/>
                      <a:pt x="108" y="519"/>
                      <a:pt x="96" y="587"/>
                    </a:cubicBezTo>
                    <a:cubicBezTo>
                      <a:pt x="85" y="658"/>
                      <a:pt x="74" y="727"/>
                      <a:pt x="65" y="797"/>
                    </a:cubicBezTo>
                    <a:cubicBezTo>
                      <a:pt x="49" y="939"/>
                      <a:pt x="34" y="1078"/>
                      <a:pt x="21" y="1218"/>
                    </a:cubicBezTo>
                    <a:cubicBezTo>
                      <a:pt x="6" y="1358"/>
                      <a:pt x="1" y="1497"/>
                      <a:pt x="5" y="1639"/>
                    </a:cubicBezTo>
                    <a:cubicBezTo>
                      <a:pt x="8" y="1719"/>
                      <a:pt x="16" y="1797"/>
                      <a:pt x="28" y="1877"/>
                    </a:cubicBezTo>
                    <a:cubicBezTo>
                      <a:pt x="39" y="1955"/>
                      <a:pt x="59" y="2032"/>
                      <a:pt x="85" y="2106"/>
                    </a:cubicBezTo>
                    <a:cubicBezTo>
                      <a:pt x="98" y="2144"/>
                      <a:pt x="112" y="2180"/>
                      <a:pt x="127" y="2218"/>
                    </a:cubicBezTo>
                    <a:cubicBezTo>
                      <a:pt x="142" y="2255"/>
                      <a:pt x="163" y="2287"/>
                      <a:pt x="192" y="2314"/>
                    </a:cubicBezTo>
                    <a:cubicBezTo>
                      <a:pt x="218" y="2344"/>
                      <a:pt x="249" y="2365"/>
                      <a:pt x="285" y="2375"/>
                    </a:cubicBezTo>
                    <a:cubicBezTo>
                      <a:pt x="322" y="2386"/>
                      <a:pt x="359" y="2391"/>
                      <a:pt x="399" y="2392"/>
                    </a:cubicBezTo>
                    <a:cubicBezTo>
                      <a:pt x="461" y="2386"/>
                      <a:pt x="522" y="2371"/>
                      <a:pt x="580" y="2353"/>
                    </a:cubicBezTo>
                    <a:cubicBezTo>
                      <a:pt x="638" y="2332"/>
                      <a:pt x="696" y="2308"/>
                      <a:pt x="752" y="2280"/>
                    </a:cubicBezTo>
                    <a:cubicBezTo>
                      <a:pt x="808" y="2251"/>
                      <a:pt x="863" y="2221"/>
                      <a:pt x="917" y="2188"/>
                    </a:cubicBezTo>
                    <a:lnTo>
                      <a:pt x="1081" y="2091"/>
                    </a:lnTo>
                    <a:cubicBezTo>
                      <a:pt x="1129" y="2055"/>
                      <a:pt x="1181" y="2020"/>
                      <a:pt x="1236" y="1986"/>
                    </a:cubicBezTo>
                    <a:cubicBezTo>
                      <a:pt x="1290" y="1952"/>
                      <a:pt x="1341" y="1916"/>
                      <a:pt x="1392" y="1879"/>
                    </a:cubicBezTo>
                    <a:cubicBezTo>
                      <a:pt x="1443" y="1842"/>
                      <a:pt x="1489" y="1800"/>
                      <a:pt x="1532" y="1756"/>
                    </a:cubicBezTo>
                    <a:cubicBezTo>
                      <a:pt x="1575" y="1712"/>
                      <a:pt x="1609" y="1661"/>
                      <a:pt x="1634" y="1603"/>
                    </a:cubicBezTo>
                    <a:lnTo>
                      <a:pt x="1635" y="1590"/>
                    </a:lnTo>
                    <a:lnTo>
                      <a:pt x="1626" y="1570"/>
                    </a:lnTo>
                    <a:cubicBezTo>
                      <a:pt x="1615" y="1547"/>
                      <a:pt x="1600" y="1526"/>
                      <a:pt x="1580" y="1510"/>
                    </a:cubicBezTo>
                    <a:cubicBezTo>
                      <a:pt x="1561" y="1492"/>
                      <a:pt x="1539" y="1479"/>
                      <a:pt x="1516" y="1468"/>
                    </a:cubicBezTo>
                    <a:cubicBezTo>
                      <a:pt x="1492" y="1458"/>
                      <a:pt x="1466" y="1451"/>
                      <a:pt x="1440" y="1449"/>
                    </a:cubicBezTo>
                    <a:cubicBezTo>
                      <a:pt x="1428" y="1447"/>
                      <a:pt x="1416" y="1447"/>
                      <a:pt x="1404" y="1447"/>
                    </a:cubicBezTo>
                    <a:cubicBezTo>
                      <a:pt x="1389" y="1447"/>
                      <a:pt x="1375" y="1448"/>
                      <a:pt x="1361" y="1450"/>
                    </a:cubicBezTo>
                    <a:cubicBezTo>
                      <a:pt x="1283" y="1463"/>
                      <a:pt x="1208" y="1486"/>
                      <a:pt x="1135" y="1521"/>
                    </a:cubicBezTo>
                    <a:cubicBezTo>
                      <a:pt x="1062" y="1556"/>
                      <a:pt x="993" y="1596"/>
                      <a:pt x="925" y="1639"/>
                    </a:cubicBezTo>
                    <a:cubicBezTo>
                      <a:pt x="858" y="1680"/>
                      <a:pt x="792" y="1723"/>
                      <a:pt x="726" y="1764"/>
                    </a:cubicBezTo>
                    <a:cubicBezTo>
                      <a:pt x="660" y="1806"/>
                      <a:pt x="591" y="1843"/>
                      <a:pt x="518" y="1874"/>
                    </a:cubicBezTo>
                    <a:cubicBezTo>
                      <a:pt x="501" y="1825"/>
                      <a:pt x="489" y="1776"/>
                      <a:pt x="483" y="1724"/>
                    </a:cubicBezTo>
                    <a:cubicBezTo>
                      <a:pt x="477" y="1672"/>
                      <a:pt x="471" y="1619"/>
                      <a:pt x="468" y="1567"/>
                    </a:cubicBezTo>
                    <a:cubicBezTo>
                      <a:pt x="467" y="1539"/>
                      <a:pt x="468" y="1512"/>
                      <a:pt x="473" y="1484"/>
                    </a:cubicBezTo>
                    <a:cubicBezTo>
                      <a:pt x="477" y="1456"/>
                      <a:pt x="483" y="1428"/>
                      <a:pt x="493" y="1401"/>
                    </a:cubicBezTo>
                    <a:cubicBezTo>
                      <a:pt x="503" y="1373"/>
                      <a:pt x="515" y="1349"/>
                      <a:pt x="532" y="1325"/>
                    </a:cubicBezTo>
                    <a:cubicBezTo>
                      <a:pt x="548" y="1300"/>
                      <a:pt x="567" y="1279"/>
                      <a:pt x="590" y="1259"/>
                    </a:cubicBezTo>
                    <a:cubicBezTo>
                      <a:pt x="639" y="1225"/>
                      <a:pt x="691" y="1199"/>
                      <a:pt x="747" y="1184"/>
                    </a:cubicBezTo>
                    <a:cubicBezTo>
                      <a:pt x="801" y="1168"/>
                      <a:pt x="856" y="1154"/>
                      <a:pt x="911" y="1141"/>
                    </a:cubicBezTo>
                    <a:cubicBezTo>
                      <a:pt x="969" y="1130"/>
                      <a:pt x="1027" y="1120"/>
                      <a:pt x="1084" y="1108"/>
                    </a:cubicBezTo>
                    <a:cubicBezTo>
                      <a:pt x="1143" y="1097"/>
                      <a:pt x="1200" y="1084"/>
                      <a:pt x="1257" y="1071"/>
                    </a:cubicBezTo>
                    <a:cubicBezTo>
                      <a:pt x="1284" y="1065"/>
                      <a:pt x="1309" y="1053"/>
                      <a:pt x="1334" y="1039"/>
                    </a:cubicBezTo>
                    <a:cubicBezTo>
                      <a:pt x="1358" y="1025"/>
                      <a:pt x="1378" y="1008"/>
                      <a:pt x="1398" y="987"/>
                    </a:cubicBezTo>
                    <a:cubicBezTo>
                      <a:pt x="1418" y="968"/>
                      <a:pt x="1432" y="944"/>
                      <a:pt x="1443" y="920"/>
                    </a:cubicBezTo>
                    <a:cubicBezTo>
                      <a:pt x="1453" y="895"/>
                      <a:pt x="1456" y="869"/>
                      <a:pt x="1454" y="840"/>
                    </a:cubicBezTo>
                    <a:cubicBezTo>
                      <a:pt x="1458" y="808"/>
                      <a:pt x="1453" y="778"/>
                      <a:pt x="1439" y="752"/>
                    </a:cubicBezTo>
                    <a:cubicBezTo>
                      <a:pt x="1427" y="725"/>
                      <a:pt x="1408" y="704"/>
                      <a:pt x="1387" y="686"/>
                    </a:cubicBezTo>
                    <a:cubicBezTo>
                      <a:pt x="1365" y="668"/>
                      <a:pt x="1339" y="657"/>
                      <a:pt x="1309" y="648"/>
                    </a:cubicBezTo>
                    <a:cubicBezTo>
                      <a:pt x="1289" y="644"/>
                      <a:pt x="1269" y="641"/>
                      <a:pt x="1249" y="641"/>
                    </a:cubicBezTo>
                    <a:cubicBezTo>
                      <a:pt x="1238" y="641"/>
                      <a:pt x="1228" y="642"/>
                      <a:pt x="1217" y="643"/>
                    </a:cubicBezTo>
                    <a:cubicBezTo>
                      <a:pt x="1156" y="647"/>
                      <a:pt x="1098" y="657"/>
                      <a:pt x="1040" y="670"/>
                    </a:cubicBezTo>
                    <a:cubicBezTo>
                      <a:pt x="982" y="683"/>
                      <a:pt x="925" y="699"/>
                      <a:pt x="867" y="715"/>
                    </a:cubicBezTo>
                    <a:cubicBezTo>
                      <a:pt x="809" y="734"/>
                      <a:pt x="751" y="753"/>
                      <a:pt x="693" y="771"/>
                    </a:cubicBezTo>
                    <a:cubicBezTo>
                      <a:pt x="634" y="789"/>
                      <a:pt x="576" y="803"/>
                      <a:pt x="517" y="815"/>
                    </a:cubicBezTo>
                    <a:lnTo>
                      <a:pt x="515" y="797"/>
                    </a:lnTo>
                    <a:cubicBezTo>
                      <a:pt x="515" y="777"/>
                      <a:pt x="517" y="757"/>
                      <a:pt x="519" y="737"/>
                    </a:cubicBezTo>
                    <a:cubicBezTo>
                      <a:pt x="522" y="719"/>
                      <a:pt x="524" y="699"/>
                      <a:pt x="528" y="678"/>
                    </a:cubicBezTo>
                    <a:cubicBezTo>
                      <a:pt x="536" y="633"/>
                      <a:pt x="556" y="594"/>
                      <a:pt x="590" y="563"/>
                    </a:cubicBezTo>
                    <a:cubicBezTo>
                      <a:pt x="626" y="532"/>
                      <a:pt x="663" y="507"/>
                      <a:pt x="703" y="486"/>
                    </a:cubicBezTo>
                    <a:cubicBezTo>
                      <a:pt x="742" y="466"/>
                      <a:pt x="786" y="451"/>
                      <a:pt x="828" y="441"/>
                    </a:cubicBezTo>
                    <a:cubicBezTo>
                      <a:pt x="872" y="432"/>
                      <a:pt x="916" y="425"/>
                      <a:pt x="960" y="421"/>
                    </a:cubicBezTo>
                    <a:cubicBezTo>
                      <a:pt x="1006" y="419"/>
                      <a:pt x="1053" y="415"/>
                      <a:pt x="1098" y="409"/>
                    </a:cubicBezTo>
                    <a:cubicBezTo>
                      <a:pt x="1145" y="404"/>
                      <a:pt x="1190" y="398"/>
                      <a:pt x="1237" y="389"/>
                    </a:cubicBezTo>
                    <a:cubicBezTo>
                      <a:pt x="1257" y="384"/>
                      <a:pt x="1277" y="375"/>
                      <a:pt x="1294" y="364"/>
                    </a:cubicBezTo>
                    <a:cubicBezTo>
                      <a:pt x="1311" y="352"/>
                      <a:pt x="1326" y="339"/>
                      <a:pt x="1339" y="323"/>
                    </a:cubicBezTo>
                    <a:cubicBezTo>
                      <a:pt x="1351" y="306"/>
                      <a:pt x="1360" y="287"/>
                      <a:pt x="1366" y="269"/>
                    </a:cubicBezTo>
                    <a:cubicBezTo>
                      <a:pt x="1372" y="249"/>
                      <a:pt x="1375" y="228"/>
                      <a:pt x="1372" y="208"/>
                    </a:cubicBezTo>
                    <a:cubicBezTo>
                      <a:pt x="1371" y="177"/>
                      <a:pt x="1363" y="148"/>
                      <a:pt x="1349" y="122"/>
                    </a:cubicBezTo>
                    <a:cubicBezTo>
                      <a:pt x="1335" y="96"/>
                      <a:pt x="1316" y="74"/>
                      <a:pt x="1295" y="57"/>
                    </a:cubicBezTo>
                    <a:cubicBezTo>
                      <a:pt x="1274" y="38"/>
                      <a:pt x="1248" y="24"/>
                      <a:pt x="1221" y="15"/>
                    </a:cubicBezTo>
                    <a:cubicBezTo>
                      <a:pt x="1192" y="5"/>
                      <a:pt x="1164" y="1"/>
                      <a:pt x="11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6" name="Google Shape;686;p40"/>
            <p:cNvGrpSpPr/>
            <p:nvPr/>
          </p:nvGrpSpPr>
          <p:grpSpPr>
            <a:xfrm>
              <a:off x="1485701" y="1134032"/>
              <a:ext cx="1758853" cy="2525467"/>
              <a:chOff x="1059232" y="763609"/>
              <a:chExt cx="1975574" cy="2836647"/>
            </a:xfrm>
          </p:grpSpPr>
          <p:grpSp>
            <p:nvGrpSpPr>
              <p:cNvPr id="687" name="Google Shape;687;p40"/>
              <p:cNvGrpSpPr/>
              <p:nvPr/>
            </p:nvGrpSpPr>
            <p:grpSpPr>
              <a:xfrm>
                <a:off x="1059232" y="763609"/>
                <a:ext cx="1975574" cy="2836647"/>
                <a:chOff x="1059232" y="763609"/>
                <a:chExt cx="1975574" cy="2836647"/>
              </a:xfrm>
            </p:grpSpPr>
            <p:grpSp>
              <p:nvGrpSpPr>
                <p:cNvPr id="688" name="Google Shape;688;p40"/>
                <p:cNvGrpSpPr/>
                <p:nvPr/>
              </p:nvGrpSpPr>
              <p:grpSpPr>
                <a:xfrm flipH="1">
                  <a:off x="1059232" y="763609"/>
                  <a:ext cx="1975574" cy="2836647"/>
                  <a:chOff x="4767275" y="2052525"/>
                  <a:chExt cx="1106950" cy="1589425"/>
                </a:xfrm>
              </p:grpSpPr>
              <p:sp>
                <p:nvSpPr>
                  <p:cNvPr id="689" name="Google Shape;689;p40"/>
                  <p:cNvSpPr/>
                  <p:nvPr/>
                </p:nvSpPr>
                <p:spPr>
                  <a:xfrm>
                    <a:off x="5060100" y="3200900"/>
                    <a:ext cx="150100" cy="268200"/>
                  </a:xfrm>
                  <a:custGeom>
                    <a:avLst/>
                    <a:gdLst/>
                    <a:ahLst/>
                    <a:cxnLst/>
                    <a:rect l="l" t="t" r="r" b="b"/>
                    <a:pathLst>
                      <a:path w="6004" h="10728" extrusionOk="0">
                        <a:moveTo>
                          <a:pt x="6004" y="0"/>
                        </a:moveTo>
                        <a:lnTo>
                          <a:pt x="0" y="45"/>
                        </a:lnTo>
                        <a:cubicBezTo>
                          <a:pt x="0" y="45"/>
                          <a:pt x="519" y="6887"/>
                          <a:pt x="1009" y="9331"/>
                        </a:cubicBezTo>
                        <a:cubicBezTo>
                          <a:pt x="1009" y="9331"/>
                          <a:pt x="1164" y="10656"/>
                          <a:pt x="2765" y="10725"/>
                        </a:cubicBezTo>
                        <a:cubicBezTo>
                          <a:pt x="2811" y="10727"/>
                          <a:pt x="2857" y="10728"/>
                          <a:pt x="2902" y="10728"/>
                        </a:cubicBezTo>
                        <a:cubicBezTo>
                          <a:pt x="4416" y="10728"/>
                          <a:pt x="5260" y="9644"/>
                          <a:pt x="5326" y="9325"/>
                        </a:cubicBezTo>
                        <a:cubicBezTo>
                          <a:pt x="5765" y="7241"/>
                          <a:pt x="6004" y="0"/>
                          <a:pt x="6004" y="0"/>
                        </a:cubicBezTo>
                        <a:close/>
                      </a:path>
                    </a:pathLst>
                  </a:custGeom>
                  <a:solidFill>
                    <a:srgbClr val="FFC7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40"/>
                  <p:cNvSpPr/>
                  <p:nvPr/>
                </p:nvSpPr>
                <p:spPr>
                  <a:xfrm>
                    <a:off x="5060100" y="3200900"/>
                    <a:ext cx="150100" cy="150250"/>
                  </a:xfrm>
                  <a:custGeom>
                    <a:avLst/>
                    <a:gdLst/>
                    <a:ahLst/>
                    <a:cxnLst/>
                    <a:rect l="l" t="t" r="r" b="b"/>
                    <a:pathLst>
                      <a:path w="6004" h="6010" extrusionOk="0">
                        <a:moveTo>
                          <a:pt x="6004" y="0"/>
                        </a:moveTo>
                        <a:lnTo>
                          <a:pt x="0" y="45"/>
                        </a:lnTo>
                        <a:cubicBezTo>
                          <a:pt x="0" y="45"/>
                          <a:pt x="201" y="2688"/>
                          <a:pt x="470" y="5276"/>
                        </a:cubicBezTo>
                        <a:cubicBezTo>
                          <a:pt x="1412" y="5630"/>
                          <a:pt x="2740" y="6010"/>
                          <a:pt x="4113" y="6010"/>
                        </a:cubicBezTo>
                        <a:cubicBezTo>
                          <a:pt x="4641" y="6010"/>
                          <a:pt x="5175" y="5954"/>
                          <a:pt x="5697" y="5819"/>
                        </a:cubicBezTo>
                        <a:cubicBezTo>
                          <a:pt x="5900" y="2812"/>
                          <a:pt x="6004" y="0"/>
                          <a:pt x="6004" y="0"/>
                        </a:cubicBezTo>
                        <a:close/>
                      </a:path>
                    </a:pathLst>
                  </a:custGeom>
                  <a:solidFill>
                    <a:srgbClr val="F0B6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40"/>
                  <p:cNvSpPr/>
                  <p:nvPr/>
                </p:nvSpPr>
                <p:spPr>
                  <a:xfrm>
                    <a:off x="4984500" y="3401600"/>
                    <a:ext cx="221775" cy="182375"/>
                  </a:xfrm>
                  <a:custGeom>
                    <a:avLst/>
                    <a:gdLst/>
                    <a:ahLst/>
                    <a:cxnLst/>
                    <a:rect l="l" t="t" r="r" b="b"/>
                    <a:pathLst>
                      <a:path w="8871" h="7295" extrusionOk="0">
                        <a:moveTo>
                          <a:pt x="6459" y="0"/>
                        </a:moveTo>
                        <a:cubicBezTo>
                          <a:pt x="5114" y="0"/>
                          <a:pt x="3815" y="1055"/>
                          <a:pt x="3815" y="1055"/>
                        </a:cubicBezTo>
                        <a:cubicBezTo>
                          <a:pt x="3815" y="1055"/>
                          <a:pt x="2769" y="1975"/>
                          <a:pt x="1525" y="3204"/>
                        </a:cubicBezTo>
                        <a:cubicBezTo>
                          <a:pt x="733" y="3990"/>
                          <a:pt x="1" y="5166"/>
                          <a:pt x="1142" y="6309"/>
                        </a:cubicBezTo>
                        <a:cubicBezTo>
                          <a:pt x="1816" y="6984"/>
                          <a:pt x="2751" y="7295"/>
                          <a:pt x="3703" y="7295"/>
                        </a:cubicBezTo>
                        <a:cubicBezTo>
                          <a:pt x="4365" y="7295"/>
                          <a:pt x="5035" y="7145"/>
                          <a:pt x="5632" y="6861"/>
                        </a:cubicBezTo>
                        <a:cubicBezTo>
                          <a:pt x="7036" y="6191"/>
                          <a:pt x="8251" y="4576"/>
                          <a:pt x="8561" y="3545"/>
                        </a:cubicBezTo>
                        <a:cubicBezTo>
                          <a:pt x="8871" y="2516"/>
                          <a:pt x="8846" y="766"/>
                          <a:pt x="7270" y="147"/>
                        </a:cubicBezTo>
                        <a:cubicBezTo>
                          <a:pt x="7004" y="43"/>
                          <a:pt x="6731" y="0"/>
                          <a:pt x="6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40"/>
                  <p:cNvSpPr/>
                  <p:nvPr/>
                </p:nvSpPr>
                <p:spPr>
                  <a:xfrm>
                    <a:off x="4997825" y="3489925"/>
                    <a:ext cx="200825" cy="94100"/>
                  </a:xfrm>
                  <a:custGeom>
                    <a:avLst/>
                    <a:gdLst/>
                    <a:ahLst/>
                    <a:cxnLst/>
                    <a:rect l="l" t="t" r="r" b="b"/>
                    <a:pathLst>
                      <a:path w="8033" h="3764" extrusionOk="0">
                        <a:moveTo>
                          <a:pt x="8033" y="0"/>
                        </a:moveTo>
                        <a:cubicBezTo>
                          <a:pt x="6929" y="1615"/>
                          <a:pt x="5142" y="2990"/>
                          <a:pt x="3350" y="2990"/>
                        </a:cubicBezTo>
                        <a:cubicBezTo>
                          <a:pt x="3228" y="2990"/>
                          <a:pt x="3105" y="2984"/>
                          <a:pt x="2983" y="2970"/>
                        </a:cubicBezTo>
                        <a:cubicBezTo>
                          <a:pt x="1295" y="2788"/>
                          <a:pt x="634" y="2490"/>
                          <a:pt x="26" y="1419"/>
                        </a:cubicBezTo>
                        <a:lnTo>
                          <a:pt x="26" y="1419"/>
                        </a:lnTo>
                        <a:cubicBezTo>
                          <a:pt x="0" y="1859"/>
                          <a:pt x="154" y="2321"/>
                          <a:pt x="610" y="2777"/>
                        </a:cubicBezTo>
                        <a:cubicBezTo>
                          <a:pt x="1285" y="3452"/>
                          <a:pt x="2220" y="3763"/>
                          <a:pt x="3172" y="3763"/>
                        </a:cubicBezTo>
                        <a:cubicBezTo>
                          <a:pt x="3834" y="3763"/>
                          <a:pt x="4504" y="3613"/>
                          <a:pt x="5101" y="3329"/>
                        </a:cubicBezTo>
                        <a:cubicBezTo>
                          <a:pt x="6504" y="2659"/>
                          <a:pt x="7719" y="1044"/>
                          <a:pt x="8029" y="14"/>
                        </a:cubicBezTo>
                        <a:cubicBezTo>
                          <a:pt x="8030" y="10"/>
                          <a:pt x="8030" y="5"/>
                          <a:pt x="8033" y="0"/>
                        </a:cubicBezTo>
                        <a:close/>
                      </a:path>
                    </a:pathLst>
                  </a:custGeom>
                  <a:solidFill>
                    <a:srgbClr val="191919">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40"/>
                  <p:cNvSpPr/>
                  <p:nvPr/>
                </p:nvSpPr>
                <p:spPr>
                  <a:xfrm>
                    <a:off x="5076200" y="3367525"/>
                    <a:ext cx="124775" cy="101575"/>
                  </a:xfrm>
                  <a:custGeom>
                    <a:avLst/>
                    <a:gdLst/>
                    <a:ahLst/>
                    <a:cxnLst/>
                    <a:rect l="l" t="t" r="r" b="b"/>
                    <a:pathLst>
                      <a:path w="4991" h="4063" extrusionOk="0">
                        <a:moveTo>
                          <a:pt x="4991" y="1"/>
                        </a:moveTo>
                        <a:lnTo>
                          <a:pt x="4991" y="1"/>
                        </a:lnTo>
                        <a:cubicBezTo>
                          <a:pt x="4013" y="541"/>
                          <a:pt x="3103" y="728"/>
                          <a:pt x="2311" y="728"/>
                        </a:cubicBezTo>
                        <a:cubicBezTo>
                          <a:pt x="1319" y="728"/>
                          <a:pt x="514" y="435"/>
                          <a:pt x="1" y="179"/>
                        </a:cubicBezTo>
                        <a:lnTo>
                          <a:pt x="1" y="179"/>
                        </a:lnTo>
                        <a:cubicBezTo>
                          <a:pt x="118" y="1166"/>
                          <a:pt x="242" y="2053"/>
                          <a:pt x="365" y="2666"/>
                        </a:cubicBezTo>
                        <a:cubicBezTo>
                          <a:pt x="365" y="2666"/>
                          <a:pt x="520" y="3991"/>
                          <a:pt x="2121" y="4060"/>
                        </a:cubicBezTo>
                        <a:cubicBezTo>
                          <a:pt x="2167" y="4062"/>
                          <a:pt x="2213" y="4063"/>
                          <a:pt x="2258" y="4063"/>
                        </a:cubicBezTo>
                        <a:cubicBezTo>
                          <a:pt x="3772" y="4063"/>
                          <a:pt x="4616" y="2979"/>
                          <a:pt x="4682" y="2660"/>
                        </a:cubicBezTo>
                        <a:cubicBezTo>
                          <a:pt x="4799" y="2107"/>
                          <a:pt x="4901" y="1132"/>
                          <a:pt x="49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40"/>
                  <p:cNvSpPr/>
                  <p:nvPr/>
                </p:nvSpPr>
                <p:spPr>
                  <a:xfrm>
                    <a:off x="5291250" y="3240650"/>
                    <a:ext cx="171875" cy="278350"/>
                  </a:xfrm>
                  <a:custGeom>
                    <a:avLst/>
                    <a:gdLst/>
                    <a:ahLst/>
                    <a:cxnLst/>
                    <a:rect l="l" t="t" r="r" b="b"/>
                    <a:pathLst>
                      <a:path w="6875" h="11134" extrusionOk="0">
                        <a:moveTo>
                          <a:pt x="5915" y="1"/>
                        </a:moveTo>
                        <a:lnTo>
                          <a:pt x="1" y="1035"/>
                        </a:lnTo>
                        <a:cubicBezTo>
                          <a:pt x="1" y="1035"/>
                          <a:pt x="1642" y="7697"/>
                          <a:pt x="2528" y="10026"/>
                        </a:cubicBezTo>
                        <a:cubicBezTo>
                          <a:pt x="2528" y="10026"/>
                          <a:pt x="2850" y="11133"/>
                          <a:pt x="4170" y="11133"/>
                        </a:cubicBezTo>
                        <a:cubicBezTo>
                          <a:pt x="4271" y="11133"/>
                          <a:pt x="4378" y="11127"/>
                          <a:pt x="4491" y="11113"/>
                        </a:cubicBezTo>
                        <a:cubicBezTo>
                          <a:pt x="6080" y="10916"/>
                          <a:pt x="6773" y="9643"/>
                          <a:pt x="6787" y="9309"/>
                        </a:cubicBezTo>
                        <a:cubicBezTo>
                          <a:pt x="6874" y="7182"/>
                          <a:pt x="5915" y="1"/>
                          <a:pt x="5915" y="1"/>
                        </a:cubicBezTo>
                        <a:close/>
                      </a:path>
                    </a:pathLst>
                  </a:custGeom>
                  <a:solidFill>
                    <a:srgbClr val="FFC7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40"/>
                  <p:cNvSpPr/>
                  <p:nvPr/>
                </p:nvSpPr>
                <p:spPr>
                  <a:xfrm>
                    <a:off x="5291250" y="3240675"/>
                    <a:ext cx="164325" cy="158800"/>
                  </a:xfrm>
                  <a:custGeom>
                    <a:avLst/>
                    <a:gdLst/>
                    <a:ahLst/>
                    <a:cxnLst/>
                    <a:rect l="l" t="t" r="r" b="b"/>
                    <a:pathLst>
                      <a:path w="6573" h="6352" extrusionOk="0">
                        <a:moveTo>
                          <a:pt x="5915" y="1"/>
                        </a:moveTo>
                        <a:lnTo>
                          <a:pt x="1" y="1035"/>
                        </a:lnTo>
                        <a:cubicBezTo>
                          <a:pt x="1" y="1035"/>
                          <a:pt x="635" y="3610"/>
                          <a:pt x="1328" y="6118"/>
                        </a:cubicBezTo>
                        <a:cubicBezTo>
                          <a:pt x="1966" y="6243"/>
                          <a:pt x="2766" y="6352"/>
                          <a:pt x="3617" y="6352"/>
                        </a:cubicBezTo>
                        <a:cubicBezTo>
                          <a:pt x="4589" y="6352"/>
                          <a:pt x="5628" y="6210"/>
                          <a:pt x="6572" y="5790"/>
                        </a:cubicBezTo>
                        <a:cubicBezTo>
                          <a:pt x="6277" y="2791"/>
                          <a:pt x="5915" y="1"/>
                          <a:pt x="5915" y="1"/>
                        </a:cubicBezTo>
                        <a:close/>
                      </a:path>
                    </a:pathLst>
                  </a:custGeom>
                  <a:solidFill>
                    <a:srgbClr val="F0B6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40"/>
                  <p:cNvSpPr/>
                  <p:nvPr/>
                </p:nvSpPr>
                <p:spPr>
                  <a:xfrm>
                    <a:off x="5270975" y="3448400"/>
                    <a:ext cx="207750" cy="193550"/>
                  </a:xfrm>
                  <a:custGeom>
                    <a:avLst/>
                    <a:gdLst/>
                    <a:ahLst/>
                    <a:cxnLst/>
                    <a:rect l="l" t="t" r="r" b="b"/>
                    <a:pathLst>
                      <a:path w="8310" h="7742" extrusionOk="0">
                        <a:moveTo>
                          <a:pt x="5906" y="1"/>
                        </a:moveTo>
                        <a:cubicBezTo>
                          <a:pt x="4415" y="1"/>
                          <a:pt x="3084" y="1510"/>
                          <a:pt x="3084" y="1510"/>
                        </a:cubicBezTo>
                        <a:cubicBezTo>
                          <a:pt x="3084" y="1510"/>
                          <a:pt x="2203" y="2589"/>
                          <a:pt x="1181" y="4009"/>
                        </a:cubicBezTo>
                        <a:cubicBezTo>
                          <a:pt x="530" y="4915"/>
                          <a:pt x="0" y="6195"/>
                          <a:pt x="1317" y="7133"/>
                        </a:cubicBezTo>
                        <a:cubicBezTo>
                          <a:pt x="1903" y="7552"/>
                          <a:pt x="2602" y="7742"/>
                          <a:pt x="3313" y="7742"/>
                        </a:cubicBezTo>
                        <a:cubicBezTo>
                          <a:pt x="4199" y="7742"/>
                          <a:pt x="5104" y="7448"/>
                          <a:pt x="5835" y="6936"/>
                        </a:cubicBezTo>
                        <a:cubicBezTo>
                          <a:pt x="7109" y="6044"/>
                          <a:pt x="8040" y="4250"/>
                          <a:pt x="8175" y="3183"/>
                        </a:cubicBezTo>
                        <a:cubicBezTo>
                          <a:pt x="8310" y="2116"/>
                          <a:pt x="7997" y="394"/>
                          <a:pt x="6342" y="46"/>
                        </a:cubicBezTo>
                        <a:cubicBezTo>
                          <a:pt x="6196" y="15"/>
                          <a:pt x="6050" y="1"/>
                          <a:pt x="59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40"/>
                  <p:cNvSpPr/>
                  <p:nvPr/>
                </p:nvSpPr>
                <p:spPr>
                  <a:xfrm>
                    <a:off x="5283900" y="3527650"/>
                    <a:ext cx="191525" cy="114300"/>
                  </a:xfrm>
                  <a:custGeom>
                    <a:avLst/>
                    <a:gdLst/>
                    <a:ahLst/>
                    <a:cxnLst/>
                    <a:rect l="l" t="t" r="r" b="b"/>
                    <a:pathLst>
                      <a:path w="7661" h="4572" extrusionOk="0">
                        <a:moveTo>
                          <a:pt x="7660" y="0"/>
                        </a:moveTo>
                        <a:cubicBezTo>
                          <a:pt x="6782" y="1895"/>
                          <a:pt x="5090" y="3652"/>
                          <a:pt x="3172" y="3762"/>
                        </a:cubicBezTo>
                        <a:cubicBezTo>
                          <a:pt x="2911" y="3778"/>
                          <a:pt x="2673" y="3786"/>
                          <a:pt x="2455" y="3786"/>
                        </a:cubicBezTo>
                        <a:cubicBezTo>
                          <a:pt x="1259" y="3786"/>
                          <a:pt x="656" y="3529"/>
                          <a:pt x="0" y="2721"/>
                        </a:cubicBezTo>
                        <a:lnTo>
                          <a:pt x="0" y="2721"/>
                        </a:lnTo>
                        <a:cubicBezTo>
                          <a:pt x="47" y="3159"/>
                          <a:pt x="276" y="3589"/>
                          <a:pt x="801" y="3963"/>
                        </a:cubicBezTo>
                        <a:cubicBezTo>
                          <a:pt x="1387" y="4382"/>
                          <a:pt x="2086" y="4572"/>
                          <a:pt x="2798" y="4572"/>
                        </a:cubicBezTo>
                        <a:cubicBezTo>
                          <a:pt x="3683" y="4572"/>
                          <a:pt x="4588" y="4278"/>
                          <a:pt x="5319" y="3766"/>
                        </a:cubicBezTo>
                        <a:cubicBezTo>
                          <a:pt x="6593" y="2874"/>
                          <a:pt x="7524" y="1080"/>
                          <a:pt x="7660" y="13"/>
                        </a:cubicBezTo>
                        <a:lnTo>
                          <a:pt x="7660" y="0"/>
                        </a:lnTo>
                        <a:close/>
                      </a:path>
                    </a:pathLst>
                  </a:custGeom>
                  <a:solidFill>
                    <a:srgbClr val="191919">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40"/>
                  <p:cNvSpPr/>
                  <p:nvPr/>
                </p:nvSpPr>
                <p:spPr>
                  <a:xfrm>
                    <a:off x="5335225" y="3406575"/>
                    <a:ext cx="126300" cy="112450"/>
                  </a:xfrm>
                  <a:custGeom>
                    <a:avLst/>
                    <a:gdLst/>
                    <a:ahLst/>
                    <a:cxnLst/>
                    <a:rect l="l" t="t" r="r" b="b"/>
                    <a:pathLst>
                      <a:path w="5052" h="4498" extrusionOk="0">
                        <a:moveTo>
                          <a:pt x="4894" y="0"/>
                        </a:moveTo>
                        <a:cubicBezTo>
                          <a:pt x="3690" y="953"/>
                          <a:pt x="2499" y="1227"/>
                          <a:pt x="1530" y="1227"/>
                        </a:cubicBezTo>
                        <a:cubicBezTo>
                          <a:pt x="912" y="1227"/>
                          <a:pt x="384" y="1116"/>
                          <a:pt x="0" y="998"/>
                        </a:cubicBezTo>
                        <a:lnTo>
                          <a:pt x="0" y="998"/>
                        </a:lnTo>
                        <a:cubicBezTo>
                          <a:pt x="279" y="1953"/>
                          <a:pt x="548" y="2807"/>
                          <a:pt x="770" y="3390"/>
                        </a:cubicBezTo>
                        <a:cubicBezTo>
                          <a:pt x="770" y="3390"/>
                          <a:pt x="1092" y="4497"/>
                          <a:pt x="2412" y="4497"/>
                        </a:cubicBezTo>
                        <a:cubicBezTo>
                          <a:pt x="2513" y="4497"/>
                          <a:pt x="2620" y="4491"/>
                          <a:pt x="2733" y="4477"/>
                        </a:cubicBezTo>
                        <a:cubicBezTo>
                          <a:pt x="4322" y="4281"/>
                          <a:pt x="5015" y="3007"/>
                          <a:pt x="5029" y="2673"/>
                        </a:cubicBezTo>
                        <a:cubicBezTo>
                          <a:pt x="5052" y="2109"/>
                          <a:pt x="4993" y="1130"/>
                          <a:pt x="48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40"/>
                  <p:cNvSpPr/>
                  <p:nvPr/>
                </p:nvSpPr>
                <p:spPr>
                  <a:xfrm>
                    <a:off x="5037950" y="2994275"/>
                    <a:ext cx="557125" cy="324400"/>
                  </a:xfrm>
                  <a:custGeom>
                    <a:avLst/>
                    <a:gdLst/>
                    <a:ahLst/>
                    <a:cxnLst/>
                    <a:rect l="l" t="t" r="r" b="b"/>
                    <a:pathLst>
                      <a:path w="22285" h="12976" extrusionOk="0">
                        <a:moveTo>
                          <a:pt x="21246" y="0"/>
                        </a:moveTo>
                        <a:lnTo>
                          <a:pt x="4361" y="1356"/>
                        </a:lnTo>
                        <a:cubicBezTo>
                          <a:pt x="4361" y="1356"/>
                          <a:pt x="2684" y="2729"/>
                          <a:pt x="1342" y="4706"/>
                        </a:cubicBezTo>
                        <a:cubicBezTo>
                          <a:pt x="0" y="6682"/>
                          <a:pt x="181" y="9540"/>
                          <a:pt x="181" y="9540"/>
                        </a:cubicBezTo>
                        <a:cubicBezTo>
                          <a:pt x="181" y="9540"/>
                          <a:pt x="1717" y="10931"/>
                          <a:pt x="3115" y="11202"/>
                        </a:cubicBezTo>
                        <a:cubicBezTo>
                          <a:pt x="3619" y="11300"/>
                          <a:pt x="4348" y="11331"/>
                          <a:pt x="5074" y="11331"/>
                        </a:cubicBezTo>
                        <a:cubicBezTo>
                          <a:pt x="6366" y="11331"/>
                          <a:pt x="7651" y="11232"/>
                          <a:pt x="7651" y="11232"/>
                        </a:cubicBezTo>
                        <a:cubicBezTo>
                          <a:pt x="7651" y="11232"/>
                          <a:pt x="9056" y="12519"/>
                          <a:pt x="11942" y="12917"/>
                        </a:cubicBezTo>
                        <a:cubicBezTo>
                          <a:pt x="12236" y="12958"/>
                          <a:pt x="12522" y="12976"/>
                          <a:pt x="12799" y="12976"/>
                        </a:cubicBezTo>
                        <a:cubicBezTo>
                          <a:pt x="15236" y="12976"/>
                          <a:pt x="16941" y="11561"/>
                          <a:pt x="16941" y="11561"/>
                        </a:cubicBezTo>
                        <a:cubicBezTo>
                          <a:pt x="16941" y="11561"/>
                          <a:pt x="17086" y="8899"/>
                          <a:pt x="18347" y="7947"/>
                        </a:cubicBezTo>
                        <a:cubicBezTo>
                          <a:pt x="19608" y="6993"/>
                          <a:pt x="20882" y="6552"/>
                          <a:pt x="21582" y="4694"/>
                        </a:cubicBezTo>
                        <a:cubicBezTo>
                          <a:pt x="22284" y="2835"/>
                          <a:pt x="21246" y="0"/>
                          <a:pt x="21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40"/>
                  <p:cNvSpPr/>
                  <p:nvPr/>
                </p:nvSpPr>
                <p:spPr>
                  <a:xfrm>
                    <a:off x="5214600" y="3070000"/>
                    <a:ext cx="97475" cy="204575"/>
                  </a:xfrm>
                  <a:custGeom>
                    <a:avLst/>
                    <a:gdLst/>
                    <a:ahLst/>
                    <a:cxnLst/>
                    <a:rect l="l" t="t" r="r" b="b"/>
                    <a:pathLst>
                      <a:path w="3899" h="8183" extrusionOk="0">
                        <a:moveTo>
                          <a:pt x="3719" y="0"/>
                        </a:moveTo>
                        <a:cubicBezTo>
                          <a:pt x="3695" y="0"/>
                          <a:pt x="3671" y="5"/>
                          <a:pt x="3650" y="15"/>
                        </a:cubicBezTo>
                        <a:cubicBezTo>
                          <a:pt x="2133" y="751"/>
                          <a:pt x="1456" y="2164"/>
                          <a:pt x="910" y="3466"/>
                        </a:cubicBezTo>
                        <a:cubicBezTo>
                          <a:pt x="283" y="4962"/>
                          <a:pt x="1" y="6441"/>
                          <a:pt x="212" y="7998"/>
                        </a:cubicBezTo>
                        <a:cubicBezTo>
                          <a:pt x="229" y="8124"/>
                          <a:pt x="339" y="8182"/>
                          <a:pt x="453" y="8182"/>
                        </a:cubicBezTo>
                        <a:cubicBezTo>
                          <a:pt x="586" y="8182"/>
                          <a:pt x="724" y="8103"/>
                          <a:pt x="727" y="7956"/>
                        </a:cubicBezTo>
                        <a:cubicBezTo>
                          <a:pt x="764" y="5034"/>
                          <a:pt x="1951" y="2616"/>
                          <a:pt x="3837" y="144"/>
                        </a:cubicBezTo>
                        <a:cubicBezTo>
                          <a:pt x="3899" y="65"/>
                          <a:pt x="3809" y="0"/>
                          <a:pt x="3719" y="0"/>
                        </a:cubicBezTo>
                        <a:close/>
                      </a:path>
                    </a:pathLst>
                  </a:custGeom>
                  <a:solidFill>
                    <a:srgbClr val="191919">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40"/>
                  <p:cNvSpPr/>
                  <p:nvPr/>
                </p:nvSpPr>
                <p:spPr>
                  <a:xfrm>
                    <a:off x="5120325" y="2629875"/>
                    <a:ext cx="127825" cy="181700"/>
                  </a:xfrm>
                  <a:custGeom>
                    <a:avLst/>
                    <a:gdLst/>
                    <a:ahLst/>
                    <a:cxnLst/>
                    <a:rect l="l" t="t" r="r" b="b"/>
                    <a:pathLst>
                      <a:path w="5113" h="7268" extrusionOk="0">
                        <a:moveTo>
                          <a:pt x="5073" y="0"/>
                        </a:moveTo>
                        <a:cubicBezTo>
                          <a:pt x="4799" y="0"/>
                          <a:pt x="3157" y="57"/>
                          <a:pt x="2065" y="1380"/>
                        </a:cubicBezTo>
                        <a:cubicBezTo>
                          <a:pt x="871" y="2828"/>
                          <a:pt x="0" y="5801"/>
                          <a:pt x="0" y="5801"/>
                        </a:cubicBezTo>
                        <a:cubicBezTo>
                          <a:pt x="0" y="5801"/>
                          <a:pt x="2117" y="7268"/>
                          <a:pt x="3367" y="7268"/>
                        </a:cubicBezTo>
                        <a:cubicBezTo>
                          <a:pt x="3503" y="7268"/>
                          <a:pt x="3629" y="7251"/>
                          <a:pt x="3741" y="7212"/>
                        </a:cubicBezTo>
                        <a:lnTo>
                          <a:pt x="5113" y="1"/>
                        </a:lnTo>
                        <a:cubicBezTo>
                          <a:pt x="5113" y="1"/>
                          <a:pt x="5099" y="0"/>
                          <a:pt x="50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0"/>
                  <p:cNvSpPr/>
                  <p:nvPr/>
                </p:nvSpPr>
                <p:spPr>
                  <a:xfrm>
                    <a:off x="5121725" y="2617425"/>
                    <a:ext cx="477475" cy="508575"/>
                  </a:xfrm>
                  <a:custGeom>
                    <a:avLst/>
                    <a:gdLst/>
                    <a:ahLst/>
                    <a:cxnLst/>
                    <a:rect l="l" t="t" r="r" b="b"/>
                    <a:pathLst>
                      <a:path w="19099" h="20343" extrusionOk="0">
                        <a:moveTo>
                          <a:pt x="7536" y="0"/>
                        </a:moveTo>
                        <a:cubicBezTo>
                          <a:pt x="6724" y="0"/>
                          <a:pt x="5576" y="86"/>
                          <a:pt x="4494" y="468"/>
                        </a:cubicBezTo>
                        <a:cubicBezTo>
                          <a:pt x="2532" y="1161"/>
                          <a:pt x="2375" y="4667"/>
                          <a:pt x="2025" y="6693"/>
                        </a:cubicBezTo>
                        <a:cubicBezTo>
                          <a:pt x="1675" y="8719"/>
                          <a:pt x="1" y="17054"/>
                          <a:pt x="1" y="17054"/>
                        </a:cubicBezTo>
                        <a:cubicBezTo>
                          <a:pt x="1" y="17054"/>
                          <a:pt x="2449" y="19698"/>
                          <a:pt x="6434" y="20220"/>
                        </a:cubicBezTo>
                        <a:cubicBezTo>
                          <a:pt x="7080" y="20305"/>
                          <a:pt x="7742" y="20343"/>
                          <a:pt x="8410" y="20343"/>
                        </a:cubicBezTo>
                        <a:cubicBezTo>
                          <a:pt x="13604" y="20343"/>
                          <a:pt x="19099" y="18068"/>
                          <a:pt x="19099" y="18068"/>
                        </a:cubicBezTo>
                        <a:cubicBezTo>
                          <a:pt x="19099" y="18068"/>
                          <a:pt x="19055" y="11094"/>
                          <a:pt x="18538" y="6193"/>
                        </a:cubicBezTo>
                        <a:cubicBezTo>
                          <a:pt x="18020" y="1293"/>
                          <a:pt x="16138" y="1025"/>
                          <a:pt x="14852" y="778"/>
                        </a:cubicBezTo>
                        <a:cubicBezTo>
                          <a:pt x="13565" y="533"/>
                          <a:pt x="8637" y="57"/>
                          <a:pt x="8637" y="57"/>
                        </a:cubicBezTo>
                        <a:cubicBezTo>
                          <a:pt x="8637" y="57"/>
                          <a:pt x="8198" y="0"/>
                          <a:pt x="75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40"/>
                  <p:cNvSpPr/>
                  <p:nvPr/>
                </p:nvSpPr>
                <p:spPr>
                  <a:xfrm>
                    <a:off x="5203200" y="2617375"/>
                    <a:ext cx="342925" cy="82625"/>
                  </a:xfrm>
                  <a:custGeom>
                    <a:avLst/>
                    <a:gdLst/>
                    <a:ahLst/>
                    <a:cxnLst/>
                    <a:rect l="l" t="t" r="r" b="b"/>
                    <a:pathLst>
                      <a:path w="13717" h="3305" extrusionOk="0">
                        <a:moveTo>
                          <a:pt x="4284" y="1"/>
                        </a:moveTo>
                        <a:cubicBezTo>
                          <a:pt x="3472" y="1"/>
                          <a:pt x="2321" y="86"/>
                          <a:pt x="1236" y="469"/>
                        </a:cubicBezTo>
                        <a:cubicBezTo>
                          <a:pt x="705" y="656"/>
                          <a:pt x="307" y="1050"/>
                          <a:pt x="1" y="1566"/>
                        </a:cubicBezTo>
                        <a:cubicBezTo>
                          <a:pt x="1122" y="2409"/>
                          <a:pt x="3205" y="3305"/>
                          <a:pt x="7000" y="3305"/>
                        </a:cubicBezTo>
                        <a:cubicBezTo>
                          <a:pt x="7038" y="3305"/>
                          <a:pt x="7077" y="3305"/>
                          <a:pt x="7117" y="3304"/>
                        </a:cubicBezTo>
                        <a:cubicBezTo>
                          <a:pt x="10928" y="3288"/>
                          <a:pt x="12797" y="2462"/>
                          <a:pt x="13717" y="1679"/>
                        </a:cubicBezTo>
                        <a:cubicBezTo>
                          <a:pt x="13005" y="1060"/>
                          <a:pt x="12192" y="894"/>
                          <a:pt x="11594" y="779"/>
                        </a:cubicBezTo>
                        <a:cubicBezTo>
                          <a:pt x="10307" y="532"/>
                          <a:pt x="5379" y="57"/>
                          <a:pt x="5379" y="57"/>
                        </a:cubicBezTo>
                        <a:cubicBezTo>
                          <a:pt x="5379" y="57"/>
                          <a:pt x="4943" y="1"/>
                          <a:pt x="4284" y="1"/>
                        </a:cubicBezTo>
                        <a:close/>
                      </a:path>
                    </a:pathLst>
                  </a:custGeom>
                  <a:solidFill>
                    <a:srgbClr val="191919">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40"/>
                  <p:cNvSpPr/>
                  <p:nvPr/>
                </p:nvSpPr>
                <p:spPr>
                  <a:xfrm>
                    <a:off x="5434375" y="2785375"/>
                    <a:ext cx="233650" cy="261450"/>
                  </a:xfrm>
                  <a:custGeom>
                    <a:avLst/>
                    <a:gdLst/>
                    <a:ahLst/>
                    <a:cxnLst/>
                    <a:rect l="l" t="t" r="r" b="b"/>
                    <a:pathLst>
                      <a:path w="9346" h="10458" extrusionOk="0">
                        <a:moveTo>
                          <a:pt x="7734" y="0"/>
                        </a:moveTo>
                        <a:lnTo>
                          <a:pt x="2502" y="15"/>
                        </a:lnTo>
                        <a:cubicBezTo>
                          <a:pt x="2502" y="15"/>
                          <a:pt x="2874" y="4981"/>
                          <a:pt x="2596" y="5181"/>
                        </a:cubicBezTo>
                        <a:cubicBezTo>
                          <a:pt x="2547" y="5216"/>
                          <a:pt x="2469" y="5231"/>
                          <a:pt x="2373" y="5231"/>
                        </a:cubicBezTo>
                        <a:cubicBezTo>
                          <a:pt x="1928" y="5231"/>
                          <a:pt x="1106" y="4917"/>
                          <a:pt x="1106" y="4917"/>
                        </a:cubicBezTo>
                        <a:lnTo>
                          <a:pt x="0" y="7043"/>
                        </a:lnTo>
                        <a:cubicBezTo>
                          <a:pt x="0" y="7043"/>
                          <a:pt x="1772" y="10457"/>
                          <a:pt x="4897" y="10457"/>
                        </a:cubicBezTo>
                        <a:cubicBezTo>
                          <a:pt x="4969" y="10457"/>
                          <a:pt x="5042" y="10455"/>
                          <a:pt x="5116" y="10451"/>
                        </a:cubicBezTo>
                        <a:cubicBezTo>
                          <a:pt x="9346" y="10237"/>
                          <a:pt x="8222" y="2187"/>
                          <a:pt x="7734" y="0"/>
                        </a:cubicBezTo>
                        <a:close/>
                      </a:path>
                    </a:pathLst>
                  </a:custGeom>
                  <a:solidFill>
                    <a:srgbClr val="FFC7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40"/>
                  <p:cNvSpPr/>
                  <p:nvPr/>
                </p:nvSpPr>
                <p:spPr>
                  <a:xfrm>
                    <a:off x="5434425" y="2785400"/>
                    <a:ext cx="202925" cy="238500"/>
                  </a:xfrm>
                  <a:custGeom>
                    <a:avLst/>
                    <a:gdLst/>
                    <a:ahLst/>
                    <a:cxnLst/>
                    <a:rect l="l" t="t" r="r" b="b"/>
                    <a:pathLst>
                      <a:path w="8117" h="9540" extrusionOk="0">
                        <a:moveTo>
                          <a:pt x="7732" y="0"/>
                        </a:moveTo>
                        <a:lnTo>
                          <a:pt x="2500" y="15"/>
                        </a:lnTo>
                        <a:cubicBezTo>
                          <a:pt x="2500" y="15"/>
                          <a:pt x="2872" y="4981"/>
                          <a:pt x="2594" y="5181"/>
                        </a:cubicBezTo>
                        <a:cubicBezTo>
                          <a:pt x="2545" y="5217"/>
                          <a:pt x="2466" y="5231"/>
                          <a:pt x="2370" y="5231"/>
                        </a:cubicBezTo>
                        <a:cubicBezTo>
                          <a:pt x="1925" y="5231"/>
                          <a:pt x="1104" y="4917"/>
                          <a:pt x="1104" y="4917"/>
                        </a:cubicBezTo>
                        <a:lnTo>
                          <a:pt x="0" y="7043"/>
                        </a:lnTo>
                        <a:cubicBezTo>
                          <a:pt x="0" y="7043"/>
                          <a:pt x="772" y="8527"/>
                          <a:pt x="2193" y="9539"/>
                        </a:cubicBezTo>
                        <a:cubicBezTo>
                          <a:pt x="2762" y="9313"/>
                          <a:pt x="3002" y="9478"/>
                          <a:pt x="3937" y="8416"/>
                        </a:cubicBezTo>
                        <a:cubicBezTo>
                          <a:pt x="4872" y="7353"/>
                          <a:pt x="4247" y="4079"/>
                          <a:pt x="5235" y="4065"/>
                        </a:cubicBezTo>
                        <a:cubicBezTo>
                          <a:pt x="5825" y="4055"/>
                          <a:pt x="7010" y="3494"/>
                          <a:pt x="8116" y="2463"/>
                        </a:cubicBezTo>
                        <a:cubicBezTo>
                          <a:pt x="8008" y="1423"/>
                          <a:pt x="7850" y="536"/>
                          <a:pt x="7732" y="0"/>
                        </a:cubicBezTo>
                        <a:close/>
                      </a:path>
                    </a:pathLst>
                  </a:custGeom>
                  <a:solidFill>
                    <a:srgbClr val="FFB2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40"/>
                  <p:cNvSpPr/>
                  <p:nvPr/>
                </p:nvSpPr>
                <p:spPr>
                  <a:xfrm>
                    <a:off x="5042875" y="2394075"/>
                    <a:ext cx="152750" cy="138100"/>
                  </a:xfrm>
                  <a:custGeom>
                    <a:avLst/>
                    <a:gdLst/>
                    <a:ahLst/>
                    <a:cxnLst/>
                    <a:rect l="l" t="t" r="r" b="b"/>
                    <a:pathLst>
                      <a:path w="6110" h="5524" extrusionOk="0">
                        <a:moveTo>
                          <a:pt x="1907" y="1"/>
                        </a:moveTo>
                        <a:cubicBezTo>
                          <a:pt x="1405" y="1"/>
                          <a:pt x="959" y="232"/>
                          <a:pt x="754" y="847"/>
                        </a:cubicBezTo>
                        <a:cubicBezTo>
                          <a:pt x="1" y="3102"/>
                          <a:pt x="950" y="5523"/>
                          <a:pt x="3457" y="5523"/>
                        </a:cubicBezTo>
                        <a:cubicBezTo>
                          <a:pt x="3484" y="5523"/>
                          <a:pt x="3511" y="5523"/>
                          <a:pt x="3539" y="5523"/>
                        </a:cubicBezTo>
                        <a:cubicBezTo>
                          <a:pt x="6110" y="5471"/>
                          <a:pt x="4530" y="2153"/>
                          <a:pt x="4034" y="1219"/>
                        </a:cubicBezTo>
                        <a:cubicBezTo>
                          <a:pt x="3725" y="636"/>
                          <a:pt x="2738" y="1"/>
                          <a:pt x="1907" y="1"/>
                        </a:cubicBezTo>
                        <a:close/>
                      </a:path>
                    </a:pathLst>
                  </a:custGeom>
                  <a:solidFill>
                    <a:srgbClr val="FFC7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40"/>
                  <p:cNvSpPr/>
                  <p:nvPr/>
                </p:nvSpPr>
                <p:spPr>
                  <a:xfrm>
                    <a:off x="5073575" y="2420100"/>
                    <a:ext cx="107025" cy="96800"/>
                  </a:xfrm>
                  <a:custGeom>
                    <a:avLst/>
                    <a:gdLst/>
                    <a:ahLst/>
                    <a:cxnLst/>
                    <a:rect l="l" t="t" r="r" b="b"/>
                    <a:pathLst>
                      <a:path w="4281" h="3872" extrusionOk="0">
                        <a:moveTo>
                          <a:pt x="1337" y="1"/>
                        </a:moveTo>
                        <a:cubicBezTo>
                          <a:pt x="985" y="1"/>
                          <a:pt x="673" y="163"/>
                          <a:pt x="530" y="594"/>
                        </a:cubicBezTo>
                        <a:cubicBezTo>
                          <a:pt x="1" y="2175"/>
                          <a:pt x="666" y="3872"/>
                          <a:pt x="2424" y="3872"/>
                        </a:cubicBezTo>
                        <a:cubicBezTo>
                          <a:pt x="2443" y="3872"/>
                          <a:pt x="2462" y="3872"/>
                          <a:pt x="2481" y="3871"/>
                        </a:cubicBezTo>
                        <a:cubicBezTo>
                          <a:pt x="4281" y="3834"/>
                          <a:pt x="3175" y="1508"/>
                          <a:pt x="2828" y="854"/>
                        </a:cubicBezTo>
                        <a:cubicBezTo>
                          <a:pt x="2611" y="446"/>
                          <a:pt x="1919" y="1"/>
                          <a:pt x="1337" y="1"/>
                        </a:cubicBezTo>
                        <a:close/>
                      </a:path>
                    </a:pathLst>
                  </a:custGeom>
                  <a:solidFill>
                    <a:srgbClr val="FF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40"/>
                  <p:cNvSpPr/>
                  <p:nvPr/>
                </p:nvSpPr>
                <p:spPr>
                  <a:xfrm>
                    <a:off x="5540800" y="2404950"/>
                    <a:ext cx="154550" cy="136575"/>
                  </a:xfrm>
                  <a:custGeom>
                    <a:avLst/>
                    <a:gdLst/>
                    <a:ahLst/>
                    <a:cxnLst/>
                    <a:rect l="l" t="t" r="r" b="b"/>
                    <a:pathLst>
                      <a:path w="6182" h="5463" extrusionOk="0">
                        <a:moveTo>
                          <a:pt x="4346" y="0"/>
                        </a:moveTo>
                        <a:cubicBezTo>
                          <a:pt x="3528" y="0"/>
                          <a:pt x="2561" y="581"/>
                          <a:pt x="2238" y="1136"/>
                        </a:cubicBezTo>
                        <a:cubicBezTo>
                          <a:pt x="1708" y="2051"/>
                          <a:pt x="1" y="5305"/>
                          <a:pt x="2565" y="5456"/>
                        </a:cubicBezTo>
                        <a:cubicBezTo>
                          <a:pt x="2643" y="5460"/>
                          <a:pt x="2720" y="5463"/>
                          <a:pt x="2795" y="5463"/>
                        </a:cubicBezTo>
                        <a:cubicBezTo>
                          <a:pt x="5194" y="5463"/>
                          <a:pt x="6181" y="3129"/>
                          <a:pt x="5529" y="891"/>
                        </a:cubicBezTo>
                        <a:cubicBezTo>
                          <a:pt x="5341" y="243"/>
                          <a:pt x="4875" y="0"/>
                          <a:pt x="4346" y="0"/>
                        </a:cubicBezTo>
                        <a:close/>
                      </a:path>
                    </a:pathLst>
                  </a:custGeom>
                  <a:solidFill>
                    <a:srgbClr val="FFC7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40"/>
                  <p:cNvSpPr/>
                  <p:nvPr/>
                </p:nvSpPr>
                <p:spPr>
                  <a:xfrm>
                    <a:off x="5556375" y="2430300"/>
                    <a:ext cx="108325" cy="95750"/>
                  </a:xfrm>
                  <a:custGeom>
                    <a:avLst/>
                    <a:gdLst/>
                    <a:ahLst/>
                    <a:cxnLst/>
                    <a:rect l="l" t="t" r="r" b="b"/>
                    <a:pathLst>
                      <a:path w="4333" h="3830" extrusionOk="0">
                        <a:moveTo>
                          <a:pt x="3046" y="1"/>
                        </a:moveTo>
                        <a:cubicBezTo>
                          <a:pt x="2473" y="1"/>
                          <a:pt x="1795" y="407"/>
                          <a:pt x="1568" y="796"/>
                        </a:cubicBezTo>
                        <a:cubicBezTo>
                          <a:pt x="1196" y="1437"/>
                          <a:pt x="0" y="3717"/>
                          <a:pt x="1798" y="3824"/>
                        </a:cubicBezTo>
                        <a:cubicBezTo>
                          <a:pt x="1852" y="3828"/>
                          <a:pt x="1905" y="3829"/>
                          <a:pt x="1957" y="3829"/>
                        </a:cubicBezTo>
                        <a:cubicBezTo>
                          <a:pt x="3639" y="3829"/>
                          <a:pt x="4333" y="2194"/>
                          <a:pt x="3874" y="626"/>
                        </a:cubicBezTo>
                        <a:cubicBezTo>
                          <a:pt x="3742" y="171"/>
                          <a:pt x="3416" y="1"/>
                          <a:pt x="3046" y="1"/>
                        </a:cubicBezTo>
                        <a:close/>
                      </a:path>
                    </a:pathLst>
                  </a:custGeom>
                  <a:solidFill>
                    <a:srgbClr val="FFA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40"/>
                  <p:cNvSpPr/>
                  <p:nvPr/>
                </p:nvSpPr>
                <p:spPr>
                  <a:xfrm>
                    <a:off x="5100025" y="2200900"/>
                    <a:ext cx="532400" cy="475275"/>
                  </a:xfrm>
                  <a:custGeom>
                    <a:avLst/>
                    <a:gdLst/>
                    <a:ahLst/>
                    <a:cxnLst/>
                    <a:rect l="l" t="t" r="r" b="b"/>
                    <a:pathLst>
                      <a:path w="21296" h="19011" extrusionOk="0">
                        <a:moveTo>
                          <a:pt x="10336" y="0"/>
                        </a:moveTo>
                        <a:cubicBezTo>
                          <a:pt x="6269" y="0"/>
                          <a:pt x="1841" y="984"/>
                          <a:pt x="1225" y="4991"/>
                        </a:cubicBezTo>
                        <a:cubicBezTo>
                          <a:pt x="1225" y="4991"/>
                          <a:pt x="0" y="14697"/>
                          <a:pt x="3034" y="17254"/>
                        </a:cubicBezTo>
                        <a:cubicBezTo>
                          <a:pt x="4429" y="18431"/>
                          <a:pt x="7188" y="19007"/>
                          <a:pt x="10891" y="19011"/>
                        </a:cubicBezTo>
                        <a:cubicBezTo>
                          <a:pt x="10895" y="19011"/>
                          <a:pt x="10899" y="19011"/>
                          <a:pt x="10903" y="19011"/>
                        </a:cubicBezTo>
                        <a:cubicBezTo>
                          <a:pt x="15248" y="19011"/>
                          <a:pt x="19130" y="16790"/>
                          <a:pt x="19889" y="12409"/>
                        </a:cubicBezTo>
                        <a:cubicBezTo>
                          <a:pt x="21296" y="4293"/>
                          <a:pt x="19393" y="1390"/>
                          <a:pt x="16983" y="766"/>
                        </a:cubicBezTo>
                        <a:cubicBezTo>
                          <a:pt x="15977" y="505"/>
                          <a:pt x="13249" y="0"/>
                          <a:pt x="10336" y="0"/>
                        </a:cubicBezTo>
                        <a:close/>
                      </a:path>
                    </a:pathLst>
                  </a:custGeom>
                  <a:solidFill>
                    <a:srgbClr val="FFC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40"/>
                  <p:cNvSpPr/>
                  <p:nvPr/>
                </p:nvSpPr>
                <p:spPr>
                  <a:xfrm>
                    <a:off x="5453150" y="2454450"/>
                    <a:ext cx="91975" cy="63450"/>
                  </a:xfrm>
                  <a:custGeom>
                    <a:avLst/>
                    <a:gdLst/>
                    <a:ahLst/>
                    <a:cxnLst/>
                    <a:rect l="l" t="t" r="r" b="b"/>
                    <a:pathLst>
                      <a:path w="3679" h="2538" extrusionOk="0">
                        <a:moveTo>
                          <a:pt x="1825" y="1"/>
                        </a:moveTo>
                        <a:cubicBezTo>
                          <a:pt x="826" y="1"/>
                          <a:pt x="14" y="556"/>
                          <a:pt x="7" y="1250"/>
                        </a:cubicBezTo>
                        <a:cubicBezTo>
                          <a:pt x="1" y="1950"/>
                          <a:pt x="814" y="2525"/>
                          <a:pt x="1826" y="2538"/>
                        </a:cubicBezTo>
                        <a:cubicBezTo>
                          <a:pt x="1835" y="2538"/>
                          <a:pt x="1845" y="2538"/>
                          <a:pt x="1854" y="2538"/>
                        </a:cubicBezTo>
                        <a:cubicBezTo>
                          <a:pt x="2853" y="2538"/>
                          <a:pt x="3664" y="1983"/>
                          <a:pt x="3672" y="1288"/>
                        </a:cubicBezTo>
                        <a:cubicBezTo>
                          <a:pt x="3678" y="588"/>
                          <a:pt x="2863" y="12"/>
                          <a:pt x="1853" y="1"/>
                        </a:cubicBezTo>
                        <a:cubicBezTo>
                          <a:pt x="1844" y="1"/>
                          <a:pt x="1835" y="1"/>
                          <a:pt x="1825" y="1"/>
                        </a:cubicBezTo>
                        <a:close/>
                      </a:path>
                    </a:pathLst>
                  </a:custGeom>
                  <a:solidFill>
                    <a:srgbClr val="FFAB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40"/>
                  <p:cNvSpPr/>
                  <p:nvPr/>
                </p:nvSpPr>
                <p:spPr>
                  <a:xfrm>
                    <a:off x="5150475" y="2482800"/>
                    <a:ext cx="92000" cy="63450"/>
                  </a:xfrm>
                  <a:custGeom>
                    <a:avLst/>
                    <a:gdLst/>
                    <a:ahLst/>
                    <a:cxnLst/>
                    <a:rect l="l" t="t" r="r" b="b"/>
                    <a:pathLst>
                      <a:path w="3680" h="2538" extrusionOk="0">
                        <a:moveTo>
                          <a:pt x="1825" y="0"/>
                        </a:moveTo>
                        <a:cubicBezTo>
                          <a:pt x="828" y="0"/>
                          <a:pt x="15" y="557"/>
                          <a:pt x="9" y="1250"/>
                        </a:cubicBezTo>
                        <a:cubicBezTo>
                          <a:pt x="1" y="1950"/>
                          <a:pt x="816" y="2527"/>
                          <a:pt x="1826" y="2537"/>
                        </a:cubicBezTo>
                        <a:cubicBezTo>
                          <a:pt x="1835" y="2537"/>
                          <a:pt x="1845" y="2537"/>
                          <a:pt x="1854" y="2537"/>
                        </a:cubicBezTo>
                        <a:cubicBezTo>
                          <a:pt x="2854" y="2537"/>
                          <a:pt x="3664" y="1983"/>
                          <a:pt x="3671" y="1288"/>
                        </a:cubicBezTo>
                        <a:cubicBezTo>
                          <a:pt x="3679" y="588"/>
                          <a:pt x="2866" y="11"/>
                          <a:pt x="1852" y="0"/>
                        </a:cubicBezTo>
                        <a:cubicBezTo>
                          <a:pt x="1843" y="0"/>
                          <a:pt x="1834" y="0"/>
                          <a:pt x="1825" y="0"/>
                        </a:cubicBezTo>
                        <a:close/>
                      </a:path>
                    </a:pathLst>
                  </a:custGeom>
                  <a:solidFill>
                    <a:srgbClr val="FFAB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40"/>
                  <p:cNvSpPr/>
                  <p:nvPr/>
                </p:nvSpPr>
                <p:spPr>
                  <a:xfrm>
                    <a:off x="5188125" y="2408650"/>
                    <a:ext cx="53400" cy="30050"/>
                  </a:xfrm>
                  <a:custGeom>
                    <a:avLst/>
                    <a:gdLst/>
                    <a:ahLst/>
                    <a:cxnLst/>
                    <a:rect l="l" t="t" r="r" b="b"/>
                    <a:pathLst>
                      <a:path w="2136" h="1202" extrusionOk="0">
                        <a:moveTo>
                          <a:pt x="1403" y="1"/>
                        </a:moveTo>
                        <a:cubicBezTo>
                          <a:pt x="1257" y="1"/>
                          <a:pt x="1106" y="29"/>
                          <a:pt x="966" y="74"/>
                        </a:cubicBezTo>
                        <a:cubicBezTo>
                          <a:pt x="879" y="101"/>
                          <a:pt x="811" y="134"/>
                          <a:pt x="735" y="183"/>
                        </a:cubicBezTo>
                        <a:lnTo>
                          <a:pt x="735" y="183"/>
                        </a:lnTo>
                        <a:cubicBezTo>
                          <a:pt x="780" y="153"/>
                          <a:pt x="791" y="142"/>
                          <a:pt x="782" y="142"/>
                        </a:cubicBezTo>
                        <a:cubicBezTo>
                          <a:pt x="757" y="142"/>
                          <a:pt x="581" y="226"/>
                          <a:pt x="553" y="239"/>
                        </a:cubicBezTo>
                        <a:cubicBezTo>
                          <a:pt x="450" y="288"/>
                          <a:pt x="356" y="363"/>
                          <a:pt x="277" y="443"/>
                        </a:cubicBezTo>
                        <a:cubicBezTo>
                          <a:pt x="231" y="482"/>
                          <a:pt x="196" y="529"/>
                          <a:pt x="174" y="583"/>
                        </a:cubicBezTo>
                        <a:cubicBezTo>
                          <a:pt x="138" y="650"/>
                          <a:pt x="136" y="671"/>
                          <a:pt x="144" y="673"/>
                        </a:cubicBezTo>
                        <a:cubicBezTo>
                          <a:pt x="1" y="827"/>
                          <a:pt x="44" y="1057"/>
                          <a:pt x="241" y="1145"/>
                        </a:cubicBezTo>
                        <a:lnTo>
                          <a:pt x="241" y="1145"/>
                        </a:lnTo>
                        <a:cubicBezTo>
                          <a:pt x="240" y="1145"/>
                          <a:pt x="238" y="1145"/>
                          <a:pt x="236" y="1144"/>
                        </a:cubicBezTo>
                        <a:lnTo>
                          <a:pt x="236" y="1144"/>
                        </a:lnTo>
                        <a:cubicBezTo>
                          <a:pt x="246" y="1150"/>
                          <a:pt x="256" y="1150"/>
                          <a:pt x="265" y="1156"/>
                        </a:cubicBezTo>
                        <a:cubicBezTo>
                          <a:pt x="284" y="1162"/>
                          <a:pt x="296" y="1179"/>
                          <a:pt x="318" y="1182"/>
                        </a:cubicBezTo>
                        <a:cubicBezTo>
                          <a:pt x="322" y="1183"/>
                          <a:pt x="324" y="1184"/>
                          <a:pt x="325" y="1184"/>
                        </a:cubicBezTo>
                        <a:cubicBezTo>
                          <a:pt x="327" y="1184"/>
                          <a:pt x="325" y="1182"/>
                          <a:pt x="329" y="1182"/>
                        </a:cubicBezTo>
                        <a:cubicBezTo>
                          <a:pt x="368" y="1195"/>
                          <a:pt x="408" y="1202"/>
                          <a:pt x="449" y="1202"/>
                        </a:cubicBezTo>
                        <a:cubicBezTo>
                          <a:pt x="555" y="1202"/>
                          <a:pt x="659" y="1157"/>
                          <a:pt x="721" y="1061"/>
                        </a:cubicBezTo>
                        <a:cubicBezTo>
                          <a:pt x="840" y="883"/>
                          <a:pt x="1113" y="800"/>
                          <a:pt x="1320" y="768"/>
                        </a:cubicBezTo>
                        <a:cubicBezTo>
                          <a:pt x="1339" y="765"/>
                          <a:pt x="1358" y="764"/>
                          <a:pt x="1376" y="764"/>
                        </a:cubicBezTo>
                        <a:cubicBezTo>
                          <a:pt x="1518" y="764"/>
                          <a:pt x="1639" y="842"/>
                          <a:pt x="1769" y="842"/>
                        </a:cubicBezTo>
                        <a:cubicBezTo>
                          <a:pt x="1831" y="842"/>
                          <a:pt x="1895" y="824"/>
                          <a:pt x="1964" y="772"/>
                        </a:cubicBezTo>
                        <a:cubicBezTo>
                          <a:pt x="2083" y="685"/>
                          <a:pt x="2135" y="479"/>
                          <a:pt x="2060" y="348"/>
                        </a:cubicBezTo>
                        <a:cubicBezTo>
                          <a:pt x="1912" y="93"/>
                          <a:pt x="1665" y="1"/>
                          <a:pt x="1403" y="1"/>
                        </a:cubicBezTo>
                        <a:close/>
                      </a:path>
                    </a:pathLst>
                  </a:custGeom>
                  <a:solidFill>
                    <a:srgbClr val="D16E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40"/>
                  <p:cNvSpPr/>
                  <p:nvPr/>
                </p:nvSpPr>
                <p:spPr>
                  <a:xfrm>
                    <a:off x="5382225" y="2406125"/>
                    <a:ext cx="70350" cy="27700"/>
                  </a:xfrm>
                  <a:custGeom>
                    <a:avLst/>
                    <a:gdLst/>
                    <a:ahLst/>
                    <a:cxnLst/>
                    <a:rect l="l" t="t" r="r" b="b"/>
                    <a:pathLst>
                      <a:path w="2814" h="1108" extrusionOk="0">
                        <a:moveTo>
                          <a:pt x="1288" y="1"/>
                        </a:moveTo>
                        <a:cubicBezTo>
                          <a:pt x="947" y="1"/>
                          <a:pt x="618" y="156"/>
                          <a:pt x="337" y="373"/>
                        </a:cubicBezTo>
                        <a:cubicBezTo>
                          <a:pt x="325" y="383"/>
                          <a:pt x="309" y="387"/>
                          <a:pt x="297" y="398"/>
                        </a:cubicBezTo>
                        <a:cubicBezTo>
                          <a:pt x="266" y="427"/>
                          <a:pt x="235" y="454"/>
                          <a:pt x="204" y="481"/>
                        </a:cubicBezTo>
                        <a:cubicBezTo>
                          <a:pt x="1" y="664"/>
                          <a:pt x="110" y="1074"/>
                          <a:pt x="384" y="1074"/>
                        </a:cubicBezTo>
                        <a:cubicBezTo>
                          <a:pt x="412" y="1074"/>
                          <a:pt x="441" y="1070"/>
                          <a:pt x="472" y="1061"/>
                        </a:cubicBezTo>
                        <a:cubicBezTo>
                          <a:pt x="710" y="992"/>
                          <a:pt x="970" y="768"/>
                          <a:pt x="1231" y="768"/>
                        </a:cubicBezTo>
                        <a:cubicBezTo>
                          <a:pt x="1266" y="768"/>
                          <a:pt x="1301" y="772"/>
                          <a:pt x="1336" y="781"/>
                        </a:cubicBezTo>
                        <a:cubicBezTo>
                          <a:pt x="1602" y="849"/>
                          <a:pt x="1773" y="999"/>
                          <a:pt x="2016" y="1052"/>
                        </a:cubicBezTo>
                        <a:cubicBezTo>
                          <a:pt x="2075" y="1090"/>
                          <a:pt x="2138" y="1107"/>
                          <a:pt x="2200" y="1107"/>
                        </a:cubicBezTo>
                        <a:cubicBezTo>
                          <a:pt x="2303" y="1107"/>
                          <a:pt x="2402" y="1058"/>
                          <a:pt x="2474" y="970"/>
                        </a:cubicBezTo>
                        <a:cubicBezTo>
                          <a:pt x="2813" y="548"/>
                          <a:pt x="2071" y="269"/>
                          <a:pt x="1811" y="132"/>
                        </a:cubicBezTo>
                        <a:cubicBezTo>
                          <a:pt x="1637" y="41"/>
                          <a:pt x="1461" y="1"/>
                          <a:pt x="1288" y="1"/>
                        </a:cubicBezTo>
                        <a:close/>
                      </a:path>
                    </a:pathLst>
                  </a:custGeom>
                  <a:solidFill>
                    <a:srgbClr val="D16E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0"/>
                  <p:cNvSpPr/>
                  <p:nvPr/>
                </p:nvSpPr>
                <p:spPr>
                  <a:xfrm>
                    <a:off x="5394875" y="2453700"/>
                    <a:ext cx="43875" cy="42275"/>
                  </a:xfrm>
                  <a:custGeom>
                    <a:avLst/>
                    <a:gdLst/>
                    <a:ahLst/>
                    <a:cxnLst/>
                    <a:rect l="l" t="t" r="r" b="b"/>
                    <a:pathLst>
                      <a:path w="1755" h="1691" extrusionOk="0">
                        <a:moveTo>
                          <a:pt x="876" y="1"/>
                        </a:moveTo>
                        <a:cubicBezTo>
                          <a:pt x="438" y="1"/>
                          <a:pt x="68" y="339"/>
                          <a:pt x="34" y="784"/>
                        </a:cubicBezTo>
                        <a:cubicBezTo>
                          <a:pt x="1" y="1249"/>
                          <a:pt x="349" y="1654"/>
                          <a:pt x="815" y="1689"/>
                        </a:cubicBezTo>
                        <a:cubicBezTo>
                          <a:pt x="835" y="1690"/>
                          <a:pt x="856" y="1691"/>
                          <a:pt x="876" y="1691"/>
                        </a:cubicBezTo>
                        <a:cubicBezTo>
                          <a:pt x="1315" y="1691"/>
                          <a:pt x="1687" y="1353"/>
                          <a:pt x="1720" y="908"/>
                        </a:cubicBezTo>
                        <a:cubicBezTo>
                          <a:pt x="1755" y="443"/>
                          <a:pt x="1406" y="37"/>
                          <a:pt x="939" y="3"/>
                        </a:cubicBezTo>
                        <a:cubicBezTo>
                          <a:pt x="918" y="1"/>
                          <a:pt x="897" y="1"/>
                          <a:pt x="876" y="1"/>
                        </a:cubicBezTo>
                        <a:close/>
                      </a:path>
                    </a:pathLst>
                  </a:custGeom>
                  <a:solidFill>
                    <a:srgbClr val="6840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0"/>
                  <p:cNvSpPr/>
                  <p:nvPr/>
                </p:nvSpPr>
                <p:spPr>
                  <a:xfrm>
                    <a:off x="5201400" y="2455050"/>
                    <a:ext cx="43875" cy="42250"/>
                  </a:xfrm>
                  <a:custGeom>
                    <a:avLst/>
                    <a:gdLst/>
                    <a:ahLst/>
                    <a:cxnLst/>
                    <a:rect l="l" t="t" r="r" b="b"/>
                    <a:pathLst>
                      <a:path w="1755" h="1690" extrusionOk="0">
                        <a:moveTo>
                          <a:pt x="875" y="0"/>
                        </a:moveTo>
                        <a:cubicBezTo>
                          <a:pt x="437" y="0"/>
                          <a:pt x="67" y="339"/>
                          <a:pt x="34" y="783"/>
                        </a:cubicBezTo>
                        <a:cubicBezTo>
                          <a:pt x="0" y="1248"/>
                          <a:pt x="350" y="1653"/>
                          <a:pt x="815" y="1687"/>
                        </a:cubicBezTo>
                        <a:cubicBezTo>
                          <a:pt x="836" y="1689"/>
                          <a:pt x="856" y="1690"/>
                          <a:pt x="876" y="1690"/>
                        </a:cubicBezTo>
                        <a:cubicBezTo>
                          <a:pt x="1315" y="1690"/>
                          <a:pt x="1686" y="1352"/>
                          <a:pt x="1720" y="907"/>
                        </a:cubicBezTo>
                        <a:cubicBezTo>
                          <a:pt x="1754" y="441"/>
                          <a:pt x="1405" y="35"/>
                          <a:pt x="939" y="3"/>
                        </a:cubicBezTo>
                        <a:cubicBezTo>
                          <a:pt x="918" y="1"/>
                          <a:pt x="896" y="0"/>
                          <a:pt x="875" y="0"/>
                        </a:cubicBezTo>
                        <a:close/>
                      </a:path>
                    </a:pathLst>
                  </a:custGeom>
                  <a:solidFill>
                    <a:srgbClr val="6840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0"/>
                  <p:cNvSpPr/>
                  <p:nvPr/>
                </p:nvSpPr>
                <p:spPr>
                  <a:xfrm>
                    <a:off x="5238525" y="2530425"/>
                    <a:ext cx="211450" cy="115800"/>
                  </a:xfrm>
                  <a:custGeom>
                    <a:avLst/>
                    <a:gdLst/>
                    <a:ahLst/>
                    <a:cxnLst/>
                    <a:rect l="l" t="t" r="r" b="b"/>
                    <a:pathLst>
                      <a:path w="8458" h="4632" extrusionOk="0">
                        <a:moveTo>
                          <a:pt x="6681" y="0"/>
                        </a:moveTo>
                        <a:cubicBezTo>
                          <a:pt x="5744" y="0"/>
                          <a:pt x="4638" y="946"/>
                          <a:pt x="3668" y="1041"/>
                        </a:cubicBezTo>
                        <a:cubicBezTo>
                          <a:pt x="3518" y="1055"/>
                          <a:pt x="3368" y="1060"/>
                          <a:pt x="3220" y="1060"/>
                        </a:cubicBezTo>
                        <a:cubicBezTo>
                          <a:pt x="2868" y="1060"/>
                          <a:pt x="2526" y="1032"/>
                          <a:pt x="2204" y="1032"/>
                        </a:cubicBezTo>
                        <a:cubicBezTo>
                          <a:pt x="1548" y="1032"/>
                          <a:pt x="978" y="1152"/>
                          <a:pt x="593" y="1882"/>
                        </a:cubicBezTo>
                        <a:cubicBezTo>
                          <a:pt x="0" y="3000"/>
                          <a:pt x="1548" y="4632"/>
                          <a:pt x="4011" y="4632"/>
                        </a:cubicBezTo>
                        <a:cubicBezTo>
                          <a:pt x="4278" y="4632"/>
                          <a:pt x="4555" y="4612"/>
                          <a:pt x="4842" y="4571"/>
                        </a:cubicBezTo>
                        <a:cubicBezTo>
                          <a:pt x="7772" y="4148"/>
                          <a:pt x="8458" y="1083"/>
                          <a:pt x="7408" y="251"/>
                        </a:cubicBezTo>
                        <a:cubicBezTo>
                          <a:pt x="7182" y="71"/>
                          <a:pt x="6938" y="0"/>
                          <a:pt x="6681" y="0"/>
                        </a:cubicBezTo>
                        <a:close/>
                      </a:path>
                    </a:pathLst>
                  </a:custGeom>
                  <a:solidFill>
                    <a:srgbClr val="A12D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0"/>
                  <p:cNvSpPr/>
                  <p:nvPr/>
                </p:nvSpPr>
                <p:spPr>
                  <a:xfrm>
                    <a:off x="5259400" y="2530500"/>
                    <a:ext cx="150000" cy="57625"/>
                  </a:xfrm>
                  <a:custGeom>
                    <a:avLst/>
                    <a:gdLst/>
                    <a:ahLst/>
                    <a:cxnLst/>
                    <a:rect l="l" t="t" r="r" b="b"/>
                    <a:pathLst>
                      <a:path w="6000" h="2305" extrusionOk="0">
                        <a:moveTo>
                          <a:pt x="5845" y="1"/>
                        </a:moveTo>
                        <a:cubicBezTo>
                          <a:pt x="4906" y="1"/>
                          <a:pt x="3802" y="942"/>
                          <a:pt x="2833" y="1037"/>
                        </a:cubicBezTo>
                        <a:cubicBezTo>
                          <a:pt x="2682" y="1051"/>
                          <a:pt x="2531" y="1057"/>
                          <a:pt x="2382" y="1057"/>
                        </a:cubicBezTo>
                        <a:cubicBezTo>
                          <a:pt x="2034" y="1057"/>
                          <a:pt x="1694" y="1028"/>
                          <a:pt x="1375" y="1028"/>
                        </a:cubicBezTo>
                        <a:cubicBezTo>
                          <a:pt x="843" y="1028"/>
                          <a:pt x="367" y="1107"/>
                          <a:pt x="1" y="1525"/>
                        </a:cubicBezTo>
                        <a:cubicBezTo>
                          <a:pt x="126" y="1596"/>
                          <a:pt x="255" y="1664"/>
                          <a:pt x="389" y="1730"/>
                        </a:cubicBezTo>
                        <a:cubicBezTo>
                          <a:pt x="1199" y="2118"/>
                          <a:pt x="2042" y="2304"/>
                          <a:pt x="2822" y="2304"/>
                        </a:cubicBezTo>
                        <a:cubicBezTo>
                          <a:pt x="4132" y="2304"/>
                          <a:pt x="5264" y="1779"/>
                          <a:pt x="5763" y="806"/>
                        </a:cubicBezTo>
                        <a:cubicBezTo>
                          <a:pt x="5895" y="553"/>
                          <a:pt x="5967" y="285"/>
                          <a:pt x="5999" y="10"/>
                        </a:cubicBezTo>
                        <a:cubicBezTo>
                          <a:pt x="5948" y="4"/>
                          <a:pt x="5897" y="1"/>
                          <a:pt x="58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40"/>
                  <p:cNvSpPr/>
                  <p:nvPr/>
                </p:nvSpPr>
                <p:spPr>
                  <a:xfrm>
                    <a:off x="5289650" y="2586450"/>
                    <a:ext cx="141325" cy="59725"/>
                  </a:xfrm>
                  <a:custGeom>
                    <a:avLst/>
                    <a:gdLst/>
                    <a:ahLst/>
                    <a:cxnLst/>
                    <a:rect l="l" t="t" r="r" b="b"/>
                    <a:pathLst>
                      <a:path w="5653" h="2389" extrusionOk="0">
                        <a:moveTo>
                          <a:pt x="4436" y="1"/>
                        </a:moveTo>
                        <a:cubicBezTo>
                          <a:pt x="3464" y="1"/>
                          <a:pt x="2462" y="197"/>
                          <a:pt x="1552" y="626"/>
                        </a:cubicBezTo>
                        <a:cubicBezTo>
                          <a:pt x="642" y="1056"/>
                          <a:pt x="205" y="1556"/>
                          <a:pt x="1" y="1994"/>
                        </a:cubicBezTo>
                        <a:cubicBezTo>
                          <a:pt x="547" y="2237"/>
                          <a:pt x="1212" y="2389"/>
                          <a:pt x="1963" y="2389"/>
                        </a:cubicBezTo>
                        <a:cubicBezTo>
                          <a:pt x="2230" y="2389"/>
                          <a:pt x="2508" y="2369"/>
                          <a:pt x="2795" y="2328"/>
                        </a:cubicBezTo>
                        <a:cubicBezTo>
                          <a:pt x="4375" y="2101"/>
                          <a:pt x="5297" y="1106"/>
                          <a:pt x="5653" y="105"/>
                        </a:cubicBezTo>
                        <a:cubicBezTo>
                          <a:pt x="5259" y="36"/>
                          <a:pt x="4850" y="1"/>
                          <a:pt x="4436" y="1"/>
                        </a:cubicBezTo>
                        <a:close/>
                      </a:path>
                    </a:pathLst>
                  </a:custGeom>
                  <a:solidFill>
                    <a:srgbClr val="EF56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0"/>
                  <p:cNvSpPr/>
                  <p:nvPr/>
                </p:nvSpPr>
                <p:spPr>
                  <a:xfrm>
                    <a:off x="5271825" y="2467600"/>
                    <a:ext cx="78025" cy="73575"/>
                  </a:xfrm>
                  <a:custGeom>
                    <a:avLst/>
                    <a:gdLst/>
                    <a:ahLst/>
                    <a:cxnLst/>
                    <a:rect l="l" t="t" r="r" b="b"/>
                    <a:pathLst>
                      <a:path w="3121" h="2943" extrusionOk="0">
                        <a:moveTo>
                          <a:pt x="1463" y="0"/>
                        </a:moveTo>
                        <a:cubicBezTo>
                          <a:pt x="1451" y="0"/>
                          <a:pt x="1440" y="1"/>
                          <a:pt x="1429" y="2"/>
                        </a:cubicBezTo>
                        <a:cubicBezTo>
                          <a:pt x="770" y="95"/>
                          <a:pt x="0" y="1005"/>
                          <a:pt x="78" y="1681"/>
                        </a:cubicBezTo>
                        <a:cubicBezTo>
                          <a:pt x="151" y="2313"/>
                          <a:pt x="1083" y="2943"/>
                          <a:pt x="1742" y="2943"/>
                        </a:cubicBezTo>
                        <a:cubicBezTo>
                          <a:pt x="1787" y="2943"/>
                          <a:pt x="1830" y="2940"/>
                          <a:pt x="1871" y="2934"/>
                        </a:cubicBezTo>
                        <a:cubicBezTo>
                          <a:pt x="2531" y="2840"/>
                          <a:pt x="3120" y="2129"/>
                          <a:pt x="3016" y="1397"/>
                        </a:cubicBezTo>
                        <a:cubicBezTo>
                          <a:pt x="2915" y="688"/>
                          <a:pt x="1830" y="0"/>
                          <a:pt x="1463" y="0"/>
                        </a:cubicBezTo>
                        <a:close/>
                      </a:path>
                    </a:pathLst>
                  </a:custGeom>
                  <a:solidFill>
                    <a:srgbClr val="FFA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0"/>
                  <p:cNvSpPr/>
                  <p:nvPr/>
                </p:nvSpPr>
                <p:spPr>
                  <a:xfrm>
                    <a:off x="5327725" y="2506500"/>
                    <a:ext cx="20275" cy="13950"/>
                  </a:xfrm>
                  <a:custGeom>
                    <a:avLst/>
                    <a:gdLst/>
                    <a:ahLst/>
                    <a:cxnLst/>
                    <a:rect l="l" t="t" r="r" b="b"/>
                    <a:pathLst>
                      <a:path w="811" h="558" extrusionOk="0">
                        <a:moveTo>
                          <a:pt x="228" y="370"/>
                        </a:moveTo>
                        <a:cubicBezTo>
                          <a:pt x="229" y="373"/>
                          <a:pt x="230" y="376"/>
                          <a:pt x="232" y="379"/>
                        </a:cubicBezTo>
                        <a:lnTo>
                          <a:pt x="232" y="379"/>
                        </a:lnTo>
                        <a:cubicBezTo>
                          <a:pt x="231" y="379"/>
                          <a:pt x="231" y="378"/>
                          <a:pt x="231" y="378"/>
                        </a:cubicBezTo>
                        <a:cubicBezTo>
                          <a:pt x="229" y="375"/>
                          <a:pt x="229" y="372"/>
                          <a:pt x="228" y="370"/>
                        </a:cubicBezTo>
                        <a:close/>
                        <a:moveTo>
                          <a:pt x="397" y="0"/>
                        </a:moveTo>
                        <a:cubicBezTo>
                          <a:pt x="313" y="0"/>
                          <a:pt x="235" y="33"/>
                          <a:pt x="158" y="69"/>
                        </a:cubicBezTo>
                        <a:cubicBezTo>
                          <a:pt x="0" y="141"/>
                          <a:pt x="52" y="411"/>
                          <a:pt x="216" y="436"/>
                        </a:cubicBezTo>
                        <a:cubicBezTo>
                          <a:pt x="236" y="439"/>
                          <a:pt x="254" y="441"/>
                          <a:pt x="269" y="444"/>
                        </a:cubicBezTo>
                        <a:lnTo>
                          <a:pt x="269" y="444"/>
                        </a:lnTo>
                        <a:cubicBezTo>
                          <a:pt x="312" y="497"/>
                          <a:pt x="376" y="534"/>
                          <a:pt x="446" y="534"/>
                        </a:cubicBezTo>
                        <a:cubicBezTo>
                          <a:pt x="450" y="534"/>
                          <a:pt x="453" y="534"/>
                          <a:pt x="456" y="533"/>
                        </a:cubicBezTo>
                        <a:lnTo>
                          <a:pt x="456" y="533"/>
                        </a:lnTo>
                        <a:cubicBezTo>
                          <a:pt x="467" y="537"/>
                          <a:pt x="479" y="541"/>
                          <a:pt x="490" y="545"/>
                        </a:cubicBezTo>
                        <a:cubicBezTo>
                          <a:pt x="522" y="555"/>
                          <a:pt x="557" y="554"/>
                          <a:pt x="589" y="557"/>
                        </a:cubicBezTo>
                        <a:cubicBezTo>
                          <a:pt x="593" y="557"/>
                          <a:pt x="597" y="558"/>
                          <a:pt x="601" y="558"/>
                        </a:cubicBezTo>
                        <a:cubicBezTo>
                          <a:pt x="667" y="558"/>
                          <a:pt x="734" y="505"/>
                          <a:pt x="763" y="452"/>
                        </a:cubicBezTo>
                        <a:cubicBezTo>
                          <a:pt x="811" y="364"/>
                          <a:pt x="785" y="276"/>
                          <a:pt x="724" y="204"/>
                        </a:cubicBezTo>
                        <a:lnTo>
                          <a:pt x="724" y="204"/>
                        </a:lnTo>
                        <a:cubicBezTo>
                          <a:pt x="730" y="210"/>
                          <a:pt x="733" y="212"/>
                          <a:pt x="734" y="212"/>
                        </a:cubicBezTo>
                        <a:cubicBezTo>
                          <a:pt x="735" y="212"/>
                          <a:pt x="731" y="206"/>
                          <a:pt x="720" y="195"/>
                        </a:cubicBezTo>
                        <a:cubicBezTo>
                          <a:pt x="698" y="162"/>
                          <a:pt x="671" y="135"/>
                          <a:pt x="635" y="115"/>
                        </a:cubicBezTo>
                        <a:cubicBezTo>
                          <a:pt x="628" y="111"/>
                          <a:pt x="622" y="108"/>
                          <a:pt x="615" y="104"/>
                        </a:cubicBezTo>
                        <a:lnTo>
                          <a:pt x="615" y="104"/>
                        </a:lnTo>
                        <a:cubicBezTo>
                          <a:pt x="577" y="58"/>
                          <a:pt x="526" y="23"/>
                          <a:pt x="469" y="9"/>
                        </a:cubicBezTo>
                        <a:cubicBezTo>
                          <a:pt x="444" y="3"/>
                          <a:pt x="420" y="0"/>
                          <a:pt x="397" y="0"/>
                        </a:cubicBezTo>
                        <a:close/>
                      </a:path>
                    </a:pathLst>
                  </a:custGeom>
                  <a:solidFill>
                    <a:srgbClr val="D988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40"/>
                  <p:cNvSpPr/>
                  <p:nvPr/>
                </p:nvSpPr>
                <p:spPr>
                  <a:xfrm>
                    <a:off x="5261100" y="2477400"/>
                    <a:ext cx="68850" cy="77575"/>
                  </a:xfrm>
                  <a:custGeom>
                    <a:avLst/>
                    <a:gdLst/>
                    <a:ahLst/>
                    <a:cxnLst/>
                    <a:rect l="l" t="t" r="r" b="b"/>
                    <a:pathLst>
                      <a:path w="2754" h="3103" extrusionOk="0">
                        <a:moveTo>
                          <a:pt x="1112" y="1"/>
                        </a:moveTo>
                        <a:cubicBezTo>
                          <a:pt x="1063" y="1"/>
                          <a:pt x="1011" y="21"/>
                          <a:pt x="963" y="71"/>
                        </a:cubicBezTo>
                        <a:cubicBezTo>
                          <a:pt x="628" y="413"/>
                          <a:pt x="221" y="725"/>
                          <a:pt x="102" y="1212"/>
                        </a:cubicBezTo>
                        <a:cubicBezTo>
                          <a:pt x="0" y="1637"/>
                          <a:pt x="69" y="2109"/>
                          <a:pt x="335" y="2464"/>
                        </a:cubicBezTo>
                        <a:cubicBezTo>
                          <a:pt x="644" y="2873"/>
                          <a:pt x="1147" y="3102"/>
                          <a:pt x="1643" y="3102"/>
                        </a:cubicBezTo>
                        <a:cubicBezTo>
                          <a:pt x="2030" y="3102"/>
                          <a:pt x="2413" y="2963"/>
                          <a:pt x="2694" y="2661"/>
                        </a:cubicBezTo>
                        <a:cubicBezTo>
                          <a:pt x="2753" y="2600"/>
                          <a:pt x="2716" y="2509"/>
                          <a:pt x="2636" y="2509"/>
                        </a:cubicBezTo>
                        <a:cubicBezTo>
                          <a:pt x="2631" y="2509"/>
                          <a:pt x="2627" y="2510"/>
                          <a:pt x="2623" y="2510"/>
                        </a:cubicBezTo>
                        <a:cubicBezTo>
                          <a:pt x="2562" y="2517"/>
                          <a:pt x="2499" y="2520"/>
                          <a:pt x="2435" y="2520"/>
                        </a:cubicBezTo>
                        <a:cubicBezTo>
                          <a:pt x="1954" y="2520"/>
                          <a:pt x="1419" y="2327"/>
                          <a:pt x="1080" y="1993"/>
                        </a:cubicBezTo>
                        <a:cubicBezTo>
                          <a:pt x="597" y="1518"/>
                          <a:pt x="1065" y="844"/>
                          <a:pt x="1315" y="385"/>
                        </a:cubicBezTo>
                        <a:cubicBezTo>
                          <a:pt x="1405" y="217"/>
                          <a:pt x="1272" y="1"/>
                          <a:pt x="1112" y="1"/>
                        </a:cubicBezTo>
                        <a:close/>
                      </a:path>
                    </a:pathLst>
                  </a:custGeom>
                  <a:solidFill>
                    <a:srgbClr val="D988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40"/>
                  <p:cNvSpPr/>
                  <p:nvPr/>
                </p:nvSpPr>
                <p:spPr>
                  <a:xfrm>
                    <a:off x="5080600" y="2052525"/>
                    <a:ext cx="573275" cy="405325"/>
                  </a:xfrm>
                  <a:custGeom>
                    <a:avLst/>
                    <a:gdLst/>
                    <a:ahLst/>
                    <a:cxnLst/>
                    <a:rect l="l" t="t" r="r" b="b"/>
                    <a:pathLst>
                      <a:path w="22931" h="16213" extrusionOk="0">
                        <a:moveTo>
                          <a:pt x="15389" y="0"/>
                        </a:moveTo>
                        <a:cubicBezTo>
                          <a:pt x="15293" y="0"/>
                          <a:pt x="15190" y="12"/>
                          <a:pt x="15079" y="37"/>
                        </a:cubicBezTo>
                        <a:cubicBezTo>
                          <a:pt x="14291" y="213"/>
                          <a:pt x="14360" y="1225"/>
                          <a:pt x="14608" y="2159"/>
                        </a:cubicBezTo>
                        <a:cubicBezTo>
                          <a:pt x="13703" y="1771"/>
                          <a:pt x="12481" y="1405"/>
                          <a:pt x="11075" y="1405"/>
                        </a:cubicBezTo>
                        <a:cubicBezTo>
                          <a:pt x="10580" y="1405"/>
                          <a:pt x="10062" y="1451"/>
                          <a:pt x="9527" y="1556"/>
                        </a:cubicBezTo>
                        <a:cubicBezTo>
                          <a:pt x="774" y="3286"/>
                          <a:pt x="1" y="9821"/>
                          <a:pt x="197" y="11418"/>
                        </a:cubicBezTo>
                        <a:cubicBezTo>
                          <a:pt x="394" y="13015"/>
                          <a:pt x="954" y="14618"/>
                          <a:pt x="1858" y="14664"/>
                        </a:cubicBezTo>
                        <a:cubicBezTo>
                          <a:pt x="1871" y="14665"/>
                          <a:pt x="1885" y="14665"/>
                          <a:pt x="1898" y="14665"/>
                        </a:cubicBezTo>
                        <a:cubicBezTo>
                          <a:pt x="2788" y="14665"/>
                          <a:pt x="3666" y="13141"/>
                          <a:pt x="5472" y="11708"/>
                        </a:cubicBezTo>
                        <a:lnTo>
                          <a:pt x="5472" y="11708"/>
                        </a:lnTo>
                        <a:cubicBezTo>
                          <a:pt x="5457" y="12386"/>
                          <a:pt x="5649" y="12989"/>
                          <a:pt x="6289" y="13218"/>
                        </a:cubicBezTo>
                        <a:cubicBezTo>
                          <a:pt x="6342" y="13237"/>
                          <a:pt x="6397" y="13246"/>
                          <a:pt x="6455" y="13246"/>
                        </a:cubicBezTo>
                        <a:cubicBezTo>
                          <a:pt x="7572" y="13246"/>
                          <a:pt x="9523" y="9843"/>
                          <a:pt x="9523" y="9843"/>
                        </a:cubicBezTo>
                        <a:cubicBezTo>
                          <a:pt x="9523" y="9843"/>
                          <a:pt x="10995" y="11626"/>
                          <a:pt x="12012" y="12350"/>
                        </a:cubicBezTo>
                        <a:cubicBezTo>
                          <a:pt x="12811" y="12917"/>
                          <a:pt x="14157" y="13454"/>
                          <a:pt x="15049" y="13454"/>
                        </a:cubicBezTo>
                        <a:cubicBezTo>
                          <a:pt x="15293" y="13454"/>
                          <a:pt x="15503" y="13414"/>
                          <a:pt x="15659" y="13323"/>
                        </a:cubicBezTo>
                        <a:cubicBezTo>
                          <a:pt x="16383" y="12903"/>
                          <a:pt x="15861" y="10405"/>
                          <a:pt x="15861" y="10404"/>
                        </a:cubicBezTo>
                        <a:lnTo>
                          <a:pt x="15861" y="10404"/>
                        </a:lnTo>
                        <a:cubicBezTo>
                          <a:pt x="15861" y="10405"/>
                          <a:pt x="17594" y="13001"/>
                          <a:pt x="18370" y="14064"/>
                        </a:cubicBezTo>
                        <a:cubicBezTo>
                          <a:pt x="19142" y="15118"/>
                          <a:pt x="20212" y="16213"/>
                          <a:pt x="20905" y="16213"/>
                        </a:cubicBezTo>
                        <a:cubicBezTo>
                          <a:pt x="20911" y="16213"/>
                          <a:pt x="20917" y="16213"/>
                          <a:pt x="20923" y="16212"/>
                        </a:cubicBezTo>
                        <a:cubicBezTo>
                          <a:pt x="21617" y="16195"/>
                          <a:pt x="22595" y="14330"/>
                          <a:pt x="22750" y="12322"/>
                        </a:cubicBezTo>
                        <a:cubicBezTo>
                          <a:pt x="22904" y="10313"/>
                          <a:pt x="22930" y="7518"/>
                          <a:pt x="21054" y="5248"/>
                        </a:cubicBezTo>
                        <a:cubicBezTo>
                          <a:pt x="20014" y="3990"/>
                          <a:pt x="18327" y="3130"/>
                          <a:pt x="18327" y="3130"/>
                        </a:cubicBezTo>
                        <a:cubicBezTo>
                          <a:pt x="18327" y="3130"/>
                          <a:pt x="19253" y="1593"/>
                          <a:pt x="18915" y="1130"/>
                        </a:cubicBezTo>
                        <a:cubicBezTo>
                          <a:pt x="18775" y="938"/>
                          <a:pt x="18589" y="863"/>
                          <a:pt x="18382" y="863"/>
                        </a:cubicBezTo>
                        <a:cubicBezTo>
                          <a:pt x="17635" y="863"/>
                          <a:pt x="16630" y="1849"/>
                          <a:pt x="16630" y="1849"/>
                        </a:cubicBezTo>
                        <a:cubicBezTo>
                          <a:pt x="16630" y="1849"/>
                          <a:pt x="16602" y="0"/>
                          <a:pt x="15389" y="0"/>
                        </a:cubicBezTo>
                        <a:close/>
                      </a:path>
                    </a:pathLst>
                  </a:custGeom>
                  <a:solidFill>
                    <a:srgbClr val="9E3D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40"/>
                  <p:cNvSpPr/>
                  <p:nvPr/>
                </p:nvSpPr>
                <p:spPr>
                  <a:xfrm>
                    <a:off x="5527900" y="2191000"/>
                    <a:ext cx="125800" cy="266850"/>
                  </a:xfrm>
                  <a:custGeom>
                    <a:avLst/>
                    <a:gdLst/>
                    <a:ahLst/>
                    <a:cxnLst/>
                    <a:rect l="l" t="t" r="r" b="b"/>
                    <a:pathLst>
                      <a:path w="5032" h="10674" extrusionOk="0">
                        <a:moveTo>
                          <a:pt x="3384" y="1"/>
                        </a:moveTo>
                        <a:lnTo>
                          <a:pt x="3384" y="1"/>
                        </a:lnTo>
                        <a:cubicBezTo>
                          <a:pt x="4100" y="6355"/>
                          <a:pt x="1295" y="7613"/>
                          <a:pt x="1" y="7858"/>
                        </a:cubicBezTo>
                        <a:cubicBezTo>
                          <a:pt x="178" y="8112"/>
                          <a:pt x="341" y="8341"/>
                          <a:pt x="475" y="8525"/>
                        </a:cubicBezTo>
                        <a:cubicBezTo>
                          <a:pt x="1246" y="9579"/>
                          <a:pt x="2316" y="10674"/>
                          <a:pt x="3009" y="10674"/>
                        </a:cubicBezTo>
                        <a:cubicBezTo>
                          <a:pt x="3015" y="10674"/>
                          <a:pt x="3021" y="10674"/>
                          <a:pt x="3027" y="10673"/>
                        </a:cubicBezTo>
                        <a:cubicBezTo>
                          <a:pt x="3721" y="10656"/>
                          <a:pt x="4700" y="8791"/>
                          <a:pt x="4855" y="6783"/>
                        </a:cubicBezTo>
                        <a:cubicBezTo>
                          <a:pt x="5006" y="4860"/>
                          <a:pt x="5032" y="2215"/>
                          <a:pt x="3384" y="1"/>
                        </a:cubicBezTo>
                        <a:close/>
                      </a:path>
                    </a:pathLst>
                  </a:custGeom>
                  <a:solidFill>
                    <a:srgbClr val="AF4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40"/>
                  <p:cNvSpPr/>
                  <p:nvPr/>
                </p:nvSpPr>
                <p:spPr>
                  <a:xfrm>
                    <a:off x="5106925" y="2121625"/>
                    <a:ext cx="196800" cy="198500"/>
                  </a:xfrm>
                  <a:custGeom>
                    <a:avLst/>
                    <a:gdLst/>
                    <a:ahLst/>
                    <a:cxnLst/>
                    <a:rect l="l" t="t" r="r" b="b"/>
                    <a:pathLst>
                      <a:path w="7872" h="7940" extrusionOk="0">
                        <a:moveTo>
                          <a:pt x="7303" y="0"/>
                        </a:moveTo>
                        <a:cubicBezTo>
                          <a:pt x="7278" y="0"/>
                          <a:pt x="7251" y="3"/>
                          <a:pt x="7224" y="7"/>
                        </a:cubicBezTo>
                        <a:cubicBezTo>
                          <a:pt x="5184" y="354"/>
                          <a:pt x="3069" y="1455"/>
                          <a:pt x="1939" y="3227"/>
                        </a:cubicBezTo>
                        <a:cubicBezTo>
                          <a:pt x="1178" y="4423"/>
                          <a:pt x="0" y="6549"/>
                          <a:pt x="1024" y="7868"/>
                        </a:cubicBezTo>
                        <a:cubicBezTo>
                          <a:pt x="1063" y="7918"/>
                          <a:pt x="1110" y="7939"/>
                          <a:pt x="1156" y="7939"/>
                        </a:cubicBezTo>
                        <a:cubicBezTo>
                          <a:pt x="1281" y="7939"/>
                          <a:pt x="1399" y="7782"/>
                          <a:pt x="1342" y="7642"/>
                        </a:cubicBezTo>
                        <a:cubicBezTo>
                          <a:pt x="1199" y="7301"/>
                          <a:pt x="1694" y="6367"/>
                          <a:pt x="1794" y="6001"/>
                        </a:cubicBezTo>
                        <a:cubicBezTo>
                          <a:pt x="2030" y="5122"/>
                          <a:pt x="2511" y="4271"/>
                          <a:pt x="3002" y="3513"/>
                        </a:cubicBezTo>
                        <a:cubicBezTo>
                          <a:pt x="3852" y="2196"/>
                          <a:pt x="5900" y="1151"/>
                          <a:pt x="7405" y="769"/>
                        </a:cubicBezTo>
                        <a:cubicBezTo>
                          <a:pt x="7871" y="652"/>
                          <a:pt x="7737" y="0"/>
                          <a:pt x="7303" y="0"/>
                        </a:cubicBezTo>
                        <a:close/>
                      </a:path>
                    </a:pathLst>
                  </a:custGeom>
                  <a:solidFill>
                    <a:srgbClr val="AF4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40"/>
                  <p:cNvSpPr/>
                  <p:nvPr/>
                </p:nvSpPr>
                <p:spPr>
                  <a:xfrm>
                    <a:off x="5220250" y="2146550"/>
                    <a:ext cx="149750" cy="149950"/>
                  </a:xfrm>
                  <a:custGeom>
                    <a:avLst/>
                    <a:gdLst/>
                    <a:ahLst/>
                    <a:cxnLst/>
                    <a:rect l="l" t="t" r="r" b="b"/>
                    <a:pathLst>
                      <a:path w="5990" h="5998" extrusionOk="0">
                        <a:moveTo>
                          <a:pt x="5765" y="0"/>
                        </a:moveTo>
                        <a:cubicBezTo>
                          <a:pt x="5760" y="0"/>
                          <a:pt x="5754" y="0"/>
                          <a:pt x="5749" y="1"/>
                        </a:cubicBezTo>
                        <a:cubicBezTo>
                          <a:pt x="2912" y="270"/>
                          <a:pt x="462" y="3020"/>
                          <a:pt x="25" y="5765"/>
                        </a:cubicBezTo>
                        <a:cubicBezTo>
                          <a:pt x="1" y="5918"/>
                          <a:pt x="119" y="5998"/>
                          <a:pt x="243" y="5998"/>
                        </a:cubicBezTo>
                        <a:cubicBezTo>
                          <a:pt x="341" y="5998"/>
                          <a:pt x="443" y="5948"/>
                          <a:pt x="481" y="5844"/>
                        </a:cubicBezTo>
                        <a:cubicBezTo>
                          <a:pt x="962" y="4523"/>
                          <a:pt x="1926" y="3328"/>
                          <a:pt x="2938" y="2369"/>
                        </a:cubicBezTo>
                        <a:cubicBezTo>
                          <a:pt x="3828" y="1530"/>
                          <a:pt x="4969" y="1125"/>
                          <a:pt x="5875" y="341"/>
                        </a:cubicBezTo>
                        <a:cubicBezTo>
                          <a:pt x="5989" y="241"/>
                          <a:pt x="5927" y="0"/>
                          <a:pt x="5765" y="0"/>
                        </a:cubicBezTo>
                        <a:close/>
                      </a:path>
                    </a:pathLst>
                  </a:custGeom>
                  <a:solidFill>
                    <a:srgbClr val="AF4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40"/>
                  <p:cNvSpPr/>
                  <p:nvPr/>
                </p:nvSpPr>
                <p:spPr>
                  <a:xfrm>
                    <a:off x="5338300" y="2184225"/>
                    <a:ext cx="90700" cy="102525"/>
                  </a:xfrm>
                  <a:custGeom>
                    <a:avLst/>
                    <a:gdLst/>
                    <a:ahLst/>
                    <a:cxnLst/>
                    <a:rect l="l" t="t" r="r" b="b"/>
                    <a:pathLst>
                      <a:path w="3628" h="4101" extrusionOk="0">
                        <a:moveTo>
                          <a:pt x="3340" y="1"/>
                        </a:moveTo>
                        <a:cubicBezTo>
                          <a:pt x="3317" y="1"/>
                          <a:pt x="3294" y="5"/>
                          <a:pt x="3272" y="14"/>
                        </a:cubicBezTo>
                        <a:cubicBezTo>
                          <a:pt x="2486" y="343"/>
                          <a:pt x="1811" y="690"/>
                          <a:pt x="1288" y="1392"/>
                        </a:cubicBezTo>
                        <a:cubicBezTo>
                          <a:pt x="763" y="2093"/>
                          <a:pt x="408" y="2826"/>
                          <a:pt x="97" y="3643"/>
                        </a:cubicBezTo>
                        <a:cubicBezTo>
                          <a:pt x="0" y="3898"/>
                          <a:pt x="232" y="4101"/>
                          <a:pt x="455" y="4101"/>
                        </a:cubicBezTo>
                        <a:cubicBezTo>
                          <a:pt x="563" y="4101"/>
                          <a:pt x="669" y="4053"/>
                          <a:pt x="734" y="3941"/>
                        </a:cubicBezTo>
                        <a:cubicBezTo>
                          <a:pt x="1458" y="2704"/>
                          <a:pt x="2291" y="1151"/>
                          <a:pt x="3476" y="302"/>
                        </a:cubicBezTo>
                        <a:cubicBezTo>
                          <a:pt x="3628" y="191"/>
                          <a:pt x="3490" y="1"/>
                          <a:pt x="3340" y="1"/>
                        </a:cubicBezTo>
                        <a:close/>
                      </a:path>
                    </a:pathLst>
                  </a:custGeom>
                  <a:solidFill>
                    <a:srgbClr val="AF4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40"/>
                  <p:cNvSpPr/>
                  <p:nvPr/>
                </p:nvSpPr>
                <p:spPr>
                  <a:xfrm>
                    <a:off x="5473000" y="2188650"/>
                    <a:ext cx="24675" cy="87275"/>
                  </a:xfrm>
                  <a:custGeom>
                    <a:avLst/>
                    <a:gdLst/>
                    <a:ahLst/>
                    <a:cxnLst/>
                    <a:rect l="l" t="t" r="r" b="b"/>
                    <a:pathLst>
                      <a:path w="987" h="3491" extrusionOk="0">
                        <a:moveTo>
                          <a:pt x="481" y="1"/>
                        </a:moveTo>
                        <a:cubicBezTo>
                          <a:pt x="387" y="1"/>
                          <a:pt x="281" y="71"/>
                          <a:pt x="264" y="177"/>
                        </a:cubicBezTo>
                        <a:cubicBezTo>
                          <a:pt x="88" y="1238"/>
                          <a:pt x="0" y="2368"/>
                          <a:pt x="316" y="3399"/>
                        </a:cubicBezTo>
                        <a:cubicBezTo>
                          <a:pt x="334" y="3459"/>
                          <a:pt x="384" y="3490"/>
                          <a:pt x="435" y="3490"/>
                        </a:cubicBezTo>
                        <a:cubicBezTo>
                          <a:pt x="481" y="3490"/>
                          <a:pt x="528" y="3463"/>
                          <a:pt x="549" y="3408"/>
                        </a:cubicBezTo>
                        <a:cubicBezTo>
                          <a:pt x="987" y="2277"/>
                          <a:pt x="792" y="1303"/>
                          <a:pt x="632" y="141"/>
                        </a:cubicBezTo>
                        <a:cubicBezTo>
                          <a:pt x="618" y="42"/>
                          <a:pt x="553" y="1"/>
                          <a:pt x="481" y="1"/>
                        </a:cubicBezTo>
                        <a:close/>
                      </a:path>
                    </a:pathLst>
                  </a:custGeom>
                  <a:solidFill>
                    <a:srgbClr val="AF4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40"/>
                  <p:cNvSpPr/>
                  <p:nvPr/>
                </p:nvSpPr>
                <p:spPr>
                  <a:xfrm>
                    <a:off x="5465325" y="2641850"/>
                    <a:ext cx="181975" cy="207450"/>
                  </a:xfrm>
                  <a:custGeom>
                    <a:avLst/>
                    <a:gdLst/>
                    <a:ahLst/>
                    <a:cxnLst/>
                    <a:rect l="l" t="t" r="r" b="b"/>
                    <a:pathLst>
                      <a:path w="7279" h="8298" extrusionOk="0">
                        <a:moveTo>
                          <a:pt x="3082" y="1"/>
                        </a:moveTo>
                        <a:cubicBezTo>
                          <a:pt x="2003" y="1"/>
                          <a:pt x="1093" y="715"/>
                          <a:pt x="611" y="1445"/>
                        </a:cubicBezTo>
                        <a:cubicBezTo>
                          <a:pt x="611" y="1445"/>
                          <a:pt x="1" y="2804"/>
                          <a:pt x="270" y="4548"/>
                        </a:cubicBezTo>
                        <a:cubicBezTo>
                          <a:pt x="540" y="6291"/>
                          <a:pt x="592" y="8043"/>
                          <a:pt x="592" y="8043"/>
                        </a:cubicBezTo>
                        <a:cubicBezTo>
                          <a:pt x="592" y="8043"/>
                          <a:pt x="1325" y="8298"/>
                          <a:pt x="2776" y="8298"/>
                        </a:cubicBezTo>
                        <a:cubicBezTo>
                          <a:pt x="3100" y="8298"/>
                          <a:pt x="3459" y="8285"/>
                          <a:pt x="3853" y="8254"/>
                        </a:cubicBezTo>
                        <a:cubicBezTo>
                          <a:pt x="6019" y="8086"/>
                          <a:pt x="7278" y="6708"/>
                          <a:pt x="7278" y="6708"/>
                        </a:cubicBezTo>
                        <a:cubicBezTo>
                          <a:pt x="7278" y="6708"/>
                          <a:pt x="6996" y="3051"/>
                          <a:pt x="5600" y="1399"/>
                        </a:cubicBezTo>
                        <a:cubicBezTo>
                          <a:pt x="4738" y="378"/>
                          <a:pt x="3865" y="1"/>
                          <a:pt x="30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0"/>
                  <p:cNvSpPr/>
                  <p:nvPr/>
                </p:nvSpPr>
                <p:spPr>
                  <a:xfrm>
                    <a:off x="5017075" y="2667650"/>
                    <a:ext cx="189525" cy="302050"/>
                  </a:xfrm>
                  <a:custGeom>
                    <a:avLst/>
                    <a:gdLst/>
                    <a:ahLst/>
                    <a:cxnLst/>
                    <a:rect l="l" t="t" r="r" b="b"/>
                    <a:pathLst>
                      <a:path w="7581" h="12082" extrusionOk="0">
                        <a:moveTo>
                          <a:pt x="2079" y="0"/>
                        </a:moveTo>
                        <a:cubicBezTo>
                          <a:pt x="862" y="0"/>
                          <a:pt x="1" y="732"/>
                          <a:pt x="1" y="732"/>
                        </a:cubicBezTo>
                        <a:lnTo>
                          <a:pt x="1949" y="8955"/>
                        </a:lnTo>
                        <a:lnTo>
                          <a:pt x="7531" y="12082"/>
                        </a:lnTo>
                        <a:cubicBezTo>
                          <a:pt x="7531" y="12082"/>
                          <a:pt x="7580" y="8470"/>
                          <a:pt x="7404" y="5388"/>
                        </a:cubicBezTo>
                        <a:cubicBezTo>
                          <a:pt x="7228" y="2305"/>
                          <a:pt x="4378" y="473"/>
                          <a:pt x="2796" y="86"/>
                        </a:cubicBezTo>
                        <a:cubicBezTo>
                          <a:pt x="2547" y="26"/>
                          <a:pt x="2306" y="0"/>
                          <a:pt x="20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0"/>
                  <p:cNvSpPr/>
                  <p:nvPr/>
                </p:nvSpPr>
                <p:spPr>
                  <a:xfrm>
                    <a:off x="5199425" y="2661275"/>
                    <a:ext cx="241475" cy="334725"/>
                  </a:xfrm>
                  <a:custGeom>
                    <a:avLst/>
                    <a:gdLst/>
                    <a:ahLst/>
                    <a:cxnLst/>
                    <a:rect l="l" t="t" r="r" b="b"/>
                    <a:pathLst>
                      <a:path w="9659" h="13389" extrusionOk="0">
                        <a:moveTo>
                          <a:pt x="8722" y="0"/>
                        </a:moveTo>
                        <a:cubicBezTo>
                          <a:pt x="7527" y="0"/>
                          <a:pt x="5376" y="131"/>
                          <a:pt x="3398" y="927"/>
                        </a:cubicBezTo>
                        <a:cubicBezTo>
                          <a:pt x="458" y="2111"/>
                          <a:pt x="1" y="4770"/>
                          <a:pt x="1" y="4770"/>
                        </a:cubicBezTo>
                        <a:lnTo>
                          <a:pt x="1037" y="13389"/>
                        </a:lnTo>
                        <a:lnTo>
                          <a:pt x="9386" y="12706"/>
                        </a:lnTo>
                        <a:lnTo>
                          <a:pt x="9659" y="31"/>
                        </a:lnTo>
                        <a:cubicBezTo>
                          <a:pt x="9659" y="31"/>
                          <a:pt x="9303" y="0"/>
                          <a:pt x="87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0"/>
                  <p:cNvSpPr/>
                  <p:nvPr/>
                </p:nvSpPr>
                <p:spPr>
                  <a:xfrm>
                    <a:off x="4994375" y="2673800"/>
                    <a:ext cx="484300" cy="366950"/>
                  </a:xfrm>
                  <a:custGeom>
                    <a:avLst/>
                    <a:gdLst/>
                    <a:ahLst/>
                    <a:cxnLst/>
                    <a:rect l="l" t="t" r="r" b="b"/>
                    <a:pathLst>
                      <a:path w="19372" h="14678" extrusionOk="0">
                        <a:moveTo>
                          <a:pt x="1439" y="1"/>
                        </a:moveTo>
                        <a:lnTo>
                          <a:pt x="1" y="267"/>
                        </a:lnTo>
                        <a:lnTo>
                          <a:pt x="4453" y="12179"/>
                        </a:lnTo>
                        <a:lnTo>
                          <a:pt x="9304" y="14678"/>
                        </a:lnTo>
                        <a:lnTo>
                          <a:pt x="17142" y="12397"/>
                        </a:lnTo>
                        <a:lnTo>
                          <a:pt x="19372" y="726"/>
                        </a:lnTo>
                        <a:lnTo>
                          <a:pt x="18421" y="156"/>
                        </a:lnTo>
                        <a:cubicBezTo>
                          <a:pt x="18421" y="156"/>
                          <a:pt x="18421" y="156"/>
                          <a:pt x="18420" y="156"/>
                        </a:cubicBezTo>
                        <a:cubicBezTo>
                          <a:pt x="18366" y="156"/>
                          <a:pt x="15216" y="333"/>
                          <a:pt x="13143" y="1128"/>
                        </a:cubicBezTo>
                        <a:cubicBezTo>
                          <a:pt x="11411" y="1792"/>
                          <a:pt x="8277" y="4071"/>
                          <a:pt x="8277" y="4071"/>
                        </a:cubicBezTo>
                        <a:cubicBezTo>
                          <a:pt x="8277" y="4071"/>
                          <a:pt x="6968" y="2344"/>
                          <a:pt x="4592" y="985"/>
                        </a:cubicBezTo>
                        <a:cubicBezTo>
                          <a:pt x="3312" y="254"/>
                          <a:pt x="1439" y="1"/>
                          <a:pt x="14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40"/>
                  <p:cNvSpPr/>
                  <p:nvPr/>
                </p:nvSpPr>
                <p:spPr>
                  <a:xfrm>
                    <a:off x="4964325" y="2687475"/>
                    <a:ext cx="536250" cy="390025"/>
                  </a:xfrm>
                  <a:custGeom>
                    <a:avLst/>
                    <a:gdLst/>
                    <a:ahLst/>
                    <a:cxnLst/>
                    <a:rect l="l" t="t" r="r" b="b"/>
                    <a:pathLst>
                      <a:path w="21450" h="15601" extrusionOk="0">
                        <a:moveTo>
                          <a:pt x="614" y="1"/>
                        </a:moveTo>
                        <a:lnTo>
                          <a:pt x="1" y="340"/>
                        </a:lnTo>
                        <a:cubicBezTo>
                          <a:pt x="1" y="340"/>
                          <a:pt x="1554" y="3230"/>
                          <a:pt x="2617" y="6134"/>
                        </a:cubicBezTo>
                        <a:cubicBezTo>
                          <a:pt x="3682" y="9037"/>
                          <a:pt x="4229" y="12797"/>
                          <a:pt x="4229" y="12797"/>
                        </a:cubicBezTo>
                        <a:cubicBezTo>
                          <a:pt x="4229" y="12797"/>
                          <a:pt x="6268" y="13151"/>
                          <a:pt x="6981" y="13450"/>
                        </a:cubicBezTo>
                        <a:cubicBezTo>
                          <a:pt x="7693" y="13748"/>
                          <a:pt x="8832" y="14648"/>
                          <a:pt x="9188" y="15054"/>
                        </a:cubicBezTo>
                        <a:cubicBezTo>
                          <a:pt x="9544" y="15459"/>
                          <a:pt x="10755" y="15597"/>
                          <a:pt x="10755" y="15597"/>
                        </a:cubicBezTo>
                        <a:cubicBezTo>
                          <a:pt x="10755" y="15597"/>
                          <a:pt x="10774" y="15601"/>
                          <a:pt x="10810" y="15601"/>
                        </a:cubicBezTo>
                        <a:cubicBezTo>
                          <a:pt x="10915" y="15601"/>
                          <a:pt x="11171" y="15571"/>
                          <a:pt x="11565" y="15338"/>
                        </a:cubicBezTo>
                        <a:cubicBezTo>
                          <a:pt x="12462" y="14803"/>
                          <a:pt x="13936" y="14014"/>
                          <a:pt x="15361" y="13639"/>
                        </a:cubicBezTo>
                        <a:cubicBezTo>
                          <a:pt x="17625" y="13048"/>
                          <a:pt x="20057" y="12871"/>
                          <a:pt x="20057" y="12871"/>
                        </a:cubicBezTo>
                        <a:cubicBezTo>
                          <a:pt x="20057" y="12871"/>
                          <a:pt x="19753" y="9105"/>
                          <a:pt x="20156" y="6156"/>
                        </a:cubicBezTo>
                        <a:cubicBezTo>
                          <a:pt x="20559" y="3208"/>
                          <a:pt x="21449" y="245"/>
                          <a:pt x="21450" y="245"/>
                        </a:cubicBezTo>
                        <a:lnTo>
                          <a:pt x="21450" y="245"/>
                        </a:lnTo>
                        <a:cubicBezTo>
                          <a:pt x="21449" y="245"/>
                          <a:pt x="17701" y="687"/>
                          <a:pt x="15310" y="1268"/>
                        </a:cubicBezTo>
                        <a:cubicBezTo>
                          <a:pt x="12737" y="1893"/>
                          <a:pt x="10812" y="3525"/>
                          <a:pt x="10386" y="3691"/>
                        </a:cubicBezTo>
                        <a:cubicBezTo>
                          <a:pt x="10312" y="3719"/>
                          <a:pt x="10213" y="3731"/>
                          <a:pt x="10099" y="3731"/>
                        </a:cubicBezTo>
                        <a:cubicBezTo>
                          <a:pt x="9554" y="3731"/>
                          <a:pt x="8678" y="3460"/>
                          <a:pt x="8678" y="3460"/>
                        </a:cubicBezTo>
                        <a:cubicBezTo>
                          <a:pt x="8678" y="3460"/>
                          <a:pt x="7082" y="1990"/>
                          <a:pt x="5210" y="1279"/>
                        </a:cubicBezTo>
                        <a:cubicBezTo>
                          <a:pt x="3830" y="756"/>
                          <a:pt x="614" y="1"/>
                          <a:pt x="6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0"/>
                  <p:cNvSpPr/>
                  <p:nvPr/>
                </p:nvSpPr>
                <p:spPr>
                  <a:xfrm>
                    <a:off x="4961700" y="2686350"/>
                    <a:ext cx="216700" cy="90275"/>
                  </a:xfrm>
                  <a:custGeom>
                    <a:avLst/>
                    <a:gdLst/>
                    <a:ahLst/>
                    <a:cxnLst/>
                    <a:rect l="l" t="t" r="r" b="b"/>
                    <a:pathLst>
                      <a:path w="8668" h="3611" extrusionOk="0">
                        <a:moveTo>
                          <a:pt x="839" y="0"/>
                        </a:moveTo>
                        <a:lnTo>
                          <a:pt x="0" y="428"/>
                        </a:lnTo>
                        <a:cubicBezTo>
                          <a:pt x="0" y="428"/>
                          <a:pt x="3075" y="1103"/>
                          <a:pt x="4150" y="1474"/>
                        </a:cubicBezTo>
                        <a:cubicBezTo>
                          <a:pt x="5607" y="1977"/>
                          <a:pt x="7287" y="2828"/>
                          <a:pt x="8499" y="3606"/>
                        </a:cubicBezTo>
                        <a:cubicBezTo>
                          <a:pt x="8504" y="3609"/>
                          <a:pt x="8508" y="3610"/>
                          <a:pt x="8513" y="3610"/>
                        </a:cubicBezTo>
                        <a:cubicBezTo>
                          <a:pt x="8573" y="3610"/>
                          <a:pt x="8668" y="3422"/>
                          <a:pt x="8625" y="3382"/>
                        </a:cubicBezTo>
                        <a:cubicBezTo>
                          <a:pt x="7680" y="2452"/>
                          <a:pt x="5707" y="1395"/>
                          <a:pt x="4447" y="951"/>
                        </a:cubicBezTo>
                        <a:cubicBezTo>
                          <a:pt x="3390" y="578"/>
                          <a:pt x="839" y="0"/>
                          <a:pt x="8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40"/>
                  <p:cNvSpPr/>
                  <p:nvPr/>
                </p:nvSpPr>
                <p:spPr>
                  <a:xfrm>
                    <a:off x="5218100" y="2693125"/>
                    <a:ext cx="282800" cy="91900"/>
                  </a:xfrm>
                  <a:custGeom>
                    <a:avLst/>
                    <a:gdLst/>
                    <a:ahLst/>
                    <a:cxnLst/>
                    <a:rect l="l" t="t" r="r" b="b"/>
                    <a:pathLst>
                      <a:path w="11312" h="3676" extrusionOk="0">
                        <a:moveTo>
                          <a:pt x="10804" y="0"/>
                        </a:moveTo>
                        <a:cubicBezTo>
                          <a:pt x="9133" y="0"/>
                          <a:pt x="7150" y="209"/>
                          <a:pt x="5461" y="726"/>
                        </a:cubicBezTo>
                        <a:cubicBezTo>
                          <a:pt x="3615" y="1291"/>
                          <a:pt x="9" y="3448"/>
                          <a:pt x="9" y="3448"/>
                        </a:cubicBezTo>
                        <a:lnTo>
                          <a:pt x="0" y="3676"/>
                        </a:lnTo>
                        <a:cubicBezTo>
                          <a:pt x="0" y="3676"/>
                          <a:pt x="3974" y="1834"/>
                          <a:pt x="5680" y="1245"/>
                        </a:cubicBezTo>
                        <a:cubicBezTo>
                          <a:pt x="7532" y="607"/>
                          <a:pt x="9773" y="413"/>
                          <a:pt x="11188" y="402"/>
                        </a:cubicBezTo>
                        <a:cubicBezTo>
                          <a:pt x="11236" y="402"/>
                          <a:pt x="11312" y="8"/>
                          <a:pt x="11260" y="5"/>
                        </a:cubicBezTo>
                        <a:cubicBezTo>
                          <a:pt x="11111" y="2"/>
                          <a:pt x="10959" y="0"/>
                          <a:pt x="108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40"/>
                  <p:cNvSpPr/>
                  <p:nvPr/>
                </p:nvSpPr>
                <p:spPr>
                  <a:xfrm>
                    <a:off x="5006650" y="2783750"/>
                    <a:ext cx="88925" cy="212325"/>
                  </a:xfrm>
                  <a:custGeom>
                    <a:avLst/>
                    <a:gdLst/>
                    <a:ahLst/>
                    <a:cxnLst/>
                    <a:rect l="l" t="t" r="r" b="b"/>
                    <a:pathLst>
                      <a:path w="3557" h="8493" extrusionOk="0">
                        <a:moveTo>
                          <a:pt x="1" y="0"/>
                        </a:moveTo>
                        <a:lnTo>
                          <a:pt x="1" y="0"/>
                        </a:lnTo>
                        <a:cubicBezTo>
                          <a:pt x="317" y="723"/>
                          <a:pt x="638" y="1502"/>
                          <a:pt x="923" y="2282"/>
                        </a:cubicBezTo>
                        <a:cubicBezTo>
                          <a:pt x="1765" y="4579"/>
                          <a:pt x="2282" y="7409"/>
                          <a:pt x="2462" y="8493"/>
                        </a:cubicBezTo>
                        <a:cubicBezTo>
                          <a:pt x="2798" y="7976"/>
                          <a:pt x="2924" y="7360"/>
                          <a:pt x="3183" y="6813"/>
                        </a:cubicBezTo>
                        <a:cubicBezTo>
                          <a:pt x="3556" y="6023"/>
                          <a:pt x="2857" y="6202"/>
                          <a:pt x="3090" y="5473"/>
                        </a:cubicBezTo>
                        <a:cubicBezTo>
                          <a:pt x="3322" y="4745"/>
                          <a:pt x="2365" y="4311"/>
                          <a:pt x="2365" y="4311"/>
                        </a:cubicBezTo>
                        <a:cubicBezTo>
                          <a:pt x="2365" y="4311"/>
                          <a:pt x="2716" y="4188"/>
                          <a:pt x="2810" y="3456"/>
                        </a:cubicBezTo>
                        <a:cubicBezTo>
                          <a:pt x="2903" y="2723"/>
                          <a:pt x="1819" y="1952"/>
                          <a:pt x="1819" y="1952"/>
                        </a:cubicBezTo>
                        <a:cubicBezTo>
                          <a:pt x="1819" y="1952"/>
                          <a:pt x="2240" y="1831"/>
                          <a:pt x="1919" y="1018"/>
                        </a:cubicBezTo>
                        <a:cubicBezTo>
                          <a:pt x="1713" y="494"/>
                          <a:pt x="699" y="168"/>
                          <a:pt x="1" y="0"/>
                        </a:cubicBezTo>
                        <a:close/>
                      </a:path>
                    </a:pathLst>
                  </a:custGeom>
                  <a:solidFill>
                    <a:srgbClr val="191919">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40"/>
                  <p:cNvSpPr/>
                  <p:nvPr/>
                </p:nvSpPr>
                <p:spPr>
                  <a:xfrm>
                    <a:off x="5256025" y="2775250"/>
                    <a:ext cx="224950" cy="294650"/>
                  </a:xfrm>
                  <a:custGeom>
                    <a:avLst/>
                    <a:gdLst/>
                    <a:ahLst/>
                    <a:cxnLst/>
                    <a:rect l="l" t="t" r="r" b="b"/>
                    <a:pathLst>
                      <a:path w="8998" h="11786" extrusionOk="0">
                        <a:moveTo>
                          <a:pt x="8998" y="1"/>
                        </a:moveTo>
                        <a:lnTo>
                          <a:pt x="8998" y="1"/>
                        </a:lnTo>
                        <a:cubicBezTo>
                          <a:pt x="7594" y="123"/>
                          <a:pt x="5447" y="688"/>
                          <a:pt x="4509" y="2907"/>
                        </a:cubicBezTo>
                        <a:cubicBezTo>
                          <a:pt x="3057" y="6340"/>
                          <a:pt x="4257" y="8272"/>
                          <a:pt x="3120" y="9072"/>
                        </a:cubicBezTo>
                        <a:cubicBezTo>
                          <a:pt x="2434" y="9555"/>
                          <a:pt x="892" y="10427"/>
                          <a:pt x="0" y="11785"/>
                        </a:cubicBezTo>
                        <a:cubicBezTo>
                          <a:pt x="902" y="11253"/>
                          <a:pt x="2340" y="10492"/>
                          <a:pt x="3731" y="10127"/>
                        </a:cubicBezTo>
                        <a:cubicBezTo>
                          <a:pt x="5993" y="9534"/>
                          <a:pt x="8425" y="9357"/>
                          <a:pt x="8425" y="9357"/>
                        </a:cubicBezTo>
                        <a:cubicBezTo>
                          <a:pt x="8425" y="9357"/>
                          <a:pt x="8122" y="5591"/>
                          <a:pt x="8525" y="2642"/>
                        </a:cubicBezTo>
                        <a:cubicBezTo>
                          <a:pt x="8649" y="1735"/>
                          <a:pt x="8820" y="825"/>
                          <a:pt x="8998" y="1"/>
                        </a:cubicBezTo>
                        <a:close/>
                      </a:path>
                    </a:pathLst>
                  </a:custGeom>
                  <a:solidFill>
                    <a:srgbClr val="191919">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40"/>
                  <p:cNvSpPr/>
                  <p:nvPr/>
                </p:nvSpPr>
                <p:spPr>
                  <a:xfrm>
                    <a:off x="5172375" y="2773450"/>
                    <a:ext cx="71475" cy="310225"/>
                  </a:xfrm>
                  <a:custGeom>
                    <a:avLst/>
                    <a:gdLst/>
                    <a:ahLst/>
                    <a:cxnLst/>
                    <a:rect l="l" t="t" r="r" b="b"/>
                    <a:pathLst>
                      <a:path w="2859" h="12409" extrusionOk="0">
                        <a:moveTo>
                          <a:pt x="1" y="0"/>
                        </a:moveTo>
                        <a:cubicBezTo>
                          <a:pt x="1" y="1"/>
                          <a:pt x="431" y="4047"/>
                          <a:pt x="576" y="6038"/>
                        </a:cubicBezTo>
                        <a:cubicBezTo>
                          <a:pt x="721" y="8029"/>
                          <a:pt x="1080" y="12072"/>
                          <a:pt x="1080" y="12072"/>
                        </a:cubicBezTo>
                        <a:cubicBezTo>
                          <a:pt x="1080" y="12072"/>
                          <a:pt x="2129" y="12409"/>
                          <a:pt x="2553" y="12409"/>
                        </a:cubicBezTo>
                        <a:cubicBezTo>
                          <a:pt x="2635" y="12409"/>
                          <a:pt x="2693" y="12396"/>
                          <a:pt x="2717" y="12366"/>
                        </a:cubicBezTo>
                        <a:cubicBezTo>
                          <a:pt x="2858" y="12181"/>
                          <a:pt x="2355" y="5631"/>
                          <a:pt x="2281" y="4013"/>
                        </a:cubicBezTo>
                        <a:cubicBezTo>
                          <a:pt x="2209" y="2395"/>
                          <a:pt x="2064" y="127"/>
                          <a:pt x="2064" y="127"/>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40"/>
                  <p:cNvSpPr/>
                  <p:nvPr/>
                </p:nvSpPr>
                <p:spPr>
                  <a:xfrm>
                    <a:off x="5001150" y="2809600"/>
                    <a:ext cx="76525" cy="149350"/>
                  </a:xfrm>
                  <a:custGeom>
                    <a:avLst/>
                    <a:gdLst/>
                    <a:ahLst/>
                    <a:cxnLst/>
                    <a:rect l="l" t="t" r="r" b="b"/>
                    <a:pathLst>
                      <a:path w="3061" h="5974" extrusionOk="0">
                        <a:moveTo>
                          <a:pt x="1052" y="1"/>
                        </a:moveTo>
                        <a:cubicBezTo>
                          <a:pt x="959" y="1"/>
                          <a:pt x="870" y="26"/>
                          <a:pt x="788" y="81"/>
                        </a:cubicBezTo>
                        <a:cubicBezTo>
                          <a:pt x="393" y="345"/>
                          <a:pt x="1" y="583"/>
                          <a:pt x="86" y="1147"/>
                        </a:cubicBezTo>
                        <a:cubicBezTo>
                          <a:pt x="171" y="1710"/>
                          <a:pt x="888" y="1963"/>
                          <a:pt x="888" y="1963"/>
                        </a:cubicBezTo>
                        <a:cubicBezTo>
                          <a:pt x="888" y="1963"/>
                          <a:pt x="382" y="2424"/>
                          <a:pt x="485" y="2803"/>
                        </a:cubicBezTo>
                        <a:cubicBezTo>
                          <a:pt x="588" y="3183"/>
                          <a:pt x="1019" y="3501"/>
                          <a:pt x="1019" y="3501"/>
                        </a:cubicBezTo>
                        <a:cubicBezTo>
                          <a:pt x="1019" y="3501"/>
                          <a:pt x="660" y="3882"/>
                          <a:pt x="766" y="4218"/>
                        </a:cubicBezTo>
                        <a:cubicBezTo>
                          <a:pt x="873" y="4551"/>
                          <a:pt x="1185" y="4674"/>
                          <a:pt x="1185" y="4674"/>
                        </a:cubicBezTo>
                        <a:cubicBezTo>
                          <a:pt x="1185" y="4674"/>
                          <a:pt x="925" y="4972"/>
                          <a:pt x="1115" y="5407"/>
                        </a:cubicBezTo>
                        <a:cubicBezTo>
                          <a:pt x="1254" y="5725"/>
                          <a:pt x="1810" y="5974"/>
                          <a:pt x="2207" y="5974"/>
                        </a:cubicBezTo>
                        <a:cubicBezTo>
                          <a:pt x="2352" y="5974"/>
                          <a:pt x="2476" y="5941"/>
                          <a:pt x="2551" y="5866"/>
                        </a:cubicBezTo>
                        <a:cubicBezTo>
                          <a:pt x="3061" y="5359"/>
                          <a:pt x="2670" y="5091"/>
                          <a:pt x="2317" y="4920"/>
                        </a:cubicBezTo>
                        <a:cubicBezTo>
                          <a:pt x="2317" y="4920"/>
                          <a:pt x="2853" y="4647"/>
                          <a:pt x="2817" y="4042"/>
                        </a:cubicBezTo>
                        <a:cubicBezTo>
                          <a:pt x="2788" y="3555"/>
                          <a:pt x="2327" y="3507"/>
                          <a:pt x="2149" y="3507"/>
                        </a:cubicBezTo>
                        <a:cubicBezTo>
                          <a:pt x="2107" y="3507"/>
                          <a:pt x="2080" y="3510"/>
                          <a:pt x="2080" y="3510"/>
                        </a:cubicBezTo>
                        <a:cubicBezTo>
                          <a:pt x="2080" y="3510"/>
                          <a:pt x="2687" y="2966"/>
                          <a:pt x="2551" y="2445"/>
                        </a:cubicBezTo>
                        <a:cubicBezTo>
                          <a:pt x="2415" y="1924"/>
                          <a:pt x="1682" y="1854"/>
                          <a:pt x="1682" y="1854"/>
                        </a:cubicBezTo>
                        <a:cubicBezTo>
                          <a:pt x="1682" y="1854"/>
                          <a:pt x="2371" y="1411"/>
                          <a:pt x="2058" y="827"/>
                        </a:cubicBezTo>
                        <a:cubicBezTo>
                          <a:pt x="1809" y="363"/>
                          <a:pt x="1406" y="1"/>
                          <a:pt x="1052" y="1"/>
                        </a:cubicBezTo>
                        <a:close/>
                      </a:path>
                    </a:pathLst>
                  </a:custGeom>
                  <a:solidFill>
                    <a:srgbClr val="FFC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40"/>
                  <p:cNvSpPr/>
                  <p:nvPr/>
                </p:nvSpPr>
                <p:spPr>
                  <a:xfrm>
                    <a:off x="5023325" y="2855875"/>
                    <a:ext cx="19950" cy="4450"/>
                  </a:xfrm>
                  <a:custGeom>
                    <a:avLst/>
                    <a:gdLst/>
                    <a:ahLst/>
                    <a:cxnLst/>
                    <a:rect l="l" t="t" r="r" b="b"/>
                    <a:pathLst>
                      <a:path w="798" h="178" extrusionOk="0">
                        <a:moveTo>
                          <a:pt x="797" y="0"/>
                        </a:moveTo>
                        <a:cubicBezTo>
                          <a:pt x="667" y="117"/>
                          <a:pt x="500" y="160"/>
                          <a:pt x="331" y="160"/>
                        </a:cubicBezTo>
                        <a:cubicBezTo>
                          <a:pt x="219" y="160"/>
                          <a:pt x="105" y="141"/>
                          <a:pt x="1" y="111"/>
                        </a:cubicBezTo>
                        <a:lnTo>
                          <a:pt x="1" y="111"/>
                        </a:lnTo>
                        <a:cubicBezTo>
                          <a:pt x="108" y="152"/>
                          <a:pt x="227" y="177"/>
                          <a:pt x="345" y="177"/>
                        </a:cubicBezTo>
                        <a:cubicBezTo>
                          <a:pt x="486" y="177"/>
                          <a:pt x="624" y="141"/>
                          <a:pt x="737" y="54"/>
                        </a:cubicBezTo>
                        <a:cubicBezTo>
                          <a:pt x="759" y="39"/>
                          <a:pt x="779" y="20"/>
                          <a:pt x="797" y="0"/>
                        </a:cubicBezTo>
                        <a:close/>
                      </a:path>
                    </a:pathLst>
                  </a:custGeom>
                  <a:solidFill>
                    <a:srgbClr val="EC83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40"/>
                  <p:cNvSpPr/>
                  <p:nvPr/>
                </p:nvSpPr>
                <p:spPr>
                  <a:xfrm>
                    <a:off x="5027750" y="2896275"/>
                    <a:ext cx="26700" cy="4625"/>
                  </a:xfrm>
                  <a:custGeom>
                    <a:avLst/>
                    <a:gdLst/>
                    <a:ahLst/>
                    <a:cxnLst/>
                    <a:rect l="l" t="t" r="r" b="b"/>
                    <a:pathLst>
                      <a:path w="1068" h="185" extrusionOk="0">
                        <a:moveTo>
                          <a:pt x="1068" y="1"/>
                        </a:moveTo>
                        <a:lnTo>
                          <a:pt x="1068" y="1"/>
                        </a:lnTo>
                        <a:cubicBezTo>
                          <a:pt x="1011" y="43"/>
                          <a:pt x="951" y="79"/>
                          <a:pt x="886" y="106"/>
                        </a:cubicBezTo>
                        <a:cubicBezTo>
                          <a:pt x="779" y="150"/>
                          <a:pt x="667" y="169"/>
                          <a:pt x="554" y="169"/>
                        </a:cubicBezTo>
                        <a:cubicBezTo>
                          <a:pt x="364" y="169"/>
                          <a:pt x="172" y="116"/>
                          <a:pt x="1" y="38"/>
                        </a:cubicBezTo>
                        <a:lnTo>
                          <a:pt x="1" y="38"/>
                        </a:lnTo>
                        <a:cubicBezTo>
                          <a:pt x="165" y="128"/>
                          <a:pt x="362" y="184"/>
                          <a:pt x="554" y="184"/>
                        </a:cubicBezTo>
                        <a:cubicBezTo>
                          <a:pt x="741" y="184"/>
                          <a:pt x="924" y="130"/>
                          <a:pt x="1068" y="1"/>
                        </a:cubicBezTo>
                        <a:close/>
                      </a:path>
                    </a:pathLst>
                  </a:custGeom>
                  <a:solidFill>
                    <a:srgbClr val="EC83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40"/>
                  <p:cNvSpPr/>
                  <p:nvPr/>
                </p:nvSpPr>
                <p:spPr>
                  <a:xfrm>
                    <a:off x="5030575" y="2928650"/>
                    <a:ext cx="28525" cy="5075"/>
                  </a:xfrm>
                  <a:custGeom>
                    <a:avLst/>
                    <a:gdLst/>
                    <a:ahLst/>
                    <a:cxnLst/>
                    <a:rect l="l" t="t" r="r" b="b"/>
                    <a:pathLst>
                      <a:path w="1141" h="203" extrusionOk="0">
                        <a:moveTo>
                          <a:pt x="0" y="1"/>
                        </a:moveTo>
                        <a:lnTo>
                          <a:pt x="0" y="1"/>
                        </a:lnTo>
                        <a:cubicBezTo>
                          <a:pt x="226" y="94"/>
                          <a:pt x="564" y="202"/>
                          <a:pt x="854" y="202"/>
                        </a:cubicBezTo>
                        <a:cubicBezTo>
                          <a:pt x="958" y="202"/>
                          <a:pt x="1056" y="188"/>
                          <a:pt x="1140" y="155"/>
                        </a:cubicBezTo>
                        <a:lnTo>
                          <a:pt x="1140" y="155"/>
                        </a:lnTo>
                        <a:cubicBezTo>
                          <a:pt x="1095" y="170"/>
                          <a:pt x="1046" y="179"/>
                          <a:pt x="998" y="185"/>
                        </a:cubicBezTo>
                        <a:cubicBezTo>
                          <a:pt x="964" y="188"/>
                          <a:pt x="929" y="189"/>
                          <a:pt x="894" y="189"/>
                        </a:cubicBezTo>
                        <a:cubicBezTo>
                          <a:pt x="599" y="189"/>
                          <a:pt x="271" y="91"/>
                          <a:pt x="0" y="1"/>
                        </a:cubicBezTo>
                        <a:close/>
                      </a:path>
                    </a:pathLst>
                  </a:custGeom>
                  <a:solidFill>
                    <a:srgbClr val="EC83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0"/>
                  <p:cNvSpPr/>
                  <p:nvPr/>
                </p:nvSpPr>
                <p:spPr>
                  <a:xfrm>
                    <a:off x="5377475" y="2830325"/>
                    <a:ext cx="159400" cy="166325"/>
                  </a:xfrm>
                  <a:custGeom>
                    <a:avLst/>
                    <a:gdLst/>
                    <a:ahLst/>
                    <a:cxnLst/>
                    <a:rect l="l" t="t" r="r" b="b"/>
                    <a:pathLst>
                      <a:path w="6376" h="6653" extrusionOk="0">
                        <a:moveTo>
                          <a:pt x="2345" y="0"/>
                        </a:moveTo>
                        <a:cubicBezTo>
                          <a:pt x="2284" y="0"/>
                          <a:pt x="2226" y="2"/>
                          <a:pt x="2172" y="7"/>
                        </a:cubicBezTo>
                        <a:cubicBezTo>
                          <a:pt x="1673" y="47"/>
                          <a:pt x="1065" y="287"/>
                          <a:pt x="835" y="635"/>
                        </a:cubicBezTo>
                        <a:cubicBezTo>
                          <a:pt x="482" y="1166"/>
                          <a:pt x="709" y="1808"/>
                          <a:pt x="709" y="1808"/>
                        </a:cubicBezTo>
                        <a:cubicBezTo>
                          <a:pt x="709" y="1808"/>
                          <a:pt x="313" y="2123"/>
                          <a:pt x="199" y="2541"/>
                        </a:cubicBezTo>
                        <a:cubicBezTo>
                          <a:pt x="87" y="2957"/>
                          <a:pt x="309" y="3510"/>
                          <a:pt x="309" y="3510"/>
                        </a:cubicBezTo>
                        <a:cubicBezTo>
                          <a:pt x="309" y="3510"/>
                          <a:pt x="1" y="4001"/>
                          <a:pt x="30" y="4470"/>
                        </a:cubicBezTo>
                        <a:cubicBezTo>
                          <a:pt x="56" y="4884"/>
                          <a:pt x="295" y="5298"/>
                          <a:pt x="295" y="5298"/>
                        </a:cubicBezTo>
                        <a:cubicBezTo>
                          <a:pt x="295" y="5298"/>
                          <a:pt x="203" y="5792"/>
                          <a:pt x="463" y="6050"/>
                        </a:cubicBezTo>
                        <a:cubicBezTo>
                          <a:pt x="630" y="6216"/>
                          <a:pt x="832" y="6271"/>
                          <a:pt x="1052" y="6271"/>
                        </a:cubicBezTo>
                        <a:cubicBezTo>
                          <a:pt x="1494" y="6271"/>
                          <a:pt x="2004" y="6047"/>
                          <a:pt x="2424" y="6047"/>
                        </a:cubicBezTo>
                        <a:cubicBezTo>
                          <a:pt x="2464" y="6047"/>
                          <a:pt x="2504" y="6049"/>
                          <a:pt x="2542" y="6054"/>
                        </a:cubicBezTo>
                        <a:cubicBezTo>
                          <a:pt x="2969" y="6103"/>
                          <a:pt x="3572" y="6608"/>
                          <a:pt x="4269" y="6647"/>
                        </a:cubicBezTo>
                        <a:cubicBezTo>
                          <a:pt x="4328" y="6650"/>
                          <a:pt x="4387" y="6652"/>
                          <a:pt x="4445" y="6652"/>
                        </a:cubicBezTo>
                        <a:cubicBezTo>
                          <a:pt x="5081" y="6652"/>
                          <a:pt x="5690" y="6434"/>
                          <a:pt x="6046" y="5392"/>
                        </a:cubicBezTo>
                        <a:cubicBezTo>
                          <a:pt x="6375" y="4422"/>
                          <a:pt x="6351" y="2902"/>
                          <a:pt x="5781" y="1713"/>
                        </a:cubicBezTo>
                        <a:cubicBezTo>
                          <a:pt x="5244" y="592"/>
                          <a:pt x="3354" y="0"/>
                          <a:pt x="2345" y="0"/>
                        </a:cubicBezTo>
                        <a:close/>
                      </a:path>
                    </a:pathLst>
                  </a:custGeom>
                  <a:solidFill>
                    <a:srgbClr val="FFC7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40"/>
                  <p:cNvSpPr/>
                  <p:nvPr/>
                </p:nvSpPr>
                <p:spPr>
                  <a:xfrm>
                    <a:off x="5394400" y="2859100"/>
                    <a:ext cx="86450" cy="17725"/>
                  </a:xfrm>
                  <a:custGeom>
                    <a:avLst/>
                    <a:gdLst/>
                    <a:ahLst/>
                    <a:cxnLst/>
                    <a:rect l="l" t="t" r="r" b="b"/>
                    <a:pathLst>
                      <a:path w="3458" h="709" extrusionOk="0">
                        <a:moveTo>
                          <a:pt x="1381" y="1"/>
                        </a:moveTo>
                        <a:cubicBezTo>
                          <a:pt x="907" y="1"/>
                          <a:pt x="465" y="141"/>
                          <a:pt x="141" y="516"/>
                        </a:cubicBezTo>
                        <a:cubicBezTo>
                          <a:pt x="88" y="577"/>
                          <a:pt x="43" y="641"/>
                          <a:pt x="0" y="708"/>
                        </a:cubicBezTo>
                        <a:cubicBezTo>
                          <a:pt x="45" y="643"/>
                          <a:pt x="94" y="579"/>
                          <a:pt x="146" y="521"/>
                        </a:cubicBezTo>
                        <a:cubicBezTo>
                          <a:pt x="473" y="163"/>
                          <a:pt x="909" y="30"/>
                          <a:pt x="1374" y="30"/>
                        </a:cubicBezTo>
                        <a:cubicBezTo>
                          <a:pt x="2097" y="30"/>
                          <a:pt x="2891" y="352"/>
                          <a:pt x="3457" y="651"/>
                        </a:cubicBezTo>
                        <a:cubicBezTo>
                          <a:pt x="2903" y="330"/>
                          <a:pt x="2105" y="1"/>
                          <a:pt x="1381" y="1"/>
                        </a:cubicBezTo>
                        <a:close/>
                      </a:path>
                    </a:pathLst>
                  </a:custGeom>
                  <a:solidFill>
                    <a:srgbClr val="EC83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40"/>
                  <p:cNvSpPr/>
                  <p:nvPr/>
                </p:nvSpPr>
                <p:spPr>
                  <a:xfrm>
                    <a:off x="5384575" y="2902250"/>
                    <a:ext cx="85175" cy="19525"/>
                  </a:xfrm>
                  <a:custGeom>
                    <a:avLst/>
                    <a:gdLst/>
                    <a:ahLst/>
                    <a:cxnLst/>
                    <a:rect l="l" t="t" r="r" b="b"/>
                    <a:pathLst>
                      <a:path w="3407" h="781" extrusionOk="0">
                        <a:moveTo>
                          <a:pt x="1550" y="1"/>
                        </a:moveTo>
                        <a:cubicBezTo>
                          <a:pt x="1009" y="1"/>
                          <a:pt x="498" y="159"/>
                          <a:pt x="138" y="590"/>
                        </a:cubicBezTo>
                        <a:cubicBezTo>
                          <a:pt x="87" y="650"/>
                          <a:pt x="42" y="714"/>
                          <a:pt x="0" y="780"/>
                        </a:cubicBezTo>
                        <a:lnTo>
                          <a:pt x="34" y="733"/>
                        </a:lnTo>
                        <a:cubicBezTo>
                          <a:pt x="65" y="687"/>
                          <a:pt x="107" y="638"/>
                          <a:pt x="143" y="595"/>
                        </a:cubicBezTo>
                        <a:cubicBezTo>
                          <a:pt x="509" y="180"/>
                          <a:pt x="1015" y="30"/>
                          <a:pt x="1549" y="30"/>
                        </a:cubicBezTo>
                        <a:cubicBezTo>
                          <a:pt x="2192" y="30"/>
                          <a:pt x="2875" y="248"/>
                          <a:pt x="3407" y="485"/>
                        </a:cubicBezTo>
                        <a:cubicBezTo>
                          <a:pt x="2883" y="227"/>
                          <a:pt x="2196" y="1"/>
                          <a:pt x="1550" y="1"/>
                        </a:cubicBezTo>
                        <a:close/>
                      </a:path>
                    </a:pathLst>
                  </a:custGeom>
                  <a:solidFill>
                    <a:srgbClr val="EC83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0"/>
                  <p:cNvSpPr/>
                  <p:nvPr/>
                </p:nvSpPr>
                <p:spPr>
                  <a:xfrm>
                    <a:off x="5383000" y="2945200"/>
                    <a:ext cx="83000" cy="20825"/>
                  </a:xfrm>
                  <a:custGeom>
                    <a:avLst/>
                    <a:gdLst/>
                    <a:ahLst/>
                    <a:cxnLst/>
                    <a:rect l="l" t="t" r="r" b="b"/>
                    <a:pathLst>
                      <a:path w="3320" h="833" extrusionOk="0">
                        <a:moveTo>
                          <a:pt x="1660" y="0"/>
                        </a:moveTo>
                        <a:cubicBezTo>
                          <a:pt x="1000" y="0"/>
                          <a:pt x="365" y="232"/>
                          <a:pt x="0" y="833"/>
                        </a:cubicBezTo>
                        <a:cubicBezTo>
                          <a:pt x="347" y="303"/>
                          <a:pt x="928" y="49"/>
                          <a:pt x="1547" y="34"/>
                        </a:cubicBezTo>
                        <a:cubicBezTo>
                          <a:pt x="1584" y="32"/>
                          <a:pt x="1620" y="32"/>
                          <a:pt x="1657" y="32"/>
                        </a:cubicBezTo>
                        <a:cubicBezTo>
                          <a:pt x="2226" y="32"/>
                          <a:pt x="2792" y="173"/>
                          <a:pt x="3320" y="383"/>
                        </a:cubicBezTo>
                        <a:cubicBezTo>
                          <a:pt x="2903" y="196"/>
                          <a:pt x="2457" y="71"/>
                          <a:pt x="2003" y="20"/>
                        </a:cubicBezTo>
                        <a:cubicBezTo>
                          <a:pt x="1889" y="7"/>
                          <a:pt x="1774" y="0"/>
                          <a:pt x="1660" y="0"/>
                        </a:cubicBezTo>
                        <a:close/>
                      </a:path>
                    </a:pathLst>
                  </a:custGeom>
                  <a:solidFill>
                    <a:srgbClr val="EC83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40"/>
                  <p:cNvSpPr/>
                  <p:nvPr/>
                </p:nvSpPr>
                <p:spPr>
                  <a:xfrm>
                    <a:off x="4767275" y="2293125"/>
                    <a:ext cx="141850" cy="174250"/>
                  </a:xfrm>
                  <a:custGeom>
                    <a:avLst/>
                    <a:gdLst/>
                    <a:ahLst/>
                    <a:cxnLst/>
                    <a:rect l="l" t="t" r="r" b="b"/>
                    <a:pathLst>
                      <a:path w="5674" h="6970" extrusionOk="0">
                        <a:moveTo>
                          <a:pt x="896" y="1"/>
                        </a:moveTo>
                        <a:lnTo>
                          <a:pt x="1837" y="2746"/>
                        </a:lnTo>
                        <a:lnTo>
                          <a:pt x="1" y="4084"/>
                        </a:lnTo>
                        <a:lnTo>
                          <a:pt x="2267" y="4003"/>
                        </a:lnTo>
                        <a:lnTo>
                          <a:pt x="3285" y="6970"/>
                        </a:lnTo>
                        <a:lnTo>
                          <a:pt x="3829" y="3949"/>
                        </a:lnTo>
                        <a:lnTo>
                          <a:pt x="5674" y="3884"/>
                        </a:lnTo>
                        <a:lnTo>
                          <a:pt x="4075" y="2585"/>
                        </a:lnTo>
                        <a:lnTo>
                          <a:pt x="4380" y="896"/>
                        </a:lnTo>
                        <a:lnTo>
                          <a:pt x="3124" y="1810"/>
                        </a:lnTo>
                        <a:lnTo>
                          <a:pt x="89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40"/>
                  <p:cNvSpPr/>
                  <p:nvPr/>
                </p:nvSpPr>
                <p:spPr>
                  <a:xfrm>
                    <a:off x="4895800" y="2446950"/>
                    <a:ext cx="119225" cy="168375"/>
                  </a:xfrm>
                  <a:custGeom>
                    <a:avLst/>
                    <a:gdLst/>
                    <a:ahLst/>
                    <a:cxnLst/>
                    <a:rect l="l" t="t" r="r" b="b"/>
                    <a:pathLst>
                      <a:path w="4769" h="6735" extrusionOk="0">
                        <a:moveTo>
                          <a:pt x="436" y="0"/>
                        </a:moveTo>
                        <a:cubicBezTo>
                          <a:pt x="201" y="0"/>
                          <a:pt x="1" y="347"/>
                          <a:pt x="215" y="537"/>
                        </a:cubicBezTo>
                        <a:cubicBezTo>
                          <a:pt x="1193" y="1400"/>
                          <a:pt x="1968" y="2435"/>
                          <a:pt x="2620" y="3560"/>
                        </a:cubicBezTo>
                        <a:cubicBezTo>
                          <a:pt x="2936" y="4107"/>
                          <a:pt x="3231" y="4676"/>
                          <a:pt x="3507" y="5245"/>
                        </a:cubicBezTo>
                        <a:cubicBezTo>
                          <a:pt x="3795" y="5836"/>
                          <a:pt x="4120" y="6119"/>
                          <a:pt x="4487" y="6666"/>
                        </a:cubicBezTo>
                        <a:cubicBezTo>
                          <a:pt x="4518" y="6713"/>
                          <a:pt x="4569" y="6735"/>
                          <a:pt x="4620" y="6735"/>
                        </a:cubicBezTo>
                        <a:cubicBezTo>
                          <a:pt x="4696" y="6735"/>
                          <a:pt x="4768" y="6685"/>
                          <a:pt x="4764" y="6591"/>
                        </a:cubicBezTo>
                        <a:cubicBezTo>
                          <a:pt x="4715" y="5340"/>
                          <a:pt x="3923" y="4208"/>
                          <a:pt x="3313" y="3155"/>
                        </a:cubicBezTo>
                        <a:cubicBezTo>
                          <a:pt x="2610" y="1941"/>
                          <a:pt x="1720" y="884"/>
                          <a:pt x="589" y="53"/>
                        </a:cubicBezTo>
                        <a:cubicBezTo>
                          <a:pt x="539" y="16"/>
                          <a:pt x="487" y="0"/>
                          <a:pt x="4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40"/>
                  <p:cNvSpPr/>
                  <p:nvPr/>
                </p:nvSpPr>
                <p:spPr>
                  <a:xfrm>
                    <a:off x="5777000" y="2414750"/>
                    <a:ext cx="97225" cy="102900"/>
                  </a:xfrm>
                  <a:custGeom>
                    <a:avLst/>
                    <a:gdLst/>
                    <a:ahLst/>
                    <a:cxnLst/>
                    <a:rect l="l" t="t" r="r" b="b"/>
                    <a:pathLst>
                      <a:path w="3889" h="4116" extrusionOk="0">
                        <a:moveTo>
                          <a:pt x="1579" y="0"/>
                        </a:moveTo>
                        <a:lnTo>
                          <a:pt x="1553" y="1574"/>
                        </a:lnTo>
                        <a:lnTo>
                          <a:pt x="1" y="2006"/>
                        </a:lnTo>
                        <a:lnTo>
                          <a:pt x="1539" y="2469"/>
                        </a:lnTo>
                        <a:lnTo>
                          <a:pt x="1513" y="4115"/>
                        </a:lnTo>
                        <a:lnTo>
                          <a:pt x="2519" y="2764"/>
                        </a:lnTo>
                        <a:lnTo>
                          <a:pt x="3848" y="3165"/>
                        </a:lnTo>
                        <a:lnTo>
                          <a:pt x="3051" y="2053"/>
                        </a:lnTo>
                        <a:lnTo>
                          <a:pt x="3888" y="928"/>
                        </a:lnTo>
                        <a:lnTo>
                          <a:pt x="2516" y="1309"/>
                        </a:lnTo>
                        <a:lnTo>
                          <a:pt x="157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40"/>
                  <p:cNvSpPr/>
                  <p:nvPr/>
                </p:nvSpPr>
                <p:spPr>
                  <a:xfrm>
                    <a:off x="5613975" y="2501200"/>
                    <a:ext cx="168025" cy="122550"/>
                  </a:xfrm>
                  <a:custGeom>
                    <a:avLst/>
                    <a:gdLst/>
                    <a:ahLst/>
                    <a:cxnLst/>
                    <a:rect l="l" t="t" r="r" b="b"/>
                    <a:pathLst>
                      <a:path w="6721" h="4902" extrusionOk="0">
                        <a:moveTo>
                          <a:pt x="6413" y="0"/>
                        </a:moveTo>
                        <a:cubicBezTo>
                          <a:pt x="5302" y="0"/>
                          <a:pt x="4096" y="921"/>
                          <a:pt x="3224" y="1529"/>
                        </a:cubicBezTo>
                        <a:cubicBezTo>
                          <a:pt x="2014" y="2374"/>
                          <a:pt x="1140" y="3472"/>
                          <a:pt x="144" y="4527"/>
                        </a:cubicBezTo>
                        <a:cubicBezTo>
                          <a:pt x="1" y="4679"/>
                          <a:pt x="174" y="4901"/>
                          <a:pt x="346" y="4901"/>
                        </a:cubicBezTo>
                        <a:cubicBezTo>
                          <a:pt x="393" y="4901"/>
                          <a:pt x="440" y="4885"/>
                          <a:pt x="480" y="4847"/>
                        </a:cubicBezTo>
                        <a:cubicBezTo>
                          <a:pt x="1362" y="4013"/>
                          <a:pt x="2164" y="3170"/>
                          <a:pt x="3141" y="2436"/>
                        </a:cubicBezTo>
                        <a:cubicBezTo>
                          <a:pt x="4231" y="1616"/>
                          <a:pt x="5567" y="1181"/>
                          <a:pt x="6606" y="318"/>
                        </a:cubicBezTo>
                        <a:cubicBezTo>
                          <a:pt x="6720" y="221"/>
                          <a:pt x="6671" y="11"/>
                          <a:pt x="6510" y="3"/>
                        </a:cubicBezTo>
                        <a:cubicBezTo>
                          <a:pt x="6478" y="1"/>
                          <a:pt x="6445" y="0"/>
                          <a:pt x="64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0"/>
                  <p:cNvSpPr/>
                  <p:nvPr/>
                </p:nvSpPr>
                <p:spPr>
                  <a:xfrm>
                    <a:off x="4789925" y="2562750"/>
                    <a:ext cx="134525" cy="75150"/>
                  </a:xfrm>
                  <a:custGeom>
                    <a:avLst/>
                    <a:gdLst/>
                    <a:ahLst/>
                    <a:cxnLst/>
                    <a:rect l="l" t="t" r="r" b="b"/>
                    <a:pathLst>
                      <a:path w="5381" h="3006" extrusionOk="0">
                        <a:moveTo>
                          <a:pt x="401" y="1"/>
                        </a:moveTo>
                        <a:cubicBezTo>
                          <a:pt x="105" y="1"/>
                          <a:pt x="0" y="430"/>
                          <a:pt x="317" y="528"/>
                        </a:cubicBezTo>
                        <a:cubicBezTo>
                          <a:pt x="1187" y="796"/>
                          <a:pt x="1907" y="1191"/>
                          <a:pt x="2695" y="1644"/>
                        </a:cubicBezTo>
                        <a:cubicBezTo>
                          <a:pt x="3485" y="2096"/>
                          <a:pt x="4326" y="2500"/>
                          <a:pt x="5093" y="2985"/>
                        </a:cubicBezTo>
                        <a:cubicBezTo>
                          <a:pt x="5116" y="2999"/>
                          <a:pt x="5140" y="3006"/>
                          <a:pt x="5163" y="3006"/>
                        </a:cubicBezTo>
                        <a:cubicBezTo>
                          <a:pt x="5281" y="3006"/>
                          <a:pt x="5381" y="2842"/>
                          <a:pt x="5273" y="2749"/>
                        </a:cubicBezTo>
                        <a:cubicBezTo>
                          <a:pt x="3802" y="1486"/>
                          <a:pt x="2405" y="370"/>
                          <a:pt x="461" y="6"/>
                        </a:cubicBezTo>
                        <a:cubicBezTo>
                          <a:pt x="440" y="2"/>
                          <a:pt x="420" y="1"/>
                          <a:pt x="4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40"/>
                  <p:cNvSpPr/>
                  <p:nvPr/>
                </p:nvSpPr>
                <p:spPr>
                  <a:xfrm>
                    <a:off x="4989950" y="2391000"/>
                    <a:ext cx="57500" cy="136350"/>
                  </a:xfrm>
                  <a:custGeom>
                    <a:avLst/>
                    <a:gdLst/>
                    <a:ahLst/>
                    <a:cxnLst/>
                    <a:rect l="l" t="t" r="r" b="b"/>
                    <a:pathLst>
                      <a:path w="2300" h="5454" extrusionOk="0">
                        <a:moveTo>
                          <a:pt x="364" y="1"/>
                        </a:moveTo>
                        <a:cubicBezTo>
                          <a:pt x="181" y="1"/>
                          <a:pt x="0" y="192"/>
                          <a:pt x="117" y="403"/>
                        </a:cubicBezTo>
                        <a:cubicBezTo>
                          <a:pt x="956" y="1925"/>
                          <a:pt x="1355" y="3743"/>
                          <a:pt x="1934" y="5374"/>
                        </a:cubicBezTo>
                        <a:cubicBezTo>
                          <a:pt x="1953" y="5428"/>
                          <a:pt x="1997" y="5453"/>
                          <a:pt x="2041" y="5453"/>
                        </a:cubicBezTo>
                        <a:cubicBezTo>
                          <a:pt x="2095" y="5453"/>
                          <a:pt x="2148" y="5414"/>
                          <a:pt x="2154" y="5345"/>
                        </a:cubicBezTo>
                        <a:cubicBezTo>
                          <a:pt x="2300" y="3641"/>
                          <a:pt x="1461" y="1557"/>
                          <a:pt x="584" y="130"/>
                        </a:cubicBezTo>
                        <a:cubicBezTo>
                          <a:pt x="528" y="39"/>
                          <a:pt x="446" y="1"/>
                          <a:pt x="3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40"/>
                  <p:cNvSpPr/>
                  <p:nvPr/>
                </p:nvSpPr>
                <p:spPr>
                  <a:xfrm>
                    <a:off x="5753800" y="2209300"/>
                    <a:ext cx="89350" cy="89125"/>
                  </a:xfrm>
                  <a:custGeom>
                    <a:avLst/>
                    <a:gdLst/>
                    <a:ahLst/>
                    <a:cxnLst/>
                    <a:rect l="l" t="t" r="r" b="b"/>
                    <a:pathLst>
                      <a:path w="3574" h="3565" extrusionOk="0">
                        <a:moveTo>
                          <a:pt x="3148" y="1"/>
                        </a:moveTo>
                        <a:lnTo>
                          <a:pt x="1937" y="859"/>
                        </a:lnTo>
                        <a:lnTo>
                          <a:pt x="990" y="157"/>
                        </a:lnTo>
                        <a:lnTo>
                          <a:pt x="1288" y="1317"/>
                        </a:lnTo>
                        <a:lnTo>
                          <a:pt x="0" y="2231"/>
                        </a:lnTo>
                        <a:lnTo>
                          <a:pt x="0" y="2231"/>
                        </a:lnTo>
                        <a:lnTo>
                          <a:pt x="1505" y="2164"/>
                        </a:lnTo>
                        <a:lnTo>
                          <a:pt x="1865" y="3565"/>
                        </a:lnTo>
                        <a:lnTo>
                          <a:pt x="2383" y="2127"/>
                        </a:lnTo>
                        <a:lnTo>
                          <a:pt x="3573" y="2074"/>
                        </a:lnTo>
                        <a:lnTo>
                          <a:pt x="2648" y="1388"/>
                        </a:lnTo>
                        <a:lnTo>
                          <a:pt x="314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0"/>
                  <p:cNvSpPr/>
                  <p:nvPr/>
                </p:nvSpPr>
                <p:spPr>
                  <a:xfrm>
                    <a:off x="4940625" y="2143825"/>
                    <a:ext cx="99600" cy="114500"/>
                  </a:xfrm>
                  <a:custGeom>
                    <a:avLst/>
                    <a:gdLst/>
                    <a:ahLst/>
                    <a:cxnLst/>
                    <a:rect l="l" t="t" r="r" b="b"/>
                    <a:pathLst>
                      <a:path w="3984" h="4580" extrusionOk="0">
                        <a:moveTo>
                          <a:pt x="2192" y="0"/>
                        </a:moveTo>
                        <a:lnTo>
                          <a:pt x="1552" y="1494"/>
                        </a:lnTo>
                        <a:lnTo>
                          <a:pt x="1" y="1494"/>
                        </a:lnTo>
                        <a:lnTo>
                          <a:pt x="1097" y="2555"/>
                        </a:lnTo>
                        <a:lnTo>
                          <a:pt x="399" y="4182"/>
                        </a:lnTo>
                        <a:lnTo>
                          <a:pt x="1739" y="3176"/>
                        </a:lnTo>
                        <a:lnTo>
                          <a:pt x="3187" y="4580"/>
                        </a:lnTo>
                        <a:lnTo>
                          <a:pt x="3187" y="4580"/>
                        </a:lnTo>
                        <a:lnTo>
                          <a:pt x="2722" y="2440"/>
                        </a:lnTo>
                        <a:lnTo>
                          <a:pt x="3983" y="1494"/>
                        </a:lnTo>
                        <a:lnTo>
                          <a:pt x="2516" y="1494"/>
                        </a:lnTo>
                        <a:lnTo>
                          <a:pt x="21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0"/>
                  <p:cNvSpPr/>
                  <p:nvPr/>
                </p:nvSpPr>
                <p:spPr>
                  <a:xfrm>
                    <a:off x="5679475" y="2619025"/>
                    <a:ext cx="114650" cy="27550"/>
                  </a:xfrm>
                  <a:custGeom>
                    <a:avLst/>
                    <a:gdLst/>
                    <a:ahLst/>
                    <a:cxnLst/>
                    <a:rect l="l" t="t" r="r" b="b"/>
                    <a:pathLst>
                      <a:path w="4586" h="1102" extrusionOk="0">
                        <a:moveTo>
                          <a:pt x="3845" y="0"/>
                        </a:moveTo>
                        <a:cubicBezTo>
                          <a:pt x="2578" y="0"/>
                          <a:pt x="1094" y="203"/>
                          <a:pt x="95" y="913"/>
                        </a:cubicBezTo>
                        <a:cubicBezTo>
                          <a:pt x="0" y="980"/>
                          <a:pt x="53" y="1102"/>
                          <a:pt x="156" y="1102"/>
                        </a:cubicBezTo>
                        <a:cubicBezTo>
                          <a:pt x="161" y="1102"/>
                          <a:pt x="167" y="1102"/>
                          <a:pt x="174" y="1101"/>
                        </a:cubicBezTo>
                        <a:cubicBezTo>
                          <a:pt x="825" y="1013"/>
                          <a:pt x="1477" y="950"/>
                          <a:pt x="2127" y="849"/>
                        </a:cubicBezTo>
                        <a:cubicBezTo>
                          <a:pt x="2869" y="736"/>
                          <a:pt x="3581" y="487"/>
                          <a:pt x="4327" y="402"/>
                        </a:cubicBezTo>
                        <a:cubicBezTo>
                          <a:pt x="4573" y="373"/>
                          <a:pt x="4585" y="20"/>
                          <a:pt x="4327" y="10"/>
                        </a:cubicBezTo>
                        <a:cubicBezTo>
                          <a:pt x="4171" y="3"/>
                          <a:pt x="4010" y="0"/>
                          <a:pt x="38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40"/>
                  <p:cNvSpPr/>
                  <p:nvPr/>
                </p:nvSpPr>
                <p:spPr>
                  <a:xfrm>
                    <a:off x="5691375" y="2305675"/>
                    <a:ext cx="75200" cy="104050"/>
                  </a:xfrm>
                  <a:custGeom>
                    <a:avLst/>
                    <a:gdLst/>
                    <a:ahLst/>
                    <a:cxnLst/>
                    <a:rect l="l" t="t" r="r" b="b"/>
                    <a:pathLst>
                      <a:path w="3008" h="4162" extrusionOk="0">
                        <a:moveTo>
                          <a:pt x="2697" y="1"/>
                        </a:moveTo>
                        <a:cubicBezTo>
                          <a:pt x="2655" y="1"/>
                          <a:pt x="2612" y="16"/>
                          <a:pt x="2575" y="53"/>
                        </a:cubicBezTo>
                        <a:cubicBezTo>
                          <a:pt x="1413" y="1195"/>
                          <a:pt x="405" y="2439"/>
                          <a:pt x="17" y="4048"/>
                        </a:cubicBezTo>
                        <a:cubicBezTo>
                          <a:pt x="1" y="4114"/>
                          <a:pt x="64" y="4162"/>
                          <a:pt x="124" y="4162"/>
                        </a:cubicBezTo>
                        <a:cubicBezTo>
                          <a:pt x="154" y="4162"/>
                          <a:pt x="183" y="4150"/>
                          <a:pt x="200" y="4121"/>
                        </a:cubicBezTo>
                        <a:cubicBezTo>
                          <a:pt x="1022" y="2814"/>
                          <a:pt x="1835" y="1494"/>
                          <a:pt x="2879" y="351"/>
                        </a:cubicBezTo>
                        <a:cubicBezTo>
                          <a:pt x="3008" y="209"/>
                          <a:pt x="2854" y="1"/>
                          <a:pt x="2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7" name="Google Shape;757;p40"/>
                <p:cNvGrpSpPr/>
                <p:nvPr/>
              </p:nvGrpSpPr>
              <p:grpSpPr>
                <a:xfrm flipH="1">
                  <a:off x="1725505" y="1894796"/>
                  <a:ext cx="962310" cy="176105"/>
                  <a:chOff x="4961700" y="2686350"/>
                  <a:chExt cx="539200" cy="98675"/>
                </a:xfrm>
              </p:grpSpPr>
              <p:sp>
                <p:nvSpPr>
                  <p:cNvPr id="758" name="Google Shape;758;p40"/>
                  <p:cNvSpPr/>
                  <p:nvPr/>
                </p:nvSpPr>
                <p:spPr>
                  <a:xfrm>
                    <a:off x="4961700" y="2686350"/>
                    <a:ext cx="216700" cy="90275"/>
                  </a:xfrm>
                  <a:custGeom>
                    <a:avLst/>
                    <a:gdLst/>
                    <a:ahLst/>
                    <a:cxnLst/>
                    <a:rect l="l" t="t" r="r" b="b"/>
                    <a:pathLst>
                      <a:path w="8668" h="3611" extrusionOk="0">
                        <a:moveTo>
                          <a:pt x="839" y="0"/>
                        </a:moveTo>
                        <a:lnTo>
                          <a:pt x="0" y="428"/>
                        </a:lnTo>
                        <a:cubicBezTo>
                          <a:pt x="0" y="428"/>
                          <a:pt x="3075" y="1103"/>
                          <a:pt x="4150" y="1474"/>
                        </a:cubicBezTo>
                        <a:cubicBezTo>
                          <a:pt x="5607" y="1977"/>
                          <a:pt x="7287" y="2828"/>
                          <a:pt x="8499" y="3606"/>
                        </a:cubicBezTo>
                        <a:cubicBezTo>
                          <a:pt x="8504" y="3609"/>
                          <a:pt x="8508" y="3610"/>
                          <a:pt x="8513" y="3610"/>
                        </a:cubicBezTo>
                        <a:cubicBezTo>
                          <a:pt x="8573" y="3610"/>
                          <a:pt x="8668" y="3422"/>
                          <a:pt x="8625" y="3382"/>
                        </a:cubicBezTo>
                        <a:cubicBezTo>
                          <a:pt x="7680" y="2452"/>
                          <a:pt x="5707" y="1395"/>
                          <a:pt x="4447" y="951"/>
                        </a:cubicBezTo>
                        <a:cubicBezTo>
                          <a:pt x="3390" y="578"/>
                          <a:pt x="839" y="0"/>
                          <a:pt x="839" y="0"/>
                        </a:cubicBezTo>
                        <a:close/>
                      </a:path>
                    </a:pathLst>
                  </a:custGeom>
                  <a:solidFill>
                    <a:srgbClr val="FFFFFF">
                      <a:alpha val="261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40"/>
                  <p:cNvSpPr/>
                  <p:nvPr/>
                </p:nvSpPr>
                <p:spPr>
                  <a:xfrm>
                    <a:off x="5218100" y="2693125"/>
                    <a:ext cx="282800" cy="91900"/>
                  </a:xfrm>
                  <a:custGeom>
                    <a:avLst/>
                    <a:gdLst/>
                    <a:ahLst/>
                    <a:cxnLst/>
                    <a:rect l="l" t="t" r="r" b="b"/>
                    <a:pathLst>
                      <a:path w="11312" h="3676" extrusionOk="0">
                        <a:moveTo>
                          <a:pt x="10804" y="0"/>
                        </a:moveTo>
                        <a:cubicBezTo>
                          <a:pt x="9133" y="0"/>
                          <a:pt x="7150" y="209"/>
                          <a:pt x="5461" y="726"/>
                        </a:cubicBezTo>
                        <a:cubicBezTo>
                          <a:pt x="3615" y="1291"/>
                          <a:pt x="9" y="3448"/>
                          <a:pt x="9" y="3448"/>
                        </a:cubicBezTo>
                        <a:lnTo>
                          <a:pt x="0" y="3676"/>
                        </a:lnTo>
                        <a:cubicBezTo>
                          <a:pt x="0" y="3676"/>
                          <a:pt x="3974" y="1834"/>
                          <a:pt x="5680" y="1245"/>
                        </a:cubicBezTo>
                        <a:cubicBezTo>
                          <a:pt x="7532" y="607"/>
                          <a:pt x="9773" y="413"/>
                          <a:pt x="11188" y="402"/>
                        </a:cubicBezTo>
                        <a:cubicBezTo>
                          <a:pt x="11236" y="402"/>
                          <a:pt x="11312" y="8"/>
                          <a:pt x="11260" y="5"/>
                        </a:cubicBezTo>
                        <a:cubicBezTo>
                          <a:pt x="11111" y="2"/>
                          <a:pt x="10959" y="0"/>
                          <a:pt x="10804" y="0"/>
                        </a:cubicBezTo>
                        <a:close/>
                      </a:path>
                    </a:pathLst>
                  </a:custGeom>
                  <a:solidFill>
                    <a:srgbClr val="FFFFFF">
                      <a:alpha val="261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60" name="Google Shape;760;p40"/>
              <p:cNvSpPr/>
              <p:nvPr/>
            </p:nvSpPr>
            <p:spPr>
              <a:xfrm flipH="1">
                <a:off x="2184262" y="2050244"/>
                <a:ext cx="127561" cy="553659"/>
              </a:xfrm>
              <a:custGeom>
                <a:avLst/>
                <a:gdLst/>
                <a:ahLst/>
                <a:cxnLst/>
                <a:rect l="l" t="t" r="r" b="b"/>
                <a:pathLst>
                  <a:path w="2859" h="12409" extrusionOk="0">
                    <a:moveTo>
                      <a:pt x="1" y="0"/>
                    </a:moveTo>
                    <a:cubicBezTo>
                      <a:pt x="1" y="1"/>
                      <a:pt x="431" y="4047"/>
                      <a:pt x="576" y="6038"/>
                    </a:cubicBezTo>
                    <a:cubicBezTo>
                      <a:pt x="721" y="8029"/>
                      <a:pt x="1080" y="12072"/>
                      <a:pt x="1080" y="12072"/>
                    </a:cubicBezTo>
                    <a:cubicBezTo>
                      <a:pt x="1080" y="12072"/>
                      <a:pt x="2129" y="12409"/>
                      <a:pt x="2553" y="12409"/>
                    </a:cubicBezTo>
                    <a:cubicBezTo>
                      <a:pt x="2635" y="12409"/>
                      <a:pt x="2693" y="12396"/>
                      <a:pt x="2717" y="12366"/>
                    </a:cubicBezTo>
                    <a:cubicBezTo>
                      <a:pt x="2858" y="12181"/>
                      <a:pt x="2355" y="5631"/>
                      <a:pt x="2281" y="4013"/>
                    </a:cubicBezTo>
                    <a:cubicBezTo>
                      <a:pt x="2209" y="2395"/>
                      <a:pt x="2064" y="127"/>
                      <a:pt x="2064" y="127"/>
                    </a:cubicBezTo>
                    <a:lnTo>
                      <a:pt x="1" y="0"/>
                    </a:lnTo>
                    <a:close/>
                  </a:path>
                </a:pathLst>
              </a:custGeom>
              <a:solidFill>
                <a:srgbClr val="191919">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 name="Google Shape;1267;p48">
            <a:extLst>
              <a:ext uri="{FF2B5EF4-FFF2-40B4-BE49-F238E27FC236}">
                <a16:creationId xmlns:a16="http://schemas.microsoft.com/office/drawing/2014/main" id="{8841B70F-D1DD-B24D-07D0-914B7F598730}"/>
              </a:ext>
            </a:extLst>
          </p:cNvPr>
          <p:cNvGrpSpPr/>
          <p:nvPr/>
        </p:nvGrpSpPr>
        <p:grpSpPr>
          <a:xfrm rot="-964586">
            <a:off x="7523263" y="1710023"/>
            <a:ext cx="1789011" cy="1529977"/>
            <a:chOff x="6383016" y="210013"/>
            <a:chExt cx="2190150" cy="1873034"/>
          </a:xfrm>
        </p:grpSpPr>
        <p:sp>
          <p:nvSpPr>
            <p:cNvPr id="3" name="Google Shape;1268;p48">
              <a:extLst>
                <a:ext uri="{FF2B5EF4-FFF2-40B4-BE49-F238E27FC236}">
                  <a16:creationId xmlns:a16="http://schemas.microsoft.com/office/drawing/2014/main" id="{50AAA5E1-96F8-51A5-002E-3917933C7E18}"/>
                </a:ext>
              </a:extLst>
            </p:cNvPr>
            <p:cNvSpPr/>
            <p:nvPr/>
          </p:nvSpPr>
          <p:spPr>
            <a:xfrm rot="-4339882">
              <a:off x="7307077" y="1184378"/>
              <a:ext cx="646939" cy="905950"/>
            </a:xfrm>
            <a:custGeom>
              <a:avLst/>
              <a:gdLst/>
              <a:ahLst/>
              <a:cxnLst/>
              <a:rect l="l" t="t" r="r" b="b"/>
              <a:pathLst>
                <a:path w="11557" h="16184" extrusionOk="0">
                  <a:moveTo>
                    <a:pt x="11556" y="1"/>
                  </a:moveTo>
                  <a:cubicBezTo>
                    <a:pt x="11556" y="1"/>
                    <a:pt x="0" y="4459"/>
                    <a:pt x="5738" y="16184"/>
                  </a:cubicBezTo>
                  <a:lnTo>
                    <a:pt x="6317" y="14572"/>
                  </a:lnTo>
                  <a:lnTo>
                    <a:pt x="10923" y="1769"/>
                  </a:lnTo>
                  <a:lnTo>
                    <a:pt x="115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1269;p48">
              <a:extLst>
                <a:ext uri="{FF2B5EF4-FFF2-40B4-BE49-F238E27FC236}">
                  <a16:creationId xmlns:a16="http://schemas.microsoft.com/office/drawing/2014/main" id="{4C572912-AE35-7658-8A52-B9DF0CC7AC28}"/>
                </a:ext>
              </a:extLst>
            </p:cNvPr>
            <p:cNvSpPr/>
            <p:nvPr/>
          </p:nvSpPr>
          <p:spPr>
            <a:xfrm rot="-4339882">
              <a:off x="7469331" y="1190840"/>
              <a:ext cx="387984" cy="716744"/>
            </a:xfrm>
            <a:custGeom>
              <a:avLst/>
              <a:gdLst/>
              <a:ahLst/>
              <a:cxnLst/>
              <a:rect l="l" t="t" r="r" b="b"/>
              <a:pathLst>
                <a:path w="6931" h="12804" extrusionOk="0">
                  <a:moveTo>
                    <a:pt x="6930" y="0"/>
                  </a:moveTo>
                  <a:lnTo>
                    <a:pt x="6930" y="0"/>
                  </a:lnTo>
                  <a:cubicBezTo>
                    <a:pt x="4177" y="1788"/>
                    <a:pt x="0" y="5803"/>
                    <a:pt x="2325" y="12803"/>
                  </a:cubicBezTo>
                  <a:lnTo>
                    <a:pt x="6930" y="0"/>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270;p48">
              <a:extLst>
                <a:ext uri="{FF2B5EF4-FFF2-40B4-BE49-F238E27FC236}">
                  <a16:creationId xmlns:a16="http://schemas.microsoft.com/office/drawing/2014/main" id="{9FDFF281-6F7A-4F81-B7CD-34843A9CB3E7}"/>
                </a:ext>
              </a:extLst>
            </p:cNvPr>
            <p:cNvSpPr/>
            <p:nvPr/>
          </p:nvSpPr>
          <p:spPr>
            <a:xfrm rot="-4339882">
              <a:off x="7708272" y="528572"/>
              <a:ext cx="693401" cy="866821"/>
            </a:xfrm>
            <a:custGeom>
              <a:avLst/>
              <a:gdLst/>
              <a:ahLst/>
              <a:cxnLst/>
              <a:rect l="l" t="t" r="r" b="b"/>
              <a:pathLst>
                <a:path w="12387" h="15485" extrusionOk="0">
                  <a:moveTo>
                    <a:pt x="7483" y="0"/>
                  </a:moveTo>
                  <a:lnTo>
                    <a:pt x="6741" y="1532"/>
                  </a:lnTo>
                  <a:lnTo>
                    <a:pt x="677" y="14084"/>
                  </a:lnTo>
                  <a:lnTo>
                    <a:pt x="0" y="15485"/>
                  </a:lnTo>
                  <a:cubicBezTo>
                    <a:pt x="12387" y="11375"/>
                    <a:pt x="7483" y="1"/>
                    <a:pt x="74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271;p48">
              <a:extLst>
                <a:ext uri="{FF2B5EF4-FFF2-40B4-BE49-F238E27FC236}">
                  <a16:creationId xmlns:a16="http://schemas.microsoft.com/office/drawing/2014/main" id="{40DCE6BA-66F0-BB35-E6DE-6B6626E9B770}"/>
                </a:ext>
              </a:extLst>
            </p:cNvPr>
            <p:cNvSpPr/>
            <p:nvPr/>
          </p:nvSpPr>
          <p:spPr>
            <a:xfrm rot="-4339882">
              <a:off x="7828967" y="720289"/>
              <a:ext cx="389832" cy="702749"/>
            </a:xfrm>
            <a:custGeom>
              <a:avLst/>
              <a:gdLst/>
              <a:ahLst/>
              <a:cxnLst/>
              <a:rect l="l" t="t" r="r" b="b"/>
              <a:pathLst>
                <a:path w="6964" h="12554" extrusionOk="0">
                  <a:moveTo>
                    <a:pt x="6065" y="1"/>
                  </a:moveTo>
                  <a:lnTo>
                    <a:pt x="1" y="12553"/>
                  </a:lnTo>
                  <a:cubicBezTo>
                    <a:pt x="6964" y="9260"/>
                    <a:pt x="6757" y="3199"/>
                    <a:pt x="6065" y="1"/>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272;p48">
              <a:extLst>
                <a:ext uri="{FF2B5EF4-FFF2-40B4-BE49-F238E27FC236}">
                  <a16:creationId xmlns:a16="http://schemas.microsoft.com/office/drawing/2014/main" id="{E7590DDE-C7CD-5792-3682-429098C578BD}"/>
                </a:ext>
              </a:extLst>
            </p:cNvPr>
            <p:cNvSpPr/>
            <p:nvPr/>
          </p:nvSpPr>
          <p:spPr>
            <a:xfrm rot="-4339882">
              <a:off x="7936975" y="1281152"/>
              <a:ext cx="328983" cy="389552"/>
            </a:xfrm>
            <a:custGeom>
              <a:avLst/>
              <a:gdLst/>
              <a:ahLst/>
              <a:cxnLst/>
              <a:rect l="l" t="t" r="r" b="b"/>
              <a:pathLst>
                <a:path w="5877" h="6959" extrusionOk="0">
                  <a:moveTo>
                    <a:pt x="2938" y="0"/>
                  </a:moveTo>
                  <a:cubicBezTo>
                    <a:pt x="1928" y="0"/>
                    <a:pt x="968" y="596"/>
                    <a:pt x="553" y="1586"/>
                  </a:cubicBezTo>
                  <a:cubicBezTo>
                    <a:pt x="0" y="2903"/>
                    <a:pt x="1102" y="6958"/>
                    <a:pt x="1102" y="6958"/>
                  </a:cubicBezTo>
                  <a:cubicBezTo>
                    <a:pt x="1102" y="6958"/>
                    <a:pt x="4770" y="4906"/>
                    <a:pt x="5323" y="3590"/>
                  </a:cubicBezTo>
                  <a:cubicBezTo>
                    <a:pt x="5876" y="2272"/>
                    <a:pt x="5257" y="756"/>
                    <a:pt x="3939" y="203"/>
                  </a:cubicBezTo>
                  <a:cubicBezTo>
                    <a:pt x="3612" y="65"/>
                    <a:pt x="3273" y="0"/>
                    <a:pt x="2938" y="0"/>
                  </a:cubicBezTo>
                  <a:close/>
                </a:path>
              </a:pathLst>
            </a:custGeom>
            <a:solidFill>
              <a:srgbClr val="FAC63F">
                <a:alpha val="54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273;p48">
              <a:extLst>
                <a:ext uri="{FF2B5EF4-FFF2-40B4-BE49-F238E27FC236}">
                  <a16:creationId xmlns:a16="http://schemas.microsoft.com/office/drawing/2014/main" id="{0029310F-C32A-45F8-D1D8-E823F372D567}"/>
                </a:ext>
              </a:extLst>
            </p:cNvPr>
            <p:cNvSpPr/>
            <p:nvPr/>
          </p:nvSpPr>
          <p:spPr>
            <a:xfrm rot="-4339882">
              <a:off x="7957849" y="1330497"/>
              <a:ext cx="199618" cy="236340"/>
            </a:xfrm>
            <a:custGeom>
              <a:avLst/>
              <a:gdLst/>
              <a:ahLst/>
              <a:cxnLst/>
              <a:rect l="l" t="t" r="r" b="b"/>
              <a:pathLst>
                <a:path w="3566" h="4222" extrusionOk="0">
                  <a:moveTo>
                    <a:pt x="1784" y="1"/>
                  </a:moveTo>
                  <a:cubicBezTo>
                    <a:pt x="1172" y="1"/>
                    <a:pt x="590" y="363"/>
                    <a:pt x="337" y="963"/>
                  </a:cubicBezTo>
                  <a:cubicBezTo>
                    <a:pt x="1" y="1762"/>
                    <a:pt x="669" y="4221"/>
                    <a:pt x="669" y="4221"/>
                  </a:cubicBezTo>
                  <a:cubicBezTo>
                    <a:pt x="669" y="4221"/>
                    <a:pt x="2894" y="2977"/>
                    <a:pt x="3230" y="2179"/>
                  </a:cubicBezTo>
                  <a:cubicBezTo>
                    <a:pt x="3566" y="1379"/>
                    <a:pt x="3190" y="460"/>
                    <a:pt x="2391" y="124"/>
                  </a:cubicBezTo>
                  <a:cubicBezTo>
                    <a:pt x="2193" y="40"/>
                    <a:pt x="1987" y="1"/>
                    <a:pt x="17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1274;p48">
              <a:extLst>
                <a:ext uri="{FF2B5EF4-FFF2-40B4-BE49-F238E27FC236}">
                  <a16:creationId xmlns:a16="http://schemas.microsoft.com/office/drawing/2014/main" id="{DDCF72AC-EE27-D651-D9BA-0C10DFB8F259}"/>
                </a:ext>
              </a:extLst>
            </p:cNvPr>
            <p:cNvGrpSpPr/>
            <p:nvPr/>
          </p:nvGrpSpPr>
          <p:grpSpPr>
            <a:xfrm>
              <a:off x="7784112" y="1205532"/>
              <a:ext cx="342129" cy="398068"/>
              <a:chOff x="7784112" y="1205532"/>
              <a:chExt cx="342129" cy="398068"/>
            </a:xfrm>
          </p:grpSpPr>
          <p:sp>
            <p:nvSpPr>
              <p:cNvPr id="18" name="Google Shape;1275;p48">
                <a:extLst>
                  <a:ext uri="{FF2B5EF4-FFF2-40B4-BE49-F238E27FC236}">
                    <a16:creationId xmlns:a16="http://schemas.microsoft.com/office/drawing/2014/main" id="{87343D52-8AD0-FA31-CF2C-69556BB7DD7F}"/>
                  </a:ext>
                </a:extLst>
              </p:cNvPr>
              <p:cNvSpPr/>
              <p:nvPr/>
            </p:nvSpPr>
            <p:spPr>
              <a:xfrm rot="-4339882">
                <a:off x="7786346" y="1278811"/>
                <a:ext cx="337660" cy="251510"/>
              </a:xfrm>
              <a:custGeom>
                <a:avLst/>
                <a:gdLst/>
                <a:ahLst/>
                <a:cxnLst/>
                <a:rect l="l" t="t" r="r" b="b"/>
                <a:pathLst>
                  <a:path w="6032" h="4493" extrusionOk="0">
                    <a:moveTo>
                      <a:pt x="2120" y="1"/>
                    </a:moveTo>
                    <a:lnTo>
                      <a:pt x="1" y="1959"/>
                    </a:lnTo>
                    <a:lnTo>
                      <a:pt x="6032" y="4492"/>
                    </a:lnTo>
                    <a:lnTo>
                      <a:pt x="6032" y="4492"/>
                    </a:lnTo>
                    <a:lnTo>
                      <a:pt x="5948" y="1610"/>
                    </a:lnTo>
                    <a:lnTo>
                      <a:pt x="212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276;p48">
                <a:extLst>
                  <a:ext uri="{FF2B5EF4-FFF2-40B4-BE49-F238E27FC236}">
                    <a16:creationId xmlns:a16="http://schemas.microsoft.com/office/drawing/2014/main" id="{1D0BE34A-E584-E57C-9634-3CF22B16B35C}"/>
                  </a:ext>
                </a:extLst>
              </p:cNvPr>
              <p:cNvSpPr/>
              <p:nvPr/>
            </p:nvSpPr>
            <p:spPr>
              <a:xfrm rot="-4339882">
                <a:off x="7786346" y="1278811"/>
                <a:ext cx="337660" cy="251510"/>
              </a:xfrm>
              <a:custGeom>
                <a:avLst/>
                <a:gdLst/>
                <a:ahLst/>
                <a:cxnLst/>
                <a:rect l="l" t="t" r="r" b="b"/>
                <a:pathLst>
                  <a:path w="6032" h="4493" extrusionOk="0">
                    <a:moveTo>
                      <a:pt x="2120" y="1"/>
                    </a:moveTo>
                    <a:lnTo>
                      <a:pt x="1" y="1959"/>
                    </a:lnTo>
                    <a:lnTo>
                      <a:pt x="6032" y="4492"/>
                    </a:lnTo>
                    <a:lnTo>
                      <a:pt x="6032" y="4492"/>
                    </a:lnTo>
                    <a:lnTo>
                      <a:pt x="5948" y="1610"/>
                    </a:lnTo>
                    <a:lnTo>
                      <a:pt x="2120" y="1"/>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1277;p48">
              <a:extLst>
                <a:ext uri="{FF2B5EF4-FFF2-40B4-BE49-F238E27FC236}">
                  <a16:creationId xmlns:a16="http://schemas.microsoft.com/office/drawing/2014/main" id="{77A3751E-F702-4BF3-A8BA-4A7D2E828B2E}"/>
                </a:ext>
              </a:extLst>
            </p:cNvPr>
            <p:cNvSpPr/>
            <p:nvPr/>
          </p:nvSpPr>
          <p:spPr>
            <a:xfrm rot="-4339882">
              <a:off x="6784450" y="140190"/>
              <a:ext cx="1007830" cy="1579310"/>
            </a:xfrm>
            <a:custGeom>
              <a:avLst/>
              <a:gdLst/>
              <a:ahLst/>
              <a:cxnLst/>
              <a:rect l="l" t="t" r="r" b="b"/>
              <a:pathLst>
                <a:path w="18004" h="28213" extrusionOk="0">
                  <a:moveTo>
                    <a:pt x="16240" y="1"/>
                  </a:moveTo>
                  <a:cubicBezTo>
                    <a:pt x="15337" y="1"/>
                    <a:pt x="14141" y="837"/>
                    <a:pt x="12814" y="2187"/>
                  </a:cubicBezTo>
                  <a:cubicBezTo>
                    <a:pt x="9249" y="5817"/>
                    <a:pt x="4772" y="13168"/>
                    <a:pt x="2719" y="18055"/>
                  </a:cubicBezTo>
                  <a:cubicBezTo>
                    <a:pt x="2577" y="18394"/>
                    <a:pt x="2444" y="18723"/>
                    <a:pt x="2328" y="19037"/>
                  </a:cubicBezTo>
                  <a:cubicBezTo>
                    <a:pt x="0" y="25190"/>
                    <a:pt x="2434" y="26031"/>
                    <a:pt x="5315" y="27241"/>
                  </a:cubicBezTo>
                  <a:cubicBezTo>
                    <a:pt x="6483" y="27732"/>
                    <a:pt x="7556" y="28213"/>
                    <a:pt x="8602" y="28213"/>
                  </a:cubicBezTo>
                  <a:cubicBezTo>
                    <a:pt x="10138" y="28213"/>
                    <a:pt x="11617" y="27179"/>
                    <a:pt x="13262" y="23631"/>
                  </a:cubicBezTo>
                  <a:cubicBezTo>
                    <a:pt x="13404" y="23329"/>
                    <a:pt x="13546" y="23004"/>
                    <a:pt x="13689" y="22664"/>
                  </a:cubicBezTo>
                  <a:cubicBezTo>
                    <a:pt x="15744" y="17778"/>
                    <a:pt x="17859" y="9437"/>
                    <a:pt x="17962" y="4350"/>
                  </a:cubicBezTo>
                  <a:cubicBezTo>
                    <a:pt x="18003" y="2097"/>
                    <a:pt x="17654" y="486"/>
                    <a:pt x="16722" y="94"/>
                  </a:cubicBezTo>
                  <a:cubicBezTo>
                    <a:pt x="16572" y="31"/>
                    <a:pt x="16411" y="1"/>
                    <a:pt x="162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278;p48">
              <a:extLst>
                <a:ext uri="{FF2B5EF4-FFF2-40B4-BE49-F238E27FC236}">
                  <a16:creationId xmlns:a16="http://schemas.microsoft.com/office/drawing/2014/main" id="{C6715EBA-12AF-1D9F-C05C-EF00CBEF9E09}"/>
                </a:ext>
              </a:extLst>
            </p:cNvPr>
            <p:cNvSpPr/>
            <p:nvPr/>
          </p:nvSpPr>
          <p:spPr>
            <a:xfrm rot="-4339882">
              <a:off x="7384557" y="961164"/>
              <a:ext cx="742382" cy="513711"/>
            </a:xfrm>
            <a:custGeom>
              <a:avLst/>
              <a:gdLst/>
              <a:ahLst/>
              <a:cxnLst/>
              <a:rect l="l" t="t" r="r" b="b"/>
              <a:pathLst>
                <a:path w="13262" h="9177" extrusionOk="0">
                  <a:moveTo>
                    <a:pt x="2328" y="1"/>
                  </a:moveTo>
                  <a:lnTo>
                    <a:pt x="2328" y="1"/>
                  </a:lnTo>
                  <a:cubicBezTo>
                    <a:pt x="0" y="6154"/>
                    <a:pt x="2434" y="6995"/>
                    <a:pt x="5315" y="8205"/>
                  </a:cubicBezTo>
                  <a:cubicBezTo>
                    <a:pt x="6483" y="8696"/>
                    <a:pt x="7556" y="9176"/>
                    <a:pt x="8603" y="9176"/>
                  </a:cubicBezTo>
                  <a:cubicBezTo>
                    <a:pt x="10138" y="9176"/>
                    <a:pt x="11617" y="8143"/>
                    <a:pt x="13262" y="4595"/>
                  </a:cubicBezTo>
                  <a:lnTo>
                    <a:pt x="232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79;p48">
              <a:extLst>
                <a:ext uri="{FF2B5EF4-FFF2-40B4-BE49-F238E27FC236}">
                  <a16:creationId xmlns:a16="http://schemas.microsoft.com/office/drawing/2014/main" id="{688F665F-4E5C-D322-C702-FF27D580A967}"/>
                </a:ext>
              </a:extLst>
            </p:cNvPr>
            <p:cNvSpPr/>
            <p:nvPr/>
          </p:nvSpPr>
          <p:spPr>
            <a:xfrm rot="-4339882">
              <a:off x="7508841" y="992062"/>
              <a:ext cx="118618" cy="104511"/>
            </a:xfrm>
            <a:custGeom>
              <a:avLst/>
              <a:gdLst/>
              <a:ahLst/>
              <a:cxnLst/>
              <a:rect l="l" t="t" r="r" b="b"/>
              <a:pathLst>
                <a:path w="2119" h="1867" extrusionOk="0">
                  <a:moveTo>
                    <a:pt x="1059" y="0"/>
                  </a:moveTo>
                  <a:cubicBezTo>
                    <a:pt x="694" y="0"/>
                    <a:pt x="349" y="215"/>
                    <a:pt x="199" y="572"/>
                  </a:cubicBezTo>
                  <a:cubicBezTo>
                    <a:pt x="1" y="1047"/>
                    <a:pt x="223" y="1595"/>
                    <a:pt x="699" y="1794"/>
                  </a:cubicBezTo>
                  <a:cubicBezTo>
                    <a:pt x="816" y="1844"/>
                    <a:pt x="938" y="1867"/>
                    <a:pt x="1058" y="1867"/>
                  </a:cubicBezTo>
                  <a:cubicBezTo>
                    <a:pt x="1422" y="1867"/>
                    <a:pt x="1769" y="1652"/>
                    <a:pt x="1920" y="1295"/>
                  </a:cubicBezTo>
                  <a:cubicBezTo>
                    <a:pt x="2119" y="820"/>
                    <a:pt x="1896" y="272"/>
                    <a:pt x="1420" y="74"/>
                  </a:cubicBezTo>
                  <a:cubicBezTo>
                    <a:pt x="1302" y="24"/>
                    <a:pt x="1179" y="0"/>
                    <a:pt x="1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280;p48">
              <a:extLst>
                <a:ext uri="{FF2B5EF4-FFF2-40B4-BE49-F238E27FC236}">
                  <a16:creationId xmlns:a16="http://schemas.microsoft.com/office/drawing/2014/main" id="{40E70051-71F6-9EDC-6C8C-E39FACAC49EC}"/>
                </a:ext>
              </a:extLst>
            </p:cNvPr>
            <p:cNvSpPr/>
            <p:nvPr/>
          </p:nvSpPr>
          <p:spPr>
            <a:xfrm rot="-4339882">
              <a:off x="7403644" y="903179"/>
              <a:ext cx="59393" cy="52340"/>
            </a:xfrm>
            <a:custGeom>
              <a:avLst/>
              <a:gdLst/>
              <a:ahLst/>
              <a:cxnLst/>
              <a:rect l="l" t="t" r="r" b="b"/>
              <a:pathLst>
                <a:path w="1061" h="935" extrusionOk="0">
                  <a:moveTo>
                    <a:pt x="530" y="0"/>
                  </a:moveTo>
                  <a:cubicBezTo>
                    <a:pt x="348" y="0"/>
                    <a:pt x="176" y="108"/>
                    <a:pt x="100" y="287"/>
                  </a:cubicBezTo>
                  <a:cubicBezTo>
                    <a:pt x="1" y="524"/>
                    <a:pt x="111" y="797"/>
                    <a:pt x="349" y="898"/>
                  </a:cubicBezTo>
                  <a:cubicBezTo>
                    <a:pt x="408" y="922"/>
                    <a:pt x="470" y="934"/>
                    <a:pt x="530" y="934"/>
                  </a:cubicBezTo>
                  <a:cubicBezTo>
                    <a:pt x="713" y="934"/>
                    <a:pt x="885" y="827"/>
                    <a:pt x="961" y="648"/>
                  </a:cubicBezTo>
                  <a:cubicBezTo>
                    <a:pt x="1061" y="411"/>
                    <a:pt x="950" y="138"/>
                    <a:pt x="711" y="37"/>
                  </a:cubicBezTo>
                  <a:cubicBezTo>
                    <a:pt x="652" y="12"/>
                    <a:pt x="590" y="0"/>
                    <a:pt x="5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281;p48">
              <a:extLst>
                <a:ext uri="{FF2B5EF4-FFF2-40B4-BE49-F238E27FC236}">
                  <a16:creationId xmlns:a16="http://schemas.microsoft.com/office/drawing/2014/main" id="{4AB84D74-47DF-2924-DFAB-01078CCBC452}"/>
                </a:ext>
              </a:extLst>
            </p:cNvPr>
            <p:cNvSpPr/>
            <p:nvPr/>
          </p:nvSpPr>
          <p:spPr>
            <a:xfrm rot="-4339882">
              <a:off x="7303559" y="817798"/>
              <a:ext cx="59337" cy="52340"/>
            </a:xfrm>
            <a:custGeom>
              <a:avLst/>
              <a:gdLst/>
              <a:ahLst/>
              <a:cxnLst/>
              <a:rect l="l" t="t" r="r" b="b"/>
              <a:pathLst>
                <a:path w="1060" h="935" extrusionOk="0">
                  <a:moveTo>
                    <a:pt x="531" y="0"/>
                  </a:moveTo>
                  <a:cubicBezTo>
                    <a:pt x="349" y="0"/>
                    <a:pt x="176" y="108"/>
                    <a:pt x="101" y="287"/>
                  </a:cubicBezTo>
                  <a:cubicBezTo>
                    <a:pt x="1" y="525"/>
                    <a:pt x="112" y="798"/>
                    <a:pt x="350" y="898"/>
                  </a:cubicBezTo>
                  <a:cubicBezTo>
                    <a:pt x="409" y="923"/>
                    <a:pt x="470" y="935"/>
                    <a:pt x="530" y="935"/>
                  </a:cubicBezTo>
                  <a:cubicBezTo>
                    <a:pt x="712" y="935"/>
                    <a:pt x="884" y="828"/>
                    <a:pt x="960" y="649"/>
                  </a:cubicBezTo>
                  <a:cubicBezTo>
                    <a:pt x="1060" y="411"/>
                    <a:pt x="949" y="138"/>
                    <a:pt x="711" y="37"/>
                  </a:cubicBezTo>
                  <a:cubicBezTo>
                    <a:pt x="652" y="12"/>
                    <a:pt x="591" y="0"/>
                    <a:pt x="5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282;p48">
              <a:extLst>
                <a:ext uri="{FF2B5EF4-FFF2-40B4-BE49-F238E27FC236}">
                  <a16:creationId xmlns:a16="http://schemas.microsoft.com/office/drawing/2014/main" id="{8904F9CD-7BBE-BB84-796C-3413427E0C0C}"/>
                </a:ext>
              </a:extLst>
            </p:cNvPr>
            <p:cNvSpPr/>
            <p:nvPr/>
          </p:nvSpPr>
          <p:spPr>
            <a:xfrm rot="-4339882">
              <a:off x="6941722" y="504934"/>
              <a:ext cx="372926" cy="328424"/>
            </a:xfrm>
            <a:custGeom>
              <a:avLst/>
              <a:gdLst/>
              <a:ahLst/>
              <a:cxnLst/>
              <a:rect l="l" t="t" r="r" b="b"/>
              <a:pathLst>
                <a:path w="6662" h="5867" extrusionOk="0">
                  <a:moveTo>
                    <a:pt x="3332" y="0"/>
                  </a:moveTo>
                  <a:cubicBezTo>
                    <a:pt x="2187" y="0"/>
                    <a:pt x="1099" y="676"/>
                    <a:pt x="627" y="1798"/>
                  </a:cubicBezTo>
                  <a:cubicBezTo>
                    <a:pt x="1" y="3291"/>
                    <a:pt x="703" y="5010"/>
                    <a:pt x="2196" y="5637"/>
                  </a:cubicBezTo>
                  <a:cubicBezTo>
                    <a:pt x="2567" y="5793"/>
                    <a:pt x="2952" y="5866"/>
                    <a:pt x="3331" y="5866"/>
                  </a:cubicBezTo>
                  <a:cubicBezTo>
                    <a:pt x="4476" y="5866"/>
                    <a:pt x="5564" y="5191"/>
                    <a:pt x="6035" y="4069"/>
                  </a:cubicBezTo>
                  <a:cubicBezTo>
                    <a:pt x="6662" y="2575"/>
                    <a:pt x="5961" y="857"/>
                    <a:pt x="4467" y="230"/>
                  </a:cubicBezTo>
                  <a:cubicBezTo>
                    <a:pt x="4096" y="74"/>
                    <a:pt x="3711" y="0"/>
                    <a:pt x="3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283;p48">
              <a:extLst>
                <a:ext uri="{FF2B5EF4-FFF2-40B4-BE49-F238E27FC236}">
                  <a16:creationId xmlns:a16="http://schemas.microsoft.com/office/drawing/2014/main" id="{53946753-6732-FCE2-FCDB-873F8C27F747}"/>
                </a:ext>
              </a:extLst>
            </p:cNvPr>
            <p:cNvSpPr/>
            <p:nvPr/>
          </p:nvSpPr>
          <p:spPr>
            <a:xfrm rot="-4339882">
              <a:off x="6996301" y="552922"/>
              <a:ext cx="263713" cy="232253"/>
            </a:xfrm>
            <a:custGeom>
              <a:avLst/>
              <a:gdLst/>
              <a:ahLst/>
              <a:cxnLst/>
              <a:rect l="l" t="t" r="r" b="b"/>
              <a:pathLst>
                <a:path w="4711" h="4149" extrusionOk="0">
                  <a:moveTo>
                    <a:pt x="2357" y="1"/>
                  </a:moveTo>
                  <a:cubicBezTo>
                    <a:pt x="1547" y="1"/>
                    <a:pt x="778" y="478"/>
                    <a:pt x="445" y="1271"/>
                  </a:cubicBezTo>
                  <a:cubicBezTo>
                    <a:pt x="1" y="2327"/>
                    <a:pt x="497" y="3542"/>
                    <a:pt x="1552" y="3985"/>
                  </a:cubicBezTo>
                  <a:cubicBezTo>
                    <a:pt x="1815" y="4096"/>
                    <a:pt x="2087" y="4148"/>
                    <a:pt x="2355" y="4148"/>
                  </a:cubicBezTo>
                  <a:cubicBezTo>
                    <a:pt x="3164" y="4148"/>
                    <a:pt x="3934" y="3671"/>
                    <a:pt x="4267" y="2878"/>
                  </a:cubicBezTo>
                  <a:cubicBezTo>
                    <a:pt x="4711" y="1821"/>
                    <a:pt x="4214" y="606"/>
                    <a:pt x="3159" y="163"/>
                  </a:cubicBezTo>
                  <a:cubicBezTo>
                    <a:pt x="2897" y="53"/>
                    <a:pt x="2625" y="1"/>
                    <a:pt x="2357" y="1"/>
                  </a:cubicBezTo>
                  <a:close/>
                </a:path>
              </a:pathLst>
            </a:custGeom>
            <a:solidFill>
              <a:srgbClr val="FFFFFF">
                <a:alpha val="261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284;p48">
              <a:extLst>
                <a:ext uri="{FF2B5EF4-FFF2-40B4-BE49-F238E27FC236}">
                  <a16:creationId xmlns:a16="http://schemas.microsoft.com/office/drawing/2014/main" id="{7BEBE39B-59AC-0592-DE19-EC4B028DB25F}"/>
                </a:ext>
              </a:extLst>
            </p:cNvPr>
            <p:cNvSpPr/>
            <p:nvPr/>
          </p:nvSpPr>
          <p:spPr>
            <a:xfrm rot="-4339882">
              <a:off x="6615648" y="263651"/>
              <a:ext cx="290582" cy="243505"/>
            </a:xfrm>
            <a:custGeom>
              <a:avLst/>
              <a:gdLst/>
              <a:ahLst/>
              <a:cxnLst/>
              <a:rect l="l" t="t" r="r" b="b"/>
              <a:pathLst>
                <a:path w="5191" h="4350" extrusionOk="0">
                  <a:moveTo>
                    <a:pt x="3426" y="1"/>
                  </a:moveTo>
                  <a:cubicBezTo>
                    <a:pt x="2524" y="1"/>
                    <a:pt x="1328" y="837"/>
                    <a:pt x="1" y="2186"/>
                  </a:cubicBezTo>
                  <a:lnTo>
                    <a:pt x="5148" y="4350"/>
                  </a:lnTo>
                  <a:cubicBezTo>
                    <a:pt x="5190" y="2095"/>
                    <a:pt x="4841" y="484"/>
                    <a:pt x="3909" y="94"/>
                  </a:cubicBezTo>
                  <a:cubicBezTo>
                    <a:pt x="3759" y="31"/>
                    <a:pt x="3598" y="1"/>
                    <a:pt x="34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Google Shape;912;p43">
            <a:extLst>
              <a:ext uri="{FF2B5EF4-FFF2-40B4-BE49-F238E27FC236}">
                <a16:creationId xmlns:a16="http://schemas.microsoft.com/office/drawing/2014/main" id="{E80BEBC7-21A7-49FD-7544-7F4F1BBC1D34}"/>
              </a:ext>
            </a:extLst>
          </p:cNvPr>
          <p:cNvSpPr/>
          <p:nvPr/>
        </p:nvSpPr>
        <p:spPr>
          <a:xfrm rot="-2700081">
            <a:off x="4025238" y="2169522"/>
            <a:ext cx="249790" cy="252714"/>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913;p43">
            <a:extLst>
              <a:ext uri="{FF2B5EF4-FFF2-40B4-BE49-F238E27FC236}">
                <a16:creationId xmlns:a16="http://schemas.microsoft.com/office/drawing/2014/main" id="{EF6C9211-16B1-B0C5-8676-7E9F3B7AB00D}"/>
              </a:ext>
            </a:extLst>
          </p:cNvPr>
          <p:cNvSpPr/>
          <p:nvPr/>
        </p:nvSpPr>
        <p:spPr>
          <a:xfrm rot="-2700081">
            <a:off x="7986008" y="4304477"/>
            <a:ext cx="249790" cy="252714"/>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84"/>
                                        </p:tgtEl>
                                        <p:attrNameLst>
                                          <p:attrName>style.visibility</p:attrName>
                                        </p:attrNameLst>
                                      </p:cBhvr>
                                      <p:to>
                                        <p:strVal val="visible"/>
                                      </p:to>
                                    </p:set>
                                    <p:anim calcmode="lin" valueType="num">
                                      <p:cBhvr>
                                        <p:cTn id="7" dur="500" fill="hold"/>
                                        <p:tgtEl>
                                          <p:spTgt spid="584"/>
                                        </p:tgtEl>
                                        <p:attrNameLst>
                                          <p:attrName>ppt_w</p:attrName>
                                        </p:attrNameLst>
                                      </p:cBhvr>
                                      <p:tavLst>
                                        <p:tav tm="0">
                                          <p:val>
                                            <p:fltVal val="0"/>
                                          </p:val>
                                        </p:tav>
                                        <p:tav tm="100000">
                                          <p:val>
                                            <p:strVal val="#ppt_w"/>
                                          </p:val>
                                        </p:tav>
                                      </p:tavLst>
                                    </p:anim>
                                    <p:anim calcmode="lin" valueType="num">
                                      <p:cBhvr>
                                        <p:cTn id="8" dur="500" fill="hold"/>
                                        <p:tgtEl>
                                          <p:spTgt spid="584"/>
                                        </p:tgtEl>
                                        <p:attrNameLst>
                                          <p:attrName>ppt_h</p:attrName>
                                        </p:attrNameLst>
                                      </p:cBhvr>
                                      <p:tavLst>
                                        <p:tav tm="0">
                                          <p:val>
                                            <p:fltVal val="0"/>
                                          </p:val>
                                        </p:tav>
                                        <p:tav tm="100000">
                                          <p:val>
                                            <p:strVal val="#ppt_h"/>
                                          </p:val>
                                        </p:tav>
                                      </p:tavLst>
                                    </p:anim>
                                    <p:animEffect transition="in" filter="fade">
                                      <p:cBhvr>
                                        <p:cTn id="9" dur="500"/>
                                        <p:tgtEl>
                                          <p:spTgt spid="584"/>
                                        </p:tgtEl>
                                      </p:cBhvr>
                                    </p:animEffect>
                                  </p:childTnLst>
                                </p:cTn>
                              </p:par>
                              <p:par>
                                <p:cTn id="10" presetID="53" presetClass="entr" presetSubtype="16" fill="hold" nodeType="withEffect">
                                  <p:stCondLst>
                                    <p:cond delay="0"/>
                                  </p:stCondLst>
                                  <p:childTnLst>
                                    <p:set>
                                      <p:cBhvr>
                                        <p:cTn id="11" dur="1" fill="hold">
                                          <p:stCondLst>
                                            <p:cond delay="0"/>
                                          </p:stCondLst>
                                        </p:cTn>
                                        <p:tgtEl>
                                          <p:spTgt spid="585"/>
                                        </p:tgtEl>
                                        <p:attrNameLst>
                                          <p:attrName>style.visibility</p:attrName>
                                        </p:attrNameLst>
                                      </p:cBhvr>
                                      <p:to>
                                        <p:strVal val="visible"/>
                                      </p:to>
                                    </p:set>
                                    <p:anim calcmode="lin" valueType="num">
                                      <p:cBhvr>
                                        <p:cTn id="12" dur="500" fill="hold"/>
                                        <p:tgtEl>
                                          <p:spTgt spid="585"/>
                                        </p:tgtEl>
                                        <p:attrNameLst>
                                          <p:attrName>ppt_w</p:attrName>
                                        </p:attrNameLst>
                                      </p:cBhvr>
                                      <p:tavLst>
                                        <p:tav tm="0">
                                          <p:val>
                                            <p:fltVal val="0"/>
                                          </p:val>
                                        </p:tav>
                                        <p:tav tm="100000">
                                          <p:val>
                                            <p:strVal val="#ppt_w"/>
                                          </p:val>
                                        </p:tav>
                                      </p:tavLst>
                                    </p:anim>
                                    <p:anim calcmode="lin" valueType="num">
                                      <p:cBhvr>
                                        <p:cTn id="13" dur="500" fill="hold"/>
                                        <p:tgtEl>
                                          <p:spTgt spid="585"/>
                                        </p:tgtEl>
                                        <p:attrNameLst>
                                          <p:attrName>ppt_h</p:attrName>
                                        </p:attrNameLst>
                                      </p:cBhvr>
                                      <p:tavLst>
                                        <p:tav tm="0">
                                          <p:val>
                                            <p:fltVal val="0"/>
                                          </p:val>
                                        </p:tav>
                                        <p:tav tm="100000">
                                          <p:val>
                                            <p:strVal val="#ppt_h"/>
                                          </p:val>
                                        </p:tav>
                                      </p:tavLst>
                                    </p:anim>
                                    <p:animEffect transition="in" filter="fade">
                                      <p:cBhvr>
                                        <p:cTn id="14" dur="500"/>
                                        <p:tgtEl>
                                          <p:spTgt spid="58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89"/>
                                        </p:tgtEl>
                                        <p:attrNameLst>
                                          <p:attrName>style.visibility</p:attrName>
                                        </p:attrNameLst>
                                      </p:cBhvr>
                                      <p:to>
                                        <p:strVal val="visible"/>
                                      </p:to>
                                    </p:set>
                                    <p:anim calcmode="lin" valueType="num">
                                      <p:cBhvr>
                                        <p:cTn id="17" dur="500" fill="hold"/>
                                        <p:tgtEl>
                                          <p:spTgt spid="589"/>
                                        </p:tgtEl>
                                        <p:attrNameLst>
                                          <p:attrName>ppt_w</p:attrName>
                                        </p:attrNameLst>
                                      </p:cBhvr>
                                      <p:tavLst>
                                        <p:tav tm="0">
                                          <p:val>
                                            <p:fltVal val="0"/>
                                          </p:val>
                                        </p:tav>
                                        <p:tav tm="100000">
                                          <p:val>
                                            <p:strVal val="#ppt_w"/>
                                          </p:val>
                                        </p:tav>
                                      </p:tavLst>
                                    </p:anim>
                                    <p:anim calcmode="lin" valueType="num">
                                      <p:cBhvr>
                                        <p:cTn id="18" dur="500" fill="hold"/>
                                        <p:tgtEl>
                                          <p:spTgt spid="589"/>
                                        </p:tgtEl>
                                        <p:attrNameLst>
                                          <p:attrName>ppt_h</p:attrName>
                                        </p:attrNameLst>
                                      </p:cBhvr>
                                      <p:tavLst>
                                        <p:tav tm="0">
                                          <p:val>
                                            <p:fltVal val="0"/>
                                          </p:val>
                                        </p:tav>
                                        <p:tav tm="100000">
                                          <p:val>
                                            <p:strVal val="#ppt_h"/>
                                          </p:val>
                                        </p:tav>
                                      </p:tavLst>
                                    </p:anim>
                                    <p:animEffect transition="in" filter="fade">
                                      <p:cBhvr>
                                        <p:cTn id="19" dur="500"/>
                                        <p:tgtEl>
                                          <p:spTgt spid="58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590"/>
                                        </p:tgtEl>
                                        <p:attrNameLst>
                                          <p:attrName>style.visibility</p:attrName>
                                        </p:attrNameLst>
                                      </p:cBhvr>
                                      <p:to>
                                        <p:strVal val="visible"/>
                                      </p:to>
                                    </p:set>
                                    <p:anim calcmode="lin" valueType="num">
                                      <p:cBhvr>
                                        <p:cTn id="22" dur="500" fill="hold"/>
                                        <p:tgtEl>
                                          <p:spTgt spid="590"/>
                                        </p:tgtEl>
                                        <p:attrNameLst>
                                          <p:attrName>ppt_w</p:attrName>
                                        </p:attrNameLst>
                                      </p:cBhvr>
                                      <p:tavLst>
                                        <p:tav tm="0">
                                          <p:val>
                                            <p:fltVal val="0"/>
                                          </p:val>
                                        </p:tav>
                                        <p:tav tm="100000">
                                          <p:val>
                                            <p:strVal val="#ppt_w"/>
                                          </p:val>
                                        </p:tav>
                                      </p:tavLst>
                                    </p:anim>
                                    <p:anim calcmode="lin" valueType="num">
                                      <p:cBhvr>
                                        <p:cTn id="23" dur="500" fill="hold"/>
                                        <p:tgtEl>
                                          <p:spTgt spid="590"/>
                                        </p:tgtEl>
                                        <p:attrNameLst>
                                          <p:attrName>ppt_h</p:attrName>
                                        </p:attrNameLst>
                                      </p:cBhvr>
                                      <p:tavLst>
                                        <p:tav tm="0">
                                          <p:val>
                                            <p:fltVal val="0"/>
                                          </p:val>
                                        </p:tav>
                                        <p:tav tm="100000">
                                          <p:val>
                                            <p:strVal val="#ppt_h"/>
                                          </p:val>
                                        </p:tav>
                                      </p:tavLst>
                                    </p:anim>
                                    <p:animEffect transition="in" filter="fade">
                                      <p:cBhvr>
                                        <p:cTn id="24" dur="500"/>
                                        <p:tgtEl>
                                          <p:spTgt spid="59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591"/>
                                        </p:tgtEl>
                                        <p:attrNameLst>
                                          <p:attrName>style.visibility</p:attrName>
                                        </p:attrNameLst>
                                      </p:cBhvr>
                                      <p:to>
                                        <p:strVal val="visible"/>
                                      </p:to>
                                    </p:set>
                                    <p:anim calcmode="lin" valueType="num">
                                      <p:cBhvr>
                                        <p:cTn id="27" dur="500" fill="hold"/>
                                        <p:tgtEl>
                                          <p:spTgt spid="591"/>
                                        </p:tgtEl>
                                        <p:attrNameLst>
                                          <p:attrName>ppt_w</p:attrName>
                                        </p:attrNameLst>
                                      </p:cBhvr>
                                      <p:tavLst>
                                        <p:tav tm="0">
                                          <p:val>
                                            <p:fltVal val="0"/>
                                          </p:val>
                                        </p:tav>
                                        <p:tav tm="100000">
                                          <p:val>
                                            <p:strVal val="#ppt_w"/>
                                          </p:val>
                                        </p:tav>
                                      </p:tavLst>
                                    </p:anim>
                                    <p:anim calcmode="lin" valueType="num">
                                      <p:cBhvr>
                                        <p:cTn id="28" dur="500" fill="hold"/>
                                        <p:tgtEl>
                                          <p:spTgt spid="591"/>
                                        </p:tgtEl>
                                        <p:attrNameLst>
                                          <p:attrName>ppt_h</p:attrName>
                                        </p:attrNameLst>
                                      </p:cBhvr>
                                      <p:tavLst>
                                        <p:tav tm="0">
                                          <p:val>
                                            <p:fltVal val="0"/>
                                          </p:val>
                                        </p:tav>
                                        <p:tav tm="100000">
                                          <p:val>
                                            <p:strVal val="#ppt_h"/>
                                          </p:val>
                                        </p:tav>
                                      </p:tavLst>
                                    </p:anim>
                                    <p:animEffect transition="in" filter="fade">
                                      <p:cBhvr>
                                        <p:cTn id="29" dur="500"/>
                                        <p:tgtEl>
                                          <p:spTgt spid="59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593"/>
                                        </p:tgtEl>
                                        <p:attrNameLst>
                                          <p:attrName>style.visibility</p:attrName>
                                        </p:attrNameLst>
                                      </p:cBhvr>
                                      <p:to>
                                        <p:strVal val="visible"/>
                                      </p:to>
                                    </p:set>
                                    <p:anim calcmode="lin" valueType="num">
                                      <p:cBhvr>
                                        <p:cTn id="32" dur="500" fill="hold"/>
                                        <p:tgtEl>
                                          <p:spTgt spid="593"/>
                                        </p:tgtEl>
                                        <p:attrNameLst>
                                          <p:attrName>ppt_w</p:attrName>
                                        </p:attrNameLst>
                                      </p:cBhvr>
                                      <p:tavLst>
                                        <p:tav tm="0">
                                          <p:val>
                                            <p:fltVal val="0"/>
                                          </p:val>
                                        </p:tav>
                                        <p:tav tm="100000">
                                          <p:val>
                                            <p:strVal val="#ppt_w"/>
                                          </p:val>
                                        </p:tav>
                                      </p:tavLst>
                                    </p:anim>
                                    <p:anim calcmode="lin" valueType="num">
                                      <p:cBhvr>
                                        <p:cTn id="33" dur="500" fill="hold"/>
                                        <p:tgtEl>
                                          <p:spTgt spid="593"/>
                                        </p:tgtEl>
                                        <p:attrNameLst>
                                          <p:attrName>ppt_h</p:attrName>
                                        </p:attrNameLst>
                                      </p:cBhvr>
                                      <p:tavLst>
                                        <p:tav tm="0">
                                          <p:val>
                                            <p:fltVal val="0"/>
                                          </p:val>
                                        </p:tav>
                                        <p:tav tm="100000">
                                          <p:val>
                                            <p:strVal val="#ppt_h"/>
                                          </p:val>
                                        </p:tav>
                                      </p:tavLst>
                                    </p:anim>
                                    <p:animEffect transition="in" filter="fade">
                                      <p:cBhvr>
                                        <p:cTn id="34" dur="500"/>
                                        <p:tgtEl>
                                          <p:spTgt spid="593"/>
                                        </p:tgtEl>
                                      </p:cBhvr>
                                    </p:animEffect>
                                  </p:childTnLst>
                                </p:cTn>
                              </p:par>
                              <p:par>
                                <p:cTn id="35" presetID="53" presetClass="entr" presetSubtype="16" fill="hold" nodeType="withEffect">
                                  <p:stCondLst>
                                    <p:cond delay="0"/>
                                  </p:stCondLst>
                                  <p:childTnLst>
                                    <p:set>
                                      <p:cBhvr>
                                        <p:cTn id="36" dur="1" fill="hold">
                                          <p:stCondLst>
                                            <p:cond delay="0"/>
                                          </p:stCondLst>
                                        </p:cTn>
                                        <p:tgtEl>
                                          <p:spTgt spid="594"/>
                                        </p:tgtEl>
                                        <p:attrNameLst>
                                          <p:attrName>style.visibility</p:attrName>
                                        </p:attrNameLst>
                                      </p:cBhvr>
                                      <p:to>
                                        <p:strVal val="visible"/>
                                      </p:to>
                                    </p:set>
                                    <p:anim calcmode="lin" valueType="num">
                                      <p:cBhvr>
                                        <p:cTn id="37" dur="500" fill="hold"/>
                                        <p:tgtEl>
                                          <p:spTgt spid="594"/>
                                        </p:tgtEl>
                                        <p:attrNameLst>
                                          <p:attrName>ppt_w</p:attrName>
                                        </p:attrNameLst>
                                      </p:cBhvr>
                                      <p:tavLst>
                                        <p:tav tm="0">
                                          <p:val>
                                            <p:fltVal val="0"/>
                                          </p:val>
                                        </p:tav>
                                        <p:tav tm="100000">
                                          <p:val>
                                            <p:strVal val="#ppt_w"/>
                                          </p:val>
                                        </p:tav>
                                      </p:tavLst>
                                    </p:anim>
                                    <p:anim calcmode="lin" valueType="num">
                                      <p:cBhvr>
                                        <p:cTn id="38" dur="500" fill="hold"/>
                                        <p:tgtEl>
                                          <p:spTgt spid="594"/>
                                        </p:tgtEl>
                                        <p:attrNameLst>
                                          <p:attrName>ppt_h</p:attrName>
                                        </p:attrNameLst>
                                      </p:cBhvr>
                                      <p:tavLst>
                                        <p:tav tm="0">
                                          <p:val>
                                            <p:fltVal val="0"/>
                                          </p:val>
                                        </p:tav>
                                        <p:tav tm="100000">
                                          <p:val>
                                            <p:strVal val="#ppt_h"/>
                                          </p:val>
                                        </p:tav>
                                      </p:tavLst>
                                    </p:anim>
                                    <p:animEffect transition="in" filter="fade">
                                      <p:cBhvr>
                                        <p:cTn id="39" dur="500"/>
                                        <p:tgtEl>
                                          <p:spTgt spid="594"/>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02"/>
                                        </p:tgtEl>
                                        <p:attrNameLst>
                                          <p:attrName>style.visibility</p:attrName>
                                        </p:attrNameLst>
                                      </p:cBhvr>
                                      <p:to>
                                        <p:strVal val="visible"/>
                                      </p:to>
                                    </p:set>
                                    <p:anim calcmode="lin" valueType="num">
                                      <p:cBhvr>
                                        <p:cTn id="42" dur="500" fill="hold"/>
                                        <p:tgtEl>
                                          <p:spTgt spid="602"/>
                                        </p:tgtEl>
                                        <p:attrNameLst>
                                          <p:attrName>ppt_w</p:attrName>
                                        </p:attrNameLst>
                                      </p:cBhvr>
                                      <p:tavLst>
                                        <p:tav tm="0">
                                          <p:val>
                                            <p:fltVal val="0"/>
                                          </p:val>
                                        </p:tav>
                                        <p:tav tm="100000">
                                          <p:val>
                                            <p:strVal val="#ppt_w"/>
                                          </p:val>
                                        </p:tav>
                                      </p:tavLst>
                                    </p:anim>
                                    <p:anim calcmode="lin" valueType="num">
                                      <p:cBhvr>
                                        <p:cTn id="43" dur="500" fill="hold"/>
                                        <p:tgtEl>
                                          <p:spTgt spid="602"/>
                                        </p:tgtEl>
                                        <p:attrNameLst>
                                          <p:attrName>ppt_h</p:attrName>
                                        </p:attrNameLst>
                                      </p:cBhvr>
                                      <p:tavLst>
                                        <p:tav tm="0">
                                          <p:val>
                                            <p:fltVal val="0"/>
                                          </p:val>
                                        </p:tav>
                                        <p:tav tm="100000">
                                          <p:val>
                                            <p:strVal val="#ppt_h"/>
                                          </p:val>
                                        </p:tav>
                                      </p:tavLst>
                                    </p:anim>
                                    <p:animEffect transition="in" filter="fade">
                                      <p:cBhvr>
                                        <p:cTn id="44" dur="500"/>
                                        <p:tgtEl>
                                          <p:spTgt spid="602"/>
                                        </p:tgtEl>
                                      </p:cBhvr>
                                    </p:animEffect>
                                  </p:childTnLst>
                                </p:cTn>
                              </p:par>
                              <p:par>
                                <p:cTn id="45" presetID="53" presetClass="entr" presetSubtype="16" fill="hold" nodeType="withEffect">
                                  <p:stCondLst>
                                    <p:cond delay="0"/>
                                  </p:stCondLst>
                                  <p:childTnLst>
                                    <p:set>
                                      <p:cBhvr>
                                        <p:cTn id="46" dur="1" fill="hold">
                                          <p:stCondLst>
                                            <p:cond delay="0"/>
                                          </p:stCondLst>
                                        </p:cTn>
                                        <p:tgtEl>
                                          <p:spTgt spid="603"/>
                                        </p:tgtEl>
                                        <p:attrNameLst>
                                          <p:attrName>style.visibility</p:attrName>
                                        </p:attrNameLst>
                                      </p:cBhvr>
                                      <p:to>
                                        <p:strVal val="visible"/>
                                      </p:to>
                                    </p:set>
                                    <p:anim calcmode="lin" valueType="num">
                                      <p:cBhvr>
                                        <p:cTn id="47" dur="500" fill="hold"/>
                                        <p:tgtEl>
                                          <p:spTgt spid="603"/>
                                        </p:tgtEl>
                                        <p:attrNameLst>
                                          <p:attrName>ppt_w</p:attrName>
                                        </p:attrNameLst>
                                      </p:cBhvr>
                                      <p:tavLst>
                                        <p:tav tm="0">
                                          <p:val>
                                            <p:fltVal val="0"/>
                                          </p:val>
                                        </p:tav>
                                        <p:tav tm="100000">
                                          <p:val>
                                            <p:strVal val="#ppt_w"/>
                                          </p:val>
                                        </p:tav>
                                      </p:tavLst>
                                    </p:anim>
                                    <p:anim calcmode="lin" valueType="num">
                                      <p:cBhvr>
                                        <p:cTn id="48" dur="500" fill="hold"/>
                                        <p:tgtEl>
                                          <p:spTgt spid="603"/>
                                        </p:tgtEl>
                                        <p:attrNameLst>
                                          <p:attrName>ppt_h</p:attrName>
                                        </p:attrNameLst>
                                      </p:cBhvr>
                                      <p:tavLst>
                                        <p:tav tm="0">
                                          <p:val>
                                            <p:fltVal val="0"/>
                                          </p:val>
                                        </p:tav>
                                        <p:tav tm="100000">
                                          <p:val>
                                            <p:strVal val="#ppt_h"/>
                                          </p:val>
                                        </p:tav>
                                      </p:tavLst>
                                    </p:anim>
                                    <p:animEffect transition="in" filter="fade">
                                      <p:cBhvr>
                                        <p:cTn id="49" dur="500"/>
                                        <p:tgtEl>
                                          <p:spTgt spid="603"/>
                                        </p:tgtEl>
                                      </p:cBhvr>
                                    </p:animEffect>
                                  </p:childTnLst>
                                </p:cTn>
                              </p:par>
                              <p:par>
                                <p:cTn id="50" presetID="53" presetClass="entr" presetSubtype="16" fill="hold" nodeType="withEffect">
                                  <p:stCondLst>
                                    <p:cond delay="0"/>
                                  </p:stCondLst>
                                  <p:childTnLst>
                                    <p:set>
                                      <p:cBhvr>
                                        <p:cTn id="51" dur="1" fill="hold">
                                          <p:stCondLst>
                                            <p:cond delay="0"/>
                                          </p:stCondLst>
                                        </p:cTn>
                                        <p:tgtEl>
                                          <p:spTgt spid="2"/>
                                        </p:tgtEl>
                                        <p:attrNameLst>
                                          <p:attrName>style.visibility</p:attrName>
                                        </p:attrNameLst>
                                      </p:cBhvr>
                                      <p:to>
                                        <p:strVal val="visible"/>
                                      </p:to>
                                    </p:set>
                                    <p:anim calcmode="lin" valueType="num">
                                      <p:cBhvr>
                                        <p:cTn id="52" dur="500" fill="hold"/>
                                        <p:tgtEl>
                                          <p:spTgt spid="2"/>
                                        </p:tgtEl>
                                        <p:attrNameLst>
                                          <p:attrName>ppt_w</p:attrName>
                                        </p:attrNameLst>
                                      </p:cBhvr>
                                      <p:tavLst>
                                        <p:tav tm="0">
                                          <p:val>
                                            <p:fltVal val="0"/>
                                          </p:val>
                                        </p:tav>
                                        <p:tav tm="100000">
                                          <p:val>
                                            <p:strVal val="#ppt_w"/>
                                          </p:val>
                                        </p:tav>
                                      </p:tavLst>
                                    </p:anim>
                                    <p:anim calcmode="lin" valueType="num">
                                      <p:cBhvr>
                                        <p:cTn id="53" dur="500" fill="hold"/>
                                        <p:tgtEl>
                                          <p:spTgt spid="2"/>
                                        </p:tgtEl>
                                        <p:attrNameLst>
                                          <p:attrName>ppt_h</p:attrName>
                                        </p:attrNameLst>
                                      </p:cBhvr>
                                      <p:tavLst>
                                        <p:tav tm="0">
                                          <p:val>
                                            <p:fltVal val="0"/>
                                          </p:val>
                                        </p:tav>
                                        <p:tav tm="100000">
                                          <p:val>
                                            <p:strVal val="#ppt_h"/>
                                          </p:val>
                                        </p:tav>
                                      </p:tavLst>
                                    </p:anim>
                                    <p:animEffect transition="in" filter="fade">
                                      <p:cBhvr>
                                        <p:cTn id="54" dur="500"/>
                                        <p:tgtEl>
                                          <p:spTgt spid="2"/>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p:cTn id="57" dur="500" fill="hold"/>
                                        <p:tgtEl>
                                          <p:spTgt spid="22"/>
                                        </p:tgtEl>
                                        <p:attrNameLst>
                                          <p:attrName>ppt_w</p:attrName>
                                        </p:attrNameLst>
                                      </p:cBhvr>
                                      <p:tavLst>
                                        <p:tav tm="0">
                                          <p:val>
                                            <p:fltVal val="0"/>
                                          </p:val>
                                        </p:tav>
                                        <p:tav tm="100000">
                                          <p:val>
                                            <p:strVal val="#ppt_w"/>
                                          </p:val>
                                        </p:tav>
                                      </p:tavLst>
                                    </p:anim>
                                    <p:anim calcmode="lin" valueType="num">
                                      <p:cBhvr>
                                        <p:cTn id="58" dur="500" fill="hold"/>
                                        <p:tgtEl>
                                          <p:spTgt spid="22"/>
                                        </p:tgtEl>
                                        <p:attrNameLst>
                                          <p:attrName>ppt_h</p:attrName>
                                        </p:attrNameLst>
                                      </p:cBhvr>
                                      <p:tavLst>
                                        <p:tav tm="0">
                                          <p:val>
                                            <p:fltVal val="0"/>
                                          </p:val>
                                        </p:tav>
                                        <p:tav tm="100000">
                                          <p:val>
                                            <p:strVal val="#ppt_h"/>
                                          </p:val>
                                        </p:tav>
                                      </p:tavLst>
                                    </p:anim>
                                    <p:animEffect transition="in" filter="fade">
                                      <p:cBhvr>
                                        <p:cTn id="59" dur="500"/>
                                        <p:tgtEl>
                                          <p:spTgt spid="2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23"/>
                                        </p:tgtEl>
                                        <p:attrNameLst>
                                          <p:attrName>style.visibility</p:attrName>
                                        </p:attrNameLst>
                                      </p:cBhvr>
                                      <p:to>
                                        <p:strVal val="visible"/>
                                      </p:to>
                                    </p:set>
                                    <p:anim calcmode="lin" valueType="num">
                                      <p:cBhvr>
                                        <p:cTn id="62" dur="500" fill="hold"/>
                                        <p:tgtEl>
                                          <p:spTgt spid="23"/>
                                        </p:tgtEl>
                                        <p:attrNameLst>
                                          <p:attrName>ppt_w</p:attrName>
                                        </p:attrNameLst>
                                      </p:cBhvr>
                                      <p:tavLst>
                                        <p:tav tm="0">
                                          <p:val>
                                            <p:fltVal val="0"/>
                                          </p:val>
                                        </p:tav>
                                        <p:tav tm="100000">
                                          <p:val>
                                            <p:strVal val="#ppt_w"/>
                                          </p:val>
                                        </p:tav>
                                      </p:tavLst>
                                    </p:anim>
                                    <p:anim calcmode="lin" valueType="num">
                                      <p:cBhvr>
                                        <p:cTn id="63" dur="500" fill="hold"/>
                                        <p:tgtEl>
                                          <p:spTgt spid="23"/>
                                        </p:tgtEl>
                                        <p:attrNameLst>
                                          <p:attrName>ppt_h</p:attrName>
                                        </p:attrNameLst>
                                      </p:cBhvr>
                                      <p:tavLst>
                                        <p:tav tm="0">
                                          <p:val>
                                            <p:fltVal val="0"/>
                                          </p:val>
                                        </p:tav>
                                        <p:tav tm="100000">
                                          <p:val>
                                            <p:strVal val="#ppt_h"/>
                                          </p:val>
                                        </p:tav>
                                      </p:tavLst>
                                    </p:anim>
                                    <p:animEffect transition="in" filter="fade">
                                      <p:cBhvr>
                                        <p:cTn id="6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 grpId="0" animBg="1"/>
      <p:bldP spid="589" grpId="0" animBg="1"/>
      <p:bldP spid="590" grpId="0" animBg="1"/>
      <p:bldP spid="591" grpId="0"/>
      <p:bldP spid="593" grpId="0" animBg="1"/>
      <p:bldP spid="602" grpId="0" animBg="1"/>
      <p:bldP spid="22" grpId="0" animBg="1"/>
      <p:bldP spid="2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78"/>
        <p:cNvGrpSpPr/>
        <p:nvPr/>
      </p:nvGrpSpPr>
      <p:grpSpPr>
        <a:xfrm>
          <a:off x="0" y="0"/>
          <a:ext cx="0" cy="0"/>
          <a:chOff x="0" y="0"/>
          <a:chExt cx="0" cy="0"/>
        </a:xfrm>
      </p:grpSpPr>
      <p:sp>
        <p:nvSpPr>
          <p:cNvPr id="1079" name="Google Shape;1079;p46"/>
          <p:cNvSpPr/>
          <p:nvPr/>
        </p:nvSpPr>
        <p:spPr>
          <a:xfrm>
            <a:off x="381535" y="966081"/>
            <a:ext cx="8380930" cy="3911521"/>
          </a:xfrm>
          <a:prstGeom prst="roundRect">
            <a:avLst>
              <a:gd name="adj" fmla="val 7458"/>
            </a:avLst>
          </a:prstGeom>
          <a:solidFill>
            <a:srgbClr val="6C66C9">
              <a:alpha val="3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46"/>
          <p:cNvSpPr txBox="1">
            <a:spLocks noGrp="1"/>
          </p:cNvSpPr>
          <p:nvPr>
            <p:ph type="title"/>
          </p:nvPr>
        </p:nvSpPr>
        <p:spPr>
          <a:xfrm>
            <a:off x="1429374" y="44605"/>
            <a:ext cx="6285251"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800" b="1">
                <a:solidFill>
                  <a:schemeClr val="accent1">
                    <a:lumMod val="60000"/>
                    <a:lumOff val="40000"/>
                  </a:schemeClr>
                </a:solidFill>
                <a:latin typeface="Times New Roman" panose="02020603050405020304" pitchFamily="18" charset="0"/>
                <a:cs typeface="Times New Roman" panose="02020603050405020304" pitchFamily="18" charset="0"/>
              </a:rPr>
              <a:t>2. Kể lại một câu chuyện đã học theo hình thức thơ bốn chữ hoặc năm chữ</a:t>
            </a:r>
            <a:endParaRPr sz="2800" b="1">
              <a:solidFill>
                <a:schemeClr val="accent1">
                  <a:lumMod val="60000"/>
                  <a:lumOff val="40000"/>
                </a:schemeClr>
              </a:solidFill>
              <a:latin typeface="Times New Roman" panose="02020603050405020304" pitchFamily="18" charset="0"/>
              <a:cs typeface="Times New Roman" panose="02020603050405020304" pitchFamily="18" charset="0"/>
            </a:endParaRPr>
          </a:p>
        </p:txBody>
      </p:sp>
      <p:grpSp>
        <p:nvGrpSpPr>
          <p:cNvPr id="1083" name="Google Shape;1083;p46"/>
          <p:cNvGrpSpPr/>
          <p:nvPr/>
        </p:nvGrpSpPr>
        <p:grpSpPr>
          <a:xfrm>
            <a:off x="0" y="4013034"/>
            <a:ext cx="1033579" cy="1168669"/>
            <a:chOff x="7945333" y="2627022"/>
            <a:chExt cx="969223" cy="1095901"/>
          </a:xfrm>
        </p:grpSpPr>
        <p:sp>
          <p:nvSpPr>
            <p:cNvPr id="1084" name="Google Shape;1084;p46"/>
            <p:cNvSpPr/>
            <p:nvPr/>
          </p:nvSpPr>
          <p:spPr>
            <a:xfrm rot="261644">
              <a:off x="7981321" y="2706981"/>
              <a:ext cx="817032" cy="977724"/>
            </a:xfrm>
            <a:custGeom>
              <a:avLst/>
              <a:gdLst/>
              <a:ahLst/>
              <a:cxnLst/>
              <a:rect l="l" t="t" r="r" b="b"/>
              <a:pathLst>
                <a:path w="20170" h="24137" extrusionOk="0">
                  <a:moveTo>
                    <a:pt x="6706" y="1"/>
                  </a:moveTo>
                  <a:lnTo>
                    <a:pt x="0" y="19507"/>
                  </a:lnTo>
                  <a:lnTo>
                    <a:pt x="13464" y="24136"/>
                  </a:lnTo>
                  <a:lnTo>
                    <a:pt x="20169" y="4630"/>
                  </a:lnTo>
                  <a:lnTo>
                    <a:pt x="67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5" name="Google Shape;1085;p46"/>
            <p:cNvGrpSpPr/>
            <p:nvPr/>
          </p:nvGrpSpPr>
          <p:grpSpPr>
            <a:xfrm>
              <a:off x="8474448" y="3559211"/>
              <a:ext cx="101364" cy="140764"/>
              <a:chOff x="8474448" y="3559211"/>
              <a:chExt cx="101364" cy="140764"/>
            </a:xfrm>
          </p:grpSpPr>
          <p:sp>
            <p:nvSpPr>
              <p:cNvPr id="1086" name="Google Shape;1086;p46"/>
              <p:cNvSpPr/>
              <p:nvPr/>
            </p:nvSpPr>
            <p:spPr>
              <a:xfrm rot="261644">
                <a:off x="8479418" y="3562492"/>
                <a:ext cx="91425" cy="134201"/>
              </a:xfrm>
              <a:custGeom>
                <a:avLst/>
                <a:gdLst/>
                <a:ahLst/>
                <a:cxnLst/>
                <a:rect l="l" t="t" r="r" b="b"/>
                <a:pathLst>
                  <a:path w="2257" h="3313" extrusionOk="0">
                    <a:moveTo>
                      <a:pt x="225" y="0"/>
                    </a:moveTo>
                    <a:cubicBezTo>
                      <a:pt x="225" y="0"/>
                      <a:pt x="1" y="2457"/>
                      <a:pt x="366" y="3303"/>
                    </a:cubicBezTo>
                    <a:cubicBezTo>
                      <a:pt x="435" y="3309"/>
                      <a:pt x="502" y="3312"/>
                      <a:pt x="567" y="3312"/>
                    </a:cubicBezTo>
                    <a:cubicBezTo>
                      <a:pt x="1983" y="3312"/>
                      <a:pt x="2256" y="1911"/>
                      <a:pt x="2256" y="1911"/>
                    </a:cubicBezTo>
                    <a:lnTo>
                      <a:pt x="22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46"/>
              <p:cNvSpPr/>
              <p:nvPr/>
            </p:nvSpPr>
            <p:spPr>
              <a:xfrm rot="261644">
                <a:off x="8479418" y="3562492"/>
                <a:ext cx="91425" cy="134201"/>
              </a:xfrm>
              <a:custGeom>
                <a:avLst/>
                <a:gdLst/>
                <a:ahLst/>
                <a:cxnLst/>
                <a:rect l="l" t="t" r="r" b="b"/>
                <a:pathLst>
                  <a:path w="2257" h="3313" extrusionOk="0">
                    <a:moveTo>
                      <a:pt x="225" y="0"/>
                    </a:moveTo>
                    <a:cubicBezTo>
                      <a:pt x="225" y="0"/>
                      <a:pt x="1" y="2457"/>
                      <a:pt x="366" y="3303"/>
                    </a:cubicBezTo>
                    <a:cubicBezTo>
                      <a:pt x="435" y="3309"/>
                      <a:pt x="502" y="3312"/>
                      <a:pt x="567" y="3312"/>
                    </a:cubicBezTo>
                    <a:cubicBezTo>
                      <a:pt x="1983" y="3312"/>
                      <a:pt x="2256" y="1911"/>
                      <a:pt x="2256" y="1911"/>
                    </a:cubicBezTo>
                    <a:lnTo>
                      <a:pt x="2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8" name="Google Shape;1088;p46"/>
            <p:cNvSpPr/>
            <p:nvPr/>
          </p:nvSpPr>
          <p:spPr>
            <a:xfrm rot="261644">
              <a:off x="7997479" y="2667067"/>
              <a:ext cx="817113" cy="1008833"/>
            </a:xfrm>
            <a:custGeom>
              <a:avLst/>
              <a:gdLst/>
              <a:ahLst/>
              <a:cxnLst/>
              <a:rect l="l" t="t" r="r" b="b"/>
              <a:pathLst>
                <a:path w="20172" h="24905" extrusionOk="0">
                  <a:moveTo>
                    <a:pt x="8294" y="0"/>
                  </a:moveTo>
                  <a:cubicBezTo>
                    <a:pt x="8294" y="0"/>
                    <a:pt x="7852" y="734"/>
                    <a:pt x="7390" y="1016"/>
                  </a:cubicBezTo>
                  <a:cubicBezTo>
                    <a:pt x="7198" y="1133"/>
                    <a:pt x="7029" y="1167"/>
                    <a:pt x="6896" y="1167"/>
                  </a:cubicBezTo>
                  <a:cubicBezTo>
                    <a:pt x="6708" y="1167"/>
                    <a:pt x="6593" y="1098"/>
                    <a:pt x="6593" y="1098"/>
                  </a:cubicBezTo>
                  <a:lnTo>
                    <a:pt x="1" y="20277"/>
                  </a:lnTo>
                  <a:lnTo>
                    <a:pt x="13464" y="24905"/>
                  </a:lnTo>
                  <a:lnTo>
                    <a:pt x="14229" y="22683"/>
                  </a:lnTo>
                  <a:lnTo>
                    <a:pt x="14496" y="21906"/>
                  </a:lnTo>
                  <a:lnTo>
                    <a:pt x="20171" y="5400"/>
                  </a:lnTo>
                  <a:lnTo>
                    <a:pt x="82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46"/>
            <p:cNvSpPr/>
            <p:nvPr/>
          </p:nvSpPr>
          <p:spPr>
            <a:xfrm rot="261644">
              <a:off x="8488940" y="3562192"/>
              <a:ext cx="67040" cy="123871"/>
            </a:xfrm>
            <a:custGeom>
              <a:avLst/>
              <a:gdLst/>
              <a:ahLst/>
              <a:cxnLst/>
              <a:rect l="l" t="t" r="r" b="b"/>
              <a:pathLst>
                <a:path w="1655" h="3058" extrusionOk="0">
                  <a:moveTo>
                    <a:pt x="9" y="1"/>
                  </a:moveTo>
                  <a:cubicBezTo>
                    <a:pt x="3" y="1"/>
                    <a:pt x="0" y="1"/>
                    <a:pt x="0" y="1"/>
                  </a:cubicBezTo>
                  <a:lnTo>
                    <a:pt x="490" y="3058"/>
                  </a:lnTo>
                  <a:cubicBezTo>
                    <a:pt x="490" y="3058"/>
                    <a:pt x="1565" y="2799"/>
                    <a:pt x="1655" y="1373"/>
                  </a:cubicBezTo>
                  <a:cubicBezTo>
                    <a:pt x="1515" y="1164"/>
                    <a:pt x="1381" y="986"/>
                    <a:pt x="1255" y="836"/>
                  </a:cubicBezTo>
                  <a:cubicBezTo>
                    <a:pt x="572" y="31"/>
                    <a:pt x="79" y="1"/>
                    <a:pt x="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46"/>
            <p:cNvSpPr/>
            <p:nvPr/>
          </p:nvSpPr>
          <p:spPr>
            <a:xfrm rot="261644">
              <a:off x="7968476" y="3428835"/>
              <a:ext cx="592581" cy="237413"/>
            </a:xfrm>
            <a:custGeom>
              <a:avLst/>
              <a:gdLst/>
              <a:ahLst/>
              <a:cxnLst/>
              <a:rect l="l" t="t" r="r" b="b"/>
              <a:pathLst>
                <a:path w="14629" h="5861" extrusionOk="0">
                  <a:moveTo>
                    <a:pt x="2062" y="0"/>
                  </a:moveTo>
                  <a:cubicBezTo>
                    <a:pt x="2062" y="0"/>
                    <a:pt x="1501" y="1202"/>
                    <a:pt x="1" y="1233"/>
                  </a:cubicBezTo>
                  <a:lnTo>
                    <a:pt x="13464" y="5861"/>
                  </a:lnTo>
                  <a:cubicBezTo>
                    <a:pt x="13464" y="5861"/>
                    <a:pt x="14539" y="5602"/>
                    <a:pt x="14629" y="4176"/>
                  </a:cubicBezTo>
                  <a:cubicBezTo>
                    <a:pt x="14489" y="3967"/>
                    <a:pt x="14355" y="3789"/>
                    <a:pt x="14229" y="3639"/>
                  </a:cubicBezTo>
                  <a:lnTo>
                    <a:pt x="14496" y="2862"/>
                  </a:lnTo>
                  <a:lnTo>
                    <a:pt x="2062" y="0"/>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46"/>
            <p:cNvSpPr/>
            <p:nvPr/>
          </p:nvSpPr>
          <p:spPr>
            <a:xfrm rot="261644">
              <a:off x="8407748" y="3615529"/>
              <a:ext cx="106494" cy="103496"/>
            </a:xfrm>
            <a:custGeom>
              <a:avLst/>
              <a:gdLst/>
              <a:ahLst/>
              <a:cxnLst/>
              <a:rect l="l" t="t" r="r" b="b"/>
              <a:pathLst>
                <a:path w="2629" h="2555" extrusionOk="0">
                  <a:moveTo>
                    <a:pt x="708" y="0"/>
                  </a:moveTo>
                  <a:lnTo>
                    <a:pt x="1" y="1908"/>
                  </a:lnTo>
                  <a:lnTo>
                    <a:pt x="1128" y="1767"/>
                  </a:lnTo>
                  <a:lnTo>
                    <a:pt x="1922" y="2555"/>
                  </a:lnTo>
                  <a:lnTo>
                    <a:pt x="2629" y="647"/>
                  </a:lnTo>
                  <a:lnTo>
                    <a:pt x="7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46"/>
            <p:cNvSpPr/>
            <p:nvPr/>
          </p:nvSpPr>
          <p:spPr>
            <a:xfrm rot="261644">
              <a:off x="8062062" y="2656649"/>
              <a:ext cx="816505" cy="977724"/>
            </a:xfrm>
            <a:custGeom>
              <a:avLst/>
              <a:gdLst/>
              <a:ahLst/>
              <a:cxnLst/>
              <a:rect l="l" t="t" r="r" b="b"/>
              <a:pathLst>
                <a:path w="20157" h="24137" extrusionOk="0">
                  <a:moveTo>
                    <a:pt x="6706" y="1"/>
                  </a:moveTo>
                  <a:lnTo>
                    <a:pt x="1" y="19506"/>
                  </a:lnTo>
                  <a:lnTo>
                    <a:pt x="13464" y="24136"/>
                  </a:lnTo>
                  <a:lnTo>
                    <a:pt x="20141" y="4712"/>
                  </a:lnTo>
                  <a:cubicBezTo>
                    <a:pt x="20156" y="4668"/>
                    <a:pt x="20132" y="4617"/>
                    <a:pt x="20087" y="4602"/>
                  </a:cubicBezTo>
                  <a:lnTo>
                    <a:pt x="67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46"/>
            <p:cNvSpPr/>
            <p:nvPr/>
          </p:nvSpPr>
          <p:spPr>
            <a:xfrm rot="261644">
              <a:off x="8160213" y="3079827"/>
              <a:ext cx="271844" cy="324747"/>
            </a:xfrm>
            <a:custGeom>
              <a:avLst/>
              <a:gdLst/>
              <a:ahLst/>
              <a:cxnLst/>
              <a:rect l="l" t="t" r="r" b="b"/>
              <a:pathLst>
                <a:path w="6711" h="8017" extrusionOk="0">
                  <a:moveTo>
                    <a:pt x="2277" y="0"/>
                  </a:moveTo>
                  <a:cubicBezTo>
                    <a:pt x="2244" y="0"/>
                    <a:pt x="2213" y="21"/>
                    <a:pt x="2202" y="54"/>
                  </a:cubicBezTo>
                  <a:lnTo>
                    <a:pt x="15" y="6416"/>
                  </a:lnTo>
                  <a:cubicBezTo>
                    <a:pt x="0" y="6458"/>
                    <a:pt x="22" y="6503"/>
                    <a:pt x="63" y="6518"/>
                  </a:cubicBezTo>
                  <a:lnTo>
                    <a:pt x="4409" y="8012"/>
                  </a:lnTo>
                  <a:cubicBezTo>
                    <a:pt x="4417" y="8015"/>
                    <a:pt x="4425" y="8016"/>
                    <a:pt x="4434" y="8016"/>
                  </a:cubicBezTo>
                  <a:cubicBezTo>
                    <a:pt x="4467" y="8016"/>
                    <a:pt x="4497" y="7996"/>
                    <a:pt x="4509" y="7963"/>
                  </a:cubicBezTo>
                  <a:lnTo>
                    <a:pt x="6696" y="1600"/>
                  </a:lnTo>
                  <a:cubicBezTo>
                    <a:pt x="6711" y="1559"/>
                    <a:pt x="6689" y="1513"/>
                    <a:pt x="6648" y="1499"/>
                  </a:cubicBezTo>
                  <a:lnTo>
                    <a:pt x="2302" y="5"/>
                  </a:lnTo>
                  <a:cubicBezTo>
                    <a:pt x="2294" y="2"/>
                    <a:pt x="2285" y="0"/>
                    <a:pt x="2277" y="0"/>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46"/>
            <p:cNvSpPr/>
            <p:nvPr/>
          </p:nvSpPr>
          <p:spPr>
            <a:xfrm rot="261644">
              <a:off x="8434730" y="2796376"/>
              <a:ext cx="318185" cy="126950"/>
            </a:xfrm>
            <a:custGeom>
              <a:avLst/>
              <a:gdLst/>
              <a:ahLst/>
              <a:cxnLst/>
              <a:rect l="l" t="t" r="r" b="b"/>
              <a:pathLst>
                <a:path w="7855" h="3134" extrusionOk="0">
                  <a:moveTo>
                    <a:pt x="398" y="0"/>
                  </a:moveTo>
                  <a:cubicBezTo>
                    <a:pt x="251" y="0"/>
                    <a:pt x="114" y="92"/>
                    <a:pt x="64" y="238"/>
                  </a:cubicBezTo>
                  <a:cubicBezTo>
                    <a:pt x="1" y="423"/>
                    <a:pt x="98" y="624"/>
                    <a:pt x="282" y="686"/>
                  </a:cubicBezTo>
                  <a:lnTo>
                    <a:pt x="7343" y="3114"/>
                  </a:lnTo>
                  <a:cubicBezTo>
                    <a:pt x="7382" y="3127"/>
                    <a:pt x="7421" y="3133"/>
                    <a:pt x="7459" y="3133"/>
                  </a:cubicBezTo>
                  <a:cubicBezTo>
                    <a:pt x="7605" y="3133"/>
                    <a:pt x="7741" y="3041"/>
                    <a:pt x="7791" y="2895"/>
                  </a:cubicBezTo>
                  <a:cubicBezTo>
                    <a:pt x="7855" y="2710"/>
                    <a:pt x="7757" y="2511"/>
                    <a:pt x="7573" y="2447"/>
                  </a:cubicBezTo>
                  <a:lnTo>
                    <a:pt x="512" y="19"/>
                  </a:lnTo>
                  <a:cubicBezTo>
                    <a:pt x="474" y="6"/>
                    <a:pt x="436" y="0"/>
                    <a:pt x="398" y="0"/>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46"/>
            <p:cNvSpPr/>
            <p:nvPr/>
          </p:nvSpPr>
          <p:spPr>
            <a:xfrm rot="261644">
              <a:off x="8120709" y="3368396"/>
              <a:ext cx="318185" cy="126990"/>
            </a:xfrm>
            <a:custGeom>
              <a:avLst/>
              <a:gdLst/>
              <a:ahLst/>
              <a:cxnLst/>
              <a:rect l="l" t="t" r="r" b="b"/>
              <a:pathLst>
                <a:path w="7855" h="3135" extrusionOk="0">
                  <a:moveTo>
                    <a:pt x="398" y="1"/>
                  </a:moveTo>
                  <a:cubicBezTo>
                    <a:pt x="251" y="1"/>
                    <a:pt x="114" y="93"/>
                    <a:pt x="64" y="238"/>
                  </a:cubicBezTo>
                  <a:cubicBezTo>
                    <a:pt x="1" y="423"/>
                    <a:pt x="97" y="624"/>
                    <a:pt x="282" y="687"/>
                  </a:cubicBezTo>
                  <a:lnTo>
                    <a:pt x="7343" y="3115"/>
                  </a:lnTo>
                  <a:cubicBezTo>
                    <a:pt x="7381" y="3128"/>
                    <a:pt x="7420" y="3134"/>
                    <a:pt x="7457" y="3134"/>
                  </a:cubicBezTo>
                  <a:cubicBezTo>
                    <a:pt x="7604" y="3134"/>
                    <a:pt x="7741" y="3042"/>
                    <a:pt x="7791" y="2896"/>
                  </a:cubicBezTo>
                  <a:cubicBezTo>
                    <a:pt x="7854" y="2712"/>
                    <a:pt x="7757" y="2511"/>
                    <a:pt x="7573" y="2448"/>
                  </a:cubicBezTo>
                  <a:lnTo>
                    <a:pt x="513" y="20"/>
                  </a:lnTo>
                  <a:cubicBezTo>
                    <a:pt x="474" y="7"/>
                    <a:pt x="436" y="1"/>
                    <a:pt x="398" y="1"/>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46"/>
            <p:cNvSpPr/>
            <p:nvPr/>
          </p:nvSpPr>
          <p:spPr>
            <a:xfrm rot="261644">
              <a:off x="8568932" y="2915133"/>
              <a:ext cx="156561" cy="72467"/>
            </a:xfrm>
            <a:custGeom>
              <a:avLst/>
              <a:gdLst/>
              <a:ahLst/>
              <a:cxnLst/>
              <a:rect l="l" t="t" r="r" b="b"/>
              <a:pathLst>
                <a:path w="3865" h="1789" extrusionOk="0">
                  <a:moveTo>
                    <a:pt x="398" y="1"/>
                  </a:moveTo>
                  <a:cubicBezTo>
                    <a:pt x="251" y="1"/>
                    <a:pt x="115" y="93"/>
                    <a:pt x="64" y="239"/>
                  </a:cubicBezTo>
                  <a:cubicBezTo>
                    <a:pt x="1" y="423"/>
                    <a:pt x="99" y="624"/>
                    <a:pt x="283" y="687"/>
                  </a:cubicBezTo>
                  <a:lnTo>
                    <a:pt x="3352" y="1770"/>
                  </a:lnTo>
                  <a:cubicBezTo>
                    <a:pt x="3390" y="1782"/>
                    <a:pt x="3429" y="1789"/>
                    <a:pt x="3467" y="1789"/>
                  </a:cubicBezTo>
                  <a:cubicBezTo>
                    <a:pt x="3614" y="1789"/>
                    <a:pt x="3751" y="1697"/>
                    <a:pt x="3801" y="1550"/>
                  </a:cubicBezTo>
                  <a:cubicBezTo>
                    <a:pt x="3864" y="1366"/>
                    <a:pt x="3766" y="1166"/>
                    <a:pt x="3583" y="1102"/>
                  </a:cubicBezTo>
                  <a:lnTo>
                    <a:pt x="512" y="20"/>
                  </a:lnTo>
                  <a:cubicBezTo>
                    <a:pt x="474" y="7"/>
                    <a:pt x="436" y="1"/>
                    <a:pt x="398" y="1"/>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7" name="Google Shape;1097;p46"/>
          <p:cNvGrpSpPr/>
          <p:nvPr/>
        </p:nvGrpSpPr>
        <p:grpSpPr>
          <a:xfrm>
            <a:off x="8000483" y="3817312"/>
            <a:ext cx="1139670" cy="1168677"/>
            <a:chOff x="332686" y="2776290"/>
            <a:chExt cx="1035123" cy="1061565"/>
          </a:xfrm>
        </p:grpSpPr>
        <p:sp>
          <p:nvSpPr>
            <p:cNvPr id="1098" name="Google Shape;1098;p46"/>
            <p:cNvSpPr/>
            <p:nvPr/>
          </p:nvSpPr>
          <p:spPr>
            <a:xfrm>
              <a:off x="332686" y="2776290"/>
              <a:ext cx="540229" cy="440267"/>
            </a:xfrm>
            <a:custGeom>
              <a:avLst/>
              <a:gdLst/>
              <a:ahLst/>
              <a:cxnLst/>
              <a:rect l="l" t="t" r="r" b="b"/>
              <a:pathLst>
                <a:path w="13954" h="11372" extrusionOk="0">
                  <a:moveTo>
                    <a:pt x="10439" y="1"/>
                  </a:moveTo>
                  <a:lnTo>
                    <a:pt x="1" y="11371"/>
                  </a:lnTo>
                  <a:lnTo>
                    <a:pt x="13954" y="4254"/>
                  </a:lnTo>
                  <a:lnTo>
                    <a:pt x="1043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46"/>
            <p:cNvSpPr/>
            <p:nvPr/>
          </p:nvSpPr>
          <p:spPr>
            <a:xfrm>
              <a:off x="364820" y="2787440"/>
              <a:ext cx="485835" cy="420832"/>
            </a:xfrm>
            <a:custGeom>
              <a:avLst/>
              <a:gdLst/>
              <a:ahLst/>
              <a:cxnLst/>
              <a:rect l="l" t="t" r="r" b="b"/>
              <a:pathLst>
                <a:path w="12549" h="10870" extrusionOk="0">
                  <a:moveTo>
                    <a:pt x="10202" y="0"/>
                  </a:moveTo>
                  <a:lnTo>
                    <a:pt x="372" y="9876"/>
                  </a:lnTo>
                  <a:cubicBezTo>
                    <a:pt x="1" y="10250"/>
                    <a:pt x="279" y="10869"/>
                    <a:pt x="781" y="10869"/>
                  </a:cubicBezTo>
                  <a:cubicBezTo>
                    <a:pt x="807" y="10869"/>
                    <a:pt x="834" y="10867"/>
                    <a:pt x="861" y="10864"/>
                  </a:cubicBezTo>
                  <a:lnTo>
                    <a:pt x="10607" y="9592"/>
                  </a:lnTo>
                  <a:lnTo>
                    <a:pt x="12549" y="292"/>
                  </a:lnTo>
                  <a:lnTo>
                    <a:pt x="102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0" name="Google Shape;1100;p46"/>
            <p:cNvGrpSpPr/>
            <p:nvPr/>
          </p:nvGrpSpPr>
          <p:grpSpPr>
            <a:xfrm>
              <a:off x="332764" y="2836144"/>
              <a:ext cx="973721" cy="1001712"/>
              <a:chOff x="332764" y="2836144"/>
              <a:chExt cx="973721" cy="1001712"/>
            </a:xfrm>
          </p:grpSpPr>
          <p:sp>
            <p:nvSpPr>
              <p:cNvPr id="1101" name="Google Shape;1101;p46"/>
              <p:cNvSpPr/>
              <p:nvPr/>
            </p:nvSpPr>
            <p:spPr>
              <a:xfrm>
                <a:off x="332764" y="2836144"/>
                <a:ext cx="973721" cy="1001712"/>
              </a:xfrm>
              <a:custGeom>
                <a:avLst/>
                <a:gdLst/>
                <a:ahLst/>
                <a:cxnLst/>
                <a:rect l="l" t="t" r="r" b="b"/>
                <a:pathLst>
                  <a:path w="25151" h="25874" extrusionOk="0">
                    <a:moveTo>
                      <a:pt x="11885" y="1"/>
                    </a:moveTo>
                    <a:lnTo>
                      <a:pt x="1" y="9824"/>
                    </a:lnTo>
                    <a:lnTo>
                      <a:pt x="13266" y="25873"/>
                    </a:lnTo>
                    <a:lnTo>
                      <a:pt x="25151" y="16050"/>
                    </a:lnTo>
                    <a:lnTo>
                      <a:pt x="1188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46"/>
              <p:cNvSpPr/>
              <p:nvPr/>
            </p:nvSpPr>
            <p:spPr>
              <a:xfrm>
                <a:off x="332764" y="2836144"/>
                <a:ext cx="973721" cy="1001712"/>
              </a:xfrm>
              <a:custGeom>
                <a:avLst/>
                <a:gdLst/>
                <a:ahLst/>
                <a:cxnLst/>
                <a:rect l="l" t="t" r="r" b="b"/>
                <a:pathLst>
                  <a:path w="25151" h="25874" extrusionOk="0">
                    <a:moveTo>
                      <a:pt x="11885" y="1"/>
                    </a:moveTo>
                    <a:lnTo>
                      <a:pt x="1" y="9824"/>
                    </a:lnTo>
                    <a:lnTo>
                      <a:pt x="13266" y="25873"/>
                    </a:lnTo>
                    <a:lnTo>
                      <a:pt x="25151" y="16050"/>
                    </a:lnTo>
                    <a:lnTo>
                      <a:pt x="11885" y="1"/>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3" name="Google Shape;1103;p46"/>
            <p:cNvSpPr/>
            <p:nvPr/>
          </p:nvSpPr>
          <p:spPr>
            <a:xfrm>
              <a:off x="394088" y="2785427"/>
              <a:ext cx="973721" cy="1001712"/>
            </a:xfrm>
            <a:custGeom>
              <a:avLst/>
              <a:gdLst/>
              <a:ahLst/>
              <a:cxnLst/>
              <a:rect l="l" t="t" r="r" b="b"/>
              <a:pathLst>
                <a:path w="25151" h="25874" extrusionOk="0">
                  <a:moveTo>
                    <a:pt x="11886" y="0"/>
                  </a:moveTo>
                  <a:lnTo>
                    <a:pt x="1" y="9823"/>
                  </a:lnTo>
                  <a:lnTo>
                    <a:pt x="13266" y="25873"/>
                  </a:lnTo>
                  <a:lnTo>
                    <a:pt x="25151" y="16050"/>
                  </a:lnTo>
                  <a:lnTo>
                    <a:pt x="1188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46"/>
            <p:cNvSpPr/>
            <p:nvPr/>
          </p:nvSpPr>
          <p:spPr>
            <a:xfrm>
              <a:off x="774115" y="3699643"/>
              <a:ext cx="75223" cy="67480"/>
            </a:xfrm>
            <a:custGeom>
              <a:avLst/>
              <a:gdLst/>
              <a:ahLst/>
              <a:cxnLst/>
              <a:rect l="l" t="t" r="r" b="b"/>
              <a:pathLst>
                <a:path w="1943" h="1743" extrusionOk="0">
                  <a:moveTo>
                    <a:pt x="1586" y="0"/>
                  </a:moveTo>
                  <a:lnTo>
                    <a:pt x="0" y="1311"/>
                  </a:lnTo>
                  <a:lnTo>
                    <a:pt x="357" y="1742"/>
                  </a:lnTo>
                  <a:lnTo>
                    <a:pt x="1942" y="432"/>
                  </a:lnTo>
                  <a:lnTo>
                    <a:pt x="158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6"/>
            <p:cNvSpPr/>
            <p:nvPr/>
          </p:nvSpPr>
          <p:spPr>
            <a:xfrm>
              <a:off x="597303" y="3485704"/>
              <a:ext cx="200892" cy="219553"/>
            </a:xfrm>
            <a:custGeom>
              <a:avLst/>
              <a:gdLst/>
              <a:ahLst/>
              <a:cxnLst/>
              <a:rect l="l" t="t" r="r" b="b"/>
              <a:pathLst>
                <a:path w="5189" h="5671" extrusionOk="0">
                  <a:moveTo>
                    <a:pt x="1586" y="1"/>
                  </a:moveTo>
                  <a:lnTo>
                    <a:pt x="0" y="1311"/>
                  </a:lnTo>
                  <a:lnTo>
                    <a:pt x="3603" y="5670"/>
                  </a:lnTo>
                  <a:lnTo>
                    <a:pt x="5189" y="4360"/>
                  </a:lnTo>
                  <a:lnTo>
                    <a:pt x="15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46"/>
            <p:cNvSpPr/>
            <p:nvPr/>
          </p:nvSpPr>
          <p:spPr>
            <a:xfrm>
              <a:off x="546277" y="2936687"/>
              <a:ext cx="549947" cy="548166"/>
            </a:xfrm>
            <a:custGeom>
              <a:avLst/>
              <a:gdLst/>
              <a:ahLst/>
              <a:cxnLst/>
              <a:rect l="l" t="t" r="r" b="b"/>
              <a:pathLst>
                <a:path w="14205" h="14159" extrusionOk="0">
                  <a:moveTo>
                    <a:pt x="7853" y="1"/>
                  </a:moveTo>
                  <a:cubicBezTo>
                    <a:pt x="7841" y="1"/>
                    <a:pt x="7828" y="5"/>
                    <a:pt x="7818" y="14"/>
                  </a:cubicBezTo>
                  <a:lnTo>
                    <a:pt x="28" y="6452"/>
                  </a:lnTo>
                  <a:cubicBezTo>
                    <a:pt x="3" y="6471"/>
                    <a:pt x="1" y="6507"/>
                    <a:pt x="21" y="6530"/>
                  </a:cubicBezTo>
                  <a:lnTo>
                    <a:pt x="6308" y="14137"/>
                  </a:lnTo>
                  <a:cubicBezTo>
                    <a:pt x="6319" y="14151"/>
                    <a:pt x="6335" y="14159"/>
                    <a:pt x="6351" y="14159"/>
                  </a:cubicBezTo>
                  <a:cubicBezTo>
                    <a:pt x="6364" y="14159"/>
                    <a:pt x="6376" y="14154"/>
                    <a:pt x="6387" y="14146"/>
                  </a:cubicBezTo>
                  <a:lnTo>
                    <a:pt x="14176" y="7708"/>
                  </a:lnTo>
                  <a:cubicBezTo>
                    <a:pt x="14201" y="7688"/>
                    <a:pt x="14204" y="7653"/>
                    <a:pt x="14184" y="7630"/>
                  </a:cubicBezTo>
                  <a:lnTo>
                    <a:pt x="7897" y="21"/>
                  </a:lnTo>
                  <a:cubicBezTo>
                    <a:pt x="7886" y="8"/>
                    <a:pt x="7870" y="1"/>
                    <a:pt x="78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46"/>
            <p:cNvSpPr/>
            <p:nvPr/>
          </p:nvSpPr>
          <p:spPr>
            <a:xfrm>
              <a:off x="607602" y="2997856"/>
              <a:ext cx="427259" cy="425826"/>
            </a:xfrm>
            <a:custGeom>
              <a:avLst/>
              <a:gdLst/>
              <a:ahLst/>
              <a:cxnLst/>
              <a:rect l="l" t="t" r="r" b="b"/>
              <a:pathLst>
                <a:path w="11036" h="10999" extrusionOk="0">
                  <a:moveTo>
                    <a:pt x="6099" y="0"/>
                  </a:moveTo>
                  <a:cubicBezTo>
                    <a:pt x="6087" y="0"/>
                    <a:pt x="6074" y="4"/>
                    <a:pt x="6065" y="13"/>
                  </a:cubicBezTo>
                  <a:lnTo>
                    <a:pt x="27" y="5003"/>
                  </a:lnTo>
                  <a:cubicBezTo>
                    <a:pt x="3" y="5023"/>
                    <a:pt x="0" y="5059"/>
                    <a:pt x="20" y="5081"/>
                  </a:cubicBezTo>
                  <a:lnTo>
                    <a:pt x="4893" y="10978"/>
                  </a:lnTo>
                  <a:cubicBezTo>
                    <a:pt x="4904" y="10992"/>
                    <a:pt x="4920" y="10999"/>
                    <a:pt x="4936" y="10999"/>
                  </a:cubicBezTo>
                  <a:cubicBezTo>
                    <a:pt x="4949" y="10999"/>
                    <a:pt x="4962" y="10994"/>
                    <a:pt x="4972" y="10986"/>
                  </a:cubicBezTo>
                  <a:lnTo>
                    <a:pt x="11009" y="5996"/>
                  </a:lnTo>
                  <a:cubicBezTo>
                    <a:pt x="11032" y="5977"/>
                    <a:pt x="11036" y="5942"/>
                    <a:pt x="11017" y="5917"/>
                  </a:cubicBezTo>
                  <a:lnTo>
                    <a:pt x="6143" y="21"/>
                  </a:lnTo>
                  <a:cubicBezTo>
                    <a:pt x="6132" y="7"/>
                    <a:pt x="6116" y="0"/>
                    <a:pt x="6099" y="0"/>
                  </a:cubicBezTo>
                  <a:close/>
                </a:path>
              </a:pathLst>
            </a:custGeom>
            <a:solidFill>
              <a:srgbClr val="FFFFFF">
                <a:alpha val="6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6"/>
            <p:cNvSpPr/>
            <p:nvPr/>
          </p:nvSpPr>
          <p:spPr>
            <a:xfrm>
              <a:off x="853248" y="3292903"/>
              <a:ext cx="272631" cy="230083"/>
            </a:xfrm>
            <a:custGeom>
              <a:avLst/>
              <a:gdLst/>
              <a:ahLst/>
              <a:cxnLst/>
              <a:rect l="l" t="t" r="r" b="b"/>
              <a:pathLst>
                <a:path w="7042" h="5943" extrusionOk="0">
                  <a:moveTo>
                    <a:pt x="6557" y="0"/>
                  </a:moveTo>
                  <a:cubicBezTo>
                    <a:pt x="6509" y="0"/>
                    <a:pt x="6460" y="16"/>
                    <a:pt x="6421" y="49"/>
                  </a:cubicBezTo>
                  <a:lnTo>
                    <a:pt x="104" y="5269"/>
                  </a:lnTo>
                  <a:cubicBezTo>
                    <a:pt x="14" y="5344"/>
                    <a:pt x="1" y="5479"/>
                    <a:pt x="76" y="5570"/>
                  </a:cubicBezTo>
                  <a:lnTo>
                    <a:pt x="320" y="5865"/>
                  </a:lnTo>
                  <a:cubicBezTo>
                    <a:pt x="363" y="5916"/>
                    <a:pt x="424" y="5942"/>
                    <a:pt x="486" y="5942"/>
                  </a:cubicBezTo>
                  <a:cubicBezTo>
                    <a:pt x="534" y="5942"/>
                    <a:pt x="582" y="5926"/>
                    <a:pt x="621" y="5893"/>
                  </a:cubicBezTo>
                  <a:lnTo>
                    <a:pt x="6938" y="674"/>
                  </a:lnTo>
                  <a:cubicBezTo>
                    <a:pt x="7028" y="597"/>
                    <a:pt x="7041" y="463"/>
                    <a:pt x="6966" y="373"/>
                  </a:cubicBezTo>
                  <a:lnTo>
                    <a:pt x="6722" y="78"/>
                  </a:lnTo>
                  <a:cubicBezTo>
                    <a:pt x="6680" y="27"/>
                    <a:pt x="6618" y="0"/>
                    <a:pt x="6557" y="0"/>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9" name="Google Shape;1109;p46"/>
          <p:cNvSpPr/>
          <p:nvPr/>
        </p:nvSpPr>
        <p:spPr>
          <a:xfrm>
            <a:off x="4227373" y="4371434"/>
            <a:ext cx="1541585" cy="771130"/>
          </a:xfrm>
          <a:custGeom>
            <a:avLst/>
            <a:gdLst/>
            <a:ahLst/>
            <a:cxnLst/>
            <a:rect l="l" t="t" r="r" b="b"/>
            <a:pathLst>
              <a:path w="32008" h="16011" extrusionOk="0">
                <a:moveTo>
                  <a:pt x="15947" y="0"/>
                </a:moveTo>
                <a:cubicBezTo>
                  <a:pt x="14970" y="0"/>
                  <a:pt x="14033" y="363"/>
                  <a:pt x="13249" y="1051"/>
                </a:cubicBezTo>
                <a:cubicBezTo>
                  <a:pt x="12085" y="2074"/>
                  <a:pt x="11612" y="3628"/>
                  <a:pt x="11675" y="5142"/>
                </a:cubicBezTo>
                <a:cubicBezTo>
                  <a:pt x="11684" y="5358"/>
                  <a:pt x="11707" y="5566"/>
                  <a:pt x="11737" y="5773"/>
                </a:cubicBezTo>
                <a:cubicBezTo>
                  <a:pt x="11728" y="5771"/>
                  <a:pt x="11718" y="5767"/>
                  <a:pt x="11711" y="5764"/>
                </a:cubicBezTo>
                <a:cubicBezTo>
                  <a:pt x="11482" y="5686"/>
                  <a:pt x="11239" y="5647"/>
                  <a:pt x="10998" y="5626"/>
                </a:cubicBezTo>
                <a:cubicBezTo>
                  <a:pt x="10945" y="5622"/>
                  <a:pt x="10892" y="5620"/>
                  <a:pt x="10838" y="5620"/>
                </a:cubicBezTo>
                <a:cubicBezTo>
                  <a:pt x="10366" y="5620"/>
                  <a:pt x="9894" y="5798"/>
                  <a:pt x="9543" y="6118"/>
                </a:cubicBezTo>
                <a:cubicBezTo>
                  <a:pt x="9432" y="6218"/>
                  <a:pt x="9339" y="6345"/>
                  <a:pt x="9257" y="6480"/>
                </a:cubicBezTo>
                <a:cubicBezTo>
                  <a:pt x="8933" y="6227"/>
                  <a:pt x="8558" y="6045"/>
                  <a:pt x="8192" y="5965"/>
                </a:cubicBezTo>
                <a:cubicBezTo>
                  <a:pt x="7742" y="5866"/>
                  <a:pt x="7285" y="5811"/>
                  <a:pt x="6831" y="5811"/>
                </a:cubicBezTo>
                <a:cubicBezTo>
                  <a:pt x="6147" y="5811"/>
                  <a:pt x="5469" y="5936"/>
                  <a:pt x="4833" y="6223"/>
                </a:cubicBezTo>
                <a:cubicBezTo>
                  <a:pt x="3965" y="6615"/>
                  <a:pt x="3230" y="7308"/>
                  <a:pt x="2761" y="8135"/>
                </a:cubicBezTo>
                <a:cubicBezTo>
                  <a:pt x="2306" y="8938"/>
                  <a:pt x="2093" y="9875"/>
                  <a:pt x="2299" y="10763"/>
                </a:cubicBezTo>
                <a:cubicBezTo>
                  <a:pt x="2136" y="10780"/>
                  <a:pt x="1974" y="10816"/>
                  <a:pt x="1814" y="10872"/>
                </a:cubicBezTo>
                <a:cubicBezTo>
                  <a:pt x="992" y="11160"/>
                  <a:pt x="425" y="11847"/>
                  <a:pt x="203" y="12634"/>
                </a:cubicBezTo>
                <a:cubicBezTo>
                  <a:pt x="0" y="13357"/>
                  <a:pt x="85" y="14165"/>
                  <a:pt x="531" y="14834"/>
                </a:cubicBezTo>
                <a:cubicBezTo>
                  <a:pt x="973" y="15496"/>
                  <a:pt x="1754" y="15887"/>
                  <a:pt x="2576" y="15986"/>
                </a:cubicBezTo>
                <a:lnTo>
                  <a:pt x="2576" y="16002"/>
                </a:lnTo>
                <a:lnTo>
                  <a:pt x="2780" y="16002"/>
                </a:lnTo>
                <a:cubicBezTo>
                  <a:pt x="2858" y="16007"/>
                  <a:pt x="2937" y="16010"/>
                  <a:pt x="3015" y="16010"/>
                </a:cubicBezTo>
                <a:cubicBezTo>
                  <a:pt x="3087" y="16010"/>
                  <a:pt x="3158" y="16008"/>
                  <a:pt x="3228" y="16002"/>
                </a:cubicBezTo>
                <a:lnTo>
                  <a:pt x="29545" y="16002"/>
                </a:lnTo>
                <a:lnTo>
                  <a:pt x="29545" y="15990"/>
                </a:lnTo>
                <a:cubicBezTo>
                  <a:pt x="29639" y="15999"/>
                  <a:pt x="29735" y="16004"/>
                  <a:pt x="29831" y="16004"/>
                </a:cubicBezTo>
                <a:cubicBezTo>
                  <a:pt x="30554" y="16004"/>
                  <a:pt x="31315" y="15740"/>
                  <a:pt x="31594" y="15061"/>
                </a:cubicBezTo>
                <a:cubicBezTo>
                  <a:pt x="32008" y="14056"/>
                  <a:pt x="31537" y="12765"/>
                  <a:pt x="30338" y="12608"/>
                </a:cubicBezTo>
                <a:cubicBezTo>
                  <a:pt x="30233" y="12594"/>
                  <a:pt x="30122" y="12588"/>
                  <a:pt x="30009" y="12588"/>
                </a:cubicBezTo>
                <a:cubicBezTo>
                  <a:pt x="30000" y="12588"/>
                  <a:pt x="29990" y="12588"/>
                  <a:pt x="29980" y="12588"/>
                </a:cubicBezTo>
                <a:cubicBezTo>
                  <a:pt x="30214" y="12356"/>
                  <a:pt x="30418" y="12092"/>
                  <a:pt x="30575" y="11780"/>
                </a:cubicBezTo>
                <a:cubicBezTo>
                  <a:pt x="30889" y="11159"/>
                  <a:pt x="31042" y="10447"/>
                  <a:pt x="30973" y="9754"/>
                </a:cubicBezTo>
                <a:cubicBezTo>
                  <a:pt x="30900" y="9008"/>
                  <a:pt x="30600" y="8095"/>
                  <a:pt x="29907" y="7712"/>
                </a:cubicBezTo>
                <a:cubicBezTo>
                  <a:pt x="29472" y="7472"/>
                  <a:pt x="28970" y="7358"/>
                  <a:pt x="28462" y="7358"/>
                </a:cubicBezTo>
                <a:cubicBezTo>
                  <a:pt x="28136" y="7358"/>
                  <a:pt x="27808" y="7405"/>
                  <a:pt x="27493" y="7495"/>
                </a:cubicBezTo>
                <a:cubicBezTo>
                  <a:pt x="27545" y="7272"/>
                  <a:pt x="27591" y="7046"/>
                  <a:pt x="27623" y="6821"/>
                </a:cubicBezTo>
                <a:cubicBezTo>
                  <a:pt x="27820" y="5441"/>
                  <a:pt x="27621" y="4108"/>
                  <a:pt x="26675" y="3042"/>
                </a:cubicBezTo>
                <a:cubicBezTo>
                  <a:pt x="25907" y="2174"/>
                  <a:pt x="24753" y="1640"/>
                  <a:pt x="23595" y="1617"/>
                </a:cubicBezTo>
                <a:cubicBezTo>
                  <a:pt x="23571" y="1617"/>
                  <a:pt x="23548" y="1616"/>
                  <a:pt x="23525" y="1616"/>
                </a:cubicBezTo>
                <a:cubicBezTo>
                  <a:pt x="22400" y="1616"/>
                  <a:pt x="21385" y="2132"/>
                  <a:pt x="20671" y="2915"/>
                </a:cubicBezTo>
                <a:cubicBezTo>
                  <a:pt x="20657" y="2892"/>
                  <a:pt x="20643" y="2866"/>
                  <a:pt x="20630" y="2842"/>
                </a:cubicBezTo>
                <a:cubicBezTo>
                  <a:pt x="19850" y="1642"/>
                  <a:pt x="18656" y="695"/>
                  <a:pt x="17300" y="230"/>
                </a:cubicBezTo>
                <a:cubicBezTo>
                  <a:pt x="16848" y="76"/>
                  <a:pt x="16393" y="0"/>
                  <a:pt x="159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46"/>
          <p:cNvSpPr/>
          <p:nvPr/>
        </p:nvSpPr>
        <p:spPr>
          <a:xfrm>
            <a:off x="7975050" y="1559154"/>
            <a:ext cx="1306700" cy="457721"/>
          </a:xfrm>
          <a:custGeom>
            <a:avLst/>
            <a:gdLst/>
            <a:ahLst/>
            <a:cxnLst/>
            <a:rect l="l" t="t" r="r" b="b"/>
            <a:pathLst>
              <a:path w="17682" h="6194" extrusionOk="0">
                <a:moveTo>
                  <a:pt x="6357" y="0"/>
                </a:moveTo>
                <a:cubicBezTo>
                  <a:pt x="6100" y="0"/>
                  <a:pt x="5851" y="36"/>
                  <a:pt x="5620" y="115"/>
                </a:cubicBezTo>
                <a:cubicBezTo>
                  <a:pt x="5015" y="322"/>
                  <a:pt x="4375" y="656"/>
                  <a:pt x="4084" y="1406"/>
                </a:cubicBezTo>
                <a:cubicBezTo>
                  <a:pt x="3823" y="2079"/>
                  <a:pt x="3697" y="2765"/>
                  <a:pt x="3725" y="3491"/>
                </a:cubicBezTo>
                <a:cubicBezTo>
                  <a:pt x="3632" y="3484"/>
                  <a:pt x="3538" y="3481"/>
                  <a:pt x="3444" y="3481"/>
                </a:cubicBezTo>
                <a:cubicBezTo>
                  <a:pt x="2927" y="3481"/>
                  <a:pt x="2412" y="3580"/>
                  <a:pt x="1970" y="3775"/>
                </a:cubicBezTo>
                <a:cubicBezTo>
                  <a:pt x="1107" y="4160"/>
                  <a:pt x="182" y="5015"/>
                  <a:pt x="0" y="6193"/>
                </a:cubicBezTo>
                <a:lnTo>
                  <a:pt x="17681" y="6193"/>
                </a:lnTo>
                <a:cubicBezTo>
                  <a:pt x="17640" y="5218"/>
                  <a:pt x="17280" y="4285"/>
                  <a:pt x="16551" y="3808"/>
                </a:cubicBezTo>
                <a:cubicBezTo>
                  <a:pt x="16244" y="3607"/>
                  <a:pt x="15901" y="3520"/>
                  <a:pt x="15552" y="3520"/>
                </a:cubicBezTo>
                <a:cubicBezTo>
                  <a:pt x="15205" y="3520"/>
                  <a:pt x="14850" y="3606"/>
                  <a:pt x="14517" y="3752"/>
                </a:cubicBezTo>
                <a:cubicBezTo>
                  <a:pt x="14362" y="2672"/>
                  <a:pt x="13989" y="1555"/>
                  <a:pt x="13153" y="1081"/>
                </a:cubicBezTo>
                <a:cubicBezTo>
                  <a:pt x="12768" y="864"/>
                  <a:pt x="12362" y="764"/>
                  <a:pt x="11960" y="764"/>
                </a:cubicBezTo>
                <a:cubicBezTo>
                  <a:pt x="11146" y="764"/>
                  <a:pt x="10349" y="1173"/>
                  <a:pt x="9785" y="1843"/>
                </a:cubicBezTo>
                <a:cubicBezTo>
                  <a:pt x="9651" y="1662"/>
                  <a:pt x="9514" y="1502"/>
                  <a:pt x="9383" y="1370"/>
                </a:cubicBezTo>
                <a:cubicBezTo>
                  <a:pt x="8634" y="620"/>
                  <a:pt x="7423" y="0"/>
                  <a:pt x="6357" y="0"/>
                </a:cubicBezTo>
                <a:close/>
                <a:moveTo>
                  <a:pt x="0" y="6193"/>
                </a:moveTo>
                <a:lnTo>
                  <a:pt x="0" y="6194"/>
                </a:lnTo>
                <a:cubicBezTo>
                  <a:pt x="0" y="6194"/>
                  <a:pt x="0" y="6193"/>
                  <a:pt x="0" y="61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a:extLst>
              <a:ext uri="{FF2B5EF4-FFF2-40B4-BE49-F238E27FC236}">
                <a16:creationId xmlns:a16="http://schemas.microsoft.com/office/drawing/2014/main" id="{4BD72BD3-C8B8-1A0F-4CF4-5CE3C7B34280}"/>
              </a:ext>
            </a:extLst>
          </p:cNvPr>
          <p:cNvPicPr>
            <a:picLocks noChangeAspect="1"/>
          </p:cNvPicPr>
          <p:nvPr/>
        </p:nvPicPr>
        <p:blipFill>
          <a:blip r:embed="rId3"/>
          <a:stretch>
            <a:fillRect/>
          </a:stretch>
        </p:blipFill>
        <p:spPr>
          <a:xfrm>
            <a:off x="897915" y="1467899"/>
            <a:ext cx="5297287" cy="2873017"/>
          </a:xfrm>
          <a:prstGeom prst="rect">
            <a:avLst/>
          </a:prstGeom>
        </p:spPr>
      </p:pic>
      <p:sp>
        <p:nvSpPr>
          <p:cNvPr id="3" name="TextBox 2">
            <a:extLst>
              <a:ext uri="{FF2B5EF4-FFF2-40B4-BE49-F238E27FC236}">
                <a16:creationId xmlns:a16="http://schemas.microsoft.com/office/drawing/2014/main" id="{AFD29DA2-E40B-0A6B-A802-F43FCC9A96DD}"/>
              </a:ext>
            </a:extLst>
          </p:cNvPr>
          <p:cNvSpPr txBox="1"/>
          <p:nvPr/>
        </p:nvSpPr>
        <p:spPr>
          <a:xfrm>
            <a:off x="1111726" y="1646159"/>
            <a:ext cx="4655651" cy="2308324"/>
          </a:xfrm>
          <a:prstGeom prst="rect">
            <a:avLst/>
          </a:prstGeom>
          <a:noFill/>
        </p:spPr>
        <p:txBody>
          <a:bodyPr wrap="square">
            <a:spAutoFit/>
          </a:bodyPr>
          <a:lstStyle/>
          <a:p>
            <a:r>
              <a:rPr lang="vi-VN" sz="2400" i="1">
                <a:latin typeface="+mj-lt"/>
              </a:rPr>
              <a:t>Tìm hiểu sản phẩm sáng tạo của </a:t>
            </a:r>
            <a:r>
              <a:rPr lang="en-US" sz="2400" i="1">
                <a:latin typeface="+mj-lt"/>
              </a:rPr>
              <a:t> </a:t>
            </a:r>
            <a:r>
              <a:rPr lang="vi-VN" sz="2400" i="1">
                <a:latin typeface="+mj-lt"/>
              </a:rPr>
              <a:t>các bạn học sinh được đưa vào minh họa cho phần này (bài tóm tắt truyện Gió lạnh đầu mùa bằng thơ năm chữ): tìm hiểu cả phần lời và phần minh họa hình ảnh.</a:t>
            </a:r>
            <a:endParaRPr lang="en-US" sz="2400">
              <a:latin typeface="+mj-lt"/>
            </a:endParaRPr>
          </a:p>
        </p:txBody>
      </p:sp>
      <p:pic>
        <p:nvPicPr>
          <p:cNvPr id="4" name="Picture 3">
            <a:extLst>
              <a:ext uri="{FF2B5EF4-FFF2-40B4-BE49-F238E27FC236}">
                <a16:creationId xmlns:a16="http://schemas.microsoft.com/office/drawing/2014/main" id="{B5A3E300-C1D4-3BEE-0D8F-35570F3B8B40}"/>
              </a:ext>
            </a:extLst>
          </p:cNvPr>
          <p:cNvPicPr>
            <a:picLocks noChangeAspect="1"/>
          </p:cNvPicPr>
          <p:nvPr/>
        </p:nvPicPr>
        <p:blipFill>
          <a:blip r:embed="rId4"/>
          <a:stretch>
            <a:fillRect/>
          </a:stretch>
        </p:blipFill>
        <p:spPr>
          <a:xfrm>
            <a:off x="5451824" y="1264914"/>
            <a:ext cx="3676207" cy="3627434"/>
          </a:xfrm>
          <a:prstGeom prst="rect">
            <a:avLst/>
          </a:prstGeom>
        </p:spPr>
      </p:pic>
    </p:spTree>
    <p:extLst>
      <p:ext uri="{BB962C8B-B14F-4D97-AF65-F5344CB8AC3E}">
        <p14:creationId xmlns:p14="http://schemas.microsoft.com/office/powerpoint/2010/main" val="22429802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78"/>
        <p:cNvGrpSpPr/>
        <p:nvPr/>
      </p:nvGrpSpPr>
      <p:grpSpPr>
        <a:xfrm>
          <a:off x="0" y="0"/>
          <a:ext cx="0" cy="0"/>
          <a:chOff x="0" y="0"/>
          <a:chExt cx="0" cy="0"/>
        </a:xfrm>
      </p:grpSpPr>
      <p:sp>
        <p:nvSpPr>
          <p:cNvPr id="1079" name="Google Shape;1079;p46"/>
          <p:cNvSpPr/>
          <p:nvPr/>
        </p:nvSpPr>
        <p:spPr>
          <a:xfrm>
            <a:off x="381535" y="966081"/>
            <a:ext cx="8380930" cy="3911521"/>
          </a:xfrm>
          <a:prstGeom prst="roundRect">
            <a:avLst>
              <a:gd name="adj" fmla="val 7458"/>
            </a:avLst>
          </a:prstGeom>
          <a:solidFill>
            <a:srgbClr val="6C66C9">
              <a:alpha val="3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46"/>
          <p:cNvSpPr txBox="1">
            <a:spLocks noGrp="1"/>
          </p:cNvSpPr>
          <p:nvPr>
            <p:ph type="title"/>
          </p:nvPr>
        </p:nvSpPr>
        <p:spPr>
          <a:xfrm>
            <a:off x="1429374" y="44605"/>
            <a:ext cx="6285251"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800" b="1">
                <a:solidFill>
                  <a:schemeClr val="accent1">
                    <a:lumMod val="60000"/>
                    <a:lumOff val="40000"/>
                  </a:schemeClr>
                </a:solidFill>
                <a:latin typeface="Times New Roman" panose="02020603050405020304" pitchFamily="18" charset="0"/>
                <a:cs typeface="Times New Roman" panose="02020603050405020304" pitchFamily="18" charset="0"/>
              </a:rPr>
              <a:t>2. Kể lại một câu chuyện đã học theo hình thức thơ bốn chữ hoặc năm chữ</a:t>
            </a:r>
            <a:endParaRPr sz="2800" b="1">
              <a:solidFill>
                <a:schemeClr val="accent1">
                  <a:lumMod val="60000"/>
                  <a:lumOff val="40000"/>
                </a:schemeClr>
              </a:solidFill>
              <a:latin typeface="Times New Roman" panose="02020603050405020304" pitchFamily="18" charset="0"/>
              <a:cs typeface="Times New Roman" panose="02020603050405020304" pitchFamily="18" charset="0"/>
            </a:endParaRPr>
          </a:p>
        </p:txBody>
      </p:sp>
      <p:grpSp>
        <p:nvGrpSpPr>
          <p:cNvPr id="1083" name="Google Shape;1083;p46"/>
          <p:cNvGrpSpPr/>
          <p:nvPr/>
        </p:nvGrpSpPr>
        <p:grpSpPr>
          <a:xfrm>
            <a:off x="0" y="4013034"/>
            <a:ext cx="1033579" cy="1168669"/>
            <a:chOff x="7945333" y="2627022"/>
            <a:chExt cx="969223" cy="1095901"/>
          </a:xfrm>
        </p:grpSpPr>
        <p:sp>
          <p:nvSpPr>
            <p:cNvPr id="1084" name="Google Shape;1084;p46"/>
            <p:cNvSpPr/>
            <p:nvPr/>
          </p:nvSpPr>
          <p:spPr>
            <a:xfrm rot="261644">
              <a:off x="7981321" y="2706981"/>
              <a:ext cx="817032" cy="977724"/>
            </a:xfrm>
            <a:custGeom>
              <a:avLst/>
              <a:gdLst/>
              <a:ahLst/>
              <a:cxnLst/>
              <a:rect l="l" t="t" r="r" b="b"/>
              <a:pathLst>
                <a:path w="20170" h="24137" extrusionOk="0">
                  <a:moveTo>
                    <a:pt x="6706" y="1"/>
                  </a:moveTo>
                  <a:lnTo>
                    <a:pt x="0" y="19507"/>
                  </a:lnTo>
                  <a:lnTo>
                    <a:pt x="13464" y="24136"/>
                  </a:lnTo>
                  <a:lnTo>
                    <a:pt x="20169" y="4630"/>
                  </a:lnTo>
                  <a:lnTo>
                    <a:pt x="67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5" name="Google Shape;1085;p46"/>
            <p:cNvGrpSpPr/>
            <p:nvPr/>
          </p:nvGrpSpPr>
          <p:grpSpPr>
            <a:xfrm>
              <a:off x="8474448" y="3559211"/>
              <a:ext cx="101364" cy="140764"/>
              <a:chOff x="8474448" y="3559211"/>
              <a:chExt cx="101364" cy="140764"/>
            </a:xfrm>
          </p:grpSpPr>
          <p:sp>
            <p:nvSpPr>
              <p:cNvPr id="1086" name="Google Shape;1086;p46"/>
              <p:cNvSpPr/>
              <p:nvPr/>
            </p:nvSpPr>
            <p:spPr>
              <a:xfrm rot="261644">
                <a:off x="8479418" y="3562492"/>
                <a:ext cx="91425" cy="134201"/>
              </a:xfrm>
              <a:custGeom>
                <a:avLst/>
                <a:gdLst/>
                <a:ahLst/>
                <a:cxnLst/>
                <a:rect l="l" t="t" r="r" b="b"/>
                <a:pathLst>
                  <a:path w="2257" h="3313" extrusionOk="0">
                    <a:moveTo>
                      <a:pt x="225" y="0"/>
                    </a:moveTo>
                    <a:cubicBezTo>
                      <a:pt x="225" y="0"/>
                      <a:pt x="1" y="2457"/>
                      <a:pt x="366" y="3303"/>
                    </a:cubicBezTo>
                    <a:cubicBezTo>
                      <a:pt x="435" y="3309"/>
                      <a:pt x="502" y="3312"/>
                      <a:pt x="567" y="3312"/>
                    </a:cubicBezTo>
                    <a:cubicBezTo>
                      <a:pt x="1983" y="3312"/>
                      <a:pt x="2256" y="1911"/>
                      <a:pt x="2256" y="1911"/>
                    </a:cubicBezTo>
                    <a:lnTo>
                      <a:pt x="22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46"/>
              <p:cNvSpPr/>
              <p:nvPr/>
            </p:nvSpPr>
            <p:spPr>
              <a:xfrm rot="261644">
                <a:off x="8479418" y="3562492"/>
                <a:ext cx="91425" cy="134201"/>
              </a:xfrm>
              <a:custGeom>
                <a:avLst/>
                <a:gdLst/>
                <a:ahLst/>
                <a:cxnLst/>
                <a:rect l="l" t="t" r="r" b="b"/>
                <a:pathLst>
                  <a:path w="2257" h="3313" extrusionOk="0">
                    <a:moveTo>
                      <a:pt x="225" y="0"/>
                    </a:moveTo>
                    <a:cubicBezTo>
                      <a:pt x="225" y="0"/>
                      <a:pt x="1" y="2457"/>
                      <a:pt x="366" y="3303"/>
                    </a:cubicBezTo>
                    <a:cubicBezTo>
                      <a:pt x="435" y="3309"/>
                      <a:pt x="502" y="3312"/>
                      <a:pt x="567" y="3312"/>
                    </a:cubicBezTo>
                    <a:cubicBezTo>
                      <a:pt x="1983" y="3312"/>
                      <a:pt x="2256" y="1911"/>
                      <a:pt x="2256" y="1911"/>
                    </a:cubicBezTo>
                    <a:lnTo>
                      <a:pt x="2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8" name="Google Shape;1088;p46"/>
            <p:cNvSpPr/>
            <p:nvPr/>
          </p:nvSpPr>
          <p:spPr>
            <a:xfrm rot="261644">
              <a:off x="7997479" y="2667067"/>
              <a:ext cx="817113" cy="1008833"/>
            </a:xfrm>
            <a:custGeom>
              <a:avLst/>
              <a:gdLst/>
              <a:ahLst/>
              <a:cxnLst/>
              <a:rect l="l" t="t" r="r" b="b"/>
              <a:pathLst>
                <a:path w="20172" h="24905" extrusionOk="0">
                  <a:moveTo>
                    <a:pt x="8294" y="0"/>
                  </a:moveTo>
                  <a:cubicBezTo>
                    <a:pt x="8294" y="0"/>
                    <a:pt x="7852" y="734"/>
                    <a:pt x="7390" y="1016"/>
                  </a:cubicBezTo>
                  <a:cubicBezTo>
                    <a:pt x="7198" y="1133"/>
                    <a:pt x="7029" y="1167"/>
                    <a:pt x="6896" y="1167"/>
                  </a:cubicBezTo>
                  <a:cubicBezTo>
                    <a:pt x="6708" y="1167"/>
                    <a:pt x="6593" y="1098"/>
                    <a:pt x="6593" y="1098"/>
                  </a:cubicBezTo>
                  <a:lnTo>
                    <a:pt x="1" y="20277"/>
                  </a:lnTo>
                  <a:lnTo>
                    <a:pt x="13464" y="24905"/>
                  </a:lnTo>
                  <a:lnTo>
                    <a:pt x="14229" y="22683"/>
                  </a:lnTo>
                  <a:lnTo>
                    <a:pt x="14496" y="21906"/>
                  </a:lnTo>
                  <a:lnTo>
                    <a:pt x="20171" y="5400"/>
                  </a:lnTo>
                  <a:lnTo>
                    <a:pt x="82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46"/>
            <p:cNvSpPr/>
            <p:nvPr/>
          </p:nvSpPr>
          <p:spPr>
            <a:xfrm rot="261644">
              <a:off x="8488940" y="3562192"/>
              <a:ext cx="67040" cy="123871"/>
            </a:xfrm>
            <a:custGeom>
              <a:avLst/>
              <a:gdLst/>
              <a:ahLst/>
              <a:cxnLst/>
              <a:rect l="l" t="t" r="r" b="b"/>
              <a:pathLst>
                <a:path w="1655" h="3058" extrusionOk="0">
                  <a:moveTo>
                    <a:pt x="9" y="1"/>
                  </a:moveTo>
                  <a:cubicBezTo>
                    <a:pt x="3" y="1"/>
                    <a:pt x="0" y="1"/>
                    <a:pt x="0" y="1"/>
                  </a:cubicBezTo>
                  <a:lnTo>
                    <a:pt x="490" y="3058"/>
                  </a:lnTo>
                  <a:cubicBezTo>
                    <a:pt x="490" y="3058"/>
                    <a:pt x="1565" y="2799"/>
                    <a:pt x="1655" y="1373"/>
                  </a:cubicBezTo>
                  <a:cubicBezTo>
                    <a:pt x="1515" y="1164"/>
                    <a:pt x="1381" y="986"/>
                    <a:pt x="1255" y="836"/>
                  </a:cubicBezTo>
                  <a:cubicBezTo>
                    <a:pt x="572" y="31"/>
                    <a:pt x="79" y="1"/>
                    <a:pt x="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46"/>
            <p:cNvSpPr/>
            <p:nvPr/>
          </p:nvSpPr>
          <p:spPr>
            <a:xfrm rot="261644">
              <a:off x="7968476" y="3428835"/>
              <a:ext cx="592581" cy="237413"/>
            </a:xfrm>
            <a:custGeom>
              <a:avLst/>
              <a:gdLst/>
              <a:ahLst/>
              <a:cxnLst/>
              <a:rect l="l" t="t" r="r" b="b"/>
              <a:pathLst>
                <a:path w="14629" h="5861" extrusionOk="0">
                  <a:moveTo>
                    <a:pt x="2062" y="0"/>
                  </a:moveTo>
                  <a:cubicBezTo>
                    <a:pt x="2062" y="0"/>
                    <a:pt x="1501" y="1202"/>
                    <a:pt x="1" y="1233"/>
                  </a:cubicBezTo>
                  <a:lnTo>
                    <a:pt x="13464" y="5861"/>
                  </a:lnTo>
                  <a:cubicBezTo>
                    <a:pt x="13464" y="5861"/>
                    <a:pt x="14539" y="5602"/>
                    <a:pt x="14629" y="4176"/>
                  </a:cubicBezTo>
                  <a:cubicBezTo>
                    <a:pt x="14489" y="3967"/>
                    <a:pt x="14355" y="3789"/>
                    <a:pt x="14229" y="3639"/>
                  </a:cubicBezTo>
                  <a:lnTo>
                    <a:pt x="14496" y="2862"/>
                  </a:lnTo>
                  <a:lnTo>
                    <a:pt x="2062" y="0"/>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46"/>
            <p:cNvSpPr/>
            <p:nvPr/>
          </p:nvSpPr>
          <p:spPr>
            <a:xfrm rot="261644">
              <a:off x="8407748" y="3615529"/>
              <a:ext cx="106494" cy="103496"/>
            </a:xfrm>
            <a:custGeom>
              <a:avLst/>
              <a:gdLst/>
              <a:ahLst/>
              <a:cxnLst/>
              <a:rect l="l" t="t" r="r" b="b"/>
              <a:pathLst>
                <a:path w="2629" h="2555" extrusionOk="0">
                  <a:moveTo>
                    <a:pt x="708" y="0"/>
                  </a:moveTo>
                  <a:lnTo>
                    <a:pt x="1" y="1908"/>
                  </a:lnTo>
                  <a:lnTo>
                    <a:pt x="1128" y="1767"/>
                  </a:lnTo>
                  <a:lnTo>
                    <a:pt x="1922" y="2555"/>
                  </a:lnTo>
                  <a:lnTo>
                    <a:pt x="2629" y="647"/>
                  </a:lnTo>
                  <a:lnTo>
                    <a:pt x="7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46"/>
            <p:cNvSpPr/>
            <p:nvPr/>
          </p:nvSpPr>
          <p:spPr>
            <a:xfrm rot="261644">
              <a:off x="8062062" y="2656649"/>
              <a:ext cx="816505" cy="977724"/>
            </a:xfrm>
            <a:custGeom>
              <a:avLst/>
              <a:gdLst/>
              <a:ahLst/>
              <a:cxnLst/>
              <a:rect l="l" t="t" r="r" b="b"/>
              <a:pathLst>
                <a:path w="20157" h="24137" extrusionOk="0">
                  <a:moveTo>
                    <a:pt x="6706" y="1"/>
                  </a:moveTo>
                  <a:lnTo>
                    <a:pt x="1" y="19506"/>
                  </a:lnTo>
                  <a:lnTo>
                    <a:pt x="13464" y="24136"/>
                  </a:lnTo>
                  <a:lnTo>
                    <a:pt x="20141" y="4712"/>
                  </a:lnTo>
                  <a:cubicBezTo>
                    <a:pt x="20156" y="4668"/>
                    <a:pt x="20132" y="4617"/>
                    <a:pt x="20087" y="4602"/>
                  </a:cubicBezTo>
                  <a:lnTo>
                    <a:pt x="67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46"/>
            <p:cNvSpPr/>
            <p:nvPr/>
          </p:nvSpPr>
          <p:spPr>
            <a:xfrm rot="261644">
              <a:off x="8160213" y="3079827"/>
              <a:ext cx="271844" cy="324747"/>
            </a:xfrm>
            <a:custGeom>
              <a:avLst/>
              <a:gdLst/>
              <a:ahLst/>
              <a:cxnLst/>
              <a:rect l="l" t="t" r="r" b="b"/>
              <a:pathLst>
                <a:path w="6711" h="8017" extrusionOk="0">
                  <a:moveTo>
                    <a:pt x="2277" y="0"/>
                  </a:moveTo>
                  <a:cubicBezTo>
                    <a:pt x="2244" y="0"/>
                    <a:pt x="2213" y="21"/>
                    <a:pt x="2202" y="54"/>
                  </a:cubicBezTo>
                  <a:lnTo>
                    <a:pt x="15" y="6416"/>
                  </a:lnTo>
                  <a:cubicBezTo>
                    <a:pt x="0" y="6458"/>
                    <a:pt x="22" y="6503"/>
                    <a:pt x="63" y="6518"/>
                  </a:cubicBezTo>
                  <a:lnTo>
                    <a:pt x="4409" y="8012"/>
                  </a:lnTo>
                  <a:cubicBezTo>
                    <a:pt x="4417" y="8015"/>
                    <a:pt x="4425" y="8016"/>
                    <a:pt x="4434" y="8016"/>
                  </a:cubicBezTo>
                  <a:cubicBezTo>
                    <a:pt x="4467" y="8016"/>
                    <a:pt x="4497" y="7996"/>
                    <a:pt x="4509" y="7963"/>
                  </a:cubicBezTo>
                  <a:lnTo>
                    <a:pt x="6696" y="1600"/>
                  </a:lnTo>
                  <a:cubicBezTo>
                    <a:pt x="6711" y="1559"/>
                    <a:pt x="6689" y="1513"/>
                    <a:pt x="6648" y="1499"/>
                  </a:cubicBezTo>
                  <a:lnTo>
                    <a:pt x="2302" y="5"/>
                  </a:lnTo>
                  <a:cubicBezTo>
                    <a:pt x="2294" y="2"/>
                    <a:pt x="2285" y="0"/>
                    <a:pt x="2277" y="0"/>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46"/>
            <p:cNvSpPr/>
            <p:nvPr/>
          </p:nvSpPr>
          <p:spPr>
            <a:xfrm rot="261644">
              <a:off x="8434730" y="2796376"/>
              <a:ext cx="318185" cy="126950"/>
            </a:xfrm>
            <a:custGeom>
              <a:avLst/>
              <a:gdLst/>
              <a:ahLst/>
              <a:cxnLst/>
              <a:rect l="l" t="t" r="r" b="b"/>
              <a:pathLst>
                <a:path w="7855" h="3134" extrusionOk="0">
                  <a:moveTo>
                    <a:pt x="398" y="0"/>
                  </a:moveTo>
                  <a:cubicBezTo>
                    <a:pt x="251" y="0"/>
                    <a:pt x="114" y="92"/>
                    <a:pt x="64" y="238"/>
                  </a:cubicBezTo>
                  <a:cubicBezTo>
                    <a:pt x="1" y="423"/>
                    <a:pt x="98" y="624"/>
                    <a:pt x="282" y="686"/>
                  </a:cubicBezTo>
                  <a:lnTo>
                    <a:pt x="7343" y="3114"/>
                  </a:lnTo>
                  <a:cubicBezTo>
                    <a:pt x="7382" y="3127"/>
                    <a:pt x="7421" y="3133"/>
                    <a:pt x="7459" y="3133"/>
                  </a:cubicBezTo>
                  <a:cubicBezTo>
                    <a:pt x="7605" y="3133"/>
                    <a:pt x="7741" y="3041"/>
                    <a:pt x="7791" y="2895"/>
                  </a:cubicBezTo>
                  <a:cubicBezTo>
                    <a:pt x="7855" y="2710"/>
                    <a:pt x="7757" y="2511"/>
                    <a:pt x="7573" y="2447"/>
                  </a:cubicBezTo>
                  <a:lnTo>
                    <a:pt x="512" y="19"/>
                  </a:lnTo>
                  <a:cubicBezTo>
                    <a:pt x="474" y="6"/>
                    <a:pt x="436" y="0"/>
                    <a:pt x="398" y="0"/>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46"/>
            <p:cNvSpPr/>
            <p:nvPr/>
          </p:nvSpPr>
          <p:spPr>
            <a:xfrm rot="261644">
              <a:off x="8120709" y="3368396"/>
              <a:ext cx="318185" cy="126990"/>
            </a:xfrm>
            <a:custGeom>
              <a:avLst/>
              <a:gdLst/>
              <a:ahLst/>
              <a:cxnLst/>
              <a:rect l="l" t="t" r="r" b="b"/>
              <a:pathLst>
                <a:path w="7855" h="3135" extrusionOk="0">
                  <a:moveTo>
                    <a:pt x="398" y="1"/>
                  </a:moveTo>
                  <a:cubicBezTo>
                    <a:pt x="251" y="1"/>
                    <a:pt x="114" y="93"/>
                    <a:pt x="64" y="238"/>
                  </a:cubicBezTo>
                  <a:cubicBezTo>
                    <a:pt x="1" y="423"/>
                    <a:pt x="97" y="624"/>
                    <a:pt x="282" y="687"/>
                  </a:cubicBezTo>
                  <a:lnTo>
                    <a:pt x="7343" y="3115"/>
                  </a:lnTo>
                  <a:cubicBezTo>
                    <a:pt x="7381" y="3128"/>
                    <a:pt x="7420" y="3134"/>
                    <a:pt x="7457" y="3134"/>
                  </a:cubicBezTo>
                  <a:cubicBezTo>
                    <a:pt x="7604" y="3134"/>
                    <a:pt x="7741" y="3042"/>
                    <a:pt x="7791" y="2896"/>
                  </a:cubicBezTo>
                  <a:cubicBezTo>
                    <a:pt x="7854" y="2712"/>
                    <a:pt x="7757" y="2511"/>
                    <a:pt x="7573" y="2448"/>
                  </a:cubicBezTo>
                  <a:lnTo>
                    <a:pt x="513" y="20"/>
                  </a:lnTo>
                  <a:cubicBezTo>
                    <a:pt x="474" y="7"/>
                    <a:pt x="436" y="1"/>
                    <a:pt x="398" y="1"/>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46"/>
            <p:cNvSpPr/>
            <p:nvPr/>
          </p:nvSpPr>
          <p:spPr>
            <a:xfrm rot="261644">
              <a:off x="8568932" y="2915133"/>
              <a:ext cx="156561" cy="72467"/>
            </a:xfrm>
            <a:custGeom>
              <a:avLst/>
              <a:gdLst/>
              <a:ahLst/>
              <a:cxnLst/>
              <a:rect l="l" t="t" r="r" b="b"/>
              <a:pathLst>
                <a:path w="3865" h="1789" extrusionOk="0">
                  <a:moveTo>
                    <a:pt x="398" y="1"/>
                  </a:moveTo>
                  <a:cubicBezTo>
                    <a:pt x="251" y="1"/>
                    <a:pt x="115" y="93"/>
                    <a:pt x="64" y="239"/>
                  </a:cubicBezTo>
                  <a:cubicBezTo>
                    <a:pt x="1" y="423"/>
                    <a:pt x="99" y="624"/>
                    <a:pt x="283" y="687"/>
                  </a:cubicBezTo>
                  <a:lnTo>
                    <a:pt x="3352" y="1770"/>
                  </a:lnTo>
                  <a:cubicBezTo>
                    <a:pt x="3390" y="1782"/>
                    <a:pt x="3429" y="1789"/>
                    <a:pt x="3467" y="1789"/>
                  </a:cubicBezTo>
                  <a:cubicBezTo>
                    <a:pt x="3614" y="1789"/>
                    <a:pt x="3751" y="1697"/>
                    <a:pt x="3801" y="1550"/>
                  </a:cubicBezTo>
                  <a:cubicBezTo>
                    <a:pt x="3864" y="1366"/>
                    <a:pt x="3766" y="1166"/>
                    <a:pt x="3583" y="1102"/>
                  </a:cubicBezTo>
                  <a:lnTo>
                    <a:pt x="512" y="20"/>
                  </a:lnTo>
                  <a:cubicBezTo>
                    <a:pt x="474" y="7"/>
                    <a:pt x="436" y="1"/>
                    <a:pt x="398" y="1"/>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7" name="Google Shape;1097;p46"/>
          <p:cNvGrpSpPr/>
          <p:nvPr/>
        </p:nvGrpSpPr>
        <p:grpSpPr>
          <a:xfrm>
            <a:off x="8000483" y="3817312"/>
            <a:ext cx="1139670" cy="1168677"/>
            <a:chOff x="332686" y="2776290"/>
            <a:chExt cx="1035123" cy="1061565"/>
          </a:xfrm>
        </p:grpSpPr>
        <p:sp>
          <p:nvSpPr>
            <p:cNvPr id="1098" name="Google Shape;1098;p46"/>
            <p:cNvSpPr/>
            <p:nvPr/>
          </p:nvSpPr>
          <p:spPr>
            <a:xfrm>
              <a:off x="332686" y="2776290"/>
              <a:ext cx="540229" cy="440267"/>
            </a:xfrm>
            <a:custGeom>
              <a:avLst/>
              <a:gdLst/>
              <a:ahLst/>
              <a:cxnLst/>
              <a:rect l="l" t="t" r="r" b="b"/>
              <a:pathLst>
                <a:path w="13954" h="11372" extrusionOk="0">
                  <a:moveTo>
                    <a:pt x="10439" y="1"/>
                  </a:moveTo>
                  <a:lnTo>
                    <a:pt x="1" y="11371"/>
                  </a:lnTo>
                  <a:lnTo>
                    <a:pt x="13954" y="4254"/>
                  </a:lnTo>
                  <a:lnTo>
                    <a:pt x="1043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46"/>
            <p:cNvSpPr/>
            <p:nvPr/>
          </p:nvSpPr>
          <p:spPr>
            <a:xfrm>
              <a:off x="364820" y="2787440"/>
              <a:ext cx="485835" cy="420832"/>
            </a:xfrm>
            <a:custGeom>
              <a:avLst/>
              <a:gdLst/>
              <a:ahLst/>
              <a:cxnLst/>
              <a:rect l="l" t="t" r="r" b="b"/>
              <a:pathLst>
                <a:path w="12549" h="10870" extrusionOk="0">
                  <a:moveTo>
                    <a:pt x="10202" y="0"/>
                  </a:moveTo>
                  <a:lnTo>
                    <a:pt x="372" y="9876"/>
                  </a:lnTo>
                  <a:cubicBezTo>
                    <a:pt x="1" y="10250"/>
                    <a:pt x="279" y="10869"/>
                    <a:pt x="781" y="10869"/>
                  </a:cubicBezTo>
                  <a:cubicBezTo>
                    <a:pt x="807" y="10869"/>
                    <a:pt x="834" y="10867"/>
                    <a:pt x="861" y="10864"/>
                  </a:cubicBezTo>
                  <a:lnTo>
                    <a:pt x="10607" y="9592"/>
                  </a:lnTo>
                  <a:lnTo>
                    <a:pt x="12549" y="292"/>
                  </a:lnTo>
                  <a:lnTo>
                    <a:pt x="102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0" name="Google Shape;1100;p46"/>
            <p:cNvGrpSpPr/>
            <p:nvPr/>
          </p:nvGrpSpPr>
          <p:grpSpPr>
            <a:xfrm>
              <a:off x="332764" y="2836144"/>
              <a:ext cx="973721" cy="1001712"/>
              <a:chOff x="332764" y="2836144"/>
              <a:chExt cx="973721" cy="1001712"/>
            </a:xfrm>
          </p:grpSpPr>
          <p:sp>
            <p:nvSpPr>
              <p:cNvPr id="1101" name="Google Shape;1101;p46"/>
              <p:cNvSpPr/>
              <p:nvPr/>
            </p:nvSpPr>
            <p:spPr>
              <a:xfrm>
                <a:off x="332764" y="2836144"/>
                <a:ext cx="973721" cy="1001712"/>
              </a:xfrm>
              <a:custGeom>
                <a:avLst/>
                <a:gdLst/>
                <a:ahLst/>
                <a:cxnLst/>
                <a:rect l="l" t="t" r="r" b="b"/>
                <a:pathLst>
                  <a:path w="25151" h="25874" extrusionOk="0">
                    <a:moveTo>
                      <a:pt x="11885" y="1"/>
                    </a:moveTo>
                    <a:lnTo>
                      <a:pt x="1" y="9824"/>
                    </a:lnTo>
                    <a:lnTo>
                      <a:pt x="13266" y="25873"/>
                    </a:lnTo>
                    <a:lnTo>
                      <a:pt x="25151" y="16050"/>
                    </a:lnTo>
                    <a:lnTo>
                      <a:pt x="1188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46"/>
              <p:cNvSpPr/>
              <p:nvPr/>
            </p:nvSpPr>
            <p:spPr>
              <a:xfrm>
                <a:off x="332764" y="2836144"/>
                <a:ext cx="973721" cy="1001712"/>
              </a:xfrm>
              <a:custGeom>
                <a:avLst/>
                <a:gdLst/>
                <a:ahLst/>
                <a:cxnLst/>
                <a:rect l="l" t="t" r="r" b="b"/>
                <a:pathLst>
                  <a:path w="25151" h="25874" extrusionOk="0">
                    <a:moveTo>
                      <a:pt x="11885" y="1"/>
                    </a:moveTo>
                    <a:lnTo>
                      <a:pt x="1" y="9824"/>
                    </a:lnTo>
                    <a:lnTo>
                      <a:pt x="13266" y="25873"/>
                    </a:lnTo>
                    <a:lnTo>
                      <a:pt x="25151" y="16050"/>
                    </a:lnTo>
                    <a:lnTo>
                      <a:pt x="11885" y="1"/>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3" name="Google Shape;1103;p46"/>
            <p:cNvSpPr/>
            <p:nvPr/>
          </p:nvSpPr>
          <p:spPr>
            <a:xfrm>
              <a:off x="394088" y="2785427"/>
              <a:ext cx="973721" cy="1001712"/>
            </a:xfrm>
            <a:custGeom>
              <a:avLst/>
              <a:gdLst/>
              <a:ahLst/>
              <a:cxnLst/>
              <a:rect l="l" t="t" r="r" b="b"/>
              <a:pathLst>
                <a:path w="25151" h="25874" extrusionOk="0">
                  <a:moveTo>
                    <a:pt x="11886" y="0"/>
                  </a:moveTo>
                  <a:lnTo>
                    <a:pt x="1" y="9823"/>
                  </a:lnTo>
                  <a:lnTo>
                    <a:pt x="13266" y="25873"/>
                  </a:lnTo>
                  <a:lnTo>
                    <a:pt x="25151" y="16050"/>
                  </a:lnTo>
                  <a:lnTo>
                    <a:pt x="1188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46"/>
            <p:cNvSpPr/>
            <p:nvPr/>
          </p:nvSpPr>
          <p:spPr>
            <a:xfrm>
              <a:off x="774115" y="3699643"/>
              <a:ext cx="75223" cy="67480"/>
            </a:xfrm>
            <a:custGeom>
              <a:avLst/>
              <a:gdLst/>
              <a:ahLst/>
              <a:cxnLst/>
              <a:rect l="l" t="t" r="r" b="b"/>
              <a:pathLst>
                <a:path w="1943" h="1743" extrusionOk="0">
                  <a:moveTo>
                    <a:pt x="1586" y="0"/>
                  </a:moveTo>
                  <a:lnTo>
                    <a:pt x="0" y="1311"/>
                  </a:lnTo>
                  <a:lnTo>
                    <a:pt x="357" y="1742"/>
                  </a:lnTo>
                  <a:lnTo>
                    <a:pt x="1942" y="432"/>
                  </a:lnTo>
                  <a:lnTo>
                    <a:pt x="158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6"/>
            <p:cNvSpPr/>
            <p:nvPr/>
          </p:nvSpPr>
          <p:spPr>
            <a:xfrm>
              <a:off x="597303" y="3485704"/>
              <a:ext cx="200892" cy="219553"/>
            </a:xfrm>
            <a:custGeom>
              <a:avLst/>
              <a:gdLst/>
              <a:ahLst/>
              <a:cxnLst/>
              <a:rect l="l" t="t" r="r" b="b"/>
              <a:pathLst>
                <a:path w="5189" h="5671" extrusionOk="0">
                  <a:moveTo>
                    <a:pt x="1586" y="1"/>
                  </a:moveTo>
                  <a:lnTo>
                    <a:pt x="0" y="1311"/>
                  </a:lnTo>
                  <a:lnTo>
                    <a:pt x="3603" y="5670"/>
                  </a:lnTo>
                  <a:lnTo>
                    <a:pt x="5189" y="4360"/>
                  </a:lnTo>
                  <a:lnTo>
                    <a:pt x="15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46"/>
            <p:cNvSpPr/>
            <p:nvPr/>
          </p:nvSpPr>
          <p:spPr>
            <a:xfrm>
              <a:off x="546277" y="2936687"/>
              <a:ext cx="549947" cy="548166"/>
            </a:xfrm>
            <a:custGeom>
              <a:avLst/>
              <a:gdLst/>
              <a:ahLst/>
              <a:cxnLst/>
              <a:rect l="l" t="t" r="r" b="b"/>
              <a:pathLst>
                <a:path w="14205" h="14159" extrusionOk="0">
                  <a:moveTo>
                    <a:pt x="7853" y="1"/>
                  </a:moveTo>
                  <a:cubicBezTo>
                    <a:pt x="7841" y="1"/>
                    <a:pt x="7828" y="5"/>
                    <a:pt x="7818" y="14"/>
                  </a:cubicBezTo>
                  <a:lnTo>
                    <a:pt x="28" y="6452"/>
                  </a:lnTo>
                  <a:cubicBezTo>
                    <a:pt x="3" y="6471"/>
                    <a:pt x="1" y="6507"/>
                    <a:pt x="21" y="6530"/>
                  </a:cubicBezTo>
                  <a:lnTo>
                    <a:pt x="6308" y="14137"/>
                  </a:lnTo>
                  <a:cubicBezTo>
                    <a:pt x="6319" y="14151"/>
                    <a:pt x="6335" y="14159"/>
                    <a:pt x="6351" y="14159"/>
                  </a:cubicBezTo>
                  <a:cubicBezTo>
                    <a:pt x="6364" y="14159"/>
                    <a:pt x="6376" y="14154"/>
                    <a:pt x="6387" y="14146"/>
                  </a:cubicBezTo>
                  <a:lnTo>
                    <a:pt x="14176" y="7708"/>
                  </a:lnTo>
                  <a:cubicBezTo>
                    <a:pt x="14201" y="7688"/>
                    <a:pt x="14204" y="7653"/>
                    <a:pt x="14184" y="7630"/>
                  </a:cubicBezTo>
                  <a:lnTo>
                    <a:pt x="7897" y="21"/>
                  </a:lnTo>
                  <a:cubicBezTo>
                    <a:pt x="7886" y="8"/>
                    <a:pt x="7870" y="1"/>
                    <a:pt x="78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46"/>
            <p:cNvSpPr/>
            <p:nvPr/>
          </p:nvSpPr>
          <p:spPr>
            <a:xfrm>
              <a:off x="607602" y="2997856"/>
              <a:ext cx="427259" cy="425826"/>
            </a:xfrm>
            <a:custGeom>
              <a:avLst/>
              <a:gdLst/>
              <a:ahLst/>
              <a:cxnLst/>
              <a:rect l="l" t="t" r="r" b="b"/>
              <a:pathLst>
                <a:path w="11036" h="10999" extrusionOk="0">
                  <a:moveTo>
                    <a:pt x="6099" y="0"/>
                  </a:moveTo>
                  <a:cubicBezTo>
                    <a:pt x="6087" y="0"/>
                    <a:pt x="6074" y="4"/>
                    <a:pt x="6065" y="13"/>
                  </a:cubicBezTo>
                  <a:lnTo>
                    <a:pt x="27" y="5003"/>
                  </a:lnTo>
                  <a:cubicBezTo>
                    <a:pt x="3" y="5023"/>
                    <a:pt x="0" y="5059"/>
                    <a:pt x="20" y="5081"/>
                  </a:cubicBezTo>
                  <a:lnTo>
                    <a:pt x="4893" y="10978"/>
                  </a:lnTo>
                  <a:cubicBezTo>
                    <a:pt x="4904" y="10992"/>
                    <a:pt x="4920" y="10999"/>
                    <a:pt x="4936" y="10999"/>
                  </a:cubicBezTo>
                  <a:cubicBezTo>
                    <a:pt x="4949" y="10999"/>
                    <a:pt x="4962" y="10994"/>
                    <a:pt x="4972" y="10986"/>
                  </a:cubicBezTo>
                  <a:lnTo>
                    <a:pt x="11009" y="5996"/>
                  </a:lnTo>
                  <a:cubicBezTo>
                    <a:pt x="11032" y="5977"/>
                    <a:pt x="11036" y="5942"/>
                    <a:pt x="11017" y="5917"/>
                  </a:cubicBezTo>
                  <a:lnTo>
                    <a:pt x="6143" y="21"/>
                  </a:lnTo>
                  <a:cubicBezTo>
                    <a:pt x="6132" y="7"/>
                    <a:pt x="6116" y="0"/>
                    <a:pt x="6099" y="0"/>
                  </a:cubicBezTo>
                  <a:close/>
                </a:path>
              </a:pathLst>
            </a:custGeom>
            <a:solidFill>
              <a:srgbClr val="FFFFFF">
                <a:alpha val="6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6"/>
            <p:cNvSpPr/>
            <p:nvPr/>
          </p:nvSpPr>
          <p:spPr>
            <a:xfrm>
              <a:off x="853248" y="3292903"/>
              <a:ext cx="272631" cy="230083"/>
            </a:xfrm>
            <a:custGeom>
              <a:avLst/>
              <a:gdLst/>
              <a:ahLst/>
              <a:cxnLst/>
              <a:rect l="l" t="t" r="r" b="b"/>
              <a:pathLst>
                <a:path w="7042" h="5943" extrusionOk="0">
                  <a:moveTo>
                    <a:pt x="6557" y="0"/>
                  </a:moveTo>
                  <a:cubicBezTo>
                    <a:pt x="6509" y="0"/>
                    <a:pt x="6460" y="16"/>
                    <a:pt x="6421" y="49"/>
                  </a:cubicBezTo>
                  <a:lnTo>
                    <a:pt x="104" y="5269"/>
                  </a:lnTo>
                  <a:cubicBezTo>
                    <a:pt x="14" y="5344"/>
                    <a:pt x="1" y="5479"/>
                    <a:pt x="76" y="5570"/>
                  </a:cubicBezTo>
                  <a:lnTo>
                    <a:pt x="320" y="5865"/>
                  </a:lnTo>
                  <a:cubicBezTo>
                    <a:pt x="363" y="5916"/>
                    <a:pt x="424" y="5942"/>
                    <a:pt x="486" y="5942"/>
                  </a:cubicBezTo>
                  <a:cubicBezTo>
                    <a:pt x="534" y="5942"/>
                    <a:pt x="582" y="5926"/>
                    <a:pt x="621" y="5893"/>
                  </a:cubicBezTo>
                  <a:lnTo>
                    <a:pt x="6938" y="674"/>
                  </a:lnTo>
                  <a:cubicBezTo>
                    <a:pt x="7028" y="597"/>
                    <a:pt x="7041" y="463"/>
                    <a:pt x="6966" y="373"/>
                  </a:cubicBezTo>
                  <a:lnTo>
                    <a:pt x="6722" y="78"/>
                  </a:lnTo>
                  <a:cubicBezTo>
                    <a:pt x="6680" y="27"/>
                    <a:pt x="6618" y="0"/>
                    <a:pt x="6557" y="0"/>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9" name="Google Shape;1109;p46"/>
          <p:cNvSpPr/>
          <p:nvPr/>
        </p:nvSpPr>
        <p:spPr>
          <a:xfrm>
            <a:off x="4227373" y="4371434"/>
            <a:ext cx="1541585" cy="771130"/>
          </a:xfrm>
          <a:custGeom>
            <a:avLst/>
            <a:gdLst/>
            <a:ahLst/>
            <a:cxnLst/>
            <a:rect l="l" t="t" r="r" b="b"/>
            <a:pathLst>
              <a:path w="32008" h="16011" extrusionOk="0">
                <a:moveTo>
                  <a:pt x="15947" y="0"/>
                </a:moveTo>
                <a:cubicBezTo>
                  <a:pt x="14970" y="0"/>
                  <a:pt x="14033" y="363"/>
                  <a:pt x="13249" y="1051"/>
                </a:cubicBezTo>
                <a:cubicBezTo>
                  <a:pt x="12085" y="2074"/>
                  <a:pt x="11612" y="3628"/>
                  <a:pt x="11675" y="5142"/>
                </a:cubicBezTo>
                <a:cubicBezTo>
                  <a:pt x="11684" y="5358"/>
                  <a:pt x="11707" y="5566"/>
                  <a:pt x="11737" y="5773"/>
                </a:cubicBezTo>
                <a:cubicBezTo>
                  <a:pt x="11728" y="5771"/>
                  <a:pt x="11718" y="5767"/>
                  <a:pt x="11711" y="5764"/>
                </a:cubicBezTo>
                <a:cubicBezTo>
                  <a:pt x="11482" y="5686"/>
                  <a:pt x="11239" y="5647"/>
                  <a:pt x="10998" y="5626"/>
                </a:cubicBezTo>
                <a:cubicBezTo>
                  <a:pt x="10945" y="5622"/>
                  <a:pt x="10892" y="5620"/>
                  <a:pt x="10838" y="5620"/>
                </a:cubicBezTo>
                <a:cubicBezTo>
                  <a:pt x="10366" y="5620"/>
                  <a:pt x="9894" y="5798"/>
                  <a:pt x="9543" y="6118"/>
                </a:cubicBezTo>
                <a:cubicBezTo>
                  <a:pt x="9432" y="6218"/>
                  <a:pt x="9339" y="6345"/>
                  <a:pt x="9257" y="6480"/>
                </a:cubicBezTo>
                <a:cubicBezTo>
                  <a:pt x="8933" y="6227"/>
                  <a:pt x="8558" y="6045"/>
                  <a:pt x="8192" y="5965"/>
                </a:cubicBezTo>
                <a:cubicBezTo>
                  <a:pt x="7742" y="5866"/>
                  <a:pt x="7285" y="5811"/>
                  <a:pt x="6831" y="5811"/>
                </a:cubicBezTo>
                <a:cubicBezTo>
                  <a:pt x="6147" y="5811"/>
                  <a:pt x="5469" y="5936"/>
                  <a:pt x="4833" y="6223"/>
                </a:cubicBezTo>
                <a:cubicBezTo>
                  <a:pt x="3965" y="6615"/>
                  <a:pt x="3230" y="7308"/>
                  <a:pt x="2761" y="8135"/>
                </a:cubicBezTo>
                <a:cubicBezTo>
                  <a:pt x="2306" y="8938"/>
                  <a:pt x="2093" y="9875"/>
                  <a:pt x="2299" y="10763"/>
                </a:cubicBezTo>
                <a:cubicBezTo>
                  <a:pt x="2136" y="10780"/>
                  <a:pt x="1974" y="10816"/>
                  <a:pt x="1814" y="10872"/>
                </a:cubicBezTo>
                <a:cubicBezTo>
                  <a:pt x="992" y="11160"/>
                  <a:pt x="425" y="11847"/>
                  <a:pt x="203" y="12634"/>
                </a:cubicBezTo>
                <a:cubicBezTo>
                  <a:pt x="0" y="13357"/>
                  <a:pt x="85" y="14165"/>
                  <a:pt x="531" y="14834"/>
                </a:cubicBezTo>
                <a:cubicBezTo>
                  <a:pt x="973" y="15496"/>
                  <a:pt x="1754" y="15887"/>
                  <a:pt x="2576" y="15986"/>
                </a:cubicBezTo>
                <a:lnTo>
                  <a:pt x="2576" y="16002"/>
                </a:lnTo>
                <a:lnTo>
                  <a:pt x="2780" y="16002"/>
                </a:lnTo>
                <a:cubicBezTo>
                  <a:pt x="2858" y="16007"/>
                  <a:pt x="2937" y="16010"/>
                  <a:pt x="3015" y="16010"/>
                </a:cubicBezTo>
                <a:cubicBezTo>
                  <a:pt x="3087" y="16010"/>
                  <a:pt x="3158" y="16008"/>
                  <a:pt x="3228" y="16002"/>
                </a:cubicBezTo>
                <a:lnTo>
                  <a:pt x="29545" y="16002"/>
                </a:lnTo>
                <a:lnTo>
                  <a:pt x="29545" y="15990"/>
                </a:lnTo>
                <a:cubicBezTo>
                  <a:pt x="29639" y="15999"/>
                  <a:pt x="29735" y="16004"/>
                  <a:pt x="29831" y="16004"/>
                </a:cubicBezTo>
                <a:cubicBezTo>
                  <a:pt x="30554" y="16004"/>
                  <a:pt x="31315" y="15740"/>
                  <a:pt x="31594" y="15061"/>
                </a:cubicBezTo>
                <a:cubicBezTo>
                  <a:pt x="32008" y="14056"/>
                  <a:pt x="31537" y="12765"/>
                  <a:pt x="30338" y="12608"/>
                </a:cubicBezTo>
                <a:cubicBezTo>
                  <a:pt x="30233" y="12594"/>
                  <a:pt x="30122" y="12588"/>
                  <a:pt x="30009" y="12588"/>
                </a:cubicBezTo>
                <a:cubicBezTo>
                  <a:pt x="30000" y="12588"/>
                  <a:pt x="29990" y="12588"/>
                  <a:pt x="29980" y="12588"/>
                </a:cubicBezTo>
                <a:cubicBezTo>
                  <a:pt x="30214" y="12356"/>
                  <a:pt x="30418" y="12092"/>
                  <a:pt x="30575" y="11780"/>
                </a:cubicBezTo>
                <a:cubicBezTo>
                  <a:pt x="30889" y="11159"/>
                  <a:pt x="31042" y="10447"/>
                  <a:pt x="30973" y="9754"/>
                </a:cubicBezTo>
                <a:cubicBezTo>
                  <a:pt x="30900" y="9008"/>
                  <a:pt x="30600" y="8095"/>
                  <a:pt x="29907" y="7712"/>
                </a:cubicBezTo>
                <a:cubicBezTo>
                  <a:pt x="29472" y="7472"/>
                  <a:pt x="28970" y="7358"/>
                  <a:pt x="28462" y="7358"/>
                </a:cubicBezTo>
                <a:cubicBezTo>
                  <a:pt x="28136" y="7358"/>
                  <a:pt x="27808" y="7405"/>
                  <a:pt x="27493" y="7495"/>
                </a:cubicBezTo>
                <a:cubicBezTo>
                  <a:pt x="27545" y="7272"/>
                  <a:pt x="27591" y="7046"/>
                  <a:pt x="27623" y="6821"/>
                </a:cubicBezTo>
                <a:cubicBezTo>
                  <a:pt x="27820" y="5441"/>
                  <a:pt x="27621" y="4108"/>
                  <a:pt x="26675" y="3042"/>
                </a:cubicBezTo>
                <a:cubicBezTo>
                  <a:pt x="25907" y="2174"/>
                  <a:pt x="24753" y="1640"/>
                  <a:pt x="23595" y="1617"/>
                </a:cubicBezTo>
                <a:cubicBezTo>
                  <a:pt x="23571" y="1617"/>
                  <a:pt x="23548" y="1616"/>
                  <a:pt x="23525" y="1616"/>
                </a:cubicBezTo>
                <a:cubicBezTo>
                  <a:pt x="22400" y="1616"/>
                  <a:pt x="21385" y="2132"/>
                  <a:pt x="20671" y="2915"/>
                </a:cubicBezTo>
                <a:cubicBezTo>
                  <a:pt x="20657" y="2892"/>
                  <a:pt x="20643" y="2866"/>
                  <a:pt x="20630" y="2842"/>
                </a:cubicBezTo>
                <a:cubicBezTo>
                  <a:pt x="19850" y="1642"/>
                  <a:pt x="18656" y="695"/>
                  <a:pt x="17300" y="230"/>
                </a:cubicBezTo>
                <a:cubicBezTo>
                  <a:pt x="16848" y="76"/>
                  <a:pt x="16393" y="0"/>
                  <a:pt x="159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46"/>
          <p:cNvSpPr/>
          <p:nvPr/>
        </p:nvSpPr>
        <p:spPr>
          <a:xfrm>
            <a:off x="7975050" y="1559154"/>
            <a:ext cx="1306700" cy="457721"/>
          </a:xfrm>
          <a:custGeom>
            <a:avLst/>
            <a:gdLst/>
            <a:ahLst/>
            <a:cxnLst/>
            <a:rect l="l" t="t" r="r" b="b"/>
            <a:pathLst>
              <a:path w="17682" h="6194" extrusionOk="0">
                <a:moveTo>
                  <a:pt x="6357" y="0"/>
                </a:moveTo>
                <a:cubicBezTo>
                  <a:pt x="6100" y="0"/>
                  <a:pt x="5851" y="36"/>
                  <a:pt x="5620" y="115"/>
                </a:cubicBezTo>
                <a:cubicBezTo>
                  <a:pt x="5015" y="322"/>
                  <a:pt x="4375" y="656"/>
                  <a:pt x="4084" y="1406"/>
                </a:cubicBezTo>
                <a:cubicBezTo>
                  <a:pt x="3823" y="2079"/>
                  <a:pt x="3697" y="2765"/>
                  <a:pt x="3725" y="3491"/>
                </a:cubicBezTo>
                <a:cubicBezTo>
                  <a:pt x="3632" y="3484"/>
                  <a:pt x="3538" y="3481"/>
                  <a:pt x="3444" y="3481"/>
                </a:cubicBezTo>
                <a:cubicBezTo>
                  <a:pt x="2927" y="3481"/>
                  <a:pt x="2412" y="3580"/>
                  <a:pt x="1970" y="3775"/>
                </a:cubicBezTo>
                <a:cubicBezTo>
                  <a:pt x="1107" y="4160"/>
                  <a:pt x="182" y="5015"/>
                  <a:pt x="0" y="6193"/>
                </a:cubicBezTo>
                <a:lnTo>
                  <a:pt x="17681" y="6193"/>
                </a:lnTo>
                <a:cubicBezTo>
                  <a:pt x="17640" y="5218"/>
                  <a:pt x="17280" y="4285"/>
                  <a:pt x="16551" y="3808"/>
                </a:cubicBezTo>
                <a:cubicBezTo>
                  <a:pt x="16244" y="3607"/>
                  <a:pt x="15901" y="3520"/>
                  <a:pt x="15552" y="3520"/>
                </a:cubicBezTo>
                <a:cubicBezTo>
                  <a:pt x="15205" y="3520"/>
                  <a:pt x="14850" y="3606"/>
                  <a:pt x="14517" y="3752"/>
                </a:cubicBezTo>
                <a:cubicBezTo>
                  <a:pt x="14362" y="2672"/>
                  <a:pt x="13989" y="1555"/>
                  <a:pt x="13153" y="1081"/>
                </a:cubicBezTo>
                <a:cubicBezTo>
                  <a:pt x="12768" y="864"/>
                  <a:pt x="12362" y="764"/>
                  <a:pt x="11960" y="764"/>
                </a:cubicBezTo>
                <a:cubicBezTo>
                  <a:pt x="11146" y="764"/>
                  <a:pt x="10349" y="1173"/>
                  <a:pt x="9785" y="1843"/>
                </a:cubicBezTo>
                <a:cubicBezTo>
                  <a:pt x="9651" y="1662"/>
                  <a:pt x="9514" y="1502"/>
                  <a:pt x="9383" y="1370"/>
                </a:cubicBezTo>
                <a:cubicBezTo>
                  <a:pt x="8634" y="620"/>
                  <a:pt x="7423" y="0"/>
                  <a:pt x="6357" y="0"/>
                </a:cubicBezTo>
                <a:close/>
                <a:moveTo>
                  <a:pt x="0" y="6193"/>
                </a:moveTo>
                <a:lnTo>
                  <a:pt x="0" y="6194"/>
                </a:lnTo>
                <a:cubicBezTo>
                  <a:pt x="0" y="6194"/>
                  <a:pt x="0" y="6193"/>
                  <a:pt x="0" y="61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图片 4" descr="2">
            <a:extLst>
              <a:ext uri="{FF2B5EF4-FFF2-40B4-BE49-F238E27FC236}">
                <a16:creationId xmlns:a16="http://schemas.microsoft.com/office/drawing/2014/main" id="{70EB13CB-4990-C366-3CCD-E328CB0D9A3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640205" y="328341"/>
            <a:ext cx="5425927" cy="491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内容占位符 2">
            <a:extLst>
              <a:ext uri="{FF2B5EF4-FFF2-40B4-BE49-F238E27FC236}">
                <a16:creationId xmlns:a16="http://schemas.microsoft.com/office/drawing/2014/main" id="{00361CD5-BB57-A4CE-067E-07638D7ACF43}"/>
              </a:ext>
            </a:extLst>
          </p:cNvPr>
          <p:cNvSpPr txBox="1">
            <a:spLocks noChangeArrowheads="1"/>
          </p:cNvSpPr>
          <p:nvPr/>
        </p:nvSpPr>
        <p:spPr bwMode="auto">
          <a:xfrm>
            <a:off x="4617709" y="1592559"/>
            <a:ext cx="3707285" cy="128557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577" indent="-228577" algn="l" defTabSz="91430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1" indent="-228577"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6" indent="-228577"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40"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94"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vi-VN" sz="2400" i="1">
                <a:solidFill>
                  <a:schemeClr val="accent6"/>
                </a:solidFill>
                <a:latin typeface="+mj-lt"/>
              </a:rPr>
              <a:t>Tóm tắt câu chuyện một cách súc tích bằng lời văn. Sau đó, phát huy sở trường, năng khiếu để chuyển thể phần tóm tắt thành bài thơ bốn chữ hoặc năm chữ.</a:t>
            </a:r>
            <a:endParaRPr lang="en-US" sz="2400">
              <a:solidFill>
                <a:schemeClr val="accent6"/>
              </a:solidFill>
              <a:latin typeface="+mj-lt"/>
            </a:endParaRPr>
          </a:p>
        </p:txBody>
      </p:sp>
      <p:grpSp>
        <p:nvGrpSpPr>
          <p:cNvPr id="4" name="Group 3">
            <a:extLst>
              <a:ext uri="{FF2B5EF4-FFF2-40B4-BE49-F238E27FC236}">
                <a16:creationId xmlns:a16="http://schemas.microsoft.com/office/drawing/2014/main" id="{45A12362-77DB-D94E-A61B-A2AB738DDBCE}"/>
              </a:ext>
            </a:extLst>
          </p:cNvPr>
          <p:cNvGrpSpPr/>
          <p:nvPr/>
        </p:nvGrpSpPr>
        <p:grpSpPr>
          <a:xfrm>
            <a:off x="926262" y="1929161"/>
            <a:ext cx="3069614" cy="2986840"/>
            <a:chOff x="1195515" y="1105266"/>
            <a:chExt cx="3220699" cy="3478243"/>
          </a:xfrm>
        </p:grpSpPr>
        <p:sp>
          <p:nvSpPr>
            <p:cNvPr id="5" name="Google Shape;965;p37">
              <a:extLst>
                <a:ext uri="{FF2B5EF4-FFF2-40B4-BE49-F238E27FC236}">
                  <a16:creationId xmlns:a16="http://schemas.microsoft.com/office/drawing/2014/main" id="{4C7DC763-45CE-C25D-3DA8-194F0ADDF728}"/>
                </a:ext>
              </a:extLst>
            </p:cNvPr>
            <p:cNvSpPr/>
            <p:nvPr/>
          </p:nvSpPr>
          <p:spPr>
            <a:xfrm>
              <a:off x="1195515" y="3470548"/>
              <a:ext cx="2454159" cy="278750"/>
            </a:xfrm>
            <a:custGeom>
              <a:avLst/>
              <a:gdLst/>
              <a:ahLst/>
              <a:cxnLst/>
              <a:rect l="l" t="t" r="r" b="b"/>
              <a:pathLst>
                <a:path w="76957" h="8741" extrusionOk="0">
                  <a:moveTo>
                    <a:pt x="0" y="0"/>
                  </a:moveTo>
                  <a:lnTo>
                    <a:pt x="0" y="8741"/>
                  </a:lnTo>
                  <a:lnTo>
                    <a:pt x="76956" y="8741"/>
                  </a:lnTo>
                  <a:lnTo>
                    <a:pt x="76956" y="0"/>
                  </a:lnTo>
                  <a:close/>
                </a:path>
              </a:pathLst>
            </a:custGeom>
            <a:solidFill>
              <a:srgbClr val="514D9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 name="Google Shape;966;p37">
              <a:extLst>
                <a:ext uri="{FF2B5EF4-FFF2-40B4-BE49-F238E27FC236}">
                  <a16:creationId xmlns:a16="http://schemas.microsoft.com/office/drawing/2014/main" id="{1D6657AF-830B-FC55-E7EB-C3ED2A25B913}"/>
                </a:ext>
              </a:extLst>
            </p:cNvPr>
            <p:cNvSpPr/>
            <p:nvPr/>
          </p:nvSpPr>
          <p:spPr>
            <a:xfrm>
              <a:off x="3061845" y="3470548"/>
              <a:ext cx="104057" cy="278750"/>
            </a:xfrm>
            <a:custGeom>
              <a:avLst/>
              <a:gdLst/>
              <a:ahLst/>
              <a:cxnLst/>
              <a:rect l="l" t="t" r="r" b="b"/>
              <a:pathLst>
                <a:path w="3263" h="8741" extrusionOk="0">
                  <a:moveTo>
                    <a:pt x="1" y="0"/>
                  </a:moveTo>
                  <a:lnTo>
                    <a:pt x="1" y="8741"/>
                  </a:lnTo>
                  <a:lnTo>
                    <a:pt x="3263" y="8741"/>
                  </a:lnTo>
                  <a:lnTo>
                    <a:pt x="3263"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Google Shape;967;p37">
              <a:extLst>
                <a:ext uri="{FF2B5EF4-FFF2-40B4-BE49-F238E27FC236}">
                  <a16:creationId xmlns:a16="http://schemas.microsoft.com/office/drawing/2014/main" id="{ACB772A0-C70A-D38E-4437-FA04D7B86C75}"/>
                </a:ext>
              </a:extLst>
            </p:cNvPr>
            <p:cNvSpPr/>
            <p:nvPr/>
          </p:nvSpPr>
          <p:spPr>
            <a:xfrm>
              <a:off x="2854815" y="3470548"/>
              <a:ext cx="104057" cy="278750"/>
            </a:xfrm>
            <a:custGeom>
              <a:avLst/>
              <a:gdLst/>
              <a:ahLst/>
              <a:cxnLst/>
              <a:rect l="l" t="t" r="r" b="b"/>
              <a:pathLst>
                <a:path w="3263" h="8741" extrusionOk="0">
                  <a:moveTo>
                    <a:pt x="1" y="0"/>
                  </a:moveTo>
                  <a:lnTo>
                    <a:pt x="1" y="8741"/>
                  </a:lnTo>
                  <a:lnTo>
                    <a:pt x="3263" y="8741"/>
                  </a:lnTo>
                  <a:lnTo>
                    <a:pt x="3263"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Google Shape;968;p37">
              <a:extLst>
                <a:ext uri="{FF2B5EF4-FFF2-40B4-BE49-F238E27FC236}">
                  <a16:creationId xmlns:a16="http://schemas.microsoft.com/office/drawing/2014/main" id="{FCDEDD34-B2F8-AB29-3579-16F8425AB953}"/>
                </a:ext>
              </a:extLst>
            </p:cNvPr>
            <p:cNvSpPr/>
            <p:nvPr/>
          </p:nvSpPr>
          <p:spPr>
            <a:xfrm>
              <a:off x="3649642" y="3470548"/>
              <a:ext cx="402994" cy="25257"/>
            </a:xfrm>
            <a:custGeom>
              <a:avLst/>
              <a:gdLst/>
              <a:ahLst/>
              <a:cxnLst/>
              <a:rect l="l" t="t" r="r" b="b"/>
              <a:pathLst>
                <a:path w="12637" h="792" extrusionOk="0">
                  <a:moveTo>
                    <a:pt x="0" y="0"/>
                  </a:moveTo>
                  <a:lnTo>
                    <a:pt x="0" y="792"/>
                  </a:lnTo>
                  <a:lnTo>
                    <a:pt x="12224" y="792"/>
                  </a:lnTo>
                  <a:cubicBezTo>
                    <a:pt x="12446" y="792"/>
                    <a:pt x="12636" y="634"/>
                    <a:pt x="12636" y="412"/>
                  </a:cubicBezTo>
                  <a:cubicBezTo>
                    <a:pt x="12636" y="190"/>
                    <a:pt x="12446" y="0"/>
                    <a:pt x="12224" y="0"/>
                  </a:cubicBezTo>
                  <a:close/>
                </a:path>
              </a:pathLst>
            </a:custGeom>
            <a:solidFill>
              <a:srgbClr val="645CA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Google Shape;969;p37">
              <a:extLst>
                <a:ext uri="{FF2B5EF4-FFF2-40B4-BE49-F238E27FC236}">
                  <a16:creationId xmlns:a16="http://schemas.microsoft.com/office/drawing/2014/main" id="{91A980F5-410B-C87E-7936-272817B6272B}"/>
                </a:ext>
              </a:extLst>
            </p:cNvPr>
            <p:cNvSpPr/>
            <p:nvPr/>
          </p:nvSpPr>
          <p:spPr>
            <a:xfrm>
              <a:off x="3649642" y="3495773"/>
              <a:ext cx="366639" cy="227280"/>
            </a:xfrm>
            <a:custGeom>
              <a:avLst/>
              <a:gdLst/>
              <a:ahLst/>
              <a:cxnLst/>
              <a:rect l="l" t="t" r="r" b="b"/>
              <a:pathLst>
                <a:path w="11497" h="7127" extrusionOk="0">
                  <a:moveTo>
                    <a:pt x="0" y="1"/>
                  </a:moveTo>
                  <a:lnTo>
                    <a:pt x="0" y="7126"/>
                  </a:lnTo>
                  <a:lnTo>
                    <a:pt x="11496" y="7126"/>
                  </a:lnTo>
                  <a:lnTo>
                    <a:pt x="11496"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Google Shape;970;p37">
              <a:extLst>
                <a:ext uri="{FF2B5EF4-FFF2-40B4-BE49-F238E27FC236}">
                  <a16:creationId xmlns:a16="http://schemas.microsoft.com/office/drawing/2014/main" id="{47886409-5955-1EDA-F85B-34C1D6E3E0C7}"/>
                </a:ext>
              </a:extLst>
            </p:cNvPr>
            <p:cNvSpPr/>
            <p:nvPr/>
          </p:nvSpPr>
          <p:spPr>
            <a:xfrm>
              <a:off x="3649642" y="3723021"/>
              <a:ext cx="402994" cy="26277"/>
            </a:xfrm>
            <a:custGeom>
              <a:avLst/>
              <a:gdLst/>
              <a:ahLst/>
              <a:cxnLst/>
              <a:rect l="l" t="t" r="r" b="b"/>
              <a:pathLst>
                <a:path w="12637" h="824" extrusionOk="0">
                  <a:moveTo>
                    <a:pt x="0" y="0"/>
                  </a:moveTo>
                  <a:lnTo>
                    <a:pt x="0" y="824"/>
                  </a:lnTo>
                  <a:lnTo>
                    <a:pt x="12224" y="824"/>
                  </a:lnTo>
                  <a:cubicBezTo>
                    <a:pt x="12446" y="824"/>
                    <a:pt x="12636" y="634"/>
                    <a:pt x="12636" y="412"/>
                  </a:cubicBezTo>
                  <a:cubicBezTo>
                    <a:pt x="12636" y="190"/>
                    <a:pt x="12446" y="0"/>
                    <a:pt x="12224" y="0"/>
                  </a:cubicBezTo>
                  <a:close/>
                </a:path>
              </a:pathLst>
            </a:custGeom>
            <a:solidFill>
              <a:srgbClr val="645CA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Google Shape;971;p37">
              <a:extLst>
                <a:ext uri="{FF2B5EF4-FFF2-40B4-BE49-F238E27FC236}">
                  <a16:creationId xmlns:a16="http://schemas.microsoft.com/office/drawing/2014/main" id="{D863ACBC-0FC1-AA59-3D76-6FC458E4FFD7}"/>
                </a:ext>
              </a:extLst>
            </p:cNvPr>
            <p:cNvSpPr/>
            <p:nvPr/>
          </p:nvSpPr>
          <p:spPr>
            <a:xfrm>
              <a:off x="3649642" y="3522050"/>
              <a:ext cx="366639" cy="32"/>
            </a:xfrm>
            <a:custGeom>
              <a:avLst/>
              <a:gdLst/>
              <a:ahLst/>
              <a:cxnLst/>
              <a:rect l="l" t="t" r="r" b="b"/>
              <a:pathLst>
                <a:path w="11497"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 name="Google Shape;972;p37">
              <a:extLst>
                <a:ext uri="{FF2B5EF4-FFF2-40B4-BE49-F238E27FC236}">
                  <a16:creationId xmlns:a16="http://schemas.microsoft.com/office/drawing/2014/main" id="{492A3A3B-215C-D233-D77D-7C6EBB6680C2}"/>
                </a:ext>
              </a:extLst>
            </p:cNvPr>
            <p:cNvSpPr/>
            <p:nvPr/>
          </p:nvSpPr>
          <p:spPr>
            <a:xfrm>
              <a:off x="3649642" y="3547307"/>
              <a:ext cx="366639" cy="32"/>
            </a:xfrm>
            <a:custGeom>
              <a:avLst/>
              <a:gdLst/>
              <a:ahLst/>
              <a:cxnLst/>
              <a:rect l="l" t="t" r="r" b="b"/>
              <a:pathLst>
                <a:path w="11497"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 name="Google Shape;973;p37">
              <a:extLst>
                <a:ext uri="{FF2B5EF4-FFF2-40B4-BE49-F238E27FC236}">
                  <a16:creationId xmlns:a16="http://schemas.microsoft.com/office/drawing/2014/main" id="{9C3AE1D1-7EAD-CDDE-8238-E87C370E8493}"/>
                </a:ext>
              </a:extLst>
            </p:cNvPr>
            <p:cNvSpPr/>
            <p:nvPr/>
          </p:nvSpPr>
          <p:spPr>
            <a:xfrm>
              <a:off x="3649642" y="3572532"/>
              <a:ext cx="366639" cy="32"/>
            </a:xfrm>
            <a:custGeom>
              <a:avLst/>
              <a:gdLst/>
              <a:ahLst/>
              <a:cxnLst/>
              <a:rect l="l" t="t" r="r" b="b"/>
              <a:pathLst>
                <a:path w="11497"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 name="Google Shape;974;p37">
              <a:extLst>
                <a:ext uri="{FF2B5EF4-FFF2-40B4-BE49-F238E27FC236}">
                  <a16:creationId xmlns:a16="http://schemas.microsoft.com/office/drawing/2014/main" id="{BF246438-4872-346A-4380-87A1EA27E08C}"/>
                </a:ext>
              </a:extLst>
            </p:cNvPr>
            <p:cNvSpPr/>
            <p:nvPr/>
          </p:nvSpPr>
          <p:spPr>
            <a:xfrm>
              <a:off x="3649642" y="3598809"/>
              <a:ext cx="366639" cy="32"/>
            </a:xfrm>
            <a:custGeom>
              <a:avLst/>
              <a:gdLst/>
              <a:ahLst/>
              <a:cxnLst/>
              <a:rect l="l" t="t" r="r" b="b"/>
              <a:pathLst>
                <a:path w="11497"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 name="Google Shape;975;p37">
              <a:extLst>
                <a:ext uri="{FF2B5EF4-FFF2-40B4-BE49-F238E27FC236}">
                  <a16:creationId xmlns:a16="http://schemas.microsoft.com/office/drawing/2014/main" id="{E8FC6E04-021C-D10C-2D23-3FF3AB1F6928}"/>
                </a:ext>
              </a:extLst>
            </p:cNvPr>
            <p:cNvSpPr/>
            <p:nvPr/>
          </p:nvSpPr>
          <p:spPr>
            <a:xfrm>
              <a:off x="3649642" y="3624034"/>
              <a:ext cx="366639" cy="32"/>
            </a:xfrm>
            <a:custGeom>
              <a:avLst/>
              <a:gdLst/>
              <a:ahLst/>
              <a:cxnLst/>
              <a:rect l="l" t="t" r="r" b="b"/>
              <a:pathLst>
                <a:path w="11497"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 name="Google Shape;976;p37">
              <a:extLst>
                <a:ext uri="{FF2B5EF4-FFF2-40B4-BE49-F238E27FC236}">
                  <a16:creationId xmlns:a16="http://schemas.microsoft.com/office/drawing/2014/main" id="{62A04E72-90B9-E788-70BF-5B3EBB04296E}"/>
                </a:ext>
              </a:extLst>
            </p:cNvPr>
            <p:cNvSpPr/>
            <p:nvPr/>
          </p:nvSpPr>
          <p:spPr>
            <a:xfrm>
              <a:off x="3649642" y="3649291"/>
              <a:ext cx="366639" cy="32"/>
            </a:xfrm>
            <a:custGeom>
              <a:avLst/>
              <a:gdLst/>
              <a:ahLst/>
              <a:cxnLst/>
              <a:rect l="l" t="t" r="r" b="b"/>
              <a:pathLst>
                <a:path w="11497"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 name="Google Shape;977;p37">
              <a:extLst>
                <a:ext uri="{FF2B5EF4-FFF2-40B4-BE49-F238E27FC236}">
                  <a16:creationId xmlns:a16="http://schemas.microsoft.com/office/drawing/2014/main" id="{D0DAD514-BCAA-D31B-6D49-4AD02295E66E}"/>
                </a:ext>
              </a:extLst>
            </p:cNvPr>
            <p:cNvSpPr/>
            <p:nvPr/>
          </p:nvSpPr>
          <p:spPr>
            <a:xfrm>
              <a:off x="3649642" y="3674548"/>
              <a:ext cx="366639" cy="32"/>
            </a:xfrm>
            <a:custGeom>
              <a:avLst/>
              <a:gdLst/>
              <a:ahLst/>
              <a:cxnLst/>
              <a:rect l="l" t="t" r="r" b="b"/>
              <a:pathLst>
                <a:path w="11497"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 name="Google Shape;978;p37">
              <a:extLst>
                <a:ext uri="{FF2B5EF4-FFF2-40B4-BE49-F238E27FC236}">
                  <a16:creationId xmlns:a16="http://schemas.microsoft.com/office/drawing/2014/main" id="{3CB4D75E-5E74-1915-F8D5-548E7005DE41}"/>
                </a:ext>
              </a:extLst>
            </p:cNvPr>
            <p:cNvSpPr/>
            <p:nvPr/>
          </p:nvSpPr>
          <p:spPr>
            <a:xfrm>
              <a:off x="3649642" y="3699805"/>
              <a:ext cx="366639" cy="32"/>
            </a:xfrm>
            <a:custGeom>
              <a:avLst/>
              <a:gdLst/>
              <a:ahLst/>
              <a:cxnLst/>
              <a:rect l="l" t="t" r="r" b="b"/>
              <a:pathLst>
                <a:path w="11497"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 name="Google Shape;979;p37">
              <a:extLst>
                <a:ext uri="{FF2B5EF4-FFF2-40B4-BE49-F238E27FC236}">
                  <a16:creationId xmlns:a16="http://schemas.microsoft.com/office/drawing/2014/main" id="{59E428B5-48DA-D46F-5CC6-4084C979561A}"/>
                </a:ext>
              </a:extLst>
            </p:cNvPr>
            <p:cNvSpPr/>
            <p:nvPr/>
          </p:nvSpPr>
          <p:spPr>
            <a:xfrm>
              <a:off x="1195515" y="4305747"/>
              <a:ext cx="2817737" cy="277762"/>
            </a:xfrm>
            <a:custGeom>
              <a:avLst/>
              <a:gdLst/>
              <a:ahLst/>
              <a:cxnLst/>
              <a:rect l="l" t="t" r="r" b="b"/>
              <a:pathLst>
                <a:path w="88358" h="8710" extrusionOk="0">
                  <a:moveTo>
                    <a:pt x="0" y="0"/>
                  </a:moveTo>
                  <a:lnTo>
                    <a:pt x="0" y="8709"/>
                  </a:lnTo>
                  <a:lnTo>
                    <a:pt x="88357" y="8709"/>
                  </a:lnTo>
                  <a:lnTo>
                    <a:pt x="88357" y="0"/>
                  </a:lnTo>
                  <a:close/>
                </a:path>
              </a:pathLst>
            </a:custGeom>
            <a:solidFill>
              <a:srgbClr val="D77EA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 name="Google Shape;980;p37">
              <a:extLst>
                <a:ext uri="{FF2B5EF4-FFF2-40B4-BE49-F238E27FC236}">
                  <a16:creationId xmlns:a16="http://schemas.microsoft.com/office/drawing/2014/main" id="{D6582465-AD54-BA72-95C4-8C6CF9875E40}"/>
                </a:ext>
              </a:extLst>
            </p:cNvPr>
            <p:cNvSpPr/>
            <p:nvPr/>
          </p:nvSpPr>
          <p:spPr>
            <a:xfrm>
              <a:off x="1195515" y="4305747"/>
              <a:ext cx="670615" cy="277762"/>
            </a:xfrm>
            <a:custGeom>
              <a:avLst/>
              <a:gdLst/>
              <a:ahLst/>
              <a:cxnLst/>
              <a:rect l="l" t="t" r="r" b="b"/>
              <a:pathLst>
                <a:path w="21029" h="8710" extrusionOk="0">
                  <a:moveTo>
                    <a:pt x="0" y="0"/>
                  </a:moveTo>
                  <a:lnTo>
                    <a:pt x="0" y="8709"/>
                  </a:lnTo>
                  <a:lnTo>
                    <a:pt x="21029" y="8709"/>
                  </a:lnTo>
                  <a:lnTo>
                    <a:pt x="21029"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 name="Google Shape;981;p37">
              <a:extLst>
                <a:ext uri="{FF2B5EF4-FFF2-40B4-BE49-F238E27FC236}">
                  <a16:creationId xmlns:a16="http://schemas.microsoft.com/office/drawing/2014/main" id="{548E581A-DC63-DF82-B494-7B930915FAF6}"/>
                </a:ext>
              </a:extLst>
            </p:cNvPr>
            <p:cNvSpPr/>
            <p:nvPr/>
          </p:nvSpPr>
          <p:spPr>
            <a:xfrm>
              <a:off x="1968114" y="4305747"/>
              <a:ext cx="69712" cy="277762"/>
            </a:xfrm>
            <a:custGeom>
              <a:avLst/>
              <a:gdLst/>
              <a:ahLst/>
              <a:cxnLst/>
              <a:rect l="l" t="t" r="r" b="b"/>
              <a:pathLst>
                <a:path w="2186" h="8710" extrusionOk="0">
                  <a:moveTo>
                    <a:pt x="0" y="0"/>
                  </a:moveTo>
                  <a:lnTo>
                    <a:pt x="0" y="8709"/>
                  </a:lnTo>
                  <a:lnTo>
                    <a:pt x="2185" y="8709"/>
                  </a:lnTo>
                  <a:lnTo>
                    <a:pt x="2185"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 name="Google Shape;982;p37">
              <a:extLst>
                <a:ext uri="{FF2B5EF4-FFF2-40B4-BE49-F238E27FC236}">
                  <a16:creationId xmlns:a16="http://schemas.microsoft.com/office/drawing/2014/main" id="{C07BADFD-1AF2-E9E3-270C-94B2C4DB5017}"/>
                </a:ext>
              </a:extLst>
            </p:cNvPr>
            <p:cNvSpPr/>
            <p:nvPr/>
          </p:nvSpPr>
          <p:spPr>
            <a:xfrm>
              <a:off x="3750637" y="4305747"/>
              <a:ext cx="69712" cy="277762"/>
            </a:xfrm>
            <a:custGeom>
              <a:avLst/>
              <a:gdLst/>
              <a:ahLst/>
              <a:cxnLst/>
              <a:rect l="l" t="t" r="r" b="b"/>
              <a:pathLst>
                <a:path w="2186" h="8710" extrusionOk="0">
                  <a:moveTo>
                    <a:pt x="0" y="0"/>
                  </a:moveTo>
                  <a:lnTo>
                    <a:pt x="0" y="8709"/>
                  </a:lnTo>
                  <a:lnTo>
                    <a:pt x="2185" y="8709"/>
                  </a:lnTo>
                  <a:lnTo>
                    <a:pt x="2185"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 name="Google Shape;983;p37">
              <a:extLst>
                <a:ext uri="{FF2B5EF4-FFF2-40B4-BE49-F238E27FC236}">
                  <a16:creationId xmlns:a16="http://schemas.microsoft.com/office/drawing/2014/main" id="{76226474-4FB2-D096-2E5A-3FA4839CC026}"/>
                </a:ext>
              </a:extLst>
            </p:cNvPr>
            <p:cNvSpPr/>
            <p:nvPr/>
          </p:nvSpPr>
          <p:spPr>
            <a:xfrm>
              <a:off x="4013220" y="4305747"/>
              <a:ext cx="402994" cy="25289"/>
            </a:xfrm>
            <a:custGeom>
              <a:avLst/>
              <a:gdLst/>
              <a:ahLst/>
              <a:cxnLst/>
              <a:rect l="l" t="t" r="r" b="b"/>
              <a:pathLst>
                <a:path w="12637" h="793" extrusionOk="0">
                  <a:moveTo>
                    <a:pt x="0" y="0"/>
                  </a:moveTo>
                  <a:lnTo>
                    <a:pt x="0" y="792"/>
                  </a:lnTo>
                  <a:lnTo>
                    <a:pt x="12224" y="792"/>
                  </a:lnTo>
                  <a:cubicBezTo>
                    <a:pt x="12446" y="792"/>
                    <a:pt x="12636" y="602"/>
                    <a:pt x="12636" y="412"/>
                  </a:cubicBezTo>
                  <a:cubicBezTo>
                    <a:pt x="12636" y="159"/>
                    <a:pt x="12446" y="0"/>
                    <a:pt x="12224" y="0"/>
                  </a:cubicBezTo>
                  <a:close/>
                </a:path>
              </a:pathLst>
            </a:custGeom>
            <a:solidFill>
              <a:srgbClr val="C96F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 name="Google Shape;984;p37">
              <a:extLst>
                <a:ext uri="{FF2B5EF4-FFF2-40B4-BE49-F238E27FC236}">
                  <a16:creationId xmlns:a16="http://schemas.microsoft.com/office/drawing/2014/main" id="{71A1EE20-53FA-AABA-9A97-268E028D13DF}"/>
                </a:ext>
              </a:extLst>
            </p:cNvPr>
            <p:cNvSpPr/>
            <p:nvPr/>
          </p:nvSpPr>
          <p:spPr>
            <a:xfrm>
              <a:off x="4013220" y="4331004"/>
              <a:ext cx="366607" cy="227248"/>
            </a:xfrm>
            <a:custGeom>
              <a:avLst/>
              <a:gdLst/>
              <a:ahLst/>
              <a:cxnLst/>
              <a:rect l="l" t="t" r="r" b="b"/>
              <a:pathLst>
                <a:path w="11496" h="7126" extrusionOk="0">
                  <a:moveTo>
                    <a:pt x="0" y="0"/>
                  </a:moveTo>
                  <a:lnTo>
                    <a:pt x="0" y="7126"/>
                  </a:lnTo>
                  <a:lnTo>
                    <a:pt x="11496" y="7126"/>
                  </a:lnTo>
                  <a:lnTo>
                    <a:pt x="11496"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 name="Google Shape;985;p37">
              <a:extLst>
                <a:ext uri="{FF2B5EF4-FFF2-40B4-BE49-F238E27FC236}">
                  <a16:creationId xmlns:a16="http://schemas.microsoft.com/office/drawing/2014/main" id="{DF1B8AE7-B052-5977-46B1-2DA94383DC00}"/>
                </a:ext>
              </a:extLst>
            </p:cNvPr>
            <p:cNvSpPr/>
            <p:nvPr/>
          </p:nvSpPr>
          <p:spPr>
            <a:xfrm>
              <a:off x="4013220" y="4558220"/>
              <a:ext cx="402994" cy="25289"/>
            </a:xfrm>
            <a:custGeom>
              <a:avLst/>
              <a:gdLst/>
              <a:ahLst/>
              <a:cxnLst/>
              <a:rect l="l" t="t" r="r" b="b"/>
              <a:pathLst>
                <a:path w="12637" h="793" extrusionOk="0">
                  <a:moveTo>
                    <a:pt x="0" y="1"/>
                  </a:moveTo>
                  <a:lnTo>
                    <a:pt x="0" y="792"/>
                  </a:lnTo>
                  <a:lnTo>
                    <a:pt x="12224" y="792"/>
                  </a:lnTo>
                  <a:cubicBezTo>
                    <a:pt x="12446" y="792"/>
                    <a:pt x="12636" y="634"/>
                    <a:pt x="12636" y="412"/>
                  </a:cubicBezTo>
                  <a:cubicBezTo>
                    <a:pt x="12636" y="191"/>
                    <a:pt x="12446" y="1"/>
                    <a:pt x="12224" y="1"/>
                  </a:cubicBezTo>
                  <a:close/>
                </a:path>
              </a:pathLst>
            </a:custGeom>
            <a:solidFill>
              <a:srgbClr val="C96FA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 name="Google Shape;986;p37">
              <a:extLst>
                <a:ext uri="{FF2B5EF4-FFF2-40B4-BE49-F238E27FC236}">
                  <a16:creationId xmlns:a16="http://schemas.microsoft.com/office/drawing/2014/main" id="{9065B709-66A9-BFC6-761A-5B59584B877D}"/>
                </a:ext>
              </a:extLst>
            </p:cNvPr>
            <p:cNvSpPr/>
            <p:nvPr/>
          </p:nvSpPr>
          <p:spPr>
            <a:xfrm>
              <a:off x="4013220" y="4356229"/>
              <a:ext cx="366607" cy="32"/>
            </a:xfrm>
            <a:custGeom>
              <a:avLst/>
              <a:gdLst/>
              <a:ahLst/>
              <a:cxnLst/>
              <a:rect l="l" t="t" r="r" b="b"/>
              <a:pathLst>
                <a:path w="11496"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 name="Google Shape;987;p37">
              <a:extLst>
                <a:ext uri="{FF2B5EF4-FFF2-40B4-BE49-F238E27FC236}">
                  <a16:creationId xmlns:a16="http://schemas.microsoft.com/office/drawing/2014/main" id="{32F19B5F-3083-03D4-ADEE-CDE1057FCD7B}"/>
                </a:ext>
              </a:extLst>
            </p:cNvPr>
            <p:cNvSpPr/>
            <p:nvPr/>
          </p:nvSpPr>
          <p:spPr>
            <a:xfrm>
              <a:off x="4013220" y="4382506"/>
              <a:ext cx="366607" cy="32"/>
            </a:xfrm>
            <a:custGeom>
              <a:avLst/>
              <a:gdLst/>
              <a:ahLst/>
              <a:cxnLst/>
              <a:rect l="l" t="t" r="r" b="b"/>
              <a:pathLst>
                <a:path w="11496"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 name="Google Shape;988;p37">
              <a:extLst>
                <a:ext uri="{FF2B5EF4-FFF2-40B4-BE49-F238E27FC236}">
                  <a16:creationId xmlns:a16="http://schemas.microsoft.com/office/drawing/2014/main" id="{8CC787E7-B8BE-D375-79D2-55B77530B884}"/>
                </a:ext>
              </a:extLst>
            </p:cNvPr>
            <p:cNvSpPr/>
            <p:nvPr/>
          </p:nvSpPr>
          <p:spPr>
            <a:xfrm>
              <a:off x="4013220" y="4407731"/>
              <a:ext cx="366607" cy="32"/>
            </a:xfrm>
            <a:custGeom>
              <a:avLst/>
              <a:gdLst/>
              <a:ahLst/>
              <a:cxnLst/>
              <a:rect l="l" t="t" r="r" b="b"/>
              <a:pathLst>
                <a:path w="11496"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 name="Google Shape;989;p37">
              <a:extLst>
                <a:ext uri="{FF2B5EF4-FFF2-40B4-BE49-F238E27FC236}">
                  <a16:creationId xmlns:a16="http://schemas.microsoft.com/office/drawing/2014/main" id="{367BEA78-A9F8-1B6E-9759-8AA91167A50C}"/>
                </a:ext>
              </a:extLst>
            </p:cNvPr>
            <p:cNvSpPr/>
            <p:nvPr/>
          </p:nvSpPr>
          <p:spPr>
            <a:xfrm>
              <a:off x="4013220" y="4432988"/>
              <a:ext cx="366607" cy="32"/>
            </a:xfrm>
            <a:custGeom>
              <a:avLst/>
              <a:gdLst/>
              <a:ahLst/>
              <a:cxnLst/>
              <a:rect l="l" t="t" r="r" b="b"/>
              <a:pathLst>
                <a:path w="11496"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 name="Google Shape;990;p37">
              <a:extLst>
                <a:ext uri="{FF2B5EF4-FFF2-40B4-BE49-F238E27FC236}">
                  <a16:creationId xmlns:a16="http://schemas.microsoft.com/office/drawing/2014/main" id="{944504B4-3B02-CCAB-B9DA-4DDEDBA0CF8B}"/>
                </a:ext>
              </a:extLst>
            </p:cNvPr>
            <p:cNvSpPr/>
            <p:nvPr/>
          </p:nvSpPr>
          <p:spPr>
            <a:xfrm>
              <a:off x="4013220" y="4458245"/>
              <a:ext cx="366607" cy="32"/>
            </a:xfrm>
            <a:custGeom>
              <a:avLst/>
              <a:gdLst/>
              <a:ahLst/>
              <a:cxnLst/>
              <a:rect l="l" t="t" r="r" b="b"/>
              <a:pathLst>
                <a:path w="11496"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 name="Google Shape;991;p37">
              <a:extLst>
                <a:ext uri="{FF2B5EF4-FFF2-40B4-BE49-F238E27FC236}">
                  <a16:creationId xmlns:a16="http://schemas.microsoft.com/office/drawing/2014/main" id="{C67BC730-9D7F-9848-A806-6991EF231E8C}"/>
                </a:ext>
              </a:extLst>
            </p:cNvPr>
            <p:cNvSpPr/>
            <p:nvPr/>
          </p:nvSpPr>
          <p:spPr>
            <a:xfrm>
              <a:off x="4013220" y="4484490"/>
              <a:ext cx="366607" cy="32"/>
            </a:xfrm>
            <a:custGeom>
              <a:avLst/>
              <a:gdLst/>
              <a:ahLst/>
              <a:cxnLst/>
              <a:rect l="l" t="t" r="r" b="b"/>
              <a:pathLst>
                <a:path w="11496"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 name="Google Shape;992;p37">
              <a:extLst>
                <a:ext uri="{FF2B5EF4-FFF2-40B4-BE49-F238E27FC236}">
                  <a16:creationId xmlns:a16="http://schemas.microsoft.com/office/drawing/2014/main" id="{788AB4DA-DBE4-765B-7082-52B2629DC9D2}"/>
                </a:ext>
              </a:extLst>
            </p:cNvPr>
            <p:cNvSpPr/>
            <p:nvPr/>
          </p:nvSpPr>
          <p:spPr>
            <a:xfrm>
              <a:off x="4013220" y="4509747"/>
              <a:ext cx="366607" cy="32"/>
            </a:xfrm>
            <a:custGeom>
              <a:avLst/>
              <a:gdLst/>
              <a:ahLst/>
              <a:cxnLst/>
              <a:rect l="l" t="t" r="r" b="b"/>
              <a:pathLst>
                <a:path w="11496"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 name="Google Shape;993;p37">
              <a:extLst>
                <a:ext uri="{FF2B5EF4-FFF2-40B4-BE49-F238E27FC236}">
                  <a16:creationId xmlns:a16="http://schemas.microsoft.com/office/drawing/2014/main" id="{C1279571-5AB4-6837-E1F3-16B5B84518AF}"/>
                </a:ext>
              </a:extLst>
            </p:cNvPr>
            <p:cNvSpPr/>
            <p:nvPr/>
          </p:nvSpPr>
          <p:spPr>
            <a:xfrm>
              <a:off x="4013220" y="4535004"/>
              <a:ext cx="366607" cy="32"/>
            </a:xfrm>
            <a:custGeom>
              <a:avLst/>
              <a:gdLst/>
              <a:ahLst/>
              <a:cxnLst/>
              <a:rect l="l" t="t" r="r" b="b"/>
              <a:pathLst>
                <a:path w="11496"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 name="Google Shape;994;p37">
              <a:extLst>
                <a:ext uri="{FF2B5EF4-FFF2-40B4-BE49-F238E27FC236}">
                  <a16:creationId xmlns:a16="http://schemas.microsoft.com/office/drawing/2014/main" id="{4B8E6F49-20B4-5BC4-B447-3E9F961DB872}"/>
                </a:ext>
              </a:extLst>
            </p:cNvPr>
            <p:cNvSpPr/>
            <p:nvPr/>
          </p:nvSpPr>
          <p:spPr>
            <a:xfrm>
              <a:off x="1195515" y="3749266"/>
              <a:ext cx="2264286" cy="556512"/>
            </a:xfrm>
            <a:custGeom>
              <a:avLst/>
              <a:gdLst/>
              <a:ahLst/>
              <a:cxnLst/>
              <a:rect l="l" t="t" r="r" b="b"/>
              <a:pathLst>
                <a:path w="71003" h="17451" extrusionOk="0">
                  <a:moveTo>
                    <a:pt x="0" y="1"/>
                  </a:moveTo>
                  <a:lnTo>
                    <a:pt x="0" y="17450"/>
                  </a:lnTo>
                  <a:lnTo>
                    <a:pt x="71002" y="17450"/>
                  </a:lnTo>
                  <a:lnTo>
                    <a:pt x="71002" y="1"/>
                  </a:lnTo>
                  <a:close/>
                </a:path>
              </a:pathLst>
            </a:custGeom>
            <a:solidFill>
              <a:srgbClr val="F6982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 name="Google Shape;995;p37">
              <a:extLst>
                <a:ext uri="{FF2B5EF4-FFF2-40B4-BE49-F238E27FC236}">
                  <a16:creationId xmlns:a16="http://schemas.microsoft.com/office/drawing/2014/main" id="{7C3F08A3-DF0C-A9BF-C41D-31EB25FFD4D6}"/>
                </a:ext>
              </a:extLst>
            </p:cNvPr>
            <p:cNvSpPr/>
            <p:nvPr/>
          </p:nvSpPr>
          <p:spPr>
            <a:xfrm>
              <a:off x="2812402" y="3749266"/>
              <a:ext cx="117196" cy="556512"/>
            </a:xfrm>
            <a:custGeom>
              <a:avLst/>
              <a:gdLst/>
              <a:ahLst/>
              <a:cxnLst/>
              <a:rect l="l" t="t" r="r" b="b"/>
              <a:pathLst>
                <a:path w="3675" h="17451" extrusionOk="0">
                  <a:moveTo>
                    <a:pt x="1" y="1"/>
                  </a:moveTo>
                  <a:lnTo>
                    <a:pt x="1" y="17450"/>
                  </a:lnTo>
                  <a:lnTo>
                    <a:pt x="3674" y="17450"/>
                  </a:lnTo>
                  <a:lnTo>
                    <a:pt x="3674" y="1"/>
                  </a:lnTo>
                  <a:close/>
                </a:path>
              </a:pathLst>
            </a:custGeom>
            <a:solidFill>
              <a:srgbClr val="4652A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 name="Google Shape;996;p37">
              <a:extLst>
                <a:ext uri="{FF2B5EF4-FFF2-40B4-BE49-F238E27FC236}">
                  <a16:creationId xmlns:a16="http://schemas.microsoft.com/office/drawing/2014/main" id="{ED2F5369-4AE3-6FFB-A3A6-2A2B5FCC1A88}"/>
                </a:ext>
              </a:extLst>
            </p:cNvPr>
            <p:cNvSpPr/>
            <p:nvPr/>
          </p:nvSpPr>
          <p:spPr>
            <a:xfrm>
              <a:off x="1497481" y="3748278"/>
              <a:ext cx="117196" cy="557501"/>
            </a:xfrm>
            <a:custGeom>
              <a:avLst/>
              <a:gdLst/>
              <a:ahLst/>
              <a:cxnLst/>
              <a:rect l="l" t="t" r="r" b="b"/>
              <a:pathLst>
                <a:path w="3675" h="17482" extrusionOk="0">
                  <a:moveTo>
                    <a:pt x="0" y="0"/>
                  </a:moveTo>
                  <a:lnTo>
                    <a:pt x="0" y="17481"/>
                  </a:lnTo>
                  <a:lnTo>
                    <a:pt x="3674" y="17481"/>
                  </a:lnTo>
                  <a:lnTo>
                    <a:pt x="3674" y="0"/>
                  </a:lnTo>
                  <a:close/>
                </a:path>
              </a:pathLst>
            </a:custGeom>
            <a:solidFill>
              <a:srgbClr val="645CA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 name="Google Shape;997;p37">
              <a:extLst>
                <a:ext uri="{FF2B5EF4-FFF2-40B4-BE49-F238E27FC236}">
                  <a16:creationId xmlns:a16="http://schemas.microsoft.com/office/drawing/2014/main" id="{2C568ECB-0816-FD9F-0130-D7514B386709}"/>
                </a:ext>
              </a:extLst>
            </p:cNvPr>
            <p:cNvSpPr/>
            <p:nvPr/>
          </p:nvSpPr>
          <p:spPr>
            <a:xfrm>
              <a:off x="1946907" y="3880557"/>
              <a:ext cx="722117" cy="354521"/>
            </a:xfrm>
            <a:custGeom>
              <a:avLst/>
              <a:gdLst/>
              <a:ahLst/>
              <a:cxnLst/>
              <a:rect l="l" t="t" r="r" b="b"/>
              <a:pathLst>
                <a:path w="22644" h="11117" extrusionOk="0">
                  <a:moveTo>
                    <a:pt x="11306" y="1"/>
                  </a:moveTo>
                  <a:cubicBezTo>
                    <a:pt x="5067" y="1"/>
                    <a:pt x="0" y="2503"/>
                    <a:pt x="0" y="5575"/>
                  </a:cubicBezTo>
                  <a:cubicBezTo>
                    <a:pt x="0" y="8615"/>
                    <a:pt x="5067" y="11117"/>
                    <a:pt x="11306" y="11117"/>
                  </a:cubicBezTo>
                  <a:cubicBezTo>
                    <a:pt x="17577" y="11117"/>
                    <a:pt x="22644" y="8615"/>
                    <a:pt x="22644" y="5575"/>
                  </a:cubicBezTo>
                  <a:cubicBezTo>
                    <a:pt x="22644" y="2503"/>
                    <a:pt x="17577" y="1"/>
                    <a:pt x="11306" y="1"/>
                  </a:cubicBezTo>
                  <a:close/>
                </a:path>
              </a:pathLst>
            </a:custGeom>
            <a:solidFill>
              <a:srgbClr val="645CA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 name="Google Shape;998;p37">
              <a:extLst>
                <a:ext uri="{FF2B5EF4-FFF2-40B4-BE49-F238E27FC236}">
                  <a16:creationId xmlns:a16="http://schemas.microsoft.com/office/drawing/2014/main" id="{48BFE93D-567B-D7D7-BB15-FE3FD43DB3CE}"/>
                </a:ext>
              </a:extLst>
            </p:cNvPr>
            <p:cNvSpPr/>
            <p:nvPr/>
          </p:nvSpPr>
          <p:spPr>
            <a:xfrm>
              <a:off x="2004469" y="3909864"/>
              <a:ext cx="606994" cy="296928"/>
            </a:xfrm>
            <a:custGeom>
              <a:avLst/>
              <a:gdLst/>
              <a:ahLst/>
              <a:cxnLst/>
              <a:rect l="l" t="t" r="r" b="b"/>
              <a:pathLst>
                <a:path w="19034" h="9311" extrusionOk="0">
                  <a:moveTo>
                    <a:pt x="9501" y="0"/>
                  </a:moveTo>
                  <a:cubicBezTo>
                    <a:pt x="4276" y="0"/>
                    <a:pt x="0" y="2059"/>
                    <a:pt x="0" y="4656"/>
                  </a:cubicBezTo>
                  <a:cubicBezTo>
                    <a:pt x="0" y="7221"/>
                    <a:pt x="4276" y="9311"/>
                    <a:pt x="9501" y="9311"/>
                  </a:cubicBezTo>
                  <a:cubicBezTo>
                    <a:pt x="14758" y="9311"/>
                    <a:pt x="19033" y="7221"/>
                    <a:pt x="19033" y="4656"/>
                  </a:cubicBezTo>
                  <a:cubicBezTo>
                    <a:pt x="19033" y="2059"/>
                    <a:pt x="14758" y="0"/>
                    <a:pt x="950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 name="Google Shape;999;p37">
              <a:extLst>
                <a:ext uri="{FF2B5EF4-FFF2-40B4-BE49-F238E27FC236}">
                  <a16:creationId xmlns:a16="http://schemas.microsoft.com/office/drawing/2014/main" id="{0EDD5620-8E9F-FA00-3F2F-C67FD79EBC07}"/>
                </a:ext>
              </a:extLst>
            </p:cNvPr>
            <p:cNvSpPr/>
            <p:nvPr/>
          </p:nvSpPr>
          <p:spPr>
            <a:xfrm>
              <a:off x="3459769" y="3749266"/>
              <a:ext cx="466614" cy="33357"/>
            </a:xfrm>
            <a:custGeom>
              <a:avLst/>
              <a:gdLst/>
              <a:ahLst/>
              <a:cxnLst/>
              <a:rect l="l" t="t" r="r" b="b"/>
              <a:pathLst>
                <a:path w="14632" h="1046" extrusionOk="0">
                  <a:moveTo>
                    <a:pt x="0" y="1"/>
                  </a:moveTo>
                  <a:lnTo>
                    <a:pt x="0" y="1046"/>
                  </a:lnTo>
                  <a:lnTo>
                    <a:pt x="14093" y="1046"/>
                  </a:lnTo>
                  <a:cubicBezTo>
                    <a:pt x="14378" y="1046"/>
                    <a:pt x="14632" y="824"/>
                    <a:pt x="14632" y="508"/>
                  </a:cubicBezTo>
                  <a:cubicBezTo>
                    <a:pt x="14632" y="223"/>
                    <a:pt x="14378" y="1"/>
                    <a:pt x="14093" y="1"/>
                  </a:cubicBezTo>
                  <a:close/>
                </a:path>
              </a:pathLst>
            </a:custGeom>
            <a:solidFill>
              <a:srgbClr val="E68D2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 name="Google Shape;1000;p37">
              <a:extLst>
                <a:ext uri="{FF2B5EF4-FFF2-40B4-BE49-F238E27FC236}">
                  <a16:creationId xmlns:a16="http://schemas.microsoft.com/office/drawing/2014/main" id="{A95BA67D-7B3F-416D-9FE9-C215BFC68F48}"/>
                </a:ext>
              </a:extLst>
            </p:cNvPr>
            <p:cNvSpPr/>
            <p:nvPr/>
          </p:nvSpPr>
          <p:spPr>
            <a:xfrm>
              <a:off x="3459769" y="3782591"/>
              <a:ext cx="418142" cy="488842"/>
            </a:xfrm>
            <a:custGeom>
              <a:avLst/>
              <a:gdLst/>
              <a:ahLst/>
              <a:cxnLst/>
              <a:rect l="l" t="t" r="r" b="b"/>
              <a:pathLst>
                <a:path w="13112" h="15329" extrusionOk="0">
                  <a:moveTo>
                    <a:pt x="0" y="1"/>
                  </a:moveTo>
                  <a:lnTo>
                    <a:pt x="0" y="15329"/>
                  </a:lnTo>
                  <a:lnTo>
                    <a:pt x="13111" y="15329"/>
                  </a:lnTo>
                  <a:lnTo>
                    <a:pt x="13111"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1" name="Google Shape;1001;p37">
              <a:extLst>
                <a:ext uri="{FF2B5EF4-FFF2-40B4-BE49-F238E27FC236}">
                  <a16:creationId xmlns:a16="http://schemas.microsoft.com/office/drawing/2014/main" id="{CEA77ABD-EC8E-D87B-CE13-02630420043E}"/>
                </a:ext>
              </a:extLst>
            </p:cNvPr>
            <p:cNvSpPr/>
            <p:nvPr/>
          </p:nvSpPr>
          <p:spPr>
            <a:xfrm>
              <a:off x="3459769" y="4271401"/>
              <a:ext cx="466614" cy="34377"/>
            </a:xfrm>
            <a:custGeom>
              <a:avLst/>
              <a:gdLst/>
              <a:ahLst/>
              <a:cxnLst/>
              <a:rect l="l" t="t" r="r" b="b"/>
              <a:pathLst>
                <a:path w="14632" h="1078" extrusionOk="0">
                  <a:moveTo>
                    <a:pt x="0" y="1"/>
                  </a:moveTo>
                  <a:lnTo>
                    <a:pt x="0" y="1077"/>
                  </a:lnTo>
                  <a:lnTo>
                    <a:pt x="14093" y="1077"/>
                  </a:lnTo>
                  <a:cubicBezTo>
                    <a:pt x="14378" y="1077"/>
                    <a:pt x="14632" y="824"/>
                    <a:pt x="14632" y="539"/>
                  </a:cubicBezTo>
                  <a:cubicBezTo>
                    <a:pt x="14632" y="254"/>
                    <a:pt x="14378" y="1"/>
                    <a:pt x="14093" y="1"/>
                  </a:cubicBezTo>
                  <a:close/>
                </a:path>
              </a:pathLst>
            </a:custGeom>
            <a:solidFill>
              <a:srgbClr val="E68D2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2" name="Google Shape;1002;p37">
              <a:extLst>
                <a:ext uri="{FF2B5EF4-FFF2-40B4-BE49-F238E27FC236}">
                  <a16:creationId xmlns:a16="http://schemas.microsoft.com/office/drawing/2014/main" id="{FB4A4F12-A4C4-8516-4675-7253110B6EF2}"/>
                </a:ext>
              </a:extLst>
            </p:cNvPr>
            <p:cNvSpPr/>
            <p:nvPr/>
          </p:nvSpPr>
          <p:spPr>
            <a:xfrm>
              <a:off x="3459769" y="3809857"/>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3" name="Google Shape;1003;p37">
              <a:extLst>
                <a:ext uri="{FF2B5EF4-FFF2-40B4-BE49-F238E27FC236}">
                  <a16:creationId xmlns:a16="http://schemas.microsoft.com/office/drawing/2014/main" id="{ECDD4AC5-F3E4-4553-4DFB-48D28FD8B561}"/>
                </a:ext>
              </a:extLst>
            </p:cNvPr>
            <p:cNvSpPr/>
            <p:nvPr/>
          </p:nvSpPr>
          <p:spPr>
            <a:xfrm>
              <a:off x="3459769" y="3841173"/>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4" name="Google Shape;1004;p37">
              <a:extLst>
                <a:ext uri="{FF2B5EF4-FFF2-40B4-BE49-F238E27FC236}">
                  <a16:creationId xmlns:a16="http://schemas.microsoft.com/office/drawing/2014/main" id="{CE42D0D5-3B6E-144D-B56D-D27CA065C568}"/>
                </a:ext>
              </a:extLst>
            </p:cNvPr>
            <p:cNvSpPr/>
            <p:nvPr/>
          </p:nvSpPr>
          <p:spPr>
            <a:xfrm>
              <a:off x="3459769" y="3872489"/>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5" name="Google Shape;1005;p37">
              <a:extLst>
                <a:ext uri="{FF2B5EF4-FFF2-40B4-BE49-F238E27FC236}">
                  <a16:creationId xmlns:a16="http://schemas.microsoft.com/office/drawing/2014/main" id="{B7FCA8A5-EB89-9080-9EA6-E733A1F03770}"/>
                </a:ext>
              </a:extLst>
            </p:cNvPr>
            <p:cNvSpPr/>
            <p:nvPr/>
          </p:nvSpPr>
          <p:spPr>
            <a:xfrm>
              <a:off x="3459769" y="3903805"/>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 name="Google Shape;1006;p37">
              <a:extLst>
                <a:ext uri="{FF2B5EF4-FFF2-40B4-BE49-F238E27FC236}">
                  <a16:creationId xmlns:a16="http://schemas.microsoft.com/office/drawing/2014/main" id="{C35C9CBE-75AC-1250-D477-0EF01D08ECD7}"/>
                </a:ext>
              </a:extLst>
            </p:cNvPr>
            <p:cNvSpPr/>
            <p:nvPr/>
          </p:nvSpPr>
          <p:spPr>
            <a:xfrm>
              <a:off x="3459769" y="3936110"/>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 name="Google Shape;1007;p37">
              <a:extLst>
                <a:ext uri="{FF2B5EF4-FFF2-40B4-BE49-F238E27FC236}">
                  <a16:creationId xmlns:a16="http://schemas.microsoft.com/office/drawing/2014/main" id="{5D366DB8-C6D8-C9A3-E356-5C800B973D44}"/>
                </a:ext>
              </a:extLst>
            </p:cNvPr>
            <p:cNvSpPr/>
            <p:nvPr/>
          </p:nvSpPr>
          <p:spPr>
            <a:xfrm>
              <a:off x="3459769" y="3967426"/>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 name="Google Shape;1008;p37">
              <a:extLst>
                <a:ext uri="{FF2B5EF4-FFF2-40B4-BE49-F238E27FC236}">
                  <a16:creationId xmlns:a16="http://schemas.microsoft.com/office/drawing/2014/main" id="{F3CF388D-4BBC-5151-57D3-09BBC9FC8DFE}"/>
                </a:ext>
              </a:extLst>
            </p:cNvPr>
            <p:cNvSpPr/>
            <p:nvPr/>
          </p:nvSpPr>
          <p:spPr>
            <a:xfrm>
              <a:off x="3459769" y="3998742"/>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 name="Google Shape;1009;p37">
              <a:extLst>
                <a:ext uri="{FF2B5EF4-FFF2-40B4-BE49-F238E27FC236}">
                  <a16:creationId xmlns:a16="http://schemas.microsoft.com/office/drawing/2014/main" id="{CAF4F568-0BFA-57C0-0B4C-75E6894CF959}"/>
                </a:ext>
              </a:extLst>
            </p:cNvPr>
            <p:cNvSpPr/>
            <p:nvPr/>
          </p:nvSpPr>
          <p:spPr>
            <a:xfrm>
              <a:off x="3459769" y="4030026"/>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 name="Google Shape;1010;p37">
              <a:extLst>
                <a:ext uri="{FF2B5EF4-FFF2-40B4-BE49-F238E27FC236}">
                  <a16:creationId xmlns:a16="http://schemas.microsoft.com/office/drawing/2014/main" id="{1B0C55CB-D8EC-BD0F-8740-5FFF254DA09A}"/>
                </a:ext>
              </a:extLst>
            </p:cNvPr>
            <p:cNvSpPr/>
            <p:nvPr/>
          </p:nvSpPr>
          <p:spPr>
            <a:xfrm>
              <a:off x="3459769" y="4061342"/>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 name="Google Shape;1011;p37">
              <a:extLst>
                <a:ext uri="{FF2B5EF4-FFF2-40B4-BE49-F238E27FC236}">
                  <a16:creationId xmlns:a16="http://schemas.microsoft.com/office/drawing/2014/main" id="{9B9444BC-4A9D-BA04-853E-7BD69CFC1EE5}"/>
                </a:ext>
              </a:extLst>
            </p:cNvPr>
            <p:cNvSpPr/>
            <p:nvPr/>
          </p:nvSpPr>
          <p:spPr>
            <a:xfrm>
              <a:off x="3459769" y="4092658"/>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2" name="Google Shape;1012;p37">
              <a:extLst>
                <a:ext uri="{FF2B5EF4-FFF2-40B4-BE49-F238E27FC236}">
                  <a16:creationId xmlns:a16="http://schemas.microsoft.com/office/drawing/2014/main" id="{0B8E1DDF-5775-F32E-EAFD-C879095CBE5E}"/>
                </a:ext>
              </a:extLst>
            </p:cNvPr>
            <p:cNvSpPr/>
            <p:nvPr/>
          </p:nvSpPr>
          <p:spPr>
            <a:xfrm>
              <a:off x="3459769" y="4124962"/>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3" name="Google Shape;1013;p37">
              <a:extLst>
                <a:ext uri="{FF2B5EF4-FFF2-40B4-BE49-F238E27FC236}">
                  <a16:creationId xmlns:a16="http://schemas.microsoft.com/office/drawing/2014/main" id="{5B595D7F-F1E9-F306-896F-C87AD6869224}"/>
                </a:ext>
              </a:extLst>
            </p:cNvPr>
            <p:cNvSpPr/>
            <p:nvPr/>
          </p:nvSpPr>
          <p:spPr>
            <a:xfrm>
              <a:off x="3459769" y="4156278"/>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4" name="Google Shape;1014;p37">
              <a:extLst>
                <a:ext uri="{FF2B5EF4-FFF2-40B4-BE49-F238E27FC236}">
                  <a16:creationId xmlns:a16="http://schemas.microsoft.com/office/drawing/2014/main" id="{37087580-ACB8-CFC4-2AFF-40481E3813A6}"/>
                </a:ext>
              </a:extLst>
            </p:cNvPr>
            <p:cNvSpPr/>
            <p:nvPr/>
          </p:nvSpPr>
          <p:spPr>
            <a:xfrm>
              <a:off x="3459769" y="4187594"/>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5" name="Google Shape;1015;p37">
              <a:extLst>
                <a:ext uri="{FF2B5EF4-FFF2-40B4-BE49-F238E27FC236}">
                  <a16:creationId xmlns:a16="http://schemas.microsoft.com/office/drawing/2014/main" id="{F446FB02-E435-6A99-A34C-2C663AD87386}"/>
                </a:ext>
              </a:extLst>
            </p:cNvPr>
            <p:cNvSpPr/>
            <p:nvPr/>
          </p:nvSpPr>
          <p:spPr>
            <a:xfrm>
              <a:off x="3459769" y="4218878"/>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6" name="Google Shape;1016;p37">
              <a:extLst>
                <a:ext uri="{FF2B5EF4-FFF2-40B4-BE49-F238E27FC236}">
                  <a16:creationId xmlns:a16="http://schemas.microsoft.com/office/drawing/2014/main" id="{43F68D12-F7A3-8353-3C66-A610273B8E0E}"/>
                </a:ext>
              </a:extLst>
            </p:cNvPr>
            <p:cNvSpPr/>
            <p:nvPr/>
          </p:nvSpPr>
          <p:spPr>
            <a:xfrm>
              <a:off x="3459769" y="4250194"/>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7" name="Google Shape;1017;p37">
              <a:extLst>
                <a:ext uri="{FF2B5EF4-FFF2-40B4-BE49-F238E27FC236}">
                  <a16:creationId xmlns:a16="http://schemas.microsoft.com/office/drawing/2014/main" id="{47989133-7B37-D786-C265-8EAABA6C070C}"/>
                </a:ext>
              </a:extLst>
            </p:cNvPr>
            <p:cNvSpPr/>
            <p:nvPr/>
          </p:nvSpPr>
          <p:spPr>
            <a:xfrm>
              <a:off x="1665127" y="3001924"/>
              <a:ext cx="329264" cy="421458"/>
            </a:xfrm>
            <a:custGeom>
              <a:avLst/>
              <a:gdLst/>
              <a:ahLst/>
              <a:cxnLst/>
              <a:rect l="l" t="t" r="r" b="b"/>
              <a:pathLst>
                <a:path w="10325" h="13216" extrusionOk="0">
                  <a:moveTo>
                    <a:pt x="444" y="1"/>
                  </a:moveTo>
                  <a:cubicBezTo>
                    <a:pt x="32" y="2439"/>
                    <a:pt x="0" y="4910"/>
                    <a:pt x="317" y="7380"/>
                  </a:cubicBezTo>
                  <a:cubicBezTo>
                    <a:pt x="539" y="9312"/>
                    <a:pt x="1109" y="11338"/>
                    <a:pt x="2566" y="12573"/>
                  </a:cubicBezTo>
                  <a:cubicBezTo>
                    <a:pt x="2977" y="12890"/>
                    <a:pt x="3421" y="13175"/>
                    <a:pt x="3927" y="13207"/>
                  </a:cubicBezTo>
                  <a:cubicBezTo>
                    <a:pt x="3988" y="13213"/>
                    <a:pt x="4048" y="13216"/>
                    <a:pt x="4107" y="13216"/>
                  </a:cubicBezTo>
                  <a:cubicBezTo>
                    <a:pt x="5311" y="13216"/>
                    <a:pt x="6175" y="12015"/>
                    <a:pt x="6809" y="10958"/>
                  </a:cubicBezTo>
                  <a:lnTo>
                    <a:pt x="10325" y="4973"/>
                  </a:lnTo>
                  <a:cubicBezTo>
                    <a:pt x="6588" y="4498"/>
                    <a:pt x="3009" y="2724"/>
                    <a:pt x="444" y="1"/>
                  </a:cubicBezTo>
                  <a:close/>
                </a:path>
              </a:pathLst>
            </a:custGeom>
            <a:solidFill>
              <a:srgbClr val="DC787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8" name="Google Shape;1018;p37">
              <a:extLst>
                <a:ext uri="{FF2B5EF4-FFF2-40B4-BE49-F238E27FC236}">
                  <a16:creationId xmlns:a16="http://schemas.microsoft.com/office/drawing/2014/main" id="{C354CA5D-F5FE-0E6C-A486-182041CF4272}"/>
                </a:ext>
              </a:extLst>
            </p:cNvPr>
            <p:cNvSpPr/>
            <p:nvPr/>
          </p:nvSpPr>
          <p:spPr>
            <a:xfrm>
              <a:off x="2128680" y="2449494"/>
              <a:ext cx="301998" cy="120289"/>
            </a:xfrm>
            <a:custGeom>
              <a:avLst/>
              <a:gdLst/>
              <a:ahLst/>
              <a:cxnLst/>
              <a:rect l="l" t="t" r="r" b="b"/>
              <a:pathLst>
                <a:path w="9470" h="3772" extrusionOk="0">
                  <a:moveTo>
                    <a:pt x="792" y="1"/>
                  </a:moveTo>
                  <a:lnTo>
                    <a:pt x="792" y="1"/>
                  </a:lnTo>
                  <a:cubicBezTo>
                    <a:pt x="919" y="1014"/>
                    <a:pt x="602" y="1996"/>
                    <a:pt x="1" y="2851"/>
                  </a:cubicBezTo>
                  <a:cubicBezTo>
                    <a:pt x="1391" y="3456"/>
                    <a:pt x="2926" y="3772"/>
                    <a:pt x="4439" y="3772"/>
                  </a:cubicBezTo>
                  <a:cubicBezTo>
                    <a:pt x="4512" y="3772"/>
                    <a:pt x="4584" y="3771"/>
                    <a:pt x="4656" y="3770"/>
                  </a:cubicBezTo>
                  <a:cubicBezTo>
                    <a:pt x="6334" y="3738"/>
                    <a:pt x="7981" y="3295"/>
                    <a:pt x="9470" y="2534"/>
                  </a:cubicBezTo>
                  <a:cubicBezTo>
                    <a:pt x="9153" y="1774"/>
                    <a:pt x="9026" y="919"/>
                    <a:pt x="9153" y="96"/>
                  </a:cubicBezTo>
                  <a:lnTo>
                    <a:pt x="9153" y="96"/>
                  </a:lnTo>
                  <a:cubicBezTo>
                    <a:pt x="8456" y="698"/>
                    <a:pt x="7411" y="761"/>
                    <a:pt x="6493" y="761"/>
                  </a:cubicBezTo>
                  <a:cubicBezTo>
                    <a:pt x="4561" y="761"/>
                    <a:pt x="2692" y="349"/>
                    <a:pt x="792" y="1"/>
                  </a:cubicBezTo>
                  <a:close/>
                </a:path>
              </a:pathLst>
            </a:custGeom>
            <a:solidFill>
              <a:srgbClr val="C66E6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9" name="Google Shape;1019;p37">
              <a:extLst>
                <a:ext uri="{FF2B5EF4-FFF2-40B4-BE49-F238E27FC236}">
                  <a16:creationId xmlns:a16="http://schemas.microsoft.com/office/drawing/2014/main" id="{082F46AE-849E-5F94-DAB2-DECFDAFECEEB}"/>
                </a:ext>
              </a:extLst>
            </p:cNvPr>
            <p:cNvSpPr/>
            <p:nvPr/>
          </p:nvSpPr>
          <p:spPr>
            <a:xfrm>
              <a:off x="2111523" y="2530303"/>
              <a:ext cx="342403" cy="103164"/>
            </a:xfrm>
            <a:custGeom>
              <a:avLst/>
              <a:gdLst/>
              <a:ahLst/>
              <a:cxnLst/>
              <a:rect l="l" t="t" r="r" b="b"/>
              <a:pathLst>
                <a:path w="10737" h="3235" extrusionOk="0">
                  <a:moveTo>
                    <a:pt x="10008" y="0"/>
                  </a:moveTo>
                  <a:cubicBezTo>
                    <a:pt x="8519" y="761"/>
                    <a:pt x="6872" y="1204"/>
                    <a:pt x="5194" y="1236"/>
                  </a:cubicBezTo>
                  <a:cubicBezTo>
                    <a:pt x="5122" y="1237"/>
                    <a:pt x="5050" y="1238"/>
                    <a:pt x="4977" y="1238"/>
                  </a:cubicBezTo>
                  <a:cubicBezTo>
                    <a:pt x="3464" y="1238"/>
                    <a:pt x="1929" y="922"/>
                    <a:pt x="539" y="317"/>
                  </a:cubicBezTo>
                  <a:cubicBezTo>
                    <a:pt x="380" y="571"/>
                    <a:pt x="190" y="792"/>
                    <a:pt x="0" y="1014"/>
                  </a:cubicBezTo>
                  <a:cubicBezTo>
                    <a:pt x="1529" y="2390"/>
                    <a:pt x="3529" y="3234"/>
                    <a:pt x="5575" y="3234"/>
                  </a:cubicBezTo>
                  <a:cubicBezTo>
                    <a:pt x="5648" y="3234"/>
                    <a:pt x="5722" y="3233"/>
                    <a:pt x="5796" y="3231"/>
                  </a:cubicBezTo>
                  <a:cubicBezTo>
                    <a:pt x="7601" y="3199"/>
                    <a:pt x="9406" y="2439"/>
                    <a:pt x="10736" y="1236"/>
                  </a:cubicBezTo>
                  <a:cubicBezTo>
                    <a:pt x="10419" y="856"/>
                    <a:pt x="10198" y="444"/>
                    <a:pt x="10008" y="0"/>
                  </a:cubicBezTo>
                  <a:close/>
                </a:path>
              </a:pathLst>
            </a:custGeom>
            <a:solidFill>
              <a:srgbClr val="DC787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0" name="Google Shape;1020;p37">
              <a:extLst>
                <a:ext uri="{FF2B5EF4-FFF2-40B4-BE49-F238E27FC236}">
                  <a16:creationId xmlns:a16="http://schemas.microsoft.com/office/drawing/2014/main" id="{1BEA6FFC-E1C7-6756-8694-5E25E2B47340}"/>
                </a:ext>
              </a:extLst>
            </p:cNvPr>
            <p:cNvSpPr/>
            <p:nvPr/>
          </p:nvSpPr>
          <p:spPr>
            <a:xfrm>
              <a:off x="1678266" y="2562607"/>
              <a:ext cx="1074597" cy="840174"/>
            </a:xfrm>
            <a:custGeom>
              <a:avLst/>
              <a:gdLst/>
              <a:ahLst/>
              <a:cxnLst/>
              <a:rect l="l" t="t" r="r" b="b"/>
              <a:pathLst>
                <a:path w="33697" h="26346" extrusionOk="0">
                  <a:moveTo>
                    <a:pt x="13586" y="1"/>
                  </a:moveTo>
                  <a:cubicBezTo>
                    <a:pt x="13333" y="286"/>
                    <a:pt x="13048" y="539"/>
                    <a:pt x="12731" y="761"/>
                  </a:cubicBezTo>
                  <a:cubicBezTo>
                    <a:pt x="11369" y="1743"/>
                    <a:pt x="9723" y="2249"/>
                    <a:pt x="8139" y="2756"/>
                  </a:cubicBezTo>
                  <a:cubicBezTo>
                    <a:pt x="6524" y="3294"/>
                    <a:pt x="4909" y="3865"/>
                    <a:pt x="3674" y="5005"/>
                  </a:cubicBezTo>
                  <a:cubicBezTo>
                    <a:pt x="2534" y="6081"/>
                    <a:pt x="1805" y="7538"/>
                    <a:pt x="1267" y="8995"/>
                  </a:cubicBezTo>
                  <a:cubicBezTo>
                    <a:pt x="697" y="10547"/>
                    <a:pt x="285" y="12130"/>
                    <a:pt x="0" y="13777"/>
                  </a:cubicBezTo>
                  <a:cubicBezTo>
                    <a:pt x="2597" y="16500"/>
                    <a:pt x="6176" y="18274"/>
                    <a:pt x="9913" y="18749"/>
                  </a:cubicBezTo>
                  <a:lnTo>
                    <a:pt x="12953" y="13555"/>
                  </a:lnTo>
                  <a:lnTo>
                    <a:pt x="13238" y="15297"/>
                  </a:lnTo>
                  <a:cubicBezTo>
                    <a:pt x="13745" y="18052"/>
                    <a:pt x="14663" y="20776"/>
                    <a:pt x="16436" y="22929"/>
                  </a:cubicBezTo>
                  <a:cubicBezTo>
                    <a:pt x="18107" y="24922"/>
                    <a:pt x="20565" y="26346"/>
                    <a:pt x="23131" y="26346"/>
                  </a:cubicBezTo>
                  <a:cubicBezTo>
                    <a:pt x="23337" y="26346"/>
                    <a:pt x="23545" y="26337"/>
                    <a:pt x="23752" y="26318"/>
                  </a:cubicBezTo>
                  <a:cubicBezTo>
                    <a:pt x="25272" y="26191"/>
                    <a:pt x="26697" y="25558"/>
                    <a:pt x="28027" y="24798"/>
                  </a:cubicBezTo>
                  <a:cubicBezTo>
                    <a:pt x="29041" y="24228"/>
                    <a:pt x="29991" y="23563"/>
                    <a:pt x="30814" y="22739"/>
                  </a:cubicBezTo>
                  <a:cubicBezTo>
                    <a:pt x="32271" y="21187"/>
                    <a:pt x="33063" y="19097"/>
                    <a:pt x="33379" y="17007"/>
                  </a:cubicBezTo>
                  <a:cubicBezTo>
                    <a:pt x="33696" y="14885"/>
                    <a:pt x="33538" y="12763"/>
                    <a:pt x="33316" y="10642"/>
                  </a:cubicBezTo>
                  <a:cubicBezTo>
                    <a:pt x="33189" y="9153"/>
                    <a:pt x="32999" y="7633"/>
                    <a:pt x="32588" y="6208"/>
                  </a:cubicBezTo>
                  <a:cubicBezTo>
                    <a:pt x="32271" y="5100"/>
                    <a:pt x="31764" y="3991"/>
                    <a:pt x="30878" y="3263"/>
                  </a:cubicBezTo>
                  <a:cubicBezTo>
                    <a:pt x="29326" y="1996"/>
                    <a:pt x="26982" y="2154"/>
                    <a:pt x="25272" y="1078"/>
                  </a:cubicBezTo>
                  <a:cubicBezTo>
                    <a:pt x="24924" y="856"/>
                    <a:pt x="24575" y="571"/>
                    <a:pt x="24290" y="223"/>
                  </a:cubicBezTo>
                  <a:cubicBezTo>
                    <a:pt x="22992" y="1458"/>
                    <a:pt x="21187" y="2186"/>
                    <a:pt x="19382" y="2218"/>
                  </a:cubicBezTo>
                  <a:cubicBezTo>
                    <a:pt x="19308" y="2220"/>
                    <a:pt x="19234" y="2221"/>
                    <a:pt x="19161" y="2221"/>
                  </a:cubicBezTo>
                  <a:cubicBezTo>
                    <a:pt x="17115" y="2221"/>
                    <a:pt x="15115" y="1377"/>
                    <a:pt x="13586" y="1"/>
                  </a:cubicBezTo>
                  <a:close/>
                </a:path>
              </a:pathLst>
            </a:custGeom>
            <a:solidFill>
              <a:srgbClr val="F6982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1" name="Google Shape;1021;p37">
              <a:extLst>
                <a:ext uri="{FF2B5EF4-FFF2-40B4-BE49-F238E27FC236}">
                  <a16:creationId xmlns:a16="http://schemas.microsoft.com/office/drawing/2014/main" id="{35D401B5-08A4-6874-33B3-C7DAEFEE6461}"/>
                </a:ext>
              </a:extLst>
            </p:cNvPr>
            <p:cNvSpPr/>
            <p:nvPr/>
          </p:nvSpPr>
          <p:spPr>
            <a:xfrm>
              <a:off x="2813422" y="4098717"/>
              <a:ext cx="444387" cy="162352"/>
            </a:xfrm>
            <a:custGeom>
              <a:avLst/>
              <a:gdLst/>
              <a:ahLst/>
              <a:cxnLst/>
              <a:rect l="l" t="t" r="r" b="b"/>
              <a:pathLst>
                <a:path w="13935" h="5091" extrusionOk="0">
                  <a:moveTo>
                    <a:pt x="6682" y="0"/>
                  </a:moveTo>
                  <a:lnTo>
                    <a:pt x="0" y="127"/>
                  </a:lnTo>
                  <a:lnTo>
                    <a:pt x="444" y="4561"/>
                  </a:lnTo>
                  <a:cubicBezTo>
                    <a:pt x="2423" y="4914"/>
                    <a:pt x="4440" y="5091"/>
                    <a:pt x="6461" y="5091"/>
                  </a:cubicBezTo>
                  <a:cubicBezTo>
                    <a:pt x="8968" y="5091"/>
                    <a:pt x="11480" y="4819"/>
                    <a:pt x="13935" y="4276"/>
                  </a:cubicBezTo>
                  <a:cubicBezTo>
                    <a:pt x="12351" y="1995"/>
                    <a:pt x="9849" y="444"/>
                    <a:pt x="7031" y="64"/>
                  </a:cubicBezTo>
                  <a:lnTo>
                    <a:pt x="6682"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2" name="Google Shape;1022;p37">
              <a:extLst>
                <a:ext uri="{FF2B5EF4-FFF2-40B4-BE49-F238E27FC236}">
                  <a16:creationId xmlns:a16="http://schemas.microsoft.com/office/drawing/2014/main" id="{C59BA1A9-E769-9E98-4843-BAB0D5A16687}"/>
                </a:ext>
              </a:extLst>
            </p:cNvPr>
            <p:cNvSpPr/>
            <p:nvPr/>
          </p:nvSpPr>
          <p:spPr>
            <a:xfrm>
              <a:off x="2827550" y="4236067"/>
              <a:ext cx="451467" cy="57593"/>
            </a:xfrm>
            <a:custGeom>
              <a:avLst/>
              <a:gdLst/>
              <a:ahLst/>
              <a:cxnLst/>
              <a:rect l="l" t="t" r="r" b="b"/>
              <a:pathLst>
                <a:path w="14157" h="1806" extrusionOk="0">
                  <a:moveTo>
                    <a:pt x="13492" y="0"/>
                  </a:moveTo>
                  <a:cubicBezTo>
                    <a:pt x="11053" y="523"/>
                    <a:pt x="8558" y="787"/>
                    <a:pt x="6067" y="787"/>
                  </a:cubicBezTo>
                  <a:cubicBezTo>
                    <a:pt x="4030" y="787"/>
                    <a:pt x="1996" y="610"/>
                    <a:pt x="1" y="254"/>
                  </a:cubicBezTo>
                  <a:lnTo>
                    <a:pt x="1" y="254"/>
                  </a:lnTo>
                  <a:lnTo>
                    <a:pt x="127" y="1805"/>
                  </a:lnTo>
                  <a:lnTo>
                    <a:pt x="14157" y="1109"/>
                  </a:lnTo>
                  <a:cubicBezTo>
                    <a:pt x="13935" y="729"/>
                    <a:pt x="13713" y="349"/>
                    <a:pt x="13492" y="0"/>
                  </a:cubicBezTo>
                  <a:close/>
                </a:path>
              </a:pathLst>
            </a:custGeom>
            <a:solidFill>
              <a:srgbClr val="2926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3" name="Google Shape;1023;p37">
              <a:extLst>
                <a:ext uri="{FF2B5EF4-FFF2-40B4-BE49-F238E27FC236}">
                  <a16:creationId xmlns:a16="http://schemas.microsoft.com/office/drawing/2014/main" id="{7894D695-F018-4A1E-D673-BA6140034BB6}"/>
                </a:ext>
              </a:extLst>
            </p:cNvPr>
            <p:cNvSpPr/>
            <p:nvPr/>
          </p:nvSpPr>
          <p:spPr>
            <a:xfrm>
              <a:off x="3142655" y="4134051"/>
              <a:ext cx="58614" cy="76791"/>
            </a:xfrm>
            <a:custGeom>
              <a:avLst/>
              <a:gdLst/>
              <a:ahLst/>
              <a:cxnLst/>
              <a:rect l="l" t="t" r="r" b="b"/>
              <a:pathLst>
                <a:path w="1838" h="2408" extrusionOk="0">
                  <a:moveTo>
                    <a:pt x="1837" y="1"/>
                  </a:moveTo>
                  <a:cubicBezTo>
                    <a:pt x="1267" y="64"/>
                    <a:pt x="792" y="444"/>
                    <a:pt x="475" y="887"/>
                  </a:cubicBezTo>
                  <a:cubicBezTo>
                    <a:pt x="190" y="1331"/>
                    <a:pt x="0" y="1901"/>
                    <a:pt x="127" y="2408"/>
                  </a:cubicBezTo>
                  <a:cubicBezTo>
                    <a:pt x="349" y="1932"/>
                    <a:pt x="570" y="1521"/>
                    <a:pt x="855" y="1109"/>
                  </a:cubicBezTo>
                  <a:cubicBezTo>
                    <a:pt x="1109" y="729"/>
                    <a:pt x="1425" y="381"/>
                    <a:pt x="1837" y="1"/>
                  </a:cubicBezTo>
                  <a:close/>
                </a:path>
              </a:pathLst>
            </a:custGeom>
            <a:solidFill>
              <a:srgbClr val="2926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24" name="Google Shape;1024;p37">
              <a:extLst>
                <a:ext uri="{FF2B5EF4-FFF2-40B4-BE49-F238E27FC236}">
                  <a16:creationId xmlns:a16="http://schemas.microsoft.com/office/drawing/2014/main" id="{1409940E-445F-8E02-35E3-48587EDCB329}"/>
                </a:ext>
              </a:extLst>
            </p:cNvPr>
            <p:cNvSpPr/>
            <p:nvPr/>
          </p:nvSpPr>
          <p:spPr>
            <a:xfrm>
              <a:off x="3113348" y="4122953"/>
              <a:ext cx="52555" cy="78800"/>
            </a:xfrm>
            <a:custGeom>
              <a:avLst/>
              <a:gdLst/>
              <a:ahLst/>
              <a:cxnLst/>
              <a:rect l="l" t="t" r="r" b="b"/>
              <a:pathLst>
                <a:path w="1648" h="2471" extrusionOk="0">
                  <a:moveTo>
                    <a:pt x="1648" y="0"/>
                  </a:moveTo>
                  <a:lnTo>
                    <a:pt x="1648" y="0"/>
                  </a:lnTo>
                  <a:cubicBezTo>
                    <a:pt x="1109" y="95"/>
                    <a:pt x="666" y="475"/>
                    <a:pt x="413" y="919"/>
                  </a:cubicBezTo>
                  <a:cubicBezTo>
                    <a:pt x="128" y="1394"/>
                    <a:pt x="1" y="1964"/>
                    <a:pt x="191" y="2471"/>
                  </a:cubicBezTo>
                  <a:cubicBezTo>
                    <a:pt x="349" y="1964"/>
                    <a:pt x="539" y="1552"/>
                    <a:pt x="793" y="1140"/>
                  </a:cubicBezTo>
                  <a:cubicBezTo>
                    <a:pt x="1014" y="760"/>
                    <a:pt x="1299" y="380"/>
                    <a:pt x="1648" y="0"/>
                  </a:cubicBezTo>
                  <a:close/>
                </a:path>
              </a:pathLst>
            </a:custGeom>
            <a:solidFill>
              <a:srgbClr val="2926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25" name="Google Shape;1025;p37">
              <a:extLst>
                <a:ext uri="{FF2B5EF4-FFF2-40B4-BE49-F238E27FC236}">
                  <a16:creationId xmlns:a16="http://schemas.microsoft.com/office/drawing/2014/main" id="{220DB9EB-D578-007F-ED9F-EE7068220F3A}"/>
                </a:ext>
              </a:extLst>
            </p:cNvPr>
            <p:cNvSpPr/>
            <p:nvPr/>
          </p:nvSpPr>
          <p:spPr>
            <a:xfrm>
              <a:off x="3087102" y="4102735"/>
              <a:ext cx="59634" cy="90950"/>
            </a:xfrm>
            <a:custGeom>
              <a:avLst/>
              <a:gdLst/>
              <a:ahLst/>
              <a:cxnLst/>
              <a:rect l="l" t="t" r="r" b="b"/>
              <a:pathLst>
                <a:path w="1870" h="2852" extrusionOk="0">
                  <a:moveTo>
                    <a:pt x="1869" y="1"/>
                  </a:moveTo>
                  <a:cubicBezTo>
                    <a:pt x="1267" y="128"/>
                    <a:pt x="761" y="571"/>
                    <a:pt x="476" y="1078"/>
                  </a:cubicBezTo>
                  <a:cubicBezTo>
                    <a:pt x="159" y="1616"/>
                    <a:pt x="1" y="2249"/>
                    <a:pt x="191" y="2851"/>
                  </a:cubicBezTo>
                  <a:cubicBezTo>
                    <a:pt x="349" y="2281"/>
                    <a:pt x="539" y="1774"/>
                    <a:pt x="824" y="1299"/>
                  </a:cubicBezTo>
                  <a:cubicBezTo>
                    <a:pt x="1109" y="856"/>
                    <a:pt x="1457" y="444"/>
                    <a:pt x="1869" y="1"/>
                  </a:cubicBezTo>
                  <a:close/>
                </a:path>
              </a:pathLst>
            </a:custGeom>
            <a:solidFill>
              <a:srgbClr val="2926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26" name="Google Shape;1026;p37">
              <a:extLst>
                <a:ext uri="{FF2B5EF4-FFF2-40B4-BE49-F238E27FC236}">
                  <a16:creationId xmlns:a16="http://schemas.microsoft.com/office/drawing/2014/main" id="{16CA131E-C9C2-13B8-2456-83B89A28B175}"/>
                </a:ext>
              </a:extLst>
            </p:cNvPr>
            <p:cNvSpPr/>
            <p:nvPr/>
          </p:nvSpPr>
          <p:spPr>
            <a:xfrm>
              <a:off x="1782291" y="1416003"/>
              <a:ext cx="939256" cy="1105563"/>
            </a:xfrm>
            <a:custGeom>
              <a:avLst/>
              <a:gdLst/>
              <a:ahLst/>
              <a:cxnLst/>
              <a:rect l="l" t="t" r="r" b="b"/>
              <a:pathLst>
                <a:path w="29453" h="34668" extrusionOk="0">
                  <a:moveTo>
                    <a:pt x="12634" y="1"/>
                  </a:moveTo>
                  <a:cubicBezTo>
                    <a:pt x="11107" y="1"/>
                    <a:pt x="9584" y="278"/>
                    <a:pt x="8171" y="835"/>
                  </a:cubicBezTo>
                  <a:cubicBezTo>
                    <a:pt x="4845" y="2134"/>
                    <a:pt x="2154" y="4952"/>
                    <a:pt x="1014" y="8309"/>
                  </a:cubicBezTo>
                  <a:cubicBezTo>
                    <a:pt x="570" y="9639"/>
                    <a:pt x="348" y="11032"/>
                    <a:pt x="253" y="12426"/>
                  </a:cubicBezTo>
                  <a:cubicBezTo>
                    <a:pt x="0" y="15656"/>
                    <a:pt x="412" y="18950"/>
                    <a:pt x="1267" y="22085"/>
                  </a:cubicBezTo>
                  <a:cubicBezTo>
                    <a:pt x="2470" y="26455"/>
                    <a:pt x="4719" y="30826"/>
                    <a:pt x="8646" y="33074"/>
                  </a:cubicBezTo>
                  <a:cubicBezTo>
                    <a:pt x="10483" y="34139"/>
                    <a:pt x="12597" y="34667"/>
                    <a:pt x="14713" y="34667"/>
                  </a:cubicBezTo>
                  <a:cubicBezTo>
                    <a:pt x="15806" y="34667"/>
                    <a:pt x="16899" y="34526"/>
                    <a:pt x="17956" y="34246"/>
                  </a:cubicBezTo>
                  <a:cubicBezTo>
                    <a:pt x="21028" y="33422"/>
                    <a:pt x="23784" y="31396"/>
                    <a:pt x="25557" y="28735"/>
                  </a:cubicBezTo>
                  <a:cubicBezTo>
                    <a:pt x="27141" y="26360"/>
                    <a:pt x="27964" y="23605"/>
                    <a:pt x="28566" y="20818"/>
                  </a:cubicBezTo>
                  <a:cubicBezTo>
                    <a:pt x="29104" y="18063"/>
                    <a:pt x="29452" y="15244"/>
                    <a:pt x="29009" y="12489"/>
                  </a:cubicBezTo>
                  <a:cubicBezTo>
                    <a:pt x="28566" y="9734"/>
                    <a:pt x="27236" y="7011"/>
                    <a:pt x="24987" y="5332"/>
                  </a:cubicBezTo>
                  <a:cubicBezTo>
                    <a:pt x="22929" y="3780"/>
                    <a:pt x="21028" y="1944"/>
                    <a:pt x="18495" y="1468"/>
                  </a:cubicBezTo>
                  <a:cubicBezTo>
                    <a:pt x="16705" y="492"/>
                    <a:pt x="14667" y="1"/>
                    <a:pt x="12634" y="1"/>
                  </a:cubicBezTo>
                  <a:close/>
                </a:path>
              </a:pathLst>
            </a:custGeom>
            <a:solidFill>
              <a:srgbClr val="DC787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27" name="Google Shape;1027;p37">
              <a:extLst>
                <a:ext uri="{FF2B5EF4-FFF2-40B4-BE49-F238E27FC236}">
                  <a16:creationId xmlns:a16="http://schemas.microsoft.com/office/drawing/2014/main" id="{76DA317F-24A9-1D1D-9C0A-852142F71A02}"/>
                </a:ext>
              </a:extLst>
            </p:cNvPr>
            <p:cNvSpPr/>
            <p:nvPr/>
          </p:nvSpPr>
          <p:spPr>
            <a:xfrm>
              <a:off x="1492443" y="1105266"/>
              <a:ext cx="1542169" cy="1093827"/>
            </a:xfrm>
            <a:custGeom>
              <a:avLst/>
              <a:gdLst/>
              <a:ahLst/>
              <a:cxnLst/>
              <a:rect l="l" t="t" r="r" b="b"/>
              <a:pathLst>
                <a:path w="48359" h="34300" extrusionOk="0">
                  <a:moveTo>
                    <a:pt x="18505" y="0"/>
                  </a:moveTo>
                  <a:cubicBezTo>
                    <a:pt x="18460" y="0"/>
                    <a:pt x="18414" y="1"/>
                    <a:pt x="18368" y="2"/>
                  </a:cubicBezTo>
                  <a:cubicBezTo>
                    <a:pt x="16911" y="33"/>
                    <a:pt x="15423" y="667"/>
                    <a:pt x="14536" y="1838"/>
                  </a:cubicBezTo>
                  <a:cubicBezTo>
                    <a:pt x="13871" y="2662"/>
                    <a:pt x="13523" y="3675"/>
                    <a:pt x="13206" y="4689"/>
                  </a:cubicBezTo>
                  <a:cubicBezTo>
                    <a:pt x="12694" y="4301"/>
                    <a:pt x="12073" y="4141"/>
                    <a:pt x="11424" y="4141"/>
                  </a:cubicBezTo>
                  <a:cubicBezTo>
                    <a:pt x="10427" y="4141"/>
                    <a:pt x="9363" y="4519"/>
                    <a:pt x="8519" y="5037"/>
                  </a:cubicBezTo>
                  <a:cubicBezTo>
                    <a:pt x="6207" y="6462"/>
                    <a:pt x="4940" y="9439"/>
                    <a:pt x="5542" y="12099"/>
                  </a:cubicBezTo>
                  <a:cubicBezTo>
                    <a:pt x="3864" y="12416"/>
                    <a:pt x="2217" y="13778"/>
                    <a:pt x="1394" y="15266"/>
                  </a:cubicBezTo>
                  <a:cubicBezTo>
                    <a:pt x="538" y="16755"/>
                    <a:pt x="380" y="18591"/>
                    <a:pt x="982" y="20206"/>
                  </a:cubicBezTo>
                  <a:cubicBezTo>
                    <a:pt x="1330" y="21188"/>
                    <a:pt x="1964" y="22043"/>
                    <a:pt x="2565" y="22898"/>
                  </a:cubicBezTo>
                  <a:cubicBezTo>
                    <a:pt x="1045" y="23722"/>
                    <a:pt x="0" y="25717"/>
                    <a:pt x="190" y="27427"/>
                  </a:cubicBezTo>
                  <a:cubicBezTo>
                    <a:pt x="348" y="29169"/>
                    <a:pt x="1647" y="30721"/>
                    <a:pt x="3325" y="31196"/>
                  </a:cubicBezTo>
                  <a:cubicBezTo>
                    <a:pt x="3104" y="32082"/>
                    <a:pt x="3705" y="33032"/>
                    <a:pt x="4434" y="33571"/>
                  </a:cubicBezTo>
                  <a:cubicBezTo>
                    <a:pt x="5130" y="34109"/>
                    <a:pt x="6081" y="34299"/>
                    <a:pt x="6967" y="34299"/>
                  </a:cubicBezTo>
                  <a:cubicBezTo>
                    <a:pt x="7284" y="34299"/>
                    <a:pt x="7632" y="34267"/>
                    <a:pt x="7949" y="34204"/>
                  </a:cubicBezTo>
                  <a:cubicBezTo>
                    <a:pt x="8202" y="34109"/>
                    <a:pt x="8456" y="33982"/>
                    <a:pt x="8677" y="33887"/>
                  </a:cubicBezTo>
                  <a:cubicBezTo>
                    <a:pt x="9437" y="33507"/>
                    <a:pt x="10356" y="33412"/>
                    <a:pt x="10609" y="32621"/>
                  </a:cubicBezTo>
                  <a:cubicBezTo>
                    <a:pt x="11401" y="32304"/>
                    <a:pt x="12034" y="31639"/>
                    <a:pt x="12478" y="30911"/>
                  </a:cubicBezTo>
                  <a:cubicBezTo>
                    <a:pt x="13966" y="28567"/>
                    <a:pt x="14061" y="25527"/>
                    <a:pt x="13301" y="22867"/>
                  </a:cubicBezTo>
                  <a:lnTo>
                    <a:pt x="13301" y="22867"/>
                  </a:lnTo>
                  <a:cubicBezTo>
                    <a:pt x="14375" y="23940"/>
                    <a:pt x="15938" y="24600"/>
                    <a:pt x="17467" y="24600"/>
                  </a:cubicBezTo>
                  <a:cubicBezTo>
                    <a:pt x="17923" y="24600"/>
                    <a:pt x="18376" y="24542"/>
                    <a:pt x="18812" y="24418"/>
                  </a:cubicBezTo>
                  <a:cubicBezTo>
                    <a:pt x="20712" y="23880"/>
                    <a:pt x="22263" y="22265"/>
                    <a:pt x="22738" y="20333"/>
                  </a:cubicBezTo>
                  <a:cubicBezTo>
                    <a:pt x="23404" y="21948"/>
                    <a:pt x="24797" y="23025"/>
                    <a:pt x="26539" y="23183"/>
                  </a:cubicBezTo>
                  <a:cubicBezTo>
                    <a:pt x="26671" y="23196"/>
                    <a:pt x="26803" y="23202"/>
                    <a:pt x="26935" y="23202"/>
                  </a:cubicBezTo>
                  <a:cubicBezTo>
                    <a:pt x="28518" y="23202"/>
                    <a:pt x="30096" y="22343"/>
                    <a:pt x="30972" y="20998"/>
                  </a:cubicBezTo>
                  <a:lnTo>
                    <a:pt x="30972" y="20998"/>
                  </a:lnTo>
                  <a:cubicBezTo>
                    <a:pt x="30814" y="22328"/>
                    <a:pt x="31352" y="23563"/>
                    <a:pt x="32303" y="24482"/>
                  </a:cubicBezTo>
                  <a:cubicBezTo>
                    <a:pt x="32588" y="24735"/>
                    <a:pt x="32904" y="24957"/>
                    <a:pt x="33253" y="25083"/>
                  </a:cubicBezTo>
                  <a:cubicBezTo>
                    <a:pt x="33633" y="25242"/>
                    <a:pt x="34044" y="25242"/>
                    <a:pt x="34456" y="25242"/>
                  </a:cubicBezTo>
                  <a:cubicBezTo>
                    <a:pt x="35248" y="25210"/>
                    <a:pt x="36071" y="25052"/>
                    <a:pt x="36641" y="24482"/>
                  </a:cubicBezTo>
                  <a:lnTo>
                    <a:pt x="36641" y="24482"/>
                  </a:lnTo>
                  <a:cubicBezTo>
                    <a:pt x="36071" y="26034"/>
                    <a:pt x="36103" y="28029"/>
                    <a:pt x="36831" y="29517"/>
                  </a:cubicBezTo>
                  <a:cubicBezTo>
                    <a:pt x="37560" y="30974"/>
                    <a:pt x="39016" y="32114"/>
                    <a:pt x="40663" y="32272"/>
                  </a:cubicBezTo>
                  <a:cubicBezTo>
                    <a:pt x="40785" y="32284"/>
                    <a:pt x="40906" y="32290"/>
                    <a:pt x="41026" y="32290"/>
                  </a:cubicBezTo>
                  <a:cubicBezTo>
                    <a:pt x="42775" y="32290"/>
                    <a:pt x="44301" y="31027"/>
                    <a:pt x="45160" y="29485"/>
                  </a:cubicBezTo>
                  <a:cubicBezTo>
                    <a:pt x="46110" y="27839"/>
                    <a:pt x="46047" y="25622"/>
                    <a:pt x="44875" y="24133"/>
                  </a:cubicBezTo>
                  <a:cubicBezTo>
                    <a:pt x="46934" y="22993"/>
                    <a:pt x="48359" y="20713"/>
                    <a:pt x="48295" y="18370"/>
                  </a:cubicBezTo>
                  <a:cubicBezTo>
                    <a:pt x="48200" y="15994"/>
                    <a:pt x="46554" y="13714"/>
                    <a:pt x="44273" y="13049"/>
                  </a:cubicBezTo>
                  <a:cubicBezTo>
                    <a:pt x="45002" y="10579"/>
                    <a:pt x="43862" y="7729"/>
                    <a:pt x="41677" y="6304"/>
                  </a:cubicBezTo>
                  <a:cubicBezTo>
                    <a:pt x="40508" y="5548"/>
                    <a:pt x="39117" y="5193"/>
                    <a:pt x="37714" y="5193"/>
                  </a:cubicBezTo>
                  <a:cubicBezTo>
                    <a:pt x="36530" y="5193"/>
                    <a:pt x="35338" y="5446"/>
                    <a:pt x="34266" y="5924"/>
                  </a:cubicBezTo>
                  <a:cubicBezTo>
                    <a:pt x="34424" y="5100"/>
                    <a:pt x="33854" y="4435"/>
                    <a:pt x="33284" y="3834"/>
                  </a:cubicBezTo>
                  <a:cubicBezTo>
                    <a:pt x="32144" y="2567"/>
                    <a:pt x="30687" y="1522"/>
                    <a:pt x="29009" y="1300"/>
                  </a:cubicBezTo>
                  <a:cubicBezTo>
                    <a:pt x="28817" y="1275"/>
                    <a:pt x="28623" y="1262"/>
                    <a:pt x="28428" y="1262"/>
                  </a:cubicBezTo>
                  <a:cubicBezTo>
                    <a:pt x="26918" y="1262"/>
                    <a:pt x="25382" y="2012"/>
                    <a:pt x="24765" y="3359"/>
                  </a:cubicBezTo>
                  <a:cubicBezTo>
                    <a:pt x="24354" y="2409"/>
                    <a:pt x="23372" y="1775"/>
                    <a:pt x="22517" y="1237"/>
                  </a:cubicBezTo>
                  <a:cubicBezTo>
                    <a:pt x="21290" y="470"/>
                    <a:pt x="19914" y="0"/>
                    <a:pt x="18505" y="0"/>
                  </a:cubicBezTo>
                  <a:close/>
                </a:path>
              </a:pathLst>
            </a:custGeom>
            <a:solidFill>
              <a:srgbClr val="6534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28" name="Google Shape;1028;p37">
              <a:extLst>
                <a:ext uri="{FF2B5EF4-FFF2-40B4-BE49-F238E27FC236}">
                  <a16:creationId xmlns:a16="http://schemas.microsoft.com/office/drawing/2014/main" id="{1B718099-A0CD-7D29-CB82-F498705DA2C3}"/>
                </a:ext>
              </a:extLst>
            </p:cNvPr>
            <p:cNvSpPr/>
            <p:nvPr/>
          </p:nvSpPr>
          <p:spPr>
            <a:xfrm>
              <a:off x="2613440" y="1998346"/>
              <a:ext cx="223230" cy="269662"/>
            </a:xfrm>
            <a:custGeom>
              <a:avLst/>
              <a:gdLst/>
              <a:ahLst/>
              <a:cxnLst/>
              <a:rect l="l" t="t" r="r" b="b"/>
              <a:pathLst>
                <a:path w="7000" h="8456" extrusionOk="0">
                  <a:moveTo>
                    <a:pt x="4046" y="1"/>
                  </a:moveTo>
                  <a:cubicBezTo>
                    <a:pt x="2952" y="1"/>
                    <a:pt x="1808" y="460"/>
                    <a:pt x="1141" y="1322"/>
                  </a:cubicBezTo>
                  <a:cubicBezTo>
                    <a:pt x="634" y="1987"/>
                    <a:pt x="381" y="2811"/>
                    <a:pt x="222" y="3634"/>
                  </a:cubicBezTo>
                  <a:cubicBezTo>
                    <a:pt x="64" y="4616"/>
                    <a:pt x="1" y="5661"/>
                    <a:pt x="349" y="6611"/>
                  </a:cubicBezTo>
                  <a:cubicBezTo>
                    <a:pt x="729" y="7561"/>
                    <a:pt x="1553" y="8353"/>
                    <a:pt x="2566" y="8448"/>
                  </a:cubicBezTo>
                  <a:cubicBezTo>
                    <a:pt x="2624" y="8453"/>
                    <a:pt x="2681" y="8455"/>
                    <a:pt x="2739" y="8455"/>
                  </a:cubicBezTo>
                  <a:cubicBezTo>
                    <a:pt x="3409" y="8455"/>
                    <a:pt x="4070" y="8125"/>
                    <a:pt x="4624" y="7688"/>
                  </a:cubicBezTo>
                  <a:cubicBezTo>
                    <a:pt x="5543" y="6927"/>
                    <a:pt x="6081" y="5819"/>
                    <a:pt x="6493" y="4679"/>
                  </a:cubicBezTo>
                  <a:cubicBezTo>
                    <a:pt x="6778" y="3951"/>
                    <a:pt x="7000" y="3159"/>
                    <a:pt x="6905" y="2367"/>
                  </a:cubicBezTo>
                  <a:cubicBezTo>
                    <a:pt x="6762" y="751"/>
                    <a:pt x="5444" y="1"/>
                    <a:pt x="4046" y="1"/>
                  </a:cubicBezTo>
                  <a:close/>
                </a:path>
              </a:pathLst>
            </a:custGeom>
            <a:solidFill>
              <a:srgbClr val="DC787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29" name="Google Shape;1029;p37">
              <a:extLst>
                <a:ext uri="{FF2B5EF4-FFF2-40B4-BE49-F238E27FC236}">
                  <a16:creationId xmlns:a16="http://schemas.microsoft.com/office/drawing/2014/main" id="{F8CFEDDA-042C-9E4D-F4AE-EFD71B67A34A}"/>
                </a:ext>
              </a:extLst>
            </p:cNvPr>
            <p:cNvSpPr/>
            <p:nvPr/>
          </p:nvSpPr>
          <p:spPr>
            <a:xfrm>
              <a:off x="2673042" y="2049402"/>
              <a:ext cx="127273" cy="178106"/>
            </a:xfrm>
            <a:custGeom>
              <a:avLst/>
              <a:gdLst/>
              <a:ahLst/>
              <a:cxnLst/>
              <a:rect l="l" t="t" r="r" b="b"/>
              <a:pathLst>
                <a:path w="3991" h="5585" extrusionOk="0">
                  <a:moveTo>
                    <a:pt x="2342" y="0"/>
                  </a:moveTo>
                  <a:cubicBezTo>
                    <a:pt x="2301" y="0"/>
                    <a:pt x="2259" y="2"/>
                    <a:pt x="2217" y="6"/>
                  </a:cubicBezTo>
                  <a:cubicBezTo>
                    <a:pt x="1552" y="69"/>
                    <a:pt x="982" y="544"/>
                    <a:pt x="634" y="1115"/>
                  </a:cubicBezTo>
                  <a:cubicBezTo>
                    <a:pt x="285" y="1685"/>
                    <a:pt x="127" y="2350"/>
                    <a:pt x="0" y="3015"/>
                  </a:cubicBezTo>
                  <a:cubicBezTo>
                    <a:pt x="289" y="2798"/>
                    <a:pt x="650" y="2600"/>
                    <a:pt x="1001" y="2600"/>
                  </a:cubicBezTo>
                  <a:cubicBezTo>
                    <a:pt x="1113" y="2600"/>
                    <a:pt x="1223" y="2620"/>
                    <a:pt x="1330" y="2666"/>
                  </a:cubicBezTo>
                  <a:cubicBezTo>
                    <a:pt x="1520" y="2761"/>
                    <a:pt x="1647" y="2951"/>
                    <a:pt x="1742" y="3141"/>
                  </a:cubicBezTo>
                  <a:cubicBezTo>
                    <a:pt x="1964" y="3648"/>
                    <a:pt x="1900" y="4250"/>
                    <a:pt x="1552" y="4661"/>
                  </a:cubicBezTo>
                  <a:cubicBezTo>
                    <a:pt x="1286" y="4975"/>
                    <a:pt x="873" y="5160"/>
                    <a:pt x="468" y="5160"/>
                  </a:cubicBezTo>
                  <a:cubicBezTo>
                    <a:pt x="341" y="5160"/>
                    <a:pt x="216" y="5142"/>
                    <a:pt x="95" y="5105"/>
                  </a:cubicBezTo>
                  <a:lnTo>
                    <a:pt x="95" y="5105"/>
                  </a:lnTo>
                  <a:cubicBezTo>
                    <a:pt x="95" y="5105"/>
                    <a:pt x="455" y="5584"/>
                    <a:pt x="1123" y="5584"/>
                  </a:cubicBezTo>
                  <a:cubicBezTo>
                    <a:pt x="1484" y="5584"/>
                    <a:pt x="1936" y="5444"/>
                    <a:pt x="2470" y="5010"/>
                  </a:cubicBezTo>
                  <a:cubicBezTo>
                    <a:pt x="3991" y="3775"/>
                    <a:pt x="3674" y="1083"/>
                    <a:pt x="3674" y="1083"/>
                  </a:cubicBezTo>
                  <a:cubicBezTo>
                    <a:pt x="3614" y="458"/>
                    <a:pt x="2995" y="0"/>
                    <a:pt x="2342" y="0"/>
                  </a:cubicBezTo>
                  <a:close/>
                </a:path>
              </a:pathLst>
            </a:custGeom>
            <a:solidFill>
              <a:srgbClr val="FCAFB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30" name="Google Shape;1030;p37">
              <a:extLst>
                <a:ext uri="{FF2B5EF4-FFF2-40B4-BE49-F238E27FC236}">
                  <a16:creationId xmlns:a16="http://schemas.microsoft.com/office/drawing/2014/main" id="{3183C3E6-3999-85BE-1AF2-184DA91D701B}"/>
                </a:ext>
              </a:extLst>
            </p:cNvPr>
            <p:cNvSpPr/>
            <p:nvPr/>
          </p:nvSpPr>
          <p:spPr>
            <a:xfrm>
              <a:off x="2655854" y="2042928"/>
              <a:ext cx="135373" cy="172812"/>
            </a:xfrm>
            <a:custGeom>
              <a:avLst/>
              <a:gdLst/>
              <a:ahLst/>
              <a:cxnLst/>
              <a:rect l="l" t="t" r="r" b="b"/>
              <a:pathLst>
                <a:path w="4245" h="5419" extrusionOk="0">
                  <a:moveTo>
                    <a:pt x="2760" y="0"/>
                  </a:moveTo>
                  <a:cubicBezTo>
                    <a:pt x="2652" y="0"/>
                    <a:pt x="2544" y="7"/>
                    <a:pt x="2439" y="19"/>
                  </a:cubicBezTo>
                  <a:cubicBezTo>
                    <a:pt x="2186" y="82"/>
                    <a:pt x="1901" y="209"/>
                    <a:pt x="1679" y="367"/>
                  </a:cubicBezTo>
                  <a:cubicBezTo>
                    <a:pt x="1204" y="684"/>
                    <a:pt x="856" y="1159"/>
                    <a:pt x="634" y="1634"/>
                  </a:cubicBezTo>
                  <a:cubicBezTo>
                    <a:pt x="444" y="2141"/>
                    <a:pt x="286" y="2648"/>
                    <a:pt x="191" y="3123"/>
                  </a:cubicBezTo>
                  <a:lnTo>
                    <a:pt x="1" y="3978"/>
                  </a:lnTo>
                  <a:lnTo>
                    <a:pt x="698" y="3503"/>
                  </a:lnTo>
                  <a:cubicBezTo>
                    <a:pt x="1000" y="3283"/>
                    <a:pt x="1327" y="3110"/>
                    <a:pt x="1552" y="3110"/>
                  </a:cubicBezTo>
                  <a:cubicBezTo>
                    <a:pt x="1587" y="3110"/>
                    <a:pt x="1618" y="3114"/>
                    <a:pt x="1648" y="3123"/>
                  </a:cubicBezTo>
                  <a:cubicBezTo>
                    <a:pt x="1901" y="3186"/>
                    <a:pt x="2123" y="3534"/>
                    <a:pt x="2154" y="3883"/>
                  </a:cubicBezTo>
                  <a:cubicBezTo>
                    <a:pt x="2186" y="4263"/>
                    <a:pt x="2091" y="4643"/>
                    <a:pt x="1774" y="4928"/>
                  </a:cubicBezTo>
                  <a:cubicBezTo>
                    <a:pt x="1531" y="5171"/>
                    <a:pt x="1196" y="5322"/>
                    <a:pt x="828" y="5322"/>
                  </a:cubicBezTo>
                  <a:cubicBezTo>
                    <a:pt x="764" y="5322"/>
                    <a:pt x="700" y="5317"/>
                    <a:pt x="634" y="5308"/>
                  </a:cubicBezTo>
                  <a:lnTo>
                    <a:pt x="634" y="5308"/>
                  </a:lnTo>
                  <a:cubicBezTo>
                    <a:pt x="797" y="5383"/>
                    <a:pt x="974" y="5418"/>
                    <a:pt x="1154" y="5418"/>
                  </a:cubicBezTo>
                  <a:cubicBezTo>
                    <a:pt x="1431" y="5418"/>
                    <a:pt x="1715" y="5335"/>
                    <a:pt x="1964" y="5181"/>
                  </a:cubicBezTo>
                  <a:cubicBezTo>
                    <a:pt x="2408" y="4896"/>
                    <a:pt x="2661" y="4389"/>
                    <a:pt x="2661" y="3883"/>
                  </a:cubicBezTo>
                  <a:cubicBezTo>
                    <a:pt x="2661" y="3629"/>
                    <a:pt x="2629" y="3344"/>
                    <a:pt x="2503" y="3123"/>
                  </a:cubicBezTo>
                  <a:cubicBezTo>
                    <a:pt x="2376" y="2869"/>
                    <a:pt x="2154" y="2616"/>
                    <a:pt x="1838" y="2521"/>
                  </a:cubicBezTo>
                  <a:cubicBezTo>
                    <a:pt x="1727" y="2488"/>
                    <a:pt x="1621" y="2474"/>
                    <a:pt x="1518" y="2474"/>
                  </a:cubicBezTo>
                  <a:cubicBezTo>
                    <a:pt x="1347" y="2474"/>
                    <a:pt x="1186" y="2513"/>
                    <a:pt x="1036" y="2565"/>
                  </a:cubicBezTo>
                  <a:lnTo>
                    <a:pt x="1036" y="2565"/>
                  </a:lnTo>
                  <a:cubicBezTo>
                    <a:pt x="1095" y="2334"/>
                    <a:pt x="1158" y="2107"/>
                    <a:pt x="1236" y="1888"/>
                  </a:cubicBezTo>
                  <a:cubicBezTo>
                    <a:pt x="1426" y="1476"/>
                    <a:pt x="1648" y="1096"/>
                    <a:pt x="1996" y="811"/>
                  </a:cubicBezTo>
                  <a:cubicBezTo>
                    <a:pt x="2283" y="576"/>
                    <a:pt x="2634" y="406"/>
                    <a:pt x="2978" y="406"/>
                  </a:cubicBezTo>
                  <a:cubicBezTo>
                    <a:pt x="3053" y="406"/>
                    <a:pt x="3127" y="414"/>
                    <a:pt x="3199" y="431"/>
                  </a:cubicBezTo>
                  <a:cubicBezTo>
                    <a:pt x="3643" y="494"/>
                    <a:pt x="4086" y="779"/>
                    <a:pt x="4213" y="1286"/>
                  </a:cubicBezTo>
                  <a:cubicBezTo>
                    <a:pt x="4245" y="747"/>
                    <a:pt x="3833" y="272"/>
                    <a:pt x="3294" y="82"/>
                  </a:cubicBezTo>
                  <a:cubicBezTo>
                    <a:pt x="3134" y="22"/>
                    <a:pt x="2948" y="0"/>
                    <a:pt x="2760" y="0"/>
                  </a:cubicBezTo>
                  <a:close/>
                </a:path>
              </a:pathLst>
            </a:custGeom>
            <a:solidFill>
              <a:srgbClr val="6534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31" name="Google Shape;1031;p37">
              <a:extLst>
                <a:ext uri="{FF2B5EF4-FFF2-40B4-BE49-F238E27FC236}">
                  <a16:creationId xmlns:a16="http://schemas.microsoft.com/office/drawing/2014/main" id="{7A4C79E2-AE71-3A83-FE55-8F6301264ED0}"/>
                </a:ext>
              </a:extLst>
            </p:cNvPr>
            <p:cNvSpPr/>
            <p:nvPr/>
          </p:nvSpPr>
          <p:spPr>
            <a:xfrm>
              <a:off x="1687354" y="1998346"/>
              <a:ext cx="223230" cy="269662"/>
            </a:xfrm>
            <a:custGeom>
              <a:avLst/>
              <a:gdLst/>
              <a:ahLst/>
              <a:cxnLst/>
              <a:rect l="l" t="t" r="r" b="b"/>
              <a:pathLst>
                <a:path w="7000" h="8456" extrusionOk="0">
                  <a:moveTo>
                    <a:pt x="2941" y="1"/>
                  </a:moveTo>
                  <a:cubicBezTo>
                    <a:pt x="1534" y="1"/>
                    <a:pt x="206" y="751"/>
                    <a:pt x="64" y="2367"/>
                  </a:cubicBezTo>
                  <a:cubicBezTo>
                    <a:pt x="0" y="3159"/>
                    <a:pt x="222" y="3951"/>
                    <a:pt x="475" y="4679"/>
                  </a:cubicBezTo>
                  <a:cubicBezTo>
                    <a:pt x="887" y="5819"/>
                    <a:pt x="1457" y="6927"/>
                    <a:pt x="2375" y="7688"/>
                  </a:cubicBezTo>
                  <a:cubicBezTo>
                    <a:pt x="2900" y="8125"/>
                    <a:pt x="3586" y="8455"/>
                    <a:pt x="4261" y="8455"/>
                  </a:cubicBezTo>
                  <a:cubicBezTo>
                    <a:pt x="4318" y="8455"/>
                    <a:pt x="4376" y="8453"/>
                    <a:pt x="4434" y="8448"/>
                  </a:cubicBezTo>
                  <a:cubicBezTo>
                    <a:pt x="5447" y="8353"/>
                    <a:pt x="6271" y="7561"/>
                    <a:pt x="6619" y="6611"/>
                  </a:cubicBezTo>
                  <a:cubicBezTo>
                    <a:pt x="6999" y="5661"/>
                    <a:pt x="6936" y="4616"/>
                    <a:pt x="6746" y="3634"/>
                  </a:cubicBezTo>
                  <a:cubicBezTo>
                    <a:pt x="6587" y="2811"/>
                    <a:pt x="6366" y="1987"/>
                    <a:pt x="5859" y="1322"/>
                  </a:cubicBezTo>
                  <a:cubicBezTo>
                    <a:pt x="5192" y="460"/>
                    <a:pt x="4042" y="1"/>
                    <a:pt x="2941" y="1"/>
                  </a:cubicBezTo>
                  <a:close/>
                </a:path>
              </a:pathLst>
            </a:custGeom>
            <a:solidFill>
              <a:srgbClr val="DC787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32" name="Google Shape;1032;p37">
              <a:extLst>
                <a:ext uri="{FF2B5EF4-FFF2-40B4-BE49-F238E27FC236}">
                  <a16:creationId xmlns:a16="http://schemas.microsoft.com/office/drawing/2014/main" id="{A85DED44-BBE7-FA68-4AA6-AFD9DA129DA2}"/>
                </a:ext>
              </a:extLst>
            </p:cNvPr>
            <p:cNvSpPr/>
            <p:nvPr/>
          </p:nvSpPr>
          <p:spPr>
            <a:xfrm>
              <a:off x="1723709" y="2049402"/>
              <a:ext cx="127273" cy="178106"/>
            </a:xfrm>
            <a:custGeom>
              <a:avLst/>
              <a:gdLst/>
              <a:ahLst/>
              <a:cxnLst/>
              <a:rect l="l" t="t" r="r" b="b"/>
              <a:pathLst>
                <a:path w="3991" h="5585" extrusionOk="0">
                  <a:moveTo>
                    <a:pt x="1622" y="0"/>
                  </a:moveTo>
                  <a:cubicBezTo>
                    <a:pt x="992" y="0"/>
                    <a:pt x="345" y="458"/>
                    <a:pt x="285" y="1083"/>
                  </a:cubicBezTo>
                  <a:cubicBezTo>
                    <a:pt x="285" y="1083"/>
                    <a:pt x="0" y="3775"/>
                    <a:pt x="1520" y="5010"/>
                  </a:cubicBezTo>
                  <a:cubicBezTo>
                    <a:pt x="2043" y="5444"/>
                    <a:pt x="2492" y="5584"/>
                    <a:pt x="2854" y="5584"/>
                  </a:cubicBezTo>
                  <a:cubicBezTo>
                    <a:pt x="3522" y="5584"/>
                    <a:pt x="3896" y="5105"/>
                    <a:pt x="3896" y="5105"/>
                  </a:cubicBezTo>
                  <a:lnTo>
                    <a:pt x="3896" y="5105"/>
                  </a:lnTo>
                  <a:cubicBezTo>
                    <a:pt x="3768" y="5142"/>
                    <a:pt x="3638" y="5160"/>
                    <a:pt x="3510" y="5160"/>
                  </a:cubicBezTo>
                  <a:cubicBezTo>
                    <a:pt x="3099" y="5160"/>
                    <a:pt x="2704" y="4975"/>
                    <a:pt x="2439" y="4661"/>
                  </a:cubicBezTo>
                  <a:cubicBezTo>
                    <a:pt x="2090" y="4250"/>
                    <a:pt x="1995" y="3648"/>
                    <a:pt x="2217" y="3141"/>
                  </a:cubicBezTo>
                  <a:cubicBezTo>
                    <a:pt x="2312" y="2951"/>
                    <a:pt x="2470" y="2761"/>
                    <a:pt x="2661" y="2666"/>
                  </a:cubicBezTo>
                  <a:cubicBezTo>
                    <a:pt x="2768" y="2620"/>
                    <a:pt x="2876" y="2600"/>
                    <a:pt x="2986" y="2600"/>
                  </a:cubicBezTo>
                  <a:cubicBezTo>
                    <a:pt x="3329" y="2600"/>
                    <a:pt x="3678" y="2798"/>
                    <a:pt x="3991" y="3015"/>
                  </a:cubicBezTo>
                  <a:cubicBezTo>
                    <a:pt x="3832" y="2350"/>
                    <a:pt x="3674" y="1685"/>
                    <a:pt x="3326" y="1115"/>
                  </a:cubicBezTo>
                  <a:cubicBezTo>
                    <a:pt x="2977" y="544"/>
                    <a:pt x="2407" y="69"/>
                    <a:pt x="1742" y="6"/>
                  </a:cubicBezTo>
                  <a:cubicBezTo>
                    <a:pt x="1702" y="2"/>
                    <a:pt x="1662" y="0"/>
                    <a:pt x="1622" y="0"/>
                  </a:cubicBezTo>
                  <a:close/>
                </a:path>
              </a:pathLst>
            </a:custGeom>
            <a:solidFill>
              <a:srgbClr val="FCAFB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33" name="Google Shape;1033;p37">
              <a:extLst>
                <a:ext uri="{FF2B5EF4-FFF2-40B4-BE49-F238E27FC236}">
                  <a16:creationId xmlns:a16="http://schemas.microsoft.com/office/drawing/2014/main" id="{7C2B6512-2C07-1442-B55C-952BA57BB774}"/>
                </a:ext>
              </a:extLst>
            </p:cNvPr>
            <p:cNvSpPr/>
            <p:nvPr/>
          </p:nvSpPr>
          <p:spPr>
            <a:xfrm>
              <a:off x="1731777" y="2042928"/>
              <a:ext cx="135373" cy="172812"/>
            </a:xfrm>
            <a:custGeom>
              <a:avLst/>
              <a:gdLst/>
              <a:ahLst/>
              <a:cxnLst/>
              <a:rect l="l" t="t" r="r" b="b"/>
              <a:pathLst>
                <a:path w="4245" h="5419" extrusionOk="0">
                  <a:moveTo>
                    <a:pt x="1493" y="0"/>
                  </a:moveTo>
                  <a:cubicBezTo>
                    <a:pt x="1312" y="0"/>
                    <a:pt x="1131" y="22"/>
                    <a:pt x="951" y="82"/>
                  </a:cubicBezTo>
                  <a:cubicBezTo>
                    <a:pt x="444" y="272"/>
                    <a:pt x="1" y="747"/>
                    <a:pt x="32" y="1286"/>
                  </a:cubicBezTo>
                  <a:cubicBezTo>
                    <a:pt x="191" y="779"/>
                    <a:pt x="634" y="494"/>
                    <a:pt x="1046" y="431"/>
                  </a:cubicBezTo>
                  <a:cubicBezTo>
                    <a:pt x="1124" y="414"/>
                    <a:pt x="1203" y="406"/>
                    <a:pt x="1281" y="406"/>
                  </a:cubicBezTo>
                  <a:cubicBezTo>
                    <a:pt x="1642" y="406"/>
                    <a:pt x="1989" y="576"/>
                    <a:pt x="2249" y="811"/>
                  </a:cubicBezTo>
                  <a:cubicBezTo>
                    <a:pt x="2598" y="1096"/>
                    <a:pt x="2851" y="1476"/>
                    <a:pt x="3009" y="1888"/>
                  </a:cubicBezTo>
                  <a:cubicBezTo>
                    <a:pt x="3105" y="2110"/>
                    <a:pt x="3176" y="2340"/>
                    <a:pt x="3239" y="2575"/>
                  </a:cubicBezTo>
                  <a:lnTo>
                    <a:pt x="3239" y="2575"/>
                  </a:lnTo>
                  <a:cubicBezTo>
                    <a:pt x="3099" y="2517"/>
                    <a:pt x="2923" y="2474"/>
                    <a:pt x="2735" y="2474"/>
                  </a:cubicBezTo>
                  <a:cubicBezTo>
                    <a:pt x="2628" y="2474"/>
                    <a:pt x="2518" y="2488"/>
                    <a:pt x="2408" y="2521"/>
                  </a:cubicBezTo>
                  <a:cubicBezTo>
                    <a:pt x="2122" y="2616"/>
                    <a:pt x="1901" y="2869"/>
                    <a:pt x="1774" y="3123"/>
                  </a:cubicBezTo>
                  <a:cubicBezTo>
                    <a:pt x="1647" y="3344"/>
                    <a:pt x="1584" y="3629"/>
                    <a:pt x="1584" y="3883"/>
                  </a:cubicBezTo>
                  <a:cubicBezTo>
                    <a:pt x="1584" y="4389"/>
                    <a:pt x="1869" y="4896"/>
                    <a:pt x="2281" y="5181"/>
                  </a:cubicBezTo>
                  <a:cubicBezTo>
                    <a:pt x="2530" y="5335"/>
                    <a:pt x="2826" y="5418"/>
                    <a:pt x="3112" y="5418"/>
                  </a:cubicBezTo>
                  <a:cubicBezTo>
                    <a:pt x="3298" y="5418"/>
                    <a:pt x="3480" y="5383"/>
                    <a:pt x="3643" y="5308"/>
                  </a:cubicBezTo>
                  <a:lnTo>
                    <a:pt x="3643" y="5308"/>
                  </a:lnTo>
                  <a:cubicBezTo>
                    <a:pt x="3577" y="5317"/>
                    <a:pt x="3512" y="5322"/>
                    <a:pt x="3447" y="5322"/>
                  </a:cubicBezTo>
                  <a:cubicBezTo>
                    <a:pt x="3072" y="5322"/>
                    <a:pt x="2714" y="5171"/>
                    <a:pt x="2471" y="4928"/>
                  </a:cubicBezTo>
                  <a:cubicBezTo>
                    <a:pt x="2186" y="4643"/>
                    <a:pt x="2059" y="4263"/>
                    <a:pt x="2091" y="3883"/>
                  </a:cubicBezTo>
                  <a:cubicBezTo>
                    <a:pt x="2122" y="3534"/>
                    <a:pt x="2344" y="3186"/>
                    <a:pt x="2598" y="3123"/>
                  </a:cubicBezTo>
                  <a:cubicBezTo>
                    <a:pt x="2619" y="3120"/>
                    <a:pt x="2641" y="3119"/>
                    <a:pt x="2664" y="3119"/>
                  </a:cubicBezTo>
                  <a:cubicBezTo>
                    <a:pt x="2910" y="3119"/>
                    <a:pt x="3229" y="3271"/>
                    <a:pt x="3548" y="3503"/>
                  </a:cubicBezTo>
                  <a:lnTo>
                    <a:pt x="4244" y="3978"/>
                  </a:lnTo>
                  <a:lnTo>
                    <a:pt x="4244" y="3978"/>
                  </a:lnTo>
                  <a:lnTo>
                    <a:pt x="4054" y="3123"/>
                  </a:lnTo>
                  <a:cubicBezTo>
                    <a:pt x="3959" y="2648"/>
                    <a:pt x="3833" y="2141"/>
                    <a:pt x="3611" y="1634"/>
                  </a:cubicBezTo>
                  <a:cubicBezTo>
                    <a:pt x="3389" y="1159"/>
                    <a:pt x="3041" y="684"/>
                    <a:pt x="2598" y="367"/>
                  </a:cubicBezTo>
                  <a:cubicBezTo>
                    <a:pt x="2344" y="209"/>
                    <a:pt x="2091" y="82"/>
                    <a:pt x="1806" y="19"/>
                  </a:cubicBezTo>
                  <a:cubicBezTo>
                    <a:pt x="1701" y="7"/>
                    <a:pt x="1597" y="0"/>
                    <a:pt x="1493" y="0"/>
                  </a:cubicBezTo>
                  <a:close/>
                </a:path>
              </a:pathLst>
            </a:custGeom>
            <a:solidFill>
              <a:srgbClr val="6534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34" name="Google Shape;1034;p37">
              <a:extLst>
                <a:ext uri="{FF2B5EF4-FFF2-40B4-BE49-F238E27FC236}">
                  <a16:creationId xmlns:a16="http://schemas.microsoft.com/office/drawing/2014/main" id="{A7B54C72-F8CB-BA80-1CB2-8E6492C9F581}"/>
                </a:ext>
              </a:extLst>
            </p:cNvPr>
            <p:cNvSpPr/>
            <p:nvPr/>
          </p:nvSpPr>
          <p:spPr>
            <a:xfrm>
              <a:off x="2268039" y="2080877"/>
              <a:ext cx="65693" cy="290901"/>
            </a:xfrm>
            <a:custGeom>
              <a:avLst/>
              <a:gdLst/>
              <a:ahLst/>
              <a:cxnLst/>
              <a:rect l="l" t="t" r="r" b="b"/>
              <a:pathLst>
                <a:path w="2060" h="9122" extrusionOk="0">
                  <a:moveTo>
                    <a:pt x="1838" y="1"/>
                  </a:moveTo>
                  <a:cubicBezTo>
                    <a:pt x="1648" y="698"/>
                    <a:pt x="1521" y="1426"/>
                    <a:pt x="1426" y="2123"/>
                  </a:cubicBezTo>
                  <a:cubicBezTo>
                    <a:pt x="1331" y="2851"/>
                    <a:pt x="1268" y="3579"/>
                    <a:pt x="1236" y="4308"/>
                  </a:cubicBezTo>
                  <a:cubicBezTo>
                    <a:pt x="1204" y="5005"/>
                    <a:pt x="1204" y="5733"/>
                    <a:pt x="1204" y="6461"/>
                  </a:cubicBezTo>
                  <a:cubicBezTo>
                    <a:pt x="1229" y="7017"/>
                    <a:pt x="1271" y="7554"/>
                    <a:pt x="1318" y="8100"/>
                  </a:cubicBezTo>
                  <a:lnTo>
                    <a:pt x="1318" y="8100"/>
                  </a:lnTo>
                  <a:cubicBezTo>
                    <a:pt x="1164" y="8008"/>
                    <a:pt x="1010" y="7915"/>
                    <a:pt x="856" y="7823"/>
                  </a:cubicBezTo>
                  <a:cubicBezTo>
                    <a:pt x="571" y="7601"/>
                    <a:pt x="286" y="7348"/>
                    <a:pt x="1" y="7063"/>
                  </a:cubicBezTo>
                  <a:lnTo>
                    <a:pt x="1" y="7063"/>
                  </a:lnTo>
                  <a:cubicBezTo>
                    <a:pt x="159" y="7411"/>
                    <a:pt x="349" y="7760"/>
                    <a:pt x="603" y="8076"/>
                  </a:cubicBezTo>
                  <a:cubicBezTo>
                    <a:pt x="729" y="8235"/>
                    <a:pt x="888" y="8393"/>
                    <a:pt x="1046" y="8520"/>
                  </a:cubicBezTo>
                  <a:cubicBezTo>
                    <a:pt x="1204" y="8646"/>
                    <a:pt x="1363" y="8773"/>
                    <a:pt x="1521" y="8868"/>
                  </a:cubicBezTo>
                  <a:lnTo>
                    <a:pt x="1964" y="9121"/>
                  </a:lnTo>
                  <a:lnTo>
                    <a:pt x="1996" y="8615"/>
                  </a:lnTo>
                  <a:cubicBezTo>
                    <a:pt x="2028" y="7886"/>
                    <a:pt x="2028" y="7158"/>
                    <a:pt x="2059" y="6461"/>
                  </a:cubicBezTo>
                  <a:cubicBezTo>
                    <a:pt x="2059" y="5733"/>
                    <a:pt x="2059" y="5036"/>
                    <a:pt x="2059" y="4308"/>
                  </a:cubicBezTo>
                  <a:cubicBezTo>
                    <a:pt x="2059" y="3579"/>
                    <a:pt x="2028" y="2883"/>
                    <a:pt x="1996" y="2154"/>
                  </a:cubicBezTo>
                  <a:cubicBezTo>
                    <a:pt x="1964" y="1426"/>
                    <a:pt x="1933" y="729"/>
                    <a:pt x="1838" y="1"/>
                  </a:cubicBezTo>
                  <a:close/>
                </a:path>
              </a:pathLst>
            </a:custGeom>
            <a:solidFill>
              <a:srgbClr val="6534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35" name="Google Shape;1035;p37">
              <a:extLst>
                <a:ext uri="{FF2B5EF4-FFF2-40B4-BE49-F238E27FC236}">
                  <a16:creationId xmlns:a16="http://schemas.microsoft.com/office/drawing/2014/main" id="{031BA087-C85D-CFFE-47D4-BDFD820986BA}"/>
                </a:ext>
              </a:extLst>
            </p:cNvPr>
            <p:cNvSpPr/>
            <p:nvPr/>
          </p:nvSpPr>
          <p:spPr>
            <a:xfrm>
              <a:off x="2192301" y="2348530"/>
              <a:ext cx="215162" cy="93151"/>
            </a:xfrm>
            <a:custGeom>
              <a:avLst/>
              <a:gdLst/>
              <a:ahLst/>
              <a:cxnLst/>
              <a:rect l="l" t="t" r="r" b="b"/>
              <a:pathLst>
                <a:path w="6747" h="2921" extrusionOk="0">
                  <a:moveTo>
                    <a:pt x="6746" y="0"/>
                  </a:moveTo>
                  <a:cubicBezTo>
                    <a:pt x="6176" y="475"/>
                    <a:pt x="5701" y="982"/>
                    <a:pt x="5163" y="1394"/>
                  </a:cubicBezTo>
                  <a:cubicBezTo>
                    <a:pt x="4624" y="1774"/>
                    <a:pt x="4023" y="2027"/>
                    <a:pt x="3453" y="2059"/>
                  </a:cubicBezTo>
                  <a:cubicBezTo>
                    <a:pt x="3393" y="2065"/>
                    <a:pt x="3333" y="2068"/>
                    <a:pt x="3273" y="2068"/>
                  </a:cubicBezTo>
                  <a:cubicBezTo>
                    <a:pt x="2757" y="2068"/>
                    <a:pt x="2218" y="1836"/>
                    <a:pt x="1679" y="1552"/>
                  </a:cubicBezTo>
                  <a:cubicBezTo>
                    <a:pt x="1078" y="1235"/>
                    <a:pt x="507" y="855"/>
                    <a:pt x="1" y="348"/>
                  </a:cubicBezTo>
                  <a:lnTo>
                    <a:pt x="1" y="348"/>
                  </a:lnTo>
                  <a:cubicBezTo>
                    <a:pt x="222" y="1045"/>
                    <a:pt x="729" y="1647"/>
                    <a:pt x="1299" y="2122"/>
                  </a:cubicBezTo>
                  <a:cubicBezTo>
                    <a:pt x="1830" y="2535"/>
                    <a:pt x="2525" y="2920"/>
                    <a:pt x="3309" y="2920"/>
                  </a:cubicBezTo>
                  <a:cubicBezTo>
                    <a:pt x="3367" y="2920"/>
                    <a:pt x="3425" y="2918"/>
                    <a:pt x="3484" y="2914"/>
                  </a:cubicBezTo>
                  <a:cubicBezTo>
                    <a:pt x="4339" y="2882"/>
                    <a:pt x="5068" y="2439"/>
                    <a:pt x="5606" y="1869"/>
                  </a:cubicBezTo>
                  <a:cubicBezTo>
                    <a:pt x="6145" y="1330"/>
                    <a:pt x="6493" y="697"/>
                    <a:pt x="6746" y="0"/>
                  </a:cubicBezTo>
                  <a:close/>
                </a:path>
              </a:pathLst>
            </a:custGeom>
            <a:solidFill>
              <a:srgbClr val="6534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36" name="Google Shape;1036;p37">
              <a:extLst>
                <a:ext uri="{FF2B5EF4-FFF2-40B4-BE49-F238E27FC236}">
                  <a16:creationId xmlns:a16="http://schemas.microsoft.com/office/drawing/2014/main" id="{80D9DB05-EBFE-C508-83E8-FB05C62DE5BD}"/>
                </a:ext>
              </a:extLst>
            </p:cNvPr>
            <p:cNvSpPr/>
            <p:nvPr/>
          </p:nvSpPr>
          <p:spPr>
            <a:xfrm>
              <a:off x="2091305" y="2120389"/>
              <a:ext cx="71752" cy="98094"/>
            </a:xfrm>
            <a:custGeom>
              <a:avLst/>
              <a:gdLst/>
              <a:ahLst/>
              <a:cxnLst/>
              <a:rect l="l" t="t" r="r" b="b"/>
              <a:pathLst>
                <a:path w="2250" h="3076" extrusionOk="0">
                  <a:moveTo>
                    <a:pt x="1517" y="1"/>
                  </a:moveTo>
                  <a:cubicBezTo>
                    <a:pt x="1098" y="1"/>
                    <a:pt x="597" y="506"/>
                    <a:pt x="318" y="1232"/>
                  </a:cubicBezTo>
                  <a:cubicBezTo>
                    <a:pt x="1" y="2055"/>
                    <a:pt x="128" y="2879"/>
                    <a:pt x="571" y="3037"/>
                  </a:cubicBezTo>
                  <a:cubicBezTo>
                    <a:pt x="631" y="3063"/>
                    <a:pt x="695" y="3075"/>
                    <a:pt x="761" y="3075"/>
                  </a:cubicBezTo>
                  <a:cubicBezTo>
                    <a:pt x="1180" y="3075"/>
                    <a:pt x="1691" y="2573"/>
                    <a:pt x="1964" y="1834"/>
                  </a:cubicBezTo>
                  <a:cubicBezTo>
                    <a:pt x="2249" y="1010"/>
                    <a:pt x="2154" y="219"/>
                    <a:pt x="1679" y="29"/>
                  </a:cubicBezTo>
                  <a:cubicBezTo>
                    <a:pt x="1627" y="10"/>
                    <a:pt x="1573" y="1"/>
                    <a:pt x="1517" y="1"/>
                  </a:cubicBezTo>
                  <a:close/>
                </a:path>
              </a:pathLst>
            </a:custGeom>
            <a:solidFill>
              <a:srgbClr val="6534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37" name="Google Shape;1037;p37">
              <a:extLst>
                <a:ext uri="{FF2B5EF4-FFF2-40B4-BE49-F238E27FC236}">
                  <a16:creationId xmlns:a16="http://schemas.microsoft.com/office/drawing/2014/main" id="{90B78339-C26A-E867-E0FE-2DFA331B0C1C}"/>
                </a:ext>
              </a:extLst>
            </p:cNvPr>
            <p:cNvSpPr/>
            <p:nvPr/>
          </p:nvSpPr>
          <p:spPr>
            <a:xfrm>
              <a:off x="2436706" y="2127437"/>
              <a:ext cx="66682" cy="90759"/>
            </a:xfrm>
            <a:custGeom>
              <a:avLst/>
              <a:gdLst/>
              <a:ahLst/>
              <a:cxnLst/>
              <a:rect l="l" t="t" r="r" b="b"/>
              <a:pathLst>
                <a:path w="2091" h="2846" extrusionOk="0">
                  <a:moveTo>
                    <a:pt x="1393" y="0"/>
                  </a:moveTo>
                  <a:cubicBezTo>
                    <a:pt x="1004" y="0"/>
                    <a:pt x="535" y="472"/>
                    <a:pt x="286" y="1138"/>
                  </a:cubicBezTo>
                  <a:cubicBezTo>
                    <a:pt x="1" y="1898"/>
                    <a:pt x="127" y="2658"/>
                    <a:pt x="539" y="2816"/>
                  </a:cubicBezTo>
                  <a:cubicBezTo>
                    <a:pt x="590" y="2836"/>
                    <a:pt x="643" y="2845"/>
                    <a:pt x="698" y="2845"/>
                  </a:cubicBezTo>
                  <a:cubicBezTo>
                    <a:pt x="1088" y="2845"/>
                    <a:pt x="1556" y="2374"/>
                    <a:pt x="1806" y="1708"/>
                  </a:cubicBezTo>
                  <a:cubicBezTo>
                    <a:pt x="2091" y="916"/>
                    <a:pt x="1996" y="188"/>
                    <a:pt x="1552" y="29"/>
                  </a:cubicBezTo>
                  <a:cubicBezTo>
                    <a:pt x="1501" y="10"/>
                    <a:pt x="1448" y="0"/>
                    <a:pt x="1393" y="0"/>
                  </a:cubicBezTo>
                  <a:close/>
                </a:path>
              </a:pathLst>
            </a:custGeom>
            <a:solidFill>
              <a:srgbClr val="6534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38" name="Google Shape;1038;p37">
              <a:extLst>
                <a:ext uri="{FF2B5EF4-FFF2-40B4-BE49-F238E27FC236}">
                  <a16:creationId xmlns:a16="http://schemas.microsoft.com/office/drawing/2014/main" id="{959AD54A-875F-07AD-7AEF-A662B3F8E961}"/>
                </a:ext>
              </a:extLst>
            </p:cNvPr>
            <p:cNvSpPr/>
            <p:nvPr/>
          </p:nvSpPr>
          <p:spPr>
            <a:xfrm>
              <a:off x="2013557" y="1949140"/>
              <a:ext cx="178775" cy="143888"/>
            </a:xfrm>
            <a:custGeom>
              <a:avLst/>
              <a:gdLst/>
              <a:ahLst/>
              <a:cxnLst/>
              <a:rect l="l" t="t" r="r" b="b"/>
              <a:pathLst>
                <a:path w="5606" h="4512" extrusionOk="0">
                  <a:moveTo>
                    <a:pt x="3871" y="0"/>
                  </a:moveTo>
                  <a:cubicBezTo>
                    <a:pt x="3763" y="0"/>
                    <a:pt x="3655" y="5"/>
                    <a:pt x="3547" y="15"/>
                  </a:cubicBezTo>
                  <a:cubicBezTo>
                    <a:pt x="3199" y="47"/>
                    <a:pt x="2882" y="173"/>
                    <a:pt x="2597" y="363"/>
                  </a:cubicBezTo>
                  <a:cubicBezTo>
                    <a:pt x="2312" y="585"/>
                    <a:pt x="2059" y="838"/>
                    <a:pt x="1805" y="1060"/>
                  </a:cubicBezTo>
                  <a:cubicBezTo>
                    <a:pt x="1520" y="1282"/>
                    <a:pt x="1299" y="1503"/>
                    <a:pt x="1077" y="1757"/>
                  </a:cubicBezTo>
                  <a:cubicBezTo>
                    <a:pt x="887" y="2042"/>
                    <a:pt x="697" y="2327"/>
                    <a:pt x="539" y="2612"/>
                  </a:cubicBezTo>
                  <a:cubicBezTo>
                    <a:pt x="380" y="2897"/>
                    <a:pt x="254" y="3182"/>
                    <a:pt x="159" y="3498"/>
                  </a:cubicBezTo>
                  <a:cubicBezTo>
                    <a:pt x="64" y="3815"/>
                    <a:pt x="0" y="4132"/>
                    <a:pt x="0" y="4449"/>
                  </a:cubicBezTo>
                  <a:lnTo>
                    <a:pt x="222" y="4512"/>
                  </a:lnTo>
                  <a:cubicBezTo>
                    <a:pt x="507" y="4005"/>
                    <a:pt x="919" y="3625"/>
                    <a:pt x="1362" y="3277"/>
                  </a:cubicBezTo>
                  <a:cubicBezTo>
                    <a:pt x="1584" y="3118"/>
                    <a:pt x="1805" y="2960"/>
                    <a:pt x="2027" y="2833"/>
                  </a:cubicBezTo>
                  <a:cubicBezTo>
                    <a:pt x="2249" y="2707"/>
                    <a:pt x="2502" y="2580"/>
                    <a:pt x="2724" y="2485"/>
                  </a:cubicBezTo>
                  <a:cubicBezTo>
                    <a:pt x="2977" y="2390"/>
                    <a:pt x="3231" y="2358"/>
                    <a:pt x="3484" y="2327"/>
                  </a:cubicBezTo>
                  <a:cubicBezTo>
                    <a:pt x="3737" y="2263"/>
                    <a:pt x="3959" y="2200"/>
                    <a:pt x="4149" y="2073"/>
                  </a:cubicBezTo>
                  <a:cubicBezTo>
                    <a:pt x="4592" y="1820"/>
                    <a:pt x="5004" y="1503"/>
                    <a:pt x="5606" y="933"/>
                  </a:cubicBezTo>
                  <a:lnTo>
                    <a:pt x="5606" y="712"/>
                  </a:lnTo>
                  <a:cubicBezTo>
                    <a:pt x="5093" y="172"/>
                    <a:pt x="4489" y="0"/>
                    <a:pt x="3871" y="0"/>
                  </a:cubicBezTo>
                  <a:close/>
                </a:path>
              </a:pathLst>
            </a:custGeom>
            <a:solidFill>
              <a:srgbClr val="6534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39" name="Google Shape;1039;p37">
              <a:extLst>
                <a:ext uri="{FF2B5EF4-FFF2-40B4-BE49-F238E27FC236}">
                  <a16:creationId xmlns:a16="http://schemas.microsoft.com/office/drawing/2014/main" id="{6E761608-2BF0-6DF0-A1E0-16E9D7484E03}"/>
                </a:ext>
              </a:extLst>
            </p:cNvPr>
            <p:cNvSpPr/>
            <p:nvPr/>
          </p:nvSpPr>
          <p:spPr>
            <a:xfrm>
              <a:off x="2391262" y="1937053"/>
              <a:ext cx="179796" cy="143856"/>
            </a:xfrm>
            <a:custGeom>
              <a:avLst/>
              <a:gdLst/>
              <a:ahLst/>
              <a:cxnLst/>
              <a:rect l="l" t="t" r="r" b="b"/>
              <a:pathLst>
                <a:path w="5638" h="4511" extrusionOk="0">
                  <a:moveTo>
                    <a:pt x="1776" y="1"/>
                  </a:moveTo>
                  <a:cubicBezTo>
                    <a:pt x="1162" y="1"/>
                    <a:pt x="522" y="189"/>
                    <a:pt x="1" y="711"/>
                  </a:cubicBezTo>
                  <a:lnTo>
                    <a:pt x="32" y="932"/>
                  </a:lnTo>
                  <a:cubicBezTo>
                    <a:pt x="602" y="1502"/>
                    <a:pt x="1014" y="1819"/>
                    <a:pt x="1457" y="2072"/>
                  </a:cubicBezTo>
                  <a:cubicBezTo>
                    <a:pt x="1679" y="2231"/>
                    <a:pt x="1901" y="2294"/>
                    <a:pt x="2154" y="2326"/>
                  </a:cubicBezTo>
                  <a:cubicBezTo>
                    <a:pt x="2376" y="2357"/>
                    <a:pt x="2661" y="2421"/>
                    <a:pt x="2882" y="2516"/>
                  </a:cubicBezTo>
                  <a:cubicBezTo>
                    <a:pt x="3136" y="2611"/>
                    <a:pt x="3357" y="2737"/>
                    <a:pt x="3579" y="2864"/>
                  </a:cubicBezTo>
                  <a:cubicBezTo>
                    <a:pt x="3833" y="2991"/>
                    <a:pt x="4054" y="3149"/>
                    <a:pt x="4244" y="3307"/>
                  </a:cubicBezTo>
                  <a:cubicBezTo>
                    <a:pt x="4688" y="3624"/>
                    <a:pt x="5131" y="4004"/>
                    <a:pt x="5416" y="4511"/>
                  </a:cubicBezTo>
                  <a:lnTo>
                    <a:pt x="5606" y="4479"/>
                  </a:lnTo>
                  <a:cubicBezTo>
                    <a:pt x="5638" y="4162"/>
                    <a:pt x="5574" y="3814"/>
                    <a:pt x="5479" y="3497"/>
                  </a:cubicBezTo>
                  <a:cubicBezTo>
                    <a:pt x="5384" y="3212"/>
                    <a:pt x="5226" y="2896"/>
                    <a:pt x="5099" y="2611"/>
                  </a:cubicBezTo>
                  <a:cubicBezTo>
                    <a:pt x="4941" y="2326"/>
                    <a:pt x="4751" y="2041"/>
                    <a:pt x="4529" y="1787"/>
                  </a:cubicBezTo>
                  <a:cubicBezTo>
                    <a:pt x="4308" y="1534"/>
                    <a:pt x="4086" y="1281"/>
                    <a:pt x="3833" y="1059"/>
                  </a:cubicBezTo>
                  <a:cubicBezTo>
                    <a:pt x="3579" y="837"/>
                    <a:pt x="3326" y="616"/>
                    <a:pt x="3041" y="394"/>
                  </a:cubicBezTo>
                  <a:cubicBezTo>
                    <a:pt x="2756" y="172"/>
                    <a:pt x="2407" y="46"/>
                    <a:pt x="2059" y="14"/>
                  </a:cubicBezTo>
                  <a:cubicBezTo>
                    <a:pt x="1966" y="5"/>
                    <a:pt x="1871" y="1"/>
                    <a:pt x="1776" y="1"/>
                  </a:cubicBezTo>
                  <a:close/>
                </a:path>
              </a:pathLst>
            </a:custGeom>
            <a:solidFill>
              <a:srgbClr val="6534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40" name="Google Shape;1040;p37">
              <a:extLst>
                <a:ext uri="{FF2B5EF4-FFF2-40B4-BE49-F238E27FC236}">
                  <a16:creationId xmlns:a16="http://schemas.microsoft.com/office/drawing/2014/main" id="{6B1B682D-B828-3E5D-AE27-F43A351CC5D6}"/>
                </a:ext>
              </a:extLst>
            </p:cNvPr>
            <p:cNvSpPr/>
            <p:nvPr/>
          </p:nvSpPr>
          <p:spPr>
            <a:xfrm>
              <a:off x="2055971" y="2267721"/>
              <a:ext cx="108107" cy="63652"/>
            </a:xfrm>
            <a:custGeom>
              <a:avLst/>
              <a:gdLst/>
              <a:ahLst/>
              <a:cxnLst/>
              <a:rect l="l" t="t" r="r" b="b"/>
              <a:pathLst>
                <a:path w="3390" h="1996" extrusionOk="0">
                  <a:moveTo>
                    <a:pt x="1679" y="1"/>
                  </a:moveTo>
                  <a:cubicBezTo>
                    <a:pt x="760" y="1"/>
                    <a:pt x="0" y="444"/>
                    <a:pt x="0" y="1014"/>
                  </a:cubicBezTo>
                  <a:cubicBezTo>
                    <a:pt x="0" y="1552"/>
                    <a:pt x="760" y="1996"/>
                    <a:pt x="1679" y="1996"/>
                  </a:cubicBezTo>
                  <a:cubicBezTo>
                    <a:pt x="2629" y="1996"/>
                    <a:pt x="3389" y="1552"/>
                    <a:pt x="3389" y="1014"/>
                  </a:cubicBezTo>
                  <a:cubicBezTo>
                    <a:pt x="3389" y="444"/>
                    <a:pt x="2629" y="1"/>
                    <a:pt x="1679" y="1"/>
                  </a:cubicBezTo>
                  <a:close/>
                </a:path>
              </a:pathLst>
            </a:custGeom>
            <a:solidFill>
              <a:srgbClr val="FCAFB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41" name="Google Shape;1041;p37">
              <a:extLst>
                <a:ext uri="{FF2B5EF4-FFF2-40B4-BE49-F238E27FC236}">
                  <a16:creationId xmlns:a16="http://schemas.microsoft.com/office/drawing/2014/main" id="{2B91D462-0A19-5AAC-4E9D-B5A84B37222E}"/>
                </a:ext>
              </a:extLst>
            </p:cNvPr>
            <p:cNvSpPr/>
            <p:nvPr/>
          </p:nvSpPr>
          <p:spPr>
            <a:xfrm>
              <a:off x="2424587" y="2267721"/>
              <a:ext cx="109096" cy="63652"/>
            </a:xfrm>
            <a:custGeom>
              <a:avLst/>
              <a:gdLst/>
              <a:ahLst/>
              <a:cxnLst/>
              <a:rect l="l" t="t" r="r" b="b"/>
              <a:pathLst>
                <a:path w="3421" h="1996" extrusionOk="0">
                  <a:moveTo>
                    <a:pt x="1711" y="1"/>
                  </a:moveTo>
                  <a:cubicBezTo>
                    <a:pt x="761" y="1"/>
                    <a:pt x="1" y="444"/>
                    <a:pt x="1" y="1014"/>
                  </a:cubicBezTo>
                  <a:cubicBezTo>
                    <a:pt x="1" y="1552"/>
                    <a:pt x="761" y="1996"/>
                    <a:pt x="1711" y="1996"/>
                  </a:cubicBezTo>
                  <a:cubicBezTo>
                    <a:pt x="2661" y="1996"/>
                    <a:pt x="3421" y="1552"/>
                    <a:pt x="3421" y="1014"/>
                  </a:cubicBezTo>
                  <a:cubicBezTo>
                    <a:pt x="3421" y="444"/>
                    <a:pt x="2661" y="1"/>
                    <a:pt x="1711" y="1"/>
                  </a:cubicBezTo>
                  <a:close/>
                </a:path>
              </a:pathLst>
            </a:custGeom>
            <a:solidFill>
              <a:srgbClr val="FCAFB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42" name="Google Shape;1042;p37">
              <a:extLst>
                <a:ext uri="{FF2B5EF4-FFF2-40B4-BE49-F238E27FC236}">
                  <a16:creationId xmlns:a16="http://schemas.microsoft.com/office/drawing/2014/main" id="{0DFEF2E7-68BA-44E9-CFDD-404116B3B947}"/>
                </a:ext>
              </a:extLst>
            </p:cNvPr>
            <p:cNvSpPr/>
            <p:nvPr/>
          </p:nvSpPr>
          <p:spPr>
            <a:xfrm>
              <a:off x="2245138" y="1390267"/>
              <a:ext cx="247466" cy="117004"/>
            </a:xfrm>
            <a:custGeom>
              <a:avLst/>
              <a:gdLst/>
              <a:ahLst/>
              <a:cxnLst/>
              <a:rect l="l" t="t" r="r" b="b"/>
              <a:pathLst>
                <a:path w="7760" h="3669" extrusionOk="0">
                  <a:moveTo>
                    <a:pt x="2233" y="1"/>
                  </a:moveTo>
                  <a:cubicBezTo>
                    <a:pt x="1889" y="1"/>
                    <a:pt x="1545" y="69"/>
                    <a:pt x="1235" y="185"/>
                  </a:cubicBezTo>
                  <a:cubicBezTo>
                    <a:pt x="729" y="407"/>
                    <a:pt x="254" y="787"/>
                    <a:pt x="0" y="1262"/>
                  </a:cubicBezTo>
                  <a:cubicBezTo>
                    <a:pt x="510" y="637"/>
                    <a:pt x="1273" y="299"/>
                    <a:pt x="2006" y="299"/>
                  </a:cubicBezTo>
                  <a:cubicBezTo>
                    <a:pt x="2275" y="299"/>
                    <a:pt x="2540" y="345"/>
                    <a:pt x="2787" y="439"/>
                  </a:cubicBezTo>
                  <a:cubicBezTo>
                    <a:pt x="3705" y="755"/>
                    <a:pt x="4371" y="1737"/>
                    <a:pt x="4339" y="2719"/>
                  </a:cubicBezTo>
                  <a:lnTo>
                    <a:pt x="4307" y="3289"/>
                  </a:lnTo>
                  <a:lnTo>
                    <a:pt x="4687" y="2846"/>
                  </a:lnTo>
                  <a:cubicBezTo>
                    <a:pt x="5037" y="2414"/>
                    <a:pt x="5594" y="2121"/>
                    <a:pt x="6162" y="2121"/>
                  </a:cubicBezTo>
                  <a:cubicBezTo>
                    <a:pt x="6261" y="2121"/>
                    <a:pt x="6361" y="2130"/>
                    <a:pt x="6461" y="2149"/>
                  </a:cubicBezTo>
                  <a:cubicBezTo>
                    <a:pt x="6809" y="2212"/>
                    <a:pt x="7094" y="2402"/>
                    <a:pt x="7316" y="2687"/>
                  </a:cubicBezTo>
                  <a:cubicBezTo>
                    <a:pt x="7569" y="2941"/>
                    <a:pt x="7696" y="3289"/>
                    <a:pt x="7664" y="3669"/>
                  </a:cubicBezTo>
                  <a:cubicBezTo>
                    <a:pt x="7759" y="3321"/>
                    <a:pt x="7664" y="2909"/>
                    <a:pt x="7474" y="2592"/>
                  </a:cubicBezTo>
                  <a:cubicBezTo>
                    <a:pt x="7252" y="2244"/>
                    <a:pt x="6936" y="1990"/>
                    <a:pt x="6556" y="1895"/>
                  </a:cubicBezTo>
                  <a:cubicBezTo>
                    <a:pt x="6375" y="1840"/>
                    <a:pt x="6195" y="1815"/>
                    <a:pt x="6017" y="1815"/>
                  </a:cubicBezTo>
                  <a:cubicBezTo>
                    <a:pt x="5789" y="1815"/>
                    <a:pt x="5566" y="1856"/>
                    <a:pt x="5352" y="1927"/>
                  </a:cubicBezTo>
                  <a:cubicBezTo>
                    <a:pt x="5138" y="2005"/>
                    <a:pt x="4923" y="2119"/>
                    <a:pt x="4731" y="2269"/>
                  </a:cubicBezTo>
                  <a:lnTo>
                    <a:pt x="4731" y="2269"/>
                  </a:lnTo>
                  <a:cubicBezTo>
                    <a:pt x="4592" y="1292"/>
                    <a:pt x="3844" y="393"/>
                    <a:pt x="2882" y="90"/>
                  </a:cubicBezTo>
                  <a:cubicBezTo>
                    <a:pt x="2672" y="29"/>
                    <a:pt x="2453" y="1"/>
                    <a:pt x="2233" y="1"/>
                  </a:cubicBezTo>
                  <a:close/>
                </a:path>
              </a:pathLst>
            </a:custGeom>
            <a:solidFill>
              <a:srgbClr val="FFFFFF">
                <a:alpha val="7647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43" name="Google Shape;1043;p37">
              <a:extLst>
                <a:ext uri="{FF2B5EF4-FFF2-40B4-BE49-F238E27FC236}">
                  <a16:creationId xmlns:a16="http://schemas.microsoft.com/office/drawing/2014/main" id="{B43D6CCC-F93E-279F-070E-6A5A5726FFEE}"/>
                </a:ext>
              </a:extLst>
            </p:cNvPr>
            <p:cNvSpPr/>
            <p:nvPr/>
          </p:nvSpPr>
          <p:spPr>
            <a:xfrm>
              <a:off x="2641021" y="1663788"/>
              <a:ext cx="220200" cy="76791"/>
            </a:xfrm>
            <a:custGeom>
              <a:avLst/>
              <a:gdLst/>
              <a:ahLst/>
              <a:cxnLst/>
              <a:rect l="l" t="t" r="r" b="b"/>
              <a:pathLst>
                <a:path w="6905" h="2408" extrusionOk="0">
                  <a:moveTo>
                    <a:pt x="2312" y="1"/>
                  </a:moveTo>
                  <a:cubicBezTo>
                    <a:pt x="1711" y="1"/>
                    <a:pt x="1172" y="222"/>
                    <a:pt x="761" y="602"/>
                  </a:cubicBezTo>
                  <a:cubicBezTo>
                    <a:pt x="349" y="951"/>
                    <a:pt x="32" y="1457"/>
                    <a:pt x="0" y="1996"/>
                  </a:cubicBezTo>
                  <a:cubicBezTo>
                    <a:pt x="159" y="1489"/>
                    <a:pt x="507" y="1077"/>
                    <a:pt x="919" y="792"/>
                  </a:cubicBezTo>
                  <a:cubicBezTo>
                    <a:pt x="1296" y="531"/>
                    <a:pt x="1726" y="377"/>
                    <a:pt x="2160" y="377"/>
                  </a:cubicBezTo>
                  <a:cubicBezTo>
                    <a:pt x="2200" y="377"/>
                    <a:pt x="2240" y="378"/>
                    <a:pt x="2281" y="381"/>
                  </a:cubicBezTo>
                  <a:cubicBezTo>
                    <a:pt x="3262" y="444"/>
                    <a:pt x="4149" y="1141"/>
                    <a:pt x="4466" y="2059"/>
                  </a:cubicBezTo>
                  <a:lnTo>
                    <a:pt x="4592" y="2407"/>
                  </a:lnTo>
                  <a:lnTo>
                    <a:pt x="4782" y="2122"/>
                  </a:lnTo>
                  <a:cubicBezTo>
                    <a:pt x="5004" y="1806"/>
                    <a:pt x="5384" y="1584"/>
                    <a:pt x="5796" y="1584"/>
                  </a:cubicBezTo>
                  <a:cubicBezTo>
                    <a:pt x="6208" y="1584"/>
                    <a:pt x="6651" y="1774"/>
                    <a:pt x="6904" y="2154"/>
                  </a:cubicBezTo>
                  <a:cubicBezTo>
                    <a:pt x="6714" y="1742"/>
                    <a:pt x="6303" y="1394"/>
                    <a:pt x="5796" y="1362"/>
                  </a:cubicBezTo>
                  <a:cubicBezTo>
                    <a:pt x="5742" y="1355"/>
                    <a:pt x="5688" y="1352"/>
                    <a:pt x="5634" y="1352"/>
                  </a:cubicBezTo>
                  <a:cubicBezTo>
                    <a:pt x="5309" y="1352"/>
                    <a:pt x="4981" y="1478"/>
                    <a:pt x="4719" y="1700"/>
                  </a:cubicBezTo>
                  <a:lnTo>
                    <a:pt x="4719" y="1700"/>
                  </a:lnTo>
                  <a:cubicBezTo>
                    <a:pt x="4537" y="1270"/>
                    <a:pt x="4233" y="892"/>
                    <a:pt x="3864" y="602"/>
                  </a:cubicBezTo>
                  <a:cubicBezTo>
                    <a:pt x="3421" y="222"/>
                    <a:pt x="2882" y="1"/>
                    <a:pt x="2312" y="1"/>
                  </a:cubicBezTo>
                  <a:close/>
                </a:path>
              </a:pathLst>
            </a:custGeom>
            <a:solidFill>
              <a:srgbClr val="FFFFFF">
                <a:alpha val="7647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44" name="Google Shape;1044;p37">
              <a:extLst>
                <a:ext uri="{FF2B5EF4-FFF2-40B4-BE49-F238E27FC236}">
                  <a16:creationId xmlns:a16="http://schemas.microsoft.com/office/drawing/2014/main" id="{05CF4E7F-8603-5F6E-767B-06B73DD975B1}"/>
                </a:ext>
              </a:extLst>
            </p:cNvPr>
            <p:cNvSpPr/>
            <p:nvPr/>
          </p:nvSpPr>
          <p:spPr>
            <a:xfrm>
              <a:off x="1815899" y="1545635"/>
              <a:ext cx="268673" cy="88909"/>
            </a:xfrm>
            <a:custGeom>
              <a:avLst/>
              <a:gdLst/>
              <a:ahLst/>
              <a:cxnLst/>
              <a:rect l="l" t="t" r="r" b="b"/>
              <a:pathLst>
                <a:path w="8425" h="2788" extrusionOk="0">
                  <a:moveTo>
                    <a:pt x="2914" y="0"/>
                  </a:moveTo>
                  <a:cubicBezTo>
                    <a:pt x="2249" y="0"/>
                    <a:pt x="1584" y="190"/>
                    <a:pt x="1046" y="570"/>
                  </a:cubicBezTo>
                  <a:cubicBezTo>
                    <a:pt x="761" y="760"/>
                    <a:pt x="508" y="982"/>
                    <a:pt x="318" y="1267"/>
                  </a:cubicBezTo>
                  <a:cubicBezTo>
                    <a:pt x="128" y="1520"/>
                    <a:pt x="1" y="1837"/>
                    <a:pt x="32" y="2154"/>
                  </a:cubicBezTo>
                  <a:cubicBezTo>
                    <a:pt x="128" y="1520"/>
                    <a:pt x="666" y="1077"/>
                    <a:pt x="1173" y="792"/>
                  </a:cubicBezTo>
                  <a:cubicBezTo>
                    <a:pt x="1658" y="507"/>
                    <a:pt x="2194" y="376"/>
                    <a:pt x="2736" y="376"/>
                  </a:cubicBezTo>
                  <a:cubicBezTo>
                    <a:pt x="2795" y="376"/>
                    <a:pt x="2855" y="377"/>
                    <a:pt x="2914" y="380"/>
                  </a:cubicBezTo>
                  <a:cubicBezTo>
                    <a:pt x="3484" y="412"/>
                    <a:pt x="4054" y="634"/>
                    <a:pt x="4530" y="1014"/>
                  </a:cubicBezTo>
                  <a:cubicBezTo>
                    <a:pt x="5005" y="1362"/>
                    <a:pt x="5385" y="1869"/>
                    <a:pt x="5575" y="2439"/>
                  </a:cubicBezTo>
                  <a:lnTo>
                    <a:pt x="5701" y="2787"/>
                  </a:lnTo>
                  <a:lnTo>
                    <a:pt x="5891" y="2470"/>
                  </a:lnTo>
                  <a:cubicBezTo>
                    <a:pt x="6113" y="2059"/>
                    <a:pt x="6588" y="1774"/>
                    <a:pt x="7095" y="1774"/>
                  </a:cubicBezTo>
                  <a:cubicBezTo>
                    <a:pt x="7348" y="1774"/>
                    <a:pt x="7601" y="1837"/>
                    <a:pt x="7823" y="1964"/>
                  </a:cubicBezTo>
                  <a:cubicBezTo>
                    <a:pt x="8045" y="2090"/>
                    <a:pt x="8266" y="2280"/>
                    <a:pt x="8425" y="2502"/>
                  </a:cubicBezTo>
                  <a:cubicBezTo>
                    <a:pt x="8298" y="2249"/>
                    <a:pt x="8108" y="2027"/>
                    <a:pt x="7886" y="1869"/>
                  </a:cubicBezTo>
                  <a:cubicBezTo>
                    <a:pt x="7665" y="1710"/>
                    <a:pt x="7411" y="1584"/>
                    <a:pt x="7095" y="1552"/>
                  </a:cubicBezTo>
                  <a:cubicBezTo>
                    <a:pt x="7063" y="1550"/>
                    <a:pt x="7031" y="1549"/>
                    <a:pt x="6999" y="1549"/>
                  </a:cubicBezTo>
                  <a:cubicBezTo>
                    <a:pt x="6564" y="1549"/>
                    <a:pt x="6119" y="1713"/>
                    <a:pt x="5791" y="2027"/>
                  </a:cubicBezTo>
                  <a:lnTo>
                    <a:pt x="5791" y="2027"/>
                  </a:lnTo>
                  <a:cubicBezTo>
                    <a:pt x="5581" y="1508"/>
                    <a:pt x="5239" y="1046"/>
                    <a:pt x="4783" y="697"/>
                  </a:cubicBezTo>
                  <a:cubicBezTo>
                    <a:pt x="4244" y="285"/>
                    <a:pt x="3579" y="32"/>
                    <a:pt x="2914" y="0"/>
                  </a:cubicBezTo>
                  <a:close/>
                </a:path>
              </a:pathLst>
            </a:custGeom>
            <a:solidFill>
              <a:srgbClr val="FFFFFF">
                <a:alpha val="7647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45" name="Google Shape;1045;p37">
              <a:extLst>
                <a:ext uri="{FF2B5EF4-FFF2-40B4-BE49-F238E27FC236}">
                  <a16:creationId xmlns:a16="http://schemas.microsoft.com/office/drawing/2014/main" id="{35FD5A17-98E9-6C5D-9B5D-8B6B8D256215}"/>
                </a:ext>
              </a:extLst>
            </p:cNvPr>
            <p:cNvSpPr/>
            <p:nvPr/>
          </p:nvSpPr>
          <p:spPr>
            <a:xfrm>
              <a:off x="1657342" y="1826586"/>
              <a:ext cx="174757" cy="81638"/>
            </a:xfrm>
            <a:custGeom>
              <a:avLst/>
              <a:gdLst/>
              <a:ahLst/>
              <a:cxnLst/>
              <a:rect l="l" t="t" r="r" b="b"/>
              <a:pathLst>
                <a:path w="5480" h="2560" extrusionOk="0">
                  <a:moveTo>
                    <a:pt x="2266" y="1"/>
                  </a:moveTo>
                  <a:cubicBezTo>
                    <a:pt x="1923" y="1"/>
                    <a:pt x="1580" y="71"/>
                    <a:pt x="1268" y="216"/>
                  </a:cubicBezTo>
                  <a:cubicBezTo>
                    <a:pt x="856" y="438"/>
                    <a:pt x="507" y="818"/>
                    <a:pt x="286" y="1229"/>
                  </a:cubicBezTo>
                  <a:cubicBezTo>
                    <a:pt x="64" y="1641"/>
                    <a:pt x="1" y="2116"/>
                    <a:pt x="64" y="2559"/>
                  </a:cubicBezTo>
                  <a:cubicBezTo>
                    <a:pt x="96" y="2116"/>
                    <a:pt x="286" y="1704"/>
                    <a:pt x="507" y="1356"/>
                  </a:cubicBezTo>
                  <a:cubicBezTo>
                    <a:pt x="761" y="1008"/>
                    <a:pt x="1078" y="723"/>
                    <a:pt x="1458" y="564"/>
                  </a:cubicBezTo>
                  <a:cubicBezTo>
                    <a:pt x="1709" y="455"/>
                    <a:pt x="1983" y="402"/>
                    <a:pt x="2260" y="402"/>
                  </a:cubicBezTo>
                  <a:cubicBezTo>
                    <a:pt x="2786" y="402"/>
                    <a:pt x="3323" y="592"/>
                    <a:pt x="3738" y="944"/>
                  </a:cubicBezTo>
                  <a:lnTo>
                    <a:pt x="3896" y="1071"/>
                  </a:lnTo>
                  <a:lnTo>
                    <a:pt x="3991" y="913"/>
                  </a:lnTo>
                  <a:cubicBezTo>
                    <a:pt x="4157" y="644"/>
                    <a:pt x="4512" y="469"/>
                    <a:pt x="4888" y="469"/>
                  </a:cubicBezTo>
                  <a:cubicBezTo>
                    <a:pt x="5088" y="469"/>
                    <a:pt x="5293" y="518"/>
                    <a:pt x="5480" y="628"/>
                  </a:cubicBezTo>
                  <a:cubicBezTo>
                    <a:pt x="5258" y="374"/>
                    <a:pt x="4941" y="279"/>
                    <a:pt x="4593" y="279"/>
                  </a:cubicBezTo>
                  <a:cubicBezTo>
                    <a:pt x="4336" y="305"/>
                    <a:pt x="4057" y="393"/>
                    <a:pt x="3843" y="579"/>
                  </a:cubicBezTo>
                  <a:lnTo>
                    <a:pt x="3843" y="579"/>
                  </a:lnTo>
                  <a:cubicBezTo>
                    <a:pt x="3419" y="200"/>
                    <a:pt x="2843" y="1"/>
                    <a:pt x="2266" y="1"/>
                  </a:cubicBezTo>
                  <a:close/>
                </a:path>
              </a:pathLst>
            </a:custGeom>
            <a:solidFill>
              <a:srgbClr val="FFFFFF">
                <a:alpha val="7647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46" name="Google Shape;1046;p37">
              <a:extLst>
                <a:ext uri="{FF2B5EF4-FFF2-40B4-BE49-F238E27FC236}">
                  <a16:creationId xmlns:a16="http://schemas.microsoft.com/office/drawing/2014/main" id="{5E2439C9-FA79-2597-174D-D7F7EF99C122}"/>
                </a:ext>
              </a:extLst>
            </p:cNvPr>
            <p:cNvSpPr/>
            <p:nvPr/>
          </p:nvSpPr>
          <p:spPr>
            <a:xfrm>
              <a:off x="2719182" y="1387684"/>
              <a:ext cx="150521" cy="74144"/>
            </a:xfrm>
            <a:custGeom>
              <a:avLst/>
              <a:gdLst/>
              <a:ahLst/>
              <a:cxnLst/>
              <a:rect l="l" t="t" r="r" b="b"/>
              <a:pathLst>
                <a:path w="4720" h="2325" extrusionOk="0">
                  <a:moveTo>
                    <a:pt x="1528" y="1"/>
                  </a:moveTo>
                  <a:cubicBezTo>
                    <a:pt x="1306" y="1"/>
                    <a:pt x="1088" y="41"/>
                    <a:pt x="887" y="108"/>
                  </a:cubicBezTo>
                  <a:cubicBezTo>
                    <a:pt x="507" y="266"/>
                    <a:pt x="159" y="551"/>
                    <a:pt x="1" y="900"/>
                  </a:cubicBezTo>
                  <a:cubicBezTo>
                    <a:pt x="254" y="615"/>
                    <a:pt x="602" y="456"/>
                    <a:pt x="983" y="361"/>
                  </a:cubicBezTo>
                  <a:cubicBezTo>
                    <a:pt x="1099" y="340"/>
                    <a:pt x="1215" y="330"/>
                    <a:pt x="1330" y="330"/>
                  </a:cubicBezTo>
                  <a:cubicBezTo>
                    <a:pt x="1560" y="330"/>
                    <a:pt x="1785" y="372"/>
                    <a:pt x="1996" y="456"/>
                  </a:cubicBezTo>
                  <a:cubicBezTo>
                    <a:pt x="2661" y="710"/>
                    <a:pt x="3136" y="1311"/>
                    <a:pt x="3326" y="2008"/>
                  </a:cubicBezTo>
                  <a:lnTo>
                    <a:pt x="3421" y="2293"/>
                  </a:lnTo>
                  <a:lnTo>
                    <a:pt x="3579" y="2103"/>
                  </a:lnTo>
                  <a:cubicBezTo>
                    <a:pt x="3685" y="1985"/>
                    <a:pt x="3861" y="1921"/>
                    <a:pt x="4047" y="1921"/>
                  </a:cubicBezTo>
                  <a:cubicBezTo>
                    <a:pt x="4309" y="1921"/>
                    <a:pt x="4590" y="2047"/>
                    <a:pt x="4719" y="2325"/>
                  </a:cubicBezTo>
                  <a:cubicBezTo>
                    <a:pt x="4719" y="2071"/>
                    <a:pt x="4466" y="1850"/>
                    <a:pt x="4213" y="1723"/>
                  </a:cubicBezTo>
                  <a:cubicBezTo>
                    <a:pt x="4122" y="1689"/>
                    <a:pt x="4019" y="1671"/>
                    <a:pt x="3912" y="1671"/>
                  </a:cubicBezTo>
                  <a:cubicBezTo>
                    <a:pt x="3807" y="1671"/>
                    <a:pt x="3699" y="1688"/>
                    <a:pt x="3596" y="1724"/>
                  </a:cubicBezTo>
                  <a:lnTo>
                    <a:pt x="3596" y="1724"/>
                  </a:lnTo>
                  <a:cubicBezTo>
                    <a:pt x="3408" y="1010"/>
                    <a:pt x="2869" y="338"/>
                    <a:pt x="2123" y="108"/>
                  </a:cubicBezTo>
                  <a:cubicBezTo>
                    <a:pt x="1928" y="33"/>
                    <a:pt x="1726" y="1"/>
                    <a:pt x="1528" y="1"/>
                  </a:cubicBezTo>
                  <a:close/>
                </a:path>
              </a:pathLst>
            </a:custGeom>
            <a:solidFill>
              <a:srgbClr val="FFFFFF">
                <a:alpha val="7647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47" name="Google Shape;1047;p37">
              <a:extLst>
                <a:ext uri="{FF2B5EF4-FFF2-40B4-BE49-F238E27FC236}">
                  <a16:creationId xmlns:a16="http://schemas.microsoft.com/office/drawing/2014/main" id="{26D14587-4DFF-B5A7-6DB5-623E0253A540}"/>
                </a:ext>
              </a:extLst>
            </p:cNvPr>
            <p:cNvSpPr/>
            <p:nvPr/>
          </p:nvSpPr>
          <p:spPr>
            <a:xfrm>
              <a:off x="1953663" y="1340615"/>
              <a:ext cx="191914" cy="59602"/>
            </a:xfrm>
            <a:custGeom>
              <a:avLst/>
              <a:gdLst/>
              <a:ahLst/>
              <a:cxnLst/>
              <a:rect l="l" t="t" r="r" b="b"/>
              <a:pathLst>
                <a:path w="6018" h="1869" extrusionOk="0">
                  <a:moveTo>
                    <a:pt x="2223" y="1"/>
                  </a:moveTo>
                  <a:cubicBezTo>
                    <a:pt x="2094" y="1"/>
                    <a:pt x="1965" y="11"/>
                    <a:pt x="1837" y="32"/>
                  </a:cubicBezTo>
                  <a:cubicBezTo>
                    <a:pt x="1362" y="96"/>
                    <a:pt x="951" y="349"/>
                    <a:pt x="602" y="666"/>
                  </a:cubicBezTo>
                  <a:cubicBezTo>
                    <a:pt x="286" y="982"/>
                    <a:pt x="64" y="1426"/>
                    <a:pt x="1" y="1869"/>
                  </a:cubicBezTo>
                  <a:cubicBezTo>
                    <a:pt x="191" y="1457"/>
                    <a:pt x="444" y="1109"/>
                    <a:pt x="792" y="856"/>
                  </a:cubicBezTo>
                  <a:cubicBezTo>
                    <a:pt x="1109" y="602"/>
                    <a:pt x="1521" y="444"/>
                    <a:pt x="1901" y="381"/>
                  </a:cubicBezTo>
                  <a:cubicBezTo>
                    <a:pt x="1982" y="371"/>
                    <a:pt x="2063" y="366"/>
                    <a:pt x="2145" y="366"/>
                  </a:cubicBezTo>
                  <a:cubicBezTo>
                    <a:pt x="2863" y="366"/>
                    <a:pt x="3593" y="733"/>
                    <a:pt x="3991" y="1331"/>
                  </a:cubicBezTo>
                  <a:lnTo>
                    <a:pt x="4118" y="1552"/>
                  </a:lnTo>
                  <a:lnTo>
                    <a:pt x="4276" y="1362"/>
                  </a:lnTo>
                  <a:cubicBezTo>
                    <a:pt x="4466" y="1141"/>
                    <a:pt x="4751" y="982"/>
                    <a:pt x="5068" y="919"/>
                  </a:cubicBezTo>
                  <a:cubicBezTo>
                    <a:pt x="5119" y="914"/>
                    <a:pt x="5171" y="911"/>
                    <a:pt x="5224" y="911"/>
                  </a:cubicBezTo>
                  <a:cubicBezTo>
                    <a:pt x="5496" y="911"/>
                    <a:pt x="5779" y="981"/>
                    <a:pt x="6018" y="1141"/>
                  </a:cubicBezTo>
                  <a:cubicBezTo>
                    <a:pt x="5796" y="887"/>
                    <a:pt x="5416" y="729"/>
                    <a:pt x="5068" y="729"/>
                  </a:cubicBezTo>
                  <a:cubicBezTo>
                    <a:pt x="5036" y="726"/>
                    <a:pt x="5003" y="725"/>
                    <a:pt x="4971" y="725"/>
                  </a:cubicBezTo>
                  <a:cubicBezTo>
                    <a:pt x="4687" y="725"/>
                    <a:pt x="4395" y="826"/>
                    <a:pt x="4171" y="1002"/>
                  </a:cubicBezTo>
                  <a:lnTo>
                    <a:pt x="4171" y="1002"/>
                  </a:lnTo>
                  <a:cubicBezTo>
                    <a:pt x="3735" y="366"/>
                    <a:pt x="2984" y="1"/>
                    <a:pt x="2223" y="1"/>
                  </a:cubicBezTo>
                  <a:close/>
                </a:path>
              </a:pathLst>
            </a:custGeom>
            <a:solidFill>
              <a:srgbClr val="FFFFFF">
                <a:alpha val="7647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48" name="Google Shape;1048;p37">
              <a:extLst>
                <a:ext uri="{FF2B5EF4-FFF2-40B4-BE49-F238E27FC236}">
                  <a16:creationId xmlns:a16="http://schemas.microsoft.com/office/drawing/2014/main" id="{8997615E-9459-8926-DAAB-07E8A03CC4AB}"/>
                </a:ext>
              </a:extLst>
            </p:cNvPr>
            <p:cNvSpPr/>
            <p:nvPr/>
          </p:nvSpPr>
          <p:spPr>
            <a:xfrm>
              <a:off x="1783280" y="3184718"/>
              <a:ext cx="736276" cy="1067518"/>
            </a:xfrm>
            <a:custGeom>
              <a:avLst/>
              <a:gdLst/>
              <a:ahLst/>
              <a:cxnLst/>
              <a:rect l="l" t="t" r="r" b="b"/>
              <a:pathLst>
                <a:path w="23088" h="33475" extrusionOk="0">
                  <a:moveTo>
                    <a:pt x="2883" y="1"/>
                  </a:moveTo>
                  <a:cubicBezTo>
                    <a:pt x="2883" y="1"/>
                    <a:pt x="1" y="7696"/>
                    <a:pt x="2883" y="10737"/>
                  </a:cubicBezTo>
                  <a:cubicBezTo>
                    <a:pt x="5765" y="13809"/>
                    <a:pt x="11908" y="14695"/>
                    <a:pt x="11908" y="14695"/>
                  </a:cubicBezTo>
                  <a:lnTo>
                    <a:pt x="10072" y="31131"/>
                  </a:lnTo>
                  <a:lnTo>
                    <a:pt x="17640" y="33475"/>
                  </a:lnTo>
                  <a:cubicBezTo>
                    <a:pt x="17640" y="33475"/>
                    <a:pt x="23088" y="17482"/>
                    <a:pt x="22391" y="13270"/>
                  </a:cubicBezTo>
                  <a:cubicBezTo>
                    <a:pt x="21726" y="9090"/>
                    <a:pt x="2883" y="1"/>
                    <a:pt x="2883" y="1"/>
                  </a:cubicBezTo>
                  <a:close/>
                </a:path>
              </a:pathLst>
            </a:custGeom>
            <a:solidFill>
              <a:srgbClr val="2926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49" name="Google Shape;1049;p37">
              <a:extLst>
                <a:ext uri="{FF2B5EF4-FFF2-40B4-BE49-F238E27FC236}">
                  <a16:creationId xmlns:a16="http://schemas.microsoft.com/office/drawing/2014/main" id="{3B0B011D-0587-E82A-5FE1-C6275B7329C9}"/>
                </a:ext>
              </a:extLst>
            </p:cNvPr>
            <p:cNvSpPr/>
            <p:nvPr/>
          </p:nvSpPr>
          <p:spPr>
            <a:xfrm>
              <a:off x="2391262" y="3297831"/>
              <a:ext cx="612065" cy="879686"/>
            </a:xfrm>
            <a:custGeom>
              <a:avLst/>
              <a:gdLst/>
              <a:ahLst/>
              <a:cxnLst/>
              <a:rect l="l" t="t" r="r" b="b"/>
              <a:pathLst>
                <a:path w="19193" h="27585" extrusionOk="0">
                  <a:moveTo>
                    <a:pt x="6841" y="1"/>
                  </a:moveTo>
                  <a:lnTo>
                    <a:pt x="1" y="7190"/>
                  </a:lnTo>
                  <a:lnTo>
                    <a:pt x="5448" y="8710"/>
                  </a:lnTo>
                  <a:lnTo>
                    <a:pt x="11876" y="27584"/>
                  </a:lnTo>
                  <a:lnTo>
                    <a:pt x="19192" y="25083"/>
                  </a:lnTo>
                  <a:cubicBezTo>
                    <a:pt x="19192" y="25083"/>
                    <a:pt x="15423" y="6683"/>
                    <a:pt x="13903" y="4846"/>
                  </a:cubicBezTo>
                  <a:cubicBezTo>
                    <a:pt x="12351" y="3009"/>
                    <a:pt x="6841" y="1"/>
                    <a:pt x="6841" y="1"/>
                  </a:cubicBezTo>
                  <a:close/>
                </a:path>
              </a:pathLst>
            </a:custGeom>
            <a:solidFill>
              <a:srgbClr val="2926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50" name="Google Shape;1050;p37">
              <a:extLst>
                <a:ext uri="{FF2B5EF4-FFF2-40B4-BE49-F238E27FC236}">
                  <a16:creationId xmlns:a16="http://schemas.microsoft.com/office/drawing/2014/main" id="{87D2502B-9CEC-BED0-AD2D-30C6DDEC4EEB}"/>
                </a:ext>
              </a:extLst>
            </p:cNvPr>
            <p:cNvSpPr/>
            <p:nvPr/>
          </p:nvSpPr>
          <p:spPr>
            <a:xfrm>
              <a:off x="2110503" y="4188583"/>
              <a:ext cx="411062" cy="265644"/>
            </a:xfrm>
            <a:custGeom>
              <a:avLst/>
              <a:gdLst/>
              <a:ahLst/>
              <a:cxnLst/>
              <a:rect l="l" t="t" r="r" b="b"/>
              <a:pathLst>
                <a:path w="12890" h="8330" extrusionOk="0">
                  <a:moveTo>
                    <a:pt x="982" y="1"/>
                  </a:moveTo>
                  <a:lnTo>
                    <a:pt x="1" y="4371"/>
                  </a:lnTo>
                  <a:cubicBezTo>
                    <a:pt x="3991" y="6493"/>
                    <a:pt x="8393" y="7855"/>
                    <a:pt x="12890" y="8330"/>
                  </a:cubicBezTo>
                  <a:cubicBezTo>
                    <a:pt x="12130" y="5638"/>
                    <a:pt x="10261" y="3389"/>
                    <a:pt x="7696" y="2154"/>
                  </a:cubicBezTo>
                  <a:lnTo>
                    <a:pt x="7379" y="1996"/>
                  </a:lnTo>
                  <a:lnTo>
                    <a:pt x="982"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51" name="Google Shape;1051;p37">
              <a:extLst>
                <a:ext uri="{FF2B5EF4-FFF2-40B4-BE49-F238E27FC236}">
                  <a16:creationId xmlns:a16="http://schemas.microsoft.com/office/drawing/2014/main" id="{EEF19C9B-CE6E-CBD9-93F0-016D92143AA0}"/>
                </a:ext>
              </a:extLst>
            </p:cNvPr>
            <p:cNvSpPr/>
            <p:nvPr/>
          </p:nvSpPr>
          <p:spPr>
            <a:xfrm>
              <a:off x="2099405" y="4326954"/>
              <a:ext cx="432269" cy="167678"/>
            </a:xfrm>
            <a:custGeom>
              <a:avLst/>
              <a:gdLst/>
              <a:ahLst/>
              <a:cxnLst/>
              <a:rect l="l" t="t" r="r" b="b"/>
              <a:pathLst>
                <a:path w="13555" h="5258" extrusionOk="0">
                  <a:moveTo>
                    <a:pt x="349" y="0"/>
                  </a:moveTo>
                  <a:lnTo>
                    <a:pt x="0" y="1521"/>
                  </a:lnTo>
                  <a:lnTo>
                    <a:pt x="13555" y="5257"/>
                  </a:lnTo>
                  <a:cubicBezTo>
                    <a:pt x="13460" y="4814"/>
                    <a:pt x="13365" y="4402"/>
                    <a:pt x="13270" y="3991"/>
                  </a:cubicBezTo>
                  <a:cubicBezTo>
                    <a:pt x="8741" y="3516"/>
                    <a:pt x="4339" y="2154"/>
                    <a:pt x="349" y="0"/>
                  </a:cubicBezTo>
                  <a:close/>
                </a:path>
              </a:pathLst>
            </a:custGeom>
            <a:solidFill>
              <a:srgbClr val="2926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52" name="Google Shape;1052;p37">
              <a:extLst>
                <a:ext uri="{FF2B5EF4-FFF2-40B4-BE49-F238E27FC236}">
                  <a16:creationId xmlns:a16="http://schemas.microsoft.com/office/drawing/2014/main" id="{53580A86-148A-B15F-37C4-6185794163A2}"/>
                </a:ext>
              </a:extLst>
            </p:cNvPr>
            <p:cNvSpPr/>
            <p:nvPr/>
          </p:nvSpPr>
          <p:spPr>
            <a:xfrm>
              <a:off x="2424587" y="4339295"/>
              <a:ext cx="75771" cy="57370"/>
            </a:xfrm>
            <a:custGeom>
              <a:avLst/>
              <a:gdLst/>
              <a:ahLst/>
              <a:cxnLst/>
              <a:rect l="l" t="t" r="r" b="b"/>
              <a:pathLst>
                <a:path w="2376" h="1799" extrusionOk="0">
                  <a:moveTo>
                    <a:pt x="2091" y="1"/>
                  </a:moveTo>
                  <a:cubicBezTo>
                    <a:pt x="1642" y="1"/>
                    <a:pt x="1190" y="176"/>
                    <a:pt x="824" y="437"/>
                  </a:cubicBezTo>
                  <a:cubicBezTo>
                    <a:pt x="381" y="754"/>
                    <a:pt x="64" y="1260"/>
                    <a:pt x="1" y="1799"/>
                  </a:cubicBezTo>
                  <a:cubicBezTo>
                    <a:pt x="349" y="1387"/>
                    <a:pt x="697" y="1070"/>
                    <a:pt x="1077" y="785"/>
                  </a:cubicBezTo>
                  <a:cubicBezTo>
                    <a:pt x="1457" y="500"/>
                    <a:pt x="1869" y="247"/>
                    <a:pt x="2376" y="25"/>
                  </a:cubicBezTo>
                  <a:cubicBezTo>
                    <a:pt x="2282" y="8"/>
                    <a:pt x="2186" y="1"/>
                    <a:pt x="2091" y="1"/>
                  </a:cubicBezTo>
                  <a:close/>
                </a:path>
              </a:pathLst>
            </a:custGeom>
            <a:solidFill>
              <a:srgbClr val="2926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53" name="Google Shape;1053;p37">
              <a:extLst>
                <a:ext uri="{FF2B5EF4-FFF2-40B4-BE49-F238E27FC236}">
                  <a16:creationId xmlns:a16="http://schemas.microsoft.com/office/drawing/2014/main" id="{D6807B33-526B-4174-5B11-24DE72F8DF67}"/>
                </a:ext>
              </a:extLst>
            </p:cNvPr>
            <p:cNvSpPr/>
            <p:nvPr/>
          </p:nvSpPr>
          <p:spPr>
            <a:xfrm>
              <a:off x="2401372" y="4317514"/>
              <a:ext cx="69712" cy="60974"/>
            </a:xfrm>
            <a:custGeom>
              <a:avLst/>
              <a:gdLst/>
              <a:ahLst/>
              <a:cxnLst/>
              <a:rect l="l" t="t" r="r" b="b"/>
              <a:pathLst>
                <a:path w="2186" h="1912" extrusionOk="0">
                  <a:moveTo>
                    <a:pt x="2000" y="1"/>
                  </a:moveTo>
                  <a:cubicBezTo>
                    <a:pt x="1525" y="1"/>
                    <a:pt x="1061" y="210"/>
                    <a:pt x="697" y="518"/>
                  </a:cubicBezTo>
                  <a:cubicBezTo>
                    <a:pt x="285" y="866"/>
                    <a:pt x="0" y="1373"/>
                    <a:pt x="0" y="1912"/>
                  </a:cubicBezTo>
                  <a:cubicBezTo>
                    <a:pt x="317" y="1500"/>
                    <a:pt x="634" y="1152"/>
                    <a:pt x="982" y="866"/>
                  </a:cubicBezTo>
                  <a:cubicBezTo>
                    <a:pt x="1330" y="550"/>
                    <a:pt x="1710" y="296"/>
                    <a:pt x="2185" y="11"/>
                  </a:cubicBezTo>
                  <a:cubicBezTo>
                    <a:pt x="2124" y="4"/>
                    <a:pt x="2062" y="1"/>
                    <a:pt x="2000" y="1"/>
                  </a:cubicBezTo>
                  <a:close/>
                </a:path>
              </a:pathLst>
            </a:custGeom>
            <a:solidFill>
              <a:srgbClr val="2926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54" name="Google Shape;1054;p37">
              <a:extLst>
                <a:ext uri="{FF2B5EF4-FFF2-40B4-BE49-F238E27FC236}">
                  <a16:creationId xmlns:a16="http://schemas.microsoft.com/office/drawing/2014/main" id="{EB7E42C8-6D55-AA4E-D361-63E9F56F19BD}"/>
                </a:ext>
              </a:extLst>
            </p:cNvPr>
            <p:cNvSpPr/>
            <p:nvPr/>
          </p:nvSpPr>
          <p:spPr>
            <a:xfrm>
              <a:off x="2379144" y="4293310"/>
              <a:ext cx="79821" cy="69010"/>
            </a:xfrm>
            <a:custGeom>
              <a:avLst/>
              <a:gdLst/>
              <a:ahLst/>
              <a:cxnLst/>
              <a:rect l="l" t="t" r="r" b="b"/>
              <a:pathLst>
                <a:path w="2503" h="2164" extrusionOk="0">
                  <a:moveTo>
                    <a:pt x="2307" y="1"/>
                  </a:moveTo>
                  <a:cubicBezTo>
                    <a:pt x="1747" y="1"/>
                    <a:pt x="1222" y="240"/>
                    <a:pt x="824" y="580"/>
                  </a:cubicBezTo>
                  <a:cubicBezTo>
                    <a:pt x="349" y="992"/>
                    <a:pt x="32" y="1562"/>
                    <a:pt x="1" y="2164"/>
                  </a:cubicBezTo>
                  <a:cubicBezTo>
                    <a:pt x="349" y="1689"/>
                    <a:pt x="697" y="1277"/>
                    <a:pt x="1077" y="929"/>
                  </a:cubicBezTo>
                  <a:cubicBezTo>
                    <a:pt x="1521" y="549"/>
                    <a:pt x="1964" y="295"/>
                    <a:pt x="2502" y="10"/>
                  </a:cubicBezTo>
                  <a:cubicBezTo>
                    <a:pt x="2437" y="4"/>
                    <a:pt x="2372" y="1"/>
                    <a:pt x="2307" y="1"/>
                  </a:cubicBezTo>
                  <a:close/>
                </a:path>
              </a:pathLst>
            </a:custGeom>
            <a:solidFill>
              <a:srgbClr val="29266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55" name="Google Shape;1055;p37">
              <a:extLst>
                <a:ext uri="{FF2B5EF4-FFF2-40B4-BE49-F238E27FC236}">
                  <a16:creationId xmlns:a16="http://schemas.microsoft.com/office/drawing/2014/main" id="{70DF8A61-96E2-6079-90A6-48A1A9F7A889}"/>
                </a:ext>
              </a:extLst>
            </p:cNvPr>
            <p:cNvSpPr/>
            <p:nvPr/>
          </p:nvSpPr>
          <p:spPr>
            <a:xfrm>
              <a:off x="1681295" y="2956481"/>
              <a:ext cx="253526" cy="467157"/>
            </a:xfrm>
            <a:custGeom>
              <a:avLst/>
              <a:gdLst/>
              <a:ahLst/>
              <a:cxnLst/>
              <a:rect l="l" t="t" r="r" b="b"/>
              <a:pathLst>
                <a:path w="7950" h="14649" extrusionOk="0">
                  <a:moveTo>
                    <a:pt x="3769" y="1"/>
                  </a:moveTo>
                  <a:lnTo>
                    <a:pt x="0" y="10135"/>
                  </a:lnTo>
                  <a:cubicBezTo>
                    <a:pt x="0" y="10135"/>
                    <a:pt x="285" y="14125"/>
                    <a:pt x="3420" y="14632"/>
                  </a:cubicBezTo>
                  <a:cubicBezTo>
                    <a:pt x="3486" y="14643"/>
                    <a:pt x="3551" y="14649"/>
                    <a:pt x="3616" y="14649"/>
                  </a:cubicBezTo>
                  <a:cubicBezTo>
                    <a:pt x="6584" y="14649"/>
                    <a:pt x="7949" y="2756"/>
                    <a:pt x="7949" y="2756"/>
                  </a:cubicBezTo>
                  <a:cubicBezTo>
                    <a:pt x="6872" y="1458"/>
                    <a:pt x="5384" y="476"/>
                    <a:pt x="3769" y="1"/>
                  </a:cubicBezTo>
                  <a:close/>
                </a:path>
              </a:pathLst>
            </a:custGeom>
            <a:solidFill>
              <a:srgbClr val="C963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56" name="Google Shape;1056;p37">
              <a:extLst>
                <a:ext uri="{FF2B5EF4-FFF2-40B4-BE49-F238E27FC236}">
                  <a16:creationId xmlns:a16="http://schemas.microsoft.com/office/drawing/2014/main" id="{FCDD3CED-07FB-A0B6-383F-9589ACFC5F9F}"/>
                </a:ext>
              </a:extLst>
            </p:cNvPr>
            <p:cNvSpPr/>
            <p:nvPr/>
          </p:nvSpPr>
          <p:spPr>
            <a:xfrm>
              <a:off x="1901464" y="2468628"/>
              <a:ext cx="850379" cy="410775"/>
            </a:xfrm>
            <a:custGeom>
              <a:avLst/>
              <a:gdLst/>
              <a:ahLst/>
              <a:cxnLst/>
              <a:rect l="l" t="t" r="r" b="b"/>
              <a:pathLst>
                <a:path w="26666" h="12881" extrusionOk="0">
                  <a:moveTo>
                    <a:pt x="2797" y="0"/>
                  </a:moveTo>
                  <a:cubicBezTo>
                    <a:pt x="1855" y="0"/>
                    <a:pt x="914" y="123"/>
                    <a:pt x="0" y="383"/>
                  </a:cubicBezTo>
                  <a:cubicBezTo>
                    <a:pt x="1457" y="3043"/>
                    <a:pt x="3167" y="5766"/>
                    <a:pt x="5352" y="7857"/>
                  </a:cubicBezTo>
                  <a:cubicBezTo>
                    <a:pt x="7569" y="9915"/>
                    <a:pt x="10198" y="11562"/>
                    <a:pt x="13079" y="12417"/>
                  </a:cubicBezTo>
                  <a:cubicBezTo>
                    <a:pt x="13987" y="12687"/>
                    <a:pt x="14933" y="12881"/>
                    <a:pt x="15887" y="12881"/>
                  </a:cubicBezTo>
                  <a:cubicBezTo>
                    <a:pt x="16165" y="12881"/>
                    <a:pt x="16443" y="12864"/>
                    <a:pt x="16721" y="12829"/>
                  </a:cubicBezTo>
                  <a:cubicBezTo>
                    <a:pt x="18210" y="12639"/>
                    <a:pt x="19572" y="11879"/>
                    <a:pt x="20775" y="10992"/>
                  </a:cubicBezTo>
                  <a:cubicBezTo>
                    <a:pt x="24005" y="8585"/>
                    <a:pt x="25937" y="4436"/>
                    <a:pt x="26665" y="509"/>
                  </a:cubicBezTo>
                  <a:lnTo>
                    <a:pt x="26665" y="509"/>
                  </a:lnTo>
                  <a:cubicBezTo>
                    <a:pt x="21883" y="604"/>
                    <a:pt x="17355" y="3961"/>
                    <a:pt x="15866" y="8490"/>
                  </a:cubicBezTo>
                  <a:cubicBezTo>
                    <a:pt x="14346" y="5766"/>
                    <a:pt x="11654" y="3328"/>
                    <a:pt x="8962" y="1744"/>
                  </a:cubicBezTo>
                  <a:cubicBezTo>
                    <a:pt x="7111" y="642"/>
                    <a:pt x="4952" y="0"/>
                    <a:pt x="279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57" name="Google Shape;1057;p37">
              <a:extLst>
                <a:ext uri="{FF2B5EF4-FFF2-40B4-BE49-F238E27FC236}">
                  <a16:creationId xmlns:a16="http://schemas.microsoft.com/office/drawing/2014/main" id="{BDDB662E-0B6F-19AA-C3B1-B13FBC87EAB4}"/>
                </a:ext>
              </a:extLst>
            </p:cNvPr>
            <p:cNvSpPr/>
            <p:nvPr/>
          </p:nvSpPr>
          <p:spPr>
            <a:xfrm>
              <a:off x="2440756" y="2510117"/>
              <a:ext cx="291889" cy="221189"/>
            </a:xfrm>
            <a:custGeom>
              <a:avLst/>
              <a:gdLst/>
              <a:ahLst/>
              <a:cxnLst/>
              <a:rect l="l" t="t" r="r" b="b"/>
              <a:pathLst>
                <a:path w="9153" h="6936" fill="none" extrusionOk="0">
                  <a:moveTo>
                    <a:pt x="9153" y="0"/>
                  </a:moveTo>
                  <a:cubicBezTo>
                    <a:pt x="7126" y="32"/>
                    <a:pt x="5131" y="824"/>
                    <a:pt x="3547" y="2090"/>
                  </a:cubicBezTo>
                  <a:cubicBezTo>
                    <a:pt x="1964" y="3325"/>
                    <a:pt x="760" y="5067"/>
                    <a:pt x="0" y="6936"/>
                  </a:cubicBezTo>
                  <a:cubicBezTo>
                    <a:pt x="760" y="5352"/>
                    <a:pt x="2059" y="4054"/>
                    <a:pt x="3579" y="3104"/>
                  </a:cubicBezTo>
                  <a:cubicBezTo>
                    <a:pt x="5036" y="2154"/>
                    <a:pt x="6714" y="1520"/>
                    <a:pt x="8393" y="950"/>
                  </a:cubicBezTo>
                  <a:cubicBezTo>
                    <a:pt x="5384" y="1869"/>
                    <a:pt x="2692" y="3800"/>
                    <a:pt x="887" y="6366"/>
                  </a:cubicBezTo>
                </a:path>
              </a:pathLst>
            </a:custGeom>
            <a:noFill/>
            <a:ln w="4750" cap="flat" cmpd="sng">
              <a:solidFill>
                <a:srgbClr val="645CA7"/>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58" name="Google Shape;1058;p37">
              <a:extLst>
                <a:ext uri="{FF2B5EF4-FFF2-40B4-BE49-F238E27FC236}">
                  <a16:creationId xmlns:a16="http://schemas.microsoft.com/office/drawing/2014/main" id="{71DDEBB3-B9EE-AE87-032D-6B9710B567DE}"/>
                </a:ext>
              </a:extLst>
            </p:cNvPr>
            <p:cNvSpPr/>
            <p:nvPr/>
          </p:nvSpPr>
          <p:spPr>
            <a:xfrm>
              <a:off x="1921650" y="2474751"/>
              <a:ext cx="464605" cy="278782"/>
            </a:xfrm>
            <a:custGeom>
              <a:avLst/>
              <a:gdLst/>
              <a:ahLst/>
              <a:cxnLst/>
              <a:rect l="l" t="t" r="r" b="b"/>
              <a:pathLst>
                <a:path w="14569" h="8742" fill="none" extrusionOk="0">
                  <a:moveTo>
                    <a:pt x="0" y="634"/>
                  </a:moveTo>
                  <a:cubicBezTo>
                    <a:pt x="2914" y="1"/>
                    <a:pt x="6018" y="729"/>
                    <a:pt x="8551" y="2281"/>
                  </a:cubicBezTo>
                  <a:cubicBezTo>
                    <a:pt x="11085" y="3833"/>
                    <a:pt x="13080" y="6144"/>
                    <a:pt x="14568" y="8741"/>
                  </a:cubicBezTo>
                  <a:cubicBezTo>
                    <a:pt x="11401" y="4371"/>
                    <a:pt x="6239" y="1552"/>
                    <a:pt x="856" y="1204"/>
                  </a:cubicBezTo>
                  <a:cubicBezTo>
                    <a:pt x="3294" y="2123"/>
                    <a:pt x="6018" y="2439"/>
                    <a:pt x="8329" y="3674"/>
                  </a:cubicBezTo>
                  <a:cubicBezTo>
                    <a:pt x="10515" y="4814"/>
                    <a:pt x="12193" y="6683"/>
                    <a:pt x="13586" y="8741"/>
                  </a:cubicBezTo>
                </a:path>
              </a:pathLst>
            </a:custGeom>
            <a:noFill/>
            <a:ln w="4750" cap="flat" cmpd="sng">
              <a:solidFill>
                <a:srgbClr val="645CA7"/>
              </a:solidFill>
              <a:prstDash val="solid"/>
              <a:miter lim="31669"/>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59" name="Google Shape;1059;p37">
              <a:extLst>
                <a:ext uri="{FF2B5EF4-FFF2-40B4-BE49-F238E27FC236}">
                  <a16:creationId xmlns:a16="http://schemas.microsoft.com/office/drawing/2014/main" id="{D7BE8EE5-DAFB-FA08-5717-6AB915AA5E47}"/>
                </a:ext>
              </a:extLst>
            </p:cNvPr>
            <p:cNvSpPr/>
            <p:nvPr/>
          </p:nvSpPr>
          <p:spPr>
            <a:xfrm>
              <a:off x="2339760" y="2715105"/>
              <a:ext cx="123255" cy="812015"/>
            </a:xfrm>
            <a:custGeom>
              <a:avLst/>
              <a:gdLst/>
              <a:ahLst/>
              <a:cxnLst/>
              <a:rect l="l" t="t" r="r" b="b"/>
              <a:pathLst>
                <a:path w="3865" h="25463" extrusionOk="0">
                  <a:moveTo>
                    <a:pt x="0" y="1"/>
                  </a:moveTo>
                  <a:lnTo>
                    <a:pt x="0" y="25463"/>
                  </a:lnTo>
                  <a:lnTo>
                    <a:pt x="3864" y="25463"/>
                  </a:lnTo>
                  <a:lnTo>
                    <a:pt x="3864" y="1"/>
                  </a:lnTo>
                  <a:close/>
                </a:path>
              </a:pathLst>
            </a:custGeom>
            <a:solidFill>
              <a:srgbClr val="645CA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60" name="Google Shape;1060;p37">
              <a:extLst>
                <a:ext uri="{FF2B5EF4-FFF2-40B4-BE49-F238E27FC236}">
                  <a16:creationId xmlns:a16="http://schemas.microsoft.com/office/drawing/2014/main" id="{2C7E973A-8825-A4AF-D7A7-2C18060B7622}"/>
                </a:ext>
              </a:extLst>
            </p:cNvPr>
            <p:cNvSpPr/>
            <p:nvPr/>
          </p:nvSpPr>
          <p:spPr>
            <a:xfrm>
              <a:off x="2462983" y="2461867"/>
              <a:ext cx="340362" cy="1065254"/>
            </a:xfrm>
            <a:custGeom>
              <a:avLst/>
              <a:gdLst/>
              <a:ahLst/>
              <a:cxnLst/>
              <a:rect l="l" t="t" r="r" b="b"/>
              <a:pathLst>
                <a:path w="10673" h="33404" extrusionOk="0">
                  <a:moveTo>
                    <a:pt x="9995" y="0"/>
                  </a:moveTo>
                  <a:cubicBezTo>
                    <a:pt x="9847" y="0"/>
                    <a:pt x="9696" y="48"/>
                    <a:pt x="9564" y="151"/>
                  </a:cubicBezTo>
                  <a:lnTo>
                    <a:pt x="0" y="7942"/>
                  </a:lnTo>
                  <a:lnTo>
                    <a:pt x="0" y="33404"/>
                  </a:lnTo>
                  <a:lnTo>
                    <a:pt x="10419" y="24916"/>
                  </a:lnTo>
                  <a:cubicBezTo>
                    <a:pt x="10578" y="24790"/>
                    <a:pt x="10673" y="24600"/>
                    <a:pt x="10673" y="24410"/>
                  </a:cubicBezTo>
                  <a:lnTo>
                    <a:pt x="10673" y="690"/>
                  </a:lnTo>
                  <a:cubicBezTo>
                    <a:pt x="10673" y="267"/>
                    <a:pt x="10344" y="0"/>
                    <a:pt x="9995" y="0"/>
                  </a:cubicBezTo>
                  <a:close/>
                </a:path>
              </a:pathLst>
            </a:custGeom>
            <a:gradFill>
              <a:gsLst>
                <a:gs pos="0">
                  <a:srgbClr val="645CA7"/>
                </a:gs>
                <a:gs pos="100000">
                  <a:srgbClr val="D77EAD"/>
                </a:gs>
              </a:gsLst>
              <a:lin ang="5400012"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61" name="Google Shape;1061;p37">
              <a:extLst>
                <a:ext uri="{FF2B5EF4-FFF2-40B4-BE49-F238E27FC236}">
                  <a16:creationId xmlns:a16="http://schemas.microsoft.com/office/drawing/2014/main" id="{A6F0F024-B523-4449-0022-87CE8CF423BF}"/>
                </a:ext>
              </a:extLst>
            </p:cNvPr>
            <p:cNvSpPr/>
            <p:nvPr/>
          </p:nvSpPr>
          <p:spPr>
            <a:xfrm>
              <a:off x="2496308" y="2522235"/>
              <a:ext cx="269662" cy="492860"/>
            </a:xfrm>
            <a:custGeom>
              <a:avLst/>
              <a:gdLst/>
              <a:ahLst/>
              <a:cxnLst/>
              <a:rect l="l" t="t" r="r" b="b"/>
              <a:pathLst>
                <a:path w="8456" h="15455" extrusionOk="0">
                  <a:moveTo>
                    <a:pt x="8456" y="0"/>
                  </a:moveTo>
                  <a:lnTo>
                    <a:pt x="0" y="6904"/>
                  </a:lnTo>
                  <a:lnTo>
                    <a:pt x="0" y="15455"/>
                  </a:lnTo>
                  <a:lnTo>
                    <a:pt x="8456" y="8551"/>
                  </a:lnTo>
                  <a:lnTo>
                    <a:pt x="8456" y="0"/>
                  </a:lnTo>
                  <a:close/>
                </a:path>
              </a:pathLst>
            </a:custGeom>
            <a:solidFill>
              <a:srgbClr val="FFFFFF">
                <a:alpha val="7647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62" name="Google Shape;1062;p37">
              <a:extLst>
                <a:ext uri="{FF2B5EF4-FFF2-40B4-BE49-F238E27FC236}">
                  <a16:creationId xmlns:a16="http://schemas.microsoft.com/office/drawing/2014/main" id="{578C0A54-5EFA-2E1A-E196-4B14BE0E4D28}"/>
                </a:ext>
              </a:extLst>
            </p:cNvPr>
            <p:cNvSpPr/>
            <p:nvPr/>
          </p:nvSpPr>
          <p:spPr>
            <a:xfrm>
              <a:off x="2496308" y="2841358"/>
              <a:ext cx="269662" cy="253526"/>
            </a:xfrm>
            <a:custGeom>
              <a:avLst/>
              <a:gdLst/>
              <a:ahLst/>
              <a:cxnLst/>
              <a:rect l="l" t="t" r="r" b="b"/>
              <a:pathLst>
                <a:path w="8456" h="7950" extrusionOk="0">
                  <a:moveTo>
                    <a:pt x="8456" y="1"/>
                  </a:moveTo>
                  <a:lnTo>
                    <a:pt x="0" y="6936"/>
                  </a:lnTo>
                  <a:lnTo>
                    <a:pt x="0" y="7949"/>
                  </a:lnTo>
                  <a:lnTo>
                    <a:pt x="8456" y="1046"/>
                  </a:lnTo>
                  <a:lnTo>
                    <a:pt x="8456" y="1"/>
                  </a:lnTo>
                  <a:close/>
                </a:path>
              </a:pathLst>
            </a:custGeom>
            <a:solidFill>
              <a:srgbClr val="FFFFFF">
                <a:alpha val="7647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63" name="Google Shape;1063;p37">
              <a:extLst>
                <a:ext uri="{FF2B5EF4-FFF2-40B4-BE49-F238E27FC236}">
                  <a16:creationId xmlns:a16="http://schemas.microsoft.com/office/drawing/2014/main" id="{A538FDB9-52DA-5E24-3C12-560302F3658A}"/>
                </a:ext>
              </a:extLst>
            </p:cNvPr>
            <p:cNvSpPr/>
            <p:nvPr/>
          </p:nvSpPr>
          <p:spPr>
            <a:xfrm>
              <a:off x="1858508" y="2422387"/>
              <a:ext cx="481794" cy="1073386"/>
            </a:xfrm>
            <a:custGeom>
              <a:avLst/>
              <a:gdLst/>
              <a:ahLst/>
              <a:cxnLst/>
              <a:rect l="l" t="t" r="r" b="b"/>
              <a:pathLst>
                <a:path w="15108" h="33659" extrusionOk="0">
                  <a:moveTo>
                    <a:pt x="681" y="0"/>
                  </a:moveTo>
                  <a:cubicBezTo>
                    <a:pt x="329" y="0"/>
                    <a:pt x="1" y="275"/>
                    <a:pt x="1" y="660"/>
                  </a:cubicBezTo>
                  <a:lnTo>
                    <a:pt x="1" y="24570"/>
                  </a:lnTo>
                  <a:cubicBezTo>
                    <a:pt x="1" y="24823"/>
                    <a:pt x="128" y="25045"/>
                    <a:pt x="349" y="25171"/>
                  </a:cubicBezTo>
                  <a:lnTo>
                    <a:pt x="15107" y="33659"/>
                  </a:lnTo>
                  <a:lnTo>
                    <a:pt x="15107" y="8197"/>
                  </a:lnTo>
                  <a:lnTo>
                    <a:pt x="1014" y="90"/>
                  </a:lnTo>
                  <a:cubicBezTo>
                    <a:pt x="907" y="28"/>
                    <a:pt x="793" y="0"/>
                    <a:pt x="681" y="0"/>
                  </a:cubicBezTo>
                  <a:close/>
                </a:path>
              </a:pathLst>
            </a:custGeom>
            <a:gradFill>
              <a:gsLst>
                <a:gs pos="0">
                  <a:srgbClr val="645CA7"/>
                </a:gs>
                <a:gs pos="100000">
                  <a:srgbClr val="D77EAD"/>
                </a:gs>
              </a:gsLst>
              <a:lin ang="5400012"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64" name="Google Shape;1064;p37">
              <a:extLst>
                <a:ext uri="{FF2B5EF4-FFF2-40B4-BE49-F238E27FC236}">
                  <a16:creationId xmlns:a16="http://schemas.microsoft.com/office/drawing/2014/main" id="{FAA74B36-FE7E-F368-E1B9-128F39B93F82}"/>
                </a:ext>
              </a:extLst>
            </p:cNvPr>
            <p:cNvSpPr/>
            <p:nvPr/>
          </p:nvSpPr>
          <p:spPr>
            <a:xfrm>
              <a:off x="1789339" y="2757519"/>
              <a:ext cx="187896" cy="289689"/>
            </a:xfrm>
            <a:custGeom>
              <a:avLst/>
              <a:gdLst/>
              <a:ahLst/>
              <a:cxnLst/>
              <a:rect l="l" t="t" r="r" b="b"/>
              <a:pathLst>
                <a:path w="5892" h="9084" extrusionOk="0">
                  <a:moveTo>
                    <a:pt x="1961" y="0"/>
                  </a:moveTo>
                  <a:cubicBezTo>
                    <a:pt x="1731" y="0"/>
                    <a:pt x="1502" y="97"/>
                    <a:pt x="1236" y="349"/>
                  </a:cubicBezTo>
                  <a:cubicBezTo>
                    <a:pt x="729" y="856"/>
                    <a:pt x="381" y="1553"/>
                    <a:pt x="222" y="2281"/>
                  </a:cubicBezTo>
                  <a:cubicBezTo>
                    <a:pt x="1" y="3263"/>
                    <a:pt x="96" y="4276"/>
                    <a:pt x="254" y="5290"/>
                  </a:cubicBezTo>
                  <a:cubicBezTo>
                    <a:pt x="412" y="6113"/>
                    <a:pt x="603" y="6936"/>
                    <a:pt x="1046" y="7665"/>
                  </a:cubicBezTo>
                  <a:cubicBezTo>
                    <a:pt x="1489" y="8362"/>
                    <a:pt x="2186" y="8963"/>
                    <a:pt x="3041" y="9058"/>
                  </a:cubicBezTo>
                  <a:cubicBezTo>
                    <a:pt x="3154" y="9075"/>
                    <a:pt x="3268" y="9083"/>
                    <a:pt x="3381" y="9083"/>
                  </a:cubicBezTo>
                  <a:cubicBezTo>
                    <a:pt x="3900" y="9083"/>
                    <a:pt x="4416" y="8918"/>
                    <a:pt x="4910" y="8710"/>
                  </a:cubicBezTo>
                  <a:cubicBezTo>
                    <a:pt x="5100" y="8647"/>
                    <a:pt x="5258" y="8552"/>
                    <a:pt x="5416" y="8425"/>
                  </a:cubicBezTo>
                  <a:cubicBezTo>
                    <a:pt x="5765" y="8140"/>
                    <a:pt x="5891" y="7633"/>
                    <a:pt x="5860" y="7190"/>
                  </a:cubicBezTo>
                  <a:cubicBezTo>
                    <a:pt x="5796" y="6746"/>
                    <a:pt x="5606" y="6303"/>
                    <a:pt x="5385" y="5923"/>
                  </a:cubicBezTo>
                  <a:cubicBezTo>
                    <a:pt x="4371" y="4118"/>
                    <a:pt x="2788" y="2439"/>
                    <a:pt x="729" y="2091"/>
                  </a:cubicBezTo>
                  <a:cubicBezTo>
                    <a:pt x="892" y="2051"/>
                    <a:pt x="1057" y="2032"/>
                    <a:pt x="1223" y="2032"/>
                  </a:cubicBezTo>
                  <a:cubicBezTo>
                    <a:pt x="1832" y="2032"/>
                    <a:pt x="2448" y="2288"/>
                    <a:pt x="2946" y="2661"/>
                  </a:cubicBezTo>
                  <a:cubicBezTo>
                    <a:pt x="3579" y="3105"/>
                    <a:pt x="4086" y="3706"/>
                    <a:pt x="4688" y="4181"/>
                  </a:cubicBezTo>
                  <a:cubicBezTo>
                    <a:pt x="4814" y="4308"/>
                    <a:pt x="4973" y="4403"/>
                    <a:pt x="5131" y="4403"/>
                  </a:cubicBezTo>
                  <a:cubicBezTo>
                    <a:pt x="5353" y="4403"/>
                    <a:pt x="5543" y="4181"/>
                    <a:pt x="5575" y="3960"/>
                  </a:cubicBezTo>
                  <a:cubicBezTo>
                    <a:pt x="5606" y="3770"/>
                    <a:pt x="5543" y="3516"/>
                    <a:pt x="5480" y="3326"/>
                  </a:cubicBezTo>
                  <a:cubicBezTo>
                    <a:pt x="5036" y="2059"/>
                    <a:pt x="4086" y="983"/>
                    <a:pt x="2914" y="349"/>
                  </a:cubicBezTo>
                  <a:cubicBezTo>
                    <a:pt x="2543" y="155"/>
                    <a:pt x="2251" y="0"/>
                    <a:pt x="1961" y="0"/>
                  </a:cubicBezTo>
                  <a:close/>
                </a:path>
              </a:pathLst>
            </a:custGeom>
            <a:solidFill>
              <a:srgbClr val="DC787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65" name="Google Shape;1065;p37">
              <a:extLst>
                <a:ext uri="{FF2B5EF4-FFF2-40B4-BE49-F238E27FC236}">
                  <a16:creationId xmlns:a16="http://schemas.microsoft.com/office/drawing/2014/main" id="{0D1768D8-32BD-7B23-F7D0-C0D67BB03C1C}"/>
                </a:ext>
              </a:extLst>
            </p:cNvPr>
            <p:cNvSpPr/>
            <p:nvPr/>
          </p:nvSpPr>
          <p:spPr>
            <a:xfrm>
              <a:off x="1789339" y="2885653"/>
              <a:ext cx="182825" cy="133492"/>
            </a:xfrm>
            <a:custGeom>
              <a:avLst/>
              <a:gdLst/>
              <a:ahLst/>
              <a:cxnLst/>
              <a:rect l="l" t="t" r="r" b="b"/>
              <a:pathLst>
                <a:path w="5733" h="4186" extrusionOk="0">
                  <a:moveTo>
                    <a:pt x="194" y="0"/>
                  </a:moveTo>
                  <a:cubicBezTo>
                    <a:pt x="130" y="0"/>
                    <a:pt x="65" y="2"/>
                    <a:pt x="1" y="5"/>
                  </a:cubicBezTo>
                  <a:cubicBezTo>
                    <a:pt x="1204" y="290"/>
                    <a:pt x="2249" y="860"/>
                    <a:pt x="3168" y="1588"/>
                  </a:cubicBezTo>
                  <a:cubicBezTo>
                    <a:pt x="4118" y="2348"/>
                    <a:pt x="4878" y="3267"/>
                    <a:pt x="5733" y="4185"/>
                  </a:cubicBezTo>
                  <a:cubicBezTo>
                    <a:pt x="5163" y="3077"/>
                    <a:pt x="4434" y="2063"/>
                    <a:pt x="3453" y="1272"/>
                  </a:cubicBezTo>
                  <a:cubicBezTo>
                    <a:pt x="2946" y="892"/>
                    <a:pt x="2408" y="543"/>
                    <a:pt x="1838" y="322"/>
                  </a:cubicBezTo>
                  <a:cubicBezTo>
                    <a:pt x="1297" y="123"/>
                    <a:pt x="757" y="0"/>
                    <a:pt x="194" y="0"/>
                  </a:cubicBezTo>
                  <a:close/>
                </a:path>
              </a:pathLst>
            </a:custGeom>
            <a:solidFill>
              <a:srgbClr val="6534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66" name="Google Shape;1066;p37">
              <a:extLst>
                <a:ext uri="{FF2B5EF4-FFF2-40B4-BE49-F238E27FC236}">
                  <a16:creationId xmlns:a16="http://schemas.microsoft.com/office/drawing/2014/main" id="{708D8918-C824-A3F6-540C-8123F36D14EC}"/>
                </a:ext>
              </a:extLst>
            </p:cNvPr>
            <p:cNvSpPr/>
            <p:nvPr/>
          </p:nvSpPr>
          <p:spPr>
            <a:xfrm>
              <a:off x="2685161" y="2757519"/>
              <a:ext cx="187864" cy="289689"/>
            </a:xfrm>
            <a:custGeom>
              <a:avLst/>
              <a:gdLst/>
              <a:ahLst/>
              <a:cxnLst/>
              <a:rect l="l" t="t" r="r" b="b"/>
              <a:pathLst>
                <a:path w="5891" h="9084" extrusionOk="0">
                  <a:moveTo>
                    <a:pt x="3931" y="0"/>
                  </a:moveTo>
                  <a:cubicBezTo>
                    <a:pt x="3640" y="0"/>
                    <a:pt x="3348" y="155"/>
                    <a:pt x="2977" y="349"/>
                  </a:cubicBezTo>
                  <a:cubicBezTo>
                    <a:pt x="1805" y="983"/>
                    <a:pt x="855" y="2059"/>
                    <a:pt x="412" y="3326"/>
                  </a:cubicBezTo>
                  <a:cubicBezTo>
                    <a:pt x="349" y="3516"/>
                    <a:pt x="285" y="3770"/>
                    <a:pt x="317" y="3960"/>
                  </a:cubicBezTo>
                  <a:cubicBezTo>
                    <a:pt x="349" y="4181"/>
                    <a:pt x="539" y="4403"/>
                    <a:pt x="760" y="4403"/>
                  </a:cubicBezTo>
                  <a:cubicBezTo>
                    <a:pt x="919" y="4403"/>
                    <a:pt x="1077" y="4308"/>
                    <a:pt x="1204" y="4181"/>
                  </a:cubicBezTo>
                  <a:cubicBezTo>
                    <a:pt x="1805" y="3706"/>
                    <a:pt x="2312" y="3105"/>
                    <a:pt x="2945" y="2661"/>
                  </a:cubicBezTo>
                  <a:cubicBezTo>
                    <a:pt x="3444" y="2288"/>
                    <a:pt x="4059" y="2032"/>
                    <a:pt x="4669" y="2032"/>
                  </a:cubicBezTo>
                  <a:cubicBezTo>
                    <a:pt x="4835" y="2032"/>
                    <a:pt x="5000" y="2051"/>
                    <a:pt x="5162" y="2091"/>
                  </a:cubicBezTo>
                  <a:cubicBezTo>
                    <a:pt x="3104" y="2439"/>
                    <a:pt x="1520" y="4118"/>
                    <a:pt x="507" y="5923"/>
                  </a:cubicBezTo>
                  <a:cubicBezTo>
                    <a:pt x="285" y="6303"/>
                    <a:pt x="95" y="6746"/>
                    <a:pt x="32" y="7190"/>
                  </a:cubicBezTo>
                  <a:cubicBezTo>
                    <a:pt x="0" y="7633"/>
                    <a:pt x="127" y="8140"/>
                    <a:pt x="475" y="8425"/>
                  </a:cubicBezTo>
                  <a:cubicBezTo>
                    <a:pt x="602" y="8552"/>
                    <a:pt x="792" y="8647"/>
                    <a:pt x="982" y="8710"/>
                  </a:cubicBezTo>
                  <a:cubicBezTo>
                    <a:pt x="1476" y="8918"/>
                    <a:pt x="1991" y="9083"/>
                    <a:pt x="2510" y="9083"/>
                  </a:cubicBezTo>
                  <a:cubicBezTo>
                    <a:pt x="2624" y="9083"/>
                    <a:pt x="2737" y="9075"/>
                    <a:pt x="2850" y="9058"/>
                  </a:cubicBezTo>
                  <a:cubicBezTo>
                    <a:pt x="3706" y="8963"/>
                    <a:pt x="4402" y="8362"/>
                    <a:pt x="4846" y="7665"/>
                  </a:cubicBezTo>
                  <a:cubicBezTo>
                    <a:pt x="5289" y="6936"/>
                    <a:pt x="5479" y="6113"/>
                    <a:pt x="5637" y="5290"/>
                  </a:cubicBezTo>
                  <a:cubicBezTo>
                    <a:pt x="5796" y="4276"/>
                    <a:pt x="5891" y="3263"/>
                    <a:pt x="5669" y="2281"/>
                  </a:cubicBezTo>
                  <a:cubicBezTo>
                    <a:pt x="5511" y="1553"/>
                    <a:pt x="5162" y="856"/>
                    <a:pt x="4656" y="349"/>
                  </a:cubicBezTo>
                  <a:cubicBezTo>
                    <a:pt x="4390" y="97"/>
                    <a:pt x="4161" y="0"/>
                    <a:pt x="3931" y="0"/>
                  </a:cubicBezTo>
                  <a:close/>
                </a:path>
              </a:pathLst>
            </a:custGeom>
            <a:solidFill>
              <a:srgbClr val="DC787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67" name="Google Shape;1067;p37">
              <a:extLst>
                <a:ext uri="{FF2B5EF4-FFF2-40B4-BE49-F238E27FC236}">
                  <a16:creationId xmlns:a16="http://schemas.microsoft.com/office/drawing/2014/main" id="{D50092B8-7F05-1D97-E81E-618988993BA1}"/>
                </a:ext>
              </a:extLst>
            </p:cNvPr>
            <p:cNvSpPr/>
            <p:nvPr/>
          </p:nvSpPr>
          <p:spPr>
            <a:xfrm>
              <a:off x="2690199" y="2885653"/>
              <a:ext cx="182825" cy="133492"/>
            </a:xfrm>
            <a:custGeom>
              <a:avLst/>
              <a:gdLst/>
              <a:ahLst/>
              <a:cxnLst/>
              <a:rect l="l" t="t" r="r" b="b"/>
              <a:pathLst>
                <a:path w="5733" h="4186" extrusionOk="0">
                  <a:moveTo>
                    <a:pt x="5540" y="0"/>
                  </a:moveTo>
                  <a:cubicBezTo>
                    <a:pt x="4976" y="0"/>
                    <a:pt x="4436" y="123"/>
                    <a:pt x="3896" y="322"/>
                  </a:cubicBezTo>
                  <a:cubicBezTo>
                    <a:pt x="3326" y="543"/>
                    <a:pt x="2787" y="860"/>
                    <a:pt x="2281" y="1272"/>
                  </a:cubicBezTo>
                  <a:cubicBezTo>
                    <a:pt x="1299" y="2063"/>
                    <a:pt x="571" y="3077"/>
                    <a:pt x="1" y="4185"/>
                  </a:cubicBezTo>
                  <a:cubicBezTo>
                    <a:pt x="856" y="3267"/>
                    <a:pt x="1616" y="2348"/>
                    <a:pt x="2566" y="1588"/>
                  </a:cubicBezTo>
                  <a:cubicBezTo>
                    <a:pt x="3484" y="860"/>
                    <a:pt x="4529" y="290"/>
                    <a:pt x="5733" y="5"/>
                  </a:cubicBezTo>
                  <a:cubicBezTo>
                    <a:pt x="5668" y="2"/>
                    <a:pt x="5604" y="0"/>
                    <a:pt x="5540" y="0"/>
                  </a:cubicBezTo>
                  <a:close/>
                </a:path>
              </a:pathLst>
            </a:custGeom>
            <a:solidFill>
              <a:srgbClr val="6534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68" name="Google Shape;1068;p37">
              <a:extLst>
                <a:ext uri="{FF2B5EF4-FFF2-40B4-BE49-F238E27FC236}">
                  <a16:creationId xmlns:a16="http://schemas.microsoft.com/office/drawing/2014/main" id="{AF60C6C4-C38D-80AD-9B06-05A4C4C62D2F}"/>
                </a:ext>
              </a:extLst>
            </p:cNvPr>
            <p:cNvSpPr/>
            <p:nvPr/>
          </p:nvSpPr>
          <p:spPr>
            <a:xfrm>
              <a:off x="2727574" y="2956481"/>
              <a:ext cx="133332" cy="87889"/>
            </a:xfrm>
            <a:custGeom>
              <a:avLst/>
              <a:gdLst/>
              <a:ahLst/>
              <a:cxnLst/>
              <a:rect l="l" t="t" r="r" b="b"/>
              <a:pathLst>
                <a:path w="4181" h="2756" extrusionOk="0">
                  <a:moveTo>
                    <a:pt x="4181" y="1"/>
                  </a:moveTo>
                  <a:lnTo>
                    <a:pt x="4181" y="1"/>
                  </a:lnTo>
                  <a:cubicBezTo>
                    <a:pt x="3326" y="64"/>
                    <a:pt x="2502" y="412"/>
                    <a:pt x="1774" y="887"/>
                  </a:cubicBezTo>
                  <a:cubicBezTo>
                    <a:pt x="1045" y="1363"/>
                    <a:pt x="412" y="1996"/>
                    <a:pt x="0" y="2756"/>
                  </a:cubicBezTo>
                  <a:cubicBezTo>
                    <a:pt x="665" y="2218"/>
                    <a:pt x="1330" y="1711"/>
                    <a:pt x="1996" y="1236"/>
                  </a:cubicBezTo>
                  <a:cubicBezTo>
                    <a:pt x="2692" y="792"/>
                    <a:pt x="3421" y="412"/>
                    <a:pt x="4181" y="1"/>
                  </a:cubicBezTo>
                  <a:close/>
                </a:path>
              </a:pathLst>
            </a:custGeom>
            <a:solidFill>
              <a:srgbClr val="6534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69" name="Google Shape;1092;p37">
              <a:extLst>
                <a:ext uri="{FF2B5EF4-FFF2-40B4-BE49-F238E27FC236}">
                  <a16:creationId xmlns:a16="http://schemas.microsoft.com/office/drawing/2014/main" id="{C318C8D0-1353-BAF3-616B-77D3E8EAB406}"/>
                </a:ext>
              </a:extLst>
            </p:cNvPr>
            <p:cNvSpPr/>
            <p:nvPr/>
          </p:nvSpPr>
          <p:spPr>
            <a:xfrm>
              <a:off x="2687687" y="2816041"/>
              <a:ext cx="182825" cy="133492"/>
            </a:xfrm>
            <a:custGeom>
              <a:avLst/>
              <a:gdLst/>
              <a:ahLst/>
              <a:cxnLst/>
              <a:rect l="l" t="t" r="r" b="b"/>
              <a:pathLst>
                <a:path w="5733" h="4186" extrusionOk="0">
                  <a:moveTo>
                    <a:pt x="5540" y="0"/>
                  </a:moveTo>
                  <a:cubicBezTo>
                    <a:pt x="4976" y="0"/>
                    <a:pt x="4436" y="123"/>
                    <a:pt x="3896" y="322"/>
                  </a:cubicBezTo>
                  <a:cubicBezTo>
                    <a:pt x="3326" y="543"/>
                    <a:pt x="2787" y="860"/>
                    <a:pt x="2281" y="1272"/>
                  </a:cubicBezTo>
                  <a:cubicBezTo>
                    <a:pt x="1299" y="2063"/>
                    <a:pt x="571" y="3077"/>
                    <a:pt x="1" y="4185"/>
                  </a:cubicBezTo>
                  <a:cubicBezTo>
                    <a:pt x="856" y="3267"/>
                    <a:pt x="1616" y="2348"/>
                    <a:pt x="2566" y="1588"/>
                  </a:cubicBezTo>
                  <a:cubicBezTo>
                    <a:pt x="3484" y="860"/>
                    <a:pt x="4529" y="290"/>
                    <a:pt x="5733" y="5"/>
                  </a:cubicBezTo>
                  <a:cubicBezTo>
                    <a:pt x="5668" y="2"/>
                    <a:pt x="5604" y="0"/>
                    <a:pt x="5540" y="0"/>
                  </a:cubicBezTo>
                  <a:close/>
                </a:path>
              </a:pathLst>
            </a:custGeom>
            <a:solidFill>
              <a:srgbClr val="6534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70" name="Google Shape;1093;p37">
              <a:extLst>
                <a:ext uri="{FF2B5EF4-FFF2-40B4-BE49-F238E27FC236}">
                  <a16:creationId xmlns:a16="http://schemas.microsoft.com/office/drawing/2014/main" id="{6B681D19-9900-8B5D-2B22-FAA3ACE0F1AB}"/>
                </a:ext>
              </a:extLst>
            </p:cNvPr>
            <p:cNvSpPr/>
            <p:nvPr/>
          </p:nvSpPr>
          <p:spPr>
            <a:xfrm>
              <a:off x="1806816" y="2821264"/>
              <a:ext cx="182825" cy="133492"/>
            </a:xfrm>
            <a:custGeom>
              <a:avLst/>
              <a:gdLst/>
              <a:ahLst/>
              <a:cxnLst/>
              <a:rect l="l" t="t" r="r" b="b"/>
              <a:pathLst>
                <a:path w="5733" h="4186" extrusionOk="0">
                  <a:moveTo>
                    <a:pt x="194" y="0"/>
                  </a:moveTo>
                  <a:cubicBezTo>
                    <a:pt x="130" y="0"/>
                    <a:pt x="65" y="2"/>
                    <a:pt x="1" y="5"/>
                  </a:cubicBezTo>
                  <a:cubicBezTo>
                    <a:pt x="1204" y="290"/>
                    <a:pt x="2249" y="860"/>
                    <a:pt x="3168" y="1588"/>
                  </a:cubicBezTo>
                  <a:cubicBezTo>
                    <a:pt x="4118" y="2348"/>
                    <a:pt x="4878" y="3267"/>
                    <a:pt x="5733" y="4185"/>
                  </a:cubicBezTo>
                  <a:cubicBezTo>
                    <a:pt x="5163" y="3077"/>
                    <a:pt x="4434" y="2063"/>
                    <a:pt x="3453" y="1272"/>
                  </a:cubicBezTo>
                  <a:cubicBezTo>
                    <a:pt x="2946" y="892"/>
                    <a:pt x="2408" y="543"/>
                    <a:pt x="1838" y="322"/>
                  </a:cubicBezTo>
                  <a:cubicBezTo>
                    <a:pt x="1297" y="123"/>
                    <a:pt x="757" y="0"/>
                    <a:pt x="194" y="0"/>
                  </a:cubicBezTo>
                  <a:close/>
                </a:path>
              </a:pathLst>
            </a:custGeom>
            <a:solidFill>
              <a:srgbClr val="6534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26401694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1" presetClass="entr" presetSubtype="0" fill="hold" grpId="0" nodeType="clickEffect">
                                  <p:stCondLst>
                                    <p:cond delay="0"/>
                                  </p:stCondLst>
                                  <p:iterate type="lt">
                                    <p:tmPct val="10000"/>
                                  </p:iterate>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21"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78"/>
        <p:cNvGrpSpPr/>
        <p:nvPr/>
      </p:nvGrpSpPr>
      <p:grpSpPr>
        <a:xfrm>
          <a:off x="0" y="0"/>
          <a:ext cx="0" cy="0"/>
          <a:chOff x="0" y="0"/>
          <a:chExt cx="0" cy="0"/>
        </a:xfrm>
      </p:grpSpPr>
      <p:sp>
        <p:nvSpPr>
          <p:cNvPr id="1079" name="Google Shape;1079;p46"/>
          <p:cNvSpPr/>
          <p:nvPr/>
        </p:nvSpPr>
        <p:spPr>
          <a:xfrm>
            <a:off x="381535" y="966081"/>
            <a:ext cx="8380930" cy="3911521"/>
          </a:xfrm>
          <a:prstGeom prst="roundRect">
            <a:avLst>
              <a:gd name="adj" fmla="val 7458"/>
            </a:avLst>
          </a:prstGeom>
          <a:solidFill>
            <a:srgbClr val="6C66C9">
              <a:alpha val="3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46"/>
          <p:cNvSpPr txBox="1">
            <a:spLocks noGrp="1"/>
          </p:cNvSpPr>
          <p:nvPr>
            <p:ph type="title"/>
          </p:nvPr>
        </p:nvSpPr>
        <p:spPr>
          <a:xfrm>
            <a:off x="1429374" y="44605"/>
            <a:ext cx="6285251"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800" b="1">
                <a:solidFill>
                  <a:schemeClr val="accent1">
                    <a:lumMod val="60000"/>
                    <a:lumOff val="40000"/>
                  </a:schemeClr>
                </a:solidFill>
                <a:latin typeface="Times New Roman" panose="02020603050405020304" pitchFamily="18" charset="0"/>
                <a:cs typeface="Times New Roman" panose="02020603050405020304" pitchFamily="18" charset="0"/>
              </a:rPr>
              <a:t>2. Kể lại một câu chuyện đã học theo hình thức thơ bốn chữ hoặc năm chữ</a:t>
            </a:r>
            <a:endParaRPr sz="2800" b="1">
              <a:solidFill>
                <a:schemeClr val="accent1">
                  <a:lumMod val="60000"/>
                  <a:lumOff val="40000"/>
                </a:schemeClr>
              </a:solidFill>
              <a:latin typeface="Times New Roman" panose="02020603050405020304" pitchFamily="18" charset="0"/>
              <a:cs typeface="Times New Roman" panose="02020603050405020304" pitchFamily="18" charset="0"/>
            </a:endParaRPr>
          </a:p>
        </p:txBody>
      </p:sp>
      <p:grpSp>
        <p:nvGrpSpPr>
          <p:cNvPr id="1083" name="Google Shape;1083;p46"/>
          <p:cNvGrpSpPr/>
          <p:nvPr/>
        </p:nvGrpSpPr>
        <p:grpSpPr>
          <a:xfrm>
            <a:off x="0" y="4013034"/>
            <a:ext cx="1033579" cy="1168669"/>
            <a:chOff x="7945333" y="2627022"/>
            <a:chExt cx="969223" cy="1095901"/>
          </a:xfrm>
        </p:grpSpPr>
        <p:sp>
          <p:nvSpPr>
            <p:cNvPr id="1084" name="Google Shape;1084;p46"/>
            <p:cNvSpPr/>
            <p:nvPr/>
          </p:nvSpPr>
          <p:spPr>
            <a:xfrm rot="261644">
              <a:off x="7981321" y="2706981"/>
              <a:ext cx="817032" cy="977724"/>
            </a:xfrm>
            <a:custGeom>
              <a:avLst/>
              <a:gdLst/>
              <a:ahLst/>
              <a:cxnLst/>
              <a:rect l="l" t="t" r="r" b="b"/>
              <a:pathLst>
                <a:path w="20170" h="24137" extrusionOk="0">
                  <a:moveTo>
                    <a:pt x="6706" y="1"/>
                  </a:moveTo>
                  <a:lnTo>
                    <a:pt x="0" y="19507"/>
                  </a:lnTo>
                  <a:lnTo>
                    <a:pt x="13464" y="24136"/>
                  </a:lnTo>
                  <a:lnTo>
                    <a:pt x="20169" y="4630"/>
                  </a:lnTo>
                  <a:lnTo>
                    <a:pt x="67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5" name="Google Shape;1085;p46"/>
            <p:cNvGrpSpPr/>
            <p:nvPr/>
          </p:nvGrpSpPr>
          <p:grpSpPr>
            <a:xfrm>
              <a:off x="8474448" y="3559211"/>
              <a:ext cx="101364" cy="140764"/>
              <a:chOff x="8474448" y="3559211"/>
              <a:chExt cx="101364" cy="140764"/>
            </a:xfrm>
          </p:grpSpPr>
          <p:sp>
            <p:nvSpPr>
              <p:cNvPr id="1086" name="Google Shape;1086;p46"/>
              <p:cNvSpPr/>
              <p:nvPr/>
            </p:nvSpPr>
            <p:spPr>
              <a:xfrm rot="261644">
                <a:off x="8479418" y="3562492"/>
                <a:ext cx="91425" cy="134201"/>
              </a:xfrm>
              <a:custGeom>
                <a:avLst/>
                <a:gdLst/>
                <a:ahLst/>
                <a:cxnLst/>
                <a:rect l="l" t="t" r="r" b="b"/>
                <a:pathLst>
                  <a:path w="2257" h="3313" extrusionOk="0">
                    <a:moveTo>
                      <a:pt x="225" y="0"/>
                    </a:moveTo>
                    <a:cubicBezTo>
                      <a:pt x="225" y="0"/>
                      <a:pt x="1" y="2457"/>
                      <a:pt x="366" y="3303"/>
                    </a:cubicBezTo>
                    <a:cubicBezTo>
                      <a:pt x="435" y="3309"/>
                      <a:pt x="502" y="3312"/>
                      <a:pt x="567" y="3312"/>
                    </a:cubicBezTo>
                    <a:cubicBezTo>
                      <a:pt x="1983" y="3312"/>
                      <a:pt x="2256" y="1911"/>
                      <a:pt x="2256" y="1911"/>
                    </a:cubicBezTo>
                    <a:lnTo>
                      <a:pt x="22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46"/>
              <p:cNvSpPr/>
              <p:nvPr/>
            </p:nvSpPr>
            <p:spPr>
              <a:xfrm rot="261644">
                <a:off x="8479418" y="3562492"/>
                <a:ext cx="91425" cy="134201"/>
              </a:xfrm>
              <a:custGeom>
                <a:avLst/>
                <a:gdLst/>
                <a:ahLst/>
                <a:cxnLst/>
                <a:rect l="l" t="t" r="r" b="b"/>
                <a:pathLst>
                  <a:path w="2257" h="3313" extrusionOk="0">
                    <a:moveTo>
                      <a:pt x="225" y="0"/>
                    </a:moveTo>
                    <a:cubicBezTo>
                      <a:pt x="225" y="0"/>
                      <a:pt x="1" y="2457"/>
                      <a:pt x="366" y="3303"/>
                    </a:cubicBezTo>
                    <a:cubicBezTo>
                      <a:pt x="435" y="3309"/>
                      <a:pt x="502" y="3312"/>
                      <a:pt x="567" y="3312"/>
                    </a:cubicBezTo>
                    <a:cubicBezTo>
                      <a:pt x="1983" y="3312"/>
                      <a:pt x="2256" y="1911"/>
                      <a:pt x="2256" y="1911"/>
                    </a:cubicBezTo>
                    <a:lnTo>
                      <a:pt x="2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8" name="Google Shape;1088;p46"/>
            <p:cNvSpPr/>
            <p:nvPr/>
          </p:nvSpPr>
          <p:spPr>
            <a:xfrm rot="261644">
              <a:off x="7997479" y="2667067"/>
              <a:ext cx="817113" cy="1008833"/>
            </a:xfrm>
            <a:custGeom>
              <a:avLst/>
              <a:gdLst/>
              <a:ahLst/>
              <a:cxnLst/>
              <a:rect l="l" t="t" r="r" b="b"/>
              <a:pathLst>
                <a:path w="20172" h="24905" extrusionOk="0">
                  <a:moveTo>
                    <a:pt x="8294" y="0"/>
                  </a:moveTo>
                  <a:cubicBezTo>
                    <a:pt x="8294" y="0"/>
                    <a:pt x="7852" y="734"/>
                    <a:pt x="7390" y="1016"/>
                  </a:cubicBezTo>
                  <a:cubicBezTo>
                    <a:pt x="7198" y="1133"/>
                    <a:pt x="7029" y="1167"/>
                    <a:pt x="6896" y="1167"/>
                  </a:cubicBezTo>
                  <a:cubicBezTo>
                    <a:pt x="6708" y="1167"/>
                    <a:pt x="6593" y="1098"/>
                    <a:pt x="6593" y="1098"/>
                  </a:cubicBezTo>
                  <a:lnTo>
                    <a:pt x="1" y="20277"/>
                  </a:lnTo>
                  <a:lnTo>
                    <a:pt x="13464" y="24905"/>
                  </a:lnTo>
                  <a:lnTo>
                    <a:pt x="14229" y="22683"/>
                  </a:lnTo>
                  <a:lnTo>
                    <a:pt x="14496" y="21906"/>
                  </a:lnTo>
                  <a:lnTo>
                    <a:pt x="20171" y="5400"/>
                  </a:lnTo>
                  <a:lnTo>
                    <a:pt x="82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46"/>
            <p:cNvSpPr/>
            <p:nvPr/>
          </p:nvSpPr>
          <p:spPr>
            <a:xfrm rot="261644">
              <a:off x="8488940" y="3562192"/>
              <a:ext cx="67040" cy="123871"/>
            </a:xfrm>
            <a:custGeom>
              <a:avLst/>
              <a:gdLst/>
              <a:ahLst/>
              <a:cxnLst/>
              <a:rect l="l" t="t" r="r" b="b"/>
              <a:pathLst>
                <a:path w="1655" h="3058" extrusionOk="0">
                  <a:moveTo>
                    <a:pt x="9" y="1"/>
                  </a:moveTo>
                  <a:cubicBezTo>
                    <a:pt x="3" y="1"/>
                    <a:pt x="0" y="1"/>
                    <a:pt x="0" y="1"/>
                  </a:cubicBezTo>
                  <a:lnTo>
                    <a:pt x="490" y="3058"/>
                  </a:lnTo>
                  <a:cubicBezTo>
                    <a:pt x="490" y="3058"/>
                    <a:pt x="1565" y="2799"/>
                    <a:pt x="1655" y="1373"/>
                  </a:cubicBezTo>
                  <a:cubicBezTo>
                    <a:pt x="1515" y="1164"/>
                    <a:pt x="1381" y="986"/>
                    <a:pt x="1255" y="836"/>
                  </a:cubicBezTo>
                  <a:cubicBezTo>
                    <a:pt x="572" y="31"/>
                    <a:pt x="79" y="1"/>
                    <a:pt x="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46"/>
            <p:cNvSpPr/>
            <p:nvPr/>
          </p:nvSpPr>
          <p:spPr>
            <a:xfrm rot="261644">
              <a:off x="7968476" y="3428835"/>
              <a:ext cx="592581" cy="237413"/>
            </a:xfrm>
            <a:custGeom>
              <a:avLst/>
              <a:gdLst/>
              <a:ahLst/>
              <a:cxnLst/>
              <a:rect l="l" t="t" r="r" b="b"/>
              <a:pathLst>
                <a:path w="14629" h="5861" extrusionOk="0">
                  <a:moveTo>
                    <a:pt x="2062" y="0"/>
                  </a:moveTo>
                  <a:cubicBezTo>
                    <a:pt x="2062" y="0"/>
                    <a:pt x="1501" y="1202"/>
                    <a:pt x="1" y="1233"/>
                  </a:cubicBezTo>
                  <a:lnTo>
                    <a:pt x="13464" y="5861"/>
                  </a:lnTo>
                  <a:cubicBezTo>
                    <a:pt x="13464" y="5861"/>
                    <a:pt x="14539" y="5602"/>
                    <a:pt x="14629" y="4176"/>
                  </a:cubicBezTo>
                  <a:cubicBezTo>
                    <a:pt x="14489" y="3967"/>
                    <a:pt x="14355" y="3789"/>
                    <a:pt x="14229" y="3639"/>
                  </a:cubicBezTo>
                  <a:lnTo>
                    <a:pt x="14496" y="2862"/>
                  </a:lnTo>
                  <a:lnTo>
                    <a:pt x="2062" y="0"/>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46"/>
            <p:cNvSpPr/>
            <p:nvPr/>
          </p:nvSpPr>
          <p:spPr>
            <a:xfrm rot="261644">
              <a:off x="8407748" y="3615529"/>
              <a:ext cx="106494" cy="103496"/>
            </a:xfrm>
            <a:custGeom>
              <a:avLst/>
              <a:gdLst/>
              <a:ahLst/>
              <a:cxnLst/>
              <a:rect l="l" t="t" r="r" b="b"/>
              <a:pathLst>
                <a:path w="2629" h="2555" extrusionOk="0">
                  <a:moveTo>
                    <a:pt x="708" y="0"/>
                  </a:moveTo>
                  <a:lnTo>
                    <a:pt x="1" y="1908"/>
                  </a:lnTo>
                  <a:lnTo>
                    <a:pt x="1128" y="1767"/>
                  </a:lnTo>
                  <a:lnTo>
                    <a:pt x="1922" y="2555"/>
                  </a:lnTo>
                  <a:lnTo>
                    <a:pt x="2629" y="647"/>
                  </a:lnTo>
                  <a:lnTo>
                    <a:pt x="7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46"/>
            <p:cNvSpPr/>
            <p:nvPr/>
          </p:nvSpPr>
          <p:spPr>
            <a:xfrm rot="261644">
              <a:off x="8062062" y="2656649"/>
              <a:ext cx="816505" cy="977724"/>
            </a:xfrm>
            <a:custGeom>
              <a:avLst/>
              <a:gdLst/>
              <a:ahLst/>
              <a:cxnLst/>
              <a:rect l="l" t="t" r="r" b="b"/>
              <a:pathLst>
                <a:path w="20157" h="24137" extrusionOk="0">
                  <a:moveTo>
                    <a:pt x="6706" y="1"/>
                  </a:moveTo>
                  <a:lnTo>
                    <a:pt x="1" y="19506"/>
                  </a:lnTo>
                  <a:lnTo>
                    <a:pt x="13464" y="24136"/>
                  </a:lnTo>
                  <a:lnTo>
                    <a:pt x="20141" y="4712"/>
                  </a:lnTo>
                  <a:cubicBezTo>
                    <a:pt x="20156" y="4668"/>
                    <a:pt x="20132" y="4617"/>
                    <a:pt x="20087" y="4602"/>
                  </a:cubicBezTo>
                  <a:lnTo>
                    <a:pt x="67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46"/>
            <p:cNvSpPr/>
            <p:nvPr/>
          </p:nvSpPr>
          <p:spPr>
            <a:xfrm rot="261644">
              <a:off x="8160213" y="3079827"/>
              <a:ext cx="271844" cy="324747"/>
            </a:xfrm>
            <a:custGeom>
              <a:avLst/>
              <a:gdLst/>
              <a:ahLst/>
              <a:cxnLst/>
              <a:rect l="l" t="t" r="r" b="b"/>
              <a:pathLst>
                <a:path w="6711" h="8017" extrusionOk="0">
                  <a:moveTo>
                    <a:pt x="2277" y="0"/>
                  </a:moveTo>
                  <a:cubicBezTo>
                    <a:pt x="2244" y="0"/>
                    <a:pt x="2213" y="21"/>
                    <a:pt x="2202" y="54"/>
                  </a:cubicBezTo>
                  <a:lnTo>
                    <a:pt x="15" y="6416"/>
                  </a:lnTo>
                  <a:cubicBezTo>
                    <a:pt x="0" y="6458"/>
                    <a:pt x="22" y="6503"/>
                    <a:pt x="63" y="6518"/>
                  </a:cubicBezTo>
                  <a:lnTo>
                    <a:pt x="4409" y="8012"/>
                  </a:lnTo>
                  <a:cubicBezTo>
                    <a:pt x="4417" y="8015"/>
                    <a:pt x="4425" y="8016"/>
                    <a:pt x="4434" y="8016"/>
                  </a:cubicBezTo>
                  <a:cubicBezTo>
                    <a:pt x="4467" y="8016"/>
                    <a:pt x="4497" y="7996"/>
                    <a:pt x="4509" y="7963"/>
                  </a:cubicBezTo>
                  <a:lnTo>
                    <a:pt x="6696" y="1600"/>
                  </a:lnTo>
                  <a:cubicBezTo>
                    <a:pt x="6711" y="1559"/>
                    <a:pt x="6689" y="1513"/>
                    <a:pt x="6648" y="1499"/>
                  </a:cubicBezTo>
                  <a:lnTo>
                    <a:pt x="2302" y="5"/>
                  </a:lnTo>
                  <a:cubicBezTo>
                    <a:pt x="2294" y="2"/>
                    <a:pt x="2285" y="0"/>
                    <a:pt x="2277" y="0"/>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46"/>
            <p:cNvSpPr/>
            <p:nvPr/>
          </p:nvSpPr>
          <p:spPr>
            <a:xfrm rot="261644">
              <a:off x="8434730" y="2796376"/>
              <a:ext cx="318185" cy="126950"/>
            </a:xfrm>
            <a:custGeom>
              <a:avLst/>
              <a:gdLst/>
              <a:ahLst/>
              <a:cxnLst/>
              <a:rect l="l" t="t" r="r" b="b"/>
              <a:pathLst>
                <a:path w="7855" h="3134" extrusionOk="0">
                  <a:moveTo>
                    <a:pt x="398" y="0"/>
                  </a:moveTo>
                  <a:cubicBezTo>
                    <a:pt x="251" y="0"/>
                    <a:pt x="114" y="92"/>
                    <a:pt x="64" y="238"/>
                  </a:cubicBezTo>
                  <a:cubicBezTo>
                    <a:pt x="1" y="423"/>
                    <a:pt x="98" y="624"/>
                    <a:pt x="282" y="686"/>
                  </a:cubicBezTo>
                  <a:lnTo>
                    <a:pt x="7343" y="3114"/>
                  </a:lnTo>
                  <a:cubicBezTo>
                    <a:pt x="7382" y="3127"/>
                    <a:pt x="7421" y="3133"/>
                    <a:pt x="7459" y="3133"/>
                  </a:cubicBezTo>
                  <a:cubicBezTo>
                    <a:pt x="7605" y="3133"/>
                    <a:pt x="7741" y="3041"/>
                    <a:pt x="7791" y="2895"/>
                  </a:cubicBezTo>
                  <a:cubicBezTo>
                    <a:pt x="7855" y="2710"/>
                    <a:pt x="7757" y="2511"/>
                    <a:pt x="7573" y="2447"/>
                  </a:cubicBezTo>
                  <a:lnTo>
                    <a:pt x="512" y="19"/>
                  </a:lnTo>
                  <a:cubicBezTo>
                    <a:pt x="474" y="6"/>
                    <a:pt x="436" y="0"/>
                    <a:pt x="398" y="0"/>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46"/>
            <p:cNvSpPr/>
            <p:nvPr/>
          </p:nvSpPr>
          <p:spPr>
            <a:xfrm rot="261644">
              <a:off x="8120709" y="3368396"/>
              <a:ext cx="318185" cy="126990"/>
            </a:xfrm>
            <a:custGeom>
              <a:avLst/>
              <a:gdLst/>
              <a:ahLst/>
              <a:cxnLst/>
              <a:rect l="l" t="t" r="r" b="b"/>
              <a:pathLst>
                <a:path w="7855" h="3135" extrusionOk="0">
                  <a:moveTo>
                    <a:pt x="398" y="1"/>
                  </a:moveTo>
                  <a:cubicBezTo>
                    <a:pt x="251" y="1"/>
                    <a:pt x="114" y="93"/>
                    <a:pt x="64" y="238"/>
                  </a:cubicBezTo>
                  <a:cubicBezTo>
                    <a:pt x="1" y="423"/>
                    <a:pt x="97" y="624"/>
                    <a:pt x="282" y="687"/>
                  </a:cubicBezTo>
                  <a:lnTo>
                    <a:pt x="7343" y="3115"/>
                  </a:lnTo>
                  <a:cubicBezTo>
                    <a:pt x="7381" y="3128"/>
                    <a:pt x="7420" y="3134"/>
                    <a:pt x="7457" y="3134"/>
                  </a:cubicBezTo>
                  <a:cubicBezTo>
                    <a:pt x="7604" y="3134"/>
                    <a:pt x="7741" y="3042"/>
                    <a:pt x="7791" y="2896"/>
                  </a:cubicBezTo>
                  <a:cubicBezTo>
                    <a:pt x="7854" y="2712"/>
                    <a:pt x="7757" y="2511"/>
                    <a:pt x="7573" y="2448"/>
                  </a:cubicBezTo>
                  <a:lnTo>
                    <a:pt x="513" y="20"/>
                  </a:lnTo>
                  <a:cubicBezTo>
                    <a:pt x="474" y="7"/>
                    <a:pt x="436" y="1"/>
                    <a:pt x="398" y="1"/>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46"/>
            <p:cNvSpPr/>
            <p:nvPr/>
          </p:nvSpPr>
          <p:spPr>
            <a:xfrm rot="261644">
              <a:off x="8568932" y="2915133"/>
              <a:ext cx="156561" cy="72467"/>
            </a:xfrm>
            <a:custGeom>
              <a:avLst/>
              <a:gdLst/>
              <a:ahLst/>
              <a:cxnLst/>
              <a:rect l="l" t="t" r="r" b="b"/>
              <a:pathLst>
                <a:path w="3865" h="1789" extrusionOk="0">
                  <a:moveTo>
                    <a:pt x="398" y="1"/>
                  </a:moveTo>
                  <a:cubicBezTo>
                    <a:pt x="251" y="1"/>
                    <a:pt x="115" y="93"/>
                    <a:pt x="64" y="239"/>
                  </a:cubicBezTo>
                  <a:cubicBezTo>
                    <a:pt x="1" y="423"/>
                    <a:pt x="99" y="624"/>
                    <a:pt x="283" y="687"/>
                  </a:cubicBezTo>
                  <a:lnTo>
                    <a:pt x="3352" y="1770"/>
                  </a:lnTo>
                  <a:cubicBezTo>
                    <a:pt x="3390" y="1782"/>
                    <a:pt x="3429" y="1789"/>
                    <a:pt x="3467" y="1789"/>
                  </a:cubicBezTo>
                  <a:cubicBezTo>
                    <a:pt x="3614" y="1789"/>
                    <a:pt x="3751" y="1697"/>
                    <a:pt x="3801" y="1550"/>
                  </a:cubicBezTo>
                  <a:cubicBezTo>
                    <a:pt x="3864" y="1366"/>
                    <a:pt x="3766" y="1166"/>
                    <a:pt x="3583" y="1102"/>
                  </a:cubicBezTo>
                  <a:lnTo>
                    <a:pt x="512" y="20"/>
                  </a:lnTo>
                  <a:cubicBezTo>
                    <a:pt x="474" y="7"/>
                    <a:pt x="436" y="1"/>
                    <a:pt x="398" y="1"/>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7" name="Google Shape;1097;p46"/>
          <p:cNvGrpSpPr/>
          <p:nvPr/>
        </p:nvGrpSpPr>
        <p:grpSpPr>
          <a:xfrm>
            <a:off x="8000483" y="3817312"/>
            <a:ext cx="1139670" cy="1168677"/>
            <a:chOff x="332686" y="2776290"/>
            <a:chExt cx="1035123" cy="1061565"/>
          </a:xfrm>
        </p:grpSpPr>
        <p:sp>
          <p:nvSpPr>
            <p:cNvPr id="1098" name="Google Shape;1098;p46"/>
            <p:cNvSpPr/>
            <p:nvPr/>
          </p:nvSpPr>
          <p:spPr>
            <a:xfrm>
              <a:off x="332686" y="2776290"/>
              <a:ext cx="540229" cy="440267"/>
            </a:xfrm>
            <a:custGeom>
              <a:avLst/>
              <a:gdLst/>
              <a:ahLst/>
              <a:cxnLst/>
              <a:rect l="l" t="t" r="r" b="b"/>
              <a:pathLst>
                <a:path w="13954" h="11372" extrusionOk="0">
                  <a:moveTo>
                    <a:pt x="10439" y="1"/>
                  </a:moveTo>
                  <a:lnTo>
                    <a:pt x="1" y="11371"/>
                  </a:lnTo>
                  <a:lnTo>
                    <a:pt x="13954" y="4254"/>
                  </a:lnTo>
                  <a:lnTo>
                    <a:pt x="1043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46"/>
            <p:cNvSpPr/>
            <p:nvPr/>
          </p:nvSpPr>
          <p:spPr>
            <a:xfrm>
              <a:off x="364820" y="2787440"/>
              <a:ext cx="485835" cy="420832"/>
            </a:xfrm>
            <a:custGeom>
              <a:avLst/>
              <a:gdLst/>
              <a:ahLst/>
              <a:cxnLst/>
              <a:rect l="l" t="t" r="r" b="b"/>
              <a:pathLst>
                <a:path w="12549" h="10870" extrusionOk="0">
                  <a:moveTo>
                    <a:pt x="10202" y="0"/>
                  </a:moveTo>
                  <a:lnTo>
                    <a:pt x="372" y="9876"/>
                  </a:lnTo>
                  <a:cubicBezTo>
                    <a:pt x="1" y="10250"/>
                    <a:pt x="279" y="10869"/>
                    <a:pt x="781" y="10869"/>
                  </a:cubicBezTo>
                  <a:cubicBezTo>
                    <a:pt x="807" y="10869"/>
                    <a:pt x="834" y="10867"/>
                    <a:pt x="861" y="10864"/>
                  </a:cubicBezTo>
                  <a:lnTo>
                    <a:pt x="10607" y="9592"/>
                  </a:lnTo>
                  <a:lnTo>
                    <a:pt x="12549" y="292"/>
                  </a:lnTo>
                  <a:lnTo>
                    <a:pt x="102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0" name="Google Shape;1100;p46"/>
            <p:cNvGrpSpPr/>
            <p:nvPr/>
          </p:nvGrpSpPr>
          <p:grpSpPr>
            <a:xfrm>
              <a:off x="332764" y="2836144"/>
              <a:ext cx="973721" cy="1001712"/>
              <a:chOff x="332764" y="2836144"/>
              <a:chExt cx="973721" cy="1001712"/>
            </a:xfrm>
          </p:grpSpPr>
          <p:sp>
            <p:nvSpPr>
              <p:cNvPr id="1101" name="Google Shape;1101;p46"/>
              <p:cNvSpPr/>
              <p:nvPr/>
            </p:nvSpPr>
            <p:spPr>
              <a:xfrm>
                <a:off x="332764" y="2836144"/>
                <a:ext cx="973721" cy="1001712"/>
              </a:xfrm>
              <a:custGeom>
                <a:avLst/>
                <a:gdLst/>
                <a:ahLst/>
                <a:cxnLst/>
                <a:rect l="l" t="t" r="r" b="b"/>
                <a:pathLst>
                  <a:path w="25151" h="25874" extrusionOk="0">
                    <a:moveTo>
                      <a:pt x="11885" y="1"/>
                    </a:moveTo>
                    <a:lnTo>
                      <a:pt x="1" y="9824"/>
                    </a:lnTo>
                    <a:lnTo>
                      <a:pt x="13266" y="25873"/>
                    </a:lnTo>
                    <a:lnTo>
                      <a:pt x="25151" y="16050"/>
                    </a:lnTo>
                    <a:lnTo>
                      <a:pt x="1188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46"/>
              <p:cNvSpPr/>
              <p:nvPr/>
            </p:nvSpPr>
            <p:spPr>
              <a:xfrm>
                <a:off x="332764" y="2836144"/>
                <a:ext cx="973721" cy="1001712"/>
              </a:xfrm>
              <a:custGeom>
                <a:avLst/>
                <a:gdLst/>
                <a:ahLst/>
                <a:cxnLst/>
                <a:rect l="l" t="t" r="r" b="b"/>
                <a:pathLst>
                  <a:path w="25151" h="25874" extrusionOk="0">
                    <a:moveTo>
                      <a:pt x="11885" y="1"/>
                    </a:moveTo>
                    <a:lnTo>
                      <a:pt x="1" y="9824"/>
                    </a:lnTo>
                    <a:lnTo>
                      <a:pt x="13266" y="25873"/>
                    </a:lnTo>
                    <a:lnTo>
                      <a:pt x="25151" y="16050"/>
                    </a:lnTo>
                    <a:lnTo>
                      <a:pt x="11885" y="1"/>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3" name="Google Shape;1103;p46"/>
            <p:cNvSpPr/>
            <p:nvPr/>
          </p:nvSpPr>
          <p:spPr>
            <a:xfrm>
              <a:off x="394088" y="2785427"/>
              <a:ext cx="973721" cy="1001712"/>
            </a:xfrm>
            <a:custGeom>
              <a:avLst/>
              <a:gdLst/>
              <a:ahLst/>
              <a:cxnLst/>
              <a:rect l="l" t="t" r="r" b="b"/>
              <a:pathLst>
                <a:path w="25151" h="25874" extrusionOk="0">
                  <a:moveTo>
                    <a:pt x="11886" y="0"/>
                  </a:moveTo>
                  <a:lnTo>
                    <a:pt x="1" y="9823"/>
                  </a:lnTo>
                  <a:lnTo>
                    <a:pt x="13266" y="25873"/>
                  </a:lnTo>
                  <a:lnTo>
                    <a:pt x="25151" y="16050"/>
                  </a:lnTo>
                  <a:lnTo>
                    <a:pt x="1188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46"/>
            <p:cNvSpPr/>
            <p:nvPr/>
          </p:nvSpPr>
          <p:spPr>
            <a:xfrm>
              <a:off x="774115" y="3699643"/>
              <a:ext cx="75223" cy="67480"/>
            </a:xfrm>
            <a:custGeom>
              <a:avLst/>
              <a:gdLst/>
              <a:ahLst/>
              <a:cxnLst/>
              <a:rect l="l" t="t" r="r" b="b"/>
              <a:pathLst>
                <a:path w="1943" h="1743" extrusionOk="0">
                  <a:moveTo>
                    <a:pt x="1586" y="0"/>
                  </a:moveTo>
                  <a:lnTo>
                    <a:pt x="0" y="1311"/>
                  </a:lnTo>
                  <a:lnTo>
                    <a:pt x="357" y="1742"/>
                  </a:lnTo>
                  <a:lnTo>
                    <a:pt x="1942" y="432"/>
                  </a:lnTo>
                  <a:lnTo>
                    <a:pt x="158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6"/>
            <p:cNvSpPr/>
            <p:nvPr/>
          </p:nvSpPr>
          <p:spPr>
            <a:xfrm>
              <a:off x="597303" y="3485704"/>
              <a:ext cx="200892" cy="219553"/>
            </a:xfrm>
            <a:custGeom>
              <a:avLst/>
              <a:gdLst/>
              <a:ahLst/>
              <a:cxnLst/>
              <a:rect l="l" t="t" r="r" b="b"/>
              <a:pathLst>
                <a:path w="5189" h="5671" extrusionOk="0">
                  <a:moveTo>
                    <a:pt x="1586" y="1"/>
                  </a:moveTo>
                  <a:lnTo>
                    <a:pt x="0" y="1311"/>
                  </a:lnTo>
                  <a:lnTo>
                    <a:pt x="3603" y="5670"/>
                  </a:lnTo>
                  <a:lnTo>
                    <a:pt x="5189" y="4360"/>
                  </a:lnTo>
                  <a:lnTo>
                    <a:pt x="15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46"/>
            <p:cNvSpPr/>
            <p:nvPr/>
          </p:nvSpPr>
          <p:spPr>
            <a:xfrm>
              <a:off x="546277" y="2936687"/>
              <a:ext cx="549947" cy="548166"/>
            </a:xfrm>
            <a:custGeom>
              <a:avLst/>
              <a:gdLst/>
              <a:ahLst/>
              <a:cxnLst/>
              <a:rect l="l" t="t" r="r" b="b"/>
              <a:pathLst>
                <a:path w="14205" h="14159" extrusionOk="0">
                  <a:moveTo>
                    <a:pt x="7853" y="1"/>
                  </a:moveTo>
                  <a:cubicBezTo>
                    <a:pt x="7841" y="1"/>
                    <a:pt x="7828" y="5"/>
                    <a:pt x="7818" y="14"/>
                  </a:cubicBezTo>
                  <a:lnTo>
                    <a:pt x="28" y="6452"/>
                  </a:lnTo>
                  <a:cubicBezTo>
                    <a:pt x="3" y="6471"/>
                    <a:pt x="1" y="6507"/>
                    <a:pt x="21" y="6530"/>
                  </a:cubicBezTo>
                  <a:lnTo>
                    <a:pt x="6308" y="14137"/>
                  </a:lnTo>
                  <a:cubicBezTo>
                    <a:pt x="6319" y="14151"/>
                    <a:pt x="6335" y="14159"/>
                    <a:pt x="6351" y="14159"/>
                  </a:cubicBezTo>
                  <a:cubicBezTo>
                    <a:pt x="6364" y="14159"/>
                    <a:pt x="6376" y="14154"/>
                    <a:pt x="6387" y="14146"/>
                  </a:cubicBezTo>
                  <a:lnTo>
                    <a:pt x="14176" y="7708"/>
                  </a:lnTo>
                  <a:cubicBezTo>
                    <a:pt x="14201" y="7688"/>
                    <a:pt x="14204" y="7653"/>
                    <a:pt x="14184" y="7630"/>
                  </a:cubicBezTo>
                  <a:lnTo>
                    <a:pt x="7897" y="21"/>
                  </a:lnTo>
                  <a:cubicBezTo>
                    <a:pt x="7886" y="8"/>
                    <a:pt x="7870" y="1"/>
                    <a:pt x="78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46"/>
            <p:cNvSpPr/>
            <p:nvPr/>
          </p:nvSpPr>
          <p:spPr>
            <a:xfrm>
              <a:off x="607602" y="2997856"/>
              <a:ext cx="427259" cy="425826"/>
            </a:xfrm>
            <a:custGeom>
              <a:avLst/>
              <a:gdLst/>
              <a:ahLst/>
              <a:cxnLst/>
              <a:rect l="l" t="t" r="r" b="b"/>
              <a:pathLst>
                <a:path w="11036" h="10999" extrusionOk="0">
                  <a:moveTo>
                    <a:pt x="6099" y="0"/>
                  </a:moveTo>
                  <a:cubicBezTo>
                    <a:pt x="6087" y="0"/>
                    <a:pt x="6074" y="4"/>
                    <a:pt x="6065" y="13"/>
                  </a:cubicBezTo>
                  <a:lnTo>
                    <a:pt x="27" y="5003"/>
                  </a:lnTo>
                  <a:cubicBezTo>
                    <a:pt x="3" y="5023"/>
                    <a:pt x="0" y="5059"/>
                    <a:pt x="20" y="5081"/>
                  </a:cubicBezTo>
                  <a:lnTo>
                    <a:pt x="4893" y="10978"/>
                  </a:lnTo>
                  <a:cubicBezTo>
                    <a:pt x="4904" y="10992"/>
                    <a:pt x="4920" y="10999"/>
                    <a:pt x="4936" y="10999"/>
                  </a:cubicBezTo>
                  <a:cubicBezTo>
                    <a:pt x="4949" y="10999"/>
                    <a:pt x="4962" y="10994"/>
                    <a:pt x="4972" y="10986"/>
                  </a:cubicBezTo>
                  <a:lnTo>
                    <a:pt x="11009" y="5996"/>
                  </a:lnTo>
                  <a:cubicBezTo>
                    <a:pt x="11032" y="5977"/>
                    <a:pt x="11036" y="5942"/>
                    <a:pt x="11017" y="5917"/>
                  </a:cubicBezTo>
                  <a:lnTo>
                    <a:pt x="6143" y="21"/>
                  </a:lnTo>
                  <a:cubicBezTo>
                    <a:pt x="6132" y="7"/>
                    <a:pt x="6116" y="0"/>
                    <a:pt x="6099" y="0"/>
                  </a:cubicBezTo>
                  <a:close/>
                </a:path>
              </a:pathLst>
            </a:custGeom>
            <a:solidFill>
              <a:srgbClr val="FFFFFF">
                <a:alpha val="6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6"/>
            <p:cNvSpPr/>
            <p:nvPr/>
          </p:nvSpPr>
          <p:spPr>
            <a:xfrm>
              <a:off x="853248" y="3292903"/>
              <a:ext cx="272631" cy="230083"/>
            </a:xfrm>
            <a:custGeom>
              <a:avLst/>
              <a:gdLst/>
              <a:ahLst/>
              <a:cxnLst/>
              <a:rect l="l" t="t" r="r" b="b"/>
              <a:pathLst>
                <a:path w="7042" h="5943" extrusionOk="0">
                  <a:moveTo>
                    <a:pt x="6557" y="0"/>
                  </a:moveTo>
                  <a:cubicBezTo>
                    <a:pt x="6509" y="0"/>
                    <a:pt x="6460" y="16"/>
                    <a:pt x="6421" y="49"/>
                  </a:cubicBezTo>
                  <a:lnTo>
                    <a:pt x="104" y="5269"/>
                  </a:lnTo>
                  <a:cubicBezTo>
                    <a:pt x="14" y="5344"/>
                    <a:pt x="1" y="5479"/>
                    <a:pt x="76" y="5570"/>
                  </a:cubicBezTo>
                  <a:lnTo>
                    <a:pt x="320" y="5865"/>
                  </a:lnTo>
                  <a:cubicBezTo>
                    <a:pt x="363" y="5916"/>
                    <a:pt x="424" y="5942"/>
                    <a:pt x="486" y="5942"/>
                  </a:cubicBezTo>
                  <a:cubicBezTo>
                    <a:pt x="534" y="5942"/>
                    <a:pt x="582" y="5926"/>
                    <a:pt x="621" y="5893"/>
                  </a:cubicBezTo>
                  <a:lnTo>
                    <a:pt x="6938" y="674"/>
                  </a:lnTo>
                  <a:cubicBezTo>
                    <a:pt x="7028" y="597"/>
                    <a:pt x="7041" y="463"/>
                    <a:pt x="6966" y="373"/>
                  </a:cubicBezTo>
                  <a:lnTo>
                    <a:pt x="6722" y="78"/>
                  </a:lnTo>
                  <a:cubicBezTo>
                    <a:pt x="6680" y="27"/>
                    <a:pt x="6618" y="0"/>
                    <a:pt x="6557" y="0"/>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9" name="Google Shape;1109;p46"/>
          <p:cNvSpPr/>
          <p:nvPr/>
        </p:nvSpPr>
        <p:spPr>
          <a:xfrm>
            <a:off x="4227373" y="4371434"/>
            <a:ext cx="1541585" cy="771130"/>
          </a:xfrm>
          <a:custGeom>
            <a:avLst/>
            <a:gdLst/>
            <a:ahLst/>
            <a:cxnLst/>
            <a:rect l="l" t="t" r="r" b="b"/>
            <a:pathLst>
              <a:path w="32008" h="16011" extrusionOk="0">
                <a:moveTo>
                  <a:pt x="15947" y="0"/>
                </a:moveTo>
                <a:cubicBezTo>
                  <a:pt x="14970" y="0"/>
                  <a:pt x="14033" y="363"/>
                  <a:pt x="13249" y="1051"/>
                </a:cubicBezTo>
                <a:cubicBezTo>
                  <a:pt x="12085" y="2074"/>
                  <a:pt x="11612" y="3628"/>
                  <a:pt x="11675" y="5142"/>
                </a:cubicBezTo>
                <a:cubicBezTo>
                  <a:pt x="11684" y="5358"/>
                  <a:pt x="11707" y="5566"/>
                  <a:pt x="11737" y="5773"/>
                </a:cubicBezTo>
                <a:cubicBezTo>
                  <a:pt x="11728" y="5771"/>
                  <a:pt x="11718" y="5767"/>
                  <a:pt x="11711" y="5764"/>
                </a:cubicBezTo>
                <a:cubicBezTo>
                  <a:pt x="11482" y="5686"/>
                  <a:pt x="11239" y="5647"/>
                  <a:pt x="10998" y="5626"/>
                </a:cubicBezTo>
                <a:cubicBezTo>
                  <a:pt x="10945" y="5622"/>
                  <a:pt x="10892" y="5620"/>
                  <a:pt x="10838" y="5620"/>
                </a:cubicBezTo>
                <a:cubicBezTo>
                  <a:pt x="10366" y="5620"/>
                  <a:pt x="9894" y="5798"/>
                  <a:pt x="9543" y="6118"/>
                </a:cubicBezTo>
                <a:cubicBezTo>
                  <a:pt x="9432" y="6218"/>
                  <a:pt x="9339" y="6345"/>
                  <a:pt x="9257" y="6480"/>
                </a:cubicBezTo>
                <a:cubicBezTo>
                  <a:pt x="8933" y="6227"/>
                  <a:pt x="8558" y="6045"/>
                  <a:pt x="8192" y="5965"/>
                </a:cubicBezTo>
                <a:cubicBezTo>
                  <a:pt x="7742" y="5866"/>
                  <a:pt x="7285" y="5811"/>
                  <a:pt x="6831" y="5811"/>
                </a:cubicBezTo>
                <a:cubicBezTo>
                  <a:pt x="6147" y="5811"/>
                  <a:pt x="5469" y="5936"/>
                  <a:pt x="4833" y="6223"/>
                </a:cubicBezTo>
                <a:cubicBezTo>
                  <a:pt x="3965" y="6615"/>
                  <a:pt x="3230" y="7308"/>
                  <a:pt x="2761" y="8135"/>
                </a:cubicBezTo>
                <a:cubicBezTo>
                  <a:pt x="2306" y="8938"/>
                  <a:pt x="2093" y="9875"/>
                  <a:pt x="2299" y="10763"/>
                </a:cubicBezTo>
                <a:cubicBezTo>
                  <a:pt x="2136" y="10780"/>
                  <a:pt x="1974" y="10816"/>
                  <a:pt x="1814" y="10872"/>
                </a:cubicBezTo>
                <a:cubicBezTo>
                  <a:pt x="992" y="11160"/>
                  <a:pt x="425" y="11847"/>
                  <a:pt x="203" y="12634"/>
                </a:cubicBezTo>
                <a:cubicBezTo>
                  <a:pt x="0" y="13357"/>
                  <a:pt x="85" y="14165"/>
                  <a:pt x="531" y="14834"/>
                </a:cubicBezTo>
                <a:cubicBezTo>
                  <a:pt x="973" y="15496"/>
                  <a:pt x="1754" y="15887"/>
                  <a:pt x="2576" y="15986"/>
                </a:cubicBezTo>
                <a:lnTo>
                  <a:pt x="2576" y="16002"/>
                </a:lnTo>
                <a:lnTo>
                  <a:pt x="2780" y="16002"/>
                </a:lnTo>
                <a:cubicBezTo>
                  <a:pt x="2858" y="16007"/>
                  <a:pt x="2937" y="16010"/>
                  <a:pt x="3015" y="16010"/>
                </a:cubicBezTo>
                <a:cubicBezTo>
                  <a:pt x="3087" y="16010"/>
                  <a:pt x="3158" y="16008"/>
                  <a:pt x="3228" y="16002"/>
                </a:cubicBezTo>
                <a:lnTo>
                  <a:pt x="29545" y="16002"/>
                </a:lnTo>
                <a:lnTo>
                  <a:pt x="29545" y="15990"/>
                </a:lnTo>
                <a:cubicBezTo>
                  <a:pt x="29639" y="15999"/>
                  <a:pt x="29735" y="16004"/>
                  <a:pt x="29831" y="16004"/>
                </a:cubicBezTo>
                <a:cubicBezTo>
                  <a:pt x="30554" y="16004"/>
                  <a:pt x="31315" y="15740"/>
                  <a:pt x="31594" y="15061"/>
                </a:cubicBezTo>
                <a:cubicBezTo>
                  <a:pt x="32008" y="14056"/>
                  <a:pt x="31537" y="12765"/>
                  <a:pt x="30338" y="12608"/>
                </a:cubicBezTo>
                <a:cubicBezTo>
                  <a:pt x="30233" y="12594"/>
                  <a:pt x="30122" y="12588"/>
                  <a:pt x="30009" y="12588"/>
                </a:cubicBezTo>
                <a:cubicBezTo>
                  <a:pt x="30000" y="12588"/>
                  <a:pt x="29990" y="12588"/>
                  <a:pt x="29980" y="12588"/>
                </a:cubicBezTo>
                <a:cubicBezTo>
                  <a:pt x="30214" y="12356"/>
                  <a:pt x="30418" y="12092"/>
                  <a:pt x="30575" y="11780"/>
                </a:cubicBezTo>
                <a:cubicBezTo>
                  <a:pt x="30889" y="11159"/>
                  <a:pt x="31042" y="10447"/>
                  <a:pt x="30973" y="9754"/>
                </a:cubicBezTo>
                <a:cubicBezTo>
                  <a:pt x="30900" y="9008"/>
                  <a:pt x="30600" y="8095"/>
                  <a:pt x="29907" y="7712"/>
                </a:cubicBezTo>
                <a:cubicBezTo>
                  <a:pt x="29472" y="7472"/>
                  <a:pt x="28970" y="7358"/>
                  <a:pt x="28462" y="7358"/>
                </a:cubicBezTo>
                <a:cubicBezTo>
                  <a:pt x="28136" y="7358"/>
                  <a:pt x="27808" y="7405"/>
                  <a:pt x="27493" y="7495"/>
                </a:cubicBezTo>
                <a:cubicBezTo>
                  <a:pt x="27545" y="7272"/>
                  <a:pt x="27591" y="7046"/>
                  <a:pt x="27623" y="6821"/>
                </a:cubicBezTo>
                <a:cubicBezTo>
                  <a:pt x="27820" y="5441"/>
                  <a:pt x="27621" y="4108"/>
                  <a:pt x="26675" y="3042"/>
                </a:cubicBezTo>
                <a:cubicBezTo>
                  <a:pt x="25907" y="2174"/>
                  <a:pt x="24753" y="1640"/>
                  <a:pt x="23595" y="1617"/>
                </a:cubicBezTo>
                <a:cubicBezTo>
                  <a:pt x="23571" y="1617"/>
                  <a:pt x="23548" y="1616"/>
                  <a:pt x="23525" y="1616"/>
                </a:cubicBezTo>
                <a:cubicBezTo>
                  <a:pt x="22400" y="1616"/>
                  <a:pt x="21385" y="2132"/>
                  <a:pt x="20671" y="2915"/>
                </a:cubicBezTo>
                <a:cubicBezTo>
                  <a:pt x="20657" y="2892"/>
                  <a:pt x="20643" y="2866"/>
                  <a:pt x="20630" y="2842"/>
                </a:cubicBezTo>
                <a:cubicBezTo>
                  <a:pt x="19850" y="1642"/>
                  <a:pt x="18656" y="695"/>
                  <a:pt x="17300" y="230"/>
                </a:cubicBezTo>
                <a:cubicBezTo>
                  <a:pt x="16848" y="76"/>
                  <a:pt x="16393" y="0"/>
                  <a:pt x="159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46"/>
          <p:cNvSpPr/>
          <p:nvPr/>
        </p:nvSpPr>
        <p:spPr>
          <a:xfrm>
            <a:off x="7975050" y="1559154"/>
            <a:ext cx="1306700" cy="457721"/>
          </a:xfrm>
          <a:custGeom>
            <a:avLst/>
            <a:gdLst/>
            <a:ahLst/>
            <a:cxnLst/>
            <a:rect l="l" t="t" r="r" b="b"/>
            <a:pathLst>
              <a:path w="17682" h="6194" extrusionOk="0">
                <a:moveTo>
                  <a:pt x="6357" y="0"/>
                </a:moveTo>
                <a:cubicBezTo>
                  <a:pt x="6100" y="0"/>
                  <a:pt x="5851" y="36"/>
                  <a:pt x="5620" y="115"/>
                </a:cubicBezTo>
                <a:cubicBezTo>
                  <a:pt x="5015" y="322"/>
                  <a:pt x="4375" y="656"/>
                  <a:pt x="4084" y="1406"/>
                </a:cubicBezTo>
                <a:cubicBezTo>
                  <a:pt x="3823" y="2079"/>
                  <a:pt x="3697" y="2765"/>
                  <a:pt x="3725" y="3491"/>
                </a:cubicBezTo>
                <a:cubicBezTo>
                  <a:pt x="3632" y="3484"/>
                  <a:pt x="3538" y="3481"/>
                  <a:pt x="3444" y="3481"/>
                </a:cubicBezTo>
                <a:cubicBezTo>
                  <a:pt x="2927" y="3481"/>
                  <a:pt x="2412" y="3580"/>
                  <a:pt x="1970" y="3775"/>
                </a:cubicBezTo>
                <a:cubicBezTo>
                  <a:pt x="1107" y="4160"/>
                  <a:pt x="182" y="5015"/>
                  <a:pt x="0" y="6193"/>
                </a:cubicBezTo>
                <a:lnTo>
                  <a:pt x="17681" y="6193"/>
                </a:lnTo>
                <a:cubicBezTo>
                  <a:pt x="17640" y="5218"/>
                  <a:pt x="17280" y="4285"/>
                  <a:pt x="16551" y="3808"/>
                </a:cubicBezTo>
                <a:cubicBezTo>
                  <a:pt x="16244" y="3607"/>
                  <a:pt x="15901" y="3520"/>
                  <a:pt x="15552" y="3520"/>
                </a:cubicBezTo>
                <a:cubicBezTo>
                  <a:pt x="15205" y="3520"/>
                  <a:pt x="14850" y="3606"/>
                  <a:pt x="14517" y="3752"/>
                </a:cubicBezTo>
                <a:cubicBezTo>
                  <a:pt x="14362" y="2672"/>
                  <a:pt x="13989" y="1555"/>
                  <a:pt x="13153" y="1081"/>
                </a:cubicBezTo>
                <a:cubicBezTo>
                  <a:pt x="12768" y="864"/>
                  <a:pt x="12362" y="764"/>
                  <a:pt x="11960" y="764"/>
                </a:cubicBezTo>
                <a:cubicBezTo>
                  <a:pt x="11146" y="764"/>
                  <a:pt x="10349" y="1173"/>
                  <a:pt x="9785" y="1843"/>
                </a:cubicBezTo>
                <a:cubicBezTo>
                  <a:pt x="9651" y="1662"/>
                  <a:pt x="9514" y="1502"/>
                  <a:pt x="9383" y="1370"/>
                </a:cubicBezTo>
                <a:cubicBezTo>
                  <a:pt x="8634" y="620"/>
                  <a:pt x="7423" y="0"/>
                  <a:pt x="6357" y="0"/>
                </a:cubicBezTo>
                <a:close/>
                <a:moveTo>
                  <a:pt x="0" y="6193"/>
                </a:moveTo>
                <a:lnTo>
                  <a:pt x="0" y="6194"/>
                </a:lnTo>
                <a:cubicBezTo>
                  <a:pt x="0" y="6194"/>
                  <a:pt x="0" y="6193"/>
                  <a:pt x="0" y="61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502;p33">
            <a:extLst>
              <a:ext uri="{FF2B5EF4-FFF2-40B4-BE49-F238E27FC236}">
                <a16:creationId xmlns:a16="http://schemas.microsoft.com/office/drawing/2014/main" id="{E9E62228-F144-0290-9F84-E9AA4BBA5D8D}"/>
              </a:ext>
            </a:extLst>
          </p:cNvPr>
          <p:cNvGrpSpPr/>
          <p:nvPr/>
        </p:nvGrpSpPr>
        <p:grpSpPr>
          <a:xfrm>
            <a:off x="4567556" y="1313913"/>
            <a:ext cx="3813429" cy="2722096"/>
            <a:chOff x="309900" y="238100"/>
            <a:chExt cx="7048350" cy="5237800"/>
          </a:xfrm>
        </p:grpSpPr>
        <p:sp>
          <p:nvSpPr>
            <p:cNvPr id="3" name="Google Shape;503;p33">
              <a:extLst>
                <a:ext uri="{FF2B5EF4-FFF2-40B4-BE49-F238E27FC236}">
                  <a16:creationId xmlns:a16="http://schemas.microsoft.com/office/drawing/2014/main" id="{21F105F2-BBE3-58A3-18D7-8B7C96333EC1}"/>
                </a:ext>
              </a:extLst>
            </p:cNvPr>
            <p:cNvSpPr/>
            <p:nvPr/>
          </p:nvSpPr>
          <p:spPr>
            <a:xfrm>
              <a:off x="374700" y="364600"/>
              <a:ext cx="6983550" cy="5111300"/>
            </a:xfrm>
            <a:custGeom>
              <a:avLst/>
              <a:gdLst/>
              <a:ahLst/>
              <a:cxnLst/>
              <a:rect l="l" t="t" r="r" b="b"/>
              <a:pathLst>
                <a:path w="279342" h="204452" extrusionOk="0">
                  <a:moveTo>
                    <a:pt x="196699" y="0"/>
                  </a:moveTo>
                  <a:cubicBezTo>
                    <a:pt x="188842" y="0"/>
                    <a:pt x="180997" y="1696"/>
                    <a:pt x="174665" y="5070"/>
                  </a:cubicBezTo>
                  <a:cubicBezTo>
                    <a:pt x="164598" y="10436"/>
                    <a:pt x="158908" y="20001"/>
                    <a:pt x="161043" y="28943"/>
                  </a:cubicBezTo>
                  <a:cubicBezTo>
                    <a:pt x="160346" y="27106"/>
                    <a:pt x="155949" y="25269"/>
                    <a:pt x="153350" y="25016"/>
                  </a:cubicBezTo>
                  <a:cubicBezTo>
                    <a:pt x="153075" y="24989"/>
                    <a:pt x="152799" y="24976"/>
                    <a:pt x="152522" y="24976"/>
                  </a:cubicBezTo>
                  <a:cubicBezTo>
                    <a:pt x="150184" y="24976"/>
                    <a:pt x="147860" y="25903"/>
                    <a:pt x="146661" y="27369"/>
                  </a:cubicBezTo>
                  <a:cubicBezTo>
                    <a:pt x="149786" y="20196"/>
                    <a:pt x="141467" y="12184"/>
                    <a:pt x="132333" y="8646"/>
                  </a:cubicBezTo>
                  <a:cubicBezTo>
                    <a:pt x="129206" y="7435"/>
                    <a:pt x="125693" y="6858"/>
                    <a:pt x="122164" y="6858"/>
                  </a:cubicBezTo>
                  <a:cubicBezTo>
                    <a:pt x="115383" y="6858"/>
                    <a:pt x="108548" y="8990"/>
                    <a:pt x="104302" y="12858"/>
                  </a:cubicBezTo>
                  <a:cubicBezTo>
                    <a:pt x="99403" y="17326"/>
                    <a:pt x="95032" y="22352"/>
                    <a:pt x="96092" y="28013"/>
                  </a:cubicBezTo>
                  <a:cubicBezTo>
                    <a:pt x="92782" y="25870"/>
                    <a:pt x="87330" y="24203"/>
                    <a:pt x="82557" y="24203"/>
                  </a:cubicBezTo>
                  <a:cubicBezTo>
                    <a:pt x="81343" y="24203"/>
                    <a:pt x="80174" y="24311"/>
                    <a:pt x="79094" y="24546"/>
                  </a:cubicBezTo>
                  <a:cubicBezTo>
                    <a:pt x="75387" y="21032"/>
                    <a:pt x="68979" y="19351"/>
                    <a:pt x="62520" y="19351"/>
                  </a:cubicBezTo>
                  <a:cubicBezTo>
                    <a:pt x="57943" y="19351"/>
                    <a:pt x="53339" y="20195"/>
                    <a:pt x="49652" y="21829"/>
                  </a:cubicBezTo>
                  <a:cubicBezTo>
                    <a:pt x="40760" y="25766"/>
                    <a:pt x="35601" y="33057"/>
                    <a:pt x="33185" y="40416"/>
                  </a:cubicBezTo>
                  <a:cubicBezTo>
                    <a:pt x="31765" y="44742"/>
                    <a:pt x="31142" y="49269"/>
                    <a:pt x="32249" y="53643"/>
                  </a:cubicBezTo>
                  <a:cubicBezTo>
                    <a:pt x="33353" y="58020"/>
                    <a:pt x="36304" y="62240"/>
                    <a:pt x="41088" y="65015"/>
                  </a:cubicBezTo>
                  <a:cubicBezTo>
                    <a:pt x="37435" y="67558"/>
                    <a:pt x="36079" y="73320"/>
                    <a:pt x="39844" y="75777"/>
                  </a:cubicBezTo>
                  <a:cubicBezTo>
                    <a:pt x="37844" y="75479"/>
                    <a:pt x="35915" y="75337"/>
                    <a:pt x="34059" y="75337"/>
                  </a:cubicBezTo>
                  <a:cubicBezTo>
                    <a:pt x="11716" y="75337"/>
                    <a:pt x="0" y="95809"/>
                    <a:pt x="3722" y="110012"/>
                  </a:cubicBezTo>
                  <a:cubicBezTo>
                    <a:pt x="4369" y="112487"/>
                    <a:pt x="5358" y="114894"/>
                    <a:pt x="6628" y="117215"/>
                  </a:cubicBezTo>
                  <a:cubicBezTo>
                    <a:pt x="9584" y="122619"/>
                    <a:pt x="14073" y="127574"/>
                    <a:pt x="19379" y="131933"/>
                  </a:cubicBezTo>
                  <a:cubicBezTo>
                    <a:pt x="21069" y="133319"/>
                    <a:pt x="41101" y="145237"/>
                    <a:pt x="44051" y="145237"/>
                  </a:cubicBezTo>
                  <a:cubicBezTo>
                    <a:pt x="44205" y="145237"/>
                    <a:pt x="44313" y="145205"/>
                    <a:pt x="44368" y="145136"/>
                  </a:cubicBezTo>
                  <a:lnTo>
                    <a:pt x="44368" y="145136"/>
                  </a:lnTo>
                  <a:cubicBezTo>
                    <a:pt x="40178" y="150275"/>
                    <a:pt x="38743" y="156311"/>
                    <a:pt x="42121" y="161756"/>
                  </a:cubicBezTo>
                  <a:cubicBezTo>
                    <a:pt x="45934" y="167896"/>
                    <a:pt x="54264" y="172184"/>
                    <a:pt x="63257" y="173817"/>
                  </a:cubicBezTo>
                  <a:cubicBezTo>
                    <a:pt x="67520" y="174593"/>
                    <a:pt x="71651" y="175199"/>
                    <a:pt x="75698" y="175199"/>
                  </a:cubicBezTo>
                  <a:cubicBezTo>
                    <a:pt x="81021" y="175199"/>
                    <a:pt x="86200" y="174150"/>
                    <a:pt x="91347" y="171059"/>
                  </a:cubicBezTo>
                  <a:cubicBezTo>
                    <a:pt x="91642" y="176079"/>
                    <a:pt x="94704" y="180653"/>
                    <a:pt x="98729" y="183672"/>
                  </a:cubicBezTo>
                  <a:cubicBezTo>
                    <a:pt x="102975" y="186857"/>
                    <a:pt x="106996" y="187931"/>
                    <a:pt x="111085" y="187931"/>
                  </a:cubicBezTo>
                  <a:cubicBezTo>
                    <a:pt x="116328" y="187931"/>
                    <a:pt x="121682" y="186166"/>
                    <a:pt x="127761" y="184823"/>
                  </a:cubicBezTo>
                  <a:lnTo>
                    <a:pt x="127761" y="184823"/>
                  </a:lnTo>
                  <a:cubicBezTo>
                    <a:pt x="126299" y="190960"/>
                    <a:pt x="131553" y="196695"/>
                    <a:pt x="137084" y="199731"/>
                  </a:cubicBezTo>
                  <a:cubicBezTo>
                    <a:pt x="142847" y="202895"/>
                    <a:pt x="149407" y="204451"/>
                    <a:pt x="155975" y="204451"/>
                  </a:cubicBezTo>
                  <a:cubicBezTo>
                    <a:pt x="164338" y="204451"/>
                    <a:pt x="172713" y="201928"/>
                    <a:pt x="179470" y="196987"/>
                  </a:cubicBezTo>
                  <a:cubicBezTo>
                    <a:pt x="181821" y="195268"/>
                    <a:pt x="184039" y="193207"/>
                    <a:pt x="185217" y="190546"/>
                  </a:cubicBezTo>
                  <a:cubicBezTo>
                    <a:pt x="187683" y="184986"/>
                    <a:pt x="182550" y="176531"/>
                    <a:pt x="178865" y="172467"/>
                  </a:cubicBezTo>
                  <a:lnTo>
                    <a:pt x="178865" y="172467"/>
                  </a:lnTo>
                  <a:cubicBezTo>
                    <a:pt x="179605" y="172985"/>
                    <a:pt x="180333" y="173188"/>
                    <a:pt x="181071" y="173188"/>
                  </a:cubicBezTo>
                  <a:cubicBezTo>
                    <a:pt x="182909" y="173188"/>
                    <a:pt x="184809" y="171925"/>
                    <a:pt x="187110" y="171112"/>
                  </a:cubicBezTo>
                  <a:cubicBezTo>
                    <a:pt x="190338" y="169972"/>
                    <a:pt x="192396" y="167294"/>
                    <a:pt x="192036" y="164698"/>
                  </a:cubicBezTo>
                  <a:lnTo>
                    <a:pt x="192036" y="164698"/>
                  </a:lnTo>
                  <a:cubicBezTo>
                    <a:pt x="200855" y="168780"/>
                    <a:pt x="211206" y="170820"/>
                    <a:pt x="221554" y="170820"/>
                  </a:cubicBezTo>
                  <a:cubicBezTo>
                    <a:pt x="232217" y="170820"/>
                    <a:pt x="242878" y="168654"/>
                    <a:pt x="251857" y="164326"/>
                  </a:cubicBezTo>
                  <a:cubicBezTo>
                    <a:pt x="269552" y="155800"/>
                    <a:pt x="279341" y="139381"/>
                    <a:pt x="275803" y="124169"/>
                  </a:cubicBezTo>
                  <a:cubicBezTo>
                    <a:pt x="272263" y="108958"/>
                    <a:pt x="255589" y="95790"/>
                    <a:pt x="235021" y="91963"/>
                  </a:cubicBezTo>
                  <a:cubicBezTo>
                    <a:pt x="237304" y="90519"/>
                    <a:pt x="236557" y="88313"/>
                    <a:pt x="235706" y="86201"/>
                  </a:cubicBezTo>
                  <a:cubicBezTo>
                    <a:pt x="234856" y="84090"/>
                    <a:pt x="232219" y="82421"/>
                    <a:pt x="229227" y="82096"/>
                  </a:cubicBezTo>
                  <a:cubicBezTo>
                    <a:pt x="235166" y="76125"/>
                    <a:pt x="236344" y="66557"/>
                    <a:pt x="234611" y="59295"/>
                  </a:cubicBezTo>
                  <a:cubicBezTo>
                    <a:pt x="233654" y="55291"/>
                    <a:pt x="231359" y="51334"/>
                    <a:pt x="227219" y="48599"/>
                  </a:cubicBezTo>
                  <a:cubicBezTo>
                    <a:pt x="224260" y="46647"/>
                    <a:pt x="220258" y="45434"/>
                    <a:pt x="216310" y="45434"/>
                  </a:cubicBezTo>
                  <a:cubicBezTo>
                    <a:pt x="214734" y="45434"/>
                    <a:pt x="213166" y="45627"/>
                    <a:pt x="211677" y="46045"/>
                  </a:cubicBezTo>
                  <a:cubicBezTo>
                    <a:pt x="214916" y="44958"/>
                    <a:pt x="212648" y="39604"/>
                    <a:pt x="209379" y="38561"/>
                  </a:cubicBezTo>
                  <a:lnTo>
                    <a:pt x="209379" y="38561"/>
                  </a:lnTo>
                  <a:cubicBezTo>
                    <a:pt x="210006" y="38627"/>
                    <a:pt x="210632" y="38659"/>
                    <a:pt x="211253" y="38659"/>
                  </a:cubicBezTo>
                  <a:cubicBezTo>
                    <a:pt x="218505" y="38659"/>
                    <a:pt x="225272" y="34366"/>
                    <a:pt x="228746" y="29625"/>
                  </a:cubicBezTo>
                  <a:cubicBezTo>
                    <a:pt x="232517" y="24481"/>
                    <a:pt x="232044" y="17978"/>
                    <a:pt x="228300" y="12822"/>
                  </a:cubicBezTo>
                  <a:cubicBezTo>
                    <a:pt x="224555" y="7666"/>
                    <a:pt x="217825" y="3833"/>
                    <a:pt x="210318" y="1777"/>
                  </a:cubicBezTo>
                  <a:cubicBezTo>
                    <a:pt x="205980" y="591"/>
                    <a:pt x="201338" y="0"/>
                    <a:pt x="196699"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Google Shape;504;p33">
              <a:extLst>
                <a:ext uri="{FF2B5EF4-FFF2-40B4-BE49-F238E27FC236}">
                  <a16:creationId xmlns:a16="http://schemas.microsoft.com/office/drawing/2014/main" id="{527E6D4B-3BE2-6E10-F4E7-DDD54D34C044}"/>
                </a:ext>
              </a:extLst>
            </p:cNvPr>
            <p:cNvSpPr/>
            <p:nvPr/>
          </p:nvSpPr>
          <p:spPr>
            <a:xfrm>
              <a:off x="6437575" y="2133650"/>
              <a:ext cx="784600" cy="511650"/>
            </a:xfrm>
            <a:custGeom>
              <a:avLst/>
              <a:gdLst/>
              <a:ahLst/>
              <a:cxnLst/>
              <a:rect l="l" t="t" r="r" b="b"/>
              <a:pathLst>
                <a:path w="31384" h="20466" extrusionOk="0">
                  <a:moveTo>
                    <a:pt x="14437" y="0"/>
                  </a:moveTo>
                  <a:cubicBezTo>
                    <a:pt x="12541" y="0"/>
                    <a:pt x="10757" y="363"/>
                    <a:pt x="9277" y="1093"/>
                  </a:cubicBezTo>
                  <a:lnTo>
                    <a:pt x="9280" y="1093"/>
                  </a:lnTo>
                  <a:cubicBezTo>
                    <a:pt x="1" y="5673"/>
                    <a:pt x="3666" y="20264"/>
                    <a:pt x="17717" y="20462"/>
                  </a:cubicBezTo>
                  <a:cubicBezTo>
                    <a:pt x="17859" y="20464"/>
                    <a:pt x="18001" y="20465"/>
                    <a:pt x="18143" y="20465"/>
                  </a:cubicBezTo>
                  <a:cubicBezTo>
                    <a:pt x="22939" y="20465"/>
                    <a:pt x="27741" y="19335"/>
                    <a:pt x="29500" y="15867"/>
                  </a:cubicBezTo>
                  <a:cubicBezTo>
                    <a:pt x="31384" y="12152"/>
                    <a:pt x="28838" y="6408"/>
                    <a:pt x="24163" y="3119"/>
                  </a:cubicBezTo>
                  <a:cubicBezTo>
                    <a:pt x="21217" y="1049"/>
                    <a:pt x="17664" y="0"/>
                    <a:pt x="14437"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Google Shape;505;p33">
              <a:extLst>
                <a:ext uri="{FF2B5EF4-FFF2-40B4-BE49-F238E27FC236}">
                  <a16:creationId xmlns:a16="http://schemas.microsoft.com/office/drawing/2014/main" id="{85AF3C6D-236A-D00B-AA2D-1F66E29C83DA}"/>
                </a:ext>
              </a:extLst>
            </p:cNvPr>
            <p:cNvSpPr/>
            <p:nvPr/>
          </p:nvSpPr>
          <p:spPr>
            <a:xfrm>
              <a:off x="6471250" y="1628000"/>
              <a:ext cx="494900" cy="353775"/>
            </a:xfrm>
            <a:custGeom>
              <a:avLst/>
              <a:gdLst/>
              <a:ahLst/>
              <a:cxnLst/>
              <a:rect l="l" t="t" r="r" b="b"/>
              <a:pathLst>
                <a:path w="19796" h="14151" extrusionOk="0">
                  <a:moveTo>
                    <a:pt x="10661" y="0"/>
                  </a:moveTo>
                  <a:cubicBezTo>
                    <a:pt x="9582" y="0"/>
                    <a:pt x="8566" y="205"/>
                    <a:pt x="7729" y="620"/>
                  </a:cubicBezTo>
                  <a:cubicBezTo>
                    <a:pt x="3323" y="2806"/>
                    <a:pt x="1" y="10995"/>
                    <a:pt x="8898" y="13750"/>
                  </a:cubicBezTo>
                  <a:cubicBezTo>
                    <a:pt x="9794" y="14027"/>
                    <a:pt x="10682" y="14150"/>
                    <a:pt x="11538" y="14150"/>
                  </a:cubicBezTo>
                  <a:cubicBezTo>
                    <a:pt x="13043" y="14150"/>
                    <a:pt x="14450" y="13770"/>
                    <a:pt x="15634" y="13183"/>
                  </a:cubicBezTo>
                  <a:cubicBezTo>
                    <a:pt x="17504" y="12253"/>
                    <a:pt x="18968" y="10767"/>
                    <a:pt x="19382" y="8807"/>
                  </a:cubicBezTo>
                  <a:cubicBezTo>
                    <a:pt x="19795" y="6843"/>
                    <a:pt x="19033" y="4380"/>
                    <a:pt x="17135" y="2555"/>
                  </a:cubicBezTo>
                  <a:cubicBezTo>
                    <a:pt x="15380" y="870"/>
                    <a:pt x="12886" y="0"/>
                    <a:pt x="10661"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 name="Google Shape;506;p33">
              <a:extLst>
                <a:ext uri="{FF2B5EF4-FFF2-40B4-BE49-F238E27FC236}">
                  <a16:creationId xmlns:a16="http://schemas.microsoft.com/office/drawing/2014/main" id="{5FE1E031-5D14-0453-411C-0A9F0AF2C95A}"/>
                </a:ext>
              </a:extLst>
            </p:cNvPr>
            <p:cNvSpPr/>
            <p:nvPr/>
          </p:nvSpPr>
          <p:spPr>
            <a:xfrm>
              <a:off x="468925" y="1526250"/>
              <a:ext cx="494875" cy="353775"/>
            </a:xfrm>
            <a:custGeom>
              <a:avLst/>
              <a:gdLst/>
              <a:ahLst/>
              <a:cxnLst/>
              <a:rect l="l" t="t" r="r" b="b"/>
              <a:pathLst>
                <a:path w="19795" h="14151" extrusionOk="0">
                  <a:moveTo>
                    <a:pt x="10660" y="1"/>
                  </a:moveTo>
                  <a:cubicBezTo>
                    <a:pt x="9581" y="1"/>
                    <a:pt x="8566" y="205"/>
                    <a:pt x="7728" y="621"/>
                  </a:cubicBezTo>
                  <a:cubicBezTo>
                    <a:pt x="3322" y="2806"/>
                    <a:pt x="0" y="10995"/>
                    <a:pt x="8898" y="13751"/>
                  </a:cubicBezTo>
                  <a:cubicBezTo>
                    <a:pt x="9794" y="14028"/>
                    <a:pt x="10682" y="14151"/>
                    <a:pt x="11537" y="14151"/>
                  </a:cubicBezTo>
                  <a:cubicBezTo>
                    <a:pt x="13043" y="14151"/>
                    <a:pt x="14450" y="13771"/>
                    <a:pt x="15634" y="13184"/>
                  </a:cubicBezTo>
                  <a:cubicBezTo>
                    <a:pt x="17503" y="12253"/>
                    <a:pt x="18968" y="10768"/>
                    <a:pt x="19381" y="8807"/>
                  </a:cubicBezTo>
                  <a:cubicBezTo>
                    <a:pt x="19795" y="6843"/>
                    <a:pt x="19030" y="4380"/>
                    <a:pt x="17134" y="2555"/>
                  </a:cubicBezTo>
                  <a:cubicBezTo>
                    <a:pt x="15380" y="871"/>
                    <a:pt x="12885" y="1"/>
                    <a:pt x="10660" y="1"/>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Google Shape;507;p33">
              <a:extLst>
                <a:ext uri="{FF2B5EF4-FFF2-40B4-BE49-F238E27FC236}">
                  <a16:creationId xmlns:a16="http://schemas.microsoft.com/office/drawing/2014/main" id="{280AA316-A115-8099-797B-420684303D10}"/>
                </a:ext>
              </a:extLst>
            </p:cNvPr>
            <p:cNvSpPr/>
            <p:nvPr/>
          </p:nvSpPr>
          <p:spPr>
            <a:xfrm>
              <a:off x="478875" y="2084700"/>
              <a:ext cx="265675" cy="189975"/>
            </a:xfrm>
            <a:custGeom>
              <a:avLst/>
              <a:gdLst/>
              <a:ahLst/>
              <a:cxnLst/>
              <a:rect l="l" t="t" r="r" b="b"/>
              <a:pathLst>
                <a:path w="10627" h="7599" extrusionOk="0">
                  <a:moveTo>
                    <a:pt x="5722" y="0"/>
                  </a:moveTo>
                  <a:cubicBezTo>
                    <a:pt x="5143" y="0"/>
                    <a:pt x="4597" y="110"/>
                    <a:pt x="4147" y="334"/>
                  </a:cubicBezTo>
                  <a:cubicBezTo>
                    <a:pt x="1782" y="1506"/>
                    <a:pt x="1" y="5904"/>
                    <a:pt x="4776" y="7383"/>
                  </a:cubicBezTo>
                  <a:cubicBezTo>
                    <a:pt x="5258" y="7532"/>
                    <a:pt x="5735" y="7598"/>
                    <a:pt x="6195" y="7598"/>
                  </a:cubicBezTo>
                  <a:cubicBezTo>
                    <a:pt x="7002" y="7598"/>
                    <a:pt x="7758" y="7395"/>
                    <a:pt x="8394" y="7079"/>
                  </a:cubicBezTo>
                  <a:cubicBezTo>
                    <a:pt x="9398" y="6580"/>
                    <a:pt x="10183" y="5782"/>
                    <a:pt x="10405" y="4728"/>
                  </a:cubicBezTo>
                  <a:cubicBezTo>
                    <a:pt x="10626" y="3674"/>
                    <a:pt x="10219" y="2351"/>
                    <a:pt x="9200" y="1373"/>
                  </a:cubicBezTo>
                  <a:cubicBezTo>
                    <a:pt x="8257" y="469"/>
                    <a:pt x="6918" y="0"/>
                    <a:pt x="5722"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Google Shape;508;p33">
              <a:extLst>
                <a:ext uri="{FF2B5EF4-FFF2-40B4-BE49-F238E27FC236}">
                  <a16:creationId xmlns:a16="http://schemas.microsoft.com/office/drawing/2014/main" id="{BE5239D9-9374-A86B-05A0-6F7740EF4F23}"/>
                </a:ext>
              </a:extLst>
            </p:cNvPr>
            <p:cNvSpPr/>
            <p:nvPr/>
          </p:nvSpPr>
          <p:spPr>
            <a:xfrm>
              <a:off x="2039825" y="293625"/>
              <a:ext cx="718650" cy="436675"/>
            </a:xfrm>
            <a:custGeom>
              <a:avLst/>
              <a:gdLst/>
              <a:ahLst/>
              <a:cxnLst/>
              <a:rect l="l" t="t" r="r" b="b"/>
              <a:pathLst>
                <a:path w="28746" h="17467" extrusionOk="0">
                  <a:moveTo>
                    <a:pt x="9864" y="0"/>
                  </a:moveTo>
                  <a:cubicBezTo>
                    <a:pt x="9816" y="0"/>
                    <a:pt x="9767" y="0"/>
                    <a:pt x="9719" y="1"/>
                  </a:cubicBezTo>
                  <a:cubicBezTo>
                    <a:pt x="7661" y="10"/>
                    <a:pt x="5555" y="261"/>
                    <a:pt x="3769" y="1002"/>
                  </a:cubicBezTo>
                  <a:cubicBezTo>
                    <a:pt x="1979" y="1743"/>
                    <a:pt x="547" y="3034"/>
                    <a:pt x="296" y="4519"/>
                  </a:cubicBezTo>
                  <a:cubicBezTo>
                    <a:pt x="0" y="6297"/>
                    <a:pt x="1377" y="7986"/>
                    <a:pt x="2891" y="9398"/>
                  </a:cubicBezTo>
                  <a:cubicBezTo>
                    <a:pt x="6160" y="12438"/>
                    <a:pt x="13422" y="17466"/>
                    <a:pt x="19863" y="17466"/>
                  </a:cubicBezTo>
                  <a:cubicBezTo>
                    <a:pt x="21930" y="17466"/>
                    <a:pt x="23912" y="16949"/>
                    <a:pt x="25651" y="15682"/>
                  </a:cubicBezTo>
                  <a:cubicBezTo>
                    <a:pt x="28031" y="13948"/>
                    <a:pt x="28746" y="11226"/>
                    <a:pt x="27907" y="8854"/>
                  </a:cubicBezTo>
                  <a:cubicBezTo>
                    <a:pt x="27069" y="6483"/>
                    <a:pt x="24848" y="4457"/>
                    <a:pt x="22155" y="2986"/>
                  </a:cubicBezTo>
                  <a:cubicBezTo>
                    <a:pt x="18643" y="1064"/>
                    <a:pt x="14260" y="0"/>
                    <a:pt x="9864"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Google Shape;509;p33">
              <a:extLst>
                <a:ext uri="{FF2B5EF4-FFF2-40B4-BE49-F238E27FC236}">
                  <a16:creationId xmlns:a16="http://schemas.microsoft.com/office/drawing/2014/main" id="{2886A1F1-9ECC-A10A-4E17-BB1B964EA79B}"/>
                </a:ext>
              </a:extLst>
            </p:cNvPr>
            <p:cNvSpPr/>
            <p:nvPr/>
          </p:nvSpPr>
          <p:spPr>
            <a:xfrm>
              <a:off x="2884125" y="245625"/>
              <a:ext cx="371725" cy="299200"/>
            </a:xfrm>
            <a:custGeom>
              <a:avLst/>
              <a:gdLst/>
              <a:ahLst/>
              <a:cxnLst/>
              <a:rect l="l" t="t" r="r" b="b"/>
              <a:pathLst>
                <a:path w="14869" h="11968" extrusionOk="0">
                  <a:moveTo>
                    <a:pt x="7586" y="1"/>
                  </a:moveTo>
                  <a:cubicBezTo>
                    <a:pt x="6829" y="1"/>
                    <a:pt x="6075" y="91"/>
                    <a:pt x="5360" y="285"/>
                  </a:cubicBezTo>
                  <a:cubicBezTo>
                    <a:pt x="2475" y="1067"/>
                    <a:pt x="192" y="4676"/>
                    <a:pt x="83" y="7679"/>
                  </a:cubicBezTo>
                  <a:cubicBezTo>
                    <a:pt x="0" y="9995"/>
                    <a:pt x="1211" y="11950"/>
                    <a:pt x="4439" y="11967"/>
                  </a:cubicBezTo>
                  <a:cubicBezTo>
                    <a:pt x="4453" y="11967"/>
                    <a:pt x="4466" y="11967"/>
                    <a:pt x="4480" y="11967"/>
                  </a:cubicBezTo>
                  <a:cubicBezTo>
                    <a:pt x="6416" y="11967"/>
                    <a:pt x="8170" y="11155"/>
                    <a:pt x="9692" y="10287"/>
                  </a:cubicBezTo>
                  <a:cubicBezTo>
                    <a:pt x="12341" y="8775"/>
                    <a:pt x="14869" y="6660"/>
                    <a:pt x="14609" y="4221"/>
                  </a:cubicBezTo>
                  <a:cubicBezTo>
                    <a:pt x="14349" y="1776"/>
                    <a:pt x="10940" y="1"/>
                    <a:pt x="7586" y="1"/>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Google Shape;510;p33">
              <a:extLst>
                <a:ext uri="{FF2B5EF4-FFF2-40B4-BE49-F238E27FC236}">
                  <a16:creationId xmlns:a16="http://schemas.microsoft.com/office/drawing/2014/main" id="{1972A25F-FA8C-A3BD-76F4-BBACE1D32577}"/>
                </a:ext>
              </a:extLst>
            </p:cNvPr>
            <p:cNvSpPr/>
            <p:nvPr/>
          </p:nvSpPr>
          <p:spPr>
            <a:xfrm>
              <a:off x="4059225" y="238100"/>
              <a:ext cx="434500" cy="388400"/>
            </a:xfrm>
            <a:custGeom>
              <a:avLst/>
              <a:gdLst/>
              <a:ahLst/>
              <a:cxnLst/>
              <a:rect l="l" t="t" r="r" b="b"/>
              <a:pathLst>
                <a:path w="17380" h="15536" extrusionOk="0">
                  <a:moveTo>
                    <a:pt x="10399" y="1"/>
                  </a:moveTo>
                  <a:cubicBezTo>
                    <a:pt x="8145" y="1"/>
                    <a:pt x="5801" y="677"/>
                    <a:pt x="4230" y="1873"/>
                  </a:cubicBezTo>
                  <a:cubicBezTo>
                    <a:pt x="1335" y="4076"/>
                    <a:pt x="686" y="7419"/>
                    <a:pt x="1285" y="10434"/>
                  </a:cubicBezTo>
                  <a:lnTo>
                    <a:pt x="1282" y="10434"/>
                  </a:lnTo>
                  <a:cubicBezTo>
                    <a:pt x="1793" y="13004"/>
                    <a:pt x="1" y="13503"/>
                    <a:pt x="3243" y="14595"/>
                  </a:cubicBezTo>
                  <a:cubicBezTo>
                    <a:pt x="3890" y="15242"/>
                    <a:pt x="4973" y="15535"/>
                    <a:pt x="6087" y="15535"/>
                  </a:cubicBezTo>
                  <a:cubicBezTo>
                    <a:pt x="6777" y="15535"/>
                    <a:pt x="7480" y="15423"/>
                    <a:pt x="8098" y="15212"/>
                  </a:cubicBezTo>
                  <a:cubicBezTo>
                    <a:pt x="9711" y="14663"/>
                    <a:pt x="10880" y="13618"/>
                    <a:pt x="11990" y="12605"/>
                  </a:cubicBezTo>
                  <a:cubicBezTo>
                    <a:pt x="13759" y="10992"/>
                    <a:pt x="15561" y="9339"/>
                    <a:pt x="16470" y="7387"/>
                  </a:cubicBezTo>
                  <a:cubicBezTo>
                    <a:pt x="17380" y="5435"/>
                    <a:pt x="17235" y="3093"/>
                    <a:pt x="15383" y="1534"/>
                  </a:cubicBezTo>
                  <a:cubicBezTo>
                    <a:pt x="14131" y="481"/>
                    <a:pt x="12297" y="1"/>
                    <a:pt x="10399" y="1"/>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Google Shape;511;p33">
              <a:extLst>
                <a:ext uri="{FF2B5EF4-FFF2-40B4-BE49-F238E27FC236}">
                  <a16:creationId xmlns:a16="http://schemas.microsoft.com/office/drawing/2014/main" id="{893BCDA3-F0E3-41D0-7E78-F53BFDE6268C}"/>
                </a:ext>
              </a:extLst>
            </p:cNvPr>
            <p:cNvSpPr/>
            <p:nvPr/>
          </p:nvSpPr>
          <p:spPr>
            <a:xfrm>
              <a:off x="309900" y="4032700"/>
              <a:ext cx="760950" cy="582525"/>
            </a:xfrm>
            <a:custGeom>
              <a:avLst/>
              <a:gdLst/>
              <a:ahLst/>
              <a:cxnLst/>
              <a:rect l="l" t="t" r="r" b="b"/>
              <a:pathLst>
                <a:path w="30438" h="23301" extrusionOk="0">
                  <a:moveTo>
                    <a:pt x="17155" y="0"/>
                  </a:moveTo>
                  <a:cubicBezTo>
                    <a:pt x="11271" y="0"/>
                    <a:pt x="4179" y="1506"/>
                    <a:pt x="1471" y="8816"/>
                  </a:cubicBezTo>
                  <a:cubicBezTo>
                    <a:pt x="0" y="12782"/>
                    <a:pt x="1264" y="16609"/>
                    <a:pt x="3337" y="19043"/>
                  </a:cubicBezTo>
                  <a:cubicBezTo>
                    <a:pt x="5638" y="21743"/>
                    <a:pt x="8946" y="23301"/>
                    <a:pt x="12649" y="23301"/>
                  </a:cubicBezTo>
                  <a:cubicBezTo>
                    <a:pt x="12939" y="23301"/>
                    <a:pt x="13231" y="23291"/>
                    <a:pt x="13525" y="23272"/>
                  </a:cubicBezTo>
                  <a:cubicBezTo>
                    <a:pt x="17577" y="23006"/>
                    <a:pt x="21995" y="20856"/>
                    <a:pt x="25524" y="17289"/>
                  </a:cubicBezTo>
                  <a:cubicBezTo>
                    <a:pt x="28031" y="14755"/>
                    <a:pt x="30160" y="11250"/>
                    <a:pt x="30278" y="7936"/>
                  </a:cubicBezTo>
                  <a:cubicBezTo>
                    <a:pt x="30438" y="3335"/>
                    <a:pt x="26749" y="881"/>
                    <a:pt x="22946" y="406"/>
                  </a:cubicBezTo>
                  <a:cubicBezTo>
                    <a:pt x="21377" y="210"/>
                    <a:pt x="19350" y="0"/>
                    <a:pt x="17155"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2" name="TextBox 11">
            <a:extLst>
              <a:ext uri="{FF2B5EF4-FFF2-40B4-BE49-F238E27FC236}">
                <a16:creationId xmlns:a16="http://schemas.microsoft.com/office/drawing/2014/main" id="{A07238FA-7886-5AB3-2FA7-599885D3893E}"/>
              </a:ext>
            </a:extLst>
          </p:cNvPr>
          <p:cNvSpPr txBox="1"/>
          <p:nvPr/>
        </p:nvSpPr>
        <p:spPr>
          <a:xfrm>
            <a:off x="5070119" y="2256038"/>
            <a:ext cx="2622963" cy="584775"/>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200" i="1">
                <a:solidFill>
                  <a:sysClr val="windowText" lastClr="000000"/>
                </a:solidFill>
                <a:latin typeface="Times New Roman" panose="02020603050405020304" pitchFamily="18" charset="0"/>
              </a:rPr>
              <a:t>HS thực hành</a:t>
            </a:r>
            <a:endParaRPr kumimoji="0" lang="en-US" sz="3200" b="0" i="0" u="none" strike="noStrike" kern="0" cap="none" spc="0" normalizeH="0" baseline="0" noProof="0">
              <a:ln>
                <a:noFill/>
              </a:ln>
              <a:solidFill>
                <a:sysClr val="windowText" lastClr="000000"/>
              </a:solidFill>
              <a:effectLst/>
              <a:uLnTx/>
              <a:uFillTx/>
            </a:endParaRPr>
          </a:p>
        </p:txBody>
      </p:sp>
      <p:pic>
        <p:nvPicPr>
          <p:cNvPr id="13" name="Picture 12">
            <a:extLst>
              <a:ext uri="{FF2B5EF4-FFF2-40B4-BE49-F238E27FC236}">
                <a16:creationId xmlns:a16="http://schemas.microsoft.com/office/drawing/2014/main" id="{280C26D6-C5D1-6AE5-C82E-6AAA1BFB452E}"/>
              </a:ext>
            </a:extLst>
          </p:cNvPr>
          <p:cNvPicPr>
            <a:picLocks noChangeAspect="1"/>
          </p:cNvPicPr>
          <p:nvPr/>
        </p:nvPicPr>
        <p:blipFill>
          <a:blip r:embed="rId3"/>
          <a:stretch>
            <a:fillRect/>
          </a:stretch>
        </p:blipFill>
        <p:spPr>
          <a:xfrm flipH="1">
            <a:off x="763015" y="2060300"/>
            <a:ext cx="3916472" cy="3153843"/>
          </a:xfrm>
          <a:prstGeom prst="rect">
            <a:avLst/>
          </a:prstGeom>
        </p:spPr>
      </p:pic>
    </p:spTree>
    <p:extLst>
      <p:ext uri="{BB962C8B-B14F-4D97-AF65-F5344CB8AC3E}">
        <p14:creationId xmlns:p14="http://schemas.microsoft.com/office/powerpoint/2010/main" val="25612740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02"/>
        <p:cNvGrpSpPr/>
        <p:nvPr/>
      </p:nvGrpSpPr>
      <p:grpSpPr>
        <a:xfrm>
          <a:off x="0" y="0"/>
          <a:ext cx="0" cy="0"/>
          <a:chOff x="0" y="0"/>
          <a:chExt cx="0" cy="0"/>
        </a:xfrm>
      </p:grpSpPr>
      <p:sp>
        <p:nvSpPr>
          <p:cNvPr id="1003" name="Google Shape;1003;p45"/>
          <p:cNvSpPr/>
          <p:nvPr/>
        </p:nvSpPr>
        <p:spPr>
          <a:xfrm>
            <a:off x="1816833" y="4438162"/>
            <a:ext cx="5506380" cy="457705"/>
          </a:xfrm>
          <a:custGeom>
            <a:avLst/>
            <a:gdLst/>
            <a:ahLst/>
            <a:cxnLst/>
            <a:rect l="l" t="t" r="r" b="b"/>
            <a:pathLst>
              <a:path w="24601" h="4846" extrusionOk="0">
                <a:moveTo>
                  <a:pt x="12301" y="0"/>
                </a:moveTo>
                <a:cubicBezTo>
                  <a:pt x="9039" y="0"/>
                  <a:pt x="5909" y="255"/>
                  <a:pt x="3603" y="709"/>
                </a:cubicBezTo>
                <a:cubicBezTo>
                  <a:pt x="1296" y="1164"/>
                  <a:pt x="0" y="1780"/>
                  <a:pt x="0" y="2423"/>
                </a:cubicBezTo>
                <a:cubicBezTo>
                  <a:pt x="0" y="3065"/>
                  <a:pt x="1296" y="3682"/>
                  <a:pt x="3603" y="4136"/>
                </a:cubicBezTo>
                <a:cubicBezTo>
                  <a:pt x="5909" y="4590"/>
                  <a:pt x="9039" y="4845"/>
                  <a:pt x="12301" y="4845"/>
                </a:cubicBezTo>
                <a:cubicBezTo>
                  <a:pt x="15562" y="4845"/>
                  <a:pt x="18692" y="4590"/>
                  <a:pt x="20998" y="4136"/>
                </a:cubicBezTo>
                <a:cubicBezTo>
                  <a:pt x="23305" y="3682"/>
                  <a:pt x="24601" y="3065"/>
                  <a:pt x="24601" y="2423"/>
                </a:cubicBezTo>
                <a:cubicBezTo>
                  <a:pt x="24601" y="1780"/>
                  <a:pt x="23305" y="1164"/>
                  <a:pt x="20998" y="709"/>
                </a:cubicBezTo>
                <a:cubicBezTo>
                  <a:pt x="18692" y="255"/>
                  <a:pt x="15562" y="0"/>
                  <a:pt x="12301" y="0"/>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45"/>
          <p:cNvSpPr txBox="1">
            <a:spLocks noGrp="1"/>
          </p:cNvSpPr>
          <p:nvPr>
            <p:ph type="title"/>
          </p:nvPr>
        </p:nvSpPr>
        <p:spPr>
          <a:xfrm>
            <a:off x="1642670" y="3032858"/>
            <a:ext cx="6001997" cy="1066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4400" b="1">
                <a:latin typeface="Times New Roman" panose="02020603050405020304" pitchFamily="18" charset="0"/>
                <a:cs typeface="Times New Roman" panose="02020603050405020304" pitchFamily="18" charset="0"/>
              </a:rPr>
              <a:t>Viết bài văn phân tích một nhân vật văn học yêu thích trong cuốn sách đã đọc</a:t>
            </a:r>
          </a:p>
        </p:txBody>
      </p:sp>
      <p:grpSp>
        <p:nvGrpSpPr>
          <p:cNvPr id="1007" name="Google Shape;1007;p45"/>
          <p:cNvGrpSpPr/>
          <p:nvPr/>
        </p:nvGrpSpPr>
        <p:grpSpPr>
          <a:xfrm>
            <a:off x="7536453" y="3105639"/>
            <a:ext cx="969223" cy="1095901"/>
            <a:chOff x="7945333" y="2627022"/>
            <a:chExt cx="969223" cy="1095901"/>
          </a:xfrm>
        </p:grpSpPr>
        <p:sp>
          <p:nvSpPr>
            <p:cNvPr id="1008" name="Google Shape;1008;p45"/>
            <p:cNvSpPr/>
            <p:nvPr/>
          </p:nvSpPr>
          <p:spPr>
            <a:xfrm rot="261644">
              <a:off x="7981321" y="2706981"/>
              <a:ext cx="817032" cy="977724"/>
            </a:xfrm>
            <a:custGeom>
              <a:avLst/>
              <a:gdLst/>
              <a:ahLst/>
              <a:cxnLst/>
              <a:rect l="l" t="t" r="r" b="b"/>
              <a:pathLst>
                <a:path w="20170" h="24137" extrusionOk="0">
                  <a:moveTo>
                    <a:pt x="6706" y="1"/>
                  </a:moveTo>
                  <a:lnTo>
                    <a:pt x="0" y="19507"/>
                  </a:lnTo>
                  <a:lnTo>
                    <a:pt x="13464" y="24136"/>
                  </a:lnTo>
                  <a:lnTo>
                    <a:pt x="20169" y="4630"/>
                  </a:lnTo>
                  <a:lnTo>
                    <a:pt x="67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9" name="Google Shape;1009;p45"/>
            <p:cNvGrpSpPr/>
            <p:nvPr/>
          </p:nvGrpSpPr>
          <p:grpSpPr>
            <a:xfrm>
              <a:off x="8474448" y="3559211"/>
              <a:ext cx="101364" cy="140764"/>
              <a:chOff x="8474448" y="3559211"/>
              <a:chExt cx="101364" cy="140764"/>
            </a:xfrm>
          </p:grpSpPr>
          <p:sp>
            <p:nvSpPr>
              <p:cNvPr id="1010" name="Google Shape;1010;p45"/>
              <p:cNvSpPr/>
              <p:nvPr/>
            </p:nvSpPr>
            <p:spPr>
              <a:xfrm rot="261644">
                <a:off x="8479418" y="3562492"/>
                <a:ext cx="91425" cy="134201"/>
              </a:xfrm>
              <a:custGeom>
                <a:avLst/>
                <a:gdLst/>
                <a:ahLst/>
                <a:cxnLst/>
                <a:rect l="l" t="t" r="r" b="b"/>
                <a:pathLst>
                  <a:path w="2257" h="3313" extrusionOk="0">
                    <a:moveTo>
                      <a:pt x="225" y="0"/>
                    </a:moveTo>
                    <a:cubicBezTo>
                      <a:pt x="225" y="0"/>
                      <a:pt x="1" y="2457"/>
                      <a:pt x="366" y="3303"/>
                    </a:cubicBezTo>
                    <a:cubicBezTo>
                      <a:pt x="435" y="3309"/>
                      <a:pt x="502" y="3312"/>
                      <a:pt x="567" y="3312"/>
                    </a:cubicBezTo>
                    <a:cubicBezTo>
                      <a:pt x="1983" y="3312"/>
                      <a:pt x="2256" y="1911"/>
                      <a:pt x="2256" y="1911"/>
                    </a:cubicBezTo>
                    <a:lnTo>
                      <a:pt x="22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45"/>
              <p:cNvSpPr/>
              <p:nvPr/>
            </p:nvSpPr>
            <p:spPr>
              <a:xfrm rot="261644">
                <a:off x="8479418" y="3562492"/>
                <a:ext cx="91425" cy="134201"/>
              </a:xfrm>
              <a:custGeom>
                <a:avLst/>
                <a:gdLst/>
                <a:ahLst/>
                <a:cxnLst/>
                <a:rect l="l" t="t" r="r" b="b"/>
                <a:pathLst>
                  <a:path w="2257" h="3313" extrusionOk="0">
                    <a:moveTo>
                      <a:pt x="225" y="0"/>
                    </a:moveTo>
                    <a:cubicBezTo>
                      <a:pt x="225" y="0"/>
                      <a:pt x="1" y="2457"/>
                      <a:pt x="366" y="3303"/>
                    </a:cubicBezTo>
                    <a:cubicBezTo>
                      <a:pt x="435" y="3309"/>
                      <a:pt x="502" y="3312"/>
                      <a:pt x="567" y="3312"/>
                    </a:cubicBezTo>
                    <a:cubicBezTo>
                      <a:pt x="1983" y="3312"/>
                      <a:pt x="2256" y="1911"/>
                      <a:pt x="2256" y="1911"/>
                    </a:cubicBezTo>
                    <a:lnTo>
                      <a:pt x="225" y="0"/>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2" name="Google Shape;1012;p45"/>
            <p:cNvSpPr/>
            <p:nvPr/>
          </p:nvSpPr>
          <p:spPr>
            <a:xfrm rot="261644">
              <a:off x="7997479" y="2667067"/>
              <a:ext cx="817113" cy="1008833"/>
            </a:xfrm>
            <a:custGeom>
              <a:avLst/>
              <a:gdLst/>
              <a:ahLst/>
              <a:cxnLst/>
              <a:rect l="l" t="t" r="r" b="b"/>
              <a:pathLst>
                <a:path w="20172" h="24905" extrusionOk="0">
                  <a:moveTo>
                    <a:pt x="8294" y="0"/>
                  </a:moveTo>
                  <a:cubicBezTo>
                    <a:pt x="8294" y="0"/>
                    <a:pt x="7852" y="734"/>
                    <a:pt x="7390" y="1016"/>
                  </a:cubicBezTo>
                  <a:cubicBezTo>
                    <a:pt x="7198" y="1133"/>
                    <a:pt x="7029" y="1167"/>
                    <a:pt x="6896" y="1167"/>
                  </a:cubicBezTo>
                  <a:cubicBezTo>
                    <a:pt x="6708" y="1167"/>
                    <a:pt x="6593" y="1098"/>
                    <a:pt x="6593" y="1098"/>
                  </a:cubicBezTo>
                  <a:lnTo>
                    <a:pt x="1" y="20277"/>
                  </a:lnTo>
                  <a:lnTo>
                    <a:pt x="13464" y="24905"/>
                  </a:lnTo>
                  <a:lnTo>
                    <a:pt x="14229" y="22683"/>
                  </a:lnTo>
                  <a:lnTo>
                    <a:pt x="14496" y="21906"/>
                  </a:lnTo>
                  <a:lnTo>
                    <a:pt x="20171" y="5400"/>
                  </a:lnTo>
                  <a:lnTo>
                    <a:pt x="82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45"/>
            <p:cNvSpPr/>
            <p:nvPr/>
          </p:nvSpPr>
          <p:spPr>
            <a:xfrm rot="261644">
              <a:off x="8488940" y="3562192"/>
              <a:ext cx="67040" cy="123871"/>
            </a:xfrm>
            <a:custGeom>
              <a:avLst/>
              <a:gdLst/>
              <a:ahLst/>
              <a:cxnLst/>
              <a:rect l="l" t="t" r="r" b="b"/>
              <a:pathLst>
                <a:path w="1655" h="3058" extrusionOk="0">
                  <a:moveTo>
                    <a:pt x="9" y="1"/>
                  </a:moveTo>
                  <a:cubicBezTo>
                    <a:pt x="3" y="1"/>
                    <a:pt x="0" y="1"/>
                    <a:pt x="0" y="1"/>
                  </a:cubicBezTo>
                  <a:lnTo>
                    <a:pt x="490" y="3058"/>
                  </a:lnTo>
                  <a:cubicBezTo>
                    <a:pt x="490" y="3058"/>
                    <a:pt x="1565" y="2799"/>
                    <a:pt x="1655" y="1373"/>
                  </a:cubicBezTo>
                  <a:cubicBezTo>
                    <a:pt x="1515" y="1164"/>
                    <a:pt x="1381" y="986"/>
                    <a:pt x="1255" y="836"/>
                  </a:cubicBezTo>
                  <a:cubicBezTo>
                    <a:pt x="572" y="31"/>
                    <a:pt x="79" y="1"/>
                    <a:pt x="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45"/>
            <p:cNvSpPr/>
            <p:nvPr/>
          </p:nvSpPr>
          <p:spPr>
            <a:xfrm rot="261644">
              <a:off x="7968476" y="3428835"/>
              <a:ext cx="592581" cy="237413"/>
            </a:xfrm>
            <a:custGeom>
              <a:avLst/>
              <a:gdLst/>
              <a:ahLst/>
              <a:cxnLst/>
              <a:rect l="l" t="t" r="r" b="b"/>
              <a:pathLst>
                <a:path w="14629" h="5861" extrusionOk="0">
                  <a:moveTo>
                    <a:pt x="2062" y="0"/>
                  </a:moveTo>
                  <a:cubicBezTo>
                    <a:pt x="2062" y="0"/>
                    <a:pt x="1501" y="1202"/>
                    <a:pt x="1" y="1233"/>
                  </a:cubicBezTo>
                  <a:lnTo>
                    <a:pt x="13464" y="5861"/>
                  </a:lnTo>
                  <a:cubicBezTo>
                    <a:pt x="13464" y="5861"/>
                    <a:pt x="14539" y="5602"/>
                    <a:pt x="14629" y="4176"/>
                  </a:cubicBezTo>
                  <a:cubicBezTo>
                    <a:pt x="14489" y="3967"/>
                    <a:pt x="14355" y="3789"/>
                    <a:pt x="14229" y="3639"/>
                  </a:cubicBezTo>
                  <a:lnTo>
                    <a:pt x="14496" y="2862"/>
                  </a:lnTo>
                  <a:lnTo>
                    <a:pt x="2062" y="0"/>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45"/>
            <p:cNvSpPr/>
            <p:nvPr/>
          </p:nvSpPr>
          <p:spPr>
            <a:xfrm rot="261644">
              <a:off x="8407748" y="3615529"/>
              <a:ext cx="106494" cy="103496"/>
            </a:xfrm>
            <a:custGeom>
              <a:avLst/>
              <a:gdLst/>
              <a:ahLst/>
              <a:cxnLst/>
              <a:rect l="l" t="t" r="r" b="b"/>
              <a:pathLst>
                <a:path w="2629" h="2555" extrusionOk="0">
                  <a:moveTo>
                    <a:pt x="708" y="0"/>
                  </a:moveTo>
                  <a:lnTo>
                    <a:pt x="1" y="1908"/>
                  </a:lnTo>
                  <a:lnTo>
                    <a:pt x="1128" y="1767"/>
                  </a:lnTo>
                  <a:lnTo>
                    <a:pt x="1922" y="2555"/>
                  </a:lnTo>
                  <a:lnTo>
                    <a:pt x="2629" y="647"/>
                  </a:lnTo>
                  <a:lnTo>
                    <a:pt x="7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45"/>
            <p:cNvSpPr/>
            <p:nvPr/>
          </p:nvSpPr>
          <p:spPr>
            <a:xfrm rot="261644">
              <a:off x="8062062" y="2656649"/>
              <a:ext cx="816505" cy="977724"/>
            </a:xfrm>
            <a:custGeom>
              <a:avLst/>
              <a:gdLst/>
              <a:ahLst/>
              <a:cxnLst/>
              <a:rect l="l" t="t" r="r" b="b"/>
              <a:pathLst>
                <a:path w="20157" h="24137" extrusionOk="0">
                  <a:moveTo>
                    <a:pt x="6706" y="1"/>
                  </a:moveTo>
                  <a:lnTo>
                    <a:pt x="1" y="19506"/>
                  </a:lnTo>
                  <a:lnTo>
                    <a:pt x="13464" y="24136"/>
                  </a:lnTo>
                  <a:lnTo>
                    <a:pt x="20141" y="4712"/>
                  </a:lnTo>
                  <a:cubicBezTo>
                    <a:pt x="20156" y="4668"/>
                    <a:pt x="20132" y="4617"/>
                    <a:pt x="20087" y="4602"/>
                  </a:cubicBezTo>
                  <a:lnTo>
                    <a:pt x="67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45"/>
            <p:cNvSpPr/>
            <p:nvPr/>
          </p:nvSpPr>
          <p:spPr>
            <a:xfrm rot="261644">
              <a:off x="8160213" y="3079827"/>
              <a:ext cx="271844" cy="324747"/>
            </a:xfrm>
            <a:custGeom>
              <a:avLst/>
              <a:gdLst/>
              <a:ahLst/>
              <a:cxnLst/>
              <a:rect l="l" t="t" r="r" b="b"/>
              <a:pathLst>
                <a:path w="6711" h="8017" extrusionOk="0">
                  <a:moveTo>
                    <a:pt x="2277" y="0"/>
                  </a:moveTo>
                  <a:cubicBezTo>
                    <a:pt x="2244" y="0"/>
                    <a:pt x="2213" y="21"/>
                    <a:pt x="2202" y="54"/>
                  </a:cubicBezTo>
                  <a:lnTo>
                    <a:pt x="15" y="6416"/>
                  </a:lnTo>
                  <a:cubicBezTo>
                    <a:pt x="0" y="6458"/>
                    <a:pt x="22" y="6503"/>
                    <a:pt x="63" y="6518"/>
                  </a:cubicBezTo>
                  <a:lnTo>
                    <a:pt x="4409" y="8012"/>
                  </a:lnTo>
                  <a:cubicBezTo>
                    <a:pt x="4417" y="8015"/>
                    <a:pt x="4425" y="8016"/>
                    <a:pt x="4434" y="8016"/>
                  </a:cubicBezTo>
                  <a:cubicBezTo>
                    <a:pt x="4467" y="8016"/>
                    <a:pt x="4497" y="7996"/>
                    <a:pt x="4509" y="7963"/>
                  </a:cubicBezTo>
                  <a:lnTo>
                    <a:pt x="6696" y="1600"/>
                  </a:lnTo>
                  <a:cubicBezTo>
                    <a:pt x="6711" y="1559"/>
                    <a:pt x="6689" y="1513"/>
                    <a:pt x="6648" y="1499"/>
                  </a:cubicBezTo>
                  <a:lnTo>
                    <a:pt x="2302" y="5"/>
                  </a:lnTo>
                  <a:cubicBezTo>
                    <a:pt x="2294" y="2"/>
                    <a:pt x="2285" y="0"/>
                    <a:pt x="2277" y="0"/>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45"/>
            <p:cNvSpPr/>
            <p:nvPr/>
          </p:nvSpPr>
          <p:spPr>
            <a:xfrm rot="261644">
              <a:off x="8434730" y="2796376"/>
              <a:ext cx="318185" cy="126950"/>
            </a:xfrm>
            <a:custGeom>
              <a:avLst/>
              <a:gdLst/>
              <a:ahLst/>
              <a:cxnLst/>
              <a:rect l="l" t="t" r="r" b="b"/>
              <a:pathLst>
                <a:path w="7855" h="3134" extrusionOk="0">
                  <a:moveTo>
                    <a:pt x="398" y="0"/>
                  </a:moveTo>
                  <a:cubicBezTo>
                    <a:pt x="251" y="0"/>
                    <a:pt x="114" y="92"/>
                    <a:pt x="64" y="238"/>
                  </a:cubicBezTo>
                  <a:cubicBezTo>
                    <a:pt x="1" y="423"/>
                    <a:pt x="98" y="624"/>
                    <a:pt x="282" y="686"/>
                  </a:cubicBezTo>
                  <a:lnTo>
                    <a:pt x="7343" y="3114"/>
                  </a:lnTo>
                  <a:cubicBezTo>
                    <a:pt x="7382" y="3127"/>
                    <a:pt x="7421" y="3133"/>
                    <a:pt x="7459" y="3133"/>
                  </a:cubicBezTo>
                  <a:cubicBezTo>
                    <a:pt x="7605" y="3133"/>
                    <a:pt x="7741" y="3041"/>
                    <a:pt x="7791" y="2895"/>
                  </a:cubicBezTo>
                  <a:cubicBezTo>
                    <a:pt x="7855" y="2710"/>
                    <a:pt x="7757" y="2511"/>
                    <a:pt x="7573" y="2447"/>
                  </a:cubicBezTo>
                  <a:lnTo>
                    <a:pt x="512" y="19"/>
                  </a:lnTo>
                  <a:cubicBezTo>
                    <a:pt x="474" y="6"/>
                    <a:pt x="436" y="0"/>
                    <a:pt x="398" y="0"/>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45"/>
            <p:cNvSpPr/>
            <p:nvPr/>
          </p:nvSpPr>
          <p:spPr>
            <a:xfrm rot="261644">
              <a:off x="8120709" y="3368396"/>
              <a:ext cx="318185" cy="126990"/>
            </a:xfrm>
            <a:custGeom>
              <a:avLst/>
              <a:gdLst/>
              <a:ahLst/>
              <a:cxnLst/>
              <a:rect l="l" t="t" r="r" b="b"/>
              <a:pathLst>
                <a:path w="7855" h="3135" extrusionOk="0">
                  <a:moveTo>
                    <a:pt x="398" y="1"/>
                  </a:moveTo>
                  <a:cubicBezTo>
                    <a:pt x="251" y="1"/>
                    <a:pt x="114" y="93"/>
                    <a:pt x="64" y="238"/>
                  </a:cubicBezTo>
                  <a:cubicBezTo>
                    <a:pt x="1" y="423"/>
                    <a:pt x="97" y="624"/>
                    <a:pt x="282" y="687"/>
                  </a:cubicBezTo>
                  <a:lnTo>
                    <a:pt x="7343" y="3115"/>
                  </a:lnTo>
                  <a:cubicBezTo>
                    <a:pt x="7381" y="3128"/>
                    <a:pt x="7420" y="3134"/>
                    <a:pt x="7457" y="3134"/>
                  </a:cubicBezTo>
                  <a:cubicBezTo>
                    <a:pt x="7604" y="3134"/>
                    <a:pt x="7741" y="3042"/>
                    <a:pt x="7791" y="2896"/>
                  </a:cubicBezTo>
                  <a:cubicBezTo>
                    <a:pt x="7854" y="2712"/>
                    <a:pt x="7757" y="2511"/>
                    <a:pt x="7573" y="2448"/>
                  </a:cubicBezTo>
                  <a:lnTo>
                    <a:pt x="513" y="20"/>
                  </a:lnTo>
                  <a:cubicBezTo>
                    <a:pt x="474" y="7"/>
                    <a:pt x="436" y="1"/>
                    <a:pt x="398" y="1"/>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45"/>
            <p:cNvSpPr/>
            <p:nvPr/>
          </p:nvSpPr>
          <p:spPr>
            <a:xfrm rot="261644">
              <a:off x="8568932" y="2915133"/>
              <a:ext cx="156561" cy="72467"/>
            </a:xfrm>
            <a:custGeom>
              <a:avLst/>
              <a:gdLst/>
              <a:ahLst/>
              <a:cxnLst/>
              <a:rect l="l" t="t" r="r" b="b"/>
              <a:pathLst>
                <a:path w="3865" h="1789" extrusionOk="0">
                  <a:moveTo>
                    <a:pt x="398" y="1"/>
                  </a:moveTo>
                  <a:cubicBezTo>
                    <a:pt x="251" y="1"/>
                    <a:pt x="115" y="93"/>
                    <a:pt x="64" y="239"/>
                  </a:cubicBezTo>
                  <a:cubicBezTo>
                    <a:pt x="1" y="423"/>
                    <a:pt x="99" y="624"/>
                    <a:pt x="283" y="687"/>
                  </a:cubicBezTo>
                  <a:lnTo>
                    <a:pt x="3352" y="1770"/>
                  </a:lnTo>
                  <a:cubicBezTo>
                    <a:pt x="3390" y="1782"/>
                    <a:pt x="3429" y="1789"/>
                    <a:pt x="3467" y="1789"/>
                  </a:cubicBezTo>
                  <a:cubicBezTo>
                    <a:pt x="3614" y="1789"/>
                    <a:pt x="3751" y="1697"/>
                    <a:pt x="3801" y="1550"/>
                  </a:cubicBezTo>
                  <a:cubicBezTo>
                    <a:pt x="3864" y="1366"/>
                    <a:pt x="3766" y="1166"/>
                    <a:pt x="3583" y="1102"/>
                  </a:cubicBezTo>
                  <a:lnTo>
                    <a:pt x="512" y="20"/>
                  </a:lnTo>
                  <a:cubicBezTo>
                    <a:pt x="474" y="7"/>
                    <a:pt x="436" y="1"/>
                    <a:pt x="398" y="1"/>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1" name="Google Shape;1021;p45"/>
          <p:cNvGrpSpPr/>
          <p:nvPr/>
        </p:nvGrpSpPr>
        <p:grpSpPr>
          <a:xfrm>
            <a:off x="1081528" y="251627"/>
            <a:ext cx="1035142" cy="1223376"/>
            <a:chOff x="1081528" y="251627"/>
            <a:chExt cx="1035142" cy="1223376"/>
          </a:xfrm>
        </p:grpSpPr>
        <p:sp>
          <p:nvSpPr>
            <p:cNvPr id="1022" name="Google Shape;1022;p45"/>
            <p:cNvSpPr/>
            <p:nvPr/>
          </p:nvSpPr>
          <p:spPr>
            <a:xfrm>
              <a:off x="1137164" y="360135"/>
              <a:ext cx="979505" cy="1114868"/>
            </a:xfrm>
            <a:custGeom>
              <a:avLst/>
              <a:gdLst/>
              <a:ahLst/>
              <a:cxnLst/>
              <a:rect l="l" t="t" r="r" b="b"/>
              <a:pathLst>
                <a:path w="23380" h="26611" extrusionOk="0">
                  <a:moveTo>
                    <a:pt x="9572" y="1"/>
                  </a:moveTo>
                  <a:lnTo>
                    <a:pt x="1" y="20005"/>
                  </a:lnTo>
                  <a:lnTo>
                    <a:pt x="13808" y="26611"/>
                  </a:lnTo>
                  <a:lnTo>
                    <a:pt x="23379" y="6606"/>
                  </a:lnTo>
                  <a:lnTo>
                    <a:pt x="95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45"/>
            <p:cNvSpPr/>
            <p:nvPr/>
          </p:nvSpPr>
          <p:spPr>
            <a:xfrm>
              <a:off x="1081528" y="1088983"/>
              <a:ext cx="164396" cy="109136"/>
            </a:xfrm>
            <a:custGeom>
              <a:avLst/>
              <a:gdLst/>
              <a:ahLst/>
              <a:cxnLst/>
              <a:rect l="l" t="t" r="r" b="b"/>
              <a:pathLst>
                <a:path w="3924" h="2605" extrusionOk="0">
                  <a:moveTo>
                    <a:pt x="1325" y="1"/>
                  </a:moveTo>
                  <a:cubicBezTo>
                    <a:pt x="1325" y="1"/>
                    <a:pt x="1" y="1513"/>
                    <a:pt x="1325" y="2605"/>
                  </a:cubicBezTo>
                  <a:cubicBezTo>
                    <a:pt x="2243" y="2232"/>
                    <a:pt x="3923" y="180"/>
                    <a:pt x="3923" y="180"/>
                  </a:cubicBezTo>
                  <a:lnTo>
                    <a:pt x="13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45"/>
            <p:cNvSpPr/>
            <p:nvPr/>
          </p:nvSpPr>
          <p:spPr>
            <a:xfrm>
              <a:off x="1133520" y="341115"/>
              <a:ext cx="972760" cy="1114868"/>
            </a:xfrm>
            <a:custGeom>
              <a:avLst/>
              <a:gdLst/>
              <a:ahLst/>
              <a:cxnLst/>
              <a:rect l="l" t="t" r="r" b="b"/>
              <a:pathLst>
                <a:path w="23219" h="26611" extrusionOk="0">
                  <a:moveTo>
                    <a:pt x="9571" y="1"/>
                  </a:moveTo>
                  <a:lnTo>
                    <a:pt x="1473" y="16928"/>
                  </a:lnTo>
                  <a:lnTo>
                    <a:pt x="1091" y="17725"/>
                  </a:lnTo>
                  <a:lnTo>
                    <a:pt x="1" y="20004"/>
                  </a:lnTo>
                  <a:lnTo>
                    <a:pt x="13807" y="26611"/>
                  </a:lnTo>
                  <a:lnTo>
                    <a:pt x="23219" y="6943"/>
                  </a:lnTo>
                  <a:cubicBezTo>
                    <a:pt x="23219" y="6943"/>
                    <a:pt x="22814" y="6845"/>
                    <a:pt x="22671" y="6280"/>
                  </a:cubicBezTo>
                  <a:cubicBezTo>
                    <a:pt x="22529" y="5715"/>
                    <a:pt x="22745" y="4821"/>
                    <a:pt x="22745" y="4821"/>
                  </a:cubicBezTo>
                  <a:lnTo>
                    <a:pt x="957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45"/>
            <p:cNvSpPr/>
            <p:nvPr/>
          </p:nvSpPr>
          <p:spPr>
            <a:xfrm>
              <a:off x="1107293" y="1082908"/>
              <a:ext cx="138672" cy="96275"/>
            </a:xfrm>
            <a:custGeom>
              <a:avLst/>
              <a:gdLst/>
              <a:ahLst/>
              <a:cxnLst/>
              <a:rect l="l" t="t" r="r" b="b"/>
              <a:pathLst>
                <a:path w="3310" h="2298" extrusionOk="0">
                  <a:moveTo>
                    <a:pt x="2114" y="1"/>
                  </a:moveTo>
                  <a:cubicBezTo>
                    <a:pt x="1993" y="1"/>
                    <a:pt x="1861" y="6"/>
                    <a:pt x="1718" y="19"/>
                  </a:cubicBezTo>
                  <a:cubicBezTo>
                    <a:pt x="1507" y="38"/>
                    <a:pt x="1271" y="73"/>
                    <a:pt x="1005" y="128"/>
                  </a:cubicBezTo>
                  <a:cubicBezTo>
                    <a:pt x="0" y="1289"/>
                    <a:pt x="628" y="2298"/>
                    <a:pt x="628" y="2298"/>
                  </a:cubicBezTo>
                  <a:lnTo>
                    <a:pt x="3310" y="325"/>
                  </a:lnTo>
                  <a:cubicBezTo>
                    <a:pt x="3310" y="325"/>
                    <a:pt x="3021" y="1"/>
                    <a:pt x="21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45"/>
            <p:cNvSpPr/>
            <p:nvPr/>
          </p:nvSpPr>
          <p:spPr>
            <a:xfrm>
              <a:off x="1107251" y="1050314"/>
              <a:ext cx="604712" cy="405669"/>
            </a:xfrm>
            <a:custGeom>
              <a:avLst/>
              <a:gdLst/>
              <a:ahLst/>
              <a:cxnLst/>
              <a:rect l="l" t="t" r="r" b="b"/>
              <a:pathLst>
                <a:path w="14434" h="9683" extrusionOk="0">
                  <a:moveTo>
                    <a:pt x="2098" y="0"/>
                  </a:moveTo>
                  <a:lnTo>
                    <a:pt x="1718" y="797"/>
                  </a:lnTo>
                  <a:cubicBezTo>
                    <a:pt x="1507" y="816"/>
                    <a:pt x="1270" y="850"/>
                    <a:pt x="1005" y="906"/>
                  </a:cubicBezTo>
                  <a:cubicBezTo>
                    <a:pt x="0" y="2067"/>
                    <a:pt x="628" y="3076"/>
                    <a:pt x="628" y="3076"/>
                  </a:cubicBezTo>
                  <a:lnTo>
                    <a:pt x="14434" y="9683"/>
                  </a:lnTo>
                  <a:cubicBezTo>
                    <a:pt x="13308" y="8528"/>
                    <a:pt x="13787" y="7185"/>
                    <a:pt x="13785" y="7185"/>
                  </a:cubicBezTo>
                  <a:lnTo>
                    <a:pt x="2098" y="0"/>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45"/>
            <p:cNvSpPr/>
            <p:nvPr/>
          </p:nvSpPr>
          <p:spPr>
            <a:xfrm>
              <a:off x="1172440" y="1167326"/>
              <a:ext cx="79768" cy="102894"/>
            </a:xfrm>
            <a:custGeom>
              <a:avLst/>
              <a:gdLst/>
              <a:ahLst/>
              <a:cxnLst/>
              <a:rect l="l" t="t" r="r" b="b"/>
              <a:pathLst>
                <a:path w="1904" h="2456" extrusionOk="0">
                  <a:moveTo>
                    <a:pt x="927" y="0"/>
                  </a:moveTo>
                  <a:lnTo>
                    <a:pt x="1" y="1981"/>
                  </a:lnTo>
                  <a:lnTo>
                    <a:pt x="1" y="1981"/>
                  </a:lnTo>
                  <a:lnTo>
                    <a:pt x="716" y="1738"/>
                  </a:lnTo>
                  <a:lnTo>
                    <a:pt x="976" y="2455"/>
                  </a:lnTo>
                  <a:lnTo>
                    <a:pt x="1903" y="475"/>
                  </a:lnTo>
                  <a:lnTo>
                    <a:pt x="92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45"/>
            <p:cNvSpPr/>
            <p:nvPr/>
          </p:nvSpPr>
          <p:spPr>
            <a:xfrm>
              <a:off x="1137039" y="251627"/>
              <a:ext cx="979547" cy="1114114"/>
            </a:xfrm>
            <a:custGeom>
              <a:avLst/>
              <a:gdLst/>
              <a:ahLst/>
              <a:cxnLst/>
              <a:rect l="l" t="t" r="r" b="b"/>
              <a:pathLst>
                <a:path w="23381" h="26593" extrusionOk="0">
                  <a:moveTo>
                    <a:pt x="9597" y="1"/>
                  </a:moveTo>
                  <a:cubicBezTo>
                    <a:pt x="9577" y="1"/>
                    <a:pt x="9558" y="11"/>
                    <a:pt x="9550" y="30"/>
                  </a:cubicBezTo>
                  <a:lnTo>
                    <a:pt x="1" y="19988"/>
                  </a:lnTo>
                  <a:lnTo>
                    <a:pt x="13807" y="26593"/>
                  </a:lnTo>
                  <a:lnTo>
                    <a:pt x="23380" y="6590"/>
                  </a:lnTo>
                  <a:lnTo>
                    <a:pt x="9618" y="5"/>
                  </a:lnTo>
                  <a:cubicBezTo>
                    <a:pt x="9611" y="2"/>
                    <a:pt x="9604" y="1"/>
                    <a:pt x="95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45"/>
            <p:cNvSpPr/>
            <p:nvPr/>
          </p:nvSpPr>
          <p:spPr>
            <a:xfrm>
              <a:off x="1343707" y="927436"/>
              <a:ext cx="339643" cy="176923"/>
            </a:xfrm>
            <a:custGeom>
              <a:avLst/>
              <a:gdLst/>
              <a:ahLst/>
              <a:cxnLst/>
              <a:rect l="l" t="t" r="r" b="b"/>
              <a:pathLst>
                <a:path w="8107" h="4223" extrusionOk="0">
                  <a:moveTo>
                    <a:pt x="434" y="0"/>
                  </a:moveTo>
                  <a:cubicBezTo>
                    <a:pt x="292" y="0"/>
                    <a:pt x="157" y="80"/>
                    <a:pt x="92" y="216"/>
                  </a:cubicBezTo>
                  <a:cubicBezTo>
                    <a:pt x="1" y="405"/>
                    <a:pt x="81" y="631"/>
                    <a:pt x="270" y="721"/>
                  </a:cubicBezTo>
                  <a:lnTo>
                    <a:pt x="7510" y="4185"/>
                  </a:lnTo>
                  <a:cubicBezTo>
                    <a:pt x="7563" y="4211"/>
                    <a:pt x="7618" y="4223"/>
                    <a:pt x="7673" y="4223"/>
                  </a:cubicBezTo>
                  <a:cubicBezTo>
                    <a:pt x="7815" y="4223"/>
                    <a:pt x="7951" y="4143"/>
                    <a:pt x="8015" y="4008"/>
                  </a:cubicBezTo>
                  <a:cubicBezTo>
                    <a:pt x="8106" y="3818"/>
                    <a:pt x="8026" y="3593"/>
                    <a:pt x="7838" y="3502"/>
                  </a:cubicBezTo>
                  <a:lnTo>
                    <a:pt x="596" y="37"/>
                  </a:lnTo>
                  <a:cubicBezTo>
                    <a:pt x="544" y="12"/>
                    <a:pt x="488" y="0"/>
                    <a:pt x="4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45"/>
            <p:cNvSpPr/>
            <p:nvPr/>
          </p:nvSpPr>
          <p:spPr>
            <a:xfrm>
              <a:off x="1405125" y="1020903"/>
              <a:ext cx="169004" cy="94054"/>
            </a:xfrm>
            <a:custGeom>
              <a:avLst/>
              <a:gdLst/>
              <a:ahLst/>
              <a:cxnLst/>
              <a:rect l="l" t="t" r="r" b="b"/>
              <a:pathLst>
                <a:path w="4034" h="2245" extrusionOk="0">
                  <a:moveTo>
                    <a:pt x="432" y="1"/>
                  </a:moveTo>
                  <a:cubicBezTo>
                    <a:pt x="291" y="1"/>
                    <a:pt x="156" y="80"/>
                    <a:pt x="90" y="216"/>
                  </a:cubicBezTo>
                  <a:cubicBezTo>
                    <a:pt x="0" y="405"/>
                    <a:pt x="80" y="631"/>
                    <a:pt x="269" y="722"/>
                  </a:cubicBezTo>
                  <a:lnTo>
                    <a:pt x="3437" y="2207"/>
                  </a:lnTo>
                  <a:cubicBezTo>
                    <a:pt x="3489" y="2232"/>
                    <a:pt x="3545" y="2244"/>
                    <a:pt x="3600" y="2244"/>
                  </a:cubicBezTo>
                  <a:cubicBezTo>
                    <a:pt x="3742" y="2244"/>
                    <a:pt x="3877" y="2164"/>
                    <a:pt x="3942" y="2029"/>
                  </a:cubicBezTo>
                  <a:cubicBezTo>
                    <a:pt x="4033" y="1840"/>
                    <a:pt x="3953" y="1613"/>
                    <a:pt x="3764" y="1523"/>
                  </a:cubicBezTo>
                  <a:lnTo>
                    <a:pt x="596" y="38"/>
                  </a:lnTo>
                  <a:cubicBezTo>
                    <a:pt x="543" y="13"/>
                    <a:pt x="487" y="1"/>
                    <a:pt x="4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45"/>
            <p:cNvSpPr/>
            <p:nvPr/>
          </p:nvSpPr>
          <p:spPr>
            <a:xfrm>
              <a:off x="1436001" y="498221"/>
              <a:ext cx="459253" cy="459295"/>
            </a:xfrm>
            <a:custGeom>
              <a:avLst/>
              <a:gdLst/>
              <a:ahLst/>
              <a:cxnLst/>
              <a:rect l="l" t="t" r="r" b="b"/>
              <a:pathLst>
                <a:path w="10962" h="10963" extrusionOk="0">
                  <a:moveTo>
                    <a:pt x="5481" y="1"/>
                  </a:moveTo>
                  <a:cubicBezTo>
                    <a:pt x="4027" y="1"/>
                    <a:pt x="2633" y="579"/>
                    <a:pt x="1605" y="1607"/>
                  </a:cubicBezTo>
                  <a:cubicBezTo>
                    <a:pt x="577" y="2635"/>
                    <a:pt x="0" y="4029"/>
                    <a:pt x="0" y="5482"/>
                  </a:cubicBezTo>
                  <a:cubicBezTo>
                    <a:pt x="0" y="6936"/>
                    <a:pt x="577" y="8330"/>
                    <a:pt x="1605" y="9358"/>
                  </a:cubicBezTo>
                  <a:cubicBezTo>
                    <a:pt x="2633" y="10386"/>
                    <a:pt x="4027" y="10963"/>
                    <a:pt x="5481" y="10963"/>
                  </a:cubicBezTo>
                  <a:cubicBezTo>
                    <a:pt x="6934" y="10963"/>
                    <a:pt x="8329" y="10386"/>
                    <a:pt x="9356" y="9358"/>
                  </a:cubicBezTo>
                  <a:cubicBezTo>
                    <a:pt x="10384" y="8330"/>
                    <a:pt x="10962" y="6936"/>
                    <a:pt x="10962" y="5482"/>
                  </a:cubicBezTo>
                  <a:cubicBezTo>
                    <a:pt x="10962" y="4029"/>
                    <a:pt x="10384" y="2635"/>
                    <a:pt x="9356" y="1607"/>
                  </a:cubicBezTo>
                  <a:cubicBezTo>
                    <a:pt x="8329" y="579"/>
                    <a:pt x="6934" y="1"/>
                    <a:pt x="5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45"/>
            <p:cNvSpPr/>
            <p:nvPr/>
          </p:nvSpPr>
          <p:spPr>
            <a:xfrm>
              <a:off x="1495995" y="575099"/>
              <a:ext cx="339391" cy="305624"/>
            </a:xfrm>
            <a:custGeom>
              <a:avLst/>
              <a:gdLst/>
              <a:ahLst/>
              <a:cxnLst/>
              <a:rect l="l" t="t" r="r" b="b"/>
              <a:pathLst>
                <a:path w="8101" h="7295" extrusionOk="0">
                  <a:moveTo>
                    <a:pt x="4048" y="0"/>
                  </a:moveTo>
                  <a:cubicBezTo>
                    <a:pt x="2448" y="0"/>
                    <a:pt x="980" y="1062"/>
                    <a:pt x="535" y="2681"/>
                  </a:cubicBezTo>
                  <a:cubicBezTo>
                    <a:pt x="1" y="4622"/>
                    <a:pt x="1142" y="6628"/>
                    <a:pt x="3085" y="7163"/>
                  </a:cubicBezTo>
                  <a:cubicBezTo>
                    <a:pt x="3408" y="7252"/>
                    <a:pt x="3733" y="7294"/>
                    <a:pt x="4052" y="7294"/>
                  </a:cubicBezTo>
                  <a:cubicBezTo>
                    <a:pt x="5652" y="7294"/>
                    <a:pt x="7121" y="6232"/>
                    <a:pt x="7566" y="4614"/>
                  </a:cubicBezTo>
                  <a:cubicBezTo>
                    <a:pt x="8100" y="2672"/>
                    <a:pt x="6959" y="665"/>
                    <a:pt x="5016" y="132"/>
                  </a:cubicBezTo>
                  <a:cubicBezTo>
                    <a:pt x="4693" y="43"/>
                    <a:pt x="4368" y="0"/>
                    <a:pt x="4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3" name="Google Shape;1033;p45"/>
          <p:cNvGrpSpPr/>
          <p:nvPr/>
        </p:nvGrpSpPr>
        <p:grpSpPr>
          <a:xfrm>
            <a:off x="332688" y="2536900"/>
            <a:ext cx="1139670" cy="1168677"/>
            <a:chOff x="332686" y="2776290"/>
            <a:chExt cx="1035123" cy="1061565"/>
          </a:xfrm>
        </p:grpSpPr>
        <p:sp>
          <p:nvSpPr>
            <p:cNvPr id="1034" name="Google Shape;1034;p45"/>
            <p:cNvSpPr/>
            <p:nvPr/>
          </p:nvSpPr>
          <p:spPr>
            <a:xfrm>
              <a:off x="332686" y="2776290"/>
              <a:ext cx="540229" cy="440267"/>
            </a:xfrm>
            <a:custGeom>
              <a:avLst/>
              <a:gdLst/>
              <a:ahLst/>
              <a:cxnLst/>
              <a:rect l="l" t="t" r="r" b="b"/>
              <a:pathLst>
                <a:path w="13954" h="11372" extrusionOk="0">
                  <a:moveTo>
                    <a:pt x="10439" y="1"/>
                  </a:moveTo>
                  <a:lnTo>
                    <a:pt x="1" y="11371"/>
                  </a:lnTo>
                  <a:lnTo>
                    <a:pt x="13954" y="4254"/>
                  </a:lnTo>
                  <a:lnTo>
                    <a:pt x="1043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45"/>
            <p:cNvSpPr/>
            <p:nvPr/>
          </p:nvSpPr>
          <p:spPr>
            <a:xfrm>
              <a:off x="364820" y="2787440"/>
              <a:ext cx="485835" cy="420832"/>
            </a:xfrm>
            <a:custGeom>
              <a:avLst/>
              <a:gdLst/>
              <a:ahLst/>
              <a:cxnLst/>
              <a:rect l="l" t="t" r="r" b="b"/>
              <a:pathLst>
                <a:path w="12549" h="10870" extrusionOk="0">
                  <a:moveTo>
                    <a:pt x="10202" y="0"/>
                  </a:moveTo>
                  <a:lnTo>
                    <a:pt x="372" y="9876"/>
                  </a:lnTo>
                  <a:cubicBezTo>
                    <a:pt x="1" y="10250"/>
                    <a:pt x="279" y="10869"/>
                    <a:pt x="781" y="10869"/>
                  </a:cubicBezTo>
                  <a:cubicBezTo>
                    <a:pt x="807" y="10869"/>
                    <a:pt x="834" y="10867"/>
                    <a:pt x="861" y="10864"/>
                  </a:cubicBezTo>
                  <a:lnTo>
                    <a:pt x="10607" y="9592"/>
                  </a:lnTo>
                  <a:lnTo>
                    <a:pt x="12549" y="292"/>
                  </a:lnTo>
                  <a:lnTo>
                    <a:pt x="102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6" name="Google Shape;1036;p45"/>
            <p:cNvGrpSpPr/>
            <p:nvPr/>
          </p:nvGrpSpPr>
          <p:grpSpPr>
            <a:xfrm>
              <a:off x="332764" y="2836144"/>
              <a:ext cx="973721" cy="1001712"/>
              <a:chOff x="332764" y="2836144"/>
              <a:chExt cx="973721" cy="1001712"/>
            </a:xfrm>
          </p:grpSpPr>
          <p:sp>
            <p:nvSpPr>
              <p:cNvPr id="1037" name="Google Shape;1037;p45"/>
              <p:cNvSpPr/>
              <p:nvPr/>
            </p:nvSpPr>
            <p:spPr>
              <a:xfrm>
                <a:off x="332764" y="2836144"/>
                <a:ext cx="973721" cy="1001712"/>
              </a:xfrm>
              <a:custGeom>
                <a:avLst/>
                <a:gdLst/>
                <a:ahLst/>
                <a:cxnLst/>
                <a:rect l="l" t="t" r="r" b="b"/>
                <a:pathLst>
                  <a:path w="25151" h="25874" extrusionOk="0">
                    <a:moveTo>
                      <a:pt x="11885" y="1"/>
                    </a:moveTo>
                    <a:lnTo>
                      <a:pt x="1" y="9824"/>
                    </a:lnTo>
                    <a:lnTo>
                      <a:pt x="13266" y="25873"/>
                    </a:lnTo>
                    <a:lnTo>
                      <a:pt x="25151" y="16050"/>
                    </a:lnTo>
                    <a:lnTo>
                      <a:pt x="1188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45"/>
              <p:cNvSpPr/>
              <p:nvPr/>
            </p:nvSpPr>
            <p:spPr>
              <a:xfrm>
                <a:off x="332764" y="2836144"/>
                <a:ext cx="973721" cy="1001712"/>
              </a:xfrm>
              <a:custGeom>
                <a:avLst/>
                <a:gdLst/>
                <a:ahLst/>
                <a:cxnLst/>
                <a:rect l="l" t="t" r="r" b="b"/>
                <a:pathLst>
                  <a:path w="25151" h="25874" extrusionOk="0">
                    <a:moveTo>
                      <a:pt x="11885" y="1"/>
                    </a:moveTo>
                    <a:lnTo>
                      <a:pt x="1" y="9824"/>
                    </a:lnTo>
                    <a:lnTo>
                      <a:pt x="13266" y="25873"/>
                    </a:lnTo>
                    <a:lnTo>
                      <a:pt x="25151" y="16050"/>
                    </a:lnTo>
                    <a:lnTo>
                      <a:pt x="11885" y="1"/>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9" name="Google Shape;1039;p45"/>
            <p:cNvSpPr/>
            <p:nvPr/>
          </p:nvSpPr>
          <p:spPr>
            <a:xfrm>
              <a:off x="394088" y="2785427"/>
              <a:ext cx="973721" cy="1001712"/>
            </a:xfrm>
            <a:custGeom>
              <a:avLst/>
              <a:gdLst/>
              <a:ahLst/>
              <a:cxnLst/>
              <a:rect l="l" t="t" r="r" b="b"/>
              <a:pathLst>
                <a:path w="25151" h="25874" extrusionOk="0">
                  <a:moveTo>
                    <a:pt x="11886" y="0"/>
                  </a:moveTo>
                  <a:lnTo>
                    <a:pt x="1" y="9823"/>
                  </a:lnTo>
                  <a:lnTo>
                    <a:pt x="13266" y="25873"/>
                  </a:lnTo>
                  <a:lnTo>
                    <a:pt x="25151" y="16050"/>
                  </a:lnTo>
                  <a:lnTo>
                    <a:pt x="1188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45"/>
            <p:cNvSpPr/>
            <p:nvPr/>
          </p:nvSpPr>
          <p:spPr>
            <a:xfrm>
              <a:off x="774115" y="3699643"/>
              <a:ext cx="75223" cy="67480"/>
            </a:xfrm>
            <a:custGeom>
              <a:avLst/>
              <a:gdLst/>
              <a:ahLst/>
              <a:cxnLst/>
              <a:rect l="l" t="t" r="r" b="b"/>
              <a:pathLst>
                <a:path w="1943" h="1743" extrusionOk="0">
                  <a:moveTo>
                    <a:pt x="1586" y="0"/>
                  </a:moveTo>
                  <a:lnTo>
                    <a:pt x="0" y="1311"/>
                  </a:lnTo>
                  <a:lnTo>
                    <a:pt x="357" y="1742"/>
                  </a:lnTo>
                  <a:lnTo>
                    <a:pt x="1942" y="432"/>
                  </a:lnTo>
                  <a:lnTo>
                    <a:pt x="15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45"/>
            <p:cNvSpPr/>
            <p:nvPr/>
          </p:nvSpPr>
          <p:spPr>
            <a:xfrm>
              <a:off x="597303" y="3485704"/>
              <a:ext cx="200892" cy="219553"/>
            </a:xfrm>
            <a:custGeom>
              <a:avLst/>
              <a:gdLst/>
              <a:ahLst/>
              <a:cxnLst/>
              <a:rect l="l" t="t" r="r" b="b"/>
              <a:pathLst>
                <a:path w="5189" h="5671" extrusionOk="0">
                  <a:moveTo>
                    <a:pt x="1586" y="1"/>
                  </a:moveTo>
                  <a:lnTo>
                    <a:pt x="0" y="1311"/>
                  </a:lnTo>
                  <a:lnTo>
                    <a:pt x="3603" y="5670"/>
                  </a:lnTo>
                  <a:lnTo>
                    <a:pt x="5189" y="4360"/>
                  </a:lnTo>
                  <a:lnTo>
                    <a:pt x="158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45"/>
            <p:cNvSpPr/>
            <p:nvPr/>
          </p:nvSpPr>
          <p:spPr>
            <a:xfrm>
              <a:off x="546277" y="2936687"/>
              <a:ext cx="549947" cy="548166"/>
            </a:xfrm>
            <a:custGeom>
              <a:avLst/>
              <a:gdLst/>
              <a:ahLst/>
              <a:cxnLst/>
              <a:rect l="l" t="t" r="r" b="b"/>
              <a:pathLst>
                <a:path w="14205" h="14159" extrusionOk="0">
                  <a:moveTo>
                    <a:pt x="7853" y="1"/>
                  </a:moveTo>
                  <a:cubicBezTo>
                    <a:pt x="7841" y="1"/>
                    <a:pt x="7828" y="5"/>
                    <a:pt x="7818" y="14"/>
                  </a:cubicBezTo>
                  <a:lnTo>
                    <a:pt x="28" y="6452"/>
                  </a:lnTo>
                  <a:cubicBezTo>
                    <a:pt x="3" y="6471"/>
                    <a:pt x="1" y="6507"/>
                    <a:pt x="21" y="6530"/>
                  </a:cubicBezTo>
                  <a:lnTo>
                    <a:pt x="6308" y="14137"/>
                  </a:lnTo>
                  <a:cubicBezTo>
                    <a:pt x="6319" y="14151"/>
                    <a:pt x="6335" y="14159"/>
                    <a:pt x="6351" y="14159"/>
                  </a:cubicBezTo>
                  <a:cubicBezTo>
                    <a:pt x="6364" y="14159"/>
                    <a:pt x="6376" y="14154"/>
                    <a:pt x="6387" y="14146"/>
                  </a:cubicBezTo>
                  <a:lnTo>
                    <a:pt x="14176" y="7708"/>
                  </a:lnTo>
                  <a:cubicBezTo>
                    <a:pt x="14201" y="7688"/>
                    <a:pt x="14204" y="7653"/>
                    <a:pt x="14184" y="7630"/>
                  </a:cubicBezTo>
                  <a:lnTo>
                    <a:pt x="7897" y="21"/>
                  </a:lnTo>
                  <a:cubicBezTo>
                    <a:pt x="7886" y="8"/>
                    <a:pt x="7870" y="1"/>
                    <a:pt x="78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45"/>
            <p:cNvSpPr/>
            <p:nvPr/>
          </p:nvSpPr>
          <p:spPr>
            <a:xfrm>
              <a:off x="607602" y="2997856"/>
              <a:ext cx="427259" cy="425826"/>
            </a:xfrm>
            <a:custGeom>
              <a:avLst/>
              <a:gdLst/>
              <a:ahLst/>
              <a:cxnLst/>
              <a:rect l="l" t="t" r="r" b="b"/>
              <a:pathLst>
                <a:path w="11036" h="10999" extrusionOk="0">
                  <a:moveTo>
                    <a:pt x="6099" y="0"/>
                  </a:moveTo>
                  <a:cubicBezTo>
                    <a:pt x="6087" y="0"/>
                    <a:pt x="6074" y="4"/>
                    <a:pt x="6065" y="13"/>
                  </a:cubicBezTo>
                  <a:lnTo>
                    <a:pt x="27" y="5003"/>
                  </a:lnTo>
                  <a:cubicBezTo>
                    <a:pt x="3" y="5023"/>
                    <a:pt x="0" y="5059"/>
                    <a:pt x="20" y="5081"/>
                  </a:cubicBezTo>
                  <a:lnTo>
                    <a:pt x="4893" y="10978"/>
                  </a:lnTo>
                  <a:cubicBezTo>
                    <a:pt x="4904" y="10992"/>
                    <a:pt x="4920" y="10999"/>
                    <a:pt x="4936" y="10999"/>
                  </a:cubicBezTo>
                  <a:cubicBezTo>
                    <a:pt x="4949" y="10999"/>
                    <a:pt x="4962" y="10994"/>
                    <a:pt x="4972" y="10986"/>
                  </a:cubicBezTo>
                  <a:lnTo>
                    <a:pt x="11009" y="5996"/>
                  </a:lnTo>
                  <a:cubicBezTo>
                    <a:pt x="11032" y="5977"/>
                    <a:pt x="11036" y="5942"/>
                    <a:pt x="11017" y="5917"/>
                  </a:cubicBezTo>
                  <a:lnTo>
                    <a:pt x="6143" y="21"/>
                  </a:lnTo>
                  <a:cubicBezTo>
                    <a:pt x="6132" y="7"/>
                    <a:pt x="6116" y="0"/>
                    <a:pt x="6099" y="0"/>
                  </a:cubicBezTo>
                  <a:close/>
                </a:path>
              </a:pathLst>
            </a:custGeom>
            <a:solidFill>
              <a:srgbClr val="FFFFFF">
                <a:alpha val="6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45"/>
            <p:cNvSpPr/>
            <p:nvPr/>
          </p:nvSpPr>
          <p:spPr>
            <a:xfrm>
              <a:off x="853248" y="3292903"/>
              <a:ext cx="272631" cy="230083"/>
            </a:xfrm>
            <a:custGeom>
              <a:avLst/>
              <a:gdLst/>
              <a:ahLst/>
              <a:cxnLst/>
              <a:rect l="l" t="t" r="r" b="b"/>
              <a:pathLst>
                <a:path w="7042" h="5943" extrusionOk="0">
                  <a:moveTo>
                    <a:pt x="6557" y="0"/>
                  </a:moveTo>
                  <a:cubicBezTo>
                    <a:pt x="6509" y="0"/>
                    <a:pt x="6460" y="16"/>
                    <a:pt x="6421" y="49"/>
                  </a:cubicBezTo>
                  <a:lnTo>
                    <a:pt x="104" y="5269"/>
                  </a:lnTo>
                  <a:cubicBezTo>
                    <a:pt x="14" y="5344"/>
                    <a:pt x="1" y="5479"/>
                    <a:pt x="76" y="5570"/>
                  </a:cubicBezTo>
                  <a:lnTo>
                    <a:pt x="320" y="5865"/>
                  </a:lnTo>
                  <a:cubicBezTo>
                    <a:pt x="363" y="5916"/>
                    <a:pt x="424" y="5942"/>
                    <a:pt x="486" y="5942"/>
                  </a:cubicBezTo>
                  <a:cubicBezTo>
                    <a:pt x="534" y="5942"/>
                    <a:pt x="582" y="5926"/>
                    <a:pt x="621" y="5893"/>
                  </a:cubicBezTo>
                  <a:lnTo>
                    <a:pt x="6938" y="674"/>
                  </a:lnTo>
                  <a:cubicBezTo>
                    <a:pt x="7028" y="597"/>
                    <a:pt x="7041" y="463"/>
                    <a:pt x="6966" y="373"/>
                  </a:cubicBezTo>
                  <a:lnTo>
                    <a:pt x="6722" y="78"/>
                  </a:lnTo>
                  <a:cubicBezTo>
                    <a:pt x="6680" y="27"/>
                    <a:pt x="6618" y="0"/>
                    <a:pt x="6557" y="0"/>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5" name="Google Shape;1045;p45"/>
          <p:cNvGrpSpPr/>
          <p:nvPr/>
        </p:nvGrpSpPr>
        <p:grpSpPr>
          <a:xfrm>
            <a:off x="6507316" y="215950"/>
            <a:ext cx="2190150" cy="1873034"/>
            <a:chOff x="6383016" y="210013"/>
            <a:chExt cx="2190150" cy="1873034"/>
          </a:xfrm>
        </p:grpSpPr>
        <p:sp>
          <p:nvSpPr>
            <p:cNvPr id="1046" name="Google Shape;1046;p45"/>
            <p:cNvSpPr/>
            <p:nvPr/>
          </p:nvSpPr>
          <p:spPr>
            <a:xfrm rot="-4339882">
              <a:off x="7307077" y="1184378"/>
              <a:ext cx="646939" cy="905950"/>
            </a:xfrm>
            <a:custGeom>
              <a:avLst/>
              <a:gdLst/>
              <a:ahLst/>
              <a:cxnLst/>
              <a:rect l="l" t="t" r="r" b="b"/>
              <a:pathLst>
                <a:path w="11557" h="16184" extrusionOk="0">
                  <a:moveTo>
                    <a:pt x="11556" y="1"/>
                  </a:moveTo>
                  <a:cubicBezTo>
                    <a:pt x="11556" y="1"/>
                    <a:pt x="0" y="4459"/>
                    <a:pt x="5738" y="16184"/>
                  </a:cubicBezTo>
                  <a:lnTo>
                    <a:pt x="6317" y="14572"/>
                  </a:lnTo>
                  <a:lnTo>
                    <a:pt x="10923" y="1769"/>
                  </a:lnTo>
                  <a:lnTo>
                    <a:pt x="115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45"/>
            <p:cNvSpPr/>
            <p:nvPr/>
          </p:nvSpPr>
          <p:spPr>
            <a:xfrm rot="-4339882">
              <a:off x="7469331" y="1190840"/>
              <a:ext cx="387984" cy="716744"/>
            </a:xfrm>
            <a:custGeom>
              <a:avLst/>
              <a:gdLst/>
              <a:ahLst/>
              <a:cxnLst/>
              <a:rect l="l" t="t" r="r" b="b"/>
              <a:pathLst>
                <a:path w="6931" h="12804" extrusionOk="0">
                  <a:moveTo>
                    <a:pt x="6930" y="0"/>
                  </a:moveTo>
                  <a:lnTo>
                    <a:pt x="6930" y="0"/>
                  </a:lnTo>
                  <a:cubicBezTo>
                    <a:pt x="4177" y="1788"/>
                    <a:pt x="0" y="5803"/>
                    <a:pt x="2325" y="12803"/>
                  </a:cubicBezTo>
                  <a:lnTo>
                    <a:pt x="6930" y="0"/>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45"/>
            <p:cNvSpPr/>
            <p:nvPr/>
          </p:nvSpPr>
          <p:spPr>
            <a:xfrm rot="-4339882">
              <a:off x="7708272" y="528572"/>
              <a:ext cx="693401" cy="866821"/>
            </a:xfrm>
            <a:custGeom>
              <a:avLst/>
              <a:gdLst/>
              <a:ahLst/>
              <a:cxnLst/>
              <a:rect l="l" t="t" r="r" b="b"/>
              <a:pathLst>
                <a:path w="12387" h="15485" extrusionOk="0">
                  <a:moveTo>
                    <a:pt x="7483" y="0"/>
                  </a:moveTo>
                  <a:lnTo>
                    <a:pt x="6741" y="1532"/>
                  </a:lnTo>
                  <a:lnTo>
                    <a:pt x="677" y="14084"/>
                  </a:lnTo>
                  <a:lnTo>
                    <a:pt x="0" y="15485"/>
                  </a:lnTo>
                  <a:cubicBezTo>
                    <a:pt x="12387" y="11375"/>
                    <a:pt x="7483" y="1"/>
                    <a:pt x="74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45"/>
            <p:cNvSpPr/>
            <p:nvPr/>
          </p:nvSpPr>
          <p:spPr>
            <a:xfrm rot="-4339882">
              <a:off x="7828967" y="720289"/>
              <a:ext cx="389832" cy="702749"/>
            </a:xfrm>
            <a:custGeom>
              <a:avLst/>
              <a:gdLst/>
              <a:ahLst/>
              <a:cxnLst/>
              <a:rect l="l" t="t" r="r" b="b"/>
              <a:pathLst>
                <a:path w="6964" h="12554" extrusionOk="0">
                  <a:moveTo>
                    <a:pt x="6065" y="1"/>
                  </a:moveTo>
                  <a:lnTo>
                    <a:pt x="1" y="12553"/>
                  </a:lnTo>
                  <a:cubicBezTo>
                    <a:pt x="6964" y="9260"/>
                    <a:pt x="6757" y="3199"/>
                    <a:pt x="6065" y="1"/>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45"/>
            <p:cNvSpPr/>
            <p:nvPr/>
          </p:nvSpPr>
          <p:spPr>
            <a:xfrm rot="-4339882">
              <a:off x="7936975" y="1281152"/>
              <a:ext cx="328983" cy="389552"/>
            </a:xfrm>
            <a:custGeom>
              <a:avLst/>
              <a:gdLst/>
              <a:ahLst/>
              <a:cxnLst/>
              <a:rect l="l" t="t" r="r" b="b"/>
              <a:pathLst>
                <a:path w="5877" h="6959" extrusionOk="0">
                  <a:moveTo>
                    <a:pt x="2938" y="0"/>
                  </a:moveTo>
                  <a:cubicBezTo>
                    <a:pt x="1928" y="0"/>
                    <a:pt x="968" y="596"/>
                    <a:pt x="553" y="1586"/>
                  </a:cubicBezTo>
                  <a:cubicBezTo>
                    <a:pt x="0" y="2903"/>
                    <a:pt x="1102" y="6958"/>
                    <a:pt x="1102" y="6958"/>
                  </a:cubicBezTo>
                  <a:cubicBezTo>
                    <a:pt x="1102" y="6958"/>
                    <a:pt x="4770" y="4906"/>
                    <a:pt x="5323" y="3590"/>
                  </a:cubicBezTo>
                  <a:cubicBezTo>
                    <a:pt x="5876" y="2272"/>
                    <a:pt x="5257" y="756"/>
                    <a:pt x="3939" y="203"/>
                  </a:cubicBezTo>
                  <a:cubicBezTo>
                    <a:pt x="3612" y="65"/>
                    <a:pt x="3273" y="0"/>
                    <a:pt x="2938" y="0"/>
                  </a:cubicBezTo>
                  <a:close/>
                </a:path>
              </a:pathLst>
            </a:custGeom>
            <a:solidFill>
              <a:srgbClr val="FAC63F">
                <a:alpha val="54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45"/>
            <p:cNvSpPr/>
            <p:nvPr/>
          </p:nvSpPr>
          <p:spPr>
            <a:xfrm rot="-4339882">
              <a:off x="7957849" y="1330497"/>
              <a:ext cx="199618" cy="236340"/>
            </a:xfrm>
            <a:custGeom>
              <a:avLst/>
              <a:gdLst/>
              <a:ahLst/>
              <a:cxnLst/>
              <a:rect l="l" t="t" r="r" b="b"/>
              <a:pathLst>
                <a:path w="3566" h="4222" extrusionOk="0">
                  <a:moveTo>
                    <a:pt x="1784" y="1"/>
                  </a:moveTo>
                  <a:cubicBezTo>
                    <a:pt x="1172" y="1"/>
                    <a:pt x="590" y="363"/>
                    <a:pt x="337" y="963"/>
                  </a:cubicBezTo>
                  <a:cubicBezTo>
                    <a:pt x="1" y="1762"/>
                    <a:pt x="669" y="4221"/>
                    <a:pt x="669" y="4221"/>
                  </a:cubicBezTo>
                  <a:cubicBezTo>
                    <a:pt x="669" y="4221"/>
                    <a:pt x="2894" y="2977"/>
                    <a:pt x="3230" y="2179"/>
                  </a:cubicBezTo>
                  <a:cubicBezTo>
                    <a:pt x="3566" y="1379"/>
                    <a:pt x="3190" y="460"/>
                    <a:pt x="2391" y="124"/>
                  </a:cubicBezTo>
                  <a:cubicBezTo>
                    <a:pt x="2193" y="40"/>
                    <a:pt x="1987" y="1"/>
                    <a:pt x="17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52" name="Google Shape;1052;p45"/>
            <p:cNvGrpSpPr/>
            <p:nvPr/>
          </p:nvGrpSpPr>
          <p:grpSpPr>
            <a:xfrm>
              <a:off x="7784112" y="1205532"/>
              <a:ext cx="342129" cy="398068"/>
              <a:chOff x="7784112" y="1205532"/>
              <a:chExt cx="342129" cy="398068"/>
            </a:xfrm>
          </p:grpSpPr>
          <p:sp>
            <p:nvSpPr>
              <p:cNvPr id="1053" name="Google Shape;1053;p45"/>
              <p:cNvSpPr/>
              <p:nvPr/>
            </p:nvSpPr>
            <p:spPr>
              <a:xfrm rot="-4339882">
                <a:off x="7786346" y="1278811"/>
                <a:ext cx="337660" cy="251510"/>
              </a:xfrm>
              <a:custGeom>
                <a:avLst/>
                <a:gdLst/>
                <a:ahLst/>
                <a:cxnLst/>
                <a:rect l="l" t="t" r="r" b="b"/>
                <a:pathLst>
                  <a:path w="6032" h="4493" extrusionOk="0">
                    <a:moveTo>
                      <a:pt x="2120" y="1"/>
                    </a:moveTo>
                    <a:lnTo>
                      <a:pt x="1" y="1959"/>
                    </a:lnTo>
                    <a:lnTo>
                      <a:pt x="6032" y="4492"/>
                    </a:lnTo>
                    <a:lnTo>
                      <a:pt x="6032" y="4492"/>
                    </a:lnTo>
                    <a:lnTo>
                      <a:pt x="5948" y="1610"/>
                    </a:lnTo>
                    <a:lnTo>
                      <a:pt x="212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45"/>
              <p:cNvSpPr/>
              <p:nvPr/>
            </p:nvSpPr>
            <p:spPr>
              <a:xfrm rot="-4339882">
                <a:off x="7786346" y="1278811"/>
                <a:ext cx="337660" cy="251510"/>
              </a:xfrm>
              <a:custGeom>
                <a:avLst/>
                <a:gdLst/>
                <a:ahLst/>
                <a:cxnLst/>
                <a:rect l="l" t="t" r="r" b="b"/>
                <a:pathLst>
                  <a:path w="6032" h="4493" extrusionOk="0">
                    <a:moveTo>
                      <a:pt x="2120" y="1"/>
                    </a:moveTo>
                    <a:lnTo>
                      <a:pt x="1" y="1959"/>
                    </a:lnTo>
                    <a:lnTo>
                      <a:pt x="6032" y="4492"/>
                    </a:lnTo>
                    <a:lnTo>
                      <a:pt x="6032" y="4492"/>
                    </a:lnTo>
                    <a:lnTo>
                      <a:pt x="5948" y="1610"/>
                    </a:lnTo>
                    <a:lnTo>
                      <a:pt x="2120" y="1"/>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5" name="Google Shape;1055;p45"/>
            <p:cNvSpPr/>
            <p:nvPr/>
          </p:nvSpPr>
          <p:spPr>
            <a:xfrm rot="-4339882">
              <a:off x="6784450" y="140190"/>
              <a:ext cx="1007830" cy="1579310"/>
            </a:xfrm>
            <a:custGeom>
              <a:avLst/>
              <a:gdLst/>
              <a:ahLst/>
              <a:cxnLst/>
              <a:rect l="l" t="t" r="r" b="b"/>
              <a:pathLst>
                <a:path w="18004" h="28213" extrusionOk="0">
                  <a:moveTo>
                    <a:pt x="16240" y="1"/>
                  </a:moveTo>
                  <a:cubicBezTo>
                    <a:pt x="15337" y="1"/>
                    <a:pt x="14141" y="837"/>
                    <a:pt x="12814" y="2187"/>
                  </a:cubicBezTo>
                  <a:cubicBezTo>
                    <a:pt x="9249" y="5817"/>
                    <a:pt x="4772" y="13168"/>
                    <a:pt x="2719" y="18055"/>
                  </a:cubicBezTo>
                  <a:cubicBezTo>
                    <a:pt x="2577" y="18394"/>
                    <a:pt x="2444" y="18723"/>
                    <a:pt x="2328" y="19037"/>
                  </a:cubicBezTo>
                  <a:cubicBezTo>
                    <a:pt x="0" y="25190"/>
                    <a:pt x="2434" y="26031"/>
                    <a:pt x="5315" y="27241"/>
                  </a:cubicBezTo>
                  <a:cubicBezTo>
                    <a:pt x="6483" y="27732"/>
                    <a:pt x="7556" y="28213"/>
                    <a:pt x="8602" y="28213"/>
                  </a:cubicBezTo>
                  <a:cubicBezTo>
                    <a:pt x="10138" y="28213"/>
                    <a:pt x="11617" y="27179"/>
                    <a:pt x="13262" y="23631"/>
                  </a:cubicBezTo>
                  <a:cubicBezTo>
                    <a:pt x="13404" y="23329"/>
                    <a:pt x="13546" y="23004"/>
                    <a:pt x="13689" y="22664"/>
                  </a:cubicBezTo>
                  <a:cubicBezTo>
                    <a:pt x="15744" y="17778"/>
                    <a:pt x="17859" y="9437"/>
                    <a:pt x="17962" y="4350"/>
                  </a:cubicBezTo>
                  <a:cubicBezTo>
                    <a:pt x="18003" y="2097"/>
                    <a:pt x="17654" y="486"/>
                    <a:pt x="16722" y="94"/>
                  </a:cubicBezTo>
                  <a:cubicBezTo>
                    <a:pt x="16572" y="31"/>
                    <a:pt x="16411" y="1"/>
                    <a:pt x="162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45"/>
            <p:cNvSpPr/>
            <p:nvPr/>
          </p:nvSpPr>
          <p:spPr>
            <a:xfrm rot="-4339882">
              <a:off x="7384557" y="961164"/>
              <a:ext cx="742382" cy="513711"/>
            </a:xfrm>
            <a:custGeom>
              <a:avLst/>
              <a:gdLst/>
              <a:ahLst/>
              <a:cxnLst/>
              <a:rect l="l" t="t" r="r" b="b"/>
              <a:pathLst>
                <a:path w="13262" h="9177" extrusionOk="0">
                  <a:moveTo>
                    <a:pt x="2328" y="1"/>
                  </a:moveTo>
                  <a:lnTo>
                    <a:pt x="2328" y="1"/>
                  </a:lnTo>
                  <a:cubicBezTo>
                    <a:pt x="0" y="6154"/>
                    <a:pt x="2434" y="6995"/>
                    <a:pt x="5315" y="8205"/>
                  </a:cubicBezTo>
                  <a:cubicBezTo>
                    <a:pt x="6483" y="8696"/>
                    <a:pt x="7556" y="9176"/>
                    <a:pt x="8603" y="9176"/>
                  </a:cubicBezTo>
                  <a:cubicBezTo>
                    <a:pt x="10138" y="9176"/>
                    <a:pt x="11617" y="8143"/>
                    <a:pt x="13262" y="4595"/>
                  </a:cubicBezTo>
                  <a:lnTo>
                    <a:pt x="232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45"/>
            <p:cNvSpPr/>
            <p:nvPr/>
          </p:nvSpPr>
          <p:spPr>
            <a:xfrm rot="-4339882">
              <a:off x="7508841" y="992062"/>
              <a:ext cx="118618" cy="104511"/>
            </a:xfrm>
            <a:custGeom>
              <a:avLst/>
              <a:gdLst/>
              <a:ahLst/>
              <a:cxnLst/>
              <a:rect l="l" t="t" r="r" b="b"/>
              <a:pathLst>
                <a:path w="2119" h="1867" extrusionOk="0">
                  <a:moveTo>
                    <a:pt x="1059" y="0"/>
                  </a:moveTo>
                  <a:cubicBezTo>
                    <a:pt x="694" y="0"/>
                    <a:pt x="349" y="215"/>
                    <a:pt x="199" y="572"/>
                  </a:cubicBezTo>
                  <a:cubicBezTo>
                    <a:pt x="1" y="1047"/>
                    <a:pt x="223" y="1595"/>
                    <a:pt x="699" y="1794"/>
                  </a:cubicBezTo>
                  <a:cubicBezTo>
                    <a:pt x="816" y="1844"/>
                    <a:pt x="938" y="1867"/>
                    <a:pt x="1058" y="1867"/>
                  </a:cubicBezTo>
                  <a:cubicBezTo>
                    <a:pt x="1422" y="1867"/>
                    <a:pt x="1769" y="1652"/>
                    <a:pt x="1920" y="1295"/>
                  </a:cubicBezTo>
                  <a:cubicBezTo>
                    <a:pt x="2119" y="820"/>
                    <a:pt x="1896" y="272"/>
                    <a:pt x="1420" y="74"/>
                  </a:cubicBezTo>
                  <a:cubicBezTo>
                    <a:pt x="1302" y="24"/>
                    <a:pt x="1179" y="0"/>
                    <a:pt x="1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45"/>
            <p:cNvSpPr/>
            <p:nvPr/>
          </p:nvSpPr>
          <p:spPr>
            <a:xfrm rot="-4339882">
              <a:off x="7403644" y="903179"/>
              <a:ext cx="59393" cy="52340"/>
            </a:xfrm>
            <a:custGeom>
              <a:avLst/>
              <a:gdLst/>
              <a:ahLst/>
              <a:cxnLst/>
              <a:rect l="l" t="t" r="r" b="b"/>
              <a:pathLst>
                <a:path w="1061" h="935" extrusionOk="0">
                  <a:moveTo>
                    <a:pt x="530" y="0"/>
                  </a:moveTo>
                  <a:cubicBezTo>
                    <a:pt x="348" y="0"/>
                    <a:pt x="176" y="108"/>
                    <a:pt x="100" y="287"/>
                  </a:cubicBezTo>
                  <a:cubicBezTo>
                    <a:pt x="1" y="524"/>
                    <a:pt x="111" y="797"/>
                    <a:pt x="349" y="898"/>
                  </a:cubicBezTo>
                  <a:cubicBezTo>
                    <a:pt x="408" y="922"/>
                    <a:pt x="470" y="934"/>
                    <a:pt x="530" y="934"/>
                  </a:cubicBezTo>
                  <a:cubicBezTo>
                    <a:pt x="713" y="934"/>
                    <a:pt x="885" y="827"/>
                    <a:pt x="961" y="648"/>
                  </a:cubicBezTo>
                  <a:cubicBezTo>
                    <a:pt x="1061" y="411"/>
                    <a:pt x="950" y="138"/>
                    <a:pt x="711" y="37"/>
                  </a:cubicBezTo>
                  <a:cubicBezTo>
                    <a:pt x="652" y="12"/>
                    <a:pt x="590" y="0"/>
                    <a:pt x="5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45"/>
            <p:cNvSpPr/>
            <p:nvPr/>
          </p:nvSpPr>
          <p:spPr>
            <a:xfrm rot="-4339882">
              <a:off x="7303559" y="817798"/>
              <a:ext cx="59337" cy="52340"/>
            </a:xfrm>
            <a:custGeom>
              <a:avLst/>
              <a:gdLst/>
              <a:ahLst/>
              <a:cxnLst/>
              <a:rect l="l" t="t" r="r" b="b"/>
              <a:pathLst>
                <a:path w="1060" h="935" extrusionOk="0">
                  <a:moveTo>
                    <a:pt x="531" y="0"/>
                  </a:moveTo>
                  <a:cubicBezTo>
                    <a:pt x="349" y="0"/>
                    <a:pt x="176" y="108"/>
                    <a:pt x="101" y="287"/>
                  </a:cubicBezTo>
                  <a:cubicBezTo>
                    <a:pt x="1" y="525"/>
                    <a:pt x="112" y="798"/>
                    <a:pt x="350" y="898"/>
                  </a:cubicBezTo>
                  <a:cubicBezTo>
                    <a:pt x="409" y="923"/>
                    <a:pt x="470" y="935"/>
                    <a:pt x="530" y="935"/>
                  </a:cubicBezTo>
                  <a:cubicBezTo>
                    <a:pt x="712" y="935"/>
                    <a:pt x="884" y="828"/>
                    <a:pt x="960" y="649"/>
                  </a:cubicBezTo>
                  <a:cubicBezTo>
                    <a:pt x="1060" y="411"/>
                    <a:pt x="949" y="138"/>
                    <a:pt x="711" y="37"/>
                  </a:cubicBezTo>
                  <a:cubicBezTo>
                    <a:pt x="652" y="12"/>
                    <a:pt x="591" y="0"/>
                    <a:pt x="5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45"/>
            <p:cNvSpPr/>
            <p:nvPr/>
          </p:nvSpPr>
          <p:spPr>
            <a:xfrm rot="-4339882">
              <a:off x="6941722" y="504934"/>
              <a:ext cx="372926" cy="328424"/>
            </a:xfrm>
            <a:custGeom>
              <a:avLst/>
              <a:gdLst/>
              <a:ahLst/>
              <a:cxnLst/>
              <a:rect l="l" t="t" r="r" b="b"/>
              <a:pathLst>
                <a:path w="6662" h="5867" extrusionOk="0">
                  <a:moveTo>
                    <a:pt x="3332" y="0"/>
                  </a:moveTo>
                  <a:cubicBezTo>
                    <a:pt x="2187" y="0"/>
                    <a:pt x="1099" y="676"/>
                    <a:pt x="627" y="1798"/>
                  </a:cubicBezTo>
                  <a:cubicBezTo>
                    <a:pt x="1" y="3291"/>
                    <a:pt x="703" y="5010"/>
                    <a:pt x="2196" y="5637"/>
                  </a:cubicBezTo>
                  <a:cubicBezTo>
                    <a:pt x="2567" y="5793"/>
                    <a:pt x="2952" y="5866"/>
                    <a:pt x="3331" y="5866"/>
                  </a:cubicBezTo>
                  <a:cubicBezTo>
                    <a:pt x="4476" y="5866"/>
                    <a:pt x="5564" y="5191"/>
                    <a:pt x="6035" y="4069"/>
                  </a:cubicBezTo>
                  <a:cubicBezTo>
                    <a:pt x="6662" y="2575"/>
                    <a:pt x="5961" y="857"/>
                    <a:pt x="4467" y="230"/>
                  </a:cubicBezTo>
                  <a:cubicBezTo>
                    <a:pt x="4096" y="74"/>
                    <a:pt x="3711" y="0"/>
                    <a:pt x="3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45"/>
            <p:cNvSpPr/>
            <p:nvPr/>
          </p:nvSpPr>
          <p:spPr>
            <a:xfrm rot="-4339882">
              <a:off x="6996301" y="552922"/>
              <a:ext cx="263713" cy="232253"/>
            </a:xfrm>
            <a:custGeom>
              <a:avLst/>
              <a:gdLst/>
              <a:ahLst/>
              <a:cxnLst/>
              <a:rect l="l" t="t" r="r" b="b"/>
              <a:pathLst>
                <a:path w="4711" h="4149" extrusionOk="0">
                  <a:moveTo>
                    <a:pt x="2357" y="1"/>
                  </a:moveTo>
                  <a:cubicBezTo>
                    <a:pt x="1547" y="1"/>
                    <a:pt x="778" y="478"/>
                    <a:pt x="445" y="1271"/>
                  </a:cubicBezTo>
                  <a:cubicBezTo>
                    <a:pt x="1" y="2327"/>
                    <a:pt x="497" y="3542"/>
                    <a:pt x="1552" y="3985"/>
                  </a:cubicBezTo>
                  <a:cubicBezTo>
                    <a:pt x="1815" y="4096"/>
                    <a:pt x="2087" y="4148"/>
                    <a:pt x="2355" y="4148"/>
                  </a:cubicBezTo>
                  <a:cubicBezTo>
                    <a:pt x="3164" y="4148"/>
                    <a:pt x="3934" y="3671"/>
                    <a:pt x="4267" y="2878"/>
                  </a:cubicBezTo>
                  <a:cubicBezTo>
                    <a:pt x="4711" y="1821"/>
                    <a:pt x="4214" y="606"/>
                    <a:pt x="3159" y="163"/>
                  </a:cubicBezTo>
                  <a:cubicBezTo>
                    <a:pt x="2897" y="53"/>
                    <a:pt x="2625" y="1"/>
                    <a:pt x="2357" y="1"/>
                  </a:cubicBezTo>
                  <a:close/>
                </a:path>
              </a:pathLst>
            </a:custGeom>
            <a:solidFill>
              <a:srgbClr val="FFFFFF">
                <a:alpha val="261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45"/>
            <p:cNvSpPr/>
            <p:nvPr/>
          </p:nvSpPr>
          <p:spPr>
            <a:xfrm rot="-4339882">
              <a:off x="6615648" y="263651"/>
              <a:ext cx="290582" cy="243505"/>
            </a:xfrm>
            <a:custGeom>
              <a:avLst/>
              <a:gdLst/>
              <a:ahLst/>
              <a:cxnLst/>
              <a:rect l="l" t="t" r="r" b="b"/>
              <a:pathLst>
                <a:path w="5191" h="4350" extrusionOk="0">
                  <a:moveTo>
                    <a:pt x="3426" y="1"/>
                  </a:moveTo>
                  <a:cubicBezTo>
                    <a:pt x="2524" y="1"/>
                    <a:pt x="1328" y="837"/>
                    <a:pt x="1" y="2186"/>
                  </a:cubicBezTo>
                  <a:lnTo>
                    <a:pt x="5148" y="4350"/>
                  </a:lnTo>
                  <a:cubicBezTo>
                    <a:pt x="5190" y="2095"/>
                    <a:pt x="4841" y="484"/>
                    <a:pt x="3909" y="94"/>
                  </a:cubicBezTo>
                  <a:cubicBezTo>
                    <a:pt x="3759" y="31"/>
                    <a:pt x="3598" y="1"/>
                    <a:pt x="34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3" name="Google Shape;1063;p45"/>
          <p:cNvSpPr/>
          <p:nvPr/>
        </p:nvSpPr>
        <p:spPr>
          <a:xfrm>
            <a:off x="7754224" y="1807750"/>
            <a:ext cx="1541585" cy="771130"/>
          </a:xfrm>
          <a:custGeom>
            <a:avLst/>
            <a:gdLst/>
            <a:ahLst/>
            <a:cxnLst/>
            <a:rect l="l" t="t" r="r" b="b"/>
            <a:pathLst>
              <a:path w="32008" h="16011" extrusionOk="0">
                <a:moveTo>
                  <a:pt x="15947" y="0"/>
                </a:moveTo>
                <a:cubicBezTo>
                  <a:pt x="14970" y="0"/>
                  <a:pt x="14033" y="363"/>
                  <a:pt x="13249" y="1051"/>
                </a:cubicBezTo>
                <a:cubicBezTo>
                  <a:pt x="12085" y="2074"/>
                  <a:pt x="11612" y="3628"/>
                  <a:pt x="11675" y="5142"/>
                </a:cubicBezTo>
                <a:cubicBezTo>
                  <a:pt x="11684" y="5358"/>
                  <a:pt x="11707" y="5566"/>
                  <a:pt x="11737" y="5773"/>
                </a:cubicBezTo>
                <a:cubicBezTo>
                  <a:pt x="11728" y="5771"/>
                  <a:pt x="11718" y="5767"/>
                  <a:pt x="11711" y="5764"/>
                </a:cubicBezTo>
                <a:cubicBezTo>
                  <a:pt x="11482" y="5686"/>
                  <a:pt x="11239" y="5647"/>
                  <a:pt x="10998" y="5626"/>
                </a:cubicBezTo>
                <a:cubicBezTo>
                  <a:pt x="10945" y="5622"/>
                  <a:pt x="10892" y="5620"/>
                  <a:pt x="10838" y="5620"/>
                </a:cubicBezTo>
                <a:cubicBezTo>
                  <a:pt x="10366" y="5620"/>
                  <a:pt x="9894" y="5798"/>
                  <a:pt x="9543" y="6118"/>
                </a:cubicBezTo>
                <a:cubicBezTo>
                  <a:pt x="9432" y="6218"/>
                  <a:pt x="9339" y="6345"/>
                  <a:pt x="9257" y="6480"/>
                </a:cubicBezTo>
                <a:cubicBezTo>
                  <a:pt x="8933" y="6227"/>
                  <a:pt x="8558" y="6045"/>
                  <a:pt x="8192" y="5965"/>
                </a:cubicBezTo>
                <a:cubicBezTo>
                  <a:pt x="7742" y="5866"/>
                  <a:pt x="7285" y="5811"/>
                  <a:pt x="6831" y="5811"/>
                </a:cubicBezTo>
                <a:cubicBezTo>
                  <a:pt x="6147" y="5811"/>
                  <a:pt x="5469" y="5936"/>
                  <a:pt x="4833" y="6223"/>
                </a:cubicBezTo>
                <a:cubicBezTo>
                  <a:pt x="3965" y="6615"/>
                  <a:pt x="3230" y="7308"/>
                  <a:pt x="2761" y="8135"/>
                </a:cubicBezTo>
                <a:cubicBezTo>
                  <a:pt x="2306" y="8938"/>
                  <a:pt x="2093" y="9875"/>
                  <a:pt x="2299" y="10763"/>
                </a:cubicBezTo>
                <a:cubicBezTo>
                  <a:pt x="2136" y="10780"/>
                  <a:pt x="1974" y="10816"/>
                  <a:pt x="1814" y="10872"/>
                </a:cubicBezTo>
                <a:cubicBezTo>
                  <a:pt x="992" y="11160"/>
                  <a:pt x="425" y="11847"/>
                  <a:pt x="203" y="12634"/>
                </a:cubicBezTo>
                <a:cubicBezTo>
                  <a:pt x="0" y="13357"/>
                  <a:pt x="85" y="14165"/>
                  <a:pt x="531" y="14834"/>
                </a:cubicBezTo>
                <a:cubicBezTo>
                  <a:pt x="973" y="15496"/>
                  <a:pt x="1754" y="15887"/>
                  <a:pt x="2576" y="15986"/>
                </a:cubicBezTo>
                <a:lnTo>
                  <a:pt x="2576" y="16002"/>
                </a:lnTo>
                <a:lnTo>
                  <a:pt x="2780" y="16002"/>
                </a:lnTo>
                <a:cubicBezTo>
                  <a:pt x="2858" y="16007"/>
                  <a:pt x="2937" y="16010"/>
                  <a:pt x="3015" y="16010"/>
                </a:cubicBezTo>
                <a:cubicBezTo>
                  <a:pt x="3087" y="16010"/>
                  <a:pt x="3158" y="16008"/>
                  <a:pt x="3228" y="16002"/>
                </a:cubicBezTo>
                <a:lnTo>
                  <a:pt x="29545" y="16002"/>
                </a:lnTo>
                <a:lnTo>
                  <a:pt x="29545" y="15990"/>
                </a:lnTo>
                <a:cubicBezTo>
                  <a:pt x="29639" y="15999"/>
                  <a:pt x="29735" y="16004"/>
                  <a:pt x="29831" y="16004"/>
                </a:cubicBezTo>
                <a:cubicBezTo>
                  <a:pt x="30554" y="16004"/>
                  <a:pt x="31315" y="15740"/>
                  <a:pt x="31594" y="15061"/>
                </a:cubicBezTo>
                <a:cubicBezTo>
                  <a:pt x="32008" y="14056"/>
                  <a:pt x="31537" y="12765"/>
                  <a:pt x="30338" y="12608"/>
                </a:cubicBezTo>
                <a:cubicBezTo>
                  <a:pt x="30233" y="12594"/>
                  <a:pt x="30122" y="12588"/>
                  <a:pt x="30009" y="12588"/>
                </a:cubicBezTo>
                <a:cubicBezTo>
                  <a:pt x="30000" y="12588"/>
                  <a:pt x="29990" y="12588"/>
                  <a:pt x="29980" y="12588"/>
                </a:cubicBezTo>
                <a:cubicBezTo>
                  <a:pt x="30214" y="12356"/>
                  <a:pt x="30418" y="12092"/>
                  <a:pt x="30575" y="11780"/>
                </a:cubicBezTo>
                <a:cubicBezTo>
                  <a:pt x="30889" y="11159"/>
                  <a:pt x="31042" y="10447"/>
                  <a:pt x="30973" y="9754"/>
                </a:cubicBezTo>
                <a:cubicBezTo>
                  <a:pt x="30900" y="9008"/>
                  <a:pt x="30600" y="8095"/>
                  <a:pt x="29907" y="7712"/>
                </a:cubicBezTo>
                <a:cubicBezTo>
                  <a:pt x="29472" y="7472"/>
                  <a:pt x="28970" y="7358"/>
                  <a:pt x="28462" y="7358"/>
                </a:cubicBezTo>
                <a:cubicBezTo>
                  <a:pt x="28136" y="7358"/>
                  <a:pt x="27808" y="7405"/>
                  <a:pt x="27493" y="7495"/>
                </a:cubicBezTo>
                <a:cubicBezTo>
                  <a:pt x="27545" y="7272"/>
                  <a:pt x="27591" y="7046"/>
                  <a:pt x="27623" y="6821"/>
                </a:cubicBezTo>
                <a:cubicBezTo>
                  <a:pt x="27820" y="5441"/>
                  <a:pt x="27621" y="4108"/>
                  <a:pt x="26675" y="3042"/>
                </a:cubicBezTo>
                <a:cubicBezTo>
                  <a:pt x="25907" y="2174"/>
                  <a:pt x="24753" y="1640"/>
                  <a:pt x="23595" y="1617"/>
                </a:cubicBezTo>
                <a:cubicBezTo>
                  <a:pt x="23571" y="1617"/>
                  <a:pt x="23548" y="1616"/>
                  <a:pt x="23525" y="1616"/>
                </a:cubicBezTo>
                <a:cubicBezTo>
                  <a:pt x="22400" y="1616"/>
                  <a:pt x="21385" y="2132"/>
                  <a:pt x="20671" y="2915"/>
                </a:cubicBezTo>
                <a:cubicBezTo>
                  <a:pt x="20657" y="2892"/>
                  <a:pt x="20643" y="2866"/>
                  <a:pt x="20630" y="2842"/>
                </a:cubicBezTo>
                <a:cubicBezTo>
                  <a:pt x="19850" y="1642"/>
                  <a:pt x="18656" y="695"/>
                  <a:pt x="17300" y="230"/>
                </a:cubicBezTo>
                <a:cubicBezTo>
                  <a:pt x="16848" y="76"/>
                  <a:pt x="16393" y="0"/>
                  <a:pt x="159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45"/>
          <p:cNvSpPr/>
          <p:nvPr/>
        </p:nvSpPr>
        <p:spPr>
          <a:xfrm>
            <a:off x="2180983" y="802798"/>
            <a:ext cx="1306700" cy="457721"/>
          </a:xfrm>
          <a:custGeom>
            <a:avLst/>
            <a:gdLst/>
            <a:ahLst/>
            <a:cxnLst/>
            <a:rect l="l" t="t" r="r" b="b"/>
            <a:pathLst>
              <a:path w="17682" h="6194" extrusionOk="0">
                <a:moveTo>
                  <a:pt x="6357" y="0"/>
                </a:moveTo>
                <a:cubicBezTo>
                  <a:pt x="6100" y="0"/>
                  <a:pt x="5851" y="36"/>
                  <a:pt x="5620" y="115"/>
                </a:cubicBezTo>
                <a:cubicBezTo>
                  <a:pt x="5015" y="322"/>
                  <a:pt x="4375" y="656"/>
                  <a:pt x="4084" y="1406"/>
                </a:cubicBezTo>
                <a:cubicBezTo>
                  <a:pt x="3823" y="2079"/>
                  <a:pt x="3697" y="2765"/>
                  <a:pt x="3725" y="3491"/>
                </a:cubicBezTo>
                <a:cubicBezTo>
                  <a:pt x="3632" y="3484"/>
                  <a:pt x="3538" y="3481"/>
                  <a:pt x="3444" y="3481"/>
                </a:cubicBezTo>
                <a:cubicBezTo>
                  <a:pt x="2927" y="3481"/>
                  <a:pt x="2412" y="3580"/>
                  <a:pt x="1970" y="3775"/>
                </a:cubicBezTo>
                <a:cubicBezTo>
                  <a:pt x="1107" y="4160"/>
                  <a:pt x="182" y="5015"/>
                  <a:pt x="0" y="6193"/>
                </a:cubicBezTo>
                <a:lnTo>
                  <a:pt x="17681" y="6193"/>
                </a:lnTo>
                <a:cubicBezTo>
                  <a:pt x="17640" y="5218"/>
                  <a:pt x="17280" y="4285"/>
                  <a:pt x="16551" y="3808"/>
                </a:cubicBezTo>
                <a:cubicBezTo>
                  <a:pt x="16244" y="3607"/>
                  <a:pt x="15901" y="3520"/>
                  <a:pt x="15552" y="3520"/>
                </a:cubicBezTo>
                <a:cubicBezTo>
                  <a:pt x="15205" y="3520"/>
                  <a:pt x="14850" y="3606"/>
                  <a:pt x="14517" y="3752"/>
                </a:cubicBezTo>
                <a:cubicBezTo>
                  <a:pt x="14362" y="2672"/>
                  <a:pt x="13989" y="1555"/>
                  <a:pt x="13153" y="1081"/>
                </a:cubicBezTo>
                <a:cubicBezTo>
                  <a:pt x="12768" y="864"/>
                  <a:pt x="12362" y="764"/>
                  <a:pt x="11960" y="764"/>
                </a:cubicBezTo>
                <a:cubicBezTo>
                  <a:pt x="11146" y="764"/>
                  <a:pt x="10349" y="1173"/>
                  <a:pt x="9785" y="1843"/>
                </a:cubicBezTo>
                <a:cubicBezTo>
                  <a:pt x="9651" y="1662"/>
                  <a:pt x="9514" y="1502"/>
                  <a:pt x="9383" y="1370"/>
                </a:cubicBezTo>
                <a:cubicBezTo>
                  <a:pt x="8634" y="620"/>
                  <a:pt x="7423" y="0"/>
                  <a:pt x="6357" y="0"/>
                </a:cubicBezTo>
                <a:close/>
                <a:moveTo>
                  <a:pt x="0" y="6193"/>
                </a:moveTo>
                <a:lnTo>
                  <a:pt x="0" y="6194"/>
                </a:lnTo>
                <a:cubicBezTo>
                  <a:pt x="0" y="6194"/>
                  <a:pt x="0" y="6193"/>
                  <a:pt x="0" y="61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45"/>
          <p:cNvSpPr/>
          <p:nvPr/>
        </p:nvSpPr>
        <p:spPr>
          <a:xfrm rot="-1800004">
            <a:off x="6553770" y="736953"/>
            <a:ext cx="249790" cy="252709"/>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6" name="Google Shape;1066;p45"/>
          <p:cNvGrpSpPr/>
          <p:nvPr/>
        </p:nvGrpSpPr>
        <p:grpSpPr>
          <a:xfrm>
            <a:off x="1723853" y="3945904"/>
            <a:ext cx="5718573" cy="1223378"/>
            <a:chOff x="6683600" y="1572213"/>
            <a:chExt cx="611900" cy="130900"/>
          </a:xfrm>
        </p:grpSpPr>
        <p:sp>
          <p:nvSpPr>
            <p:cNvPr id="1067" name="Google Shape;1067;p45"/>
            <p:cNvSpPr/>
            <p:nvPr/>
          </p:nvSpPr>
          <p:spPr>
            <a:xfrm>
              <a:off x="6685650" y="1585788"/>
              <a:ext cx="607775" cy="80750"/>
            </a:xfrm>
            <a:custGeom>
              <a:avLst/>
              <a:gdLst/>
              <a:ahLst/>
              <a:cxnLst/>
              <a:rect l="l" t="t" r="r" b="b"/>
              <a:pathLst>
                <a:path w="24311" h="3230" extrusionOk="0">
                  <a:moveTo>
                    <a:pt x="19039" y="0"/>
                  </a:moveTo>
                  <a:cubicBezTo>
                    <a:pt x="15739" y="0"/>
                    <a:pt x="12922" y="1991"/>
                    <a:pt x="12156" y="2605"/>
                  </a:cubicBezTo>
                  <a:cubicBezTo>
                    <a:pt x="11390" y="1991"/>
                    <a:pt x="8573" y="1"/>
                    <a:pt x="5272" y="1"/>
                  </a:cubicBezTo>
                  <a:cubicBezTo>
                    <a:pt x="3572" y="1"/>
                    <a:pt x="1744" y="529"/>
                    <a:pt x="1" y="2045"/>
                  </a:cubicBezTo>
                  <a:cubicBezTo>
                    <a:pt x="942" y="2986"/>
                    <a:pt x="942" y="3182"/>
                    <a:pt x="942" y="3182"/>
                  </a:cubicBezTo>
                  <a:lnTo>
                    <a:pt x="942" y="3229"/>
                  </a:lnTo>
                  <a:lnTo>
                    <a:pt x="12156" y="3183"/>
                  </a:lnTo>
                  <a:lnTo>
                    <a:pt x="23370" y="3229"/>
                  </a:lnTo>
                  <a:lnTo>
                    <a:pt x="23370" y="3182"/>
                  </a:lnTo>
                  <a:cubicBezTo>
                    <a:pt x="23370" y="3182"/>
                    <a:pt x="23370" y="2985"/>
                    <a:pt x="24311" y="2045"/>
                  </a:cubicBezTo>
                  <a:cubicBezTo>
                    <a:pt x="22568" y="529"/>
                    <a:pt x="20739" y="0"/>
                    <a:pt x="190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45"/>
            <p:cNvSpPr/>
            <p:nvPr/>
          </p:nvSpPr>
          <p:spPr>
            <a:xfrm>
              <a:off x="6975850" y="1650388"/>
              <a:ext cx="26425" cy="26200"/>
            </a:xfrm>
            <a:custGeom>
              <a:avLst/>
              <a:gdLst/>
              <a:ahLst/>
              <a:cxnLst/>
              <a:rect l="l" t="t" r="r" b="b"/>
              <a:pathLst>
                <a:path w="1057" h="1048" extrusionOk="0">
                  <a:moveTo>
                    <a:pt x="548" y="0"/>
                  </a:moveTo>
                  <a:lnTo>
                    <a:pt x="0" y="662"/>
                  </a:lnTo>
                  <a:lnTo>
                    <a:pt x="528" y="1048"/>
                  </a:lnTo>
                  <a:lnTo>
                    <a:pt x="1056" y="662"/>
                  </a:lnTo>
                  <a:lnTo>
                    <a:pt x="54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45"/>
            <p:cNvSpPr/>
            <p:nvPr/>
          </p:nvSpPr>
          <p:spPr>
            <a:xfrm>
              <a:off x="6683600" y="1572213"/>
              <a:ext cx="611900" cy="79225"/>
            </a:xfrm>
            <a:custGeom>
              <a:avLst/>
              <a:gdLst/>
              <a:ahLst/>
              <a:cxnLst/>
              <a:rect l="l" t="t" r="r" b="b"/>
              <a:pathLst>
                <a:path w="24476" h="3169" extrusionOk="0">
                  <a:moveTo>
                    <a:pt x="4629" y="1"/>
                  </a:moveTo>
                  <a:cubicBezTo>
                    <a:pt x="3108" y="1"/>
                    <a:pt x="1530" y="388"/>
                    <a:pt x="0" y="1357"/>
                  </a:cubicBezTo>
                  <a:cubicBezTo>
                    <a:pt x="1339" y="656"/>
                    <a:pt x="2730" y="388"/>
                    <a:pt x="4077" y="388"/>
                  </a:cubicBezTo>
                  <a:cubicBezTo>
                    <a:pt x="7869" y="388"/>
                    <a:pt x="11306" y="2518"/>
                    <a:pt x="12214" y="3151"/>
                  </a:cubicBezTo>
                  <a:lnTo>
                    <a:pt x="12239" y="3169"/>
                  </a:lnTo>
                  <a:lnTo>
                    <a:pt x="12265" y="3151"/>
                  </a:lnTo>
                  <a:cubicBezTo>
                    <a:pt x="13169" y="2518"/>
                    <a:pt x="16606" y="388"/>
                    <a:pt x="20398" y="388"/>
                  </a:cubicBezTo>
                  <a:cubicBezTo>
                    <a:pt x="21745" y="388"/>
                    <a:pt x="23136" y="656"/>
                    <a:pt x="24476" y="1357"/>
                  </a:cubicBezTo>
                  <a:cubicBezTo>
                    <a:pt x="22946" y="388"/>
                    <a:pt x="21368" y="1"/>
                    <a:pt x="19848" y="1"/>
                  </a:cubicBezTo>
                  <a:cubicBezTo>
                    <a:pt x="16785" y="1"/>
                    <a:pt x="13957" y="1573"/>
                    <a:pt x="12238" y="3127"/>
                  </a:cubicBezTo>
                  <a:cubicBezTo>
                    <a:pt x="10520" y="1572"/>
                    <a:pt x="7692" y="1"/>
                    <a:pt x="46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45"/>
            <p:cNvSpPr/>
            <p:nvPr/>
          </p:nvSpPr>
          <p:spPr>
            <a:xfrm>
              <a:off x="6704900" y="1662263"/>
              <a:ext cx="572000" cy="18550"/>
            </a:xfrm>
            <a:custGeom>
              <a:avLst/>
              <a:gdLst/>
              <a:ahLst/>
              <a:cxnLst/>
              <a:rect l="l" t="t" r="r" b="b"/>
              <a:pathLst>
                <a:path w="22880" h="742" extrusionOk="0">
                  <a:moveTo>
                    <a:pt x="169" y="1"/>
                  </a:moveTo>
                  <a:cubicBezTo>
                    <a:pt x="76" y="1"/>
                    <a:pt x="0" y="77"/>
                    <a:pt x="0" y="170"/>
                  </a:cubicBezTo>
                  <a:cubicBezTo>
                    <a:pt x="0" y="264"/>
                    <a:pt x="76" y="340"/>
                    <a:pt x="169" y="340"/>
                  </a:cubicBezTo>
                  <a:lnTo>
                    <a:pt x="10732" y="340"/>
                  </a:lnTo>
                  <a:cubicBezTo>
                    <a:pt x="10820" y="490"/>
                    <a:pt x="11016" y="741"/>
                    <a:pt x="11366" y="741"/>
                  </a:cubicBezTo>
                  <a:cubicBezTo>
                    <a:pt x="11712" y="741"/>
                    <a:pt x="11910" y="502"/>
                    <a:pt x="11994" y="358"/>
                  </a:cubicBezTo>
                  <a:lnTo>
                    <a:pt x="22710" y="358"/>
                  </a:lnTo>
                  <a:cubicBezTo>
                    <a:pt x="22804" y="358"/>
                    <a:pt x="22879" y="281"/>
                    <a:pt x="22879" y="188"/>
                  </a:cubicBezTo>
                  <a:cubicBezTo>
                    <a:pt x="22879" y="95"/>
                    <a:pt x="22804" y="20"/>
                    <a:pt x="22710" y="20"/>
                  </a:cubicBezTo>
                  <a:lnTo>
                    <a:pt x="11777" y="20"/>
                  </a:lnTo>
                  <a:lnTo>
                    <a:pt x="11735" y="126"/>
                  </a:lnTo>
                  <a:cubicBezTo>
                    <a:pt x="11734" y="129"/>
                    <a:pt x="11621" y="404"/>
                    <a:pt x="11364" y="404"/>
                  </a:cubicBezTo>
                  <a:cubicBezTo>
                    <a:pt x="11112" y="404"/>
                    <a:pt x="10999" y="123"/>
                    <a:pt x="10994" y="111"/>
                  </a:cubicBezTo>
                  <a:lnTo>
                    <a:pt x="1095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45"/>
            <p:cNvSpPr/>
            <p:nvPr/>
          </p:nvSpPr>
          <p:spPr>
            <a:xfrm>
              <a:off x="7053350" y="1617538"/>
              <a:ext cx="21825" cy="85575"/>
            </a:xfrm>
            <a:custGeom>
              <a:avLst/>
              <a:gdLst/>
              <a:ahLst/>
              <a:cxnLst/>
              <a:rect l="l" t="t" r="r" b="b"/>
              <a:pathLst>
                <a:path w="873" h="3423" extrusionOk="0">
                  <a:moveTo>
                    <a:pt x="872" y="1"/>
                  </a:moveTo>
                  <a:lnTo>
                    <a:pt x="13" y="284"/>
                  </a:lnTo>
                  <a:lnTo>
                    <a:pt x="1" y="3423"/>
                  </a:lnTo>
                  <a:lnTo>
                    <a:pt x="442" y="3081"/>
                  </a:lnTo>
                  <a:lnTo>
                    <a:pt x="861" y="3423"/>
                  </a:lnTo>
                  <a:lnTo>
                    <a:pt x="8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2" name="Google Shape;1072;p45"/>
          <p:cNvSpPr/>
          <p:nvPr/>
        </p:nvSpPr>
        <p:spPr>
          <a:xfrm rot="-1800004">
            <a:off x="644945" y="951828"/>
            <a:ext cx="249790" cy="252709"/>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45"/>
          <p:cNvSpPr/>
          <p:nvPr/>
        </p:nvSpPr>
        <p:spPr>
          <a:xfrm rot="-200201">
            <a:off x="1718722" y="2230491"/>
            <a:ext cx="249790" cy="252712"/>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45"/>
          <p:cNvSpPr/>
          <p:nvPr/>
        </p:nvSpPr>
        <p:spPr>
          <a:xfrm rot="-200201">
            <a:off x="7292422" y="2926841"/>
            <a:ext cx="249790" cy="252712"/>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61658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03"/>
                                        </p:tgtEl>
                                        <p:attrNameLst>
                                          <p:attrName>style.visibility</p:attrName>
                                        </p:attrNameLst>
                                      </p:cBhvr>
                                      <p:to>
                                        <p:strVal val="visible"/>
                                      </p:to>
                                    </p:set>
                                    <p:anim calcmode="lin" valueType="num">
                                      <p:cBhvr>
                                        <p:cTn id="7" dur="500" fill="hold"/>
                                        <p:tgtEl>
                                          <p:spTgt spid="1003"/>
                                        </p:tgtEl>
                                        <p:attrNameLst>
                                          <p:attrName>ppt_w</p:attrName>
                                        </p:attrNameLst>
                                      </p:cBhvr>
                                      <p:tavLst>
                                        <p:tav tm="0">
                                          <p:val>
                                            <p:fltVal val="0"/>
                                          </p:val>
                                        </p:tav>
                                        <p:tav tm="100000">
                                          <p:val>
                                            <p:strVal val="#ppt_w"/>
                                          </p:val>
                                        </p:tav>
                                      </p:tavLst>
                                    </p:anim>
                                    <p:anim calcmode="lin" valueType="num">
                                      <p:cBhvr>
                                        <p:cTn id="8" dur="500" fill="hold"/>
                                        <p:tgtEl>
                                          <p:spTgt spid="1003"/>
                                        </p:tgtEl>
                                        <p:attrNameLst>
                                          <p:attrName>ppt_h</p:attrName>
                                        </p:attrNameLst>
                                      </p:cBhvr>
                                      <p:tavLst>
                                        <p:tav tm="0">
                                          <p:val>
                                            <p:fltVal val="0"/>
                                          </p:val>
                                        </p:tav>
                                        <p:tav tm="100000">
                                          <p:val>
                                            <p:strVal val="#ppt_h"/>
                                          </p:val>
                                        </p:tav>
                                      </p:tavLst>
                                    </p:anim>
                                    <p:animEffect transition="in" filter="fade">
                                      <p:cBhvr>
                                        <p:cTn id="9" dur="500"/>
                                        <p:tgtEl>
                                          <p:spTgt spid="100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04"/>
                                        </p:tgtEl>
                                        <p:attrNameLst>
                                          <p:attrName>style.visibility</p:attrName>
                                        </p:attrNameLst>
                                      </p:cBhvr>
                                      <p:to>
                                        <p:strVal val="visible"/>
                                      </p:to>
                                    </p:set>
                                    <p:anim calcmode="lin" valueType="num">
                                      <p:cBhvr>
                                        <p:cTn id="12" dur="500" fill="hold"/>
                                        <p:tgtEl>
                                          <p:spTgt spid="1004"/>
                                        </p:tgtEl>
                                        <p:attrNameLst>
                                          <p:attrName>ppt_w</p:attrName>
                                        </p:attrNameLst>
                                      </p:cBhvr>
                                      <p:tavLst>
                                        <p:tav tm="0">
                                          <p:val>
                                            <p:fltVal val="0"/>
                                          </p:val>
                                        </p:tav>
                                        <p:tav tm="100000">
                                          <p:val>
                                            <p:strVal val="#ppt_w"/>
                                          </p:val>
                                        </p:tav>
                                      </p:tavLst>
                                    </p:anim>
                                    <p:anim calcmode="lin" valueType="num">
                                      <p:cBhvr>
                                        <p:cTn id="13" dur="500" fill="hold"/>
                                        <p:tgtEl>
                                          <p:spTgt spid="1004"/>
                                        </p:tgtEl>
                                        <p:attrNameLst>
                                          <p:attrName>ppt_h</p:attrName>
                                        </p:attrNameLst>
                                      </p:cBhvr>
                                      <p:tavLst>
                                        <p:tav tm="0">
                                          <p:val>
                                            <p:fltVal val="0"/>
                                          </p:val>
                                        </p:tav>
                                        <p:tav tm="100000">
                                          <p:val>
                                            <p:strVal val="#ppt_h"/>
                                          </p:val>
                                        </p:tav>
                                      </p:tavLst>
                                    </p:anim>
                                    <p:animEffect transition="in" filter="fade">
                                      <p:cBhvr>
                                        <p:cTn id="14" dur="500"/>
                                        <p:tgtEl>
                                          <p:spTgt spid="1004"/>
                                        </p:tgtEl>
                                      </p:cBhvr>
                                    </p:animEffect>
                                  </p:childTnLst>
                                </p:cTn>
                              </p:par>
                              <p:par>
                                <p:cTn id="15" presetID="53" presetClass="entr" presetSubtype="16" fill="hold" nodeType="withEffect">
                                  <p:stCondLst>
                                    <p:cond delay="0"/>
                                  </p:stCondLst>
                                  <p:childTnLst>
                                    <p:set>
                                      <p:cBhvr>
                                        <p:cTn id="16" dur="1" fill="hold">
                                          <p:stCondLst>
                                            <p:cond delay="0"/>
                                          </p:stCondLst>
                                        </p:cTn>
                                        <p:tgtEl>
                                          <p:spTgt spid="1007"/>
                                        </p:tgtEl>
                                        <p:attrNameLst>
                                          <p:attrName>style.visibility</p:attrName>
                                        </p:attrNameLst>
                                      </p:cBhvr>
                                      <p:to>
                                        <p:strVal val="visible"/>
                                      </p:to>
                                    </p:set>
                                    <p:anim calcmode="lin" valueType="num">
                                      <p:cBhvr>
                                        <p:cTn id="17" dur="500" fill="hold"/>
                                        <p:tgtEl>
                                          <p:spTgt spid="1007"/>
                                        </p:tgtEl>
                                        <p:attrNameLst>
                                          <p:attrName>ppt_w</p:attrName>
                                        </p:attrNameLst>
                                      </p:cBhvr>
                                      <p:tavLst>
                                        <p:tav tm="0">
                                          <p:val>
                                            <p:fltVal val="0"/>
                                          </p:val>
                                        </p:tav>
                                        <p:tav tm="100000">
                                          <p:val>
                                            <p:strVal val="#ppt_w"/>
                                          </p:val>
                                        </p:tav>
                                      </p:tavLst>
                                    </p:anim>
                                    <p:anim calcmode="lin" valueType="num">
                                      <p:cBhvr>
                                        <p:cTn id="18" dur="500" fill="hold"/>
                                        <p:tgtEl>
                                          <p:spTgt spid="1007"/>
                                        </p:tgtEl>
                                        <p:attrNameLst>
                                          <p:attrName>ppt_h</p:attrName>
                                        </p:attrNameLst>
                                      </p:cBhvr>
                                      <p:tavLst>
                                        <p:tav tm="0">
                                          <p:val>
                                            <p:fltVal val="0"/>
                                          </p:val>
                                        </p:tav>
                                        <p:tav tm="100000">
                                          <p:val>
                                            <p:strVal val="#ppt_h"/>
                                          </p:val>
                                        </p:tav>
                                      </p:tavLst>
                                    </p:anim>
                                    <p:animEffect transition="in" filter="fade">
                                      <p:cBhvr>
                                        <p:cTn id="19" dur="500"/>
                                        <p:tgtEl>
                                          <p:spTgt spid="1007"/>
                                        </p:tgtEl>
                                      </p:cBhvr>
                                    </p:animEffect>
                                  </p:childTnLst>
                                </p:cTn>
                              </p:par>
                              <p:par>
                                <p:cTn id="20" presetID="53" presetClass="entr" presetSubtype="16" fill="hold" nodeType="withEffect">
                                  <p:stCondLst>
                                    <p:cond delay="0"/>
                                  </p:stCondLst>
                                  <p:childTnLst>
                                    <p:set>
                                      <p:cBhvr>
                                        <p:cTn id="21" dur="1" fill="hold">
                                          <p:stCondLst>
                                            <p:cond delay="0"/>
                                          </p:stCondLst>
                                        </p:cTn>
                                        <p:tgtEl>
                                          <p:spTgt spid="1021"/>
                                        </p:tgtEl>
                                        <p:attrNameLst>
                                          <p:attrName>style.visibility</p:attrName>
                                        </p:attrNameLst>
                                      </p:cBhvr>
                                      <p:to>
                                        <p:strVal val="visible"/>
                                      </p:to>
                                    </p:set>
                                    <p:anim calcmode="lin" valueType="num">
                                      <p:cBhvr>
                                        <p:cTn id="22" dur="500" fill="hold"/>
                                        <p:tgtEl>
                                          <p:spTgt spid="1021"/>
                                        </p:tgtEl>
                                        <p:attrNameLst>
                                          <p:attrName>ppt_w</p:attrName>
                                        </p:attrNameLst>
                                      </p:cBhvr>
                                      <p:tavLst>
                                        <p:tav tm="0">
                                          <p:val>
                                            <p:fltVal val="0"/>
                                          </p:val>
                                        </p:tav>
                                        <p:tav tm="100000">
                                          <p:val>
                                            <p:strVal val="#ppt_w"/>
                                          </p:val>
                                        </p:tav>
                                      </p:tavLst>
                                    </p:anim>
                                    <p:anim calcmode="lin" valueType="num">
                                      <p:cBhvr>
                                        <p:cTn id="23" dur="500" fill="hold"/>
                                        <p:tgtEl>
                                          <p:spTgt spid="1021"/>
                                        </p:tgtEl>
                                        <p:attrNameLst>
                                          <p:attrName>ppt_h</p:attrName>
                                        </p:attrNameLst>
                                      </p:cBhvr>
                                      <p:tavLst>
                                        <p:tav tm="0">
                                          <p:val>
                                            <p:fltVal val="0"/>
                                          </p:val>
                                        </p:tav>
                                        <p:tav tm="100000">
                                          <p:val>
                                            <p:strVal val="#ppt_h"/>
                                          </p:val>
                                        </p:tav>
                                      </p:tavLst>
                                    </p:anim>
                                    <p:animEffect transition="in" filter="fade">
                                      <p:cBhvr>
                                        <p:cTn id="24" dur="500"/>
                                        <p:tgtEl>
                                          <p:spTgt spid="1021"/>
                                        </p:tgtEl>
                                      </p:cBhvr>
                                    </p:animEffect>
                                  </p:childTnLst>
                                </p:cTn>
                              </p:par>
                              <p:par>
                                <p:cTn id="25" presetID="53" presetClass="entr" presetSubtype="16" fill="hold" nodeType="withEffect">
                                  <p:stCondLst>
                                    <p:cond delay="0"/>
                                  </p:stCondLst>
                                  <p:childTnLst>
                                    <p:set>
                                      <p:cBhvr>
                                        <p:cTn id="26" dur="1" fill="hold">
                                          <p:stCondLst>
                                            <p:cond delay="0"/>
                                          </p:stCondLst>
                                        </p:cTn>
                                        <p:tgtEl>
                                          <p:spTgt spid="1033"/>
                                        </p:tgtEl>
                                        <p:attrNameLst>
                                          <p:attrName>style.visibility</p:attrName>
                                        </p:attrNameLst>
                                      </p:cBhvr>
                                      <p:to>
                                        <p:strVal val="visible"/>
                                      </p:to>
                                    </p:set>
                                    <p:anim calcmode="lin" valueType="num">
                                      <p:cBhvr>
                                        <p:cTn id="27" dur="500" fill="hold"/>
                                        <p:tgtEl>
                                          <p:spTgt spid="1033"/>
                                        </p:tgtEl>
                                        <p:attrNameLst>
                                          <p:attrName>ppt_w</p:attrName>
                                        </p:attrNameLst>
                                      </p:cBhvr>
                                      <p:tavLst>
                                        <p:tav tm="0">
                                          <p:val>
                                            <p:fltVal val="0"/>
                                          </p:val>
                                        </p:tav>
                                        <p:tav tm="100000">
                                          <p:val>
                                            <p:strVal val="#ppt_w"/>
                                          </p:val>
                                        </p:tav>
                                      </p:tavLst>
                                    </p:anim>
                                    <p:anim calcmode="lin" valueType="num">
                                      <p:cBhvr>
                                        <p:cTn id="28" dur="500" fill="hold"/>
                                        <p:tgtEl>
                                          <p:spTgt spid="1033"/>
                                        </p:tgtEl>
                                        <p:attrNameLst>
                                          <p:attrName>ppt_h</p:attrName>
                                        </p:attrNameLst>
                                      </p:cBhvr>
                                      <p:tavLst>
                                        <p:tav tm="0">
                                          <p:val>
                                            <p:fltVal val="0"/>
                                          </p:val>
                                        </p:tav>
                                        <p:tav tm="100000">
                                          <p:val>
                                            <p:strVal val="#ppt_h"/>
                                          </p:val>
                                        </p:tav>
                                      </p:tavLst>
                                    </p:anim>
                                    <p:animEffect transition="in" filter="fade">
                                      <p:cBhvr>
                                        <p:cTn id="29" dur="500"/>
                                        <p:tgtEl>
                                          <p:spTgt spid="1033"/>
                                        </p:tgtEl>
                                      </p:cBhvr>
                                    </p:animEffect>
                                  </p:childTnLst>
                                </p:cTn>
                              </p:par>
                              <p:par>
                                <p:cTn id="30" presetID="53" presetClass="entr" presetSubtype="16" fill="hold" nodeType="withEffect">
                                  <p:stCondLst>
                                    <p:cond delay="0"/>
                                  </p:stCondLst>
                                  <p:childTnLst>
                                    <p:set>
                                      <p:cBhvr>
                                        <p:cTn id="31" dur="1" fill="hold">
                                          <p:stCondLst>
                                            <p:cond delay="0"/>
                                          </p:stCondLst>
                                        </p:cTn>
                                        <p:tgtEl>
                                          <p:spTgt spid="1045"/>
                                        </p:tgtEl>
                                        <p:attrNameLst>
                                          <p:attrName>style.visibility</p:attrName>
                                        </p:attrNameLst>
                                      </p:cBhvr>
                                      <p:to>
                                        <p:strVal val="visible"/>
                                      </p:to>
                                    </p:set>
                                    <p:anim calcmode="lin" valueType="num">
                                      <p:cBhvr>
                                        <p:cTn id="32" dur="500" fill="hold"/>
                                        <p:tgtEl>
                                          <p:spTgt spid="1045"/>
                                        </p:tgtEl>
                                        <p:attrNameLst>
                                          <p:attrName>ppt_w</p:attrName>
                                        </p:attrNameLst>
                                      </p:cBhvr>
                                      <p:tavLst>
                                        <p:tav tm="0">
                                          <p:val>
                                            <p:fltVal val="0"/>
                                          </p:val>
                                        </p:tav>
                                        <p:tav tm="100000">
                                          <p:val>
                                            <p:strVal val="#ppt_w"/>
                                          </p:val>
                                        </p:tav>
                                      </p:tavLst>
                                    </p:anim>
                                    <p:anim calcmode="lin" valueType="num">
                                      <p:cBhvr>
                                        <p:cTn id="33" dur="500" fill="hold"/>
                                        <p:tgtEl>
                                          <p:spTgt spid="1045"/>
                                        </p:tgtEl>
                                        <p:attrNameLst>
                                          <p:attrName>ppt_h</p:attrName>
                                        </p:attrNameLst>
                                      </p:cBhvr>
                                      <p:tavLst>
                                        <p:tav tm="0">
                                          <p:val>
                                            <p:fltVal val="0"/>
                                          </p:val>
                                        </p:tav>
                                        <p:tav tm="100000">
                                          <p:val>
                                            <p:strVal val="#ppt_h"/>
                                          </p:val>
                                        </p:tav>
                                      </p:tavLst>
                                    </p:anim>
                                    <p:animEffect transition="in" filter="fade">
                                      <p:cBhvr>
                                        <p:cTn id="34" dur="500"/>
                                        <p:tgtEl>
                                          <p:spTgt spid="1045"/>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063"/>
                                        </p:tgtEl>
                                        <p:attrNameLst>
                                          <p:attrName>style.visibility</p:attrName>
                                        </p:attrNameLst>
                                      </p:cBhvr>
                                      <p:to>
                                        <p:strVal val="visible"/>
                                      </p:to>
                                    </p:set>
                                    <p:anim calcmode="lin" valueType="num">
                                      <p:cBhvr>
                                        <p:cTn id="37" dur="500" fill="hold"/>
                                        <p:tgtEl>
                                          <p:spTgt spid="1063"/>
                                        </p:tgtEl>
                                        <p:attrNameLst>
                                          <p:attrName>ppt_w</p:attrName>
                                        </p:attrNameLst>
                                      </p:cBhvr>
                                      <p:tavLst>
                                        <p:tav tm="0">
                                          <p:val>
                                            <p:fltVal val="0"/>
                                          </p:val>
                                        </p:tav>
                                        <p:tav tm="100000">
                                          <p:val>
                                            <p:strVal val="#ppt_w"/>
                                          </p:val>
                                        </p:tav>
                                      </p:tavLst>
                                    </p:anim>
                                    <p:anim calcmode="lin" valueType="num">
                                      <p:cBhvr>
                                        <p:cTn id="38" dur="500" fill="hold"/>
                                        <p:tgtEl>
                                          <p:spTgt spid="1063"/>
                                        </p:tgtEl>
                                        <p:attrNameLst>
                                          <p:attrName>ppt_h</p:attrName>
                                        </p:attrNameLst>
                                      </p:cBhvr>
                                      <p:tavLst>
                                        <p:tav tm="0">
                                          <p:val>
                                            <p:fltVal val="0"/>
                                          </p:val>
                                        </p:tav>
                                        <p:tav tm="100000">
                                          <p:val>
                                            <p:strVal val="#ppt_h"/>
                                          </p:val>
                                        </p:tav>
                                      </p:tavLst>
                                    </p:anim>
                                    <p:animEffect transition="in" filter="fade">
                                      <p:cBhvr>
                                        <p:cTn id="39" dur="500"/>
                                        <p:tgtEl>
                                          <p:spTgt spid="1063"/>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064"/>
                                        </p:tgtEl>
                                        <p:attrNameLst>
                                          <p:attrName>style.visibility</p:attrName>
                                        </p:attrNameLst>
                                      </p:cBhvr>
                                      <p:to>
                                        <p:strVal val="visible"/>
                                      </p:to>
                                    </p:set>
                                    <p:anim calcmode="lin" valueType="num">
                                      <p:cBhvr>
                                        <p:cTn id="42" dur="500" fill="hold"/>
                                        <p:tgtEl>
                                          <p:spTgt spid="1064"/>
                                        </p:tgtEl>
                                        <p:attrNameLst>
                                          <p:attrName>ppt_w</p:attrName>
                                        </p:attrNameLst>
                                      </p:cBhvr>
                                      <p:tavLst>
                                        <p:tav tm="0">
                                          <p:val>
                                            <p:fltVal val="0"/>
                                          </p:val>
                                        </p:tav>
                                        <p:tav tm="100000">
                                          <p:val>
                                            <p:strVal val="#ppt_w"/>
                                          </p:val>
                                        </p:tav>
                                      </p:tavLst>
                                    </p:anim>
                                    <p:anim calcmode="lin" valueType="num">
                                      <p:cBhvr>
                                        <p:cTn id="43" dur="500" fill="hold"/>
                                        <p:tgtEl>
                                          <p:spTgt spid="1064"/>
                                        </p:tgtEl>
                                        <p:attrNameLst>
                                          <p:attrName>ppt_h</p:attrName>
                                        </p:attrNameLst>
                                      </p:cBhvr>
                                      <p:tavLst>
                                        <p:tav tm="0">
                                          <p:val>
                                            <p:fltVal val="0"/>
                                          </p:val>
                                        </p:tav>
                                        <p:tav tm="100000">
                                          <p:val>
                                            <p:strVal val="#ppt_h"/>
                                          </p:val>
                                        </p:tav>
                                      </p:tavLst>
                                    </p:anim>
                                    <p:animEffect transition="in" filter="fade">
                                      <p:cBhvr>
                                        <p:cTn id="44" dur="500"/>
                                        <p:tgtEl>
                                          <p:spTgt spid="1064"/>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065"/>
                                        </p:tgtEl>
                                        <p:attrNameLst>
                                          <p:attrName>style.visibility</p:attrName>
                                        </p:attrNameLst>
                                      </p:cBhvr>
                                      <p:to>
                                        <p:strVal val="visible"/>
                                      </p:to>
                                    </p:set>
                                    <p:anim calcmode="lin" valueType="num">
                                      <p:cBhvr>
                                        <p:cTn id="47" dur="500" fill="hold"/>
                                        <p:tgtEl>
                                          <p:spTgt spid="1065"/>
                                        </p:tgtEl>
                                        <p:attrNameLst>
                                          <p:attrName>ppt_w</p:attrName>
                                        </p:attrNameLst>
                                      </p:cBhvr>
                                      <p:tavLst>
                                        <p:tav tm="0">
                                          <p:val>
                                            <p:fltVal val="0"/>
                                          </p:val>
                                        </p:tav>
                                        <p:tav tm="100000">
                                          <p:val>
                                            <p:strVal val="#ppt_w"/>
                                          </p:val>
                                        </p:tav>
                                      </p:tavLst>
                                    </p:anim>
                                    <p:anim calcmode="lin" valueType="num">
                                      <p:cBhvr>
                                        <p:cTn id="48" dur="500" fill="hold"/>
                                        <p:tgtEl>
                                          <p:spTgt spid="1065"/>
                                        </p:tgtEl>
                                        <p:attrNameLst>
                                          <p:attrName>ppt_h</p:attrName>
                                        </p:attrNameLst>
                                      </p:cBhvr>
                                      <p:tavLst>
                                        <p:tav tm="0">
                                          <p:val>
                                            <p:fltVal val="0"/>
                                          </p:val>
                                        </p:tav>
                                        <p:tav tm="100000">
                                          <p:val>
                                            <p:strVal val="#ppt_h"/>
                                          </p:val>
                                        </p:tav>
                                      </p:tavLst>
                                    </p:anim>
                                    <p:animEffect transition="in" filter="fade">
                                      <p:cBhvr>
                                        <p:cTn id="49" dur="500"/>
                                        <p:tgtEl>
                                          <p:spTgt spid="1065"/>
                                        </p:tgtEl>
                                      </p:cBhvr>
                                    </p:animEffect>
                                  </p:childTnLst>
                                </p:cTn>
                              </p:par>
                              <p:par>
                                <p:cTn id="50" presetID="53" presetClass="entr" presetSubtype="16" fill="hold" nodeType="withEffect">
                                  <p:stCondLst>
                                    <p:cond delay="0"/>
                                  </p:stCondLst>
                                  <p:childTnLst>
                                    <p:set>
                                      <p:cBhvr>
                                        <p:cTn id="51" dur="1" fill="hold">
                                          <p:stCondLst>
                                            <p:cond delay="0"/>
                                          </p:stCondLst>
                                        </p:cTn>
                                        <p:tgtEl>
                                          <p:spTgt spid="1066"/>
                                        </p:tgtEl>
                                        <p:attrNameLst>
                                          <p:attrName>style.visibility</p:attrName>
                                        </p:attrNameLst>
                                      </p:cBhvr>
                                      <p:to>
                                        <p:strVal val="visible"/>
                                      </p:to>
                                    </p:set>
                                    <p:anim calcmode="lin" valueType="num">
                                      <p:cBhvr>
                                        <p:cTn id="52" dur="500" fill="hold"/>
                                        <p:tgtEl>
                                          <p:spTgt spid="1066"/>
                                        </p:tgtEl>
                                        <p:attrNameLst>
                                          <p:attrName>ppt_w</p:attrName>
                                        </p:attrNameLst>
                                      </p:cBhvr>
                                      <p:tavLst>
                                        <p:tav tm="0">
                                          <p:val>
                                            <p:fltVal val="0"/>
                                          </p:val>
                                        </p:tav>
                                        <p:tav tm="100000">
                                          <p:val>
                                            <p:strVal val="#ppt_w"/>
                                          </p:val>
                                        </p:tav>
                                      </p:tavLst>
                                    </p:anim>
                                    <p:anim calcmode="lin" valueType="num">
                                      <p:cBhvr>
                                        <p:cTn id="53" dur="500" fill="hold"/>
                                        <p:tgtEl>
                                          <p:spTgt spid="1066"/>
                                        </p:tgtEl>
                                        <p:attrNameLst>
                                          <p:attrName>ppt_h</p:attrName>
                                        </p:attrNameLst>
                                      </p:cBhvr>
                                      <p:tavLst>
                                        <p:tav tm="0">
                                          <p:val>
                                            <p:fltVal val="0"/>
                                          </p:val>
                                        </p:tav>
                                        <p:tav tm="100000">
                                          <p:val>
                                            <p:strVal val="#ppt_h"/>
                                          </p:val>
                                        </p:tav>
                                      </p:tavLst>
                                    </p:anim>
                                    <p:animEffect transition="in" filter="fade">
                                      <p:cBhvr>
                                        <p:cTn id="54" dur="500"/>
                                        <p:tgtEl>
                                          <p:spTgt spid="1066"/>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072"/>
                                        </p:tgtEl>
                                        <p:attrNameLst>
                                          <p:attrName>style.visibility</p:attrName>
                                        </p:attrNameLst>
                                      </p:cBhvr>
                                      <p:to>
                                        <p:strVal val="visible"/>
                                      </p:to>
                                    </p:set>
                                    <p:anim calcmode="lin" valueType="num">
                                      <p:cBhvr>
                                        <p:cTn id="57" dur="500" fill="hold"/>
                                        <p:tgtEl>
                                          <p:spTgt spid="1072"/>
                                        </p:tgtEl>
                                        <p:attrNameLst>
                                          <p:attrName>ppt_w</p:attrName>
                                        </p:attrNameLst>
                                      </p:cBhvr>
                                      <p:tavLst>
                                        <p:tav tm="0">
                                          <p:val>
                                            <p:fltVal val="0"/>
                                          </p:val>
                                        </p:tav>
                                        <p:tav tm="100000">
                                          <p:val>
                                            <p:strVal val="#ppt_w"/>
                                          </p:val>
                                        </p:tav>
                                      </p:tavLst>
                                    </p:anim>
                                    <p:anim calcmode="lin" valueType="num">
                                      <p:cBhvr>
                                        <p:cTn id="58" dur="500" fill="hold"/>
                                        <p:tgtEl>
                                          <p:spTgt spid="1072"/>
                                        </p:tgtEl>
                                        <p:attrNameLst>
                                          <p:attrName>ppt_h</p:attrName>
                                        </p:attrNameLst>
                                      </p:cBhvr>
                                      <p:tavLst>
                                        <p:tav tm="0">
                                          <p:val>
                                            <p:fltVal val="0"/>
                                          </p:val>
                                        </p:tav>
                                        <p:tav tm="100000">
                                          <p:val>
                                            <p:strVal val="#ppt_h"/>
                                          </p:val>
                                        </p:tav>
                                      </p:tavLst>
                                    </p:anim>
                                    <p:animEffect transition="in" filter="fade">
                                      <p:cBhvr>
                                        <p:cTn id="59" dur="500"/>
                                        <p:tgtEl>
                                          <p:spTgt spid="107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073"/>
                                        </p:tgtEl>
                                        <p:attrNameLst>
                                          <p:attrName>style.visibility</p:attrName>
                                        </p:attrNameLst>
                                      </p:cBhvr>
                                      <p:to>
                                        <p:strVal val="visible"/>
                                      </p:to>
                                    </p:set>
                                    <p:anim calcmode="lin" valueType="num">
                                      <p:cBhvr>
                                        <p:cTn id="62" dur="500" fill="hold"/>
                                        <p:tgtEl>
                                          <p:spTgt spid="1073"/>
                                        </p:tgtEl>
                                        <p:attrNameLst>
                                          <p:attrName>ppt_w</p:attrName>
                                        </p:attrNameLst>
                                      </p:cBhvr>
                                      <p:tavLst>
                                        <p:tav tm="0">
                                          <p:val>
                                            <p:fltVal val="0"/>
                                          </p:val>
                                        </p:tav>
                                        <p:tav tm="100000">
                                          <p:val>
                                            <p:strVal val="#ppt_w"/>
                                          </p:val>
                                        </p:tav>
                                      </p:tavLst>
                                    </p:anim>
                                    <p:anim calcmode="lin" valueType="num">
                                      <p:cBhvr>
                                        <p:cTn id="63" dur="500" fill="hold"/>
                                        <p:tgtEl>
                                          <p:spTgt spid="1073"/>
                                        </p:tgtEl>
                                        <p:attrNameLst>
                                          <p:attrName>ppt_h</p:attrName>
                                        </p:attrNameLst>
                                      </p:cBhvr>
                                      <p:tavLst>
                                        <p:tav tm="0">
                                          <p:val>
                                            <p:fltVal val="0"/>
                                          </p:val>
                                        </p:tav>
                                        <p:tav tm="100000">
                                          <p:val>
                                            <p:strVal val="#ppt_h"/>
                                          </p:val>
                                        </p:tav>
                                      </p:tavLst>
                                    </p:anim>
                                    <p:animEffect transition="in" filter="fade">
                                      <p:cBhvr>
                                        <p:cTn id="64" dur="500"/>
                                        <p:tgtEl>
                                          <p:spTgt spid="1073"/>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1074"/>
                                        </p:tgtEl>
                                        <p:attrNameLst>
                                          <p:attrName>style.visibility</p:attrName>
                                        </p:attrNameLst>
                                      </p:cBhvr>
                                      <p:to>
                                        <p:strVal val="visible"/>
                                      </p:to>
                                    </p:set>
                                    <p:anim calcmode="lin" valueType="num">
                                      <p:cBhvr>
                                        <p:cTn id="67" dur="500" fill="hold"/>
                                        <p:tgtEl>
                                          <p:spTgt spid="1074"/>
                                        </p:tgtEl>
                                        <p:attrNameLst>
                                          <p:attrName>ppt_w</p:attrName>
                                        </p:attrNameLst>
                                      </p:cBhvr>
                                      <p:tavLst>
                                        <p:tav tm="0">
                                          <p:val>
                                            <p:fltVal val="0"/>
                                          </p:val>
                                        </p:tav>
                                        <p:tav tm="100000">
                                          <p:val>
                                            <p:strVal val="#ppt_w"/>
                                          </p:val>
                                        </p:tav>
                                      </p:tavLst>
                                    </p:anim>
                                    <p:anim calcmode="lin" valueType="num">
                                      <p:cBhvr>
                                        <p:cTn id="68" dur="500" fill="hold"/>
                                        <p:tgtEl>
                                          <p:spTgt spid="1074"/>
                                        </p:tgtEl>
                                        <p:attrNameLst>
                                          <p:attrName>ppt_h</p:attrName>
                                        </p:attrNameLst>
                                      </p:cBhvr>
                                      <p:tavLst>
                                        <p:tav tm="0">
                                          <p:val>
                                            <p:fltVal val="0"/>
                                          </p:val>
                                        </p:tav>
                                        <p:tav tm="100000">
                                          <p:val>
                                            <p:strVal val="#ppt_h"/>
                                          </p:val>
                                        </p:tav>
                                      </p:tavLst>
                                    </p:anim>
                                    <p:animEffect transition="in" filter="fade">
                                      <p:cBhvr>
                                        <p:cTn id="69" dur="500"/>
                                        <p:tgtEl>
                                          <p:spTgt spid="1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 grpId="0" animBg="1"/>
      <p:bldP spid="1004" grpId="0"/>
      <p:bldP spid="1063" grpId="0" animBg="1"/>
      <p:bldP spid="1064" grpId="0" animBg="1"/>
      <p:bldP spid="1065" grpId="0" animBg="1"/>
      <p:bldP spid="1072" grpId="0" animBg="1"/>
      <p:bldP spid="1073" grpId="0" animBg="1"/>
      <p:bldP spid="10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55"/>
        <p:cNvGrpSpPr/>
        <p:nvPr/>
      </p:nvGrpSpPr>
      <p:grpSpPr>
        <a:xfrm>
          <a:off x="0" y="0"/>
          <a:ext cx="0" cy="0"/>
          <a:chOff x="0" y="0"/>
          <a:chExt cx="0" cy="0"/>
        </a:xfrm>
      </p:grpSpPr>
      <p:sp>
        <p:nvSpPr>
          <p:cNvPr id="1657" name="Google Shape;1657;p51"/>
          <p:cNvSpPr/>
          <p:nvPr/>
        </p:nvSpPr>
        <p:spPr>
          <a:xfrm rot="-2700447">
            <a:off x="7921967" y="2020358"/>
            <a:ext cx="180767" cy="182887"/>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8" name="Google Shape;1658;p51"/>
          <p:cNvGrpSpPr/>
          <p:nvPr/>
        </p:nvGrpSpPr>
        <p:grpSpPr>
          <a:xfrm>
            <a:off x="443552" y="4044420"/>
            <a:ext cx="1998883" cy="899683"/>
            <a:chOff x="1694482" y="-3315945"/>
            <a:chExt cx="6996439" cy="3149048"/>
          </a:xfrm>
        </p:grpSpPr>
        <p:sp>
          <p:nvSpPr>
            <p:cNvPr id="1659" name="Google Shape;1659;p51"/>
            <p:cNvSpPr/>
            <p:nvPr/>
          </p:nvSpPr>
          <p:spPr>
            <a:xfrm>
              <a:off x="3016662" y="-2079210"/>
              <a:ext cx="2829147" cy="1912313"/>
            </a:xfrm>
            <a:custGeom>
              <a:avLst/>
              <a:gdLst/>
              <a:ahLst/>
              <a:cxnLst/>
              <a:rect l="l" t="t" r="r" b="b"/>
              <a:pathLst>
                <a:path w="9569" h="6468" extrusionOk="0">
                  <a:moveTo>
                    <a:pt x="7387" y="0"/>
                  </a:moveTo>
                  <a:lnTo>
                    <a:pt x="1789" y="2180"/>
                  </a:lnTo>
                  <a:lnTo>
                    <a:pt x="0" y="5164"/>
                  </a:lnTo>
                  <a:lnTo>
                    <a:pt x="649" y="6467"/>
                  </a:lnTo>
                  <a:lnTo>
                    <a:pt x="9568" y="1656"/>
                  </a:lnTo>
                  <a:lnTo>
                    <a:pt x="738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51"/>
            <p:cNvSpPr/>
            <p:nvPr/>
          </p:nvSpPr>
          <p:spPr>
            <a:xfrm>
              <a:off x="4071568" y="-2378711"/>
              <a:ext cx="4531838" cy="1883930"/>
            </a:xfrm>
            <a:custGeom>
              <a:avLst/>
              <a:gdLst/>
              <a:ahLst/>
              <a:cxnLst/>
              <a:rect l="l" t="t" r="r" b="b"/>
              <a:pathLst>
                <a:path w="15328" h="6372" extrusionOk="0">
                  <a:moveTo>
                    <a:pt x="9720" y="0"/>
                  </a:moveTo>
                  <a:cubicBezTo>
                    <a:pt x="8627" y="0"/>
                    <a:pt x="7546" y="269"/>
                    <a:pt x="6562" y="753"/>
                  </a:cubicBezTo>
                  <a:lnTo>
                    <a:pt x="1" y="3790"/>
                  </a:lnTo>
                  <a:lnTo>
                    <a:pt x="2242" y="3608"/>
                  </a:lnTo>
                  <a:lnTo>
                    <a:pt x="4456" y="3996"/>
                  </a:lnTo>
                  <a:lnTo>
                    <a:pt x="6449" y="5010"/>
                  </a:lnTo>
                  <a:lnTo>
                    <a:pt x="7825" y="6371"/>
                  </a:lnTo>
                  <a:lnTo>
                    <a:pt x="15327" y="2947"/>
                  </a:lnTo>
                  <a:cubicBezTo>
                    <a:pt x="14259" y="1456"/>
                    <a:pt x="12689" y="428"/>
                    <a:pt x="10876" y="102"/>
                  </a:cubicBezTo>
                  <a:cubicBezTo>
                    <a:pt x="10492" y="33"/>
                    <a:pt x="10105" y="0"/>
                    <a:pt x="9720" y="0"/>
                  </a:cubicBezTo>
                  <a:close/>
                </a:path>
              </a:pathLst>
            </a:custGeom>
            <a:solidFill>
              <a:srgbClr val="5F5F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1" name="Google Shape;1661;p51"/>
            <p:cNvGrpSpPr/>
            <p:nvPr/>
          </p:nvGrpSpPr>
          <p:grpSpPr>
            <a:xfrm>
              <a:off x="1694482" y="-1924581"/>
              <a:ext cx="1455226" cy="1612812"/>
              <a:chOff x="1694482" y="-1924581"/>
              <a:chExt cx="1455226" cy="1612812"/>
            </a:xfrm>
          </p:grpSpPr>
          <p:sp>
            <p:nvSpPr>
              <p:cNvPr id="1662" name="Google Shape;1662;p51"/>
              <p:cNvSpPr/>
              <p:nvPr/>
            </p:nvSpPr>
            <p:spPr>
              <a:xfrm>
                <a:off x="1694482" y="-1924581"/>
                <a:ext cx="1455226" cy="1612812"/>
              </a:xfrm>
              <a:custGeom>
                <a:avLst/>
                <a:gdLst/>
                <a:ahLst/>
                <a:cxnLst/>
                <a:rect l="l" t="t" r="r" b="b"/>
                <a:pathLst>
                  <a:path w="4922" h="5455" extrusionOk="0">
                    <a:moveTo>
                      <a:pt x="2595" y="0"/>
                    </a:moveTo>
                    <a:cubicBezTo>
                      <a:pt x="1913" y="0"/>
                      <a:pt x="0" y="417"/>
                      <a:pt x="0" y="417"/>
                    </a:cubicBezTo>
                    <a:lnTo>
                      <a:pt x="0" y="696"/>
                    </a:lnTo>
                    <a:cubicBezTo>
                      <a:pt x="4257" y="717"/>
                      <a:pt x="3971" y="5176"/>
                      <a:pt x="3971" y="5176"/>
                    </a:cubicBezTo>
                    <a:lnTo>
                      <a:pt x="4348" y="5455"/>
                    </a:lnTo>
                    <a:cubicBezTo>
                      <a:pt x="4348" y="5455"/>
                      <a:pt x="4922" y="3286"/>
                      <a:pt x="4774" y="2460"/>
                    </a:cubicBezTo>
                    <a:cubicBezTo>
                      <a:pt x="4627" y="1634"/>
                      <a:pt x="3258" y="61"/>
                      <a:pt x="2704" y="5"/>
                    </a:cubicBezTo>
                    <a:cubicBezTo>
                      <a:pt x="2672" y="2"/>
                      <a:pt x="2636" y="0"/>
                      <a:pt x="25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51"/>
              <p:cNvSpPr/>
              <p:nvPr/>
            </p:nvSpPr>
            <p:spPr>
              <a:xfrm>
                <a:off x="1694482" y="-1924581"/>
                <a:ext cx="1455226" cy="1612812"/>
              </a:xfrm>
              <a:custGeom>
                <a:avLst/>
                <a:gdLst/>
                <a:ahLst/>
                <a:cxnLst/>
                <a:rect l="l" t="t" r="r" b="b"/>
                <a:pathLst>
                  <a:path w="4922" h="5455" extrusionOk="0">
                    <a:moveTo>
                      <a:pt x="2595" y="0"/>
                    </a:moveTo>
                    <a:cubicBezTo>
                      <a:pt x="1913" y="0"/>
                      <a:pt x="0" y="417"/>
                      <a:pt x="0" y="417"/>
                    </a:cubicBezTo>
                    <a:lnTo>
                      <a:pt x="0" y="696"/>
                    </a:lnTo>
                    <a:cubicBezTo>
                      <a:pt x="4257" y="717"/>
                      <a:pt x="3971" y="5176"/>
                      <a:pt x="3971" y="5176"/>
                    </a:cubicBezTo>
                    <a:lnTo>
                      <a:pt x="4348" y="5455"/>
                    </a:lnTo>
                    <a:cubicBezTo>
                      <a:pt x="4348" y="5455"/>
                      <a:pt x="4922" y="3286"/>
                      <a:pt x="4774" y="2460"/>
                    </a:cubicBezTo>
                    <a:cubicBezTo>
                      <a:pt x="4627" y="1634"/>
                      <a:pt x="3258" y="61"/>
                      <a:pt x="2704" y="5"/>
                    </a:cubicBezTo>
                    <a:cubicBezTo>
                      <a:pt x="2672" y="2"/>
                      <a:pt x="2636" y="0"/>
                      <a:pt x="2595" y="0"/>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4" name="Google Shape;1664;p51"/>
            <p:cNvSpPr/>
            <p:nvPr/>
          </p:nvSpPr>
          <p:spPr>
            <a:xfrm>
              <a:off x="1694778" y="-3119924"/>
              <a:ext cx="3950576" cy="2814659"/>
            </a:xfrm>
            <a:custGeom>
              <a:avLst/>
              <a:gdLst/>
              <a:ahLst/>
              <a:cxnLst/>
              <a:rect l="l" t="t" r="r" b="b"/>
              <a:pathLst>
                <a:path w="13362" h="9520" extrusionOk="0">
                  <a:moveTo>
                    <a:pt x="8800" y="0"/>
                  </a:moveTo>
                  <a:cubicBezTo>
                    <a:pt x="8621" y="0"/>
                    <a:pt x="8443" y="10"/>
                    <a:pt x="8268" y="30"/>
                  </a:cubicBezTo>
                  <a:lnTo>
                    <a:pt x="0" y="4457"/>
                  </a:lnTo>
                  <a:cubicBezTo>
                    <a:pt x="143" y="4441"/>
                    <a:pt x="285" y="4433"/>
                    <a:pt x="426" y="4433"/>
                  </a:cubicBezTo>
                  <a:cubicBezTo>
                    <a:pt x="1683" y="4433"/>
                    <a:pt x="2863" y="5063"/>
                    <a:pt x="3595" y="6104"/>
                  </a:cubicBezTo>
                  <a:cubicBezTo>
                    <a:pt x="3951" y="6608"/>
                    <a:pt x="4194" y="7188"/>
                    <a:pt x="4304" y="7796"/>
                  </a:cubicBezTo>
                  <a:cubicBezTo>
                    <a:pt x="4357" y="8090"/>
                    <a:pt x="4381" y="8408"/>
                    <a:pt x="4386" y="8707"/>
                  </a:cubicBezTo>
                  <a:cubicBezTo>
                    <a:pt x="4393" y="9085"/>
                    <a:pt x="4347" y="9494"/>
                    <a:pt x="4348" y="9494"/>
                  </a:cubicBezTo>
                  <a:cubicBezTo>
                    <a:pt x="4348" y="9494"/>
                    <a:pt x="4348" y="9494"/>
                    <a:pt x="4348" y="9494"/>
                  </a:cubicBezTo>
                  <a:lnTo>
                    <a:pt x="4381" y="9520"/>
                  </a:lnTo>
                  <a:lnTo>
                    <a:pt x="4764" y="9136"/>
                  </a:lnTo>
                  <a:lnTo>
                    <a:pt x="6123" y="7590"/>
                  </a:lnTo>
                  <a:lnTo>
                    <a:pt x="7742" y="6608"/>
                  </a:lnTo>
                  <a:lnTo>
                    <a:pt x="13362" y="3871"/>
                  </a:lnTo>
                  <a:cubicBezTo>
                    <a:pt x="13362" y="3871"/>
                    <a:pt x="13362" y="2505"/>
                    <a:pt x="12234" y="1368"/>
                  </a:cubicBezTo>
                  <a:cubicBezTo>
                    <a:pt x="11361" y="490"/>
                    <a:pt x="10058" y="0"/>
                    <a:pt x="88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51"/>
            <p:cNvSpPr/>
            <p:nvPr/>
          </p:nvSpPr>
          <p:spPr>
            <a:xfrm>
              <a:off x="1734396" y="-3315945"/>
              <a:ext cx="3910957" cy="3008315"/>
            </a:xfrm>
            <a:custGeom>
              <a:avLst/>
              <a:gdLst/>
              <a:ahLst/>
              <a:cxnLst/>
              <a:rect l="l" t="t" r="r" b="b"/>
              <a:pathLst>
                <a:path w="13228" h="10175" extrusionOk="0">
                  <a:moveTo>
                    <a:pt x="8340" y="0"/>
                  </a:moveTo>
                  <a:lnTo>
                    <a:pt x="1" y="4322"/>
                  </a:lnTo>
                  <a:cubicBezTo>
                    <a:pt x="5316" y="5134"/>
                    <a:pt x="4231" y="10174"/>
                    <a:pt x="4231" y="10174"/>
                  </a:cubicBezTo>
                  <a:lnTo>
                    <a:pt x="4811" y="9613"/>
                  </a:lnTo>
                  <a:lnTo>
                    <a:pt x="5790" y="8192"/>
                  </a:lnTo>
                  <a:lnTo>
                    <a:pt x="8363" y="6747"/>
                  </a:lnTo>
                  <a:lnTo>
                    <a:pt x="13228" y="4535"/>
                  </a:lnTo>
                  <a:cubicBezTo>
                    <a:pt x="13083" y="367"/>
                    <a:pt x="8340" y="0"/>
                    <a:pt x="83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51"/>
            <p:cNvSpPr/>
            <p:nvPr/>
          </p:nvSpPr>
          <p:spPr>
            <a:xfrm>
              <a:off x="1734396" y="-3315945"/>
              <a:ext cx="3910957" cy="3008315"/>
            </a:xfrm>
            <a:custGeom>
              <a:avLst/>
              <a:gdLst/>
              <a:ahLst/>
              <a:cxnLst/>
              <a:rect l="l" t="t" r="r" b="b"/>
              <a:pathLst>
                <a:path w="13228" h="10175" extrusionOk="0">
                  <a:moveTo>
                    <a:pt x="8340" y="0"/>
                  </a:moveTo>
                  <a:lnTo>
                    <a:pt x="1" y="4322"/>
                  </a:lnTo>
                  <a:cubicBezTo>
                    <a:pt x="5316" y="5134"/>
                    <a:pt x="4231" y="10174"/>
                    <a:pt x="4231" y="10174"/>
                  </a:cubicBezTo>
                  <a:lnTo>
                    <a:pt x="4811" y="9613"/>
                  </a:lnTo>
                  <a:lnTo>
                    <a:pt x="5790" y="8192"/>
                  </a:lnTo>
                  <a:lnTo>
                    <a:pt x="8363" y="6747"/>
                  </a:lnTo>
                  <a:lnTo>
                    <a:pt x="13228" y="4535"/>
                  </a:lnTo>
                  <a:cubicBezTo>
                    <a:pt x="13083" y="367"/>
                    <a:pt x="8340" y="0"/>
                    <a:pt x="8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51"/>
            <p:cNvSpPr/>
            <p:nvPr/>
          </p:nvSpPr>
          <p:spPr>
            <a:xfrm>
              <a:off x="2662169" y="-2157559"/>
              <a:ext cx="906486" cy="1590933"/>
            </a:xfrm>
            <a:custGeom>
              <a:avLst/>
              <a:gdLst/>
              <a:ahLst/>
              <a:cxnLst/>
              <a:rect l="l" t="t" r="r" b="b"/>
              <a:pathLst>
                <a:path w="3066" h="5381" extrusionOk="0">
                  <a:moveTo>
                    <a:pt x="64" y="0"/>
                  </a:moveTo>
                  <a:cubicBezTo>
                    <a:pt x="43" y="0"/>
                    <a:pt x="23" y="12"/>
                    <a:pt x="13" y="32"/>
                  </a:cubicBezTo>
                  <a:cubicBezTo>
                    <a:pt x="0" y="60"/>
                    <a:pt x="12" y="93"/>
                    <a:pt x="39" y="106"/>
                  </a:cubicBezTo>
                  <a:cubicBezTo>
                    <a:pt x="47" y="110"/>
                    <a:pt x="776" y="476"/>
                    <a:pt x="1413" y="1297"/>
                  </a:cubicBezTo>
                  <a:cubicBezTo>
                    <a:pt x="2000" y="2054"/>
                    <a:pt x="2628" y="3366"/>
                    <a:pt x="2286" y="5315"/>
                  </a:cubicBezTo>
                  <a:cubicBezTo>
                    <a:pt x="2281" y="5344"/>
                    <a:pt x="2302" y="5374"/>
                    <a:pt x="2331" y="5379"/>
                  </a:cubicBezTo>
                  <a:cubicBezTo>
                    <a:pt x="2335" y="5380"/>
                    <a:pt x="2338" y="5380"/>
                    <a:pt x="2342" y="5380"/>
                  </a:cubicBezTo>
                  <a:cubicBezTo>
                    <a:pt x="2368" y="5380"/>
                    <a:pt x="2390" y="5362"/>
                    <a:pt x="2396" y="5333"/>
                  </a:cubicBezTo>
                  <a:cubicBezTo>
                    <a:pt x="3066" y="1518"/>
                    <a:pt x="118" y="20"/>
                    <a:pt x="88" y="6"/>
                  </a:cubicBezTo>
                  <a:cubicBezTo>
                    <a:pt x="80" y="2"/>
                    <a:pt x="72" y="0"/>
                    <a:pt x="64" y="0"/>
                  </a:cubicBezTo>
                  <a:close/>
                </a:path>
              </a:pathLst>
            </a:custGeom>
            <a:solidFill>
              <a:srgbClr val="191919">
                <a:alpha val="52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51"/>
            <p:cNvSpPr/>
            <p:nvPr/>
          </p:nvSpPr>
          <p:spPr>
            <a:xfrm>
              <a:off x="3073429" y="-2361267"/>
              <a:ext cx="941669" cy="1497801"/>
            </a:xfrm>
            <a:custGeom>
              <a:avLst/>
              <a:gdLst/>
              <a:ahLst/>
              <a:cxnLst/>
              <a:rect l="l" t="t" r="r" b="b"/>
              <a:pathLst>
                <a:path w="3185" h="5066" extrusionOk="0">
                  <a:moveTo>
                    <a:pt x="61" y="1"/>
                  </a:moveTo>
                  <a:cubicBezTo>
                    <a:pt x="35" y="1"/>
                    <a:pt x="12" y="18"/>
                    <a:pt x="7" y="44"/>
                  </a:cubicBezTo>
                  <a:cubicBezTo>
                    <a:pt x="0" y="74"/>
                    <a:pt x="20" y="104"/>
                    <a:pt x="49" y="111"/>
                  </a:cubicBezTo>
                  <a:cubicBezTo>
                    <a:pt x="882" y="294"/>
                    <a:pt x="3038" y="2262"/>
                    <a:pt x="2557" y="4999"/>
                  </a:cubicBezTo>
                  <a:cubicBezTo>
                    <a:pt x="2552" y="5030"/>
                    <a:pt x="2572" y="5059"/>
                    <a:pt x="2602" y="5064"/>
                  </a:cubicBezTo>
                  <a:cubicBezTo>
                    <a:pt x="2607" y="5065"/>
                    <a:pt x="2609" y="5065"/>
                    <a:pt x="2613" y="5065"/>
                  </a:cubicBezTo>
                  <a:cubicBezTo>
                    <a:pt x="2640" y="5065"/>
                    <a:pt x="2663" y="5046"/>
                    <a:pt x="2668" y="5020"/>
                  </a:cubicBezTo>
                  <a:cubicBezTo>
                    <a:pt x="3185" y="2073"/>
                    <a:pt x="853" y="174"/>
                    <a:pt x="73" y="2"/>
                  </a:cubicBezTo>
                  <a:cubicBezTo>
                    <a:pt x="69" y="1"/>
                    <a:pt x="65" y="1"/>
                    <a:pt x="61" y="1"/>
                  </a:cubicBezTo>
                  <a:close/>
                </a:path>
              </a:pathLst>
            </a:custGeom>
            <a:solidFill>
              <a:srgbClr val="191919">
                <a:alpha val="52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51"/>
            <p:cNvSpPr/>
            <p:nvPr/>
          </p:nvSpPr>
          <p:spPr>
            <a:xfrm>
              <a:off x="3483801" y="-2565566"/>
              <a:ext cx="974783" cy="1405556"/>
            </a:xfrm>
            <a:custGeom>
              <a:avLst/>
              <a:gdLst/>
              <a:ahLst/>
              <a:cxnLst/>
              <a:rect l="l" t="t" r="r" b="b"/>
              <a:pathLst>
                <a:path w="3297" h="4754" extrusionOk="0">
                  <a:moveTo>
                    <a:pt x="62" y="1"/>
                  </a:moveTo>
                  <a:cubicBezTo>
                    <a:pt x="37" y="1"/>
                    <a:pt x="13" y="19"/>
                    <a:pt x="8" y="46"/>
                  </a:cubicBezTo>
                  <a:cubicBezTo>
                    <a:pt x="0" y="74"/>
                    <a:pt x="20" y="104"/>
                    <a:pt x="50" y="111"/>
                  </a:cubicBezTo>
                  <a:cubicBezTo>
                    <a:pt x="1795" y="496"/>
                    <a:pt x="3117" y="3057"/>
                    <a:pt x="2832" y="4687"/>
                  </a:cubicBezTo>
                  <a:cubicBezTo>
                    <a:pt x="2827" y="4717"/>
                    <a:pt x="2847" y="4747"/>
                    <a:pt x="2877" y="4752"/>
                  </a:cubicBezTo>
                  <a:cubicBezTo>
                    <a:pt x="2880" y="4753"/>
                    <a:pt x="2884" y="4753"/>
                    <a:pt x="2888" y="4753"/>
                  </a:cubicBezTo>
                  <a:cubicBezTo>
                    <a:pt x="2915" y="4753"/>
                    <a:pt x="2937" y="4733"/>
                    <a:pt x="2941" y="4707"/>
                  </a:cubicBezTo>
                  <a:cubicBezTo>
                    <a:pt x="3296" y="2688"/>
                    <a:pt x="1626" y="345"/>
                    <a:pt x="73" y="2"/>
                  </a:cubicBezTo>
                  <a:cubicBezTo>
                    <a:pt x="69" y="1"/>
                    <a:pt x="65" y="1"/>
                    <a:pt x="62" y="1"/>
                  </a:cubicBezTo>
                  <a:close/>
                </a:path>
              </a:pathLst>
            </a:custGeom>
            <a:solidFill>
              <a:srgbClr val="191919">
                <a:alpha val="52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51"/>
            <p:cNvSpPr/>
            <p:nvPr/>
          </p:nvSpPr>
          <p:spPr>
            <a:xfrm>
              <a:off x="3894765" y="-2769274"/>
              <a:ext cx="1005827" cy="1312128"/>
            </a:xfrm>
            <a:custGeom>
              <a:avLst/>
              <a:gdLst/>
              <a:ahLst/>
              <a:cxnLst/>
              <a:rect l="l" t="t" r="r" b="b"/>
              <a:pathLst>
                <a:path w="3402" h="4438" extrusionOk="0">
                  <a:moveTo>
                    <a:pt x="62" y="0"/>
                  </a:moveTo>
                  <a:cubicBezTo>
                    <a:pt x="35" y="0"/>
                    <a:pt x="13" y="18"/>
                    <a:pt x="6" y="44"/>
                  </a:cubicBezTo>
                  <a:cubicBezTo>
                    <a:pt x="0" y="74"/>
                    <a:pt x="20" y="104"/>
                    <a:pt x="50" y="110"/>
                  </a:cubicBezTo>
                  <a:cubicBezTo>
                    <a:pt x="2413" y="632"/>
                    <a:pt x="3257" y="3512"/>
                    <a:pt x="3106" y="4372"/>
                  </a:cubicBezTo>
                  <a:cubicBezTo>
                    <a:pt x="3101" y="4403"/>
                    <a:pt x="3121" y="4432"/>
                    <a:pt x="3150" y="4437"/>
                  </a:cubicBezTo>
                  <a:cubicBezTo>
                    <a:pt x="3154" y="4438"/>
                    <a:pt x="3158" y="4438"/>
                    <a:pt x="3161" y="4438"/>
                  </a:cubicBezTo>
                  <a:cubicBezTo>
                    <a:pt x="3186" y="4438"/>
                    <a:pt x="3211" y="4418"/>
                    <a:pt x="3216" y="4391"/>
                  </a:cubicBezTo>
                  <a:cubicBezTo>
                    <a:pt x="3402" y="3335"/>
                    <a:pt x="2379" y="510"/>
                    <a:pt x="74" y="1"/>
                  </a:cubicBezTo>
                  <a:cubicBezTo>
                    <a:pt x="70" y="0"/>
                    <a:pt x="66" y="0"/>
                    <a:pt x="62" y="0"/>
                  </a:cubicBezTo>
                  <a:close/>
                </a:path>
              </a:pathLst>
            </a:custGeom>
            <a:solidFill>
              <a:srgbClr val="191919">
                <a:alpha val="52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51"/>
            <p:cNvSpPr/>
            <p:nvPr/>
          </p:nvSpPr>
          <p:spPr>
            <a:xfrm>
              <a:off x="4305433" y="-2973574"/>
              <a:ext cx="1033027" cy="1219587"/>
            </a:xfrm>
            <a:custGeom>
              <a:avLst/>
              <a:gdLst/>
              <a:ahLst/>
              <a:cxnLst/>
              <a:rect l="l" t="t" r="r" b="b"/>
              <a:pathLst>
                <a:path w="3494" h="4125" extrusionOk="0">
                  <a:moveTo>
                    <a:pt x="62" y="0"/>
                  </a:moveTo>
                  <a:cubicBezTo>
                    <a:pt x="35" y="0"/>
                    <a:pt x="12" y="19"/>
                    <a:pt x="6" y="45"/>
                  </a:cubicBezTo>
                  <a:cubicBezTo>
                    <a:pt x="0" y="74"/>
                    <a:pt x="19" y="104"/>
                    <a:pt x="49" y="110"/>
                  </a:cubicBezTo>
                  <a:cubicBezTo>
                    <a:pt x="3118" y="787"/>
                    <a:pt x="3377" y="4040"/>
                    <a:pt x="3379" y="4073"/>
                  </a:cubicBezTo>
                  <a:cubicBezTo>
                    <a:pt x="3380" y="4102"/>
                    <a:pt x="3405" y="4125"/>
                    <a:pt x="3435" y="4125"/>
                  </a:cubicBezTo>
                  <a:lnTo>
                    <a:pt x="3440" y="4125"/>
                  </a:lnTo>
                  <a:cubicBezTo>
                    <a:pt x="3471" y="4122"/>
                    <a:pt x="3493" y="4096"/>
                    <a:pt x="3491" y="4065"/>
                  </a:cubicBezTo>
                  <a:cubicBezTo>
                    <a:pt x="3488" y="4032"/>
                    <a:pt x="3225" y="697"/>
                    <a:pt x="74" y="1"/>
                  </a:cubicBezTo>
                  <a:cubicBezTo>
                    <a:pt x="70" y="1"/>
                    <a:pt x="66" y="0"/>
                    <a:pt x="62" y="0"/>
                  </a:cubicBezTo>
                  <a:close/>
                </a:path>
              </a:pathLst>
            </a:custGeom>
            <a:solidFill>
              <a:srgbClr val="191919">
                <a:alpha val="52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51"/>
            <p:cNvSpPr/>
            <p:nvPr/>
          </p:nvSpPr>
          <p:spPr>
            <a:xfrm>
              <a:off x="1734396" y="-2877781"/>
              <a:ext cx="3910957" cy="2569559"/>
            </a:xfrm>
            <a:custGeom>
              <a:avLst/>
              <a:gdLst/>
              <a:ahLst/>
              <a:cxnLst/>
              <a:rect l="l" t="t" r="r" b="b"/>
              <a:pathLst>
                <a:path w="13228" h="8691" extrusionOk="0">
                  <a:moveTo>
                    <a:pt x="11868" y="0"/>
                  </a:moveTo>
                  <a:lnTo>
                    <a:pt x="11868" y="0"/>
                  </a:lnTo>
                  <a:cubicBezTo>
                    <a:pt x="11992" y="793"/>
                    <a:pt x="12450" y="2096"/>
                    <a:pt x="10361" y="3358"/>
                  </a:cubicBezTo>
                  <a:cubicBezTo>
                    <a:pt x="9741" y="3732"/>
                    <a:pt x="9036" y="3877"/>
                    <a:pt x="8279" y="3877"/>
                  </a:cubicBezTo>
                  <a:cubicBezTo>
                    <a:pt x="6035" y="3877"/>
                    <a:pt x="3342" y="2605"/>
                    <a:pt x="1107" y="2266"/>
                  </a:cubicBezTo>
                  <a:lnTo>
                    <a:pt x="1" y="2840"/>
                  </a:lnTo>
                  <a:cubicBezTo>
                    <a:pt x="5316" y="3652"/>
                    <a:pt x="4231" y="8690"/>
                    <a:pt x="4232" y="8690"/>
                  </a:cubicBezTo>
                  <a:cubicBezTo>
                    <a:pt x="4232" y="8690"/>
                    <a:pt x="4232" y="8690"/>
                    <a:pt x="4232" y="8690"/>
                  </a:cubicBezTo>
                  <a:lnTo>
                    <a:pt x="4811" y="8131"/>
                  </a:lnTo>
                  <a:lnTo>
                    <a:pt x="5790" y="6710"/>
                  </a:lnTo>
                  <a:lnTo>
                    <a:pt x="8363" y="5265"/>
                  </a:lnTo>
                  <a:lnTo>
                    <a:pt x="13228" y="3053"/>
                  </a:lnTo>
                  <a:cubicBezTo>
                    <a:pt x="13179" y="1645"/>
                    <a:pt x="12606" y="673"/>
                    <a:pt x="11868" y="0"/>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51"/>
            <p:cNvSpPr/>
            <p:nvPr/>
          </p:nvSpPr>
          <p:spPr>
            <a:xfrm>
              <a:off x="4071568" y="-1961834"/>
              <a:ext cx="4531543" cy="1466757"/>
            </a:xfrm>
            <a:custGeom>
              <a:avLst/>
              <a:gdLst/>
              <a:ahLst/>
              <a:cxnLst/>
              <a:rect l="l" t="t" r="r" b="b"/>
              <a:pathLst>
                <a:path w="15327" h="4961" extrusionOk="0">
                  <a:moveTo>
                    <a:pt x="13838" y="0"/>
                  </a:moveTo>
                  <a:cubicBezTo>
                    <a:pt x="13654" y="725"/>
                    <a:pt x="12908" y="2369"/>
                    <a:pt x="9874" y="3128"/>
                  </a:cubicBezTo>
                  <a:cubicBezTo>
                    <a:pt x="9481" y="3226"/>
                    <a:pt x="9114" y="3268"/>
                    <a:pt x="8766" y="3268"/>
                  </a:cubicBezTo>
                  <a:cubicBezTo>
                    <a:pt x="6661" y="3268"/>
                    <a:pt x="5237" y="1729"/>
                    <a:pt x="2804" y="1729"/>
                  </a:cubicBezTo>
                  <a:cubicBezTo>
                    <a:pt x="2115" y="1729"/>
                    <a:pt x="1346" y="1852"/>
                    <a:pt x="458" y="2168"/>
                  </a:cubicBezTo>
                  <a:lnTo>
                    <a:pt x="1" y="2380"/>
                  </a:lnTo>
                  <a:lnTo>
                    <a:pt x="1" y="2380"/>
                  </a:lnTo>
                  <a:lnTo>
                    <a:pt x="2242" y="2198"/>
                  </a:lnTo>
                  <a:lnTo>
                    <a:pt x="4455" y="2585"/>
                  </a:lnTo>
                  <a:lnTo>
                    <a:pt x="6448" y="3599"/>
                  </a:lnTo>
                  <a:lnTo>
                    <a:pt x="7824" y="4960"/>
                  </a:lnTo>
                  <a:lnTo>
                    <a:pt x="15326" y="1536"/>
                  </a:lnTo>
                  <a:cubicBezTo>
                    <a:pt x="14904" y="947"/>
                    <a:pt x="14402" y="431"/>
                    <a:pt x="138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74" name="Google Shape;1674;p51"/>
            <p:cNvGrpSpPr/>
            <p:nvPr/>
          </p:nvGrpSpPr>
          <p:grpSpPr>
            <a:xfrm>
              <a:off x="2985027" y="-1372588"/>
              <a:ext cx="3400061" cy="1205691"/>
              <a:chOff x="2985027" y="-1372588"/>
              <a:chExt cx="3400061" cy="1205691"/>
            </a:xfrm>
          </p:grpSpPr>
          <p:sp>
            <p:nvSpPr>
              <p:cNvPr id="1675" name="Google Shape;1675;p51"/>
              <p:cNvSpPr/>
              <p:nvPr/>
            </p:nvSpPr>
            <p:spPr>
              <a:xfrm>
                <a:off x="2985027" y="-1372588"/>
                <a:ext cx="3400061" cy="1205691"/>
              </a:xfrm>
              <a:custGeom>
                <a:avLst/>
                <a:gdLst/>
                <a:ahLst/>
                <a:cxnLst/>
                <a:rect l="l" t="t" r="r" b="b"/>
                <a:pathLst>
                  <a:path w="11500" h="4078" extrusionOk="0">
                    <a:moveTo>
                      <a:pt x="5736" y="0"/>
                    </a:moveTo>
                    <a:cubicBezTo>
                      <a:pt x="4498" y="0"/>
                      <a:pt x="3393" y="360"/>
                      <a:pt x="2260" y="1107"/>
                    </a:cubicBezTo>
                    <a:cubicBezTo>
                      <a:pt x="1392" y="1681"/>
                      <a:pt x="617" y="2408"/>
                      <a:pt x="1" y="3601"/>
                    </a:cubicBezTo>
                    <a:lnTo>
                      <a:pt x="754" y="4077"/>
                    </a:lnTo>
                    <a:cubicBezTo>
                      <a:pt x="1020" y="3410"/>
                      <a:pt x="1718" y="2153"/>
                      <a:pt x="2513" y="1592"/>
                    </a:cubicBezTo>
                    <a:cubicBezTo>
                      <a:pt x="3633" y="801"/>
                      <a:pt x="4643" y="403"/>
                      <a:pt x="5851" y="403"/>
                    </a:cubicBezTo>
                    <a:cubicBezTo>
                      <a:pt x="6221" y="403"/>
                      <a:pt x="6610" y="440"/>
                      <a:pt x="7027" y="515"/>
                    </a:cubicBezTo>
                    <a:cubicBezTo>
                      <a:pt x="8671" y="811"/>
                      <a:pt x="10113" y="1694"/>
                      <a:pt x="11150" y="2981"/>
                    </a:cubicBezTo>
                    <a:lnTo>
                      <a:pt x="11499" y="2968"/>
                    </a:lnTo>
                    <a:cubicBezTo>
                      <a:pt x="10431" y="1477"/>
                      <a:pt x="8860" y="449"/>
                      <a:pt x="7048" y="123"/>
                    </a:cubicBezTo>
                    <a:cubicBezTo>
                      <a:pt x="6591" y="42"/>
                      <a:pt x="6156" y="0"/>
                      <a:pt x="57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51"/>
              <p:cNvSpPr/>
              <p:nvPr/>
            </p:nvSpPr>
            <p:spPr>
              <a:xfrm>
                <a:off x="2985027" y="-1372588"/>
                <a:ext cx="3400061" cy="1205691"/>
              </a:xfrm>
              <a:custGeom>
                <a:avLst/>
                <a:gdLst/>
                <a:ahLst/>
                <a:cxnLst/>
                <a:rect l="l" t="t" r="r" b="b"/>
                <a:pathLst>
                  <a:path w="11500" h="4078" extrusionOk="0">
                    <a:moveTo>
                      <a:pt x="5736" y="0"/>
                    </a:moveTo>
                    <a:cubicBezTo>
                      <a:pt x="4498" y="0"/>
                      <a:pt x="3393" y="360"/>
                      <a:pt x="2260" y="1107"/>
                    </a:cubicBezTo>
                    <a:cubicBezTo>
                      <a:pt x="1392" y="1681"/>
                      <a:pt x="617" y="2408"/>
                      <a:pt x="1" y="3601"/>
                    </a:cubicBezTo>
                    <a:lnTo>
                      <a:pt x="754" y="4077"/>
                    </a:lnTo>
                    <a:cubicBezTo>
                      <a:pt x="1020" y="3410"/>
                      <a:pt x="1718" y="2153"/>
                      <a:pt x="2513" y="1592"/>
                    </a:cubicBezTo>
                    <a:cubicBezTo>
                      <a:pt x="3633" y="801"/>
                      <a:pt x="4643" y="403"/>
                      <a:pt x="5851" y="403"/>
                    </a:cubicBezTo>
                    <a:cubicBezTo>
                      <a:pt x="6221" y="403"/>
                      <a:pt x="6610" y="440"/>
                      <a:pt x="7027" y="515"/>
                    </a:cubicBezTo>
                    <a:cubicBezTo>
                      <a:pt x="8671" y="811"/>
                      <a:pt x="10113" y="1694"/>
                      <a:pt x="11150" y="2981"/>
                    </a:cubicBezTo>
                    <a:lnTo>
                      <a:pt x="11499" y="2968"/>
                    </a:lnTo>
                    <a:cubicBezTo>
                      <a:pt x="10431" y="1477"/>
                      <a:pt x="8860" y="449"/>
                      <a:pt x="7048" y="123"/>
                    </a:cubicBezTo>
                    <a:cubicBezTo>
                      <a:pt x="6591" y="42"/>
                      <a:pt x="6156" y="0"/>
                      <a:pt x="5736" y="0"/>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77" name="Google Shape;1677;p51"/>
            <p:cNvSpPr/>
            <p:nvPr/>
          </p:nvSpPr>
          <p:spPr>
            <a:xfrm>
              <a:off x="4093447" y="-2445430"/>
              <a:ext cx="4538047" cy="1807059"/>
            </a:xfrm>
            <a:custGeom>
              <a:avLst/>
              <a:gdLst/>
              <a:ahLst/>
              <a:cxnLst/>
              <a:rect l="l" t="t" r="r" b="b"/>
              <a:pathLst>
                <a:path w="15349" h="6112" extrusionOk="0">
                  <a:moveTo>
                    <a:pt x="10824" y="0"/>
                  </a:moveTo>
                  <a:cubicBezTo>
                    <a:pt x="9941" y="0"/>
                    <a:pt x="9130" y="211"/>
                    <a:pt x="8489" y="453"/>
                  </a:cubicBezTo>
                  <a:lnTo>
                    <a:pt x="8485" y="454"/>
                  </a:lnTo>
                  <a:cubicBezTo>
                    <a:pt x="8288" y="528"/>
                    <a:pt x="8108" y="605"/>
                    <a:pt x="7947" y="681"/>
                  </a:cubicBezTo>
                  <a:lnTo>
                    <a:pt x="0" y="4001"/>
                  </a:lnTo>
                  <a:lnTo>
                    <a:pt x="1" y="4001"/>
                  </a:lnTo>
                  <a:cubicBezTo>
                    <a:pt x="685" y="3749"/>
                    <a:pt x="1990" y="3487"/>
                    <a:pt x="3184" y="3487"/>
                  </a:cubicBezTo>
                  <a:cubicBezTo>
                    <a:pt x="3676" y="3487"/>
                    <a:pt x="4149" y="3531"/>
                    <a:pt x="4552" y="3640"/>
                  </a:cubicBezTo>
                  <a:cubicBezTo>
                    <a:pt x="6904" y="4270"/>
                    <a:pt x="7675" y="6109"/>
                    <a:pt x="7674" y="6111"/>
                  </a:cubicBezTo>
                  <a:lnTo>
                    <a:pt x="15348" y="2865"/>
                  </a:lnTo>
                  <a:cubicBezTo>
                    <a:pt x="15348" y="2865"/>
                    <a:pt x="14983" y="960"/>
                    <a:pt x="12220" y="189"/>
                  </a:cubicBezTo>
                  <a:cubicBezTo>
                    <a:pt x="11745" y="55"/>
                    <a:pt x="11275" y="0"/>
                    <a:pt x="108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51"/>
            <p:cNvSpPr/>
            <p:nvPr/>
          </p:nvSpPr>
          <p:spPr>
            <a:xfrm>
              <a:off x="4094334" y="-2449373"/>
              <a:ext cx="4489855" cy="1659821"/>
            </a:xfrm>
            <a:custGeom>
              <a:avLst/>
              <a:gdLst/>
              <a:ahLst/>
              <a:cxnLst/>
              <a:rect l="l" t="t" r="r" b="b"/>
              <a:pathLst>
                <a:path w="15186" h="5614" extrusionOk="0">
                  <a:moveTo>
                    <a:pt x="10687" y="0"/>
                  </a:moveTo>
                  <a:cubicBezTo>
                    <a:pt x="10516" y="0"/>
                    <a:pt x="10345" y="6"/>
                    <a:pt x="10174" y="19"/>
                  </a:cubicBezTo>
                  <a:cubicBezTo>
                    <a:pt x="9544" y="89"/>
                    <a:pt x="8968" y="253"/>
                    <a:pt x="8487" y="434"/>
                  </a:cubicBezTo>
                  <a:lnTo>
                    <a:pt x="8483" y="435"/>
                  </a:lnTo>
                  <a:cubicBezTo>
                    <a:pt x="8286" y="509"/>
                    <a:pt x="8106" y="586"/>
                    <a:pt x="7945" y="662"/>
                  </a:cubicBezTo>
                  <a:lnTo>
                    <a:pt x="4642" y="2044"/>
                  </a:lnTo>
                  <a:lnTo>
                    <a:pt x="1" y="3984"/>
                  </a:lnTo>
                  <a:cubicBezTo>
                    <a:pt x="587" y="3848"/>
                    <a:pt x="1534" y="3394"/>
                    <a:pt x="3077" y="3260"/>
                  </a:cubicBezTo>
                  <a:cubicBezTo>
                    <a:pt x="3244" y="3245"/>
                    <a:pt x="3409" y="3238"/>
                    <a:pt x="3572" y="3238"/>
                  </a:cubicBezTo>
                  <a:cubicBezTo>
                    <a:pt x="5297" y="3238"/>
                    <a:pt x="6801" y="4054"/>
                    <a:pt x="7895" y="5613"/>
                  </a:cubicBezTo>
                  <a:lnTo>
                    <a:pt x="15185" y="2397"/>
                  </a:lnTo>
                  <a:cubicBezTo>
                    <a:pt x="14905" y="1800"/>
                    <a:pt x="14170" y="757"/>
                    <a:pt x="12351" y="209"/>
                  </a:cubicBezTo>
                  <a:cubicBezTo>
                    <a:pt x="11817" y="70"/>
                    <a:pt x="11257" y="0"/>
                    <a:pt x="10687" y="0"/>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51"/>
            <p:cNvSpPr/>
            <p:nvPr/>
          </p:nvSpPr>
          <p:spPr>
            <a:xfrm>
              <a:off x="4093743" y="-2536592"/>
              <a:ext cx="4597178" cy="1595368"/>
            </a:xfrm>
            <a:custGeom>
              <a:avLst/>
              <a:gdLst/>
              <a:ahLst/>
              <a:cxnLst/>
              <a:rect l="l" t="t" r="r" b="b"/>
              <a:pathLst>
                <a:path w="15549" h="5396" extrusionOk="0">
                  <a:moveTo>
                    <a:pt x="11055" y="0"/>
                  </a:moveTo>
                  <a:cubicBezTo>
                    <a:pt x="10716" y="0"/>
                    <a:pt x="10371" y="20"/>
                    <a:pt x="10026" y="57"/>
                  </a:cubicBezTo>
                  <a:cubicBezTo>
                    <a:pt x="9210" y="145"/>
                    <a:pt x="8426" y="366"/>
                    <a:pt x="7686" y="689"/>
                  </a:cubicBezTo>
                  <a:lnTo>
                    <a:pt x="7676" y="688"/>
                  </a:lnTo>
                  <a:lnTo>
                    <a:pt x="0" y="4282"/>
                  </a:lnTo>
                  <a:lnTo>
                    <a:pt x="9" y="4283"/>
                  </a:lnTo>
                  <a:cubicBezTo>
                    <a:pt x="760" y="3947"/>
                    <a:pt x="2325" y="3515"/>
                    <a:pt x="3159" y="3441"/>
                  </a:cubicBezTo>
                  <a:cubicBezTo>
                    <a:pt x="3433" y="3417"/>
                    <a:pt x="3696" y="3404"/>
                    <a:pt x="3950" y="3404"/>
                  </a:cubicBezTo>
                  <a:cubicBezTo>
                    <a:pt x="5490" y="3404"/>
                    <a:pt x="6701" y="3887"/>
                    <a:pt x="7986" y="5396"/>
                  </a:cubicBezTo>
                  <a:lnTo>
                    <a:pt x="15548" y="1995"/>
                  </a:lnTo>
                  <a:cubicBezTo>
                    <a:pt x="14506" y="550"/>
                    <a:pt x="12845" y="0"/>
                    <a:pt x="110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51"/>
            <p:cNvSpPr/>
            <p:nvPr/>
          </p:nvSpPr>
          <p:spPr>
            <a:xfrm>
              <a:off x="4612622" y="-1737725"/>
              <a:ext cx="1995984" cy="342963"/>
            </a:xfrm>
            <a:custGeom>
              <a:avLst/>
              <a:gdLst/>
              <a:ahLst/>
              <a:cxnLst/>
              <a:rect l="l" t="t" r="r" b="b"/>
              <a:pathLst>
                <a:path w="6751" h="1160" extrusionOk="0">
                  <a:moveTo>
                    <a:pt x="3086" y="1"/>
                  </a:moveTo>
                  <a:cubicBezTo>
                    <a:pt x="2221" y="1"/>
                    <a:pt x="1196" y="148"/>
                    <a:pt x="43" y="578"/>
                  </a:cubicBezTo>
                  <a:cubicBezTo>
                    <a:pt x="14" y="589"/>
                    <a:pt x="0" y="622"/>
                    <a:pt x="11" y="650"/>
                  </a:cubicBezTo>
                  <a:cubicBezTo>
                    <a:pt x="20" y="672"/>
                    <a:pt x="41" y="686"/>
                    <a:pt x="63" y="686"/>
                  </a:cubicBezTo>
                  <a:cubicBezTo>
                    <a:pt x="70" y="686"/>
                    <a:pt x="77" y="684"/>
                    <a:pt x="83" y="682"/>
                  </a:cubicBezTo>
                  <a:cubicBezTo>
                    <a:pt x="1204" y="265"/>
                    <a:pt x="2207" y="114"/>
                    <a:pt x="3072" y="114"/>
                  </a:cubicBezTo>
                  <a:cubicBezTo>
                    <a:pt x="5321" y="114"/>
                    <a:pt x="6636" y="1134"/>
                    <a:pt x="6653" y="1147"/>
                  </a:cubicBezTo>
                  <a:cubicBezTo>
                    <a:pt x="6664" y="1156"/>
                    <a:pt x="6677" y="1160"/>
                    <a:pt x="6688" y="1160"/>
                  </a:cubicBezTo>
                  <a:cubicBezTo>
                    <a:pt x="6705" y="1160"/>
                    <a:pt x="6722" y="1152"/>
                    <a:pt x="6731" y="1140"/>
                  </a:cubicBezTo>
                  <a:cubicBezTo>
                    <a:pt x="6750" y="1115"/>
                    <a:pt x="6746" y="1080"/>
                    <a:pt x="6722" y="1062"/>
                  </a:cubicBezTo>
                  <a:cubicBezTo>
                    <a:pt x="6697" y="1039"/>
                    <a:pt x="6072" y="548"/>
                    <a:pt x="4931" y="239"/>
                  </a:cubicBezTo>
                  <a:cubicBezTo>
                    <a:pt x="4447" y="108"/>
                    <a:pt x="3825" y="1"/>
                    <a:pt x="3086" y="1"/>
                  </a:cubicBezTo>
                  <a:close/>
                </a:path>
              </a:pathLst>
            </a:custGeom>
            <a:solidFill>
              <a:srgbClr val="191919">
                <a:alpha val="52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51"/>
            <p:cNvSpPr/>
            <p:nvPr/>
          </p:nvSpPr>
          <p:spPr>
            <a:xfrm>
              <a:off x="4965932" y="-1905068"/>
              <a:ext cx="2032054" cy="358928"/>
            </a:xfrm>
            <a:custGeom>
              <a:avLst/>
              <a:gdLst/>
              <a:ahLst/>
              <a:cxnLst/>
              <a:rect l="l" t="t" r="r" b="b"/>
              <a:pathLst>
                <a:path w="6873" h="1214" extrusionOk="0">
                  <a:moveTo>
                    <a:pt x="3060" y="1"/>
                  </a:moveTo>
                  <a:cubicBezTo>
                    <a:pt x="2198" y="1"/>
                    <a:pt x="1183" y="141"/>
                    <a:pt x="44" y="544"/>
                  </a:cubicBezTo>
                  <a:cubicBezTo>
                    <a:pt x="16" y="554"/>
                    <a:pt x="1" y="586"/>
                    <a:pt x="11" y="615"/>
                  </a:cubicBezTo>
                  <a:cubicBezTo>
                    <a:pt x="19" y="637"/>
                    <a:pt x="40" y="651"/>
                    <a:pt x="64" y="651"/>
                  </a:cubicBezTo>
                  <a:cubicBezTo>
                    <a:pt x="70" y="651"/>
                    <a:pt x="76" y="650"/>
                    <a:pt x="83" y="648"/>
                  </a:cubicBezTo>
                  <a:cubicBezTo>
                    <a:pt x="1190" y="257"/>
                    <a:pt x="2183" y="114"/>
                    <a:pt x="3043" y="114"/>
                  </a:cubicBezTo>
                  <a:cubicBezTo>
                    <a:pt x="5395" y="114"/>
                    <a:pt x="6758" y="1185"/>
                    <a:pt x="6776" y="1200"/>
                  </a:cubicBezTo>
                  <a:cubicBezTo>
                    <a:pt x="6786" y="1210"/>
                    <a:pt x="6797" y="1214"/>
                    <a:pt x="6811" y="1214"/>
                  </a:cubicBezTo>
                  <a:cubicBezTo>
                    <a:pt x="6827" y="1214"/>
                    <a:pt x="6843" y="1206"/>
                    <a:pt x="6853" y="1193"/>
                  </a:cubicBezTo>
                  <a:cubicBezTo>
                    <a:pt x="6873" y="1168"/>
                    <a:pt x="6870" y="1133"/>
                    <a:pt x="6846" y="1114"/>
                  </a:cubicBezTo>
                  <a:cubicBezTo>
                    <a:pt x="6820" y="1092"/>
                    <a:pt x="6191" y="590"/>
                    <a:pt x="5033" y="265"/>
                  </a:cubicBezTo>
                  <a:cubicBezTo>
                    <a:pt x="4521" y="121"/>
                    <a:pt x="3856" y="1"/>
                    <a:pt x="3060" y="1"/>
                  </a:cubicBezTo>
                  <a:close/>
                </a:path>
              </a:pathLst>
            </a:custGeom>
            <a:solidFill>
              <a:srgbClr val="191919">
                <a:alpha val="52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51"/>
            <p:cNvSpPr/>
            <p:nvPr/>
          </p:nvSpPr>
          <p:spPr>
            <a:xfrm>
              <a:off x="5319243" y="-2072114"/>
              <a:ext cx="2068716" cy="374894"/>
            </a:xfrm>
            <a:custGeom>
              <a:avLst/>
              <a:gdLst/>
              <a:ahLst/>
              <a:cxnLst/>
              <a:rect l="l" t="t" r="r" b="b"/>
              <a:pathLst>
                <a:path w="6997" h="1268" extrusionOk="0">
                  <a:moveTo>
                    <a:pt x="3027" y="1"/>
                  </a:moveTo>
                  <a:cubicBezTo>
                    <a:pt x="2170" y="1"/>
                    <a:pt x="1168" y="134"/>
                    <a:pt x="46" y="510"/>
                  </a:cubicBezTo>
                  <a:cubicBezTo>
                    <a:pt x="17" y="520"/>
                    <a:pt x="0" y="551"/>
                    <a:pt x="11" y="581"/>
                  </a:cubicBezTo>
                  <a:cubicBezTo>
                    <a:pt x="19" y="604"/>
                    <a:pt x="40" y="620"/>
                    <a:pt x="63" y="620"/>
                  </a:cubicBezTo>
                  <a:cubicBezTo>
                    <a:pt x="69" y="620"/>
                    <a:pt x="75" y="619"/>
                    <a:pt x="81" y="617"/>
                  </a:cubicBezTo>
                  <a:cubicBezTo>
                    <a:pt x="1175" y="250"/>
                    <a:pt x="2157" y="114"/>
                    <a:pt x="3012" y="114"/>
                  </a:cubicBezTo>
                  <a:cubicBezTo>
                    <a:pt x="5468" y="114"/>
                    <a:pt x="6879" y="1238"/>
                    <a:pt x="6898" y="1254"/>
                  </a:cubicBezTo>
                  <a:cubicBezTo>
                    <a:pt x="6909" y="1263"/>
                    <a:pt x="6920" y="1267"/>
                    <a:pt x="6932" y="1267"/>
                  </a:cubicBezTo>
                  <a:cubicBezTo>
                    <a:pt x="6949" y="1267"/>
                    <a:pt x="6965" y="1260"/>
                    <a:pt x="6977" y="1246"/>
                  </a:cubicBezTo>
                  <a:cubicBezTo>
                    <a:pt x="6997" y="1222"/>
                    <a:pt x="6992" y="1186"/>
                    <a:pt x="6970" y="1167"/>
                  </a:cubicBezTo>
                  <a:cubicBezTo>
                    <a:pt x="6942" y="1145"/>
                    <a:pt x="6309" y="632"/>
                    <a:pt x="5134" y="291"/>
                  </a:cubicBezTo>
                  <a:cubicBezTo>
                    <a:pt x="4593" y="134"/>
                    <a:pt x="3882" y="1"/>
                    <a:pt x="3027" y="1"/>
                  </a:cubicBezTo>
                  <a:close/>
                </a:path>
              </a:pathLst>
            </a:custGeom>
            <a:solidFill>
              <a:srgbClr val="191919">
                <a:alpha val="52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51"/>
            <p:cNvSpPr/>
            <p:nvPr/>
          </p:nvSpPr>
          <p:spPr>
            <a:xfrm>
              <a:off x="5672258" y="-2239752"/>
              <a:ext cx="2104490" cy="391155"/>
            </a:xfrm>
            <a:custGeom>
              <a:avLst/>
              <a:gdLst/>
              <a:ahLst/>
              <a:cxnLst/>
              <a:rect l="l" t="t" r="r" b="b"/>
              <a:pathLst>
                <a:path w="7118" h="1323" extrusionOk="0">
                  <a:moveTo>
                    <a:pt x="2991" y="1"/>
                  </a:moveTo>
                  <a:cubicBezTo>
                    <a:pt x="2141" y="1"/>
                    <a:pt x="1152" y="127"/>
                    <a:pt x="46" y="479"/>
                  </a:cubicBezTo>
                  <a:cubicBezTo>
                    <a:pt x="16" y="488"/>
                    <a:pt x="1" y="519"/>
                    <a:pt x="10" y="549"/>
                  </a:cubicBezTo>
                  <a:cubicBezTo>
                    <a:pt x="17" y="573"/>
                    <a:pt x="38" y="587"/>
                    <a:pt x="62" y="587"/>
                  </a:cubicBezTo>
                  <a:cubicBezTo>
                    <a:pt x="68" y="587"/>
                    <a:pt x="74" y="587"/>
                    <a:pt x="79" y="585"/>
                  </a:cubicBezTo>
                  <a:cubicBezTo>
                    <a:pt x="1157" y="243"/>
                    <a:pt x="2126" y="114"/>
                    <a:pt x="2974" y="114"/>
                  </a:cubicBezTo>
                  <a:cubicBezTo>
                    <a:pt x="5540" y="114"/>
                    <a:pt x="6999" y="1293"/>
                    <a:pt x="7019" y="1309"/>
                  </a:cubicBezTo>
                  <a:cubicBezTo>
                    <a:pt x="7029" y="1318"/>
                    <a:pt x="7042" y="1322"/>
                    <a:pt x="7055" y="1322"/>
                  </a:cubicBezTo>
                  <a:cubicBezTo>
                    <a:pt x="7071" y="1322"/>
                    <a:pt x="7087" y="1315"/>
                    <a:pt x="7099" y="1301"/>
                  </a:cubicBezTo>
                  <a:cubicBezTo>
                    <a:pt x="7118" y="1278"/>
                    <a:pt x="7115" y="1241"/>
                    <a:pt x="7091" y="1222"/>
                  </a:cubicBezTo>
                  <a:cubicBezTo>
                    <a:pt x="7064" y="1200"/>
                    <a:pt x="6425" y="677"/>
                    <a:pt x="5234" y="319"/>
                  </a:cubicBezTo>
                  <a:cubicBezTo>
                    <a:pt x="4663" y="148"/>
                    <a:pt x="3907" y="1"/>
                    <a:pt x="2991" y="1"/>
                  </a:cubicBezTo>
                  <a:close/>
                </a:path>
              </a:pathLst>
            </a:custGeom>
            <a:solidFill>
              <a:srgbClr val="191919">
                <a:alpha val="52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51"/>
            <p:cNvSpPr/>
            <p:nvPr/>
          </p:nvSpPr>
          <p:spPr>
            <a:xfrm>
              <a:off x="6025569" y="-2407685"/>
              <a:ext cx="2140856" cy="407712"/>
            </a:xfrm>
            <a:custGeom>
              <a:avLst/>
              <a:gdLst/>
              <a:ahLst/>
              <a:cxnLst/>
              <a:rect l="l" t="t" r="r" b="b"/>
              <a:pathLst>
                <a:path w="7241" h="1379" extrusionOk="0">
                  <a:moveTo>
                    <a:pt x="2954" y="1"/>
                  </a:moveTo>
                  <a:cubicBezTo>
                    <a:pt x="2110" y="1"/>
                    <a:pt x="1135" y="121"/>
                    <a:pt x="47" y="448"/>
                  </a:cubicBezTo>
                  <a:cubicBezTo>
                    <a:pt x="17" y="458"/>
                    <a:pt x="0" y="489"/>
                    <a:pt x="10" y="518"/>
                  </a:cubicBezTo>
                  <a:cubicBezTo>
                    <a:pt x="16" y="543"/>
                    <a:pt x="39" y="558"/>
                    <a:pt x="63" y="558"/>
                  </a:cubicBezTo>
                  <a:cubicBezTo>
                    <a:pt x="68" y="558"/>
                    <a:pt x="74" y="557"/>
                    <a:pt x="79" y="556"/>
                  </a:cubicBezTo>
                  <a:cubicBezTo>
                    <a:pt x="1141" y="236"/>
                    <a:pt x="2097" y="114"/>
                    <a:pt x="2938" y="114"/>
                  </a:cubicBezTo>
                  <a:cubicBezTo>
                    <a:pt x="5614" y="114"/>
                    <a:pt x="7122" y="1348"/>
                    <a:pt x="7141" y="1365"/>
                  </a:cubicBezTo>
                  <a:cubicBezTo>
                    <a:pt x="7152" y="1374"/>
                    <a:pt x="7164" y="1378"/>
                    <a:pt x="7177" y="1378"/>
                  </a:cubicBezTo>
                  <a:cubicBezTo>
                    <a:pt x="7193" y="1378"/>
                    <a:pt x="7208" y="1371"/>
                    <a:pt x="7220" y="1359"/>
                  </a:cubicBezTo>
                  <a:cubicBezTo>
                    <a:pt x="7240" y="1335"/>
                    <a:pt x="7236" y="1299"/>
                    <a:pt x="7214" y="1280"/>
                  </a:cubicBezTo>
                  <a:cubicBezTo>
                    <a:pt x="7187" y="1256"/>
                    <a:pt x="6543" y="723"/>
                    <a:pt x="5333" y="347"/>
                  </a:cubicBezTo>
                  <a:cubicBezTo>
                    <a:pt x="4735" y="162"/>
                    <a:pt x="3933" y="1"/>
                    <a:pt x="2954" y="1"/>
                  </a:cubicBezTo>
                  <a:close/>
                </a:path>
              </a:pathLst>
            </a:custGeom>
            <a:solidFill>
              <a:srgbClr val="191919">
                <a:alpha val="52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5" name="Google Shape;1685;p51"/>
          <p:cNvGrpSpPr/>
          <p:nvPr/>
        </p:nvGrpSpPr>
        <p:grpSpPr>
          <a:xfrm>
            <a:off x="193166" y="152332"/>
            <a:ext cx="969223" cy="1095901"/>
            <a:chOff x="7945333" y="2627022"/>
            <a:chExt cx="969223" cy="1095901"/>
          </a:xfrm>
        </p:grpSpPr>
        <p:sp>
          <p:nvSpPr>
            <p:cNvPr id="1686" name="Google Shape;1686;p51"/>
            <p:cNvSpPr/>
            <p:nvPr/>
          </p:nvSpPr>
          <p:spPr>
            <a:xfrm rot="261644">
              <a:off x="7981321" y="2706981"/>
              <a:ext cx="817032" cy="977724"/>
            </a:xfrm>
            <a:custGeom>
              <a:avLst/>
              <a:gdLst/>
              <a:ahLst/>
              <a:cxnLst/>
              <a:rect l="l" t="t" r="r" b="b"/>
              <a:pathLst>
                <a:path w="20170" h="24137" extrusionOk="0">
                  <a:moveTo>
                    <a:pt x="6706" y="1"/>
                  </a:moveTo>
                  <a:lnTo>
                    <a:pt x="0" y="19507"/>
                  </a:lnTo>
                  <a:lnTo>
                    <a:pt x="13464" y="24136"/>
                  </a:lnTo>
                  <a:lnTo>
                    <a:pt x="20169" y="4630"/>
                  </a:lnTo>
                  <a:lnTo>
                    <a:pt x="67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87" name="Google Shape;1687;p51"/>
            <p:cNvGrpSpPr/>
            <p:nvPr/>
          </p:nvGrpSpPr>
          <p:grpSpPr>
            <a:xfrm>
              <a:off x="8474448" y="3559211"/>
              <a:ext cx="101364" cy="140764"/>
              <a:chOff x="8474448" y="3559211"/>
              <a:chExt cx="101364" cy="140764"/>
            </a:xfrm>
          </p:grpSpPr>
          <p:sp>
            <p:nvSpPr>
              <p:cNvPr id="1688" name="Google Shape;1688;p51"/>
              <p:cNvSpPr/>
              <p:nvPr/>
            </p:nvSpPr>
            <p:spPr>
              <a:xfrm rot="261644">
                <a:off x="8479418" y="3562492"/>
                <a:ext cx="91425" cy="134201"/>
              </a:xfrm>
              <a:custGeom>
                <a:avLst/>
                <a:gdLst/>
                <a:ahLst/>
                <a:cxnLst/>
                <a:rect l="l" t="t" r="r" b="b"/>
                <a:pathLst>
                  <a:path w="2257" h="3313" extrusionOk="0">
                    <a:moveTo>
                      <a:pt x="225" y="0"/>
                    </a:moveTo>
                    <a:cubicBezTo>
                      <a:pt x="225" y="0"/>
                      <a:pt x="1" y="2457"/>
                      <a:pt x="366" y="3303"/>
                    </a:cubicBezTo>
                    <a:cubicBezTo>
                      <a:pt x="435" y="3309"/>
                      <a:pt x="502" y="3312"/>
                      <a:pt x="567" y="3312"/>
                    </a:cubicBezTo>
                    <a:cubicBezTo>
                      <a:pt x="1983" y="3312"/>
                      <a:pt x="2256" y="1911"/>
                      <a:pt x="2256" y="1911"/>
                    </a:cubicBezTo>
                    <a:lnTo>
                      <a:pt x="22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51"/>
              <p:cNvSpPr/>
              <p:nvPr/>
            </p:nvSpPr>
            <p:spPr>
              <a:xfrm rot="261644">
                <a:off x="8479418" y="3562492"/>
                <a:ext cx="91425" cy="134201"/>
              </a:xfrm>
              <a:custGeom>
                <a:avLst/>
                <a:gdLst/>
                <a:ahLst/>
                <a:cxnLst/>
                <a:rect l="l" t="t" r="r" b="b"/>
                <a:pathLst>
                  <a:path w="2257" h="3313" extrusionOk="0">
                    <a:moveTo>
                      <a:pt x="225" y="0"/>
                    </a:moveTo>
                    <a:cubicBezTo>
                      <a:pt x="225" y="0"/>
                      <a:pt x="1" y="2457"/>
                      <a:pt x="366" y="3303"/>
                    </a:cubicBezTo>
                    <a:cubicBezTo>
                      <a:pt x="435" y="3309"/>
                      <a:pt x="502" y="3312"/>
                      <a:pt x="567" y="3312"/>
                    </a:cubicBezTo>
                    <a:cubicBezTo>
                      <a:pt x="1983" y="3312"/>
                      <a:pt x="2256" y="1911"/>
                      <a:pt x="2256" y="1911"/>
                    </a:cubicBezTo>
                    <a:lnTo>
                      <a:pt x="225" y="0"/>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90" name="Google Shape;1690;p51"/>
            <p:cNvSpPr/>
            <p:nvPr/>
          </p:nvSpPr>
          <p:spPr>
            <a:xfrm rot="261644">
              <a:off x="7997479" y="2667067"/>
              <a:ext cx="817113" cy="1008833"/>
            </a:xfrm>
            <a:custGeom>
              <a:avLst/>
              <a:gdLst/>
              <a:ahLst/>
              <a:cxnLst/>
              <a:rect l="l" t="t" r="r" b="b"/>
              <a:pathLst>
                <a:path w="20172" h="24905" extrusionOk="0">
                  <a:moveTo>
                    <a:pt x="8294" y="0"/>
                  </a:moveTo>
                  <a:cubicBezTo>
                    <a:pt x="8294" y="0"/>
                    <a:pt x="7852" y="734"/>
                    <a:pt x="7390" y="1016"/>
                  </a:cubicBezTo>
                  <a:cubicBezTo>
                    <a:pt x="7198" y="1133"/>
                    <a:pt x="7029" y="1167"/>
                    <a:pt x="6896" y="1167"/>
                  </a:cubicBezTo>
                  <a:cubicBezTo>
                    <a:pt x="6708" y="1167"/>
                    <a:pt x="6593" y="1098"/>
                    <a:pt x="6593" y="1098"/>
                  </a:cubicBezTo>
                  <a:lnTo>
                    <a:pt x="1" y="20277"/>
                  </a:lnTo>
                  <a:lnTo>
                    <a:pt x="13464" y="24905"/>
                  </a:lnTo>
                  <a:lnTo>
                    <a:pt x="14229" y="22683"/>
                  </a:lnTo>
                  <a:lnTo>
                    <a:pt x="14496" y="21906"/>
                  </a:lnTo>
                  <a:lnTo>
                    <a:pt x="20171" y="5400"/>
                  </a:lnTo>
                  <a:lnTo>
                    <a:pt x="82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51"/>
            <p:cNvSpPr/>
            <p:nvPr/>
          </p:nvSpPr>
          <p:spPr>
            <a:xfrm rot="261644">
              <a:off x="8488940" y="3562192"/>
              <a:ext cx="67040" cy="123871"/>
            </a:xfrm>
            <a:custGeom>
              <a:avLst/>
              <a:gdLst/>
              <a:ahLst/>
              <a:cxnLst/>
              <a:rect l="l" t="t" r="r" b="b"/>
              <a:pathLst>
                <a:path w="1655" h="3058" extrusionOk="0">
                  <a:moveTo>
                    <a:pt x="9" y="1"/>
                  </a:moveTo>
                  <a:cubicBezTo>
                    <a:pt x="3" y="1"/>
                    <a:pt x="0" y="1"/>
                    <a:pt x="0" y="1"/>
                  </a:cubicBezTo>
                  <a:lnTo>
                    <a:pt x="490" y="3058"/>
                  </a:lnTo>
                  <a:cubicBezTo>
                    <a:pt x="490" y="3058"/>
                    <a:pt x="1565" y="2799"/>
                    <a:pt x="1655" y="1373"/>
                  </a:cubicBezTo>
                  <a:cubicBezTo>
                    <a:pt x="1515" y="1164"/>
                    <a:pt x="1381" y="986"/>
                    <a:pt x="1255" y="836"/>
                  </a:cubicBezTo>
                  <a:cubicBezTo>
                    <a:pt x="572" y="31"/>
                    <a:pt x="79" y="1"/>
                    <a:pt x="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51"/>
            <p:cNvSpPr/>
            <p:nvPr/>
          </p:nvSpPr>
          <p:spPr>
            <a:xfrm rot="261644">
              <a:off x="7968476" y="3428835"/>
              <a:ext cx="592581" cy="237413"/>
            </a:xfrm>
            <a:custGeom>
              <a:avLst/>
              <a:gdLst/>
              <a:ahLst/>
              <a:cxnLst/>
              <a:rect l="l" t="t" r="r" b="b"/>
              <a:pathLst>
                <a:path w="14629" h="5861" extrusionOk="0">
                  <a:moveTo>
                    <a:pt x="2062" y="0"/>
                  </a:moveTo>
                  <a:cubicBezTo>
                    <a:pt x="2062" y="0"/>
                    <a:pt x="1501" y="1202"/>
                    <a:pt x="1" y="1233"/>
                  </a:cubicBezTo>
                  <a:lnTo>
                    <a:pt x="13464" y="5861"/>
                  </a:lnTo>
                  <a:cubicBezTo>
                    <a:pt x="13464" y="5861"/>
                    <a:pt x="14539" y="5602"/>
                    <a:pt x="14629" y="4176"/>
                  </a:cubicBezTo>
                  <a:cubicBezTo>
                    <a:pt x="14489" y="3967"/>
                    <a:pt x="14355" y="3789"/>
                    <a:pt x="14229" y="3639"/>
                  </a:cubicBezTo>
                  <a:lnTo>
                    <a:pt x="14496" y="2862"/>
                  </a:lnTo>
                  <a:lnTo>
                    <a:pt x="2062" y="0"/>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51"/>
            <p:cNvSpPr/>
            <p:nvPr/>
          </p:nvSpPr>
          <p:spPr>
            <a:xfrm rot="261644">
              <a:off x="8407748" y="3615529"/>
              <a:ext cx="106494" cy="103496"/>
            </a:xfrm>
            <a:custGeom>
              <a:avLst/>
              <a:gdLst/>
              <a:ahLst/>
              <a:cxnLst/>
              <a:rect l="l" t="t" r="r" b="b"/>
              <a:pathLst>
                <a:path w="2629" h="2555" extrusionOk="0">
                  <a:moveTo>
                    <a:pt x="708" y="0"/>
                  </a:moveTo>
                  <a:lnTo>
                    <a:pt x="1" y="1908"/>
                  </a:lnTo>
                  <a:lnTo>
                    <a:pt x="1128" y="1767"/>
                  </a:lnTo>
                  <a:lnTo>
                    <a:pt x="1922" y="2555"/>
                  </a:lnTo>
                  <a:lnTo>
                    <a:pt x="2629" y="647"/>
                  </a:lnTo>
                  <a:lnTo>
                    <a:pt x="7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51"/>
            <p:cNvSpPr/>
            <p:nvPr/>
          </p:nvSpPr>
          <p:spPr>
            <a:xfrm rot="261644">
              <a:off x="8062062" y="2656649"/>
              <a:ext cx="816505" cy="977724"/>
            </a:xfrm>
            <a:custGeom>
              <a:avLst/>
              <a:gdLst/>
              <a:ahLst/>
              <a:cxnLst/>
              <a:rect l="l" t="t" r="r" b="b"/>
              <a:pathLst>
                <a:path w="20157" h="24137" extrusionOk="0">
                  <a:moveTo>
                    <a:pt x="6706" y="1"/>
                  </a:moveTo>
                  <a:lnTo>
                    <a:pt x="1" y="19506"/>
                  </a:lnTo>
                  <a:lnTo>
                    <a:pt x="13464" y="24136"/>
                  </a:lnTo>
                  <a:lnTo>
                    <a:pt x="20141" y="4712"/>
                  </a:lnTo>
                  <a:cubicBezTo>
                    <a:pt x="20156" y="4668"/>
                    <a:pt x="20132" y="4617"/>
                    <a:pt x="20087" y="4602"/>
                  </a:cubicBezTo>
                  <a:lnTo>
                    <a:pt x="67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51"/>
            <p:cNvSpPr/>
            <p:nvPr/>
          </p:nvSpPr>
          <p:spPr>
            <a:xfrm rot="261644">
              <a:off x="8160213" y="3079827"/>
              <a:ext cx="271844" cy="324747"/>
            </a:xfrm>
            <a:custGeom>
              <a:avLst/>
              <a:gdLst/>
              <a:ahLst/>
              <a:cxnLst/>
              <a:rect l="l" t="t" r="r" b="b"/>
              <a:pathLst>
                <a:path w="6711" h="8017" extrusionOk="0">
                  <a:moveTo>
                    <a:pt x="2277" y="0"/>
                  </a:moveTo>
                  <a:cubicBezTo>
                    <a:pt x="2244" y="0"/>
                    <a:pt x="2213" y="21"/>
                    <a:pt x="2202" y="54"/>
                  </a:cubicBezTo>
                  <a:lnTo>
                    <a:pt x="15" y="6416"/>
                  </a:lnTo>
                  <a:cubicBezTo>
                    <a:pt x="0" y="6458"/>
                    <a:pt x="22" y="6503"/>
                    <a:pt x="63" y="6518"/>
                  </a:cubicBezTo>
                  <a:lnTo>
                    <a:pt x="4409" y="8012"/>
                  </a:lnTo>
                  <a:cubicBezTo>
                    <a:pt x="4417" y="8015"/>
                    <a:pt x="4425" y="8016"/>
                    <a:pt x="4434" y="8016"/>
                  </a:cubicBezTo>
                  <a:cubicBezTo>
                    <a:pt x="4467" y="8016"/>
                    <a:pt x="4497" y="7996"/>
                    <a:pt x="4509" y="7963"/>
                  </a:cubicBezTo>
                  <a:lnTo>
                    <a:pt x="6696" y="1600"/>
                  </a:lnTo>
                  <a:cubicBezTo>
                    <a:pt x="6711" y="1559"/>
                    <a:pt x="6689" y="1513"/>
                    <a:pt x="6648" y="1499"/>
                  </a:cubicBezTo>
                  <a:lnTo>
                    <a:pt x="2302" y="5"/>
                  </a:lnTo>
                  <a:cubicBezTo>
                    <a:pt x="2294" y="2"/>
                    <a:pt x="2285" y="0"/>
                    <a:pt x="2277" y="0"/>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51"/>
            <p:cNvSpPr/>
            <p:nvPr/>
          </p:nvSpPr>
          <p:spPr>
            <a:xfrm rot="261644">
              <a:off x="8434730" y="2796376"/>
              <a:ext cx="318185" cy="126950"/>
            </a:xfrm>
            <a:custGeom>
              <a:avLst/>
              <a:gdLst/>
              <a:ahLst/>
              <a:cxnLst/>
              <a:rect l="l" t="t" r="r" b="b"/>
              <a:pathLst>
                <a:path w="7855" h="3134" extrusionOk="0">
                  <a:moveTo>
                    <a:pt x="398" y="0"/>
                  </a:moveTo>
                  <a:cubicBezTo>
                    <a:pt x="251" y="0"/>
                    <a:pt x="114" y="92"/>
                    <a:pt x="64" y="238"/>
                  </a:cubicBezTo>
                  <a:cubicBezTo>
                    <a:pt x="1" y="423"/>
                    <a:pt x="98" y="624"/>
                    <a:pt x="282" y="686"/>
                  </a:cubicBezTo>
                  <a:lnTo>
                    <a:pt x="7343" y="3114"/>
                  </a:lnTo>
                  <a:cubicBezTo>
                    <a:pt x="7382" y="3127"/>
                    <a:pt x="7421" y="3133"/>
                    <a:pt x="7459" y="3133"/>
                  </a:cubicBezTo>
                  <a:cubicBezTo>
                    <a:pt x="7605" y="3133"/>
                    <a:pt x="7741" y="3041"/>
                    <a:pt x="7791" y="2895"/>
                  </a:cubicBezTo>
                  <a:cubicBezTo>
                    <a:pt x="7855" y="2710"/>
                    <a:pt x="7757" y="2511"/>
                    <a:pt x="7573" y="2447"/>
                  </a:cubicBezTo>
                  <a:lnTo>
                    <a:pt x="512" y="19"/>
                  </a:lnTo>
                  <a:cubicBezTo>
                    <a:pt x="474" y="6"/>
                    <a:pt x="436" y="0"/>
                    <a:pt x="398" y="0"/>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51"/>
            <p:cNvSpPr/>
            <p:nvPr/>
          </p:nvSpPr>
          <p:spPr>
            <a:xfrm rot="261644">
              <a:off x="8120709" y="3368396"/>
              <a:ext cx="318185" cy="126990"/>
            </a:xfrm>
            <a:custGeom>
              <a:avLst/>
              <a:gdLst/>
              <a:ahLst/>
              <a:cxnLst/>
              <a:rect l="l" t="t" r="r" b="b"/>
              <a:pathLst>
                <a:path w="7855" h="3135" extrusionOk="0">
                  <a:moveTo>
                    <a:pt x="398" y="1"/>
                  </a:moveTo>
                  <a:cubicBezTo>
                    <a:pt x="251" y="1"/>
                    <a:pt x="114" y="93"/>
                    <a:pt x="64" y="238"/>
                  </a:cubicBezTo>
                  <a:cubicBezTo>
                    <a:pt x="1" y="423"/>
                    <a:pt x="97" y="624"/>
                    <a:pt x="282" y="687"/>
                  </a:cubicBezTo>
                  <a:lnTo>
                    <a:pt x="7343" y="3115"/>
                  </a:lnTo>
                  <a:cubicBezTo>
                    <a:pt x="7381" y="3128"/>
                    <a:pt x="7420" y="3134"/>
                    <a:pt x="7457" y="3134"/>
                  </a:cubicBezTo>
                  <a:cubicBezTo>
                    <a:pt x="7604" y="3134"/>
                    <a:pt x="7741" y="3042"/>
                    <a:pt x="7791" y="2896"/>
                  </a:cubicBezTo>
                  <a:cubicBezTo>
                    <a:pt x="7854" y="2712"/>
                    <a:pt x="7757" y="2511"/>
                    <a:pt x="7573" y="2448"/>
                  </a:cubicBezTo>
                  <a:lnTo>
                    <a:pt x="513" y="20"/>
                  </a:lnTo>
                  <a:cubicBezTo>
                    <a:pt x="474" y="7"/>
                    <a:pt x="436" y="1"/>
                    <a:pt x="398" y="1"/>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51"/>
            <p:cNvSpPr/>
            <p:nvPr/>
          </p:nvSpPr>
          <p:spPr>
            <a:xfrm rot="261644">
              <a:off x="8568932" y="2915133"/>
              <a:ext cx="156561" cy="72467"/>
            </a:xfrm>
            <a:custGeom>
              <a:avLst/>
              <a:gdLst/>
              <a:ahLst/>
              <a:cxnLst/>
              <a:rect l="l" t="t" r="r" b="b"/>
              <a:pathLst>
                <a:path w="3865" h="1789" extrusionOk="0">
                  <a:moveTo>
                    <a:pt x="398" y="1"/>
                  </a:moveTo>
                  <a:cubicBezTo>
                    <a:pt x="251" y="1"/>
                    <a:pt x="115" y="93"/>
                    <a:pt x="64" y="239"/>
                  </a:cubicBezTo>
                  <a:cubicBezTo>
                    <a:pt x="1" y="423"/>
                    <a:pt x="99" y="624"/>
                    <a:pt x="283" y="687"/>
                  </a:cubicBezTo>
                  <a:lnTo>
                    <a:pt x="3352" y="1770"/>
                  </a:lnTo>
                  <a:cubicBezTo>
                    <a:pt x="3390" y="1782"/>
                    <a:pt x="3429" y="1789"/>
                    <a:pt x="3467" y="1789"/>
                  </a:cubicBezTo>
                  <a:cubicBezTo>
                    <a:pt x="3614" y="1789"/>
                    <a:pt x="3751" y="1697"/>
                    <a:pt x="3801" y="1550"/>
                  </a:cubicBezTo>
                  <a:cubicBezTo>
                    <a:pt x="3864" y="1366"/>
                    <a:pt x="3766" y="1166"/>
                    <a:pt x="3583" y="1102"/>
                  </a:cubicBezTo>
                  <a:lnTo>
                    <a:pt x="512" y="20"/>
                  </a:lnTo>
                  <a:cubicBezTo>
                    <a:pt x="474" y="7"/>
                    <a:pt x="436" y="1"/>
                    <a:pt x="398" y="1"/>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23" name="Google Shape;1723;p51"/>
          <p:cNvSpPr/>
          <p:nvPr/>
        </p:nvSpPr>
        <p:spPr>
          <a:xfrm rot="-2700447">
            <a:off x="6795192" y="4388483"/>
            <a:ext cx="180767" cy="182887"/>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7806;p34">
            <a:extLst>
              <a:ext uri="{FF2B5EF4-FFF2-40B4-BE49-F238E27FC236}">
                <a16:creationId xmlns:a16="http://schemas.microsoft.com/office/drawing/2014/main" id="{25E6F088-6D64-6630-6381-0022F9AB346C}"/>
              </a:ext>
            </a:extLst>
          </p:cNvPr>
          <p:cNvSpPr/>
          <p:nvPr/>
        </p:nvSpPr>
        <p:spPr>
          <a:xfrm>
            <a:off x="2362706" y="188142"/>
            <a:ext cx="1165500" cy="1165200"/>
          </a:xfrm>
          <a:prstGeom prst="ellipse">
            <a:avLst/>
          </a:prstGeom>
          <a:solidFill>
            <a:srgbClr val="FBB44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ysClr val="windowText" lastClr="000000"/>
              </a:solidFill>
              <a:effectLst/>
              <a:uLnTx/>
              <a:uFillTx/>
            </a:endParaRPr>
          </a:p>
        </p:txBody>
      </p:sp>
      <p:sp>
        <p:nvSpPr>
          <p:cNvPr id="5" name="Google Shape;7807;p34">
            <a:extLst>
              <a:ext uri="{FF2B5EF4-FFF2-40B4-BE49-F238E27FC236}">
                <a16:creationId xmlns:a16="http://schemas.microsoft.com/office/drawing/2014/main" id="{EA2CD149-6063-CED3-ACDE-61EEA003961D}"/>
              </a:ext>
            </a:extLst>
          </p:cNvPr>
          <p:cNvSpPr txBox="1">
            <a:spLocks/>
          </p:cNvSpPr>
          <p:nvPr/>
        </p:nvSpPr>
        <p:spPr>
          <a:xfrm>
            <a:off x="795891" y="2217809"/>
            <a:ext cx="4298979" cy="1525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Kavoon"/>
              <a:buNone/>
              <a:defRPr sz="5000" b="0" i="0" u="none" strike="noStrike" cap="none">
                <a:solidFill>
                  <a:schemeClr val="lt2"/>
                </a:solidFill>
                <a:latin typeface="Kavoon"/>
                <a:ea typeface="Kavoon"/>
                <a:cs typeface="Kavoon"/>
                <a:sym typeface="Kavoon"/>
              </a:defRPr>
            </a:lvl1pPr>
            <a:lvl2pPr marR="0" lvl="1" algn="ctr" rtl="0">
              <a:lnSpc>
                <a:spcPct val="10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9pPr>
          </a:lstStyle>
          <a:p>
            <a:r>
              <a:rPr lang="en-US" sz="3600" b="1">
                <a:solidFill>
                  <a:schemeClr val="accent1">
                    <a:lumMod val="75000"/>
                  </a:schemeClr>
                </a:solidFill>
                <a:latin typeface="Times New Roman" panose="02020603050405020304" pitchFamily="18" charset="0"/>
                <a:cs typeface="Times New Roman" panose="02020603050405020304" pitchFamily="18" charset="0"/>
              </a:rPr>
              <a:t>Tìm hiểu yêu cầu đối với bài văn phân tích một nhân vật văn học trong cuốn sách đã đọc</a:t>
            </a:r>
            <a:endParaRPr lang="en-US" sz="3600" b="1">
              <a:latin typeface="Times New Roman" panose="02020603050405020304" pitchFamily="18" charset="0"/>
              <a:cs typeface="Times New Roman" panose="02020603050405020304" pitchFamily="18" charset="0"/>
            </a:endParaRPr>
          </a:p>
        </p:txBody>
      </p:sp>
      <p:sp>
        <p:nvSpPr>
          <p:cNvPr id="6" name="Google Shape;7808;p34">
            <a:extLst>
              <a:ext uri="{FF2B5EF4-FFF2-40B4-BE49-F238E27FC236}">
                <a16:creationId xmlns:a16="http://schemas.microsoft.com/office/drawing/2014/main" id="{BB70A7DF-ED95-4B36-129A-581819539030}"/>
              </a:ext>
            </a:extLst>
          </p:cNvPr>
          <p:cNvSpPr txBox="1">
            <a:spLocks/>
          </p:cNvSpPr>
          <p:nvPr/>
        </p:nvSpPr>
        <p:spPr>
          <a:xfrm>
            <a:off x="2327981" y="349917"/>
            <a:ext cx="1234800" cy="84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Kavoon"/>
              <a:buNone/>
              <a:defRPr sz="60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6000"/>
              <a:buFont typeface="Bebas Neue"/>
              <a:buNone/>
              <a:defRPr sz="60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6000"/>
              <a:buFont typeface="Bebas Neue"/>
              <a:buNone/>
              <a:defRPr sz="60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6000"/>
              <a:buFont typeface="Bebas Neue"/>
              <a:buNone/>
              <a:defRPr sz="60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6000"/>
              <a:buFont typeface="Bebas Neue"/>
              <a:buNone/>
              <a:defRPr sz="60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6000"/>
              <a:buFont typeface="Bebas Neue"/>
              <a:buNone/>
              <a:defRPr sz="60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6000"/>
              <a:buFont typeface="Bebas Neue"/>
              <a:buNone/>
              <a:defRPr sz="60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6000"/>
              <a:buFont typeface="Bebas Neue"/>
              <a:buNone/>
              <a:defRPr sz="60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6000"/>
              <a:buFont typeface="Bebas Neue"/>
              <a:buNone/>
              <a:defRPr sz="6000" b="0" i="0" u="none" strike="noStrike" cap="none">
                <a:solidFill>
                  <a:schemeClr val="dk1"/>
                </a:solidFill>
                <a:latin typeface="Bebas Neue"/>
                <a:ea typeface="Bebas Neue"/>
                <a:cs typeface="Bebas Neue"/>
                <a:sym typeface="Bebas Neue"/>
              </a:defRPr>
            </a:lvl9pPr>
          </a:lstStyle>
          <a:p>
            <a:r>
              <a:rPr lang="en-US" sz="5400" b="1">
                <a:solidFill>
                  <a:schemeClr val="accent6"/>
                </a:solidFill>
                <a:latin typeface="Times New Roman" panose="02020603050405020304" pitchFamily="18" charset="0"/>
                <a:cs typeface="Times New Roman" panose="02020603050405020304" pitchFamily="18" charset="0"/>
              </a:rPr>
              <a:t>3.1</a:t>
            </a:r>
          </a:p>
        </p:txBody>
      </p:sp>
      <p:grpSp>
        <p:nvGrpSpPr>
          <p:cNvPr id="7" name="Google Shape;7810;p34">
            <a:extLst>
              <a:ext uri="{FF2B5EF4-FFF2-40B4-BE49-F238E27FC236}">
                <a16:creationId xmlns:a16="http://schemas.microsoft.com/office/drawing/2014/main" id="{998F6DB7-BCFD-0641-0B40-A139134841B6}"/>
              </a:ext>
            </a:extLst>
          </p:cNvPr>
          <p:cNvGrpSpPr/>
          <p:nvPr/>
        </p:nvGrpSpPr>
        <p:grpSpPr>
          <a:xfrm>
            <a:off x="4577224" y="74052"/>
            <a:ext cx="2264747" cy="2124807"/>
            <a:chOff x="3995911" y="326724"/>
            <a:chExt cx="4278761" cy="4436653"/>
          </a:xfrm>
        </p:grpSpPr>
        <p:grpSp>
          <p:nvGrpSpPr>
            <p:cNvPr id="8" name="Google Shape;7811;p34">
              <a:extLst>
                <a:ext uri="{FF2B5EF4-FFF2-40B4-BE49-F238E27FC236}">
                  <a16:creationId xmlns:a16="http://schemas.microsoft.com/office/drawing/2014/main" id="{4225DBE2-25D8-52A0-DE2D-70EE639377E6}"/>
                </a:ext>
              </a:extLst>
            </p:cNvPr>
            <p:cNvGrpSpPr/>
            <p:nvPr/>
          </p:nvGrpSpPr>
          <p:grpSpPr>
            <a:xfrm>
              <a:off x="5581590" y="326724"/>
              <a:ext cx="1319367" cy="1525781"/>
              <a:chOff x="5531300" y="3305725"/>
              <a:chExt cx="703625" cy="813750"/>
            </a:xfrm>
          </p:grpSpPr>
          <p:sp>
            <p:nvSpPr>
              <p:cNvPr id="1863" name="Google Shape;7812;p34">
                <a:extLst>
                  <a:ext uri="{FF2B5EF4-FFF2-40B4-BE49-F238E27FC236}">
                    <a16:creationId xmlns:a16="http://schemas.microsoft.com/office/drawing/2014/main" id="{FDA980C0-3391-AD18-B84D-8D105AE04A6E}"/>
                  </a:ext>
                </a:extLst>
              </p:cNvPr>
              <p:cNvSpPr/>
              <p:nvPr/>
            </p:nvSpPr>
            <p:spPr>
              <a:xfrm>
                <a:off x="5531300" y="3305725"/>
                <a:ext cx="703625" cy="813750"/>
              </a:xfrm>
              <a:custGeom>
                <a:avLst/>
                <a:gdLst/>
                <a:ahLst/>
                <a:cxnLst/>
                <a:rect l="l" t="t" r="r" b="b"/>
                <a:pathLst>
                  <a:path w="28145" h="32550" extrusionOk="0">
                    <a:moveTo>
                      <a:pt x="17645" y="0"/>
                    </a:moveTo>
                    <a:cubicBezTo>
                      <a:pt x="17485" y="0"/>
                      <a:pt x="17325" y="23"/>
                      <a:pt x="17165" y="46"/>
                    </a:cubicBezTo>
                    <a:cubicBezTo>
                      <a:pt x="16960" y="69"/>
                      <a:pt x="16777" y="137"/>
                      <a:pt x="16640" y="183"/>
                    </a:cubicBezTo>
                    <a:cubicBezTo>
                      <a:pt x="16298" y="297"/>
                      <a:pt x="15978" y="480"/>
                      <a:pt x="15682" y="708"/>
                    </a:cubicBezTo>
                    <a:cubicBezTo>
                      <a:pt x="15636" y="753"/>
                      <a:pt x="15590" y="799"/>
                      <a:pt x="15545" y="845"/>
                    </a:cubicBezTo>
                    <a:cubicBezTo>
                      <a:pt x="15545" y="845"/>
                      <a:pt x="1507" y="4520"/>
                      <a:pt x="1484" y="4520"/>
                    </a:cubicBezTo>
                    <a:cubicBezTo>
                      <a:pt x="891" y="4679"/>
                      <a:pt x="411" y="5113"/>
                      <a:pt x="183" y="5661"/>
                    </a:cubicBezTo>
                    <a:cubicBezTo>
                      <a:pt x="137" y="5752"/>
                      <a:pt x="92" y="5866"/>
                      <a:pt x="69" y="5958"/>
                    </a:cubicBezTo>
                    <a:cubicBezTo>
                      <a:pt x="69" y="5958"/>
                      <a:pt x="46" y="6026"/>
                      <a:pt x="46" y="6049"/>
                    </a:cubicBezTo>
                    <a:cubicBezTo>
                      <a:pt x="23" y="6163"/>
                      <a:pt x="1" y="6277"/>
                      <a:pt x="1" y="6414"/>
                    </a:cubicBezTo>
                    <a:cubicBezTo>
                      <a:pt x="1" y="6483"/>
                      <a:pt x="1" y="6574"/>
                      <a:pt x="1" y="6642"/>
                    </a:cubicBezTo>
                    <a:cubicBezTo>
                      <a:pt x="1" y="6757"/>
                      <a:pt x="23" y="6893"/>
                      <a:pt x="69" y="7008"/>
                    </a:cubicBezTo>
                    <a:cubicBezTo>
                      <a:pt x="69" y="7030"/>
                      <a:pt x="69" y="7076"/>
                      <a:pt x="69" y="7099"/>
                    </a:cubicBezTo>
                    <a:lnTo>
                      <a:pt x="6529" y="30974"/>
                    </a:lnTo>
                    <a:lnTo>
                      <a:pt x="6529" y="31043"/>
                    </a:lnTo>
                    <a:cubicBezTo>
                      <a:pt x="6574" y="31202"/>
                      <a:pt x="6666" y="31408"/>
                      <a:pt x="6825" y="31636"/>
                    </a:cubicBezTo>
                    <a:cubicBezTo>
                      <a:pt x="6848" y="31705"/>
                      <a:pt x="6894" y="31750"/>
                      <a:pt x="6962" y="31819"/>
                    </a:cubicBezTo>
                    <a:cubicBezTo>
                      <a:pt x="6985" y="31864"/>
                      <a:pt x="7031" y="31910"/>
                      <a:pt x="7076" y="31956"/>
                    </a:cubicBezTo>
                    <a:cubicBezTo>
                      <a:pt x="7122" y="32001"/>
                      <a:pt x="7191" y="32047"/>
                      <a:pt x="7236" y="32093"/>
                    </a:cubicBezTo>
                    <a:cubicBezTo>
                      <a:pt x="7327" y="32161"/>
                      <a:pt x="7419" y="32230"/>
                      <a:pt x="7510" y="32275"/>
                    </a:cubicBezTo>
                    <a:cubicBezTo>
                      <a:pt x="7510" y="32298"/>
                      <a:pt x="7556" y="32298"/>
                      <a:pt x="7556" y="32321"/>
                    </a:cubicBezTo>
                    <a:cubicBezTo>
                      <a:pt x="7647" y="32366"/>
                      <a:pt x="7738" y="32389"/>
                      <a:pt x="7830" y="32435"/>
                    </a:cubicBezTo>
                    <a:cubicBezTo>
                      <a:pt x="7875" y="32435"/>
                      <a:pt x="7921" y="32458"/>
                      <a:pt x="7967" y="32481"/>
                    </a:cubicBezTo>
                    <a:lnTo>
                      <a:pt x="8012" y="32481"/>
                    </a:lnTo>
                    <a:cubicBezTo>
                      <a:pt x="8195" y="32526"/>
                      <a:pt x="8377" y="32549"/>
                      <a:pt x="8537" y="32549"/>
                    </a:cubicBezTo>
                    <a:cubicBezTo>
                      <a:pt x="8697" y="32549"/>
                      <a:pt x="8880" y="32526"/>
                      <a:pt x="9039" y="32503"/>
                    </a:cubicBezTo>
                    <a:lnTo>
                      <a:pt x="23031" y="28829"/>
                    </a:lnTo>
                    <a:cubicBezTo>
                      <a:pt x="23168" y="28874"/>
                      <a:pt x="23305" y="28897"/>
                      <a:pt x="23465" y="28920"/>
                    </a:cubicBezTo>
                    <a:lnTo>
                      <a:pt x="23739" y="28920"/>
                    </a:lnTo>
                    <a:cubicBezTo>
                      <a:pt x="24424" y="28920"/>
                      <a:pt x="25063" y="28714"/>
                      <a:pt x="25611" y="28281"/>
                    </a:cubicBezTo>
                    <a:cubicBezTo>
                      <a:pt x="25702" y="28212"/>
                      <a:pt x="25770" y="28144"/>
                      <a:pt x="25839" y="28075"/>
                    </a:cubicBezTo>
                    <a:cubicBezTo>
                      <a:pt x="26044" y="28007"/>
                      <a:pt x="26204" y="27916"/>
                      <a:pt x="26318" y="27847"/>
                    </a:cubicBezTo>
                    <a:cubicBezTo>
                      <a:pt x="26501" y="27733"/>
                      <a:pt x="26660" y="27619"/>
                      <a:pt x="26843" y="27459"/>
                    </a:cubicBezTo>
                    <a:cubicBezTo>
                      <a:pt x="27140" y="27185"/>
                      <a:pt x="27391" y="26866"/>
                      <a:pt x="27619" y="26500"/>
                    </a:cubicBezTo>
                    <a:cubicBezTo>
                      <a:pt x="27825" y="26158"/>
                      <a:pt x="27962" y="25770"/>
                      <a:pt x="28053" y="25359"/>
                    </a:cubicBezTo>
                    <a:cubicBezTo>
                      <a:pt x="28144" y="24880"/>
                      <a:pt x="28121" y="24400"/>
                      <a:pt x="28007" y="23944"/>
                    </a:cubicBezTo>
                    <a:cubicBezTo>
                      <a:pt x="28007" y="23921"/>
                      <a:pt x="28007" y="23898"/>
                      <a:pt x="28007" y="23875"/>
                    </a:cubicBezTo>
                    <a:lnTo>
                      <a:pt x="22164" y="2214"/>
                    </a:lnTo>
                    <a:cubicBezTo>
                      <a:pt x="22141" y="2191"/>
                      <a:pt x="22141" y="2191"/>
                      <a:pt x="22141" y="2169"/>
                    </a:cubicBezTo>
                    <a:cubicBezTo>
                      <a:pt x="22095" y="1963"/>
                      <a:pt x="22004" y="1758"/>
                      <a:pt x="21913" y="1575"/>
                    </a:cubicBezTo>
                    <a:cubicBezTo>
                      <a:pt x="21776" y="1301"/>
                      <a:pt x="21593" y="1050"/>
                      <a:pt x="21388" y="845"/>
                    </a:cubicBezTo>
                    <a:cubicBezTo>
                      <a:pt x="20977" y="457"/>
                      <a:pt x="20452" y="183"/>
                      <a:pt x="19881" y="69"/>
                    </a:cubicBezTo>
                    <a:cubicBezTo>
                      <a:pt x="19676" y="46"/>
                      <a:pt x="19493" y="23"/>
                      <a:pt x="19288" y="23"/>
                    </a:cubicBezTo>
                    <a:cubicBezTo>
                      <a:pt x="19082" y="23"/>
                      <a:pt x="18877" y="23"/>
                      <a:pt x="18672" y="69"/>
                    </a:cubicBezTo>
                    <a:cubicBezTo>
                      <a:pt x="18558" y="69"/>
                      <a:pt x="18466" y="92"/>
                      <a:pt x="18352" y="114"/>
                    </a:cubicBezTo>
                    <a:cubicBezTo>
                      <a:pt x="18169" y="46"/>
                      <a:pt x="17964" y="23"/>
                      <a:pt x="17759"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64" name="Google Shape;7813;p34">
                <a:extLst>
                  <a:ext uri="{FF2B5EF4-FFF2-40B4-BE49-F238E27FC236}">
                    <a16:creationId xmlns:a16="http://schemas.microsoft.com/office/drawing/2014/main" id="{5853758F-51CD-EF63-CA60-2CAD08C6F300}"/>
                  </a:ext>
                </a:extLst>
              </p:cNvPr>
              <p:cNvSpPr/>
              <p:nvPr/>
            </p:nvSpPr>
            <p:spPr>
              <a:xfrm>
                <a:off x="5903925" y="3865500"/>
                <a:ext cx="51375" cy="30275"/>
              </a:xfrm>
              <a:custGeom>
                <a:avLst/>
                <a:gdLst/>
                <a:ahLst/>
                <a:cxnLst/>
                <a:rect l="l" t="t" r="r" b="b"/>
                <a:pathLst>
                  <a:path w="2055" h="1211" extrusionOk="0">
                    <a:moveTo>
                      <a:pt x="1302" y="1"/>
                    </a:moveTo>
                    <a:cubicBezTo>
                      <a:pt x="1210" y="24"/>
                      <a:pt x="1119" y="46"/>
                      <a:pt x="1028" y="69"/>
                    </a:cubicBezTo>
                    <a:cubicBezTo>
                      <a:pt x="913" y="92"/>
                      <a:pt x="799" y="115"/>
                      <a:pt x="708" y="161"/>
                    </a:cubicBezTo>
                    <a:cubicBezTo>
                      <a:pt x="640" y="183"/>
                      <a:pt x="548" y="229"/>
                      <a:pt x="457" y="298"/>
                    </a:cubicBezTo>
                    <a:cubicBezTo>
                      <a:pt x="388" y="343"/>
                      <a:pt x="297" y="412"/>
                      <a:pt x="229" y="480"/>
                    </a:cubicBezTo>
                    <a:cubicBezTo>
                      <a:pt x="137" y="571"/>
                      <a:pt x="92" y="663"/>
                      <a:pt x="46" y="754"/>
                    </a:cubicBezTo>
                    <a:cubicBezTo>
                      <a:pt x="46" y="777"/>
                      <a:pt x="46" y="823"/>
                      <a:pt x="46" y="845"/>
                    </a:cubicBezTo>
                    <a:cubicBezTo>
                      <a:pt x="23" y="868"/>
                      <a:pt x="23" y="868"/>
                      <a:pt x="23" y="891"/>
                    </a:cubicBezTo>
                    <a:cubicBezTo>
                      <a:pt x="23" y="914"/>
                      <a:pt x="0" y="937"/>
                      <a:pt x="0" y="982"/>
                    </a:cubicBezTo>
                    <a:cubicBezTo>
                      <a:pt x="0" y="1005"/>
                      <a:pt x="23" y="1028"/>
                      <a:pt x="46" y="1051"/>
                    </a:cubicBezTo>
                    <a:cubicBezTo>
                      <a:pt x="92" y="1096"/>
                      <a:pt x="137" y="1142"/>
                      <a:pt x="229" y="1165"/>
                    </a:cubicBezTo>
                    <a:cubicBezTo>
                      <a:pt x="274" y="1188"/>
                      <a:pt x="320" y="1188"/>
                      <a:pt x="366" y="1188"/>
                    </a:cubicBezTo>
                    <a:cubicBezTo>
                      <a:pt x="434" y="1211"/>
                      <a:pt x="548" y="1211"/>
                      <a:pt x="640" y="1211"/>
                    </a:cubicBezTo>
                    <a:lnTo>
                      <a:pt x="685" y="1211"/>
                    </a:lnTo>
                    <a:cubicBezTo>
                      <a:pt x="891" y="1211"/>
                      <a:pt x="1073" y="1165"/>
                      <a:pt x="1233" y="1074"/>
                    </a:cubicBezTo>
                    <a:cubicBezTo>
                      <a:pt x="1302" y="1051"/>
                      <a:pt x="1370" y="1005"/>
                      <a:pt x="1461" y="959"/>
                    </a:cubicBezTo>
                    <a:cubicBezTo>
                      <a:pt x="1530" y="914"/>
                      <a:pt x="1598" y="868"/>
                      <a:pt x="1667" y="800"/>
                    </a:cubicBezTo>
                    <a:cubicBezTo>
                      <a:pt x="1735" y="754"/>
                      <a:pt x="1804" y="708"/>
                      <a:pt x="1872" y="640"/>
                    </a:cubicBezTo>
                    <a:cubicBezTo>
                      <a:pt x="1895" y="617"/>
                      <a:pt x="1918" y="594"/>
                      <a:pt x="1941" y="571"/>
                    </a:cubicBezTo>
                    <a:cubicBezTo>
                      <a:pt x="1986" y="526"/>
                      <a:pt x="2009" y="480"/>
                      <a:pt x="2032" y="412"/>
                    </a:cubicBezTo>
                    <a:cubicBezTo>
                      <a:pt x="2055" y="298"/>
                      <a:pt x="2009" y="183"/>
                      <a:pt x="1918" y="138"/>
                    </a:cubicBezTo>
                    <a:cubicBezTo>
                      <a:pt x="1872" y="92"/>
                      <a:pt x="1804" y="69"/>
                      <a:pt x="1735" y="69"/>
                    </a:cubicBezTo>
                    <a:lnTo>
                      <a:pt x="1712" y="46"/>
                    </a:lnTo>
                    <a:cubicBezTo>
                      <a:pt x="1690" y="46"/>
                      <a:pt x="1690" y="46"/>
                      <a:pt x="1644" y="24"/>
                    </a:cubicBezTo>
                    <a:lnTo>
                      <a:pt x="1598" y="24"/>
                    </a:lnTo>
                    <a:cubicBezTo>
                      <a:pt x="1553" y="1"/>
                      <a:pt x="1507" y="1"/>
                      <a:pt x="1461" y="1"/>
                    </a:cubicBezTo>
                    <a:close/>
                  </a:path>
                </a:pathLst>
              </a:custGeom>
              <a:solidFill>
                <a:srgbClr val="FA938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65" name="Google Shape;7814;p34">
                <a:extLst>
                  <a:ext uri="{FF2B5EF4-FFF2-40B4-BE49-F238E27FC236}">
                    <a16:creationId xmlns:a16="http://schemas.microsoft.com/office/drawing/2014/main" id="{B98F6508-80D3-1D5F-7B80-29DC723DABB5}"/>
                  </a:ext>
                </a:extLst>
              </p:cNvPr>
              <p:cNvSpPr/>
              <p:nvPr/>
            </p:nvSpPr>
            <p:spPr>
              <a:xfrm>
                <a:off x="5580375" y="3356500"/>
                <a:ext cx="603750" cy="712175"/>
              </a:xfrm>
              <a:custGeom>
                <a:avLst/>
                <a:gdLst/>
                <a:ahLst/>
                <a:cxnLst/>
                <a:rect l="l" t="t" r="r" b="b"/>
                <a:pathLst>
                  <a:path w="24150" h="28487" extrusionOk="0">
                    <a:moveTo>
                      <a:pt x="14403" y="20361"/>
                    </a:moveTo>
                    <a:cubicBezTo>
                      <a:pt x="14449" y="20361"/>
                      <a:pt x="14495" y="20361"/>
                      <a:pt x="14540" y="20384"/>
                    </a:cubicBezTo>
                    <a:lnTo>
                      <a:pt x="14586" y="20384"/>
                    </a:lnTo>
                    <a:cubicBezTo>
                      <a:pt x="14632" y="20406"/>
                      <a:pt x="14632" y="20406"/>
                      <a:pt x="14654" y="20406"/>
                    </a:cubicBezTo>
                    <a:lnTo>
                      <a:pt x="14677" y="20429"/>
                    </a:lnTo>
                    <a:cubicBezTo>
                      <a:pt x="14746" y="20429"/>
                      <a:pt x="14814" y="20452"/>
                      <a:pt x="14860" y="20498"/>
                    </a:cubicBezTo>
                    <a:cubicBezTo>
                      <a:pt x="14951" y="20543"/>
                      <a:pt x="14997" y="20658"/>
                      <a:pt x="14974" y="20772"/>
                    </a:cubicBezTo>
                    <a:cubicBezTo>
                      <a:pt x="14951" y="20840"/>
                      <a:pt x="14928" y="20886"/>
                      <a:pt x="14883" y="20931"/>
                    </a:cubicBezTo>
                    <a:cubicBezTo>
                      <a:pt x="14860" y="20954"/>
                      <a:pt x="14837" y="20977"/>
                      <a:pt x="14814" y="21000"/>
                    </a:cubicBezTo>
                    <a:cubicBezTo>
                      <a:pt x="14746" y="21068"/>
                      <a:pt x="14677" y="21114"/>
                      <a:pt x="14609" y="21160"/>
                    </a:cubicBezTo>
                    <a:cubicBezTo>
                      <a:pt x="14540" y="21228"/>
                      <a:pt x="14472" y="21274"/>
                      <a:pt x="14403" y="21319"/>
                    </a:cubicBezTo>
                    <a:cubicBezTo>
                      <a:pt x="14312" y="21365"/>
                      <a:pt x="14244" y="21411"/>
                      <a:pt x="14175" y="21434"/>
                    </a:cubicBezTo>
                    <a:cubicBezTo>
                      <a:pt x="14015" y="21525"/>
                      <a:pt x="13833" y="21571"/>
                      <a:pt x="13627" y="21571"/>
                    </a:cubicBezTo>
                    <a:lnTo>
                      <a:pt x="13582" y="21571"/>
                    </a:lnTo>
                    <a:cubicBezTo>
                      <a:pt x="13490" y="21571"/>
                      <a:pt x="13376" y="21571"/>
                      <a:pt x="13308" y="21548"/>
                    </a:cubicBezTo>
                    <a:cubicBezTo>
                      <a:pt x="13262" y="21548"/>
                      <a:pt x="13216" y="21548"/>
                      <a:pt x="13171" y="21525"/>
                    </a:cubicBezTo>
                    <a:cubicBezTo>
                      <a:pt x="13102" y="21502"/>
                      <a:pt x="13034" y="21456"/>
                      <a:pt x="12988" y="21411"/>
                    </a:cubicBezTo>
                    <a:cubicBezTo>
                      <a:pt x="12965" y="21388"/>
                      <a:pt x="12942" y="21365"/>
                      <a:pt x="12942" y="21342"/>
                    </a:cubicBezTo>
                    <a:cubicBezTo>
                      <a:pt x="12942" y="21297"/>
                      <a:pt x="12965" y="21274"/>
                      <a:pt x="12965" y="21251"/>
                    </a:cubicBezTo>
                    <a:cubicBezTo>
                      <a:pt x="12965" y="21228"/>
                      <a:pt x="12965" y="21228"/>
                      <a:pt x="12988" y="21205"/>
                    </a:cubicBezTo>
                    <a:cubicBezTo>
                      <a:pt x="12988" y="21183"/>
                      <a:pt x="12988" y="21137"/>
                      <a:pt x="12988" y="21114"/>
                    </a:cubicBezTo>
                    <a:cubicBezTo>
                      <a:pt x="13034" y="21023"/>
                      <a:pt x="13079" y="20931"/>
                      <a:pt x="13171" y="20840"/>
                    </a:cubicBezTo>
                    <a:cubicBezTo>
                      <a:pt x="13239" y="20772"/>
                      <a:pt x="13330" y="20703"/>
                      <a:pt x="13399" y="20658"/>
                    </a:cubicBezTo>
                    <a:cubicBezTo>
                      <a:pt x="13490" y="20589"/>
                      <a:pt x="13582" y="20543"/>
                      <a:pt x="13650" y="20521"/>
                    </a:cubicBezTo>
                    <a:cubicBezTo>
                      <a:pt x="13741" y="20475"/>
                      <a:pt x="13855" y="20452"/>
                      <a:pt x="13970" y="20429"/>
                    </a:cubicBezTo>
                    <a:cubicBezTo>
                      <a:pt x="14061" y="20406"/>
                      <a:pt x="14152" y="20384"/>
                      <a:pt x="14244" y="20361"/>
                    </a:cubicBezTo>
                    <a:close/>
                    <a:moveTo>
                      <a:pt x="17028" y="1"/>
                    </a:moveTo>
                    <a:cubicBezTo>
                      <a:pt x="16868" y="24"/>
                      <a:pt x="16731" y="46"/>
                      <a:pt x="16572" y="92"/>
                    </a:cubicBezTo>
                    <a:lnTo>
                      <a:pt x="16526" y="115"/>
                    </a:lnTo>
                    <a:cubicBezTo>
                      <a:pt x="16389" y="138"/>
                      <a:pt x="16252" y="183"/>
                      <a:pt x="16115" y="229"/>
                    </a:cubicBezTo>
                    <a:lnTo>
                      <a:pt x="16024" y="252"/>
                    </a:lnTo>
                    <a:cubicBezTo>
                      <a:pt x="15818" y="297"/>
                      <a:pt x="15659" y="343"/>
                      <a:pt x="15499" y="389"/>
                    </a:cubicBezTo>
                    <a:cubicBezTo>
                      <a:pt x="15385" y="412"/>
                      <a:pt x="15293" y="434"/>
                      <a:pt x="15202" y="434"/>
                    </a:cubicBezTo>
                    <a:cubicBezTo>
                      <a:pt x="15111" y="457"/>
                      <a:pt x="15042" y="480"/>
                      <a:pt x="14974" y="480"/>
                    </a:cubicBezTo>
                    <a:cubicBezTo>
                      <a:pt x="14791" y="526"/>
                      <a:pt x="14609" y="571"/>
                      <a:pt x="14449" y="617"/>
                    </a:cubicBezTo>
                    <a:cubicBezTo>
                      <a:pt x="14289" y="663"/>
                      <a:pt x="14107" y="708"/>
                      <a:pt x="13924" y="754"/>
                    </a:cubicBezTo>
                    <a:lnTo>
                      <a:pt x="13764" y="800"/>
                    </a:lnTo>
                    <a:cubicBezTo>
                      <a:pt x="13627" y="822"/>
                      <a:pt x="13513" y="845"/>
                      <a:pt x="13399" y="868"/>
                    </a:cubicBezTo>
                    <a:cubicBezTo>
                      <a:pt x="13330" y="891"/>
                      <a:pt x="13262" y="914"/>
                      <a:pt x="13194" y="937"/>
                    </a:cubicBezTo>
                    <a:lnTo>
                      <a:pt x="13148" y="937"/>
                    </a:lnTo>
                    <a:cubicBezTo>
                      <a:pt x="13079" y="959"/>
                      <a:pt x="13034" y="982"/>
                      <a:pt x="12965" y="982"/>
                    </a:cubicBezTo>
                    <a:lnTo>
                      <a:pt x="12942" y="1005"/>
                    </a:lnTo>
                    <a:lnTo>
                      <a:pt x="12874" y="1005"/>
                    </a:lnTo>
                    <a:cubicBezTo>
                      <a:pt x="12691" y="1051"/>
                      <a:pt x="12509" y="1119"/>
                      <a:pt x="12326" y="1165"/>
                    </a:cubicBezTo>
                    <a:cubicBezTo>
                      <a:pt x="12258" y="1188"/>
                      <a:pt x="12189" y="1210"/>
                      <a:pt x="12121" y="1233"/>
                    </a:cubicBezTo>
                    <a:lnTo>
                      <a:pt x="12052" y="1233"/>
                    </a:lnTo>
                    <a:lnTo>
                      <a:pt x="11984" y="1256"/>
                    </a:lnTo>
                    <a:cubicBezTo>
                      <a:pt x="11938" y="1279"/>
                      <a:pt x="11870" y="1302"/>
                      <a:pt x="11824" y="1302"/>
                    </a:cubicBezTo>
                    <a:cubicBezTo>
                      <a:pt x="11733" y="1325"/>
                      <a:pt x="11641" y="1347"/>
                      <a:pt x="11550" y="1370"/>
                    </a:cubicBezTo>
                    <a:cubicBezTo>
                      <a:pt x="11482" y="1393"/>
                      <a:pt x="11390" y="1416"/>
                      <a:pt x="11299" y="1439"/>
                    </a:cubicBezTo>
                    <a:cubicBezTo>
                      <a:pt x="11208" y="1462"/>
                      <a:pt x="11094" y="1507"/>
                      <a:pt x="10979" y="1530"/>
                    </a:cubicBezTo>
                    <a:lnTo>
                      <a:pt x="10774" y="1576"/>
                    </a:lnTo>
                    <a:lnTo>
                      <a:pt x="10683" y="1598"/>
                    </a:lnTo>
                    <a:lnTo>
                      <a:pt x="10591" y="1621"/>
                    </a:lnTo>
                    <a:lnTo>
                      <a:pt x="10500" y="1644"/>
                    </a:lnTo>
                    <a:cubicBezTo>
                      <a:pt x="10455" y="1667"/>
                      <a:pt x="10409" y="1667"/>
                      <a:pt x="10363" y="1690"/>
                    </a:cubicBezTo>
                    <a:lnTo>
                      <a:pt x="10340" y="1690"/>
                    </a:lnTo>
                    <a:lnTo>
                      <a:pt x="10249" y="1713"/>
                    </a:lnTo>
                    <a:cubicBezTo>
                      <a:pt x="10044" y="1781"/>
                      <a:pt x="9861" y="1827"/>
                      <a:pt x="9678" y="1872"/>
                    </a:cubicBezTo>
                    <a:cubicBezTo>
                      <a:pt x="9564" y="1895"/>
                      <a:pt x="9427" y="1918"/>
                      <a:pt x="9313" y="1964"/>
                    </a:cubicBezTo>
                    <a:lnTo>
                      <a:pt x="9131" y="2009"/>
                    </a:lnTo>
                    <a:cubicBezTo>
                      <a:pt x="8948" y="2055"/>
                      <a:pt x="8743" y="2101"/>
                      <a:pt x="8560" y="2146"/>
                    </a:cubicBezTo>
                    <a:cubicBezTo>
                      <a:pt x="8514" y="2169"/>
                      <a:pt x="8469" y="2169"/>
                      <a:pt x="8423" y="2192"/>
                    </a:cubicBezTo>
                    <a:lnTo>
                      <a:pt x="8355" y="2215"/>
                    </a:lnTo>
                    <a:cubicBezTo>
                      <a:pt x="8218" y="2238"/>
                      <a:pt x="8104" y="2260"/>
                      <a:pt x="8012" y="2283"/>
                    </a:cubicBezTo>
                    <a:lnTo>
                      <a:pt x="7875" y="2329"/>
                    </a:lnTo>
                    <a:cubicBezTo>
                      <a:pt x="7715" y="2375"/>
                      <a:pt x="7579" y="2397"/>
                      <a:pt x="7442" y="2443"/>
                    </a:cubicBezTo>
                    <a:lnTo>
                      <a:pt x="7099" y="2534"/>
                    </a:lnTo>
                    <a:lnTo>
                      <a:pt x="6917" y="2580"/>
                    </a:lnTo>
                    <a:cubicBezTo>
                      <a:pt x="6780" y="2626"/>
                      <a:pt x="6620" y="2671"/>
                      <a:pt x="6483" y="2694"/>
                    </a:cubicBezTo>
                    <a:lnTo>
                      <a:pt x="6369" y="2740"/>
                    </a:lnTo>
                    <a:cubicBezTo>
                      <a:pt x="6255" y="2763"/>
                      <a:pt x="6118" y="2808"/>
                      <a:pt x="6004" y="2831"/>
                    </a:cubicBezTo>
                    <a:cubicBezTo>
                      <a:pt x="5912" y="2854"/>
                      <a:pt x="5821" y="2900"/>
                      <a:pt x="5730" y="2922"/>
                    </a:cubicBezTo>
                    <a:lnTo>
                      <a:pt x="5661" y="2945"/>
                    </a:lnTo>
                    <a:lnTo>
                      <a:pt x="5524" y="2991"/>
                    </a:lnTo>
                    <a:lnTo>
                      <a:pt x="5501" y="2991"/>
                    </a:lnTo>
                    <a:cubicBezTo>
                      <a:pt x="5433" y="3014"/>
                      <a:pt x="5342" y="3036"/>
                      <a:pt x="5273" y="3059"/>
                    </a:cubicBezTo>
                    <a:lnTo>
                      <a:pt x="5228" y="3059"/>
                    </a:lnTo>
                    <a:cubicBezTo>
                      <a:pt x="5136" y="3105"/>
                      <a:pt x="5022" y="3128"/>
                      <a:pt x="4931" y="3151"/>
                    </a:cubicBezTo>
                    <a:lnTo>
                      <a:pt x="4680" y="3242"/>
                    </a:lnTo>
                    <a:cubicBezTo>
                      <a:pt x="4566" y="3265"/>
                      <a:pt x="4451" y="3310"/>
                      <a:pt x="4315" y="3333"/>
                    </a:cubicBezTo>
                    <a:lnTo>
                      <a:pt x="4109" y="3402"/>
                    </a:lnTo>
                    <a:cubicBezTo>
                      <a:pt x="3995" y="3447"/>
                      <a:pt x="3904" y="3470"/>
                      <a:pt x="3790" y="3493"/>
                    </a:cubicBezTo>
                    <a:lnTo>
                      <a:pt x="3675" y="3539"/>
                    </a:lnTo>
                    <a:lnTo>
                      <a:pt x="3516" y="3584"/>
                    </a:lnTo>
                    <a:cubicBezTo>
                      <a:pt x="3470" y="3607"/>
                      <a:pt x="3424" y="3607"/>
                      <a:pt x="3379" y="3630"/>
                    </a:cubicBezTo>
                    <a:cubicBezTo>
                      <a:pt x="3333" y="3630"/>
                      <a:pt x="3287" y="3653"/>
                      <a:pt x="3242" y="3653"/>
                    </a:cubicBezTo>
                    <a:cubicBezTo>
                      <a:pt x="3105" y="3698"/>
                      <a:pt x="2991" y="3721"/>
                      <a:pt x="2854" y="3767"/>
                    </a:cubicBezTo>
                    <a:lnTo>
                      <a:pt x="2694" y="3813"/>
                    </a:lnTo>
                    <a:lnTo>
                      <a:pt x="2603" y="3835"/>
                    </a:lnTo>
                    <a:lnTo>
                      <a:pt x="2557" y="3858"/>
                    </a:lnTo>
                    <a:cubicBezTo>
                      <a:pt x="2420" y="3881"/>
                      <a:pt x="2283" y="3927"/>
                      <a:pt x="2146" y="3949"/>
                    </a:cubicBezTo>
                    <a:cubicBezTo>
                      <a:pt x="1963" y="3995"/>
                      <a:pt x="1781" y="4041"/>
                      <a:pt x="1598" y="4086"/>
                    </a:cubicBezTo>
                    <a:lnTo>
                      <a:pt x="1530" y="4109"/>
                    </a:lnTo>
                    <a:lnTo>
                      <a:pt x="1461" y="4132"/>
                    </a:lnTo>
                    <a:cubicBezTo>
                      <a:pt x="1439" y="4086"/>
                      <a:pt x="1393" y="4086"/>
                      <a:pt x="1347" y="4086"/>
                    </a:cubicBezTo>
                    <a:lnTo>
                      <a:pt x="1256" y="4086"/>
                    </a:lnTo>
                    <a:cubicBezTo>
                      <a:pt x="1233" y="4109"/>
                      <a:pt x="1187" y="4109"/>
                      <a:pt x="1142" y="4132"/>
                    </a:cubicBezTo>
                    <a:cubicBezTo>
                      <a:pt x="1096" y="4132"/>
                      <a:pt x="1073" y="4132"/>
                      <a:pt x="1028" y="4155"/>
                    </a:cubicBezTo>
                    <a:lnTo>
                      <a:pt x="1005" y="4155"/>
                    </a:lnTo>
                    <a:cubicBezTo>
                      <a:pt x="982" y="4155"/>
                      <a:pt x="959" y="4155"/>
                      <a:pt x="914" y="4178"/>
                    </a:cubicBezTo>
                    <a:lnTo>
                      <a:pt x="868" y="4178"/>
                    </a:lnTo>
                    <a:lnTo>
                      <a:pt x="822" y="4201"/>
                    </a:lnTo>
                    <a:cubicBezTo>
                      <a:pt x="777" y="4201"/>
                      <a:pt x="731" y="4223"/>
                      <a:pt x="685" y="4223"/>
                    </a:cubicBezTo>
                    <a:lnTo>
                      <a:pt x="617" y="4223"/>
                    </a:lnTo>
                    <a:lnTo>
                      <a:pt x="594" y="4246"/>
                    </a:lnTo>
                    <a:lnTo>
                      <a:pt x="503" y="4246"/>
                    </a:lnTo>
                    <a:cubicBezTo>
                      <a:pt x="389" y="4269"/>
                      <a:pt x="274" y="4292"/>
                      <a:pt x="183" y="4337"/>
                    </a:cubicBezTo>
                    <a:cubicBezTo>
                      <a:pt x="137" y="4360"/>
                      <a:pt x="92" y="4406"/>
                      <a:pt x="69" y="4429"/>
                    </a:cubicBezTo>
                    <a:cubicBezTo>
                      <a:pt x="23" y="4497"/>
                      <a:pt x="1" y="4566"/>
                      <a:pt x="23" y="4657"/>
                    </a:cubicBezTo>
                    <a:cubicBezTo>
                      <a:pt x="46" y="4703"/>
                      <a:pt x="46" y="4748"/>
                      <a:pt x="69" y="4794"/>
                    </a:cubicBezTo>
                    <a:cubicBezTo>
                      <a:pt x="69" y="4817"/>
                      <a:pt x="92" y="4862"/>
                      <a:pt x="92" y="4885"/>
                    </a:cubicBezTo>
                    <a:cubicBezTo>
                      <a:pt x="115" y="4931"/>
                      <a:pt x="115" y="4999"/>
                      <a:pt x="137" y="5045"/>
                    </a:cubicBezTo>
                    <a:lnTo>
                      <a:pt x="160" y="5136"/>
                    </a:lnTo>
                    <a:cubicBezTo>
                      <a:pt x="160" y="5205"/>
                      <a:pt x="183" y="5251"/>
                      <a:pt x="206" y="5296"/>
                    </a:cubicBezTo>
                    <a:lnTo>
                      <a:pt x="229" y="5410"/>
                    </a:lnTo>
                    <a:lnTo>
                      <a:pt x="229" y="5433"/>
                    </a:lnTo>
                    <a:lnTo>
                      <a:pt x="252" y="5524"/>
                    </a:lnTo>
                    <a:lnTo>
                      <a:pt x="274" y="5639"/>
                    </a:lnTo>
                    <a:lnTo>
                      <a:pt x="343" y="5867"/>
                    </a:lnTo>
                    <a:lnTo>
                      <a:pt x="343" y="5912"/>
                    </a:lnTo>
                    <a:cubicBezTo>
                      <a:pt x="366" y="6004"/>
                      <a:pt x="411" y="6118"/>
                      <a:pt x="434" y="6209"/>
                    </a:cubicBezTo>
                    <a:lnTo>
                      <a:pt x="457" y="6255"/>
                    </a:lnTo>
                    <a:cubicBezTo>
                      <a:pt x="480" y="6323"/>
                      <a:pt x="480" y="6369"/>
                      <a:pt x="503" y="6437"/>
                    </a:cubicBezTo>
                    <a:cubicBezTo>
                      <a:pt x="548" y="6574"/>
                      <a:pt x="571" y="6711"/>
                      <a:pt x="617" y="6871"/>
                    </a:cubicBezTo>
                    <a:lnTo>
                      <a:pt x="617" y="6940"/>
                    </a:lnTo>
                    <a:cubicBezTo>
                      <a:pt x="662" y="7122"/>
                      <a:pt x="708" y="7282"/>
                      <a:pt x="754" y="7465"/>
                    </a:cubicBezTo>
                    <a:cubicBezTo>
                      <a:pt x="799" y="7602"/>
                      <a:pt x="845" y="7738"/>
                      <a:pt x="891" y="7875"/>
                    </a:cubicBezTo>
                    <a:lnTo>
                      <a:pt x="914" y="8012"/>
                    </a:lnTo>
                    <a:cubicBezTo>
                      <a:pt x="936" y="8081"/>
                      <a:pt x="959" y="8149"/>
                      <a:pt x="982" y="8218"/>
                    </a:cubicBezTo>
                    <a:cubicBezTo>
                      <a:pt x="1005" y="8355"/>
                      <a:pt x="1050" y="8469"/>
                      <a:pt x="1073" y="8583"/>
                    </a:cubicBezTo>
                    <a:lnTo>
                      <a:pt x="1119" y="8674"/>
                    </a:lnTo>
                    <a:cubicBezTo>
                      <a:pt x="1142" y="8743"/>
                      <a:pt x="1142" y="8811"/>
                      <a:pt x="1165" y="8880"/>
                    </a:cubicBezTo>
                    <a:lnTo>
                      <a:pt x="1210" y="9017"/>
                    </a:lnTo>
                    <a:lnTo>
                      <a:pt x="1233" y="9154"/>
                    </a:lnTo>
                    <a:cubicBezTo>
                      <a:pt x="1256" y="9222"/>
                      <a:pt x="1279" y="9268"/>
                      <a:pt x="1279" y="9336"/>
                    </a:cubicBezTo>
                    <a:lnTo>
                      <a:pt x="1302" y="9382"/>
                    </a:lnTo>
                    <a:cubicBezTo>
                      <a:pt x="1324" y="9496"/>
                      <a:pt x="1370" y="9610"/>
                      <a:pt x="1393" y="9724"/>
                    </a:cubicBezTo>
                    <a:cubicBezTo>
                      <a:pt x="1439" y="9930"/>
                      <a:pt x="1507" y="10112"/>
                      <a:pt x="1553" y="10318"/>
                    </a:cubicBezTo>
                    <a:cubicBezTo>
                      <a:pt x="1575" y="10409"/>
                      <a:pt x="1621" y="10523"/>
                      <a:pt x="1644" y="10637"/>
                    </a:cubicBezTo>
                    <a:lnTo>
                      <a:pt x="1644" y="10660"/>
                    </a:lnTo>
                    <a:cubicBezTo>
                      <a:pt x="1667" y="10729"/>
                      <a:pt x="1690" y="10797"/>
                      <a:pt x="1712" y="10888"/>
                    </a:cubicBezTo>
                    <a:cubicBezTo>
                      <a:pt x="1735" y="10980"/>
                      <a:pt x="1758" y="11094"/>
                      <a:pt x="1804" y="11208"/>
                    </a:cubicBezTo>
                    <a:lnTo>
                      <a:pt x="1872" y="11459"/>
                    </a:lnTo>
                    <a:cubicBezTo>
                      <a:pt x="1918" y="11642"/>
                      <a:pt x="1963" y="11847"/>
                      <a:pt x="2009" y="12052"/>
                    </a:cubicBezTo>
                    <a:lnTo>
                      <a:pt x="2055" y="12235"/>
                    </a:lnTo>
                    <a:lnTo>
                      <a:pt x="2100" y="12349"/>
                    </a:lnTo>
                    <a:cubicBezTo>
                      <a:pt x="2123" y="12440"/>
                      <a:pt x="2123" y="12532"/>
                      <a:pt x="2146" y="12623"/>
                    </a:cubicBezTo>
                    <a:cubicBezTo>
                      <a:pt x="2215" y="12806"/>
                      <a:pt x="2260" y="13011"/>
                      <a:pt x="2329" y="13217"/>
                    </a:cubicBezTo>
                    <a:cubicBezTo>
                      <a:pt x="2397" y="13399"/>
                      <a:pt x="2443" y="13605"/>
                      <a:pt x="2488" y="13787"/>
                    </a:cubicBezTo>
                    <a:cubicBezTo>
                      <a:pt x="2511" y="13924"/>
                      <a:pt x="2557" y="14038"/>
                      <a:pt x="2580" y="14175"/>
                    </a:cubicBezTo>
                    <a:lnTo>
                      <a:pt x="2648" y="14381"/>
                    </a:lnTo>
                    <a:cubicBezTo>
                      <a:pt x="2717" y="14586"/>
                      <a:pt x="2762" y="14791"/>
                      <a:pt x="2808" y="14997"/>
                    </a:cubicBezTo>
                    <a:lnTo>
                      <a:pt x="2831" y="15088"/>
                    </a:lnTo>
                    <a:lnTo>
                      <a:pt x="2899" y="15248"/>
                    </a:lnTo>
                    <a:cubicBezTo>
                      <a:pt x="2899" y="15316"/>
                      <a:pt x="2922" y="15362"/>
                      <a:pt x="2922" y="15408"/>
                    </a:cubicBezTo>
                    <a:cubicBezTo>
                      <a:pt x="2945" y="15453"/>
                      <a:pt x="2945" y="15499"/>
                      <a:pt x="2968" y="15545"/>
                    </a:cubicBezTo>
                    <a:cubicBezTo>
                      <a:pt x="3013" y="15750"/>
                      <a:pt x="3082" y="15956"/>
                      <a:pt x="3150" y="16161"/>
                    </a:cubicBezTo>
                    <a:lnTo>
                      <a:pt x="3150" y="16229"/>
                    </a:lnTo>
                    <a:cubicBezTo>
                      <a:pt x="3219" y="16389"/>
                      <a:pt x="3265" y="16549"/>
                      <a:pt x="3310" y="16709"/>
                    </a:cubicBezTo>
                    <a:lnTo>
                      <a:pt x="3333" y="16823"/>
                    </a:lnTo>
                    <a:cubicBezTo>
                      <a:pt x="3333" y="16891"/>
                      <a:pt x="3356" y="16960"/>
                      <a:pt x="3379" y="17006"/>
                    </a:cubicBezTo>
                    <a:lnTo>
                      <a:pt x="3424" y="17142"/>
                    </a:lnTo>
                    <a:cubicBezTo>
                      <a:pt x="3424" y="17211"/>
                      <a:pt x="3447" y="17257"/>
                      <a:pt x="3470" y="17302"/>
                    </a:cubicBezTo>
                    <a:lnTo>
                      <a:pt x="3516" y="17462"/>
                    </a:lnTo>
                    <a:cubicBezTo>
                      <a:pt x="3561" y="17599"/>
                      <a:pt x="3584" y="17736"/>
                      <a:pt x="3630" y="17896"/>
                    </a:cubicBezTo>
                    <a:cubicBezTo>
                      <a:pt x="3653" y="17964"/>
                      <a:pt x="3675" y="18055"/>
                      <a:pt x="3698" y="18147"/>
                    </a:cubicBezTo>
                    <a:cubicBezTo>
                      <a:pt x="3721" y="18261"/>
                      <a:pt x="3744" y="18375"/>
                      <a:pt x="3790" y="18489"/>
                    </a:cubicBezTo>
                    <a:cubicBezTo>
                      <a:pt x="3881" y="18832"/>
                      <a:pt x="3972" y="19220"/>
                      <a:pt x="4041" y="19516"/>
                    </a:cubicBezTo>
                    <a:lnTo>
                      <a:pt x="4086" y="19676"/>
                    </a:lnTo>
                    <a:cubicBezTo>
                      <a:pt x="4155" y="20018"/>
                      <a:pt x="4269" y="20406"/>
                      <a:pt x="4383" y="20840"/>
                    </a:cubicBezTo>
                    <a:cubicBezTo>
                      <a:pt x="4429" y="20954"/>
                      <a:pt x="4474" y="21091"/>
                      <a:pt x="4497" y="21228"/>
                    </a:cubicBezTo>
                    <a:lnTo>
                      <a:pt x="4520" y="21342"/>
                    </a:lnTo>
                    <a:lnTo>
                      <a:pt x="4543" y="21365"/>
                    </a:lnTo>
                    <a:cubicBezTo>
                      <a:pt x="4566" y="21434"/>
                      <a:pt x="4588" y="21525"/>
                      <a:pt x="4588" y="21616"/>
                    </a:cubicBezTo>
                    <a:cubicBezTo>
                      <a:pt x="4611" y="21662"/>
                      <a:pt x="4657" y="21708"/>
                      <a:pt x="4703" y="21753"/>
                    </a:cubicBezTo>
                    <a:cubicBezTo>
                      <a:pt x="4725" y="21799"/>
                      <a:pt x="4748" y="21844"/>
                      <a:pt x="4748" y="21913"/>
                    </a:cubicBezTo>
                    <a:lnTo>
                      <a:pt x="4771" y="21981"/>
                    </a:lnTo>
                    <a:lnTo>
                      <a:pt x="4794" y="22027"/>
                    </a:lnTo>
                    <a:lnTo>
                      <a:pt x="4817" y="22096"/>
                    </a:lnTo>
                    <a:lnTo>
                      <a:pt x="4817" y="22118"/>
                    </a:lnTo>
                    <a:cubicBezTo>
                      <a:pt x="4862" y="22255"/>
                      <a:pt x="4885" y="22392"/>
                      <a:pt x="4931" y="22529"/>
                    </a:cubicBezTo>
                    <a:lnTo>
                      <a:pt x="4931" y="22552"/>
                    </a:lnTo>
                    <a:cubicBezTo>
                      <a:pt x="4931" y="22575"/>
                      <a:pt x="4931" y="22598"/>
                      <a:pt x="4954" y="22621"/>
                    </a:cubicBezTo>
                    <a:lnTo>
                      <a:pt x="4954" y="22689"/>
                    </a:lnTo>
                    <a:cubicBezTo>
                      <a:pt x="4999" y="22849"/>
                      <a:pt x="5022" y="23031"/>
                      <a:pt x="5091" y="23191"/>
                    </a:cubicBezTo>
                    <a:cubicBezTo>
                      <a:pt x="5113" y="23282"/>
                      <a:pt x="5136" y="23374"/>
                      <a:pt x="5159" y="23465"/>
                    </a:cubicBezTo>
                    <a:lnTo>
                      <a:pt x="5205" y="23670"/>
                    </a:lnTo>
                    <a:cubicBezTo>
                      <a:pt x="5296" y="23944"/>
                      <a:pt x="5364" y="24218"/>
                      <a:pt x="5433" y="24492"/>
                    </a:cubicBezTo>
                    <a:lnTo>
                      <a:pt x="5479" y="24720"/>
                    </a:lnTo>
                    <a:cubicBezTo>
                      <a:pt x="5501" y="24789"/>
                      <a:pt x="5524" y="24880"/>
                      <a:pt x="5547" y="24949"/>
                    </a:cubicBezTo>
                    <a:lnTo>
                      <a:pt x="5547" y="24926"/>
                    </a:lnTo>
                    <a:cubicBezTo>
                      <a:pt x="5570" y="25086"/>
                      <a:pt x="5616" y="25245"/>
                      <a:pt x="5684" y="25428"/>
                    </a:cubicBezTo>
                    <a:lnTo>
                      <a:pt x="5684" y="25474"/>
                    </a:lnTo>
                    <a:cubicBezTo>
                      <a:pt x="5730" y="25633"/>
                      <a:pt x="5775" y="25770"/>
                      <a:pt x="5821" y="25930"/>
                    </a:cubicBezTo>
                    <a:lnTo>
                      <a:pt x="5867" y="26021"/>
                    </a:lnTo>
                    <a:cubicBezTo>
                      <a:pt x="5867" y="26067"/>
                      <a:pt x="5889" y="26113"/>
                      <a:pt x="5889" y="26158"/>
                    </a:cubicBezTo>
                    <a:lnTo>
                      <a:pt x="5935" y="26273"/>
                    </a:lnTo>
                    <a:lnTo>
                      <a:pt x="5958" y="26410"/>
                    </a:lnTo>
                    <a:cubicBezTo>
                      <a:pt x="5981" y="26478"/>
                      <a:pt x="6004" y="26569"/>
                      <a:pt x="6026" y="26661"/>
                    </a:cubicBezTo>
                    <a:cubicBezTo>
                      <a:pt x="6049" y="26729"/>
                      <a:pt x="6072" y="26798"/>
                      <a:pt x="6095" y="26889"/>
                    </a:cubicBezTo>
                    <a:lnTo>
                      <a:pt x="6141" y="27071"/>
                    </a:lnTo>
                    <a:lnTo>
                      <a:pt x="6209" y="27277"/>
                    </a:lnTo>
                    <a:lnTo>
                      <a:pt x="6232" y="27323"/>
                    </a:lnTo>
                    <a:cubicBezTo>
                      <a:pt x="6255" y="27437"/>
                      <a:pt x="6277" y="27551"/>
                      <a:pt x="6323" y="27665"/>
                    </a:cubicBezTo>
                    <a:lnTo>
                      <a:pt x="6346" y="27779"/>
                    </a:lnTo>
                    <a:cubicBezTo>
                      <a:pt x="6346" y="27848"/>
                      <a:pt x="6369" y="27939"/>
                      <a:pt x="6392" y="28007"/>
                    </a:cubicBezTo>
                    <a:lnTo>
                      <a:pt x="6414" y="28076"/>
                    </a:lnTo>
                    <a:lnTo>
                      <a:pt x="6414" y="28121"/>
                    </a:lnTo>
                    <a:cubicBezTo>
                      <a:pt x="6414" y="28167"/>
                      <a:pt x="6437" y="28213"/>
                      <a:pt x="6437" y="28236"/>
                    </a:cubicBezTo>
                    <a:cubicBezTo>
                      <a:pt x="6460" y="28304"/>
                      <a:pt x="6460" y="28350"/>
                      <a:pt x="6506" y="28372"/>
                    </a:cubicBezTo>
                    <a:cubicBezTo>
                      <a:pt x="6506" y="28395"/>
                      <a:pt x="6529" y="28418"/>
                      <a:pt x="6551" y="28441"/>
                    </a:cubicBezTo>
                    <a:cubicBezTo>
                      <a:pt x="6574" y="28464"/>
                      <a:pt x="6620" y="28487"/>
                      <a:pt x="6666" y="28487"/>
                    </a:cubicBezTo>
                    <a:lnTo>
                      <a:pt x="6688" y="28487"/>
                    </a:lnTo>
                    <a:cubicBezTo>
                      <a:pt x="6757" y="28487"/>
                      <a:pt x="6825" y="28464"/>
                      <a:pt x="6871" y="28464"/>
                    </a:cubicBezTo>
                    <a:lnTo>
                      <a:pt x="6939" y="28441"/>
                    </a:lnTo>
                    <a:cubicBezTo>
                      <a:pt x="7054" y="28418"/>
                      <a:pt x="7145" y="28395"/>
                      <a:pt x="7259" y="28372"/>
                    </a:cubicBezTo>
                    <a:lnTo>
                      <a:pt x="7327" y="28350"/>
                    </a:lnTo>
                    <a:lnTo>
                      <a:pt x="7350" y="28350"/>
                    </a:lnTo>
                    <a:cubicBezTo>
                      <a:pt x="7419" y="28327"/>
                      <a:pt x="7464" y="28304"/>
                      <a:pt x="7533" y="28304"/>
                    </a:cubicBezTo>
                    <a:cubicBezTo>
                      <a:pt x="7624" y="28258"/>
                      <a:pt x="7715" y="28236"/>
                      <a:pt x="7807" y="28213"/>
                    </a:cubicBezTo>
                    <a:cubicBezTo>
                      <a:pt x="7989" y="28167"/>
                      <a:pt x="8172" y="28121"/>
                      <a:pt x="8355" y="28076"/>
                    </a:cubicBezTo>
                    <a:cubicBezTo>
                      <a:pt x="8469" y="28030"/>
                      <a:pt x="8583" y="28007"/>
                      <a:pt x="8697" y="27962"/>
                    </a:cubicBezTo>
                    <a:lnTo>
                      <a:pt x="8880" y="27916"/>
                    </a:lnTo>
                    <a:lnTo>
                      <a:pt x="9062" y="27848"/>
                    </a:lnTo>
                    <a:cubicBezTo>
                      <a:pt x="9176" y="27825"/>
                      <a:pt x="9313" y="27779"/>
                      <a:pt x="9427" y="27756"/>
                    </a:cubicBezTo>
                    <a:cubicBezTo>
                      <a:pt x="9610" y="27688"/>
                      <a:pt x="9793" y="27642"/>
                      <a:pt x="9975" y="27596"/>
                    </a:cubicBezTo>
                    <a:cubicBezTo>
                      <a:pt x="10272" y="27505"/>
                      <a:pt x="10614" y="27414"/>
                      <a:pt x="11025" y="27323"/>
                    </a:cubicBezTo>
                    <a:cubicBezTo>
                      <a:pt x="11162" y="27300"/>
                      <a:pt x="11299" y="27254"/>
                      <a:pt x="11436" y="27208"/>
                    </a:cubicBezTo>
                    <a:lnTo>
                      <a:pt x="11573" y="27186"/>
                    </a:lnTo>
                    <a:lnTo>
                      <a:pt x="11778" y="27117"/>
                    </a:lnTo>
                    <a:cubicBezTo>
                      <a:pt x="11893" y="27094"/>
                      <a:pt x="11984" y="27071"/>
                      <a:pt x="12098" y="27026"/>
                    </a:cubicBezTo>
                    <a:cubicBezTo>
                      <a:pt x="12258" y="26980"/>
                      <a:pt x="12440" y="26935"/>
                      <a:pt x="12623" y="26889"/>
                    </a:cubicBezTo>
                    <a:cubicBezTo>
                      <a:pt x="12851" y="26843"/>
                      <a:pt x="13034" y="26798"/>
                      <a:pt x="13171" y="26775"/>
                    </a:cubicBezTo>
                    <a:cubicBezTo>
                      <a:pt x="13376" y="26729"/>
                      <a:pt x="13582" y="26683"/>
                      <a:pt x="13764" y="26638"/>
                    </a:cubicBezTo>
                    <a:lnTo>
                      <a:pt x="13901" y="26592"/>
                    </a:lnTo>
                    <a:lnTo>
                      <a:pt x="13970" y="26592"/>
                    </a:lnTo>
                    <a:lnTo>
                      <a:pt x="14289" y="26501"/>
                    </a:lnTo>
                    <a:lnTo>
                      <a:pt x="14472" y="26455"/>
                    </a:lnTo>
                    <a:cubicBezTo>
                      <a:pt x="14586" y="26410"/>
                      <a:pt x="14700" y="26387"/>
                      <a:pt x="14814" y="26364"/>
                    </a:cubicBezTo>
                    <a:lnTo>
                      <a:pt x="14951" y="26318"/>
                    </a:lnTo>
                    <a:cubicBezTo>
                      <a:pt x="15088" y="26273"/>
                      <a:pt x="15225" y="26250"/>
                      <a:pt x="15362" y="26204"/>
                    </a:cubicBezTo>
                    <a:lnTo>
                      <a:pt x="15590" y="26136"/>
                    </a:lnTo>
                    <a:cubicBezTo>
                      <a:pt x="15704" y="26113"/>
                      <a:pt x="15796" y="26090"/>
                      <a:pt x="15910" y="26044"/>
                    </a:cubicBezTo>
                    <a:cubicBezTo>
                      <a:pt x="16047" y="25999"/>
                      <a:pt x="16206" y="25976"/>
                      <a:pt x="16343" y="25930"/>
                    </a:cubicBezTo>
                    <a:lnTo>
                      <a:pt x="16458" y="25885"/>
                    </a:lnTo>
                    <a:lnTo>
                      <a:pt x="16572" y="25862"/>
                    </a:lnTo>
                    <a:cubicBezTo>
                      <a:pt x="16709" y="25816"/>
                      <a:pt x="16846" y="25793"/>
                      <a:pt x="17005" y="25748"/>
                    </a:cubicBezTo>
                    <a:cubicBezTo>
                      <a:pt x="17051" y="25725"/>
                      <a:pt x="17119" y="25725"/>
                      <a:pt x="17188" y="25702"/>
                    </a:cubicBezTo>
                    <a:lnTo>
                      <a:pt x="17279" y="25679"/>
                    </a:lnTo>
                    <a:cubicBezTo>
                      <a:pt x="17348" y="25656"/>
                      <a:pt x="17439" y="25611"/>
                      <a:pt x="17530" y="25588"/>
                    </a:cubicBezTo>
                    <a:cubicBezTo>
                      <a:pt x="17713" y="25542"/>
                      <a:pt x="17896" y="25497"/>
                      <a:pt x="18078" y="25428"/>
                    </a:cubicBezTo>
                    <a:cubicBezTo>
                      <a:pt x="18261" y="25382"/>
                      <a:pt x="18443" y="25337"/>
                      <a:pt x="18626" y="25291"/>
                    </a:cubicBezTo>
                    <a:cubicBezTo>
                      <a:pt x="18672" y="25268"/>
                      <a:pt x="18740" y="25245"/>
                      <a:pt x="18786" y="25245"/>
                    </a:cubicBezTo>
                    <a:lnTo>
                      <a:pt x="18877" y="25223"/>
                    </a:lnTo>
                    <a:cubicBezTo>
                      <a:pt x="18968" y="25200"/>
                      <a:pt x="19060" y="25177"/>
                      <a:pt x="19128" y="25154"/>
                    </a:cubicBezTo>
                    <a:lnTo>
                      <a:pt x="19242" y="25108"/>
                    </a:lnTo>
                    <a:lnTo>
                      <a:pt x="19265" y="25108"/>
                    </a:lnTo>
                    <a:cubicBezTo>
                      <a:pt x="19471" y="25086"/>
                      <a:pt x="19722" y="25063"/>
                      <a:pt x="19950" y="25017"/>
                    </a:cubicBezTo>
                    <a:cubicBezTo>
                      <a:pt x="20064" y="24994"/>
                      <a:pt x="20201" y="24949"/>
                      <a:pt x="20315" y="24926"/>
                    </a:cubicBezTo>
                    <a:lnTo>
                      <a:pt x="20361" y="24903"/>
                    </a:lnTo>
                    <a:lnTo>
                      <a:pt x="20520" y="24857"/>
                    </a:lnTo>
                    <a:cubicBezTo>
                      <a:pt x="20635" y="24835"/>
                      <a:pt x="20726" y="24812"/>
                      <a:pt x="20840" y="24789"/>
                    </a:cubicBezTo>
                    <a:cubicBezTo>
                      <a:pt x="20908" y="24766"/>
                      <a:pt x="21000" y="24743"/>
                      <a:pt x="21068" y="24720"/>
                    </a:cubicBezTo>
                    <a:cubicBezTo>
                      <a:pt x="21182" y="24675"/>
                      <a:pt x="21319" y="24652"/>
                      <a:pt x="21433" y="24606"/>
                    </a:cubicBezTo>
                    <a:lnTo>
                      <a:pt x="21662" y="24561"/>
                    </a:lnTo>
                    <a:lnTo>
                      <a:pt x="21890" y="24492"/>
                    </a:lnTo>
                    <a:lnTo>
                      <a:pt x="22210" y="24401"/>
                    </a:lnTo>
                    <a:cubicBezTo>
                      <a:pt x="22301" y="24378"/>
                      <a:pt x="22392" y="24355"/>
                      <a:pt x="22483" y="24332"/>
                    </a:cubicBezTo>
                    <a:lnTo>
                      <a:pt x="22506" y="24332"/>
                    </a:lnTo>
                    <a:cubicBezTo>
                      <a:pt x="22598" y="24310"/>
                      <a:pt x="22666" y="24287"/>
                      <a:pt x="22757" y="24264"/>
                    </a:cubicBezTo>
                    <a:cubicBezTo>
                      <a:pt x="22826" y="24241"/>
                      <a:pt x="22894" y="24218"/>
                      <a:pt x="22963" y="24195"/>
                    </a:cubicBezTo>
                    <a:lnTo>
                      <a:pt x="23008" y="24173"/>
                    </a:lnTo>
                    <a:lnTo>
                      <a:pt x="23100" y="24150"/>
                    </a:lnTo>
                    <a:cubicBezTo>
                      <a:pt x="23168" y="24127"/>
                      <a:pt x="23260" y="24104"/>
                      <a:pt x="23328" y="24059"/>
                    </a:cubicBezTo>
                    <a:cubicBezTo>
                      <a:pt x="23374" y="24059"/>
                      <a:pt x="23419" y="24036"/>
                      <a:pt x="23419" y="24013"/>
                    </a:cubicBezTo>
                    <a:cubicBezTo>
                      <a:pt x="23465" y="23990"/>
                      <a:pt x="23488" y="23967"/>
                      <a:pt x="23511" y="23967"/>
                    </a:cubicBezTo>
                    <a:cubicBezTo>
                      <a:pt x="23556" y="23922"/>
                      <a:pt x="23602" y="23853"/>
                      <a:pt x="23648" y="23807"/>
                    </a:cubicBezTo>
                    <a:cubicBezTo>
                      <a:pt x="23716" y="23739"/>
                      <a:pt x="23784" y="23648"/>
                      <a:pt x="23830" y="23556"/>
                    </a:cubicBezTo>
                    <a:cubicBezTo>
                      <a:pt x="23967" y="23351"/>
                      <a:pt x="24058" y="23146"/>
                      <a:pt x="24104" y="22917"/>
                    </a:cubicBezTo>
                    <a:cubicBezTo>
                      <a:pt x="24127" y="22849"/>
                      <a:pt x="24150" y="22735"/>
                      <a:pt x="24150" y="22621"/>
                    </a:cubicBezTo>
                    <a:cubicBezTo>
                      <a:pt x="24150" y="22529"/>
                      <a:pt x="24150" y="22438"/>
                      <a:pt x="24150" y="22324"/>
                    </a:cubicBezTo>
                    <a:cubicBezTo>
                      <a:pt x="24127" y="22141"/>
                      <a:pt x="24081" y="21959"/>
                      <a:pt x="24036" y="21822"/>
                    </a:cubicBezTo>
                    <a:lnTo>
                      <a:pt x="23990" y="21708"/>
                    </a:lnTo>
                    <a:cubicBezTo>
                      <a:pt x="23967" y="21571"/>
                      <a:pt x="23921" y="21456"/>
                      <a:pt x="23899" y="21342"/>
                    </a:cubicBezTo>
                    <a:cubicBezTo>
                      <a:pt x="23853" y="21228"/>
                      <a:pt x="23830" y="21137"/>
                      <a:pt x="23784" y="21023"/>
                    </a:cubicBezTo>
                    <a:cubicBezTo>
                      <a:pt x="23762" y="20954"/>
                      <a:pt x="23762" y="20886"/>
                      <a:pt x="23739" y="20817"/>
                    </a:cubicBezTo>
                    <a:cubicBezTo>
                      <a:pt x="23716" y="20749"/>
                      <a:pt x="23693" y="20680"/>
                      <a:pt x="23670" y="20612"/>
                    </a:cubicBezTo>
                    <a:lnTo>
                      <a:pt x="23648" y="20566"/>
                    </a:lnTo>
                    <a:cubicBezTo>
                      <a:pt x="23625" y="20475"/>
                      <a:pt x="23602" y="20406"/>
                      <a:pt x="23579" y="20315"/>
                    </a:cubicBezTo>
                    <a:lnTo>
                      <a:pt x="23533" y="20178"/>
                    </a:lnTo>
                    <a:cubicBezTo>
                      <a:pt x="23511" y="20064"/>
                      <a:pt x="23465" y="19950"/>
                      <a:pt x="23442" y="19836"/>
                    </a:cubicBezTo>
                    <a:lnTo>
                      <a:pt x="23374" y="19562"/>
                    </a:lnTo>
                    <a:lnTo>
                      <a:pt x="23328" y="19448"/>
                    </a:lnTo>
                    <a:lnTo>
                      <a:pt x="23305" y="19357"/>
                    </a:lnTo>
                    <a:cubicBezTo>
                      <a:pt x="23305" y="19288"/>
                      <a:pt x="23282" y="19197"/>
                      <a:pt x="23260" y="19128"/>
                    </a:cubicBezTo>
                    <a:cubicBezTo>
                      <a:pt x="23237" y="19037"/>
                      <a:pt x="23214" y="18968"/>
                      <a:pt x="23191" y="18877"/>
                    </a:cubicBezTo>
                    <a:cubicBezTo>
                      <a:pt x="23168" y="18809"/>
                      <a:pt x="23145" y="18763"/>
                      <a:pt x="23123" y="18695"/>
                    </a:cubicBezTo>
                    <a:cubicBezTo>
                      <a:pt x="23100" y="18580"/>
                      <a:pt x="23054" y="18444"/>
                      <a:pt x="23031" y="18307"/>
                    </a:cubicBezTo>
                    <a:lnTo>
                      <a:pt x="22986" y="18147"/>
                    </a:lnTo>
                    <a:lnTo>
                      <a:pt x="22940" y="17987"/>
                    </a:lnTo>
                    <a:cubicBezTo>
                      <a:pt x="22917" y="17919"/>
                      <a:pt x="22894" y="17850"/>
                      <a:pt x="22894" y="17782"/>
                    </a:cubicBezTo>
                    <a:lnTo>
                      <a:pt x="22871" y="17736"/>
                    </a:lnTo>
                    <a:cubicBezTo>
                      <a:pt x="22849" y="17645"/>
                      <a:pt x="22826" y="17553"/>
                      <a:pt x="22803" y="17485"/>
                    </a:cubicBezTo>
                    <a:lnTo>
                      <a:pt x="22803" y="17508"/>
                    </a:lnTo>
                    <a:cubicBezTo>
                      <a:pt x="22780" y="17325"/>
                      <a:pt x="22712" y="17165"/>
                      <a:pt x="22666" y="17006"/>
                    </a:cubicBezTo>
                    <a:cubicBezTo>
                      <a:pt x="22643" y="16869"/>
                      <a:pt x="22598" y="16754"/>
                      <a:pt x="22552" y="16617"/>
                    </a:cubicBezTo>
                    <a:cubicBezTo>
                      <a:pt x="22552" y="16595"/>
                      <a:pt x="22552" y="16572"/>
                      <a:pt x="22529" y="16549"/>
                    </a:cubicBezTo>
                    <a:cubicBezTo>
                      <a:pt x="22529" y="16526"/>
                      <a:pt x="22529" y="16526"/>
                      <a:pt x="22529" y="16503"/>
                    </a:cubicBezTo>
                    <a:cubicBezTo>
                      <a:pt x="22506" y="16435"/>
                      <a:pt x="22483" y="16344"/>
                      <a:pt x="22461" y="16275"/>
                    </a:cubicBezTo>
                    <a:lnTo>
                      <a:pt x="22438" y="16161"/>
                    </a:lnTo>
                    <a:cubicBezTo>
                      <a:pt x="22415" y="16001"/>
                      <a:pt x="22369" y="15819"/>
                      <a:pt x="22324" y="15636"/>
                    </a:cubicBezTo>
                    <a:cubicBezTo>
                      <a:pt x="22278" y="15522"/>
                      <a:pt x="22232" y="15385"/>
                      <a:pt x="22210" y="15271"/>
                    </a:cubicBezTo>
                    <a:lnTo>
                      <a:pt x="22187" y="15202"/>
                    </a:lnTo>
                    <a:cubicBezTo>
                      <a:pt x="22141" y="15088"/>
                      <a:pt x="22118" y="14951"/>
                      <a:pt x="22073" y="14837"/>
                    </a:cubicBezTo>
                    <a:lnTo>
                      <a:pt x="22073" y="14791"/>
                    </a:lnTo>
                    <a:lnTo>
                      <a:pt x="22050" y="14769"/>
                    </a:lnTo>
                    <a:lnTo>
                      <a:pt x="22027" y="14677"/>
                    </a:lnTo>
                    <a:lnTo>
                      <a:pt x="22027" y="14632"/>
                    </a:lnTo>
                    <a:cubicBezTo>
                      <a:pt x="22004" y="14563"/>
                      <a:pt x="21981" y="14518"/>
                      <a:pt x="21981" y="14449"/>
                    </a:cubicBezTo>
                    <a:cubicBezTo>
                      <a:pt x="21958" y="14381"/>
                      <a:pt x="21936" y="14289"/>
                      <a:pt x="21913" y="14221"/>
                    </a:cubicBezTo>
                    <a:cubicBezTo>
                      <a:pt x="21890" y="14084"/>
                      <a:pt x="21844" y="13947"/>
                      <a:pt x="21799" y="13810"/>
                    </a:cubicBezTo>
                    <a:lnTo>
                      <a:pt x="21753" y="13605"/>
                    </a:lnTo>
                    <a:lnTo>
                      <a:pt x="21707" y="13468"/>
                    </a:lnTo>
                    <a:cubicBezTo>
                      <a:pt x="21662" y="13331"/>
                      <a:pt x="21639" y="13217"/>
                      <a:pt x="21593" y="13080"/>
                    </a:cubicBezTo>
                    <a:lnTo>
                      <a:pt x="21593" y="13057"/>
                    </a:lnTo>
                    <a:lnTo>
                      <a:pt x="21593" y="13034"/>
                    </a:lnTo>
                    <a:cubicBezTo>
                      <a:pt x="21548" y="12874"/>
                      <a:pt x="21502" y="12692"/>
                      <a:pt x="21456" y="12532"/>
                    </a:cubicBezTo>
                    <a:cubicBezTo>
                      <a:pt x="21433" y="12440"/>
                      <a:pt x="21411" y="12349"/>
                      <a:pt x="21365" y="12258"/>
                    </a:cubicBezTo>
                    <a:cubicBezTo>
                      <a:pt x="21342" y="12167"/>
                      <a:pt x="21319" y="12075"/>
                      <a:pt x="21297" y="11984"/>
                    </a:cubicBezTo>
                    <a:lnTo>
                      <a:pt x="21274" y="11938"/>
                    </a:lnTo>
                    <a:lnTo>
                      <a:pt x="21274" y="11915"/>
                    </a:lnTo>
                    <a:cubicBezTo>
                      <a:pt x="21228" y="11779"/>
                      <a:pt x="21205" y="11642"/>
                      <a:pt x="21182" y="11527"/>
                    </a:cubicBezTo>
                    <a:lnTo>
                      <a:pt x="21160" y="11482"/>
                    </a:lnTo>
                    <a:lnTo>
                      <a:pt x="21160" y="11459"/>
                    </a:lnTo>
                    <a:lnTo>
                      <a:pt x="21114" y="11276"/>
                    </a:lnTo>
                    <a:cubicBezTo>
                      <a:pt x="21091" y="11185"/>
                      <a:pt x="21068" y="11071"/>
                      <a:pt x="21045" y="10980"/>
                    </a:cubicBezTo>
                    <a:lnTo>
                      <a:pt x="21045" y="10911"/>
                    </a:lnTo>
                    <a:cubicBezTo>
                      <a:pt x="21023" y="10843"/>
                      <a:pt x="21000" y="10774"/>
                      <a:pt x="20977" y="10706"/>
                    </a:cubicBezTo>
                    <a:lnTo>
                      <a:pt x="20931" y="10546"/>
                    </a:lnTo>
                    <a:lnTo>
                      <a:pt x="20908" y="10455"/>
                    </a:lnTo>
                    <a:cubicBezTo>
                      <a:pt x="20863" y="10318"/>
                      <a:pt x="20840" y="10158"/>
                      <a:pt x="20794" y="9998"/>
                    </a:cubicBezTo>
                    <a:lnTo>
                      <a:pt x="20749" y="9861"/>
                    </a:lnTo>
                    <a:lnTo>
                      <a:pt x="20726" y="9770"/>
                    </a:lnTo>
                    <a:lnTo>
                      <a:pt x="20726" y="9747"/>
                    </a:lnTo>
                    <a:lnTo>
                      <a:pt x="20703" y="9633"/>
                    </a:lnTo>
                    <a:lnTo>
                      <a:pt x="20680" y="9587"/>
                    </a:lnTo>
                    <a:cubicBezTo>
                      <a:pt x="20657" y="9450"/>
                      <a:pt x="20612" y="9336"/>
                      <a:pt x="20589" y="9199"/>
                    </a:cubicBezTo>
                    <a:cubicBezTo>
                      <a:pt x="20520" y="9017"/>
                      <a:pt x="20475" y="8811"/>
                      <a:pt x="20429" y="8629"/>
                    </a:cubicBezTo>
                    <a:cubicBezTo>
                      <a:pt x="20384" y="8469"/>
                      <a:pt x="20361" y="8332"/>
                      <a:pt x="20315" y="8172"/>
                    </a:cubicBezTo>
                    <a:lnTo>
                      <a:pt x="20315" y="8149"/>
                    </a:lnTo>
                    <a:lnTo>
                      <a:pt x="20292" y="8081"/>
                    </a:lnTo>
                    <a:lnTo>
                      <a:pt x="20269" y="8035"/>
                    </a:lnTo>
                    <a:lnTo>
                      <a:pt x="20269" y="8012"/>
                    </a:lnTo>
                    <a:cubicBezTo>
                      <a:pt x="20247" y="7898"/>
                      <a:pt x="20224" y="7784"/>
                      <a:pt x="20178" y="7693"/>
                    </a:cubicBezTo>
                    <a:cubicBezTo>
                      <a:pt x="20155" y="7602"/>
                      <a:pt x="20132" y="7510"/>
                      <a:pt x="20087" y="7419"/>
                    </a:cubicBezTo>
                    <a:lnTo>
                      <a:pt x="20087" y="7373"/>
                    </a:lnTo>
                    <a:lnTo>
                      <a:pt x="20064" y="7282"/>
                    </a:lnTo>
                    <a:cubicBezTo>
                      <a:pt x="20018" y="7213"/>
                      <a:pt x="19995" y="7122"/>
                      <a:pt x="19973" y="7031"/>
                    </a:cubicBezTo>
                    <a:lnTo>
                      <a:pt x="19904" y="6825"/>
                    </a:lnTo>
                    <a:lnTo>
                      <a:pt x="19904" y="6757"/>
                    </a:lnTo>
                    <a:lnTo>
                      <a:pt x="19881" y="6688"/>
                    </a:lnTo>
                    <a:cubicBezTo>
                      <a:pt x="19813" y="6437"/>
                      <a:pt x="19744" y="6209"/>
                      <a:pt x="19676" y="5981"/>
                    </a:cubicBezTo>
                    <a:cubicBezTo>
                      <a:pt x="19653" y="5867"/>
                      <a:pt x="19607" y="5775"/>
                      <a:pt x="19585" y="5661"/>
                    </a:cubicBezTo>
                    <a:cubicBezTo>
                      <a:pt x="19539" y="5547"/>
                      <a:pt x="19516" y="5433"/>
                      <a:pt x="19471" y="5319"/>
                    </a:cubicBezTo>
                    <a:lnTo>
                      <a:pt x="19448" y="5182"/>
                    </a:lnTo>
                    <a:lnTo>
                      <a:pt x="19379" y="4999"/>
                    </a:lnTo>
                    <a:lnTo>
                      <a:pt x="19379" y="4931"/>
                    </a:lnTo>
                    <a:lnTo>
                      <a:pt x="19334" y="4840"/>
                    </a:lnTo>
                    <a:lnTo>
                      <a:pt x="19334" y="4862"/>
                    </a:lnTo>
                    <a:cubicBezTo>
                      <a:pt x="19334" y="4748"/>
                      <a:pt x="19288" y="4657"/>
                      <a:pt x="19265" y="4543"/>
                    </a:cubicBezTo>
                    <a:lnTo>
                      <a:pt x="19242" y="4474"/>
                    </a:lnTo>
                    <a:cubicBezTo>
                      <a:pt x="19219" y="4383"/>
                      <a:pt x="19197" y="4315"/>
                      <a:pt x="19174" y="4246"/>
                    </a:cubicBezTo>
                    <a:cubicBezTo>
                      <a:pt x="19151" y="4201"/>
                      <a:pt x="19151" y="4155"/>
                      <a:pt x="19128" y="4109"/>
                    </a:cubicBezTo>
                    <a:lnTo>
                      <a:pt x="19128" y="4086"/>
                    </a:lnTo>
                    <a:cubicBezTo>
                      <a:pt x="19105" y="4041"/>
                      <a:pt x="19105" y="3995"/>
                      <a:pt x="19082" y="3927"/>
                    </a:cubicBezTo>
                    <a:cubicBezTo>
                      <a:pt x="19060" y="3835"/>
                      <a:pt x="19014" y="3744"/>
                      <a:pt x="18991" y="3653"/>
                    </a:cubicBezTo>
                    <a:cubicBezTo>
                      <a:pt x="18968" y="3561"/>
                      <a:pt x="18946" y="3470"/>
                      <a:pt x="18923" y="3402"/>
                    </a:cubicBezTo>
                    <a:cubicBezTo>
                      <a:pt x="18900" y="3288"/>
                      <a:pt x="18854" y="3151"/>
                      <a:pt x="18831" y="3036"/>
                    </a:cubicBezTo>
                    <a:cubicBezTo>
                      <a:pt x="18809" y="2991"/>
                      <a:pt x="18786" y="2922"/>
                      <a:pt x="18763" y="2854"/>
                    </a:cubicBezTo>
                    <a:lnTo>
                      <a:pt x="18763" y="2831"/>
                    </a:lnTo>
                    <a:cubicBezTo>
                      <a:pt x="18740" y="2717"/>
                      <a:pt x="18694" y="2626"/>
                      <a:pt x="18672" y="2511"/>
                    </a:cubicBezTo>
                    <a:lnTo>
                      <a:pt x="18626" y="2375"/>
                    </a:lnTo>
                    <a:lnTo>
                      <a:pt x="18626" y="2352"/>
                    </a:lnTo>
                    <a:cubicBezTo>
                      <a:pt x="18603" y="2215"/>
                      <a:pt x="18557" y="2078"/>
                      <a:pt x="18512" y="1941"/>
                    </a:cubicBezTo>
                    <a:lnTo>
                      <a:pt x="18512" y="1918"/>
                    </a:lnTo>
                    <a:lnTo>
                      <a:pt x="18512" y="1895"/>
                    </a:lnTo>
                    <a:cubicBezTo>
                      <a:pt x="18489" y="1804"/>
                      <a:pt x="18466" y="1735"/>
                      <a:pt x="18443" y="1644"/>
                    </a:cubicBezTo>
                    <a:lnTo>
                      <a:pt x="18443" y="1576"/>
                    </a:lnTo>
                    <a:cubicBezTo>
                      <a:pt x="18421" y="1484"/>
                      <a:pt x="18398" y="1393"/>
                      <a:pt x="18375" y="1302"/>
                    </a:cubicBezTo>
                    <a:lnTo>
                      <a:pt x="18352" y="1210"/>
                    </a:lnTo>
                    <a:lnTo>
                      <a:pt x="18329" y="1188"/>
                    </a:lnTo>
                    <a:cubicBezTo>
                      <a:pt x="18284" y="1028"/>
                      <a:pt x="18238" y="845"/>
                      <a:pt x="18192" y="685"/>
                    </a:cubicBezTo>
                    <a:lnTo>
                      <a:pt x="18169" y="594"/>
                    </a:lnTo>
                    <a:cubicBezTo>
                      <a:pt x="18169" y="571"/>
                      <a:pt x="18147" y="526"/>
                      <a:pt x="18147" y="503"/>
                    </a:cubicBezTo>
                    <a:cubicBezTo>
                      <a:pt x="18169" y="434"/>
                      <a:pt x="18192" y="366"/>
                      <a:pt x="18147" y="320"/>
                    </a:cubicBezTo>
                    <a:lnTo>
                      <a:pt x="18124" y="297"/>
                    </a:lnTo>
                    <a:cubicBezTo>
                      <a:pt x="18078" y="275"/>
                      <a:pt x="18055" y="229"/>
                      <a:pt x="18033" y="206"/>
                    </a:cubicBezTo>
                    <a:cubicBezTo>
                      <a:pt x="17987" y="183"/>
                      <a:pt x="17941" y="160"/>
                      <a:pt x="17873" y="138"/>
                    </a:cubicBezTo>
                    <a:cubicBezTo>
                      <a:pt x="17804" y="92"/>
                      <a:pt x="17713" y="69"/>
                      <a:pt x="17576" y="46"/>
                    </a:cubicBezTo>
                    <a:cubicBezTo>
                      <a:pt x="17508" y="24"/>
                      <a:pt x="17416" y="24"/>
                      <a:pt x="17325" y="1"/>
                    </a:cubicBezTo>
                    <a:close/>
                  </a:path>
                </a:pathLst>
              </a:custGeom>
              <a:solidFill>
                <a:srgbClr val="51B7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66" name="Google Shape;7815;p34">
                <a:extLst>
                  <a:ext uri="{FF2B5EF4-FFF2-40B4-BE49-F238E27FC236}">
                    <a16:creationId xmlns:a16="http://schemas.microsoft.com/office/drawing/2014/main" id="{6C65E76B-B0E2-F88D-0289-0B14569D57E0}"/>
                  </a:ext>
                </a:extLst>
              </p:cNvPr>
              <p:cNvSpPr/>
              <p:nvPr/>
            </p:nvSpPr>
            <p:spPr>
              <a:xfrm>
                <a:off x="5955850" y="3356500"/>
                <a:ext cx="45100" cy="105750"/>
              </a:xfrm>
              <a:custGeom>
                <a:avLst/>
                <a:gdLst/>
                <a:ahLst/>
                <a:cxnLst/>
                <a:rect l="l" t="t" r="r" b="b"/>
                <a:pathLst>
                  <a:path w="1804" h="4230" extrusionOk="0">
                    <a:moveTo>
                      <a:pt x="434" y="1"/>
                    </a:moveTo>
                    <a:cubicBezTo>
                      <a:pt x="411" y="1"/>
                      <a:pt x="389" y="24"/>
                      <a:pt x="389" y="24"/>
                    </a:cubicBezTo>
                    <a:lnTo>
                      <a:pt x="366" y="24"/>
                    </a:lnTo>
                    <a:cubicBezTo>
                      <a:pt x="297" y="24"/>
                      <a:pt x="229" y="46"/>
                      <a:pt x="183" y="92"/>
                    </a:cubicBezTo>
                    <a:cubicBezTo>
                      <a:pt x="160" y="92"/>
                      <a:pt x="138" y="115"/>
                      <a:pt x="115" y="115"/>
                    </a:cubicBezTo>
                    <a:cubicBezTo>
                      <a:pt x="92" y="138"/>
                      <a:pt x="69" y="160"/>
                      <a:pt x="46" y="183"/>
                    </a:cubicBezTo>
                    <a:cubicBezTo>
                      <a:pt x="23" y="229"/>
                      <a:pt x="1" y="275"/>
                      <a:pt x="23" y="343"/>
                    </a:cubicBezTo>
                    <a:cubicBezTo>
                      <a:pt x="23" y="366"/>
                      <a:pt x="46" y="412"/>
                      <a:pt x="46" y="434"/>
                    </a:cubicBezTo>
                    <a:cubicBezTo>
                      <a:pt x="69" y="457"/>
                      <a:pt x="69" y="457"/>
                      <a:pt x="92" y="457"/>
                    </a:cubicBezTo>
                    <a:cubicBezTo>
                      <a:pt x="92" y="480"/>
                      <a:pt x="92" y="503"/>
                      <a:pt x="92" y="526"/>
                    </a:cubicBezTo>
                    <a:cubicBezTo>
                      <a:pt x="115" y="549"/>
                      <a:pt x="115" y="571"/>
                      <a:pt x="115" y="571"/>
                    </a:cubicBezTo>
                    <a:cubicBezTo>
                      <a:pt x="115" y="594"/>
                      <a:pt x="115" y="594"/>
                      <a:pt x="115" y="594"/>
                    </a:cubicBezTo>
                    <a:cubicBezTo>
                      <a:pt x="138" y="685"/>
                      <a:pt x="160" y="754"/>
                      <a:pt x="183" y="845"/>
                    </a:cubicBezTo>
                    <a:cubicBezTo>
                      <a:pt x="206" y="891"/>
                      <a:pt x="229" y="959"/>
                      <a:pt x="252" y="1028"/>
                    </a:cubicBezTo>
                    <a:cubicBezTo>
                      <a:pt x="229" y="1051"/>
                      <a:pt x="206" y="1096"/>
                      <a:pt x="229" y="1119"/>
                    </a:cubicBezTo>
                    <a:cubicBezTo>
                      <a:pt x="229" y="1142"/>
                      <a:pt x="229" y="1142"/>
                      <a:pt x="229" y="1142"/>
                    </a:cubicBezTo>
                    <a:cubicBezTo>
                      <a:pt x="229" y="1142"/>
                      <a:pt x="229" y="1165"/>
                      <a:pt x="229" y="1165"/>
                    </a:cubicBezTo>
                    <a:cubicBezTo>
                      <a:pt x="229" y="1165"/>
                      <a:pt x="229" y="1188"/>
                      <a:pt x="229" y="1188"/>
                    </a:cubicBezTo>
                    <a:cubicBezTo>
                      <a:pt x="320" y="1507"/>
                      <a:pt x="411" y="1804"/>
                      <a:pt x="503" y="2123"/>
                    </a:cubicBezTo>
                    <a:cubicBezTo>
                      <a:pt x="548" y="2329"/>
                      <a:pt x="617" y="2534"/>
                      <a:pt x="663" y="2717"/>
                    </a:cubicBezTo>
                    <a:cubicBezTo>
                      <a:pt x="731" y="2922"/>
                      <a:pt x="799" y="3128"/>
                      <a:pt x="868" y="3310"/>
                    </a:cubicBezTo>
                    <a:cubicBezTo>
                      <a:pt x="936" y="3516"/>
                      <a:pt x="1005" y="3721"/>
                      <a:pt x="1073" y="3927"/>
                    </a:cubicBezTo>
                    <a:cubicBezTo>
                      <a:pt x="1119" y="3995"/>
                      <a:pt x="1142" y="4064"/>
                      <a:pt x="1165" y="4132"/>
                    </a:cubicBezTo>
                    <a:cubicBezTo>
                      <a:pt x="1187" y="4155"/>
                      <a:pt x="1187" y="4178"/>
                      <a:pt x="1233" y="4201"/>
                    </a:cubicBezTo>
                    <a:cubicBezTo>
                      <a:pt x="1256" y="4223"/>
                      <a:pt x="1279" y="4223"/>
                      <a:pt x="1302" y="4223"/>
                    </a:cubicBezTo>
                    <a:cubicBezTo>
                      <a:pt x="1314" y="4227"/>
                      <a:pt x="1327" y="4229"/>
                      <a:pt x="1340" y="4229"/>
                    </a:cubicBezTo>
                    <a:cubicBezTo>
                      <a:pt x="1400" y="4229"/>
                      <a:pt x="1465" y="4188"/>
                      <a:pt x="1484" y="4132"/>
                    </a:cubicBezTo>
                    <a:cubicBezTo>
                      <a:pt x="1484" y="4109"/>
                      <a:pt x="1484" y="4109"/>
                      <a:pt x="1484" y="4109"/>
                    </a:cubicBezTo>
                    <a:cubicBezTo>
                      <a:pt x="1507" y="4086"/>
                      <a:pt x="1507" y="4064"/>
                      <a:pt x="1507" y="4041"/>
                    </a:cubicBezTo>
                    <a:cubicBezTo>
                      <a:pt x="1507" y="3995"/>
                      <a:pt x="1507" y="3972"/>
                      <a:pt x="1507" y="3949"/>
                    </a:cubicBezTo>
                    <a:cubicBezTo>
                      <a:pt x="1534" y="3976"/>
                      <a:pt x="1568" y="3987"/>
                      <a:pt x="1606" y="3987"/>
                    </a:cubicBezTo>
                    <a:cubicBezTo>
                      <a:pt x="1633" y="3987"/>
                      <a:pt x="1661" y="3982"/>
                      <a:pt x="1690" y="3972"/>
                    </a:cubicBezTo>
                    <a:cubicBezTo>
                      <a:pt x="1712" y="3972"/>
                      <a:pt x="1735" y="3949"/>
                      <a:pt x="1758" y="3927"/>
                    </a:cubicBezTo>
                    <a:cubicBezTo>
                      <a:pt x="1804" y="3881"/>
                      <a:pt x="1804" y="3835"/>
                      <a:pt x="1804" y="3790"/>
                    </a:cubicBezTo>
                    <a:cubicBezTo>
                      <a:pt x="1804" y="3698"/>
                      <a:pt x="1758" y="3630"/>
                      <a:pt x="1758" y="3561"/>
                    </a:cubicBezTo>
                    <a:cubicBezTo>
                      <a:pt x="1735" y="3516"/>
                      <a:pt x="1712" y="3447"/>
                      <a:pt x="1690" y="3379"/>
                    </a:cubicBezTo>
                    <a:cubicBezTo>
                      <a:pt x="1667" y="3265"/>
                      <a:pt x="1644" y="3151"/>
                      <a:pt x="1598" y="3036"/>
                    </a:cubicBezTo>
                    <a:cubicBezTo>
                      <a:pt x="1576" y="2945"/>
                      <a:pt x="1530" y="2831"/>
                      <a:pt x="1507" y="2740"/>
                    </a:cubicBezTo>
                    <a:cubicBezTo>
                      <a:pt x="1461" y="2626"/>
                      <a:pt x="1439" y="2534"/>
                      <a:pt x="1393" y="2420"/>
                    </a:cubicBezTo>
                    <a:cubicBezTo>
                      <a:pt x="1347" y="2238"/>
                      <a:pt x="1302" y="2055"/>
                      <a:pt x="1233" y="1850"/>
                    </a:cubicBezTo>
                    <a:cubicBezTo>
                      <a:pt x="1187" y="1667"/>
                      <a:pt x="1119" y="1462"/>
                      <a:pt x="1073" y="1279"/>
                    </a:cubicBezTo>
                    <a:cubicBezTo>
                      <a:pt x="1073" y="1256"/>
                      <a:pt x="1051" y="1233"/>
                      <a:pt x="1051" y="1210"/>
                    </a:cubicBezTo>
                    <a:cubicBezTo>
                      <a:pt x="1028" y="1165"/>
                      <a:pt x="1028" y="1165"/>
                      <a:pt x="1005" y="1142"/>
                    </a:cubicBezTo>
                    <a:cubicBezTo>
                      <a:pt x="1005" y="1119"/>
                      <a:pt x="982" y="1096"/>
                      <a:pt x="982" y="1096"/>
                    </a:cubicBezTo>
                    <a:cubicBezTo>
                      <a:pt x="982" y="1051"/>
                      <a:pt x="959" y="1005"/>
                      <a:pt x="959" y="982"/>
                    </a:cubicBezTo>
                    <a:cubicBezTo>
                      <a:pt x="959" y="959"/>
                      <a:pt x="936" y="937"/>
                      <a:pt x="936" y="914"/>
                    </a:cubicBezTo>
                    <a:cubicBezTo>
                      <a:pt x="936" y="868"/>
                      <a:pt x="914" y="845"/>
                      <a:pt x="914" y="800"/>
                    </a:cubicBezTo>
                    <a:cubicBezTo>
                      <a:pt x="891" y="777"/>
                      <a:pt x="868" y="731"/>
                      <a:pt x="822" y="708"/>
                    </a:cubicBezTo>
                    <a:cubicBezTo>
                      <a:pt x="822" y="685"/>
                      <a:pt x="799" y="640"/>
                      <a:pt x="799" y="594"/>
                    </a:cubicBezTo>
                    <a:cubicBezTo>
                      <a:pt x="777" y="526"/>
                      <a:pt x="777" y="457"/>
                      <a:pt x="754" y="412"/>
                    </a:cubicBezTo>
                    <a:cubicBezTo>
                      <a:pt x="754" y="343"/>
                      <a:pt x="731" y="275"/>
                      <a:pt x="731" y="229"/>
                    </a:cubicBezTo>
                    <a:cubicBezTo>
                      <a:pt x="708" y="160"/>
                      <a:pt x="685" y="92"/>
                      <a:pt x="640" y="69"/>
                    </a:cubicBezTo>
                    <a:cubicBezTo>
                      <a:pt x="594" y="46"/>
                      <a:pt x="571" y="24"/>
                      <a:pt x="526" y="24"/>
                    </a:cubicBezTo>
                    <a:cubicBezTo>
                      <a:pt x="503" y="1"/>
                      <a:pt x="480" y="1"/>
                      <a:pt x="457" y="1"/>
                    </a:cubicBezTo>
                    <a:close/>
                  </a:path>
                </a:pathLst>
              </a:custGeom>
              <a:solidFill>
                <a:srgbClr val="DEB36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67" name="Google Shape;7816;p34">
                <a:extLst>
                  <a:ext uri="{FF2B5EF4-FFF2-40B4-BE49-F238E27FC236}">
                    <a16:creationId xmlns:a16="http://schemas.microsoft.com/office/drawing/2014/main" id="{ADB8F9C8-0C71-106F-551C-6CE4272AB228}"/>
                  </a:ext>
                </a:extLst>
              </p:cNvPr>
              <p:cNvSpPr/>
              <p:nvPr/>
            </p:nvSpPr>
            <p:spPr>
              <a:xfrm>
                <a:off x="5979250" y="3443800"/>
                <a:ext cx="83325" cy="261200"/>
              </a:xfrm>
              <a:custGeom>
                <a:avLst/>
                <a:gdLst/>
                <a:ahLst/>
                <a:cxnLst/>
                <a:rect l="l" t="t" r="r" b="b"/>
                <a:pathLst>
                  <a:path w="3333" h="10448" extrusionOk="0">
                    <a:moveTo>
                      <a:pt x="69" y="1"/>
                    </a:moveTo>
                    <a:cubicBezTo>
                      <a:pt x="23" y="1"/>
                      <a:pt x="0" y="47"/>
                      <a:pt x="0" y="115"/>
                    </a:cubicBezTo>
                    <a:cubicBezTo>
                      <a:pt x="46" y="298"/>
                      <a:pt x="115" y="480"/>
                      <a:pt x="160" y="663"/>
                    </a:cubicBezTo>
                    <a:cubicBezTo>
                      <a:pt x="160" y="663"/>
                      <a:pt x="160" y="686"/>
                      <a:pt x="160" y="709"/>
                    </a:cubicBezTo>
                    <a:cubicBezTo>
                      <a:pt x="183" y="777"/>
                      <a:pt x="206" y="823"/>
                      <a:pt x="206" y="891"/>
                    </a:cubicBezTo>
                    <a:cubicBezTo>
                      <a:pt x="229" y="960"/>
                      <a:pt x="251" y="1028"/>
                      <a:pt x="274" y="1097"/>
                    </a:cubicBezTo>
                    <a:cubicBezTo>
                      <a:pt x="297" y="1188"/>
                      <a:pt x="320" y="1256"/>
                      <a:pt x="343" y="1348"/>
                    </a:cubicBezTo>
                    <a:cubicBezTo>
                      <a:pt x="343" y="1348"/>
                      <a:pt x="343" y="1370"/>
                      <a:pt x="343" y="1393"/>
                    </a:cubicBezTo>
                    <a:cubicBezTo>
                      <a:pt x="320" y="1416"/>
                      <a:pt x="343" y="1439"/>
                      <a:pt x="343" y="1485"/>
                    </a:cubicBezTo>
                    <a:cubicBezTo>
                      <a:pt x="343" y="1507"/>
                      <a:pt x="366" y="1530"/>
                      <a:pt x="366" y="1576"/>
                    </a:cubicBezTo>
                    <a:cubicBezTo>
                      <a:pt x="366" y="1644"/>
                      <a:pt x="388" y="1736"/>
                      <a:pt x="411" y="1804"/>
                    </a:cubicBezTo>
                    <a:cubicBezTo>
                      <a:pt x="434" y="1895"/>
                      <a:pt x="457" y="1987"/>
                      <a:pt x="503" y="2078"/>
                    </a:cubicBezTo>
                    <a:cubicBezTo>
                      <a:pt x="548" y="2261"/>
                      <a:pt x="594" y="2420"/>
                      <a:pt x="640" y="2580"/>
                    </a:cubicBezTo>
                    <a:cubicBezTo>
                      <a:pt x="640" y="2603"/>
                      <a:pt x="640" y="2626"/>
                      <a:pt x="640" y="2649"/>
                    </a:cubicBezTo>
                    <a:cubicBezTo>
                      <a:pt x="685" y="2854"/>
                      <a:pt x="731" y="3037"/>
                      <a:pt x="776" y="3242"/>
                    </a:cubicBezTo>
                    <a:cubicBezTo>
                      <a:pt x="845" y="3448"/>
                      <a:pt x="891" y="3653"/>
                      <a:pt x="959" y="3881"/>
                    </a:cubicBezTo>
                    <a:cubicBezTo>
                      <a:pt x="982" y="3973"/>
                      <a:pt x="1005" y="4064"/>
                      <a:pt x="1028" y="4155"/>
                    </a:cubicBezTo>
                    <a:cubicBezTo>
                      <a:pt x="1073" y="4269"/>
                      <a:pt x="1096" y="4361"/>
                      <a:pt x="1142" y="4475"/>
                    </a:cubicBezTo>
                    <a:cubicBezTo>
                      <a:pt x="1142" y="4520"/>
                      <a:pt x="1164" y="4566"/>
                      <a:pt x="1187" y="4589"/>
                    </a:cubicBezTo>
                    <a:cubicBezTo>
                      <a:pt x="1210" y="4657"/>
                      <a:pt x="1233" y="4703"/>
                      <a:pt x="1256" y="4771"/>
                    </a:cubicBezTo>
                    <a:cubicBezTo>
                      <a:pt x="1256" y="4794"/>
                      <a:pt x="1256" y="4840"/>
                      <a:pt x="1279" y="4863"/>
                    </a:cubicBezTo>
                    <a:cubicBezTo>
                      <a:pt x="1279" y="4977"/>
                      <a:pt x="1301" y="5068"/>
                      <a:pt x="1324" y="5159"/>
                    </a:cubicBezTo>
                    <a:cubicBezTo>
                      <a:pt x="1347" y="5319"/>
                      <a:pt x="1370" y="5479"/>
                      <a:pt x="1416" y="5639"/>
                    </a:cubicBezTo>
                    <a:cubicBezTo>
                      <a:pt x="1438" y="5776"/>
                      <a:pt x="1461" y="5913"/>
                      <a:pt x="1507" y="6050"/>
                    </a:cubicBezTo>
                    <a:cubicBezTo>
                      <a:pt x="1530" y="6118"/>
                      <a:pt x="1553" y="6209"/>
                      <a:pt x="1575" y="6278"/>
                    </a:cubicBezTo>
                    <a:cubicBezTo>
                      <a:pt x="1598" y="6346"/>
                      <a:pt x="1644" y="6438"/>
                      <a:pt x="1667" y="6529"/>
                    </a:cubicBezTo>
                    <a:cubicBezTo>
                      <a:pt x="1667" y="6552"/>
                      <a:pt x="1667" y="6597"/>
                      <a:pt x="1689" y="6620"/>
                    </a:cubicBezTo>
                    <a:cubicBezTo>
                      <a:pt x="1689" y="6643"/>
                      <a:pt x="1712" y="6666"/>
                      <a:pt x="1735" y="6689"/>
                    </a:cubicBezTo>
                    <a:cubicBezTo>
                      <a:pt x="1781" y="6871"/>
                      <a:pt x="1804" y="7031"/>
                      <a:pt x="1872" y="7214"/>
                    </a:cubicBezTo>
                    <a:cubicBezTo>
                      <a:pt x="1895" y="7282"/>
                      <a:pt x="1895" y="7351"/>
                      <a:pt x="1918" y="7419"/>
                    </a:cubicBezTo>
                    <a:cubicBezTo>
                      <a:pt x="1941" y="7442"/>
                      <a:pt x="1941" y="7465"/>
                      <a:pt x="1941" y="7488"/>
                    </a:cubicBezTo>
                    <a:cubicBezTo>
                      <a:pt x="1963" y="7533"/>
                      <a:pt x="1963" y="7579"/>
                      <a:pt x="1986" y="7602"/>
                    </a:cubicBezTo>
                    <a:cubicBezTo>
                      <a:pt x="1986" y="7625"/>
                      <a:pt x="1986" y="7625"/>
                      <a:pt x="1986" y="7647"/>
                    </a:cubicBezTo>
                    <a:cubicBezTo>
                      <a:pt x="2055" y="7899"/>
                      <a:pt x="2123" y="8150"/>
                      <a:pt x="2192" y="8401"/>
                    </a:cubicBezTo>
                    <a:cubicBezTo>
                      <a:pt x="2237" y="8538"/>
                      <a:pt x="2283" y="8675"/>
                      <a:pt x="2329" y="8812"/>
                    </a:cubicBezTo>
                    <a:cubicBezTo>
                      <a:pt x="2329" y="8903"/>
                      <a:pt x="2351" y="8994"/>
                      <a:pt x="2397" y="9063"/>
                    </a:cubicBezTo>
                    <a:cubicBezTo>
                      <a:pt x="2397" y="9108"/>
                      <a:pt x="2420" y="9154"/>
                      <a:pt x="2420" y="9200"/>
                    </a:cubicBezTo>
                    <a:cubicBezTo>
                      <a:pt x="2443" y="9268"/>
                      <a:pt x="2466" y="9314"/>
                      <a:pt x="2466" y="9359"/>
                    </a:cubicBezTo>
                    <a:cubicBezTo>
                      <a:pt x="2511" y="9542"/>
                      <a:pt x="2557" y="9702"/>
                      <a:pt x="2602" y="9861"/>
                    </a:cubicBezTo>
                    <a:cubicBezTo>
                      <a:pt x="2625" y="9953"/>
                      <a:pt x="2648" y="10021"/>
                      <a:pt x="2671" y="10113"/>
                    </a:cubicBezTo>
                    <a:cubicBezTo>
                      <a:pt x="2694" y="10158"/>
                      <a:pt x="2717" y="10204"/>
                      <a:pt x="2717" y="10227"/>
                    </a:cubicBezTo>
                    <a:cubicBezTo>
                      <a:pt x="2739" y="10295"/>
                      <a:pt x="2762" y="10364"/>
                      <a:pt x="2808" y="10409"/>
                    </a:cubicBezTo>
                    <a:cubicBezTo>
                      <a:pt x="2835" y="10436"/>
                      <a:pt x="2861" y="10447"/>
                      <a:pt x="2893" y="10447"/>
                    </a:cubicBezTo>
                    <a:cubicBezTo>
                      <a:pt x="2915" y="10447"/>
                      <a:pt x="2939" y="10442"/>
                      <a:pt x="2968" y="10432"/>
                    </a:cubicBezTo>
                    <a:cubicBezTo>
                      <a:pt x="2991" y="10432"/>
                      <a:pt x="3013" y="10409"/>
                      <a:pt x="3036" y="10386"/>
                    </a:cubicBezTo>
                    <a:cubicBezTo>
                      <a:pt x="3059" y="10364"/>
                      <a:pt x="3082" y="10341"/>
                      <a:pt x="3082" y="10318"/>
                    </a:cubicBezTo>
                    <a:cubicBezTo>
                      <a:pt x="3082" y="10295"/>
                      <a:pt x="3082" y="10272"/>
                      <a:pt x="3082" y="10250"/>
                    </a:cubicBezTo>
                    <a:cubicBezTo>
                      <a:pt x="3082" y="10227"/>
                      <a:pt x="3082" y="10204"/>
                      <a:pt x="3082" y="10181"/>
                    </a:cubicBezTo>
                    <a:cubicBezTo>
                      <a:pt x="3150" y="10158"/>
                      <a:pt x="3196" y="10113"/>
                      <a:pt x="3219" y="10044"/>
                    </a:cubicBezTo>
                    <a:cubicBezTo>
                      <a:pt x="3219" y="10044"/>
                      <a:pt x="3219" y="10044"/>
                      <a:pt x="3219" y="10021"/>
                    </a:cubicBezTo>
                    <a:cubicBezTo>
                      <a:pt x="3287" y="9998"/>
                      <a:pt x="3333" y="9930"/>
                      <a:pt x="3310" y="9861"/>
                    </a:cubicBezTo>
                    <a:cubicBezTo>
                      <a:pt x="3310" y="9816"/>
                      <a:pt x="3310" y="9793"/>
                      <a:pt x="3310" y="9747"/>
                    </a:cubicBezTo>
                    <a:cubicBezTo>
                      <a:pt x="3310" y="9702"/>
                      <a:pt x="3333" y="9656"/>
                      <a:pt x="3310" y="9610"/>
                    </a:cubicBezTo>
                    <a:cubicBezTo>
                      <a:pt x="3264" y="9473"/>
                      <a:pt x="3242" y="9314"/>
                      <a:pt x="3196" y="9177"/>
                    </a:cubicBezTo>
                    <a:cubicBezTo>
                      <a:pt x="3150" y="9017"/>
                      <a:pt x="3105" y="8880"/>
                      <a:pt x="3059" y="8720"/>
                    </a:cubicBezTo>
                    <a:cubicBezTo>
                      <a:pt x="3059" y="8697"/>
                      <a:pt x="3036" y="8675"/>
                      <a:pt x="3036" y="8629"/>
                    </a:cubicBezTo>
                    <a:cubicBezTo>
                      <a:pt x="3036" y="8606"/>
                      <a:pt x="3013" y="8560"/>
                      <a:pt x="2968" y="8538"/>
                    </a:cubicBezTo>
                    <a:cubicBezTo>
                      <a:pt x="2922" y="8401"/>
                      <a:pt x="2876" y="8264"/>
                      <a:pt x="2854" y="8127"/>
                    </a:cubicBezTo>
                    <a:cubicBezTo>
                      <a:pt x="2876" y="8081"/>
                      <a:pt x="2899" y="8013"/>
                      <a:pt x="2876" y="7944"/>
                    </a:cubicBezTo>
                    <a:cubicBezTo>
                      <a:pt x="2854" y="7876"/>
                      <a:pt x="2831" y="7807"/>
                      <a:pt x="2808" y="7739"/>
                    </a:cubicBezTo>
                    <a:cubicBezTo>
                      <a:pt x="2785" y="7647"/>
                      <a:pt x="2762" y="7556"/>
                      <a:pt x="2739" y="7465"/>
                    </a:cubicBezTo>
                    <a:cubicBezTo>
                      <a:pt x="2671" y="7282"/>
                      <a:pt x="2625" y="7122"/>
                      <a:pt x="2580" y="6940"/>
                    </a:cubicBezTo>
                    <a:cubicBezTo>
                      <a:pt x="2557" y="6849"/>
                      <a:pt x="2534" y="6757"/>
                      <a:pt x="2511" y="6689"/>
                    </a:cubicBezTo>
                    <a:cubicBezTo>
                      <a:pt x="2488" y="6620"/>
                      <a:pt x="2488" y="6529"/>
                      <a:pt x="2466" y="6461"/>
                    </a:cubicBezTo>
                    <a:cubicBezTo>
                      <a:pt x="2466" y="6415"/>
                      <a:pt x="2443" y="6346"/>
                      <a:pt x="2420" y="6278"/>
                    </a:cubicBezTo>
                    <a:cubicBezTo>
                      <a:pt x="2420" y="6255"/>
                      <a:pt x="2397" y="6232"/>
                      <a:pt x="2397" y="6209"/>
                    </a:cubicBezTo>
                    <a:cubicBezTo>
                      <a:pt x="2374" y="6095"/>
                      <a:pt x="2351" y="5981"/>
                      <a:pt x="2329" y="5867"/>
                    </a:cubicBezTo>
                    <a:cubicBezTo>
                      <a:pt x="2329" y="5867"/>
                      <a:pt x="2329" y="5867"/>
                      <a:pt x="2329" y="5844"/>
                    </a:cubicBezTo>
                    <a:cubicBezTo>
                      <a:pt x="2306" y="5821"/>
                      <a:pt x="2306" y="5799"/>
                      <a:pt x="2283" y="5753"/>
                    </a:cubicBezTo>
                    <a:cubicBezTo>
                      <a:pt x="2260" y="5730"/>
                      <a:pt x="2237" y="5707"/>
                      <a:pt x="2192" y="5684"/>
                    </a:cubicBezTo>
                    <a:cubicBezTo>
                      <a:pt x="2146" y="5525"/>
                      <a:pt x="2100" y="5342"/>
                      <a:pt x="2055" y="5159"/>
                    </a:cubicBezTo>
                    <a:cubicBezTo>
                      <a:pt x="2009" y="4977"/>
                      <a:pt x="1941" y="4771"/>
                      <a:pt x="1895" y="4566"/>
                    </a:cubicBezTo>
                    <a:cubicBezTo>
                      <a:pt x="1918" y="4543"/>
                      <a:pt x="1941" y="4498"/>
                      <a:pt x="1941" y="4452"/>
                    </a:cubicBezTo>
                    <a:cubicBezTo>
                      <a:pt x="1941" y="4429"/>
                      <a:pt x="1941" y="4429"/>
                      <a:pt x="1918" y="4406"/>
                    </a:cubicBezTo>
                    <a:cubicBezTo>
                      <a:pt x="1918" y="4338"/>
                      <a:pt x="1895" y="4269"/>
                      <a:pt x="1872" y="4201"/>
                    </a:cubicBezTo>
                    <a:cubicBezTo>
                      <a:pt x="1849" y="4155"/>
                      <a:pt x="1826" y="4087"/>
                      <a:pt x="1804" y="4041"/>
                    </a:cubicBezTo>
                    <a:cubicBezTo>
                      <a:pt x="1804" y="4041"/>
                      <a:pt x="1804" y="4018"/>
                      <a:pt x="1804" y="3995"/>
                    </a:cubicBezTo>
                    <a:cubicBezTo>
                      <a:pt x="1781" y="3973"/>
                      <a:pt x="1781" y="3927"/>
                      <a:pt x="1781" y="3904"/>
                    </a:cubicBezTo>
                    <a:cubicBezTo>
                      <a:pt x="1712" y="3721"/>
                      <a:pt x="1689" y="3562"/>
                      <a:pt x="1644" y="3402"/>
                    </a:cubicBezTo>
                    <a:cubicBezTo>
                      <a:pt x="1621" y="3265"/>
                      <a:pt x="1575" y="3128"/>
                      <a:pt x="1553" y="3014"/>
                    </a:cubicBezTo>
                    <a:cubicBezTo>
                      <a:pt x="1553" y="2991"/>
                      <a:pt x="1553" y="2945"/>
                      <a:pt x="1530" y="2923"/>
                    </a:cubicBezTo>
                    <a:cubicBezTo>
                      <a:pt x="1530" y="2900"/>
                      <a:pt x="1530" y="2854"/>
                      <a:pt x="1530" y="2831"/>
                    </a:cubicBezTo>
                    <a:cubicBezTo>
                      <a:pt x="1507" y="2786"/>
                      <a:pt x="1507" y="2717"/>
                      <a:pt x="1484" y="2672"/>
                    </a:cubicBezTo>
                    <a:cubicBezTo>
                      <a:pt x="1484" y="2649"/>
                      <a:pt x="1484" y="2626"/>
                      <a:pt x="1461" y="2603"/>
                    </a:cubicBezTo>
                    <a:cubicBezTo>
                      <a:pt x="1461" y="2580"/>
                      <a:pt x="1461" y="2580"/>
                      <a:pt x="1461" y="2557"/>
                    </a:cubicBezTo>
                    <a:cubicBezTo>
                      <a:pt x="1438" y="2535"/>
                      <a:pt x="1438" y="2489"/>
                      <a:pt x="1438" y="2466"/>
                    </a:cubicBezTo>
                    <a:cubicBezTo>
                      <a:pt x="1438" y="2398"/>
                      <a:pt x="1416" y="2306"/>
                      <a:pt x="1393" y="2238"/>
                    </a:cubicBezTo>
                    <a:cubicBezTo>
                      <a:pt x="1393" y="2192"/>
                      <a:pt x="1370" y="2147"/>
                      <a:pt x="1324" y="2124"/>
                    </a:cubicBezTo>
                    <a:cubicBezTo>
                      <a:pt x="1324" y="2101"/>
                      <a:pt x="1301" y="2055"/>
                      <a:pt x="1301" y="2032"/>
                    </a:cubicBezTo>
                    <a:cubicBezTo>
                      <a:pt x="1279" y="1941"/>
                      <a:pt x="1256" y="1873"/>
                      <a:pt x="1233" y="1781"/>
                    </a:cubicBezTo>
                    <a:cubicBezTo>
                      <a:pt x="1187" y="1622"/>
                      <a:pt x="1142" y="1485"/>
                      <a:pt x="1096" y="1325"/>
                    </a:cubicBezTo>
                    <a:cubicBezTo>
                      <a:pt x="1050" y="1256"/>
                      <a:pt x="1028" y="1165"/>
                      <a:pt x="1005" y="1074"/>
                    </a:cubicBezTo>
                    <a:cubicBezTo>
                      <a:pt x="982" y="1005"/>
                      <a:pt x="936" y="914"/>
                      <a:pt x="913" y="823"/>
                    </a:cubicBezTo>
                    <a:cubicBezTo>
                      <a:pt x="891" y="709"/>
                      <a:pt x="845" y="572"/>
                      <a:pt x="822" y="457"/>
                    </a:cubicBezTo>
                    <a:cubicBezTo>
                      <a:pt x="822" y="435"/>
                      <a:pt x="822" y="412"/>
                      <a:pt x="822" y="389"/>
                    </a:cubicBezTo>
                    <a:cubicBezTo>
                      <a:pt x="799" y="343"/>
                      <a:pt x="799" y="252"/>
                      <a:pt x="754" y="229"/>
                    </a:cubicBezTo>
                    <a:cubicBezTo>
                      <a:pt x="731" y="206"/>
                      <a:pt x="731" y="206"/>
                      <a:pt x="708" y="206"/>
                    </a:cubicBezTo>
                    <a:cubicBezTo>
                      <a:pt x="662" y="184"/>
                      <a:pt x="617" y="184"/>
                      <a:pt x="571" y="184"/>
                    </a:cubicBezTo>
                    <a:cubicBezTo>
                      <a:pt x="548" y="206"/>
                      <a:pt x="525" y="206"/>
                      <a:pt x="503" y="229"/>
                    </a:cubicBezTo>
                    <a:cubicBezTo>
                      <a:pt x="480" y="184"/>
                      <a:pt x="434" y="161"/>
                      <a:pt x="388" y="161"/>
                    </a:cubicBezTo>
                    <a:cubicBezTo>
                      <a:pt x="320" y="161"/>
                      <a:pt x="251" y="229"/>
                      <a:pt x="251" y="298"/>
                    </a:cubicBezTo>
                    <a:cubicBezTo>
                      <a:pt x="251" y="290"/>
                      <a:pt x="251" y="282"/>
                      <a:pt x="251" y="275"/>
                    </a:cubicBezTo>
                    <a:cubicBezTo>
                      <a:pt x="229" y="252"/>
                      <a:pt x="229" y="206"/>
                      <a:pt x="206" y="184"/>
                    </a:cubicBezTo>
                    <a:cubicBezTo>
                      <a:pt x="206" y="138"/>
                      <a:pt x="183" y="69"/>
                      <a:pt x="160" y="24"/>
                    </a:cubicBezTo>
                    <a:cubicBezTo>
                      <a:pt x="160" y="1"/>
                      <a:pt x="115" y="1"/>
                      <a:pt x="92" y="1"/>
                    </a:cubicBezTo>
                    <a:close/>
                  </a:path>
                </a:pathLst>
              </a:custGeom>
              <a:solidFill>
                <a:srgbClr val="DEB36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68" name="Google Shape;7817;p34">
                <a:extLst>
                  <a:ext uri="{FF2B5EF4-FFF2-40B4-BE49-F238E27FC236}">
                    <a16:creationId xmlns:a16="http://schemas.microsoft.com/office/drawing/2014/main" id="{A153D4A2-C85B-7370-11C7-06ACBDD73A67}"/>
                  </a:ext>
                </a:extLst>
              </p:cNvPr>
              <p:cNvSpPr/>
              <p:nvPr/>
            </p:nvSpPr>
            <p:spPr>
              <a:xfrm>
                <a:off x="6048875" y="3685750"/>
                <a:ext cx="91325" cy="293350"/>
              </a:xfrm>
              <a:custGeom>
                <a:avLst/>
                <a:gdLst/>
                <a:ahLst/>
                <a:cxnLst/>
                <a:rect l="l" t="t" r="r" b="b"/>
                <a:pathLst>
                  <a:path w="3653" h="11734" extrusionOk="0">
                    <a:moveTo>
                      <a:pt x="297" y="1"/>
                    </a:moveTo>
                    <a:cubicBezTo>
                      <a:pt x="251" y="1"/>
                      <a:pt x="228" y="1"/>
                      <a:pt x="206" y="24"/>
                    </a:cubicBezTo>
                    <a:cubicBezTo>
                      <a:pt x="160" y="47"/>
                      <a:pt x="137" y="115"/>
                      <a:pt x="137" y="161"/>
                    </a:cubicBezTo>
                    <a:cubicBezTo>
                      <a:pt x="137" y="206"/>
                      <a:pt x="160" y="275"/>
                      <a:pt x="160" y="343"/>
                    </a:cubicBezTo>
                    <a:cubicBezTo>
                      <a:pt x="148" y="332"/>
                      <a:pt x="137" y="326"/>
                      <a:pt x="126" y="326"/>
                    </a:cubicBezTo>
                    <a:cubicBezTo>
                      <a:pt x="114" y="326"/>
                      <a:pt x="103" y="332"/>
                      <a:pt x="91" y="343"/>
                    </a:cubicBezTo>
                    <a:cubicBezTo>
                      <a:pt x="23" y="343"/>
                      <a:pt x="0" y="412"/>
                      <a:pt x="0" y="480"/>
                    </a:cubicBezTo>
                    <a:cubicBezTo>
                      <a:pt x="0" y="503"/>
                      <a:pt x="0" y="526"/>
                      <a:pt x="0" y="572"/>
                    </a:cubicBezTo>
                    <a:cubicBezTo>
                      <a:pt x="0" y="594"/>
                      <a:pt x="0" y="617"/>
                      <a:pt x="0" y="663"/>
                    </a:cubicBezTo>
                    <a:cubicBezTo>
                      <a:pt x="23" y="731"/>
                      <a:pt x="23" y="800"/>
                      <a:pt x="46" y="868"/>
                    </a:cubicBezTo>
                    <a:cubicBezTo>
                      <a:pt x="46" y="914"/>
                      <a:pt x="69" y="960"/>
                      <a:pt x="69" y="982"/>
                    </a:cubicBezTo>
                    <a:cubicBezTo>
                      <a:pt x="91" y="1096"/>
                      <a:pt x="114" y="1188"/>
                      <a:pt x="137" y="1279"/>
                    </a:cubicBezTo>
                    <a:cubicBezTo>
                      <a:pt x="160" y="1393"/>
                      <a:pt x="183" y="1507"/>
                      <a:pt x="206" y="1621"/>
                    </a:cubicBezTo>
                    <a:cubicBezTo>
                      <a:pt x="251" y="1736"/>
                      <a:pt x="274" y="1850"/>
                      <a:pt x="297" y="1964"/>
                    </a:cubicBezTo>
                    <a:cubicBezTo>
                      <a:pt x="365" y="2146"/>
                      <a:pt x="411" y="2329"/>
                      <a:pt x="479" y="2534"/>
                    </a:cubicBezTo>
                    <a:lnTo>
                      <a:pt x="571" y="2808"/>
                    </a:lnTo>
                    <a:cubicBezTo>
                      <a:pt x="594" y="2900"/>
                      <a:pt x="616" y="2991"/>
                      <a:pt x="639" y="3082"/>
                    </a:cubicBezTo>
                    <a:cubicBezTo>
                      <a:pt x="639" y="3105"/>
                      <a:pt x="639" y="3128"/>
                      <a:pt x="639" y="3151"/>
                    </a:cubicBezTo>
                    <a:cubicBezTo>
                      <a:pt x="662" y="3174"/>
                      <a:pt x="662" y="3219"/>
                      <a:pt x="662" y="3242"/>
                    </a:cubicBezTo>
                    <a:cubicBezTo>
                      <a:pt x="662" y="3288"/>
                      <a:pt x="685" y="3311"/>
                      <a:pt x="685" y="3356"/>
                    </a:cubicBezTo>
                    <a:cubicBezTo>
                      <a:pt x="708" y="3425"/>
                      <a:pt x="708" y="3493"/>
                      <a:pt x="731" y="3562"/>
                    </a:cubicBezTo>
                    <a:cubicBezTo>
                      <a:pt x="753" y="3676"/>
                      <a:pt x="776" y="3767"/>
                      <a:pt x="799" y="3881"/>
                    </a:cubicBezTo>
                    <a:cubicBezTo>
                      <a:pt x="867" y="4064"/>
                      <a:pt x="913" y="4246"/>
                      <a:pt x="982" y="4429"/>
                    </a:cubicBezTo>
                    <a:cubicBezTo>
                      <a:pt x="1004" y="4520"/>
                      <a:pt x="1027" y="4589"/>
                      <a:pt x="1050" y="4657"/>
                    </a:cubicBezTo>
                    <a:cubicBezTo>
                      <a:pt x="1073" y="4749"/>
                      <a:pt x="1096" y="4817"/>
                      <a:pt x="1119" y="4908"/>
                    </a:cubicBezTo>
                    <a:cubicBezTo>
                      <a:pt x="1187" y="5114"/>
                      <a:pt x="1233" y="5296"/>
                      <a:pt x="1301" y="5502"/>
                    </a:cubicBezTo>
                    <a:cubicBezTo>
                      <a:pt x="1301" y="5593"/>
                      <a:pt x="1324" y="5684"/>
                      <a:pt x="1347" y="5776"/>
                    </a:cubicBezTo>
                    <a:lnTo>
                      <a:pt x="1392" y="5981"/>
                    </a:lnTo>
                    <a:cubicBezTo>
                      <a:pt x="1415" y="6072"/>
                      <a:pt x="1461" y="6187"/>
                      <a:pt x="1484" y="6278"/>
                    </a:cubicBezTo>
                    <a:cubicBezTo>
                      <a:pt x="1507" y="6392"/>
                      <a:pt x="1552" y="6483"/>
                      <a:pt x="1575" y="6575"/>
                    </a:cubicBezTo>
                    <a:cubicBezTo>
                      <a:pt x="1621" y="6689"/>
                      <a:pt x="1644" y="6780"/>
                      <a:pt x="1689" y="6894"/>
                    </a:cubicBezTo>
                    <a:cubicBezTo>
                      <a:pt x="1712" y="7031"/>
                      <a:pt x="1758" y="7191"/>
                      <a:pt x="1780" y="7351"/>
                    </a:cubicBezTo>
                    <a:cubicBezTo>
                      <a:pt x="1895" y="7761"/>
                      <a:pt x="2009" y="8172"/>
                      <a:pt x="2123" y="8583"/>
                    </a:cubicBezTo>
                    <a:cubicBezTo>
                      <a:pt x="2146" y="8674"/>
                      <a:pt x="2168" y="8789"/>
                      <a:pt x="2191" y="8880"/>
                    </a:cubicBezTo>
                    <a:cubicBezTo>
                      <a:pt x="2214" y="8971"/>
                      <a:pt x="2237" y="9063"/>
                      <a:pt x="2283" y="9154"/>
                    </a:cubicBezTo>
                    <a:cubicBezTo>
                      <a:pt x="2283" y="9177"/>
                      <a:pt x="2283" y="9199"/>
                      <a:pt x="2305" y="9222"/>
                    </a:cubicBezTo>
                    <a:cubicBezTo>
                      <a:pt x="2305" y="9268"/>
                      <a:pt x="2328" y="9314"/>
                      <a:pt x="2328" y="9359"/>
                    </a:cubicBezTo>
                    <a:cubicBezTo>
                      <a:pt x="2351" y="9451"/>
                      <a:pt x="2374" y="9542"/>
                      <a:pt x="2397" y="9656"/>
                    </a:cubicBezTo>
                    <a:cubicBezTo>
                      <a:pt x="2397" y="9679"/>
                      <a:pt x="2420" y="9702"/>
                      <a:pt x="2420" y="9747"/>
                    </a:cubicBezTo>
                    <a:cubicBezTo>
                      <a:pt x="2442" y="9816"/>
                      <a:pt x="2465" y="9861"/>
                      <a:pt x="2465" y="9930"/>
                    </a:cubicBezTo>
                    <a:cubicBezTo>
                      <a:pt x="2488" y="10021"/>
                      <a:pt x="2511" y="10112"/>
                      <a:pt x="2534" y="10181"/>
                    </a:cubicBezTo>
                    <a:cubicBezTo>
                      <a:pt x="2602" y="10364"/>
                      <a:pt x="2648" y="10523"/>
                      <a:pt x="2693" y="10683"/>
                    </a:cubicBezTo>
                    <a:cubicBezTo>
                      <a:pt x="2716" y="10774"/>
                      <a:pt x="2739" y="10843"/>
                      <a:pt x="2762" y="10911"/>
                    </a:cubicBezTo>
                    <a:cubicBezTo>
                      <a:pt x="2785" y="10957"/>
                      <a:pt x="2808" y="11003"/>
                      <a:pt x="2808" y="11048"/>
                    </a:cubicBezTo>
                    <a:cubicBezTo>
                      <a:pt x="2830" y="11094"/>
                      <a:pt x="2830" y="11117"/>
                      <a:pt x="2830" y="11140"/>
                    </a:cubicBezTo>
                    <a:cubicBezTo>
                      <a:pt x="2808" y="11208"/>
                      <a:pt x="2808" y="11299"/>
                      <a:pt x="2830" y="11391"/>
                    </a:cubicBezTo>
                    <a:cubicBezTo>
                      <a:pt x="2830" y="11391"/>
                      <a:pt x="2830" y="11414"/>
                      <a:pt x="2830" y="11414"/>
                    </a:cubicBezTo>
                    <a:lnTo>
                      <a:pt x="2830" y="11436"/>
                    </a:lnTo>
                    <a:cubicBezTo>
                      <a:pt x="2830" y="11459"/>
                      <a:pt x="2853" y="11482"/>
                      <a:pt x="2853" y="11505"/>
                    </a:cubicBezTo>
                    <a:cubicBezTo>
                      <a:pt x="2853" y="11528"/>
                      <a:pt x="2876" y="11573"/>
                      <a:pt x="2899" y="11596"/>
                    </a:cubicBezTo>
                    <a:cubicBezTo>
                      <a:pt x="2967" y="11687"/>
                      <a:pt x="3082" y="11733"/>
                      <a:pt x="3196" y="11733"/>
                    </a:cubicBezTo>
                    <a:cubicBezTo>
                      <a:pt x="3241" y="11710"/>
                      <a:pt x="3287" y="11710"/>
                      <a:pt x="3333" y="11687"/>
                    </a:cubicBezTo>
                    <a:cubicBezTo>
                      <a:pt x="3355" y="11665"/>
                      <a:pt x="3355" y="11642"/>
                      <a:pt x="3378" y="11619"/>
                    </a:cubicBezTo>
                    <a:lnTo>
                      <a:pt x="3492" y="11619"/>
                    </a:lnTo>
                    <a:cubicBezTo>
                      <a:pt x="3538" y="11619"/>
                      <a:pt x="3584" y="11596"/>
                      <a:pt x="3606" y="11550"/>
                    </a:cubicBezTo>
                    <a:cubicBezTo>
                      <a:pt x="3629" y="11528"/>
                      <a:pt x="3652" y="11482"/>
                      <a:pt x="3652" y="11436"/>
                    </a:cubicBezTo>
                    <a:cubicBezTo>
                      <a:pt x="3652" y="11414"/>
                      <a:pt x="3652" y="11368"/>
                      <a:pt x="3629" y="11345"/>
                    </a:cubicBezTo>
                    <a:cubicBezTo>
                      <a:pt x="3629" y="11322"/>
                      <a:pt x="3629" y="11322"/>
                      <a:pt x="3629" y="11322"/>
                    </a:cubicBezTo>
                    <a:cubicBezTo>
                      <a:pt x="3629" y="11277"/>
                      <a:pt x="3606" y="11231"/>
                      <a:pt x="3606" y="11185"/>
                    </a:cubicBezTo>
                    <a:cubicBezTo>
                      <a:pt x="3584" y="11140"/>
                      <a:pt x="3584" y="11117"/>
                      <a:pt x="3561" y="11071"/>
                    </a:cubicBezTo>
                    <a:cubicBezTo>
                      <a:pt x="3538" y="11048"/>
                      <a:pt x="3538" y="11025"/>
                      <a:pt x="3515" y="11025"/>
                    </a:cubicBezTo>
                    <a:cubicBezTo>
                      <a:pt x="3515" y="10980"/>
                      <a:pt x="3515" y="10957"/>
                      <a:pt x="3515" y="10934"/>
                    </a:cubicBezTo>
                    <a:cubicBezTo>
                      <a:pt x="3492" y="10843"/>
                      <a:pt x="3470" y="10752"/>
                      <a:pt x="3447" y="10660"/>
                    </a:cubicBezTo>
                    <a:cubicBezTo>
                      <a:pt x="3378" y="10500"/>
                      <a:pt x="3333" y="10341"/>
                      <a:pt x="3287" y="10158"/>
                    </a:cubicBezTo>
                    <a:cubicBezTo>
                      <a:pt x="3241" y="9976"/>
                      <a:pt x="3173" y="9793"/>
                      <a:pt x="3127" y="9610"/>
                    </a:cubicBezTo>
                    <a:cubicBezTo>
                      <a:pt x="3104" y="9519"/>
                      <a:pt x="3082" y="9428"/>
                      <a:pt x="3059" y="9336"/>
                    </a:cubicBezTo>
                    <a:cubicBezTo>
                      <a:pt x="3059" y="9291"/>
                      <a:pt x="3036" y="9222"/>
                      <a:pt x="3013" y="9177"/>
                    </a:cubicBezTo>
                    <a:cubicBezTo>
                      <a:pt x="3013" y="9131"/>
                      <a:pt x="3013" y="9085"/>
                      <a:pt x="2990" y="9040"/>
                    </a:cubicBezTo>
                    <a:cubicBezTo>
                      <a:pt x="2990" y="9017"/>
                      <a:pt x="2967" y="8994"/>
                      <a:pt x="2967" y="8971"/>
                    </a:cubicBezTo>
                    <a:cubicBezTo>
                      <a:pt x="2967" y="8948"/>
                      <a:pt x="2967" y="8926"/>
                      <a:pt x="2967" y="8903"/>
                    </a:cubicBezTo>
                    <a:cubicBezTo>
                      <a:pt x="2945" y="8834"/>
                      <a:pt x="2922" y="8743"/>
                      <a:pt x="2899" y="8652"/>
                    </a:cubicBezTo>
                    <a:cubicBezTo>
                      <a:pt x="2876" y="8583"/>
                      <a:pt x="2853" y="8492"/>
                      <a:pt x="2830" y="8423"/>
                    </a:cubicBezTo>
                    <a:cubicBezTo>
                      <a:pt x="2762" y="8218"/>
                      <a:pt x="2716" y="8035"/>
                      <a:pt x="2648" y="7853"/>
                    </a:cubicBezTo>
                    <a:cubicBezTo>
                      <a:pt x="2648" y="7807"/>
                      <a:pt x="2625" y="7761"/>
                      <a:pt x="2625" y="7739"/>
                    </a:cubicBezTo>
                    <a:cubicBezTo>
                      <a:pt x="2625" y="7693"/>
                      <a:pt x="2602" y="7647"/>
                      <a:pt x="2602" y="7602"/>
                    </a:cubicBezTo>
                    <a:cubicBezTo>
                      <a:pt x="2579" y="7533"/>
                      <a:pt x="2557" y="7442"/>
                      <a:pt x="2557" y="7373"/>
                    </a:cubicBezTo>
                    <a:cubicBezTo>
                      <a:pt x="2534" y="7305"/>
                      <a:pt x="2534" y="7236"/>
                      <a:pt x="2511" y="7168"/>
                    </a:cubicBezTo>
                    <a:cubicBezTo>
                      <a:pt x="2511" y="7145"/>
                      <a:pt x="2488" y="7122"/>
                      <a:pt x="2465" y="7122"/>
                    </a:cubicBezTo>
                    <a:cubicBezTo>
                      <a:pt x="2465" y="7054"/>
                      <a:pt x="2442" y="7008"/>
                      <a:pt x="2442" y="6940"/>
                    </a:cubicBezTo>
                    <a:lnTo>
                      <a:pt x="2420" y="6848"/>
                    </a:lnTo>
                    <a:cubicBezTo>
                      <a:pt x="2420" y="6803"/>
                      <a:pt x="2397" y="6757"/>
                      <a:pt x="2397" y="6689"/>
                    </a:cubicBezTo>
                    <a:cubicBezTo>
                      <a:pt x="2374" y="6643"/>
                      <a:pt x="2328" y="6597"/>
                      <a:pt x="2260" y="6597"/>
                    </a:cubicBezTo>
                    <a:cubicBezTo>
                      <a:pt x="2237" y="6552"/>
                      <a:pt x="2237" y="6506"/>
                      <a:pt x="2214" y="6483"/>
                    </a:cubicBezTo>
                    <a:cubicBezTo>
                      <a:pt x="2146" y="6164"/>
                      <a:pt x="2077" y="5844"/>
                      <a:pt x="1986" y="5525"/>
                    </a:cubicBezTo>
                    <a:cubicBezTo>
                      <a:pt x="1986" y="5502"/>
                      <a:pt x="1986" y="5479"/>
                      <a:pt x="1986" y="5456"/>
                    </a:cubicBezTo>
                    <a:cubicBezTo>
                      <a:pt x="1986" y="5388"/>
                      <a:pt x="1963" y="5319"/>
                      <a:pt x="1940" y="5251"/>
                    </a:cubicBezTo>
                    <a:cubicBezTo>
                      <a:pt x="1940" y="5251"/>
                      <a:pt x="1940" y="5228"/>
                      <a:pt x="1940" y="5228"/>
                    </a:cubicBezTo>
                    <a:cubicBezTo>
                      <a:pt x="1963" y="5182"/>
                      <a:pt x="1963" y="5137"/>
                      <a:pt x="1940" y="5114"/>
                    </a:cubicBezTo>
                    <a:cubicBezTo>
                      <a:pt x="1917" y="4977"/>
                      <a:pt x="1895" y="4840"/>
                      <a:pt x="1849" y="4726"/>
                    </a:cubicBezTo>
                    <a:cubicBezTo>
                      <a:pt x="1826" y="4589"/>
                      <a:pt x="1780" y="4452"/>
                      <a:pt x="1735" y="4315"/>
                    </a:cubicBezTo>
                    <a:cubicBezTo>
                      <a:pt x="1712" y="4201"/>
                      <a:pt x="1666" y="4064"/>
                      <a:pt x="1644" y="3950"/>
                    </a:cubicBezTo>
                    <a:cubicBezTo>
                      <a:pt x="1621" y="3881"/>
                      <a:pt x="1621" y="3813"/>
                      <a:pt x="1598" y="3767"/>
                    </a:cubicBezTo>
                    <a:cubicBezTo>
                      <a:pt x="1575" y="3699"/>
                      <a:pt x="1575" y="3630"/>
                      <a:pt x="1552" y="3562"/>
                    </a:cubicBezTo>
                    <a:cubicBezTo>
                      <a:pt x="1529" y="3516"/>
                      <a:pt x="1529" y="3493"/>
                      <a:pt x="1507" y="3470"/>
                    </a:cubicBezTo>
                    <a:cubicBezTo>
                      <a:pt x="1461" y="3311"/>
                      <a:pt x="1415" y="3151"/>
                      <a:pt x="1392" y="2968"/>
                    </a:cubicBezTo>
                    <a:cubicBezTo>
                      <a:pt x="1370" y="2945"/>
                      <a:pt x="1370" y="2923"/>
                      <a:pt x="1370" y="2900"/>
                    </a:cubicBezTo>
                    <a:cubicBezTo>
                      <a:pt x="1370" y="2900"/>
                      <a:pt x="1370" y="2877"/>
                      <a:pt x="1370" y="2877"/>
                    </a:cubicBezTo>
                    <a:cubicBezTo>
                      <a:pt x="1392" y="2808"/>
                      <a:pt x="1370" y="2740"/>
                      <a:pt x="1347" y="2671"/>
                    </a:cubicBezTo>
                    <a:cubicBezTo>
                      <a:pt x="1324" y="2626"/>
                      <a:pt x="1301" y="2557"/>
                      <a:pt x="1278" y="2512"/>
                    </a:cubicBezTo>
                    <a:cubicBezTo>
                      <a:pt x="1255" y="2420"/>
                      <a:pt x="1210" y="2306"/>
                      <a:pt x="1187" y="2215"/>
                    </a:cubicBezTo>
                    <a:cubicBezTo>
                      <a:pt x="1141" y="2078"/>
                      <a:pt x="1096" y="1964"/>
                      <a:pt x="1050" y="1827"/>
                    </a:cubicBezTo>
                    <a:cubicBezTo>
                      <a:pt x="1027" y="1781"/>
                      <a:pt x="1027" y="1736"/>
                      <a:pt x="1004" y="1690"/>
                    </a:cubicBezTo>
                    <a:cubicBezTo>
                      <a:pt x="959" y="1507"/>
                      <a:pt x="913" y="1302"/>
                      <a:pt x="867" y="1119"/>
                    </a:cubicBezTo>
                    <a:cubicBezTo>
                      <a:pt x="822" y="937"/>
                      <a:pt x="776" y="731"/>
                      <a:pt x="731" y="549"/>
                    </a:cubicBezTo>
                    <a:cubicBezTo>
                      <a:pt x="708" y="526"/>
                      <a:pt x="708" y="503"/>
                      <a:pt x="685" y="480"/>
                    </a:cubicBezTo>
                    <a:cubicBezTo>
                      <a:pt x="685" y="457"/>
                      <a:pt x="662" y="457"/>
                      <a:pt x="639" y="457"/>
                    </a:cubicBezTo>
                    <a:lnTo>
                      <a:pt x="594" y="252"/>
                    </a:lnTo>
                    <a:cubicBezTo>
                      <a:pt x="594" y="252"/>
                      <a:pt x="594" y="229"/>
                      <a:pt x="594" y="229"/>
                    </a:cubicBezTo>
                    <a:cubicBezTo>
                      <a:pt x="571" y="206"/>
                      <a:pt x="571" y="161"/>
                      <a:pt x="571" y="138"/>
                    </a:cubicBezTo>
                    <a:cubicBezTo>
                      <a:pt x="548" y="92"/>
                      <a:pt x="525" y="69"/>
                      <a:pt x="479" y="47"/>
                    </a:cubicBezTo>
                    <a:cubicBezTo>
                      <a:pt x="457" y="24"/>
                      <a:pt x="411" y="24"/>
                      <a:pt x="388" y="24"/>
                    </a:cubicBezTo>
                    <a:lnTo>
                      <a:pt x="365" y="24"/>
                    </a:lnTo>
                    <a:cubicBezTo>
                      <a:pt x="342" y="1"/>
                      <a:pt x="320" y="1"/>
                      <a:pt x="297" y="1"/>
                    </a:cubicBezTo>
                    <a:close/>
                  </a:path>
                </a:pathLst>
              </a:custGeom>
              <a:solidFill>
                <a:srgbClr val="DEB36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69" name="Google Shape;7818;p34">
                <a:extLst>
                  <a:ext uri="{FF2B5EF4-FFF2-40B4-BE49-F238E27FC236}">
                    <a16:creationId xmlns:a16="http://schemas.microsoft.com/office/drawing/2014/main" id="{A19C4F15-38D3-4BA7-203A-D88D447A360A}"/>
                  </a:ext>
                </a:extLst>
              </p:cNvPr>
              <p:cNvSpPr/>
              <p:nvPr/>
            </p:nvSpPr>
            <p:spPr>
              <a:xfrm>
                <a:off x="5984375" y="3357075"/>
                <a:ext cx="197475" cy="606600"/>
              </a:xfrm>
              <a:custGeom>
                <a:avLst/>
                <a:gdLst/>
                <a:ahLst/>
                <a:cxnLst/>
                <a:rect l="l" t="t" r="r" b="b"/>
                <a:pathLst>
                  <a:path w="7899" h="24264" extrusionOk="0">
                    <a:moveTo>
                      <a:pt x="845" y="1"/>
                    </a:moveTo>
                    <a:cubicBezTo>
                      <a:pt x="731" y="1"/>
                      <a:pt x="640" y="23"/>
                      <a:pt x="571" y="46"/>
                    </a:cubicBezTo>
                    <a:cubicBezTo>
                      <a:pt x="457" y="69"/>
                      <a:pt x="343" y="92"/>
                      <a:pt x="252" y="115"/>
                    </a:cubicBezTo>
                    <a:cubicBezTo>
                      <a:pt x="229" y="115"/>
                      <a:pt x="206" y="115"/>
                      <a:pt x="183" y="137"/>
                    </a:cubicBezTo>
                    <a:lnTo>
                      <a:pt x="115" y="137"/>
                    </a:lnTo>
                    <a:cubicBezTo>
                      <a:pt x="46" y="160"/>
                      <a:pt x="1" y="252"/>
                      <a:pt x="24" y="343"/>
                    </a:cubicBezTo>
                    <a:cubicBezTo>
                      <a:pt x="69" y="503"/>
                      <a:pt x="92" y="685"/>
                      <a:pt x="138" y="845"/>
                    </a:cubicBezTo>
                    <a:cubicBezTo>
                      <a:pt x="161" y="936"/>
                      <a:pt x="183" y="1050"/>
                      <a:pt x="206" y="1142"/>
                    </a:cubicBezTo>
                    <a:cubicBezTo>
                      <a:pt x="275" y="1439"/>
                      <a:pt x="366" y="1735"/>
                      <a:pt x="435" y="2032"/>
                    </a:cubicBezTo>
                    <a:cubicBezTo>
                      <a:pt x="571" y="2580"/>
                      <a:pt x="708" y="3105"/>
                      <a:pt x="868" y="3630"/>
                    </a:cubicBezTo>
                    <a:lnTo>
                      <a:pt x="937" y="3881"/>
                    </a:lnTo>
                    <a:cubicBezTo>
                      <a:pt x="1165" y="4748"/>
                      <a:pt x="1393" y="5593"/>
                      <a:pt x="1621" y="6460"/>
                    </a:cubicBezTo>
                    <a:lnTo>
                      <a:pt x="1895" y="7464"/>
                    </a:lnTo>
                    <a:lnTo>
                      <a:pt x="2945" y="11368"/>
                    </a:lnTo>
                    <a:lnTo>
                      <a:pt x="3972" y="15293"/>
                    </a:lnTo>
                    <a:lnTo>
                      <a:pt x="4497" y="17211"/>
                    </a:lnTo>
                    <a:lnTo>
                      <a:pt x="5022" y="19128"/>
                    </a:lnTo>
                    <a:cubicBezTo>
                      <a:pt x="5319" y="20269"/>
                      <a:pt x="5639" y="21411"/>
                      <a:pt x="5935" y="22529"/>
                    </a:cubicBezTo>
                    <a:lnTo>
                      <a:pt x="6004" y="22803"/>
                    </a:lnTo>
                    <a:cubicBezTo>
                      <a:pt x="6118" y="23168"/>
                      <a:pt x="6209" y="23465"/>
                      <a:pt x="6301" y="23784"/>
                    </a:cubicBezTo>
                    <a:lnTo>
                      <a:pt x="6323" y="23830"/>
                    </a:lnTo>
                    <a:cubicBezTo>
                      <a:pt x="6346" y="23876"/>
                      <a:pt x="6369" y="23944"/>
                      <a:pt x="6369" y="23990"/>
                    </a:cubicBezTo>
                    <a:cubicBezTo>
                      <a:pt x="6369" y="23990"/>
                      <a:pt x="6392" y="24013"/>
                      <a:pt x="6392" y="24036"/>
                    </a:cubicBezTo>
                    <a:lnTo>
                      <a:pt x="6392" y="24058"/>
                    </a:lnTo>
                    <a:lnTo>
                      <a:pt x="6415" y="24081"/>
                    </a:lnTo>
                    <a:cubicBezTo>
                      <a:pt x="6415" y="24081"/>
                      <a:pt x="6415" y="24104"/>
                      <a:pt x="6415" y="24104"/>
                    </a:cubicBezTo>
                    <a:lnTo>
                      <a:pt x="6438" y="24127"/>
                    </a:lnTo>
                    <a:cubicBezTo>
                      <a:pt x="6438" y="24150"/>
                      <a:pt x="6438" y="24150"/>
                      <a:pt x="6438" y="24150"/>
                    </a:cubicBezTo>
                    <a:cubicBezTo>
                      <a:pt x="6438" y="24218"/>
                      <a:pt x="6506" y="24264"/>
                      <a:pt x="6552" y="24264"/>
                    </a:cubicBezTo>
                    <a:cubicBezTo>
                      <a:pt x="6575" y="24264"/>
                      <a:pt x="6575" y="24264"/>
                      <a:pt x="6597" y="24241"/>
                    </a:cubicBezTo>
                    <a:cubicBezTo>
                      <a:pt x="6620" y="24241"/>
                      <a:pt x="6666" y="24218"/>
                      <a:pt x="6666" y="24172"/>
                    </a:cubicBezTo>
                    <a:cubicBezTo>
                      <a:pt x="6689" y="24195"/>
                      <a:pt x="6711" y="24195"/>
                      <a:pt x="6734" y="24218"/>
                    </a:cubicBezTo>
                    <a:lnTo>
                      <a:pt x="6780" y="24218"/>
                    </a:lnTo>
                    <a:cubicBezTo>
                      <a:pt x="6826" y="24218"/>
                      <a:pt x="6871" y="24195"/>
                      <a:pt x="6917" y="24172"/>
                    </a:cubicBezTo>
                    <a:cubicBezTo>
                      <a:pt x="6985" y="24150"/>
                      <a:pt x="7054" y="24127"/>
                      <a:pt x="7100" y="24104"/>
                    </a:cubicBezTo>
                    <a:lnTo>
                      <a:pt x="7168" y="24058"/>
                    </a:lnTo>
                    <a:lnTo>
                      <a:pt x="7236" y="24013"/>
                    </a:lnTo>
                    <a:cubicBezTo>
                      <a:pt x="7305" y="23990"/>
                      <a:pt x="7351" y="23944"/>
                      <a:pt x="7396" y="23899"/>
                    </a:cubicBezTo>
                    <a:cubicBezTo>
                      <a:pt x="7442" y="23876"/>
                      <a:pt x="7488" y="23830"/>
                      <a:pt x="7533" y="23784"/>
                    </a:cubicBezTo>
                    <a:lnTo>
                      <a:pt x="7579" y="23739"/>
                    </a:lnTo>
                    <a:cubicBezTo>
                      <a:pt x="7602" y="23693"/>
                      <a:pt x="7624" y="23670"/>
                      <a:pt x="7670" y="23625"/>
                    </a:cubicBezTo>
                    <a:cubicBezTo>
                      <a:pt x="7693" y="23579"/>
                      <a:pt x="7716" y="23533"/>
                      <a:pt x="7739" y="23488"/>
                    </a:cubicBezTo>
                    <a:cubicBezTo>
                      <a:pt x="7807" y="23374"/>
                      <a:pt x="7853" y="23237"/>
                      <a:pt x="7876" y="23054"/>
                    </a:cubicBezTo>
                    <a:cubicBezTo>
                      <a:pt x="7898" y="22986"/>
                      <a:pt x="7898" y="22894"/>
                      <a:pt x="7898" y="22803"/>
                    </a:cubicBezTo>
                    <a:cubicBezTo>
                      <a:pt x="7898" y="22712"/>
                      <a:pt x="7898" y="22620"/>
                      <a:pt x="7898" y="22529"/>
                    </a:cubicBezTo>
                    <a:cubicBezTo>
                      <a:pt x="7898" y="22415"/>
                      <a:pt x="7898" y="22324"/>
                      <a:pt x="7876" y="22232"/>
                    </a:cubicBezTo>
                    <a:cubicBezTo>
                      <a:pt x="7876" y="22164"/>
                      <a:pt x="7853" y="22095"/>
                      <a:pt x="7853" y="22027"/>
                    </a:cubicBezTo>
                    <a:cubicBezTo>
                      <a:pt x="7830" y="22004"/>
                      <a:pt x="7830" y="21958"/>
                      <a:pt x="7807" y="21913"/>
                    </a:cubicBezTo>
                    <a:lnTo>
                      <a:pt x="7784" y="21844"/>
                    </a:lnTo>
                    <a:cubicBezTo>
                      <a:pt x="7784" y="21799"/>
                      <a:pt x="7761" y="21730"/>
                      <a:pt x="7739" y="21662"/>
                    </a:cubicBezTo>
                    <a:lnTo>
                      <a:pt x="7739" y="21616"/>
                    </a:lnTo>
                    <a:cubicBezTo>
                      <a:pt x="7693" y="21479"/>
                      <a:pt x="7670" y="21342"/>
                      <a:pt x="7624" y="21205"/>
                    </a:cubicBezTo>
                    <a:cubicBezTo>
                      <a:pt x="7579" y="21045"/>
                      <a:pt x="7533" y="20886"/>
                      <a:pt x="7488" y="20703"/>
                    </a:cubicBezTo>
                    <a:cubicBezTo>
                      <a:pt x="7419" y="20498"/>
                      <a:pt x="7373" y="20292"/>
                      <a:pt x="7305" y="20064"/>
                    </a:cubicBezTo>
                    <a:cubicBezTo>
                      <a:pt x="7259" y="19927"/>
                      <a:pt x="7214" y="19767"/>
                      <a:pt x="7168" y="19607"/>
                    </a:cubicBezTo>
                    <a:lnTo>
                      <a:pt x="7168" y="19562"/>
                    </a:lnTo>
                    <a:cubicBezTo>
                      <a:pt x="7100" y="19356"/>
                      <a:pt x="7054" y="19174"/>
                      <a:pt x="7008" y="18968"/>
                    </a:cubicBezTo>
                    <a:cubicBezTo>
                      <a:pt x="6963" y="18854"/>
                      <a:pt x="6940" y="18717"/>
                      <a:pt x="6894" y="18603"/>
                    </a:cubicBezTo>
                    <a:cubicBezTo>
                      <a:pt x="6826" y="18329"/>
                      <a:pt x="6757" y="18055"/>
                      <a:pt x="6666" y="17781"/>
                    </a:cubicBezTo>
                    <a:cubicBezTo>
                      <a:pt x="6643" y="17713"/>
                      <a:pt x="6620" y="17644"/>
                      <a:pt x="6597" y="17553"/>
                    </a:cubicBezTo>
                    <a:lnTo>
                      <a:pt x="6575" y="17485"/>
                    </a:lnTo>
                    <a:cubicBezTo>
                      <a:pt x="6552" y="17393"/>
                      <a:pt x="6529" y="17279"/>
                      <a:pt x="6506" y="17188"/>
                    </a:cubicBezTo>
                    <a:cubicBezTo>
                      <a:pt x="6460" y="17051"/>
                      <a:pt x="6438" y="16914"/>
                      <a:pt x="6392" y="16777"/>
                    </a:cubicBezTo>
                    <a:lnTo>
                      <a:pt x="6323" y="16549"/>
                    </a:lnTo>
                    <a:cubicBezTo>
                      <a:pt x="6301" y="16458"/>
                      <a:pt x="6278" y="16343"/>
                      <a:pt x="6255" y="16252"/>
                    </a:cubicBezTo>
                    <a:cubicBezTo>
                      <a:pt x="6232" y="16161"/>
                      <a:pt x="6186" y="16070"/>
                      <a:pt x="6164" y="15955"/>
                    </a:cubicBezTo>
                    <a:cubicBezTo>
                      <a:pt x="6141" y="15841"/>
                      <a:pt x="6118" y="15727"/>
                      <a:pt x="6072" y="15613"/>
                    </a:cubicBezTo>
                    <a:cubicBezTo>
                      <a:pt x="6050" y="15522"/>
                      <a:pt x="6027" y="15408"/>
                      <a:pt x="6004" y="15316"/>
                    </a:cubicBezTo>
                    <a:cubicBezTo>
                      <a:pt x="5958" y="15088"/>
                      <a:pt x="5890" y="14883"/>
                      <a:pt x="5844" y="14677"/>
                    </a:cubicBezTo>
                    <a:cubicBezTo>
                      <a:pt x="5821" y="14563"/>
                      <a:pt x="5776" y="14449"/>
                      <a:pt x="5753" y="14358"/>
                    </a:cubicBezTo>
                    <a:cubicBezTo>
                      <a:pt x="5730" y="14243"/>
                      <a:pt x="5684" y="14129"/>
                      <a:pt x="5662" y="14038"/>
                    </a:cubicBezTo>
                    <a:cubicBezTo>
                      <a:pt x="5593" y="13741"/>
                      <a:pt x="5502" y="13445"/>
                      <a:pt x="5433" y="13171"/>
                    </a:cubicBezTo>
                    <a:lnTo>
                      <a:pt x="5319" y="12714"/>
                    </a:lnTo>
                    <a:cubicBezTo>
                      <a:pt x="5296" y="12646"/>
                      <a:pt x="5273" y="12577"/>
                      <a:pt x="5273" y="12509"/>
                    </a:cubicBezTo>
                    <a:lnTo>
                      <a:pt x="5228" y="12372"/>
                    </a:lnTo>
                    <a:lnTo>
                      <a:pt x="5205" y="12281"/>
                    </a:lnTo>
                    <a:cubicBezTo>
                      <a:pt x="5182" y="12189"/>
                      <a:pt x="5159" y="12121"/>
                      <a:pt x="5137" y="12052"/>
                    </a:cubicBezTo>
                    <a:cubicBezTo>
                      <a:pt x="5091" y="11847"/>
                      <a:pt x="5022" y="11641"/>
                      <a:pt x="4977" y="11436"/>
                    </a:cubicBezTo>
                    <a:cubicBezTo>
                      <a:pt x="4931" y="11276"/>
                      <a:pt x="4908" y="11116"/>
                      <a:pt x="4863" y="10957"/>
                    </a:cubicBezTo>
                    <a:lnTo>
                      <a:pt x="4817" y="10797"/>
                    </a:lnTo>
                    <a:cubicBezTo>
                      <a:pt x="4794" y="10637"/>
                      <a:pt x="4748" y="10477"/>
                      <a:pt x="4703" y="10318"/>
                    </a:cubicBezTo>
                    <a:lnTo>
                      <a:pt x="4657" y="10181"/>
                    </a:lnTo>
                    <a:lnTo>
                      <a:pt x="4589" y="9884"/>
                    </a:lnTo>
                    <a:cubicBezTo>
                      <a:pt x="4520" y="9541"/>
                      <a:pt x="4429" y="9222"/>
                      <a:pt x="4338" y="8902"/>
                    </a:cubicBezTo>
                    <a:lnTo>
                      <a:pt x="4292" y="8720"/>
                    </a:lnTo>
                    <a:cubicBezTo>
                      <a:pt x="4246" y="8583"/>
                      <a:pt x="4201" y="8423"/>
                      <a:pt x="4155" y="8263"/>
                    </a:cubicBezTo>
                    <a:lnTo>
                      <a:pt x="4132" y="8103"/>
                    </a:lnTo>
                    <a:cubicBezTo>
                      <a:pt x="4087" y="7944"/>
                      <a:pt x="4064" y="7807"/>
                      <a:pt x="4018" y="7647"/>
                    </a:cubicBezTo>
                    <a:cubicBezTo>
                      <a:pt x="3972" y="7487"/>
                      <a:pt x="3927" y="7350"/>
                      <a:pt x="3881" y="7190"/>
                    </a:cubicBezTo>
                    <a:lnTo>
                      <a:pt x="3835" y="6985"/>
                    </a:lnTo>
                    <a:cubicBezTo>
                      <a:pt x="3790" y="6894"/>
                      <a:pt x="3767" y="6780"/>
                      <a:pt x="3744" y="6665"/>
                    </a:cubicBezTo>
                    <a:cubicBezTo>
                      <a:pt x="3721" y="6620"/>
                      <a:pt x="3699" y="6551"/>
                      <a:pt x="3676" y="6483"/>
                    </a:cubicBezTo>
                    <a:cubicBezTo>
                      <a:pt x="3676" y="6437"/>
                      <a:pt x="3653" y="6392"/>
                      <a:pt x="3630" y="6346"/>
                    </a:cubicBezTo>
                    <a:cubicBezTo>
                      <a:pt x="3584" y="6163"/>
                      <a:pt x="3539" y="5981"/>
                      <a:pt x="3470" y="5730"/>
                    </a:cubicBezTo>
                    <a:cubicBezTo>
                      <a:pt x="3402" y="5501"/>
                      <a:pt x="3356" y="5296"/>
                      <a:pt x="3311" y="5091"/>
                    </a:cubicBezTo>
                    <a:cubicBezTo>
                      <a:pt x="3265" y="4885"/>
                      <a:pt x="3219" y="4703"/>
                      <a:pt x="3174" y="4497"/>
                    </a:cubicBezTo>
                    <a:lnTo>
                      <a:pt x="3174" y="4474"/>
                    </a:lnTo>
                    <a:cubicBezTo>
                      <a:pt x="3105" y="4246"/>
                      <a:pt x="3037" y="4041"/>
                      <a:pt x="2968" y="3812"/>
                    </a:cubicBezTo>
                    <a:cubicBezTo>
                      <a:pt x="2900" y="3584"/>
                      <a:pt x="2831" y="3379"/>
                      <a:pt x="2763" y="3173"/>
                    </a:cubicBezTo>
                    <a:cubicBezTo>
                      <a:pt x="2740" y="3105"/>
                      <a:pt x="2717" y="3059"/>
                      <a:pt x="2717" y="2991"/>
                    </a:cubicBezTo>
                    <a:cubicBezTo>
                      <a:pt x="2694" y="2945"/>
                      <a:pt x="2671" y="2899"/>
                      <a:pt x="2649" y="2854"/>
                    </a:cubicBezTo>
                    <a:cubicBezTo>
                      <a:pt x="2626" y="2762"/>
                      <a:pt x="2603" y="2671"/>
                      <a:pt x="2580" y="2580"/>
                    </a:cubicBezTo>
                    <a:lnTo>
                      <a:pt x="2557" y="2511"/>
                    </a:lnTo>
                    <a:cubicBezTo>
                      <a:pt x="2534" y="2443"/>
                      <a:pt x="2512" y="2352"/>
                      <a:pt x="2489" y="2260"/>
                    </a:cubicBezTo>
                    <a:lnTo>
                      <a:pt x="2466" y="2192"/>
                    </a:lnTo>
                    <a:lnTo>
                      <a:pt x="2443" y="2100"/>
                    </a:lnTo>
                    <a:cubicBezTo>
                      <a:pt x="2420" y="2032"/>
                      <a:pt x="2397" y="1963"/>
                      <a:pt x="2375" y="1918"/>
                    </a:cubicBezTo>
                    <a:lnTo>
                      <a:pt x="2375" y="1849"/>
                    </a:lnTo>
                    <a:cubicBezTo>
                      <a:pt x="2352" y="1758"/>
                      <a:pt x="2329" y="1690"/>
                      <a:pt x="2306" y="1621"/>
                    </a:cubicBezTo>
                    <a:lnTo>
                      <a:pt x="2283" y="1484"/>
                    </a:lnTo>
                    <a:cubicBezTo>
                      <a:pt x="2283" y="1416"/>
                      <a:pt x="2261" y="1370"/>
                      <a:pt x="2238" y="1302"/>
                    </a:cubicBezTo>
                    <a:cubicBezTo>
                      <a:pt x="2215" y="1165"/>
                      <a:pt x="2192" y="1073"/>
                      <a:pt x="2146" y="982"/>
                    </a:cubicBezTo>
                    <a:cubicBezTo>
                      <a:pt x="2124" y="868"/>
                      <a:pt x="2078" y="777"/>
                      <a:pt x="2032" y="685"/>
                    </a:cubicBezTo>
                    <a:cubicBezTo>
                      <a:pt x="1964" y="548"/>
                      <a:pt x="1895" y="411"/>
                      <a:pt x="1781" y="297"/>
                    </a:cubicBezTo>
                    <a:cubicBezTo>
                      <a:pt x="1667" y="183"/>
                      <a:pt x="1530" y="115"/>
                      <a:pt x="1348" y="46"/>
                    </a:cubicBezTo>
                    <a:cubicBezTo>
                      <a:pt x="1233" y="1"/>
                      <a:pt x="1096" y="1"/>
                      <a:pt x="959" y="1"/>
                    </a:cubicBezTo>
                    <a:close/>
                  </a:path>
                </a:pathLst>
              </a:custGeom>
              <a:solidFill>
                <a:srgbClr val="57CDC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70" name="Google Shape;7819;p34">
                <a:extLst>
                  <a:ext uri="{FF2B5EF4-FFF2-40B4-BE49-F238E27FC236}">
                    <a16:creationId xmlns:a16="http://schemas.microsoft.com/office/drawing/2014/main" id="{5BF77CEC-05B1-C982-076E-797A0EEF8856}"/>
                  </a:ext>
                </a:extLst>
              </p:cNvPr>
              <p:cNvSpPr/>
              <p:nvPr/>
            </p:nvSpPr>
            <p:spPr>
              <a:xfrm>
                <a:off x="5950150" y="3396450"/>
                <a:ext cx="147825" cy="528300"/>
              </a:xfrm>
              <a:custGeom>
                <a:avLst/>
                <a:gdLst/>
                <a:ahLst/>
                <a:cxnLst/>
                <a:rect l="l" t="t" r="r" b="b"/>
                <a:pathLst>
                  <a:path w="5913" h="21132" extrusionOk="0">
                    <a:moveTo>
                      <a:pt x="92" y="0"/>
                    </a:moveTo>
                    <a:cubicBezTo>
                      <a:pt x="23" y="0"/>
                      <a:pt x="0" y="69"/>
                      <a:pt x="23" y="137"/>
                    </a:cubicBezTo>
                    <a:cubicBezTo>
                      <a:pt x="92" y="388"/>
                      <a:pt x="160" y="662"/>
                      <a:pt x="206" y="913"/>
                    </a:cubicBezTo>
                    <a:cubicBezTo>
                      <a:pt x="274" y="1187"/>
                      <a:pt x="343" y="1461"/>
                      <a:pt x="411" y="1735"/>
                    </a:cubicBezTo>
                    <a:cubicBezTo>
                      <a:pt x="548" y="2306"/>
                      <a:pt x="685" y="2876"/>
                      <a:pt x="845" y="3447"/>
                    </a:cubicBezTo>
                    <a:cubicBezTo>
                      <a:pt x="1142" y="4657"/>
                      <a:pt x="1461" y="5867"/>
                      <a:pt x="1804" y="7076"/>
                    </a:cubicBezTo>
                    <a:cubicBezTo>
                      <a:pt x="2443" y="9519"/>
                      <a:pt x="3105" y="11984"/>
                      <a:pt x="3766" y="14449"/>
                    </a:cubicBezTo>
                    <a:cubicBezTo>
                      <a:pt x="4063" y="15567"/>
                      <a:pt x="4383" y="16709"/>
                      <a:pt x="4680" y="17827"/>
                    </a:cubicBezTo>
                    <a:cubicBezTo>
                      <a:pt x="4816" y="18375"/>
                      <a:pt x="4976" y="18923"/>
                      <a:pt x="5113" y="19448"/>
                    </a:cubicBezTo>
                    <a:cubicBezTo>
                      <a:pt x="5182" y="19744"/>
                      <a:pt x="5273" y="20064"/>
                      <a:pt x="5364" y="20361"/>
                    </a:cubicBezTo>
                    <a:cubicBezTo>
                      <a:pt x="5410" y="20566"/>
                      <a:pt x="5456" y="20771"/>
                      <a:pt x="5524" y="20977"/>
                    </a:cubicBezTo>
                    <a:cubicBezTo>
                      <a:pt x="5552" y="21076"/>
                      <a:pt x="5634" y="21132"/>
                      <a:pt x="5713" y="21132"/>
                    </a:cubicBezTo>
                    <a:cubicBezTo>
                      <a:pt x="5762" y="21132"/>
                      <a:pt x="5809" y="21111"/>
                      <a:pt x="5844" y="21068"/>
                    </a:cubicBezTo>
                    <a:cubicBezTo>
                      <a:pt x="5889" y="21023"/>
                      <a:pt x="5912" y="20954"/>
                      <a:pt x="5889" y="20886"/>
                    </a:cubicBezTo>
                    <a:cubicBezTo>
                      <a:pt x="5844" y="20680"/>
                      <a:pt x="5775" y="20452"/>
                      <a:pt x="5729" y="20246"/>
                    </a:cubicBezTo>
                    <a:cubicBezTo>
                      <a:pt x="5638" y="19950"/>
                      <a:pt x="5570" y="19653"/>
                      <a:pt x="5478" y="19356"/>
                    </a:cubicBezTo>
                    <a:cubicBezTo>
                      <a:pt x="5341" y="18786"/>
                      <a:pt x="5182" y="18238"/>
                      <a:pt x="5045" y="17690"/>
                    </a:cubicBezTo>
                    <a:cubicBezTo>
                      <a:pt x="4725" y="16526"/>
                      <a:pt x="4428" y="15385"/>
                      <a:pt x="4109" y="14221"/>
                    </a:cubicBezTo>
                    <a:cubicBezTo>
                      <a:pt x="3447" y="11778"/>
                      <a:pt x="2785" y="9313"/>
                      <a:pt x="2123" y="6848"/>
                    </a:cubicBezTo>
                    <a:cubicBezTo>
                      <a:pt x="1826" y="5684"/>
                      <a:pt x="1507" y="4497"/>
                      <a:pt x="1164" y="3333"/>
                    </a:cubicBezTo>
                    <a:cubicBezTo>
                      <a:pt x="1027" y="2762"/>
                      <a:pt x="868" y="2215"/>
                      <a:pt x="708" y="1667"/>
                    </a:cubicBezTo>
                    <a:cubicBezTo>
                      <a:pt x="617" y="1393"/>
                      <a:pt x="548" y="1119"/>
                      <a:pt x="457" y="845"/>
                    </a:cubicBezTo>
                    <a:cubicBezTo>
                      <a:pt x="411" y="731"/>
                      <a:pt x="388" y="617"/>
                      <a:pt x="343" y="503"/>
                    </a:cubicBezTo>
                    <a:cubicBezTo>
                      <a:pt x="297" y="366"/>
                      <a:pt x="274" y="206"/>
                      <a:pt x="229" y="69"/>
                    </a:cubicBezTo>
                    <a:cubicBezTo>
                      <a:pt x="229" y="23"/>
                      <a:pt x="160" y="0"/>
                      <a:pt x="114" y="0"/>
                    </a:cubicBezTo>
                    <a:close/>
                  </a:path>
                </a:pathLst>
              </a:custGeom>
              <a:solidFill>
                <a:srgbClr val="57CDC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71" name="Google Shape;7820;p34">
                <a:extLst>
                  <a:ext uri="{FF2B5EF4-FFF2-40B4-BE49-F238E27FC236}">
                    <a16:creationId xmlns:a16="http://schemas.microsoft.com/office/drawing/2014/main" id="{1528F1D4-9815-E62C-A5AC-18DCBCC12C66}"/>
                  </a:ext>
                </a:extLst>
              </p:cNvPr>
              <p:cNvSpPr/>
              <p:nvPr/>
            </p:nvSpPr>
            <p:spPr>
              <a:xfrm>
                <a:off x="6024325" y="3739975"/>
                <a:ext cx="63375" cy="212300"/>
              </a:xfrm>
              <a:custGeom>
                <a:avLst/>
                <a:gdLst/>
                <a:ahLst/>
                <a:cxnLst/>
                <a:rect l="l" t="t" r="r" b="b"/>
                <a:pathLst>
                  <a:path w="2535" h="8492" extrusionOk="0">
                    <a:moveTo>
                      <a:pt x="69" y="0"/>
                    </a:moveTo>
                    <a:cubicBezTo>
                      <a:pt x="23" y="0"/>
                      <a:pt x="1" y="69"/>
                      <a:pt x="1" y="114"/>
                    </a:cubicBezTo>
                    <a:cubicBezTo>
                      <a:pt x="160" y="685"/>
                      <a:pt x="275" y="1256"/>
                      <a:pt x="411" y="1826"/>
                    </a:cubicBezTo>
                    <a:cubicBezTo>
                      <a:pt x="548" y="2374"/>
                      <a:pt x="685" y="2922"/>
                      <a:pt x="845" y="3470"/>
                    </a:cubicBezTo>
                    <a:cubicBezTo>
                      <a:pt x="1119" y="4565"/>
                      <a:pt x="1416" y="5661"/>
                      <a:pt x="1690" y="6757"/>
                    </a:cubicBezTo>
                    <a:cubicBezTo>
                      <a:pt x="1781" y="7030"/>
                      <a:pt x="1849" y="7327"/>
                      <a:pt x="1918" y="7601"/>
                    </a:cubicBezTo>
                    <a:cubicBezTo>
                      <a:pt x="1964" y="7738"/>
                      <a:pt x="2009" y="7898"/>
                      <a:pt x="2032" y="8058"/>
                    </a:cubicBezTo>
                    <a:cubicBezTo>
                      <a:pt x="2055" y="8149"/>
                      <a:pt x="2101" y="8240"/>
                      <a:pt x="2123" y="8331"/>
                    </a:cubicBezTo>
                    <a:cubicBezTo>
                      <a:pt x="2123" y="8354"/>
                      <a:pt x="2123" y="8377"/>
                      <a:pt x="2146" y="8400"/>
                    </a:cubicBezTo>
                    <a:cubicBezTo>
                      <a:pt x="2169" y="8446"/>
                      <a:pt x="2237" y="8491"/>
                      <a:pt x="2306" y="8491"/>
                    </a:cubicBezTo>
                    <a:cubicBezTo>
                      <a:pt x="2420" y="8491"/>
                      <a:pt x="2534" y="8354"/>
                      <a:pt x="2489" y="8240"/>
                    </a:cubicBezTo>
                    <a:cubicBezTo>
                      <a:pt x="2443" y="8035"/>
                      <a:pt x="2374" y="7852"/>
                      <a:pt x="2329" y="7647"/>
                    </a:cubicBezTo>
                    <a:cubicBezTo>
                      <a:pt x="2260" y="7418"/>
                      <a:pt x="2215" y="7190"/>
                      <a:pt x="2146" y="6985"/>
                    </a:cubicBezTo>
                    <a:cubicBezTo>
                      <a:pt x="2009" y="6460"/>
                      <a:pt x="1872" y="5935"/>
                      <a:pt x="1735" y="5410"/>
                    </a:cubicBezTo>
                    <a:cubicBezTo>
                      <a:pt x="1416" y="4291"/>
                      <a:pt x="1119" y="3173"/>
                      <a:pt x="777" y="2055"/>
                    </a:cubicBezTo>
                    <a:cubicBezTo>
                      <a:pt x="685" y="1735"/>
                      <a:pt x="594" y="1393"/>
                      <a:pt x="503" y="1073"/>
                    </a:cubicBezTo>
                    <a:cubicBezTo>
                      <a:pt x="389" y="731"/>
                      <a:pt x="297" y="388"/>
                      <a:pt x="206" y="69"/>
                    </a:cubicBezTo>
                    <a:cubicBezTo>
                      <a:pt x="183" y="23"/>
                      <a:pt x="138" y="0"/>
                      <a:pt x="115" y="0"/>
                    </a:cubicBezTo>
                    <a:close/>
                  </a:path>
                </a:pathLst>
              </a:custGeom>
              <a:solidFill>
                <a:srgbClr val="57CDC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72" name="Google Shape;7821;p34">
                <a:extLst>
                  <a:ext uri="{FF2B5EF4-FFF2-40B4-BE49-F238E27FC236}">
                    <a16:creationId xmlns:a16="http://schemas.microsoft.com/office/drawing/2014/main" id="{8D4A734B-9335-68E4-A6CC-A5E6F763509A}"/>
                  </a:ext>
                </a:extLst>
              </p:cNvPr>
              <p:cNvSpPr/>
              <p:nvPr/>
            </p:nvSpPr>
            <p:spPr>
              <a:xfrm>
                <a:off x="5616900" y="3472925"/>
                <a:ext cx="164925" cy="568350"/>
              </a:xfrm>
              <a:custGeom>
                <a:avLst/>
                <a:gdLst/>
                <a:ahLst/>
                <a:cxnLst/>
                <a:rect l="l" t="t" r="r" b="b"/>
                <a:pathLst>
                  <a:path w="6597" h="22734" extrusionOk="0">
                    <a:moveTo>
                      <a:pt x="206" y="0"/>
                    </a:moveTo>
                    <a:cubicBezTo>
                      <a:pt x="206" y="0"/>
                      <a:pt x="183" y="23"/>
                      <a:pt x="160" y="23"/>
                    </a:cubicBezTo>
                    <a:cubicBezTo>
                      <a:pt x="69" y="46"/>
                      <a:pt x="0" y="137"/>
                      <a:pt x="23" y="251"/>
                    </a:cubicBezTo>
                    <a:cubicBezTo>
                      <a:pt x="685" y="2648"/>
                      <a:pt x="1347" y="5022"/>
                      <a:pt x="2009" y="7418"/>
                    </a:cubicBezTo>
                    <a:cubicBezTo>
                      <a:pt x="2648" y="9769"/>
                      <a:pt x="3310" y="12097"/>
                      <a:pt x="3949" y="14448"/>
                    </a:cubicBezTo>
                    <a:cubicBezTo>
                      <a:pt x="4588" y="16754"/>
                      <a:pt x="5227" y="19059"/>
                      <a:pt x="5866" y="21364"/>
                    </a:cubicBezTo>
                    <a:cubicBezTo>
                      <a:pt x="5935" y="21661"/>
                      <a:pt x="6026" y="21958"/>
                      <a:pt x="6118" y="22232"/>
                    </a:cubicBezTo>
                    <a:cubicBezTo>
                      <a:pt x="6118" y="22300"/>
                      <a:pt x="6140" y="22369"/>
                      <a:pt x="6163" y="22437"/>
                    </a:cubicBezTo>
                    <a:cubicBezTo>
                      <a:pt x="6163" y="22460"/>
                      <a:pt x="6186" y="22483"/>
                      <a:pt x="6186" y="22506"/>
                    </a:cubicBezTo>
                    <a:cubicBezTo>
                      <a:pt x="6186" y="22529"/>
                      <a:pt x="6186" y="22529"/>
                      <a:pt x="6186" y="22551"/>
                    </a:cubicBezTo>
                    <a:cubicBezTo>
                      <a:pt x="6209" y="22597"/>
                      <a:pt x="6232" y="22643"/>
                      <a:pt x="6254" y="22666"/>
                    </a:cubicBezTo>
                    <a:cubicBezTo>
                      <a:pt x="6300" y="22734"/>
                      <a:pt x="6369" y="22734"/>
                      <a:pt x="6437" y="22734"/>
                    </a:cubicBezTo>
                    <a:cubicBezTo>
                      <a:pt x="6460" y="22711"/>
                      <a:pt x="6506" y="22711"/>
                      <a:pt x="6528" y="22688"/>
                    </a:cubicBezTo>
                    <a:cubicBezTo>
                      <a:pt x="6551" y="22643"/>
                      <a:pt x="6574" y="22597"/>
                      <a:pt x="6574" y="22551"/>
                    </a:cubicBezTo>
                    <a:cubicBezTo>
                      <a:pt x="6597" y="22483"/>
                      <a:pt x="6551" y="22392"/>
                      <a:pt x="6528" y="22346"/>
                    </a:cubicBezTo>
                    <a:cubicBezTo>
                      <a:pt x="6506" y="22232"/>
                      <a:pt x="6483" y="22141"/>
                      <a:pt x="6460" y="22049"/>
                    </a:cubicBezTo>
                    <a:cubicBezTo>
                      <a:pt x="6346" y="21684"/>
                      <a:pt x="6254" y="21319"/>
                      <a:pt x="6163" y="20954"/>
                    </a:cubicBezTo>
                    <a:cubicBezTo>
                      <a:pt x="5844" y="19835"/>
                      <a:pt x="5524" y="18717"/>
                      <a:pt x="5227" y="17598"/>
                    </a:cubicBezTo>
                    <a:cubicBezTo>
                      <a:pt x="4565" y="15247"/>
                      <a:pt x="3926" y="12896"/>
                      <a:pt x="3287" y="10545"/>
                    </a:cubicBezTo>
                    <a:cubicBezTo>
                      <a:pt x="2602" y="8103"/>
                      <a:pt x="1918" y="5638"/>
                      <a:pt x="1233" y="3173"/>
                    </a:cubicBezTo>
                    <a:cubicBezTo>
                      <a:pt x="959" y="2168"/>
                      <a:pt x="685" y="1164"/>
                      <a:pt x="411" y="160"/>
                    </a:cubicBezTo>
                    <a:cubicBezTo>
                      <a:pt x="388" y="69"/>
                      <a:pt x="297" y="0"/>
                      <a:pt x="206" y="0"/>
                    </a:cubicBezTo>
                    <a:close/>
                  </a:path>
                </a:pathLst>
              </a:custGeom>
              <a:solidFill>
                <a:srgbClr val="57CDC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73" name="Google Shape;7822;p34">
                <a:extLst>
                  <a:ext uri="{FF2B5EF4-FFF2-40B4-BE49-F238E27FC236}">
                    <a16:creationId xmlns:a16="http://schemas.microsoft.com/office/drawing/2014/main" id="{546674A8-C1B9-04F0-5101-89FE8099FFE7}"/>
                  </a:ext>
                </a:extLst>
              </p:cNvPr>
              <p:cNvSpPr/>
              <p:nvPr/>
            </p:nvSpPr>
            <p:spPr>
              <a:xfrm>
                <a:off x="5965550" y="3356500"/>
                <a:ext cx="170650" cy="619950"/>
              </a:xfrm>
              <a:custGeom>
                <a:avLst/>
                <a:gdLst/>
                <a:ahLst/>
                <a:cxnLst/>
                <a:rect l="l" t="t" r="r" b="b"/>
                <a:pathLst>
                  <a:path w="6826" h="24798" extrusionOk="0">
                    <a:moveTo>
                      <a:pt x="69" y="1"/>
                    </a:moveTo>
                    <a:cubicBezTo>
                      <a:pt x="46" y="24"/>
                      <a:pt x="23" y="46"/>
                      <a:pt x="1" y="69"/>
                    </a:cubicBezTo>
                    <a:cubicBezTo>
                      <a:pt x="1" y="115"/>
                      <a:pt x="1" y="138"/>
                      <a:pt x="1" y="160"/>
                    </a:cubicBezTo>
                    <a:cubicBezTo>
                      <a:pt x="92" y="480"/>
                      <a:pt x="160" y="800"/>
                      <a:pt x="252" y="1119"/>
                    </a:cubicBezTo>
                    <a:cubicBezTo>
                      <a:pt x="320" y="1439"/>
                      <a:pt x="389" y="1758"/>
                      <a:pt x="480" y="2078"/>
                    </a:cubicBezTo>
                    <a:cubicBezTo>
                      <a:pt x="640" y="2740"/>
                      <a:pt x="822" y="3402"/>
                      <a:pt x="1005" y="4064"/>
                    </a:cubicBezTo>
                    <a:cubicBezTo>
                      <a:pt x="1370" y="5365"/>
                      <a:pt x="1712" y="6666"/>
                      <a:pt x="2055" y="7990"/>
                    </a:cubicBezTo>
                    <a:cubicBezTo>
                      <a:pt x="2329" y="9040"/>
                      <a:pt x="2626" y="10089"/>
                      <a:pt x="2899" y="11139"/>
                    </a:cubicBezTo>
                    <a:cubicBezTo>
                      <a:pt x="3242" y="12372"/>
                      <a:pt x="3561" y="13605"/>
                      <a:pt x="3904" y="14860"/>
                    </a:cubicBezTo>
                    <a:cubicBezTo>
                      <a:pt x="4064" y="15476"/>
                      <a:pt x="4223" y="16115"/>
                      <a:pt x="4406" y="16754"/>
                    </a:cubicBezTo>
                    <a:cubicBezTo>
                      <a:pt x="4543" y="17302"/>
                      <a:pt x="4703" y="17850"/>
                      <a:pt x="4840" y="18421"/>
                    </a:cubicBezTo>
                    <a:cubicBezTo>
                      <a:pt x="5159" y="19562"/>
                      <a:pt x="5456" y="20703"/>
                      <a:pt x="5753" y="21867"/>
                    </a:cubicBezTo>
                    <a:cubicBezTo>
                      <a:pt x="5935" y="22552"/>
                      <a:pt x="6141" y="23260"/>
                      <a:pt x="6323" y="23967"/>
                    </a:cubicBezTo>
                    <a:cubicBezTo>
                      <a:pt x="6346" y="24059"/>
                      <a:pt x="6369" y="24150"/>
                      <a:pt x="6415" y="24264"/>
                    </a:cubicBezTo>
                    <a:cubicBezTo>
                      <a:pt x="6437" y="24332"/>
                      <a:pt x="6437" y="24401"/>
                      <a:pt x="6483" y="24492"/>
                    </a:cubicBezTo>
                    <a:cubicBezTo>
                      <a:pt x="6483" y="24538"/>
                      <a:pt x="6506" y="24561"/>
                      <a:pt x="6506" y="24606"/>
                    </a:cubicBezTo>
                    <a:cubicBezTo>
                      <a:pt x="6529" y="24652"/>
                      <a:pt x="6529" y="24675"/>
                      <a:pt x="6551" y="24720"/>
                    </a:cubicBezTo>
                    <a:cubicBezTo>
                      <a:pt x="6569" y="24772"/>
                      <a:pt x="6624" y="24797"/>
                      <a:pt x="6680" y="24797"/>
                    </a:cubicBezTo>
                    <a:cubicBezTo>
                      <a:pt x="6698" y="24797"/>
                      <a:pt x="6717" y="24795"/>
                      <a:pt x="6734" y="24789"/>
                    </a:cubicBezTo>
                    <a:cubicBezTo>
                      <a:pt x="6757" y="24789"/>
                      <a:pt x="6780" y="24766"/>
                      <a:pt x="6803" y="24720"/>
                    </a:cubicBezTo>
                    <a:cubicBezTo>
                      <a:pt x="6825" y="24675"/>
                      <a:pt x="6825" y="24652"/>
                      <a:pt x="6803" y="24606"/>
                    </a:cubicBezTo>
                    <a:cubicBezTo>
                      <a:pt x="6803" y="24584"/>
                      <a:pt x="6803" y="24561"/>
                      <a:pt x="6780" y="24538"/>
                    </a:cubicBezTo>
                    <a:cubicBezTo>
                      <a:pt x="6780" y="24515"/>
                      <a:pt x="6780" y="24515"/>
                      <a:pt x="6780" y="24515"/>
                    </a:cubicBezTo>
                    <a:cubicBezTo>
                      <a:pt x="6780" y="24492"/>
                      <a:pt x="6780" y="24469"/>
                      <a:pt x="6780" y="24447"/>
                    </a:cubicBezTo>
                    <a:cubicBezTo>
                      <a:pt x="6757" y="24424"/>
                      <a:pt x="6757" y="24378"/>
                      <a:pt x="6757" y="24355"/>
                    </a:cubicBezTo>
                    <a:cubicBezTo>
                      <a:pt x="6734" y="24287"/>
                      <a:pt x="6711" y="24218"/>
                      <a:pt x="6711" y="24173"/>
                    </a:cubicBezTo>
                    <a:cubicBezTo>
                      <a:pt x="6666" y="24013"/>
                      <a:pt x="6620" y="23853"/>
                      <a:pt x="6574" y="23693"/>
                    </a:cubicBezTo>
                    <a:cubicBezTo>
                      <a:pt x="6437" y="23191"/>
                      <a:pt x="6300" y="22666"/>
                      <a:pt x="6163" y="22141"/>
                    </a:cubicBezTo>
                    <a:cubicBezTo>
                      <a:pt x="6049" y="21639"/>
                      <a:pt x="5890" y="21137"/>
                      <a:pt x="5753" y="20635"/>
                    </a:cubicBezTo>
                    <a:cubicBezTo>
                      <a:pt x="5593" y="20018"/>
                      <a:pt x="5433" y="19379"/>
                      <a:pt x="5250" y="18763"/>
                    </a:cubicBezTo>
                    <a:cubicBezTo>
                      <a:pt x="4954" y="17599"/>
                      <a:pt x="4657" y="16458"/>
                      <a:pt x="4337" y="15316"/>
                    </a:cubicBezTo>
                    <a:cubicBezTo>
                      <a:pt x="3995" y="14038"/>
                      <a:pt x="3653" y="12760"/>
                      <a:pt x="3310" y="11482"/>
                    </a:cubicBezTo>
                    <a:cubicBezTo>
                      <a:pt x="2694" y="9131"/>
                      <a:pt x="2055" y="6780"/>
                      <a:pt x="1416" y="4429"/>
                    </a:cubicBezTo>
                    <a:cubicBezTo>
                      <a:pt x="1233" y="3676"/>
                      <a:pt x="1028" y="2945"/>
                      <a:pt x="845" y="2215"/>
                    </a:cubicBezTo>
                    <a:cubicBezTo>
                      <a:pt x="731" y="1872"/>
                      <a:pt x="640" y="1530"/>
                      <a:pt x="548" y="1188"/>
                    </a:cubicBezTo>
                    <a:cubicBezTo>
                      <a:pt x="434" y="822"/>
                      <a:pt x="320" y="457"/>
                      <a:pt x="229" y="92"/>
                    </a:cubicBezTo>
                    <a:cubicBezTo>
                      <a:pt x="206" y="24"/>
                      <a:pt x="160" y="1"/>
                      <a:pt x="115" y="1"/>
                    </a:cubicBezTo>
                    <a:close/>
                  </a:path>
                </a:pathLst>
              </a:custGeom>
              <a:solidFill>
                <a:srgbClr val="F1C0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74" name="Google Shape;7823;p34">
                <a:extLst>
                  <a:ext uri="{FF2B5EF4-FFF2-40B4-BE49-F238E27FC236}">
                    <a16:creationId xmlns:a16="http://schemas.microsoft.com/office/drawing/2014/main" id="{06B1DA11-03F9-E46F-24A3-3DF64D82C7CC}"/>
                  </a:ext>
                </a:extLst>
              </p:cNvPr>
              <p:cNvSpPr/>
              <p:nvPr/>
            </p:nvSpPr>
            <p:spPr>
              <a:xfrm>
                <a:off x="5971825" y="3364500"/>
                <a:ext cx="166075" cy="609300"/>
              </a:xfrm>
              <a:custGeom>
                <a:avLst/>
                <a:gdLst/>
                <a:ahLst/>
                <a:cxnLst/>
                <a:rect l="l" t="t" r="r" b="b"/>
                <a:pathLst>
                  <a:path w="6643" h="24372" extrusionOk="0">
                    <a:moveTo>
                      <a:pt x="46" y="0"/>
                    </a:moveTo>
                    <a:cubicBezTo>
                      <a:pt x="24" y="0"/>
                      <a:pt x="1" y="23"/>
                      <a:pt x="24" y="69"/>
                    </a:cubicBezTo>
                    <a:cubicBezTo>
                      <a:pt x="46" y="160"/>
                      <a:pt x="69" y="229"/>
                      <a:pt x="92" y="343"/>
                    </a:cubicBezTo>
                    <a:cubicBezTo>
                      <a:pt x="115" y="411"/>
                      <a:pt x="138" y="502"/>
                      <a:pt x="160" y="594"/>
                    </a:cubicBezTo>
                    <a:cubicBezTo>
                      <a:pt x="160" y="594"/>
                      <a:pt x="160" y="594"/>
                      <a:pt x="160" y="571"/>
                    </a:cubicBezTo>
                    <a:cubicBezTo>
                      <a:pt x="183" y="708"/>
                      <a:pt x="206" y="822"/>
                      <a:pt x="229" y="936"/>
                    </a:cubicBezTo>
                    <a:cubicBezTo>
                      <a:pt x="229" y="936"/>
                      <a:pt x="229" y="936"/>
                      <a:pt x="229" y="913"/>
                    </a:cubicBezTo>
                    <a:cubicBezTo>
                      <a:pt x="275" y="1096"/>
                      <a:pt x="297" y="1278"/>
                      <a:pt x="343" y="1461"/>
                    </a:cubicBezTo>
                    <a:cubicBezTo>
                      <a:pt x="366" y="1621"/>
                      <a:pt x="412" y="1803"/>
                      <a:pt x="434" y="1963"/>
                    </a:cubicBezTo>
                    <a:cubicBezTo>
                      <a:pt x="457" y="2100"/>
                      <a:pt x="503" y="2237"/>
                      <a:pt x="526" y="2351"/>
                    </a:cubicBezTo>
                    <a:cubicBezTo>
                      <a:pt x="548" y="2488"/>
                      <a:pt x="571" y="2602"/>
                      <a:pt x="617" y="2716"/>
                    </a:cubicBezTo>
                    <a:cubicBezTo>
                      <a:pt x="617" y="2785"/>
                      <a:pt x="640" y="2831"/>
                      <a:pt x="640" y="2899"/>
                    </a:cubicBezTo>
                    <a:lnTo>
                      <a:pt x="663" y="2968"/>
                    </a:lnTo>
                    <a:cubicBezTo>
                      <a:pt x="685" y="3013"/>
                      <a:pt x="685" y="3036"/>
                      <a:pt x="685" y="3082"/>
                    </a:cubicBezTo>
                    <a:cubicBezTo>
                      <a:pt x="708" y="3104"/>
                      <a:pt x="731" y="3127"/>
                      <a:pt x="754" y="3127"/>
                    </a:cubicBezTo>
                    <a:lnTo>
                      <a:pt x="777" y="3127"/>
                    </a:lnTo>
                    <a:cubicBezTo>
                      <a:pt x="800" y="3219"/>
                      <a:pt x="800" y="3333"/>
                      <a:pt x="822" y="3424"/>
                    </a:cubicBezTo>
                    <a:cubicBezTo>
                      <a:pt x="868" y="3584"/>
                      <a:pt x="891" y="3721"/>
                      <a:pt x="937" y="3881"/>
                    </a:cubicBezTo>
                    <a:cubicBezTo>
                      <a:pt x="959" y="4017"/>
                      <a:pt x="1005" y="4177"/>
                      <a:pt x="1051" y="4337"/>
                    </a:cubicBezTo>
                    <a:lnTo>
                      <a:pt x="1096" y="4588"/>
                    </a:lnTo>
                    <a:cubicBezTo>
                      <a:pt x="1119" y="4634"/>
                      <a:pt x="1119" y="4657"/>
                      <a:pt x="1119" y="4702"/>
                    </a:cubicBezTo>
                    <a:cubicBezTo>
                      <a:pt x="1142" y="4748"/>
                      <a:pt x="1142" y="4794"/>
                      <a:pt x="1165" y="4839"/>
                    </a:cubicBezTo>
                    <a:cubicBezTo>
                      <a:pt x="1188" y="4862"/>
                      <a:pt x="1210" y="4862"/>
                      <a:pt x="1233" y="4862"/>
                    </a:cubicBezTo>
                    <a:cubicBezTo>
                      <a:pt x="1279" y="5045"/>
                      <a:pt x="1325" y="5227"/>
                      <a:pt x="1370" y="5410"/>
                    </a:cubicBezTo>
                    <a:cubicBezTo>
                      <a:pt x="1416" y="5615"/>
                      <a:pt x="1461" y="5821"/>
                      <a:pt x="1507" y="6049"/>
                    </a:cubicBezTo>
                    <a:cubicBezTo>
                      <a:pt x="1530" y="6140"/>
                      <a:pt x="1553" y="6232"/>
                      <a:pt x="1598" y="6346"/>
                    </a:cubicBezTo>
                    <a:cubicBezTo>
                      <a:pt x="1621" y="6460"/>
                      <a:pt x="1644" y="6551"/>
                      <a:pt x="1667" y="6665"/>
                    </a:cubicBezTo>
                    <a:cubicBezTo>
                      <a:pt x="1667" y="6688"/>
                      <a:pt x="1690" y="6711"/>
                      <a:pt x="1713" y="6734"/>
                    </a:cubicBezTo>
                    <a:cubicBezTo>
                      <a:pt x="1735" y="6802"/>
                      <a:pt x="1735" y="6871"/>
                      <a:pt x="1758" y="6939"/>
                    </a:cubicBezTo>
                    <a:cubicBezTo>
                      <a:pt x="1781" y="7053"/>
                      <a:pt x="1804" y="7167"/>
                      <a:pt x="1850" y="7282"/>
                    </a:cubicBezTo>
                    <a:cubicBezTo>
                      <a:pt x="1872" y="7373"/>
                      <a:pt x="1895" y="7487"/>
                      <a:pt x="1918" y="7601"/>
                    </a:cubicBezTo>
                    <a:cubicBezTo>
                      <a:pt x="1941" y="7692"/>
                      <a:pt x="1964" y="7806"/>
                      <a:pt x="1986" y="7898"/>
                    </a:cubicBezTo>
                    <a:cubicBezTo>
                      <a:pt x="2009" y="7943"/>
                      <a:pt x="2032" y="8012"/>
                      <a:pt x="2032" y="8058"/>
                    </a:cubicBezTo>
                    <a:cubicBezTo>
                      <a:pt x="2055" y="8126"/>
                      <a:pt x="2078" y="8172"/>
                      <a:pt x="2101" y="8217"/>
                    </a:cubicBezTo>
                    <a:cubicBezTo>
                      <a:pt x="2101" y="8240"/>
                      <a:pt x="2101" y="8263"/>
                      <a:pt x="2123" y="8286"/>
                    </a:cubicBezTo>
                    <a:lnTo>
                      <a:pt x="2146" y="8286"/>
                    </a:lnTo>
                    <a:cubicBezTo>
                      <a:pt x="2192" y="8491"/>
                      <a:pt x="2238" y="8697"/>
                      <a:pt x="2283" y="8902"/>
                    </a:cubicBezTo>
                    <a:cubicBezTo>
                      <a:pt x="2306" y="9016"/>
                      <a:pt x="2329" y="9153"/>
                      <a:pt x="2375" y="9290"/>
                    </a:cubicBezTo>
                    <a:cubicBezTo>
                      <a:pt x="2375" y="9359"/>
                      <a:pt x="2397" y="9427"/>
                      <a:pt x="2420" y="9496"/>
                    </a:cubicBezTo>
                    <a:lnTo>
                      <a:pt x="2443" y="9587"/>
                    </a:lnTo>
                    <a:cubicBezTo>
                      <a:pt x="2443" y="9610"/>
                      <a:pt x="2443" y="9610"/>
                      <a:pt x="2443" y="9633"/>
                    </a:cubicBezTo>
                    <a:cubicBezTo>
                      <a:pt x="2443" y="9633"/>
                      <a:pt x="2466" y="9655"/>
                      <a:pt x="2466" y="9655"/>
                    </a:cubicBezTo>
                    <a:cubicBezTo>
                      <a:pt x="2466" y="9678"/>
                      <a:pt x="2466" y="9701"/>
                      <a:pt x="2489" y="9701"/>
                    </a:cubicBezTo>
                    <a:cubicBezTo>
                      <a:pt x="2489" y="9724"/>
                      <a:pt x="2511" y="9747"/>
                      <a:pt x="2534" y="9747"/>
                    </a:cubicBezTo>
                    <a:lnTo>
                      <a:pt x="2557" y="9747"/>
                    </a:lnTo>
                    <a:cubicBezTo>
                      <a:pt x="2580" y="9884"/>
                      <a:pt x="2603" y="9998"/>
                      <a:pt x="2648" y="10112"/>
                    </a:cubicBezTo>
                    <a:cubicBezTo>
                      <a:pt x="2671" y="10226"/>
                      <a:pt x="2694" y="10340"/>
                      <a:pt x="2717" y="10454"/>
                    </a:cubicBezTo>
                    <a:cubicBezTo>
                      <a:pt x="2740" y="10568"/>
                      <a:pt x="2763" y="10682"/>
                      <a:pt x="2808" y="10774"/>
                    </a:cubicBezTo>
                    <a:cubicBezTo>
                      <a:pt x="2808" y="10797"/>
                      <a:pt x="2808" y="10819"/>
                      <a:pt x="2808" y="10819"/>
                    </a:cubicBezTo>
                    <a:cubicBezTo>
                      <a:pt x="2808" y="10842"/>
                      <a:pt x="2808" y="10865"/>
                      <a:pt x="2831" y="10865"/>
                    </a:cubicBezTo>
                    <a:cubicBezTo>
                      <a:pt x="2831" y="10934"/>
                      <a:pt x="2831" y="10979"/>
                      <a:pt x="2854" y="11025"/>
                    </a:cubicBezTo>
                    <a:cubicBezTo>
                      <a:pt x="2877" y="11116"/>
                      <a:pt x="2922" y="11230"/>
                      <a:pt x="2945" y="11344"/>
                    </a:cubicBezTo>
                    <a:cubicBezTo>
                      <a:pt x="2991" y="11527"/>
                      <a:pt x="3036" y="11732"/>
                      <a:pt x="3082" y="11915"/>
                    </a:cubicBezTo>
                    <a:cubicBezTo>
                      <a:pt x="3105" y="12006"/>
                      <a:pt x="3128" y="12098"/>
                      <a:pt x="3151" y="12189"/>
                    </a:cubicBezTo>
                    <a:cubicBezTo>
                      <a:pt x="3196" y="12280"/>
                      <a:pt x="3219" y="12372"/>
                      <a:pt x="3242" y="12463"/>
                    </a:cubicBezTo>
                    <a:cubicBezTo>
                      <a:pt x="3265" y="12554"/>
                      <a:pt x="3288" y="12668"/>
                      <a:pt x="3333" y="12760"/>
                    </a:cubicBezTo>
                    <a:cubicBezTo>
                      <a:pt x="3333" y="12805"/>
                      <a:pt x="3356" y="12851"/>
                      <a:pt x="3356" y="12897"/>
                    </a:cubicBezTo>
                    <a:lnTo>
                      <a:pt x="3379" y="12897"/>
                    </a:lnTo>
                    <a:cubicBezTo>
                      <a:pt x="3379" y="12965"/>
                      <a:pt x="3402" y="13011"/>
                      <a:pt x="3402" y="13056"/>
                    </a:cubicBezTo>
                    <a:cubicBezTo>
                      <a:pt x="3424" y="13193"/>
                      <a:pt x="3470" y="13307"/>
                      <a:pt x="3493" y="13422"/>
                    </a:cubicBezTo>
                    <a:cubicBezTo>
                      <a:pt x="3539" y="13627"/>
                      <a:pt x="3584" y="13855"/>
                      <a:pt x="3653" y="14061"/>
                    </a:cubicBezTo>
                    <a:cubicBezTo>
                      <a:pt x="3676" y="14175"/>
                      <a:pt x="3698" y="14266"/>
                      <a:pt x="3721" y="14380"/>
                    </a:cubicBezTo>
                    <a:cubicBezTo>
                      <a:pt x="3744" y="14426"/>
                      <a:pt x="3767" y="14471"/>
                      <a:pt x="3767" y="14540"/>
                    </a:cubicBezTo>
                    <a:cubicBezTo>
                      <a:pt x="3790" y="14586"/>
                      <a:pt x="3790" y="14631"/>
                      <a:pt x="3813" y="14677"/>
                    </a:cubicBezTo>
                    <a:cubicBezTo>
                      <a:pt x="3813" y="14700"/>
                      <a:pt x="3835" y="14723"/>
                      <a:pt x="3858" y="14723"/>
                    </a:cubicBezTo>
                    <a:cubicBezTo>
                      <a:pt x="3904" y="14859"/>
                      <a:pt x="3927" y="14996"/>
                      <a:pt x="3972" y="15133"/>
                    </a:cubicBezTo>
                    <a:cubicBezTo>
                      <a:pt x="4018" y="15316"/>
                      <a:pt x="4064" y="15499"/>
                      <a:pt x="4109" y="15681"/>
                    </a:cubicBezTo>
                    <a:cubicBezTo>
                      <a:pt x="4132" y="15750"/>
                      <a:pt x="4155" y="15841"/>
                      <a:pt x="4178" y="15932"/>
                    </a:cubicBezTo>
                    <a:cubicBezTo>
                      <a:pt x="4201" y="15978"/>
                      <a:pt x="4201" y="16024"/>
                      <a:pt x="4223" y="16069"/>
                    </a:cubicBezTo>
                    <a:cubicBezTo>
                      <a:pt x="4223" y="16069"/>
                      <a:pt x="4223" y="16092"/>
                      <a:pt x="4223" y="16115"/>
                    </a:cubicBezTo>
                    <a:cubicBezTo>
                      <a:pt x="4223" y="16138"/>
                      <a:pt x="4246" y="16161"/>
                      <a:pt x="4246" y="16183"/>
                    </a:cubicBezTo>
                    <a:cubicBezTo>
                      <a:pt x="4246" y="16183"/>
                      <a:pt x="4269" y="16206"/>
                      <a:pt x="4269" y="16206"/>
                    </a:cubicBezTo>
                    <a:cubicBezTo>
                      <a:pt x="4269" y="16206"/>
                      <a:pt x="4269" y="16229"/>
                      <a:pt x="4269" y="16229"/>
                    </a:cubicBezTo>
                    <a:cubicBezTo>
                      <a:pt x="4315" y="16389"/>
                      <a:pt x="4360" y="16549"/>
                      <a:pt x="4406" y="16708"/>
                    </a:cubicBezTo>
                    <a:cubicBezTo>
                      <a:pt x="4383" y="16754"/>
                      <a:pt x="4406" y="16800"/>
                      <a:pt x="4429" y="16845"/>
                    </a:cubicBezTo>
                    <a:cubicBezTo>
                      <a:pt x="4429" y="16868"/>
                      <a:pt x="4429" y="16891"/>
                      <a:pt x="4452" y="16914"/>
                    </a:cubicBezTo>
                    <a:cubicBezTo>
                      <a:pt x="4452" y="17005"/>
                      <a:pt x="4474" y="17096"/>
                      <a:pt x="4497" y="17188"/>
                    </a:cubicBezTo>
                    <a:lnTo>
                      <a:pt x="4566" y="17393"/>
                    </a:lnTo>
                    <a:cubicBezTo>
                      <a:pt x="4566" y="17439"/>
                      <a:pt x="4566" y="17462"/>
                      <a:pt x="4589" y="17507"/>
                    </a:cubicBezTo>
                    <a:cubicBezTo>
                      <a:pt x="4589" y="17530"/>
                      <a:pt x="4589" y="17576"/>
                      <a:pt x="4611" y="17621"/>
                    </a:cubicBezTo>
                    <a:cubicBezTo>
                      <a:pt x="4634" y="17644"/>
                      <a:pt x="4634" y="17644"/>
                      <a:pt x="4657" y="17667"/>
                    </a:cubicBezTo>
                    <a:cubicBezTo>
                      <a:pt x="4680" y="17713"/>
                      <a:pt x="4680" y="17758"/>
                      <a:pt x="4703" y="17781"/>
                    </a:cubicBezTo>
                    <a:cubicBezTo>
                      <a:pt x="4748" y="17964"/>
                      <a:pt x="4794" y="18169"/>
                      <a:pt x="4862" y="18352"/>
                    </a:cubicBezTo>
                    <a:cubicBezTo>
                      <a:pt x="4885" y="18443"/>
                      <a:pt x="4908" y="18534"/>
                      <a:pt x="4931" y="18626"/>
                    </a:cubicBezTo>
                    <a:cubicBezTo>
                      <a:pt x="4931" y="18648"/>
                      <a:pt x="4954" y="18694"/>
                      <a:pt x="4954" y="18717"/>
                    </a:cubicBezTo>
                    <a:cubicBezTo>
                      <a:pt x="4977" y="18763"/>
                      <a:pt x="4977" y="18785"/>
                      <a:pt x="4977" y="18808"/>
                    </a:cubicBezTo>
                    <a:cubicBezTo>
                      <a:pt x="4977" y="18831"/>
                      <a:pt x="4999" y="18854"/>
                      <a:pt x="4999" y="18854"/>
                    </a:cubicBezTo>
                    <a:lnTo>
                      <a:pt x="5045" y="19059"/>
                    </a:lnTo>
                    <a:cubicBezTo>
                      <a:pt x="5045" y="19059"/>
                      <a:pt x="5045" y="19082"/>
                      <a:pt x="5045" y="19082"/>
                    </a:cubicBezTo>
                    <a:cubicBezTo>
                      <a:pt x="5068" y="19173"/>
                      <a:pt x="5091" y="19242"/>
                      <a:pt x="5114" y="19310"/>
                    </a:cubicBezTo>
                    <a:cubicBezTo>
                      <a:pt x="5114" y="19379"/>
                      <a:pt x="5136" y="19425"/>
                      <a:pt x="5159" y="19493"/>
                    </a:cubicBezTo>
                    <a:cubicBezTo>
                      <a:pt x="5205" y="19630"/>
                      <a:pt x="5228" y="19744"/>
                      <a:pt x="5273" y="19881"/>
                    </a:cubicBezTo>
                    <a:cubicBezTo>
                      <a:pt x="5273" y="19927"/>
                      <a:pt x="5296" y="19972"/>
                      <a:pt x="5296" y="20018"/>
                    </a:cubicBezTo>
                    <a:cubicBezTo>
                      <a:pt x="5319" y="20064"/>
                      <a:pt x="5319" y="20109"/>
                      <a:pt x="5342" y="20155"/>
                    </a:cubicBezTo>
                    <a:cubicBezTo>
                      <a:pt x="5342" y="20201"/>
                      <a:pt x="5365" y="20223"/>
                      <a:pt x="5365" y="20269"/>
                    </a:cubicBezTo>
                    <a:cubicBezTo>
                      <a:pt x="5387" y="20315"/>
                      <a:pt x="5387" y="20360"/>
                      <a:pt x="5410" y="20406"/>
                    </a:cubicBezTo>
                    <a:cubicBezTo>
                      <a:pt x="5387" y="20406"/>
                      <a:pt x="5387" y="20406"/>
                      <a:pt x="5387" y="20429"/>
                    </a:cubicBezTo>
                    <a:cubicBezTo>
                      <a:pt x="5387" y="20475"/>
                      <a:pt x="5410" y="20520"/>
                      <a:pt x="5410" y="20589"/>
                    </a:cubicBezTo>
                    <a:cubicBezTo>
                      <a:pt x="5433" y="20634"/>
                      <a:pt x="5433" y="20657"/>
                      <a:pt x="5456" y="20703"/>
                    </a:cubicBezTo>
                    <a:cubicBezTo>
                      <a:pt x="5479" y="20817"/>
                      <a:pt x="5502" y="20908"/>
                      <a:pt x="5547" y="21022"/>
                    </a:cubicBezTo>
                    <a:cubicBezTo>
                      <a:pt x="5547" y="21022"/>
                      <a:pt x="5547" y="21022"/>
                      <a:pt x="5547" y="21045"/>
                    </a:cubicBezTo>
                    <a:cubicBezTo>
                      <a:pt x="5547" y="21068"/>
                      <a:pt x="5547" y="21091"/>
                      <a:pt x="5570" y="21114"/>
                    </a:cubicBezTo>
                    <a:cubicBezTo>
                      <a:pt x="5570" y="21136"/>
                      <a:pt x="5570" y="21182"/>
                      <a:pt x="5593" y="21228"/>
                    </a:cubicBezTo>
                    <a:cubicBezTo>
                      <a:pt x="5616" y="21319"/>
                      <a:pt x="5639" y="21410"/>
                      <a:pt x="5684" y="21524"/>
                    </a:cubicBezTo>
                    <a:cubicBezTo>
                      <a:pt x="5684" y="21570"/>
                      <a:pt x="5707" y="21616"/>
                      <a:pt x="5707" y="21661"/>
                    </a:cubicBezTo>
                    <a:lnTo>
                      <a:pt x="5730" y="21684"/>
                    </a:lnTo>
                    <a:cubicBezTo>
                      <a:pt x="5730" y="21707"/>
                      <a:pt x="5730" y="21730"/>
                      <a:pt x="5730" y="21753"/>
                    </a:cubicBezTo>
                    <a:cubicBezTo>
                      <a:pt x="5753" y="21844"/>
                      <a:pt x="5775" y="21913"/>
                      <a:pt x="5798" y="22004"/>
                    </a:cubicBezTo>
                    <a:cubicBezTo>
                      <a:pt x="5821" y="22072"/>
                      <a:pt x="5844" y="22164"/>
                      <a:pt x="5867" y="22232"/>
                    </a:cubicBezTo>
                    <a:cubicBezTo>
                      <a:pt x="5867" y="22255"/>
                      <a:pt x="5890" y="22301"/>
                      <a:pt x="5890" y="22323"/>
                    </a:cubicBezTo>
                    <a:cubicBezTo>
                      <a:pt x="5890" y="22369"/>
                      <a:pt x="5912" y="22415"/>
                      <a:pt x="5912" y="22460"/>
                    </a:cubicBezTo>
                    <a:cubicBezTo>
                      <a:pt x="5935" y="22506"/>
                      <a:pt x="5935" y="22552"/>
                      <a:pt x="5958" y="22574"/>
                    </a:cubicBezTo>
                    <a:cubicBezTo>
                      <a:pt x="5981" y="22597"/>
                      <a:pt x="5981" y="22620"/>
                      <a:pt x="6004" y="22620"/>
                    </a:cubicBezTo>
                    <a:cubicBezTo>
                      <a:pt x="6004" y="22666"/>
                      <a:pt x="6027" y="22734"/>
                      <a:pt x="6049" y="22780"/>
                    </a:cubicBezTo>
                    <a:cubicBezTo>
                      <a:pt x="6049" y="22826"/>
                      <a:pt x="6049" y="22871"/>
                      <a:pt x="6049" y="22894"/>
                    </a:cubicBezTo>
                    <a:cubicBezTo>
                      <a:pt x="6072" y="22940"/>
                      <a:pt x="6072" y="22962"/>
                      <a:pt x="6072" y="22985"/>
                    </a:cubicBezTo>
                    <a:cubicBezTo>
                      <a:pt x="6095" y="23054"/>
                      <a:pt x="6118" y="23122"/>
                      <a:pt x="6118" y="23191"/>
                    </a:cubicBezTo>
                    <a:cubicBezTo>
                      <a:pt x="6164" y="23305"/>
                      <a:pt x="6186" y="23419"/>
                      <a:pt x="6209" y="23533"/>
                    </a:cubicBezTo>
                    <a:cubicBezTo>
                      <a:pt x="6232" y="23602"/>
                      <a:pt x="6255" y="23693"/>
                      <a:pt x="6278" y="23761"/>
                    </a:cubicBezTo>
                    <a:cubicBezTo>
                      <a:pt x="6278" y="23784"/>
                      <a:pt x="6300" y="23807"/>
                      <a:pt x="6300" y="23830"/>
                    </a:cubicBezTo>
                    <a:cubicBezTo>
                      <a:pt x="6300" y="23898"/>
                      <a:pt x="6323" y="23967"/>
                      <a:pt x="6346" y="24012"/>
                    </a:cubicBezTo>
                    <a:cubicBezTo>
                      <a:pt x="6346" y="24081"/>
                      <a:pt x="6369" y="24127"/>
                      <a:pt x="6392" y="24195"/>
                    </a:cubicBezTo>
                    <a:cubicBezTo>
                      <a:pt x="6392" y="24195"/>
                      <a:pt x="6392" y="24218"/>
                      <a:pt x="6392" y="24218"/>
                    </a:cubicBezTo>
                    <a:cubicBezTo>
                      <a:pt x="6392" y="24264"/>
                      <a:pt x="6415" y="24332"/>
                      <a:pt x="6460" y="24355"/>
                    </a:cubicBezTo>
                    <a:cubicBezTo>
                      <a:pt x="6472" y="24366"/>
                      <a:pt x="6494" y="24372"/>
                      <a:pt x="6517" y="24372"/>
                    </a:cubicBezTo>
                    <a:cubicBezTo>
                      <a:pt x="6540" y="24372"/>
                      <a:pt x="6563" y="24366"/>
                      <a:pt x="6574" y="24355"/>
                    </a:cubicBezTo>
                    <a:cubicBezTo>
                      <a:pt x="6597" y="24332"/>
                      <a:pt x="6620" y="24309"/>
                      <a:pt x="6620" y="24286"/>
                    </a:cubicBezTo>
                    <a:cubicBezTo>
                      <a:pt x="6643" y="24264"/>
                      <a:pt x="6643" y="24264"/>
                      <a:pt x="6620" y="24241"/>
                    </a:cubicBezTo>
                    <a:cubicBezTo>
                      <a:pt x="6620" y="24218"/>
                      <a:pt x="6620" y="24218"/>
                      <a:pt x="6620" y="24195"/>
                    </a:cubicBezTo>
                    <a:cubicBezTo>
                      <a:pt x="6620" y="24195"/>
                      <a:pt x="6620" y="24172"/>
                      <a:pt x="6620" y="24172"/>
                    </a:cubicBezTo>
                    <a:cubicBezTo>
                      <a:pt x="6620" y="24149"/>
                      <a:pt x="6620" y="24149"/>
                      <a:pt x="6620" y="24127"/>
                    </a:cubicBezTo>
                    <a:cubicBezTo>
                      <a:pt x="6620" y="24104"/>
                      <a:pt x="6620" y="24058"/>
                      <a:pt x="6597" y="24035"/>
                    </a:cubicBezTo>
                    <a:cubicBezTo>
                      <a:pt x="6597" y="24012"/>
                      <a:pt x="6597" y="23990"/>
                      <a:pt x="6597" y="23967"/>
                    </a:cubicBezTo>
                    <a:cubicBezTo>
                      <a:pt x="6574" y="23921"/>
                      <a:pt x="6552" y="23875"/>
                      <a:pt x="6552" y="23830"/>
                    </a:cubicBezTo>
                    <a:cubicBezTo>
                      <a:pt x="6529" y="23784"/>
                      <a:pt x="6506" y="23739"/>
                      <a:pt x="6506" y="23716"/>
                    </a:cubicBezTo>
                    <a:cubicBezTo>
                      <a:pt x="6483" y="23670"/>
                      <a:pt x="6460" y="23624"/>
                      <a:pt x="6437" y="23579"/>
                    </a:cubicBezTo>
                    <a:cubicBezTo>
                      <a:pt x="6437" y="23556"/>
                      <a:pt x="6437" y="23533"/>
                      <a:pt x="6415" y="23510"/>
                    </a:cubicBezTo>
                    <a:lnTo>
                      <a:pt x="6415" y="23487"/>
                    </a:lnTo>
                    <a:cubicBezTo>
                      <a:pt x="6437" y="23487"/>
                      <a:pt x="6437" y="23487"/>
                      <a:pt x="6437" y="23465"/>
                    </a:cubicBezTo>
                    <a:cubicBezTo>
                      <a:pt x="6460" y="23442"/>
                      <a:pt x="6460" y="23396"/>
                      <a:pt x="6437" y="23373"/>
                    </a:cubicBezTo>
                    <a:cubicBezTo>
                      <a:pt x="6437" y="23350"/>
                      <a:pt x="6437" y="23350"/>
                      <a:pt x="6437" y="23328"/>
                    </a:cubicBezTo>
                    <a:cubicBezTo>
                      <a:pt x="6437" y="23305"/>
                      <a:pt x="6415" y="23305"/>
                      <a:pt x="6415" y="23282"/>
                    </a:cubicBezTo>
                    <a:cubicBezTo>
                      <a:pt x="6415" y="23236"/>
                      <a:pt x="6392" y="23191"/>
                      <a:pt x="6392" y="23168"/>
                    </a:cubicBezTo>
                    <a:cubicBezTo>
                      <a:pt x="6369" y="23077"/>
                      <a:pt x="6346" y="23008"/>
                      <a:pt x="6323" y="22917"/>
                    </a:cubicBezTo>
                    <a:cubicBezTo>
                      <a:pt x="6278" y="22803"/>
                      <a:pt x="6232" y="22666"/>
                      <a:pt x="6186" y="22529"/>
                    </a:cubicBezTo>
                    <a:cubicBezTo>
                      <a:pt x="6186" y="22506"/>
                      <a:pt x="6186" y="22483"/>
                      <a:pt x="6186" y="22460"/>
                    </a:cubicBezTo>
                    <a:cubicBezTo>
                      <a:pt x="6186" y="22460"/>
                      <a:pt x="6164" y="22437"/>
                      <a:pt x="6164" y="22437"/>
                    </a:cubicBezTo>
                    <a:cubicBezTo>
                      <a:pt x="6164" y="22415"/>
                      <a:pt x="6164" y="22392"/>
                      <a:pt x="6164" y="22369"/>
                    </a:cubicBezTo>
                    <a:cubicBezTo>
                      <a:pt x="6141" y="22323"/>
                      <a:pt x="6141" y="22278"/>
                      <a:pt x="6118" y="22255"/>
                    </a:cubicBezTo>
                    <a:cubicBezTo>
                      <a:pt x="6095" y="22164"/>
                      <a:pt x="6072" y="22072"/>
                      <a:pt x="6049" y="21981"/>
                    </a:cubicBezTo>
                    <a:cubicBezTo>
                      <a:pt x="6004" y="21821"/>
                      <a:pt x="5958" y="21639"/>
                      <a:pt x="5890" y="21479"/>
                    </a:cubicBezTo>
                    <a:cubicBezTo>
                      <a:pt x="5867" y="21388"/>
                      <a:pt x="5844" y="21296"/>
                      <a:pt x="5821" y="21228"/>
                    </a:cubicBezTo>
                    <a:cubicBezTo>
                      <a:pt x="5821" y="21182"/>
                      <a:pt x="5844" y="21159"/>
                      <a:pt x="5821" y="21114"/>
                    </a:cubicBezTo>
                    <a:cubicBezTo>
                      <a:pt x="5821" y="21045"/>
                      <a:pt x="5798" y="20977"/>
                      <a:pt x="5775" y="20908"/>
                    </a:cubicBezTo>
                    <a:cubicBezTo>
                      <a:pt x="5753" y="20817"/>
                      <a:pt x="5730" y="20726"/>
                      <a:pt x="5707" y="20657"/>
                    </a:cubicBezTo>
                    <a:cubicBezTo>
                      <a:pt x="5661" y="20520"/>
                      <a:pt x="5639" y="20406"/>
                      <a:pt x="5616" y="20292"/>
                    </a:cubicBezTo>
                    <a:cubicBezTo>
                      <a:pt x="5616" y="20269"/>
                      <a:pt x="5616" y="20269"/>
                      <a:pt x="5616" y="20246"/>
                    </a:cubicBezTo>
                    <a:cubicBezTo>
                      <a:pt x="5593" y="20223"/>
                      <a:pt x="5593" y="20201"/>
                      <a:pt x="5593" y="20178"/>
                    </a:cubicBezTo>
                    <a:lnTo>
                      <a:pt x="5570" y="20132"/>
                    </a:lnTo>
                    <a:cubicBezTo>
                      <a:pt x="5570" y="20086"/>
                      <a:pt x="5547" y="20064"/>
                      <a:pt x="5547" y="20018"/>
                    </a:cubicBezTo>
                    <a:cubicBezTo>
                      <a:pt x="5524" y="19995"/>
                      <a:pt x="5524" y="19972"/>
                      <a:pt x="5524" y="19972"/>
                    </a:cubicBezTo>
                    <a:cubicBezTo>
                      <a:pt x="5502" y="19858"/>
                      <a:pt x="5456" y="19767"/>
                      <a:pt x="5433" y="19676"/>
                    </a:cubicBezTo>
                    <a:cubicBezTo>
                      <a:pt x="5410" y="19561"/>
                      <a:pt x="5387" y="19470"/>
                      <a:pt x="5342" y="19379"/>
                    </a:cubicBezTo>
                    <a:cubicBezTo>
                      <a:pt x="5319" y="19288"/>
                      <a:pt x="5296" y="19196"/>
                      <a:pt x="5273" y="19105"/>
                    </a:cubicBezTo>
                    <a:lnTo>
                      <a:pt x="5205" y="18877"/>
                    </a:lnTo>
                    <a:cubicBezTo>
                      <a:pt x="5205" y="18877"/>
                      <a:pt x="5205" y="18854"/>
                      <a:pt x="5205" y="18854"/>
                    </a:cubicBezTo>
                    <a:cubicBezTo>
                      <a:pt x="5228" y="18831"/>
                      <a:pt x="5228" y="18808"/>
                      <a:pt x="5228" y="18763"/>
                    </a:cubicBezTo>
                    <a:cubicBezTo>
                      <a:pt x="5182" y="18603"/>
                      <a:pt x="5114" y="18466"/>
                      <a:pt x="5068" y="18306"/>
                    </a:cubicBezTo>
                    <a:cubicBezTo>
                      <a:pt x="5068" y="18306"/>
                      <a:pt x="5068" y="18283"/>
                      <a:pt x="5068" y="18260"/>
                    </a:cubicBezTo>
                    <a:cubicBezTo>
                      <a:pt x="4999" y="18078"/>
                      <a:pt x="4954" y="17918"/>
                      <a:pt x="4885" y="17735"/>
                    </a:cubicBezTo>
                    <a:cubicBezTo>
                      <a:pt x="4885" y="17690"/>
                      <a:pt x="4862" y="17644"/>
                      <a:pt x="4840" y="17599"/>
                    </a:cubicBezTo>
                    <a:cubicBezTo>
                      <a:pt x="4840" y="17576"/>
                      <a:pt x="4840" y="17576"/>
                      <a:pt x="4840" y="17576"/>
                    </a:cubicBezTo>
                    <a:cubicBezTo>
                      <a:pt x="4840" y="17553"/>
                      <a:pt x="4840" y="17553"/>
                      <a:pt x="4840" y="17530"/>
                    </a:cubicBezTo>
                    <a:cubicBezTo>
                      <a:pt x="4817" y="17462"/>
                      <a:pt x="4794" y="17393"/>
                      <a:pt x="4771" y="17302"/>
                    </a:cubicBezTo>
                    <a:cubicBezTo>
                      <a:pt x="4771" y="17302"/>
                      <a:pt x="4771" y="17302"/>
                      <a:pt x="4771" y="17279"/>
                    </a:cubicBezTo>
                    <a:cubicBezTo>
                      <a:pt x="4748" y="17256"/>
                      <a:pt x="4748" y="17233"/>
                      <a:pt x="4748" y="17210"/>
                    </a:cubicBezTo>
                    <a:cubicBezTo>
                      <a:pt x="4726" y="17119"/>
                      <a:pt x="4680" y="17028"/>
                      <a:pt x="4657" y="16914"/>
                    </a:cubicBezTo>
                    <a:cubicBezTo>
                      <a:pt x="4634" y="16800"/>
                      <a:pt x="4611" y="16686"/>
                      <a:pt x="4566" y="16571"/>
                    </a:cubicBezTo>
                    <a:cubicBezTo>
                      <a:pt x="4543" y="16480"/>
                      <a:pt x="4520" y="16389"/>
                      <a:pt x="4497" y="16297"/>
                    </a:cubicBezTo>
                    <a:cubicBezTo>
                      <a:pt x="4497" y="16275"/>
                      <a:pt x="4474" y="16229"/>
                      <a:pt x="4474" y="16183"/>
                    </a:cubicBezTo>
                    <a:cubicBezTo>
                      <a:pt x="4474" y="16161"/>
                      <a:pt x="4474" y="16138"/>
                      <a:pt x="4474" y="16115"/>
                    </a:cubicBezTo>
                    <a:cubicBezTo>
                      <a:pt x="4452" y="16069"/>
                      <a:pt x="4452" y="16024"/>
                      <a:pt x="4429" y="15978"/>
                    </a:cubicBezTo>
                    <a:cubicBezTo>
                      <a:pt x="4429" y="15932"/>
                      <a:pt x="4406" y="15909"/>
                      <a:pt x="4406" y="15864"/>
                    </a:cubicBezTo>
                    <a:cubicBezTo>
                      <a:pt x="4383" y="15795"/>
                      <a:pt x="4337" y="15704"/>
                      <a:pt x="4315" y="15613"/>
                    </a:cubicBezTo>
                    <a:cubicBezTo>
                      <a:pt x="4269" y="15430"/>
                      <a:pt x="4223" y="15270"/>
                      <a:pt x="4155" y="15088"/>
                    </a:cubicBezTo>
                    <a:cubicBezTo>
                      <a:pt x="4132" y="14951"/>
                      <a:pt x="4086" y="14791"/>
                      <a:pt x="4041" y="14654"/>
                    </a:cubicBezTo>
                    <a:cubicBezTo>
                      <a:pt x="4041" y="14654"/>
                      <a:pt x="4041" y="14631"/>
                      <a:pt x="4041" y="14631"/>
                    </a:cubicBezTo>
                    <a:cubicBezTo>
                      <a:pt x="4018" y="14494"/>
                      <a:pt x="3972" y="14380"/>
                      <a:pt x="3927" y="14266"/>
                    </a:cubicBezTo>
                    <a:cubicBezTo>
                      <a:pt x="3927" y="14220"/>
                      <a:pt x="3904" y="14175"/>
                      <a:pt x="3881" y="14129"/>
                    </a:cubicBezTo>
                    <a:cubicBezTo>
                      <a:pt x="3881" y="14106"/>
                      <a:pt x="3881" y="14083"/>
                      <a:pt x="3858" y="14061"/>
                    </a:cubicBezTo>
                    <a:cubicBezTo>
                      <a:pt x="3858" y="14038"/>
                      <a:pt x="3858" y="14015"/>
                      <a:pt x="3858" y="13992"/>
                    </a:cubicBezTo>
                    <a:cubicBezTo>
                      <a:pt x="3790" y="13787"/>
                      <a:pt x="3744" y="13581"/>
                      <a:pt x="3676" y="13376"/>
                    </a:cubicBezTo>
                    <a:cubicBezTo>
                      <a:pt x="3653" y="13285"/>
                      <a:pt x="3630" y="13170"/>
                      <a:pt x="3607" y="13079"/>
                    </a:cubicBezTo>
                    <a:cubicBezTo>
                      <a:pt x="3607" y="13079"/>
                      <a:pt x="3607" y="13056"/>
                      <a:pt x="3607" y="13056"/>
                    </a:cubicBezTo>
                    <a:cubicBezTo>
                      <a:pt x="3630" y="13033"/>
                      <a:pt x="3630" y="12988"/>
                      <a:pt x="3630" y="12965"/>
                    </a:cubicBezTo>
                    <a:cubicBezTo>
                      <a:pt x="3630" y="12874"/>
                      <a:pt x="3584" y="12782"/>
                      <a:pt x="3561" y="12714"/>
                    </a:cubicBezTo>
                    <a:cubicBezTo>
                      <a:pt x="3539" y="12623"/>
                      <a:pt x="3516" y="12531"/>
                      <a:pt x="3470" y="12463"/>
                    </a:cubicBezTo>
                    <a:lnTo>
                      <a:pt x="3402" y="12257"/>
                    </a:lnTo>
                    <a:cubicBezTo>
                      <a:pt x="3379" y="12166"/>
                      <a:pt x="3356" y="12098"/>
                      <a:pt x="3333" y="12029"/>
                    </a:cubicBezTo>
                    <a:cubicBezTo>
                      <a:pt x="3333" y="12029"/>
                      <a:pt x="3333" y="12029"/>
                      <a:pt x="3333" y="12006"/>
                    </a:cubicBezTo>
                    <a:cubicBezTo>
                      <a:pt x="3310" y="11961"/>
                      <a:pt x="3310" y="11915"/>
                      <a:pt x="3288" y="11869"/>
                    </a:cubicBezTo>
                    <a:cubicBezTo>
                      <a:pt x="3242" y="11732"/>
                      <a:pt x="3196" y="11573"/>
                      <a:pt x="3173" y="11436"/>
                    </a:cubicBezTo>
                    <a:cubicBezTo>
                      <a:pt x="3173" y="11413"/>
                      <a:pt x="3196" y="11367"/>
                      <a:pt x="3196" y="11344"/>
                    </a:cubicBezTo>
                    <a:cubicBezTo>
                      <a:pt x="3196" y="11344"/>
                      <a:pt x="3196" y="11322"/>
                      <a:pt x="3173" y="11322"/>
                    </a:cubicBezTo>
                    <a:cubicBezTo>
                      <a:pt x="3173" y="11230"/>
                      <a:pt x="3128" y="11139"/>
                      <a:pt x="3105" y="11048"/>
                    </a:cubicBezTo>
                    <a:cubicBezTo>
                      <a:pt x="3082" y="10934"/>
                      <a:pt x="3059" y="10819"/>
                      <a:pt x="3014" y="10728"/>
                    </a:cubicBezTo>
                    <a:cubicBezTo>
                      <a:pt x="2945" y="10500"/>
                      <a:pt x="2877" y="10272"/>
                      <a:pt x="2831" y="10043"/>
                    </a:cubicBezTo>
                    <a:cubicBezTo>
                      <a:pt x="2763" y="9815"/>
                      <a:pt x="2694" y="9587"/>
                      <a:pt x="2648" y="9336"/>
                    </a:cubicBezTo>
                    <a:cubicBezTo>
                      <a:pt x="2603" y="9222"/>
                      <a:pt x="2580" y="9108"/>
                      <a:pt x="2557" y="8971"/>
                    </a:cubicBezTo>
                    <a:cubicBezTo>
                      <a:pt x="2534" y="8925"/>
                      <a:pt x="2511" y="8879"/>
                      <a:pt x="2511" y="8811"/>
                    </a:cubicBezTo>
                    <a:cubicBezTo>
                      <a:pt x="2489" y="8742"/>
                      <a:pt x="2466" y="8697"/>
                      <a:pt x="2443" y="8628"/>
                    </a:cubicBezTo>
                    <a:cubicBezTo>
                      <a:pt x="2443" y="8605"/>
                      <a:pt x="2443" y="8605"/>
                      <a:pt x="2420" y="8605"/>
                    </a:cubicBezTo>
                    <a:cubicBezTo>
                      <a:pt x="2397" y="8468"/>
                      <a:pt x="2375" y="8309"/>
                      <a:pt x="2329" y="8172"/>
                    </a:cubicBezTo>
                    <a:cubicBezTo>
                      <a:pt x="2329" y="8035"/>
                      <a:pt x="2283" y="7898"/>
                      <a:pt x="2238" y="7784"/>
                    </a:cubicBezTo>
                    <a:cubicBezTo>
                      <a:pt x="2238" y="7715"/>
                      <a:pt x="2215" y="7670"/>
                      <a:pt x="2215" y="7624"/>
                    </a:cubicBezTo>
                    <a:cubicBezTo>
                      <a:pt x="2192" y="7601"/>
                      <a:pt x="2192" y="7578"/>
                      <a:pt x="2192" y="7555"/>
                    </a:cubicBezTo>
                    <a:cubicBezTo>
                      <a:pt x="2169" y="7533"/>
                      <a:pt x="2169" y="7533"/>
                      <a:pt x="2169" y="7510"/>
                    </a:cubicBezTo>
                    <a:cubicBezTo>
                      <a:pt x="2146" y="7487"/>
                      <a:pt x="2146" y="7487"/>
                      <a:pt x="2123" y="7464"/>
                    </a:cubicBezTo>
                    <a:cubicBezTo>
                      <a:pt x="2101" y="7396"/>
                      <a:pt x="2078" y="7304"/>
                      <a:pt x="2055" y="7213"/>
                    </a:cubicBezTo>
                    <a:cubicBezTo>
                      <a:pt x="2009" y="7099"/>
                      <a:pt x="1986" y="6985"/>
                      <a:pt x="1964" y="6871"/>
                    </a:cubicBezTo>
                    <a:cubicBezTo>
                      <a:pt x="1941" y="6802"/>
                      <a:pt x="1918" y="6711"/>
                      <a:pt x="1895" y="6642"/>
                    </a:cubicBezTo>
                    <a:cubicBezTo>
                      <a:pt x="1895" y="6642"/>
                      <a:pt x="1895" y="6620"/>
                      <a:pt x="1895" y="6620"/>
                    </a:cubicBezTo>
                    <a:cubicBezTo>
                      <a:pt x="1872" y="6528"/>
                      <a:pt x="1850" y="6414"/>
                      <a:pt x="1827" y="6323"/>
                    </a:cubicBezTo>
                    <a:cubicBezTo>
                      <a:pt x="1804" y="6232"/>
                      <a:pt x="1781" y="6140"/>
                      <a:pt x="1758" y="6072"/>
                    </a:cubicBezTo>
                    <a:cubicBezTo>
                      <a:pt x="1735" y="5980"/>
                      <a:pt x="1713" y="5889"/>
                      <a:pt x="1690" y="5821"/>
                    </a:cubicBezTo>
                    <a:lnTo>
                      <a:pt x="1644" y="5684"/>
                    </a:lnTo>
                    <a:cubicBezTo>
                      <a:pt x="1644" y="5638"/>
                      <a:pt x="1644" y="5615"/>
                      <a:pt x="1621" y="5570"/>
                    </a:cubicBezTo>
                    <a:cubicBezTo>
                      <a:pt x="1621" y="5547"/>
                      <a:pt x="1598" y="5524"/>
                      <a:pt x="1576" y="5524"/>
                    </a:cubicBezTo>
                    <a:cubicBezTo>
                      <a:pt x="1576" y="5455"/>
                      <a:pt x="1553" y="5410"/>
                      <a:pt x="1530" y="5341"/>
                    </a:cubicBezTo>
                    <a:cubicBezTo>
                      <a:pt x="1484" y="5136"/>
                      <a:pt x="1439" y="4953"/>
                      <a:pt x="1393" y="4748"/>
                    </a:cubicBezTo>
                    <a:cubicBezTo>
                      <a:pt x="1370" y="4634"/>
                      <a:pt x="1347" y="4520"/>
                      <a:pt x="1302" y="4406"/>
                    </a:cubicBezTo>
                    <a:cubicBezTo>
                      <a:pt x="1279" y="4337"/>
                      <a:pt x="1279" y="4246"/>
                      <a:pt x="1256" y="4177"/>
                    </a:cubicBezTo>
                    <a:cubicBezTo>
                      <a:pt x="1256" y="4154"/>
                      <a:pt x="1233" y="4109"/>
                      <a:pt x="1233" y="4086"/>
                    </a:cubicBezTo>
                    <a:cubicBezTo>
                      <a:pt x="1217" y="4053"/>
                      <a:pt x="1200" y="4031"/>
                      <a:pt x="1174" y="4031"/>
                    </a:cubicBezTo>
                    <a:cubicBezTo>
                      <a:pt x="1165" y="4031"/>
                      <a:pt x="1154" y="4034"/>
                      <a:pt x="1142" y="4040"/>
                    </a:cubicBezTo>
                    <a:cubicBezTo>
                      <a:pt x="1073" y="3835"/>
                      <a:pt x="1028" y="3629"/>
                      <a:pt x="982" y="3401"/>
                    </a:cubicBezTo>
                    <a:cubicBezTo>
                      <a:pt x="914" y="3173"/>
                      <a:pt x="845" y="2922"/>
                      <a:pt x="800" y="2671"/>
                    </a:cubicBezTo>
                    <a:cubicBezTo>
                      <a:pt x="777" y="2580"/>
                      <a:pt x="731" y="2488"/>
                      <a:pt x="708" y="2374"/>
                    </a:cubicBezTo>
                    <a:cubicBezTo>
                      <a:pt x="685" y="2328"/>
                      <a:pt x="685" y="2260"/>
                      <a:pt x="663" y="2214"/>
                    </a:cubicBezTo>
                    <a:cubicBezTo>
                      <a:pt x="640" y="2146"/>
                      <a:pt x="640" y="2077"/>
                      <a:pt x="617" y="2032"/>
                    </a:cubicBezTo>
                    <a:cubicBezTo>
                      <a:pt x="594" y="2009"/>
                      <a:pt x="571" y="1986"/>
                      <a:pt x="548" y="1986"/>
                    </a:cubicBezTo>
                    <a:cubicBezTo>
                      <a:pt x="526" y="1918"/>
                      <a:pt x="503" y="1849"/>
                      <a:pt x="503" y="1758"/>
                    </a:cubicBezTo>
                    <a:cubicBezTo>
                      <a:pt x="503" y="1781"/>
                      <a:pt x="503" y="1781"/>
                      <a:pt x="503" y="1781"/>
                    </a:cubicBezTo>
                    <a:cubicBezTo>
                      <a:pt x="480" y="1689"/>
                      <a:pt x="457" y="1621"/>
                      <a:pt x="434" y="1530"/>
                    </a:cubicBezTo>
                    <a:cubicBezTo>
                      <a:pt x="434" y="1438"/>
                      <a:pt x="412" y="1347"/>
                      <a:pt x="389" y="1256"/>
                    </a:cubicBezTo>
                    <a:cubicBezTo>
                      <a:pt x="366" y="1073"/>
                      <a:pt x="320" y="890"/>
                      <a:pt x="275" y="708"/>
                    </a:cubicBezTo>
                    <a:cubicBezTo>
                      <a:pt x="275" y="731"/>
                      <a:pt x="275" y="731"/>
                      <a:pt x="275" y="731"/>
                    </a:cubicBezTo>
                    <a:cubicBezTo>
                      <a:pt x="252" y="617"/>
                      <a:pt x="229" y="502"/>
                      <a:pt x="206" y="388"/>
                    </a:cubicBezTo>
                    <a:cubicBezTo>
                      <a:pt x="183" y="274"/>
                      <a:pt x="138" y="137"/>
                      <a:pt x="115" y="23"/>
                    </a:cubicBezTo>
                    <a:cubicBezTo>
                      <a:pt x="92" y="0"/>
                      <a:pt x="69" y="0"/>
                      <a:pt x="69" y="0"/>
                    </a:cubicBezTo>
                    <a:close/>
                  </a:path>
                </a:pathLst>
              </a:custGeom>
              <a:solidFill>
                <a:srgbClr val="F1C0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75" name="Google Shape;7824;p34">
                <a:extLst>
                  <a:ext uri="{FF2B5EF4-FFF2-40B4-BE49-F238E27FC236}">
                    <a16:creationId xmlns:a16="http://schemas.microsoft.com/office/drawing/2014/main" id="{84E81E5B-CDB2-2004-B635-1AFBC25F396E}"/>
                  </a:ext>
                </a:extLst>
              </p:cNvPr>
              <p:cNvSpPr/>
              <p:nvPr/>
            </p:nvSpPr>
            <p:spPr>
              <a:xfrm>
                <a:off x="5578675" y="3467775"/>
                <a:ext cx="166650" cy="603175"/>
              </a:xfrm>
              <a:custGeom>
                <a:avLst/>
                <a:gdLst/>
                <a:ahLst/>
                <a:cxnLst/>
                <a:rect l="l" t="t" r="r" b="b"/>
                <a:pathLst>
                  <a:path w="6666" h="24127" extrusionOk="0">
                    <a:moveTo>
                      <a:pt x="91" y="1"/>
                    </a:moveTo>
                    <a:cubicBezTo>
                      <a:pt x="46" y="23"/>
                      <a:pt x="0" y="69"/>
                      <a:pt x="23" y="115"/>
                    </a:cubicBezTo>
                    <a:cubicBezTo>
                      <a:pt x="708" y="2671"/>
                      <a:pt x="1392" y="5250"/>
                      <a:pt x="2100" y="7807"/>
                    </a:cubicBezTo>
                    <a:cubicBezTo>
                      <a:pt x="2853" y="10614"/>
                      <a:pt x="3606" y="13445"/>
                      <a:pt x="4383" y="16275"/>
                    </a:cubicBezTo>
                    <a:cubicBezTo>
                      <a:pt x="4999" y="18603"/>
                      <a:pt x="5638" y="20954"/>
                      <a:pt x="6277" y="23282"/>
                    </a:cubicBezTo>
                    <a:cubicBezTo>
                      <a:pt x="6323" y="23511"/>
                      <a:pt x="6391" y="23716"/>
                      <a:pt x="6437" y="23944"/>
                    </a:cubicBezTo>
                    <a:cubicBezTo>
                      <a:pt x="6460" y="23967"/>
                      <a:pt x="6460" y="23967"/>
                      <a:pt x="6460" y="23990"/>
                    </a:cubicBezTo>
                    <a:cubicBezTo>
                      <a:pt x="6460" y="24013"/>
                      <a:pt x="6460" y="24036"/>
                      <a:pt x="6482" y="24058"/>
                    </a:cubicBezTo>
                    <a:cubicBezTo>
                      <a:pt x="6482" y="24104"/>
                      <a:pt x="6551" y="24127"/>
                      <a:pt x="6597" y="24127"/>
                    </a:cubicBezTo>
                    <a:cubicBezTo>
                      <a:pt x="6642" y="24104"/>
                      <a:pt x="6665" y="24058"/>
                      <a:pt x="6665" y="24013"/>
                    </a:cubicBezTo>
                    <a:cubicBezTo>
                      <a:pt x="6254" y="22461"/>
                      <a:pt x="5843" y="20931"/>
                      <a:pt x="5410" y="19379"/>
                    </a:cubicBezTo>
                    <a:cubicBezTo>
                      <a:pt x="4679" y="16617"/>
                      <a:pt x="3926" y="13856"/>
                      <a:pt x="3196" y="11117"/>
                    </a:cubicBezTo>
                    <a:cubicBezTo>
                      <a:pt x="2465" y="8400"/>
                      <a:pt x="1735" y="5707"/>
                      <a:pt x="1004" y="3014"/>
                    </a:cubicBezTo>
                    <a:cubicBezTo>
                      <a:pt x="730" y="2032"/>
                      <a:pt x="479" y="1051"/>
                      <a:pt x="205" y="69"/>
                    </a:cubicBezTo>
                    <a:cubicBezTo>
                      <a:pt x="205" y="23"/>
                      <a:pt x="160" y="1"/>
                      <a:pt x="114" y="1"/>
                    </a:cubicBezTo>
                    <a:close/>
                  </a:path>
                </a:pathLst>
              </a:custGeom>
              <a:solidFill>
                <a:srgbClr val="469C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76" name="Google Shape;7825;p34">
                <a:extLst>
                  <a:ext uri="{FF2B5EF4-FFF2-40B4-BE49-F238E27FC236}">
                    <a16:creationId xmlns:a16="http://schemas.microsoft.com/office/drawing/2014/main" id="{C31F7C8E-D8FA-58B2-3C8A-D3BCF9385846}"/>
                  </a:ext>
                </a:extLst>
              </p:cNvPr>
              <p:cNvSpPr/>
              <p:nvPr/>
            </p:nvSpPr>
            <p:spPr>
              <a:xfrm>
                <a:off x="6034025" y="3371350"/>
                <a:ext cx="151825" cy="546825"/>
              </a:xfrm>
              <a:custGeom>
                <a:avLst/>
                <a:gdLst/>
                <a:ahLst/>
                <a:cxnLst/>
                <a:rect l="l" t="t" r="r" b="b"/>
                <a:pathLst>
                  <a:path w="6073" h="21873" extrusionOk="0">
                    <a:moveTo>
                      <a:pt x="92" y="0"/>
                    </a:moveTo>
                    <a:cubicBezTo>
                      <a:pt x="46" y="23"/>
                      <a:pt x="1" y="69"/>
                      <a:pt x="23" y="137"/>
                    </a:cubicBezTo>
                    <a:cubicBezTo>
                      <a:pt x="685" y="2602"/>
                      <a:pt x="1347" y="5067"/>
                      <a:pt x="2009" y="7532"/>
                    </a:cubicBezTo>
                    <a:cubicBezTo>
                      <a:pt x="2717" y="10112"/>
                      <a:pt x="3402" y="12691"/>
                      <a:pt x="4109" y="15270"/>
                    </a:cubicBezTo>
                    <a:cubicBezTo>
                      <a:pt x="4634" y="17233"/>
                      <a:pt x="5159" y="19196"/>
                      <a:pt x="5684" y="21182"/>
                    </a:cubicBezTo>
                    <a:cubicBezTo>
                      <a:pt x="5753" y="21387"/>
                      <a:pt x="5798" y="21593"/>
                      <a:pt x="5867" y="21798"/>
                    </a:cubicBezTo>
                    <a:cubicBezTo>
                      <a:pt x="5867" y="21836"/>
                      <a:pt x="5912" y="21873"/>
                      <a:pt x="5954" y="21873"/>
                    </a:cubicBezTo>
                    <a:cubicBezTo>
                      <a:pt x="5963" y="21873"/>
                      <a:pt x="5972" y="21871"/>
                      <a:pt x="5981" y="21867"/>
                    </a:cubicBezTo>
                    <a:cubicBezTo>
                      <a:pt x="6027" y="21844"/>
                      <a:pt x="6072" y="21798"/>
                      <a:pt x="6049" y="21753"/>
                    </a:cubicBezTo>
                    <a:cubicBezTo>
                      <a:pt x="5661" y="20269"/>
                      <a:pt x="5250" y="18785"/>
                      <a:pt x="4862" y="17302"/>
                    </a:cubicBezTo>
                    <a:cubicBezTo>
                      <a:pt x="4178" y="14814"/>
                      <a:pt x="3516" y="12303"/>
                      <a:pt x="2831" y="9792"/>
                    </a:cubicBezTo>
                    <a:cubicBezTo>
                      <a:pt x="2146" y="7281"/>
                      <a:pt x="1461" y="4748"/>
                      <a:pt x="800" y="2214"/>
                    </a:cubicBezTo>
                    <a:cubicBezTo>
                      <a:pt x="594" y="1507"/>
                      <a:pt x="411" y="799"/>
                      <a:pt x="206" y="69"/>
                    </a:cubicBezTo>
                    <a:cubicBezTo>
                      <a:pt x="206" y="46"/>
                      <a:pt x="160" y="0"/>
                      <a:pt x="115" y="0"/>
                    </a:cubicBezTo>
                    <a:close/>
                  </a:path>
                </a:pathLst>
              </a:custGeom>
              <a:solidFill>
                <a:srgbClr val="469C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77" name="Google Shape;7826;p34">
                <a:extLst>
                  <a:ext uri="{FF2B5EF4-FFF2-40B4-BE49-F238E27FC236}">
                    <a16:creationId xmlns:a16="http://schemas.microsoft.com/office/drawing/2014/main" id="{8F9EDAA6-4E0F-B762-DBA8-924722278BA6}"/>
                  </a:ext>
                </a:extLst>
              </p:cNvPr>
              <p:cNvSpPr/>
              <p:nvPr/>
            </p:nvSpPr>
            <p:spPr>
              <a:xfrm>
                <a:off x="6136750" y="3959100"/>
                <a:ext cx="22275" cy="9725"/>
              </a:xfrm>
              <a:custGeom>
                <a:avLst/>
                <a:gdLst/>
                <a:ahLst/>
                <a:cxnLst/>
                <a:rect l="l" t="t" r="r" b="b"/>
                <a:pathLst>
                  <a:path w="891" h="389" extrusionOk="0">
                    <a:moveTo>
                      <a:pt x="753" y="0"/>
                    </a:moveTo>
                    <a:cubicBezTo>
                      <a:pt x="502" y="69"/>
                      <a:pt x="251" y="137"/>
                      <a:pt x="0" y="206"/>
                    </a:cubicBezTo>
                    <a:cubicBezTo>
                      <a:pt x="23" y="251"/>
                      <a:pt x="46" y="320"/>
                      <a:pt x="69" y="365"/>
                    </a:cubicBezTo>
                    <a:cubicBezTo>
                      <a:pt x="69" y="365"/>
                      <a:pt x="69" y="388"/>
                      <a:pt x="91" y="388"/>
                    </a:cubicBezTo>
                    <a:cubicBezTo>
                      <a:pt x="320" y="320"/>
                      <a:pt x="571" y="251"/>
                      <a:pt x="822" y="183"/>
                    </a:cubicBezTo>
                    <a:cubicBezTo>
                      <a:pt x="868" y="183"/>
                      <a:pt x="890" y="114"/>
                      <a:pt x="890" y="69"/>
                    </a:cubicBezTo>
                    <a:cubicBezTo>
                      <a:pt x="868" y="23"/>
                      <a:pt x="822" y="0"/>
                      <a:pt x="776" y="0"/>
                    </a:cubicBezTo>
                    <a:close/>
                  </a:path>
                </a:pathLst>
              </a:custGeom>
              <a:solidFill>
                <a:srgbClr val="469C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78" name="Google Shape;7827;p34">
                <a:extLst>
                  <a:ext uri="{FF2B5EF4-FFF2-40B4-BE49-F238E27FC236}">
                    <a16:creationId xmlns:a16="http://schemas.microsoft.com/office/drawing/2014/main" id="{9D7556F1-178F-C50E-CAFC-D2C3D71444BB}"/>
                  </a:ext>
                </a:extLst>
              </p:cNvPr>
              <p:cNvSpPr/>
              <p:nvPr/>
            </p:nvSpPr>
            <p:spPr>
              <a:xfrm>
                <a:off x="5741875" y="3968800"/>
                <a:ext cx="378925" cy="103450"/>
              </a:xfrm>
              <a:custGeom>
                <a:avLst/>
                <a:gdLst/>
                <a:ahLst/>
                <a:cxnLst/>
                <a:rect l="l" t="t" r="r" b="b"/>
                <a:pathLst>
                  <a:path w="15157" h="4138" extrusionOk="0">
                    <a:moveTo>
                      <a:pt x="15133" y="0"/>
                    </a:moveTo>
                    <a:cubicBezTo>
                      <a:pt x="13376" y="457"/>
                      <a:pt x="11618" y="913"/>
                      <a:pt x="9861" y="1370"/>
                    </a:cubicBezTo>
                    <a:cubicBezTo>
                      <a:pt x="7692" y="1940"/>
                      <a:pt x="5501" y="2534"/>
                      <a:pt x="3310" y="3104"/>
                    </a:cubicBezTo>
                    <a:cubicBezTo>
                      <a:pt x="2237" y="3378"/>
                      <a:pt x="1164" y="3652"/>
                      <a:pt x="91" y="3949"/>
                    </a:cubicBezTo>
                    <a:cubicBezTo>
                      <a:pt x="46" y="3949"/>
                      <a:pt x="0" y="4017"/>
                      <a:pt x="23" y="4063"/>
                    </a:cubicBezTo>
                    <a:cubicBezTo>
                      <a:pt x="23" y="4100"/>
                      <a:pt x="69" y="4138"/>
                      <a:pt x="110" y="4138"/>
                    </a:cubicBezTo>
                    <a:cubicBezTo>
                      <a:pt x="120" y="4138"/>
                      <a:pt x="129" y="4136"/>
                      <a:pt x="137" y="4132"/>
                    </a:cubicBezTo>
                    <a:lnTo>
                      <a:pt x="4451" y="2990"/>
                    </a:lnTo>
                    <a:cubicBezTo>
                      <a:pt x="6665" y="2420"/>
                      <a:pt x="8879" y="1826"/>
                      <a:pt x="11093" y="1256"/>
                    </a:cubicBezTo>
                    <a:cubicBezTo>
                      <a:pt x="12463" y="890"/>
                      <a:pt x="13809" y="548"/>
                      <a:pt x="15156" y="183"/>
                    </a:cubicBezTo>
                    <a:cubicBezTo>
                      <a:pt x="15156" y="137"/>
                      <a:pt x="15156" y="114"/>
                      <a:pt x="15156" y="69"/>
                    </a:cubicBezTo>
                    <a:cubicBezTo>
                      <a:pt x="15133" y="46"/>
                      <a:pt x="15133" y="23"/>
                      <a:pt x="15133" y="0"/>
                    </a:cubicBezTo>
                    <a:close/>
                  </a:path>
                </a:pathLst>
              </a:custGeom>
              <a:solidFill>
                <a:srgbClr val="469C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79" name="Google Shape;7828;p34">
                <a:extLst>
                  <a:ext uri="{FF2B5EF4-FFF2-40B4-BE49-F238E27FC236}">
                    <a16:creationId xmlns:a16="http://schemas.microsoft.com/office/drawing/2014/main" id="{2824FD6B-AA39-0717-7D6E-438F13C8CA62}"/>
                  </a:ext>
                </a:extLst>
              </p:cNvPr>
              <p:cNvSpPr/>
              <p:nvPr/>
            </p:nvSpPr>
            <p:spPr>
              <a:xfrm>
                <a:off x="5974100" y="3357075"/>
                <a:ext cx="19450" cy="9150"/>
              </a:xfrm>
              <a:custGeom>
                <a:avLst/>
                <a:gdLst/>
                <a:ahLst/>
                <a:cxnLst/>
                <a:rect l="l" t="t" r="r" b="b"/>
                <a:pathLst>
                  <a:path w="778" h="366" extrusionOk="0">
                    <a:moveTo>
                      <a:pt x="640" y="1"/>
                    </a:moveTo>
                    <a:cubicBezTo>
                      <a:pt x="435" y="69"/>
                      <a:pt x="229" y="115"/>
                      <a:pt x="1" y="183"/>
                    </a:cubicBezTo>
                    <a:cubicBezTo>
                      <a:pt x="24" y="229"/>
                      <a:pt x="24" y="297"/>
                      <a:pt x="47" y="366"/>
                    </a:cubicBezTo>
                    <a:cubicBezTo>
                      <a:pt x="252" y="320"/>
                      <a:pt x="480" y="252"/>
                      <a:pt x="686" y="206"/>
                    </a:cubicBezTo>
                    <a:cubicBezTo>
                      <a:pt x="754" y="183"/>
                      <a:pt x="777" y="137"/>
                      <a:pt x="754" y="69"/>
                    </a:cubicBezTo>
                    <a:cubicBezTo>
                      <a:pt x="754" y="23"/>
                      <a:pt x="709" y="1"/>
                      <a:pt x="663" y="1"/>
                    </a:cubicBezTo>
                    <a:close/>
                  </a:path>
                </a:pathLst>
              </a:custGeom>
              <a:solidFill>
                <a:srgbClr val="469C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80" name="Google Shape;7829;p34">
                <a:extLst>
                  <a:ext uri="{FF2B5EF4-FFF2-40B4-BE49-F238E27FC236}">
                    <a16:creationId xmlns:a16="http://schemas.microsoft.com/office/drawing/2014/main" id="{BB3FABAE-E09A-F52C-1BD8-301DDA7DBC08}"/>
                  </a:ext>
                </a:extLst>
              </p:cNvPr>
              <p:cNvSpPr/>
              <p:nvPr/>
            </p:nvSpPr>
            <p:spPr>
              <a:xfrm>
                <a:off x="5578675" y="3365625"/>
                <a:ext cx="379475" cy="104050"/>
              </a:xfrm>
              <a:custGeom>
                <a:avLst/>
                <a:gdLst/>
                <a:ahLst/>
                <a:cxnLst/>
                <a:rect l="l" t="t" r="r" b="b"/>
                <a:pathLst>
                  <a:path w="15179" h="4162" extrusionOk="0">
                    <a:moveTo>
                      <a:pt x="15156" y="1"/>
                    </a:moveTo>
                    <a:cubicBezTo>
                      <a:pt x="13490" y="435"/>
                      <a:pt x="11846" y="868"/>
                      <a:pt x="10203" y="1302"/>
                    </a:cubicBezTo>
                    <a:cubicBezTo>
                      <a:pt x="8080" y="1873"/>
                      <a:pt x="5935" y="2443"/>
                      <a:pt x="3812" y="2991"/>
                    </a:cubicBezTo>
                    <a:cubicBezTo>
                      <a:pt x="2579" y="3311"/>
                      <a:pt x="1347" y="3630"/>
                      <a:pt x="114" y="3972"/>
                    </a:cubicBezTo>
                    <a:lnTo>
                      <a:pt x="91" y="3972"/>
                    </a:lnTo>
                    <a:cubicBezTo>
                      <a:pt x="46" y="3972"/>
                      <a:pt x="0" y="4041"/>
                      <a:pt x="23" y="4087"/>
                    </a:cubicBezTo>
                    <a:cubicBezTo>
                      <a:pt x="42" y="4124"/>
                      <a:pt x="75" y="4161"/>
                      <a:pt x="112" y="4161"/>
                    </a:cubicBezTo>
                    <a:cubicBezTo>
                      <a:pt x="120" y="4161"/>
                      <a:pt x="129" y="4159"/>
                      <a:pt x="137" y="4155"/>
                    </a:cubicBezTo>
                    <a:lnTo>
                      <a:pt x="160" y="4155"/>
                    </a:lnTo>
                    <a:cubicBezTo>
                      <a:pt x="1552" y="3790"/>
                      <a:pt x="2922" y="3425"/>
                      <a:pt x="4291" y="3059"/>
                    </a:cubicBezTo>
                    <a:cubicBezTo>
                      <a:pt x="6460" y="2489"/>
                      <a:pt x="8605" y="1941"/>
                      <a:pt x="10751" y="1370"/>
                    </a:cubicBezTo>
                    <a:cubicBezTo>
                      <a:pt x="12234" y="982"/>
                      <a:pt x="13718" y="594"/>
                      <a:pt x="15179" y="206"/>
                    </a:cubicBezTo>
                    <a:cubicBezTo>
                      <a:pt x="15179" y="184"/>
                      <a:pt x="15179" y="161"/>
                      <a:pt x="15179" y="138"/>
                    </a:cubicBezTo>
                    <a:cubicBezTo>
                      <a:pt x="15179" y="115"/>
                      <a:pt x="15179" y="115"/>
                      <a:pt x="15156" y="92"/>
                    </a:cubicBezTo>
                    <a:cubicBezTo>
                      <a:pt x="15156" y="92"/>
                      <a:pt x="15156" y="69"/>
                      <a:pt x="15156" y="47"/>
                    </a:cubicBezTo>
                    <a:cubicBezTo>
                      <a:pt x="15156" y="47"/>
                      <a:pt x="15156" y="24"/>
                      <a:pt x="15156" y="1"/>
                    </a:cubicBezTo>
                    <a:close/>
                  </a:path>
                </a:pathLst>
              </a:custGeom>
              <a:solidFill>
                <a:srgbClr val="469C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81" name="Google Shape;7830;p34">
                <a:extLst>
                  <a:ext uri="{FF2B5EF4-FFF2-40B4-BE49-F238E27FC236}">
                    <a16:creationId xmlns:a16="http://schemas.microsoft.com/office/drawing/2014/main" id="{F9B17153-7861-69B3-34BB-FF6E1AEDB29C}"/>
                  </a:ext>
                </a:extLst>
              </p:cNvPr>
              <p:cNvSpPr/>
              <p:nvPr/>
            </p:nvSpPr>
            <p:spPr>
              <a:xfrm>
                <a:off x="5579800" y="3466625"/>
                <a:ext cx="2875" cy="5750"/>
              </a:xfrm>
              <a:custGeom>
                <a:avLst/>
                <a:gdLst/>
                <a:ahLst/>
                <a:cxnLst/>
                <a:rect l="l" t="t" r="r" b="b"/>
                <a:pathLst>
                  <a:path w="115" h="230" extrusionOk="0">
                    <a:moveTo>
                      <a:pt x="46" y="1"/>
                    </a:moveTo>
                    <a:cubicBezTo>
                      <a:pt x="24" y="1"/>
                      <a:pt x="1" y="24"/>
                      <a:pt x="1" y="47"/>
                    </a:cubicBezTo>
                    <a:cubicBezTo>
                      <a:pt x="1" y="47"/>
                      <a:pt x="1" y="69"/>
                      <a:pt x="1" y="69"/>
                    </a:cubicBezTo>
                    <a:cubicBezTo>
                      <a:pt x="1" y="92"/>
                      <a:pt x="1" y="92"/>
                      <a:pt x="1" y="115"/>
                    </a:cubicBezTo>
                    <a:cubicBezTo>
                      <a:pt x="1" y="138"/>
                      <a:pt x="1" y="138"/>
                      <a:pt x="1" y="161"/>
                    </a:cubicBezTo>
                    <a:cubicBezTo>
                      <a:pt x="1" y="184"/>
                      <a:pt x="24" y="184"/>
                      <a:pt x="24" y="206"/>
                    </a:cubicBezTo>
                    <a:cubicBezTo>
                      <a:pt x="24" y="229"/>
                      <a:pt x="46" y="229"/>
                      <a:pt x="46" y="229"/>
                    </a:cubicBezTo>
                    <a:lnTo>
                      <a:pt x="92" y="229"/>
                    </a:lnTo>
                    <a:cubicBezTo>
                      <a:pt x="92" y="229"/>
                      <a:pt x="115" y="206"/>
                      <a:pt x="115" y="206"/>
                    </a:cubicBezTo>
                    <a:cubicBezTo>
                      <a:pt x="115" y="184"/>
                      <a:pt x="115" y="184"/>
                      <a:pt x="115" y="161"/>
                    </a:cubicBezTo>
                    <a:cubicBezTo>
                      <a:pt x="92" y="161"/>
                      <a:pt x="92" y="138"/>
                      <a:pt x="92" y="138"/>
                    </a:cubicBezTo>
                    <a:cubicBezTo>
                      <a:pt x="92" y="138"/>
                      <a:pt x="92" y="115"/>
                      <a:pt x="92" y="115"/>
                    </a:cubicBezTo>
                    <a:cubicBezTo>
                      <a:pt x="92" y="115"/>
                      <a:pt x="92" y="92"/>
                      <a:pt x="92" y="92"/>
                    </a:cubicBezTo>
                    <a:cubicBezTo>
                      <a:pt x="92" y="92"/>
                      <a:pt x="92" y="69"/>
                      <a:pt x="92" y="69"/>
                    </a:cubicBezTo>
                    <a:cubicBezTo>
                      <a:pt x="115" y="47"/>
                      <a:pt x="92" y="1"/>
                      <a:pt x="69" y="1"/>
                    </a:cubicBezTo>
                    <a:close/>
                  </a:path>
                </a:pathLst>
              </a:custGeom>
              <a:solidFill>
                <a:srgbClr val="469C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82" name="Google Shape;7831;p34">
                <a:extLst>
                  <a:ext uri="{FF2B5EF4-FFF2-40B4-BE49-F238E27FC236}">
                    <a16:creationId xmlns:a16="http://schemas.microsoft.com/office/drawing/2014/main" id="{1DD49DD4-FC47-072E-0E1C-3A31753BDBF3}"/>
                  </a:ext>
                </a:extLst>
              </p:cNvPr>
              <p:cNvSpPr/>
              <p:nvPr/>
            </p:nvSpPr>
            <p:spPr>
              <a:xfrm>
                <a:off x="5579225" y="3466625"/>
                <a:ext cx="3450" cy="5975"/>
              </a:xfrm>
              <a:custGeom>
                <a:avLst/>
                <a:gdLst/>
                <a:ahLst/>
                <a:cxnLst/>
                <a:rect l="l" t="t" r="r" b="b"/>
                <a:pathLst>
                  <a:path w="138" h="239" extrusionOk="0">
                    <a:moveTo>
                      <a:pt x="69" y="1"/>
                    </a:moveTo>
                    <a:cubicBezTo>
                      <a:pt x="47" y="1"/>
                      <a:pt x="47" y="24"/>
                      <a:pt x="47" y="24"/>
                    </a:cubicBezTo>
                    <a:cubicBezTo>
                      <a:pt x="24" y="24"/>
                      <a:pt x="24" y="47"/>
                      <a:pt x="1" y="69"/>
                    </a:cubicBezTo>
                    <a:cubicBezTo>
                      <a:pt x="1" y="69"/>
                      <a:pt x="1" y="92"/>
                      <a:pt x="1" y="92"/>
                    </a:cubicBezTo>
                    <a:cubicBezTo>
                      <a:pt x="1" y="115"/>
                      <a:pt x="1" y="138"/>
                      <a:pt x="1" y="138"/>
                    </a:cubicBezTo>
                    <a:cubicBezTo>
                      <a:pt x="1" y="161"/>
                      <a:pt x="1" y="161"/>
                      <a:pt x="1" y="161"/>
                    </a:cubicBezTo>
                    <a:cubicBezTo>
                      <a:pt x="1" y="184"/>
                      <a:pt x="24" y="206"/>
                      <a:pt x="24" y="206"/>
                    </a:cubicBezTo>
                    <a:cubicBezTo>
                      <a:pt x="24" y="223"/>
                      <a:pt x="47" y="239"/>
                      <a:pt x="68" y="239"/>
                    </a:cubicBezTo>
                    <a:cubicBezTo>
                      <a:pt x="77" y="239"/>
                      <a:pt x="85" y="236"/>
                      <a:pt x="92" y="229"/>
                    </a:cubicBezTo>
                    <a:cubicBezTo>
                      <a:pt x="115" y="206"/>
                      <a:pt x="115" y="184"/>
                      <a:pt x="115" y="161"/>
                    </a:cubicBezTo>
                    <a:cubicBezTo>
                      <a:pt x="92" y="161"/>
                      <a:pt x="92" y="161"/>
                      <a:pt x="92" y="138"/>
                    </a:cubicBezTo>
                    <a:cubicBezTo>
                      <a:pt x="92" y="115"/>
                      <a:pt x="92" y="115"/>
                      <a:pt x="92" y="115"/>
                    </a:cubicBezTo>
                    <a:cubicBezTo>
                      <a:pt x="92" y="115"/>
                      <a:pt x="92" y="92"/>
                      <a:pt x="92" y="92"/>
                    </a:cubicBezTo>
                    <a:cubicBezTo>
                      <a:pt x="115" y="92"/>
                      <a:pt x="115" y="92"/>
                      <a:pt x="115" y="69"/>
                    </a:cubicBezTo>
                    <a:cubicBezTo>
                      <a:pt x="138" y="69"/>
                      <a:pt x="138" y="47"/>
                      <a:pt x="115" y="47"/>
                    </a:cubicBezTo>
                    <a:cubicBezTo>
                      <a:pt x="115" y="24"/>
                      <a:pt x="115" y="24"/>
                      <a:pt x="92" y="1"/>
                    </a:cubicBezTo>
                    <a:close/>
                  </a:path>
                </a:pathLst>
              </a:custGeom>
              <a:solidFill>
                <a:srgbClr val="469C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83" name="Google Shape;7832;p34">
                <a:extLst>
                  <a:ext uri="{FF2B5EF4-FFF2-40B4-BE49-F238E27FC236}">
                    <a16:creationId xmlns:a16="http://schemas.microsoft.com/office/drawing/2014/main" id="{64F56A48-63FD-3A03-C169-1BB364EC56DE}"/>
                  </a:ext>
                </a:extLst>
              </p:cNvPr>
              <p:cNvSpPr/>
              <p:nvPr/>
            </p:nvSpPr>
            <p:spPr>
              <a:xfrm>
                <a:off x="5578675" y="3466075"/>
                <a:ext cx="3425" cy="5725"/>
              </a:xfrm>
              <a:custGeom>
                <a:avLst/>
                <a:gdLst/>
                <a:ahLst/>
                <a:cxnLst/>
                <a:rect l="l" t="t" r="r" b="b"/>
                <a:pathLst>
                  <a:path w="137" h="229" extrusionOk="0">
                    <a:moveTo>
                      <a:pt x="69" y="0"/>
                    </a:moveTo>
                    <a:cubicBezTo>
                      <a:pt x="69" y="23"/>
                      <a:pt x="46" y="23"/>
                      <a:pt x="46" y="23"/>
                    </a:cubicBezTo>
                    <a:cubicBezTo>
                      <a:pt x="46" y="46"/>
                      <a:pt x="23" y="46"/>
                      <a:pt x="23" y="69"/>
                    </a:cubicBezTo>
                    <a:cubicBezTo>
                      <a:pt x="23" y="69"/>
                      <a:pt x="23" y="91"/>
                      <a:pt x="23" y="91"/>
                    </a:cubicBezTo>
                    <a:cubicBezTo>
                      <a:pt x="23" y="114"/>
                      <a:pt x="0" y="137"/>
                      <a:pt x="23" y="137"/>
                    </a:cubicBezTo>
                    <a:cubicBezTo>
                      <a:pt x="23" y="160"/>
                      <a:pt x="23" y="183"/>
                      <a:pt x="23" y="183"/>
                    </a:cubicBezTo>
                    <a:cubicBezTo>
                      <a:pt x="23" y="206"/>
                      <a:pt x="46" y="206"/>
                      <a:pt x="46" y="228"/>
                    </a:cubicBezTo>
                    <a:lnTo>
                      <a:pt x="91" y="228"/>
                    </a:lnTo>
                    <a:cubicBezTo>
                      <a:pt x="91" y="228"/>
                      <a:pt x="114" y="206"/>
                      <a:pt x="114" y="206"/>
                    </a:cubicBezTo>
                    <a:cubicBezTo>
                      <a:pt x="114" y="206"/>
                      <a:pt x="114" y="183"/>
                      <a:pt x="114" y="160"/>
                    </a:cubicBezTo>
                    <a:cubicBezTo>
                      <a:pt x="114" y="160"/>
                      <a:pt x="114" y="137"/>
                      <a:pt x="114" y="114"/>
                    </a:cubicBezTo>
                    <a:lnTo>
                      <a:pt x="114" y="91"/>
                    </a:lnTo>
                    <a:lnTo>
                      <a:pt x="137" y="91"/>
                    </a:lnTo>
                    <a:cubicBezTo>
                      <a:pt x="137" y="69"/>
                      <a:pt x="137" y="23"/>
                      <a:pt x="114" y="23"/>
                    </a:cubicBezTo>
                    <a:cubicBezTo>
                      <a:pt x="114" y="0"/>
                      <a:pt x="91" y="0"/>
                      <a:pt x="91" y="0"/>
                    </a:cubicBezTo>
                    <a:close/>
                  </a:path>
                </a:pathLst>
              </a:custGeom>
              <a:solidFill>
                <a:srgbClr val="469C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84" name="Google Shape;7833;p34">
                <a:extLst>
                  <a:ext uri="{FF2B5EF4-FFF2-40B4-BE49-F238E27FC236}">
                    <a16:creationId xmlns:a16="http://schemas.microsoft.com/office/drawing/2014/main" id="{BCB113D5-7236-6FC0-457C-0C63FB74902A}"/>
                  </a:ext>
                </a:extLst>
              </p:cNvPr>
              <p:cNvSpPr/>
              <p:nvPr/>
            </p:nvSpPr>
            <p:spPr>
              <a:xfrm>
                <a:off x="5578675" y="3466075"/>
                <a:ext cx="3425" cy="4575"/>
              </a:xfrm>
              <a:custGeom>
                <a:avLst/>
                <a:gdLst/>
                <a:ahLst/>
                <a:cxnLst/>
                <a:rect l="l" t="t" r="r" b="b"/>
                <a:pathLst>
                  <a:path w="137" h="183" extrusionOk="0">
                    <a:moveTo>
                      <a:pt x="69" y="0"/>
                    </a:moveTo>
                    <a:cubicBezTo>
                      <a:pt x="69" y="23"/>
                      <a:pt x="46" y="23"/>
                      <a:pt x="46" y="23"/>
                    </a:cubicBezTo>
                    <a:cubicBezTo>
                      <a:pt x="46" y="23"/>
                      <a:pt x="46" y="23"/>
                      <a:pt x="23" y="46"/>
                    </a:cubicBezTo>
                    <a:cubicBezTo>
                      <a:pt x="23" y="46"/>
                      <a:pt x="23" y="46"/>
                      <a:pt x="23" y="69"/>
                    </a:cubicBezTo>
                    <a:cubicBezTo>
                      <a:pt x="0" y="69"/>
                      <a:pt x="0" y="91"/>
                      <a:pt x="0" y="91"/>
                    </a:cubicBezTo>
                    <a:cubicBezTo>
                      <a:pt x="0" y="114"/>
                      <a:pt x="0" y="114"/>
                      <a:pt x="0" y="114"/>
                    </a:cubicBezTo>
                    <a:cubicBezTo>
                      <a:pt x="0" y="137"/>
                      <a:pt x="0" y="137"/>
                      <a:pt x="23" y="160"/>
                    </a:cubicBezTo>
                    <a:cubicBezTo>
                      <a:pt x="23" y="160"/>
                      <a:pt x="23" y="183"/>
                      <a:pt x="46" y="183"/>
                    </a:cubicBezTo>
                    <a:lnTo>
                      <a:pt x="69" y="183"/>
                    </a:lnTo>
                    <a:cubicBezTo>
                      <a:pt x="91" y="183"/>
                      <a:pt x="91" y="183"/>
                      <a:pt x="114" y="160"/>
                    </a:cubicBezTo>
                    <a:cubicBezTo>
                      <a:pt x="114" y="160"/>
                      <a:pt x="114" y="137"/>
                      <a:pt x="114" y="137"/>
                    </a:cubicBezTo>
                    <a:cubicBezTo>
                      <a:pt x="114" y="114"/>
                      <a:pt x="114" y="114"/>
                      <a:pt x="114" y="114"/>
                    </a:cubicBezTo>
                    <a:cubicBezTo>
                      <a:pt x="114" y="114"/>
                      <a:pt x="114" y="91"/>
                      <a:pt x="114" y="91"/>
                    </a:cubicBezTo>
                    <a:cubicBezTo>
                      <a:pt x="137" y="91"/>
                      <a:pt x="137" y="69"/>
                      <a:pt x="137" y="69"/>
                    </a:cubicBezTo>
                    <a:cubicBezTo>
                      <a:pt x="137" y="46"/>
                      <a:pt x="137" y="46"/>
                      <a:pt x="137" y="23"/>
                    </a:cubicBezTo>
                    <a:cubicBezTo>
                      <a:pt x="137" y="23"/>
                      <a:pt x="114" y="0"/>
                      <a:pt x="114" y="0"/>
                    </a:cubicBezTo>
                    <a:close/>
                  </a:path>
                </a:pathLst>
              </a:custGeom>
              <a:solidFill>
                <a:srgbClr val="469C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85" name="Google Shape;7834;p34">
                <a:extLst>
                  <a:ext uri="{FF2B5EF4-FFF2-40B4-BE49-F238E27FC236}">
                    <a16:creationId xmlns:a16="http://schemas.microsoft.com/office/drawing/2014/main" id="{8C2BFCAD-24A2-4849-C9A9-FC8182BC10AB}"/>
                  </a:ext>
                </a:extLst>
              </p:cNvPr>
              <p:cNvSpPr/>
              <p:nvPr/>
            </p:nvSpPr>
            <p:spPr>
              <a:xfrm>
                <a:off x="5578675" y="3465500"/>
                <a:ext cx="3425" cy="4575"/>
              </a:xfrm>
              <a:custGeom>
                <a:avLst/>
                <a:gdLst/>
                <a:ahLst/>
                <a:cxnLst/>
                <a:rect l="l" t="t" r="r" b="b"/>
                <a:pathLst>
                  <a:path w="137" h="183" extrusionOk="0">
                    <a:moveTo>
                      <a:pt x="69" y="0"/>
                    </a:moveTo>
                    <a:cubicBezTo>
                      <a:pt x="69" y="0"/>
                      <a:pt x="69" y="0"/>
                      <a:pt x="69" y="23"/>
                    </a:cubicBezTo>
                    <a:lnTo>
                      <a:pt x="46" y="23"/>
                    </a:lnTo>
                    <a:cubicBezTo>
                      <a:pt x="23" y="46"/>
                      <a:pt x="23" y="46"/>
                      <a:pt x="23" y="69"/>
                    </a:cubicBezTo>
                    <a:cubicBezTo>
                      <a:pt x="23" y="69"/>
                      <a:pt x="0" y="92"/>
                      <a:pt x="0" y="92"/>
                    </a:cubicBezTo>
                    <a:cubicBezTo>
                      <a:pt x="0" y="114"/>
                      <a:pt x="0" y="114"/>
                      <a:pt x="0" y="137"/>
                    </a:cubicBezTo>
                    <a:cubicBezTo>
                      <a:pt x="0" y="160"/>
                      <a:pt x="0" y="160"/>
                      <a:pt x="23" y="183"/>
                    </a:cubicBezTo>
                    <a:lnTo>
                      <a:pt x="91" y="183"/>
                    </a:lnTo>
                    <a:cubicBezTo>
                      <a:pt x="91" y="160"/>
                      <a:pt x="114" y="160"/>
                      <a:pt x="114" y="137"/>
                    </a:cubicBezTo>
                    <a:cubicBezTo>
                      <a:pt x="114" y="137"/>
                      <a:pt x="114" y="114"/>
                      <a:pt x="91" y="114"/>
                    </a:cubicBezTo>
                    <a:lnTo>
                      <a:pt x="114" y="114"/>
                    </a:lnTo>
                    <a:cubicBezTo>
                      <a:pt x="114" y="92"/>
                      <a:pt x="114" y="92"/>
                      <a:pt x="114" y="92"/>
                    </a:cubicBezTo>
                    <a:cubicBezTo>
                      <a:pt x="137" y="69"/>
                      <a:pt x="137" y="23"/>
                      <a:pt x="114" y="23"/>
                    </a:cubicBezTo>
                    <a:cubicBezTo>
                      <a:pt x="91" y="23"/>
                      <a:pt x="91" y="0"/>
                      <a:pt x="69" y="0"/>
                    </a:cubicBezTo>
                    <a:close/>
                  </a:path>
                </a:pathLst>
              </a:custGeom>
              <a:solidFill>
                <a:srgbClr val="469C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86" name="Google Shape;7835;p34">
                <a:extLst>
                  <a:ext uri="{FF2B5EF4-FFF2-40B4-BE49-F238E27FC236}">
                    <a16:creationId xmlns:a16="http://schemas.microsoft.com/office/drawing/2014/main" id="{F7852A8F-C0E2-28B0-CD24-D0525F550DD3}"/>
                  </a:ext>
                </a:extLst>
              </p:cNvPr>
              <p:cNvSpPr/>
              <p:nvPr/>
            </p:nvSpPr>
            <p:spPr>
              <a:xfrm>
                <a:off x="5578675" y="3465500"/>
                <a:ext cx="3425" cy="4575"/>
              </a:xfrm>
              <a:custGeom>
                <a:avLst/>
                <a:gdLst/>
                <a:ahLst/>
                <a:cxnLst/>
                <a:rect l="l" t="t" r="r" b="b"/>
                <a:pathLst>
                  <a:path w="137" h="183" extrusionOk="0">
                    <a:moveTo>
                      <a:pt x="91" y="0"/>
                    </a:moveTo>
                    <a:cubicBezTo>
                      <a:pt x="69" y="0"/>
                      <a:pt x="46" y="23"/>
                      <a:pt x="46" y="23"/>
                    </a:cubicBezTo>
                    <a:cubicBezTo>
                      <a:pt x="23" y="46"/>
                      <a:pt x="23" y="46"/>
                      <a:pt x="23" y="69"/>
                    </a:cubicBezTo>
                    <a:cubicBezTo>
                      <a:pt x="23" y="69"/>
                      <a:pt x="23" y="69"/>
                      <a:pt x="23" y="92"/>
                    </a:cubicBezTo>
                    <a:cubicBezTo>
                      <a:pt x="0" y="92"/>
                      <a:pt x="0" y="114"/>
                      <a:pt x="0" y="114"/>
                    </a:cubicBezTo>
                    <a:cubicBezTo>
                      <a:pt x="0" y="160"/>
                      <a:pt x="23" y="183"/>
                      <a:pt x="46" y="183"/>
                    </a:cubicBezTo>
                    <a:cubicBezTo>
                      <a:pt x="91" y="183"/>
                      <a:pt x="114" y="160"/>
                      <a:pt x="114" y="137"/>
                    </a:cubicBezTo>
                    <a:cubicBezTo>
                      <a:pt x="114" y="114"/>
                      <a:pt x="114" y="114"/>
                      <a:pt x="114" y="114"/>
                    </a:cubicBezTo>
                    <a:cubicBezTo>
                      <a:pt x="114" y="114"/>
                      <a:pt x="114" y="92"/>
                      <a:pt x="114" y="92"/>
                    </a:cubicBezTo>
                    <a:cubicBezTo>
                      <a:pt x="114" y="92"/>
                      <a:pt x="114" y="92"/>
                      <a:pt x="114" y="69"/>
                    </a:cubicBezTo>
                    <a:cubicBezTo>
                      <a:pt x="137" y="46"/>
                      <a:pt x="137" y="23"/>
                      <a:pt x="114" y="0"/>
                    </a:cubicBezTo>
                    <a:close/>
                  </a:path>
                </a:pathLst>
              </a:custGeom>
              <a:solidFill>
                <a:srgbClr val="469C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87" name="Google Shape;7836;p34">
                <a:extLst>
                  <a:ext uri="{FF2B5EF4-FFF2-40B4-BE49-F238E27FC236}">
                    <a16:creationId xmlns:a16="http://schemas.microsoft.com/office/drawing/2014/main" id="{CB30F746-68E9-66F6-4A56-F04E951ACB1D}"/>
                  </a:ext>
                </a:extLst>
              </p:cNvPr>
              <p:cNvSpPr/>
              <p:nvPr/>
            </p:nvSpPr>
            <p:spPr>
              <a:xfrm>
                <a:off x="5741300" y="4068075"/>
                <a:ext cx="4575" cy="4025"/>
              </a:xfrm>
              <a:custGeom>
                <a:avLst/>
                <a:gdLst/>
                <a:ahLst/>
                <a:cxnLst/>
                <a:rect l="l" t="t" r="r" b="b"/>
                <a:pathLst>
                  <a:path w="183" h="161" extrusionOk="0">
                    <a:moveTo>
                      <a:pt x="23" y="1"/>
                    </a:moveTo>
                    <a:cubicBezTo>
                      <a:pt x="0" y="1"/>
                      <a:pt x="0" y="24"/>
                      <a:pt x="0" y="69"/>
                    </a:cubicBezTo>
                    <a:cubicBezTo>
                      <a:pt x="0" y="69"/>
                      <a:pt x="0" y="92"/>
                      <a:pt x="23" y="92"/>
                    </a:cubicBezTo>
                    <a:cubicBezTo>
                      <a:pt x="23" y="92"/>
                      <a:pt x="23" y="115"/>
                      <a:pt x="23" y="115"/>
                    </a:cubicBezTo>
                    <a:cubicBezTo>
                      <a:pt x="46" y="115"/>
                      <a:pt x="46" y="138"/>
                      <a:pt x="46" y="138"/>
                    </a:cubicBezTo>
                    <a:cubicBezTo>
                      <a:pt x="69" y="138"/>
                      <a:pt x="69" y="138"/>
                      <a:pt x="92" y="161"/>
                    </a:cubicBezTo>
                    <a:lnTo>
                      <a:pt x="137" y="161"/>
                    </a:lnTo>
                    <a:cubicBezTo>
                      <a:pt x="160" y="161"/>
                      <a:pt x="183" y="115"/>
                      <a:pt x="183" y="92"/>
                    </a:cubicBezTo>
                    <a:cubicBezTo>
                      <a:pt x="160" y="69"/>
                      <a:pt x="137" y="46"/>
                      <a:pt x="114" y="46"/>
                    </a:cubicBezTo>
                    <a:lnTo>
                      <a:pt x="92" y="46"/>
                    </a:lnTo>
                    <a:cubicBezTo>
                      <a:pt x="92" y="46"/>
                      <a:pt x="92" y="24"/>
                      <a:pt x="92" y="24"/>
                    </a:cubicBezTo>
                    <a:cubicBezTo>
                      <a:pt x="92" y="1"/>
                      <a:pt x="69" y="1"/>
                      <a:pt x="46" y="1"/>
                    </a:cubicBezTo>
                    <a:close/>
                  </a:path>
                </a:pathLst>
              </a:custGeom>
              <a:solidFill>
                <a:srgbClr val="469C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88" name="Google Shape;7837;p34">
                <a:extLst>
                  <a:ext uri="{FF2B5EF4-FFF2-40B4-BE49-F238E27FC236}">
                    <a16:creationId xmlns:a16="http://schemas.microsoft.com/office/drawing/2014/main" id="{3EB126F1-EB5D-DF9E-613C-A1A944A611DC}"/>
                  </a:ext>
                </a:extLst>
              </p:cNvPr>
              <p:cNvSpPr/>
              <p:nvPr/>
            </p:nvSpPr>
            <p:spPr>
              <a:xfrm>
                <a:off x="5740725" y="4067500"/>
                <a:ext cx="3450" cy="4025"/>
              </a:xfrm>
              <a:custGeom>
                <a:avLst/>
                <a:gdLst/>
                <a:ahLst/>
                <a:cxnLst/>
                <a:rect l="l" t="t" r="r" b="b"/>
                <a:pathLst>
                  <a:path w="138" h="161" extrusionOk="0">
                    <a:moveTo>
                      <a:pt x="23" y="1"/>
                    </a:moveTo>
                    <a:cubicBezTo>
                      <a:pt x="0" y="24"/>
                      <a:pt x="0" y="47"/>
                      <a:pt x="0" y="69"/>
                    </a:cubicBezTo>
                    <a:cubicBezTo>
                      <a:pt x="0" y="69"/>
                      <a:pt x="23" y="92"/>
                      <a:pt x="23" y="115"/>
                    </a:cubicBezTo>
                    <a:lnTo>
                      <a:pt x="46" y="115"/>
                    </a:lnTo>
                    <a:cubicBezTo>
                      <a:pt x="46" y="138"/>
                      <a:pt x="46" y="138"/>
                      <a:pt x="69" y="138"/>
                    </a:cubicBezTo>
                    <a:cubicBezTo>
                      <a:pt x="69" y="161"/>
                      <a:pt x="92" y="161"/>
                      <a:pt x="92" y="161"/>
                    </a:cubicBezTo>
                    <a:cubicBezTo>
                      <a:pt x="115" y="161"/>
                      <a:pt x="137" y="138"/>
                      <a:pt x="137" y="138"/>
                    </a:cubicBezTo>
                    <a:cubicBezTo>
                      <a:pt x="137" y="138"/>
                      <a:pt x="137" y="115"/>
                      <a:pt x="137" y="115"/>
                    </a:cubicBezTo>
                    <a:cubicBezTo>
                      <a:pt x="137" y="92"/>
                      <a:pt x="137" y="69"/>
                      <a:pt x="137" y="69"/>
                    </a:cubicBezTo>
                    <a:lnTo>
                      <a:pt x="115" y="69"/>
                    </a:lnTo>
                    <a:cubicBezTo>
                      <a:pt x="115" y="47"/>
                      <a:pt x="115" y="47"/>
                      <a:pt x="115" y="47"/>
                    </a:cubicBezTo>
                    <a:cubicBezTo>
                      <a:pt x="92" y="47"/>
                      <a:pt x="92" y="47"/>
                      <a:pt x="92" y="24"/>
                    </a:cubicBezTo>
                    <a:cubicBezTo>
                      <a:pt x="92" y="24"/>
                      <a:pt x="69" y="1"/>
                      <a:pt x="46" y="1"/>
                    </a:cubicBezTo>
                    <a:close/>
                  </a:path>
                </a:pathLst>
              </a:custGeom>
              <a:solidFill>
                <a:srgbClr val="469C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89" name="Google Shape;7838;p34">
                <a:extLst>
                  <a:ext uri="{FF2B5EF4-FFF2-40B4-BE49-F238E27FC236}">
                    <a16:creationId xmlns:a16="http://schemas.microsoft.com/office/drawing/2014/main" id="{E19959B0-54F3-610B-6ABC-BEBAC8312701}"/>
                  </a:ext>
                </a:extLst>
              </p:cNvPr>
              <p:cNvSpPr/>
              <p:nvPr/>
            </p:nvSpPr>
            <p:spPr>
              <a:xfrm>
                <a:off x="5740725" y="4067500"/>
                <a:ext cx="4600" cy="4600"/>
              </a:xfrm>
              <a:custGeom>
                <a:avLst/>
                <a:gdLst/>
                <a:ahLst/>
                <a:cxnLst/>
                <a:rect l="l" t="t" r="r" b="b"/>
                <a:pathLst>
                  <a:path w="184" h="184" extrusionOk="0">
                    <a:moveTo>
                      <a:pt x="46" y="1"/>
                    </a:moveTo>
                    <a:cubicBezTo>
                      <a:pt x="0" y="24"/>
                      <a:pt x="0" y="47"/>
                      <a:pt x="0" y="69"/>
                    </a:cubicBezTo>
                    <a:cubicBezTo>
                      <a:pt x="0" y="92"/>
                      <a:pt x="23" y="92"/>
                      <a:pt x="23" y="115"/>
                    </a:cubicBezTo>
                    <a:cubicBezTo>
                      <a:pt x="23" y="115"/>
                      <a:pt x="23" y="138"/>
                      <a:pt x="46" y="138"/>
                    </a:cubicBezTo>
                    <a:cubicBezTo>
                      <a:pt x="46" y="138"/>
                      <a:pt x="46" y="161"/>
                      <a:pt x="69" y="161"/>
                    </a:cubicBezTo>
                    <a:lnTo>
                      <a:pt x="92" y="161"/>
                    </a:lnTo>
                    <a:cubicBezTo>
                      <a:pt x="92" y="161"/>
                      <a:pt x="115" y="161"/>
                      <a:pt x="115" y="184"/>
                    </a:cubicBezTo>
                    <a:cubicBezTo>
                      <a:pt x="137" y="184"/>
                      <a:pt x="160" y="161"/>
                      <a:pt x="160" y="138"/>
                    </a:cubicBezTo>
                    <a:cubicBezTo>
                      <a:pt x="183" y="115"/>
                      <a:pt x="160" y="92"/>
                      <a:pt x="137" y="69"/>
                    </a:cubicBezTo>
                    <a:lnTo>
                      <a:pt x="115" y="69"/>
                    </a:lnTo>
                    <a:cubicBezTo>
                      <a:pt x="115" y="47"/>
                      <a:pt x="92" y="47"/>
                      <a:pt x="92" y="47"/>
                    </a:cubicBezTo>
                    <a:cubicBezTo>
                      <a:pt x="92" y="24"/>
                      <a:pt x="69" y="1"/>
                      <a:pt x="46" y="1"/>
                    </a:cubicBezTo>
                    <a:close/>
                  </a:path>
                </a:pathLst>
              </a:custGeom>
              <a:solidFill>
                <a:srgbClr val="469C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90" name="Google Shape;7839;p34">
                <a:extLst>
                  <a:ext uri="{FF2B5EF4-FFF2-40B4-BE49-F238E27FC236}">
                    <a16:creationId xmlns:a16="http://schemas.microsoft.com/office/drawing/2014/main" id="{72E95976-BB1D-0E25-8A56-31A17D1A90D7}"/>
                  </a:ext>
                </a:extLst>
              </p:cNvPr>
              <p:cNvSpPr/>
              <p:nvPr/>
            </p:nvSpPr>
            <p:spPr>
              <a:xfrm>
                <a:off x="5740725" y="4067500"/>
                <a:ext cx="4600" cy="4600"/>
              </a:xfrm>
              <a:custGeom>
                <a:avLst/>
                <a:gdLst/>
                <a:ahLst/>
                <a:cxnLst/>
                <a:rect l="l" t="t" r="r" b="b"/>
                <a:pathLst>
                  <a:path w="184" h="184" extrusionOk="0">
                    <a:moveTo>
                      <a:pt x="23" y="1"/>
                    </a:moveTo>
                    <a:cubicBezTo>
                      <a:pt x="0" y="24"/>
                      <a:pt x="0" y="47"/>
                      <a:pt x="0" y="69"/>
                    </a:cubicBezTo>
                    <a:cubicBezTo>
                      <a:pt x="23" y="92"/>
                      <a:pt x="23" y="115"/>
                      <a:pt x="46" y="138"/>
                    </a:cubicBezTo>
                    <a:cubicBezTo>
                      <a:pt x="46" y="138"/>
                      <a:pt x="69" y="161"/>
                      <a:pt x="69" y="161"/>
                    </a:cubicBezTo>
                    <a:lnTo>
                      <a:pt x="92" y="161"/>
                    </a:lnTo>
                    <a:cubicBezTo>
                      <a:pt x="92" y="161"/>
                      <a:pt x="115" y="184"/>
                      <a:pt x="115" y="184"/>
                    </a:cubicBezTo>
                    <a:cubicBezTo>
                      <a:pt x="160" y="184"/>
                      <a:pt x="183" y="161"/>
                      <a:pt x="183" y="138"/>
                    </a:cubicBezTo>
                    <a:cubicBezTo>
                      <a:pt x="183" y="115"/>
                      <a:pt x="160" y="69"/>
                      <a:pt x="137" y="69"/>
                    </a:cubicBezTo>
                    <a:lnTo>
                      <a:pt x="115" y="69"/>
                    </a:lnTo>
                    <a:cubicBezTo>
                      <a:pt x="115" y="69"/>
                      <a:pt x="92" y="69"/>
                      <a:pt x="92" y="47"/>
                    </a:cubicBezTo>
                    <a:cubicBezTo>
                      <a:pt x="92" y="24"/>
                      <a:pt x="69" y="1"/>
                      <a:pt x="46" y="1"/>
                    </a:cubicBezTo>
                    <a:close/>
                  </a:path>
                </a:pathLst>
              </a:custGeom>
              <a:solidFill>
                <a:srgbClr val="469C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91" name="Google Shape;7840;p34">
                <a:extLst>
                  <a:ext uri="{FF2B5EF4-FFF2-40B4-BE49-F238E27FC236}">
                    <a16:creationId xmlns:a16="http://schemas.microsoft.com/office/drawing/2014/main" id="{0A5557AB-B2FB-D3F6-ED17-18CEA7F403F8}"/>
                  </a:ext>
                </a:extLst>
              </p:cNvPr>
              <p:cNvSpPr/>
              <p:nvPr/>
            </p:nvSpPr>
            <p:spPr>
              <a:xfrm>
                <a:off x="6153850" y="3913450"/>
                <a:ext cx="33125" cy="50650"/>
              </a:xfrm>
              <a:custGeom>
                <a:avLst/>
                <a:gdLst/>
                <a:ahLst/>
                <a:cxnLst/>
                <a:rect l="l" t="t" r="r" b="b"/>
                <a:pathLst>
                  <a:path w="1325" h="2026" extrusionOk="0">
                    <a:moveTo>
                      <a:pt x="860" y="1210"/>
                    </a:moveTo>
                    <a:cubicBezTo>
                      <a:pt x="845" y="1210"/>
                      <a:pt x="845" y="1213"/>
                      <a:pt x="845" y="1233"/>
                    </a:cubicBezTo>
                    <a:cubicBezTo>
                      <a:pt x="851" y="1225"/>
                      <a:pt x="856" y="1218"/>
                      <a:pt x="860" y="1210"/>
                    </a:cubicBezTo>
                    <a:close/>
                    <a:moveTo>
                      <a:pt x="1165" y="0"/>
                    </a:moveTo>
                    <a:cubicBezTo>
                      <a:pt x="1165" y="0"/>
                      <a:pt x="1142" y="0"/>
                      <a:pt x="1142" y="23"/>
                    </a:cubicBezTo>
                    <a:cubicBezTo>
                      <a:pt x="1074" y="23"/>
                      <a:pt x="1051" y="91"/>
                      <a:pt x="1074" y="137"/>
                    </a:cubicBezTo>
                    <a:cubicBezTo>
                      <a:pt x="1074" y="160"/>
                      <a:pt x="1097" y="183"/>
                      <a:pt x="1097" y="206"/>
                    </a:cubicBezTo>
                    <a:cubicBezTo>
                      <a:pt x="1119" y="297"/>
                      <a:pt x="1119" y="365"/>
                      <a:pt x="1119" y="457"/>
                    </a:cubicBezTo>
                    <a:cubicBezTo>
                      <a:pt x="1097" y="571"/>
                      <a:pt x="1074" y="685"/>
                      <a:pt x="1051" y="799"/>
                    </a:cubicBezTo>
                    <a:cubicBezTo>
                      <a:pt x="1008" y="950"/>
                      <a:pt x="944" y="1081"/>
                      <a:pt x="860" y="1210"/>
                    </a:cubicBezTo>
                    <a:lnTo>
                      <a:pt x="860" y="1210"/>
                    </a:lnTo>
                    <a:cubicBezTo>
                      <a:pt x="863" y="1210"/>
                      <a:pt x="865" y="1210"/>
                      <a:pt x="868" y="1210"/>
                    </a:cubicBezTo>
                    <a:cubicBezTo>
                      <a:pt x="777" y="1347"/>
                      <a:pt x="663" y="1461"/>
                      <a:pt x="549" y="1575"/>
                    </a:cubicBezTo>
                    <a:cubicBezTo>
                      <a:pt x="457" y="1644"/>
                      <a:pt x="389" y="1712"/>
                      <a:pt x="275" y="1758"/>
                    </a:cubicBezTo>
                    <a:cubicBezTo>
                      <a:pt x="206" y="1803"/>
                      <a:pt x="138" y="1826"/>
                      <a:pt x="69" y="1826"/>
                    </a:cubicBezTo>
                    <a:cubicBezTo>
                      <a:pt x="47" y="1849"/>
                      <a:pt x="24" y="1872"/>
                      <a:pt x="24" y="1895"/>
                    </a:cubicBezTo>
                    <a:cubicBezTo>
                      <a:pt x="1" y="1917"/>
                      <a:pt x="1" y="1940"/>
                      <a:pt x="24" y="1963"/>
                    </a:cubicBezTo>
                    <a:cubicBezTo>
                      <a:pt x="24" y="1986"/>
                      <a:pt x="47" y="2009"/>
                      <a:pt x="69" y="2009"/>
                    </a:cubicBezTo>
                    <a:cubicBezTo>
                      <a:pt x="81" y="2020"/>
                      <a:pt x="92" y="2026"/>
                      <a:pt x="104" y="2026"/>
                    </a:cubicBezTo>
                    <a:cubicBezTo>
                      <a:pt x="115" y="2026"/>
                      <a:pt x="126" y="2020"/>
                      <a:pt x="138" y="2009"/>
                    </a:cubicBezTo>
                    <a:cubicBezTo>
                      <a:pt x="184" y="2009"/>
                      <a:pt x="252" y="1986"/>
                      <a:pt x="298" y="1963"/>
                    </a:cubicBezTo>
                    <a:cubicBezTo>
                      <a:pt x="343" y="1963"/>
                      <a:pt x="389" y="1917"/>
                      <a:pt x="435" y="1895"/>
                    </a:cubicBezTo>
                    <a:cubicBezTo>
                      <a:pt x="526" y="1849"/>
                      <a:pt x="594" y="1781"/>
                      <a:pt x="663" y="1735"/>
                    </a:cubicBezTo>
                    <a:cubicBezTo>
                      <a:pt x="823" y="1575"/>
                      <a:pt x="960" y="1415"/>
                      <a:pt x="1074" y="1233"/>
                    </a:cubicBezTo>
                    <a:cubicBezTo>
                      <a:pt x="1165" y="1050"/>
                      <a:pt x="1234" y="868"/>
                      <a:pt x="1279" y="662"/>
                    </a:cubicBezTo>
                    <a:cubicBezTo>
                      <a:pt x="1325" y="479"/>
                      <a:pt x="1325" y="274"/>
                      <a:pt x="1256" y="69"/>
                    </a:cubicBezTo>
                    <a:cubicBezTo>
                      <a:pt x="1256" y="23"/>
                      <a:pt x="1211" y="0"/>
                      <a:pt x="1165" y="0"/>
                    </a:cubicBezTo>
                    <a:close/>
                  </a:path>
                </a:pathLst>
              </a:custGeom>
              <a:solidFill>
                <a:srgbClr val="469C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92" name="Google Shape;7841;p34">
                <a:extLst>
                  <a:ext uri="{FF2B5EF4-FFF2-40B4-BE49-F238E27FC236}">
                    <a16:creationId xmlns:a16="http://schemas.microsoft.com/office/drawing/2014/main" id="{B90041F1-DC3B-370B-5B5E-67E5B19F9B5E}"/>
                  </a:ext>
                </a:extLst>
              </p:cNvPr>
              <p:cNvSpPr/>
              <p:nvPr/>
            </p:nvSpPr>
            <p:spPr>
              <a:xfrm>
                <a:off x="5987800" y="3353650"/>
                <a:ext cx="51950" cy="22425"/>
              </a:xfrm>
              <a:custGeom>
                <a:avLst/>
                <a:gdLst/>
                <a:ahLst/>
                <a:cxnLst/>
                <a:rect l="l" t="t" r="r" b="b"/>
                <a:pathLst>
                  <a:path w="2078" h="897" extrusionOk="0">
                    <a:moveTo>
                      <a:pt x="1028" y="1"/>
                    </a:moveTo>
                    <a:cubicBezTo>
                      <a:pt x="914" y="1"/>
                      <a:pt x="800" y="23"/>
                      <a:pt x="686" y="23"/>
                    </a:cubicBezTo>
                    <a:cubicBezTo>
                      <a:pt x="480" y="69"/>
                      <a:pt x="275" y="115"/>
                      <a:pt x="92" y="138"/>
                    </a:cubicBezTo>
                    <a:cubicBezTo>
                      <a:pt x="46" y="160"/>
                      <a:pt x="1" y="206"/>
                      <a:pt x="24" y="274"/>
                    </a:cubicBezTo>
                    <a:cubicBezTo>
                      <a:pt x="24" y="320"/>
                      <a:pt x="92" y="343"/>
                      <a:pt x="138" y="343"/>
                    </a:cubicBezTo>
                    <a:cubicBezTo>
                      <a:pt x="366" y="297"/>
                      <a:pt x="594" y="229"/>
                      <a:pt x="845" y="206"/>
                    </a:cubicBezTo>
                    <a:cubicBezTo>
                      <a:pt x="902" y="195"/>
                      <a:pt x="965" y="189"/>
                      <a:pt x="1028" y="189"/>
                    </a:cubicBezTo>
                    <a:cubicBezTo>
                      <a:pt x="1091" y="189"/>
                      <a:pt x="1153" y="195"/>
                      <a:pt x="1211" y="206"/>
                    </a:cubicBezTo>
                    <a:cubicBezTo>
                      <a:pt x="1302" y="229"/>
                      <a:pt x="1370" y="252"/>
                      <a:pt x="1462" y="274"/>
                    </a:cubicBezTo>
                    <a:cubicBezTo>
                      <a:pt x="1507" y="320"/>
                      <a:pt x="1553" y="343"/>
                      <a:pt x="1621" y="389"/>
                    </a:cubicBezTo>
                    <a:cubicBezTo>
                      <a:pt x="1667" y="434"/>
                      <a:pt x="1690" y="480"/>
                      <a:pt x="1736" y="526"/>
                    </a:cubicBezTo>
                    <a:cubicBezTo>
                      <a:pt x="1781" y="571"/>
                      <a:pt x="1804" y="617"/>
                      <a:pt x="1827" y="685"/>
                    </a:cubicBezTo>
                    <a:cubicBezTo>
                      <a:pt x="1850" y="731"/>
                      <a:pt x="1850" y="777"/>
                      <a:pt x="1872" y="822"/>
                    </a:cubicBezTo>
                    <a:cubicBezTo>
                      <a:pt x="1872" y="860"/>
                      <a:pt x="1918" y="897"/>
                      <a:pt x="1960" y="897"/>
                    </a:cubicBezTo>
                    <a:cubicBezTo>
                      <a:pt x="1969" y="897"/>
                      <a:pt x="1978" y="895"/>
                      <a:pt x="1987" y="891"/>
                    </a:cubicBezTo>
                    <a:cubicBezTo>
                      <a:pt x="2032" y="891"/>
                      <a:pt x="2078" y="822"/>
                      <a:pt x="2055" y="777"/>
                    </a:cubicBezTo>
                    <a:cubicBezTo>
                      <a:pt x="2032" y="685"/>
                      <a:pt x="2009" y="594"/>
                      <a:pt x="1964" y="503"/>
                    </a:cubicBezTo>
                    <a:cubicBezTo>
                      <a:pt x="1918" y="434"/>
                      <a:pt x="1850" y="343"/>
                      <a:pt x="1781" y="274"/>
                    </a:cubicBezTo>
                    <a:cubicBezTo>
                      <a:pt x="1644" y="138"/>
                      <a:pt x="1462" y="69"/>
                      <a:pt x="1256" y="23"/>
                    </a:cubicBezTo>
                    <a:cubicBezTo>
                      <a:pt x="1188" y="1"/>
                      <a:pt x="1096" y="1"/>
                      <a:pt x="1028" y="1"/>
                    </a:cubicBezTo>
                    <a:close/>
                  </a:path>
                </a:pathLst>
              </a:custGeom>
              <a:solidFill>
                <a:srgbClr val="469C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93" name="Google Shape;7842;p34">
                <a:extLst>
                  <a:ext uri="{FF2B5EF4-FFF2-40B4-BE49-F238E27FC236}">
                    <a16:creationId xmlns:a16="http://schemas.microsoft.com/office/drawing/2014/main" id="{F0550880-E83C-180A-7369-7432E7F4FDBD}"/>
                  </a:ext>
                </a:extLst>
              </p:cNvPr>
              <p:cNvSpPr/>
              <p:nvPr/>
            </p:nvSpPr>
            <p:spPr>
              <a:xfrm>
                <a:off x="5610625" y="3470050"/>
                <a:ext cx="163225" cy="575225"/>
              </a:xfrm>
              <a:custGeom>
                <a:avLst/>
                <a:gdLst/>
                <a:ahLst/>
                <a:cxnLst/>
                <a:rect l="l" t="t" r="r" b="b"/>
                <a:pathLst>
                  <a:path w="6529" h="23009" extrusionOk="0">
                    <a:moveTo>
                      <a:pt x="206" y="1"/>
                    </a:moveTo>
                    <a:cubicBezTo>
                      <a:pt x="183" y="1"/>
                      <a:pt x="183" y="1"/>
                      <a:pt x="183" y="24"/>
                    </a:cubicBezTo>
                    <a:cubicBezTo>
                      <a:pt x="114" y="24"/>
                      <a:pt x="69" y="47"/>
                      <a:pt x="46" y="92"/>
                    </a:cubicBezTo>
                    <a:cubicBezTo>
                      <a:pt x="23" y="115"/>
                      <a:pt x="0" y="184"/>
                      <a:pt x="0" y="229"/>
                    </a:cubicBezTo>
                    <a:cubicBezTo>
                      <a:pt x="639" y="2535"/>
                      <a:pt x="1256" y="4840"/>
                      <a:pt x="1872" y="7145"/>
                    </a:cubicBezTo>
                    <a:cubicBezTo>
                      <a:pt x="2580" y="9702"/>
                      <a:pt x="3264" y="12281"/>
                      <a:pt x="3972" y="14837"/>
                    </a:cubicBezTo>
                    <a:cubicBezTo>
                      <a:pt x="4588" y="17120"/>
                      <a:pt x="5204" y="19402"/>
                      <a:pt x="5821" y="21685"/>
                    </a:cubicBezTo>
                    <a:cubicBezTo>
                      <a:pt x="5935" y="22073"/>
                      <a:pt x="6026" y="22438"/>
                      <a:pt x="6140" y="22826"/>
                    </a:cubicBezTo>
                    <a:cubicBezTo>
                      <a:pt x="6140" y="22895"/>
                      <a:pt x="6163" y="22917"/>
                      <a:pt x="6209" y="22963"/>
                    </a:cubicBezTo>
                    <a:cubicBezTo>
                      <a:pt x="6254" y="22986"/>
                      <a:pt x="6300" y="23009"/>
                      <a:pt x="6346" y="23009"/>
                    </a:cubicBezTo>
                    <a:cubicBezTo>
                      <a:pt x="6414" y="22986"/>
                      <a:pt x="6460" y="22963"/>
                      <a:pt x="6483" y="22917"/>
                    </a:cubicBezTo>
                    <a:cubicBezTo>
                      <a:pt x="6505" y="22895"/>
                      <a:pt x="6528" y="22826"/>
                      <a:pt x="6528" y="22781"/>
                    </a:cubicBezTo>
                    <a:cubicBezTo>
                      <a:pt x="6003" y="20863"/>
                      <a:pt x="5478" y="18946"/>
                      <a:pt x="4953" y="17029"/>
                    </a:cubicBezTo>
                    <a:cubicBezTo>
                      <a:pt x="4269" y="14449"/>
                      <a:pt x="3561" y="11870"/>
                      <a:pt x="2876" y="9291"/>
                    </a:cubicBezTo>
                    <a:cubicBezTo>
                      <a:pt x="2214" y="6940"/>
                      <a:pt x="1575" y="4566"/>
                      <a:pt x="936" y="2192"/>
                    </a:cubicBezTo>
                    <a:cubicBezTo>
                      <a:pt x="753" y="1530"/>
                      <a:pt x="571" y="845"/>
                      <a:pt x="388" y="184"/>
                    </a:cubicBezTo>
                    <a:cubicBezTo>
                      <a:pt x="388" y="138"/>
                      <a:pt x="365" y="92"/>
                      <a:pt x="320" y="47"/>
                    </a:cubicBezTo>
                    <a:cubicBezTo>
                      <a:pt x="274" y="24"/>
                      <a:pt x="251" y="1"/>
                      <a:pt x="206" y="1"/>
                    </a:cubicBezTo>
                    <a:close/>
                  </a:path>
                </a:pathLst>
              </a:custGeom>
              <a:solidFill>
                <a:srgbClr val="469C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94" name="Google Shape;7843;p34">
                <a:extLst>
                  <a:ext uri="{FF2B5EF4-FFF2-40B4-BE49-F238E27FC236}">
                    <a16:creationId xmlns:a16="http://schemas.microsoft.com/office/drawing/2014/main" id="{45103260-A2D5-58A7-0B5D-6115D4DF458B}"/>
                  </a:ext>
                </a:extLst>
              </p:cNvPr>
              <p:cNvSpPr/>
              <p:nvPr/>
            </p:nvSpPr>
            <p:spPr>
              <a:xfrm>
                <a:off x="5952425" y="3360500"/>
                <a:ext cx="171800" cy="619725"/>
              </a:xfrm>
              <a:custGeom>
                <a:avLst/>
                <a:gdLst/>
                <a:ahLst/>
                <a:cxnLst/>
                <a:rect l="l" t="t" r="r" b="b"/>
                <a:pathLst>
                  <a:path w="6872" h="24789" extrusionOk="0">
                    <a:moveTo>
                      <a:pt x="92" y="0"/>
                    </a:moveTo>
                    <a:cubicBezTo>
                      <a:pt x="69" y="0"/>
                      <a:pt x="46" y="23"/>
                      <a:pt x="23" y="23"/>
                    </a:cubicBezTo>
                    <a:cubicBezTo>
                      <a:pt x="23" y="46"/>
                      <a:pt x="1" y="92"/>
                      <a:pt x="23" y="115"/>
                    </a:cubicBezTo>
                    <a:cubicBezTo>
                      <a:pt x="685" y="2625"/>
                      <a:pt x="1370" y="5136"/>
                      <a:pt x="2055" y="7670"/>
                    </a:cubicBezTo>
                    <a:cubicBezTo>
                      <a:pt x="2808" y="10409"/>
                      <a:pt x="3561" y="13171"/>
                      <a:pt x="4292" y="15933"/>
                    </a:cubicBezTo>
                    <a:cubicBezTo>
                      <a:pt x="4999" y="18535"/>
                      <a:pt x="5707" y="21137"/>
                      <a:pt x="6415" y="23739"/>
                    </a:cubicBezTo>
                    <a:cubicBezTo>
                      <a:pt x="6506" y="24058"/>
                      <a:pt x="6597" y="24378"/>
                      <a:pt x="6688" y="24697"/>
                    </a:cubicBezTo>
                    <a:cubicBezTo>
                      <a:pt x="6688" y="24697"/>
                      <a:pt x="6688" y="24720"/>
                      <a:pt x="6688" y="24720"/>
                    </a:cubicBezTo>
                    <a:cubicBezTo>
                      <a:pt x="6688" y="24743"/>
                      <a:pt x="6688" y="24766"/>
                      <a:pt x="6711" y="24766"/>
                    </a:cubicBezTo>
                    <a:cubicBezTo>
                      <a:pt x="6734" y="24789"/>
                      <a:pt x="6757" y="24789"/>
                      <a:pt x="6803" y="24789"/>
                    </a:cubicBezTo>
                    <a:cubicBezTo>
                      <a:pt x="6825" y="24789"/>
                      <a:pt x="6848" y="24766"/>
                      <a:pt x="6848" y="24766"/>
                    </a:cubicBezTo>
                    <a:cubicBezTo>
                      <a:pt x="6871" y="24743"/>
                      <a:pt x="6871" y="24697"/>
                      <a:pt x="6871" y="24675"/>
                    </a:cubicBezTo>
                    <a:cubicBezTo>
                      <a:pt x="6780" y="24309"/>
                      <a:pt x="6666" y="23921"/>
                      <a:pt x="6574" y="23533"/>
                    </a:cubicBezTo>
                    <a:lnTo>
                      <a:pt x="5593" y="19973"/>
                    </a:lnTo>
                    <a:lnTo>
                      <a:pt x="3265" y="11390"/>
                    </a:lnTo>
                    <a:cubicBezTo>
                      <a:pt x="2557" y="8743"/>
                      <a:pt x="1827" y="6095"/>
                      <a:pt x="1119" y="3447"/>
                    </a:cubicBezTo>
                    <a:cubicBezTo>
                      <a:pt x="822" y="2329"/>
                      <a:pt x="503" y="1210"/>
                      <a:pt x="206" y="69"/>
                    </a:cubicBezTo>
                    <a:cubicBezTo>
                      <a:pt x="206" y="46"/>
                      <a:pt x="183" y="23"/>
                      <a:pt x="160" y="23"/>
                    </a:cubicBezTo>
                    <a:cubicBezTo>
                      <a:pt x="160" y="0"/>
                      <a:pt x="138" y="0"/>
                      <a:pt x="115" y="0"/>
                    </a:cubicBezTo>
                    <a:close/>
                  </a:path>
                </a:pathLst>
              </a:custGeom>
              <a:solidFill>
                <a:srgbClr val="B9945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95" name="Google Shape;7844;p34">
                <a:extLst>
                  <a:ext uri="{FF2B5EF4-FFF2-40B4-BE49-F238E27FC236}">
                    <a16:creationId xmlns:a16="http://schemas.microsoft.com/office/drawing/2014/main" id="{1E0F3B0D-23C4-A02C-621D-6C48D22869C1}"/>
                  </a:ext>
                </a:extLst>
              </p:cNvPr>
              <p:cNvSpPr/>
              <p:nvPr/>
            </p:nvSpPr>
            <p:spPr>
              <a:xfrm>
                <a:off x="5971250" y="3353650"/>
                <a:ext cx="172375" cy="622025"/>
              </a:xfrm>
              <a:custGeom>
                <a:avLst/>
                <a:gdLst/>
                <a:ahLst/>
                <a:cxnLst/>
                <a:rect l="l" t="t" r="r" b="b"/>
                <a:pathLst>
                  <a:path w="6895" h="24881" extrusionOk="0">
                    <a:moveTo>
                      <a:pt x="69" y="1"/>
                    </a:moveTo>
                    <a:cubicBezTo>
                      <a:pt x="47" y="1"/>
                      <a:pt x="24" y="1"/>
                      <a:pt x="24" y="23"/>
                    </a:cubicBezTo>
                    <a:cubicBezTo>
                      <a:pt x="1" y="46"/>
                      <a:pt x="1" y="69"/>
                      <a:pt x="1" y="115"/>
                    </a:cubicBezTo>
                    <a:cubicBezTo>
                      <a:pt x="663" y="2580"/>
                      <a:pt x="1348" y="5045"/>
                      <a:pt x="2009" y="7510"/>
                    </a:cubicBezTo>
                    <a:cubicBezTo>
                      <a:pt x="2786" y="10363"/>
                      <a:pt x="3539" y="13194"/>
                      <a:pt x="4315" y="16047"/>
                    </a:cubicBezTo>
                    <a:lnTo>
                      <a:pt x="6438" y="23899"/>
                    </a:lnTo>
                    <a:cubicBezTo>
                      <a:pt x="6529" y="24195"/>
                      <a:pt x="6620" y="24492"/>
                      <a:pt x="6689" y="24789"/>
                    </a:cubicBezTo>
                    <a:cubicBezTo>
                      <a:pt x="6689" y="24812"/>
                      <a:pt x="6711" y="24834"/>
                      <a:pt x="6734" y="24857"/>
                    </a:cubicBezTo>
                    <a:cubicBezTo>
                      <a:pt x="6757" y="24880"/>
                      <a:pt x="6780" y="24880"/>
                      <a:pt x="6803" y="24880"/>
                    </a:cubicBezTo>
                    <a:cubicBezTo>
                      <a:pt x="6826" y="24880"/>
                      <a:pt x="6848" y="24857"/>
                      <a:pt x="6871" y="24834"/>
                    </a:cubicBezTo>
                    <a:cubicBezTo>
                      <a:pt x="6871" y="24812"/>
                      <a:pt x="6894" y="24789"/>
                      <a:pt x="6894" y="24766"/>
                    </a:cubicBezTo>
                    <a:cubicBezTo>
                      <a:pt x="6483" y="23328"/>
                      <a:pt x="6095" y="21867"/>
                      <a:pt x="5707" y="20429"/>
                    </a:cubicBezTo>
                    <a:cubicBezTo>
                      <a:pt x="4931" y="17530"/>
                      <a:pt x="4132" y="14654"/>
                      <a:pt x="3356" y="11756"/>
                    </a:cubicBezTo>
                    <a:cubicBezTo>
                      <a:pt x="2626" y="9017"/>
                      <a:pt x="1873" y="6300"/>
                      <a:pt x="1142" y="3561"/>
                    </a:cubicBezTo>
                    <a:cubicBezTo>
                      <a:pt x="823" y="2397"/>
                      <a:pt x="503" y="1233"/>
                      <a:pt x="183" y="69"/>
                    </a:cubicBezTo>
                    <a:cubicBezTo>
                      <a:pt x="183" y="46"/>
                      <a:pt x="183" y="23"/>
                      <a:pt x="161" y="23"/>
                    </a:cubicBezTo>
                    <a:cubicBezTo>
                      <a:pt x="138" y="1"/>
                      <a:pt x="115" y="1"/>
                      <a:pt x="92" y="1"/>
                    </a:cubicBezTo>
                    <a:close/>
                  </a:path>
                </a:pathLst>
              </a:custGeom>
              <a:solidFill>
                <a:srgbClr val="B9945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96" name="Google Shape;7845;p34">
                <a:extLst>
                  <a:ext uri="{FF2B5EF4-FFF2-40B4-BE49-F238E27FC236}">
                    <a16:creationId xmlns:a16="http://schemas.microsoft.com/office/drawing/2014/main" id="{44A8F4F1-D469-D58B-B6C8-D1205C52D359}"/>
                  </a:ext>
                </a:extLst>
              </p:cNvPr>
              <p:cNvSpPr/>
              <p:nvPr/>
            </p:nvSpPr>
            <p:spPr>
              <a:xfrm>
                <a:off x="6119625" y="3971650"/>
                <a:ext cx="23425" cy="9825"/>
              </a:xfrm>
              <a:custGeom>
                <a:avLst/>
                <a:gdLst/>
                <a:ahLst/>
                <a:cxnLst/>
                <a:rect l="l" t="t" r="r" b="b"/>
                <a:pathLst>
                  <a:path w="937" h="393" extrusionOk="0">
                    <a:moveTo>
                      <a:pt x="822" y="0"/>
                    </a:moveTo>
                    <a:cubicBezTo>
                      <a:pt x="799" y="0"/>
                      <a:pt x="776" y="0"/>
                      <a:pt x="754" y="23"/>
                    </a:cubicBezTo>
                    <a:cubicBezTo>
                      <a:pt x="754" y="23"/>
                      <a:pt x="731" y="46"/>
                      <a:pt x="708" y="46"/>
                    </a:cubicBezTo>
                    <a:cubicBezTo>
                      <a:pt x="640" y="92"/>
                      <a:pt x="571" y="114"/>
                      <a:pt x="503" y="137"/>
                    </a:cubicBezTo>
                    <a:cubicBezTo>
                      <a:pt x="411" y="160"/>
                      <a:pt x="343" y="183"/>
                      <a:pt x="252" y="183"/>
                    </a:cubicBezTo>
                    <a:lnTo>
                      <a:pt x="115" y="183"/>
                    </a:lnTo>
                    <a:cubicBezTo>
                      <a:pt x="69" y="183"/>
                      <a:pt x="23" y="229"/>
                      <a:pt x="23" y="274"/>
                    </a:cubicBezTo>
                    <a:cubicBezTo>
                      <a:pt x="0" y="320"/>
                      <a:pt x="46" y="366"/>
                      <a:pt x="92" y="388"/>
                    </a:cubicBezTo>
                    <a:cubicBezTo>
                      <a:pt x="128" y="391"/>
                      <a:pt x="164" y="393"/>
                      <a:pt x="200" y="393"/>
                    </a:cubicBezTo>
                    <a:cubicBezTo>
                      <a:pt x="455" y="393"/>
                      <a:pt x="690" y="320"/>
                      <a:pt x="891" y="160"/>
                    </a:cubicBezTo>
                    <a:cubicBezTo>
                      <a:pt x="936" y="137"/>
                      <a:pt x="936" y="69"/>
                      <a:pt x="891" y="23"/>
                    </a:cubicBezTo>
                    <a:cubicBezTo>
                      <a:pt x="891" y="0"/>
                      <a:pt x="845" y="0"/>
                      <a:pt x="822" y="0"/>
                    </a:cubicBezTo>
                    <a:close/>
                  </a:path>
                </a:pathLst>
              </a:custGeom>
              <a:solidFill>
                <a:srgbClr val="B9945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97" name="Google Shape;7846;p34">
                <a:extLst>
                  <a:ext uri="{FF2B5EF4-FFF2-40B4-BE49-F238E27FC236}">
                    <a16:creationId xmlns:a16="http://schemas.microsoft.com/office/drawing/2014/main" id="{B7CACF33-9BD4-6861-6771-B36ECBD151EB}"/>
                  </a:ext>
                </a:extLst>
              </p:cNvPr>
              <p:cNvSpPr/>
              <p:nvPr/>
            </p:nvSpPr>
            <p:spPr>
              <a:xfrm>
                <a:off x="5952425" y="3353650"/>
                <a:ext cx="22850" cy="11150"/>
              </a:xfrm>
              <a:custGeom>
                <a:avLst/>
                <a:gdLst/>
                <a:ahLst/>
                <a:cxnLst/>
                <a:rect l="l" t="t" r="r" b="b"/>
                <a:pathLst>
                  <a:path w="914" h="446" extrusionOk="0">
                    <a:moveTo>
                      <a:pt x="617" y="1"/>
                    </a:moveTo>
                    <a:cubicBezTo>
                      <a:pt x="548" y="23"/>
                      <a:pt x="480" y="46"/>
                      <a:pt x="411" y="69"/>
                    </a:cubicBezTo>
                    <a:cubicBezTo>
                      <a:pt x="275" y="115"/>
                      <a:pt x="138" y="183"/>
                      <a:pt x="46" y="274"/>
                    </a:cubicBezTo>
                    <a:cubicBezTo>
                      <a:pt x="1" y="297"/>
                      <a:pt x="1" y="366"/>
                      <a:pt x="23" y="411"/>
                    </a:cubicBezTo>
                    <a:cubicBezTo>
                      <a:pt x="46" y="434"/>
                      <a:pt x="69" y="446"/>
                      <a:pt x="92" y="446"/>
                    </a:cubicBezTo>
                    <a:cubicBezTo>
                      <a:pt x="115" y="446"/>
                      <a:pt x="138" y="434"/>
                      <a:pt x="160" y="411"/>
                    </a:cubicBezTo>
                    <a:cubicBezTo>
                      <a:pt x="183" y="389"/>
                      <a:pt x="229" y="366"/>
                      <a:pt x="252" y="343"/>
                    </a:cubicBezTo>
                    <a:cubicBezTo>
                      <a:pt x="343" y="297"/>
                      <a:pt x="411" y="252"/>
                      <a:pt x="503" y="229"/>
                    </a:cubicBezTo>
                    <a:cubicBezTo>
                      <a:pt x="594" y="206"/>
                      <a:pt x="685" y="183"/>
                      <a:pt x="754" y="183"/>
                    </a:cubicBezTo>
                    <a:lnTo>
                      <a:pt x="800" y="183"/>
                    </a:lnTo>
                    <a:cubicBezTo>
                      <a:pt x="822" y="183"/>
                      <a:pt x="845" y="183"/>
                      <a:pt x="868" y="160"/>
                    </a:cubicBezTo>
                    <a:cubicBezTo>
                      <a:pt x="891" y="138"/>
                      <a:pt x="914" y="115"/>
                      <a:pt x="914" y="92"/>
                    </a:cubicBezTo>
                    <a:cubicBezTo>
                      <a:pt x="914" y="46"/>
                      <a:pt x="868" y="1"/>
                      <a:pt x="822" y="1"/>
                    </a:cubicBezTo>
                    <a:close/>
                  </a:path>
                </a:pathLst>
              </a:custGeom>
              <a:solidFill>
                <a:srgbClr val="B9945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98" name="Google Shape;7847;p34">
                <a:extLst>
                  <a:ext uri="{FF2B5EF4-FFF2-40B4-BE49-F238E27FC236}">
                    <a16:creationId xmlns:a16="http://schemas.microsoft.com/office/drawing/2014/main" id="{BBE8404F-926C-E158-93C9-74AC2C65B398}"/>
                  </a:ext>
                </a:extLst>
              </p:cNvPr>
              <p:cNvSpPr/>
              <p:nvPr/>
            </p:nvSpPr>
            <p:spPr>
              <a:xfrm>
                <a:off x="5780675" y="3854675"/>
                <a:ext cx="67350" cy="57450"/>
              </a:xfrm>
              <a:custGeom>
                <a:avLst/>
                <a:gdLst/>
                <a:ahLst/>
                <a:cxnLst/>
                <a:rect l="l" t="t" r="r" b="b"/>
                <a:pathLst>
                  <a:path w="2694" h="2298" extrusionOk="0">
                    <a:moveTo>
                      <a:pt x="2488" y="0"/>
                    </a:moveTo>
                    <a:cubicBezTo>
                      <a:pt x="2443" y="23"/>
                      <a:pt x="2397" y="69"/>
                      <a:pt x="2397" y="114"/>
                    </a:cubicBezTo>
                    <a:cubicBezTo>
                      <a:pt x="2397" y="137"/>
                      <a:pt x="2397" y="137"/>
                      <a:pt x="2397" y="137"/>
                    </a:cubicBezTo>
                    <a:lnTo>
                      <a:pt x="2420" y="137"/>
                    </a:lnTo>
                    <a:cubicBezTo>
                      <a:pt x="2420" y="160"/>
                      <a:pt x="2420" y="160"/>
                      <a:pt x="2420" y="160"/>
                    </a:cubicBezTo>
                    <a:cubicBezTo>
                      <a:pt x="2420" y="160"/>
                      <a:pt x="2420" y="183"/>
                      <a:pt x="2420" y="183"/>
                    </a:cubicBezTo>
                    <a:cubicBezTo>
                      <a:pt x="2420" y="206"/>
                      <a:pt x="2420" y="206"/>
                      <a:pt x="2420" y="206"/>
                    </a:cubicBezTo>
                    <a:cubicBezTo>
                      <a:pt x="2420" y="228"/>
                      <a:pt x="2420" y="228"/>
                      <a:pt x="2420" y="228"/>
                    </a:cubicBezTo>
                    <a:lnTo>
                      <a:pt x="2443" y="228"/>
                    </a:lnTo>
                    <a:cubicBezTo>
                      <a:pt x="2443" y="228"/>
                      <a:pt x="2443" y="228"/>
                      <a:pt x="2443" y="251"/>
                    </a:cubicBezTo>
                    <a:cubicBezTo>
                      <a:pt x="2443" y="251"/>
                      <a:pt x="2443" y="274"/>
                      <a:pt x="2443" y="274"/>
                    </a:cubicBezTo>
                    <a:cubicBezTo>
                      <a:pt x="2443" y="320"/>
                      <a:pt x="2465" y="343"/>
                      <a:pt x="2465" y="388"/>
                    </a:cubicBezTo>
                    <a:cubicBezTo>
                      <a:pt x="2488" y="457"/>
                      <a:pt x="2488" y="548"/>
                      <a:pt x="2488" y="639"/>
                    </a:cubicBezTo>
                    <a:cubicBezTo>
                      <a:pt x="2488" y="617"/>
                      <a:pt x="2488" y="616"/>
                      <a:pt x="2488" y="616"/>
                    </a:cubicBezTo>
                    <a:lnTo>
                      <a:pt x="2488" y="616"/>
                    </a:lnTo>
                    <a:cubicBezTo>
                      <a:pt x="2511" y="799"/>
                      <a:pt x="2488" y="959"/>
                      <a:pt x="2465" y="1141"/>
                    </a:cubicBezTo>
                    <a:cubicBezTo>
                      <a:pt x="2443" y="1278"/>
                      <a:pt x="2397" y="1415"/>
                      <a:pt x="2328" y="1529"/>
                    </a:cubicBezTo>
                    <a:cubicBezTo>
                      <a:pt x="2283" y="1621"/>
                      <a:pt x="2237" y="1712"/>
                      <a:pt x="2169" y="1803"/>
                    </a:cubicBezTo>
                    <a:cubicBezTo>
                      <a:pt x="2100" y="1849"/>
                      <a:pt x="2054" y="1917"/>
                      <a:pt x="1986" y="1963"/>
                    </a:cubicBezTo>
                    <a:cubicBezTo>
                      <a:pt x="1918" y="2009"/>
                      <a:pt x="1849" y="2032"/>
                      <a:pt x="1781" y="2054"/>
                    </a:cubicBezTo>
                    <a:cubicBezTo>
                      <a:pt x="1690" y="2077"/>
                      <a:pt x="1622" y="2100"/>
                      <a:pt x="1555" y="2100"/>
                    </a:cubicBezTo>
                    <a:lnTo>
                      <a:pt x="1555" y="2100"/>
                    </a:lnTo>
                    <a:cubicBezTo>
                      <a:pt x="1470" y="2100"/>
                      <a:pt x="1387" y="2098"/>
                      <a:pt x="1324" y="2077"/>
                    </a:cubicBezTo>
                    <a:cubicBezTo>
                      <a:pt x="1233" y="2054"/>
                      <a:pt x="1141" y="2032"/>
                      <a:pt x="1073" y="1986"/>
                    </a:cubicBezTo>
                    <a:cubicBezTo>
                      <a:pt x="959" y="1940"/>
                      <a:pt x="868" y="1872"/>
                      <a:pt x="776" y="1803"/>
                    </a:cubicBezTo>
                    <a:cubicBezTo>
                      <a:pt x="662" y="1689"/>
                      <a:pt x="548" y="1575"/>
                      <a:pt x="457" y="1438"/>
                    </a:cubicBezTo>
                    <a:cubicBezTo>
                      <a:pt x="457" y="1438"/>
                      <a:pt x="457" y="1438"/>
                      <a:pt x="457" y="1461"/>
                    </a:cubicBezTo>
                    <a:cubicBezTo>
                      <a:pt x="343" y="1278"/>
                      <a:pt x="251" y="1096"/>
                      <a:pt x="183" y="913"/>
                    </a:cubicBezTo>
                    <a:cubicBezTo>
                      <a:pt x="183" y="890"/>
                      <a:pt x="160" y="868"/>
                      <a:pt x="137" y="868"/>
                    </a:cubicBezTo>
                    <a:cubicBezTo>
                      <a:pt x="126" y="856"/>
                      <a:pt x="114" y="850"/>
                      <a:pt x="103" y="850"/>
                    </a:cubicBezTo>
                    <a:cubicBezTo>
                      <a:pt x="92" y="850"/>
                      <a:pt x="80" y="856"/>
                      <a:pt x="69" y="868"/>
                    </a:cubicBezTo>
                    <a:cubicBezTo>
                      <a:pt x="46" y="868"/>
                      <a:pt x="23" y="890"/>
                      <a:pt x="23" y="913"/>
                    </a:cubicBezTo>
                    <a:cubicBezTo>
                      <a:pt x="0" y="936"/>
                      <a:pt x="0" y="959"/>
                      <a:pt x="23" y="1004"/>
                    </a:cubicBezTo>
                    <a:cubicBezTo>
                      <a:pt x="160" y="1392"/>
                      <a:pt x="388" y="1735"/>
                      <a:pt x="708" y="2009"/>
                    </a:cubicBezTo>
                    <a:cubicBezTo>
                      <a:pt x="890" y="2146"/>
                      <a:pt x="1096" y="2237"/>
                      <a:pt x="1301" y="2283"/>
                    </a:cubicBezTo>
                    <a:cubicBezTo>
                      <a:pt x="1377" y="2292"/>
                      <a:pt x="1449" y="2298"/>
                      <a:pt x="1520" y="2298"/>
                    </a:cubicBezTo>
                    <a:cubicBezTo>
                      <a:pt x="1620" y="2298"/>
                      <a:pt x="1719" y="2287"/>
                      <a:pt x="1826" y="2260"/>
                    </a:cubicBezTo>
                    <a:cubicBezTo>
                      <a:pt x="1918" y="2214"/>
                      <a:pt x="2009" y="2169"/>
                      <a:pt x="2077" y="2123"/>
                    </a:cubicBezTo>
                    <a:cubicBezTo>
                      <a:pt x="2123" y="2100"/>
                      <a:pt x="2169" y="2054"/>
                      <a:pt x="2214" y="2032"/>
                    </a:cubicBezTo>
                    <a:cubicBezTo>
                      <a:pt x="2260" y="1986"/>
                      <a:pt x="2306" y="1940"/>
                      <a:pt x="2328" y="1895"/>
                    </a:cubicBezTo>
                    <a:cubicBezTo>
                      <a:pt x="2443" y="1758"/>
                      <a:pt x="2534" y="1575"/>
                      <a:pt x="2579" y="1415"/>
                    </a:cubicBezTo>
                    <a:cubicBezTo>
                      <a:pt x="2648" y="1233"/>
                      <a:pt x="2694" y="1027"/>
                      <a:pt x="2694" y="822"/>
                    </a:cubicBezTo>
                    <a:cubicBezTo>
                      <a:pt x="2694" y="662"/>
                      <a:pt x="2671" y="502"/>
                      <a:pt x="2648" y="365"/>
                    </a:cubicBezTo>
                    <a:cubicBezTo>
                      <a:pt x="2648" y="365"/>
                      <a:pt x="2648" y="365"/>
                      <a:pt x="2648" y="343"/>
                    </a:cubicBezTo>
                    <a:cubicBezTo>
                      <a:pt x="2648" y="320"/>
                      <a:pt x="2648" y="274"/>
                      <a:pt x="2625" y="251"/>
                    </a:cubicBezTo>
                    <a:cubicBezTo>
                      <a:pt x="2625" y="228"/>
                      <a:pt x="2625" y="228"/>
                      <a:pt x="2625" y="206"/>
                    </a:cubicBezTo>
                    <a:cubicBezTo>
                      <a:pt x="2625" y="206"/>
                      <a:pt x="2625" y="183"/>
                      <a:pt x="2625" y="183"/>
                    </a:cubicBezTo>
                    <a:cubicBezTo>
                      <a:pt x="2625" y="160"/>
                      <a:pt x="2625" y="160"/>
                      <a:pt x="2625" y="160"/>
                    </a:cubicBezTo>
                    <a:cubicBezTo>
                      <a:pt x="2602" y="160"/>
                      <a:pt x="2602" y="160"/>
                      <a:pt x="2602" y="137"/>
                    </a:cubicBezTo>
                    <a:cubicBezTo>
                      <a:pt x="2602" y="114"/>
                      <a:pt x="2602" y="114"/>
                      <a:pt x="2602" y="114"/>
                    </a:cubicBezTo>
                    <a:lnTo>
                      <a:pt x="2602" y="91"/>
                    </a:lnTo>
                    <a:cubicBezTo>
                      <a:pt x="2579" y="46"/>
                      <a:pt x="2557" y="0"/>
                      <a:pt x="2488" y="0"/>
                    </a:cubicBezTo>
                    <a:close/>
                  </a:path>
                </a:pathLst>
              </a:custGeom>
              <a:solidFill>
                <a:srgbClr val="3535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99" name="Google Shape;7848;p34">
                <a:extLst>
                  <a:ext uri="{FF2B5EF4-FFF2-40B4-BE49-F238E27FC236}">
                    <a16:creationId xmlns:a16="http://schemas.microsoft.com/office/drawing/2014/main" id="{0A897839-1AF8-37BD-2E9D-EE609B9E5AD7}"/>
                  </a:ext>
                </a:extLst>
              </p:cNvPr>
              <p:cNvSpPr/>
              <p:nvPr/>
            </p:nvSpPr>
            <p:spPr>
              <a:xfrm>
                <a:off x="5992375" y="3796450"/>
                <a:ext cx="68500" cy="57100"/>
              </a:xfrm>
              <a:custGeom>
                <a:avLst/>
                <a:gdLst/>
                <a:ahLst/>
                <a:cxnLst/>
                <a:rect l="l" t="t" r="r" b="b"/>
                <a:pathLst>
                  <a:path w="2740" h="2284" extrusionOk="0">
                    <a:moveTo>
                      <a:pt x="2557" y="1"/>
                    </a:moveTo>
                    <a:cubicBezTo>
                      <a:pt x="2557" y="1"/>
                      <a:pt x="2557" y="1"/>
                      <a:pt x="2534" y="24"/>
                    </a:cubicBezTo>
                    <a:cubicBezTo>
                      <a:pt x="2488" y="24"/>
                      <a:pt x="2443" y="69"/>
                      <a:pt x="2466" y="138"/>
                    </a:cubicBezTo>
                    <a:cubicBezTo>
                      <a:pt x="2466" y="161"/>
                      <a:pt x="2466" y="161"/>
                      <a:pt x="2466" y="161"/>
                    </a:cubicBezTo>
                    <a:cubicBezTo>
                      <a:pt x="2466" y="184"/>
                      <a:pt x="2466" y="184"/>
                      <a:pt x="2488" y="184"/>
                    </a:cubicBezTo>
                    <a:cubicBezTo>
                      <a:pt x="2488" y="184"/>
                      <a:pt x="2488" y="184"/>
                      <a:pt x="2488" y="206"/>
                    </a:cubicBezTo>
                    <a:lnTo>
                      <a:pt x="2488" y="229"/>
                    </a:lnTo>
                    <a:cubicBezTo>
                      <a:pt x="2488" y="229"/>
                      <a:pt x="2488" y="252"/>
                      <a:pt x="2488" y="252"/>
                    </a:cubicBezTo>
                    <a:cubicBezTo>
                      <a:pt x="2511" y="298"/>
                      <a:pt x="2511" y="321"/>
                      <a:pt x="2511" y="366"/>
                    </a:cubicBezTo>
                    <a:cubicBezTo>
                      <a:pt x="2511" y="366"/>
                      <a:pt x="2511" y="389"/>
                      <a:pt x="2511" y="389"/>
                    </a:cubicBezTo>
                    <a:cubicBezTo>
                      <a:pt x="2534" y="435"/>
                      <a:pt x="2534" y="480"/>
                      <a:pt x="2534" y="526"/>
                    </a:cubicBezTo>
                    <a:cubicBezTo>
                      <a:pt x="2534" y="549"/>
                      <a:pt x="2534" y="572"/>
                      <a:pt x="2534" y="594"/>
                    </a:cubicBezTo>
                    <a:cubicBezTo>
                      <a:pt x="2557" y="777"/>
                      <a:pt x="2534" y="960"/>
                      <a:pt x="2511" y="1142"/>
                    </a:cubicBezTo>
                    <a:cubicBezTo>
                      <a:pt x="2488" y="1256"/>
                      <a:pt x="2443" y="1393"/>
                      <a:pt x="2374" y="1507"/>
                    </a:cubicBezTo>
                    <a:cubicBezTo>
                      <a:pt x="2329" y="1599"/>
                      <a:pt x="2283" y="1690"/>
                      <a:pt x="2214" y="1781"/>
                    </a:cubicBezTo>
                    <a:cubicBezTo>
                      <a:pt x="2169" y="1827"/>
                      <a:pt x="2100" y="1895"/>
                      <a:pt x="2032" y="1941"/>
                    </a:cubicBezTo>
                    <a:cubicBezTo>
                      <a:pt x="1963" y="1987"/>
                      <a:pt x="1895" y="2010"/>
                      <a:pt x="1826" y="2032"/>
                    </a:cubicBezTo>
                    <a:cubicBezTo>
                      <a:pt x="1758" y="2055"/>
                      <a:pt x="1689" y="2078"/>
                      <a:pt x="1621" y="2078"/>
                    </a:cubicBezTo>
                    <a:cubicBezTo>
                      <a:pt x="1530" y="2078"/>
                      <a:pt x="1461" y="2078"/>
                      <a:pt x="1370" y="2055"/>
                    </a:cubicBezTo>
                    <a:cubicBezTo>
                      <a:pt x="1279" y="2032"/>
                      <a:pt x="1187" y="2010"/>
                      <a:pt x="1119" y="1964"/>
                    </a:cubicBezTo>
                    <a:cubicBezTo>
                      <a:pt x="1005" y="1918"/>
                      <a:pt x="913" y="1850"/>
                      <a:pt x="822" y="1781"/>
                    </a:cubicBezTo>
                    <a:cubicBezTo>
                      <a:pt x="708" y="1667"/>
                      <a:pt x="594" y="1553"/>
                      <a:pt x="503" y="1416"/>
                    </a:cubicBezTo>
                    <a:cubicBezTo>
                      <a:pt x="388" y="1234"/>
                      <a:pt x="297" y="1074"/>
                      <a:pt x="251" y="868"/>
                    </a:cubicBezTo>
                    <a:cubicBezTo>
                      <a:pt x="229" y="846"/>
                      <a:pt x="206" y="800"/>
                      <a:pt x="206" y="754"/>
                    </a:cubicBezTo>
                    <a:cubicBezTo>
                      <a:pt x="206" y="731"/>
                      <a:pt x="183" y="709"/>
                      <a:pt x="160" y="686"/>
                    </a:cubicBezTo>
                    <a:cubicBezTo>
                      <a:pt x="145" y="686"/>
                      <a:pt x="130" y="676"/>
                      <a:pt x="115" y="676"/>
                    </a:cubicBezTo>
                    <a:cubicBezTo>
                      <a:pt x="107" y="676"/>
                      <a:pt x="99" y="678"/>
                      <a:pt x="92" y="686"/>
                    </a:cubicBezTo>
                    <a:cubicBezTo>
                      <a:pt x="46" y="686"/>
                      <a:pt x="0" y="731"/>
                      <a:pt x="23" y="800"/>
                    </a:cubicBezTo>
                    <a:cubicBezTo>
                      <a:pt x="69" y="982"/>
                      <a:pt x="137" y="1165"/>
                      <a:pt x="251" y="1348"/>
                    </a:cubicBezTo>
                    <a:cubicBezTo>
                      <a:pt x="343" y="1530"/>
                      <a:pt x="457" y="1690"/>
                      <a:pt x="594" y="1827"/>
                    </a:cubicBezTo>
                    <a:cubicBezTo>
                      <a:pt x="754" y="1987"/>
                      <a:pt x="913" y="2101"/>
                      <a:pt x="1119" y="2192"/>
                    </a:cubicBezTo>
                    <a:cubicBezTo>
                      <a:pt x="1256" y="2253"/>
                      <a:pt x="1403" y="2283"/>
                      <a:pt x="1547" y="2283"/>
                    </a:cubicBezTo>
                    <a:cubicBezTo>
                      <a:pt x="1618" y="2283"/>
                      <a:pt x="1689" y="2276"/>
                      <a:pt x="1758" y="2261"/>
                    </a:cubicBezTo>
                    <a:cubicBezTo>
                      <a:pt x="1872" y="2238"/>
                      <a:pt x="1963" y="2192"/>
                      <a:pt x="2077" y="2147"/>
                    </a:cubicBezTo>
                    <a:cubicBezTo>
                      <a:pt x="2146" y="2101"/>
                      <a:pt x="2214" y="2032"/>
                      <a:pt x="2283" y="1964"/>
                    </a:cubicBezTo>
                    <a:cubicBezTo>
                      <a:pt x="2420" y="1850"/>
                      <a:pt x="2511" y="1713"/>
                      <a:pt x="2580" y="1553"/>
                    </a:cubicBezTo>
                    <a:cubicBezTo>
                      <a:pt x="2671" y="1370"/>
                      <a:pt x="2717" y="1165"/>
                      <a:pt x="2739" y="960"/>
                    </a:cubicBezTo>
                    <a:cubicBezTo>
                      <a:pt x="2739" y="800"/>
                      <a:pt x="2739" y="640"/>
                      <a:pt x="2739" y="503"/>
                    </a:cubicBezTo>
                    <a:cubicBezTo>
                      <a:pt x="2739" y="503"/>
                      <a:pt x="2739" y="480"/>
                      <a:pt x="2739" y="480"/>
                    </a:cubicBezTo>
                    <a:cubicBezTo>
                      <a:pt x="2717" y="457"/>
                      <a:pt x="2717" y="412"/>
                      <a:pt x="2717" y="366"/>
                    </a:cubicBezTo>
                    <a:cubicBezTo>
                      <a:pt x="2717" y="343"/>
                      <a:pt x="2717" y="343"/>
                      <a:pt x="2717" y="321"/>
                    </a:cubicBezTo>
                    <a:lnTo>
                      <a:pt x="2694" y="321"/>
                    </a:lnTo>
                    <a:cubicBezTo>
                      <a:pt x="2694" y="275"/>
                      <a:pt x="2694" y="252"/>
                      <a:pt x="2694" y="206"/>
                    </a:cubicBezTo>
                    <a:lnTo>
                      <a:pt x="2671" y="206"/>
                    </a:lnTo>
                    <a:cubicBezTo>
                      <a:pt x="2671" y="206"/>
                      <a:pt x="2671" y="184"/>
                      <a:pt x="2671" y="184"/>
                    </a:cubicBezTo>
                    <a:cubicBezTo>
                      <a:pt x="2671" y="184"/>
                      <a:pt x="2671" y="161"/>
                      <a:pt x="2671" y="161"/>
                    </a:cubicBezTo>
                    <a:cubicBezTo>
                      <a:pt x="2671" y="161"/>
                      <a:pt x="2671" y="138"/>
                      <a:pt x="2671" y="138"/>
                    </a:cubicBezTo>
                    <a:cubicBezTo>
                      <a:pt x="2671" y="138"/>
                      <a:pt x="2671" y="115"/>
                      <a:pt x="2671" y="115"/>
                    </a:cubicBezTo>
                    <a:cubicBezTo>
                      <a:pt x="2671" y="115"/>
                      <a:pt x="2648" y="92"/>
                      <a:pt x="2648" y="92"/>
                    </a:cubicBezTo>
                    <a:cubicBezTo>
                      <a:pt x="2648" y="47"/>
                      <a:pt x="2602" y="1"/>
                      <a:pt x="2557" y="1"/>
                    </a:cubicBezTo>
                    <a:close/>
                  </a:path>
                </a:pathLst>
              </a:custGeom>
              <a:solidFill>
                <a:srgbClr val="3535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00" name="Google Shape;7849;p34">
                <a:extLst>
                  <a:ext uri="{FF2B5EF4-FFF2-40B4-BE49-F238E27FC236}">
                    <a16:creationId xmlns:a16="http://schemas.microsoft.com/office/drawing/2014/main" id="{D00E63CB-347E-639E-B8B4-1C5F746F8D54}"/>
                  </a:ext>
                </a:extLst>
              </p:cNvPr>
              <p:cNvSpPr/>
              <p:nvPr/>
            </p:nvSpPr>
            <p:spPr>
              <a:xfrm>
                <a:off x="5881675" y="3830125"/>
                <a:ext cx="79900" cy="66225"/>
              </a:xfrm>
              <a:custGeom>
                <a:avLst/>
                <a:gdLst/>
                <a:ahLst/>
                <a:cxnLst/>
                <a:rect l="l" t="t" r="r" b="b"/>
                <a:pathLst>
                  <a:path w="3196" h="2649" extrusionOk="0">
                    <a:moveTo>
                      <a:pt x="2229" y="1536"/>
                    </a:moveTo>
                    <a:cubicBezTo>
                      <a:pt x="2283" y="1536"/>
                      <a:pt x="2340" y="1541"/>
                      <a:pt x="2397" y="1553"/>
                    </a:cubicBezTo>
                    <a:cubicBezTo>
                      <a:pt x="2488" y="1576"/>
                      <a:pt x="2580" y="1576"/>
                      <a:pt x="2648" y="1621"/>
                    </a:cubicBezTo>
                    <a:cubicBezTo>
                      <a:pt x="2694" y="1644"/>
                      <a:pt x="2739" y="1667"/>
                      <a:pt x="2785" y="1713"/>
                    </a:cubicBezTo>
                    <a:cubicBezTo>
                      <a:pt x="2808" y="1713"/>
                      <a:pt x="2808" y="1735"/>
                      <a:pt x="2831" y="1735"/>
                    </a:cubicBezTo>
                    <a:cubicBezTo>
                      <a:pt x="2785" y="1781"/>
                      <a:pt x="2762" y="1850"/>
                      <a:pt x="2716" y="1895"/>
                    </a:cubicBezTo>
                    <a:cubicBezTo>
                      <a:pt x="2625" y="2009"/>
                      <a:pt x="2534" y="2101"/>
                      <a:pt x="2420" y="2169"/>
                    </a:cubicBezTo>
                    <a:cubicBezTo>
                      <a:pt x="2306" y="2260"/>
                      <a:pt x="2192" y="2329"/>
                      <a:pt x="2077" y="2374"/>
                    </a:cubicBezTo>
                    <a:cubicBezTo>
                      <a:pt x="1940" y="2443"/>
                      <a:pt x="1803" y="2466"/>
                      <a:pt x="1667" y="2489"/>
                    </a:cubicBezTo>
                    <a:cubicBezTo>
                      <a:pt x="1609" y="2500"/>
                      <a:pt x="1552" y="2506"/>
                      <a:pt x="1495" y="2506"/>
                    </a:cubicBezTo>
                    <a:cubicBezTo>
                      <a:pt x="1438" y="2506"/>
                      <a:pt x="1381" y="2500"/>
                      <a:pt x="1324" y="2489"/>
                    </a:cubicBezTo>
                    <a:lnTo>
                      <a:pt x="1301" y="2489"/>
                    </a:lnTo>
                    <a:cubicBezTo>
                      <a:pt x="1187" y="2466"/>
                      <a:pt x="1096" y="2443"/>
                      <a:pt x="1005" y="2420"/>
                    </a:cubicBezTo>
                    <a:cubicBezTo>
                      <a:pt x="1005" y="2420"/>
                      <a:pt x="1005" y="2397"/>
                      <a:pt x="1005" y="2397"/>
                    </a:cubicBezTo>
                    <a:cubicBezTo>
                      <a:pt x="1005" y="2374"/>
                      <a:pt x="1005" y="2374"/>
                      <a:pt x="1027" y="2352"/>
                    </a:cubicBezTo>
                    <a:cubicBezTo>
                      <a:pt x="1027" y="2306"/>
                      <a:pt x="1050" y="2238"/>
                      <a:pt x="1073" y="2192"/>
                    </a:cubicBezTo>
                    <a:cubicBezTo>
                      <a:pt x="1096" y="2123"/>
                      <a:pt x="1119" y="2078"/>
                      <a:pt x="1164" y="2032"/>
                    </a:cubicBezTo>
                    <a:cubicBezTo>
                      <a:pt x="1210" y="1964"/>
                      <a:pt x="1278" y="1895"/>
                      <a:pt x="1347" y="1850"/>
                    </a:cubicBezTo>
                    <a:cubicBezTo>
                      <a:pt x="1461" y="1758"/>
                      <a:pt x="1552" y="1713"/>
                      <a:pt x="1667" y="1667"/>
                    </a:cubicBezTo>
                    <a:cubicBezTo>
                      <a:pt x="1803" y="1598"/>
                      <a:pt x="1940" y="1576"/>
                      <a:pt x="2077" y="1553"/>
                    </a:cubicBezTo>
                    <a:cubicBezTo>
                      <a:pt x="2123" y="1541"/>
                      <a:pt x="2174" y="1536"/>
                      <a:pt x="2229" y="1536"/>
                    </a:cubicBezTo>
                    <a:close/>
                    <a:moveTo>
                      <a:pt x="2465" y="1"/>
                    </a:moveTo>
                    <a:cubicBezTo>
                      <a:pt x="2374" y="1"/>
                      <a:pt x="2306" y="1"/>
                      <a:pt x="2237" y="23"/>
                    </a:cubicBezTo>
                    <a:cubicBezTo>
                      <a:pt x="2146" y="46"/>
                      <a:pt x="2055" y="69"/>
                      <a:pt x="1986" y="138"/>
                    </a:cubicBezTo>
                    <a:cubicBezTo>
                      <a:pt x="1918" y="206"/>
                      <a:pt x="1872" y="275"/>
                      <a:pt x="1826" y="343"/>
                    </a:cubicBezTo>
                    <a:lnTo>
                      <a:pt x="1781" y="412"/>
                    </a:lnTo>
                    <a:cubicBezTo>
                      <a:pt x="1758" y="457"/>
                      <a:pt x="1735" y="503"/>
                      <a:pt x="1689" y="548"/>
                    </a:cubicBezTo>
                    <a:cubicBezTo>
                      <a:pt x="1667" y="594"/>
                      <a:pt x="1621" y="640"/>
                      <a:pt x="1598" y="663"/>
                    </a:cubicBezTo>
                    <a:lnTo>
                      <a:pt x="1552" y="685"/>
                    </a:lnTo>
                    <a:lnTo>
                      <a:pt x="1484" y="685"/>
                    </a:lnTo>
                    <a:cubicBezTo>
                      <a:pt x="1370" y="663"/>
                      <a:pt x="1278" y="617"/>
                      <a:pt x="1187" y="594"/>
                    </a:cubicBezTo>
                    <a:lnTo>
                      <a:pt x="1119" y="548"/>
                    </a:lnTo>
                    <a:cubicBezTo>
                      <a:pt x="1027" y="526"/>
                      <a:pt x="913" y="480"/>
                      <a:pt x="799" y="457"/>
                    </a:cubicBezTo>
                    <a:lnTo>
                      <a:pt x="731" y="457"/>
                    </a:lnTo>
                    <a:cubicBezTo>
                      <a:pt x="594" y="457"/>
                      <a:pt x="457" y="503"/>
                      <a:pt x="320" y="617"/>
                    </a:cubicBezTo>
                    <a:cubicBezTo>
                      <a:pt x="229" y="708"/>
                      <a:pt x="137" y="800"/>
                      <a:pt x="92" y="936"/>
                    </a:cubicBezTo>
                    <a:cubicBezTo>
                      <a:pt x="0" y="1142"/>
                      <a:pt x="23" y="1416"/>
                      <a:pt x="137" y="1690"/>
                    </a:cubicBezTo>
                    <a:cubicBezTo>
                      <a:pt x="183" y="1827"/>
                      <a:pt x="251" y="1941"/>
                      <a:pt x="343" y="2078"/>
                    </a:cubicBezTo>
                    <a:cubicBezTo>
                      <a:pt x="434" y="2192"/>
                      <a:pt x="525" y="2283"/>
                      <a:pt x="639" y="2374"/>
                    </a:cubicBezTo>
                    <a:cubicBezTo>
                      <a:pt x="754" y="2443"/>
                      <a:pt x="845" y="2511"/>
                      <a:pt x="959" y="2557"/>
                    </a:cubicBezTo>
                    <a:cubicBezTo>
                      <a:pt x="1073" y="2603"/>
                      <a:pt x="1187" y="2626"/>
                      <a:pt x="1324" y="2626"/>
                    </a:cubicBezTo>
                    <a:cubicBezTo>
                      <a:pt x="1370" y="2648"/>
                      <a:pt x="1415" y="2648"/>
                      <a:pt x="1461" y="2648"/>
                    </a:cubicBezTo>
                    <a:cubicBezTo>
                      <a:pt x="1598" y="2648"/>
                      <a:pt x="1758" y="2626"/>
                      <a:pt x="1918" y="2580"/>
                    </a:cubicBezTo>
                    <a:cubicBezTo>
                      <a:pt x="2077" y="2534"/>
                      <a:pt x="2214" y="2489"/>
                      <a:pt x="2374" y="2397"/>
                    </a:cubicBezTo>
                    <a:cubicBezTo>
                      <a:pt x="2648" y="2215"/>
                      <a:pt x="2853" y="1986"/>
                      <a:pt x="3013" y="1690"/>
                    </a:cubicBezTo>
                    <a:cubicBezTo>
                      <a:pt x="3059" y="1621"/>
                      <a:pt x="3082" y="1553"/>
                      <a:pt x="3105" y="1484"/>
                    </a:cubicBezTo>
                    <a:cubicBezTo>
                      <a:pt x="3127" y="1393"/>
                      <a:pt x="3150" y="1325"/>
                      <a:pt x="3173" y="1256"/>
                    </a:cubicBezTo>
                    <a:cubicBezTo>
                      <a:pt x="3196" y="1142"/>
                      <a:pt x="3196" y="1005"/>
                      <a:pt x="3173" y="868"/>
                    </a:cubicBezTo>
                    <a:cubicBezTo>
                      <a:pt x="3127" y="526"/>
                      <a:pt x="2922" y="92"/>
                      <a:pt x="2511" y="23"/>
                    </a:cubicBezTo>
                    <a:cubicBezTo>
                      <a:pt x="2488" y="1"/>
                      <a:pt x="2465" y="1"/>
                      <a:pt x="2465" y="1"/>
                    </a:cubicBezTo>
                    <a:close/>
                  </a:path>
                </a:pathLst>
              </a:custGeom>
              <a:solidFill>
                <a:srgbClr val="3535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01" name="Google Shape;7850;p34">
                <a:extLst>
                  <a:ext uri="{FF2B5EF4-FFF2-40B4-BE49-F238E27FC236}">
                    <a16:creationId xmlns:a16="http://schemas.microsoft.com/office/drawing/2014/main" id="{1AEF6561-2E2C-0B55-D7FD-9ED7E8F048A5}"/>
                  </a:ext>
                </a:extLst>
              </p:cNvPr>
              <p:cNvSpPr/>
              <p:nvPr/>
            </p:nvSpPr>
            <p:spPr>
              <a:xfrm>
                <a:off x="5783525" y="3922700"/>
                <a:ext cx="33700" cy="22075"/>
              </a:xfrm>
              <a:custGeom>
                <a:avLst/>
                <a:gdLst/>
                <a:ahLst/>
                <a:cxnLst/>
                <a:rect l="l" t="t" r="r" b="b"/>
                <a:pathLst>
                  <a:path w="1348" h="883" extrusionOk="0">
                    <a:moveTo>
                      <a:pt x="757" y="0"/>
                    </a:moveTo>
                    <a:cubicBezTo>
                      <a:pt x="698" y="0"/>
                      <a:pt x="635" y="6"/>
                      <a:pt x="571" y="18"/>
                    </a:cubicBezTo>
                    <a:cubicBezTo>
                      <a:pt x="229" y="109"/>
                      <a:pt x="0" y="338"/>
                      <a:pt x="46" y="566"/>
                    </a:cubicBezTo>
                    <a:cubicBezTo>
                      <a:pt x="83" y="769"/>
                      <a:pt x="299" y="882"/>
                      <a:pt x="561" y="882"/>
                    </a:cubicBezTo>
                    <a:cubicBezTo>
                      <a:pt x="623" y="882"/>
                      <a:pt x="688" y="876"/>
                      <a:pt x="754" y="863"/>
                    </a:cubicBezTo>
                    <a:cubicBezTo>
                      <a:pt x="1096" y="794"/>
                      <a:pt x="1347" y="543"/>
                      <a:pt x="1301" y="315"/>
                    </a:cubicBezTo>
                    <a:cubicBezTo>
                      <a:pt x="1264" y="127"/>
                      <a:pt x="1040" y="0"/>
                      <a:pt x="757" y="0"/>
                    </a:cubicBezTo>
                    <a:close/>
                  </a:path>
                </a:pathLst>
              </a:custGeom>
              <a:solidFill>
                <a:srgbClr val="FF647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02" name="Google Shape;7851;p34">
                <a:extLst>
                  <a:ext uri="{FF2B5EF4-FFF2-40B4-BE49-F238E27FC236}">
                    <a16:creationId xmlns:a16="http://schemas.microsoft.com/office/drawing/2014/main" id="{8663EA7D-1350-A297-F956-7CFE2EFA7C70}"/>
                  </a:ext>
                </a:extLst>
              </p:cNvPr>
              <p:cNvSpPr/>
              <p:nvPr/>
            </p:nvSpPr>
            <p:spPr>
              <a:xfrm>
                <a:off x="6053425" y="3847325"/>
                <a:ext cx="31425" cy="20375"/>
              </a:xfrm>
              <a:custGeom>
                <a:avLst/>
                <a:gdLst/>
                <a:ahLst/>
                <a:cxnLst/>
                <a:rect l="l" t="t" r="r" b="b"/>
                <a:pathLst>
                  <a:path w="1257" h="815" extrusionOk="0">
                    <a:moveTo>
                      <a:pt x="733" y="0"/>
                    </a:moveTo>
                    <a:cubicBezTo>
                      <a:pt x="674" y="0"/>
                      <a:pt x="612" y="7"/>
                      <a:pt x="549" y="20"/>
                    </a:cubicBezTo>
                    <a:cubicBezTo>
                      <a:pt x="229" y="89"/>
                      <a:pt x="1" y="317"/>
                      <a:pt x="46" y="522"/>
                    </a:cubicBezTo>
                    <a:cubicBezTo>
                      <a:pt x="84" y="691"/>
                      <a:pt x="291" y="814"/>
                      <a:pt x="555" y="814"/>
                    </a:cubicBezTo>
                    <a:cubicBezTo>
                      <a:pt x="611" y="814"/>
                      <a:pt x="670" y="808"/>
                      <a:pt x="731" y="796"/>
                    </a:cubicBezTo>
                    <a:cubicBezTo>
                      <a:pt x="1051" y="705"/>
                      <a:pt x="1256" y="477"/>
                      <a:pt x="1210" y="271"/>
                    </a:cubicBezTo>
                    <a:cubicBezTo>
                      <a:pt x="1174" y="106"/>
                      <a:pt x="975" y="0"/>
                      <a:pt x="733" y="0"/>
                    </a:cubicBezTo>
                    <a:close/>
                  </a:path>
                </a:pathLst>
              </a:custGeom>
              <a:solidFill>
                <a:srgbClr val="FF647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03" name="Google Shape;7852;p34">
                <a:extLst>
                  <a:ext uri="{FF2B5EF4-FFF2-40B4-BE49-F238E27FC236}">
                    <a16:creationId xmlns:a16="http://schemas.microsoft.com/office/drawing/2014/main" id="{48B0FAA8-7D15-F046-0581-69B9F6062EDB}"/>
                  </a:ext>
                </a:extLst>
              </p:cNvPr>
              <p:cNvSpPr/>
              <p:nvPr/>
            </p:nvSpPr>
            <p:spPr>
              <a:xfrm>
                <a:off x="5903925" y="3865500"/>
                <a:ext cx="51375" cy="30275"/>
              </a:xfrm>
              <a:custGeom>
                <a:avLst/>
                <a:gdLst/>
                <a:ahLst/>
                <a:cxnLst/>
                <a:rect l="l" t="t" r="r" b="b"/>
                <a:pathLst>
                  <a:path w="2055" h="1211" extrusionOk="0">
                    <a:moveTo>
                      <a:pt x="1302" y="1"/>
                    </a:moveTo>
                    <a:cubicBezTo>
                      <a:pt x="1210" y="24"/>
                      <a:pt x="1119" y="46"/>
                      <a:pt x="1028" y="69"/>
                    </a:cubicBezTo>
                    <a:cubicBezTo>
                      <a:pt x="913" y="92"/>
                      <a:pt x="799" y="115"/>
                      <a:pt x="708" y="161"/>
                    </a:cubicBezTo>
                    <a:cubicBezTo>
                      <a:pt x="640" y="183"/>
                      <a:pt x="548" y="229"/>
                      <a:pt x="457" y="298"/>
                    </a:cubicBezTo>
                    <a:cubicBezTo>
                      <a:pt x="388" y="343"/>
                      <a:pt x="297" y="412"/>
                      <a:pt x="229" y="480"/>
                    </a:cubicBezTo>
                    <a:cubicBezTo>
                      <a:pt x="137" y="571"/>
                      <a:pt x="92" y="663"/>
                      <a:pt x="46" y="754"/>
                    </a:cubicBezTo>
                    <a:cubicBezTo>
                      <a:pt x="46" y="777"/>
                      <a:pt x="46" y="823"/>
                      <a:pt x="46" y="845"/>
                    </a:cubicBezTo>
                    <a:cubicBezTo>
                      <a:pt x="23" y="868"/>
                      <a:pt x="23" y="868"/>
                      <a:pt x="23" y="891"/>
                    </a:cubicBezTo>
                    <a:cubicBezTo>
                      <a:pt x="23" y="914"/>
                      <a:pt x="0" y="937"/>
                      <a:pt x="0" y="982"/>
                    </a:cubicBezTo>
                    <a:cubicBezTo>
                      <a:pt x="0" y="1005"/>
                      <a:pt x="23" y="1028"/>
                      <a:pt x="46" y="1051"/>
                    </a:cubicBezTo>
                    <a:cubicBezTo>
                      <a:pt x="92" y="1096"/>
                      <a:pt x="137" y="1142"/>
                      <a:pt x="229" y="1165"/>
                    </a:cubicBezTo>
                    <a:cubicBezTo>
                      <a:pt x="274" y="1188"/>
                      <a:pt x="320" y="1188"/>
                      <a:pt x="366" y="1188"/>
                    </a:cubicBezTo>
                    <a:cubicBezTo>
                      <a:pt x="434" y="1211"/>
                      <a:pt x="548" y="1211"/>
                      <a:pt x="640" y="1211"/>
                    </a:cubicBezTo>
                    <a:lnTo>
                      <a:pt x="685" y="1211"/>
                    </a:lnTo>
                    <a:cubicBezTo>
                      <a:pt x="891" y="1211"/>
                      <a:pt x="1073" y="1165"/>
                      <a:pt x="1233" y="1074"/>
                    </a:cubicBezTo>
                    <a:cubicBezTo>
                      <a:pt x="1302" y="1051"/>
                      <a:pt x="1370" y="1005"/>
                      <a:pt x="1461" y="959"/>
                    </a:cubicBezTo>
                    <a:cubicBezTo>
                      <a:pt x="1530" y="914"/>
                      <a:pt x="1598" y="868"/>
                      <a:pt x="1667" y="800"/>
                    </a:cubicBezTo>
                    <a:cubicBezTo>
                      <a:pt x="1735" y="754"/>
                      <a:pt x="1804" y="708"/>
                      <a:pt x="1872" y="640"/>
                    </a:cubicBezTo>
                    <a:cubicBezTo>
                      <a:pt x="1895" y="617"/>
                      <a:pt x="1918" y="594"/>
                      <a:pt x="1941" y="571"/>
                    </a:cubicBezTo>
                    <a:cubicBezTo>
                      <a:pt x="1986" y="526"/>
                      <a:pt x="2009" y="480"/>
                      <a:pt x="2032" y="412"/>
                    </a:cubicBezTo>
                    <a:cubicBezTo>
                      <a:pt x="2055" y="298"/>
                      <a:pt x="2009" y="183"/>
                      <a:pt x="1918" y="138"/>
                    </a:cubicBezTo>
                    <a:cubicBezTo>
                      <a:pt x="1872" y="92"/>
                      <a:pt x="1804" y="69"/>
                      <a:pt x="1735" y="69"/>
                    </a:cubicBezTo>
                    <a:lnTo>
                      <a:pt x="1712" y="46"/>
                    </a:lnTo>
                    <a:cubicBezTo>
                      <a:pt x="1690" y="46"/>
                      <a:pt x="1690" y="46"/>
                      <a:pt x="1644" y="24"/>
                    </a:cubicBezTo>
                    <a:lnTo>
                      <a:pt x="1598" y="24"/>
                    </a:lnTo>
                    <a:cubicBezTo>
                      <a:pt x="1553" y="1"/>
                      <a:pt x="1507" y="1"/>
                      <a:pt x="1461" y="1"/>
                    </a:cubicBezTo>
                    <a:close/>
                  </a:path>
                </a:pathLst>
              </a:custGeom>
              <a:solidFill>
                <a:srgbClr val="DB3B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04" name="Google Shape;7853;p34">
                <a:extLst>
                  <a:ext uri="{FF2B5EF4-FFF2-40B4-BE49-F238E27FC236}">
                    <a16:creationId xmlns:a16="http://schemas.microsoft.com/office/drawing/2014/main" id="{B3420587-8006-D44E-8017-C8B9D29C74DB}"/>
                  </a:ext>
                </a:extLst>
              </p:cNvPr>
              <p:cNvSpPr/>
              <p:nvPr/>
            </p:nvSpPr>
            <p:spPr>
              <a:xfrm>
                <a:off x="5580375" y="3356500"/>
                <a:ext cx="603750" cy="712175"/>
              </a:xfrm>
              <a:custGeom>
                <a:avLst/>
                <a:gdLst/>
                <a:ahLst/>
                <a:cxnLst/>
                <a:rect l="l" t="t" r="r" b="b"/>
                <a:pathLst>
                  <a:path w="24150" h="28487" extrusionOk="0">
                    <a:moveTo>
                      <a:pt x="14403" y="20361"/>
                    </a:moveTo>
                    <a:cubicBezTo>
                      <a:pt x="14449" y="20361"/>
                      <a:pt x="14495" y="20361"/>
                      <a:pt x="14540" y="20384"/>
                    </a:cubicBezTo>
                    <a:lnTo>
                      <a:pt x="14586" y="20384"/>
                    </a:lnTo>
                    <a:cubicBezTo>
                      <a:pt x="14632" y="20406"/>
                      <a:pt x="14632" y="20406"/>
                      <a:pt x="14654" y="20406"/>
                    </a:cubicBezTo>
                    <a:lnTo>
                      <a:pt x="14677" y="20429"/>
                    </a:lnTo>
                    <a:cubicBezTo>
                      <a:pt x="14746" y="20429"/>
                      <a:pt x="14814" y="20452"/>
                      <a:pt x="14860" y="20498"/>
                    </a:cubicBezTo>
                    <a:cubicBezTo>
                      <a:pt x="14951" y="20543"/>
                      <a:pt x="14997" y="20658"/>
                      <a:pt x="14974" y="20772"/>
                    </a:cubicBezTo>
                    <a:cubicBezTo>
                      <a:pt x="14951" y="20840"/>
                      <a:pt x="14928" y="20886"/>
                      <a:pt x="14883" y="20931"/>
                    </a:cubicBezTo>
                    <a:cubicBezTo>
                      <a:pt x="14860" y="20954"/>
                      <a:pt x="14837" y="20977"/>
                      <a:pt x="14814" y="21000"/>
                    </a:cubicBezTo>
                    <a:cubicBezTo>
                      <a:pt x="14746" y="21068"/>
                      <a:pt x="14677" y="21114"/>
                      <a:pt x="14609" y="21160"/>
                    </a:cubicBezTo>
                    <a:cubicBezTo>
                      <a:pt x="14540" y="21228"/>
                      <a:pt x="14472" y="21274"/>
                      <a:pt x="14403" y="21319"/>
                    </a:cubicBezTo>
                    <a:cubicBezTo>
                      <a:pt x="14312" y="21365"/>
                      <a:pt x="14244" y="21411"/>
                      <a:pt x="14175" y="21434"/>
                    </a:cubicBezTo>
                    <a:cubicBezTo>
                      <a:pt x="14015" y="21525"/>
                      <a:pt x="13833" y="21571"/>
                      <a:pt x="13627" y="21571"/>
                    </a:cubicBezTo>
                    <a:lnTo>
                      <a:pt x="13582" y="21571"/>
                    </a:lnTo>
                    <a:cubicBezTo>
                      <a:pt x="13490" y="21571"/>
                      <a:pt x="13376" y="21571"/>
                      <a:pt x="13308" y="21548"/>
                    </a:cubicBezTo>
                    <a:cubicBezTo>
                      <a:pt x="13262" y="21548"/>
                      <a:pt x="13216" y="21548"/>
                      <a:pt x="13171" y="21525"/>
                    </a:cubicBezTo>
                    <a:cubicBezTo>
                      <a:pt x="13102" y="21502"/>
                      <a:pt x="13034" y="21456"/>
                      <a:pt x="12988" y="21411"/>
                    </a:cubicBezTo>
                    <a:cubicBezTo>
                      <a:pt x="12965" y="21388"/>
                      <a:pt x="12942" y="21365"/>
                      <a:pt x="12942" y="21342"/>
                    </a:cubicBezTo>
                    <a:cubicBezTo>
                      <a:pt x="12942" y="21297"/>
                      <a:pt x="12965" y="21274"/>
                      <a:pt x="12965" y="21251"/>
                    </a:cubicBezTo>
                    <a:cubicBezTo>
                      <a:pt x="12965" y="21228"/>
                      <a:pt x="12965" y="21228"/>
                      <a:pt x="12988" y="21205"/>
                    </a:cubicBezTo>
                    <a:cubicBezTo>
                      <a:pt x="12988" y="21183"/>
                      <a:pt x="12988" y="21137"/>
                      <a:pt x="12988" y="21114"/>
                    </a:cubicBezTo>
                    <a:cubicBezTo>
                      <a:pt x="13034" y="21023"/>
                      <a:pt x="13079" y="20931"/>
                      <a:pt x="13171" y="20840"/>
                    </a:cubicBezTo>
                    <a:cubicBezTo>
                      <a:pt x="13239" y="20772"/>
                      <a:pt x="13330" y="20703"/>
                      <a:pt x="13399" y="20658"/>
                    </a:cubicBezTo>
                    <a:cubicBezTo>
                      <a:pt x="13490" y="20589"/>
                      <a:pt x="13582" y="20543"/>
                      <a:pt x="13650" y="20521"/>
                    </a:cubicBezTo>
                    <a:cubicBezTo>
                      <a:pt x="13741" y="20475"/>
                      <a:pt x="13855" y="20452"/>
                      <a:pt x="13970" y="20429"/>
                    </a:cubicBezTo>
                    <a:cubicBezTo>
                      <a:pt x="14061" y="20406"/>
                      <a:pt x="14152" y="20384"/>
                      <a:pt x="14244" y="20361"/>
                    </a:cubicBezTo>
                    <a:close/>
                    <a:moveTo>
                      <a:pt x="17028" y="1"/>
                    </a:moveTo>
                    <a:cubicBezTo>
                      <a:pt x="16868" y="24"/>
                      <a:pt x="16731" y="46"/>
                      <a:pt x="16572" y="92"/>
                    </a:cubicBezTo>
                    <a:lnTo>
                      <a:pt x="16526" y="115"/>
                    </a:lnTo>
                    <a:cubicBezTo>
                      <a:pt x="16389" y="138"/>
                      <a:pt x="16252" y="183"/>
                      <a:pt x="16115" y="229"/>
                    </a:cubicBezTo>
                    <a:lnTo>
                      <a:pt x="16024" y="252"/>
                    </a:lnTo>
                    <a:cubicBezTo>
                      <a:pt x="15818" y="297"/>
                      <a:pt x="15659" y="343"/>
                      <a:pt x="15499" y="389"/>
                    </a:cubicBezTo>
                    <a:cubicBezTo>
                      <a:pt x="15385" y="412"/>
                      <a:pt x="15293" y="434"/>
                      <a:pt x="15202" y="434"/>
                    </a:cubicBezTo>
                    <a:cubicBezTo>
                      <a:pt x="15111" y="457"/>
                      <a:pt x="15042" y="480"/>
                      <a:pt x="14974" y="480"/>
                    </a:cubicBezTo>
                    <a:cubicBezTo>
                      <a:pt x="14791" y="526"/>
                      <a:pt x="14609" y="571"/>
                      <a:pt x="14449" y="617"/>
                    </a:cubicBezTo>
                    <a:cubicBezTo>
                      <a:pt x="14289" y="663"/>
                      <a:pt x="14107" y="708"/>
                      <a:pt x="13924" y="754"/>
                    </a:cubicBezTo>
                    <a:lnTo>
                      <a:pt x="13764" y="800"/>
                    </a:lnTo>
                    <a:cubicBezTo>
                      <a:pt x="13627" y="822"/>
                      <a:pt x="13513" y="845"/>
                      <a:pt x="13399" y="868"/>
                    </a:cubicBezTo>
                    <a:cubicBezTo>
                      <a:pt x="13330" y="891"/>
                      <a:pt x="13262" y="914"/>
                      <a:pt x="13194" y="937"/>
                    </a:cubicBezTo>
                    <a:lnTo>
                      <a:pt x="13148" y="937"/>
                    </a:lnTo>
                    <a:cubicBezTo>
                      <a:pt x="13079" y="959"/>
                      <a:pt x="13034" y="982"/>
                      <a:pt x="12965" y="982"/>
                    </a:cubicBezTo>
                    <a:lnTo>
                      <a:pt x="12942" y="1005"/>
                    </a:lnTo>
                    <a:lnTo>
                      <a:pt x="12874" y="1005"/>
                    </a:lnTo>
                    <a:cubicBezTo>
                      <a:pt x="12691" y="1051"/>
                      <a:pt x="12509" y="1119"/>
                      <a:pt x="12326" y="1165"/>
                    </a:cubicBezTo>
                    <a:cubicBezTo>
                      <a:pt x="12258" y="1188"/>
                      <a:pt x="12189" y="1210"/>
                      <a:pt x="12121" y="1233"/>
                    </a:cubicBezTo>
                    <a:lnTo>
                      <a:pt x="12052" y="1233"/>
                    </a:lnTo>
                    <a:lnTo>
                      <a:pt x="11984" y="1256"/>
                    </a:lnTo>
                    <a:cubicBezTo>
                      <a:pt x="11938" y="1279"/>
                      <a:pt x="11870" y="1302"/>
                      <a:pt x="11824" y="1302"/>
                    </a:cubicBezTo>
                    <a:cubicBezTo>
                      <a:pt x="11733" y="1325"/>
                      <a:pt x="11641" y="1347"/>
                      <a:pt x="11550" y="1370"/>
                    </a:cubicBezTo>
                    <a:cubicBezTo>
                      <a:pt x="11482" y="1393"/>
                      <a:pt x="11390" y="1416"/>
                      <a:pt x="11299" y="1439"/>
                    </a:cubicBezTo>
                    <a:cubicBezTo>
                      <a:pt x="11208" y="1462"/>
                      <a:pt x="11094" y="1507"/>
                      <a:pt x="10979" y="1530"/>
                    </a:cubicBezTo>
                    <a:lnTo>
                      <a:pt x="10774" y="1576"/>
                    </a:lnTo>
                    <a:lnTo>
                      <a:pt x="10683" y="1598"/>
                    </a:lnTo>
                    <a:lnTo>
                      <a:pt x="10591" y="1621"/>
                    </a:lnTo>
                    <a:lnTo>
                      <a:pt x="10500" y="1644"/>
                    </a:lnTo>
                    <a:cubicBezTo>
                      <a:pt x="10455" y="1667"/>
                      <a:pt x="10409" y="1667"/>
                      <a:pt x="10363" y="1690"/>
                    </a:cubicBezTo>
                    <a:lnTo>
                      <a:pt x="10340" y="1690"/>
                    </a:lnTo>
                    <a:lnTo>
                      <a:pt x="10249" y="1713"/>
                    </a:lnTo>
                    <a:cubicBezTo>
                      <a:pt x="10044" y="1781"/>
                      <a:pt x="9861" y="1827"/>
                      <a:pt x="9678" y="1872"/>
                    </a:cubicBezTo>
                    <a:cubicBezTo>
                      <a:pt x="9564" y="1895"/>
                      <a:pt x="9427" y="1918"/>
                      <a:pt x="9313" y="1964"/>
                    </a:cubicBezTo>
                    <a:lnTo>
                      <a:pt x="9131" y="2009"/>
                    </a:lnTo>
                    <a:cubicBezTo>
                      <a:pt x="8948" y="2055"/>
                      <a:pt x="8743" y="2101"/>
                      <a:pt x="8560" y="2146"/>
                    </a:cubicBezTo>
                    <a:cubicBezTo>
                      <a:pt x="8514" y="2169"/>
                      <a:pt x="8469" y="2169"/>
                      <a:pt x="8423" y="2192"/>
                    </a:cubicBezTo>
                    <a:lnTo>
                      <a:pt x="8355" y="2215"/>
                    </a:lnTo>
                    <a:cubicBezTo>
                      <a:pt x="8218" y="2238"/>
                      <a:pt x="8104" y="2260"/>
                      <a:pt x="8012" y="2283"/>
                    </a:cubicBezTo>
                    <a:lnTo>
                      <a:pt x="7875" y="2329"/>
                    </a:lnTo>
                    <a:cubicBezTo>
                      <a:pt x="7715" y="2375"/>
                      <a:pt x="7579" y="2397"/>
                      <a:pt x="7442" y="2443"/>
                    </a:cubicBezTo>
                    <a:lnTo>
                      <a:pt x="7099" y="2534"/>
                    </a:lnTo>
                    <a:lnTo>
                      <a:pt x="6917" y="2580"/>
                    </a:lnTo>
                    <a:cubicBezTo>
                      <a:pt x="6780" y="2626"/>
                      <a:pt x="6620" y="2671"/>
                      <a:pt x="6483" y="2694"/>
                    </a:cubicBezTo>
                    <a:lnTo>
                      <a:pt x="6369" y="2740"/>
                    </a:lnTo>
                    <a:cubicBezTo>
                      <a:pt x="6255" y="2763"/>
                      <a:pt x="6118" y="2808"/>
                      <a:pt x="6004" y="2831"/>
                    </a:cubicBezTo>
                    <a:cubicBezTo>
                      <a:pt x="5912" y="2854"/>
                      <a:pt x="5821" y="2900"/>
                      <a:pt x="5730" y="2922"/>
                    </a:cubicBezTo>
                    <a:lnTo>
                      <a:pt x="5661" y="2945"/>
                    </a:lnTo>
                    <a:lnTo>
                      <a:pt x="5524" y="2991"/>
                    </a:lnTo>
                    <a:lnTo>
                      <a:pt x="5501" y="2991"/>
                    </a:lnTo>
                    <a:cubicBezTo>
                      <a:pt x="5433" y="3014"/>
                      <a:pt x="5342" y="3036"/>
                      <a:pt x="5273" y="3059"/>
                    </a:cubicBezTo>
                    <a:lnTo>
                      <a:pt x="5228" y="3059"/>
                    </a:lnTo>
                    <a:cubicBezTo>
                      <a:pt x="5136" y="3105"/>
                      <a:pt x="5022" y="3128"/>
                      <a:pt x="4931" y="3151"/>
                    </a:cubicBezTo>
                    <a:lnTo>
                      <a:pt x="4680" y="3242"/>
                    </a:lnTo>
                    <a:cubicBezTo>
                      <a:pt x="4566" y="3265"/>
                      <a:pt x="4451" y="3310"/>
                      <a:pt x="4315" y="3333"/>
                    </a:cubicBezTo>
                    <a:lnTo>
                      <a:pt x="4109" y="3402"/>
                    </a:lnTo>
                    <a:cubicBezTo>
                      <a:pt x="3995" y="3447"/>
                      <a:pt x="3904" y="3470"/>
                      <a:pt x="3790" y="3493"/>
                    </a:cubicBezTo>
                    <a:lnTo>
                      <a:pt x="3675" y="3539"/>
                    </a:lnTo>
                    <a:lnTo>
                      <a:pt x="3516" y="3584"/>
                    </a:lnTo>
                    <a:cubicBezTo>
                      <a:pt x="3470" y="3607"/>
                      <a:pt x="3424" y="3607"/>
                      <a:pt x="3379" y="3630"/>
                    </a:cubicBezTo>
                    <a:cubicBezTo>
                      <a:pt x="3333" y="3630"/>
                      <a:pt x="3287" y="3653"/>
                      <a:pt x="3242" y="3653"/>
                    </a:cubicBezTo>
                    <a:cubicBezTo>
                      <a:pt x="3105" y="3698"/>
                      <a:pt x="2991" y="3721"/>
                      <a:pt x="2854" y="3767"/>
                    </a:cubicBezTo>
                    <a:lnTo>
                      <a:pt x="2694" y="3813"/>
                    </a:lnTo>
                    <a:lnTo>
                      <a:pt x="2603" y="3835"/>
                    </a:lnTo>
                    <a:lnTo>
                      <a:pt x="2557" y="3858"/>
                    </a:lnTo>
                    <a:cubicBezTo>
                      <a:pt x="2420" y="3881"/>
                      <a:pt x="2283" y="3927"/>
                      <a:pt x="2146" y="3949"/>
                    </a:cubicBezTo>
                    <a:cubicBezTo>
                      <a:pt x="1963" y="3995"/>
                      <a:pt x="1781" y="4041"/>
                      <a:pt x="1598" y="4086"/>
                    </a:cubicBezTo>
                    <a:lnTo>
                      <a:pt x="1530" y="4109"/>
                    </a:lnTo>
                    <a:lnTo>
                      <a:pt x="1461" y="4132"/>
                    </a:lnTo>
                    <a:cubicBezTo>
                      <a:pt x="1439" y="4086"/>
                      <a:pt x="1393" y="4086"/>
                      <a:pt x="1347" y="4086"/>
                    </a:cubicBezTo>
                    <a:lnTo>
                      <a:pt x="1256" y="4086"/>
                    </a:lnTo>
                    <a:cubicBezTo>
                      <a:pt x="1233" y="4109"/>
                      <a:pt x="1187" y="4109"/>
                      <a:pt x="1142" y="4132"/>
                    </a:cubicBezTo>
                    <a:cubicBezTo>
                      <a:pt x="1096" y="4132"/>
                      <a:pt x="1073" y="4132"/>
                      <a:pt x="1028" y="4155"/>
                    </a:cubicBezTo>
                    <a:lnTo>
                      <a:pt x="1005" y="4155"/>
                    </a:lnTo>
                    <a:cubicBezTo>
                      <a:pt x="982" y="4155"/>
                      <a:pt x="959" y="4155"/>
                      <a:pt x="914" y="4178"/>
                    </a:cubicBezTo>
                    <a:lnTo>
                      <a:pt x="868" y="4178"/>
                    </a:lnTo>
                    <a:lnTo>
                      <a:pt x="822" y="4201"/>
                    </a:lnTo>
                    <a:cubicBezTo>
                      <a:pt x="777" y="4201"/>
                      <a:pt x="731" y="4223"/>
                      <a:pt x="685" y="4223"/>
                    </a:cubicBezTo>
                    <a:lnTo>
                      <a:pt x="617" y="4223"/>
                    </a:lnTo>
                    <a:lnTo>
                      <a:pt x="594" y="4246"/>
                    </a:lnTo>
                    <a:lnTo>
                      <a:pt x="503" y="4246"/>
                    </a:lnTo>
                    <a:cubicBezTo>
                      <a:pt x="389" y="4269"/>
                      <a:pt x="274" y="4292"/>
                      <a:pt x="183" y="4337"/>
                    </a:cubicBezTo>
                    <a:cubicBezTo>
                      <a:pt x="137" y="4360"/>
                      <a:pt x="92" y="4406"/>
                      <a:pt x="69" y="4429"/>
                    </a:cubicBezTo>
                    <a:cubicBezTo>
                      <a:pt x="23" y="4497"/>
                      <a:pt x="1" y="4566"/>
                      <a:pt x="23" y="4657"/>
                    </a:cubicBezTo>
                    <a:cubicBezTo>
                      <a:pt x="46" y="4703"/>
                      <a:pt x="46" y="4748"/>
                      <a:pt x="69" y="4794"/>
                    </a:cubicBezTo>
                    <a:cubicBezTo>
                      <a:pt x="69" y="4817"/>
                      <a:pt x="92" y="4862"/>
                      <a:pt x="92" y="4885"/>
                    </a:cubicBezTo>
                    <a:cubicBezTo>
                      <a:pt x="115" y="4931"/>
                      <a:pt x="115" y="4999"/>
                      <a:pt x="137" y="5045"/>
                    </a:cubicBezTo>
                    <a:lnTo>
                      <a:pt x="160" y="5136"/>
                    </a:lnTo>
                    <a:cubicBezTo>
                      <a:pt x="160" y="5205"/>
                      <a:pt x="183" y="5251"/>
                      <a:pt x="206" y="5296"/>
                    </a:cubicBezTo>
                    <a:lnTo>
                      <a:pt x="229" y="5410"/>
                    </a:lnTo>
                    <a:lnTo>
                      <a:pt x="229" y="5433"/>
                    </a:lnTo>
                    <a:lnTo>
                      <a:pt x="252" y="5524"/>
                    </a:lnTo>
                    <a:lnTo>
                      <a:pt x="274" y="5639"/>
                    </a:lnTo>
                    <a:lnTo>
                      <a:pt x="343" y="5867"/>
                    </a:lnTo>
                    <a:lnTo>
                      <a:pt x="343" y="5912"/>
                    </a:lnTo>
                    <a:cubicBezTo>
                      <a:pt x="366" y="6004"/>
                      <a:pt x="411" y="6118"/>
                      <a:pt x="434" y="6209"/>
                    </a:cubicBezTo>
                    <a:lnTo>
                      <a:pt x="457" y="6255"/>
                    </a:lnTo>
                    <a:cubicBezTo>
                      <a:pt x="480" y="6323"/>
                      <a:pt x="480" y="6369"/>
                      <a:pt x="503" y="6437"/>
                    </a:cubicBezTo>
                    <a:cubicBezTo>
                      <a:pt x="548" y="6574"/>
                      <a:pt x="571" y="6711"/>
                      <a:pt x="617" y="6871"/>
                    </a:cubicBezTo>
                    <a:lnTo>
                      <a:pt x="617" y="6940"/>
                    </a:lnTo>
                    <a:cubicBezTo>
                      <a:pt x="662" y="7122"/>
                      <a:pt x="708" y="7282"/>
                      <a:pt x="754" y="7465"/>
                    </a:cubicBezTo>
                    <a:cubicBezTo>
                      <a:pt x="799" y="7602"/>
                      <a:pt x="845" y="7738"/>
                      <a:pt x="891" y="7875"/>
                    </a:cubicBezTo>
                    <a:lnTo>
                      <a:pt x="914" y="8012"/>
                    </a:lnTo>
                    <a:cubicBezTo>
                      <a:pt x="936" y="8081"/>
                      <a:pt x="959" y="8149"/>
                      <a:pt x="982" y="8218"/>
                    </a:cubicBezTo>
                    <a:cubicBezTo>
                      <a:pt x="1005" y="8355"/>
                      <a:pt x="1050" y="8469"/>
                      <a:pt x="1073" y="8583"/>
                    </a:cubicBezTo>
                    <a:lnTo>
                      <a:pt x="1119" y="8674"/>
                    </a:lnTo>
                    <a:cubicBezTo>
                      <a:pt x="1142" y="8743"/>
                      <a:pt x="1142" y="8811"/>
                      <a:pt x="1165" y="8880"/>
                    </a:cubicBezTo>
                    <a:lnTo>
                      <a:pt x="1210" y="9017"/>
                    </a:lnTo>
                    <a:lnTo>
                      <a:pt x="1233" y="9154"/>
                    </a:lnTo>
                    <a:cubicBezTo>
                      <a:pt x="1256" y="9222"/>
                      <a:pt x="1279" y="9268"/>
                      <a:pt x="1279" y="9336"/>
                    </a:cubicBezTo>
                    <a:lnTo>
                      <a:pt x="1302" y="9382"/>
                    </a:lnTo>
                    <a:cubicBezTo>
                      <a:pt x="1324" y="9496"/>
                      <a:pt x="1370" y="9610"/>
                      <a:pt x="1393" y="9724"/>
                    </a:cubicBezTo>
                    <a:cubicBezTo>
                      <a:pt x="1439" y="9930"/>
                      <a:pt x="1507" y="10112"/>
                      <a:pt x="1553" y="10318"/>
                    </a:cubicBezTo>
                    <a:cubicBezTo>
                      <a:pt x="1575" y="10409"/>
                      <a:pt x="1621" y="10523"/>
                      <a:pt x="1644" y="10637"/>
                    </a:cubicBezTo>
                    <a:lnTo>
                      <a:pt x="1644" y="10660"/>
                    </a:lnTo>
                    <a:cubicBezTo>
                      <a:pt x="1667" y="10729"/>
                      <a:pt x="1690" y="10797"/>
                      <a:pt x="1712" y="10888"/>
                    </a:cubicBezTo>
                    <a:cubicBezTo>
                      <a:pt x="1735" y="10980"/>
                      <a:pt x="1758" y="11094"/>
                      <a:pt x="1804" y="11208"/>
                    </a:cubicBezTo>
                    <a:lnTo>
                      <a:pt x="1872" y="11459"/>
                    </a:lnTo>
                    <a:cubicBezTo>
                      <a:pt x="1918" y="11642"/>
                      <a:pt x="1963" y="11847"/>
                      <a:pt x="2009" y="12052"/>
                    </a:cubicBezTo>
                    <a:lnTo>
                      <a:pt x="2055" y="12235"/>
                    </a:lnTo>
                    <a:lnTo>
                      <a:pt x="2100" y="12349"/>
                    </a:lnTo>
                    <a:cubicBezTo>
                      <a:pt x="2123" y="12440"/>
                      <a:pt x="2123" y="12532"/>
                      <a:pt x="2146" y="12623"/>
                    </a:cubicBezTo>
                    <a:cubicBezTo>
                      <a:pt x="2215" y="12806"/>
                      <a:pt x="2260" y="13011"/>
                      <a:pt x="2329" y="13217"/>
                    </a:cubicBezTo>
                    <a:cubicBezTo>
                      <a:pt x="2397" y="13399"/>
                      <a:pt x="2443" y="13605"/>
                      <a:pt x="2488" y="13787"/>
                    </a:cubicBezTo>
                    <a:cubicBezTo>
                      <a:pt x="2511" y="13924"/>
                      <a:pt x="2557" y="14038"/>
                      <a:pt x="2580" y="14175"/>
                    </a:cubicBezTo>
                    <a:lnTo>
                      <a:pt x="2648" y="14381"/>
                    </a:lnTo>
                    <a:cubicBezTo>
                      <a:pt x="2717" y="14586"/>
                      <a:pt x="2762" y="14791"/>
                      <a:pt x="2808" y="14997"/>
                    </a:cubicBezTo>
                    <a:lnTo>
                      <a:pt x="2831" y="15088"/>
                    </a:lnTo>
                    <a:lnTo>
                      <a:pt x="2899" y="15248"/>
                    </a:lnTo>
                    <a:cubicBezTo>
                      <a:pt x="2899" y="15316"/>
                      <a:pt x="2922" y="15362"/>
                      <a:pt x="2922" y="15408"/>
                    </a:cubicBezTo>
                    <a:cubicBezTo>
                      <a:pt x="2945" y="15453"/>
                      <a:pt x="2945" y="15499"/>
                      <a:pt x="2968" y="15545"/>
                    </a:cubicBezTo>
                    <a:cubicBezTo>
                      <a:pt x="3013" y="15750"/>
                      <a:pt x="3082" y="15956"/>
                      <a:pt x="3150" y="16161"/>
                    </a:cubicBezTo>
                    <a:lnTo>
                      <a:pt x="3150" y="16229"/>
                    </a:lnTo>
                    <a:cubicBezTo>
                      <a:pt x="3219" y="16389"/>
                      <a:pt x="3265" y="16549"/>
                      <a:pt x="3310" y="16709"/>
                    </a:cubicBezTo>
                    <a:lnTo>
                      <a:pt x="3333" y="16823"/>
                    </a:lnTo>
                    <a:cubicBezTo>
                      <a:pt x="3333" y="16891"/>
                      <a:pt x="3356" y="16960"/>
                      <a:pt x="3379" y="17006"/>
                    </a:cubicBezTo>
                    <a:lnTo>
                      <a:pt x="3424" y="17142"/>
                    </a:lnTo>
                    <a:cubicBezTo>
                      <a:pt x="3424" y="17211"/>
                      <a:pt x="3447" y="17257"/>
                      <a:pt x="3470" y="17302"/>
                    </a:cubicBezTo>
                    <a:lnTo>
                      <a:pt x="3516" y="17462"/>
                    </a:lnTo>
                    <a:cubicBezTo>
                      <a:pt x="3561" y="17599"/>
                      <a:pt x="3584" y="17736"/>
                      <a:pt x="3630" y="17896"/>
                    </a:cubicBezTo>
                    <a:cubicBezTo>
                      <a:pt x="3653" y="17964"/>
                      <a:pt x="3675" y="18055"/>
                      <a:pt x="3698" y="18147"/>
                    </a:cubicBezTo>
                    <a:cubicBezTo>
                      <a:pt x="3721" y="18261"/>
                      <a:pt x="3744" y="18375"/>
                      <a:pt x="3790" y="18489"/>
                    </a:cubicBezTo>
                    <a:cubicBezTo>
                      <a:pt x="3881" y="18832"/>
                      <a:pt x="3972" y="19220"/>
                      <a:pt x="4041" y="19516"/>
                    </a:cubicBezTo>
                    <a:lnTo>
                      <a:pt x="4086" y="19676"/>
                    </a:lnTo>
                    <a:cubicBezTo>
                      <a:pt x="4155" y="20018"/>
                      <a:pt x="4269" y="20406"/>
                      <a:pt x="4383" y="20840"/>
                    </a:cubicBezTo>
                    <a:cubicBezTo>
                      <a:pt x="4429" y="20954"/>
                      <a:pt x="4474" y="21091"/>
                      <a:pt x="4497" y="21228"/>
                    </a:cubicBezTo>
                    <a:lnTo>
                      <a:pt x="4520" y="21342"/>
                    </a:lnTo>
                    <a:lnTo>
                      <a:pt x="4543" y="21365"/>
                    </a:lnTo>
                    <a:cubicBezTo>
                      <a:pt x="4566" y="21434"/>
                      <a:pt x="4588" y="21525"/>
                      <a:pt x="4588" y="21616"/>
                    </a:cubicBezTo>
                    <a:cubicBezTo>
                      <a:pt x="4611" y="21662"/>
                      <a:pt x="4657" y="21708"/>
                      <a:pt x="4703" y="21753"/>
                    </a:cubicBezTo>
                    <a:cubicBezTo>
                      <a:pt x="4725" y="21799"/>
                      <a:pt x="4748" y="21844"/>
                      <a:pt x="4748" y="21913"/>
                    </a:cubicBezTo>
                    <a:lnTo>
                      <a:pt x="4771" y="21981"/>
                    </a:lnTo>
                    <a:lnTo>
                      <a:pt x="4794" y="22027"/>
                    </a:lnTo>
                    <a:lnTo>
                      <a:pt x="4817" y="22096"/>
                    </a:lnTo>
                    <a:lnTo>
                      <a:pt x="4817" y="22118"/>
                    </a:lnTo>
                    <a:cubicBezTo>
                      <a:pt x="4862" y="22255"/>
                      <a:pt x="4885" y="22392"/>
                      <a:pt x="4931" y="22529"/>
                    </a:cubicBezTo>
                    <a:lnTo>
                      <a:pt x="4931" y="22552"/>
                    </a:lnTo>
                    <a:cubicBezTo>
                      <a:pt x="4931" y="22575"/>
                      <a:pt x="4931" y="22598"/>
                      <a:pt x="4954" y="22621"/>
                    </a:cubicBezTo>
                    <a:lnTo>
                      <a:pt x="4954" y="22689"/>
                    </a:lnTo>
                    <a:cubicBezTo>
                      <a:pt x="4999" y="22849"/>
                      <a:pt x="5022" y="23031"/>
                      <a:pt x="5091" y="23191"/>
                    </a:cubicBezTo>
                    <a:cubicBezTo>
                      <a:pt x="5113" y="23282"/>
                      <a:pt x="5136" y="23374"/>
                      <a:pt x="5159" y="23465"/>
                    </a:cubicBezTo>
                    <a:lnTo>
                      <a:pt x="5205" y="23670"/>
                    </a:lnTo>
                    <a:cubicBezTo>
                      <a:pt x="5296" y="23944"/>
                      <a:pt x="5364" y="24218"/>
                      <a:pt x="5433" y="24492"/>
                    </a:cubicBezTo>
                    <a:lnTo>
                      <a:pt x="5479" y="24720"/>
                    </a:lnTo>
                    <a:cubicBezTo>
                      <a:pt x="5501" y="24789"/>
                      <a:pt x="5524" y="24880"/>
                      <a:pt x="5547" y="24949"/>
                    </a:cubicBezTo>
                    <a:lnTo>
                      <a:pt x="5547" y="24926"/>
                    </a:lnTo>
                    <a:cubicBezTo>
                      <a:pt x="5570" y="25086"/>
                      <a:pt x="5616" y="25245"/>
                      <a:pt x="5684" y="25428"/>
                    </a:cubicBezTo>
                    <a:lnTo>
                      <a:pt x="5684" y="25474"/>
                    </a:lnTo>
                    <a:cubicBezTo>
                      <a:pt x="5730" y="25633"/>
                      <a:pt x="5775" y="25770"/>
                      <a:pt x="5821" y="25930"/>
                    </a:cubicBezTo>
                    <a:lnTo>
                      <a:pt x="5867" y="26021"/>
                    </a:lnTo>
                    <a:cubicBezTo>
                      <a:pt x="5867" y="26067"/>
                      <a:pt x="5889" y="26113"/>
                      <a:pt x="5889" y="26158"/>
                    </a:cubicBezTo>
                    <a:lnTo>
                      <a:pt x="5935" y="26273"/>
                    </a:lnTo>
                    <a:lnTo>
                      <a:pt x="5958" y="26410"/>
                    </a:lnTo>
                    <a:cubicBezTo>
                      <a:pt x="5981" y="26478"/>
                      <a:pt x="6004" y="26569"/>
                      <a:pt x="6026" y="26661"/>
                    </a:cubicBezTo>
                    <a:cubicBezTo>
                      <a:pt x="6049" y="26729"/>
                      <a:pt x="6072" y="26798"/>
                      <a:pt x="6095" y="26889"/>
                    </a:cubicBezTo>
                    <a:lnTo>
                      <a:pt x="6141" y="27071"/>
                    </a:lnTo>
                    <a:lnTo>
                      <a:pt x="6209" y="27277"/>
                    </a:lnTo>
                    <a:lnTo>
                      <a:pt x="6232" y="27323"/>
                    </a:lnTo>
                    <a:cubicBezTo>
                      <a:pt x="6255" y="27437"/>
                      <a:pt x="6277" y="27551"/>
                      <a:pt x="6323" y="27665"/>
                    </a:cubicBezTo>
                    <a:lnTo>
                      <a:pt x="6346" y="27779"/>
                    </a:lnTo>
                    <a:cubicBezTo>
                      <a:pt x="6346" y="27848"/>
                      <a:pt x="6369" y="27939"/>
                      <a:pt x="6392" y="28007"/>
                    </a:cubicBezTo>
                    <a:lnTo>
                      <a:pt x="6414" y="28076"/>
                    </a:lnTo>
                    <a:lnTo>
                      <a:pt x="6414" y="28121"/>
                    </a:lnTo>
                    <a:cubicBezTo>
                      <a:pt x="6414" y="28167"/>
                      <a:pt x="6437" y="28213"/>
                      <a:pt x="6437" y="28236"/>
                    </a:cubicBezTo>
                    <a:cubicBezTo>
                      <a:pt x="6460" y="28304"/>
                      <a:pt x="6460" y="28350"/>
                      <a:pt x="6506" y="28372"/>
                    </a:cubicBezTo>
                    <a:cubicBezTo>
                      <a:pt x="6506" y="28395"/>
                      <a:pt x="6529" y="28418"/>
                      <a:pt x="6551" y="28441"/>
                    </a:cubicBezTo>
                    <a:cubicBezTo>
                      <a:pt x="6574" y="28464"/>
                      <a:pt x="6620" y="28487"/>
                      <a:pt x="6666" y="28487"/>
                    </a:cubicBezTo>
                    <a:lnTo>
                      <a:pt x="6688" y="28487"/>
                    </a:lnTo>
                    <a:cubicBezTo>
                      <a:pt x="6757" y="28487"/>
                      <a:pt x="6825" y="28464"/>
                      <a:pt x="6871" y="28464"/>
                    </a:cubicBezTo>
                    <a:lnTo>
                      <a:pt x="6939" y="28441"/>
                    </a:lnTo>
                    <a:cubicBezTo>
                      <a:pt x="7054" y="28418"/>
                      <a:pt x="7145" y="28395"/>
                      <a:pt x="7259" y="28372"/>
                    </a:cubicBezTo>
                    <a:lnTo>
                      <a:pt x="7327" y="28350"/>
                    </a:lnTo>
                    <a:lnTo>
                      <a:pt x="7350" y="28350"/>
                    </a:lnTo>
                    <a:cubicBezTo>
                      <a:pt x="7419" y="28327"/>
                      <a:pt x="7464" y="28304"/>
                      <a:pt x="7533" y="28304"/>
                    </a:cubicBezTo>
                    <a:cubicBezTo>
                      <a:pt x="7624" y="28258"/>
                      <a:pt x="7715" y="28236"/>
                      <a:pt x="7807" y="28213"/>
                    </a:cubicBezTo>
                    <a:cubicBezTo>
                      <a:pt x="7989" y="28167"/>
                      <a:pt x="8172" y="28121"/>
                      <a:pt x="8355" y="28076"/>
                    </a:cubicBezTo>
                    <a:cubicBezTo>
                      <a:pt x="8469" y="28030"/>
                      <a:pt x="8583" y="28007"/>
                      <a:pt x="8697" y="27962"/>
                    </a:cubicBezTo>
                    <a:lnTo>
                      <a:pt x="8880" y="27916"/>
                    </a:lnTo>
                    <a:lnTo>
                      <a:pt x="9062" y="27848"/>
                    </a:lnTo>
                    <a:cubicBezTo>
                      <a:pt x="9176" y="27825"/>
                      <a:pt x="9313" y="27779"/>
                      <a:pt x="9427" y="27756"/>
                    </a:cubicBezTo>
                    <a:cubicBezTo>
                      <a:pt x="9610" y="27688"/>
                      <a:pt x="9793" y="27642"/>
                      <a:pt x="9975" y="27596"/>
                    </a:cubicBezTo>
                    <a:cubicBezTo>
                      <a:pt x="10272" y="27505"/>
                      <a:pt x="10614" y="27414"/>
                      <a:pt x="11025" y="27323"/>
                    </a:cubicBezTo>
                    <a:cubicBezTo>
                      <a:pt x="11162" y="27300"/>
                      <a:pt x="11299" y="27254"/>
                      <a:pt x="11436" y="27208"/>
                    </a:cubicBezTo>
                    <a:lnTo>
                      <a:pt x="11573" y="27186"/>
                    </a:lnTo>
                    <a:lnTo>
                      <a:pt x="11778" y="27117"/>
                    </a:lnTo>
                    <a:cubicBezTo>
                      <a:pt x="11893" y="27094"/>
                      <a:pt x="11984" y="27071"/>
                      <a:pt x="12098" y="27026"/>
                    </a:cubicBezTo>
                    <a:cubicBezTo>
                      <a:pt x="12258" y="26980"/>
                      <a:pt x="12440" y="26935"/>
                      <a:pt x="12623" y="26889"/>
                    </a:cubicBezTo>
                    <a:cubicBezTo>
                      <a:pt x="12851" y="26843"/>
                      <a:pt x="13034" y="26798"/>
                      <a:pt x="13171" y="26775"/>
                    </a:cubicBezTo>
                    <a:cubicBezTo>
                      <a:pt x="13376" y="26729"/>
                      <a:pt x="13582" y="26683"/>
                      <a:pt x="13764" y="26638"/>
                    </a:cubicBezTo>
                    <a:lnTo>
                      <a:pt x="13901" y="26592"/>
                    </a:lnTo>
                    <a:lnTo>
                      <a:pt x="13970" y="26592"/>
                    </a:lnTo>
                    <a:lnTo>
                      <a:pt x="14289" y="26501"/>
                    </a:lnTo>
                    <a:lnTo>
                      <a:pt x="14472" y="26455"/>
                    </a:lnTo>
                    <a:cubicBezTo>
                      <a:pt x="14586" y="26410"/>
                      <a:pt x="14700" y="26387"/>
                      <a:pt x="14814" y="26364"/>
                    </a:cubicBezTo>
                    <a:lnTo>
                      <a:pt x="14951" y="26318"/>
                    </a:lnTo>
                    <a:cubicBezTo>
                      <a:pt x="15088" y="26273"/>
                      <a:pt x="15225" y="26250"/>
                      <a:pt x="15362" y="26204"/>
                    </a:cubicBezTo>
                    <a:lnTo>
                      <a:pt x="15590" y="26136"/>
                    </a:lnTo>
                    <a:cubicBezTo>
                      <a:pt x="15704" y="26113"/>
                      <a:pt x="15796" y="26090"/>
                      <a:pt x="15910" y="26044"/>
                    </a:cubicBezTo>
                    <a:cubicBezTo>
                      <a:pt x="16047" y="25999"/>
                      <a:pt x="16206" y="25976"/>
                      <a:pt x="16343" y="25930"/>
                    </a:cubicBezTo>
                    <a:lnTo>
                      <a:pt x="16458" y="25885"/>
                    </a:lnTo>
                    <a:lnTo>
                      <a:pt x="16572" y="25862"/>
                    </a:lnTo>
                    <a:cubicBezTo>
                      <a:pt x="16709" y="25816"/>
                      <a:pt x="16846" y="25793"/>
                      <a:pt x="17005" y="25748"/>
                    </a:cubicBezTo>
                    <a:cubicBezTo>
                      <a:pt x="17051" y="25725"/>
                      <a:pt x="17119" y="25725"/>
                      <a:pt x="17188" y="25702"/>
                    </a:cubicBezTo>
                    <a:lnTo>
                      <a:pt x="17279" y="25679"/>
                    </a:lnTo>
                    <a:cubicBezTo>
                      <a:pt x="17348" y="25656"/>
                      <a:pt x="17439" y="25611"/>
                      <a:pt x="17530" y="25588"/>
                    </a:cubicBezTo>
                    <a:cubicBezTo>
                      <a:pt x="17713" y="25542"/>
                      <a:pt x="17896" y="25497"/>
                      <a:pt x="18078" y="25428"/>
                    </a:cubicBezTo>
                    <a:cubicBezTo>
                      <a:pt x="18261" y="25382"/>
                      <a:pt x="18443" y="25337"/>
                      <a:pt x="18626" y="25291"/>
                    </a:cubicBezTo>
                    <a:cubicBezTo>
                      <a:pt x="18672" y="25268"/>
                      <a:pt x="18740" y="25245"/>
                      <a:pt x="18786" y="25245"/>
                    </a:cubicBezTo>
                    <a:lnTo>
                      <a:pt x="18877" y="25223"/>
                    </a:lnTo>
                    <a:cubicBezTo>
                      <a:pt x="18968" y="25200"/>
                      <a:pt x="19060" y="25177"/>
                      <a:pt x="19128" y="25154"/>
                    </a:cubicBezTo>
                    <a:lnTo>
                      <a:pt x="19242" y="25108"/>
                    </a:lnTo>
                    <a:lnTo>
                      <a:pt x="19265" y="25108"/>
                    </a:lnTo>
                    <a:cubicBezTo>
                      <a:pt x="19471" y="25086"/>
                      <a:pt x="19722" y="25063"/>
                      <a:pt x="19950" y="25017"/>
                    </a:cubicBezTo>
                    <a:cubicBezTo>
                      <a:pt x="20064" y="24994"/>
                      <a:pt x="20201" y="24949"/>
                      <a:pt x="20315" y="24926"/>
                    </a:cubicBezTo>
                    <a:lnTo>
                      <a:pt x="20361" y="24903"/>
                    </a:lnTo>
                    <a:lnTo>
                      <a:pt x="20520" y="24857"/>
                    </a:lnTo>
                    <a:cubicBezTo>
                      <a:pt x="20635" y="24835"/>
                      <a:pt x="20726" y="24812"/>
                      <a:pt x="20840" y="24789"/>
                    </a:cubicBezTo>
                    <a:cubicBezTo>
                      <a:pt x="20908" y="24766"/>
                      <a:pt x="21000" y="24743"/>
                      <a:pt x="21068" y="24720"/>
                    </a:cubicBezTo>
                    <a:cubicBezTo>
                      <a:pt x="21182" y="24675"/>
                      <a:pt x="21319" y="24652"/>
                      <a:pt x="21433" y="24606"/>
                    </a:cubicBezTo>
                    <a:lnTo>
                      <a:pt x="21662" y="24561"/>
                    </a:lnTo>
                    <a:lnTo>
                      <a:pt x="21890" y="24492"/>
                    </a:lnTo>
                    <a:lnTo>
                      <a:pt x="22210" y="24401"/>
                    </a:lnTo>
                    <a:cubicBezTo>
                      <a:pt x="22301" y="24378"/>
                      <a:pt x="22392" y="24355"/>
                      <a:pt x="22483" y="24332"/>
                    </a:cubicBezTo>
                    <a:lnTo>
                      <a:pt x="22506" y="24332"/>
                    </a:lnTo>
                    <a:cubicBezTo>
                      <a:pt x="22598" y="24310"/>
                      <a:pt x="22666" y="24287"/>
                      <a:pt x="22757" y="24264"/>
                    </a:cubicBezTo>
                    <a:cubicBezTo>
                      <a:pt x="22826" y="24241"/>
                      <a:pt x="22894" y="24218"/>
                      <a:pt x="22963" y="24195"/>
                    </a:cubicBezTo>
                    <a:lnTo>
                      <a:pt x="23008" y="24173"/>
                    </a:lnTo>
                    <a:lnTo>
                      <a:pt x="23100" y="24150"/>
                    </a:lnTo>
                    <a:cubicBezTo>
                      <a:pt x="23168" y="24127"/>
                      <a:pt x="23260" y="24104"/>
                      <a:pt x="23328" y="24059"/>
                    </a:cubicBezTo>
                    <a:cubicBezTo>
                      <a:pt x="23374" y="24059"/>
                      <a:pt x="23419" y="24036"/>
                      <a:pt x="23419" y="24013"/>
                    </a:cubicBezTo>
                    <a:cubicBezTo>
                      <a:pt x="23465" y="23990"/>
                      <a:pt x="23488" y="23967"/>
                      <a:pt x="23511" y="23967"/>
                    </a:cubicBezTo>
                    <a:cubicBezTo>
                      <a:pt x="23556" y="23922"/>
                      <a:pt x="23602" y="23853"/>
                      <a:pt x="23648" y="23807"/>
                    </a:cubicBezTo>
                    <a:cubicBezTo>
                      <a:pt x="23716" y="23739"/>
                      <a:pt x="23784" y="23648"/>
                      <a:pt x="23830" y="23556"/>
                    </a:cubicBezTo>
                    <a:cubicBezTo>
                      <a:pt x="23967" y="23351"/>
                      <a:pt x="24058" y="23146"/>
                      <a:pt x="24104" y="22917"/>
                    </a:cubicBezTo>
                    <a:cubicBezTo>
                      <a:pt x="24127" y="22849"/>
                      <a:pt x="24150" y="22735"/>
                      <a:pt x="24150" y="22621"/>
                    </a:cubicBezTo>
                    <a:cubicBezTo>
                      <a:pt x="24150" y="22529"/>
                      <a:pt x="24150" y="22438"/>
                      <a:pt x="24150" y="22324"/>
                    </a:cubicBezTo>
                    <a:cubicBezTo>
                      <a:pt x="24127" y="22141"/>
                      <a:pt x="24081" y="21959"/>
                      <a:pt x="24036" y="21822"/>
                    </a:cubicBezTo>
                    <a:lnTo>
                      <a:pt x="23990" y="21708"/>
                    </a:lnTo>
                    <a:cubicBezTo>
                      <a:pt x="23967" y="21571"/>
                      <a:pt x="23921" y="21456"/>
                      <a:pt x="23899" y="21342"/>
                    </a:cubicBezTo>
                    <a:cubicBezTo>
                      <a:pt x="23853" y="21228"/>
                      <a:pt x="23830" y="21137"/>
                      <a:pt x="23784" y="21023"/>
                    </a:cubicBezTo>
                    <a:cubicBezTo>
                      <a:pt x="23762" y="20954"/>
                      <a:pt x="23762" y="20886"/>
                      <a:pt x="23739" y="20817"/>
                    </a:cubicBezTo>
                    <a:cubicBezTo>
                      <a:pt x="23716" y="20749"/>
                      <a:pt x="23693" y="20680"/>
                      <a:pt x="23670" y="20612"/>
                    </a:cubicBezTo>
                    <a:lnTo>
                      <a:pt x="23648" y="20566"/>
                    </a:lnTo>
                    <a:cubicBezTo>
                      <a:pt x="23625" y="20475"/>
                      <a:pt x="23602" y="20406"/>
                      <a:pt x="23579" y="20315"/>
                    </a:cubicBezTo>
                    <a:lnTo>
                      <a:pt x="23533" y="20178"/>
                    </a:lnTo>
                    <a:cubicBezTo>
                      <a:pt x="23511" y="20064"/>
                      <a:pt x="23465" y="19950"/>
                      <a:pt x="23442" y="19836"/>
                    </a:cubicBezTo>
                    <a:lnTo>
                      <a:pt x="23374" y="19562"/>
                    </a:lnTo>
                    <a:lnTo>
                      <a:pt x="23328" y="19448"/>
                    </a:lnTo>
                    <a:lnTo>
                      <a:pt x="23305" y="19357"/>
                    </a:lnTo>
                    <a:cubicBezTo>
                      <a:pt x="23305" y="19288"/>
                      <a:pt x="23282" y="19197"/>
                      <a:pt x="23260" y="19128"/>
                    </a:cubicBezTo>
                    <a:cubicBezTo>
                      <a:pt x="23237" y="19037"/>
                      <a:pt x="23214" y="18968"/>
                      <a:pt x="23191" y="18877"/>
                    </a:cubicBezTo>
                    <a:cubicBezTo>
                      <a:pt x="23168" y="18809"/>
                      <a:pt x="23145" y="18763"/>
                      <a:pt x="23123" y="18695"/>
                    </a:cubicBezTo>
                    <a:cubicBezTo>
                      <a:pt x="23100" y="18580"/>
                      <a:pt x="23054" y="18444"/>
                      <a:pt x="23031" y="18307"/>
                    </a:cubicBezTo>
                    <a:lnTo>
                      <a:pt x="22986" y="18147"/>
                    </a:lnTo>
                    <a:lnTo>
                      <a:pt x="22940" y="17987"/>
                    </a:lnTo>
                    <a:cubicBezTo>
                      <a:pt x="22917" y="17919"/>
                      <a:pt x="22894" y="17850"/>
                      <a:pt x="22894" y="17782"/>
                    </a:cubicBezTo>
                    <a:lnTo>
                      <a:pt x="22871" y="17736"/>
                    </a:lnTo>
                    <a:cubicBezTo>
                      <a:pt x="22849" y="17645"/>
                      <a:pt x="22826" y="17553"/>
                      <a:pt x="22803" y="17485"/>
                    </a:cubicBezTo>
                    <a:lnTo>
                      <a:pt x="22803" y="17508"/>
                    </a:lnTo>
                    <a:cubicBezTo>
                      <a:pt x="22780" y="17325"/>
                      <a:pt x="22712" y="17165"/>
                      <a:pt x="22666" y="17006"/>
                    </a:cubicBezTo>
                    <a:cubicBezTo>
                      <a:pt x="22643" y="16869"/>
                      <a:pt x="22598" y="16754"/>
                      <a:pt x="22552" y="16617"/>
                    </a:cubicBezTo>
                    <a:cubicBezTo>
                      <a:pt x="22552" y="16595"/>
                      <a:pt x="22552" y="16572"/>
                      <a:pt x="22529" y="16549"/>
                    </a:cubicBezTo>
                    <a:cubicBezTo>
                      <a:pt x="22529" y="16526"/>
                      <a:pt x="22529" y="16526"/>
                      <a:pt x="22529" y="16503"/>
                    </a:cubicBezTo>
                    <a:cubicBezTo>
                      <a:pt x="22506" y="16435"/>
                      <a:pt x="22483" y="16344"/>
                      <a:pt x="22461" y="16275"/>
                    </a:cubicBezTo>
                    <a:lnTo>
                      <a:pt x="22438" y="16161"/>
                    </a:lnTo>
                    <a:cubicBezTo>
                      <a:pt x="22415" y="16001"/>
                      <a:pt x="22369" y="15819"/>
                      <a:pt x="22324" y="15636"/>
                    </a:cubicBezTo>
                    <a:cubicBezTo>
                      <a:pt x="22278" y="15522"/>
                      <a:pt x="22232" y="15385"/>
                      <a:pt x="22210" y="15271"/>
                    </a:cubicBezTo>
                    <a:lnTo>
                      <a:pt x="22187" y="15202"/>
                    </a:lnTo>
                    <a:cubicBezTo>
                      <a:pt x="22141" y="15088"/>
                      <a:pt x="22118" y="14951"/>
                      <a:pt x="22073" y="14837"/>
                    </a:cubicBezTo>
                    <a:lnTo>
                      <a:pt x="22073" y="14791"/>
                    </a:lnTo>
                    <a:lnTo>
                      <a:pt x="22050" y="14769"/>
                    </a:lnTo>
                    <a:lnTo>
                      <a:pt x="22027" y="14677"/>
                    </a:lnTo>
                    <a:lnTo>
                      <a:pt x="22027" y="14632"/>
                    </a:lnTo>
                    <a:cubicBezTo>
                      <a:pt x="22004" y="14563"/>
                      <a:pt x="21981" y="14518"/>
                      <a:pt x="21981" y="14449"/>
                    </a:cubicBezTo>
                    <a:cubicBezTo>
                      <a:pt x="21958" y="14381"/>
                      <a:pt x="21936" y="14289"/>
                      <a:pt x="21913" y="14221"/>
                    </a:cubicBezTo>
                    <a:cubicBezTo>
                      <a:pt x="21890" y="14084"/>
                      <a:pt x="21844" y="13947"/>
                      <a:pt x="21799" y="13810"/>
                    </a:cubicBezTo>
                    <a:lnTo>
                      <a:pt x="21753" y="13605"/>
                    </a:lnTo>
                    <a:lnTo>
                      <a:pt x="21707" y="13468"/>
                    </a:lnTo>
                    <a:cubicBezTo>
                      <a:pt x="21662" y="13331"/>
                      <a:pt x="21639" y="13217"/>
                      <a:pt x="21593" y="13080"/>
                    </a:cubicBezTo>
                    <a:lnTo>
                      <a:pt x="21593" y="13057"/>
                    </a:lnTo>
                    <a:lnTo>
                      <a:pt x="21593" y="13034"/>
                    </a:lnTo>
                    <a:cubicBezTo>
                      <a:pt x="21548" y="12874"/>
                      <a:pt x="21502" y="12692"/>
                      <a:pt x="21456" y="12532"/>
                    </a:cubicBezTo>
                    <a:cubicBezTo>
                      <a:pt x="21433" y="12440"/>
                      <a:pt x="21411" y="12349"/>
                      <a:pt x="21365" y="12258"/>
                    </a:cubicBezTo>
                    <a:cubicBezTo>
                      <a:pt x="21342" y="12167"/>
                      <a:pt x="21319" y="12075"/>
                      <a:pt x="21297" y="11984"/>
                    </a:cubicBezTo>
                    <a:lnTo>
                      <a:pt x="21274" y="11938"/>
                    </a:lnTo>
                    <a:lnTo>
                      <a:pt x="21274" y="11915"/>
                    </a:lnTo>
                    <a:cubicBezTo>
                      <a:pt x="21228" y="11779"/>
                      <a:pt x="21205" y="11642"/>
                      <a:pt x="21182" y="11527"/>
                    </a:cubicBezTo>
                    <a:lnTo>
                      <a:pt x="21160" y="11482"/>
                    </a:lnTo>
                    <a:lnTo>
                      <a:pt x="21160" y="11459"/>
                    </a:lnTo>
                    <a:lnTo>
                      <a:pt x="21114" y="11276"/>
                    </a:lnTo>
                    <a:cubicBezTo>
                      <a:pt x="21091" y="11185"/>
                      <a:pt x="21068" y="11071"/>
                      <a:pt x="21045" y="10980"/>
                    </a:cubicBezTo>
                    <a:lnTo>
                      <a:pt x="21045" y="10911"/>
                    </a:lnTo>
                    <a:cubicBezTo>
                      <a:pt x="21023" y="10843"/>
                      <a:pt x="21000" y="10774"/>
                      <a:pt x="20977" y="10706"/>
                    </a:cubicBezTo>
                    <a:lnTo>
                      <a:pt x="20931" y="10546"/>
                    </a:lnTo>
                    <a:lnTo>
                      <a:pt x="20908" y="10455"/>
                    </a:lnTo>
                    <a:cubicBezTo>
                      <a:pt x="20863" y="10318"/>
                      <a:pt x="20840" y="10158"/>
                      <a:pt x="20794" y="9998"/>
                    </a:cubicBezTo>
                    <a:lnTo>
                      <a:pt x="20749" y="9861"/>
                    </a:lnTo>
                    <a:lnTo>
                      <a:pt x="20726" y="9770"/>
                    </a:lnTo>
                    <a:lnTo>
                      <a:pt x="20726" y="9747"/>
                    </a:lnTo>
                    <a:lnTo>
                      <a:pt x="20703" y="9633"/>
                    </a:lnTo>
                    <a:lnTo>
                      <a:pt x="20680" y="9587"/>
                    </a:lnTo>
                    <a:cubicBezTo>
                      <a:pt x="20657" y="9450"/>
                      <a:pt x="20612" y="9336"/>
                      <a:pt x="20589" y="9199"/>
                    </a:cubicBezTo>
                    <a:cubicBezTo>
                      <a:pt x="20520" y="9017"/>
                      <a:pt x="20475" y="8811"/>
                      <a:pt x="20429" y="8629"/>
                    </a:cubicBezTo>
                    <a:cubicBezTo>
                      <a:pt x="20384" y="8469"/>
                      <a:pt x="20361" y="8332"/>
                      <a:pt x="20315" y="8172"/>
                    </a:cubicBezTo>
                    <a:lnTo>
                      <a:pt x="20315" y="8149"/>
                    </a:lnTo>
                    <a:lnTo>
                      <a:pt x="20292" y="8081"/>
                    </a:lnTo>
                    <a:lnTo>
                      <a:pt x="20269" y="8035"/>
                    </a:lnTo>
                    <a:lnTo>
                      <a:pt x="20269" y="8012"/>
                    </a:lnTo>
                    <a:cubicBezTo>
                      <a:pt x="20247" y="7898"/>
                      <a:pt x="20224" y="7784"/>
                      <a:pt x="20178" y="7693"/>
                    </a:cubicBezTo>
                    <a:cubicBezTo>
                      <a:pt x="20155" y="7602"/>
                      <a:pt x="20132" y="7510"/>
                      <a:pt x="20087" y="7419"/>
                    </a:cubicBezTo>
                    <a:lnTo>
                      <a:pt x="20087" y="7373"/>
                    </a:lnTo>
                    <a:lnTo>
                      <a:pt x="20064" y="7282"/>
                    </a:lnTo>
                    <a:cubicBezTo>
                      <a:pt x="20018" y="7213"/>
                      <a:pt x="19995" y="7122"/>
                      <a:pt x="19973" y="7031"/>
                    </a:cubicBezTo>
                    <a:lnTo>
                      <a:pt x="19904" y="6825"/>
                    </a:lnTo>
                    <a:lnTo>
                      <a:pt x="19904" y="6757"/>
                    </a:lnTo>
                    <a:lnTo>
                      <a:pt x="19881" y="6688"/>
                    </a:lnTo>
                    <a:cubicBezTo>
                      <a:pt x="19813" y="6437"/>
                      <a:pt x="19744" y="6209"/>
                      <a:pt x="19676" y="5981"/>
                    </a:cubicBezTo>
                    <a:cubicBezTo>
                      <a:pt x="19653" y="5867"/>
                      <a:pt x="19607" y="5775"/>
                      <a:pt x="19585" y="5661"/>
                    </a:cubicBezTo>
                    <a:cubicBezTo>
                      <a:pt x="19539" y="5547"/>
                      <a:pt x="19516" y="5433"/>
                      <a:pt x="19471" y="5319"/>
                    </a:cubicBezTo>
                    <a:lnTo>
                      <a:pt x="19448" y="5182"/>
                    </a:lnTo>
                    <a:lnTo>
                      <a:pt x="19379" y="4999"/>
                    </a:lnTo>
                    <a:lnTo>
                      <a:pt x="19379" y="4931"/>
                    </a:lnTo>
                    <a:lnTo>
                      <a:pt x="19334" y="4840"/>
                    </a:lnTo>
                    <a:lnTo>
                      <a:pt x="19334" y="4862"/>
                    </a:lnTo>
                    <a:cubicBezTo>
                      <a:pt x="19334" y="4748"/>
                      <a:pt x="19288" y="4657"/>
                      <a:pt x="19265" y="4543"/>
                    </a:cubicBezTo>
                    <a:lnTo>
                      <a:pt x="19242" y="4474"/>
                    </a:lnTo>
                    <a:cubicBezTo>
                      <a:pt x="19219" y="4383"/>
                      <a:pt x="19197" y="4315"/>
                      <a:pt x="19174" y="4246"/>
                    </a:cubicBezTo>
                    <a:cubicBezTo>
                      <a:pt x="19151" y="4201"/>
                      <a:pt x="19151" y="4155"/>
                      <a:pt x="19128" y="4109"/>
                    </a:cubicBezTo>
                    <a:lnTo>
                      <a:pt x="19128" y="4086"/>
                    </a:lnTo>
                    <a:cubicBezTo>
                      <a:pt x="19105" y="4041"/>
                      <a:pt x="19105" y="3995"/>
                      <a:pt x="19082" y="3927"/>
                    </a:cubicBezTo>
                    <a:cubicBezTo>
                      <a:pt x="19060" y="3835"/>
                      <a:pt x="19014" y="3744"/>
                      <a:pt x="18991" y="3653"/>
                    </a:cubicBezTo>
                    <a:cubicBezTo>
                      <a:pt x="18968" y="3561"/>
                      <a:pt x="18946" y="3470"/>
                      <a:pt x="18923" y="3402"/>
                    </a:cubicBezTo>
                    <a:cubicBezTo>
                      <a:pt x="18900" y="3288"/>
                      <a:pt x="18854" y="3151"/>
                      <a:pt x="18831" y="3036"/>
                    </a:cubicBezTo>
                    <a:cubicBezTo>
                      <a:pt x="18809" y="2991"/>
                      <a:pt x="18786" y="2922"/>
                      <a:pt x="18763" y="2854"/>
                    </a:cubicBezTo>
                    <a:lnTo>
                      <a:pt x="18763" y="2831"/>
                    </a:lnTo>
                    <a:cubicBezTo>
                      <a:pt x="18740" y="2717"/>
                      <a:pt x="18694" y="2626"/>
                      <a:pt x="18672" y="2511"/>
                    </a:cubicBezTo>
                    <a:lnTo>
                      <a:pt x="18626" y="2375"/>
                    </a:lnTo>
                    <a:lnTo>
                      <a:pt x="18626" y="2352"/>
                    </a:lnTo>
                    <a:cubicBezTo>
                      <a:pt x="18603" y="2215"/>
                      <a:pt x="18557" y="2078"/>
                      <a:pt x="18512" y="1941"/>
                    </a:cubicBezTo>
                    <a:lnTo>
                      <a:pt x="18512" y="1918"/>
                    </a:lnTo>
                    <a:lnTo>
                      <a:pt x="18512" y="1895"/>
                    </a:lnTo>
                    <a:cubicBezTo>
                      <a:pt x="18489" y="1804"/>
                      <a:pt x="18466" y="1735"/>
                      <a:pt x="18443" y="1644"/>
                    </a:cubicBezTo>
                    <a:lnTo>
                      <a:pt x="18443" y="1576"/>
                    </a:lnTo>
                    <a:cubicBezTo>
                      <a:pt x="18421" y="1484"/>
                      <a:pt x="18398" y="1393"/>
                      <a:pt x="18375" y="1302"/>
                    </a:cubicBezTo>
                    <a:lnTo>
                      <a:pt x="18352" y="1210"/>
                    </a:lnTo>
                    <a:lnTo>
                      <a:pt x="18329" y="1188"/>
                    </a:lnTo>
                    <a:cubicBezTo>
                      <a:pt x="18284" y="1028"/>
                      <a:pt x="18238" y="845"/>
                      <a:pt x="18192" y="685"/>
                    </a:cubicBezTo>
                    <a:lnTo>
                      <a:pt x="18169" y="594"/>
                    </a:lnTo>
                    <a:cubicBezTo>
                      <a:pt x="18169" y="571"/>
                      <a:pt x="18147" y="526"/>
                      <a:pt x="18147" y="503"/>
                    </a:cubicBezTo>
                    <a:cubicBezTo>
                      <a:pt x="18169" y="434"/>
                      <a:pt x="18192" y="366"/>
                      <a:pt x="18147" y="320"/>
                    </a:cubicBezTo>
                    <a:lnTo>
                      <a:pt x="18124" y="297"/>
                    </a:lnTo>
                    <a:cubicBezTo>
                      <a:pt x="18078" y="275"/>
                      <a:pt x="18055" y="229"/>
                      <a:pt x="18033" y="206"/>
                    </a:cubicBezTo>
                    <a:cubicBezTo>
                      <a:pt x="17987" y="183"/>
                      <a:pt x="17941" y="160"/>
                      <a:pt x="17873" y="138"/>
                    </a:cubicBezTo>
                    <a:cubicBezTo>
                      <a:pt x="17804" y="92"/>
                      <a:pt x="17713" y="69"/>
                      <a:pt x="17576" y="46"/>
                    </a:cubicBezTo>
                    <a:cubicBezTo>
                      <a:pt x="17508" y="24"/>
                      <a:pt x="17416" y="24"/>
                      <a:pt x="17325" y="1"/>
                    </a:cubicBezTo>
                    <a:close/>
                  </a:path>
                </a:pathLst>
              </a:custGeom>
              <a:solidFill>
                <a:srgbClr val="C8F1F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05" name="Google Shape;7854;p34">
                <a:extLst>
                  <a:ext uri="{FF2B5EF4-FFF2-40B4-BE49-F238E27FC236}">
                    <a16:creationId xmlns:a16="http://schemas.microsoft.com/office/drawing/2014/main" id="{F7048BCB-7DB1-D6FB-2FAC-356E77616C68}"/>
                  </a:ext>
                </a:extLst>
              </p:cNvPr>
              <p:cNvSpPr/>
              <p:nvPr/>
            </p:nvSpPr>
            <p:spPr>
              <a:xfrm>
                <a:off x="5955850" y="3356500"/>
                <a:ext cx="45100" cy="105750"/>
              </a:xfrm>
              <a:custGeom>
                <a:avLst/>
                <a:gdLst/>
                <a:ahLst/>
                <a:cxnLst/>
                <a:rect l="l" t="t" r="r" b="b"/>
                <a:pathLst>
                  <a:path w="1804" h="4230" extrusionOk="0">
                    <a:moveTo>
                      <a:pt x="434" y="1"/>
                    </a:moveTo>
                    <a:cubicBezTo>
                      <a:pt x="411" y="1"/>
                      <a:pt x="389" y="24"/>
                      <a:pt x="389" y="24"/>
                    </a:cubicBezTo>
                    <a:lnTo>
                      <a:pt x="366" y="24"/>
                    </a:lnTo>
                    <a:cubicBezTo>
                      <a:pt x="297" y="24"/>
                      <a:pt x="229" y="46"/>
                      <a:pt x="183" y="92"/>
                    </a:cubicBezTo>
                    <a:cubicBezTo>
                      <a:pt x="160" y="92"/>
                      <a:pt x="138" y="115"/>
                      <a:pt x="115" y="115"/>
                    </a:cubicBezTo>
                    <a:cubicBezTo>
                      <a:pt x="92" y="138"/>
                      <a:pt x="69" y="160"/>
                      <a:pt x="46" y="183"/>
                    </a:cubicBezTo>
                    <a:cubicBezTo>
                      <a:pt x="23" y="229"/>
                      <a:pt x="1" y="275"/>
                      <a:pt x="23" y="343"/>
                    </a:cubicBezTo>
                    <a:cubicBezTo>
                      <a:pt x="23" y="366"/>
                      <a:pt x="46" y="412"/>
                      <a:pt x="46" y="434"/>
                    </a:cubicBezTo>
                    <a:cubicBezTo>
                      <a:pt x="69" y="457"/>
                      <a:pt x="69" y="457"/>
                      <a:pt x="92" y="457"/>
                    </a:cubicBezTo>
                    <a:cubicBezTo>
                      <a:pt x="92" y="480"/>
                      <a:pt x="92" y="503"/>
                      <a:pt x="92" y="526"/>
                    </a:cubicBezTo>
                    <a:cubicBezTo>
                      <a:pt x="115" y="549"/>
                      <a:pt x="115" y="571"/>
                      <a:pt x="115" y="571"/>
                    </a:cubicBezTo>
                    <a:cubicBezTo>
                      <a:pt x="115" y="594"/>
                      <a:pt x="115" y="594"/>
                      <a:pt x="115" y="594"/>
                    </a:cubicBezTo>
                    <a:cubicBezTo>
                      <a:pt x="138" y="685"/>
                      <a:pt x="160" y="754"/>
                      <a:pt x="183" y="845"/>
                    </a:cubicBezTo>
                    <a:cubicBezTo>
                      <a:pt x="206" y="891"/>
                      <a:pt x="229" y="959"/>
                      <a:pt x="252" y="1028"/>
                    </a:cubicBezTo>
                    <a:cubicBezTo>
                      <a:pt x="229" y="1051"/>
                      <a:pt x="206" y="1096"/>
                      <a:pt x="229" y="1119"/>
                    </a:cubicBezTo>
                    <a:cubicBezTo>
                      <a:pt x="229" y="1142"/>
                      <a:pt x="229" y="1142"/>
                      <a:pt x="229" y="1142"/>
                    </a:cubicBezTo>
                    <a:cubicBezTo>
                      <a:pt x="229" y="1142"/>
                      <a:pt x="229" y="1165"/>
                      <a:pt x="229" y="1165"/>
                    </a:cubicBezTo>
                    <a:cubicBezTo>
                      <a:pt x="229" y="1165"/>
                      <a:pt x="229" y="1188"/>
                      <a:pt x="229" y="1188"/>
                    </a:cubicBezTo>
                    <a:cubicBezTo>
                      <a:pt x="320" y="1507"/>
                      <a:pt x="411" y="1804"/>
                      <a:pt x="503" y="2123"/>
                    </a:cubicBezTo>
                    <a:cubicBezTo>
                      <a:pt x="548" y="2329"/>
                      <a:pt x="617" y="2534"/>
                      <a:pt x="663" y="2717"/>
                    </a:cubicBezTo>
                    <a:cubicBezTo>
                      <a:pt x="731" y="2922"/>
                      <a:pt x="799" y="3128"/>
                      <a:pt x="868" y="3310"/>
                    </a:cubicBezTo>
                    <a:cubicBezTo>
                      <a:pt x="936" y="3516"/>
                      <a:pt x="1005" y="3721"/>
                      <a:pt x="1073" y="3927"/>
                    </a:cubicBezTo>
                    <a:cubicBezTo>
                      <a:pt x="1119" y="3995"/>
                      <a:pt x="1142" y="4064"/>
                      <a:pt x="1165" y="4132"/>
                    </a:cubicBezTo>
                    <a:cubicBezTo>
                      <a:pt x="1187" y="4155"/>
                      <a:pt x="1187" y="4178"/>
                      <a:pt x="1233" y="4201"/>
                    </a:cubicBezTo>
                    <a:cubicBezTo>
                      <a:pt x="1256" y="4223"/>
                      <a:pt x="1279" y="4223"/>
                      <a:pt x="1302" y="4223"/>
                    </a:cubicBezTo>
                    <a:cubicBezTo>
                      <a:pt x="1314" y="4227"/>
                      <a:pt x="1327" y="4229"/>
                      <a:pt x="1340" y="4229"/>
                    </a:cubicBezTo>
                    <a:cubicBezTo>
                      <a:pt x="1400" y="4229"/>
                      <a:pt x="1465" y="4188"/>
                      <a:pt x="1484" y="4132"/>
                    </a:cubicBezTo>
                    <a:cubicBezTo>
                      <a:pt x="1484" y="4109"/>
                      <a:pt x="1484" y="4109"/>
                      <a:pt x="1484" y="4109"/>
                    </a:cubicBezTo>
                    <a:cubicBezTo>
                      <a:pt x="1507" y="4086"/>
                      <a:pt x="1507" y="4064"/>
                      <a:pt x="1507" y="4041"/>
                    </a:cubicBezTo>
                    <a:cubicBezTo>
                      <a:pt x="1507" y="3995"/>
                      <a:pt x="1507" y="3972"/>
                      <a:pt x="1507" y="3949"/>
                    </a:cubicBezTo>
                    <a:cubicBezTo>
                      <a:pt x="1534" y="3976"/>
                      <a:pt x="1568" y="3987"/>
                      <a:pt x="1606" y="3987"/>
                    </a:cubicBezTo>
                    <a:cubicBezTo>
                      <a:pt x="1633" y="3987"/>
                      <a:pt x="1661" y="3982"/>
                      <a:pt x="1690" y="3972"/>
                    </a:cubicBezTo>
                    <a:cubicBezTo>
                      <a:pt x="1712" y="3972"/>
                      <a:pt x="1735" y="3949"/>
                      <a:pt x="1758" y="3927"/>
                    </a:cubicBezTo>
                    <a:cubicBezTo>
                      <a:pt x="1804" y="3881"/>
                      <a:pt x="1804" y="3835"/>
                      <a:pt x="1804" y="3790"/>
                    </a:cubicBezTo>
                    <a:cubicBezTo>
                      <a:pt x="1804" y="3698"/>
                      <a:pt x="1758" y="3630"/>
                      <a:pt x="1758" y="3561"/>
                    </a:cubicBezTo>
                    <a:cubicBezTo>
                      <a:pt x="1735" y="3516"/>
                      <a:pt x="1712" y="3447"/>
                      <a:pt x="1690" y="3379"/>
                    </a:cubicBezTo>
                    <a:cubicBezTo>
                      <a:pt x="1667" y="3265"/>
                      <a:pt x="1644" y="3151"/>
                      <a:pt x="1598" y="3036"/>
                    </a:cubicBezTo>
                    <a:cubicBezTo>
                      <a:pt x="1576" y="2945"/>
                      <a:pt x="1530" y="2831"/>
                      <a:pt x="1507" y="2740"/>
                    </a:cubicBezTo>
                    <a:cubicBezTo>
                      <a:pt x="1461" y="2626"/>
                      <a:pt x="1439" y="2534"/>
                      <a:pt x="1393" y="2420"/>
                    </a:cubicBezTo>
                    <a:cubicBezTo>
                      <a:pt x="1347" y="2238"/>
                      <a:pt x="1302" y="2055"/>
                      <a:pt x="1233" y="1850"/>
                    </a:cubicBezTo>
                    <a:cubicBezTo>
                      <a:pt x="1187" y="1667"/>
                      <a:pt x="1119" y="1462"/>
                      <a:pt x="1073" y="1279"/>
                    </a:cubicBezTo>
                    <a:cubicBezTo>
                      <a:pt x="1073" y="1256"/>
                      <a:pt x="1051" y="1233"/>
                      <a:pt x="1051" y="1210"/>
                    </a:cubicBezTo>
                    <a:cubicBezTo>
                      <a:pt x="1028" y="1165"/>
                      <a:pt x="1028" y="1165"/>
                      <a:pt x="1005" y="1142"/>
                    </a:cubicBezTo>
                    <a:cubicBezTo>
                      <a:pt x="1005" y="1119"/>
                      <a:pt x="982" y="1096"/>
                      <a:pt x="982" y="1096"/>
                    </a:cubicBezTo>
                    <a:cubicBezTo>
                      <a:pt x="982" y="1051"/>
                      <a:pt x="959" y="1005"/>
                      <a:pt x="959" y="982"/>
                    </a:cubicBezTo>
                    <a:cubicBezTo>
                      <a:pt x="959" y="959"/>
                      <a:pt x="936" y="937"/>
                      <a:pt x="936" y="914"/>
                    </a:cubicBezTo>
                    <a:cubicBezTo>
                      <a:pt x="936" y="868"/>
                      <a:pt x="914" y="845"/>
                      <a:pt x="914" y="800"/>
                    </a:cubicBezTo>
                    <a:cubicBezTo>
                      <a:pt x="891" y="777"/>
                      <a:pt x="868" y="731"/>
                      <a:pt x="822" y="708"/>
                    </a:cubicBezTo>
                    <a:cubicBezTo>
                      <a:pt x="822" y="685"/>
                      <a:pt x="799" y="640"/>
                      <a:pt x="799" y="594"/>
                    </a:cubicBezTo>
                    <a:cubicBezTo>
                      <a:pt x="777" y="526"/>
                      <a:pt x="777" y="457"/>
                      <a:pt x="754" y="412"/>
                    </a:cubicBezTo>
                    <a:cubicBezTo>
                      <a:pt x="754" y="343"/>
                      <a:pt x="731" y="275"/>
                      <a:pt x="731" y="229"/>
                    </a:cubicBezTo>
                    <a:cubicBezTo>
                      <a:pt x="708" y="160"/>
                      <a:pt x="685" y="92"/>
                      <a:pt x="640" y="69"/>
                    </a:cubicBezTo>
                    <a:cubicBezTo>
                      <a:pt x="594" y="46"/>
                      <a:pt x="571" y="24"/>
                      <a:pt x="526" y="24"/>
                    </a:cubicBezTo>
                    <a:cubicBezTo>
                      <a:pt x="503" y="1"/>
                      <a:pt x="480" y="1"/>
                      <a:pt x="457" y="1"/>
                    </a:cubicBezTo>
                    <a:close/>
                  </a:path>
                </a:pathLst>
              </a:custGeom>
              <a:solidFill>
                <a:srgbClr val="DEB36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06" name="Google Shape;7855;p34">
                <a:extLst>
                  <a:ext uri="{FF2B5EF4-FFF2-40B4-BE49-F238E27FC236}">
                    <a16:creationId xmlns:a16="http://schemas.microsoft.com/office/drawing/2014/main" id="{7D4009E0-93B5-6483-CDD8-77752D5DF7A3}"/>
                  </a:ext>
                </a:extLst>
              </p:cNvPr>
              <p:cNvSpPr/>
              <p:nvPr/>
            </p:nvSpPr>
            <p:spPr>
              <a:xfrm>
                <a:off x="5979250" y="3443800"/>
                <a:ext cx="83325" cy="261200"/>
              </a:xfrm>
              <a:custGeom>
                <a:avLst/>
                <a:gdLst/>
                <a:ahLst/>
                <a:cxnLst/>
                <a:rect l="l" t="t" r="r" b="b"/>
                <a:pathLst>
                  <a:path w="3333" h="10448" extrusionOk="0">
                    <a:moveTo>
                      <a:pt x="69" y="1"/>
                    </a:moveTo>
                    <a:cubicBezTo>
                      <a:pt x="23" y="1"/>
                      <a:pt x="0" y="47"/>
                      <a:pt x="0" y="115"/>
                    </a:cubicBezTo>
                    <a:cubicBezTo>
                      <a:pt x="46" y="298"/>
                      <a:pt x="115" y="480"/>
                      <a:pt x="160" y="663"/>
                    </a:cubicBezTo>
                    <a:cubicBezTo>
                      <a:pt x="160" y="663"/>
                      <a:pt x="160" y="686"/>
                      <a:pt x="160" y="709"/>
                    </a:cubicBezTo>
                    <a:cubicBezTo>
                      <a:pt x="183" y="777"/>
                      <a:pt x="206" y="823"/>
                      <a:pt x="206" y="891"/>
                    </a:cubicBezTo>
                    <a:cubicBezTo>
                      <a:pt x="229" y="960"/>
                      <a:pt x="251" y="1028"/>
                      <a:pt x="274" y="1097"/>
                    </a:cubicBezTo>
                    <a:cubicBezTo>
                      <a:pt x="297" y="1188"/>
                      <a:pt x="320" y="1256"/>
                      <a:pt x="343" y="1348"/>
                    </a:cubicBezTo>
                    <a:cubicBezTo>
                      <a:pt x="343" y="1348"/>
                      <a:pt x="343" y="1370"/>
                      <a:pt x="343" y="1393"/>
                    </a:cubicBezTo>
                    <a:cubicBezTo>
                      <a:pt x="320" y="1416"/>
                      <a:pt x="343" y="1439"/>
                      <a:pt x="343" y="1485"/>
                    </a:cubicBezTo>
                    <a:cubicBezTo>
                      <a:pt x="343" y="1507"/>
                      <a:pt x="366" y="1530"/>
                      <a:pt x="366" y="1576"/>
                    </a:cubicBezTo>
                    <a:cubicBezTo>
                      <a:pt x="366" y="1644"/>
                      <a:pt x="388" y="1736"/>
                      <a:pt x="411" y="1804"/>
                    </a:cubicBezTo>
                    <a:cubicBezTo>
                      <a:pt x="434" y="1895"/>
                      <a:pt x="457" y="1987"/>
                      <a:pt x="503" y="2078"/>
                    </a:cubicBezTo>
                    <a:cubicBezTo>
                      <a:pt x="548" y="2261"/>
                      <a:pt x="594" y="2420"/>
                      <a:pt x="640" y="2580"/>
                    </a:cubicBezTo>
                    <a:cubicBezTo>
                      <a:pt x="640" y="2603"/>
                      <a:pt x="640" y="2626"/>
                      <a:pt x="640" y="2649"/>
                    </a:cubicBezTo>
                    <a:cubicBezTo>
                      <a:pt x="685" y="2854"/>
                      <a:pt x="731" y="3037"/>
                      <a:pt x="776" y="3242"/>
                    </a:cubicBezTo>
                    <a:cubicBezTo>
                      <a:pt x="845" y="3448"/>
                      <a:pt x="891" y="3653"/>
                      <a:pt x="959" y="3881"/>
                    </a:cubicBezTo>
                    <a:cubicBezTo>
                      <a:pt x="982" y="3973"/>
                      <a:pt x="1005" y="4064"/>
                      <a:pt x="1028" y="4155"/>
                    </a:cubicBezTo>
                    <a:cubicBezTo>
                      <a:pt x="1073" y="4269"/>
                      <a:pt x="1096" y="4361"/>
                      <a:pt x="1142" y="4475"/>
                    </a:cubicBezTo>
                    <a:cubicBezTo>
                      <a:pt x="1142" y="4520"/>
                      <a:pt x="1164" y="4566"/>
                      <a:pt x="1187" y="4589"/>
                    </a:cubicBezTo>
                    <a:cubicBezTo>
                      <a:pt x="1210" y="4657"/>
                      <a:pt x="1233" y="4703"/>
                      <a:pt x="1256" y="4771"/>
                    </a:cubicBezTo>
                    <a:cubicBezTo>
                      <a:pt x="1256" y="4794"/>
                      <a:pt x="1256" y="4840"/>
                      <a:pt x="1279" y="4863"/>
                    </a:cubicBezTo>
                    <a:cubicBezTo>
                      <a:pt x="1279" y="4977"/>
                      <a:pt x="1301" y="5068"/>
                      <a:pt x="1324" y="5159"/>
                    </a:cubicBezTo>
                    <a:cubicBezTo>
                      <a:pt x="1347" y="5319"/>
                      <a:pt x="1370" y="5479"/>
                      <a:pt x="1416" y="5639"/>
                    </a:cubicBezTo>
                    <a:cubicBezTo>
                      <a:pt x="1438" y="5776"/>
                      <a:pt x="1461" y="5913"/>
                      <a:pt x="1507" y="6050"/>
                    </a:cubicBezTo>
                    <a:cubicBezTo>
                      <a:pt x="1530" y="6118"/>
                      <a:pt x="1553" y="6209"/>
                      <a:pt x="1575" y="6278"/>
                    </a:cubicBezTo>
                    <a:cubicBezTo>
                      <a:pt x="1598" y="6346"/>
                      <a:pt x="1644" y="6438"/>
                      <a:pt x="1667" y="6529"/>
                    </a:cubicBezTo>
                    <a:cubicBezTo>
                      <a:pt x="1667" y="6552"/>
                      <a:pt x="1667" y="6597"/>
                      <a:pt x="1689" y="6620"/>
                    </a:cubicBezTo>
                    <a:cubicBezTo>
                      <a:pt x="1689" y="6643"/>
                      <a:pt x="1712" y="6666"/>
                      <a:pt x="1735" y="6689"/>
                    </a:cubicBezTo>
                    <a:cubicBezTo>
                      <a:pt x="1781" y="6871"/>
                      <a:pt x="1804" y="7031"/>
                      <a:pt x="1872" y="7214"/>
                    </a:cubicBezTo>
                    <a:cubicBezTo>
                      <a:pt x="1895" y="7282"/>
                      <a:pt x="1895" y="7351"/>
                      <a:pt x="1918" y="7419"/>
                    </a:cubicBezTo>
                    <a:cubicBezTo>
                      <a:pt x="1941" y="7442"/>
                      <a:pt x="1941" y="7465"/>
                      <a:pt x="1941" y="7488"/>
                    </a:cubicBezTo>
                    <a:cubicBezTo>
                      <a:pt x="1963" y="7533"/>
                      <a:pt x="1963" y="7579"/>
                      <a:pt x="1986" y="7602"/>
                    </a:cubicBezTo>
                    <a:cubicBezTo>
                      <a:pt x="1986" y="7625"/>
                      <a:pt x="1986" y="7625"/>
                      <a:pt x="1986" y="7647"/>
                    </a:cubicBezTo>
                    <a:cubicBezTo>
                      <a:pt x="2055" y="7899"/>
                      <a:pt x="2123" y="8150"/>
                      <a:pt x="2192" y="8401"/>
                    </a:cubicBezTo>
                    <a:cubicBezTo>
                      <a:pt x="2237" y="8538"/>
                      <a:pt x="2283" y="8675"/>
                      <a:pt x="2329" y="8812"/>
                    </a:cubicBezTo>
                    <a:cubicBezTo>
                      <a:pt x="2329" y="8903"/>
                      <a:pt x="2351" y="8994"/>
                      <a:pt x="2397" y="9063"/>
                    </a:cubicBezTo>
                    <a:cubicBezTo>
                      <a:pt x="2397" y="9108"/>
                      <a:pt x="2420" y="9154"/>
                      <a:pt x="2420" y="9200"/>
                    </a:cubicBezTo>
                    <a:cubicBezTo>
                      <a:pt x="2443" y="9268"/>
                      <a:pt x="2466" y="9314"/>
                      <a:pt x="2466" y="9359"/>
                    </a:cubicBezTo>
                    <a:cubicBezTo>
                      <a:pt x="2511" y="9542"/>
                      <a:pt x="2557" y="9702"/>
                      <a:pt x="2602" y="9861"/>
                    </a:cubicBezTo>
                    <a:cubicBezTo>
                      <a:pt x="2625" y="9953"/>
                      <a:pt x="2648" y="10021"/>
                      <a:pt x="2671" y="10113"/>
                    </a:cubicBezTo>
                    <a:cubicBezTo>
                      <a:pt x="2694" y="10158"/>
                      <a:pt x="2717" y="10204"/>
                      <a:pt x="2717" y="10227"/>
                    </a:cubicBezTo>
                    <a:cubicBezTo>
                      <a:pt x="2739" y="10295"/>
                      <a:pt x="2762" y="10364"/>
                      <a:pt x="2808" y="10409"/>
                    </a:cubicBezTo>
                    <a:cubicBezTo>
                      <a:pt x="2835" y="10436"/>
                      <a:pt x="2861" y="10447"/>
                      <a:pt x="2893" y="10447"/>
                    </a:cubicBezTo>
                    <a:cubicBezTo>
                      <a:pt x="2915" y="10447"/>
                      <a:pt x="2939" y="10442"/>
                      <a:pt x="2968" y="10432"/>
                    </a:cubicBezTo>
                    <a:cubicBezTo>
                      <a:pt x="2991" y="10432"/>
                      <a:pt x="3013" y="10409"/>
                      <a:pt x="3036" y="10386"/>
                    </a:cubicBezTo>
                    <a:cubicBezTo>
                      <a:pt x="3059" y="10364"/>
                      <a:pt x="3082" y="10341"/>
                      <a:pt x="3082" y="10318"/>
                    </a:cubicBezTo>
                    <a:cubicBezTo>
                      <a:pt x="3082" y="10295"/>
                      <a:pt x="3082" y="10272"/>
                      <a:pt x="3082" y="10250"/>
                    </a:cubicBezTo>
                    <a:cubicBezTo>
                      <a:pt x="3082" y="10227"/>
                      <a:pt x="3082" y="10204"/>
                      <a:pt x="3082" y="10181"/>
                    </a:cubicBezTo>
                    <a:cubicBezTo>
                      <a:pt x="3150" y="10158"/>
                      <a:pt x="3196" y="10113"/>
                      <a:pt x="3219" y="10044"/>
                    </a:cubicBezTo>
                    <a:cubicBezTo>
                      <a:pt x="3219" y="10044"/>
                      <a:pt x="3219" y="10044"/>
                      <a:pt x="3219" y="10021"/>
                    </a:cubicBezTo>
                    <a:cubicBezTo>
                      <a:pt x="3287" y="9998"/>
                      <a:pt x="3333" y="9930"/>
                      <a:pt x="3310" y="9861"/>
                    </a:cubicBezTo>
                    <a:cubicBezTo>
                      <a:pt x="3310" y="9816"/>
                      <a:pt x="3310" y="9793"/>
                      <a:pt x="3310" y="9747"/>
                    </a:cubicBezTo>
                    <a:cubicBezTo>
                      <a:pt x="3310" y="9702"/>
                      <a:pt x="3333" y="9656"/>
                      <a:pt x="3310" y="9610"/>
                    </a:cubicBezTo>
                    <a:cubicBezTo>
                      <a:pt x="3264" y="9473"/>
                      <a:pt x="3242" y="9314"/>
                      <a:pt x="3196" y="9177"/>
                    </a:cubicBezTo>
                    <a:cubicBezTo>
                      <a:pt x="3150" y="9017"/>
                      <a:pt x="3105" y="8880"/>
                      <a:pt x="3059" y="8720"/>
                    </a:cubicBezTo>
                    <a:cubicBezTo>
                      <a:pt x="3059" y="8697"/>
                      <a:pt x="3036" y="8675"/>
                      <a:pt x="3036" y="8629"/>
                    </a:cubicBezTo>
                    <a:cubicBezTo>
                      <a:pt x="3036" y="8606"/>
                      <a:pt x="3013" y="8560"/>
                      <a:pt x="2968" y="8538"/>
                    </a:cubicBezTo>
                    <a:cubicBezTo>
                      <a:pt x="2922" y="8401"/>
                      <a:pt x="2876" y="8264"/>
                      <a:pt x="2854" y="8127"/>
                    </a:cubicBezTo>
                    <a:cubicBezTo>
                      <a:pt x="2876" y="8081"/>
                      <a:pt x="2899" y="8013"/>
                      <a:pt x="2876" y="7944"/>
                    </a:cubicBezTo>
                    <a:cubicBezTo>
                      <a:pt x="2854" y="7876"/>
                      <a:pt x="2831" y="7807"/>
                      <a:pt x="2808" y="7739"/>
                    </a:cubicBezTo>
                    <a:cubicBezTo>
                      <a:pt x="2785" y="7647"/>
                      <a:pt x="2762" y="7556"/>
                      <a:pt x="2739" y="7465"/>
                    </a:cubicBezTo>
                    <a:cubicBezTo>
                      <a:pt x="2671" y="7282"/>
                      <a:pt x="2625" y="7122"/>
                      <a:pt x="2580" y="6940"/>
                    </a:cubicBezTo>
                    <a:cubicBezTo>
                      <a:pt x="2557" y="6849"/>
                      <a:pt x="2534" y="6757"/>
                      <a:pt x="2511" y="6689"/>
                    </a:cubicBezTo>
                    <a:cubicBezTo>
                      <a:pt x="2488" y="6620"/>
                      <a:pt x="2488" y="6529"/>
                      <a:pt x="2466" y="6461"/>
                    </a:cubicBezTo>
                    <a:cubicBezTo>
                      <a:pt x="2466" y="6415"/>
                      <a:pt x="2443" y="6346"/>
                      <a:pt x="2420" y="6278"/>
                    </a:cubicBezTo>
                    <a:cubicBezTo>
                      <a:pt x="2420" y="6255"/>
                      <a:pt x="2397" y="6232"/>
                      <a:pt x="2397" y="6209"/>
                    </a:cubicBezTo>
                    <a:cubicBezTo>
                      <a:pt x="2374" y="6095"/>
                      <a:pt x="2351" y="5981"/>
                      <a:pt x="2329" y="5867"/>
                    </a:cubicBezTo>
                    <a:cubicBezTo>
                      <a:pt x="2329" y="5867"/>
                      <a:pt x="2329" y="5867"/>
                      <a:pt x="2329" y="5844"/>
                    </a:cubicBezTo>
                    <a:cubicBezTo>
                      <a:pt x="2306" y="5821"/>
                      <a:pt x="2306" y="5799"/>
                      <a:pt x="2283" y="5753"/>
                    </a:cubicBezTo>
                    <a:cubicBezTo>
                      <a:pt x="2260" y="5730"/>
                      <a:pt x="2237" y="5707"/>
                      <a:pt x="2192" y="5684"/>
                    </a:cubicBezTo>
                    <a:cubicBezTo>
                      <a:pt x="2146" y="5525"/>
                      <a:pt x="2100" y="5342"/>
                      <a:pt x="2055" y="5159"/>
                    </a:cubicBezTo>
                    <a:cubicBezTo>
                      <a:pt x="2009" y="4977"/>
                      <a:pt x="1941" y="4771"/>
                      <a:pt x="1895" y="4566"/>
                    </a:cubicBezTo>
                    <a:cubicBezTo>
                      <a:pt x="1918" y="4543"/>
                      <a:pt x="1941" y="4498"/>
                      <a:pt x="1941" y="4452"/>
                    </a:cubicBezTo>
                    <a:cubicBezTo>
                      <a:pt x="1941" y="4429"/>
                      <a:pt x="1941" y="4429"/>
                      <a:pt x="1918" y="4406"/>
                    </a:cubicBezTo>
                    <a:cubicBezTo>
                      <a:pt x="1918" y="4338"/>
                      <a:pt x="1895" y="4269"/>
                      <a:pt x="1872" y="4201"/>
                    </a:cubicBezTo>
                    <a:cubicBezTo>
                      <a:pt x="1849" y="4155"/>
                      <a:pt x="1826" y="4087"/>
                      <a:pt x="1804" y="4041"/>
                    </a:cubicBezTo>
                    <a:cubicBezTo>
                      <a:pt x="1804" y="4041"/>
                      <a:pt x="1804" y="4018"/>
                      <a:pt x="1804" y="3995"/>
                    </a:cubicBezTo>
                    <a:cubicBezTo>
                      <a:pt x="1781" y="3973"/>
                      <a:pt x="1781" y="3927"/>
                      <a:pt x="1781" y="3904"/>
                    </a:cubicBezTo>
                    <a:cubicBezTo>
                      <a:pt x="1712" y="3721"/>
                      <a:pt x="1689" y="3562"/>
                      <a:pt x="1644" y="3402"/>
                    </a:cubicBezTo>
                    <a:cubicBezTo>
                      <a:pt x="1621" y="3265"/>
                      <a:pt x="1575" y="3128"/>
                      <a:pt x="1553" y="3014"/>
                    </a:cubicBezTo>
                    <a:cubicBezTo>
                      <a:pt x="1553" y="2991"/>
                      <a:pt x="1553" y="2945"/>
                      <a:pt x="1530" y="2923"/>
                    </a:cubicBezTo>
                    <a:cubicBezTo>
                      <a:pt x="1530" y="2900"/>
                      <a:pt x="1530" y="2854"/>
                      <a:pt x="1530" y="2831"/>
                    </a:cubicBezTo>
                    <a:cubicBezTo>
                      <a:pt x="1507" y="2786"/>
                      <a:pt x="1507" y="2717"/>
                      <a:pt x="1484" y="2672"/>
                    </a:cubicBezTo>
                    <a:cubicBezTo>
                      <a:pt x="1484" y="2649"/>
                      <a:pt x="1484" y="2626"/>
                      <a:pt x="1461" y="2603"/>
                    </a:cubicBezTo>
                    <a:cubicBezTo>
                      <a:pt x="1461" y="2580"/>
                      <a:pt x="1461" y="2580"/>
                      <a:pt x="1461" y="2557"/>
                    </a:cubicBezTo>
                    <a:cubicBezTo>
                      <a:pt x="1438" y="2535"/>
                      <a:pt x="1438" y="2489"/>
                      <a:pt x="1438" y="2466"/>
                    </a:cubicBezTo>
                    <a:cubicBezTo>
                      <a:pt x="1438" y="2398"/>
                      <a:pt x="1416" y="2306"/>
                      <a:pt x="1393" y="2238"/>
                    </a:cubicBezTo>
                    <a:cubicBezTo>
                      <a:pt x="1393" y="2192"/>
                      <a:pt x="1370" y="2147"/>
                      <a:pt x="1324" y="2124"/>
                    </a:cubicBezTo>
                    <a:cubicBezTo>
                      <a:pt x="1324" y="2101"/>
                      <a:pt x="1301" y="2055"/>
                      <a:pt x="1301" y="2032"/>
                    </a:cubicBezTo>
                    <a:cubicBezTo>
                      <a:pt x="1279" y="1941"/>
                      <a:pt x="1256" y="1873"/>
                      <a:pt x="1233" y="1781"/>
                    </a:cubicBezTo>
                    <a:cubicBezTo>
                      <a:pt x="1187" y="1622"/>
                      <a:pt x="1142" y="1485"/>
                      <a:pt x="1096" y="1325"/>
                    </a:cubicBezTo>
                    <a:cubicBezTo>
                      <a:pt x="1050" y="1256"/>
                      <a:pt x="1028" y="1165"/>
                      <a:pt x="1005" y="1074"/>
                    </a:cubicBezTo>
                    <a:cubicBezTo>
                      <a:pt x="982" y="1005"/>
                      <a:pt x="936" y="914"/>
                      <a:pt x="913" y="823"/>
                    </a:cubicBezTo>
                    <a:cubicBezTo>
                      <a:pt x="891" y="709"/>
                      <a:pt x="845" y="572"/>
                      <a:pt x="822" y="457"/>
                    </a:cubicBezTo>
                    <a:cubicBezTo>
                      <a:pt x="822" y="435"/>
                      <a:pt x="822" y="412"/>
                      <a:pt x="822" y="389"/>
                    </a:cubicBezTo>
                    <a:cubicBezTo>
                      <a:pt x="799" y="343"/>
                      <a:pt x="799" y="252"/>
                      <a:pt x="754" y="229"/>
                    </a:cubicBezTo>
                    <a:cubicBezTo>
                      <a:pt x="731" y="206"/>
                      <a:pt x="731" y="206"/>
                      <a:pt x="708" y="206"/>
                    </a:cubicBezTo>
                    <a:cubicBezTo>
                      <a:pt x="662" y="184"/>
                      <a:pt x="617" y="184"/>
                      <a:pt x="571" y="184"/>
                    </a:cubicBezTo>
                    <a:cubicBezTo>
                      <a:pt x="548" y="206"/>
                      <a:pt x="525" y="206"/>
                      <a:pt x="503" y="229"/>
                    </a:cubicBezTo>
                    <a:cubicBezTo>
                      <a:pt x="480" y="184"/>
                      <a:pt x="434" y="161"/>
                      <a:pt x="388" y="161"/>
                    </a:cubicBezTo>
                    <a:cubicBezTo>
                      <a:pt x="320" y="161"/>
                      <a:pt x="251" y="229"/>
                      <a:pt x="251" y="298"/>
                    </a:cubicBezTo>
                    <a:cubicBezTo>
                      <a:pt x="251" y="290"/>
                      <a:pt x="251" y="282"/>
                      <a:pt x="251" y="275"/>
                    </a:cubicBezTo>
                    <a:cubicBezTo>
                      <a:pt x="229" y="252"/>
                      <a:pt x="229" y="206"/>
                      <a:pt x="206" y="184"/>
                    </a:cubicBezTo>
                    <a:cubicBezTo>
                      <a:pt x="206" y="138"/>
                      <a:pt x="183" y="69"/>
                      <a:pt x="160" y="24"/>
                    </a:cubicBezTo>
                    <a:cubicBezTo>
                      <a:pt x="160" y="1"/>
                      <a:pt x="115" y="1"/>
                      <a:pt x="92" y="1"/>
                    </a:cubicBezTo>
                    <a:close/>
                  </a:path>
                </a:pathLst>
              </a:custGeom>
              <a:solidFill>
                <a:srgbClr val="DEB36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07" name="Google Shape;7856;p34">
                <a:extLst>
                  <a:ext uri="{FF2B5EF4-FFF2-40B4-BE49-F238E27FC236}">
                    <a16:creationId xmlns:a16="http://schemas.microsoft.com/office/drawing/2014/main" id="{0A7394F9-3455-BC2A-CC45-268FD77DF77B}"/>
                  </a:ext>
                </a:extLst>
              </p:cNvPr>
              <p:cNvSpPr/>
              <p:nvPr/>
            </p:nvSpPr>
            <p:spPr>
              <a:xfrm>
                <a:off x="6048875" y="3685750"/>
                <a:ext cx="91325" cy="293350"/>
              </a:xfrm>
              <a:custGeom>
                <a:avLst/>
                <a:gdLst/>
                <a:ahLst/>
                <a:cxnLst/>
                <a:rect l="l" t="t" r="r" b="b"/>
                <a:pathLst>
                  <a:path w="3653" h="11734" extrusionOk="0">
                    <a:moveTo>
                      <a:pt x="297" y="1"/>
                    </a:moveTo>
                    <a:cubicBezTo>
                      <a:pt x="251" y="1"/>
                      <a:pt x="228" y="1"/>
                      <a:pt x="206" y="24"/>
                    </a:cubicBezTo>
                    <a:cubicBezTo>
                      <a:pt x="160" y="47"/>
                      <a:pt x="137" y="115"/>
                      <a:pt x="137" y="161"/>
                    </a:cubicBezTo>
                    <a:cubicBezTo>
                      <a:pt x="137" y="206"/>
                      <a:pt x="160" y="275"/>
                      <a:pt x="160" y="343"/>
                    </a:cubicBezTo>
                    <a:cubicBezTo>
                      <a:pt x="148" y="332"/>
                      <a:pt x="137" y="326"/>
                      <a:pt x="126" y="326"/>
                    </a:cubicBezTo>
                    <a:cubicBezTo>
                      <a:pt x="114" y="326"/>
                      <a:pt x="103" y="332"/>
                      <a:pt x="91" y="343"/>
                    </a:cubicBezTo>
                    <a:cubicBezTo>
                      <a:pt x="23" y="343"/>
                      <a:pt x="0" y="412"/>
                      <a:pt x="0" y="480"/>
                    </a:cubicBezTo>
                    <a:cubicBezTo>
                      <a:pt x="0" y="503"/>
                      <a:pt x="0" y="526"/>
                      <a:pt x="0" y="572"/>
                    </a:cubicBezTo>
                    <a:cubicBezTo>
                      <a:pt x="0" y="594"/>
                      <a:pt x="0" y="617"/>
                      <a:pt x="0" y="663"/>
                    </a:cubicBezTo>
                    <a:cubicBezTo>
                      <a:pt x="23" y="731"/>
                      <a:pt x="23" y="800"/>
                      <a:pt x="46" y="868"/>
                    </a:cubicBezTo>
                    <a:cubicBezTo>
                      <a:pt x="46" y="914"/>
                      <a:pt x="69" y="960"/>
                      <a:pt x="69" y="982"/>
                    </a:cubicBezTo>
                    <a:cubicBezTo>
                      <a:pt x="91" y="1096"/>
                      <a:pt x="114" y="1188"/>
                      <a:pt x="137" y="1279"/>
                    </a:cubicBezTo>
                    <a:cubicBezTo>
                      <a:pt x="160" y="1393"/>
                      <a:pt x="183" y="1507"/>
                      <a:pt x="206" y="1621"/>
                    </a:cubicBezTo>
                    <a:cubicBezTo>
                      <a:pt x="251" y="1736"/>
                      <a:pt x="274" y="1850"/>
                      <a:pt x="297" y="1964"/>
                    </a:cubicBezTo>
                    <a:cubicBezTo>
                      <a:pt x="365" y="2146"/>
                      <a:pt x="411" y="2329"/>
                      <a:pt x="479" y="2534"/>
                    </a:cubicBezTo>
                    <a:lnTo>
                      <a:pt x="571" y="2808"/>
                    </a:lnTo>
                    <a:cubicBezTo>
                      <a:pt x="594" y="2900"/>
                      <a:pt x="616" y="2991"/>
                      <a:pt x="639" y="3082"/>
                    </a:cubicBezTo>
                    <a:cubicBezTo>
                      <a:pt x="639" y="3105"/>
                      <a:pt x="639" y="3128"/>
                      <a:pt x="639" y="3151"/>
                    </a:cubicBezTo>
                    <a:cubicBezTo>
                      <a:pt x="662" y="3174"/>
                      <a:pt x="662" y="3219"/>
                      <a:pt x="662" y="3242"/>
                    </a:cubicBezTo>
                    <a:cubicBezTo>
                      <a:pt x="662" y="3288"/>
                      <a:pt x="685" y="3311"/>
                      <a:pt x="685" y="3356"/>
                    </a:cubicBezTo>
                    <a:cubicBezTo>
                      <a:pt x="708" y="3425"/>
                      <a:pt x="708" y="3493"/>
                      <a:pt x="731" y="3562"/>
                    </a:cubicBezTo>
                    <a:cubicBezTo>
                      <a:pt x="753" y="3676"/>
                      <a:pt x="776" y="3767"/>
                      <a:pt x="799" y="3881"/>
                    </a:cubicBezTo>
                    <a:cubicBezTo>
                      <a:pt x="867" y="4064"/>
                      <a:pt x="913" y="4246"/>
                      <a:pt x="982" y="4429"/>
                    </a:cubicBezTo>
                    <a:cubicBezTo>
                      <a:pt x="1004" y="4520"/>
                      <a:pt x="1027" y="4589"/>
                      <a:pt x="1050" y="4657"/>
                    </a:cubicBezTo>
                    <a:cubicBezTo>
                      <a:pt x="1073" y="4749"/>
                      <a:pt x="1096" y="4817"/>
                      <a:pt x="1119" y="4908"/>
                    </a:cubicBezTo>
                    <a:cubicBezTo>
                      <a:pt x="1187" y="5114"/>
                      <a:pt x="1233" y="5296"/>
                      <a:pt x="1301" y="5502"/>
                    </a:cubicBezTo>
                    <a:cubicBezTo>
                      <a:pt x="1301" y="5593"/>
                      <a:pt x="1324" y="5684"/>
                      <a:pt x="1347" y="5776"/>
                    </a:cubicBezTo>
                    <a:lnTo>
                      <a:pt x="1392" y="5981"/>
                    </a:lnTo>
                    <a:cubicBezTo>
                      <a:pt x="1415" y="6072"/>
                      <a:pt x="1461" y="6187"/>
                      <a:pt x="1484" y="6278"/>
                    </a:cubicBezTo>
                    <a:cubicBezTo>
                      <a:pt x="1507" y="6392"/>
                      <a:pt x="1552" y="6483"/>
                      <a:pt x="1575" y="6575"/>
                    </a:cubicBezTo>
                    <a:cubicBezTo>
                      <a:pt x="1621" y="6689"/>
                      <a:pt x="1644" y="6780"/>
                      <a:pt x="1689" y="6894"/>
                    </a:cubicBezTo>
                    <a:cubicBezTo>
                      <a:pt x="1712" y="7031"/>
                      <a:pt x="1758" y="7191"/>
                      <a:pt x="1780" y="7351"/>
                    </a:cubicBezTo>
                    <a:cubicBezTo>
                      <a:pt x="1895" y="7761"/>
                      <a:pt x="2009" y="8172"/>
                      <a:pt x="2123" y="8583"/>
                    </a:cubicBezTo>
                    <a:cubicBezTo>
                      <a:pt x="2146" y="8674"/>
                      <a:pt x="2168" y="8789"/>
                      <a:pt x="2191" y="8880"/>
                    </a:cubicBezTo>
                    <a:cubicBezTo>
                      <a:pt x="2214" y="8971"/>
                      <a:pt x="2237" y="9063"/>
                      <a:pt x="2283" y="9154"/>
                    </a:cubicBezTo>
                    <a:cubicBezTo>
                      <a:pt x="2283" y="9177"/>
                      <a:pt x="2283" y="9199"/>
                      <a:pt x="2305" y="9222"/>
                    </a:cubicBezTo>
                    <a:cubicBezTo>
                      <a:pt x="2305" y="9268"/>
                      <a:pt x="2328" y="9314"/>
                      <a:pt x="2328" y="9359"/>
                    </a:cubicBezTo>
                    <a:cubicBezTo>
                      <a:pt x="2351" y="9451"/>
                      <a:pt x="2374" y="9542"/>
                      <a:pt x="2397" y="9656"/>
                    </a:cubicBezTo>
                    <a:cubicBezTo>
                      <a:pt x="2397" y="9679"/>
                      <a:pt x="2420" y="9702"/>
                      <a:pt x="2420" y="9747"/>
                    </a:cubicBezTo>
                    <a:cubicBezTo>
                      <a:pt x="2442" y="9816"/>
                      <a:pt x="2465" y="9861"/>
                      <a:pt x="2465" y="9930"/>
                    </a:cubicBezTo>
                    <a:cubicBezTo>
                      <a:pt x="2488" y="10021"/>
                      <a:pt x="2511" y="10112"/>
                      <a:pt x="2534" y="10181"/>
                    </a:cubicBezTo>
                    <a:cubicBezTo>
                      <a:pt x="2602" y="10364"/>
                      <a:pt x="2648" y="10523"/>
                      <a:pt x="2693" y="10683"/>
                    </a:cubicBezTo>
                    <a:cubicBezTo>
                      <a:pt x="2716" y="10774"/>
                      <a:pt x="2739" y="10843"/>
                      <a:pt x="2762" y="10911"/>
                    </a:cubicBezTo>
                    <a:cubicBezTo>
                      <a:pt x="2785" y="10957"/>
                      <a:pt x="2808" y="11003"/>
                      <a:pt x="2808" y="11048"/>
                    </a:cubicBezTo>
                    <a:cubicBezTo>
                      <a:pt x="2830" y="11094"/>
                      <a:pt x="2830" y="11117"/>
                      <a:pt x="2830" y="11140"/>
                    </a:cubicBezTo>
                    <a:cubicBezTo>
                      <a:pt x="2808" y="11208"/>
                      <a:pt x="2808" y="11299"/>
                      <a:pt x="2830" y="11391"/>
                    </a:cubicBezTo>
                    <a:cubicBezTo>
                      <a:pt x="2830" y="11391"/>
                      <a:pt x="2830" y="11414"/>
                      <a:pt x="2830" y="11414"/>
                    </a:cubicBezTo>
                    <a:lnTo>
                      <a:pt x="2830" y="11436"/>
                    </a:lnTo>
                    <a:cubicBezTo>
                      <a:pt x="2830" y="11459"/>
                      <a:pt x="2853" y="11482"/>
                      <a:pt x="2853" y="11505"/>
                    </a:cubicBezTo>
                    <a:cubicBezTo>
                      <a:pt x="2853" y="11528"/>
                      <a:pt x="2876" y="11573"/>
                      <a:pt x="2899" y="11596"/>
                    </a:cubicBezTo>
                    <a:cubicBezTo>
                      <a:pt x="2967" y="11687"/>
                      <a:pt x="3082" y="11733"/>
                      <a:pt x="3196" y="11733"/>
                    </a:cubicBezTo>
                    <a:cubicBezTo>
                      <a:pt x="3241" y="11710"/>
                      <a:pt x="3287" y="11710"/>
                      <a:pt x="3333" y="11687"/>
                    </a:cubicBezTo>
                    <a:cubicBezTo>
                      <a:pt x="3355" y="11665"/>
                      <a:pt x="3355" y="11642"/>
                      <a:pt x="3378" y="11619"/>
                    </a:cubicBezTo>
                    <a:lnTo>
                      <a:pt x="3492" y="11619"/>
                    </a:lnTo>
                    <a:cubicBezTo>
                      <a:pt x="3538" y="11619"/>
                      <a:pt x="3584" y="11596"/>
                      <a:pt x="3606" y="11550"/>
                    </a:cubicBezTo>
                    <a:cubicBezTo>
                      <a:pt x="3629" y="11528"/>
                      <a:pt x="3652" y="11482"/>
                      <a:pt x="3652" y="11436"/>
                    </a:cubicBezTo>
                    <a:cubicBezTo>
                      <a:pt x="3652" y="11414"/>
                      <a:pt x="3652" y="11368"/>
                      <a:pt x="3629" y="11345"/>
                    </a:cubicBezTo>
                    <a:cubicBezTo>
                      <a:pt x="3629" y="11322"/>
                      <a:pt x="3629" y="11322"/>
                      <a:pt x="3629" y="11322"/>
                    </a:cubicBezTo>
                    <a:cubicBezTo>
                      <a:pt x="3629" y="11277"/>
                      <a:pt x="3606" y="11231"/>
                      <a:pt x="3606" y="11185"/>
                    </a:cubicBezTo>
                    <a:cubicBezTo>
                      <a:pt x="3584" y="11140"/>
                      <a:pt x="3584" y="11117"/>
                      <a:pt x="3561" y="11071"/>
                    </a:cubicBezTo>
                    <a:cubicBezTo>
                      <a:pt x="3538" y="11048"/>
                      <a:pt x="3538" y="11025"/>
                      <a:pt x="3515" y="11025"/>
                    </a:cubicBezTo>
                    <a:cubicBezTo>
                      <a:pt x="3515" y="10980"/>
                      <a:pt x="3515" y="10957"/>
                      <a:pt x="3515" y="10934"/>
                    </a:cubicBezTo>
                    <a:cubicBezTo>
                      <a:pt x="3492" y="10843"/>
                      <a:pt x="3470" y="10752"/>
                      <a:pt x="3447" y="10660"/>
                    </a:cubicBezTo>
                    <a:cubicBezTo>
                      <a:pt x="3378" y="10500"/>
                      <a:pt x="3333" y="10341"/>
                      <a:pt x="3287" y="10158"/>
                    </a:cubicBezTo>
                    <a:cubicBezTo>
                      <a:pt x="3241" y="9976"/>
                      <a:pt x="3173" y="9793"/>
                      <a:pt x="3127" y="9610"/>
                    </a:cubicBezTo>
                    <a:cubicBezTo>
                      <a:pt x="3104" y="9519"/>
                      <a:pt x="3082" y="9428"/>
                      <a:pt x="3059" y="9336"/>
                    </a:cubicBezTo>
                    <a:cubicBezTo>
                      <a:pt x="3059" y="9291"/>
                      <a:pt x="3036" y="9222"/>
                      <a:pt x="3013" y="9177"/>
                    </a:cubicBezTo>
                    <a:cubicBezTo>
                      <a:pt x="3013" y="9131"/>
                      <a:pt x="3013" y="9085"/>
                      <a:pt x="2990" y="9040"/>
                    </a:cubicBezTo>
                    <a:cubicBezTo>
                      <a:pt x="2990" y="9017"/>
                      <a:pt x="2967" y="8994"/>
                      <a:pt x="2967" y="8971"/>
                    </a:cubicBezTo>
                    <a:cubicBezTo>
                      <a:pt x="2967" y="8948"/>
                      <a:pt x="2967" y="8926"/>
                      <a:pt x="2967" y="8903"/>
                    </a:cubicBezTo>
                    <a:cubicBezTo>
                      <a:pt x="2945" y="8834"/>
                      <a:pt x="2922" y="8743"/>
                      <a:pt x="2899" y="8652"/>
                    </a:cubicBezTo>
                    <a:cubicBezTo>
                      <a:pt x="2876" y="8583"/>
                      <a:pt x="2853" y="8492"/>
                      <a:pt x="2830" y="8423"/>
                    </a:cubicBezTo>
                    <a:cubicBezTo>
                      <a:pt x="2762" y="8218"/>
                      <a:pt x="2716" y="8035"/>
                      <a:pt x="2648" y="7853"/>
                    </a:cubicBezTo>
                    <a:cubicBezTo>
                      <a:pt x="2648" y="7807"/>
                      <a:pt x="2625" y="7761"/>
                      <a:pt x="2625" y="7739"/>
                    </a:cubicBezTo>
                    <a:cubicBezTo>
                      <a:pt x="2625" y="7693"/>
                      <a:pt x="2602" y="7647"/>
                      <a:pt x="2602" y="7602"/>
                    </a:cubicBezTo>
                    <a:cubicBezTo>
                      <a:pt x="2579" y="7533"/>
                      <a:pt x="2557" y="7442"/>
                      <a:pt x="2557" y="7373"/>
                    </a:cubicBezTo>
                    <a:cubicBezTo>
                      <a:pt x="2534" y="7305"/>
                      <a:pt x="2534" y="7236"/>
                      <a:pt x="2511" y="7168"/>
                    </a:cubicBezTo>
                    <a:cubicBezTo>
                      <a:pt x="2511" y="7145"/>
                      <a:pt x="2488" y="7122"/>
                      <a:pt x="2465" y="7122"/>
                    </a:cubicBezTo>
                    <a:cubicBezTo>
                      <a:pt x="2465" y="7054"/>
                      <a:pt x="2442" y="7008"/>
                      <a:pt x="2442" y="6940"/>
                    </a:cubicBezTo>
                    <a:lnTo>
                      <a:pt x="2420" y="6848"/>
                    </a:lnTo>
                    <a:cubicBezTo>
                      <a:pt x="2420" y="6803"/>
                      <a:pt x="2397" y="6757"/>
                      <a:pt x="2397" y="6689"/>
                    </a:cubicBezTo>
                    <a:cubicBezTo>
                      <a:pt x="2374" y="6643"/>
                      <a:pt x="2328" y="6597"/>
                      <a:pt x="2260" y="6597"/>
                    </a:cubicBezTo>
                    <a:cubicBezTo>
                      <a:pt x="2237" y="6552"/>
                      <a:pt x="2237" y="6506"/>
                      <a:pt x="2214" y="6483"/>
                    </a:cubicBezTo>
                    <a:cubicBezTo>
                      <a:pt x="2146" y="6164"/>
                      <a:pt x="2077" y="5844"/>
                      <a:pt x="1986" y="5525"/>
                    </a:cubicBezTo>
                    <a:cubicBezTo>
                      <a:pt x="1986" y="5502"/>
                      <a:pt x="1986" y="5479"/>
                      <a:pt x="1986" y="5456"/>
                    </a:cubicBezTo>
                    <a:cubicBezTo>
                      <a:pt x="1986" y="5388"/>
                      <a:pt x="1963" y="5319"/>
                      <a:pt x="1940" y="5251"/>
                    </a:cubicBezTo>
                    <a:cubicBezTo>
                      <a:pt x="1940" y="5251"/>
                      <a:pt x="1940" y="5228"/>
                      <a:pt x="1940" y="5228"/>
                    </a:cubicBezTo>
                    <a:cubicBezTo>
                      <a:pt x="1963" y="5182"/>
                      <a:pt x="1963" y="5137"/>
                      <a:pt x="1940" y="5114"/>
                    </a:cubicBezTo>
                    <a:cubicBezTo>
                      <a:pt x="1917" y="4977"/>
                      <a:pt x="1895" y="4840"/>
                      <a:pt x="1849" y="4726"/>
                    </a:cubicBezTo>
                    <a:cubicBezTo>
                      <a:pt x="1826" y="4589"/>
                      <a:pt x="1780" y="4452"/>
                      <a:pt x="1735" y="4315"/>
                    </a:cubicBezTo>
                    <a:cubicBezTo>
                      <a:pt x="1712" y="4201"/>
                      <a:pt x="1666" y="4064"/>
                      <a:pt x="1644" y="3950"/>
                    </a:cubicBezTo>
                    <a:cubicBezTo>
                      <a:pt x="1621" y="3881"/>
                      <a:pt x="1621" y="3813"/>
                      <a:pt x="1598" y="3767"/>
                    </a:cubicBezTo>
                    <a:cubicBezTo>
                      <a:pt x="1575" y="3699"/>
                      <a:pt x="1575" y="3630"/>
                      <a:pt x="1552" y="3562"/>
                    </a:cubicBezTo>
                    <a:cubicBezTo>
                      <a:pt x="1529" y="3516"/>
                      <a:pt x="1529" y="3493"/>
                      <a:pt x="1507" y="3470"/>
                    </a:cubicBezTo>
                    <a:cubicBezTo>
                      <a:pt x="1461" y="3311"/>
                      <a:pt x="1415" y="3151"/>
                      <a:pt x="1392" y="2968"/>
                    </a:cubicBezTo>
                    <a:cubicBezTo>
                      <a:pt x="1370" y="2945"/>
                      <a:pt x="1370" y="2923"/>
                      <a:pt x="1370" y="2900"/>
                    </a:cubicBezTo>
                    <a:cubicBezTo>
                      <a:pt x="1370" y="2900"/>
                      <a:pt x="1370" y="2877"/>
                      <a:pt x="1370" y="2877"/>
                    </a:cubicBezTo>
                    <a:cubicBezTo>
                      <a:pt x="1392" y="2808"/>
                      <a:pt x="1370" y="2740"/>
                      <a:pt x="1347" y="2671"/>
                    </a:cubicBezTo>
                    <a:cubicBezTo>
                      <a:pt x="1324" y="2626"/>
                      <a:pt x="1301" y="2557"/>
                      <a:pt x="1278" y="2512"/>
                    </a:cubicBezTo>
                    <a:cubicBezTo>
                      <a:pt x="1255" y="2420"/>
                      <a:pt x="1210" y="2306"/>
                      <a:pt x="1187" y="2215"/>
                    </a:cubicBezTo>
                    <a:cubicBezTo>
                      <a:pt x="1141" y="2078"/>
                      <a:pt x="1096" y="1964"/>
                      <a:pt x="1050" y="1827"/>
                    </a:cubicBezTo>
                    <a:cubicBezTo>
                      <a:pt x="1027" y="1781"/>
                      <a:pt x="1027" y="1736"/>
                      <a:pt x="1004" y="1690"/>
                    </a:cubicBezTo>
                    <a:cubicBezTo>
                      <a:pt x="959" y="1507"/>
                      <a:pt x="913" y="1302"/>
                      <a:pt x="867" y="1119"/>
                    </a:cubicBezTo>
                    <a:cubicBezTo>
                      <a:pt x="822" y="937"/>
                      <a:pt x="776" y="731"/>
                      <a:pt x="731" y="549"/>
                    </a:cubicBezTo>
                    <a:cubicBezTo>
                      <a:pt x="708" y="526"/>
                      <a:pt x="708" y="503"/>
                      <a:pt x="685" y="480"/>
                    </a:cubicBezTo>
                    <a:cubicBezTo>
                      <a:pt x="685" y="457"/>
                      <a:pt x="662" y="457"/>
                      <a:pt x="639" y="457"/>
                    </a:cubicBezTo>
                    <a:lnTo>
                      <a:pt x="594" y="252"/>
                    </a:lnTo>
                    <a:cubicBezTo>
                      <a:pt x="594" y="252"/>
                      <a:pt x="594" y="229"/>
                      <a:pt x="594" y="229"/>
                    </a:cubicBezTo>
                    <a:cubicBezTo>
                      <a:pt x="571" y="206"/>
                      <a:pt x="571" y="161"/>
                      <a:pt x="571" y="138"/>
                    </a:cubicBezTo>
                    <a:cubicBezTo>
                      <a:pt x="548" y="92"/>
                      <a:pt x="525" y="69"/>
                      <a:pt x="479" y="47"/>
                    </a:cubicBezTo>
                    <a:cubicBezTo>
                      <a:pt x="457" y="24"/>
                      <a:pt x="411" y="24"/>
                      <a:pt x="388" y="24"/>
                    </a:cubicBezTo>
                    <a:lnTo>
                      <a:pt x="365" y="24"/>
                    </a:lnTo>
                    <a:cubicBezTo>
                      <a:pt x="342" y="1"/>
                      <a:pt x="320" y="1"/>
                      <a:pt x="297" y="1"/>
                    </a:cubicBezTo>
                    <a:close/>
                  </a:path>
                </a:pathLst>
              </a:custGeom>
              <a:solidFill>
                <a:srgbClr val="FBB44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08" name="Google Shape;7857;p34">
                <a:extLst>
                  <a:ext uri="{FF2B5EF4-FFF2-40B4-BE49-F238E27FC236}">
                    <a16:creationId xmlns:a16="http://schemas.microsoft.com/office/drawing/2014/main" id="{6FB07DC7-DA50-751C-B2E9-B4AC7F97D7FD}"/>
                  </a:ext>
                </a:extLst>
              </p:cNvPr>
              <p:cNvSpPr/>
              <p:nvPr/>
            </p:nvSpPr>
            <p:spPr>
              <a:xfrm>
                <a:off x="5984375" y="3357075"/>
                <a:ext cx="197475" cy="606600"/>
              </a:xfrm>
              <a:custGeom>
                <a:avLst/>
                <a:gdLst/>
                <a:ahLst/>
                <a:cxnLst/>
                <a:rect l="l" t="t" r="r" b="b"/>
                <a:pathLst>
                  <a:path w="7899" h="24264" extrusionOk="0">
                    <a:moveTo>
                      <a:pt x="845" y="1"/>
                    </a:moveTo>
                    <a:cubicBezTo>
                      <a:pt x="731" y="1"/>
                      <a:pt x="640" y="23"/>
                      <a:pt x="571" y="46"/>
                    </a:cubicBezTo>
                    <a:cubicBezTo>
                      <a:pt x="457" y="69"/>
                      <a:pt x="343" y="92"/>
                      <a:pt x="252" y="115"/>
                    </a:cubicBezTo>
                    <a:cubicBezTo>
                      <a:pt x="229" y="115"/>
                      <a:pt x="206" y="115"/>
                      <a:pt x="183" y="137"/>
                    </a:cubicBezTo>
                    <a:lnTo>
                      <a:pt x="115" y="137"/>
                    </a:lnTo>
                    <a:cubicBezTo>
                      <a:pt x="46" y="160"/>
                      <a:pt x="1" y="252"/>
                      <a:pt x="24" y="343"/>
                    </a:cubicBezTo>
                    <a:cubicBezTo>
                      <a:pt x="69" y="503"/>
                      <a:pt x="92" y="685"/>
                      <a:pt x="138" y="845"/>
                    </a:cubicBezTo>
                    <a:cubicBezTo>
                      <a:pt x="161" y="936"/>
                      <a:pt x="183" y="1050"/>
                      <a:pt x="206" y="1142"/>
                    </a:cubicBezTo>
                    <a:cubicBezTo>
                      <a:pt x="275" y="1439"/>
                      <a:pt x="366" y="1735"/>
                      <a:pt x="435" y="2032"/>
                    </a:cubicBezTo>
                    <a:cubicBezTo>
                      <a:pt x="571" y="2580"/>
                      <a:pt x="708" y="3105"/>
                      <a:pt x="868" y="3630"/>
                    </a:cubicBezTo>
                    <a:lnTo>
                      <a:pt x="937" y="3881"/>
                    </a:lnTo>
                    <a:cubicBezTo>
                      <a:pt x="1165" y="4748"/>
                      <a:pt x="1393" y="5593"/>
                      <a:pt x="1621" y="6460"/>
                    </a:cubicBezTo>
                    <a:lnTo>
                      <a:pt x="1895" y="7464"/>
                    </a:lnTo>
                    <a:lnTo>
                      <a:pt x="2945" y="11368"/>
                    </a:lnTo>
                    <a:lnTo>
                      <a:pt x="3972" y="15293"/>
                    </a:lnTo>
                    <a:lnTo>
                      <a:pt x="4497" y="17211"/>
                    </a:lnTo>
                    <a:lnTo>
                      <a:pt x="5022" y="19128"/>
                    </a:lnTo>
                    <a:cubicBezTo>
                      <a:pt x="5319" y="20269"/>
                      <a:pt x="5639" y="21411"/>
                      <a:pt x="5935" y="22529"/>
                    </a:cubicBezTo>
                    <a:lnTo>
                      <a:pt x="6004" y="22803"/>
                    </a:lnTo>
                    <a:cubicBezTo>
                      <a:pt x="6118" y="23168"/>
                      <a:pt x="6209" y="23465"/>
                      <a:pt x="6301" y="23784"/>
                    </a:cubicBezTo>
                    <a:lnTo>
                      <a:pt x="6323" y="23830"/>
                    </a:lnTo>
                    <a:cubicBezTo>
                      <a:pt x="6346" y="23876"/>
                      <a:pt x="6369" y="23944"/>
                      <a:pt x="6369" y="23990"/>
                    </a:cubicBezTo>
                    <a:cubicBezTo>
                      <a:pt x="6369" y="23990"/>
                      <a:pt x="6392" y="24013"/>
                      <a:pt x="6392" y="24036"/>
                    </a:cubicBezTo>
                    <a:lnTo>
                      <a:pt x="6392" y="24058"/>
                    </a:lnTo>
                    <a:lnTo>
                      <a:pt x="6415" y="24081"/>
                    </a:lnTo>
                    <a:cubicBezTo>
                      <a:pt x="6415" y="24081"/>
                      <a:pt x="6415" y="24104"/>
                      <a:pt x="6415" y="24104"/>
                    </a:cubicBezTo>
                    <a:lnTo>
                      <a:pt x="6438" y="24127"/>
                    </a:lnTo>
                    <a:cubicBezTo>
                      <a:pt x="6438" y="24150"/>
                      <a:pt x="6438" y="24150"/>
                      <a:pt x="6438" y="24150"/>
                    </a:cubicBezTo>
                    <a:cubicBezTo>
                      <a:pt x="6438" y="24218"/>
                      <a:pt x="6506" y="24264"/>
                      <a:pt x="6552" y="24264"/>
                    </a:cubicBezTo>
                    <a:cubicBezTo>
                      <a:pt x="6575" y="24264"/>
                      <a:pt x="6575" y="24264"/>
                      <a:pt x="6597" y="24241"/>
                    </a:cubicBezTo>
                    <a:cubicBezTo>
                      <a:pt x="6620" y="24241"/>
                      <a:pt x="6666" y="24218"/>
                      <a:pt x="6666" y="24172"/>
                    </a:cubicBezTo>
                    <a:cubicBezTo>
                      <a:pt x="6689" y="24195"/>
                      <a:pt x="6711" y="24195"/>
                      <a:pt x="6734" y="24218"/>
                    </a:cubicBezTo>
                    <a:lnTo>
                      <a:pt x="6780" y="24218"/>
                    </a:lnTo>
                    <a:cubicBezTo>
                      <a:pt x="6826" y="24218"/>
                      <a:pt x="6871" y="24195"/>
                      <a:pt x="6917" y="24172"/>
                    </a:cubicBezTo>
                    <a:cubicBezTo>
                      <a:pt x="6985" y="24150"/>
                      <a:pt x="7054" y="24127"/>
                      <a:pt x="7100" y="24104"/>
                    </a:cubicBezTo>
                    <a:lnTo>
                      <a:pt x="7168" y="24058"/>
                    </a:lnTo>
                    <a:lnTo>
                      <a:pt x="7236" y="24013"/>
                    </a:lnTo>
                    <a:cubicBezTo>
                      <a:pt x="7305" y="23990"/>
                      <a:pt x="7351" y="23944"/>
                      <a:pt x="7396" y="23899"/>
                    </a:cubicBezTo>
                    <a:cubicBezTo>
                      <a:pt x="7442" y="23876"/>
                      <a:pt x="7488" y="23830"/>
                      <a:pt x="7533" y="23784"/>
                    </a:cubicBezTo>
                    <a:lnTo>
                      <a:pt x="7579" y="23739"/>
                    </a:lnTo>
                    <a:cubicBezTo>
                      <a:pt x="7602" y="23693"/>
                      <a:pt x="7624" y="23670"/>
                      <a:pt x="7670" y="23625"/>
                    </a:cubicBezTo>
                    <a:cubicBezTo>
                      <a:pt x="7693" y="23579"/>
                      <a:pt x="7716" y="23533"/>
                      <a:pt x="7739" y="23488"/>
                    </a:cubicBezTo>
                    <a:cubicBezTo>
                      <a:pt x="7807" y="23374"/>
                      <a:pt x="7853" y="23237"/>
                      <a:pt x="7876" y="23054"/>
                    </a:cubicBezTo>
                    <a:cubicBezTo>
                      <a:pt x="7898" y="22986"/>
                      <a:pt x="7898" y="22894"/>
                      <a:pt x="7898" y="22803"/>
                    </a:cubicBezTo>
                    <a:cubicBezTo>
                      <a:pt x="7898" y="22712"/>
                      <a:pt x="7898" y="22620"/>
                      <a:pt x="7898" y="22529"/>
                    </a:cubicBezTo>
                    <a:cubicBezTo>
                      <a:pt x="7898" y="22415"/>
                      <a:pt x="7898" y="22324"/>
                      <a:pt x="7876" y="22232"/>
                    </a:cubicBezTo>
                    <a:cubicBezTo>
                      <a:pt x="7876" y="22164"/>
                      <a:pt x="7853" y="22095"/>
                      <a:pt x="7853" y="22027"/>
                    </a:cubicBezTo>
                    <a:cubicBezTo>
                      <a:pt x="7830" y="22004"/>
                      <a:pt x="7830" y="21958"/>
                      <a:pt x="7807" y="21913"/>
                    </a:cubicBezTo>
                    <a:lnTo>
                      <a:pt x="7784" y="21844"/>
                    </a:lnTo>
                    <a:cubicBezTo>
                      <a:pt x="7784" y="21799"/>
                      <a:pt x="7761" y="21730"/>
                      <a:pt x="7739" y="21662"/>
                    </a:cubicBezTo>
                    <a:lnTo>
                      <a:pt x="7739" y="21616"/>
                    </a:lnTo>
                    <a:cubicBezTo>
                      <a:pt x="7693" y="21479"/>
                      <a:pt x="7670" y="21342"/>
                      <a:pt x="7624" y="21205"/>
                    </a:cubicBezTo>
                    <a:cubicBezTo>
                      <a:pt x="7579" y="21045"/>
                      <a:pt x="7533" y="20886"/>
                      <a:pt x="7488" y="20703"/>
                    </a:cubicBezTo>
                    <a:cubicBezTo>
                      <a:pt x="7419" y="20498"/>
                      <a:pt x="7373" y="20292"/>
                      <a:pt x="7305" y="20064"/>
                    </a:cubicBezTo>
                    <a:cubicBezTo>
                      <a:pt x="7259" y="19927"/>
                      <a:pt x="7214" y="19767"/>
                      <a:pt x="7168" y="19607"/>
                    </a:cubicBezTo>
                    <a:lnTo>
                      <a:pt x="7168" y="19562"/>
                    </a:lnTo>
                    <a:cubicBezTo>
                      <a:pt x="7100" y="19356"/>
                      <a:pt x="7054" y="19174"/>
                      <a:pt x="7008" y="18968"/>
                    </a:cubicBezTo>
                    <a:cubicBezTo>
                      <a:pt x="6963" y="18854"/>
                      <a:pt x="6940" y="18717"/>
                      <a:pt x="6894" y="18603"/>
                    </a:cubicBezTo>
                    <a:cubicBezTo>
                      <a:pt x="6826" y="18329"/>
                      <a:pt x="6757" y="18055"/>
                      <a:pt x="6666" y="17781"/>
                    </a:cubicBezTo>
                    <a:cubicBezTo>
                      <a:pt x="6643" y="17713"/>
                      <a:pt x="6620" y="17644"/>
                      <a:pt x="6597" y="17553"/>
                    </a:cubicBezTo>
                    <a:lnTo>
                      <a:pt x="6575" y="17485"/>
                    </a:lnTo>
                    <a:cubicBezTo>
                      <a:pt x="6552" y="17393"/>
                      <a:pt x="6529" y="17279"/>
                      <a:pt x="6506" y="17188"/>
                    </a:cubicBezTo>
                    <a:cubicBezTo>
                      <a:pt x="6460" y="17051"/>
                      <a:pt x="6438" y="16914"/>
                      <a:pt x="6392" y="16777"/>
                    </a:cubicBezTo>
                    <a:lnTo>
                      <a:pt x="6323" y="16549"/>
                    </a:lnTo>
                    <a:cubicBezTo>
                      <a:pt x="6301" y="16458"/>
                      <a:pt x="6278" y="16343"/>
                      <a:pt x="6255" y="16252"/>
                    </a:cubicBezTo>
                    <a:cubicBezTo>
                      <a:pt x="6232" y="16161"/>
                      <a:pt x="6186" y="16070"/>
                      <a:pt x="6164" y="15955"/>
                    </a:cubicBezTo>
                    <a:cubicBezTo>
                      <a:pt x="6141" y="15841"/>
                      <a:pt x="6118" y="15727"/>
                      <a:pt x="6072" y="15613"/>
                    </a:cubicBezTo>
                    <a:cubicBezTo>
                      <a:pt x="6050" y="15522"/>
                      <a:pt x="6027" y="15408"/>
                      <a:pt x="6004" y="15316"/>
                    </a:cubicBezTo>
                    <a:cubicBezTo>
                      <a:pt x="5958" y="15088"/>
                      <a:pt x="5890" y="14883"/>
                      <a:pt x="5844" y="14677"/>
                    </a:cubicBezTo>
                    <a:cubicBezTo>
                      <a:pt x="5821" y="14563"/>
                      <a:pt x="5776" y="14449"/>
                      <a:pt x="5753" y="14358"/>
                    </a:cubicBezTo>
                    <a:cubicBezTo>
                      <a:pt x="5730" y="14243"/>
                      <a:pt x="5684" y="14129"/>
                      <a:pt x="5662" y="14038"/>
                    </a:cubicBezTo>
                    <a:cubicBezTo>
                      <a:pt x="5593" y="13741"/>
                      <a:pt x="5502" y="13445"/>
                      <a:pt x="5433" y="13171"/>
                    </a:cubicBezTo>
                    <a:lnTo>
                      <a:pt x="5319" y="12714"/>
                    </a:lnTo>
                    <a:cubicBezTo>
                      <a:pt x="5296" y="12646"/>
                      <a:pt x="5273" y="12577"/>
                      <a:pt x="5273" y="12509"/>
                    </a:cubicBezTo>
                    <a:lnTo>
                      <a:pt x="5228" y="12372"/>
                    </a:lnTo>
                    <a:lnTo>
                      <a:pt x="5205" y="12281"/>
                    </a:lnTo>
                    <a:cubicBezTo>
                      <a:pt x="5182" y="12189"/>
                      <a:pt x="5159" y="12121"/>
                      <a:pt x="5137" y="12052"/>
                    </a:cubicBezTo>
                    <a:cubicBezTo>
                      <a:pt x="5091" y="11847"/>
                      <a:pt x="5022" y="11641"/>
                      <a:pt x="4977" y="11436"/>
                    </a:cubicBezTo>
                    <a:cubicBezTo>
                      <a:pt x="4931" y="11276"/>
                      <a:pt x="4908" y="11116"/>
                      <a:pt x="4863" y="10957"/>
                    </a:cubicBezTo>
                    <a:lnTo>
                      <a:pt x="4817" y="10797"/>
                    </a:lnTo>
                    <a:cubicBezTo>
                      <a:pt x="4794" y="10637"/>
                      <a:pt x="4748" y="10477"/>
                      <a:pt x="4703" y="10318"/>
                    </a:cubicBezTo>
                    <a:lnTo>
                      <a:pt x="4657" y="10181"/>
                    </a:lnTo>
                    <a:lnTo>
                      <a:pt x="4589" y="9884"/>
                    </a:lnTo>
                    <a:cubicBezTo>
                      <a:pt x="4520" y="9541"/>
                      <a:pt x="4429" y="9222"/>
                      <a:pt x="4338" y="8902"/>
                    </a:cubicBezTo>
                    <a:lnTo>
                      <a:pt x="4292" y="8720"/>
                    </a:lnTo>
                    <a:cubicBezTo>
                      <a:pt x="4246" y="8583"/>
                      <a:pt x="4201" y="8423"/>
                      <a:pt x="4155" y="8263"/>
                    </a:cubicBezTo>
                    <a:lnTo>
                      <a:pt x="4132" y="8103"/>
                    </a:lnTo>
                    <a:cubicBezTo>
                      <a:pt x="4087" y="7944"/>
                      <a:pt x="4064" y="7807"/>
                      <a:pt x="4018" y="7647"/>
                    </a:cubicBezTo>
                    <a:cubicBezTo>
                      <a:pt x="3972" y="7487"/>
                      <a:pt x="3927" y="7350"/>
                      <a:pt x="3881" y="7190"/>
                    </a:cubicBezTo>
                    <a:lnTo>
                      <a:pt x="3835" y="6985"/>
                    </a:lnTo>
                    <a:cubicBezTo>
                      <a:pt x="3790" y="6894"/>
                      <a:pt x="3767" y="6780"/>
                      <a:pt x="3744" y="6665"/>
                    </a:cubicBezTo>
                    <a:cubicBezTo>
                      <a:pt x="3721" y="6620"/>
                      <a:pt x="3699" y="6551"/>
                      <a:pt x="3676" y="6483"/>
                    </a:cubicBezTo>
                    <a:cubicBezTo>
                      <a:pt x="3676" y="6437"/>
                      <a:pt x="3653" y="6392"/>
                      <a:pt x="3630" y="6346"/>
                    </a:cubicBezTo>
                    <a:cubicBezTo>
                      <a:pt x="3584" y="6163"/>
                      <a:pt x="3539" y="5981"/>
                      <a:pt x="3470" y="5730"/>
                    </a:cubicBezTo>
                    <a:cubicBezTo>
                      <a:pt x="3402" y="5501"/>
                      <a:pt x="3356" y="5296"/>
                      <a:pt x="3311" y="5091"/>
                    </a:cubicBezTo>
                    <a:cubicBezTo>
                      <a:pt x="3265" y="4885"/>
                      <a:pt x="3219" y="4703"/>
                      <a:pt x="3174" y="4497"/>
                    </a:cubicBezTo>
                    <a:lnTo>
                      <a:pt x="3174" y="4474"/>
                    </a:lnTo>
                    <a:cubicBezTo>
                      <a:pt x="3105" y="4246"/>
                      <a:pt x="3037" y="4041"/>
                      <a:pt x="2968" y="3812"/>
                    </a:cubicBezTo>
                    <a:cubicBezTo>
                      <a:pt x="2900" y="3584"/>
                      <a:pt x="2831" y="3379"/>
                      <a:pt x="2763" y="3173"/>
                    </a:cubicBezTo>
                    <a:cubicBezTo>
                      <a:pt x="2740" y="3105"/>
                      <a:pt x="2717" y="3059"/>
                      <a:pt x="2717" y="2991"/>
                    </a:cubicBezTo>
                    <a:cubicBezTo>
                      <a:pt x="2694" y="2945"/>
                      <a:pt x="2671" y="2899"/>
                      <a:pt x="2649" y="2854"/>
                    </a:cubicBezTo>
                    <a:cubicBezTo>
                      <a:pt x="2626" y="2762"/>
                      <a:pt x="2603" y="2671"/>
                      <a:pt x="2580" y="2580"/>
                    </a:cubicBezTo>
                    <a:lnTo>
                      <a:pt x="2557" y="2511"/>
                    </a:lnTo>
                    <a:cubicBezTo>
                      <a:pt x="2534" y="2443"/>
                      <a:pt x="2512" y="2352"/>
                      <a:pt x="2489" y="2260"/>
                    </a:cubicBezTo>
                    <a:lnTo>
                      <a:pt x="2466" y="2192"/>
                    </a:lnTo>
                    <a:lnTo>
                      <a:pt x="2443" y="2100"/>
                    </a:lnTo>
                    <a:cubicBezTo>
                      <a:pt x="2420" y="2032"/>
                      <a:pt x="2397" y="1963"/>
                      <a:pt x="2375" y="1918"/>
                    </a:cubicBezTo>
                    <a:lnTo>
                      <a:pt x="2375" y="1849"/>
                    </a:lnTo>
                    <a:cubicBezTo>
                      <a:pt x="2352" y="1758"/>
                      <a:pt x="2329" y="1690"/>
                      <a:pt x="2306" y="1621"/>
                    </a:cubicBezTo>
                    <a:lnTo>
                      <a:pt x="2283" y="1484"/>
                    </a:lnTo>
                    <a:cubicBezTo>
                      <a:pt x="2283" y="1416"/>
                      <a:pt x="2261" y="1370"/>
                      <a:pt x="2238" y="1302"/>
                    </a:cubicBezTo>
                    <a:cubicBezTo>
                      <a:pt x="2215" y="1165"/>
                      <a:pt x="2192" y="1073"/>
                      <a:pt x="2146" y="982"/>
                    </a:cubicBezTo>
                    <a:cubicBezTo>
                      <a:pt x="2124" y="868"/>
                      <a:pt x="2078" y="777"/>
                      <a:pt x="2032" y="685"/>
                    </a:cubicBezTo>
                    <a:cubicBezTo>
                      <a:pt x="1964" y="548"/>
                      <a:pt x="1895" y="411"/>
                      <a:pt x="1781" y="297"/>
                    </a:cubicBezTo>
                    <a:cubicBezTo>
                      <a:pt x="1667" y="183"/>
                      <a:pt x="1530" y="115"/>
                      <a:pt x="1348" y="46"/>
                    </a:cubicBezTo>
                    <a:cubicBezTo>
                      <a:pt x="1233" y="1"/>
                      <a:pt x="1096" y="1"/>
                      <a:pt x="95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09" name="Google Shape;7858;p34">
                <a:extLst>
                  <a:ext uri="{FF2B5EF4-FFF2-40B4-BE49-F238E27FC236}">
                    <a16:creationId xmlns:a16="http://schemas.microsoft.com/office/drawing/2014/main" id="{CE313499-8598-3E2F-E043-3F7F558DB792}"/>
                  </a:ext>
                </a:extLst>
              </p:cNvPr>
              <p:cNvSpPr/>
              <p:nvPr/>
            </p:nvSpPr>
            <p:spPr>
              <a:xfrm>
                <a:off x="5950150" y="3396450"/>
                <a:ext cx="147825" cy="528300"/>
              </a:xfrm>
              <a:custGeom>
                <a:avLst/>
                <a:gdLst/>
                <a:ahLst/>
                <a:cxnLst/>
                <a:rect l="l" t="t" r="r" b="b"/>
                <a:pathLst>
                  <a:path w="5913" h="21132" extrusionOk="0">
                    <a:moveTo>
                      <a:pt x="92" y="0"/>
                    </a:moveTo>
                    <a:cubicBezTo>
                      <a:pt x="23" y="0"/>
                      <a:pt x="0" y="69"/>
                      <a:pt x="23" y="137"/>
                    </a:cubicBezTo>
                    <a:cubicBezTo>
                      <a:pt x="92" y="388"/>
                      <a:pt x="160" y="662"/>
                      <a:pt x="206" y="913"/>
                    </a:cubicBezTo>
                    <a:cubicBezTo>
                      <a:pt x="274" y="1187"/>
                      <a:pt x="343" y="1461"/>
                      <a:pt x="411" y="1735"/>
                    </a:cubicBezTo>
                    <a:cubicBezTo>
                      <a:pt x="548" y="2306"/>
                      <a:pt x="685" y="2876"/>
                      <a:pt x="845" y="3447"/>
                    </a:cubicBezTo>
                    <a:cubicBezTo>
                      <a:pt x="1142" y="4657"/>
                      <a:pt x="1461" y="5867"/>
                      <a:pt x="1804" y="7076"/>
                    </a:cubicBezTo>
                    <a:cubicBezTo>
                      <a:pt x="2443" y="9519"/>
                      <a:pt x="3105" y="11984"/>
                      <a:pt x="3766" y="14449"/>
                    </a:cubicBezTo>
                    <a:cubicBezTo>
                      <a:pt x="4063" y="15567"/>
                      <a:pt x="4383" y="16709"/>
                      <a:pt x="4680" y="17827"/>
                    </a:cubicBezTo>
                    <a:cubicBezTo>
                      <a:pt x="4816" y="18375"/>
                      <a:pt x="4976" y="18923"/>
                      <a:pt x="5113" y="19448"/>
                    </a:cubicBezTo>
                    <a:cubicBezTo>
                      <a:pt x="5182" y="19744"/>
                      <a:pt x="5273" y="20064"/>
                      <a:pt x="5364" y="20361"/>
                    </a:cubicBezTo>
                    <a:cubicBezTo>
                      <a:pt x="5410" y="20566"/>
                      <a:pt x="5456" y="20771"/>
                      <a:pt x="5524" y="20977"/>
                    </a:cubicBezTo>
                    <a:cubicBezTo>
                      <a:pt x="5552" y="21076"/>
                      <a:pt x="5634" y="21132"/>
                      <a:pt x="5713" y="21132"/>
                    </a:cubicBezTo>
                    <a:cubicBezTo>
                      <a:pt x="5762" y="21132"/>
                      <a:pt x="5809" y="21111"/>
                      <a:pt x="5844" y="21068"/>
                    </a:cubicBezTo>
                    <a:cubicBezTo>
                      <a:pt x="5889" y="21023"/>
                      <a:pt x="5912" y="20954"/>
                      <a:pt x="5889" y="20886"/>
                    </a:cubicBezTo>
                    <a:cubicBezTo>
                      <a:pt x="5844" y="20680"/>
                      <a:pt x="5775" y="20452"/>
                      <a:pt x="5729" y="20246"/>
                    </a:cubicBezTo>
                    <a:cubicBezTo>
                      <a:pt x="5638" y="19950"/>
                      <a:pt x="5570" y="19653"/>
                      <a:pt x="5478" y="19356"/>
                    </a:cubicBezTo>
                    <a:cubicBezTo>
                      <a:pt x="5341" y="18786"/>
                      <a:pt x="5182" y="18238"/>
                      <a:pt x="5045" y="17690"/>
                    </a:cubicBezTo>
                    <a:cubicBezTo>
                      <a:pt x="4725" y="16526"/>
                      <a:pt x="4428" y="15385"/>
                      <a:pt x="4109" y="14221"/>
                    </a:cubicBezTo>
                    <a:cubicBezTo>
                      <a:pt x="3447" y="11778"/>
                      <a:pt x="2785" y="9313"/>
                      <a:pt x="2123" y="6848"/>
                    </a:cubicBezTo>
                    <a:cubicBezTo>
                      <a:pt x="1826" y="5684"/>
                      <a:pt x="1507" y="4497"/>
                      <a:pt x="1164" y="3333"/>
                    </a:cubicBezTo>
                    <a:cubicBezTo>
                      <a:pt x="1027" y="2762"/>
                      <a:pt x="868" y="2215"/>
                      <a:pt x="708" y="1667"/>
                    </a:cubicBezTo>
                    <a:cubicBezTo>
                      <a:pt x="617" y="1393"/>
                      <a:pt x="548" y="1119"/>
                      <a:pt x="457" y="845"/>
                    </a:cubicBezTo>
                    <a:cubicBezTo>
                      <a:pt x="411" y="731"/>
                      <a:pt x="388" y="617"/>
                      <a:pt x="343" y="503"/>
                    </a:cubicBezTo>
                    <a:cubicBezTo>
                      <a:pt x="297" y="366"/>
                      <a:pt x="274" y="206"/>
                      <a:pt x="229" y="69"/>
                    </a:cubicBezTo>
                    <a:cubicBezTo>
                      <a:pt x="229" y="23"/>
                      <a:pt x="160" y="0"/>
                      <a:pt x="114"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10" name="Google Shape;7859;p34">
                <a:extLst>
                  <a:ext uri="{FF2B5EF4-FFF2-40B4-BE49-F238E27FC236}">
                    <a16:creationId xmlns:a16="http://schemas.microsoft.com/office/drawing/2014/main" id="{9F993F76-CD09-4488-AC68-44B29502ACDE}"/>
                  </a:ext>
                </a:extLst>
              </p:cNvPr>
              <p:cNvSpPr/>
              <p:nvPr/>
            </p:nvSpPr>
            <p:spPr>
              <a:xfrm>
                <a:off x="6024325" y="3739975"/>
                <a:ext cx="63375" cy="212300"/>
              </a:xfrm>
              <a:custGeom>
                <a:avLst/>
                <a:gdLst/>
                <a:ahLst/>
                <a:cxnLst/>
                <a:rect l="l" t="t" r="r" b="b"/>
                <a:pathLst>
                  <a:path w="2535" h="8492" extrusionOk="0">
                    <a:moveTo>
                      <a:pt x="69" y="0"/>
                    </a:moveTo>
                    <a:cubicBezTo>
                      <a:pt x="23" y="0"/>
                      <a:pt x="1" y="69"/>
                      <a:pt x="1" y="114"/>
                    </a:cubicBezTo>
                    <a:cubicBezTo>
                      <a:pt x="160" y="685"/>
                      <a:pt x="275" y="1256"/>
                      <a:pt x="411" y="1826"/>
                    </a:cubicBezTo>
                    <a:cubicBezTo>
                      <a:pt x="548" y="2374"/>
                      <a:pt x="685" y="2922"/>
                      <a:pt x="845" y="3470"/>
                    </a:cubicBezTo>
                    <a:cubicBezTo>
                      <a:pt x="1119" y="4565"/>
                      <a:pt x="1416" y="5661"/>
                      <a:pt x="1690" y="6757"/>
                    </a:cubicBezTo>
                    <a:cubicBezTo>
                      <a:pt x="1781" y="7030"/>
                      <a:pt x="1849" y="7327"/>
                      <a:pt x="1918" y="7601"/>
                    </a:cubicBezTo>
                    <a:cubicBezTo>
                      <a:pt x="1964" y="7738"/>
                      <a:pt x="2009" y="7898"/>
                      <a:pt x="2032" y="8058"/>
                    </a:cubicBezTo>
                    <a:cubicBezTo>
                      <a:pt x="2055" y="8149"/>
                      <a:pt x="2101" y="8240"/>
                      <a:pt x="2123" y="8331"/>
                    </a:cubicBezTo>
                    <a:cubicBezTo>
                      <a:pt x="2123" y="8354"/>
                      <a:pt x="2123" y="8377"/>
                      <a:pt x="2146" y="8400"/>
                    </a:cubicBezTo>
                    <a:cubicBezTo>
                      <a:pt x="2169" y="8446"/>
                      <a:pt x="2237" y="8491"/>
                      <a:pt x="2306" y="8491"/>
                    </a:cubicBezTo>
                    <a:cubicBezTo>
                      <a:pt x="2420" y="8491"/>
                      <a:pt x="2534" y="8354"/>
                      <a:pt x="2489" y="8240"/>
                    </a:cubicBezTo>
                    <a:cubicBezTo>
                      <a:pt x="2443" y="8035"/>
                      <a:pt x="2374" y="7852"/>
                      <a:pt x="2329" y="7647"/>
                    </a:cubicBezTo>
                    <a:cubicBezTo>
                      <a:pt x="2260" y="7418"/>
                      <a:pt x="2215" y="7190"/>
                      <a:pt x="2146" y="6985"/>
                    </a:cubicBezTo>
                    <a:cubicBezTo>
                      <a:pt x="2009" y="6460"/>
                      <a:pt x="1872" y="5935"/>
                      <a:pt x="1735" y="5410"/>
                    </a:cubicBezTo>
                    <a:cubicBezTo>
                      <a:pt x="1416" y="4291"/>
                      <a:pt x="1119" y="3173"/>
                      <a:pt x="777" y="2055"/>
                    </a:cubicBezTo>
                    <a:cubicBezTo>
                      <a:pt x="685" y="1735"/>
                      <a:pt x="594" y="1393"/>
                      <a:pt x="503" y="1073"/>
                    </a:cubicBezTo>
                    <a:cubicBezTo>
                      <a:pt x="389" y="731"/>
                      <a:pt x="297" y="388"/>
                      <a:pt x="206" y="69"/>
                    </a:cubicBezTo>
                    <a:cubicBezTo>
                      <a:pt x="183" y="23"/>
                      <a:pt x="138" y="0"/>
                      <a:pt x="115"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11" name="Google Shape;7860;p34">
                <a:extLst>
                  <a:ext uri="{FF2B5EF4-FFF2-40B4-BE49-F238E27FC236}">
                    <a16:creationId xmlns:a16="http://schemas.microsoft.com/office/drawing/2014/main" id="{2B8AE9CD-F606-F1FD-28A1-166B11C53325}"/>
                  </a:ext>
                </a:extLst>
              </p:cNvPr>
              <p:cNvSpPr/>
              <p:nvPr/>
            </p:nvSpPr>
            <p:spPr>
              <a:xfrm>
                <a:off x="5616900" y="3472925"/>
                <a:ext cx="164925" cy="568350"/>
              </a:xfrm>
              <a:custGeom>
                <a:avLst/>
                <a:gdLst/>
                <a:ahLst/>
                <a:cxnLst/>
                <a:rect l="l" t="t" r="r" b="b"/>
                <a:pathLst>
                  <a:path w="6597" h="22734" extrusionOk="0">
                    <a:moveTo>
                      <a:pt x="206" y="0"/>
                    </a:moveTo>
                    <a:cubicBezTo>
                      <a:pt x="206" y="0"/>
                      <a:pt x="183" y="23"/>
                      <a:pt x="160" y="23"/>
                    </a:cubicBezTo>
                    <a:cubicBezTo>
                      <a:pt x="69" y="46"/>
                      <a:pt x="0" y="137"/>
                      <a:pt x="23" y="251"/>
                    </a:cubicBezTo>
                    <a:cubicBezTo>
                      <a:pt x="685" y="2648"/>
                      <a:pt x="1347" y="5022"/>
                      <a:pt x="2009" y="7418"/>
                    </a:cubicBezTo>
                    <a:cubicBezTo>
                      <a:pt x="2648" y="9769"/>
                      <a:pt x="3310" y="12097"/>
                      <a:pt x="3949" y="14448"/>
                    </a:cubicBezTo>
                    <a:cubicBezTo>
                      <a:pt x="4588" y="16754"/>
                      <a:pt x="5227" y="19059"/>
                      <a:pt x="5866" y="21364"/>
                    </a:cubicBezTo>
                    <a:cubicBezTo>
                      <a:pt x="5935" y="21661"/>
                      <a:pt x="6026" y="21958"/>
                      <a:pt x="6118" y="22232"/>
                    </a:cubicBezTo>
                    <a:cubicBezTo>
                      <a:pt x="6118" y="22300"/>
                      <a:pt x="6140" y="22369"/>
                      <a:pt x="6163" y="22437"/>
                    </a:cubicBezTo>
                    <a:cubicBezTo>
                      <a:pt x="6163" y="22460"/>
                      <a:pt x="6186" y="22483"/>
                      <a:pt x="6186" y="22506"/>
                    </a:cubicBezTo>
                    <a:cubicBezTo>
                      <a:pt x="6186" y="22529"/>
                      <a:pt x="6186" y="22529"/>
                      <a:pt x="6186" y="22551"/>
                    </a:cubicBezTo>
                    <a:cubicBezTo>
                      <a:pt x="6209" y="22597"/>
                      <a:pt x="6232" y="22643"/>
                      <a:pt x="6254" y="22666"/>
                    </a:cubicBezTo>
                    <a:cubicBezTo>
                      <a:pt x="6300" y="22734"/>
                      <a:pt x="6369" y="22734"/>
                      <a:pt x="6437" y="22734"/>
                    </a:cubicBezTo>
                    <a:cubicBezTo>
                      <a:pt x="6460" y="22711"/>
                      <a:pt x="6506" y="22711"/>
                      <a:pt x="6528" y="22688"/>
                    </a:cubicBezTo>
                    <a:cubicBezTo>
                      <a:pt x="6551" y="22643"/>
                      <a:pt x="6574" y="22597"/>
                      <a:pt x="6574" y="22551"/>
                    </a:cubicBezTo>
                    <a:cubicBezTo>
                      <a:pt x="6597" y="22483"/>
                      <a:pt x="6551" y="22392"/>
                      <a:pt x="6528" y="22346"/>
                    </a:cubicBezTo>
                    <a:cubicBezTo>
                      <a:pt x="6506" y="22232"/>
                      <a:pt x="6483" y="22141"/>
                      <a:pt x="6460" y="22049"/>
                    </a:cubicBezTo>
                    <a:cubicBezTo>
                      <a:pt x="6346" y="21684"/>
                      <a:pt x="6254" y="21319"/>
                      <a:pt x="6163" y="20954"/>
                    </a:cubicBezTo>
                    <a:cubicBezTo>
                      <a:pt x="5844" y="19835"/>
                      <a:pt x="5524" y="18717"/>
                      <a:pt x="5227" y="17598"/>
                    </a:cubicBezTo>
                    <a:cubicBezTo>
                      <a:pt x="4565" y="15247"/>
                      <a:pt x="3926" y="12896"/>
                      <a:pt x="3287" y="10545"/>
                    </a:cubicBezTo>
                    <a:cubicBezTo>
                      <a:pt x="2602" y="8103"/>
                      <a:pt x="1918" y="5638"/>
                      <a:pt x="1233" y="3173"/>
                    </a:cubicBezTo>
                    <a:cubicBezTo>
                      <a:pt x="959" y="2168"/>
                      <a:pt x="685" y="1164"/>
                      <a:pt x="411" y="160"/>
                    </a:cubicBezTo>
                    <a:cubicBezTo>
                      <a:pt x="388" y="69"/>
                      <a:pt x="297" y="0"/>
                      <a:pt x="206"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12" name="Google Shape;7861;p34">
                <a:extLst>
                  <a:ext uri="{FF2B5EF4-FFF2-40B4-BE49-F238E27FC236}">
                    <a16:creationId xmlns:a16="http://schemas.microsoft.com/office/drawing/2014/main" id="{E02EB909-88C9-4B98-6E22-74F443B5E485}"/>
                  </a:ext>
                </a:extLst>
              </p:cNvPr>
              <p:cNvSpPr/>
              <p:nvPr/>
            </p:nvSpPr>
            <p:spPr>
              <a:xfrm>
                <a:off x="5578675" y="3467775"/>
                <a:ext cx="166650" cy="603175"/>
              </a:xfrm>
              <a:custGeom>
                <a:avLst/>
                <a:gdLst/>
                <a:ahLst/>
                <a:cxnLst/>
                <a:rect l="l" t="t" r="r" b="b"/>
                <a:pathLst>
                  <a:path w="6666" h="24127" extrusionOk="0">
                    <a:moveTo>
                      <a:pt x="91" y="1"/>
                    </a:moveTo>
                    <a:cubicBezTo>
                      <a:pt x="46" y="23"/>
                      <a:pt x="0" y="69"/>
                      <a:pt x="23" y="115"/>
                    </a:cubicBezTo>
                    <a:cubicBezTo>
                      <a:pt x="708" y="2671"/>
                      <a:pt x="1392" y="5250"/>
                      <a:pt x="2100" y="7807"/>
                    </a:cubicBezTo>
                    <a:cubicBezTo>
                      <a:pt x="2853" y="10614"/>
                      <a:pt x="3606" y="13445"/>
                      <a:pt x="4383" y="16275"/>
                    </a:cubicBezTo>
                    <a:cubicBezTo>
                      <a:pt x="4999" y="18603"/>
                      <a:pt x="5638" y="20954"/>
                      <a:pt x="6277" y="23282"/>
                    </a:cubicBezTo>
                    <a:cubicBezTo>
                      <a:pt x="6323" y="23511"/>
                      <a:pt x="6391" y="23716"/>
                      <a:pt x="6437" y="23944"/>
                    </a:cubicBezTo>
                    <a:cubicBezTo>
                      <a:pt x="6460" y="23967"/>
                      <a:pt x="6460" y="23967"/>
                      <a:pt x="6460" y="23990"/>
                    </a:cubicBezTo>
                    <a:cubicBezTo>
                      <a:pt x="6460" y="24013"/>
                      <a:pt x="6460" y="24036"/>
                      <a:pt x="6482" y="24058"/>
                    </a:cubicBezTo>
                    <a:cubicBezTo>
                      <a:pt x="6482" y="24104"/>
                      <a:pt x="6551" y="24127"/>
                      <a:pt x="6597" y="24127"/>
                    </a:cubicBezTo>
                    <a:cubicBezTo>
                      <a:pt x="6642" y="24104"/>
                      <a:pt x="6665" y="24058"/>
                      <a:pt x="6665" y="24013"/>
                    </a:cubicBezTo>
                    <a:cubicBezTo>
                      <a:pt x="6254" y="22461"/>
                      <a:pt x="5843" y="20931"/>
                      <a:pt x="5410" y="19379"/>
                    </a:cubicBezTo>
                    <a:cubicBezTo>
                      <a:pt x="4679" y="16617"/>
                      <a:pt x="3926" y="13856"/>
                      <a:pt x="3196" y="11117"/>
                    </a:cubicBezTo>
                    <a:cubicBezTo>
                      <a:pt x="2465" y="8400"/>
                      <a:pt x="1735" y="5707"/>
                      <a:pt x="1004" y="3014"/>
                    </a:cubicBezTo>
                    <a:cubicBezTo>
                      <a:pt x="730" y="2032"/>
                      <a:pt x="479" y="1051"/>
                      <a:pt x="205" y="69"/>
                    </a:cubicBezTo>
                    <a:cubicBezTo>
                      <a:pt x="205" y="23"/>
                      <a:pt x="160" y="1"/>
                      <a:pt x="11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13" name="Google Shape;7862;p34">
                <a:extLst>
                  <a:ext uri="{FF2B5EF4-FFF2-40B4-BE49-F238E27FC236}">
                    <a16:creationId xmlns:a16="http://schemas.microsoft.com/office/drawing/2014/main" id="{0E516E55-BF24-5239-F86C-E5A8B4213337}"/>
                  </a:ext>
                </a:extLst>
              </p:cNvPr>
              <p:cNvSpPr/>
              <p:nvPr/>
            </p:nvSpPr>
            <p:spPr>
              <a:xfrm>
                <a:off x="6034025" y="3371350"/>
                <a:ext cx="151825" cy="546825"/>
              </a:xfrm>
              <a:custGeom>
                <a:avLst/>
                <a:gdLst/>
                <a:ahLst/>
                <a:cxnLst/>
                <a:rect l="l" t="t" r="r" b="b"/>
                <a:pathLst>
                  <a:path w="6073" h="21873" extrusionOk="0">
                    <a:moveTo>
                      <a:pt x="92" y="0"/>
                    </a:moveTo>
                    <a:cubicBezTo>
                      <a:pt x="46" y="23"/>
                      <a:pt x="1" y="69"/>
                      <a:pt x="23" y="137"/>
                    </a:cubicBezTo>
                    <a:cubicBezTo>
                      <a:pt x="685" y="2602"/>
                      <a:pt x="1347" y="5067"/>
                      <a:pt x="2009" y="7532"/>
                    </a:cubicBezTo>
                    <a:cubicBezTo>
                      <a:pt x="2717" y="10112"/>
                      <a:pt x="3402" y="12691"/>
                      <a:pt x="4109" y="15270"/>
                    </a:cubicBezTo>
                    <a:cubicBezTo>
                      <a:pt x="4634" y="17233"/>
                      <a:pt x="5159" y="19196"/>
                      <a:pt x="5684" y="21182"/>
                    </a:cubicBezTo>
                    <a:cubicBezTo>
                      <a:pt x="5753" y="21387"/>
                      <a:pt x="5798" y="21593"/>
                      <a:pt x="5867" y="21798"/>
                    </a:cubicBezTo>
                    <a:cubicBezTo>
                      <a:pt x="5867" y="21836"/>
                      <a:pt x="5912" y="21873"/>
                      <a:pt x="5954" y="21873"/>
                    </a:cubicBezTo>
                    <a:cubicBezTo>
                      <a:pt x="5963" y="21873"/>
                      <a:pt x="5972" y="21871"/>
                      <a:pt x="5981" y="21867"/>
                    </a:cubicBezTo>
                    <a:cubicBezTo>
                      <a:pt x="6027" y="21844"/>
                      <a:pt x="6072" y="21798"/>
                      <a:pt x="6049" y="21753"/>
                    </a:cubicBezTo>
                    <a:cubicBezTo>
                      <a:pt x="5661" y="20269"/>
                      <a:pt x="5250" y="18785"/>
                      <a:pt x="4862" y="17302"/>
                    </a:cubicBezTo>
                    <a:cubicBezTo>
                      <a:pt x="4178" y="14814"/>
                      <a:pt x="3516" y="12303"/>
                      <a:pt x="2831" y="9792"/>
                    </a:cubicBezTo>
                    <a:cubicBezTo>
                      <a:pt x="2146" y="7281"/>
                      <a:pt x="1461" y="4748"/>
                      <a:pt x="800" y="2214"/>
                    </a:cubicBezTo>
                    <a:cubicBezTo>
                      <a:pt x="594" y="1507"/>
                      <a:pt x="411" y="799"/>
                      <a:pt x="206" y="69"/>
                    </a:cubicBezTo>
                    <a:cubicBezTo>
                      <a:pt x="206" y="46"/>
                      <a:pt x="160" y="0"/>
                      <a:pt x="11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14" name="Google Shape;7863;p34">
                <a:extLst>
                  <a:ext uri="{FF2B5EF4-FFF2-40B4-BE49-F238E27FC236}">
                    <a16:creationId xmlns:a16="http://schemas.microsoft.com/office/drawing/2014/main" id="{4450B2EB-A26F-6983-7F15-AF67748FF2C0}"/>
                  </a:ext>
                </a:extLst>
              </p:cNvPr>
              <p:cNvSpPr/>
              <p:nvPr/>
            </p:nvSpPr>
            <p:spPr>
              <a:xfrm>
                <a:off x="6136750" y="3959100"/>
                <a:ext cx="22275" cy="9725"/>
              </a:xfrm>
              <a:custGeom>
                <a:avLst/>
                <a:gdLst/>
                <a:ahLst/>
                <a:cxnLst/>
                <a:rect l="l" t="t" r="r" b="b"/>
                <a:pathLst>
                  <a:path w="891" h="389" extrusionOk="0">
                    <a:moveTo>
                      <a:pt x="753" y="0"/>
                    </a:moveTo>
                    <a:cubicBezTo>
                      <a:pt x="502" y="69"/>
                      <a:pt x="251" y="137"/>
                      <a:pt x="0" y="206"/>
                    </a:cubicBezTo>
                    <a:cubicBezTo>
                      <a:pt x="23" y="251"/>
                      <a:pt x="46" y="320"/>
                      <a:pt x="69" y="365"/>
                    </a:cubicBezTo>
                    <a:cubicBezTo>
                      <a:pt x="69" y="365"/>
                      <a:pt x="69" y="388"/>
                      <a:pt x="91" y="388"/>
                    </a:cubicBezTo>
                    <a:cubicBezTo>
                      <a:pt x="320" y="320"/>
                      <a:pt x="571" y="251"/>
                      <a:pt x="822" y="183"/>
                    </a:cubicBezTo>
                    <a:cubicBezTo>
                      <a:pt x="868" y="183"/>
                      <a:pt x="890" y="114"/>
                      <a:pt x="890" y="69"/>
                    </a:cubicBezTo>
                    <a:cubicBezTo>
                      <a:pt x="868" y="23"/>
                      <a:pt x="822" y="0"/>
                      <a:pt x="77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15" name="Google Shape;7864;p34">
                <a:extLst>
                  <a:ext uri="{FF2B5EF4-FFF2-40B4-BE49-F238E27FC236}">
                    <a16:creationId xmlns:a16="http://schemas.microsoft.com/office/drawing/2014/main" id="{0E981319-6746-9CE6-FE96-BFE24D4AC29A}"/>
                  </a:ext>
                </a:extLst>
              </p:cNvPr>
              <p:cNvSpPr/>
              <p:nvPr/>
            </p:nvSpPr>
            <p:spPr>
              <a:xfrm>
                <a:off x="5741875" y="3968800"/>
                <a:ext cx="378925" cy="103450"/>
              </a:xfrm>
              <a:custGeom>
                <a:avLst/>
                <a:gdLst/>
                <a:ahLst/>
                <a:cxnLst/>
                <a:rect l="l" t="t" r="r" b="b"/>
                <a:pathLst>
                  <a:path w="15157" h="4138" extrusionOk="0">
                    <a:moveTo>
                      <a:pt x="15133" y="0"/>
                    </a:moveTo>
                    <a:cubicBezTo>
                      <a:pt x="13376" y="457"/>
                      <a:pt x="11618" y="913"/>
                      <a:pt x="9861" y="1370"/>
                    </a:cubicBezTo>
                    <a:cubicBezTo>
                      <a:pt x="7692" y="1940"/>
                      <a:pt x="5501" y="2534"/>
                      <a:pt x="3310" y="3104"/>
                    </a:cubicBezTo>
                    <a:cubicBezTo>
                      <a:pt x="2237" y="3378"/>
                      <a:pt x="1164" y="3652"/>
                      <a:pt x="91" y="3949"/>
                    </a:cubicBezTo>
                    <a:cubicBezTo>
                      <a:pt x="46" y="3949"/>
                      <a:pt x="0" y="4017"/>
                      <a:pt x="23" y="4063"/>
                    </a:cubicBezTo>
                    <a:cubicBezTo>
                      <a:pt x="23" y="4100"/>
                      <a:pt x="69" y="4138"/>
                      <a:pt x="110" y="4138"/>
                    </a:cubicBezTo>
                    <a:cubicBezTo>
                      <a:pt x="120" y="4138"/>
                      <a:pt x="129" y="4136"/>
                      <a:pt x="137" y="4132"/>
                    </a:cubicBezTo>
                    <a:lnTo>
                      <a:pt x="4451" y="2990"/>
                    </a:lnTo>
                    <a:cubicBezTo>
                      <a:pt x="6665" y="2420"/>
                      <a:pt x="8879" y="1826"/>
                      <a:pt x="11093" y="1256"/>
                    </a:cubicBezTo>
                    <a:cubicBezTo>
                      <a:pt x="12463" y="890"/>
                      <a:pt x="13809" y="548"/>
                      <a:pt x="15156" y="183"/>
                    </a:cubicBezTo>
                    <a:cubicBezTo>
                      <a:pt x="15156" y="137"/>
                      <a:pt x="15156" y="114"/>
                      <a:pt x="15156" y="69"/>
                    </a:cubicBezTo>
                    <a:cubicBezTo>
                      <a:pt x="15133" y="46"/>
                      <a:pt x="15133" y="23"/>
                      <a:pt x="1513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16" name="Google Shape;7865;p34">
                <a:extLst>
                  <a:ext uri="{FF2B5EF4-FFF2-40B4-BE49-F238E27FC236}">
                    <a16:creationId xmlns:a16="http://schemas.microsoft.com/office/drawing/2014/main" id="{0DEC8362-5BE7-ED6F-13DD-DC43550BD9C4}"/>
                  </a:ext>
                </a:extLst>
              </p:cNvPr>
              <p:cNvSpPr/>
              <p:nvPr/>
            </p:nvSpPr>
            <p:spPr>
              <a:xfrm>
                <a:off x="5974100" y="3357075"/>
                <a:ext cx="19450" cy="9150"/>
              </a:xfrm>
              <a:custGeom>
                <a:avLst/>
                <a:gdLst/>
                <a:ahLst/>
                <a:cxnLst/>
                <a:rect l="l" t="t" r="r" b="b"/>
                <a:pathLst>
                  <a:path w="778" h="366" extrusionOk="0">
                    <a:moveTo>
                      <a:pt x="640" y="1"/>
                    </a:moveTo>
                    <a:cubicBezTo>
                      <a:pt x="435" y="69"/>
                      <a:pt x="229" y="115"/>
                      <a:pt x="1" y="183"/>
                    </a:cubicBezTo>
                    <a:cubicBezTo>
                      <a:pt x="24" y="229"/>
                      <a:pt x="24" y="297"/>
                      <a:pt x="47" y="366"/>
                    </a:cubicBezTo>
                    <a:cubicBezTo>
                      <a:pt x="252" y="320"/>
                      <a:pt x="480" y="252"/>
                      <a:pt x="686" y="206"/>
                    </a:cubicBezTo>
                    <a:cubicBezTo>
                      <a:pt x="754" y="183"/>
                      <a:pt x="777" y="137"/>
                      <a:pt x="754" y="69"/>
                    </a:cubicBezTo>
                    <a:cubicBezTo>
                      <a:pt x="754" y="23"/>
                      <a:pt x="709" y="1"/>
                      <a:pt x="66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17" name="Google Shape;7866;p34">
                <a:extLst>
                  <a:ext uri="{FF2B5EF4-FFF2-40B4-BE49-F238E27FC236}">
                    <a16:creationId xmlns:a16="http://schemas.microsoft.com/office/drawing/2014/main" id="{7CA3A4A6-E4C2-05A4-2BB0-1F30D3A8F02E}"/>
                  </a:ext>
                </a:extLst>
              </p:cNvPr>
              <p:cNvSpPr/>
              <p:nvPr/>
            </p:nvSpPr>
            <p:spPr>
              <a:xfrm>
                <a:off x="5578675" y="3365625"/>
                <a:ext cx="379475" cy="104050"/>
              </a:xfrm>
              <a:custGeom>
                <a:avLst/>
                <a:gdLst/>
                <a:ahLst/>
                <a:cxnLst/>
                <a:rect l="l" t="t" r="r" b="b"/>
                <a:pathLst>
                  <a:path w="15179" h="4162" extrusionOk="0">
                    <a:moveTo>
                      <a:pt x="15156" y="1"/>
                    </a:moveTo>
                    <a:cubicBezTo>
                      <a:pt x="13490" y="435"/>
                      <a:pt x="11846" y="868"/>
                      <a:pt x="10203" y="1302"/>
                    </a:cubicBezTo>
                    <a:cubicBezTo>
                      <a:pt x="8080" y="1873"/>
                      <a:pt x="5935" y="2443"/>
                      <a:pt x="3812" y="2991"/>
                    </a:cubicBezTo>
                    <a:cubicBezTo>
                      <a:pt x="2579" y="3311"/>
                      <a:pt x="1347" y="3630"/>
                      <a:pt x="114" y="3972"/>
                    </a:cubicBezTo>
                    <a:lnTo>
                      <a:pt x="91" y="3972"/>
                    </a:lnTo>
                    <a:cubicBezTo>
                      <a:pt x="46" y="3972"/>
                      <a:pt x="0" y="4041"/>
                      <a:pt x="23" y="4087"/>
                    </a:cubicBezTo>
                    <a:cubicBezTo>
                      <a:pt x="42" y="4124"/>
                      <a:pt x="75" y="4161"/>
                      <a:pt x="112" y="4161"/>
                    </a:cubicBezTo>
                    <a:cubicBezTo>
                      <a:pt x="120" y="4161"/>
                      <a:pt x="129" y="4159"/>
                      <a:pt x="137" y="4155"/>
                    </a:cubicBezTo>
                    <a:lnTo>
                      <a:pt x="160" y="4155"/>
                    </a:lnTo>
                    <a:cubicBezTo>
                      <a:pt x="1552" y="3790"/>
                      <a:pt x="2922" y="3425"/>
                      <a:pt x="4291" y="3059"/>
                    </a:cubicBezTo>
                    <a:cubicBezTo>
                      <a:pt x="6460" y="2489"/>
                      <a:pt x="8605" y="1941"/>
                      <a:pt x="10751" y="1370"/>
                    </a:cubicBezTo>
                    <a:cubicBezTo>
                      <a:pt x="12234" y="982"/>
                      <a:pt x="13718" y="594"/>
                      <a:pt x="15179" y="206"/>
                    </a:cubicBezTo>
                    <a:cubicBezTo>
                      <a:pt x="15179" y="184"/>
                      <a:pt x="15179" y="161"/>
                      <a:pt x="15179" y="138"/>
                    </a:cubicBezTo>
                    <a:cubicBezTo>
                      <a:pt x="15179" y="115"/>
                      <a:pt x="15179" y="115"/>
                      <a:pt x="15156" y="92"/>
                    </a:cubicBezTo>
                    <a:cubicBezTo>
                      <a:pt x="15156" y="92"/>
                      <a:pt x="15156" y="69"/>
                      <a:pt x="15156" y="47"/>
                    </a:cubicBezTo>
                    <a:cubicBezTo>
                      <a:pt x="15156" y="47"/>
                      <a:pt x="15156" y="24"/>
                      <a:pt x="1515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18" name="Google Shape;7867;p34">
                <a:extLst>
                  <a:ext uri="{FF2B5EF4-FFF2-40B4-BE49-F238E27FC236}">
                    <a16:creationId xmlns:a16="http://schemas.microsoft.com/office/drawing/2014/main" id="{8FC7BF8E-B9B3-301E-E972-35A88C174BEF}"/>
                  </a:ext>
                </a:extLst>
              </p:cNvPr>
              <p:cNvSpPr/>
              <p:nvPr/>
            </p:nvSpPr>
            <p:spPr>
              <a:xfrm>
                <a:off x="5579800" y="3466625"/>
                <a:ext cx="2875" cy="5750"/>
              </a:xfrm>
              <a:custGeom>
                <a:avLst/>
                <a:gdLst/>
                <a:ahLst/>
                <a:cxnLst/>
                <a:rect l="l" t="t" r="r" b="b"/>
                <a:pathLst>
                  <a:path w="115" h="230" extrusionOk="0">
                    <a:moveTo>
                      <a:pt x="46" y="1"/>
                    </a:moveTo>
                    <a:cubicBezTo>
                      <a:pt x="24" y="1"/>
                      <a:pt x="1" y="24"/>
                      <a:pt x="1" y="47"/>
                    </a:cubicBezTo>
                    <a:cubicBezTo>
                      <a:pt x="1" y="47"/>
                      <a:pt x="1" y="69"/>
                      <a:pt x="1" y="69"/>
                    </a:cubicBezTo>
                    <a:cubicBezTo>
                      <a:pt x="1" y="92"/>
                      <a:pt x="1" y="92"/>
                      <a:pt x="1" y="115"/>
                    </a:cubicBezTo>
                    <a:cubicBezTo>
                      <a:pt x="1" y="138"/>
                      <a:pt x="1" y="138"/>
                      <a:pt x="1" y="161"/>
                    </a:cubicBezTo>
                    <a:cubicBezTo>
                      <a:pt x="1" y="184"/>
                      <a:pt x="24" y="184"/>
                      <a:pt x="24" y="206"/>
                    </a:cubicBezTo>
                    <a:cubicBezTo>
                      <a:pt x="24" y="229"/>
                      <a:pt x="46" y="229"/>
                      <a:pt x="46" y="229"/>
                    </a:cubicBezTo>
                    <a:lnTo>
                      <a:pt x="92" y="229"/>
                    </a:lnTo>
                    <a:cubicBezTo>
                      <a:pt x="92" y="229"/>
                      <a:pt x="115" y="206"/>
                      <a:pt x="115" y="206"/>
                    </a:cubicBezTo>
                    <a:cubicBezTo>
                      <a:pt x="115" y="184"/>
                      <a:pt x="115" y="184"/>
                      <a:pt x="115" y="161"/>
                    </a:cubicBezTo>
                    <a:cubicBezTo>
                      <a:pt x="92" y="161"/>
                      <a:pt x="92" y="138"/>
                      <a:pt x="92" y="138"/>
                    </a:cubicBezTo>
                    <a:cubicBezTo>
                      <a:pt x="92" y="138"/>
                      <a:pt x="92" y="115"/>
                      <a:pt x="92" y="115"/>
                    </a:cubicBezTo>
                    <a:cubicBezTo>
                      <a:pt x="92" y="115"/>
                      <a:pt x="92" y="92"/>
                      <a:pt x="92" y="92"/>
                    </a:cubicBezTo>
                    <a:cubicBezTo>
                      <a:pt x="92" y="92"/>
                      <a:pt x="92" y="69"/>
                      <a:pt x="92" y="69"/>
                    </a:cubicBezTo>
                    <a:cubicBezTo>
                      <a:pt x="115" y="47"/>
                      <a:pt x="92" y="1"/>
                      <a:pt x="69" y="1"/>
                    </a:cubicBezTo>
                    <a:close/>
                  </a:path>
                </a:pathLst>
              </a:custGeom>
              <a:solidFill>
                <a:srgbClr val="469C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19" name="Google Shape;7868;p34">
                <a:extLst>
                  <a:ext uri="{FF2B5EF4-FFF2-40B4-BE49-F238E27FC236}">
                    <a16:creationId xmlns:a16="http://schemas.microsoft.com/office/drawing/2014/main" id="{2E27A909-C666-E09E-EAC7-7DF72ED383ED}"/>
                  </a:ext>
                </a:extLst>
              </p:cNvPr>
              <p:cNvSpPr/>
              <p:nvPr/>
            </p:nvSpPr>
            <p:spPr>
              <a:xfrm>
                <a:off x="5579225" y="3466625"/>
                <a:ext cx="3450" cy="5975"/>
              </a:xfrm>
              <a:custGeom>
                <a:avLst/>
                <a:gdLst/>
                <a:ahLst/>
                <a:cxnLst/>
                <a:rect l="l" t="t" r="r" b="b"/>
                <a:pathLst>
                  <a:path w="138" h="239" extrusionOk="0">
                    <a:moveTo>
                      <a:pt x="69" y="1"/>
                    </a:moveTo>
                    <a:cubicBezTo>
                      <a:pt x="47" y="1"/>
                      <a:pt x="47" y="24"/>
                      <a:pt x="47" y="24"/>
                    </a:cubicBezTo>
                    <a:cubicBezTo>
                      <a:pt x="24" y="24"/>
                      <a:pt x="24" y="47"/>
                      <a:pt x="1" y="69"/>
                    </a:cubicBezTo>
                    <a:cubicBezTo>
                      <a:pt x="1" y="69"/>
                      <a:pt x="1" y="92"/>
                      <a:pt x="1" y="92"/>
                    </a:cubicBezTo>
                    <a:cubicBezTo>
                      <a:pt x="1" y="115"/>
                      <a:pt x="1" y="138"/>
                      <a:pt x="1" y="138"/>
                    </a:cubicBezTo>
                    <a:cubicBezTo>
                      <a:pt x="1" y="161"/>
                      <a:pt x="1" y="161"/>
                      <a:pt x="1" y="161"/>
                    </a:cubicBezTo>
                    <a:cubicBezTo>
                      <a:pt x="1" y="184"/>
                      <a:pt x="24" y="206"/>
                      <a:pt x="24" y="206"/>
                    </a:cubicBezTo>
                    <a:cubicBezTo>
                      <a:pt x="24" y="223"/>
                      <a:pt x="47" y="239"/>
                      <a:pt x="68" y="239"/>
                    </a:cubicBezTo>
                    <a:cubicBezTo>
                      <a:pt x="77" y="239"/>
                      <a:pt x="85" y="236"/>
                      <a:pt x="92" y="229"/>
                    </a:cubicBezTo>
                    <a:cubicBezTo>
                      <a:pt x="115" y="206"/>
                      <a:pt x="115" y="184"/>
                      <a:pt x="115" y="161"/>
                    </a:cubicBezTo>
                    <a:cubicBezTo>
                      <a:pt x="92" y="161"/>
                      <a:pt x="92" y="161"/>
                      <a:pt x="92" y="138"/>
                    </a:cubicBezTo>
                    <a:cubicBezTo>
                      <a:pt x="92" y="115"/>
                      <a:pt x="92" y="115"/>
                      <a:pt x="92" y="115"/>
                    </a:cubicBezTo>
                    <a:cubicBezTo>
                      <a:pt x="92" y="115"/>
                      <a:pt x="92" y="92"/>
                      <a:pt x="92" y="92"/>
                    </a:cubicBezTo>
                    <a:cubicBezTo>
                      <a:pt x="115" y="92"/>
                      <a:pt x="115" y="92"/>
                      <a:pt x="115" y="69"/>
                    </a:cubicBezTo>
                    <a:cubicBezTo>
                      <a:pt x="138" y="69"/>
                      <a:pt x="138" y="47"/>
                      <a:pt x="115" y="47"/>
                    </a:cubicBezTo>
                    <a:cubicBezTo>
                      <a:pt x="115" y="24"/>
                      <a:pt x="115" y="24"/>
                      <a:pt x="92" y="1"/>
                    </a:cubicBezTo>
                    <a:close/>
                  </a:path>
                </a:pathLst>
              </a:custGeom>
              <a:solidFill>
                <a:srgbClr val="469C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20" name="Google Shape;7869;p34">
                <a:extLst>
                  <a:ext uri="{FF2B5EF4-FFF2-40B4-BE49-F238E27FC236}">
                    <a16:creationId xmlns:a16="http://schemas.microsoft.com/office/drawing/2014/main" id="{54E02BBE-E0EB-ACFC-47A7-EC17C6471D5E}"/>
                  </a:ext>
                </a:extLst>
              </p:cNvPr>
              <p:cNvSpPr/>
              <p:nvPr/>
            </p:nvSpPr>
            <p:spPr>
              <a:xfrm>
                <a:off x="5578675" y="3466075"/>
                <a:ext cx="3425" cy="5725"/>
              </a:xfrm>
              <a:custGeom>
                <a:avLst/>
                <a:gdLst/>
                <a:ahLst/>
                <a:cxnLst/>
                <a:rect l="l" t="t" r="r" b="b"/>
                <a:pathLst>
                  <a:path w="137" h="229" extrusionOk="0">
                    <a:moveTo>
                      <a:pt x="69" y="0"/>
                    </a:moveTo>
                    <a:cubicBezTo>
                      <a:pt x="69" y="23"/>
                      <a:pt x="46" y="23"/>
                      <a:pt x="46" y="23"/>
                    </a:cubicBezTo>
                    <a:cubicBezTo>
                      <a:pt x="46" y="46"/>
                      <a:pt x="23" y="46"/>
                      <a:pt x="23" y="69"/>
                    </a:cubicBezTo>
                    <a:cubicBezTo>
                      <a:pt x="23" y="69"/>
                      <a:pt x="23" y="91"/>
                      <a:pt x="23" y="91"/>
                    </a:cubicBezTo>
                    <a:cubicBezTo>
                      <a:pt x="23" y="114"/>
                      <a:pt x="0" y="137"/>
                      <a:pt x="23" y="137"/>
                    </a:cubicBezTo>
                    <a:cubicBezTo>
                      <a:pt x="23" y="160"/>
                      <a:pt x="23" y="183"/>
                      <a:pt x="23" y="183"/>
                    </a:cubicBezTo>
                    <a:cubicBezTo>
                      <a:pt x="23" y="206"/>
                      <a:pt x="46" y="206"/>
                      <a:pt x="46" y="228"/>
                    </a:cubicBezTo>
                    <a:lnTo>
                      <a:pt x="91" y="228"/>
                    </a:lnTo>
                    <a:cubicBezTo>
                      <a:pt x="91" y="228"/>
                      <a:pt x="114" y="206"/>
                      <a:pt x="114" y="206"/>
                    </a:cubicBezTo>
                    <a:cubicBezTo>
                      <a:pt x="114" y="206"/>
                      <a:pt x="114" y="183"/>
                      <a:pt x="114" y="160"/>
                    </a:cubicBezTo>
                    <a:cubicBezTo>
                      <a:pt x="114" y="160"/>
                      <a:pt x="114" y="137"/>
                      <a:pt x="114" y="114"/>
                    </a:cubicBezTo>
                    <a:lnTo>
                      <a:pt x="114" y="91"/>
                    </a:lnTo>
                    <a:lnTo>
                      <a:pt x="137" y="91"/>
                    </a:lnTo>
                    <a:cubicBezTo>
                      <a:pt x="137" y="69"/>
                      <a:pt x="137" y="23"/>
                      <a:pt x="114" y="23"/>
                    </a:cubicBezTo>
                    <a:cubicBezTo>
                      <a:pt x="114" y="0"/>
                      <a:pt x="91" y="0"/>
                      <a:pt x="91" y="0"/>
                    </a:cubicBezTo>
                    <a:close/>
                  </a:path>
                </a:pathLst>
              </a:custGeom>
              <a:solidFill>
                <a:srgbClr val="469C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21" name="Google Shape;7870;p34">
                <a:extLst>
                  <a:ext uri="{FF2B5EF4-FFF2-40B4-BE49-F238E27FC236}">
                    <a16:creationId xmlns:a16="http://schemas.microsoft.com/office/drawing/2014/main" id="{42FC8619-94FC-24C1-93FA-3F2DD90EC44A}"/>
                  </a:ext>
                </a:extLst>
              </p:cNvPr>
              <p:cNvSpPr/>
              <p:nvPr/>
            </p:nvSpPr>
            <p:spPr>
              <a:xfrm>
                <a:off x="5578675" y="3466075"/>
                <a:ext cx="3425" cy="4575"/>
              </a:xfrm>
              <a:custGeom>
                <a:avLst/>
                <a:gdLst/>
                <a:ahLst/>
                <a:cxnLst/>
                <a:rect l="l" t="t" r="r" b="b"/>
                <a:pathLst>
                  <a:path w="137" h="183" extrusionOk="0">
                    <a:moveTo>
                      <a:pt x="69" y="0"/>
                    </a:moveTo>
                    <a:cubicBezTo>
                      <a:pt x="69" y="23"/>
                      <a:pt x="46" y="23"/>
                      <a:pt x="46" y="23"/>
                    </a:cubicBezTo>
                    <a:cubicBezTo>
                      <a:pt x="46" y="23"/>
                      <a:pt x="46" y="23"/>
                      <a:pt x="23" y="46"/>
                    </a:cubicBezTo>
                    <a:cubicBezTo>
                      <a:pt x="23" y="46"/>
                      <a:pt x="23" y="46"/>
                      <a:pt x="23" y="69"/>
                    </a:cubicBezTo>
                    <a:cubicBezTo>
                      <a:pt x="0" y="69"/>
                      <a:pt x="0" y="91"/>
                      <a:pt x="0" y="91"/>
                    </a:cubicBezTo>
                    <a:cubicBezTo>
                      <a:pt x="0" y="114"/>
                      <a:pt x="0" y="114"/>
                      <a:pt x="0" y="114"/>
                    </a:cubicBezTo>
                    <a:cubicBezTo>
                      <a:pt x="0" y="137"/>
                      <a:pt x="0" y="137"/>
                      <a:pt x="23" y="160"/>
                    </a:cubicBezTo>
                    <a:cubicBezTo>
                      <a:pt x="23" y="160"/>
                      <a:pt x="23" y="183"/>
                      <a:pt x="46" y="183"/>
                    </a:cubicBezTo>
                    <a:lnTo>
                      <a:pt x="69" y="183"/>
                    </a:lnTo>
                    <a:cubicBezTo>
                      <a:pt x="91" y="183"/>
                      <a:pt x="91" y="183"/>
                      <a:pt x="114" y="160"/>
                    </a:cubicBezTo>
                    <a:cubicBezTo>
                      <a:pt x="114" y="160"/>
                      <a:pt x="114" y="137"/>
                      <a:pt x="114" y="137"/>
                    </a:cubicBezTo>
                    <a:cubicBezTo>
                      <a:pt x="114" y="114"/>
                      <a:pt x="114" y="114"/>
                      <a:pt x="114" y="114"/>
                    </a:cubicBezTo>
                    <a:cubicBezTo>
                      <a:pt x="114" y="114"/>
                      <a:pt x="114" y="91"/>
                      <a:pt x="114" y="91"/>
                    </a:cubicBezTo>
                    <a:cubicBezTo>
                      <a:pt x="137" y="91"/>
                      <a:pt x="137" y="69"/>
                      <a:pt x="137" y="69"/>
                    </a:cubicBezTo>
                    <a:cubicBezTo>
                      <a:pt x="137" y="46"/>
                      <a:pt x="137" y="46"/>
                      <a:pt x="137" y="23"/>
                    </a:cubicBezTo>
                    <a:cubicBezTo>
                      <a:pt x="137" y="23"/>
                      <a:pt x="114" y="0"/>
                      <a:pt x="114" y="0"/>
                    </a:cubicBezTo>
                    <a:close/>
                  </a:path>
                </a:pathLst>
              </a:custGeom>
              <a:solidFill>
                <a:srgbClr val="469C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22" name="Google Shape;7871;p34">
                <a:extLst>
                  <a:ext uri="{FF2B5EF4-FFF2-40B4-BE49-F238E27FC236}">
                    <a16:creationId xmlns:a16="http://schemas.microsoft.com/office/drawing/2014/main" id="{0E6E77C4-864D-8234-F6B4-50215FB4F54E}"/>
                  </a:ext>
                </a:extLst>
              </p:cNvPr>
              <p:cNvSpPr/>
              <p:nvPr/>
            </p:nvSpPr>
            <p:spPr>
              <a:xfrm>
                <a:off x="5578675" y="3465500"/>
                <a:ext cx="3425" cy="4575"/>
              </a:xfrm>
              <a:custGeom>
                <a:avLst/>
                <a:gdLst/>
                <a:ahLst/>
                <a:cxnLst/>
                <a:rect l="l" t="t" r="r" b="b"/>
                <a:pathLst>
                  <a:path w="137" h="183" extrusionOk="0">
                    <a:moveTo>
                      <a:pt x="69" y="0"/>
                    </a:moveTo>
                    <a:cubicBezTo>
                      <a:pt x="69" y="0"/>
                      <a:pt x="69" y="0"/>
                      <a:pt x="69" y="23"/>
                    </a:cubicBezTo>
                    <a:lnTo>
                      <a:pt x="46" y="23"/>
                    </a:lnTo>
                    <a:cubicBezTo>
                      <a:pt x="23" y="46"/>
                      <a:pt x="23" y="46"/>
                      <a:pt x="23" y="69"/>
                    </a:cubicBezTo>
                    <a:cubicBezTo>
                      <a:pt x="23" y="69"/>
                      <a:pt x="0" y="92"/>
                      <a:pt x="0" y="92"/>
                    </a:cubicBezTo>
                    <a:cubicBezTo>
                      <a:pt x="0" y="114"/>
                      <a:pt x="0" y="114"/>
                      <a:pt x="0" y="137"/>
                    </a:cubicBezTo>
                    <a:cubicBezTo>
                      <a:pt x="0" y="160"/>
                      <a:pt x="0" y="160"/>
                      <a:pt x="23" y="183"/>
                    </a:cubicBezTo>
                    <a:lnTo>
                      <a:pt x="91" y="183"/>
                    </a:lnTo>
                    <a:cubicBezTo>
                      <a:pt x="91" y="160"/>
                      <a:pt x="114" y="160"/>
                      <a:pt x="114" y="137"/>
                    </a:cubicBezTo>
                    <a:cubicBezTo>
                      <a:pt x="114" y="137"/>
                      <a:pt x="114" y="114"/>
                      <a:pt x="91" y="114"/>
                    </a:cubicBezTo>
                    <a:lnTo>
                      <a:pt x="114" y="114"/>
                    </a:lnTo>
                    <a:cubicBezTo>
                      <a:pt x="114" y="92"/>
                      <a:pt x="114" y="92"/>
                      <a:pt x="114" y="92"/>
                    </a:cubicBezTo>
                    <a:cubicBezTo>
                      <a:pt x="137" y="69"/>
                      <a:pt x="137" y="23"/>
                      <a:pt x="114" y="23"/>
                    </a:cubicBezTo>
                    <a:cubicBezTo>
                      <a:pt x="91" y="23"/>
                      <a:pt x="91" y="0"/>
                      <a:pt x="69" y="0"/>
                    </a:cubicBezTo>
                    <a:close/>
                  </a:path>
                </a:pathLst>
              </a:custGeom>
              <a:solidFill>
                <a:srgbClr val="469C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23" name="Google Shape;7872;p34">
                <a:extLst>
                  <a:ext uri="{FF2B5EF4-FFF2-40B4-BE49-F238E27FC236}">
                    <a16:creationId xmlns:a16="http://schemas.microsoft.com/office/drawing/2014/main" id="{E4C21A98-23A0-2909-A696-F0315DE0EFB4}"/>
                  </a:ext>
                </a:extLst>
              </p:cNvPr>
              <p:cNvSpPr/>
              <p:nvPr/>
            </p:nvSpPr>
            <p:spPr>
              <a:xfrm>
                <a:off x="5578675" y="3465500"/>
                <a:ext cx="3425" cy="4575"/>
              </a:xfrm>
              <a:custGeom>
                <a:avLst/>
                <a:gdLst/>
                <a:ahLst/>
                <a:cxnLst/>
                <a:rect l="l" t="t" r="r" b="b"/>
                <a:pathLst>
                  <a:path w="137" h="183" extrusionOk="0">
                    <a:moveTo>
                      <a:pt x="91" y="0"/>
                    </a:moveTo>
                    <a:cubicBezTo>
                      <a:pt x="69" y="0"/>
                      <a:pt x="46" y="23"/>
                      <a:pt x="46" y="23"/>
                    </a:cubicBezTo>
                    <a:cubicBezTo>
                      <a:pt x="23" y="46"/>
                      <a:pt x="23" y="46"/>
                      <a:pt x="23" y="69"/>
                    </a:cubicBezTo>
                    <a:cubicBezTo>
                      <a:pt x="23" y="69"/>
                      <a:pt x="23" y="69"/>
                      <a:pt x="23" y="92"/>
                    </a:cubicBezTo>
                    <a:cubicBezTo>
                      <a:pt x="0" y="92"/>
                      <a:pt x="0" y="114"/>
                      <a:pt x="0" y="114"/>
                    </a:cubicBezTo>
                    <a:cubicBezTo>
                      <a:pt x="0" y="160"/>
                      <a:pt x="23" y="183"/>
                      <a:pt x="46" y="183"/>
                    </a:cubicBezTo>
                    <a:cubicBezTo>
                      <a:pt x="91" y="183"/>
                      <a:pt x="114" y="160"/>
                      <a:pt x="114" y="137"/>
                    </a:cubicBezTo>
                    <a:cubicBezTo>
                      <a:pt x="114" y="114"/>
                      <a:pt x="114" y="114"/>
                      <a:pt x="114" y="114"/>
                    </a:cubicBezTo>
                    <a:cubicBezTo>
                      <a:pt x="114" y="114"/>
                      <a:pt x="114" y="92"/>
                      <a:pt x="114" y="92"/>
                    </a:cubicBezTo>
                    <a:cubicBezTo>
                      <a:pt x="114" y="92"/>
                      <a:pt x="114" y="92"/>
                      <a:pt x="114" y="69"/>
                    </a:cubicBezTo>
                    <a:cubicBezTo>
                      <a:pt x="137" y="46"/>
                      <a:pt x="137" y="23"/>
                      <a:pt x="114" y="0"/>
                    </a:cubicBezTo>
                    <a:close/>
                  </a:path>
                </a:pathLst>
              </a:custGeom>
              <a:solidFill>
                <a:srgbClr val="469C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24" name="Google Shape;7873;p34">
                <a:extLst>
                  <a:ext uri="{FF2B5EF4-FFF2-40B4-BE49-F238E27FC236}">
                    <a16:creationId xmlns:a16="http://schemas.microsoft.com/office/drawing/2014/main" id="{F5970F4D-F8DC-9446-3DD1-A0AE377E01E5}"/>
                  </a:ext>
                </a:extLst>
              </p:cNvPr>
              <p:cNvSpPr/>
              <p:nvPr/>
            </p:nvSpPr>
            <p:spPr>
              <a:xfrm>
                <a:off x="5741300" y="4068075"/>
                <a:ext cx="4575" cy="4025"/>
              </a:xfrm>
              <a:custGeom>
                <a:avLst/>
                <a:gdLst/>
                <a:ahLst/>
                <a:cxnLst/>
                <a:rect l="l" t="t" r="r" b="b"/>
                <a:pathLst>
                  <a:path w="183" h="161" extrusionOk="0">
                    <a:moveTo>
                      <a:pt x="23" y="1"/>
                    </a:moveTo>
                    <a:cubicBezTo>
                      <a:pt x="0" y="1"/>
                      <a:pt x="0" y="24"/>
                      <a:pt x="0" y="69"/>
                    </a:cubicBezTo>
                    <a:cubicBezTo>
                      <a:pt x="0" y="69"/>
                      <a:pt x="0" y="92"/>
                      <a:pt x="23" y="92"/>
                    </a:cubicBezTo>
                    <a:cubicBezTo>
                      <a:pt x="23" y="92"/>
                      <a:pt x="23" y="115"/>
                      <a:pt x="23" y="115"/>
                    </a:cubicBezTo>
                    <a:cubicBezTo>
                      <a:pt x="46" y="115"/>
                      <a:pt x="46" y="138"/>
                      <a:pt x="46" y="138"/>
                    </a:cubicBezTo>
                    <a:cubicBezTo>
                      <a:pt x="69" y="138"/>
                      <a:pt x="69" y="138"/>
                      <a:pt x="92" y="161"/>
                    </a:cubicBezTo>
                    <a:lnTo>
                      <a:pt x="137" y="161"/>
                    </a:lnTo>
                    <a:cubicBezTo>
                      <a:pt x="160" y="161"/>
                      <a:pt x="183" y="115"/>
                      <a:pt x="183" y="92"/>
                    </a:cubicBezTo>
                    <a:cubicBezTo>
                      <a:pt x="160" y="69"/>
                      <a:pt x="137" y="46"/>
                      <a:pt x="114" y="46"/>
                    </a:cubicBezTo>
                    <a:lnTo>
                      <a:pt x="92" y="46"/>
                    </a:lnTo>
                    <a:cubicBezTo>
                      <a:pt x="92" y="46"/>
                      <a:pt x="92" y="24"/>
                      <a:pt x="92" y="24"/>
                    </a:cubicBezTo>
                    <a:cubicBezTo>
                      <a:pt x="92" y="1"/>
                      <a:pt x="69" y="1"/>
                      <a:pt x="46" y="1"/>
                    </a:cubicBezTo>
                    <a:close/>
                  </a:path>
                </a:pathLst>
              </a:custGeom>
              <a:solidFill>
                <a:srgbClr val="469C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25" name="Google Shape;7874;p34">
                <a:extLst>
                  <a:ext uri="{FF2B5EF4-FFF2-40B4-BE49-F238E27FC236}">
                    <a16:creationId xmlns:a16="http://schemas.microsoft.com/office/drawing/2014/main" id="{3179E6E1-E3EF-7ACB-EEA1-BE7ED6F28851}"/>
                  </a:ext>
                </a:extLst>
              </p:cNvPr>
              <p:cNvSpPr/>
              <p:nvPr/>
            </p:nvSpPr>
            <p:spPr>
              <a:xfrm>
                <a:off x="5740725" y="4067500"/>
                <a:ext cx="3450" cy="4025"/>
              </a:xfrm>
              <a:custGeom>
                <a:avLst/>
                <a:gdLst/>
                <a:ahLst/>
                <a:cxnLst/>
                <a:rect l="l" t="t" r="r" b="b"/>
                <a:pathLst>
                  <a:path w="138" h="161" extrusionOk="0">
                    <a:moveTo>
                      <a:pt x="23" y="1"/>
                    </a:moveTo>
                    <a:cubicBezTo>
                      <a:pt x="0" y="24"/>
                      <a:pt x="0" y="47"/>
                      <a:pt x="0" y="69"/>
                    </a:cubicBezTo>
                    <a:cubicBezTo>
                      <a:pt x="0" y="69"/>
                      <a:pt x="23" y="92"/>
                      <a:pt x="23" y="115"/>
                    </a:cubicBezTo>
                    <a:lnTo>
                      <a:pt x="46" y="115"/>
                    </a:lnTo>
                    <a:cubicBezTo>
                      <a:pt x="46" y="138"/>
                      <a:pt x="46" y="138"/>
                      <a:pt x="69" y="138"/>
                    </a:cubicBezTo>
                    <a:cubicBezTo>
                      <a:pt x="69" y="161"/>
                      <a:pt x="92" y="161"/>
                      <a:pt x="92" y="161"/>
                    </a:cubicBezTo>
                    <a:cubicBezTo>
                      <a:pt x="115" y="161"/>
                      <a:pt x="137" y="138"/>
                      <a:pt x="137" y="138"/>
                    </a:cubicBezTo>
                    <a:cubicBezTo>
                      <a:pt x="137" y="138"/>
                      <a:pt x="137" y="115"/>
                      <a:pt x="137" y="115"/>
                    </a:cubicBezTo>
                    <a:cubicBezTo>
                      <a:pt x="137" y="92"/>
                      <a:pt x="137" y="69"/>
                      <a:pt x="137" y="69"/>
                    </a:cubicBezTo>
                    <a:lnTo>
                      <a:pt x="115" y="69"/>
                    </a:lnTo>
                    <a:cubicBezTo>
                      <a:pt x="115" y="47"/>
                      <a:pt x="115" y="47"/>
                      <a:pt x="115" y="47"/>
                    </a:cubicBezTo>
                    <a:cubicBezTo>
                      <a:pt x="92" y="47"/>
                      <a:pt x="92" y="47"/>
                      <a:pt x="92" y="24"/>
                    </a:cubicBezTo>
                    <a:cubicBezTo>
                      <a:pt x="92" y="24"/>
                      <a:pt x="69" y="1"/>
                      <a:pt x="46" y="1"/>
                    </a:cubicBezTo>
                    <a:close/>
                  </a:path>
                </a:pathLst>
              </a:custGeom>
              <a:solidFill>
                <a:srgbClr val="469C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26" name="Google Shape;7875;p34">
                <a:extLst>
                  <a:ext uri="{FF2B5EF4-FFF2-40B4-BE49-F238E27FC236}">
                    <a16:creationId xmlns:a16="http://schemas.microsoft.com/office/drawing/2014/main" id="{05BE0DFA-BE29-276A-F802-87BE45EDE123}"/>
                  </a:ext>
                </a:extLst>
              </p:cNvPr>
              <p:cNvSpPr/>
              <p:nvPr/>
            </p:nvSpPr>
            <p:spPr>
              <a:xfrm>
                <a:off x="5740725" y="4067500"/>
                <a:ext cx="4600" cy="4600"/>
              </a:xfrm>
              <a:custGeom>
                <a:avLst/>
                <a:gdLst/>
                <a:ahLst/>
                <a:cxnLst/>
                <a:rect l="l" t="t" r="r" b="b"/>
                <a:pathLst>
                  <a:path w="184" h="184" extrusionOk="0">
                    <a:moveTo>
                      <a:pt x="46" y="1"/>
                    </a:moveTo>
                    <a:cubicBezTo>
                      <a:pt x="0" y="24"/>
                      <a:pt x="0" y="47"/>
                      <a:pt x="0" y="69"/>
                    </a:cubicBezTo>
                    <a:cubicBezTo>
                      <a:pt x="0" y="92"/>
                      <a:pt x="23" y="92"/>
                      <a:pt x="23" y="115"/>
                    </a:cubicBezTo>
                    <a:cubicBezTo>
                      <a:pt x="23" y="115"/>
                      <a:pt x="23" y="138"/>
                      <a:pt x="46" y="138"/>
                    </a:cubicBezTo>
                    <a:cubicBezTo>
                      <a:pt x="46" y="138"/>
                      <a:pt x="46" y="161"/>
                      <a:pt x="69" y="161"/>
                    </a:cubicBezTo>
                    <a:lnTo>
                      <a:pt x="92" y="161"/>
                    </a:lnTo>
                    <a:cubicBezTo>
                      <a:pt x="92" y="161"/>
                      <a:pt x="115" y="161"/>
                      <a:pt x="115" y="184"/>
                    </a:cubicBezTo>
                    <a:cubicBezTo>
                      <a:pt x="137" y="184"/>
                      <a:pt x="160" y="161"/>
                      <a:pt x="160" y="138"/>
                    </a:cubicBezTo>
                    <a:cubicBezTo>
                      <a:pt x="183" y="115"/>
                      <a:pt x="160" y="92"/>
                      <a:pt x="137" y="69"/>
                    </a:cubicBezTo>
                    <a:lnTo>
                      <a:pt x="115" y="69"/>
                    </a:lnTo>
                    <a:cubicBezTo>
                      <a:pt x="115" y="47"/>
                      <a:pt x="92" y="47"/>
                      <a:pt x="92" y="47"/>
                    </a:cubicBezTo>
                    <a:cubicBezTo>
                      <a:pt x="92" y="24"/>
                      <a:pt x="69" y="1"/>
                      <a:pt x="46" y="1"/>
                    </a:cubicBezTo>
                    <a:close/>
                  </a:path>
                </a:pathLst>
              </a:custGeom>
              <a:solidFill>
                <a:srgbClr val="469C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27" name="Google Shape;7876;p34">
                <a:extLst>
                  <a:ext uri="{FF2B5EF4-FFF2-40B4-BE49-F238E27FC236}">
                    <a16:creationId xmlns:a16="http://schemas.microsoft.com/office/drawing/2014/main" id="{8BC73997-EF25-C52F-72EE-3A301D4CA5DD}"/>
                  </a:ext>
                </a:extLst>
              </p:cNvPr>
              <p:cNvSpPr/>
              <p:nvPr/>
            </p:nvSpPr>
            <p:spPr>
              <a:xfrm>
                <a:off x="5740725" y="4067500"/>
                <a:ext cx="4600" cy="4600"/>
              </a:xfrm>
              <a:custGeom>
                <a:avLst/>
                <a:gdLst/>
                <a:ahLst/>
                <a:cxnLst/>
                <a:rect l="l" t="t" r="r" b="b"/>
                <a:pathLst>
                  <a:path w="184" h="184" extrusionOk="0">
                    <a:moveTo>
                      <a:pt x="23" y="1"/>
                    </a:moveTo>
                    <a:cubicBezTo>
                      <a:pt x="0" y="24"/>
                      <a:pt x="0" y="47"/>
                      <a:pt x="0" y="69"/>
                    </a:cubicBezTo>
                    <a:cubicBezTo>
                      <a:pt x="23" y="92"/>
                      <a:pt x="23" y="115"/>
                      <a:pt x="46" y="138"/>
                    </a:cubicBezTo>
                    <a:cubicBezTo>
                      <a:pt x="46" y="138"/>
                      <a:pt x="69" y="161"/>
                      <a:pt x="69" y="161"/>
                    </a:cubicBezTo>
                    <a:lnTo>
                      <a:pt x="92" y="161"/>
                    </a:lnTo>
                    <a:cubicBezTo>
                      <a:pt x="92" y="161"/>
                      <a:pt x="115" y="184"/>
                      <a:pt x="115" y="184"/>
                    </a:cubicBezTo>
                    <a:cubicBezTo>
                      <a:pt x="160" y="184"/>
                      <a:pt x="183" y="161"/>
                      <a:pt x="183" y="138"/>
                    </a:cubicBezTo>
                    <a:cubicBezTo>
                      <a:pt x="183" y="115"/>
                      <a:pt x="160" y="69"/>
                      <a:pt x="137" y="69"/>
                    </a:cubicBezTo>
                    <a:lnTo>
                      <a:pt x="115" y="69"/>
                    </a:lnTo>
                    <a:cubicBezTo>
                      <a:pt x="115" y="69"/>
                      <a:pt x="92" y="69"/>
                      <a:pt x="92" y="47"/>
                    </a:cubicBezTo>
                    <a:cubicBezTo>
                      <a:pt x="92" y="24"/>
                      <a:pt x="69" y="1"/>
                      <a:pt x="46" y="1"/>
                    </a:cubicBezTo>
                    <a:close/>
                  </a:path>
                </a:pathLst>
              </a:custGeom>
              <a:solidFill>
                <a:srgbClr val="469C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28" name="Google Shape;7877;p34">
                <a:extLst>
                  <a:ext uri="{FF2B5EF4-FFF2-40B4-BE49-F238E27FC236}">
                    <a16:creationId xmlns:a16="http://schemas.microsoft.com/office/drawing/2014/main" id="{2EB28E03-1636-6D62-43CE-5B9220BE3607}"/>
                  </a:ext>
                </a:extLst>
              </p:cNvPr>
              <p:cNvSpPr/>
              <p:nvPr/>
            </p:nvSpPr>
            <p:spPr>
              <a:xfrm>
                <a:off x="6153850" y="3913450"/>
                <a:ext cx="33125" cy="50650"/>
              </a:xfrm>
              <a:custGeom>
                <a:avLst/>
                <a:gdLst/>
                <a:ahLst/>
                <a:cxnLst/>
                <a:rect l="l" t="t" r="r" b="b"/>
                <a:pathLst>
                  <a:path w="1325" h="2026" extrusionOk="0">
                    <a:moveTo>
                      <a:pt x="860" y="1210"/>
                    </a:moveTo>
                    <a:cubicBezTo>
                      <a:pt x="845" y="1210"/>
                      <a:pt x="845" y="1213"/>
                      <a:pt x="845" y="1233"/>
                    </a:cubicBezTo>
                    <a:cubicBezTo>
                      <a:pt x="851" y="1225"/>
                      <a:pt x="856" y="1218"/>
                      <a:pt x="860" y="1210"/>
                    </a:cubicBezTo>
                    <a:close/>
                    <a:moveTo>
                      <a:pt x="1165" y="0"/>
                    </a:moveTo>
                    <a:cubicBezTo>
                      <a:pt x="1165" y="0"/>
                      <a:pt x="1142" y="0"/>
                      <a:pt x="1142" y="23"/>
                    </a:cubicBezTo>
                    <a:cubicBezTo>
                      <a:pt x="1074" y="23"/>
                      <a:pt x="1051" y="91"/>
                      <a:pt x="1074" y="137"/>
                    </a:cubicBezTo>
                    <a:cubicBezTo>
                      <a:pt x="1074" y="160"/>
                      <a:pt x="1097" y="183"/>
                      <a:pt x="1097" y="206"/>
                    </a:cubicBezTo>
                    <a:cubicBezTo>
                      <a:pt x="1119" y="297"/>
                      <a:pt x="1119" y="365"/>
                      <a:pt x="1119" y="457"/>
                    </a:cubicBezTo>
                    <a:cubicBezTo>
                      <a:pt x="1097" y="571"/>
                      <a:pt x="1074" y="685"/>
                      <a:pt x="1051" y="799"/>
                    </a:cubicBezTo>
                    <a:cubicBezTo>
                      <a:pt x="1008" y="950"/>
                      <a:pt x="944" y="1081"/>
                      <a:pt x="860" y="1210"/>
                    </a:cubicBezTo>
                    <a:lnTo>
                      <a:pt x="860" y="1210"/>
                    </a:lnTo>
                    <a:cubicBezTo>
                      <a:pt x="863" y="1210"/>
                      <a:pt x="865" y="1210"/>
                      <a:pt x="868" y="1210"/>
                    </a:cubicBezTo>
                    <a:cubicBezTo>
                      <a:pt x="777" y="1347"/>
                      <a:pt x="663" y="1461"/>
                      <a:pt x="549" y="1575"/>
                    </a:cubicBezTo>
                    <a:cubicBezTo>
                      <a:pt x="457" y="1644"/>
                      <a:pt x="389" y="1712"/>
                      <a:pt x="275" y="1758"/>
                    </a:cubicBezTo>
                    <a:cubicBezTo>
                      <a:pt x="206" y="1803"/>
                      <a:pt x="138" y="1826"/>
                      <a:pt x="69" y="1826"/>
                    </a:cubicBezTo>
                    <a:cubicBezTo>
                      <a:pt x="47" y="1849"/>
                      <a:pt x="24" y="1872"/>
                      <a:pt x="24" y="1895"/>
                    </a:cubicBezTo>
                    <a:cubicBezTo>
                      <a:pt x="1" y="1917"/>
                      <a:pt x="1" y="1940"/>
                      <a:pt x="24" y="1963"/>
                    </a:cubicBezTo>
                    <a:cubicBezTo>
                      <a:pt x="24" y="1986"/>
                      <a:pt x="47" y="2009"/>
                      <a:pt x="69" y="2009"/>
                    </a:cubicBezTo>
                    <a:cubicBezTo>
                      <a:pt x="81" y="2020"/>
                      <a:pt x="92" y="2026"/>
                      <a:pt x="104" y="2026"/>
                    </a:cubicBezTo>
                    <a:cubicBezTo>
                      <a:pt x="115" y="2026"/>
                      <a:pt x="126" y="2020"/>
                      <a:pt x="138" y="2009"/>
                    </a:cubicBezTo>
                    <a:cubicBezTo>
                      <a:pt x="184" y="2009"/>
                      <a:pt x="252" y="1986"/>
                      <a:pt x="298" y="1963"/>
                    </a:cubicBezTo>
                    <a:cubicBezTo>
                      <a:pt x="343" y="1963"/>
                      <a:pt x="389" y="1917"/>
                      <a:pt x="435" y="1895"/>
                    </a:cubicBezTo>
                    <a:cubicBezTo>
                      <a:pt x="526" y="1849"/>
                      <a:pt x="594" y="1781"/>
                      <a:pt x="663" y="1735"/>
                    </a:cubicBezTo>
                    <a:cubicBezTo>
                      <a:pt x="823" y="1575"/>
                      <a:pt x="960" y="1415"/>
                      <a:pt x="1074" y="1233"/>
                    </a:cubicBezTo>
                    <a:cubicBezTo>
                      <a:pt x="1165" y="1050"/>
                      <a:pt x="1234" y="868"/>
                      <a:pt x="1279" y="662"/>
                    </a:cubicBezTo>
                    <a:cubicBezTo>
                      <a:pt x="1325" y="479"/>
                      <a:pt x="1325" y="274"/>
                      <a:pt x="1256" y="69"/>
                    </a:cubicBezTo>
                    <a:cubicBezTo>
                      <a:pt x="1256" y="23"/>
                      <a:pt x="1211" y="0"/>
                      <a:pt x="116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29" name="Google Shape;7878;p34">
                <a:extLst>
                  <a:ext uri="{FF2B5EF4-FFF2-40B4-BE49-F238E27FC236}">
                    <a16:creationId xmlns:a16="http://schemas.microsoft.com/office/drawing/2014/main" id="{BFE3A6D8-29C2-165B-8FE5-F9F90E2F6409}"/>
                  </a:ext>
                </a:extLst>
              </p:cNvPr>
              <p:cNvSpPr/>
              <p:nvPr/>
            </p:nvSpPr>
            <p:spPr>
              <a:xfrm>
                <a:off x="5987800" y="3353650"/>
                <a:ext cx="51950" cy="22425"/>
              </a:xfrm>
              <a:custGeom>
                <a:avLst/>
                <a:gdLst/>
                <a:ahLst/>
                <a:cxnLst/>
                <a:rect l="l" t="t" r="r" b="b"/>
                <a:pathLst>
                  <a:path w="2078" h="897" extrusionOk="0">
                    <a:moveTo>
                      <a:pt x="1028" y="1"/>
                    </a:moveTo>
                    <a:cubicBezTo>
                      <a:pt x="914" y="1"/>
                      <a:pt x="800" y="23"/>
                      <a:pt x="686" y="23"/>
                    </a:cubicBezTo>
                    <a:cubicBezTo>
                      <a:pt x="480" y="69"/>
                      <a:pt x="275" y="115"/>
                      <a:pt x="92" y="138"/>
                    </a:cubicBezTo>
                    <a:cubicBezTo>
                      <a:pt x="46" y="160"/>
                      <a:pt x="1" y="206"/>
                      <a:pt x="24" y="274"/>
                    </a:cubicBezTo>
                    <a:cubicBezTo>
                      <a:pt x="24" y="320"/>
                      <a:pt x="92" y="343"/>
                      <a:pt x="138" y="343"/>
                    </a:cubicBezTo>
                    <a:cubicBezTo>
                      <a:pt x="366" y="297"/>
                      <a:pt x="594" y="229"/>
                      <a:pt x="845" y="206"/>
                    </a:cubicBezTo>
                    <a:cubicBezTo>
                      <a:pt x="902" y="195"/>
                      <a:pt x="965" y="189"/>
                      <a:pt x="1028" y="189"/>
                    </a:cubicBezTo>
                    <a:cubicBezTo>
                      <a:pt x="1091" y="189"/>
                      <a:pt x="1153" y="195"/>
                      <a:pt x="1211" y="206"/>
                    </a:cubicBezTo>
                    <a:cubicBezTo>
                      <a:pt x="1302" y="229"/>
                      <a:pt x="1370" y="252"/>
                      <a:pt x="1462" y="274"/>
                    </a:cubicBezTo>
                    <a:cubicBezTo>
                      <a:pt x="1507" y="320"/>
                      <a:pt x="1553" y="343"/>
                      <a:pt x="1621" y="389"/>
                    </a:cubicBezTo>
                    <a:cubicBezTo>
                      <a:pt x="1667" y="434"/>
                      <a:pt x="1690" y="480"/>
                      <a:pt x="1736" y="526"/>
                    </a:cubicBezTo>
                    <a:cubicBezTo>
                      <a:pt x="1781" y="571"/>
                      <a:pt x="1804" y="617"/>
                      <a:pt x="1827" y="685"/>
                    </a:cubicBezTo>
                    <a:cubicBezTo>
                      <a:pt x="1850" y="731"/>
                      <a:pt x="1850" y="777"/>
                      <a:pt x="1872" y="822"/>
                    </a:cubicBezTo>
                    <a:cubicBezTo>
                      <a:pt x="1872" y="860"/>
                      <a:pt x="1918" y="897"/>
                      <a:pt x="1960" y="897"/>
                    </a:cubicBezTo>
                    <a:cubicBezTo>
                      <a:pt x="1969" y="897"/>
                      <a:pt x="1978" y="895"/>
                      <a:pt x="1987" y="891"/>
                    </a:cubicBezTo>
                    <a:cubicBezTo>
                      <a:pt x="2032" y="891"/>
                      <a:pt x="2078" y="822"/>
                      <a:pt x="2055" y="777"/>
                    </a:cubicBezTo>
                    <a:cubicBezTo>
                      <a:pt x="2032" y="685"/>
                      <a:pt x="2009" y="594"/>
                      <a:pt x="1964" y="503"/>
                    </a:cubicBezTo>
                    <a:cubicBezTo>
                      <a:pt x="1918" y="434"/>
                      <a:pt x="1850" y="343"/>
                      <a:pt x="1781" y="274"/>
                    </a:cubicBezTo>
                    <a:cubicBezTo>
                      <a:pt x="1644" y="138"/>
                      <a:pt x="1462" y="69"/>
                      <a:pt x="1256" y="23"/>
                    </a:cubicBezTo>
                    <a:cubicBezTo>
                      <a:pt x="1188" y="1"/>
                      <a:pt x="1096" y="1"/>
                      <a:pt x="102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30" name="Google Shape;7879;p34">
                <a:extLst>
                  <a:ext uri="{FF2B5EF4-FFF2-40B4-BE49-F238E27FC236}">
                    <a16:creationId xmlns:a16="http://schemas.microsoft.com/office/drawing/2014/main" id="{2BE42A9C-A4A8-15D5-2757-8C1F0578A404}"/>
                  </a:ext>
                </a:extLst>
              </p:cNvPr>
              <p:cNvSpPr/>
              <p:nvPr/>
            </p:nvSpPr>
            <p:spPr>
              <a:xfrm>
                <a:off x="5610625" y="3470050"/>
                <a:ext cx="163225" cy="575225"/>
              </a:xfrm>
              <a:custGeom>
                <a:avLst/>
                <a:gdLst/>
                <a:ahLst/>
                <a:cxnLst/>
                <a:rect l="l" t="t" r="r" b="b"/>
                <a:pathLst>
                  <a:path w="6529" h="23009" extrusionOk="0">
                    <a:moveTo>
                      <a:pt x="206" y="1"/>
                    </a:moveTo>
                    <a:cubicBezTo>
                      <a:pt x="183" y="1"/>
                      <a:pt x="183" y="1"/>
                      <a:pt x="183" y="24"/>
                    </a:cubicBezTo>
                    <a:cubicBezTo>
                      <a:pt x="114" y="24"/>
                      <a:pt x="69" y="47"/>
                      <a:pt x="46" y="92"/>
                    </a:cubicBezTo>
                    <a:cubicBezTo>
                      <a:pt x="23" y="115"/>
                      <a:pt x="0" y="184"/>
                      <a:pt x="0" y="229"/>
                    </a:cubicBezTo>
                    <a:cubicBezTo>
                      <a:pt x="639" y="2535"/>
                      <a:pt x="1256" y="4840"/>
                      <a:pt x="1872" y="7145"/>
                    </a:cubicBezTo>
                    <a:cubicBezTo>
                      <a:pt x="2580" y="9702"/>
                      <a:pt x="3264" y="12281"/>
                      <a:pt x="3972" y="14837"/>
                    </a:cubicBezTo>
                    <a:cubicBezTo>
                      <a:pt x="4588" y="17120"/>
                      <a:pt x="5204" y="19402"/>
                      <a:pt x="5821" y="21685"/>
                    </a:cubicBezTo>
                    <a:cubicBezTo>
                      <a:pt x="5935" y="22073"/>
                      <a:pt x="6026" y="22438"/>
                      <a:pt x="6140" y="22826"/>
                    </a:cubicBezTo>
                    <a:cubicBezTo>
                      <a:pt x="6140" y="22895"/>
                      <a:pt x="6163" y="22917"/>
                      <a:pt x="6209" y="22963"/>
                    </a:cubicBezTo>
                    <a:cubicBezTo>
                      <a:pt x="6254" y="22986"/>
                      <a:pt x="6300" y="23009"/>
                      <a:pt x="6346" y="23009"/>
                    </a:cubicBezTo>
                    <a:cubicBezTo>
                      <a:pt x="6414" y="22986"/>
                      <a:pt x="6460" y="22963"/>
                      <a:pt x="6483" y="22917"/>
                    </a:cubicBezTo>
                    <a:cubicBezTo>
                      <a:pt x="6505" y="22895"/>
                      <a:pt x="6528" y="22826"/>
                      <a:pt x="6528" y="22781"/>
                    </a:cubicBezTo>
                    <a:cubicBezTo>
                      <a:pt x="6003" y="20863"/>
                      <a:pt x="5478" y="18946"/>
                      <a:pt x="4953" y="17029"/>
                    </a:cubicBezTo>
                    <a:cubicBezTo>
                      <a:pt x="4269" y="14449"/>
                      <a:pt x="3561" y="11870"/>
                      <a:pt x="2876" y="9291"/>
                    </a:cubicBezTo>
                    <a:cubicBezTo>
                      <a:pt x="2214" y="6940"/>
                      <a:pt x="1575" y="4566"/>
                      <a:pt x="936" y="2192"/>
                    </a:cubicBezTo>
                    <a:cubicBezTo>
                      <a:pt x="753" y="1530"/>
                      <a:pt x="571" y="845"/>
                      <a:pt x="388" y="184"/>
                    </a:cubicBezTo>
                    <a:cubicBezTo>
                      <a:pt x="388" y="138"/>
                      <a:pt x="365" y="92"/>
                      <a:pt x="320" y="47"/>
                    </a:cubicBezTo>
                    <a:cubicBezTo>
                      <a:pt x="274" y="24"/>
                      <a:pt x="251" y="1"/>
                      <a:pt x="206"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31" name="Google Shape;7880;p34">
                <a:extLst>
                  <a:ext uri="{FF2B5EF4-FFF2-40B4-BE49-F238E27FC236}">
                    <a16:creationId xmlns:a16="http://schemas.microsoft.com/office/drawing/2014/main" id="{BBA6D34C-7E34-53E2-30A5-495BEC039579}"/>
                  </a:ext>
                </a:extLst>
              </p:cNvPr>
              <p:cNvSpPr/>
              <p:nvPr/>
            </p:nvSpPr>
            <p:spPr>
              <a:xfrm>
                <a:off x="5952425" y="3360500"/>
                <a:ext cx="171800" cy="619725"/>
              </a:xfrm>
              <a:custGeom>
                <a:avLst/>
                <a:gdLst/>
                <a:ahLst/>
                <a:cxnLst/>
                <a:rect l="l" t="t" r="r" b="b"/>
                <a:pathLst>
                  <a:path w="6872" h="24789" extrusionOk="0">
                    <a:moveTo>
                      <a:pt x="92" y="0"/>
                    </a:moveTo>
                    <a:cubicBezTo>
                      <a:pt x="69" y="0"/>
                      <a:pt x="46" y="23"/>
                      <a:pt x="23" y="23"/>
                    </a:cubicBezTo>
                    <a:cubicBezTo>
                      <a:pt x="23" y="46"/>
                      <a:pt x="1" y="92"/>
                      <a:pt x="23" y="115"/>
                    </a:cubicBezTo>
                    <a:cubicBezTo>
                      <a:pt x="685" y="2625"/>
                      <a:pt x="1370" y="5136"/>
                      <a:pt x="2055" y="7670"/>
                    </a:cubicBezTo>
                    <a:cubicBezTo>
                      <a:pt x="2808" y="10409"/>
                      <a:pt x="3561" y="13171"/>
                      <a:pt x="4292" y="15933"/>
                    </a:cubicBezTo>
                    <a:cubicBezTo>
                      <a:pt x="4999" y="18535"/>
                      <a:pt x="5707" y="21137"/>
                      <a:pt x="6415" y="23739"/>
                    </a:cubicBezTo>
                    <a:cubicBezTo>
                      <a:pt x="6506" y="24058"/>
                      <a:pt x="6597" y="24378"/>
                      <a:pt x="6688" y="24697"/>
                    </a:cubicBezTo>
                    <a:cubicBezTo>
                      <a:pt x="6688" y="24697"/>
                      <a:pt x="6688" y="24720"/>
                      <a:pt x="6688" y="24720"/>
                    </a:cubicBezTo>
                    <a:cubicBezTo>
                      <a:pt x="6688" y="24743"/>
                      <a:pt x="6688" y="24766"/>
                      <a:pt x="6711" y="24766"/>
                    </a:cubicBezTo>
                    <a:cubicBezTo>
                      <a:pt x="6734" y="24789"/>
                      <a:pt x="6757" y="24789"/>
                      <a:pt x="6803" y="24789"/>
                    </a:cubicBezTo>
                    <a:cubicBezTo>
                      <a:pt x="6825" y="24789"/>
                      <a:pt x="6848" y="24766"/>
                      <a:pt x="6848" y="24766"/>
                    </a:cubicBezTo>
                    <a:cubicBezTo>
                      <a:pt x="6871" y="24743"/>
                      <a:pt x="6871" y="24697"/>
                      <a:pt x="6871" y="24675"/>
                    </a:cubicBezTo>
                    <a:cubicBezTo>
                      <a:pt x="6780" y="24309"/>
                      <a:pt x="6666" y="23921"/>
                      <a:pt x="6574" y="23533"/>
                    </a:cubicBezTo>
                    <a:lnTo>
                      <a:pt x="5593" y="19973"/>
                    </a:lnTo>
                    <a:lnTo>
                      <a:pt x="3265" y="11390"/>
                    </a:lnTo>
                    <a:cubicBezTo>
                      <a:pt x="2557" y="8743"/>
                      <a:pt x="1827" y="6095"/>
                      <a:pt x="1119" y="3447"/>
                    </a:cubicBezTo>
                    <a:cubicBezTo>
                      <a:pt x="822" y="2329"/>
                      <a:pt x="503" y="1210"/>
                      <a:pt x="206" y="69"/>
                    </a:cubicBezTo>
                    <a:cubicBezTo>
                      <a:pt x="206" y="46"/>
                      <a:pt x="183" y="23"/>
                      <a:pt x="160" y="23"/>
                    </a:cubicBezTo>
                    <a:cubicBezTo>
                      <a:pt x="160" y="0"/>
                      <a:pt x="138" y="0"/>
                      <a:pt x="11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32" name="Google Shape;7881;p34">
                <a:extLst>
                  <a:ext uri="{FF2B5EF4-FFF2-40B4-BE49-F238E27FC236}">
                    <a16:creationId xmlns:a16="http://schemas.microsoft.com/office/drawing/2014/main" id="{5153AC12-A040-0AA3-B851-6CBCC93FAF3D}"/>
                  </a:ext>
                </a:extLst>
              </p:cNvPr>
              <p:cNvSpPr/>
              <p:nvPr/>
            </p:nvSpPr>
            <p:spPr>
              <a:xfrm>
                <a:off x="5971250" y="3353650"/>
                <a:ext cx="172375" cy="622025"/>
              </a:xfrm>
              <a:custGeom>
                <a:avLst/>
                <a:gdLst/>
                <a:ahLst/>
                <a:cxnLst/>
                <a:rect l="l" t="t" r="r" b="b"/>
                <a:pathLst>
                  <a:path w="6895" h="24881" extrusionOk="0">
                    <a:moveTo>
                      <a:pt x="69" y="1"/>
                    </a:moveTo>
                    <a:cubicBezTo>
                      <a:pt x="47" y="1"/>
                      <a:pt x="24" y="1"/>
                      <a:pt x="24" y="23"/>
                    </a:cubicBezTo>
                    <a:cubicBezTo>
                      <a:pt x="1" y="46"/>
                      <a:pt x="1" y="69"/>
                      <a:pt x="1" y="115"/>
                    </a:cubicBezTo>
                    <a:cubicBezTo>
                      <a:pt x="663" y="2580"/>
                      <a:pt x="1348" y="5045"/>
                      <a:pt x="2009" y="7510"/>
                    </a:cubicBezTo>
                    <a:cubicBezTo>
                      <a:pt x="2786" y="10363"/>
                      <a:pt x="3539" y="13194"/>
                      <a:pt x="4315" y="16047"/>
                    </a:cubicBezTo>
                    <a:lnTo>
                      <a:pt x="6438" y="23899"/>
                    </a:lnTo>
                    <a:cubicBezTo>
                      <a:pt x="6529" y="24195"/>
                      <a:pt x="6620" y="24492"/>
                      <a:pt x="6689" y="24789"/>
                    </a:cubicBezTo>
                    <a:cubicBezTo>
                      <a:pt x="6689" y="24812"/>
                      <a:pt x="6711" y="24834"/>
                      <a:pt x="6734" y="24857"/>
                    </a:cubicBezTo>
                    <a:cubicBezTo>
                      <a:pt x="6757" y="24880"/>
                      <a:pt x="6780" y="24880"/>
                      <a:pt x="6803" y="24880"/>
                    </a:cubicBezTo>
                    <a:cubicBezTo>
                      <a:pt x="6826" y="24880"/>
                      <a:pt x="6848" y="24857"/>
                      <a:pt x="6871" y="24834"/>
                    </a:cubicBezTo>
                    <a:cubicBezTo>
                      <a:pt x="6871" y="24812"/>
                      <a:pt x="6894" y="24789"/>
                      <a:pt x="6894" y="24766"/>
                    </a:cubicBezTo>
                    <a:cubicBezTo>
                      <a:pt x="6483" y="23328"/>
                      <a:pt x="6095" y="21867"/>
                      <a:pt x="5707" y="20429"/>
                    </a:cubicBezTo>
                    <a:cubicBezTo>
                      <a:pt x="4931" y="17530"/>
                      <a:pt x="4132" y="14654"/>
                      <a:pt x="3356" y="11756"/>
                    </a:cubicBezTo>
                    <a:cubicBezTo>
                      <a:pt x="2626" y="9017"/>
                      <a:pt x="1873" y="6300"/>
                      <a:pt x="1142" y="3561"/>
                    </a:cubicBezTo>
                    <a:cubicBezTo>
                      <a:pt x="823" y="2397"/>
                      <a:pt x="503" y="1233"/>
                      <a:pt x="183" y="69"/>
                    </a:cubicBezTo>
                    <a:cubicBezTo>
                      <a:pt x="183" y="46"/>
                      <a:pt x="183" y="23"/>
                      <a:pt x="161" y="23"/>
                    </a:cubicBezTo>
                    <a:cubicBezTo>
                      <a:pt x="138" y="1"/>
                      <a:pt x="115" y="1"/>
                      <a:pt x="9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33" name="Google Shape;7882;p34">
                <a:extLst>
                  <a:ext uri="{FF2B5EF4-FFF2-40B4-BE49-F238E27FC236}">
                    <a16:creationId xmlns:a16="http://schemas.microsoft.com/office/drawing/2014/main" id="{8855225A-2A91-52C6-EB72-8D7753561708}"/>
                  </a:ext>
                </a:extLst>
              </p:cNvPr>
              <p:cNvSpPr/>
              <p:nvPr/>
            </p:nvSpPr>
            <p:spPr>
              <a:xfrm>
                <a:off x="6119625" y="3971650"/>
                <a:ext cx="23425" cy="9825"/>
              </a:xfrm>
              <a:custGeom>
                <a:avLst/>
                <a:gdLst/>
                <a:ahLst/>
                <a:cxnLst/>
                <a:rect l="l" t="t" r="r" b="b"/>
                <a:pathLst>
                  <a:path w="937" h="393" extrusionOk="0">
                    <a:moveTo>
                      <a:pt x="822" y="0"/>
                    </a:moveTo>
                    <a:cubicBezTo>
                      <a:pt x="799" y="0"/>
                      <a:pt x="776" y="0"/>
                      <a:pt x="754" y="23"/>
                    </a:cubicBezTo>
                    <a:cubicBezTo>
                      <a:pt x="754" y="23"/>
                      <a:pt x="731" y="46"/>
                      <a:pt x="708" y="46"/>
                    </a:cubicBezTo>
                    <a:cubicBezTo>
                      <a:pt x="640" y="92"/>
                      <a:pt x="571" y="114"/>
                      <a:pt x="503" y="137"/>
                    </a:cubicBezTo>
                    <a:cubicBezTo>
                      <a:pt x="411" y="160"/>
                      <a:pt x="343" y="183"/>
                      <a:pt x="252" y="183"/>
                    </a:cubicBezTo>
                    <a:lnTo>
                      <a:pt x="115" y="183"/>
                    </a:lnTo>
                    <a:cubicBezTo>
                      <a:pt x="69" y="183"/>
                      <a:pt x="23" y="229"/>
                      <a:pt x="23" y="274"/>
                    </a:cubicBezTo>
                    <a:cubicBezTo>
                      <a:pt x="0" y="320"/>
                      <a:pt x="46" y="366"/>
                      <a:pt x="92" y="388"/>
                    </a:cubicBezTo>
                    <a:cubicBezTo>
                      <a:pt x="128" y="391"/>
                      <a:pt x="164" y="393"/>
                      <a:pt x="200" y="393"/>
                    </a:cubicBezTo>
                    <a:cubicBezTo>
                      <a:pt x="455" y="393"/>
                      <a:pt x="690" y="320"/>
                      <a:pt x="891" y="160"/>
                    </a:cubicBezTo>
                    <a:cubicBezTo>
                      <a:pt x="936" y="137"/>
                      <a:pt x="936" y="69"/>
                      <a:pt x="891" y="23"/>
                    </a:cubicBezTo>
                    <a:cubicBezTo>
                      <a:pt x="891" y="0"/>
                      <a:pt x="845" y="0"/>
                      <a:pt x="82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34" name="Google Shape;7883;p34">
                <a:extLst>
                  <a:ext uri="{FF2B5EF4-FFF2-40B4-BE49-F238E27FC236}">
                    <a16:creationId xmlns:a16="http://schemas.microsoft.com/office/drawing/2014/main" id="{1378A5C4-EAF5-C243-BA5C-3D45CCAA87D9}"/>
                  </a:ext>
                </a:extLst>
              </p:cNvPr>
              <p:cNvSpPr/>
              <p:nvPr/>
            </p:nvSpPr>
            <p:spPr>
              <a:xfrm>
                <a:off x="5952425" y="3353650"/>
                <a:ext cx="22850" cy="11150"/>
              </a:xfrm>
              <a:custGeom>
                <a:avLst/>
                <a:gdLst/>
                <a:ahLst/>
                <a:cxnLst/>
                <a:rect l="l" t="t" r="r" b="b"/>
                <a:pathLst>
                  <a:path w="914" h="446" extrusionOk="0">
                    <a:moveTo>
                      <a:pt x="617" y="1"/>
                    </a:moveTo>
                    <a:cubicBezTo>
                      <a:pt x="548" y="23"/>
                      <a:pt x="480" y="46"/>
                      <a:pt x="411" y="69"/>
                    </a:cubicBezTo>
                    <a:cubicBezTo>
                      <a:pt x="275" y="115"/>
                      <a:pt x="138" y="183"/>
                      <a:pt x="46" y="274"/>
                    </a:cubicBezTo>
                    <a:cubicBezTo>
                      <a:pt x="1" y="297"/>
                      <a:pt x="1" y="366"/>
                      <a:pt x="23" y="411"/>
                    </a:cubicBezTo>
                    <a:cubicBezTo>
                      <a:pt x="46" y="434"/>
                      <a:pt x="69" y="446"/>
                      <a:pt x="92" y="446"/>
                    </a:cubicBezTo>
                    <a:cubicBezTo>
                      <a:pt x="115" y="446"/>
                      <a:pt x="138" y="434"/>
                      <a:pt x="160" y="411"/>
                    </a:cubicBezTo>
                    <a:cubicBezTo>
                      <a:pt x="183" y="389"/>
                      <a:pt x="229" y="366"/>
                      <a:pt x="252" y="343"/>
                    </a:cubicBezTo>
                    <a:cubicBezTo>
                      <a:pt x="343" y="297"/>
                      <a:pt x="411" y="252"/>
                      <a:pt x="503" y="229"/>
                    </a:cubicBezTo>
                    <a:cubicBezTo>
                      <a:pt x="594" y="206"/>
                      <a:pt x="685" y="183"/>
                      <a:pt x="754" y="183"/>
                    </a:cubicBezTo>
                    <a:lnTo>
                      <a:pt x="800" y="183"/>
                    </a:lnTo>
                    <a:cubicBezTo>
                      <a:pt x="822" y="183"/>
                      <a:pt x="845" y="183"/>
                      <a:pt x="868" y="160"/>
                    </a:cubicBezTo>
                    <a:cubicBezTo>
                      <a:pt x="891" y="138"/>
                      <a:pt x="914" y="115"/>
                      <a:pt x="914" y="92"/>
                    </a:cubicBezTo>
                    <a:cubicBezTo>
                      <a:pt x="914" y="46"/>
                      <a:pt x="868" y="1"/>
                      <a:pt x="82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35" name="Google Shape;7884;p34">
                <a:extLst>
                  <a:ext uri="{FF2B5EF4-FFF2-40B4-BE49-F238E27FC236}">
                    <a16:creationId xmlns:a16="http://schemas.microsoft.com/office/drawing/2014/main" id="{335C183D-16B5-9473-8112-6D29334715DC}"/>
                  </a:ext>
                </a:extLst>
              </p:cNvPr>
              <p:cNvSpPr/>
              <p:nvPr/>
            </p:nvSpPr>
            <p:spPr>
              <a:xfrm>
                <a:off x="5780675" y="3854675"/>
                <a:ext cx="67350" cy="57450"/>
              </a:xfrm>
              <a:custGeom>
                <a:avLst/>
                <a:gdLst/>
                <a:ahLst/>
                <a:cxnLst/>
                <a:rect l="l" t="t" r="r" b="b"/>
                <a:pathLst>
                  <a:path w="2694" h="2298" extrusionOk="0">
                    <a:moveTo>
                      <a:pt x="2488" y="0"/>
                    </a:moveTo>
                    <a:cubicBezTo>
                      <a:pt x="2443" y="23"/>
                      <a:pt x="2397" y="69"/>
                      <a:pt x="2397" y="114"/>
                    </a:cubicBezTo>
                    <a:cubicBezTo>
                      <a:pt x="2397" y="137"/>
                      <a:pt x="2397" y="137"/>
                      <a:pt x="2397" y="137"/>
                    </a:cubicBezTo>
                    <a:lnTo>
                      <a:pt x="2420" y="137"/>
                    </a:lnTo>
                    <a:cubicBezTo>
                      <a:pt x="2420" y="160"/>
                      <a:pt x="2420" y="160"/>
                      <a:pt x="2420" y="160"/>
                    </a:cubicBezTo>
                    <a:cubicBezTo>
                      <a:pt x="2420" y="160"/>
                      <a:pt x="2420" y="183"/>
                      <a:pt x="2420" y="183"/>
                    </a:cubicBezTo>
                    <a:cubicBezTo>
                      <a:pt x="2420" y="206"/>
                      <a:pt x="2420" y="206"/>
                      <a:pt x="2420" y="206"/>
                    </a:cubicBezTo>
                    <a:cubicBezTo>
                      <a:pt x="2420" y="228"/>
                      <a:pt x="2420" y="228"/>
                      <a:pt x="2420" y="228"/>
                    </a:cubicBezTo>
                    <a:lnTo>
                      <a:pt x="2443" y="228"/>
                    </a:lnTo>
                    <a:cubicBezTo>
                      <a:pt x="2443" y="228"/>
                      <a:pt x="2443" y="228"/>
                      <a:pt x="2443" y="251"/>
                    </a:cubicBezTo>
                    <a:cubicBezTo>
                      <a:pt x="2443" y="251"/>
                      <a:pt x="2443" y="274"/>
                      <a:pt x="2443" y="274"/>
                    </a:cubicBezTo>
                    <a:cubicBezTo>
                      <a:pt x="2443" y="320"/>
                      <a:pt x="2465" y="343"/>
                      <a:pt x="2465" y="388"/>
                    </a:cubicBezTo>
                    <a:cubicBezTo>
                      <a:pt x="2488" y="457"/>
                      <a:pt x="2488" y="548"/>
                      <a:pt x="2488" y="639"/>
                    </a:cubicBezTo>
                    <a:cubicBezTo>
                      <a:pt x="2488" y="617"/>
                      <a:pt x="2488" y="616"/>
                      <a:pt x="2488" y="616"/>
                    </a:cubicBezTo>
                    <a:lnTo>
                      <a:pt x="2488" y="616"/>
                    </a:lnTo>
                    <a:cubicBezTo>
                      <a:pt x="2511" y="799"/>
                      <a:pt x="2488" y="959"/>
                      <a:pt x="2465" y="1141"/>
                    </a:cubicBezTo>
                    <a:cubicBezTo>
                      <a:pt x="2443" y="1278"/>
                      <a:pt x="2397" y="1415"/>
                      <a:pt x="2328" y="1529"/>
                    </a:cubicBezTo>
                    <a:cubicBezTo>
                      <a:pt x="2283" y="1621"/>
                      <a:pt x="2237" y="1712"/>
                      <a:pt x="2169" y="1803"/>
                    </a:cubicBezTo>
                    <a:cubicBezTo>
                      <a:pt x="2100" y="1849"/>
                      <a:pt x="2054" y="1917"/>
                      <a:pt x="1986" y="1963"/>
                    </a:cubicBezTo>
                    <a:cubicBezTo>
                      <a:pt x="1918" y="2009"/>
                      <a:pt x="1849" y="2032"/>
                      <a:pt x="1781" y="2054"/>
                    </a:cubicBezTo>
                    <a:cubicBezTo>
                      <a:pt x="1690" y="2077"/>
                      <a:pt x="1622" y="2100"/>
                      <a:pt x="1555" y="2100"/>
                    </a:cubicBezTo>
                    <a:lnTo>
                      <a:pt x="1555" y="2100"/>
                    </a:lnTo>
                    <a:cubicBezTo>
                      <a:pt x="1470" y="2100"/>
                      <a:pt x="1387" y="2098"/>
                      <a:pt x="1324" y="2077"/>
                    </a:cubicBezTo>
                    <a:cubicBezTo>
                      <a:pt x="1233" y="2054"/>
                      <a:pt x="1141" y="2032"/>
                      <a:pt x="1073" y="1986"/>
                    </a:cubicBezTo>
                    <a:cubicBezTo>
                      <a:pt x="959" y="1940"/>
                      <a:pt x="868" y="1872"/>
                      <a:pt x="776" y="1803"/>
                    </a:cubicBezTo>
                    <a:cubicBezTo>
                      <a:pt x="662" y="1689"/>
                      <a:pt x="548" y="1575"/>
                      <a:pt x="457" y="1438"/>
                    </a:cubicBezTo>
                    <a:cubicBezTo>
                      <a:pt x="457" y="1438"/>
                      <a:pt x="457" y="1438"/>
                      <a:pt x="457" y="1461"/>
                    </a:cubicBezTo>
                    <a:cubicBezTo>
                      <a:pt x="343" y="1278"/>
                      <a:pt x="251" y="1096"/>
                      <a:pt x="183" y="913"/>
                    </a:cubicBezTo>
                    <a:cubicBezTo>
                      <a:pt x="183" y="890"/>
                      <a:pt x="160" y="868"/>
                      <a:pt x="137" y="868"/>
                    </a:cubicBezTo>
                    <a:cubicBezTo>
                      <a:pt x="126" y="856"/>
                      <a:pt x="114" y="850"/>
                      <a:pt x="103" y="850"/>
                    </a:cubicBezTo>
                    <a:cubicBezTo>
                      <a:pt x="92" y="850"/>
                      <a:pt x="80" y="856"/>
                      <a:pt x="69" y="868"/>
                    </a:cubicBezTo>
                    <a:cubicBezTo>
                      <a:pt x="46" y="868"/>
                      <a:pt x="23" y="890"/>
                      <a:pt x="23" y="913"/>
                    </a:cubicBezTo>
                    <a:cubicBezTo>
                      <a:pt x="0" y="936"/>
                      <a:pt x="0" y="959"/>
                      <a:pt x="23" y="1004"/>
                    </a:cubicBezTo>
                    <a:cubicBezTo>
                      <a:pt x="160" y="1392"/>
                      <a:pt x="388" y="1735"/>
                      <a:pt x="708" y="2009"/>
                    </a:cubicBezTo>
                    <a:cubicBezTo>
                      <a:pt x="890" y="2146"/>
                      <a:pt x="1096" y="2237"/>
                      <a:pt x="1301" y="2283"/>
                    </a:cubicBezTo>
                    <a:cubicBezTo>
                      <a:pt x="1377" y="2292"/>
                      <a:pt x="1449" y="2298"/>
                      <a:pt x="1520" y="2298"/>
                    </a:cubicBezTo>
                    <a:cubicBezTo>
                      <a:pt x="1620" y="2298"/>
                      <a:pt x="1719" y="2287"/>
                      <a:pt x="1826" y="2260"/>
                    </a:cubicBezTo>
                    <a:cubicBezTo>
                      <a:pt x="1918" y="2214"/>
                      <a:pt x="2009" y="2169"/>
                      <a:pt x="2077" y="2123"/>
                    </a:cubicBezTo>
                    <a:cubicBezTo>
                      <a:pt x="2123" y="2100"/>
                      <a:pt x="2169" y="2054"/>
                      <a:pt x="2214" y="2032"/>
                    </a:cubicBezTo>
                    <a:cubicBezTo>
                      <a:pt x="2260" y="1986"/>
                      <a:pt x="2306" y="1940"/>
                      <a:pt x="2328" y="1895"/>
                    </a:cubicBezTo>
                    <a:cubicBezTo>
                      <a:pt x="2443" y="1758"/>
                      <a:pt x="2534" y="1575"/>
                      <a:pt x="2579" y="1415"/>
                    </a:cubicBezTo>
                    <a:cubicBezTo>
                      <a:pt x="2648" y="1233"/>
                      <a:pt x="2694" y="1027"/>
                      <a:pt x="2694" y="822"/>
                    </a:cubicBezTo>
                    <a:cubicBezTo>
                      <a:pt x="2694" y="662"/>
                      <a:pt x="2671" y="502"/>
                      <a:pt x="2648" y="365"/>
                    </a:cubicBezTo>
                    <a:cubicBezTo>
                      <a:pt x="2648" y="365"/>
                      <a:pt x="2648" y="365"/>
                      <a:pt x="2648" y="343"/>
                    </a:cubicBezTo>
                    <a:cubicBezTo>
                      <a:pt x="2648" y="320"/>
                      <a:pt x="2648" y="274"/>
                      <a:pt x="2625" y="251"/>
                    </a:cubicBezTo>
                    <a:cubicBezTo>
                      <a:pt x="2625" y="228"/>
                      <a:pt x="2625" y="228"/>
                      <a:pt x="2625" y="206"/>
                    </a:cubicBezTo>
                    <a:cubicBezTo>
                      <a:pt x="2625" y="206"/>
                      <a:pt x="2625" y="183"/>
                      <a:pt x="2625" y="183"/>
                    </a:cubicBezTo>
                    <a:cubicBezTo>
                      <a:pt x="2625" y="160"/>
                      <a:pt x="2625" y="160"/>
                      <a:pt x="2625" y="160"/>
                    </a:cubicBezTo>
                    <a:cubicBezTo>
                      <a:pt x="2602" y="160"/>
                      <a:pt x="2602" y="160"/>
                      <a:pt x="2602" y="137"/>
                    </a:cubicBezTo>
                    <a:cubicBezTo>
                      <a:pt x="2602" y="114"/>
                      <a:pt x="2602" y="114"/>
                      <a:pt x="2602" y="114"/>
                    </a:cubicBezTo>
                    <a:lnTo>
                      <a:pt x="2602" y="91"/>
                    </a:lnTo>
                    <a:cubicBezTo>
                      <a:pt x="2579" y="46"/>
                      <a:pt x="2557" y="0"/>
                      <a:pt x="248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36" name="Google Shape;7885;p34">
                <a:extLst>
                  <a:ext uri="{FF2B5EF4-FFF2-40B4-BE49-F238E27FC236}">
                    <a16:creationId xmlns:a16="http://schemas.microsoft.com/office/drawing/2014/main" id="{773773B6-110E-70DB-DB2F-763E5B97130D}"/>
                  </a:ext>
                </a:extLst>
              </p:cNvPr>
              <p:cNvSpPr/>
              <p:nvPr/>
            </p:nvSpPr>
            <p:spPr>
              <a:xfrm>
                <a:off x="5992375" y="3796450"/>
                <a:ext cx="68500" cy="57100"/>
              </a:xfrm>
              <a:custGeom>
                <a:avLst/>
                <a:gdLst/>
                <a:ahLst/>
                <a:cxnLst/>
                <a:rect l="l" t="t" r="r" b="b"/>
                <a:pathLst>
                  <a:path w="2740" h="2284" extrusionOk="0">
                    <a:moveTo>
                      <a:pt x="2557" y="1"/>
                    </a:moveTo>
                    <a:cubicBezTo>
                      <a:pt x="2557" y="1"/>
                      <a:pt x="2557" y="1"/>
                      <a:pt x="2534" y="24"/>
                    </a:cubicBezTo>
                    <a:cubicBezTo>
                      <a:pt x="2488" y="24"/>
                      <a:pt x="2443" y="69"/>
                      <a:pt x="2466" y="138"/>
                    </a:cubicBezTo>
                    <a:cubicBezTo>
                      <a:pt x="2466" y="161"/>
                      <a:pt x="2466" y="161"/>
                      <a:pt x="2466" y="161"/>
                    </a:cubicBezTo>
                    <a:cubicBezTo>
                      <a:pt x="2466" y="184"/>
                      <a:pt x="2466" y="184"/>
                      <a:pt x="2488" y="184"/>
                    </a:cubicBezTo>
                    <a:cubicBezTo>
                      <a:pt x="2488" y="184"/>
                      <a:pt x="2488" y="184"/>
                      <a:pt x="2488" y="206"/>
                    </a:cubicBezTo>
                    <a:lnTo>
                      <a:pt x="2488" y="229"/>
                    </a:lnTo>
                    <a:cubicBezTo>
                      <a:pt x="2488" y="229"/>
                      <a:pt x="2488" y="252"/>
                      <a:pt x="2488" y="252"/>
                    </a:cubicBezTo>
                    <a:cubicBezTo>
                      <a:pt x="2511" y="298"/>
                      <a:pt x="2511" y="321"/>
                      <a:pt x="2511" y="366"/>
                    </a:cubicBezTo>
                    <a:cubicBezTo>
                      <a:pt x="2511" y="366"/>
                      <a:pt x="2511" y="389"/>
                      <a:pt x="2511" y="389"/>
                    </a:cubicBezTo>
                    <a:cubicBezTo>
                      <a:pt x="2534" y="435"/>
                      <a:pt x="2534" y="480"/>
                      <a:pt x="2534" y="526"/>
                    </a:cubicBezTo>
                    <a:cubicBezTo>
                      <a:pt x="2534" y="549"/>
                      <a:pt x="2534" y="572"/>
                      <a:pt x="2534" y="594"/>
                    </a:cubicBezTo>
                    <a:cubicBezTo>
                      <a:pt x="2557" y="777"/>
                      <a:pt x="2534" y="960"/>
                      <a:pt x="2511" y="1142"/>
                    </a:cubicBezTo>
                    <a:cubicBezTo>
                      <a:pt x="2488" y="1256"/>
                      <a:pt x="2443" y="1393"/>
                      <a:pt x="2374" y="1507"/>
                    </a:cubicBezTo>
                    <a:cubicBezTo>
                      <a:pt x="2329" y="1599"/>
                      <a:pt x="2283" y="1690"/>
                      <a:pt x="2214" y="1781"/>
                    </a:cubicBezTo>
                    <a:cubicBezTo>
                      <a:pt x="2169" y="1827"/>
                      <a:pt x="2100" y="1895"/>
                      <a:pt x="2032" y="1941"/>
                    </a:cubicBezTo>
                    <a:cubicBezTo>
                      <a:pt x="1963" y="1987"/>
                      <a:pt x="1895" y="2010"/>
                      <a:pt x="1826" y="2032"/>
                    </a:cubicBezTo>
                    <a:cubicBezTo>
                      <a:pt x="1758" y="2055"/>
                      <a:pt x="1689" y="2078"/>
                      <a:pt x="1621" y="2078"/>
                    </a:cubicBezTo>
                    <a:cubicBezTo>
                      <a:pt x="1530" y="2078"/>
                      <a:pt x="1461" y="2078"/>
                      <a:pt x="1370" y="2055"/>
                    </a:cubicBezTo>
                    <a:cubicBezTo>
                      <a:pt x="1279" y="2032"/>
                      <a:pt x="1187" y="2010"/>
                      <a:pt x="1119" y="1964"/>
                    </a:cubicBezTo>
                    <a:cubicBezTo>
                      <a:pt x="1005" y="1918"/>
                      <a:pt x="913" y="1850"/>
                      <a:pt x="822" y="1781"/>
                    </a:cubicBezTo>
                    <a:cubicBezTo>
                      <a:pt x="708" y="1667"/>
                      <a:pt x="594" y="1553"/>
                      <a:pt x="503" y="1416"/>
                    </a:cubicBezTo>
                    <a:cubicBezTo>
                      <a:pt x="388" y="1234"/>
                      <a:pt x="297" y="1074"/>
                      <a:pt x="251" y="868"/>
                    </a:cubicBezTo>
                    <a:cubicBezTo>
                      <a:pt x="229" y="846"/>
                      <a:pt x="206" y="800"/>
                      <a:pt x="206" y="754"/>
                    </a:cubicBezTo>
                    <a:cubicBezTo>
                      <a:pt x="206" y="731"/>
                      <a:pt x="183" y="709"/>
                      <a:pt x="160" y="686"/>
                    </a:cubicBezTo>
                    <a:cubicBezTo>
                      <a:pt x="145" y="686"/>
                      <a:pt x="130" y="676"/>
                      <a:pt x="115" y="676"/>
                    </a:cubicBezTo>
                    <a:cubicBezTo>
                      <a:pt x="107" y="676"/>
                      <a:pt x="99" y="678"/>
                      <a:pt x="92" y="686"/>
                    </a:cubicBezTo>
                    <a:cubicBezTo>
                      <a:pt x="46" y="686"/>
                      <a:pt x="0" y="731"/>
                      <a:pt x="23" y="800"/>
                    </a:cubicBezTo>
                    <a:cubicBezTo>
                      <a:pt x="69" y="982"/>
                      <a:pt x="137" y="1165"/>
                      <a:pt x="251" y="1348"/>
                    </a:cubicBezTo>
                    <a:cubicBezTo>
                      <a:pt x="343" y="1530"/>
                      <a:pt x="457" y="1690"/>
                      <a:pt x="594" y="1827"/>
                    </a:cubicBezTo>
                    <a:cubicBezTo>
                      <a:pt x="754" y="1987"/>
                      <a:pt x="913" y="2101"/>
                      <a:pt x="1119" y="2192"/>
                    </a:cubicBezTo>
                    <a:cubicBezTo>
                      <a:pt x="1256" y="2253"/>
                      <a:pt x="1403" y="2283"/>
                      <a:pt x="1547" y="2283"/>
                    </a:cubicBezTo>
                    <a:cubicBezTo>
                      <a:pt x="1618" y="2283"/>
                      <a:pt x="1689" y="2276"/>
                      <a:pt x="1758" y="2261"/>
                    </a:cubicBezTo>
                    <a:cubicBezTo>
                      <a:pt x="1872" y="2238"/>
                      <a:pt x="1963" y="2192"/>
                      <a:pt x="2077" y="2147"/>
                    </a:cubicBezTo>
                    <a:cubicBezTo>
                      <a:pt x="2146" y="2101"/>
                      <a:pt x="2214" y="2032"/>
                      <a:pt x="2283" y="1964"/>
                    </a:cubicBezTo>
                    <a:cubicBezTo>
                      <a:pt x="2420" y="1850"/>
                      <a:pt x="2511" y="1713"/>
                      <a:pt x="2580" y="1553"/>
                    </a:cubicBezTo>
                    <a:cubicBezTo>
                      <a:pt x="2671" y="1370"/>
                      <a:pt x="2717" y="1165"/>
                      <a:pt x="2739" y="960"/>
                    </a:cubicBezTo>
                    <a:cubicBezTo>
                      <a:pt x="2739" y="800"/>
                      <a:pt x="2739" y="640"/>
                      <a:pt x="2739" y="503"/>
                    </a:cubicBezTo>
                    <a:cubicBezTo>
                      <a:pt x="2739" y="503"/>
                      <a:pt x="2739" y="480"/>
                      <a:pt x="2739" y="480"/>
                    </a:cubicBezTo>
                    <a:cubicBezTo>
                      <a:pt x="2717" y="457"/>
                      <a:pt x="2717" y="412"/>
                      <a:pt x="2717" y="366"/>
                    </a:cubicBezTo>
                    <a:cubicBezTo>
                      <a:pt x="2717" y="343"/>
                      <a:pt x="2717" y="343"/>
                      <a:pt x="2717" y="321"/>
                    </a:cubicBezTo>
                    <a:lnTo>
                      <a:pt x="2694" y="321"/>
                    </a:lnTo>
                    <a:cubicBezTo>
                      <a:pt x="2694" y="275"/>
                      <a:pt x="2694" y="252"/>
                      <a:pt x="2694" y="206"/>
                    </a:cubicBezTo>
                    <a:lnTo>
                      <a:pt x="2671" y="206"/>
                    </a:lnTo>
                    <a:cubicBezTo>
                      <a:pt x="2671" y="206"/>
                      <a:pt x="2671" y="184"/>
                      <a:pt x="2671" y="184"/>
                    </a:cubicBezTo>
                    <a:cubicBezTo>
                      <a:pt x="2671" y="184"/>
                      <a:pt x="2671" y="161"/>
                      <a:pt x="2671" y="161"/>
                    </a:cubicBezTo>
                    <a:cubicBezTo>
                      <a:pt x="2671" y="161"/>
                      <a:pt x="2671" y="138"/>
                      <a:pt x="2671" y="138"/>
                    </a:cubicBezTo>
                    <a:cubicBezTo>
                      <a:pt x="2671" y="138"/>
                      <a:pt x="2671" y="115"/>
                      <a:pt x="2671" y="115"/>
                    </a:cubicBezTo>
                    <a:cubicBezTo>
                      <a:pt x="2671" y="115"/>
                      <a:pt x="2648" y="92"/>
                      <a:pt x="2648" y="92"/>
                    </a:cubicBezTo>
                    <a:cubicBezTo>
                      <a:pt x="2648" y="47"/>
                      <a:pt x="2602" y="1"/>
                      <a:pt x="255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37" name="Google Shape;7886;p34">
                <a:extLst>
                  <a:ext uri="{FF2B5EF4-FFF2-40B4-BE49-F238E27FC236}">
                    <a16:creationId xmlns:a16="http://schemas.microsoft.com/office/drawing/2014/main" id="{F23563E8-13FB-2A3F-297E-89C1DABFCEDD}"/>
                  </a:ext>
                </a:extLst>
              </p:cNvPr>
              <p:cNvSpPr/>
              <p:nvPr/>
            </p:nvSpPr>
            <p:spPr>
              <a:xfrm>
                <a:off x="5881675" y="3830125"/>
                <a:ext cx="79900" cy="66225"/>
              </a:xfrm>
              <a:custGeom>
                <a:avLst/>
                <a:gdLst/>
                <a:ahLst/>
                <a:cxnLst/>
                <a:rect l="l" t="t" r="r" b="b"/>
                <a:pathLst>
                  <a:path w="3196" h="2649" extrusionOk="0">
                    <a:moveTo>
                      <a:pt x="2229" y="1536"/>
                    </a:moveTo>
                    <a:cubicBezTo>
                      <a:pt x="2283" y="1536"/>
                      <a:pt x="2340" y="1541"/>
                      <a:pt x="2397" y="1553"/>
                    </a:cubicBezTo>
                    <a:cubicBezTo>
                      <a:pt x="2488" y="1576"/>
                      <a:pt x="2580" y="1576"/>
                      <a:pt x="2648" y="1621"/>
                    </a:cubicBezTo>
                    <a:cubicBezTo>
                      <a:pt x="2694" y="1644"/>
                      <a:pt x="2739" y="1667"/>
                      <a:pt x="2785" y="1713"/>
                    </a:cubicBezTo>
                    <a:cubicBezTo>
                      <a:pt x="2808" y="1713"/>
                      <a:pt x="2808" y="1735"/>
                      <a:pt x="2831" y="1735"/>
                    </a:cubicBezTo>
                    <a:cubicBezTo>
                      <a:pt x="2785" y="1781"/>
                      <a:pt x="2762" y="1850"/>
                      <a:pt x="2716" y="1895"/>
                    </a:cubicBezTo>
                    <a:cubicBezTo>
                      <a:pt x="2625" y="2009"/>
                      <a:pt x="2534" y="2101"/>
                      <a:pt x="2420" y="2169"/>
                    </a:cubicBezTo>
                    <a:cubicBezTo>
                      <a:pt x="2306" y="2260"/>
                      <a:pt x="2192" y="2329"/>
                      <a:pt x="2077" y="2374"/>
                    </a:cubicBezTo>
                    <a:cubicBezTo>
                      <a:pt x="1940" y="2443"/>
                      <a:pt x="1803" y="2466"/>
                      <a:pt x="1667" y="2489"/>
                    </a:cubicBezTo>
                    <a:cubicBezTo>
                      <a:pt x="1609" y="2500"/>
                      <a:pt x="1552" y="2506"/>
                      <a:pt x="1495" y="2506"/>
                    </a:cubicBezTo>
                    <a:cubicBezTo>
                      <a:pt x="1438" y="2506"/>
                      <a:pt x="1381" y="2500"/>
                      <a:pt x="1324" y="2489"/>
                    </a:cubicBezTo>
                    <a:lnTo>
                      <a:pt x="1301" y="2489"/>
                    </a:lnTo>
                    <a:cubicBezTo>
                      <a:pt x="1187" y="2466"/>
                      <a:pt x="1096" y="2443"/>
                      <a:pt x="1005" y="2420"/>
                    </a:cubicBezTo>
                    <a:cubicBezTo>
                      <a:pt x="1005" y="2420"/>
                      <a:pt x="1005" y="2397"/>
                      <a:pt x="1005" y="2397"/>
                    </a:cubicBezTo>
                    <a:cubicBezTo>
                      <a:pt x="1005" y="2374"/>
                      <a:pt x="1005" y="2374"/>
                      <a:pt x="1027" y="2352"/>
                    </a:cubicBezTo>
                    <a:cubicBezTo>
                      <a:pt x="1027" y="2306"/>
                      <a:pt x="1050" y="2238"/>
                      <a:pt x="1073" y="2192"/>
                    </a:cubicBezTo>
                    <a:cubicBezTo>
                      <a:pt x="1096" y="2123"/>
                      <a:pt x="1119" y="2078"/>
                      <a:pt x="1164" y="2032"/>
                    </a:cubicBezTo>
                    <a:cubicBezTo>
                      <a:pt x="1210" y="1964"/>
                      <a:pt x="1278" y="1895"/>
                      <a:pt x="1347" y="1850"/>
                    </a:cubicBezTo>
                    <a:cubicBezTo>
                      <a:pt x="1461" y="1758"/>
                      <a:pt x="1552" y="1713"/>
                      <a:pt x="1667" y="1667"/>
                    </a:cubicBezTo>
                    <a:cubicBezTo>
                      <a:pt x="1803" y="1598"/>
                      <a:pt x="1940" y="1576"/>
                      <a:pt x="2077" y="1553"/>
                    </a:cubicBezTo>
                    <a:cubicBezTo>
                      <a:pt x="2123" y="1541"/>
                      <a:pt x="2174" y="1536"/>
                      <a:pt x="2229" y="1536"/>
                    </a:cubicBezTo>
                    <a:close/>
                    <a:moveTo>
                      <a:pt x="2465" y="1"/>
                    </a:moveTo>
                    <a:cubicBezTo>
                      <a:pt x="2374" y="1"/>
                      <a:pt x="2306" y="1"/>
                      <a:pt x="2237" y="23"/>
                    </a:cubicBezTo>
                    <a:cubicBezTo>
                      <a:pt x="2146" y="46"/>
                      <a:pt x="2055" y="69"/>
                      <a:pt x="1986" y="138"/>
                    </a:cubicBezTo>
                    <a:cubicBezTo>
                      <a:pt x="1918" y="206"/>
                      <a:pt x="1872" y="275"/>
                      <a:pt x="1826" y="343"/>
                    </a:cubicBezTo>
                    <a:lnTo>
                      <a:pt x="1781" y="412"/>
                    </a:lnTo>
                    <a:cubicBezTo>
                      <a:pt x="1758" y="457"/>
                      <a:pt x="1735" y="503"/>
                      <a:pt x="1689" y="548"/>
                    </a:cubicBezTo>
                    <a:cubicBezTo>
                      <a:pt x="1667" y="594"/>
                      <a:pt x="1621" y="640"/>
                      <a:pt x="1598" y="663"/>
                    </a:cubicBezTo>
                    <a:lnTo>
                      <a:pt x="1552" y="685"/>
                    </a:lnTo>
                    <a:lnTo>
                      <a:pt x="1484" y="685"/>
                    </a:lnTo>
                    <a:cubicBezTo>
                      <a:pt x="1370" y="663"/>
                      <a:pt x="1278" y="617"/>
                      <a:pt x="1187" y="594"/>
                    </a:cubicBezTo>
                    <a:lnTo>
                      <a:pt x="1119" y="548"/>
                    </a:lnTo>
                    <a:cubicBezTo>
                      <a:pt x="1027" y="526"/>
                      <a:pt x="913" y="480"/>
                      <a:pt x="799" y="457"/>
                    </a:cubicBezTo>
                    <a:lnTo>
                      <a:pt x="731" y="457"/>
                    </a:lnTo>
                    <a:cubicBezTo>
                      <a:pt x="594" y="457"/>
                      <a:pt x="457" y="503"/>
                      <a:pt x="320" y="617"/>
                    </a:cubicBezTo>
                    <a:cubicBezTo>
                      <a:pt x="229" y="708"/>
                      <a:pt x="137" y="800"/>
                      <a:pt x="92" y="936"/>
                    </a:cubicBezTo>
                    <a:cubicBezTo>
                      <a:pt x="0" y="1142"/>
                      <a:pt x="23" y="1416"/>
                      <a:pt x="137" y="1690"/>
                    </a:cubicBezTo>
                    <a:cubicBezTo>
                      <a:pt x="183" y="1827"/>
                      <a:pt x="251" y="1941"/>
                      <a:pt x="343" y="2078"/>
                    </a:cubicBezTo>
                    <a:cubicBezTo>
                      <a:pt x="434" y="2192"/>
                      <a:pt x="525" y="2283"/>
                      <a:pt x="639" y="2374"/>
                    </a:cubicBezTo>
                    <a:cubicBezTo>
                      <a:pt x="754" y="2443"/>
                      <a:pt x="845" y="2511"/>
                      <a:pt x="959" y="2557"/>
                    </a:cubicBezTo>
                    <a:cubicBezTo>
                      <a:pt x="1073" y="2603"/>
                      <a:pt x="1187" y="2626"/>
                      <a:pt x="1324" y="2626"/>
                    </a:cubicBezTo>
                    <a:cubicBezTo>
                      <a:pt x="1370" y="2648"/>
                      <a:pt x="1415" y="2648"/>
                      <a:pt x="1461" y="2648"/>
                    </a:cubicBezTo>
                    <a:cubicBezTo>
                      <a:pt x="1598" y="2648"/>
                      <a:pt x="1758" y="2626"/>
                      <a:pt x="1918" y="2580"/>
                    </a:cubicBezTo>
                    <a:cubicBezTo>
                      <a:pt x="2077" y="2534"/>
                      <a:pt x="2214" y="2489"/>
                      <a:pt x="2374" y="2397"/>
                    </a:cubicBezTo>
                    <a:cubicBezTo>
                      <a:pt x="2648" y="2215"/>
                      <a:pt x="2853" y="1986"/>
                      <a:pt x="3013" y="1690"/>
                    </a:cubicBezTo>
                    <a:cubicBezTo>
                      <a:pt x="3059" y="1621"/>
                      <a:pt x="3082" y="1553"/>
                      <a:pt x="3105" y="1484"/>
                    </a:cubicBezTo>
                    <a:cubicBezTo>
                      <a:pt x="3127" y="1393"/>
                      <a:pt x="3150" y="1325"/>
                      <a:pt x="3173" y="1256"/>
                    </a:cubicBezTo>
                    <a:cubicBezTo>
                      <a:pt x="3196" y="1142"/>
                      <a:pt x="3196" y="1005"/>
                      <a:pt x="3173" y="868"/>
                    </a:cubicBezTo>
                    <a:cubicBezTo>
                      <a:pt x="3127" y="526"/>
                      <a:pt x="2922" y="92"/>
                      <a:pt x="2511" y="23"/>
                    </a:cubicBezTo>
                    <a:cubicBezTo>
                      <a:pt x="2488" y="1"/>
                      <a:pt x="2465" y="1"/>
                      <a:pt x="246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38" name="Google Shape;7887;p34">
                <a:extLst>
                  <a:ext uri="{FF2B5EF4-FFF2-40B4-BE49-F238E27FC236}">
                    <a16:creationId xmlns:a16="http://schemas.microsoft.com/office/drawing/2014/main" id="{4AC893AF-8E1D-EF0F-78B7-7448EC7A1D4B}"/>
                  </a:ext>
                </a:extLst>
              </p:cNvPr>
              <p:cNvSpPr/>
              <p:nvPr/>
            </p:nvSpPr>
            <p:spPr>
              <a:xfrm>
                <a:off x="5783525" y="3922700"/>
                <a:ext cx="33700" cy="22075"/>
              </a:xfrm>
              <a:custGeom>
                <a:avLst/>
                <a:gdLst/>
                <a:ahLst/>
                <a:cxnLst/>
                <a:rect l="l" t="t" r="r" b="b"/>
                <a:pathLst>
                  <a:path w="1348" h="883" extrusionOk="0">
                    <a:moveTo>
                      <a:pt x="757" y="0"/>
                    </a:moveTo>
                    <a:cubicBezTo>
                      <a:pt x="698" y="0"/>
                      <a:pt x="635" y="6"/>
                      <a:pt x="571" y="18"/>
                    </a:cubicBezTo>
                    <a:cubicBezTo>
                      <a:pt x="229" y="109"/>
                      <a:pt x="0" y="338"/>
                      <a:pt x="46" y="566"/>
                    </a:cubicBezTo>
                    <a:cubicBezTo>
                      <a:pt x="83" y="769"/>
                      <a:pt x="299" y="882"/>
                      <a:pt x="561" y="882"/>
                    </a:cubicBezTo>
                    <a:cubicBezTo>
                      <a:pt x="623" y="882"/>
                      <a:pt x="688" y="876"/>
                      <a:pt x="754" y="863"/>
                    </a:cubicBezTo>
                    <a:cubicBezTo>
                      <a:pt x="1096" y="794"/>
                      <a:pt x="1347" y="543"/>
                      <a:pt x="1301" y="315"/>
                    </a:cubicBezTo>
                    <a:cubicBezTo>
                      <a:pt x="1264" y="127"/>
                      <a:pt x="1040" y="0"/>
                      <a:pt x="757" y="0"/>
                    </a:cubicBezTo>
                    <a:close/>
                  </a:path>
                </a:pathLst>
              </a:custGeom>
              <a:solidFill>
                <a:srgbClr val="DB3B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39" name="Google Shape;7888;p34">
                <a:extLst>
                  <a:ext uri="{FF2B5EF4-FFF2-40B4-BE49-F238E27FC236}">
                    <a16:creationId xmlns:a16="http://schemas.microsoft.com/office/drawing/2014/main" id="{5A8743F7-958F-C7D5-AAFC-6A4A358355E7}"/>
                  </a:ext>
                </a:extLst>
              </p:cNvPr>
              <p:cNvSpPr/>
              <p:nvPr/>
            </p:nvSpPr>
            <p:spPr>
              <a:xfrm>
                <a:off x="6053425" y="3847325"/>
                <a:ext cx="31425" cy="20375"/>
              </a:xfrm>
              <a:custGeom>
                <a:avLst/>
                <a:gdLst/>
                <a:ahLst/>
                <a:cxnLst/>
                <a:rect l="l" t="t" r="r" b="b"/>
                <a:pathLst>
                  <a:path w="1257" h="815" extrusionOk="0">
                    <a:moveTo>
                      <a:pt x="733" y="0"/>
                    </a:moveTo>
                    <a:cubicBezTo>
                      <a:pt x="674" y="0"/>
                      <a:pt x="612" y="7"/>
                      <a:pt x="549" y="20"/>
                    </a:cubicBezTo>
                    <a:cubicBezTo>
                      <a:pt x="229" y="89"/>
                      <a:pt x="1" y="317"/>
                      <a:pt x="46" y="522"/>
                    </a:cubicBezTo>
                    <a:cubicBezTo>
                      <a:pt x="84" y="691"/>
                      <a:pt x="291" y="814"/>
                      <a:pt x="555" y="814"/>
                    </a:cubicBezTo>
                    <a:cubicBezTo>
                      <a:pt x="611" y="814"/>
                      <a:pt x="670" y="808"/>
                      <a:pt x="731" y="796"/>
                    </a:cubicBezTo>
                    <a:cubicBezTo>
                      <a:pt x="1051" y="705"/>
                      <a:pt x="1256" y="477"/>
                      <a:pt x="1210" y="271"/>
                    </a:cubicBezTo>
                    <a:cubicBezTo>
                      <a:pt x="1174" y="106"/>
                      <a:pt x="975" y="0"/>
                      <a:pt x="733" y="0"/>
                    </a:cubicBezTo>
                    <a:close/>
                  </a:path>
                </a:pathLst>
              </a:custGeom>
              <a:solidFill>
                <a:srgbClr val="DB3B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9" name="Google Shape;7889;p34">
              <a:extLst>
                <a:ext uri="{FF2B5EF4-FFF2-40B4-BE49-F238E27FC236}">
                  <a16:creationId xmlns:a16="http://schemas.microsoft.com/office/drawing/2014/main" id="{79836A74-C9AF-1F62-0CD1-2A9050BDF0A4}"/>
                </a:ext>
              </a:extLst>
            </p:cNvPr>
            <p:cNvGrpSpPr/>
            <p:nvPr/>
          </p:nvGrpSpPr>
          <p:grpSpPr>
            <a:xfrm rot="5893051" flipH="1">
              <a:off x="7623562" y="2128993"/>
              <a:ext cx="643423" cy="572712"/>
              <a:chOff x="4748225" y="4600750"/>
              <a:chExt cx="332125" cy="295625"/>
            </a:xfrm>
          </p:grpSpPr>
          <p:sp>
            <p:nvSpPr>
              <p:cNvPr id="1798" name="Google Shape;7890;p34">
                <a:extLst>
                  <a:ext uri="{FF2B5EF4-FFF2-40B4-BE49-F238E27FC236}">
                    <a16:creationId xmlns:a16="http://schemas.microsoft.com/office/drawing/2014/main" id="{B8E6B5D7-9202-BD2E-D981-FF57BD68D8BC}"/>
                  </a:ext>
                </a:extLst>
              </p:cNvPr>
              <p:cNvSpPr/>
              <p:nvPr/>
            </p:nvSpPr>
            <p:spPr>
              <a:xfrm>
                <a:off x="4748225" y="4600750"/>
                <a:ext cx="332125" cy="295625"/>
              </a:xfrm>
              <a:custGeom>
                <a:avLst/>
                <a:gdLst/>
                <a:ahLst/>
                <a:cxnLst/>
                <a:rect l="l" t="t" r="r" b="b"/>
                <a:pathLst>
                  <a:path w="13285" h="11825" extrusionOk="0">
                    <a:moveTo>
                      <a:pt x="8104" y="1"/>
                    </a:moveTo>
                    <a:cubicBezTo>
                      <a:pt x="7830" y="1"/>
                      <a:pt x="7533" y="24"/>
                      <a:pt x="7259" y="115"/>
                    </a:cubicBezTo>
                    <a:cubicBezTo>
                      <a:pt x="6848" y="229"/>
                      <a:pt x="6460" y="435"/>
                      <a:pt x="6118" y="709"/>
                    </a:cubicBezTo>
                    <a:cubicBezTo>
                      <a:pt x="5844" y="937"/>
                      <a:pt x="5593" y="1188"/>
                      <a:pt x="5364" y="1485"/>
                    </a:cubicBezTo>
                    <a:cubicBezTo>
                      <a:pt x="4976" y="1964"/>
                      <a:pt x="4680" y="2489"/>
                      <a:pt x="4497" y="3060"/>
                    </a:cubicBezTo>
                    <a:cubicBezTo>
                      <a:pt x="4360" y="3402"/>
                      <a:pt x="4269" y="3767"/>
                      <a:pt x="4200" y="4155"/>
                    </a:cubicBezTo>
                    <a:cubicBezTo>
                      <a:pt x="4155" y="4201"/>
                      <a:pt x="4109" y="4224"/>
                      <a:pt x="4063" y="4246"/>
                    </a:cubicBezTo>
                    <a:cubicBezTo>
                      <a:pt x="3356" y="4726"/>
                      <a:pt x="2785" y="5137"/>
                      <a:pt x="2283" y="5547"/>
                    </a:cubicBezTo>
                    <a:cubicBezTo>
                      <a:pt x="1963" y="5821"/>
                      <a:pt x="1667" y="6072"/>
                      <a:pt x="1416" y="6324"/>
                    </a:cubicBezTo>
                    <a:cubicBezTo>
                      <a:pt x="1142" y="6620"/>
                      <a:pt x="914" y="6871"/>
                      <a:pt x="708" y="7145"/>
                    </a:cubicBezTo>
                    <a:cubicBezTo>
                      <a:pt x="685" y="7191"/>
                      <a:pt x="662" y="7214"/>
                      <a:pt x="640" y="7259"/>
                    </a:cubicBezTo>
                    <a:cubicBezTo>
                      <a:pt x="594" y="7328"/>
                      <a:pt x="571" y="7374"/>
                      <a:pt x="548" y="7419"/>
                    </a:cubicBezTo>
                    <a:cubicBezTo>
                      <a:pt x="297" y="7807"/>
                      <a:pt x="137" y="8218"/>
                      <a:pt x="69" y="8606"/>
                    </a:cubicBezTo>
                    <a:cubicBezTo>
                      <a:pt x="1" y="8926"/>
                      <a:pt x="1" y="9245"/>
                      <a:pt x="46" y="9565"/>
                    </a:cubicBezTo>
                    <a:cubicBezTo>
                      <a:pt x="115" y="9907"/>
                      <a:pt x="229" y="10227"/>
                      <a:pt x="411" y="10523"/>
                    </a:cubicBezTo>
                    <a:cubicBezTo>
                      <a:pt x="503" y="10683"/>
                      <a:pt x="617" y="10820"/>
                      <a:pt x="754" y="10957"/>
                    </a:cubicBezTo>
                    <a:cubicBezTo>
                      <a:pt x="822" y="11026"/>
                      <a:pt x="936" y="11163"/>
                      <a:pt x="1119" y="11299"/>
                    </a:cubicBezTo>
                    <a:cubicBezTo>
                      <a:pt x="1393" y="11482"/>
                      <a:pt x="1712" y="11642"/>
                      <a:pt x="2032" y="11733"/>
                    </a:cubicBezTo>
                    <a:cubicBezTo>
                      <a:pt x="2283" y="11779"/>
                      <a:pt x="2534" y="11824"/>
                      <a:pt x="2808" y="11824"/>
                    </a:cubicBezTo>
                    <a:lnTo>
                      <a:pt x="2922" y="11824"/>
                    </a:lnTo>
                    <a:cubicBezTo>
                      <a:pt x="3173" y="11802"/>
                      <a:pt x="3424" y="11779"/>
                      <a:pt x="3675" y="11710"/>
                    </a:cubicBezTo>
                    <a:cubicBezTo>
                      <a:pt x="4063" y="11619"/>
                      <a:pt x="4474" y="11459"/>
                      <a:pt x="4908" y="11254"/>
                    </a:cubicBezTo>
                    <a:cubicBezTo>
                      <a:pt x="5250" y="11071"/>
                      <a:pt x="5593" y="10866"/>
                      <a:pt x="5981" y="10615"/>
                    </a:cubicBezTo>
                    <a:cubicBezTo>
                      <a:pt x="6574" y="10249"/>
                      <a:pt x="7168" y="9793"/>
                      <a:pt x="7875" y="9222"/>
                    </a:cubicBezTo>
                    <a:cubicBezTo>
                      <a:pt x="8104" y="9245"/>
                      <a:pt x="8332" y="9268"/>
                      <a:pt x="8514" y="9291"/>
                    </a:cubicBezTo>
                    <a:lnTo>
                      <a:pt x="8925" y="9291"/>
                    </a:lnTo>
                    <a:cubicBezTo>
                      <a:pt x="9176" y="9291"/>
                      <a:pt x="9427" y="9268"/>
                      <a:pt x="9656" y="9245"/>
                    </a:cubicBezTo>
                    <a:cubicBezTo>
                      <a:pt x="9998" y="9200"/>
                      <a:pt x="10340" y="9131"/>
                      <a:pt x="10683" y="8994"/>
                    </a:cubicBezTo>
                    <a:cubicBezTo>
                      <a:pt x="10979" y="8903"/>
                      <a:pt x="11253" y="8766"/>
                      <a:pt x="11504" y="8629"/>
                    </a:cubicBezTo>
                    <a:cubicBezTo>
                      <a:pt x="12052" y="8287"/>
                      <a:pt x="12486" y="7853"/>
                      <a:pt x="12783" y="7351"/>
                    </a:cubicBezTo>
                    <a:cubicBezTo>
                      <a:pt x="13079" y="6849"/>
                      <a:pt x="13239" y="6301"/>
                      <a:pt x="13262" y="5753"/>
                    </a:cubicBezTo>
                    <a:cubicBezTo>
                      <a:pt x="13285" y="5228"/>
                      <a:pt x="13194" y="4703"/>
                      <a:pt x="12988" y="4224"/>
                    </a:cubicBezTo>
                    <a:cubicBezTo>
                      <a:pt x="12783" y="3744"/>
                      <a:pt x="12463" y="3311"/>
                      <a:pt x="12075" y="2968"/>
                    </a:cubicBezTo>
                    <a:cubicBezTo>
                      <a:pt x="11824" y="2740"/>
                      <a:pt x="11504" y="2535"/>
                      <a:pt x="11185" y="2398"/>
                    </a:cubicBezTo>
                    <a:cubicBezTo>
                      <a:pt x="11094" y="2055"/>
                      <a:pt x="10957" y="1713"/>
                      <a:pt x="10751" y="1416"/>
                    </a:cubicBezTo>
                    <a:cubicBezTo>
                      <a:pt x="10523" y="1074"/>
                      <a:pt x="10226" y="777"/>
                      <a:pt x="9861" y="549"/>
                    </a:cubicBezTo>
                    <a:cubicBezTo>
                      <a:pt x="9656" y="412"/>
                      <a:pt x="9473" y="298"/>
                      <a:pt x="9268" y="229"/>
                    </a:cubicBezTo>
                    <a:cubicBezTo>
                      <a:pt x="9108" y="161"/>
                      <a:pt x="8880" y="69"/>
                      <a:pt x="8583" y="24"/>
                    </a:cubicBezTo>
                    <a:cubicBezTo>
                      <a:pt x="8423" y="1"/>
                      <a:pt x="8263" y="1"/>
                      <a:pt x="8104"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99" name="Google Shape;7891;p34">
                <a:extLst>
                  <a:ext uri="{FF2B5EF4-FFF2-40B4-BE49-F238E27FC236}">
                    <a16:creationId xmlns:a16="http://schemas.microsoft.com/office/drawing/2014/main" id="{B014E0D4-79B4-EE5C-A963-A7770304AB52}"/>
                  </a:ext>
                </a:extLst>
              </p:cNvPr>
              <p:cNvSpPr/>
              <p:nvPr/>
            </p:nvSpPr>
            <p:spPr>
              <a:xfrm>
                <a:off x="4899450" y="4650975"/>
                <a:ext cx="131825" cy="131850"/>
              </a:xfrm>
              <a:custGeom>
                <a:avLst/>
                <a:gdLst/>
                <a:ahLst/>
                <a:cxnLst/>
                <a:rect l="l" t="t" r="r" b="b"/>
                <a:pathLst>
                  <a:path w="5273" h="5274" extrusionOk="0">
                    <a:moveTo>
                      <a:pt x="1895" y="1"/>
                    </a:moveTo>
                    <a:cubicBezTo>
                      <a:pt x="1849" y="1"/>
                      <a:pt x="1803" y="23"/>
                      <a:pt x="1758" y="23"/>
                    </a:cubicBezTo>
                    <a:cubicBezTo>
                      <a:pt x="1735" y="46"/>
                      <a:pt x="1712" y="46"/>
                      <a:pt x="1666" y="69"/>
                    </a:cubicBezTo>
                    <a:cubicBezTo>
                      <a:pt x="1598" y="92"/>
                      <a:pt x="1530" y="138"/>
                      <a:pt x="1461" y="183"/>
                    </a:cubicBezTo>
                    <a:cubicBezTo>
                      <a:pt x="1370" y="229"/>
                      <a:pt x="1278" y="297"/>
                      <a:pt x="1210" y="366"/>
                    </a:cubicBezTo>
                    <a:cubicBezTo>
                      <a:pt x="1141" y="434"/>
                      <a:pt x="1096" y="480"/>
                      <a:pt x="1050" y="548"/>
                    </a:cubicBezTo>
                    <a:cubicBezTo>
                      <a:pt x="1027" y="571"/>
                      <a:pt x="982" y="594"/>
                      <a:pt x="959" y="617"/>
                    </a:cubicBezTo>
                    <a:cubicBezTo>
                      <a:pt x="890" y="708"/>
                      <a:pt x="822" y="799"/>
                      <a:pt x="753" y="891"/>
                    </a:cubicBezTo>
                    <a:cubicBezTo>
                      <a:pt x="708" y="959"/>
                      <a:pt x="685" y="1028"/>
                      <a:pt x="639" y="1119"/>
                    </a:cubicBezTo>
                    <a:cubicBezTo>
                      <a:pt x="617" y="1165"/>
                      <a:pt x="594" y="1187"/>
                      <a:pt x="571" y="1233"/>
                    </a:cubicBezTo>
                    <a:cubicBezTo>
                      <a:pt x="548" y="1279"/>
                      <a:pt x="525" y="1302"/>
                      <a:pt x="525" y="1324"/>
                    </a:cubicBezTo>
                    <a:cubicBezTo>
                      <a:pt x="457" y="1439"/>
                      <a:pt x="388" y="1553"/>
                      <a:pt x="343" y="1667"/>
                    </a:cubicBezTo>
                    <a:lnTo>
                      <a:pt x="297" y="1781"/>
                    </a:lnTo>
                    <a:cubicBezTo>
                      <a:pt x="251" y="1872"/>
                      <a:pt x="228" y="1964"/>
                      <a:pt x="183" y="2055"/>
                    </a:cubicBezTo>
                    <a:lnTo>
                      <a:pt x="183" y="2078"/>
                    </a:lnTo>
                    <a:cubicBezTo>
                      <a:pt x="160" y="2169"/>
                      <a:pt x="137" y="2237"/>
                      <a:pt x="114" y="2306"/>
                    </a:cubicBezTo>
                    <a:cubicBezTo>
                      <a:pt x="92" y="2397"/>
                      <a:pt x="92" y="2489"/>
                      <a:pt x="92" y="2580"/>
                    </a:cubicBezTo>
                    <a:cubicBezTo>
                      <a:pt x="69" y="2625"/>
                      <a:pt x="69" y="2694"/>
                      <a:pt x="69" y="2762"/>
                    </a:cubicBezTo>
                    <a:cubicBezTo>
                      <a:pt x="69" y="2785"/>
                      <a:pt x="69" y="2831"/>
                      <a:pt x="69" y="2854"/>
                    </a:cubicBezTo>
                    <a:lnTo>
                      <a:pt x="46" y="2945"/>
                    </a:lnTo>
                    <a:lnTo>
                      <a:pt x="46" y="3014"/>
                    </a:lnTo>
                    <a:lnTo>
                      <a:pt x="23" y="3105"/>
                    </a:lnTo>
                    <a:lnTo>
                      <a:pt x="23" y="3196"/>
                    </a:lnTo>
                    <a:cubicBezTo>
                      <a:pt x="0" y="3333"/>
                      <a:pt x="0" y="3447"/>
                      <a:pt x="0" y="3561"/>
                    </a:cubicBezTo>
                    <a:cubicBezTo>
                      <a:pt x="0" y="3675"/>
                      <a:pt x="0" y="3812"/>
                      <a:pt x="0" y="3927"/>
                    </a:cubicBezTo>
                    <a:cubicBezTo>
                      <a:pt x="0" y="4063"/>
                      <a:pt x="23" y="4200"/>
                      <a:pt x="46" y="4337"/>
                    </a:cubicBezTo>
                    <a:cubicBezTo>
                      <a:pt x="69" y="4406"/>
                      <a:pt x="69" y="4452"/>
                      <a:pt x="92" y="4520"/>
                    </a:cubicBezTo>
                    <a:lnTo>
                      <a:pt x="92" y="4566"/>
                    </a:lnTo>
                    <a:cubicBezTo>
                      <a:pt x="92" y="4611"/>
                      <a:pt x="92" y="4680"/>
                      <a:pt x="114" y="4725"/>
                    </a:cubicBezTo>
                    <a:cubicBezTo>
                      <a:pt x="160" y="4794"/>
                      <a:pt x="228" y="4817"/>
                      <a:pt x="320" y="4817"/>
                    </a:cubicBezTo>
                    <a:lnTo>
                      <a:pt x="343" y="4817"/>
                    </a:lnTo>
                    <a:lnTo>
                      <a:pt x="365" y="4840"/>
                    </a:lnTo>
                    <a:lnTo>
                      <a:pt x="411" y="4840"/>
                    </a:lnTo>
                    <a:cubicBezTo>
                      <a:pt x="457" y="4840"/>
                      <a:pt x="502" y="4840"/>
                      <a:pt x="548" y="4862"/>
                    </a:cubicBezTo>
                    <a:lnTo>
                      <a:pt x="617" y="4862"/>
                    </a:lnTo>
                    <a:cubicBezTo>
                      <a:pt x="731" y="4885"/>
                      <a:pt x="822" y="4908"/>
                      <a:pt x="936" y="4931"/>
                    </a:cubicBezTo>
                    <a:cubicBezTo>
                      <a:pt x="982" y="4954"/>
                      <a:pt x="1027" y="4976"/>
                      <a:pt x="1073" y="4976"/>
                    </a:cubicBezTo>
                    <a:cubicBezTo>
                      <a:pt x="1141" y="4999"/>
                      <a:pt x="1187" y="4999"/>
                      <a:pt x="1233" y="5022"/>
                    </a:cubicBezTo>
                    <a:cubicBezTo>
                      <a:pt x="1301" y="5045"/>
                      <a:pt x="1347" y="5045"/>
                      <a:pt x="1393" y="5068"/>
                    </a:cubicBezTo>
                    <a:cubicBezTo>
                      <a:pt x="1461" y="5068"/>
                      <a:pt x="1507" y="5091"/>
                      <a:pt x="1552" y="5091"/>
                    </a:cubicBezTo>
                    <a:cubicBezTo>
                      <a:pt x="1872" y="5182"/>
                      <a:pt x="2237" y="5228"/>
                      <a:pt x="2716" y="5250"/>
                    </a:cubicBezTo>
                    <a:lnTo>
                      <a:pt x="2739" y="5250"/>
                    </a:lnTo>
                    <a:cubicBezTo>
                      <a:pt x="2808" y="5250"/>
                      <a:pt x="2899" y="5273"/>
                      <a:pt x="2968" y="5273"/>
                    </a:cubicBezTo>
                    <a:lnTo>
                      <a:pt x="2990" y="5273"/>
                    </a:lnTo>
                    <a:cubicBezTo>
                      <a:pt x="3082" y="5250"/>
                      <a:pt x="3173" y="5250"/>
                      <a:pt x="3264" y="5250"/>
                    </a:cubicBezTo>
                    <a:lnTo>
                      <a:pt x="3287" y="5250"/>
                    </a:lnTo>
                    <a:cubicBezTo>
                      <a:pt x="3378" y="5228"/>
                      <a:pt x="3470" y="5228"/>
                      <a:pt x="3538" y="5205"/>
                    </a:cubicBezTo>
                    <a:cubicBezTo>
                      <a:pt x="3629" y="5205"/>
                      <a:pt x="3721" y="5182"/>
                      <a:pt x="3812" y="5159"/>
                    </a:cubicBezTo>
                    <a:cubicBezTo>
                      <a:pt x="3995" y="5091"/>
                      <a:pt x="4154" y="5022"/>
                      <a:pt x="4314" y="4954"/>
                    </a:cubicBezTo>
                    <a:cubicBezTo>
                      <a:pt x="4474" y="4862"/>
                      <a:pt x="4611" y="4748"/>
                      <a:pt x="4725" y="4680"/>
                    </a:cubicBezTo>
                    <a:cubicBezTo>
                      <a:pt x="4771" y="4634"/>
                      <a:pt x="4816" y="4588"/>
                      <a:pt x="4862" y="4520"/>
                    </a:cubicBezTo>
                    <a:cubicBezTo>
                      <a:pt x="4930" y="4474"/>
                      <a:pt x="4976" y="4406"/>
                      <a:pt x="5022" y="4337"/>
                    </a:cubicBezTo>
                    <a:cubicBezTo>
                      <a:pt x="5045" y="4269"/>
                      <a:pt x="5090" y="4178"/>
                      <a:pt x="5136" y="4109"/>
                    </a:cubicBezTo>
                    <a:cubicBezTo>
                      <a:pt x="5159" y="4041"/>
                      <a:pt x="5204" y="3949"/>
                      <a:pt x="5227" y="3858"/>
                    </a:cubicBezTo>
                    <a:cubicBezTo>
                      <a:pt x="5273" y="3790"/>
                      <a:pt x="5250" y="3698"/>
                      <a:pt x="5250" y="3630"/>
                    </a:cubicBezTo>
                    <a:cubicBezTo>
                      <a:pt x="5227" y="3538"/>
                      <a:pt x="5227" y="3447"/>
                      <a:pt x="5182" y="3333"/>
                    </a:cubicBezTo>
                    <a:lnTo>
                      <a:pt x="5182" y="3287"/>
                    </a:lnTo>
                    <a:cubicBezTo>
                      <a:pt x="5159" y="3219"/>
                      <a:pt x="5159" y="3150"/>
                      <a:pt x="5136" y="3082"/>
                    </a:cubicBezTo>
                    <a:cubicBezTo>
                      <a:pt x="5090" y="2991"/>
                      <a:pt x="5045" y="2899"/>
                      <a:pt x="4976" y="2785"/>
                    </a:cubicBezTo>
                    <a:cubicBezTo>
                      <a:pt x="4908" y="2694"/>
                      <a:pt x="4862" y="2625"/>
                      <a:pt x="4794" y="2557"/>
                    </a:cubicBezTo>
                    <a:cubicBezTo>
                      <a:pt x="4748" y="2489"/>
                      <a:pt x="4679" y="2443"/>
                      <a:pt x="4588" y="2374"/>
                    </a:cubicBezTo>
                    <a:cubicBezTo>
                      <a:pt x="4520" y="2306"/>
                      <a:pt x="4428" y="2237"/>
                      <a:pt x="4337" y="2215"/>
                    </a:cubicBezTo>
                    <a:cubicBezTo>
                      <a:pt x="4269" y="2169"/>
                      <a:pt x="4177" y="2123"/>
                      <a:pt x="4063" y="2101"/>
                    </a:cubicBezTo>
                    <a:lnTo>
                      <a:pt x="3812" y="2101"/>
                    </a:lnTo>
                    <a:cubicBezTo>
                      <a:pt x="3766" y="2101"/>
                      <a:pt x="3744" y="2101"/>
                      <a:pt x="3675" y="2123"/>
                    </a:cubicBezTo>
                    <a:lnTo>
                      <a:pt x="3629" y="2123"/>
                    </a:lnTo>
                    <a:cubicBezTo>
                      <a:pt x="3584" y="2123"/>
                      <a:pt x="3561" y="2146"/>
                      <a:pt x="3515" y="2146"/>
                    </a:cubicBezTo>
                    <a:cubicBezTo>
                      <a:pt x="3424" y="2169"/>
                      <a:pt x="3356" y="2215"/>
                      <a:pt x="3264" y="2260"/>
                    </a:cubicBezTo>
                    <a:cubicBezTo>
                      <a:pt x="3150" y="2306"/>
                      <a:pt x="3036" y="2374"/>
                      <a:pt x="2922" y="2466"/>
                    </a:cubicBezTo>
                    <a:cubicBezTo>
                      <a:pt x="2831" y="2534"/>
                      <a:pt x="2739" y="2603"/>
                      <a:pt x="2648" y="2648"/>
                    </a:cubicBezTo>
                    <a:cubicBezTo>
                      <a:pt x="2694" y="2580"/>
                      <a:pt x="2716" y="2489"/>
                      <a:pt x="2785" y="2397"/>
                    </a:cubicBezTo>
                    <a:cubicBezTo>
                      <a:pt x="2831" y="2329"/>
                      <a:pt x="2876" y="2260"/>
                      <a:pt x="2922" y="2192"/>
                    </a:cubicBezTo>
                    <a:lnTo>
                      <a:pt x="2945" y="2123"/>
                    </a:lnTo>
                    <a:cubicBezTo>
                      <a:pt x="2990" y="2078"/>
                      <a:pt x="3013" y="2032"/>
                      <a:pt x="3036" y="1986"/>
                    </a:cubicBezTo>
                    <a:cubicBezTo>
                      <a:pt x="3082" y="1872"/>
                      <a:pt x="3127" y="1781"/>
                      <a:pt x="3150" y="1667"/>
                    </a:cubicBezTo>
                    <a:lnTo>
                      <a:pt x="3173" y="1644"/>
                    </a:lnTo>
                    <a:cubicBezTo>
                      <a:pt x="3196" y="1576"/>
                      <a:pt x="3219" y="1507"/>
                      <a:pt x="3241" y="1439"/>
                    </a:cubicBezTo>
                    <a:cubicBezTo>
                      <a:pt x="3241" y="1347"/>
                      <a:pt x="3264" y="1256"/>
                      <a:pt x="3264" y="1165"/>
                    </a:cubicBezTo>
                    <a:cubicBezTo>
                      <a:pt x="3287" y="1005"/>
                      <a:pt x="3241" y="822"/>
                      <a:pt x="3150" y="663"/>
                    </a:cubicBezTo>
                    <a:cubicBezTo>
                      <a:pt x="3104" y="548"/>
                      <a:pt x="3013" y="480"/>
                      <a:pt x="2968" y="411"/>
                    </a:cubicBezTo>
                    <a:cubicBezTo>
                      <a:pt x="2945" y="389"/>
                      <a:pt x="2922" y="366"/>
                      <a:pt x="2876" y="343"/>
                    </a:cubicBezTo>
                    <a:lnTo>
                      <a:pt x="2853" y="320"/>
                    </a:lnTo>
                    <a:cubicBezTo>
                      <a:pt x="2831" y="297"/>
                      <a:pt x="2831" y="297"/>
                      <a:pt x="2808" y="274"/>
                    </a:cubicBezTo>
                    <a:cubicBezTo>
                      <a:pt x="2785" y="274"/>
                      <a:pt x="2762" y="252"/>
                      <a:pt x="2739" y="252"/>
                    </a:cubicBezTo>
                    <a:cubicBezTo>
                      <a:pt x="2716" y="229"/>
                      <a:pt x="2671" y="206"/>
                      <a:pt x="2648" y="183"/>
                    </a:cubicBezTo>
                    <a:cubicBezTo>
                      <a:pt x="2602" y="160"/>
                      <a:pt x="2534" y="138"/>
                      <a:pt x="2488" y="138"/>
                    </a:cubicBezTo>
                    <a:lnTo>
                      <a:pt x="2443" y="115"/>
                    </a:lnTo>
                    <a:lnTo>
                      <a:pt x="2397" y="92"/>
                    </a:lnTo>
                    <a:cubicBezTo>
                      <a:pt x="2328" y="69"/>
                      <a:pt x="2237" y="23"/>
                      <a:pt x="2146" y="23"/>
                    </a:cubicBezTo>
                    <a:cubicBezTo>
                      <a:pt x="2077" y="1"/>
                      <a:pt x="2032" y="1"/>
                      <a:pt x="1963"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00" name="Google Shape;7892;p34">
                <a:extLst>
                  <a:ext uri="{FF2B5EF4-FFF2-40B4-BE49-F238E27FC236}">
                    <a16:creationId xmlns:a16="http://schemas.microsoft.com/office/drawing/2014/main" id="{F19C78FD-774D-B178-FEFE-F92A0735E34C}"/>
                  </a:ext>
                </a:extLst>
              </p:cNvPr>
              <p:cNvSpPr/>
              <p:nvPr/>
            </p:nvSpPr>
            <p:spPr>
              <a:xfrm>
                <a:off x="4798450" y="4736575"/>
                <a:ext cx="128975" cy="109575"/>
              </a:xfrm>
              <a:custGeom>
                <a:avLst/>
                <a:gdLst/>
                <a:ahLst/>
                <a:cxnLst/>
                <a:rect l="l" t="t" r="r" b="b"/>
                <a:pathLst>
                  <a:path w="5159" h="4383" extrusionOk="0">
                    <a:moveTo>
                      <a:pt x="2119" y="3987"/>
                    </a:moveTo>
                    <a:lnTo>
                      <a:pt x="2119" y="3987"/>
                    </a:lnTo>
                    <a:cubicBezTo>
                      <a:pt x="2113" y="3990"/>
                      <a:pt x="2106" y="3992"/>
                      <a:pt x="2100" y="3995"/>
                    </a:cubicBezTo>
                    <a:cubicBezTo>
                      <a:pt x="2109" y="3995"/>
                      <a:pt x="2114" y="3991"/>
                      <a:pt x="2119" y="3987"/>
                    </a:cubicBezTo>
                    <a:close/>
                    <a:moveTo>
                      <a:pt x="3903" y="0"/>
                    </a:moveTo>
                    <a:cubicBezTo>
                      <a:pt x="3880" y="0"/>
                      <a:pt x="3835" y="23"/>
                      <a:pt x="3812" y="23"/>
                    </a:cubicBezTo>
                    <a:cubicBezTo>
                      <a:pt x="3812" y="23"/>
                      <a:pt x="3812" y="46"/>
                      <a:pt x="3812" y="46"/>
                    </a:cubicBezTo>
                    <a:cubicBezTo>
                      <a:pt x="3789" y="46"/>
                      <a:pt x="3789" y="46"/>
                      <a:pt x="3766" y="69"/>
                    </a:cubicBezTo>
                    <a:cubicBezTo>
                      <a:pt x="3743" y="92"/>
                      <a:pt x="3743" y="114"/>
                      <a:pt x="3721" y="137"/>
                    </a:cubicBezTo>
                    <a:cubicBezTo>
                      <a:pt x="3652" y="160"/>
                      <a:pt x="3607" y="206"/>
                      <a:pt x="3538" y="251"/>
                    </a:cubicBezTo>
                    <a:cubicBezTo>
                      <a:pt x="3447" y="297"/>
                      <a:pt x="3355" y="366"/>
                      <a:pt x="3264" y="411"/>
                    </a:cubicBezTo>
                    <a:cubicBezTo>
                      <a:pt x="3173" y="480"/>
                      <a:pt x="3082" y="548"/>
                      <a:pt x="2990" y="594"/>
                    </a:cubicBezTo>
                    <a:cubicBezTo>
                      <a:pt x="2945" y="617"/>
                      <a:pt x="2899" y="662"/>
                      <a:pt x="2853" y="685"/>
                    </a:cubicBezTo>
                    <a:cubicBezTo>
                      <a:pt x="2808" y="708"/>
                      <a:pt x="2762" y="731"/>
                      <a:pt x="2739" y="754"/>
                    </a:cubicBezTo>
                    <a:cubicBezTo>
                      <a:pt x="2648" y="822"/>
                      <a:pt x="2579" y="868"/>
                      <a:pt x="2511" y="936"/>
                    </a:cubicBezTo>
                    <a:cubicBezTo>
                      <a:pt x="2420" y="982"/>
                      <a:pt x="2351" y="1028"/>
                      <a:pt x="2260" y="1073"/>
                    </a:cubicBezTo>
                    <a:cubicBezTo>
                      <a:pt x="2191" y="1142"/>
                      <a:pt x="2123" y="1187"/>
                      <a:pt x="2032" y="1233"/>
                    </a:cubicBezTo>
                    <a:cubicBezTo>
                      <a:pt x="1963" y="1301"/>
                      <a:pt x="1872" y="1370"/>
                      <a:pt x="1803" y="1438"/>
                    </a:cubicBezTo>
                    <a:cubicBezTo>
                      <a:pt x="1712" y="1484"/>
                      <a:pt x="1644" y="1552"/>
                      <a:pt x="1575" y="1621"/>
                    </a:cubicBezTo>
                    <a:cubicBezTo>
                      <a:pt x="1484" y="1689"/>
                      <a:pt x="1392" y="1758"/>
                      <a:pt x="1324" y="1804"/>
                    </a:cubicBezTo>
                    <a:cubicBezTo>
                      <a:pt x="1233" y="1895"/>
                      <a:pt x="1141" y="1963"/>
                      <a:pt x="1050" y="2032"/>
                    </a:cubicBezTo>
                    <a:cubicBezTo>
                      <a:pt x="959" y="2100"/>
                      <a:pt x="890" y="2192"/>
                      <a:pt x="822" y="2260"/>
                    </a:cubicBezTo>
                    <a:cubicBezTo>
                      <a:pt x="799" y="2283"/>
                      <a:pt x="799" y="2306"/>
                      <a:pt x="799" y="2329"/>
                    </a:cubicBezTo>
                    <a:cubicBezTo>
                      <a:pt x="776" y="2351"/>
                      <a:pt x="776" y="2351"/>
                      <a:pt x="753" y="2374"/>
                    </a:cubicBezTo>
                    <a:cubicBezTo>
                      <a:pt x="753" y="2374"/>
                      <a:pt x="753" y="2397"/>
                      <a:pt x="753" y="2397"/>
                    </a:cubicBezTo>
                    <a:cubicBezTo>
                      <a:pt x="731" y="2420"/>
                      <a:pt x="731" y="2420"/>
                      <a:pt x="731" y="2420"/>
                    </a:cubicBezTo>
                    <a:cubicBezTo>
                      <a:pt x="662" y="2488"/>
                      <a:pt x="616" y="2534"/>
                      <a:pt x="571" y="2602"/>
                    </a:cubicBezTo>
                    <a:cubicBezTo>
                      <a:pt x="502" y="2671"/>
                      <a:pt x="457" y="2717"/>
                      <a:pt x="411" y="2785"/>
                    </a:cubicBezTo>
                    <a:cubicBezTo>
                      <a:pt x="365" y="2785"/>
                      <a:pt x="343" y="2785"/>
                      <a:pt x="320" y="2808"/>
                    </a:cubicBezTo>
                    <a:cubicBezTo>
                      <a:pt x="251" y="2808"/>
                      <a:pt x="206" y="2876"/>
                      <a:pt x="183" y="2922"/>
                    </a:cubicBezTo>
                    <a:cubicBezTo>
                      <a:pt x="160" y="2945"/>
                      <a:pt x="160" y="2990"/>
                      <a:pt x="137" y="3013"/>
                    </a:cubicBezTo>
                    <a:cubicBezTo>
                      <a:pt x="114" y="3082"/>
                      <a:pt x="91" y="3127"/>
                      <a:pt x="91" y="3173"/>
                    </a:cubicBezTo>
                    <a:cubicBezTo>
                      <a:pt x="69" y="3219"/>
                      <a:pt x="69" y="3264"/>
                      <a:pt x="69" y="3287"/>
                    </a:cubicBezTo>
                    <a:cubicBezTo>
                      <a:pt x="46" y="3379"/>
                      <a:pt x="23" y="3447"/>
                      <a:pt x="23" y="3538"/>
                    </a:cubicBezTo>
                    <a:cubicBezTo>
                      <a:pt x="23" y="3561"/>
                      <a:pt x="23" y="3607"/>
                      <a:pt x="23" y="3652"/>
                    </a:cubicBezTo>
                    <a:cubicBezTo>
                      <a:pt x="23" y="3698"/>
                      <a:pt x="23" y="3721"/>
                      <a:pt x="46" y="3767"/>
                    </a:cubicBezTo>
                    <a:cubicBezTo>
                      <a:pt x="23" y="3789"/>
                      <a:pt x="23" y="3789"/>
                      <a:pt x="23" y="3812"/>
                    </a:cubicBezTo>
                    <a:cubicBezTo>
                      <a:pt x="0" y="3926"/>
                      <a:pt x="91" y="4040"/>
                      <a:pt x="160" y="4132"/>
                    </a:cubicBezTo>
                    <a:cubicBezTo>
                      <a:pt x="206" y="4177"/>
                      <a:pt x="274" y="4223"/>
                      <a:pt x="320" y="4269"/>
                    </a:cubicBezTo>
                    <a:cubicBezTo>
                      <a:pt x="365" y="4292"/>
                      <a:pt x="411" y="4292"/>
                      <a:pt x="434" y="4314"/>
                    </a:cubicBezTo>
                    <a:cubicBezTo>
                      <a:pt x="502" y="4337"/>
                      <a:pt x="548" y="4360"/>
                      <a:pt x="594" y="4360"/>
                    </a:cubicBezTo>
                    <a:cubicBezTo>
                      <a:pt x="685" y="4383"/>
                      <a:pt x="776" y="4383"/>
                      <a:pt x="868" y="4383"/>
                    </a:cubicBezTo>
                    <a:cubicBezTo>
                      <a:pt x="959" y="4383"/>
                      <a:pt x="1050" y="4360"/>
                      <a:pt x="1119" y="4337"/>
                    </a:cubicBezTo>
                    <a:cubicBezTo>
                      <a:pt x="1278" y="4314"/>
                      <a:pt x="1438" y="4269"/>
                      <a:pt x="1598" y="4200"/>
                    </a:cubicBezTo>
                    <a:cubicBezTo>
                      <a:pt x="1773" y="4135"/>
                      <a:pt x="1948" y="4069"/>
                      <a:pt x="2123" y="3983"/>
                    </a:cubicBezTo>
                    <a:lnTo>
                      <a:pt x="2123" y="3983"/>
                    </a:lnTo>
                    <a:cubicBezTo>
                      <a:pt x="2122" y="3984"/>
                      <a:pt x="2120" y="3986"/>
                      <a:pt x="2119" y="3987"/>
                    </a:cubicBezTo>
                    <a:lnTo>
                      <a:pt x="2119" y="3987"/>
                    </a:lnTo>
                    <a:cubicBezTo>
                      <a:pt x="2224" y="3944"/>
                      <a:pt x="2312" y="3900"/>
                      <a:pt x="2420" y="3835"/>
                    </a:cubicBezTo>
                    <a:cubicBezTo>
                      <a:pt x="2511" y="3789"/>
                      <a:pt x="2602" y="3744"/>
                      <a:pt x="2694" y="3698"/>
                    </a:cubicBezTo>
                    <a:cubicBezTo>
                      <a:pt x="2762" y="3652"/>
                      <a:pt x="2853" y="3584"/>
                      <a:pt x="2922" y="3538"/>
                    </a:cubicBezTo>
                    <a:cubicBezTo>
                      <a:pt x="3013" y="3493"/>
                      <a:pt x="3082" y="3447"/>
                      <a:pt x="3173" y="3379"/>
                    </a:cubicBezTo>
                    <a:cubicBezTo>
                      <a:pt x="3287" y="3287"/>
                      <a:pt x="3424" y="3196"/>
                      <a:pt x="3538" y="3105"/>
                    </a:cubicBezTo>
                    <a:cubicBezTo>
                      <a:pt x="3607" y="3059"/>
                      <a:pt x="3652" y="3013"/>
                      <a:pt x="3698" y="2968"/>
                    </a:cubicBezTo>
                    <a:cubicBezTo>
                      <a:pt x="3766" y="2922"/>
                      <a:pt x="3812" y="2899"/>
                      <a:pt x="3880" y="2854"/>
                    </a:cubicBezTo>
                    <a:cubicBezTo>
                      <a:pt x="3949" y="2785"/>
                      <a:pt x="4017" y="2739"/>
                      <a:pt x="4086" y="2694"/>
                    </a:cubicBezTo>
                    <a:cubicBezTo>
                      <a:pt x="4177" y="2625"/>
                      <a:pt x="4268" y="2557"/>
                      <a:pt x="4337" y="2488"/>
                    </a:cubicBezTo>
                    <a:cubicBezTo>
                      <a:pt x="4360" y="2488"/>
                      <a:pt x="4360" y="2465"/>
                      <a:pt x="4383" y="2465"/>
                    </a:cubicBezTo>
                    <a:cubicBezTo>
                      <a:pt x="4383" y="2443"/>
                      <a:pt x="4405" y="2443"/>
                      <a:pt x="4405" y="2443"/>
                    </a:cubicBezTo>
                    <a:cubicBezTo>
                      <a:pt x="4542" y="2329"/>
                      <a:pt x="4657" y="2237"/>
                      <a:pt x="4793" y="2146"/>
                    </a:cubicBezTo>
                    <a:cubicBezTo>
                      <a:pt x="4862" y="2077"/>
                      <a:pt x="4953" y="2009"/>
                      <a:pt x="5022" y="1941"/>
                    </a:cubicBezTo>
                    <a:cubicBezTo>
                      <a:pt x="5022" y="1941"/>
                      <a:pt x="5045" y="1918"/>
                      <a:pt x="5067" y="1918"/>
                    </a:cubicBezTo>
                    <a:cubicBezTo>
                      <a:pt x="5090" y="1872"/>
                      <a:pt x="5113" y="1849"/>
                      <a:pt x="5113" y="1804"/>
                    </a:cubicBezTo>
                    <a:lnTo>
                      <a:pt x="5136" y="1804"/>
                    </a:lnTo>
                    <a:cubicBezTo>
                      <a:pt x="5136" y="1781"/>
                      <a:pt x="5159" y="1758"/>
                      <a:pt x="5159" y="1712"/>
                    </a:cubicBezTo>
                    <a:cubicBezTo>
                      <a:pt x="5159" y="1667"/>
                      <a:pt x="5113" y="1621"/>
                      <a:pt x="5067" y="1598"/>
                    </a:cubicBezTo>
                    <a:cubicBezTo>
                      <a:pt x="5045" y="1587"/>
                      <a:pt x="5022" y="1581"/>
                      <a:pt x="4999" y="1581"/>
                    </a:cubicBezTo>
                    <a:cubicBezTo>
                      <a:pt x="4976" y="1581"/>
                      <a:pt x="4953" y="1587"/>
                      <a:pt x="4930" y="1598"/>
                    </a:cubicBezTo>
                    <a:lnTo>
                      <a:pt x="4908" y="1598"/>
                    </a:lnTo>
                    <a:cubicBezTo>
                      <a:pt x="4885" y="1621"/>
                      <a:pt x="4885" y="1621"/>
                      <a:pt x="4862" y="1644"/>
                    </a:cubicBezTo>
                    <a:cubicBezTo>
                      <a:pt x="4839" y="1667"/>
                      <a:pt x="4793" y="1667"/>
                      <a:pt x="4771" y="1689"/>
                    </a:cubicBezTo>
                    <a:cubicBezTo>
                      <a:pt x="4725" y="1735"/>
                      <a:pt x="4679" y="1758"/>
                      <a:pt x="4634" y="1804"/>
                    </a:cubicBezTo>
                    <a:cubicBezTo>
                      <a:pt x="4565" y="1849"/>
                      <a:pt x="4520" y="1895"/>
                      <a:pt x="4451" y="1941"/>
                    </a:cubicBezTo>
                    <a:cubicBezTo>
                      <a:pt x="4383" y="2009"/>
                      <a:pt x="4314" y="2055"/>
                      <a:pt x="4246" y="2123"/>
                    </a:cubicBezTo>
                    <a:cubicBezTo>
                      <a:pt x="4223" y="2123"/>
                      <a:pt x="4223" y="2123"/>
                      <a:pt x="4200" y="2146"/>
                    </a:cubicBezTo>
                    <a:cubicBezTo>
                      <a:pt x="4154" y="2169"/>
                      <a:pt x="4109" y="2214"/>
                      <a:pt x="4063" y="2237"/>
                    </a:cubicBezTo>
                    <a:cubicBezTo>
                      <a:pt x="3995" y="2306"/>
                      <a:pt x="3926" y="2351"/>
                      <a:pt x="3858" y="2397"/>
                    </a:cubicBezTo>
                    <a:cubicBezTo>
                      <a:pt x="3789" y="2443"/>
                      <a:pt x="3743" y="2465"/>
                      <a:pt x="3675" y="2511"/>
                    </a:cubicBezTo>
                    <a:cubicBezTo>
                      <a:pt x="3629" y="2557"/>
                      <a:pt x="3584" y="2580"/>
                      <a:pt x="3538" y="2625"/>
                    </a:cubicBezTo>
                    <a:cubicBezTo>
                      <a:pt x="3424" y="2694"/>
                      <a:pt x="3333" y="2785"/>
                      <a:pt x="3219" y="2854"/>
                    </a:cubicBezTo>
                    <a:cubicBezTo>
                      <a:pt x="3082" y="2968"/>
                      <a:pt x="2945" y="3059"/>
                      <a:pt x="2808" y="3150"/>
                    </a:cubicBezTo>
                    <a:cubicBezTo>
                      <a:pt x="2671" y="3242"/>
                      <a:pt x="2557" y="3333"/>
                      <a:pt x="2420" y="3401"/>
                    </a:cubicBezTo>
                    <a:cubicBezTo>
                      <a:pt x="2351" y="3447"/>
                      <a:pt x="2260" y="3493"/>
                      <a:pt x="2191" y="3515"/>
                    </a:cubicBezTo>
                    <a:cubicBezTo>
                      <a:pt x="2123" y="3561"/>
                      <a:pt x="2032" y="3607"/>
                      <a:pt x="1963" y="3630"/>
                    </a:cubicBezTo>
                    <a:cubicBezTo>
                      <a:pt x="1940" y="3652"/>
                      <a:pt x="1895" y="3652"/>
                      <a:pt x="1872" y="3675"/>
                    </a:cubicBezTo>
                    <a:lnTo>
                      <a:pt x="1872" y="3675"/>
                    </a:lnTo>
                    <a:cubicBezTo>
                      <a:pt x="1708" y="3755"/>
                      <a:pt x="1560" y="3818"/>
                      <a:pt x="1392" y="3881"/>
                    </a:cubicBezTo>
                    <a:cubicBezTo>
                      <a:pt x="1278" y="3903"/>
                      <a:pt x="1187" y="3926"/>
                      <a:pt x="1096" y="3949"/>
                    </a:cubicBezTo>
                    <a:cubicBezTo>
                      <a:pt x="1050" y="3972"/>
                      <a:pt x="1004" y="3972"/>
                      <a:pt x="936" y="3995"/>
                    </a:cubicBezTo>
                    <a:lnTo>
                      <a:pt x="731" y="3995"/>
                    </a:lnTo>
                    <a:cubicBezTo>
                      <a:pt x="685" y="3995"/>
                      <a:pt x="639" y="3972"/>
                      <a:pt x="594" y="3972"/>
                    </a:cubicBezTo>
                    <a:cubicBezTo>
                      <a:pt x="594" y="3949"/>
                      <a:pt x="571" y="3949"/>
                      <a:pt x="548" y="3926"/>
                    </a:cubicBezTo>
                    <a:cubicBezTo>
                      <a:pt x="525" y="3926"/>
                      <a:pt x="525" y="3903"/>
                      <a:pt x="502" y="3881"/>
                    </a:cubicBezTo>
                    <a:cubicBezTo>
                      <a:pt x="479" y="3835"/>
                      <a:pt x="457" y="3812"/>
                      <a:pt x="411" y="3767"/>
                    </a:cubicBezTo>
                    <a:cubicBezTo>
                      <a:pt x="388" y="3744"/>
                      <a:pt x="388" y="3744"/>
                      <a:pt x="388" y="3744"/>
                    </a:cubicBezTo>
                    <a:cubicBezTo>
                      <a:pt x="388" y="3721"/>
                      <a:pt x="388" y="3698"/>
                      <a:pt x="365" y="3675"/>
                    </a:cubicBezTo>
                    <a:cubicBezTo>
                      <a:pt x="365" y="3652"/>
                      <a:pt x="365" y="3630"/>
                      <a:pt x="365" y="3607"/>
                    </a:cubicBezTo>
                    <a:cubicBezTo>
                      <a:pt x="388" y="3561"/>
                      <a:pt x="388" y="3515"/>
                      <a:pt x="388" y="3493"/>
                    </a:cubicBezTo>
                    <a:cubicBezTo>
                      <a:pt x="434" y="3424"/>
                      <a:pt x="479" y="3333"/>
                      <a:pt x="502" y="3264"/>
                    </a:cubicBezTo>
                    <a:cubicBezTo>
                      <a:pt x="525" y="3219"/>
                      <a:pt x="548" y="3173"/>
                      <a:pt x="571" y="3127"/>
                    </a:cubicBezTo>
                    <a:cubicBezTo>
                      <a:pt x="685" y="2990"/>
                      <a:pt x="822" y="2876"/>
                      <a:pt x="936" y="2739"/>
                    </a:cubicBezTo>
                    <a:cubicBezTo>
                      <a:pt x="1004" y="2671"/>
                      <a:pt x="1073" y="2602"/>
                      <a:pt x="1141" y="2534"/>
                    </a:cubicBezTo>
                    <a:cubicBezTo>
                      <a:pt x="1187" y="2511"/>
                      <a:pt x="1210" y="2488"/>
                      <a:pt x="1256" y="2465"/>
                    </a:cubicBezTo>
                    <a:cubicBezTo>
                      <a:pt x="1324" y="2397"/>
                      <a:pt x="1392" y="2329"/>
                      <a:pt x="1461" y="2283"/>
                    </a:cubicBezTo>
                    <a:cubicBezTo>
                      <a:pt x="1598" y="2169"/>
                      <a:pt x="1735" y="2077"/>
                      <a:pt x="1872" y="1963"/>
                    </a:cubicBezTo>
                    <a:cubicBezTo>
                      <a:pt x="1940" y="1918"/>
                      <a:pt x="2009" y="1872"/>
                      <a:pt x="2077" y="1826"/>
                    </a:cubicBezTo>
                    <a:cubicBezTo>
                      <a:pt x="2146" y="1758"/>
                      <a:pt x="2191" y="1712"/>
                      <a:pt x="2260" y="1667"/>
                    </a:cubicBezTo>
                    <a:cubicBezTo>
                      <a:pt x="2328" y="1621"/>
                      <a:pt x="2397" y="1552"/>
                      <a:pt x="2442" y="1507"/>
                    </a:cubicBezTo>
                    <a:cubicBezTo>
                      <a:pt x="2511" y="1461"/>
                      <a:pt x="2602" y="1393"/>
                      <a:pt x="2671" y="1347"/>
                    </a:cubicBezTo>
                    <a:cubicBezTo>
                      <a:pt x="2739" y="1301"/>
                      <a:pt x="2808" y="1233"/>
                      <a:pt x="2876" y="1187"/>
                    </a:cubicBezTo>
                    <a:cubicBezTo>
                      <a:pt x="2945" y="1142"/>
                      <a:pt x="3036" y="1073"/>
                      <a:pt x="3127" y="1028"/>
                    </a:cubicBezTo>
                    <a:cubicBezTo>
                      <a:pt x="3196" y="982"/>
                      <a:pt x="3287" y="913"/>
                      <a:pt x="3355" y="868"/>
                    </a:cubicBezTo>
                    <a:cubicBezTo>
                      <a:pt x="3424" y="822"/>
                      <a:pt x="3515" y="776"/>
                      <a:pt x="3584" y="731"/>
                    </a:cubicBezTo>
                    <a:cubicBezTo>
                      <a:pt x="3698" y="662"/>
                      <a:pt x="3812" y="571"/>
                      <a:pt x="3903" y="480"/>
                    </a:cubicBezTo>
                    <a:cubicBezTo>
                      <a:pt x="3949" y="457"/>
                      <a:pt x="3972" y="434"/>
                      <a:pt x="3995" y="388"/>
                    </a:cubicBezTo>
                    <a:cubicBezTo>
                      <a:pt x="4017" y="366"/>
                      <a:pt x="4040" y="343"/>
                      <a:pt x="4063" y="320"/>
                    </a:cubicBezTo>
                    <a:cubicBezTo>
                      <a:pt x="4063" y="297"/>
                      <a:pt x="4086" y="251"/>
                      <a:pt x="4086" y="229"/>
                    </a:cubicBezTo>
                    <a:cubicBezTo>
                      <a:pt x="4109" y="183"/>
                      <a:pt x="4086" y="137"/>
                      <a:pt x="4063" y="92"/>
                    </a:cubicBezTo>
                    <a:cubicBezTo>
                      <a:pt x="4040" y="46"/>
                      <a:pt x="3995" y="23"/>
                      <a:pt x="394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01" name="Google Shape;7893;p34">
                <a:extLst>
                  <a:ext uri="{FF2B5EF4-FFF2-40B4-BE49-F238E27FC236}">
                    <a16:creationId xmlns:a16="http://schemas.microsoft.com/office/drawing/2014/main" id="{1AABE8A0-669C-767E-4D18-D174422737CB}"/>
                  </a:ext>
                </a:extLst>
              </p:cNvPr>
              <p:cNvSpPr/>
              <p:nvPr/>
            </p:nvSpPr>
            <p:spPr>
              <a:xfrm>
                <a:off x="4902300" y="4649825"/>
                <a:ext cx="77625" cy="121575"/>
              </a:xfrm>
              <a:custGeom>
                <a:avLst/>
                <a:gdLst/>
                <a:ahLst/>
                <a:cxnLst/>
                <a:rect l="l" t="t" r="r" b="b"/>
                <a:pathLst>
                  <a:path w="3105" h="4863" extrusionOk="0">
                    <a:moveTo>
                      <a:pt x="1941" y="1"/>
                    </a:moveTo>
                    <a:cubicBezTo>
                      <a:pt x="1895" y="24"/>
                      <a:pt x="1849" y="24"/>
                      <a:pt x="1804" y="24"/>
                    </a:cubicBezTo>
                    <a:cubicBezTo>
                      <a:pt x="1758" y="47"/>
                      <a:pt x="1712" y="69"/>
                      <a:pt x="1667" y="69"/>
                    </a:cubicBezTo>
                    <a:cubicBezTo>
                      <a:pt x="1575" y="115"/>
                      <a:pt x="1484" y="161"/>
                      <a:pt x="1393" y="229"/>
                    </a:cubicBezTo>
                    <a:cubicBezTo>
                      <a:pt x="1324" y="275"/>
                      <a:pt x="1256" y="320"/>
                      <a:pt x="1187" y="389"/>
                    </a:cubicBezTo>
                    <a:cubicBezTo>
                      <a:pt x="1119" y="457"/>
                      <a:pt x="1027" y="526"/>
                      <a:pt x="959" y="617"/>
                    </a:cubicBezTo>
                    <a:cubicBezTo>
                      <a:pt x="913" y="686"/>
                      <a:pt x="845" y="754"/>
                      <a:pt x="799" y="823"/>
                    </a:cubicBezTo>
                    <a:cubicBezTo>
                      <a:pt x="685" y="982"/>
                      <a:pt x="594" y="1142"/>
                      <a:pt x="503" y="1325"/>
                    </a:cubicBezTo>
                    <a:cubicBezTo>
                      <a:pt x="411" y="1507"/>
                      <a:pt x="343" y="1690"/>
                      <a:pt x="274" y="1873"/>
                    </a:cubicBezTo>
                    <a:cubicBezTo>
                      <a:pt x="251" y="1964"/>
                      <a:pt x="206" y="2055"/>
                      <a:pt x="183" y="2147"/>
                    </a:cubicBezTo>
                    <a:cubicBezTo>
                      <a:pt x="137" y="2238"/>
                      <a:pt x="114" y="2329"/>
                      <a:pt x="92" y="2443"/>
                    </a:cubicBezTo>
                    <a:cubicBezTo>
                      <a:pt x="46" y="2626"/>
                      <a:pt x="23" y="2808"/>
                      <a:pt x="23" y="3014"/>
                    </a:cubicBezTo>
                    <a:cubicBezTo>
                      <a:pt x="23" y="3105"/>
                      <a:pt x="23" y="3196"/>
                      <a:pt x="23" y="3288"/>
                    </a:cubicBezTo>
                    <a:cubicBezTo>
                      <a:pt x="23" y="3356"/>
                      <a:pt x="23" y="3425"/>
                      <a:pt x="23" y="3470"/>
                    </a:cubicBezTo>
                    <a:cubicBezTo>
                      <a:pt x="23" y="3516"/>
                      <a:pt x="23" y="3539"/>
                      <a:pt x="46" y="3584"/>
                    </a:cubicBezTo>
                    <a:lnTo>
                      <a:pt x="46" y="3607"/>
                    </a:lnTo>
                    <a:cubicBezTo>
                      <a:pt x="46" y="3653"/>
                      <a:pt x="46" y="3676"/>
                      <a:pt x="46" y="3699"/>
                    </a:cubicBezTo>
                    <a:cubicBezTo>
                      <a:pt x="46" y="3790"/>
                      <a:pt x="46" y="3881"/>
                      <a:pt x="46" y="3973"/>
                    </a:cubicBezTo>
                    <a:cubicBezTo>
                      <a:pt x="46" y="4064"/>
                      <a:pt x="46" y="4155"/>
                      <a:pt x="23" y="4269"/>
                    </a:cubicBezTo>
                    <a:cubicBezTo>
                      <a:pt x="23" y="4338"/>
                      <a:pt x="23" y="4429"/>
                      <a:pt x="23" y="4520"/>
                    </a:cubicBezTo>
                    <a:cubicBezTo>
                      <a:pt x="23" y="4566"/>
                      <a:pt x="23" y="4612"/>
                      <a:pt x="0" y="4657"/>
                    </a:cubicBezTo>
                    <a:cubicBezTo>
                      <a:pt x="0" y="4657"/>
                      <a:pt x="0" y="4680"/>
                      <a:pt x="0" y="4703"/>
                    </a:cubicBezTo>
                    <a:cubicBezTo>
                      <a:pt x="0" y="4726"/>
                      <a:pt x="0" y="4726"/>
                      <a:pt x="0" y="4749"/>
                    </a:cubicBezTo>
                    <a:cubicBezTo>
                      <a:pt x="0" y="4771"/>
                      <a:pt x="23" y="4771"/>
                      <a:pt x="23" y="4794"/>
                    </a:cubicBezTo>
                    <a:cubicBezTo>
                      <a:pt x="23" y="4840"/>
                      <a:pt x="92" y="4863"/>
                      <a:pt x="114" y="4863"/>
                    </a:cubicBezTo>
                    <a:cubicBezTo>
                      <a:pt x="229" y="4863"/>
                      <a:pt x="274" y="4771"/>
                      <a:pt x="297" y="4703"/>
                    </a:cubicBezTo>
                    <a:cubicBezTo>
                      <a:pt x="320" y="4657"/>
                      <a:pt x="343" y="4589"/>
                      <a:pt x="366" y="4543"/>
                    </a:cubicBezTo>
                    <a:cubicBezTo>
                      <a:pt x="411" y="4383"/>
                      <a:pt x="434" y="4246"/>
                      <a:pt x="480" y="4087"/>
                    </a:cubicBezTo>
                    <a:lnTo>
                      <a:pt x="480" y="4087"/>
                    </a:lnTo>
                    <a:lnTo>
                      <a:pt x="457" y="4132"/>
                    </a:lnTo>
                    <a:cubicBezTo>
                      <a:pt x="480" y="4018"/>
                      <a:pt x="503" y="3904"/>
                      <a:pt x="525" y="3790"/>
                    </a:cubicBezTo>
                    <a:cubicBezTo>
                      <a:pt x="548" y="3699"/>
                      <a:pt x="571" y="3607"/>
                      <a:pt x="594" y="3516"/>
                    </a:cubicBezTo>
                    <a:cubicBezTo>
                      <a:pt x="617" y="3379"/>
                      <a:pt x="639" y="3242"/>
                      <a:pt x="685" y="3105"/>
                    </a:cubicBezTo>
                    <a:cubicBezTo>
                      <a:pt x="731" y="2945"/>
                      <a:pt x="754" y="2808"/>
                      <a:pt x="799" y="2649"/>
                    </a:cubicBezTo>
                    <a:cubicBezTo>
                      <a:pt x="891" y="2352"/>
                      <a:pt x="1027" y="2078"/>
                      <a:pt x="1164" y="1804"/>
                    </a:cubicBezTo>
                    <a:lnTo>
                      <a:pt x="1187" y="1781"/>
                    </a:lnTo>
                    <a:cubicBezTo>
                      <a:pt x="1182" y="1781"/>
                      <a:pt x="1178" y="1782"/>
                      <a:pt x="1175" y="1784"/>
                    </a:cubicBezTo>
                    <a:lnTo>
                      <a:pt x="1175" y="1784"/>
                    </a:lnTo>
                    <a:cubicBezTo>
                      <a:pt x="1310" y="1540"/>
                      <a:pt x="1466" y="1296"/>
                      <a:pt x="1644" y="1097"/>
                    </a:cubicBezTo>
                    <a:cubicBezTo>
                      <a:pt x="1735" y="1005"/>
                      <a:pt x="1804" y="937"/>
                      <a:pt x="1895" y="868"/>
                    </a:cubicBezTo>
                    <a:cubicBezTo>
                      <a:pt x="1963" y="800"/>
                      <a:pt x="2055" y="731"/>
                      <a:pt x="2146" y="663"/>
                    </a:cubicBezTo>
                    <a:lnTo>
                      <a:pt x="2146" y="663"/>
                    </a:lnTo>
                    <a:lnTo>
                      <a:pt x="2123" y="686"/>
                    </a:lnTo>
                    <a:cubicBezTo>
                      <a:pt x="2146" y="663"/>
                      <a:pt x="2169" y="663"/>
                      <a:pt x="2192" y="640"/>
                    </a:cubicBezTo>
                    <a:cubicBezTo>
                      <a:pt x="2214" y="640"/>
                      <a:pt x="2237" y="617"/>
                      <a:pt x="2260" y="617"/>
                    </a:cubicBezTo>
                    <a:lnTo>
                      <a:pt x="2283" y="617"/>
                    </a:lnTo>
                    <a:cubicBezTo>
                      <a:pt x="2351" y="617"/>
                      <a:pt x="2420" y="640"/>
                      <a:pt x="2488" y="640"/>
                    </a:cubicBezTo>
                    <a:lnTo>
                      <a:pt x="2511" y="640"/>
                    </a:lnTo>
                    <a:cubicBezTo>
                      <a:pt x="2534" y="663"/>
                      <a:pt x="2557" y="663"/>
                      <a:pt x="2580" y="663"/>
                    </a:cubicBezTo>
                    <a:cubicBezTo>
                      <a:pt x="2625" y="663"/>
                      <a:pt x="2648" y="663"/>
                      <a:pt x="2694" y="640"/>
                    </a:cubicBezTo>
                    <a:cubicBezTo>
                      <a:pt x="2694" y="640"/>
                      <a:pt x="2717" y="663"/>
                      <a:pt x="2739" y="663"/>
                    </a:cubicBezTo>
                    <a:cubicBezTo>
                      <a:pt x="2762" y="686"/>
                      <a:pt x="2808" y="709"/>
                      <a:pt x="2831" y="731"/>
                    </a:cubicBezTo>
                    <a:cubicBezTo>
                      <a:pt x="2876" y="777"/>
                      <a:pt x="2899" y="800"/>
                      <a:pt x="2922" y="845"/>
                    </a:cubicBezTo>
                    <a:cubicBezTo>
                      <a:pt x="2945" y="868"/>
                      <a:pt x="2968" y="914"/>
                      <a:pt x="2990" y="960"/>
                    </a:cubicBezTo>
                    <a:cubicBezTo>
                      <a:pt x="2990" y="1005"/>
                      <a:pt x="2990" y="1051"/>
                      <a:pt x="2990" y="1097"/>
                    </a:cubicBezTo>
                    <a:cubicBezTo>
                      <a:pt x="3007" y="1113"/>
                      <a:pt x="3023" y="1129"/>
                      <a:pt x="3039" y="1129"/>
                    </a:cubicBezTo>
                    <a:cubicBezTo>
                      <a:pt x="3046" y="1129"/>
                      <a:pt x="3052" y="1126"/>
                      <a:pt x="3059" y="1119"/>
                    </a:cubicBezTo>
                    <a:cubicBezTo>
                      <a:pt x="3082" y="1119"/>
                      <a:pt x="3105" y="1097"/>
                      <a:pt x="3105" y="1074"/>
                    </a:cubicBezTo>
                    <a:cubicBezTo>
                      <a:pt x="3082" y="1028"/>
                      <a:pt x="3082" y="960"/>
                      <a:pt x="3059" y="914"/>
                    </a:cubicBezTo>
                    <a:cubicBezTo>
                      <a:pt x="3059" y="891"/>
                      <a:pt x="3059" y="891"/>
                      <a:pt x="3036" y="868"/>
                    </a:cubicBezTo>
                    <a:cubicBezTo>
                      <a:pt x="3036" y="845"/>
                      <a:pt x="3036" y="823"/>
                      <a:pt x="3013" y="823"/>
                    </a:cubicBezTo>
                    <a:cubicBezTo>
                      <a:pt x="2990" y="731"/>
                      <a:pt x="2945" y="663"/>
                      <a:pt x="2876" y="594"/>
                    </a:cubicBezTo>
                    <a:cubicBezTo>
                      <a:pt x="2854" y="549"/>
                      <a:pt x="2808" y="526"/>
                      <a:pt x="2785" y="503"/>
                    </a:cubicBezTo>
                    <a:cubicBezTo>
                      <a:pt x="2785" y="480"/>
                      <a:pt x="2785" y="457"/>
                      <a:pt x="2785" y="457"/>
                    </a:cubicBezTo>
                    <a:cubicBezTo>
                      <a:pt x="2785" y="412"/>
                      <a:pt x="2762" y="389"/>
                      <a:pt x="2739" y="343"/>
                    </a:cubicBezTo>
                    <a:cubicBezTo>
                      <a:pt x="2717" y="298"/>
                      <a:pt x="2671" y="275"/>
                      <a:pt x="2625" y="252"/>
                    </a:cubicBezTo>
                    <a:cubicBezTo>
                      <a:pt x="2580" y="206"/>
                      <a:pt x="2511" y="161"/>
                      <a:pt x="2465" y="138"/>
                    </a:cubicBezTo>
                    <a:cubicBezTo>
                      <a:pt x="2397" y="92"/>
                      <a:pt x="2329" y="47"/>
                      <a:pt x="2237" y="24"/>
                    </a:cubicBezTo>
                    <a:cubicBezTo>
                      <a:pt x="2192" y="1"/>
                      <a:pt x="2123" y="1"/>
                      <a:pt x="2055"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02" name="Google Shape;7894;p34">
                <a:extLst>
                  <a:ext uri="{FF2B5EF4-FFF2-40B4-BE49-F238E27FC236}">
                    <a16:creationId xmlns:a16="http://schemas.microsoft.com/office/drawing/2014/main" id="{A87842FF-6822-190E-169D-84D3FE08C728}"/>
                  </a:ext>
                </a:extLst>
              </p:cNvPr>
              <p:cNvSpPr/>
              <p:nvPr/>
            </p:nvSpPr>
            <p:spPr>
              <a:xfrm>
                <a:off x="4901725" y="4730300"/>
                <a:ext cx="4025" cy="25125"/>
              </a:xfrm>
              <a:custGeom>
                <a:avLst/>
                <a:gdLst/>
                <a:ahLst/>
                <a:cxnLst/>
                <a:rect l="l" t="t" r="r" b="b"/>
                <a:pathLst>
                  <a:path w="161" h="1005" extrusionOk="0">
                    <a:moveTo>
                      <a:pt x="69" y="0"/>
                    </a:moveTo>
                    <a:cubicBezTo>
                      <a:pt x="46" y="23"/>
                      <a:pt x="23" y="46"/>
                      <a:pt x="23" y="92"/>
                    </a:cubicBezTo>
                    <a:cubicBezTo>
                      <a:pt x="23" y="114"/>
                      <a:pt x="23" y="137"/>
                      <a:pt x="23" y="160"/>
                    </a:cubicBezTo>
                    <a:cubicBezTo>
                      <a:pt x="23" y="297"/>
                      <a:pt x="23" y="411"/>
                      <a:pt x="23" y="525"/>
                    </a:cubicBezTo>
                    <a:cubicBezTo>
                      <a:pt x="23" y="594"/>
                      <a:pt x="1" y="662"/>
                      <a:pt x="1" y="731"/>
                    </a:cubicBezTo>
                    <a:cubicBezTo>
                      <a:pt x="1" y="799"/>
                      <a:pt x="1" y="868"/>
                      <a:pt x="1" y="936"/>
                    </a:cubicBezTo>
                    <a:cubicBezTo>
                      <a:pt x="1" y="982"/>
                      <a:pt x="23" y="1005"/>
                      <a:pt x="69" y="1005"/>
                    </a:cubicBezTo>
                    <a:cubicBezTo>
                      <a:pt x="92" y="1005"/>
                      <a:pt x="137" y="982"/>
                      <a:pt x="137" y="959"/>
                    </a:cubicBezTo>
                    <a:cubicBezTo>
                      <a:pt x="137" y="868"/>
                      <a:pt x="137" y="776"/>
                      <a:pt x="137" y="708"/>
                    </a:cubicBezTo>
                    <a:cubicBezTo>
                      <a:pt x="137" y="639"/>
                      <a:pt x="160" y="571"/>
                      <a:pt x="160" y="525"/>
                    </a:cubicBezTo>
                    <a:cubicBezTo>
                      <a:pt x="160" y="457"/>
                      <a:pt x="160" y="388"/>
                      <a:pt x="160" y="343"/>
                    </a:cubicBezTo>
                    <a:cubicBezTo>
                      <a:pt x="160" y="297"/>
                      <a:pt x="160" y="274"/>
                      <a:pt x="160" y="251"/>
                    </a:cubicBezTo>
                    <a:cubicBezTo>
                      <a:pt x="160" y="183"/>
                      <a:pt x="160" y="114"/>
                      <a:pt x="160" y="69"/>
                    </a:cubicBezTo>
                    <a:cubicBezTo>
                      <a:pt x="160" y="23"/>
                      <a:pt x="115" y="0"/>
                      <a:pt x="9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03" name="Google Shape;7895;p34">
                <a:extLst>
                  <a:ext uri="{FF2B5EF4-FFF2-40B4-BE49-F238E27FC236}">
                    <a16:creationId xmlns:a16="http://schemas.microsoft.com/office/drawing/2014/main" id="{2C497309-AFFA-4383-7547-59BA94E01DDE}"/>
                  </a:ext>
                </a:extLst>
              </p:cNvPr>
              <p:cNvSpPr/>
              <p:nvPr/>
            </p:nvSpPr>
            <p:spPr>
              <a:xfrm>
                <a:off x="4945675" y="4660675"/>
                <a:ext cx="35975" cy="20800"/>
              </a:xfrm>
              <a:custGeom>
                <a:avLst/>
                <a:gdLst/>
                <a:ahLst/>
                <a:cxnLst/>
                <a:rect l="l" t="t" r="r" b="b"/>
                <a:pathLst>
                  <a:path w="1439" h="832" extrusionOk="0">
                    <a:moveTo>
                      <a:pt x="502" y="1"/>
                    </a:moveTo>
                    <a:cubicBezTo>
                      <a:pt x="411" y="23"/>
                      <a:pt x="297" y="46"/>
                      <a:pt x="206" y="69"/>
                    </a:cubicBezTo>
                    <a:cubicBezTo>
                      <a:pt x="160" y="92"/>
                      <a:pt x="114" y="115"/>
                      <a:pt x="91" y="138"/>
                    </a:cubicBezTo>
                    <a:cubicBezTo>
                      <a:pt x="69" y="160"/>
                      <a:pt x="23" y="183"/>
                      <a:pt x="23" y="206"/>
                    </a:cubicBezTo>
                    <a:cubicBezTo>
                      <a:pt x="0" y="252"/>
                      <a:pt x="0" y="297"/>
                      <a:pt x="23" y="320"/>
                    </a:cubicBezTo>
                    <a:cubicBezTo>
                      <a:pt x="38" y="320"/>
                      <a:pt x="63" y="330"/>
                      <a:pt x="85" y="330"/>
                    </a:cubicBezTo>
                    <a:cubicBezTo>
                      <a:pt x="96" y="330"/>
                      <a:pt x="107" y="328"/>
                      <a:pt x="114" y="320"/>
                    </a:cubicBezTo>
                    <a:lnTo>
                      <a:pt x="160" y="320"/>
                    </a:lnTo>
                    <a:cubicBezTo>
                      <a:pt x="183" y="320"/>
                      <a:pt x="183" y="297"/>
                      <a:pt x="206" y="297"/>
                    </a:cubicBezTo>
                    <a:cubicBezTo>
                      <a:pt x="274" y="275"/>
                      <a:pt x="320" y="252"/>
                      <a:pt x="365" y="252"/>
                    </a:cubicBezTo>
                    <a:lnTo>
                      <a:pt x="594" y="252"/>
                    </a:lnTo>
                    <a:cubicBezTo>
                      <a:pt x="662" y="252"/>
                      <a:pt x="753" y="275"/>
                      <a:pt x="822" y="297"/>
                    </a:cubicBezTo>
                    <a:cubicBezTo>
                      <a:pt x="822" y="297"/>
                      <a:pt x="822" y="297"/>
                      <a:pt x="822" y="297"/>
                    </a:cubicBezTo>
                    <a:lnTo>
                      <a:pt x="822" y="297"/>
                    </a:lnTo>
                    <a:cubicBezTo>
                      <a:pt x="822" y="297"/>
                      <a:pt x="835" y="297"/>
                      <a:pt x="841" y="307"/>
                    </a:cubicBezTo>
                    <a:lnTo>
                      <a:pt x="841" y="307"/>
                    </a:lnTo>
                    <a:cubicBezTo>
                      <a:pt x="835" y="304"/>
                      <a:pt x="828" y="301"/>
                      <a:pt x="822" y="297"/>
                    </a:cubicBezTo>
                    <a:lnTo>
                      <a:pt x="822" y="297"/>
                    </a:lnTo>
                    <a:cubicBezTo>
                      <a:pt x="822" y="297"/>
                      <a:pt x="845" y="320"/>
                      <a:pt x="845" y="320"/>
                    </a:cubicBezTo>
                    <a:cubicBezTo>
                      <a:pt x="845" y="314"/>
                      <a:pt x="843" y="310"/>
                      <a:pt x="841" y="307"/>
                    </a:cubicBezTo>
                    <a:lnTo>
                      <a:pt x="841" y="307"/>
                    </a:lnTo>
                    <a:cubicBezTo>
                      <a:pt x="880" y="327"/>
                      <a:pt x="920" y="346"/>
                      <a:pt x="959" y="366"/>
                    </a:cubicBezTo>
                    <a:cubicBezTo>
                      <a:pt x="982" y="389"/>
                      <a:pt x="982" y="389"/>
                      <a:pt x="1004" y="411"/>
                    </a:cubicBezTo>
                    <a:cubicBezTo>
                      <a:pt x="1027" y="434"/>
                      <a:pt x="1050" y="434"/>
                      <a:pt x="1073" y="457"/>
                    </a:cubicBezTo>
                    <a:lnTo>
                      <a:pt x="1050" y="457"/>
                    </a:lnTo>
                    <a:lnTo>
                      <a:pt x="1085" y="469"/>
                    </a:lnTo>
                    <a:lnTo>
                      <a:pt x="1085" y="469"/>
                    </a:lnTo>
                    <a:cubicBezTo>
                      <a:pt x="1081" y="466"/>
                      <a:pt x="1078" y="462"/>
                      <a:pt x="1073" y="457"/>
                    </a:cubicBezTo>
                    <a:lnTo>
                      <a:pt x="1073" y="457"/>
                    </a:lnTo>
                    <a:cubicBezTo>
                      <a:pt x="1077" y="461"/>
                      <a:pt x="1081" y="465"/>
                      <a:pt x="1085" y="469"/>
                    </a:cubicBezTo>
                    <a:lnTo>
                      <a:pt x="1085" y="469"/>
                    </a:lnTo>
                    <a:lnTo>
                      <a:pt x="1085" y="469"/>
                    </a:lnTo>
                    <a:lnTo>
                      <a:pt x="1085" y="469"/>
                    </a:lnTo>
                    <a:cubicBezTo>
                      <a:pt x="1087" y="471"/>
                      <a:pt x="1089" y="473"/>
                      <a:pt x="1091" y="474"/>
                    </a:cubicBezTo>
                    <a:lnTo>
                      <a:pt x="1091" y="474"/>
                    </a:lnTo>
                    <a:cubicBezTo>
                      <a:pt x="1089" y="472"/>
                      <a:pt x="1087" y="471"/>
                      <a:pt x="1085" y="469"/>
                    </a:cubicBezTo>
                    <a:lnTo>
                      <a:pt x="1085" y="469"/>
                    </a:lnTo>
                    <a:lnTo>
                      <a:pt x="1119" y="480"/>
                    </a:lnTo>
                    <a:cubicBezTo>
                      <a:pt x="1104" y="480"/>
                      <a:pt x="1099" y="480"/>
                      <a:pt x="1091" y="474"/>
                    </a:cubicBezTo>
                    <a:lnTo>
                      <a:pt x="1091" y="474"/>
                    </a:lnTo>
                    <a:cubicBezTo>
                      <a:pt x="1130" y="509"/>
                      <a:pt x="1170" y="532"/>
                      <a:pt x="1210" y="571"/>
                    </a:cubicBezTo>
                    <a:cubicBezTo>
                      <a:pt x="1233" y="594"/>
                      <a:pt x="1255" y="640"/>
                      <a:pt x="1278" y="663"/>
                    </a:cubicBezTo>
                    <a:cubicBezTo>
                      <a:pt x="1278" y="685"/>
                      <a:pt x="1278" y="685"/>
                      <a:pt x="1278" y="708"/>
                    </a:cubicBezTo>
                    <a:cubicBezTo>
                      <a:pt x="1278" y="731"/>
                      <a:pt x="1278" y="731"/>
                      <a:pt x="1278" y="754"/>
                    </a:cubicBezTo>
                    <a:cubicBezTo>
                      <a:pt x="1278" y="777"/>
                      <a:pt x="1278" y="777"/>
                      <a:pt x="1301" y="799"/>
                    </a:cubicBezTo>
                    <a:cubicBezTo>
                      <a:pt x="1301" y="822"/>
                      <a:pt x="1324" y="822"/>
                      <a:pt x="1347" y="822"/>
                    </a:cubicBezTo>
                    <a:cubicBezTo>
                      <a:pt x="1353" y="828"/>
                      <a:pt x="1362" y="831"/>
                      <a:pt x="1373" y="831"/>
                    </a:cubicBezTo>
                    <a:cubicBezTo>
                      <a:pt x="1401" y="831"/>
                      <a:pt x="1438" y="810"/>
                      <a:pt x="1438" y="777"/>
                    </a:cubicBezTo>
                    <a:cubicBezTo>
                      <a:pt x="1438" y="754"/>
                      <a:pt x="1438" y="731"/>
                      <a:pt x="1438" y="708"/>
                    </a:cubicBezTo>
                    <a:cubicBezTo>
                      <a:pt x="1438" y="685"/>
                      <a:pt x="1438" y="663"/>
                      <a:pt x="1415" y="640"/>
                    </a:cubicBezTo>
                    <a:lnTo>
                      <a:pt x="1438" y="640"/>
                    </a:lnTo>
                    <a:cubicBezTo>
                      <a:pt x="1415" y="594"/>
                      <a:pt x="1392" y="526"/>
                      <a:pt x="1370" y="480"/>
                    </a:cubicBezTo>
                    <a:cubicBezTo>
                      <a:pt x="1347" y="434"/>
                      <a:pt x="1324" y="411"/>
                      <a:pt x="1324" y="389"/>
                    </a:cubicBezTo>
                    <a:cubicBezTo>
                      <a:pt x="1278" y="343"/>
                      <a:pt x="1255" y="297"/>
                      <a:pt x="1210" y="252"/>
                    </a:cubicBezTo>
                    <a:cubicBezTo>
                      <a:pt x="1187" y="229"/>
                      <a:pt x="1164" y="206"/>
                      <a:pt x="1141" y="206"/>
                    </a:cubicBezTo>
                    <a:cubicBezTo>
                      <a:pt x="1119" y="183"/>
                      <a:pt x="1096" y="160"/>
                      <a:pt x="1073" y="138"/>
                    </a:cubicBezTo>
                    <a:cubicBezTo>
                      <a:pt x="1027" y="115"/>
                      <a:pt x="959" y="92"/>
                      <a:pt x="913" y="69"/>
                    </a:cubicBezTo>
                    <a:lnTo>
                      <a:pt x="936" y="69"/>
                    </a:lnTo>
                    <a:cubicBezTo>
                      <a:pt x="890" y="46"/>
                      <a:pt x="867" y="46"/>
                      <a:pt x="845" y="46"/>
                    </a:cubicBezTo>
                    <a:cubicBezTo>
                      <a:pt x="799" y="23"/>
                      <a:pt x="776" y="23"/>
                      <a:pt x="730" y="23"/>
                    </a:cubicBezTo>
                    <a:cubicBezTo>
                      <a:pt x="685" y="1"/>
                      <a:pt x="639" y="1"/>
                      <a:pt x="594"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04" name="Google Shape;7896;p34">
                <a:extLst>
                  <a:ext uri="{FF2B5EF4-FFF2-40B4-BE49-F238E27FC236}">
                    <a16:creationId xmlns:a16="http://schemas.microsoft.com/office/drawing/2014/main" id="{4DA0294C-55F3-398B-EC17-F1F0DC244051}"/>
                  </a:ext>
                </a:extLst>
              </p:cNvPr>
              <p:cNvSpPr/>
              <p:nvPr/>
            </p:nvSpPr>
            <p:spPr>
              <a:xfrm>
                <a:off x="4945100" y="4662950"/>
                <a:ext cx="16000" cy="6875"/>
              </a:xfrm>
              <a:custGeom>
                <a:avLst/>
                <a:gdLst/>
                <a:ahLst/>
                <a:cxnLst/>
                <a:rect l="l" t="t" r="r" b="b"/>
                <a:pathLst>
                  <a:path w="640" h="275" extrusionOk="0">
                    <a:moveTo>
                      <a:pt x="594" y="1"/>
                    </a:moveTo>
                    <a:cubicBezTo>
                      <a:pt x="594" y="1"/>
                      <a:pt x="594" y="24"/>
                      <a:pt x="571" y="24"/>
                    </a:cubicBezTo>
                    <a:lnTo>
                      <a:pt x="548" y="24"/>
                    </a:lnTo>
                    <a:cubicBezTo>
                      <a:pt x="502" y="24"/>
                      <a:pt x="457" y="24"/>
                      <a:pt x="411" y="47"/>
                    </a:cubicBezTo>
                    <a:lnTo>
                      <a:pt x="343" y="47"/>
                    </a:lnTo>
                    <a:cubicBezTo>
                      <a:pt x="320" y="69"/>
                      <a:pt x="297" y="69"/>
                      <a:pt x="274" y="69"/>
                    </a:cubicBezTo>
                    <a:cubicBezTo>
                      <a:pt x="251" y="92"/>
                      <a:pt x="206" y="92"/>
                      <a:pt x="183" y="115"/>
                    </a:cubicBezTo>
                    <a:cubicBezTo>
                      <a:pt x="137" y="115"/>
                      <a:pt x="114" y="138"/>
                      <a:pt x="92" y="138"/>
                    </a:cubicBezTo>
                    <a:cubicBezTo>
                      <a:pt x="69" y="161"/>
                      <a:pt x="69" y="161"/>
                      <a:pt x="46" y="184"/>
                    </a:cubicBezTo>
                    <a:cubicBezTo>
                      <a:pt x="23" y="184"/>
                      <a:pt x="0" y="229"/>
                      <a:pt x="23" y="252"/>
                    </a:cubicBezTo>
                    <a:cubicBezTo>
                      <a:pt x="23" y="252"/>
                      <a:pt x="46" y="252"/>
                      <a:pt x="46" y="275"/>
                    </a:cubicBezTo>
                    <a:cubicBezTo>
                      <a:pt x="69" y="275"/>
                      <a:pt x="69" y="275"/>
                      <a:pt x="92" y="252"/>
                    </a:cubicBezTo>
                    <a:cubicBezTo>
                      <a:pt x="114" y="252"/>
                      <a:pt x="137" y="229"/>
                      <a:pt x="160" y="229"/>
                    </a:cubicBezTo>
                    <a:cubicBezTo>
                      <a:pt x="206" y="206"/>
                      <a:pt x="251" y="184"/>
                      <a:pt x="297" y="184"/>
                    </a:cubicBezTo>
                    <a:cubicBezTo>
                      <a:pt x="343" y="161"/>
                      <a:pt x="388" y="138"/>
                      <a:pt x="434" y="138"/>
                    </a:cubicBezTo>
                    <a:cubicBezTo>
                      <a:pt x="480" y="138"/>
                      <a:pt x="525" y="115"/>
                      <a:pt x="571" y="115"/>
                    </a:cubicBezTo>
                    <a:lnTo>
                      <a:pt x="617" y="115"/>
                    </a:lnTo>
                    <a:cubicBezTo>
                      <a:pt x="617" y="115"/>
                      <a:pt x="639" y="92"/>
                      <a:pt x="639" y="92"/>
                    </a:cubicBezTo>
                    <a:cubicBezTo>
                      <a:pt x="639" y="69"/>
                      <a:pt x="639" y="47"/>
                      <a:pt x="639" y="47"/>
                    </a:cubicBezTo>
                    <a:cubicBezTo>
                      <a:pt x="639" y="24"/>
                      <a:pt x="617" y="24"/>
                      <a:pt x="617" y="24"/>
                    </a:cubicBezTo>
                    <a:cubicBezTo>
                      <a:pt x="617" y="24"/>
                      <a:pt x="594" y="1"/>
                      <a:pt x="594"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05" name="Google Shape;7897;p34">
                <a:extLst>
                  <a:ext uri="{FF2B5EF4-FFF2-40B4-BE49-F238E27FC236}">
                    <a16:creationId xmlns:a16="http://schemas.microsoft.com/office/drawing/2014/main" id="{738F324D-302F-FE4C-7376-2427DF65043C}"/>
                  </a:ext>
                </a:extLst>
              </p:cNvPr>
              <p:cNvSpPr/>
              <p:nvPr/>
            </p:nvSpPr>
            <p:spPr>
              <a:xfrm>
                <a:off x="4945675" y="4663525"/>
                <a:ext cx="35400" cy="15250"/>
              </a:xfrm>
              <a:custGeom>
                <a:avLst/>
                <a:gdLst/>
                <a:ahLst/>
                <a:cxnLst/>
                <a:rect l="l" t="t" r="r" b="b"/>
                <a:pathLst>
                  <a:path w="1416" h="610" extrusionOk="0">
                    <a:moveTo>
                      <a:pt x="594" y="1"/>
                    </a:moveTo>
                    <a:cubicBezTo>
                      <a:pt x="548" y="1"/>
                      <a:pt x="502" y="1"/>
                      <a:pt x="457" y="24"/>
                    </a:cubicBezTo>
                    <a:cubicBezTo>
                      <a:pt x="388" y="46"/>
                      <a:pt x="342" y="69"/>
                      <a:pt x="274" y="92"/>
                    </a:cubicBezTo>
                    <a:cubicBezTo>
                      <a:pt x="274" y="115"/>
                      <a:pt x="251" y="115"/>
                      <a:pt x="228" y="138"/>
                    </a:cubicBezTo>
                    <a:cubicBezTo>
                      <a:pt x="206" y="138"/>
                      <a:pt x="183" y="161"/>
                      <a:pt x="160" y="161"/>
                    </a:cubicBezTo>
                    <a:cubicBezTo>
                      <a:pt x="114" y="206"/>
                      <a:pt x="69" y="229"/>
                      <a:pt x="23" y="275"/>
                    </a:cubicBezTo>
                    <a:cubicBezTo>
                      <a:pt x="0" y="275"/>
                      <a:pt x="0" y="320"/>
                      <a:pt x="0" y="343"/>
                    </a:cubicBezTo>
                    <a:cubicBezTo>
                      <a:pt x="15" y="343"/>
                      <a:pt x="31" y="353"/>
                      <a:pt x="46" y="353"/>
                    </a:cubicBezTo>
                    <a:cubicBezTo>
                      <a:pt x="53" y="353"/>
                      <a:pt x="61" y="351"/>
                      <a:pt x="69" y="343"/>
                    </a:cubicBezTo>
                    <a:cubicBezTo>
                      <a:pt x="114" y="320"/>
                      <a:pt x="137" y="297"/>
                      <a:pt x="160" y="275"/>
                    </a:cubicBezTo>
                    <a:cubicBezTo>
                      <a:pt x="206" y="252"/>
                      <a:pt x="228" y="229"/>
                      <a:pt x="274" y="206"/>
                    </a:cubicBezTo>
                    <a:cubicBezTo>
                      <a:pt x="342" y="183"/>
                      <a:pt x="411" y="161"/>
                      <a:pt x="457" y="161"/>
                    </a:cubicBezTo>
                    <a:cubicBezTo>
                      <a:pt x="525" y="161"/>
                      <a:pt x="571" y="138"/>
                      <a:pt x="616" y="138"/>
                    </a:cubicBezTo>
                    <a:cubicBezTo>
                      <a:pt x="662" y="161"/>
                      <a:pt x="708" y="161"/>
                      <a:pt x="753" y="183"/>
                    </a:cubicBezTo>
                    <a:cubicBezTo>
                      <a:pt x="845" y="206"/>
                      <a:pt x="913" y="252"/>
                      <a:pt x="982" y="297"/>
                    </a:cubicBezTo>
                    <a:cubicBezTo>
                      <a:pt x="1027" y="343"/>
                      <a:pt x="1073" y="389"/>
                      <a:pt x="1119" y="434"/>
                    </a:cubicBezTo>
                    <a:cubicBezTo>
                      <a:pt x="1141" y="457"/>
                      <a:pt x="1164" y="480"/>
                      <a:pt x="1164" y="480"/>
                    </a:cubicBezTo>
                    <a:cubicBezTo>
                      <a:pt x="1187" y="526"/>
                      <a:pt x="1187" y="526"/>
                      <a:pt x="1210" y="571"/>
                    </a:cubicBezTo>
                    <a:cubicBezTo>
                      <a:pt x="1223" y="598"/>
                      <a:pt x="1260" y="609"/>
                      <a:pt x="1297" y="609"/>
                    </a:cubicBezTo>
                    <a:cubicBezTo>
                      <a:pt x="1324" y="609"/>
                      <a:pt x="1351" y="604"/>
                      <a:pt x="1370" y="594"/>
                    </a:cubicBezTo>
                    <a:cubicBezTo>
                      <a:pt x="1415" y="571"/>
                      <a:pt x="1415" y="503"/>
                      <a:pt x="1415" y="457"/>
                    </a:cubicBezTo>
                    <a:cubicBezTo>
                      <a:pt x="1392" y="434"/>
                      <a:pt x="1392" y="412"/>
                      <a:pt x="1392" y="389"/>
                    </a:cubicBezTo>
                    <a:cubicBezTo>
                      <a:pt x="1370" y="343"/>
                      <a:pt x="1347" y="320"/>
                      <a:pt x="1324" y="297"/>
                    </a:cubicBezTo>
                    <a:cubicBezTo>
                      <a:pt x="1278" y="229"/>
                      <a:pt x="1210" y="183"/>
                      <a:pt x="1141" y="161"/>
                    </a:cubicBezTo>
                    <a:cubicBezTo>
                      <a:pt x="1096" y="115"/>
                      <a:pt x="1027" y="92"/>
                      <a:pt x="959" y="46"/>
                    </a:cubicBezTo>
                    <a:cubicBezTo>
                      <a:pt x="913" y="46"/>
                      <a:pt x="867" y="24"/>
                      <a:pt x="822" y="24"/>
                    </a:cubicBezTo>
                    <a:cubicBezTo>
                      <a:pt x="799" y="1"/>
                      <a:pt x="753" y="1"/>
                      <a:pt x="708"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06" name="Google Shape;7898;p34">
                <a:extLst>
                  <a:ext uri="{FF2B5EF4-FFF2-40B4-BE49-F238E27FC236}">
                    <a16:creationId xmlns:a16="http://schemas.microsoft.com/office/drawing/2014/main" id="{973C3DB1-CDA1-1682-A099-9E2E7FCB418C}"/>
                  </a:ext>
                </a:extLst>
              </p:cNvPr>
              <p:cNvSpPr/>
              <p:nvPr/>
            </p:nvSpPr>
            <p:spPr>
              <a:xfrm>
                <a:off x="4902300" y="4664100"/>
                <a:ext cx="79900" cy="108450"/>
              </a:xfrm>
              <a:custGeom>
                <a:avLst/>
                <a:gdLst/>
                <a:ahLst/>
                <a:cxnLst/>
                <a:rect l="l" t="t" r="r" b="b"/>
                <a:pathLst>
                  <a:path w="3196" h="4338" extrusionOk="0">
                    <a:moveTo>
                      <a:pt x="2420" y="1"/>
                    </a:moveTo>
                    <a:cubicBezTo>
                      <a:pt x="2374" y="1"/>
                      <a:pt x="2329" y="23"/>
                      <a:pt x="2283" y="23"/>
                    </a:cubicBezTo>
                    <a:lnTo>
                      <a:pt x="2214" y="23"/>
                    </a:lnTo>
                    <a:cubicBezTo>
                      <a:pt x="2146" y="46"/>
                      <a:pt x="2100" y="69"/>
                      <a:pt x="2032" y="92"/>
                    </a:cubicBezTo>
                    <a:cubicBezTo>
                      <a:pt x="2009" y="92"/>
                      <a:pt x="1963" y="115"/>
                      <a:pt x="1941" y="138"/>
                    </a:cubicBezTo>
                    <a:cubicBezTo>
                      <a:pt x="1872" y="160"/>
                      <a:pt x="1826" y="206"/>
                      <a:pt x="1781" y="252"/>
                    </a:cubicBezTo>
                    <a:cubicBezTo>
                      <a:pt x="1758" y="274"/>
                      <a:pt x="1735" y="297"/>
                      <a:pt x="1689" y="320"/>
                    </a:cubicBezTo>
                    <a:cubicBezTo>
                      <a:pt x="1575" y="457"/>
                      <a:pt x="1461" y="594"/>
                      <a:pt x="1370" y="754"/>
                    </a:cubicBezTo>
                    <a:cubicBezTo>
                      <a:pt x="1279" y="868"/>
                      <a:pt x="1210" y="1005"/>
                      <a:pt x="1142" y="1142"/>
                    </a:cubicBezTo>
                    <a:cubicBezTo>
                      <a:pt x="1050" y="1302"/>
                      <a:pt x="982" y="1461"/>
                      <a:pt x="913" y="1621"/>
                    </a:cubicBezTo>
                    <a:cubicBezTo>
                      <a:pt x="845" y="1781"/>
                      <a:pt x="776" y="1941"/>
                      <a:pt x="731" y="2123"/>
                    </a:cubicBezTo>
                    <a:cubicBezTo>
                      <a:pt x="662" y="2283"/>
                      <a:pt x="594" y="2443"/>
                      <a:pt x="525" y="2625"/>
                    </a:cubicBezTo>
                    <a:cubicBezTo>
                      <a:pt x="503" y="2694"/>
                      <a:pt x="480" y="2785"/>
                      <a:pt x="457" y="2877"/>
                    </a:cubicBezTo>
                    <a:cubicBezTo>
                      <a:pt x="411" y="2945"/>
                      <a:pt x="388" y="3036"/>
                      <a:pt x="366" y="3128"/>
                    </a:cubicBezTo>
                    <a:cubicBezTo>
                      <a:pt x="297" y="3287"/>
                      <a:pt x="251" y="3470"/>
                      <a:pt x="206" y="3630"/>
                    </a:cubicBezTo>
                    <a:cubicBezTo>
                      <a:pt x="160" y="3744"/>
                      <a:pt x="114" y="3858"/>
                      <a:pt x="69" y="3972"/>
                    </a:cubicBezTo>
                    <a:cubicBezTo>
                      <a:pt x="23" y="4041"/>
                      <a:pt x="0" y="4109"/>
                      <a:pt x="23" y="4200"/>
                    </a:cubicBezTo>
                    <a:cubicBezTo>
                      <a:pt x="23" y="4223"/>
                      <a:pt x="46" y="4246"/>
                      <a:pt x="69" y="4269"/>
                    </a:cubicBezTo>
                    <a:cubicBezTo>
                      <a:pt x="92" y="4292"/>
                      <a:pt x="114" y="4315"/>
                      <a:pt x="137" y="4337"/>
                    </a:cubicBezTo>
                    <a:cubicBezTo>
                      <a:pt x="183" y="4337"/>
                      <a:pt x="251" y="4337"/>
                      <a:pt x="297" y="4315"/>
                    </a:cubicBezTo>
                    <a:cubicBezTo>
                      <a:pt x="320" y="4292"/>
                      <a:pt x="343" y="4269"/>
                      <a:pt x="366" y="4246"/>
                    </a:cubicBezTo>
                    <a:cubicBezTo>
                      <a:pt x="366" y="4223"/>
                      <a:pt x="388" y="4200"/>
                      <a:pt x="388" y="4200"/>
                    </a:cubicBezTo>
                    <a:cubicBezTo>
                      <a:pt x="388" y="4200"/>
                      <a:pt x="388" y="4178"/>
                      <a:pt x="388" y="4178"/>
                    </a:cubicBezTo>
                    <a:cubicBezTo>
                      <a:pt x="411" y="4132"/>
                      <a:pt x="434" y="4086"/>
                      <a:pt x="457" y="4041"/>
                    </a:cubicBezTo>
                    <a:cubicBezTo>
                      <a:pt x="480" y="3995"/>
                      <a:pt x="503" y="3949"/>
                      <a:pt x="503" y="3904"/>
                    </a:cubicBezTo>
                    <a:cubicBezTo>
                      <a:pt x="525" y="3858"/>
                      <a:pt x="548" y="3790"/>
                      <a:pt x="571" y="3744"/>
                    </a:cubicBezTo>
                    <a:cubicBezTo>
                      <a:pt x="594" y="3675"/>
                      <a:pt x="617" y="3607"/>
                      <a:pt x="639" y="3538"/>
                    </a:cubicBezTo>
                    <a:cubicBezTo>
                      <a:pt x="685" y="3356"/>
                      <a:pt x="754" y="3196"/>
                      <a:pt x="799" y="3036"/>
                    </a:cubicBezTo>
                    <a:cubicBezTo>
                      <a:pt x="845" y="2945"/>
                      <a:pt x="868" y="2854"/>
                      <a:pt x="891" y="2785"/>
                    </a:cubicBezTo>
                    <a:cubicBezTo>
                      <a:pt x="936" y="2694"/>
                      <a:pt x="959" y="2603"/>
                      <a:pt x="982" y="2511"/>
                    </a:cubicBezTo>
                    <a:cubicBezTo>
                      <a:pt x="1050" y="2352"/>
                      <a:pt x="1119" y="2192"/>
                      <a:pt x="1164" y="2009"/>
                    </a:cubicBezTo>
                    <a:cubicBezTo>
                      <a:pt x="1233" y="1849"/>
                      <a:pt x="1301" y="1690"/>
                      <a:pt x="1370" y="1553"/>
                    </a:cubicBezTo>
                    <a:cubicBezTo>
                      <a:pt x="1438" y="1393"/>
                      <a:pt x="1507" y="1256"/>
                      <a:pt x="1598" y="1119"/>
                    </a:cubicBezTo>
                    <a:cubicBezTo>
                      <a:pt x="1667" y="982"/>
                      <a:pt x="1781" y="822"/>
                      <a:pt x="1872" y="685"/>
                    </a:cubicBezTo>
                    <a:cubicBezTo>
                      <a:pt x="1941" y="617"/>
                      <a:pt x="2009" y="548"/>
                      <a:pt x="2077" y="503"/>
                    </a:cubicBezTo>
                    <a:cubicBezTo>
                      <a:pt x="2100" y="480"/>
                      <a:pt x="2123" y="480"/>
                      <a:pt x="2169" y="457"/>
                    </a:cubicBezTo>
                    <a:cubicBezTo>
                      <a:pt x="2169" y="457"/>
                      <a:pt x="2192" y="434"/>
                      <a:pt x="2214" y="434"/>
                    </a:cubicBezTo>
                    <a:cubicBezTo>
                      <a:pt x="2283" y="411"/>
                      <a:pt x="2329" y="389"/>
                      <a:pt x="2397" y="389"/>
                    </a:cubicBezTo>
                    <a:lnTo>
                      <a:pt x="2534" y="389"/>
                    </a:lnTo>
                    <a:cubicBezTo>
                      <a:pt x="2580" y="411"/>
                      <a:pt x="2625" y="411"/>
                      <a:pt x="2648" y="434"/>
                    </a:cubicBezTo>
                    <a:cubicBezTo>
                      <a:pt x="2671" y="457"/>
                      <a:pt x="2694" y="457"/>
                      <a:pt x="2717" y="480"/>
                    </a:cubicBezTo>
                    <a:cubicBezTo>
                      <a:pt x="2762" y="503"/>
                      <a:pt x="2785" y="548"/>
                      <a:pt x="2808" y="594"/>
                    </a:cubicBezTo>
                    <a:cubicBezTo>
                      <a:pt x="2854" y="640"/>
                      <a:pt x="2876" y="708"/>
                      <a:pt x="2899" y="754"/>
                    </a:cubicBezTo>
                    <a:cubicBezTo>
                      <a:pt x="2922" y="822"/>
                      <a:pt x="2945" y="891"/>
                      <a:pt x="2945" y="936"/>
                    </a:cubicBezTo>
                    <a:cubicBezTo>
                      <a:pt x="2945" y="974"/>
                      <a:pt x="2945" y="1012"/>
                      <a:pt x="2945" y="1051"/>
                    </a:cubicBezTo>
                    <a:cubicBezTo>
                      <a:pt x="2945" y="1119"/>
                      <a:pt x="2945" y="1165"/>
                      <a:pt x="2922" y="1233"/>
                    </a:cubicBezTo>
                    <a:cubicBezTo>
                      <a:pt x="2922" y="1279"/>
                      <a:pt x="2899" y="1347"/>
                      <a:pt x="2876" y="1416"/>
                    </a:cubicBezTo>
                    <a:cubicBezTo>
                      <a:pt x="2876" y="1416"/>
                      <a:pt x="2876" y="1439"/>
                      <a:pt x="2854" y="1461"/>
                    </a:cubicBezTo>
                    <a:cubicBezTo>
                      <a:pt x="2854" y="1461"/>
                      <a:pt x="2854" y="1484"/>
                      <a:pt x="2854" y="1507"/>
                    </a:cubicBezTo>
                    <a:cubicBezTo>
                      <a:pt x="2831" y="1530"/>
                      <a:pt x="2831" y="1576"/>
                      <a:pt x="2808" y="1598"/>
                    </a:cubicBezTo>
                    <a:cubicBezTo>
                      <a:pt x="2785" y="1644"/>
                      <a:pt x="2762" y="1712"/>
                      <a:pt x="2717" y="1781"/>
                    </a:cubicBezTo>
                    <a:cubicBezTo>
                      <a:pt x="2717" y="1781"/>
                      <a:pt x="2717" y="1781"/>
                      <a:pt x="2717" y="1804"/>
                    </a:cubicBezTo>
                    <a:cubicBezTo>
                      <a:pt x="2694" y="1827"/>
                      <a:pt x="2694" y="1849"/>
                      <a:pt x="2717" y="1872"/>
                    </a:cubicBezTo>
                    <a:cubicBezTo>
                      <a:pt x="2739" y="1872"/>
                      <a:pt x="2785" y="1872"/>
                      <a:pt x="2785" y="1849"/>
                    </a:cubicBezTo>
                    <a:cubicBezTo>
                      <a:pt x="2808" y="1804"/>
                      <a:pt x="2831" y="1758"/>
                      <a:pt x="2854" y="1735"/>
                    </a:cubicBezTo>
                    <a:cubicBezTo>
                      <a:pt x="2876" y="1667"/>
                      <a:pt x="2922" y="1598"/>
                      <a:pt x="2945" y="1530"/>
                    </a:cubicBezTo>
                    <a:cubicBezTo>
                      <a:pt x="2990" y="1461"/>
                      <a:pt x="3036" y="1370"/>
                      <a:pt x="3059" y="1302"/>
                    </a:cubicBezTo>
                    <a:cubicBezTo>
                      <a:pt x="3105" y="1233"/>
                      <a:pt x="3127" y="1165"/>
                      <a:pt x="3150" y="1073"/>
                    </a:cubicBezTo>
                    <a:cubicBezTo>
                      <a:pt x="3173" y="1028"/>
                      <a:pt x="3173" y="959"/>
                      <a:pt x="3173" y="891"/>
                    </a:cubicBezTo>
                    <a:cubicBezTo>
                      <a:pt x="3196" y="845"/>
                      <a:pt x="3196" y="799"/>
                      <a:pt x="3173" y="754"/>
                    </a:cubicBezTo>
                    <a:cubicBezTo>
                      <a:pt x="3173" y="708"/>
                      <a:pt x="3173" y="662"/>
                      <a:pt x="3173" y="617"/>
                    </a:cubicBezTo>
                    <a:cubicBezTo>
                      <a:pt x="3150" y="594"/>
                      <a:pt x="3150" y="548"/>
                      <a:pt x="3150" y="526"/>
                    </a:cubicBezTo>
                    <a:cubicBezTo>
                      <a:pt x="3127" y="480"/>
                      <a:pt x="3105" y="434"/>
                      <a:pt x="3082" y="389"/>
                    </a:cubicBezTo>
                    <a:cubicBezTo>
                      <a:pt x="3059" y="343"/>
                      <a:pt x="3036" y="274"/>
                      <a:pt x="2990" y="229"/>
                    </a:cubicBezTo>
                    <a:cubicBezTo>
                      <a:pt x="2968" y="206"/>
                      <a:pt x="2968" y="206"/>
                      <a:pt x="2945" y="183"/>
                    </a:cubicBezTo>
                    <a:cubicBezTo>
                      <a:pt x="2922" y="160"/>
                      <a:pt x="2876" y="138"/>
                      <a:pt x="2854" y="115"/>
                    </a:cubicBezTo>
                    <a:cubicBezTo>
                      <a:pt x="2785" y="92"/>
                      <a:pt x="2717" y="46"/>
                      <a:pt x="2625" y="23"/>
                    </a:cubicBezTo>
                    <a:cubicBezTo>
                      <a:pt x="2557" y="23"/>
                      <a:pt x="2488" y="1"/>
                      <a:pt x="2420"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07" name="Google Shape;7899;p34">
                <a:extLst>
                  <a:ext uri="{FF2B5EF4-FFF2-40B4-BE49-F238E27FC236}">
                    <a16:creationId xmlns:a16="http://schemas.microsoft.com/office/drawing/2014/main" id="{9531908E-B9E6-024C-6A20-DE6BB70169F4}"/>
                  </a:ext>
                </a:extLst>
              </p:cNvPr>
              <p:cNvSpPr/>
              <p:nvPr/>
            </p:nvSpPr>
            <p:spPr>
              <a:xfrm>
                <a:off x="4903450" y="4765100"/>
                <a:ext cx="107300" cy="19425"/>
              </a:xfrm>
              <a:custGeom>
                <a:avLst/>
                <a:gdLst/>
                <a:ahLst/>
                <a:cxnLst/>
                <a:rect l="l" t="t" r="r" b="b"/>
                <a:pathLst>
                  <a:path w="4292" h="777" extrusionOk="0">
                    <a:moveTo>
                      <a:pt x="251" y="1"/>
                    </a:moveTo>
                    <a:cubicBezTo>
                      <a:pt x="205" y="1"/>
                      <a:pt x="183" y="23"/>
                      <a:pt x="137" y="23"/>
                    </a:cubicBezTo>
                    <a:cubicBezTo>
                      <a:pt x="68" y="69"/>
                      <a:pt x="0" y="138"/>
                      <a:pt x="23" y="229"/>
                    </a:cubicBezTo>
                    <a:cubicBezTo>
                      <a:pt x="23" y="275"/>
                      <a:pt x="68" y="343"/>
                      <a:pt x="114" y="366"/>
                    </a:cubicBezTo>
                    <a:cubicBezTo>
                      <a:pt x="160" y="389"/>
                      <a:pt x="205" y="389"/>
                      <a:pt x="251" y="389"/>
                    </a:cubicBezTo>
                    <a:cubicBezTo>
                      <a:pt x="274" y="411"/>
                      <a:pt x="320" y="411"/>
                      <a:pt x="365" y="411"/>
                    </a:cubicBezTo>
                    <a:cubicBezTo>
                      <a:pt x="434" y="434"/>
                      <a:pt x="525" y="457"/>
                      <a:pt x="616" y="457"/>
                    </a:cubicBezTo>
                    <a:cubicBezTo>
                      <a:pt x="685" y="480"/>
                      <a:pt x="776" y="503"/>
                      <a:pt x="845" y="526"/>
                    </a:cubicBezTo>
                    <a:cubicBezTo>
                      <a:pt x="936" y="548"/>
                      <a:pt x="1027" y="548"/>
                      <a:pt x="1096" y="571"/>
                    </a:cubicBezTo>
                    <a:cubicBezTo>
                      <a:pt x="1278" y="594"/>
                      <a:pt x="1438" y="640"/>
                      <a:pt x="1621" y="663"/>
                    </a:cubicBezTo>
                    <a:cubicBezTo>
                      <a:pt x="1689" y="685"/>
                      <a:pt x="1780" y="685"/>
                      <a:pt x="1872" y="708"/>
                    </a:cubicBezTo>
                    <a:cubicBezTo>
                      <a:pt x="1963" y="708"/>
                      <a:pt x="2031" y="731"/>
                      <a:pt x="2123" y="731"/>
                    </a:cubicBezTo>
                    <a:cubicBezTo>
                      <a:pt x="2214" y="754"/>
                      <a:pt x="2305" y="754"/>
                      <a:pt x="2397" y="754"/>
                    </a:cubicBezTo>
                    <a:cubicBezTo>
                      <a:pt x="2488" y="777"/>
                      <a:pt x="2602" y="777"/>
                      <a:pt x="2693" y="777"/>
                    </a:cubicBezTo>
                    <a:cubicBezTo>
                      <a:pt x="2785" y="754"/>
                      <a:pt x="2876" y="754"/>
                      <a:pt x="2967" y="754"/>
                    </a:cubicBezTo>
                    <a:cubicBezTo>
                      <a:pt x="3036" y="754"/>
                      <a:pt x="3127" y="731"/>
                      <a:pt x="3196" y="731"/>
                    </a:cubicBezTo>
                    <a:cubicBezTo>
                      <a:pt x="3310" y="708"/>
                      <a:pt x="3401" y="685"/>
                      <a:pt x="3492" y="663"/>
                    </a:cubicBezTo>
                    <a:cubicBezTo>
                      <a:pt x="3584" y="640"/>
                      <a:pt x="3675" y="617"/>
                      <a:pt x="3743" y="594"/>
                    </a:cubicBezTo>
                    <a:cubicBezTo>
                      <a:pt x="3835" y="571"/>
                      <a:pt x="3903" y="548"/>
                      <a:pt x="3994" y="503"/>
                    </a:cubicBezTo>
                    <a:cubicBezTo>
                      <a:pt x="4063" y="480"/>
                      <a:pt x="4131" y="457"/>
                      <a:pt x="4223" y="434"/>
                    </a:cubicBezTo>
                    <a:cubicBezTo>
                      <a:pt x="4268" y="411"/>
                      <a:pt x="4291" y="366"/>
                      <a:pt x="4268" y="320"/>
                    </a:cubicBezTo>
                    <a:cubicBezTo>
                      <a:pt x="4246" y="275"/>
                      <a:pt x="4200" y="252"/>
                      <a:pt x="4154" y="252"/>
                    </a:cubicBezTo>
                    <a:cubicBezTo>
                      <a:pt x="4063" y="297"/>
                      <a:pt x="3949" y="320"/>
                      <a:pt x="3857" y="343"/>
                    </a:cubicBezTo>
                    <a:lnTo>
                      <a:pt x="3880" y="343"/>
                    </a:lnTo>
                    <a:cubicBezTo>
                      <a:pt x="3766" y="366"/>
                      <a:pt x="3652" y="389"/>
                      <a:pt x="3561" y="389"/>
                    </a:cubicBezTo>
                    <a:cubicBezTo>
                      <a:pt x="3492" y="411"/>
                      <a:pt x="3424" y="411"/>
                      <a:pt x="3355" y="411"/>
                    </a:cubicBezTo>
                    <a:lnTo>
                      <a:pt x="2511" y="411"/>
                    </a:lnTo>
                    <a:cubicBezTo>
                      <a:pt x="2419" y="389"/>
                      <a:pt x="2328" y="389"/>
                      <a:pt x="2214" y="366"/>
                    </a:cubicBezTo>
                    <a:cubicBezTo>
                      <a:pt x="2054" y="343"/>
                      <a:pt x="1872" y="320"/>
                      <a:pt x="1689" y="297"/>
                    </a:cubicBezTo>
                    <a:cubicBezTo>
                      <a:pt x="1529" y="275"/>
                      <a:pt x="1347" y="229"/>
                      <a:pt x="1187" y="183"/>
                    </a:cubicBezTo>
                    <a:cubicBezTo>
                      <a:pt x="1096" y="160"/>
                      <a:pt x="1004" y="160"/>
                      <a:pt x="913" y="138"/>
                    </a:cubicBezTo>
                    <a:cubicBezTo>
                      <a:pt x="845" y="115"/>
                      <a:pt x="753" y="92"/>
                      <a:pt x="685" y="92"/>
                    </a:cubicBezTo>
                    <a:cubicBezTo>
                      <a:pt x="593" y="69"/>
                      <a:pt x="502" y="46"/>
                      <a:pt x="411" y="23"/>
                    </a:cubicBezTo>
                    <a:cubicBezTo>
                      <a:pt x="365" y="23"/>
                      <a:pt x="297" y="1"/>
                      <a:pt x="25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08" name="Google Shape;7900;p34">
                <a:extLst>
                  <a:ext uri="{FF2B5EF4-FFF2-40B4-BE49-F238E27FC236}">
                    <a16:creationId xmlns:a16="http://schemas.microsoft.com/office/drawing/2014/main" id="{C9D4E92D-12DD-19B6-DFC0-4FC2E4724DD1}"/>
                  </a:ext>
                </a:extLst>
              </p:cNvPr>
              <p:cNvSpPr/>
              <p:nvPr/>
            </p:nvSpPr>
            <p:spPr>
              <a:xfrm>
                <a:off x="4949100" y="4704050"/>
                <a:ext cx="9725" cy="9725"/>
              </a:xfrm>
              <a:custGeom>
                <a:avLst/>
                <a:gdLst/>
                <a:ahLst/>
                <a:cxnLst/>
                <a:rect l="l" t="t" r="r" b="b"/>
                <a:pathLst>
                  <a:path w="389" h="389" extrusionOk="0">
                    <a:moveTo>
                      <a:pt x="183" y="0"/>
                    </a:moveTo>
                    <a:cubicBezTo>
                      <a:pt x="69" y="0"/>
                      <a:pt x="0" y="92"/>
                      <a:pt x="0" y="206"/>
                    </a:cubicBezTo>
                    <a:cubicBezTo>
                      <a:pt x="0" y="297"/>
                      <a:pt x="91" y="388"/>
                      <a:pt x="205" y="388"/>
                    </a:cubicBezTo>
                    <a:cubicBezTo>
                      <a:pt x="320" y="388"/>
                      <a:pt x="388" y="274"/>
                      <a:pt x="388" y="183"/>
                    </a:cubicBezTo>
                    <a:cubicBezTo>
                      <a:pt x="388" y="69"/>
                      <a:pt x="297" y="0"/>
                      <a:pt x="183"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09" name="Google Shape;7901;p34">
                <a:extLst>
                  <a:ext uri="{FF2B5EF4-FFF2-40B4-BE49-F238E27FC236}">
                    <a16:creationId xmlns:a16="http://schemas.microsoft.com/office/drawing/2014/main" id="{BFB0CA0A-72E3-F12C-85AE-EF939509B0A8}"/>
                  </a:ext>
                </a:extLst>
              </p:cNvPr>
              <p:cNvSpPr/>
              <p:nvPr/>
            </p:nvSpPr>
            <p:spPr>
              <a:xfrm>
                <a:off x="4961075" y="4697200"/>
                <a:ext cx="5150" cy="5725"/>
              </a:xfrm>
              <a:custGeom>
                <a:avLst/>
                <a:gdLst/>
                <a:ahLst/>
                <a:cxnLst/>
                <a:rect l="l" t="t" r="r" b="b"/>
                <a:pathLst>
                  <a:path w="206" h="229" extrusionOk="0">
                    <a:moveTo>
                      <a:pt x="92" y="0"/>
                    </a:moveTo>
                    <a:cubicBezTo>
                      <a:pt x="46" y="0"/>
                      <a:pt x="0" y="69"/>
                      <a:pt x="0" y="115"/>
                    </a:cubicBezTo>
                    <a:cubicBezTo>
                      <a:pt x="0" y="183"/>
                      <a:pt x="46" y="229"/>
                      <a:pt x="114" y="229"/>
                    </a:cubicBezTo>
                    <a:cubicBezTo>
                      <a:pt x="160" y="229"/>
                      <a:pt x="206" y="160"/>
                      <a:pt x="206" y="115"/>
                    </a:cubicBezTo>
                    <a:cubicBezTo>
                      <a:pt x="206" y="46"/>
                      <a:pt x="160" y="0"/>
                      <a:pt x="9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10" name="Google Shape;7902;p34">
                <a:extLst>
                  <a:ext uri="{FF2B5EF4-FFF2-40B4-BE49-F238E27FC236}">
                    <a16:creationId xmlns:a16="http://schemas.microsoft.com/office/drawing/2014/main" id="{FB5BD238-0D53-E367-ECB2-EA610D9E573F}"/>
                  </a:ext>
                </a:extLst>
              </p:cNvPr>
              <p:cNvSpPr/>
              <p:nvPr/>
            </p:nvSpPr>
            <p:spPr>
              <a:xfrm>
                <a:off x="4959925" y="4685775"/>
                <a:ext cx="4025" cy="4025"/>
              </a:xfrm>
              <a:custGeom>
                <a:avLst/>
                <a:gdLst/>
                <a:ahLst/>
                <a:cxnLst/>
                <a:rect l="l" t="t" r="r" b="b"/>
                <a:pathLst>
                  <a:path w="161" h="161" extrusionOk="0">
                    <a:moveTo>
                      <a:pt x="92" y="1"/>
                    </a:moveTo>
                    <a:cubicBezTo>
                      <a:pt x="46" y="1"/>
                      <a:pt x="1" y="47"/>
                      <a:pt x="1" y="92"/>
                    </a:cubicBezTo>
                    <a:cubicBezTo>
                      <a:pt x="24" y="138"/>
                      <a:pt x="46" y="161"/>
                      <a:pt x="92" y="161"/>
                    </a:cubicBezTo>
                    <a:cubicBezTo>
                      <a:pt x="138" y="161"/>
                      <a:pt x="160" y="115"/>
                      <a:pt x="160" y="92"/>
                    </a:cubicBezTo>
                    <a:cubicBezTo>
                      <a:pt x="160" y="47"/>
                      <a:pt x="138"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11" name="Google Shape;7903;p34">
                <a:extLst>
                  <a:ext uri="{FF2B5EF4-FFF2-40B4-BE49-F238E27FC236}">
                    <a16:creationId xmlns:a16="http://schemas.microsoft.com/office/drawing/2014/main" id="{78FD02B9-9BA7-5883-C411-8F9741FDD5E1}"/>
                  </a:ext>
                </a:extLst>
              </p:cNvPr>
              <p:cNvSpPr/>
              <p:nvPr/>
            </p:nvSpPr>
            <p:spPr>
              <a:xfrm>
                <a:off x="4951375" y="4693775"/>
                <a:ext cx="2875" cy="2875"/>
              </a:xfrm>
              <a:custGeom>
                <a:avLst/>
                <a:gdLst/>
                <a:ahLst/>
                <a:cxnLst/>
                <a:rect l="l" t="t" r="r" b="b"/>
                <a:pathLst>
                  <a:path w="115" h="115" extrusionOk="0">
                    <a:moveTo>
                      <a:pt x="46" y="0"/>
                    </a:moveTo>
                    <a:cubicBezTo>
                      <a:pt x="23" y="0"/>
                      <a:pt x="0" y="23"/>
                      <a:pt x="0" y="69"/>
                    </a:cubicBezTo>
                    <a:cubicBezTo>
                      <a:pt x="0" y="92"/>
                      <a:pt x="23" y="115"/>
                      <a:pt x="69" y="115"/>
                    </a:cubicBezTo>
                    <a:cubicBezTo>
                      <a:pt x="92" y="115"/>
                      <a:pt x="114" y="92"/>
                      <a:pt x="114" y="46"/>
                    </a:cubicBezTo>
                    <a:cubicBezTo>
                      <a:pt x="114" y="23"/>
                      <a:pt x="92" y="0"/>
                      <a:pt x="46"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12" name="Google Shape;7904;p34">
                <a:extLst>
                  <a:ext uri="{FF2B5EF4-FFF2-40B4-BE49-F238E27FC236}">
                    <a16:creationId xmlns:a16="http://schemas.microsoft.com/office/drawing/2014/main" id="{393AE8B6-2A2A-45B1-0AD6-8A579F4837EA}"/>
                  </a:ext>
                </a:extLst>
              </p:cNvPr>
              <p:cNvSpPr/>
              <p:nvPr/>
            </p:nvSpPr>
            <p:spPr>
              <a:xfrm>
                <a:off x="4940525" y="4712025"/>
                <a:ext cx="4025" cy="4025"/>
              </a:xfrm>
              <a:custGeom>
                <a:avLst/>
                <a:gdLst/>
                <a:ahLst/>
                <a:cxnLst/>
                <a:rect l="l" t="t" r="r" b="b"/>
                <a:pathLst>
                  <a:path w="161" h="161" extrusionOk="0">
                    <a:moveTo>
                      <a:pt x="69" y="1"/>
                    </a:moveTo>
                    <a:cubicBezTo>
                      <a:pt x="23" y="1"/>
                      <a:pt x="1" y="47"/>
                      <a:pt x="1" y="92"/>
                    </a:cubicBezTo>
                    <a:cubicBezTo>
                      <a:pt x="1" y="138"/>
                      <a:pt x="23" y="161"/>
                      <a:pt x="69" y="161"/>
                    </a:cubicBezTo>
                    <a:cubicBezTo>
                      <a:pt x="115" y="161"/>
                      <a:pt x="160" y="115"/>
                      <a:pt x="138" y="69"/>
                    </a:cubicBezTo>
                    <a:cubicBezTo>
                      <a:pt x="138" y="24"/>
                      <a:pt x="115" y="1"/>
                      <a:pt x="6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13" name="Google Shape;7905;p34">
                <a:extLst>
                  <a:ext uri="{FF2B5EF4-FFF2-40B4-BE49-F238E27FC236}">
                    <a16:creationId xmlns:a16="http://schemas.microsoft.com/office/drawing/2014/main" id="{6E930E3C-1927-F021-F9D4-7F1B6FB7CBE2}"/>
                  </a:ext>
                </a:extLst>
              </p:cNvPr>
              <p:cNvSpPr/>
              <p:nvPr/>
            </p:nvSpPr>
            <p:spPr>
              <a:xfrm>
                <a:off x="4954225" y="4726875"/>
                <a:ext cx="4600" cy="4575"/>
              </a:xfrm>
              <a:custGeom>
                <a:avLst/>
                <a:gdLst/>
                <a:ahLst/>
                <a:cxnLst/>
                <a:rect l="l" t="t" r="r" b="b"/>
                <a:pathLst>
                  <a:path w="184" h="183" extrusionOk="0">
                    <a:moveTo>
                      <a:pt x="69" y="0"/>
                    </a:moveTo>
                    <a:cubicBezTo>
                      <a:pt x="23" y="0"/>
                      <a:pt x="0" y="46"/>
                      <a:pt x="0" y="92"/>
                    </a:cubicBezTo>
                    <a:cubicBezTo>
                      <a:pt x="0" y="137"/>
                      <a:pt x="46" y="183"/>
                      <a:pt x="92" y="183"/>
                    </a:cubicBezTo>
                    <a:cubicBezTo>
                      <a:pt x="137" y="183"/>
                      <a:pt x="183" y="114"/>
                      <a:pt x="183" y="69"/>
                    </a:cubicBezTo>
                    <a:cubicBezTo>
                      <a:pt x="160" y="23"/>
                      <a:pt x="137"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14" name="Google Shape;7906;p34">
                <a:extLst>
                  <a:ext uri="{FF2B5EF4-FFF2-40B4-BE49-F238E27FC236}">
                    <a16:creationId xmlns:a16="http://schemas.microsoft.com/office/drawing/2014/main" id="{E3BBCFA9-321C-FA35-653A-556E5C0C02E6}"/>
                  </a:ext>
                </a:extLst>
              </p:cNvPr>
              <p:cNvSpPr/>
              <p:nvPr/>
            </p:nvSpPr>
            <p:spPr>
              <a:xfrm>
                <a:off x="4935975" y="4734300"/>
                <a:ext cx="6300" cy="5725"/>
              </a:xfrm>
              <a:custGeom>
                <a:avLst/>
                <a:gdLst/>
                <a:ahLst/>
                <a:cxnLst/>
                <a:rect l="l" t="t" r="r" b="b"/>
                <a:pathLst>
                  <a:path w="252" h="229" extrusionOk="0">
                    <a:moveTo>
                      <a:pt x="114" y="0"/>
                    </a:moveTo>
                    <a:cubicBezTo>
                      <a:pt x="46" y="0"/>
                      <a:pt x="0" y="69"/>
                      <a:pt x="0" y="114"/>
                    </a:cubicBezTo>
                    <a:cubicBezTo>
                      <a:pt x="0" y="183"/>
                      <a:pt x="69" y="228"/>
                      <a:pt x="137" y="228"/>
                    </a:cubicBezTo>
                    <a:cubicBezTo>
                      <a:pt x="205" y="228"/>
                      <a:pt x="251" y="160"/>
                      <a:pt x="251" y="114"/>
                    </a:cubicBezTo>
                    <a:cubicBezTo>
                      <a:pt x="228" y="46"/>
                      <a:pt x="183" y="0"/>
                      <a:pt x="114"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15" name="Google Shape;7907;p34">
                <a:extLst>
                  <a:ext uri="{FF2B5EF4-FFF2-40B4-BE49-F238E27FC236}">
                    <a16:creationId xmlns:a16="http://schemas.microsoft.com/office/drawing/2014/main" id="{011D528E-7907-B2E9-A56D-6B84E271B48A}"/>
                  </a:ext>
                </a:extLst>
              </p:cNvPr>
              <p:cNvSpPr/>
              <p:nvPr/>
            </p:nvSpPr>
            <p:spPr>
              <a:xfrm>
                <a:off x="4935975" y="4724025"/>
                <a:ext cx="2875" cy="2875"/>
              </a:xfrm>
              <a:custGeom>
                <a:avLst/>
                <a:gdLst/>
                <a:ahLst/>
                <a:cxnLst/>
                <a:rect l="l" t="t" r="r" b="b"/>
                <a:pathLst>
                  <a:path w="115" h="115" extrusionOk="0">
                    <a:moveTo>
                      <a:pt x="69" y="0"/>
                    </a:moveTo>
                    <a:cubicBezTo>
                      <a:pt x="23" y="0"/>
                      <a:pt x="0" y="46"/>
                      <a:pt x="23" y="69"/>
                    </a:cubicBezTo>
                    <a:cubicBezTo>
                      <a:pt x="23" y="92"/>
                      <a:pt x="46" y="114"/>
                      <a:pt x="69" y="114"/>
                    </a:cubicBezTo>
                    <a:cubicBezTo>
                      <a:pt x="91" y="114"/>
                      <a:pt x="114" y="92"/>
                      <a:pt x="114" y="46"/>
                    </a:cubicBezTo>
                    <a:cubicBezTo>
                      <a:pt x="114" y="23"/>
                      <a:pt x="91"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16" name="Google Shape;7908;p34">
                <a:extLst>
                  <a:ext uri="{FF2B5EF4-FFF2-40B4-BE49-F238E27FC236}">
                    <a16:creationId xmlns:a16="http://schemas.microsoft.com/office/drawing/2014/main" id="{D446FCF6-0632-FBAE-A1BD-AD21D62C631B}"/>
                  </a:ext>
                </a:extLst>
              </p:cNvPr>
              <p:cNvSpPr/>
              <p:nvPr/>
            </p:nvSpPr>
            <p:spPr>
              <a:xfrm>
                <a:off x="4988450" y="4724600"/>
                <a:ext cx="8025" cy="8000"/>
              </a:xfrm>
              <a:custGeom>
                <a:avLst/>
                <a:gdLst/>
                <a:ahLst/>
                <a:cxnLst/>
                <a:rect l="l" t="t" r="r" b="b"/>
                <a:pathLst>
                  <a:path w="321" h="320" extrusionOk="0">
                    <a:moveTo>
                      <a:pt x="138" y="0"/>
                    </a:moveTo>
                    <a:cubicBezTo>
                      <a:pt x="69" y="0"/>
                      <a:pt x="1" y="91"/>
                      <a:pt x="1" y="183"/>
                    </a:cubicBezTo>
                    <a:cubicBezTo>
                      <a:pt x="1" y="251"/>
                      <a:pt x="69" y="320"/>
                      <a:pt x="161" y="320"/>
                    </a:cubicBezTo>
                    <a:cubicBezTo>
                      <a:pt x="252" y="320"/>
                      <a:pt x="321" y="228"/>
                      <a:pt x="298" y="160"/>
                    </a:cubicBezTo>
                    <a:cubicBezTo>
                      <a:pt x="298" y="69"/>
                      <a:pt x="229" y="0"/>
                      <a:pt x="138"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17" name="Google Shape;7909;p34">
                <a:extLst>
                  <a:ext uri="{FF2B5EF4-FFF2-40B4-BE49-F238E27FC236}">
                    <a16:creationId xmlns:a16="http://schemas.microsoft.com/office/drawing/2014/main" id="{BC449D59-337D-1BD2-82C0-47E06453BAAD}"/>
                  </a:ext>
                </a:extLst>
              </p:cNvPr>
              <p:cNvSpPr/>
              <p:nvPr/>
            </p:nvSpPr>
            <p:spPr>
              <a:xfrm>
                <a:off x="5008425" y="4722300"/>
                <a:ext cx="7450" cy="6875"/>
              </a:xfrm>
              <a:custGeom>
                <a:avLst/>
                <a:gdLst/>
                <a:ahLst/>
                <a:cxnLst/>
                <a:rect l="l" t="t" r="r" b="b"/>
                <a:pathLst>
                  <a:path w="298" h="275" extrusionOk="0">
                    <a:moveTo>
                      <a:pt x="161" y="1"/>
                    </a:moveTo>
                    <a:cubicBezTo>
                      <a:pt x="69" y="1"/>
                      <a:pt x="1" y="69"/>
                      <a:pt x="24" y="138"/>
                    </a:cubicBezTo>
                    <a:cubicBezTo>
                      <a:pt x="24" y="229"/>
                      <a:pt x="92" y="275"/>
                      <a:pt x="161" y="275"/>
                    </a:cubicBezTo>
                    <a:cubicBezTo>
                      <a:pt x="252" y="275"/>
                      <a:pt x="298" y="206"/>
                      <a:pt x="298" y="138"/>
                    </a:cubicBezTo>
                    <a:cubicBezTo>
                      <a:pt x="298" y="46"/>
                      <a:pt x="229" y="1"/>
                      <a:pt x="16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18" name="Google Shape;7910;p34">
                <a:extLst>
                  <a:ext uri="{FF2B5EF4-FFF2-40B4-BE49-F238E27FC236}">
                    <a16:creationId xmlns:a16="http://schemas.microsoft.com/office/drawing/2014/main" id="{2231FD2F-30CF-EAA5-69BB-648EC1D13166}"/>
                  </a:ext>
                </a:extLst>
              </p:cNvPr>
              <p:cNvSpPr/>
              <p:nvPr/>
            </p:nvSpPr>
            <p:spPr>
              <a:xfrm>
                <a:off x="4998725" y="4709750"/>
                <a:ext cx="5750" cy="5175"/>
              </a:xfrm>
              <a:custGeom>
                <a:avLst/>
                <a:gdLst/>
                <a:ahLst/>
                <a:cxnLst/>
                <a:rect l="l" t="t" r="r" b="b"/>
                <a:pathLst>
                  <a:path w="230" h="207" extrusionOk="0">
                    <a:moveTo>
                      <a:pt x="115" y="1"/>
                    </a:moveTo>
                    <a:cubicBezTo>
                      <a:pt x="46" y="1"/>
                      <a:pt x="1" y="69"/>
                      <a:pt x="1" y="115"/>
                    </a:cubicBezTo>
                    <a:cubicBezTo>
                      <a:pt x="24" y="183"/>
                      <a:pt x="69" y="206"/>
                      <a:pt x="115" y="206"/>
                    </a:cubicBezTo>
                    <a:cubicBezTo>
                      <a:pt x="183" y="206"/>
                      <a:pt x="229" y="160"/>
                      <a:pt x="229" y="92"/>
                    </a:cubicBezTo>
                    <a:cubicBezTo>
                      <a:pt x="206" y="46"/>
                      <a:pt x="161" y="1"/>
                      <a:pt x="115"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19" name="Google Shape;7911;p34">
                <a:extLst>
                  <a:ext uri="{FF2B5EF4-FFF2-40B4-BE49-F238E27FC236}">
                    <a16:creationId xmlns:a16="http://schemas.microsoft.com/office/drawing/2014/main" id="{154EF3DA-4D5B-26A6-F6C8-C0A68D451950}"/>
                  </a:ext>
                </a:extLst>
              </p:cNvPr>
              <p:cNvSpPr/>
              <p:nvPr/>
            </p:nvSpPr>
            <p:spPr>
              <a:xfrm>
                <a:off x="4985600" y="4712600"/>
                <a:ext cx="4025" cy="4025"/>
              </a:xfrm>
              <a:custGeom>
                <a:avLst/>
                <a:gdLst/>
                <a:ahLst/>
                <a:cxnLst/>
                <a:rect l="l" t="t" r="r" b="b"/>
                <a:pathLst>
                  <a:path w="161" h="161" extrusionOk="0">
                    <a:moveTo>
                      <a:pt x="92" y="1"/>
                    </a:moveTo>
                    <a:cubicBezTo>
                      <a:pt x="46" y="1"/>
                      <a:pt x="1" y="46"/>
                      <a:pt x="1" y="92"/>
                    </a:cubicBezTo>
                    <a:cubicBezTo>
                      <a:pt x="1" y="138"/>
                      <a:pt x="46" y="160"/>
                      <a:pt x="92" y="160"/>
                    </a:cubicBezTo>
                    <a:cubicBezTo>
                      <a:pt x="138" y="160"/>
                      <a:pt x="161" y="115"/>
                      <a:pt x="161" y="92"/>
                    </a:cubicBezTo>
                    <a:cubicBezTo>
                      <a:pt x="161" y="46"/>
                      <a:pt x="115"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20" name="Google Shape;7912;p34">
                <a:extLst>
                  <a:ext uri="{FF2B5EF4-FFF2-40B4-BE49-F238E27FC236}">
                    <a16:creationId xmlns:a16="http://schemas.microsoft.com/office/drawing/2014/main" id="{5CFB9555-2217-296D-0AA0-7B7A73252D09}"/>
                  </a:ext>
                </a:extLst>
              </p:cNvPr>
              <p:cNvSpPr/>
              <p:nvPr/>
            </p:nvSpPr>
            <p:spPr>
              <a:xfrm>
                <a:off x="4973050" y="4724025"/>
                <a:ext cx="4600" cy="4000"/>
              </a:xfrm>
              <a:custGeom>
                <a:avLst/>
                <a:gdLst/>
                <a:ahLst/>
                <a:cxnLst/>
                <a:rect l="l" t="t" r="r" b="b"/>
                <a:pathLst>
                  <a:path w="184" h="160" extrusionOk="0">
                    <a:moveTo>
                      <a:pt x="69" y="0"/>
                    </a:moveTo>
                    <a:cubicBezTo>
                      <a:pt x="24" y="0"/>
                      <a:pt x="1" y="46"/>
                      <a:pt x="1" y="92"/>
                    </a:cubicBezTo>
                    <a:cubicBezTo>
                      <a:pt x="1" y="137"/>
                      <a:pt x="46" y="160"/>
                      <a:pt x="92" y="160"/>
                    </a:cubicBezTo>
                    <a:cubicBezTo>
                      <a:pt x="138" y="160"/>
                      <a:pt x="183" y="114"/>
                      <a:pt x="160" y="69"/>
                    </a:cubicBezTo>
                    <a:cubicBezTo>
                      <a:pt x="160" y="23"/>
                      <a:pt x="115"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21" name="Google Shape;7913;p34">
                <a:extLst>
                  <a:ext uri="{FF2B5EF4-FFF2-40B4-BE49-F238E27FC236}">
                    <a16:creationId xmlns:a16="http://schemas.microsoft.com/office/drawing/2014/main" id="{3C806EA4-8869-D14C-1D55-6E9A654902DA}"/>
                  </a:ext>
                </a:extLst>
              </p:cNvPr>
              <p:cNvSpPr/>
              <p:nvPr/>
            </p:nvSpPr>
            <p:spPr>
              <a:xfrm>
                <a:off x="4985600" y="4738850"/>
                <a:ext cx="4025" cy="4025"/>
              </a:xfrm>
              <a:custGeom>
                <a:avLst/>
                <a:gdLst/>
                <a:ahLst/>
                <a:cxnLst/>
                <a:rect l="l" t="t" r="r" b="b"/>
                <a:pathLst>
                  <a:path w="161" h="161" extrusionOk="0">
                    <a:moveTo>
                      <a:pt x="69" y="1"/>
                    </a:moveTo>
                    <a:cubicBezTo>
                      <a:pt x="24" y="1"/>
                      <a:pt x="1" y="46"/>
                      <a:pt x="1" y="92"/>
                    </a:cubicBezTo>
                    <a:cubicBezTo>
                      <a:pt x="1" y="138"/>
                      <a:pt x="24" y="160"/>
                      <a:pt x="69" y="160"/>
                    </a:cubicBezTo>
                    <a:cubicBezTo>
                      <a:pt x="115" y="160"/>
                      <a:pt x="161" y="115"/>
                      <a:pt x="138" y="69"/>
                    </a:cubicBezTo>
                    <a:cubicBezTo>
                      <a:pt x="138" y="46"/>
                      <a:pt x="115" y="1"/>
                      <a:pt x="6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22" name="Google Shape;7914;p34">
                <a:extLst>
                  <a:ext uri="{FF2B5EF4-FFF2-40B4-BE49-F238E27FC236}">
                    <a16:creationId xmlns:a16="http://schemas.microsoft.com/office/drawing/2014/main" id="{D765FA5D-ECFE-31CF-8DAA-B612C0B63100}"/>
                  </a:ext>
                </a:extLst>
              </p:cNvPr>
              <p:cNvSpPr/>
              <p:nvPr/>
            </p:nvSpPr>
            <p:spPr>
              <a:xfrm>
                <a:off x="4949650" y="4744000"/>
                <a:ext cx="5750" cy="5725"/>
              </a:xfrm>
              <a:custGeom>
                <a:avLst/>
                <a:gdLst/>
                <a:ahLst/>
                <a:cxnLst/>
                <a:rect l="l" t="t" r="r" b="b"/>
                <a:pathLst>
                  <a:path w="230" h="229" extrusionOk="0">
                    <a:moveTo>
                      <a:pt x="115" y="0"/>
                    </a:moveTo>
                    <a:cubicBezTo>
                      <a:pt x="47" y="0"/>
                      <a:pt x="1" y="69"/>
                      <a:pt x="1" y="137"/>
                    </a:cubicBezTo>
                    <a:cubicBezTo>
                      <a:pt x="24" y="183"/>
                      <a:pt x="69" y="228"/>
                      <a:pt x="138" y="228"/>
                    </a:cubicBezTo>
                    <a:cubicBezTo>
                      <a:pt x="183" y="228"/>
                      <a:pt x="229" y="183"/>
                      <a:pt x="229" y="114"/>
                    </a:cubicBezTo>
                    <a:cubicBezTo>
                      <a:pt x="229" y="46"/>
                      <a:pt x="183" y="0"/>
                      <a:pt x="115"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23" name="Google Shape;7915;p34">
                <a:extLst>
                  <a:ext uri="{FF2B5EF4-FFF2-40B4-BE49-F238E27FC236}">
                    <a16:creationId xmlns:a16="http://schemas.microsoft.com/office/drawing/2014/main" id="{BEFCEFEA-E936-323D-BFEF-2626530BB7CF}"/>
                  </a:ext>
                </a:extLst>
              </p:cNvPr>
              <p:cNvSpPr/>
              <p:nvPr/>
            </p:nvSpPr>
            <p:spPr>
              <a:xfrm>
                <a:off x="4930825" y="4753700"/>
                <a:ext cx="5175" cy="5150"/>
              </a:xfrm>
              <a:custGeom>
                <a:avLst/>
                <a:gdLst/>
                <a:ahLst/>
                <a:cxnLst/>
                <a:rect l="l" t="t" r="r" b="b"/>
                <a:pathLst>
                  <a:path w="207" h="206" extrusionOk="0">
                    <a:moveTo>
                      <a:pt x="92" y="0"/>
                    </a:moveTo>
                    <a:cubicBezTo>
                      <a:pt x="46" y="0"/>
                      <a:pt x="1" y="46"/>
                      <a:pt x="1" y="114"/>
                    </a:cubicBezTo>
                    <a:cubicBezTo>
                      <a:pt x="1" y="160"/>
                      <a:pt x="46" y="206"/>
                      <a:pt x="115" y="206"/>
                    </a:cubicBezTo>
                    <a:cubicBezTo>
                      <a:pt x="160" y="206"/>
                      <a:pt x="206" y="137"/>
                      <a:pt x="206" y="91"/>
                    </a:cubicBezTo>
                    <a:cubicBezTo>
                      <a:pt x="206" y="46"/>
                      <a:pt x="160" y="0"/>
                      <a:pt x="9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24" name="Google Shape;7916;p34">
                <a:extLst>
                  <a:ext uri="{FF2B5EF4-FFF2-40B4-BE49-F238E27FC236}">
                    <a16:creationId xmlns:a16="http://schemas.microsoft.com/office/drawing/2014/main" id="{FFC60EC3-4BBA-09DB-C01E-7C1E0A7631AE}"/>
                  </a:ext>
                </a:extLst>
              </p:cNvPr>
              <p:cNvSpPr/>
              <p:nvPr/>
            </p:nvSpPr>
            <p:spPr>
              <a:xfrm>
                <a:off x="4966775" y="4746850"/>
                <a:ext cx="2875" cy="2300"/>
              </a:xfrm>
              <a:custGeom>
                <a:avLst/>
                <a:gdLst/>
                <a:ahLst/>
                <a:cxnLst/>
                <a:rect l="l" t="t" r="r" b="b"/>
                <a:pathLst>
                  <a:path w="115" h="92" extrusionOk="0">
                    <a:moveTo>
                      <a:pt x="69" y="0"/>
                    </a:moveTo>
                    <a:cubicBezTo>
                      <a:pt x="23" y="0"/>
                      <a:pt x="1" y="23"/>
                      <a:pt x="23" y="46"/>
                    </a:cubicBezTo>
                    <a:cubicBezTo>
                      <a:pt x="23" y="92"/>
                      <a:pt x="46" y="92"/>
                      <a:pt x="69" y="92"/>
                    </a:cubicBezTo>
                    <a:cubicBezTo>
                      <a:pt x="92" y="92"/>
                      <a:pt x="115" y="69"/>
                      <a:pt x="115" y="46"/>
                    </a:cubicBezTo>
                    <a:cubicBezTo>
                      <a:pt x="115" y="23"/>
                      <a:pt x="92"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25" name="Google Shape;7917;p34">
                <a:extLst>
                  <a:ext uri="{FF2B5EF4-FFF2-40B4-BE49-F238E27FC236}">
                    <a16:creationId xmlns:a16="http://schemas.microsoft.com/office/drawing/2014/main" id="{8087F098-7A6A-3CCD-AD66-152FCEBD21A9}"/>
                  </a:ext>
                </a:extLst>
              </p:cNvPr>
              <p:cNvSpPr/>
              <p:nvPr/>
            </p:nvSpPr>
            <p:spPr>
              <a:xfrm>
                <a:off x="4977050" y="4758250"/>
                <a:ext cx="4600" cy="4025"/>
              </a:xfrm>
              <a:custGeom>
                <a:avLst/>
                <a:gdLst/>
                <a:ahLst/>
                <a:cxnLst/>
                <a:rect l="l" t="t" r="r" b="b"/>
                <a:pathLst>
                  <a:path w="184" h="161" extrusionOk="0">
                    <a:moveTo>
                      <a:pt x="92" y="1"/>
                    </a:moveTo>
                    <a:cubicBezTo>
                      <a:pt x="46" y="1"/>
                      <a:pt x="0" y="46"/>
                      <a:pt x="0" y="92"/>
                    </a:cubicBezTo>
                    <a:cubicBezTo>
                      <a:pt x="0" y="138"/>
                      <a:pt x="46" y="161"/>
                      <a:pt x="92" y="161"/>
                    </a:cubicBezTo>
                    <a:cubicBezTo>
                      <a:pt x="137" y="161"/>
                      <a:pt x="183" y="138"/>
                      <a:pt x="160" y="92"/>
                    </a:cubicBezTo>
                    <a:cubicBezTo>
                      <a:pt x="160" y="46"/>
                      <a:pt x="137"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26" name="Google Shape;7918;p34">
                <a:extLst>
                  <a:ext uri="{FF2B5EF4-FFF2-40B4-BE49-F238E27FC236}">
                    <a16:creationId xmlns:a16="http://schemas.microsoft.com/office/drawing/2014/main" id="{C23068F4-32D7-D958-9AB2-787B001C2EA8}"/>
                  </a:ext>
                </a:extLst>
              </p:cNvPr>
              <p:cNvSpPr/>
              <p:nvPr/>
            </p:nvSpPr>
            <p:spPr>
              <a:xfrm>
                <a:off x="4796150" y="4730300"/>
                <a:ext cx="139275" cy="118150"/>
              </a:xfrm>
              <a:custGeom>
                <a:avLst/>
                <a:gdLst/>
                <a:ahLst/>
                <a:cxnLst/>
                <a:rect l="l" t="t" r="r" b="b"/>
                <a:pathLst>
                  <a:path w="5571" h="4726" extrusionOk="0">
                    <a:moveTo>
                      <a:pt x="4224" y="0"/>
                    </a:moveTo>
                    <a:cubicBezTo>
                      <a:pt x="4109" y="69"/>
                      <a:pt x="3995" y="137"/>
                      <a:pt x="3881" y="206"/>
                    </a:cubicBezTo>
                    <a:cubicBezTo>
                      <a:pt x="3653" y="365"/>
                      <a:pt x="3425" y="502"/>
                      <a:pt x="3196" y="662"/>
                    </a:cubicBezTo>
                    <a:cubicBezTo>
                      <a:pt x="2649" y="1027"/>
                      <a:pt x="2101" y="1415"/>
                      <a:pt x="1576" y="1826"/>
                    </a:cubicBezTo>
                    <a:cubicBezTo>
                      <a:pt x="1325" y="2032"/>
                      <a:pt x="1074" y="2260"/>
                      <a:pt x="845" y="2488"/>
                    </a:cubicBezTo>
                    <a:cubicBezTo>
                      <a:pt x="640" y="2694"/>
                      <a:pt x="457" y="2899"/>
                      <a:pt x="298" y="3150"/>
                    </a:cubicBezTo>
                    <a:cubicBezTo>
                      <a:pt x="161" y="3333"/>
                      <a:pt x="69" y="3538"/>
                      <a:pt x="24" y="3766"/>
                    </a:cubicBezTo>
                    <a:cubicBezTo>
                      <a:pt x="1" y="3858"/>
                      <a:pt x="1" y="3972"/>
                      <a:pt x="1" y="4063"/>
                    </a:cubicBezTo>
                    <a:cubicBezTo>
                      <a:pt x="24" y="4154"/>
                      <a:pt x="69" y="4246"/>
                      <a:pt x="115" y="4337"/>
                    </a:cubicBezTo>
                    <a:cubicBezTo>
                      <a:pt x="138" y="4383"/>
                      <a:pt x="161" y="4428"/>
                      <a:pt x="206" y="4451"/>
                    </a:cubicBezTo>
                    <a:cubicBezTo>
                      <a:pt x="252" y="4497"/>
                      <a:pt x="275" y="4543"/>
                      <a:pt x="320" y="4565"/>
                    </a:cubicBezTo>
                    <a:cubicBezTo>
                      <a:pt x="412" y="4634"/>
                      <a:pt x="503" y="4679"/>
                      <a:pt x="617" y="4702"/>
                    </a:cubicBezTo>
                    <a:cubicBezTo>
                      <a:pt x="708" y="4725"/>
                      <a:pt x="823" y="4725"/>
                      <a:pt x="937" y="4725"/>
                    </a:cubicBezTo>
                    <a:cubicBezTo>
                      <a:pt x="1051" y="4725"/>
                      <a:pt x="1188" y="4702"/>
                      <a:pt x="1302" y="4679"/>
                    </a:cubicBezTo>
                    <a:cubicBezTo>
                      <a:pt x="1599" y="4611"/>
                      <a:pt x="1873" y="4497"/>
                      <a:pt x="2124" y="4360"/>
                    </a:cubicBezTo>
                    <a:cubicBezTo>
                      <a:pt x="2443" y="4200"/>
                      <a:pt x="2740" y="4040"/>
                      <a:pt x="3037" y="3835"/>
                    </a:cubicBezTo>
                    <a:cubicBezTo>
                      <a:pt x="3630" y="3447"/>
                      <a:pt x="4201" y="3013"/>
                      <a:pt x="4771" y="2557"/>
                    </a:cubicBezTo>
                    <a:cubicBezTo>
                      <a:pt x="5000" y="2374"/>
                      <a:pt x="5228" y="2192"/>
                      <a:pt x="5433" y="2009"/>
                    </a:cubicBezTo>
                    <a:cubicBezTo>
                      <a:pt x="5479" y="1963"/>
                      <a:pt x="5525" y="1940"/>
                      <a:pt x="5570" y="1895"/>
                    </a:cubicBezTo>
                    <a:lnTo>
                      <a:pt x="5525" y="1895"/>
                    </a:lnTo>
                    <a:cubicBezTo>
                      <a:pt x="5456" y="1895"/>
                      <a:pt x="5388" y="1872"/>
                      <a:pt x="5319" y="1872"/>
                    </a:cubicBezTo>
                    <a:lnTo>
                      <a:pt x="5296" y="1872"/>
                    </a:lnTo>
                    <a:cubicBezTo>
                      <a:pt x="4908" y="2192"/>
                      <a:pt x="4520" y="2511"/>
                      <a:pt x="4132" y="2831"/>
                    </a:cubicBezTo>
                    <a:cubicBezTo>
                      <a:pt x="3562" y="3264"/>
                      <a:pt x="2968" y="3675"/>
                      <a:pt x="2352" y="4018"/>
                    </a:cubicBezTo>
                    <a:cubicBezTo>
                      <a:pt x="2352" y="4018"/>
                      <a:pt x="2352" y="4040"/>
                      <a:pt x="2352" y="4040"/>
                    </a:cubicBezTo>
                    <a:cubicBezTo>
                      <a:pt x="2009" y="4223"/>
                      <a:pt x="1667" y="4383"/>
                      <a:pt x="1279" y="4474"/>
                    </a:cubicBezTo>
                    <a:cubicBezTo>
                      <a:pt x="1142" y="4520"/>
                      <a:pt x="1005" y="4543"/>
                      <a:pt x="891" y="4543"/>
                    </a:cubicBezTo>
                    <a:cubicBezTo>
                      <a:pt x="800" y="4543"/>
                      <a:pt x="731" y="4520"/>
                      <a:pt x="663" y="4520"/>
                    </a:cubicBezTo>
                    <a:cubicBezTo>
                      <a:pt x="594" y="4497"/>
                      <a:pt x="549" y="4474"/>
                      <a:pt x="503" y="4451"/>
                    </a:cubicBezTo>
                    <a:cubicBezTo>
                      <a:pt x="457" y="4428"/>
                      <a:pt x="412" y="4383"/>
                      <a:pt x="366" y="4337"/>
                    </a:cubicBezTo>
                    <a:cubicBezTo>
                      <a:pt x="320" y="4314"/>
                      <a:pt x="298" y="4269"/>
                      <a:pt x="275" y="4200"/>
                    </a:cubicBezTo>
                    <a:cubicBezTo>
                      <a:pt x="252" y="4177"/>
                      <a:pt x="229" y="4132"/>
                      <a:pt x="206" y="4086"/>
                    </a:cubicBezTo>
                    <a:cubicBezTo>
                      <a:pt x="206" y="4018"/>
                      <a:pt x="206" y="3972"/>
                      <a:pt x="206" y="3926"/>
                    </a:cubicBezTo>
                    <a:cubicBezTo>
                      <a:pt x="206" y="3858"/>
                      <a:pt x="206" y="3789"/>
                      <a:pt x="229" y="3721"/>
                    </a:cubicBezTo>
                    <a:cubicBezTo>
                      <a:pt x="275" y="3607"/>
                      <a:pt x="320" y="3470"/>
                      <a:pt x="389" y="3356"/>
                    </a:cubicBezTo>
                    <a:cubicBezTo>
                      <a:pt x="571" y="3059"/>
                      <a:pt x="800" y="2808"/>
                      <a:pt x="1051" y="2557"/>
                    </a:cubicBezTo>
                    <a:cubicBezTo>
                      <a:pt x="1325" y="2306"/>
                      <a:pt x="1599" y="2055"/>
                      <a:pt x="1895" y="1826"/>
                    </a:cubicBezTo>
                    <a:cubicBezTo>
                      <a:pt x="2398" y="1438"/>
                      <a:pt x="2945" y="1050"/>
                      <a:pt x="3493" y="685"/>
                    </a:cubicBezTo>
                    <a:cubicBezTo>
                      <a:pt x="3721" y="548"/>
                      <a:pt x="3927" y="411"/>
                      <a:pt x="4132" y="274"/>
                    </a:cubicBezTo>
                    <a:cubicBezTo>
                      <a:pt x="4178" y="251"/>
                      <a:pt x="4201" y="251"/>
                      <a:pt x="4224" y="229"/>
                    </a:cubicBezTo>
                    <a:cubicBezTo>
                      <a:pt x="4224" y="160"/>
                      <a:pt x="4224" y="69"/>
                      <a:pt x="4224"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27" name="Google Shape;7919;p34">
                <a:extLst>
                  <a:ext uri="{FF2B5EF4-FFF2-40B4-BE49-F238E27FC236}">
                    <a16:creationId xmlns:a16="http://schemas.microsoft.com/office/drawing/2014/main" id="{DBE8CDC2-462C-8E06-3A04-723622029587}"/>
                  </a:ext>
                </a:extLst>
              </p:cNvPr>
              <p:cNvSpPr/>
              <p:nvPr/>
            </p:nvSpPr>
            <p:spPr>
              <a:xfrm>
                <a:off x="4822400" y="4794200"/>
                <a:ext cx="25" cy="25"/>
              </a:xfrm>
              <a:custGeom>
                <a:avLst/>
                <a:gdLst/>
                <a:ahLst/>
                <a:cxnLst/>
                <a:rect l="l" t="t" r="r" b="b"/>
                <a:pathLst>
                  <a:path w="1" h="1" extrusionOk="0">
                    <a:moveTo>
                      <a:pt x="1" y="1"/>
                    </a:moveTo>
                    <a:lnTo>
                      <a:pt x="1" y="1"/>
                    </a:lnTo>
                    <a:cubicBezTo>
                      <a:pt x="1" y="1"/>
                      <a:pt x="1" y="1"/>
                      <a:pt x="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28" name="Google Shape;7920;p34">
                <a:extLst>
                  <a:ext uri="{FF2B5EF4-FFF2-40B4-BE49-F238E27FC236}">
                    <a16:creationId xmlns:a16="http://schemas.microsoft.com/office/drawing/2014/main" id="{541A110A-01D3-B114-937F-297D9A761066}"/>
                  </a:ext>
                </a:extLst>
              </p:cNvPr>
              <p:cNvSpPr/>
              <p:nvPr/>
            </p:nvSpPr>
            <p:spPr>
              <a:xfrm>
                <a:off x="4822975" y="4794200"/>
                <a:ext cx="25" cy="25"/>
              </a:xfrm>
              <a:custGeom>
                <a:avLst/>
                <a:gdLst/>
                <a:ahLst/>
                <a:cxnLst/>
                <a:rect l="l" t="t" r="r" b="b"/>
                <a:pathLst>
                  <a:path w="1" h="1" extrusionOk="0">
                    <a:moveTo>
                      <a:pt x="1" y="1"/>
                    </a:moveTo>
                    <a:lnTo>
                      <a:pt x="1" y="1"/>
                    </a:ln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29" name="Google Shape;7921;p34">
                <a:extLst>
                  <a:ext uri="{FF2B5EF4-FFF2-40B4-BE49-F238E27FC236}">
                    <a16:creationId xmlns:a16="http://schemas.microsoft.com/office/drawing/2014/main" id="{AA6EC472-1F4B-0406-DC80-098ED9F75454}"/>
                  </a:ext>
                </a:extLst>
              </p:cNvPr>
              <p:cNvSpPr/>
              <p:nvPr/>
            </p:nvSpPr>
            <p:spPr>
              <a:xfrm>
                <a:off x="4854925" y="4830725"/>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30" name="Google Shape;7922;p34">
                <a:extLst>
                  <a:ext uri="{FF2B5EF4-FFF2-40B4-BE49-F238E27FC236}">
                    <a16:creationId xmlns:a16="http://schemas.microsoft.com/office/drawing/2014/main" id="{922C8A0C-4EA0-7464-441B-C724FC1DFED2}"/>
                  </a:ext>
                </a:extLst>
              </p:cNvPr>
              <p:cNvSpPr/>
              <p:nvPr/>
            </p:nvSpPr>
            <p:spPr>
              <a:xfrm>
                <a:off x="4807000" y="4741125"/>
                <a:ext cx="117575" cy="98175"/>
              </a:xfrm>
              <a:custGeom>
                <a:avLst/>
                <a:gdLst/>
                <a:ahLst/>
                <a:cxnLst/>
                <a:rect l="l" t="t" r="r" b="b"/>
                <a:pathLst>
                  <a:path w="4703" h="3927" extrusionOk="0">
                    <a:moveTo>
                      <a:pt x="3790" y="1"/>
                    </a:moveTo>
                    <a:cubicBezTo>
                      <a:pt x="3744" y="24"/>
                      <a:pt x="3698" y="47"/>
                      <a:pt x="3653" y="69"/>
                    </a:cubicBezTo>
                    <a:cubicBezTo>
                      <a:pt x="3584" y="115"/>
                      <a:pt x="3538" y="161"/>
                      <a:pt x="3470" y="206"/>
                    </a:cubicBezTo>
                    <a:cubicBezTo>
                      <a:pt x="3287" y="321"/>
                      <a:pt x="3105" y="435"/>
                      <a:pt x="2922" y="549"/>
                    </a:cubicBezTo>
                    <a:cubicBezTo>
                      <a:pt x="2443" y="891"/>
                      <a:pt x="1964" y="1234"/>
                      <a:pt x="1507" y="1622"/>
                    </a:cubicBezTo>
                    <a:cubicBezTo>
                      <a:pt x="1256" y="1804"/>
                      <a:pt x="1028" y="2032"/>
                      <a:pt x="799" y="2238"/>
                    </a:cubicBezTo>
                    <a:cubicBezTo>
                      <a:pt x="594" y="2443"/>
                      <a:pt x="411" y="2626"/>
                      <a:pt x="252" y="2854"/>
                    </a:cubicBezTo>
                    <a:cubicBezTo>
                      <a:pt x="183" y="2945"/>
                      <a:pt x="137" y="3037"/>
                      <a:pt x="92" y="3128"/>
                    </a:cubicBezTo>
                    <a:cubicBezTo>
                      <a:pt x="46" y="3219"/>
                      <a:pt x="23" y="3288"/>
                      <a:pt x="1" y="3379"/>
                    </a:cubicBezTo>
                    <a:cubicBezTo>
                      <a:pt x="1" y="3470"/>
                      <a:pt x="1" y="3539"/>
                      <a:pt x="46" y="3607"/>
                    </a:cubicBezTo>
                    <a:cubicBezTo>
                      <a:pt x="69" y="3699"/>
                      <a:pt x="115" y="3767"/>
                      <a:pt x="183" y="3813"/>
                    </a:cubicBezTo>
                    <a:cubicBezTo>
                      <a:pt x="229" y="3836"/>
                      <a:pt x="297" y="3858"/>
                      <a:pt x="343" y="3881"/>
                    </a:cubicBezTo>
                    <a:cubicBezTo>
                      <a:pt x="411" y="3904"/>
                      <a:pt x="503" y="3927"/>
                      <a:pt x="571" y="3927"/>
                    </a:cubicBezTo>
                    <a:cubicBezTo>
                      <a:pt x="777" y="3927"/>
                      <a:pt x="959" y="3881"/>
                      <a:pt x="1142" y="3813"/>
                    </a:cubicBezTo>
                    <a:cubicBezTo>
                      <a:pt x="1530" y="3676"/>
                      <a:pt x="1872" y="3448"/>
                      <a:pt x="2237" y="3242"/>
                    </a:cubicBezTo>
                    <a:cubicBezTo>
                      <a:pt x="2420" y="3105"/>
                      <a:pt x="2625" y="2991"/>
                      <a:pt x="2831" y="2854"/>
                    </a:cubicBezTo>
                    <a:cubicBezTo>
                      <a:pt x="3082" y="2694"/>
                      <a:pt x="3310" y="2535"/>
                      <a:pt x="3561" y="2352"/>
                    </a:cubicBezTo>
                    <a:cubicBezTo>
                      <a:pt x="3949" y="2055"/>
                      <a:pt x="4337" y="1736"/>
                      <a:pt x="4703" y="1393"/>
                    </a:cubicBezTo>
                    <a:cubicBezTo>
                      <a:pt x="4611" y="1370"/>
                      <a:pt x="4543" y="1348"/>
                      <a:pt x="4474" y="1348"/>
                    </a:cubicBezTo>
                    <a:cubicBezTo>
                      <a:pt x="4018" y="1736"/>
                      <a:pt x="3561" y="2124"/>
                      <a:pt x="3059" y="2466"/>
                    </a:cubicBezTo>
                    <a:cubicBezTo>
                      <a:pt x="2899" y="2580"/>
                      <a:pt x="2762" y="2672"/>
                      <a:pt x="2603" y="2786"/>
                    </a:cubicBezTo>
                    <a:cubicBezTo>
                      <a:pt x="2466" y="2877"/>
                      <a:pt x="2329" y="2945"/>
                      <a:pt x="2215" y="3014"/>
                    </a:cubicBezTo>
                    <a:cubicBezTo>
                      <a:pt x="2009" y="3151"/>
                      <a:pt x="1804" y="3265"/>
                      <a:pt x="1621" y="3379"/>
                    </a:cubicBezTo>
                    <a:cubicBezTo>
                      <a:pt x="1370" y="3516"/>
                      <a:pt x="1142" y="3630"/>
                      <a:pt x="891" y="3699"/>
                    </a:cubicBezTo>
                    <a:cubicBezTo>
                      <a:pt x="799" y="3721"/>
                      <a:pt x="708" y="3721"/>
                      <a:pt x="594" y="3744"/>
                    </a:cubicBezTo>
                    <a:cubicBezTo>
                      <a:pt x="548" y="3721"/>
                      <a:pt x="503" y="3721"/>
                      <a:pt x="434" y="3721"/>
                    </a:cubicBezTo>
                    <a:cubicBezTo>
                      <a:pt x="411" y="3699"/>
                      <a:pt x="366" y="3676"/>
                      <a:pt x="320" y="3676"/>
                    </a:cubicBezTo>
                    <a:cubicBezTo>
                      <a:pt x="297" y="3653"/>
                      <a:pt x="274" y="3630"/>
                      <a:pt x="252" y="3607"/>
                    </a:cubicBezTo>
                    <a:cubicBezTo>
                      <a:pt x="252" y="3607"/>
                      <a:pt x="229" y="3585"/>
                      <a:pt x="229" y="3562"/>
                    </a:cubicBezTo>
                    <a:cubicBezTo>
                      <a:pt x="206" y="3539"/>
                      <a:pt x="206" y="3539"/>
                      <a:pt x="206" y="3516"/>
                    </a:cubicBezTo>
                    <a:cubicBezTo>
                      <a:pt x="206" y="3493"/>
                      <a:pt x="206" y="3470"/>
                      <a:pt x="206" y="3448"/>
                    </a:cubicBezTo>
                    <a:cubicBezTo>
                      <a:pt x="206" y="3425"/>
                      <a:pt x="206" y="3379"/>
                      <a:pt x="206" y="3356"/>
                    </a:cubicBezTo>
                    <a:cubicBezTo>
                      <a:pt x="229" y="3265"/>
                      <a:pt x="274" y="3174"/>
                      <a:pt x="320" y="3105"/>
                    </a:cubicBezTo>
                    <a:cubicBezTo>
                      <a:pt x="320" y="3105"/>
                      <a:pt x="320" y="3128"/>
                      <a:pt x="320" y="3128"/>
                    </a:cubicBezTo>
                    <a:cubicBezTo>
                      <a:pt x="389" y="2991"/>
                      <a:pt x="480" y="2877"/>
                      <a:pt x="571" y="2763"/>
                    </a:cubicBezTo>
                    <a:cubicBezTo>
                      <a:pt x="685" y="2626"/>
                      <a:pt x="799" y="2512"/>
                      <a:pt x="936" y="2375"/>
                    </a:cubicBezTo>
                    <a:cubicBezTo>
                      <a:pt x="1050" y="2283"/>
                      <a:pt x="1165" y="2169"/>
                      <a:pt x="1279" y="2055"/>
                    </a:cubicBezTo>
                    <a:cubicBezTo>
                      <a:pt x="1758" y="1644"/>
                      <a:pt x="2283" y="1234"/>
                      <a:pt x="2808" y="868"/>
                    </a:cubicBezTo>
                    <a:cubicBezTo>
                      <a:pt x="3036" y="731"/>
                      <a:pt x="3242" y="572"/>
                      <a:pt x="3470" y="435"/>
                    </a:cubicBezTo>
                    <a:cubicBezTo>
                      <a:pt x="3584" y="366"/>
                      <a:pt x="3675" y="298"/>
                      <a:pt x="3812" y="229"/>
                    </a:cubicBezTo>
                    <a:cubicBezTo>
                      <a:pt x="3790" y="206"/>
                      <a:pt x="3790" y="184"/>
                      <a:pt x="3790" y="184"/>
                    </a:cubicBezTo>
                    <a:cubicBezTo>
                      <a:pt x="3790" y="115"/>
                      <a:pt x="3790" y="69"/>
                      <a:pt x="3790"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31" name="Google Shape;7923;p34">
                <a:extLst>
                  <a:ext uri="{FF2B5EF4-FFF2-40B4-BE49-F238E27FC236}">
                    <a16:creationId xmlns:a16="http://schemas.microsoft.com/office/drawing/2014/main" id="{149AD061-7C8E-4DCA-8652-A48353A8A46C}"/>
                  </a:ext>
                </a:extLst>
              </p:cNvPr>
              <p:cNvSpPr/>
              <p:nvPr/>
            </p:nvSpPr>
            <p:spPr>
              <a:xfrm>
                <a:off x="4901725" y="4701775"/>
                <a:ext cx="130700" cy="83700"/>
              </a:xfrm>
              <a:custGeom>
                <a:avLst/>
                <a:gdLst/>
                <a:ahLst/>
                <a:cxnLst/>
                <a:rect l="l" t="t" r="r" b="b"/>
                <a:pathLst>
                  <a:path w="5228" h="3348" extrusionOk="0">
                    <a:moveTo>
                      <a:pt x="3767" y="0"/>
                    </a:moveTo>
                    <a:cubicBezTo>
                      <a:pt x="3607" y="0"/>
                      <a:pt x="3447" y="23"/>
                      <a:pt x="3287" y="91"/>
                    </a:cubicBezTo>
                    <a:cubicBezTo>
                      <a:pt x="2968" y="183"/>
                      <a:pt x="2694" y="388"/>
                      <a:pt x="2466" y="616"/>
                    </a:cubicBezTo>
                    <a:cubicBezTo>
                      <a:pt x="2443" y="639"/>
                      <a:pt x="2420" y="662"/>
                      <a:pt x="2420" y="685"/>
                    </a:cubicBezTo>
                    <a:cubicBezTo>
                      <a:pt x="2420" y="708"/>
                      <a:pt x="2420" y="730"/>
                      <a:pt x="2443" y="753"/>
                    </a:cubicBezTo>
                    <a:cubicBezTo>
                      <a:pt x="2456" y="780"/>
                      <a:pt x="2485" y="791"/>
                      <a:pt x="2516" y="791"/>
                    </a:cubicBezTo>
                    <a:cubicBezTo>
                      <a:pt x="2538" y="791"/>
                      <a:pt x="2561" y="786"/>
                      <a:pt x="2580" y="776"/>
                    </a:cubicBezTo>
                    <a:cubicBezTo>
                      <a:pt x="2717" y="639"/>
                      <a:pt x="2854" y="525"/>
                      <a:pt x="2991" y="434"/>
                    </a:cubicBezTo>
                    <a:cubicBezTo>
                      <a:pt x="3128" y="365"/>
                      <a:pt x="3265" y="297"/>
                      <a:pt x="3424" y="251"/>
                    </a:cubicBezTo>
                    <a:cubicBezTo>
                      <a:pt x="3516" y="228"/>
                      <a:pt x="3630" y="205"/>
                      <a:pt x="3744" y="205"/>
                    </a:cubicBezTo>
                    <a:cubicBezTo>
                      <a:pt x="3835" y="205"/>
                      <a:pt x="3949" y="205"/>
                      <a:pt x="4041" y="228"/>
                    </a:cubicBezTo>
                    <a:cubicBezTo>
                      <a:pt x="4132" y="251"/>
                      <a:pt x="4223" y="297"/>
                      <a:pt x="4315" y="342"/>
                    </a:cubicBezTo>
                    <a:cubicBezTo>
                      <a:pt x="4429" y="388"/>
                      <a:pt x="4520" y="457"/>
                      <a:pt x="4588" y="525"/>
                    </a:cubicBezTo>
                    <a:cubicBezTo>
                      <a:pt x="4680" y="616"/>
                      <a:pt x="4748" y="708"/>
                      <a:pt x="4817" y="822"/>
                    </a:cubicBezTo>
                    <a:cubicBezTo>
                      <a:pt x="4817" y="822"/>
                      <a:pt x="4817" y="822"/>
                      <a:pt x="4817" y="799"/>
                    </a:cubicBezTo>
                    <a:cubicBezTo>
                      <a:pt x="4885" y="913"/>
                      <a:pt x="4931" y="1050"/>
                      <a:pt x="4976" y="1164"/>
                    </a:cubicBezTo>
                    <a:cubicBezTo>
                      <a:pt x="4999" y="1278"/>
                      <a:pt x="5022" y="1392"/>
                      <a:pt x="5022" y="1529"/>
                    </a:cubicBezTo>
                    <a:cubicBezTo>
                      <a:pt x="5022" y="1643"/>
                      <a:pt x="5022" y="1758"/>
                      <a:pt x="4999" y="1872"/>
                    </a:cubicBezTo>
                    <a:cubicBezTo>
                      <a:pt x="4954" y="1986"/>
                      <a:pt x="4931" y="2100"/>
                      <a:pt x="4862" y="2191"/>
                    </a:cubicBezTo>
                    <a:cubicBezTo>
                      <a:pt x="4817" y="2305"/>
                      <a:pt x="4748" y="2397"/>
                      <a:pt x="4657" y="2488"/>
                    </a:cubicBezTo>
                    <a:cubicBezTo>
                      <a:pt x="4566" y="2602"/>
                      <a:pt x="4429" y="2693"/>
                      <a:pt x="4315" y="2762"/>
                    </a:cubicBezTo>
                    <a:cubicBezTo>
                      <a:pt x="4109" y="2899"/>
                      <a:pt x="3904" y="2967"/>
                      <a:pt x="3675" y="3036"/>
                    </a:cubicBezTo>
                    <a:lnTo>
                      <a:pt x="3698" y="3036"/>
                    </a:lnTo>
                    <a:cubicBezTo>
                      <a:pt x="3561" y="3059"/>
                      <a:pt x="3424" y="3104"/>
                      <a:pt x="3310" y="3127"/>
                    </a:cubicBezTo>
                    <a:cubicBezTo>
                      <a:pt x="3150" y="3150"/>
                      <a:pt x="3013" y="3150"/>
                      <a:pt x="2877" y="3150"/>
                    </a:cubicBezTo>
                    <a:lnTo>
                      <a:pt x="2899" y="3150"/>
                    </a:lnTo>
                    <a:cubicBezTo>
                      <a:pt x="2827" y="3154"/>
                      <a:pt x="2755" y="3156"/>
                      <a:pt x="2683" y="3156"/>
                    </a:cubicBezTo>
                    <a:cubicBezTo>
                      <a:pt x="2351" y="3156"/>
                      <a:pt x="2032" y="3115"/>
                      <a:pt x="1712" y="3059"/>
                    </a:cubicBezTo>
                    <a:cubicBezTo>
                      <a:pt x="1347" y="2990"/>
                      <a:pt x="959" y="2899"/>
                      <a:pt x="594" y="2830"/>
                    </a:cubicBezTo>
                    <a:lnTo>
                      <a:pt x="617" y="2830"/>
                    </a:lnTo>
                    <a:cubicBezTo>
                      <a:pt x="434" y="2785"/>
                      <a:pt x="274" y="2739"/>
                      <a:pt x="115" y="2716"/>
                    </a:cubicBezTo>
                    <a:cubicBezTo>
                      <a:pt x="107" y="2709"/>
                      <a:pt x="99" y="2706"/>
                      <a:pt x="92" y="2706"/>
                    </a:cubicBezTo>
                    <a:cubicBezTo>
                      <a:pt x="77" y="2706"/>
                      <a:pt x="61" y="2716"/>
                      <a:pt x="46" y="2716"/>
                    </a:cubicBezTo>
                    <a:cubicBezTo>
                      <a:pt x="23" y="2739"/>
                      <a:pt x="1" y="2762"/>
                      <a:pt x="1" y="2785"/>
                    </a:cubicBezTo>
                    <a:cubicBezTo>
                      <a:pt x="1" y="2808"/>
                      <a:pt x="1" y="2853"/>
                      <a:pt x="23" y="2853"/>
                    </a:cubicBezTo>
                    <a:cubicBezTo>
                      <a:pt x="46" y="2876"/>
                      <a:pt x="69" y="2899"/>
                      <a:pt x="92" y="2899"/>
                    </a:cubicBezTo>
                    <a:cubicBezTo>
                      <a:pt x="617" y="3036"/>
                      <a:pt x="1142" y="3150"/>
                      <a:pt x="1667" y="3241"/>
                    </a:cubicBezTo>
                    <a:cubicBezTo>
                      <a:pt x="1941" y="3287"/>
                      <a:pt x="2215" y="3333"/>
                      <a:pt x="2488" y="3333"/>
                    </a:cubicBezTo>
                    <a:cubicBezTo>
                      <a:pt x="2592" y="3342"/>
                      <a:pt x="2700" y="3348"/>
                      <a:pt x="2809" y="3348"/>
                    </a:cubicBezTo>
                    <a:cubicBezTo>
                      <a:pt x="2963" y="3348"/>
                      <a:pt x="3117" y="3336"/>
                      <a:pt x="3265" y="3310"/>
                    </a:cubicBezTo>
                    <a:cubicBezTo>
                      <a:pt x="3493" y="3287"/>
                      <a:pt x="3698" y="3241"/>
                      <a:pt x="3904" y="3173"/>
                    </a:cubicBezTo>
                    <a:cubicBezTo>
                      <a:pt x="4086" y="3104"/>
                      <a:pt x="4246" y="3036"/>
                      <a:pt x="4383" y="2944"/>
                    </a:cubicBezTo>
                    <a:cubicBezTo>
                      <a:pt x="4634" y="2808"/>
                      <a:pt x="4862" y="2602"/>
                      <a:pt x="4999" y="2351"/>
                    </a:cubicBezTo>
                    <a:cubicBezTo>
                      <a:pt x="5136" y="2123"/>
                      <a:pt x="5205" y="1895"/>
                      <a:pt x="5228" y="1643"/>
                    </a:cubicBezTo>
                    <a:cubicBezTo>
                      <a:pt x="5228" y="1392"/>
                      <a:pt x="5182" y="1141"/>
                      <a:pt x="5091" y="936"/>
                    </a:cubicBezTo>
                    <a:cubicBezTo>
                      <a:pt x="4999" y="708"/>
                      <a:pt x="4862" y="502"/>
                      <a:pt x="4680" y="342"/>
                    </a:cubicBezTo>
                    <a:cubicBezTo>
                      <a:pt x="4497" y="205"/>
                      <a:pt x="4292" y="91"/>
                      <a:pt x="4063" y="23"/>
                    </a:cubicBezTo>
                    <a:cubicBezTo>
                      <a:pt x="3972" y="23"/>
                      <a:pt x="3858" y="0"/>
                      <a:pt x="3767"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32" name="Google Shape;7924;p34">
                <a:extLst>
                  <a:ext uri="{FF2B5EF4-FFF2-40B4-BE49-F238E27FC236}">
                    <a16:creationId xmlns:a16="http://schemas.microsoft.com/office/drawing/2014/main" id="{1187EC5B-BE0A-2B4F-52FF-8BB3BB3BBED5}"/>
                  </a:ext>
                </a:extLst>
              </p:cNvPr>
              <p:cNvSpPr/>
              <p:nvPr/>
            </p:nvSpPr>
            <p:spPr>
              <a:xfrm>
                <a:off x="4897725" y="4648125"/>
                <a:ext cx="85625" cy="125425"/>
              </a:xfrm>
              <a:custGeom>
                <a:avLst/>
                <a:gdLst/>
                <a:ahLst/>
                <a:cxnLst/>
                <a:rect l="l" t="t" r="r" b="b"/>
                <a:pathLst>
                  <a:path w="3425" h="5017" extrusionOk="0">
                    <a:moveTo>
                      <a:pt x="3105" y="822"/>
                    </a:moveTo>
                    <a:cubicBezTo>
                      <a:pt x="3105" y="832"/>
                      <a:pt x="3109" y="838"/>
                      <a:pt x="3114" y="841"/>
                    </a:cubicBezTo>
                    <a:lnTo>
                      <a:pt x="3114" y="841"/>
                    </a:lnTo>
                    <a:cubicBezTo>
                      <a:pt x="3111" y="835"/>
                      <a:pt x="3108" y="828"/>
                      <a:pt x="3105" y="822"/>
                    </a:cubicBezTo>
                    <a:close/>
                    <a:moveTo>
                      <a:pt x="2124" y="0"/>
                    </a:moveTo>
                    <a:cubicBezTo>
                      <a:pt x="2032" y="0"/>
                      <a:pt x="1918" y="0"/>
                      <a:pt x="1827" y="46"/>
                    </a:cubicBezTo>
                    <a:cubicBezTo>
                      <a:pt x="1644" y="92"/>
                      <a:pt x="1462" y="183"/>
                      <a:pt x="1302" y="320"/>
                    </a:cubicBezTo>
                    <a:cubicBezTo>
                      <a:pt x="1142" y="434"/>
                      <a:pt x="1005" y="594"/>
                      <a:pt x="868" y="754"/>
                    </a:cubicBezTo>
                    <a:cubicBezTo>
                      <a:pt x="640" y="1073"/>
                      <a:pt x="434" y="1416"/>
                      <a:pt x="297" y="1781"/>
                    </a:cubicBezTo>
                    <a:cubicBezTo>
                      <a:pt x="115" y="2283"/>
                      <a:pt x="46" y="2831"/>
                      <a:pt x="24" y="3356"/>
                    </a:cubicBezTo>
                    <a:cubicBezTo>
                      <a:pt x="1" y="3881"/>
                      <a:pt x="24" y="4429"/>
                      <a:pt x="115" y="4954"/>
                    </a:cubicBezTo>
                    <a:cubicBezTo>
                      <a:pt x="138" y="4976"/>
                      <a:pt x="161" y="4999"/>
                      <a:pt x="161" y="4999"/>
                    </a:cubicBezTo>
                    <a:cubicBezTo>
                      <a:pt x="172" y="5011"/>
                      <a:pt x="189" y="5016"/>
                      <a:pt x="206" y="5016"/>
                    </a:cubicBezTo>
                    <a:cubicBezTo>
                      <a:pt x="223" y="5016"/>
                      <a:pt x="240" y="5011"/>
                      <a:pt x="252" y="4999"/>
                    </a:cubicBezTo>
                    <a:cubicBezTo>
                      <a:pt x="275" y="4999"/>
                      <a:pt x="297" y="4976"/>
                      <a:pt x="297" y="4954"/>
                    </a:cubicBezTo>
                    <a:cubicBezTo>
                      <a:pt x="320" y="4931"/>
                      <a:pt x="320" y="4908"/>
                      <a:pt x="297" y="4885"/>
                    </a:cubicBezTo>
                    <a:lnTo>
                      <a:pt x="297" y="4839"/>
                    </a:lnTo>
                    <a:cubicBezTo>
                      <a:pt x="206" y="4269"/>
                      <a:pt x="183" y="3698"/>
                      <a:pt x="229" y="3128"/>
                    </a:cubicBezTo>
                    <a:lnTo>
                      <a:pt x="229" y="3128"/>
                    </a:lnTo>
                    <a:cubicBezTo>
                      <a:pt x="229" y="3150"/>
                      <a:pt x="229" y="3150"/>
                      <a:pt x="229" y="3173"/>
                    </a:cubicBezTo>
                    <a:cubicBezTo>
                      <a:pt x="252" y="2717"/>
                      <a:pt x="343" y="2260"/>
                      <a:pt x="480" y="1826"/>
                    </a:cubicBezTo>
                    <a:cubicBezTo>
                      <a:pt x="594" y="1530"/>
                      <a:pt x="754" y="1256"/>
                      <a:pt x="937" y="1005"/>
                    </a:cubicBezTo>
                    <a:cubicBezTo>
                      <a:pt x="933" y="1005"/>
                      <a:pt x="931" y="1005"/>
                      <a:pt x="928" y="1006"/>
                    </a:cubicBezTo>
                    <a:lnTo>
                      <a:pt x="928" y="1006"/>
                    </a:lnTo>
                    <a:cubicBezTo>
                      <a:pt x="1062" y="811"/>
                      <a:pt x="1217" y="657"/>
                      <a:pt x="1393" y="503"/>
                    </a:cubicBezTo>
                    <a:cubicBezTo>
                      <a:pt x="1480" y="416"/>
                      <a:pt x="1588" y="349"/>
                      <a:pt x="1716" y="284"/>
                    </a:cubicBezTo>
                    <a:lnTo>
                      <a:pt x="1716" y="284"/>
                    </a:lnTo>
                    <a:cubicBezTo>
                      <a:pt x="1714" y="287"/>
                      <a:pt x="1713" y="292"/>
                      <a:pt x="1713" y="297"/>
                    </a:cubicBezTo>
                    <a:cubicBezTo>
                      <a:pt x="1804" y="252"/>
                      <a:pt x="1872" y="229"/>
                      <a:pt x="1964" y="206"/>
                    </a:cubicBezTo>
                    <a:cubicBezTo>
                      <a:pt x="2055" y="183"/>
                      <a:pt x="2124" y="183"/>
                      <a:pt x="2215" y="183"/>
                    </a:cubicBezTo>
                    <a:cubicBezTo>
                      <a:pt x="2283" y="206"/>
                      <a:pt x="2375" y="229"/>
                      <a:pt x="2443" y="252"/>
                    </a:cubicBezTo>
                    <a:cubicBezTo>
                      <a:pt x="2557" y="297"/>
                      <a:pt x="2648" y="343"/>
                      <a:pt x="2740" y="411"/>
                    </a:cubicBezTo>
                    <a:cubicBezTo>
                      <a:pt x="2831" y="480"/>
                      <a:pt x="2900" y="548"/>
                      <a:pt x="2968" y="617"/>
                    </a:cubicBezTo>
                    <a:cubicBezTo>
                      <a:pt x="3037" y="685"/>
                      <a:pt x="3082" y="777"/>
                      <a:pt x="3128" y="845"/>
                    </a:cubicBezTo>
                    <a:cubicBezTo>
                      <a:pt x="3128" y="845"/>
                      <a:pt x="3120" y="845"/>
                      <a:pt x="3114" y="841"/>
                    </a:cubicBezTo>
                    <a:lnTo>
                      <a:pt x="3114" y="841"/>
                    </a:lnTo>
                    <a:cubicBezTo>
                      <a:pt x="3154" y="926"/>
                      <a:pt x="3175" y="1011"/>
                      <a:pt x="3196" y="1096"/>
                    </a:cubicBezTo>
                    <a:cubicBezTo>
                      <a:pt x="3219" y="1233"/>
                      <a:pt x="3219" y="1347"/>
                      <a:pt x="3219" y="1461"/>
                    </a:cubicBezTo>
                    <a:cubicBezTo>
                      <a:pt x="3196" y="1621"/>
                      <a:pt x="3173" y="1781"/>
                      <a:pt x="3105" y="1918"/>
                    </a:cubicBezTo>
                    <a:cubicBezTo>
                      <a:pt x="3037" y="2100"/>
                      <a:pt x="2945" y="2283"/>
                      <a:pt x="2831" y="2443"/>
                    </a:cubicBezTo>
                    <a:cubicBezTo>
                      <a:pt x="2763" y="2557"/>
                      <a:pt x="2671" y="2671"/>
                      <a:pt x="2557" y="2762"/>
                    </a:cubicBezTo>
                    <a:cubicBezTo>
                      <a:pt x="2534" y="2785"/>
                      <a:pt x="2534" y="2854"/>
                      <a:pt x="2580" y="2899"/>
                    </a:cubicBezTo>
                    <a:cubicBezTo>
                      <a:pt x="2591" y="2911"/>
                      <a:pt x="2614" y="2916"/>
                      <a:pt x="2640" y="2916"/>
                    </a:cubicBezTo>
                    <a:cubicBezTo>
                      <a:pt x="2666" y="2916"/>
                      <a:pt x="2694" y="2911"/>
                      <a:pt x="2717" y="2899"/>
                    </a:cubicBezTo>
                    <a:cubicBezTo>
                      <a:pt x="2831" y="2762"/>
                      <a:pt x="2945" y="2625"/>
                      <a:pt x="3037" y="2488"/>
                    </a:cubicBezTo>
                    <a:cubicBezTo>
                      <a:pt x="3128" y="2329"/>
                      <a:pt x="3219" y="2192"/>
                      <a:pt x="3288" y="2032"/>
                    </a:cubicBezTo>
                    <a:cubicBezTo>
                      <a:pt x="3333" y="1872"/>
                      <a:pt x="3379" y="1712"/>
                      <a:pt x="3402" y="1553"/>
                    </a:cubicBezTo>
                    <a:cubicBezTo>
                      <a:pt x="3425" y="1370"/>
                      <a:pt x="3425" y="1210"/>
                      <a:pt x="3379" y="1050"/>
                    </a:cubicBezTo>
                    <a:cubicBezTo>
                      <a:pt x="3356" y="891"/>
                      <a:pt x="3288" y="731"/>
                      <a:pt x="3196" y="594"/>
                    </a:cubicBezTo>
                    <a:cubicBezTo>
                      <a:pt x="3105" y="457"/>
                      <a:pt x="2968" y="320"/>
                      <a:pt x="2831" y="229"/>
                    </a:cubicBezTo>
                    <a:cubicBezTo>
                      <a:pt x="2740" y="183"/>
                      <a:pt x="2671" y="115"/>
                      <a:pt x="2580" y="92"/>
                    </a:cubicBezTo>
                    <a:cubicBezTo>
                      <a:pt x="2489" y="46"/>
                      <a:pt x="2397" y="23"/>
                      <a:pt x="2306"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33" name="Google Shape;7925;p34">
                <a:extLst>
                  <a:ext uri="{FF2B5EF4-FFF2-40B4-BE49-F238E27FC236}">
                    <a16:creationId xmlns:a16="http://schemas.microsoft.com/office/drawing/2014/main" id="{5465DB52-AFBD-B631-BAC1-17636558B359}"/>
                  </a:ext>
                </a:extLst>
              </p:cNvPr>
              <p:cNvSpPr/>
              <p:nvPr/>
            </p:nvSpPr>
            <p:spPr>
              <a:xfrm>
                <a:off x="4899450" y="4650975"/>
                <a:ext cx="131825" cy="131850"/>
              </a:xfrm>
              <a:custGeom>
                <a:avLst/>
                <a:gdLst/>
                <a:ahLst/>
                <a:cxnLst/>
                <a:rect l="l" t="t" r="r" b="b"/>
                <a:pathLst>
                  <a:path w="5273" h="5274" extrusionOk="0">
                    <a:moveTo>
                      <a:pt x="1895" y="1"/>
                    </a:moveTo>
                    <a:cubicBezTo>
                      <a:pt x="1849" y="1"/>
                      <a:pt x="1803" y="23"/>
                      <a:pt x="1758" y="23"/>
                    </a:cubicBezTo>
                    <a:cubicBezTo>
                      <a:pt x="1735" y="46"/>
                      <a:pt x="1712" y="46"/>
                      <a:pt x="1666" y="69"/>
                    </a:cubicBezTo>
                    <a:cubicBezTo>
                      <a:pt x="1598" y="92"/>
                      <a:pt x="1530" y="138"/>
                      <a:pt x="1461" y="183"/>
                    </a:cubicBezTo>
                    <a:cubicBezTo>
                      <a:pt x="1370" y="229"/>
                      <a:pt x="1278" y="297"/>
                      <a:pt x="1210" y="366"/>
                    </a:cubicBezTo>
                    <a:cubicBezTo>
                      <a:pt x="1141" y="434"/>
                      <a:pt x="1096" y="480"/>
                      <a:pt x="1050" y="548"/>
                    </a:cubicBezTo>
                    <a:cubicBezTo>
                      <a:pt x="1027" y="571"/>
                      <a:pt x="982" y="594"/>
                      <a:pt x="959" y="617"/>
                    </a:cubicBezTo>
                    <a:cubicBezTo>
                      <a:pt x="890" y="708"/>
                      <a:pt x="822" y="799"/>
                      <a:pt x="753" y="891"/>
                    </a:cubicBezTo>
                    <a:cubicBezTo>
                      <a:pt x="708" y="959"/>
                      <a:pt x="685" y="1028"/>
                      <a:pt x="639" y="1119"/>
                    </a:cubicBezTo>
                    <a:cubicBezTo>
                      <a:pt x="617" y="1165"/>
                      <a:pt x="594" y="1187"/>
                      <a:pt x="571" y="1233"/>
                    </a:cubicBezTo>
                    <a:cubicBezTo>
                      <a:pt x="548" y="1279"/>
                      <a:pt x="525" y="1302"/>
                      <a:pt x="525" y="1324"/>
                    </a:cubicBezTo>
                    <a:cubicBezTo>
                      <a:pt x="457" y="1439"/>
                      <a:pt x="388" y="1553"/>
                      <a:pt x="343" y="1667"/>
                    </a:cubicBezTo>
                    <a:lnTo>
                      <a:pt x="297" y="1781"/>
                    </a:lnTo>
                    <a:cubicBezTo>
                      <a:pt x="251" y="1872"/>
                      <a:pt x="228" y="1964"/>
                      <a:pt x="183" y="2055"/>
                    </a:cubicBezTo>
                    <a:lnTo>
                      <a:pt x="183" y="2078"/>
                    </a:lnTo>
                    <a:cubicBezTo>
                      <a:pt x="160" y="2169"/>
                      <a:pt x="137" y="2237"/>
                      <a:pt x="114" y="2306"/>
                    </a:cubicBezTo>
                    <a:cubicBezTo>
                      <a:pt x="92" y="2397"/>
                      <a:pt x="92" y="2489"/>
                      <a:pt x="92" y="2580"/>
                    </a:cubicBezTo>
                    <a:cubicBezTo>
                      <a:pt x="69" y="2625"/>
                      <a:pt x="69" y="2694"/>
                      <a:pt x="69" y="2762"/>
                    </a:cubicBezTo>
                    <a:cubicBezTo>
                      <a:pt x="69" y="2785"/>
                      <a:pt x="69" y="2831"/>
                      <a:pt x="69" y="2854"/>
                    </a:cubicBezTo>
                    <a:lnTo>
                      <a:pt x="46" y="2945"/>
                    </a:lnTo>
                    <a:lnTo>
                      <a:pt x="46" y="3014"/>
                    </a:lnTo>
                    <a:lnTo>
                      <a:pt x="23" y="3105"/>
                    </a:lnTo>
                    <a:lnTo>
                      <a:pt x="23" y="3196"/>
                    </a:lnTo>
                    <a:cubicBezTo>
                      <a:pt x="0" y="3333"/>
                      <a:pt x="0" y="3447"/>
                      <a:pt x="0" y="3561"/>
                    </a:cubicBezTo>
                    <a:cubicBezTo>
                      <a:pt x="0" y="3675"/>
                      <a:pt x="0" y="3812"/>
                      <a:pt x="0" y="3927"/>
                    </a:cubicBezTo>
                    <a:cubicBezTo>
                      <a:pt x="0" y="4063"/>
                      <a:pt x="23" y="4200"/>
                      <a:pt x="46" y="4337"/>
                    </a:cubicBezTo>
                    <a:cubicBezTo>
                      <a:pt x="69" y="4406"/>
                      <a:pt x="69" y="4452"/>
                      <a:pt x="92" y="4520"/>
                    </a:cubicBezTo>
                    <a:lnTo>
                      <a:pt x="92" y="4566"/>
                    </a:lnTo>
                    <a:cubicBezTo>
                      <a:pt x="92" y="4611"/>
                      <a:pt x="92" y="4680"/>
                      <a:pt x="114" y="4725"/>
                    </a:cubicBezTo>
                    <a:cubicBezTo>
                      <a:pt x="160" y="4794"/>
                      <a:pt x="228" y="4817"/>
                      <a:pt x="320" y="4817"/>
                    </a:cubicBezTo>
                    <a:lnTo>
                      <a:pt x="343" y="4817"/>
                    </a:lnTo>
                    <a:lnTo>
                      <a:pt x="365" y="4840"/>
                    </a:lnTo>
                    <a:lnTo>
                      <a:pt x="411" y="4840"/>
                    </a:lnTo>
                    <a:cubicBezTo>
                      <a:pt x="457" y="4840"/>
                      <a:pt x="502" y="4840"/>
                      <a:pt x="548" y="4862"/>
                    </a:cubicBezTo>
                    <a:lnTo>
                      <a:pt x="617" y="4862"/>
                    </a:lnTo>
                    <a:cubicBezTo>
                      <a:pt x="731" y="4885"/>
                      <a:pt x="822" y="4908"/>
                      <a:pt x="936" y="4931"/>
                    </a:cubicBezTo>
                    <a:cubicBezTo>
                      <a:pt x="982" y="4954"/>
                      <a:pt x="1027" y="4976"/>
                      <a:pt x="1073" y="4976"/>
                    </a:cubicBezTo>
                    <a:cubicBezTo>
                      <a:pt x="1141" y="4999"/>
                      <a:pt x="1187" y="4999"/>
                      <a:pt x="1233" y="5022"/>
                    </a:cubicBezTo>
                    <a:cubicBezTo>
                      <a:pt x="1301" y="5045"/>
                      <a:pt x="1347" y="5045"/>
                      <a:pt x="1393" y="5068"/>
                    </a:cubicBezTo>
                    <a:cubicBezTo>
                      <a:pt x="1461" y="5068"/>
                      <a:pt x="1507" y="5091"/>
                      <a:pt x="1552" y="5091"/>
                    </a:cubicBezTo>
                    <a:cubicBezTo>
                      <a:pt x="1872" y="5182"/>
                      <a:pt x="2237" y="5228"/>
                      <a:pt x="2716" y="5250"/>
                    </a:cubicBezTo>
                    <a:lnTo>
                      <a:pt x="2739" y="5250"/>
                    </a:lnTo>
                    <a:cubicBezTo>
                      <a:pt x="2808" y="5250"/>
                      <a:pt x="2899" y="5273"/>
                      <a:pt x="2968" y="5273"/>
                    </a:cubicBezTo>
                    <a:lnTo>
                      <a:pt x="2990" y="5273"/>
                    </a:lnTo>
                    <a:cubicBezTo>
                      <a:pt x="3082" y="5250"/>
                      <a:pt x="3173" y="5250"/>
                      <a:pt x="3264" y="5250"/>
                    </a:cubicBezTo>
                    <a:lnTo>
                      <a:pt x="3287" y="5250"/>
                    </a:lnTo>
                    <a:cubicBezTo>
                      <a:pt x="3378" y="5228"/>
                      <a:pt x="3470" y="5228"/>
                      <a:pt x="3538" y="5205"/>
                    </a:cubicBezTo>
                    <a:cubicBezTo>
                      <a:pt x="3629" y="5205"/>
                      <a:pt x="3721" y="5182"/>
                      <a:pt x="3812" y="5159"/>
                    </a:cubicBezTo>
                    <a:cubicBezTo>
                      <a:pt x="3995" y="5091"/>
                      <a:pt x="4154" y="5022"/>
                      <a:pt x="4314" y="4954"/>
                    </a:cubicBezTo>
                    <a:cubicBezTo>
                      <a:pt x="4474" y="4862"/>
                      <a:pt x="4611" y="4748"/>
                      <a:pt x="4725" y="4680"/>
                    </a:cubicBezTo>
                    <a:cubicBezTo>
                      <a:pt x="4771" y="4634"/>
                      <a:pt x="4816" y="4588"/>
                      <a:pt x="4862" y="4520"/>
                    </a:cubicBezTo>
                    <a:cubicBezTo>
                      <a:pt x="4930" y="4474"/>
                      <a:pt x="4976" y="4406"/>
                      <a:pt x="5022" y="4337"/>
                    </a:cubicBezTo>
                    <a:cubicBezTo>
                      <a:pt x="5045" y="4269"/>
                      <a:pt x="5090" y="4178"/>
                      <a:pt x="5136" y="4109"/>
                    </a:cubicBezTo>
                    <a:cubicBezTo>
                      <a:pt x="5159" y="4041"/>
                      <a:pt x="5204" y="3949"/>
                      <a:pt x="5227" y="3858"/>
                    </a:cubicBezTo>
                    <a:cubicBezTo>
                      <a:pt x="5273" y="3790"/>
                      <a:pt x="5250" y="3698"/>
                      <a:pt x="5250" y="3630"/>
                    </a:cubicBezTo>
                    <a:cubicBezTo>
                      <a:pt x="5227" y="3538"/>
                      <a:pt x="5227" y="3447"/>
                      <a:pt x="5182" y="3333"/>
                    </a:cubicBezTo>
                    <a:lnTo>
                      <a:pt x="5182" y="3287"/>
                    </a:lnTo>
                    <a:cubicBezTo>
                      <a:pt x="5159" y="3219"/>
                      <a:pt x="5159" y="3150"/>
                      <a:pt x="5136" y="3082"/>
                    </a:cubicBezTo>
                    <a:cubicBezTo>
                      <a:pt x="5090" y="2991"/>
                      <a:pt x="5045" y="2899"/>
                      <a:pt x="4976" y="2785"/>
                    </a:cubicBezTo>
                    <a:cubicBezTo>
                      <a:pt x="4908" y="2694"/>
                      <a:pt x="4862" y="2625"/>
                      <a:pt x="4794" y="2557"/>
                    </a:cubicBezTo>
                    <a:cubicBezTo>
                      <a:pt x="4748" y="2489"/>
                      <a:pt x="4679" y="2443"/>
                      <a:pt x="4588" y="2374"/>
                    </a:cubicBezTo>
                    <a:cubicBezTo>
                      <a:pt x="4520" y="2306"/>
                      <a:pt x="4428" y="2237"/>
                      <a:pt x="4337" y="2215"/>
                    </a:cubicBezTo>
                    <a:cubicBezTo>
                      <a:pt x="4269" y="2169"/>
                      <a:pt x="4177" y="2123"/>
                      <a:pt x="4063" y="2101"/>
                    </a:cubicBezTo>
                    <a:lnTo>
                      <a:pt x="3812" y="2101"/>
                    </a:lnTo>
                    <a:cubicBezTo>
                      <a:pt x="3766" y="2101"/>
                      <a:pt x="3744" y="2101"/>
                      <a:pt x="3675" y="2123"/>
                    </a:cubicBezTo>
                    <a:lnTo>
                      <a:pt x="3629" y="2123"/>
                    </a:lnTo>
                    <a:cubicBezTo>
                      <a:pt x="3584" y="2123"/>
                      <a:pt x="3561" y="2146"/>
                      <a:pt x="3515" y="2146"/>
                    </a:cubicBezTo>
                    <a:cubicBezTo>
                      <a:pt x="3424" y="2169"/>
                      <a:pt x="3356" y="2215"/>
                      <a:pt x="3264" y="2260"/>
                    </a:cubicBezTo>
                    <a:cubicBezTo>
                      <a:pt x="3150" y="2306"/>
                      <a:pt x="3036" y="2374"/>
                      <a:pt x="2922" y="2466"/>
                    </a:cubicBezTo>
                    <a:cubicBezTo>
                      <a:pt x="2831" y="2534"/>
                      <a:pt x="2739" y="2603"/>
                      <a:pt x="2648" y="2648"/>
                    </a:cubicBezTo>
                    <a:cubicBezTo>
                      <a:pt x="2694" y="2580"/>
                      <a:pt x="2716" y="2489"/>
                      <a:pt x="2785" y="2397"/>
                    </a:cubicBezTo>
                    <a:cubicBezTo>
                      <a:pt x="2831" y="2329"/>
                      <a:pt x="2876" y="2260"/>
                      <a:pt x="2922" y="2192"/>
                    </a:cubicBezTo>
                    <a:lnTo>
                      <a:pt x="2945" y="2123"/>
                    </a:lnTo>
                    <a:cubicBezTo>
                      <a:pt x="2990" y="2078"/>
                      <a:pt x="3013" y="2032"/>
                      <a:pt x="3036" y="1986"/>
                    </a:cubicBezTo>
                    <a:cubicBezTo>
                      <a:pt x="3082" y="1872"/>
                      <a:pt x="3127" y="1781"/>
                      <a:pt x="3150" y="1667"/>
                    </a:cubicBezTo>
                    <a:lnTo>
                      <a:pt x="3173" y="1644"/>
                    </a:lnTo>
                    <a:cubicBezTo>
                      <a:pt x="3196" y="1576"/>
                      <a:pt x="3219" y="1507"/>
                      <a:pt x="3241" y="1439"/>
                    </a:cubicBezTo>
                    <a:cubicBezTo>
                      <a:pt x="3241" y="1347"/>
                      <a:pt x="3264" y="1256"/>
                      <a:pt x="3264" y="1165"/>
                    </a:cubicBezTo>
                    <a:cubicBezTo>
                      <a:pt x="3287" y="1005"/>
                      <a:pt x="3241" y="822"/>
                      <a:pt x="3150" y="663"/>
                    </a:cubicBezTo>
                    <a:cubicBezTo>
                      <a:pt x="3104" y="548"/>
                      <a:pt x="3013" y="480"/>
                      <a:pt x="2968" y="411"/>
                    </a:cubicBezTo>
                    <a:cubicBezTo>
                      <a:pt x="2945" y="389"/>
                      <a:pt x="2922" y="366"/>
                      <a:pt x="2876" y="343"/>
                    </a:cubicBezTo>
                    <a:lnTo>
                      <a:pt x="2853" y="320"/>
                    </a:lnTo>
                    <a:cubicBezTo>
                      <a:pt x="2831" y="297"/>
                      <a:pt x="2831" y="297"/>
                      <a:pt x="2808" y="274"/>
                    </a:cubicBezTo>
                    <a:cubicBezTo>
                      <a:pt x="2785" y="274"/>
                      <a:pt x="2762" y="252"/>
                      <a:pt x="2739" y="252"/>
                    </a:cubicBezTo>
                    <a:cubicBezTo>
                      <a:pt x="2716" y="229"/>
                      <a:pt x="2671" y="206"/>
                      <a:pt x="2648" y="183"/>
                    </a:cubicBezTo>
                    <a:cubicBezTo>
                      <a:pt x="2602" y="160"/>
                      <a:pt x="2534" y="138"/>
                      <a:pt x="2488" y="138"/>
                    </a:cubicBezTo>
                    <a:lnTo>
                      <a:pt x="2443" y="115"/>
                    </a:lnTo>
                    <a:lnTo>
                      <a:pt x="2397" y="92"/>
                    </a:lnTo>
                    <a:cubicBezTo>
                      <a:pt x="2328" y="69"/>
                      <a:pt x="2237" y="23"/>
                      <a:pt x="2146" y="23"/>
                    </a:cubicBezTo>
                    <a:cubicBezTo>
                      <a:pt x="2077" y="1"/>
                      <a:pt x="2032" y="1"/>
                      <a:pt x="1963" y="1"/>
                    </a:cubicBezTo>
                    <a:close/>
                  </a:path>
                </a:pathLst>
              </a:custGeom>
              <a:solidFill>
                <a:srgbClr val="FBB44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34" name="Google Shape;7926;p34">
                <a:extLst>
                  <a:ext uri="{FF2B5EF4-FFF2-40B4-BE49-F238E27FC236}">
                    <a16:creationId xmlns:a16="http://schemas.microsoft.com/office/drawing/2014/main" id="{A329DF5A-C620-0CCE-D264-2FF13EBA8A0E}"/>
                  </a:ext>
                </a:extLst>
              </p:cNvPr>
              <p:cNvSpPr/>
              <p:nvPr/>
            </p:nvSpPr>
            <p:spPr>
              <a:xfrm>
                <a:off x="4798450" y="4736575"/>
                <a:ext cx="128975" cy="109575"/>
              </a:xfrm>
              <a:custGeom>
                <a:avLst/>
                <a:gdLst/>
                <a:ahLst/>
                <a:cxnLst/>
                <a:rect l="l" t="t" r="r" b="b"/>
                <a:pathLst>
                  <a:path w="5159" h="4383" extrusionOk="0">
                    <a:moveTo>
                      <a:pt x="2119" y="3987"/>
                    </a:moveTo>
                    <a:lnTo>
                      <a:pt x="2119" y="3987"/>
                    </a:lnTo>
                    <a:cubicBezTo>
                      <a:pt x="2113" y="3990"/>
                      <a:pt x="2106" y="3992"/>
                      <a:pt x="2100" y="3995"/>
                    </a:cubicBezTo>
                    <a:cubicBezTo>
                      <a:pt x="2109" y="3995"/>
                      <a:pt x="2114" y="3991"/>
                      <a:pt x="2119" y="3987"/>
                    </a:cubicBezTo>
                    <a:close/>
                    <a:moveTo>
                      <a:pt x="3903" y="0"/>
                    </a:moveTo>
                    <a:cubicBezTo>
                      <a:pt x="3880" y="0"/>
                      <a:pt x="3835" y="23"/>
                      <a:pt x="3812" y="23"/>
                    </a:cubicBezTo>
                    <a:cubicBezTo>
                      <a:pt x="3812" y="23"/>
                      <a:pt x="3812" y="46"/>
                      <a:pt x="3812" y="46"/>
                    </a:cubicBezTo>
                    <a:cubicBezTo>
                      <a:pt x="3789" y="46"/>
                      <a:pt x="3789" y="46"/>
                      <a:pt x="3766" y="69"/>
                    </a:cubicBezTo>
                    <a:cubicBezTo>
                      <a:pt x="3743" y="92"/>
                      <a:pt x="3743" y="114"/>
                      <a:pt x="3721" y="137"/>
                    </a:cubicBezTo>
                    <a:cubicBezTo>
                      <a:pt x="3652" y="160"/>
                      <a:pt x="3607" y="206"/>
                      <a:pt x="3538" y="251"/>
                    </a:cubicBezTo>
                    <a:cubicBezTo>
                      <a:pt x="3447" y="297"/>
                      <a:pt x="3355" y="366"/>
                      <a:pt x="3264" y="411"/>
                    </a:cubicBezTo>
                    <a:cubicBezTo>
                      <a:pt x="3173" y="480"/>
                      <a:pt x="3082" y="548"/>
                      <a:pt x="2990" y="594"/>
                    </a:cubicBezTo>
                    <a:cubicBezTo>
                      <a:pt x="2945" y="617"/>
                      <a:pt x="2899" y="662"/>
                      <a:pt x="2853" y="685"/>
                    </a:cubicBezTo>
                    <a:cubicBezTo>
                      <a:pt x="2808" y="708"/>
                      <a:pt x="2762" y="731"/>
                      <a:pt x="2739" y="754"/>
                    </a:cubicBezTo>
                    <a:cubicBezTo>
                      <a:pt x="2648" y="822"/>
                      <a:pt x="2579" y="868"/>
                      <a:pt x="2511" y="936"/>
                    </a:cubicBezTo>
                    <a:cubicBezTo>
                      <a:pt x="2420" y="982"/>
                      <a:pt x="2351" y="1028"/>
                      <a:pt x="2260" y="1073"/>
                    </a:cubicBezTo>
                    <a:cubicBezTo>
                      <a:pt x="2191" y="1142"/>
                      <a:pt x="2123" y="1187"/>
                      <a:pt x="2032" y="1233"/>
                    </a:cubicBezTo>
                    <a:cubicBezTo>
                      <a:pt x="1963" y="1301"/>
                      <a:pt x="1872" y="1370"/>
                      <a:pt x="1803" y="1438"/>
                    </a:cubicBezTo>
                    <a:cubicBezTo>
                      <a:pt x="1712" y="1484"/>
                      <a:pt x="1644" y="1552"/>
                      <a:pt x="1575" y="1621"/>
                    </a:cubicBezTo>
                    <a:cubicBezTo>
                      <a:pt x="1484" y="1689"/>
                      <a:pt x="1392" y="1758"/>
                      <a:pt x="1324" y="1804"/>
                    </a:cubicBezTo>
                    <a:cubicBezTo>
                      <a:pt x="1233" y="1895"/>
                      <a:pt x="1141" y="1963"/>
                      <a:pt x="1050" y="2032"/>
                    </a:cubicBezTo>
                    <a:cubicBezTo>
                      <a:pt x="959" y="2100"/>
                      <a:pt x="890" y="2192"/>
                      <a:pt x="822" y="2260"/>
                    </a:cubicBezTo>
                    <a:cubicBezTo>
                      <a:pt x="799" y="2283"/>
                      <a:pt x="799" y="2306"/>
                      <a:pt x="799" y="2329"/>
                    </a:cubicBezTo>
                    <a:cubicBezTo>
                      <a:pt x="776" y="2351"/>
                      <a:pt x="776" y="2351"/>
                      <a:pt x="753" y="2374"/>
                    </a:cubicBezTo>
                    <a:cubicBezTo>
                      <a:pt x="753" y="2374"/>
                      <a:pt x="753" y="2397"/>
                      <a:pt x="753" y="2397"/>
                    </a:cubicBezTo>
                    <a:cubicBezTo>
                      <a:pt x="731" y="2420"/>
                      <a:pt x="731" y="2420"/>
                      <a:pt x="731" y="2420"/>
                    </a:cubicBezTo>
                    <a:cubicBezTo>
                      <a:pt x="662" y="2488"/>
                      <a:pt x="616" y="2534"/>
                      <a:pt x="571" y="2602"/>
                    </a:cubicBezTo>
                    <a:cubicBezTo>
                      <a:pt x="502" y="2671"/>
                      <a:pt x="457" y="2717"/>
                      <a:pt x="411" y="2785"/>
                    </a:cubicBezTo>
                    <a:cubicBezTo>
                      <a:pt x="365" y="2785"/>
                      <a:pt x="343" y="2785"/>
                      <a:pt x="320" y="2808"/>
                    </a:cubicBezTo>
                    <a:cubicBezTo>
                      <a:pt x="251" y="2808"/>
                      <a:pt x="206" y="2876"/>
                      <a:pt x="183" y="2922"/>
                    </a:cubicBezTo>
                    <a:cubicBezTo>
                      <a:pt x="160" y="2945"/>
                      <a:pt x="160" y="2990"/>
                      <a:pt x="137" y="3013"/>
                    </a:cubicBezTo>
                    <a:cubicBezTo>
                      <a:pt x="114" y="3082"/>
                      <a:pt x="91" y="3127"/>
                      <a:pt x="91" y="3173"/>
                    </a:cubicBezTo>
                    <a:cubicBezTo>
                      <a:pt x="69" y="3219"/>
                      <a:pt x="69" y="3264"/>
                      <a:pt x="69" y="3287"/>
                    </a:cubicBezTo>
                    <a:cubicBezTo>
                      <a:pt x="46" y="3379"/>
                      <a:pt x="23" y="3447"/>
                      <a:pt x="23" y="3538"/>
                    </a:cubicBezTo>
                    <a:cubicBezTo>
                      <a:pt x="23" y="3561"/>
                      <a:pt x="23" y="3607"/>
                      <a:pt x="23" y="3652"/>
                    </a:cubicBezTo>
                    <a:cubicBezTo>
                      <a:pt x="23" y="3698"/>
                      <a:pt x="23" y="3721"/>
                      <a:pt x="46" y="3767"/>
                    </a:cubicBezTo>
                    <a:cubicBezTo>
                      <a:pt x="23" y="3789"/>
                      <a:pt x="23" y="3789"/>
                      <a:pt x="23" y="3812"/>
                    </a:cubicBezTo>
                    <a:cubicBezTo>
                      <a:pt x="0" y="3926"/>
                      <a:pt x="91" y="4040"/>
                      <a:pt x="160" y="4132"/>
                    </a:cubicBezTo>
                    <a:cubicBezTo>
                      <a:pt x="206" y="4177"/>
                      <a:pt x="274" y="4223"/>
                      <a:pt x="320" y="4269"/>
                    </a:cubicBezTo>
                    <a:cubicBezTo>
                      <a:pt x="365" y="4292"/>
                      <a:pt x="411" y="4292"/>
                      <a:pt x="434" y="4314"/>
                    </a:cubicBezTo>
                    <a:cubicBezTo>
                      <a:pt x="502" y="4337"/>
                      <a:pt x="548" y="4360"/>
                      <a:pt x="594" y="4360"/>
                    </a:cubicBezTo>
                    <a:cubicBezTo>
                      <a:pt x="685" y="4383"/>
                      <a:pt x="776" y="4383"/>
                      <a:pt x="868" y="4383"/>
                    </a:cubicBezTo>
                    <a:cubicBezTo>
                      <a:pt x="959" y="4383"/>
                      <a:pt x="1050" y="4360"/>
                      <a:pt x="1119" y="4337"/>
                    </a:cubicBezTo>
                    <a:cubicBezTo>
                      <a:pt x="1278" y="4314"/>
                      <a:pt x="1438" y="4269"/>
                      <a:pt x="1598" y="4200"/>
                    </a:cubicBezTo>
                    <a:cubicBezTo>
                      <a:pt x="1773" y="4135"/>
                      <a:pt x="1948" y="4069"/>
                      <a:pt x="2123" y="3983"/>
                    </a:cubicBezTo>
                    <a:lnTo>
                      <a:pt x="2123" y="3983"/>
                    </a:lnTo>
                    <a:cubicBezTo>
                      <a:pt x="2122" y="3984"/>
                      <a:pt x="2120" y="3986"/>
                      <a:pt x="2119" y="3987"/>
                    </a:cubicBezTo>
                    <a:lnTo>
                      <a:pt x="2119" y="3987"/>
                    </a:lnTo>
                    <a:cubicBezTo>
                      <a:pt x="2224" y="3944"/>
                      <a:pt x="2312" y="3900"/>
                      <a:pt x="2420" y="3835"/>
                    </a:cubicBezTo>
                    <a:cubicBezTo>
                      <a:pt x="2511" y="3789"/>
                      <a:pt x="2602" y="3744"/>
                      <a:pt x="2694" y="3698"/>
                    </a:cubicBezTo>
                    <a:cubicBezTo>
                      <a:pt x="2762" y="3652"/>
                      <a:pt x="2853" y="3584"/>
                      <a:pt x="2922" y="3538"/>
                    </a:cubicBezTo>
                    <a:cubicBezTo>
                      <a:pt x="3013" y="3493"/>
                      <a:pt x="3082" y="3447"/>
                      <a:pt x="3173" y="3379"/>
                    </a:cubicBezTo>
                    <a:cubicBezTo>
                      <a:pt x="3287" y="3287"/>
                      <a:pt x="3424" y="3196"/>
                      <a:pt x="3538" y="3105"/>
                    </a:cubicBezTo>
                    <a:cubicBezTo>
                      <a:pt x="3607" y="3059"/>
                      <a:pt x="3652" y="3013"/>
                      <a:pt x="3698" y="2968"/>
                    </a:cubicBezTo>
                    <a:cubicBezTo>
                      <a:pt x="3766" y="2922"/>
                      <a:pt x="3812" y="2899"/>
                      <a:pt x="3880" y="2854"/>
                    </a:cubicBezTo>
                    <a:cubicBezTo>
                      <a:pt x="3949" y="2785"/>
                      <a:pt x="4017" y="2739"/>
                      <a:pt x="4086" y="2694"/>
                    </a:cubicBezTo>
                    <a:cubicBezTo>
                      <a:pt x="4177" y="2625"/>
                      <a:pt x="4268" y="2557"/>
                      <a:pt x="4337" y="2488"/>
                    </a:cubicBezTo>
                    <a:cubicBezTo>
                      <a:pt x="4360" y="2488"/>
                      <a:pt x="4360" y="2465"/>
                      <a:pt x="4383" y="2465"/>
                    </a:cubicBezTo>
                    <a:cubicBezTo>
                      <a:pt x="4383" y="2443"/>
                      <a:pt x="4405" y="2443"/>
                      <a:pt x="4405" y="2443"/>
                    </a:cubicBezTo>
                    <a:cubicBezTo>
                      <a:pt x="4542" y="2329"/>
                      <a:pt x="4657" y="2237"/>
                      <a:pt x="4793" y="2146"/>
                    </a:cubicBezTo>
                    <a:cubicBezTo>
                      <a:pt x="4862" y="2077"/>
                      <a:pt x="4953" y="2009"/>
                      <a:pt x="5022" y="1941"/>
                    </a:cubicBezTo>
                    <a:cubicBezTo>
                      <a:pt x="5022" y="1941"/>
                      <a:pt x="5045" y="1918"/>
                      <a:pt x="5067" y="1918"/>
                    </a:cubicBezTo>
                    <a:cubicBezTo>
                      <a:pt x="5090" y="1872"/>
                      <a:pt x="5113" y="1849"/>
                      <a:pt x="5113" y="1804"/>
                    </a:cubicBezTo>
                    <a:lnTo>
                      <a:pt x="5136" y="1804"/>
                    </a:lnTo>
                    <a:cubicBezTo>
                      <a:pt x="5136" y="1781"/>
                      <a:pt x="5159" y="1758"/>
                      <a:pt x="5159" y="1712"/>
                    </a:cubicBezTo>
                    <a:cubicBezTo>
                      <a:pt x="5159" y="1667"/>
                      <a:pt x="5113" y="1621"/>
                      <a:pt x="5067" y="1598"/>
                    </a:cubicBezTo>
                    <a:cubicBezTo>
                      <a:pt x="5045" y="1587"/>
                      <a:pt x="5022" y="1581"/>
                      <a:pt x="4999" y="1581"/>
                    </a:cubicBezTo>
                    <a:cubicBezTo>
                      <a:pt x="4976" y="1581"/>
                      <a:pt x="4953" y="1587"/>
                      <a:pt x="4930" y="1598"/>
                    </a:cubicBezTo>
                    <a:lnTo>
                      <a:pt x="4908" y="1598"/>
                    </a:lnTo>
                    <a:cubicBezTo>
                      <a:pt x="4885" y="1621"/>
                      <a:pt x="4885" y="1621"/>
                      <a:pt x="4862" y="1644"/>
                    </a:cubicBezTo>
                    <a:cubicBezTo>
                      <a:pt x="4839" y="1667"/>
                      <a:pt x="4793" y="1667"/>
                      <a:pt x="4771" y="1689"/>
                    </a:cubicBezTo>
                    <a:cubicBezTo>
                      <a:pt x="4725" y="1735"/>
                      <a:pt x="4679" y="1758"/>
                      <a:pt x="4634" y="1804"/>
                    </a:cubicBezTo>
                    <a:cubicBezTo>
                      <a:pt x="4565" y="1849"/>
                      <a:pt x="4520" y="1895"/>
                      <a:pt x="4451" y="1941"/>
                    </a:cubicBezTo>
                    <a:cubicBezTo>
                      <a:pt x="4383" y="2009"/>
                      <a:pt x="4314" y="2055"/>
                      <a:pt x="4246" y="2123"/>
                    </a:cubicBezTo>
                    <a:cubicBezTo>
                      <a:pt x="4223" y="2123"/>
                      <a:pt x="4223" y="2123"/>
                      <a:pt x="4200" y="2146"/>
                    </a:cubicBezTo>
                    <a:cubicBezTo>
                      <a:pt x="4154" y="2169"/>
                      <a:pt x="4109" y="2214"/>
                      <a:pt x="4063" y="2237"/>
                    </a:cubicBezTo>
                    <a:cubicBezTo>
                      <a:pt x="3995" y="2306"/>
                      <a:pt x="3926" y="2351"/>
                      <a:pt x="3858" y="2397"/>
                    </a:cubicBezTo>
                    <a:cubicBezTo>
                      <a:pt x="3789" y="2443"/>
                      <a:pt x="3743" y="2465"/>
                      <a:pt x="3675" y="2511"/>
                    </a:cubicBezTo>
                    <a:cubicBezTo>
                      <a:pt x="3629" y="2557"/>
                      <a:pt x="3584" y="2580"/>
                      <a:pt x="3538" y="2625"/>
                    </a:cubicBezTo>
                    <a:cubicBezTo>
                      <a:pt x="3424" y="2694"/>
                      <a:pt x="3333" y="2785"/>
                      <a:pt x="3219" y="2854"/>
                    </a:cubicBezTo>
                    <a:cubicBezTo>
                      <a:pt x="3082" y="2968"/>
                      <a:pt x="2945" y="3059"/>
                      <a:pt x="2808" y="3150"/>
                    </a:cubicBezTo>
                    <a:cubicBezTo>
                      <a:pt x="2671" y="3242"/>
                      <a:pt x="2557" y="3333"/>
                      <a:pt x="2420" y="3401"/>
                    </a:cubicBezTo>
                    <a:cubicBezTo>
                      <a:pt x="2351" y="3447"/>
                      <a:pt x="2260" y="3493"/>
                      <a:pt x="2191" y="3515"/>
                    </a:cubicBezTo>
                    <a:cubicBezTo>
                      <a:pt x="2123" y="3561"/>
                      <a:pt x="2032" y="3607"/>
                      <a:pt x="1963" y="3630"/>
                    </a:cubicBezTo>
                    <a:cubicBezTo>
                      <a:pt x="1940" y="3652"/>
                      <a:pt x="1895" y="3652"/>
                      <a:pt x="1872" y="3675"/>
                    </a:cubicBezTo>
                    <a:lnTo>
                      <a:pt x="1872" y="3675"/>
                    </a:lnTo>
                    <a:cubicBezTo>
                      <a:pt x="1708" y="3755"/>
                      <a:pt x="1560" y="3818"/>
                      <a:pt x="1392" y="3881"/>
                    </a:cubicBezTo>
                    <a:cubicBezTo>
                      <a:pt x="1278" y="3903"/>
                      <a:pt x="1187" y="3926"/>
                      <a:pt x="1096" y="3949"/>
                    </a:cubicBezTo>
                    <a:cubicBezTo>
                      <a:pt x="1050" y="3972"/>
                      <a:pt x="1004" y="3972"/>
                      <a:pt x="936" y="3995"/>
                    </a:cubicBezTo>
                    <a:lnTo>
                      <a:pt x="731" y="3995"/>
                    </a:lnTo>
                    <a:cubicBezTo>
                      <a:pt x="685" y="3995"/>
                      <a:pt x="639" y="3972"/>
                      <a:pt x="594" y="3972"/>
                    </a:cubicBezTo>
                    <a:cubicBezTo>
                      <a:pt x="594" y="3949"/>
                      <a:pt x="571" y="3949"/>
                      <a:pt x="548" y="3926"/>
                    </a:cubicBezTo>
                    <a:cubicBezTo>
                      <a:pt x="525" y="3926"/>
                      <a:pt x="525" y="3903"/>
                      <a:pt x="502" y="3881"/>
                    </a:cubicBezTo>
                    <a:cubicBezTo>
                      <a:pt x="479" y="3835"/>
                      <a:pt x="457" y="3812"/>
                      <a:pt x="411" y="3767"/>
                    </a:cubicBezTo>
                    <a:cubicBezTo>
                      <a:pt x="388" y="3744"/>
                      <a:pt x="388" y="3744"/>
                      <a:pt x="388" y="3744"/>
                    </a:cubicBezTo>
                    <a:cubicBezTo>
                      <a:pt x="388" y="3721"/>
                      <a:pt x="388" y="3698"/>
                      <a:pt x="365" y="3675"/>
                    </a:cubicBezTo>
                    <a:cubicBezTo>
                      <a:pt x="365" y="3652"/>
                      <a:pt x="365" y="3630"/>
                      <a:pt x="365" y="3607"/>
                    </a:cubicBezTo>
                    <a:cubicBezTo>
                      <a:pt x="388" y="3561"/>
                      <a:pt x="388" y="3515"/>
                      <a:pt x="388" y="3493"/>
                    </a:cubicBezTo>
                    <a:cubicBezTo>
                      <a:pt x="434" y="3424"/>
                      <a:pt x="479" y="3333"/>
                      <a:pt x="502" y="3264"/>
                    </a:cubicBezTo>
                    <a:cubicBezTo>
                      <a:pt x="525" y="3219"/>
                      <a:pt x="548" y="3173"/>
                      <a:pt x="571" y="3127"/>
                    </a:cubicBezTo>
                    <a:cubicBezTo>
                      <a:pt x="685" y="2990"/>
                      <a:pt x="822" y="2876"/>
                      <a:pt x="936" y="2739"/>
                    </a:cubicBezTo>
                    <a:cubicBezTo>
                      <a:pt x="1004" y="2671"/>
                      <a:pt x="1073" y="2602"/>
                      <a:pt x="1141" y="2534"/>
                    </a:cubicBezTo>
                    <a:cubicBezTo>
                      <a:pt x="1187" y="2511"/>
                      <a:pt x="1210" y="2488"/>
                      <a:pt x="1256" y="2465"/>
                    </a:cubicBezTo>
                    <a:cubicBezTo>
                      <a:pt x="1324" y="2397"/>
                      <a:pt x="1392" y="2329"/>
                      <a:pt x="1461" y="2283"/>
                    </a:cubicBezTo>
                    <a:cubicBezTo>
                      <a:pt x="1598" y="2169"/>
                      <a:pt x="1735" y="2077"/>
                      <a:pt x="1872" y="1963"/>
                    </a:cubicBezTo>
                    <a:cubicBezTo>
                      <a:pt x="1940" y="1918"/>
                      <a:pt x="2009" y="1872"/>
                      <a:pt x="2077" y="1826"/>
                    </a:cubicBezTo>
                    <a:cubicBezTo>
                      <a:pt x="2146" y="1758"/>
                      <a:pt x="2191" y="1712"/>
                      <a:pt x="2260" y="1667"/>
                    </a:cubicBezTo>
                    <a:cubicBezTo>
                      <a:pt x="2328" y="1621"/>
                      <a:pt x="2397" y="1552"/>
                      <a:pt x="2442" y="1507"/>
                    </a:cubicBezTo>
                    <a:cubicBezTo>
                      <a:pt x="2511" y="1461"/>
                      <a:pt x="2602" y="1393"/>
                      <a:pt x="2671" y="1347"/>
                    </a:cubicBezTo>
                    <a:cubicBezTo>
                      <a:pt x="2739" y="1301"/>
                      <a:pt x="2808" y="1233"/>
                      <a:pt x="2876" y="1187"/>
                    </a:cubicBezTo>
                    <a:cubicBezTo>
                      <a:pt x="2945" y="1142"/>
                      <a:pt x="3036" y="1073"/>
                      <a:pt x="3127" y="1028"/>
                    </a:cubicBezTo>
                    <a:cubicBezTo>
                      <a:pt x="3196" y="982"/>
                      <a:pt x="3287" y="913"/>
                      <a:pt x="3355" y="868"/>
                    </a:cubicBezTo>
                    <a:cubicBezTo>
                      <a:pt x="3424" y="822"/>
                      <a:pt x="3515" y="776"/>
                      <a:pt x="3584" y="731"/>
                    </a:cubicBezTo>
                    <a:cubicBezTo>
                      <a:pt x="3698" y="662"/>
                      <a:pt x="3812" y="571"/>
                      <a:pt x="3903" y="480"/>
                    </a:cubicBezTo>
                    <a:cubicBezTo>
                      <a:pt x="3949" y="457"/>
                      <a:pt x="3972" y="434"/>
                      <a:pt x="3995" y="388"/>
                    </a:cubicBezTo>
                    <a:cubicBezTo>
                      <a:pt x="4017" y="366"/>
                      <a:pt x="4040" y="343"/>
                      <a:pt x="4063" y="320"/>
                    </a:cubicBezTo>
                    <a:cubicBezTo>
                      <a:pt x="4063" y="297"/>
                      <a:pt x="4086" y="251"/>
                      <a:pt x="4086" y="229"/>
                    </a:cubicBezTo>
                    <a:cubicBezTo>
                      <a:pt x="4109" y="183"/>
                      <a:pt x="4086" y="137"/>
                      <a:pt x="4063" y="92"/>
                    </a:cubicBezTo>
                    <a:cubicBezTo>
                      <a:pt x="4040" y="46"/>
                      <a:pt x="3995" y="23"/>
                      <a:pt x="3949" y="0"/>
                    </a:cubicBezTo>
                    <a:close/>
                  </a:path>
                </a:pathLst>
              </a:custGeom>
              <a:solidFill>
                <a:srgbClr val="DB3B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35" name="Google Shape;7927;p34">
                <a:extLst>
                  <a:ext uri="{FF2B5EF4-FFF2-40B4-BE49-F238E27FC236}">
                    <a16:creationId xmlns:a16="http://schemas.microsoft.com/office/drawing/2014/main" id="{43DFCD06-F1A5-29B0-8874-94606C07DB2F}"/>
                  </a:ext>
                </a:extLst>
              </p:cNvPr>
              <p:cNvSpPr/>
              <p:nvPr/>
            </p:nvSpPr>
            <p:spPr>
              <a:xfrm>
                <a:off x="4902300" y="4649825"/>
                <a:ext cx="77625" cy="121575"/>
              </a:xfrm>
              <a:custGeom>
                <a:avLst/>
                <a:gdLst/>
                <a:ahLst/>
                <a:cxnLst/>
                <a:rect l="l" t="t" r="r" b="b"/>
                <a:pathLst>
                  <a:path w="3105" h="4863" extrusionOk="0">
                    <a:moveTo>
                      <a:pt x="1941" y="1"/>
                    </a:moveTo>
                    <a:cubicBezTo>
                      <a:pt x="1895" y="24"/>
                      <a:pt x="1849" y="24"/>
                      <a:pt x="1804" y="24"/>
                    </a:cubicBezTo>
                    <a:cubicBezTo>
                      <a:pt x="1758" y="47"/>
                      <a:pt x="1712" y="69"/>
                      <a:pt x="1667" y="69"/>
                    </a:cubicBezTo>
                    <a:cubicBezTo>
                      <a:pt x="1575" y="115"/>
                      <a:pt x="1484" y="161"/>
                      <a:pt x="1393" y="229"/>
                    </a:cubicBezTo>
                    <a:cubicBezTo>
                      <a:pt x="1324" y="275"/>
                      <a:pt x="1256" y="320"/>
                      <a:pt x="1187" y="389"/>
                    </a:cubicBezTo>
                    <a:cubicBezTo>
                      <a:pt x="1119" y="457"/>
                      <a:pt x="1027" y="526"/>
                      <a:pt x="959" y="617"/>
                    </a:cubicBezTo>
                    <a:cubicBezTo>
                      <a:pt x="913" y="686"/>
                      <a:pt x="845" y="754"/>
                      <a:pt x="799" y="823"/>
                    </a:cubicBezTo>
                    <a:cubicBezTo>
                      <a:pt x="685" y="982"/>
                      <a:pt x="594" y="1142"/>
                      <a:pt x="503" y="1325"/>
                    </a:cubicBezTo>
                    <a:cubicBezTo>
                      <a:pt x="411" y="1507"/>
                      <a:pt x="343" y="1690"/>
                      <a:pt x="274" y="1873"/>
                    </a:cubicBezTo>
                    <a:cubicBezTo>
                      <a:pt x="251" y="1964"/>
                      <a:pt x="206" y="2055"/>
                      <a:pt x="183" y="2147"/>
                    </a:cubicBezTo>
                    <a:cubicBezTo>
                      <a:pt x="137" y="2238"/>
                      <a:pt x="114" y="2329"/>
                      <a:pt x="92" y="2443"/>
                    </a:cubicBezTo>
                    <a:cubicBezTo>
                      <a:pt x="46" y="2626"/>
                      <a:pt x="23" y="2808"/>
                      <a:pt x="23" y="3014"/>
                    </a:cubicBezTo>
                    <a:cubicBezTo>
                      <a:pt x="23" y="3105"/>
                      <a:pt x="23" y="3196"/>
                      <a:pt x="23" y="3288"/>
                    </a:cubicBezTo>
                    <a:cubicBezTo>
                      <a:pt x="23" y="3356"/>
                      <a:pt x="23" y="3425"/>
                      <a:pt x="23" y="3470"/>
                    </a:cubicBezTo>
                    <a:cubicBezTo>
                      <a:pt x="23" y="3516"/>
                      <a:pt x="23" y="3539"/>
                      <a:pt x="46" y="3584"/>
                    </a:cubicBezTo>
                    <a:lnTo>
                      <a:pt x="46" y="3607"/>
                    </a:lnTo>
                    <a:cubicBezTo>
                      <a:pt x="46" y="3653"/>
                      <a:pt x="46" y="3676"/>
                      <a:pt x="46" y="3699"/>
                    </a:cubicBezTo>
                    <a:cubicBezTo>
                      <a:pt x="46" y="3790"/>
                      <a:pt x="46" y="3881"/>
                      <a:pt x="46" y="3973"/>
                    </a:cubicBezTo>
                    <a:cubicBezTo>
                      <a:pt x="46" y="4064"/>
                      <a:pt x="46" y="4155"/>
                      <a:pt x="23" y="4269"/>
                    </a:cubicBezTo>
                    <a:cubicBezTo>
                      <a:pt x="23" y="4338"/>
                      <a:pt x="23" y="4429"/>
                      <a:pt x="23" y="4520"/>
                    </a:cubicBezTo>
                    <a:cubicBezTo>
                      <a:pt x="23" y="4566"/>
                      <a:pt x="23" y="4612"/>
                      <a:pt x="0" y="4657"/>
                    </a:cubicBezTo>
                    <a:cubicBezTo>
                      <a:pt x="0" y="4657"/>
                      <a:pt x="0" y="4680"/>
                      <a:pt x="0" y="4703"/>
                    </a:cubicBezTo>
                    <a:cubicBezTo>
                      <a:pt x="0" y="4726"/>
                      <a:pt x="0" y="4726"/>
                      <a:pt x="0" y="4749"/>
                    </a:cubicBezTo>
                    <a:cubicBezTo>
                      <a:pt x="0" y="4771"/>
                      <a:pt x="23" y="4771"/>
                      <a:pt x="23" y="4794"/>
                    </a:cubicBezTo>
                    <a:cubicBezTo>
                      <a:pt x="23" y="4840"/>
                      <a:pt x="92" y="4863"/>
                      <a:pt x="114" y="4863"/>
                    </a:cubicBezTo>
                    <a:cubicBezTo>
                      <a:pt x="229" y="4863"/>
                      <a:pt x="274" y="4771"/>
                      <a:pt x="297" y="4703"/>
                    </a:cubicBezTo>
                    <a:cubicBezTo>
                      <a:pt x="320" y="4657"/>
                      <a:pt x="343" y="4589"/>
                      <a:pt x="366" y="4543"/>
                    </a:cubicBezTo>
                    <a:cubicBezTo>
                      <a:pt x="411" y="4383"/>
                      <a:pt x="434" y="4246"/>
                      <a:pt x="480" y="4087"/>
                    </a:cubicBezTo>
                    <a:lnTo>
                      <a:pt x="480" y="4087"/>
                    </a:lnTo>
                    <a:lnTo>
                      <a:pt x="457" y="4132"/>
                    </a:lnTo>
                    <a:cubicBezTo>
                      <a:pt x="480" y="4018"/>
                      <a:pt x="503" y="3904"/>
                      <a:pt x="525" y="3790"/>
                    </a:cubicBezTo>
                    <a:cubicBezTo>
                      <a:pt x="548" y="3699"/>
                      <a:pt x="571" y="3607"/>
                      <a:pt x="594" y="3516"/>
                    </a:cubicBezTo>
                    <a:cubicBezTo>
                      <a:pt x="617" y="3379"/>
                      <a:pt x="639" y="3242"/>
                      <a:pt x="685" y="3105"/>
                    </a:cubicBezTo>
                    <a:cubicBezTo>
                      <a:pt x="731" y="2945"/>
                      <a:pt x="754" y="2808"/>
                      <a:pt x="799" y="2649"/>
                    </a:cubicBezTo>
                    <a:cubicBezTo>
                      <a:pt x="891" y="2352"/>
                      <a:pt x="1027" y="2078"/>
                      <a:pt x="1164" y="1804"/>
                    </a:cubicBezTo>
                    <a:lnTo>
                      <a:pt x="1187" y="1781"/>
                    </a:lnTo>
                    <a:cubicBezTo>
                      <a:pt x="1182" y="1781"/>
                      <a:pt x="1178" y="1782"/>
                      <a:pt x="1175" y="1784"/>
                    </a:cubicBezTo>
                    <a:lnTo>
                      <a:pt x="1175" y="1784"/>
                    </a:lnTo>
                    <a:cubicBezTo>
                      <a:pt x="1310" y="1540"/>
                      <a:pt x="1466" y="1296"/>
                      <a:pt x="1644" y="1097"/>
                    </a:cubicBezTo>
                    <a:cubicBezTo>
                      <a:pt x="1735" y="1005"/>
                      <a:pt x="1804" y="937"/>
                      <a:pt x="1895" y="868"/>
                    </a:cubicBezTo>
                    <a:cubicBezTo>
                      <a:pt x="1963" y="800"/>
                      <a:pt x="2055" y="731"/>
                      <a:pt x="2146" y="663"/>
                    </a:cubicBezTo>
                    <a:lnTo>
                      <a:pt x="2146" y="663"/>
                    </a:lnTo>
                    <a:lnTo>
                      <a:pt x="2123" y="686"/>
                    </a:lnTo>
                    <a:cubicBezTo>
                      <a:pt x="2146" y="663"/>
                      <a:pt x="2169" y="663"/>
                      <a:pt x="2192" y="640"/>
                    </a:cubicBezTo>
                    <a:cubicBezTo>
                      <a:pt x="2214" y="640"/>
                      <a:pt x="2237" y="617"/>
                      <a:pt x="2260" y="617"/>
                    </a:cubicBezTo>
                    <a:lnTo>
                      <a:pt x="2283" y="617"/>
                    </a:lnTo>
                    <a:cubicBezTo>
                      <a:pt x="2351" y="617"/>
                      <a:pt x="2420" y="640"/>
                      <a:pt x="2488" y="640"/>
                    </a:cubicBezTo>
                    <a:lnTo>
                      <a:pt x="2511" y="640"/>
                    </a:lnTo>
                    <a:cubicBezTo>
                      <a:pt x="2534" y="663"/>
                      <a:pt x="2557" y="663"/>
                      <a:pt x="2580" y="663"/>
                    </a:cubicBezTo>
                    <a:cubicBezTo>
                      <a:pt x="2625" y="663"/>
                      <a:pt x="2648" y="663"/>
                      <a:pt x="2694" y="640"/>
                    </a:cubicBezTo>
                    <a:cubicBezTo>
                      <a:pt x="2694" y="640"/>
                      <a:pt x="2717" y="663"/>
                      <a:pt x="2739" y="663"/>
                    </a:cubicBezTo>
                    <a:cubicBezTo>
                      <a:pt x="2762" y="686"/>
                      <a:pt x="2808" y="709"/>
                      <a:pt x="2831" y="731"/>
                    </a:cubicBezTo>
                    <a:cubicBezTo>
                      <a:pt x="2876" y="777"/>
                      <a:pt x="2899" y="800"/>
                      <a:pt x="2922" y="845"/>
                    </a:cubicBezTo>
                    <a:cubicBezTo>
                      <a:pt x="2945" y="868"/>
                      <a:pt x="2968" y="914"/>
                      <a:pt x="2990" y="960"/>
                    </a:cubicBezTo>
                    <a:cubicBezTo>
                      <a:pt x="2990" y="1005"/>
                      <a:pt x="2990" y="1051"/>
                      <a:pt x="2990" y="1097"/>
                    </a:cubicBezTo>
                    <a:cubicBezTo>
                      <a:pt x="3007" y="1113"/>
                      <a:pt x="3023" y="1129"/>
                      <a:pt x="3039" y="1129"/>
                    </a:cubicBezTo>
                    <a:cubicBezTo>
                      <a:pt x="3046" y="1129"/>
                      <a:pt x="3052" y="1126"/>
                      <a:pt x="3059" y="1119"/>
                    </a:cubicBezTo>
                    <a:cubicBezTo>
                      <a:pt x="3082" y="1119"/>
                      <a:pt x="3105" y="1097"/>
                      <a:pt x="3105" y="1074"/>
                    </a:cubicBezTo>
                    <a:cubicBezTo>
                      <a:pt x="3082" y="1028"/>
                      <a:pt x="3082" y="960"/>
                      <a:pt x="3059" y="914"/>
                    </a:cubicBezTo>
                    <a:cubicBezTo>
                      <a:pt x="3059" y="891"/>
                      <a:pt x="3059" y="891"/>
                      <a:pt x="3036" y="868"/>
                    </a:cubicBezTo>
                    <a:cubicBezTo>
                      <a:pt x="3036" y="845"/>
                      <a:pt x="3036" y="823"/>
                      <a:pt x="3013" y="823"/>
                    </a:cubicBezTo>
                    <a:cubicBezTo>
                      <a:pt x="2990" y="731"/>
                      <a:pt x="2945" y="663"/>
                      <a:pt x="2876" y="594"/>
                    </a:cubicBezTo>
                    <a:cubicBezTo>
                      <a:pt x="2854" y="549"/>
                      <a:pt x="2808" y="526"/>
                      <a:pt x="2785" y="503"/>
                    </a:cubicBezTo>
                    <a:cubicBezTo>
                      <a:pt x="2785" y="480"/>
                      <a:pt x="2785" y="457"/>
                      <a:pt x="2785" y="457"/>
                    </a:cubicBezTo>
                    <a:cubicBezTo>
                      <a:pt x="2785" y="412"/>
                      <a:pt x="2762" y="389"/>
                      <a:pt x="2739" y="343"/>
                    </a:cubicBezTo>
                    <a:cubicBezTo>
                      <a:pt x="2717" y="298"/>
                      <a:pt x="2671" y="275"/>
                      <a:pt x="2625" y="252"/>
                    </a:cubicBezTo>
                    <a:cubicBezTo>
                      <a:pt x="2580" y="206"/>
                      <a:pt x="2511" y="161"/>
                      <a:pt x="2465" y="138"/>
                    </a:cubicBezTo>
                    <a:cubicBezTo>
                      <a:pt x="2397" y="92"/>
                      <a:pt x="2329" y="47"/>
                      <a:pt x="2237" y="24"/>
                    </a:cubicBezTo>
                    <a:cubicBezTo>
                      <a:pt x="2192" y="1"/>
                      <a:pt x="2123" y="1"/>
                      <a:pt x="2055"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36" name="Google Shape;7928;p34">
                <a:extLst>
                  <a:ext uri="{FF2B5EF4-FFF2-40B4-BE49-F238E27FC236}">
                    <a16:creationId xmlns:a16="http://schemas.microsoft.com/office/drawing/2014/main" id="{C2821473-E588-4B72-FDB6-DCE7DD39359A}"/>
                  </a:ext>
                </a:extLst>
              </p:cNvPr>
              <p:cNvSpPr/>
              <p:nvPr/>
            </p:nvSpPr>
            <p:spPr>
              <a:xfrm>
                <a:off x="4901725" y="4730300"/>
                <a:ext cx="4025" cy="25125"/>
              </a:xfrm>
              <a:custGeom>
                <a:avLst/>
                <a:gdLst/>
                <a:ahLst/>
                <a:cxnLst/>
                <a:rect l="l" t="t" r="r" b="b"/>
                <a:pathLst>
                  <a:path w="161" h="1005" extrusionOk="0">
                    <a:moveTo>
                      <a:pt x="69" y="0"/>
                    </a:moveTo>
                    <a:cubicBezTo>
                      <a:pt x="46" y="23"/>
                      <a:pt x="23" y="46"/>
                      <a:pt x="23" y="92"/>
                    </a:cubicBezTo>
                    <a:cubicBezTo>
                      <a:pt x="23" y="114"/>
                      <a:pt x="23" y="137"/>
                      <a:pt x="23" y="160"/>
                    </a:cubicBezTo>
                    <a:cubicBezTo>
                      <a:pt x="23" y="297"/>
                      <a:pt x="23" y="411"/>
                      <a:pt x="23" y="525"/>
                    </a:cubicBezTo>
                    <a:cubicBezTo>
                      <a:pt x="23" y="594"/>
                      <a:pt x="1" y="662"/>
                      <a:pt x="1" y="731"/>
                    </a:cubicBezTo>
                    <a:cubicBezTo>
                      <a:pt x="1" y="799"/>
                      <a:pt x="1" y="868"/>
                      <a:pt x="1" y="936"/>
                    </a:cubicBezTo>
                    <a:cubicBezTo>
                      <a:pt x="1" y="982"/>
                      <a:pt x="23" y="1005"/>
                      <a:pt x="69" y="1005"/>
                    </a:cubicBezTo>
                    <a:cubicBezTo>
                      <a:pt x="92" y="1005"/>
                      <a:pt x="137" y="982"/>
                      <a:pt x="137" y="959"/>
                    </a:cubicBezTo>
                    <a:cubicBezTo>
                      <a:pt x="137" y="868"/>
                      <a:pt x="137" y="776"/>
                      <a:pt x="137" y="708"/>
                    </a:cubicBezTo>
                    <a:cubicBezTo>
                      <a:pt x="137" y="639"/>
                      <a:pt x="160" y="571"/>
                      <a:pt x="160" y="525"/>
                    </a:cubicBezTo>
                    <a:cubicBezTo>
                      <a:pt x="160" y="457"/>
                      <a:pt x="160" y="388"/>
                      <a:pt x="160" y="343"/>
                    </a:cubicBezTo>
                    <a:cubicBezTo>
                      <a:pt x="160" y="297"/>
                      <a:pt x="160" y="274"/>
                      <a:pt x="160" y="251"/>
                    </a:cubicBezTo>
                    <a:cubicBezTo>
                      <a:pt x="160" y="183"/>
                      <a:pt x="160" y="114"/>
                      <a:pt x="160" y="69"/>
                    </a:cubicBezTo>
                    <a:cubicBezTo>
                      <a:pt x="160" y="23"/>
                      <a:pt x="115" y="0"/>
                      <a:pt x="9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37" name="Google Shape;7929;p34">
                <a:extLst>
                  <a:ext uri="{FF2B5EF4-FFF2-40B4-BE49-F238E27FC236}">
                    <a16:creationId xmlns:a16="http://schemas.microsoft.com/office/drawing/2014/main" id="{5A270333-5226-9CB4-C650-C39F56DAE5DF}"/>
                  </a:ext>
                </a:extLst>
              </p:cNvPr>
              <p:cNvSpPr/>
              <p:nvPr/>
            </p:nvSpPr>
            <p:spPr>
              <a:xfrm>
                <a:off x="4903450" y="4765100"/>
                <a:ext cx="107300" cy="19425"/>
              </a:xfrm>
              <a:custGeom>
                <a:avLst/>
                <a:gdLst/>
                <a:ahLst/>
                <a:cxnLst/>
                <a:rect l="l" t="t" r="r" b="b"/>
                <a:pathLst>
                  <a:path w="4292" h="777" extrusionOk="0">
                    <a:moveTo>
                      <a:pt x="251" y="1"/>
                    </a:moveTo>
                    <a:cubicBezTo>
                      <a:pt x="205" y="1"/>
                      <a:pt x="183" y="23"/>
                      <a:pt x="137" y="23"/>
                    </a:cubicBezTo>
                    <a:cubicBezTo>
                      <a:pt x="68" y="69"/>
                      <a:pt x="0" y="138"/>
                      <a:pt x="23" y="229"/>
                    </a:cubicBezTo>
                    <a:cubicBezTo>
                      <a:pt x="23" y="275"/>
                      <a:pt x="68" y="343"/>
                      <a:pt x="114" y="366"/>
                    </a:cubicBezTo>
                    <a:cubicBezTo>
                      <a:pt x="160" y="389"/>
                      <a:pt x="205" y="389"/>
                      <a:pt x="251" y="389"/>
                    </a:cubicBezTo>
                    <a:cubicBezTo>
                      <a:pt x="274" y="411"/>
                      <a:pt x="320" y="411"/>
                      <a:pt x="365" y="411"/>
                    </a:cubicBezTo>
                    <a:cubicBezTo>
                      <a:pt x="434" y="434"/>
                      <a:pt x="525" y="457"/>
                      <a:pt x="616" y="457"/>
                    </a:cubicBezTo>
                    <a:cubicBezTo>
                      <a:pt x="685" y="480"/>
                      <a:pt x="776" y="503"/>
                      <a:pt x="845" y="526"/>
                    </a:cubicBezTo>
                    <a:cubicBezTo>
                      <a:pt x="936" y="548"/>
                      <a:pt x="1027" y="548"/>
                      <a:pt x="1096" y="571"/>
                    </a:cubicBezTo>
                    <a:cubicBezTo>
                      <a:pt x="1278" y="594"/>
                      <a:pt x="1438" y="640"/>
                      <a:pt x="1621" y="663"/>
                    </a:cubicBezTo>
                    <a:cubicBezTo>
                      <a:pt x="1689" y="685"/>
                      <a:pt x="1780" y="685"/>
                      <a:pt x="1872" y="708"/>
                    </a:cubicBezTo>
                    <a:cubicBezTo>
                      <a:pt x="1963" y="708"/>
                      <a:pt x="2031" y="731"/>
                      <a:pt x="2123" y="731"/>
                    </a:cubicBezTo>
                    <a:cubicBezTo>
                      <a:pt x="2214" y="754"/>
                      <a:pt x="2305" y="754"/>
                      <a:pt x="2397" y="754"/>
                    </a:cubicBezTo>
                    <a:cubicBezTo>
                      <a:pt x="2488" y="777"/>
                      <a:pt x="2602" y="777"/>
                      <a:pt x="2693" y="777"/>
                    </a:cubicBezTo>
                    <a:cubicBezTo>
                      <a:pt x="2785" y="754"/>
                      <a:pt x="2876" y="754"/>
                      <a:pt x="2967" y="754"/>
                    </a:cubicBezTo>
                    <a:cubicBezTo>
                      <a:pt x="3036" y="754"/>
                      <a:pt x="3127" y="731"/>
                      <a:pt x="3196" y="731"/>
                    </a:cubicBezTo>
                    <a:cubicBezTo>
                      <a:pt x="3310" y="708"/>
                      <a:pt x="3401" y="685"/>
                      <a:pt x="3492" y="663"/>
                    </a:cubicBezTo>
                    <a:cubicBezTo>
                      <a:pt x="3584" y="640"/>
                      <a:pt x="3675" y="617"/>
                      <a:pt x="3743" y="594"/>
                    </a:cubicBezTo>
                    <a:cubicBezTo>
                      <a:pt x="3835" y="571"/>
                      <a:pt x="3903" y="548"/>
                      <a:pt x="3994" y="503"/>
                    </a:cubicBezTo>
                    <a:cubicBezTo>
                      <a:pt x="4063" y="480"/>
                      <a:pt x="4131" y="457"/>
                      <a:pt x="4223" y="434"/>
                    </a:cubicBezTo>
                    <a:cubicBezTo>
                      <a:pt x="4268" y="411"/>
                      <a:pt x="4291" y="366"/>
                      <a:pt x="4268" y="320"/>
                    </a:cubicBezTo>
                    <a:cubicBezTo>
                      <a:pt x="4246" y="275"/>
                      <a:pt x="4200" y="252"/>
                      <a:pt x="4154" y="252"/>
                    </a:cubicBezTo>
                    <a:cubicBezTo>
                      <a:pt x="4063" y="297"/>
                      <a:pt x="3949" y="320"/>
                      <a:pt x="3857" y="343"/>
                    </a:cubicBezTo>
                    <a:lnTo>
                      <a:pt x="3880" y="343"/>
                    </a:lnTo>
                    <a:cubicBezTo>
                      <a:pt x="3766" y="366"/>
                      <a:pt x="3652" y="389"/>
                      <a:pt x="3561" y="389"/>
                    </a:cubicBezTo>
                    <a:cubicBezTo>
                      <a:pt x="3492" y="411"/>
                      <a:pt x="3424" y="411"/>
                      <a:pt x="3355" y="411"/>
                    </a:cubicBezTo>
                    <a:lnTo>
                      <a:pt x="2511" y="411"/>
                    </a:lnTo>
                    <a:cubicBezTo>
                      <a:pt x="2419" y="389"/>
                      <a:pt x="2328" y="389"/>
                      <a:pt x="2214" y="366"/>
                    </a:cubicBezTo>
                    <a:cubicBezTo>
                      <a:pt x="2054" y="343"/>
                      <a:pt x="1872" y="320"/>
                      <a:pt x="1689" y="297"/>
                    </a:cubicBezTo>
                    <a:cubicBezTo>
                      <a:pt x="1529" y="275"/>
                      <a:pt x="1347" y="229"/>
                      <a:pt x="1187" y="183"/>
                    </a:cubicBezTo>
                    <a:cubicBezTo>
                      <a:pt x="1096" y="160"/>
                      <a:pt x="1004" y="160"/>
                      <a:pt x="913" y="138"/>
                    </a:cubicBezTo>
                    <a:cubicBezTo>
                      <a:pt x="845" y="115"/>
                      <a:pt x="753" y="92"/>
                      <a:pt x="685" y="92"/>
                    </a:cubicBezTo>
                    <a:cubicBezTo>
                      <a:pt x="593" y="69"/>
                      <a:pt x="502" y="46"/>
                      <a:pt x="411" y="23"/>
                    </a:cubicBezTo>
                    <a:cubicBezTo>
                      <a:pt x="365" y="23"/>
                      <a:pt x="297" y="1"/>
                      <a:pt x="25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38" name="Google Shape;7930;p34">
                <a:extLst>
                  <a:ext uri="{FF2B5EF4-FFF2-40B4-BE49-F238E27FC236}">
                    <a16:creationId xmlns:a16="http://schemas.microsoft.com/office/drawing/2014/main" id="{3DF4E35A-0218-B9B0-383B-20F1E402B3C1}"/>
                  </a:ext>
                </a:extLst>
              </p:cNvPr>
              <p:cNvSpPr/>
              <p:nvPr/>
            </p:nvSpPr>
            <p:spPr>
              <a:xfrm>
                <a:off x="4949100" y="4704050"/>
                <a:ext cx="9725" cy="9725"/>
              </a:xfrm>
              <a:custGeom>
                <a:avLst/>
                <a:gdLst/>
                <a:ahLst/>
                <a:cxnLst/>
                <a:rect l="l" t="t" r="r" b="b"/>
                <a:pathLst>
                  <a:path w="389" h="389" extrusionOk="0">
                    <a:moveTo>
                      <a:pt x="183" y="0"/>
                    </a:moveTo>
                    <a:cubicBezTo>
                      <a:pt x="69" y="0"/>
                      <a:pt x="0" y="92"/>
                      <a:pt x="0" y="206"/>
                    </a:cubicBezTo>
                    <a:cubicBezTo>
                      <a:pt x="0" y="297"/>
                      <a:pt x="91" y="388"/>
                      <a:pt x="205" y="388"/>
                    </a:cubicBezTo>
                    <a:cubicBezTo>
                      <a:pt x="320" y="388"/>
                      <a:pt x="388" y="274"/>
                      <a:pt x="388" y="183"/>
                    </a:cubicBezTo>
                    <a:cubicBezTo>
                      <a:pt x="388" y="69"/>
                      <a:pt x="297" y="0"/>
                      <a:pt x="183"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39" name="Google Shape;7931;p34">
                <a:extLst>
                  <a:ext uri="{FF2B5EF4-FFF2-40B4-BE49-F238E27FC236}">
                    <a16:creationId xmlns:a16="http://schemas.microsoft.com/office/drawing/2014/main" id="{4714CCB0-7B09-C64D-A0B3-E8F15C5C49DF}"/>
                  </a:ext>
                </a:extLst>
              </p:cNvPr>
              <p:cNvSpPr/>
              <p:nvPr/>
            </p:nvSpPr>
            <p:spPr>
              <a:xfrm>
                <a:off x="4961075" y="4697200"/>
                <a:ext cx="5150" cy="5725"/>
              </a:xfrm>
              <a:custGeom>
                <a:avLst/>
                <a:gdLst/>
                <a:ahLst/>
                <a:cxnLst/>
                <a:rect l="l" t="t" r="r" b="b"/>
                <a:pathLst>
                  <a:path w="206" h="229" extrusionOk="0">
                    <a:moveTo>
                      <a:pt x="92" y="0"/>
                    </a:moveTo>
                    <a:cubicBezTo>
                      <a:pt x="46" y="0"/>
                      <a:pt x="0" y="69"/>
                      <a:pt x="0" y="115"/>
                    </a:cubicBezTo>
                    <a:cubicBezTo>
                      <a:pt x="0" y="183"/>
                      <a:pt x="46" y="229"/>
                      <a:pt x="114" y="229"/>
                    </a:cubicBezTo>
                    <a:cubicBezTo>
                      <a:pt x="160" y="229"/>
                      <a:pt x="206" y="160"/>
                      <a:pt x="206" y="115"/>
                    </a:cubicBezTo>
                    <a:cubicBezTo>
                      <a:pt x="206" y="46"/>
                      <a:pt x="160" y="0"/>
                      <a:pt x="9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40" name="Google Shape;7932;p34">
                <a:extLst>
                  <a:ext uri="{FF2B5EF4-FFF2-40B4-BE49-F238E27FC236}">
                    <a16:creationId xmlns:a16="http://schemas.microsoft.com/office/drawing/2014/main" id="{5A00B187-0BA8-66E3-4CA0-440689567A14}"/>
                  </a:ext>
                </a:extLst>
              </p:cNvPr>
              <p:cNvSpPr/>
              <p:nvPr/>
            </p:nvSpPr>
            <p:spPr>
              <a:xfrm>
                <a:off x="4959925" y="4685775"/>
                <a:ext cx="4025" cy="4025"/>
              </a:xfrm>
              <a:custGeom>
                <a:avLst/>
                <a:gdLst/>
                <a:ahLst/>
                <a:cxnLst/>
                <a:rect l="l" t="t" r="r" b="b"/>
                <a:pathLst>
                  <a:path w="161" h="161" extrusionOk="0">
                    <a:moveTo>
                      <a:pt x="92" y="1"/>
                    </a:moveTo>
                    <a:cubicBezTo>
                      <a:pt x="46" y="1"/>
                      <a:pt x="1" y="47"/>
                      <a:pt x="1" y="92"/>
                    </a:cubicBezTo>
                    <a:cubicBezTo>
                      <a:pt x="24" y="138"/>
                      <a:pt x="46" y="161"/>
                      <a:pt x="92" y="161"/>
                    </a:cubicBezTo>
                    <a:cubicBezTo>
                      <a:pt x="138" y="161"/>
                      <a:pt x="160" y="115"/>
                      <a:pt x="160" y="92"/>
                    </a:cubicBezTo>
                    <a:cubicBezTo>
                      <a:pt x="160" y="47"/>
                      <a:pt x="138"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41" name="Google Shape;7933;p34">
                <a:extLst>
                  <a:ext uri="{FF2B5EF4-FFF2-40B4-BE49-F238E27FC236}">
                    <a16:creationId xmlns:a16="http://schemas.microsoft.com/office/drawing/2014/main" id="{601C7A55-71AE-8399-FC98-DD25805B475C}"/>
                  </a:ext>
                </a:extLst>
              </p:cNvPr>
              <p:cNvSpPr/>
              <p:nvPr/>
            </p:nvSpPr>
            <p:spPr>
              <a:xfrm>
                <a:off x="4951375" y="4693775"/>
                <a:ext cx="2875" cy="2875"/>
              </a:xfrm>
              <a:custGeom>
                <a:avLst/>
                <a:gdLst/>
                <a:ahLst/>
                <a:cxnLst/>
                <a:rect l="l" t="t" r="r" b="b"/>
                <a:pathLst>
                  <a:path w="115" h="115" extrusionOk="0">
                    <a:moveTo>
                      <a:pt x="46" y="0"/>
                    </a:moveTo>
                    <a:cubicBezTo>
                      <a:pt x="23" y="0"/>
                      <a:pt x="0" y="23"/>
                      <a:pt x="0" y="69"/>
                    </a:cubicBezTo>
                    <a:cubicBezTo>
                      <a:pt x="0" y="92"/>
                      <a:pt x="23" y="115"/>
                      <a:pt x="69" y="115"/>
                    </a:cubicBezTo>
                    <a:cubicBezTo>
                      <a:pt x="92" y="115"/>
                      <a:pt x="114" y="92"/>
                      <a:pt x="114" y="46"/>
                    </a:cubicBezTo>
                    <a:cubicBezTo>
                      <a:pt x="114" y="23"/>
                      <a:pt x="92" y="0"/>
                      <a:pt x="46"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42" name="Google Shape;7934;p34">
                <a:extLst>
                  <a:ext uri="{FF2B5EF4-FFF2-40B4-BE49-F238E27FC236}">
                    <a16:creationId xmlns:a16="http://schemas.microsoft.com/office/drawing/2014/main" id="{E930774F-F39F-0B96-D58F-F3B9CD963729}"/>
                  </a:ext>
                </a:extLst>
              </p:cNvPr>
              <p:cNvSpPr/>
              <p:nvPr/>
            </p:nvSpPr>
            <p:spPr>
              <a:xfrm>
                <a:off x="4940525" y="4712025"/>
                <a:ext cx="4025" cy="4025"/>
              </a:xfrm>
              <a:custGeom>
                <a:avLst/>
                <a:gdLst/>
                <a:ahLst/>
                <a:cxnLst/>
                <a:rect l="l" t="t" r="r" b="b"/>
                <a:pathLst>
                  <a:path w="161" h="161" extrusionOk="0">
                    <a:moveTo>
                      <a:pt x="69" y="1"/>
                    </a:moveTo>
                    <a:cubicBezTo>
                      <a:pt x="23" y="1"/>
                      <a:pt x="1" y="47"/>
                      <a:pt x="1" y="92"/>
                    </a:cubicBezTo>
                    <a:cubicBezTo>
                      <a:pt x="1" y="138"/>
                      <a:pt x="23" y="161"/>
                      <a:pt x="69" y="161"/>
                    </a:cubicBezTo>
                    <a:cubicBezTo>
                      <a:pt x="115" y="161"/>
                      <a:pt x="160" y="115"/>
                      <a:pt x="138" y="69"/>
                    </a:cubicBezTo>
                    <a:cubicBezTo>
                      <a:pt x="138" y="24"/>
                      <a:pt x="115" y="1"/>
                      <a:pt x="6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43" name="Google Shape;7935;p34">
                <a:extLst>
                  <a:ext uri="{FF2B5EF4-FFF2-40B4-BE49-F238E27FC236}">
                    <a16:creationId xmlns:a16="http://schemas.microsoft.com/office/drawing/2014/main" id="{2817D475-626D-C019-277D-94220E975CF0}"/>
                  </a:ext>
                </a:extLst>
              </p:cNvPr>
              <p:cNvSpPr/>
              <p:nvPr/>
            </p:nvSpPr>
            <p:spPr>
              <a:xfrm>
                <a:off x="4954225" y="4726875"/>
                <a:ext cx="4600" cy="4575"/>
              </a:xfrm>
              <a:custGeom>
                <a:avLst/>
                <a:gdLst/>
                <a:ahLst/>
                <a:cxnLst/>
                <a:rect l="l" t="t" r="r" b="b"/>
                <a:pathLst>
                  <a:path w="184" h="183" extrusionOk="0">
                    <a:moveTo>
                      <a:pt x="69" y="0"/>
                    </a:moveTo>
                    <a:cubicBezTo>
                      <a:pt x="23" y="0"/>
                      <a:pt x="0" y="46"/>
                      <a:pt x="0" y="92"/>
                    </a:cubicBezTo>
                    <a:cubicBezTo>
                      <a:pt x="0" y="137"/>
                      <a:pt x="46" y="183"/>
                      <a:pt x="92" y="183"/>
                    </a:cubicBezTo>
                    <a:cubicBezTo>
                      <a:pt x="137" y="183"/>
                      <a:pt x="183" y="114"/>
                      <a:pt x="183" y="69"/>
                    </a:cubicBezTo>
                    <a:cubicBezTo>
                      <a:pt x="160" y="23"/>
                      <a:pt x="137"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44" name="Google Shape;7936;p34">
                <a:extLst>
                  <a:ext uri="{FF2B5EF4-FFF2-40B4-BE49-F238E27FC236}">
                    <a16:creationId xmlns:a16="http://schemas.microsoft.com/office/drawing/2014/main" id="{DDE567DC-E99C-48C8-3F74-2A14584DFDD3}"/>
                  </a:ext>
                </a:extLst>
              </p:cNvPr>
              <p:cNvSpPr/>
              <p:nvPr/>
            </p:nvSpPr>
            <p:spPr>
              <a:xfrm>
                <a:off x="4935975" y="4734300"/>
                <a:ext cx="6300" cy="5725"/>
              </a:xfrm>
              <a:custGeom>
                <a:avLst/>
                <a:gdLst/>
                <a:ahLst/>
                <a:cxnLst/>
                <a:rect l="l" t="t" r="r" b="b"/>
                <a:pathLst>
                  <a:path w="252" h="229" extrusionOk="0">
                    <a:moveTo>
                      <a:pt x="114" y="0"/>
                    </a:moveTo>
                    <a:cubicBezTo>
                      <a:pt x="46" y="0"/>
                      <a:pt x="0" y="69"/>
                      <a:pt x="0" y="114"/>
                    </a:cubicBezTo>
                    <a:cubicBezTo>
                      <a:pt x="0" y="183"/>
                      <a:pt x="69" y="228"/>
                      <a:pt x="137" y="228"/>
                    </a:cubicBezTo>
                    <a:cubicBezTo>
                      <a:pt x="205" y="228"/>
                      <a:pt x="251" y="160"/>
                      <a:pt x="251" y="114"/>
                    </a:cubicBezTo>
                    <a:cubicBezTo>
                      <a:pt x="228" y="46"/>
                      <a:pt x="183" y="0"/>
                      <a:pt x="114"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45" name="Google Shape;7937;p34">
                <a:extLst>
                  <a:ext uri="{FF2B5EF4-FFF2-40B4-BE49-F238E27FC236}">
                    <a16:creationId xmlns:a16="http://schemas.microsoft.com/office/drawing/2014/main" id="{64162623-008C-2E89-96C5-1DC8BD195401}"/>
                  </a:ext>
                </a:extLst>
              </p:cNvPr>
              <p:cNvSpPr/>
              <p:nvPr/>
            </p:nvSpPr>
            <p:spPr>
              <a:xfrm>
                <a:off x="4935975" y="4724025"/>
                <a:ext cx="2875" cy="2875"/>
              </a:xfrm>
              <a:custGeom>
                <a:avLst/>
                <a:gdLst/>
                <a:ahLst/>
                <a:cxnLst/>
                <a:rect l="l" t="t" r="r" b="b"/>
                <a:pathLst>
                  <a:path w="115" h="115" extrusionOk="0">
                    <a:moveTo>
                      <a:pt x="69" y="0"/>
                    </a:moveTo>
                    <a:cubicBezTo>
                      <a:pt x="23" y="0"/>
                      <a:pt x="0" y="46"/>
                      <a:pt x="23" y="69"/>
                    </a:cubicBezTo>
                    <a:cubicBezTo>
                      <a:pt x="23" y="92"/>
                      <a:pt x="46" y="114"/>
                      <a:pt x="69" y="114"/>
                    </a:cubicBezTo>
                    <a:cubicBezTo>
                      <a:pt x="91" y="114"/>
                      <a:pt x="114" y="92"/>
                      <a:pt x="114" y="46"/>
                    </a:cubicBezTo>
                    <a:cubicBezTo>
                      <a:pt x="114" y="23"/>
                      <a:pt x="91"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46" name="Google Shape;7938;p34">
                <a:extLst>
                  <a:ext uri="{FF2B5EF4-FFF2-40B4-BE49-F238E27FC236}">
                    <a16:creationId xmlns:a16="http://schemas.microsoft.com/office/drawing/2014/main" id="{2A676680-F70F-C686-64C3-01B93FBF9385}"/>
                  </a:ext>
                </a:extLst>
              </p:cNvPr>
              <p:cNvSpPr/>
              <p:nvPr/>
            </p:nvSpPr>
            <p:spPr>
              <a:xfrm>
                <a:off x="4988450" y="4724600"/>
                <a:ext cx="8025" cy="8000"/>
              </a:xfrm>
              <a:custGeom>
                <a:avLst/>
                <a:gdLst/>
                <a:ahLst/>
                <a:cxnLst/>
                <a:rect l="l" t="t" r="r" b="b"/>
                <a:pathLst>
                  <a:path w="321" h="320" extrusionOk="0">
                    <a:moveTo>
                      <a:pt x="138" y="0"/>
                    </a:moveTo>
                    <a:cubicBezTo>
                      <a:pt x="69" y="0"/>
                      <a:pt x="1" y="91"/>
                      <a:pt x="1" y="183"/>
                    </a:cubicBezTo>
                    <a:cubicBezTo>
                      <a:pt x="1" y="251"/>
                      <a:pt x="69" y="320"/>
                      <a:pt x="161" y="320"/>
                    </a:cubicBezTo>
                    <a:cubicBezTo>
                      <a:pt x="252" y="320"/>
                      <a:pt x="321" y="228"/>
                      <a:pt x="298" y="160"/>
                    </a:cubicBezTo>
                    <a:cubicBezTo>
                      <a:pt x="298" y="69"/>
                      <a:pt x="229" y="0"/>
                      <a:pt x="138"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47" name="Google Shape;7939;p34">
                <a:extLst>
                  <a:ext uri="{FF2B5EF4-FFF2-40B4-BE49-F238E27FC236}">
                    <a16:creationId xmlns:a16="http://schemas.microsoft.com/office/drawing/2014/main" id="{1E8DAEEF-1F4A-D09D-CE6F-6D0D9651DB40}"/>
                  </a:ext>
                </a:extLst>
              </p:cNvPr>
              <p:cNvSpPr/>
              <p:nvPr/>
            </p:nvSpPr>
            <p:spPr>
              <a:xfrm>
                <a:off x="5008425" y="4722300"/>
                <a:ext cx="7450" cy="6875"/>
              </a:xfrm>
              <a:custGeom>
                <a:avLst/>
                <a:gdLst/>
                <a:ahLst/>
                <a:cxnLst/>
                <a:rect l="l" t="t" r="r" b="b"/>
                <a:pathLst>
                  <a:path w="298" h="275" extrusionOk="0">
                    <a:moveTo>
                      <a:pt x="161" y="1"/>
                    </a:moveTo>
                    <a:cubicBezTo>
                      <a:pt x="69" y="1"/>
                      <a:pt x="1" y="69"/>
                      <a:pt x="24" y="138"/>
                    </a:cubicBezTo>
                    <a:cubicBezTo>
                      <a:pt x="24" y="229"/>
                      <a:pt x="92" y="275"/>
                      <a:pt x="161" y="275"/>
                    </a:cubicBezTo>
                    <a:cubicBezTo>
                      <a:pt x="252" y="275"/>
                      <a:pt x="298" y="206"/>
                      <a:pt x="298" y="138"/>
                    </a:cubicBezTo>
                    <a:cubicBezTo>
                      <a:pt x="298" y="46"/>
                      <a:pt x="229" y="1"/>
                      <a:pt x="16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48" name="Google Shape;7940;p34">
                <a:extLst>
                  <a:ext uri="{FF2B5EF4-FFF2-40B4-BE49-F238E27FC236}">
                    <a16:creationId xmlns:a16="http://schemas.microsoft.com/office/drawing/2014/main" id="{639D5117-35BB-D4A9-C8DE-A3D1699FC094}"/>
                  </a:ext>
                </a:extLst>
              </p:cNvPr>
              <p:cNvSpPr/>
              <p:nvPr/>
            </p:nvSpPr>
            <p:spPr>
              <a:xfrm>
                <a:off x="4998725" y="4709750"/>
                <a:ext cx="5750" cy="5175"/>
              </a:xfrm>
              <a:custGeom>
                <a:avLst/>
                <a:gdLst/>
                <a:ahLst/>
                <a:cxnLst/>
                <a:rect l="l" t="t" r="r" b="b"/>
                <a:pathLst>
                  <a:path w="230" h="207" extrusionOk="0">
                    <a:moveTo>
                      <a:pt x="115" y="1"/>
                    </a:moveTo>
                    <a:cubicBezTo>
                      <a:pt x="46" y="1"/>
                      <a:pt x="1" y="69"/>
                      <a:pt x="1" y="115"/>
                    </a:cubicBezTo>
                    <a:cubicBezTo>
                      <a:pt x="24" y="183"/>
                      <a:pt x="69" y="206"/>
                      <a:pt x="115" y="206"/>
                    </a:cubicBezTo>
                    <a:cubicBezTo>
                      <a:pt x="183" y="206"/>
                      <a:pt x="229" y="160"/>
                      <a:pt x="229" y="92"/>
                    </a:cubicBezTo>
                    <a:cubicBezTo>
                      <a:pt x="206" y="46"/>
                      <a:pt x="161" y="1"/>
                      <a:pt x="115"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49" name="Google Shape;7941;p34">
                <a:extLst>
                  <a:ext uri="{FF2B5EF4-FFF2-40B4-BE49-F238E27FC236}">
                    <a16:creationId xmlns:a16="http://schemas.microsoft.com/office/drawing/2014/main" id="{6C279B56-91F8-914F-5A33-2EF715C734BF}"/>
                  </a:ext>
                </a:extLst>
              </p:cNvPr>
              <p:cNvSpPr/>
              <p:nvPr/>
            </p:nvSpPr>
            <p:spPr>
              <a:xfrm>
                <a:off x="4985600" y="4712600"/>
                <a:ext cx="4025" cy="4025"/>
              </a:xfrm>
              <a:custGeom>
                <a:avLst/>
                <a:gdLst/>
                <a:ahLst/>
                <a:cxnLst/>
                <a:rect l="l" t="t" r="r" b="b"/>
                <a:pathLst>
                  <a:path w="161" h="161" extrusionOk="0">
                    <a:moveTo>
                      <a:pt x="92" y="1"/>
                    </a:moveTo>
                    <a:cubicBezTo>
                      <a:pt x="46" y="1"/>
                      <a:pt x="1" y="46"/>
                      <a:pt x="1" y="92"/>
                    </a:cubicBezTo>
                    <a:cubicBezTo>
                      <a:pt x="1" y="138"/>
                      <a:pt x="46" y="160"/>
                      <a:pt x="92" y="160"/>
                    </a:cubicBezTo>
                    <a:cubicBezTo>
                      <a:pt x="138" y="160"/>
                      <a:pt x="161" y="115"/>
                      <a:pt x="161" y="92"/>
                    </a:cubicBezTo>
                    <a:cubicBezTo>
                      <a:pt x="161" y="46"/>
                      <a:pt x="115"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50" name="Google Shape;7942;p34">
                <a:extLst>
                  <a:ext uri="{FF2B5EF4-FFF2-40B4-BE49-F238E27FC236}">
                    <a16:creationId xmlns:a16="http://schemas.microsoft.com/office/drawing/2014/main" id="{5EC2E3EA-0E51-4BA4-1A34-B3E29C641FA5}"/>
                  </a:ext>
                </a:extLst>
              </p:cNvPr>
              <p:cNvSpPr/>
              <p:nvPr/>
            </p:nvSpPr>
            <p:spPr>
              <a:xfrm>
                <a:off x="4973050" y="4724025"/>
                <a:ext cx="4600" cy="4000"/>
              </a:xfrm>
              <a:custGeom>
                <a:avLst/>
                <a:gdLst/>
                <a:ahLst/>
                <a:cxnLst/>
                <a:rect l="l" t="t" r="r" b="b"/>
                <a:pathLst>
                  <a:path w="184" h="160" extrusionOk="0">
                    <a:moveTo>
                      <a:pt x="69" y="0"/>
                    </a:moveTo>
                    <a:cubicBezTo>
                      <a:pt x="24" y="0"/>
                      <a:pt x="1" y="46"/>
                      <a:pt x="1" y="92"/>
                    </a:cubicBezTo>
                    <a:cubicBezTo>
                      <a:pt x="1" y="137"/>
                      <a:pt x="46" y="160"/>
                      <a:pt x="92" y="160"/>
                    </a:cubicBezTo>
                    <a:cubicBezTo>
                      <a:pt x="138" y="160"/>
                      <a:pt x="183" y="114"/>
                      <a:pt x="160" y="69"/>
                    </a:cubicBezTo>
                    <a:cubicBezTo>
                      <a:pt x="160" y="23"/>
                      <a:pt x="115"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51" name="Google Shape;7943;p34">
                <a:extLst>
                  <a:ext uri="{FF2B5EF4-FFF2-40B4-BE49-F238E27FC236}">
                    <a16:creationId xmlns:a16="http://schemas.microsoft.com/office/drawing/2014/main" id="{B4A574E0-228D-04D7-1BB8-D616A64335BD}"/>
                  </a:ext>
                </a:extLst>
              </p:cNvPr>
              <p:cNvSpPr/>
              <p:nvPr/>
            </p:nvSpPr>
            <p:spPr>
              <a:xfrm>
                <a:off x="4985600" y="4738850"/>
                <a:ext cx="4025" cy="4025"/>
              </a:xfrm>
              <a:custGeom>
                <a:avLst/>
                <a:gdLst/>
                <a:ahLst/>
                <a:cxnLst/>
                <a:rect l="l" t="t" r="r" b="b"/>
                <a:pathLst>
                  <a:path w="161" h="161" extrusionOk="0">
                    <a:moveTo>
                      <a:pt x="69" y="1"/>
                    </a:moveTo>
                    <a:cubicBezTo>
                      <a:pt x="24" y="1"/>
                      <a:pt x="1" y="46"/>
                      <a:pt x="1" y="92"/>
                    </a:cubicBezTo>
                    <a:cubicBezTo>
                      <a:pt x="1" y="138"/>
                      <a:pt x="24" y="160"/>
                      <a:pt x="69" y="160"/>
                    </a:cubicBezTo>
                    <a:cubicBezTo>
                      <a:pt x="115" y="160"/>
                      <a:pt x="161" y="115"/>
                      <a:pt x="138" y="69"/>
                    </a:cubicBezTo>
                    <a:cubicBezTo>
                      <a:pt x="138" y="46"/>
                      <a:pt x="115" y="1"/>
                      <a:pt x="6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52" name="Google Shape;7944;p34">
                <a:extLst>
                  <a:ext uri="{FF2B5EF4-FFF2-40B4-BE49-F238E27FC236}">
                    <a16:creationId xmlns:a16="http://schemas.microsoft.com/office/drawing/2014/main" id="{B9463C63-7B11-E9DE-C710-49ED78DB15E9}"/>
                  </a:ext>
                </a:extLst>
              </p:cNvPr>
              <p:cNvSpPr/>
              <p:nvPr/>
            </p:nvSpPr>
            <p:spPr>
              <a:xfrm>
                <a:off x="4949650" y="4744000"/>
                <a:ext cx="5750" cy="5725"/>
              </a:xfrm>
              <a:custGeom>
                <a:avLst/>
                <a:gdLst/>
                <a:ahLst/>
                <a:cxnLst/>
                <a:rect l="l" t="t" r="r" b="b"/>
                <a:pathLst>
                  <a:path w="230" h="229" extrusionOk="0">
                    <a:moveTo>
                      <a:pt x="115" y="0"/>
                    </a:moveTo>
                    <a:cubicBezTo>
                      <a:pt x="47" y="0"/>
                      <a:pt x="1" y="69"/>
                      <a:pt x="1" y="137"/>
                    </a:cubicBezTo>
                    <a:cubicBezTo>
                      <a:pt x="24" y="183"/>
                      <a:pt x="69" y="228"/>
                      <a:pt x="138" y="228"/>
                    </a:cubicBezTo>
                    <a:cubicBezTo>
                      <a:pt x="183" y="228"/>
                      <a:pt x="229" y="183"/>
                      <a:pt x="229" y="114"/>
                    </a:cubicBezTo>
                    <a:cubicBezTo>
                      <a:pt x="229" y="46"/>
                      <a:pt x="183" y="0"/>
                      <a:pt x="115"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53" name="Google Shape;7945;p34">
                <a:extLst>
                  <a:ext uri="{FF2B5EF4-FFF2-40B4-BE49-F238E27FC236}">
                    <a16:creationId xmlns:a16="http://schemas.microsoft.com/office/drawing/2014/main" id="{BB1C4F3F-7322-483B-B3EA-DD43A51A8416}"/>
                  </a:ext>
                </a:extLst>
              </p:cNvPr>
              <p:cNvSpPr/>
              <p:nvPr/>
            </p:nvSpPr>
            <p:spPr>
              <a:xfrm>
                <a:off x="4930825" y="4753700"/>
                <a:ext cx="5175" cy="5150"/>
              </a:xfrm>
              <a:custGeom>
                <a:avLst/>
                <a:gdLst/>
                <a:ahLst/>
                <a:cxnLst/>
                <a:rect l="l" t="t" r="r" b="b"/>
                <a:pathLst>
                  <a:path w="207" h="206" extrusionOk="0">
                    <a:moveTo>
                      <a:pt x="92" y="0"/>
                    </a:moveTo>
                    <a:cubicBezTo>
                      <a:pt x="46" y="0"/>
                      <a:pt x="1" y="46"/>
                      <a:pt x="1" y="114"/>
                    </a:cubicBezTo>
                    <a:cubicBezTo>
                      <a:pt x="1" y="160"/>
                      <a:pt x="46" y="206"/>
                      <a:pt x="115" y="206"/>
                    </a:cubicBezTo>
                    <a:cubicBezTo>
                      <a:pt x="160" y="206"/>
                      <a:pt x="206" y="137"/>
                      <a:pt x="206" y="91"/>
                    </a:cubicBezTo>
                    <a:cubicBezTo>
                      <a:pt x="206" y="46"/>
                      <a:pt x="160" y="0"/>
                      <a:pt x="9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54" name="Google Shape;7946;p34">
                <a:extLst>
                  <a:ext uri="{FF2B5EF4-FFF2-40B4-BE49-F238E27FC236}">
                    <a16:creationId xmlns:a16="http://schemas.microsoft.com/office/drawing/2014/main" id="{58B1BBAB-C012-5255-EF05-A443D2F32DE9}"/>
                  </a:ext>
                </a:extLst>
              </p:cNvPr>
              <p:cNvSpPr/>
              <p:nvPr/>
            </p:nvSpPr>
            <p:spPr>
              <a:xfrm>
                <a:off x="4966775" y="4746850"/>
                <a:ext cx="2875" cy="2300"/>
              </a:xfrm>
              <a:custGeom>
                <a:avLst/>
                <a:gdLst/>
                <a:ahLst/>
                <a:cxnLst/>
                <a:rect l="l" t="t" r="r" b="b"/>
                <a:pathLst>
                  <a:path w="115" h="92" extrusionOk="0">
                    <a:moveTo>
                      <a:pt x="69" y="0"/>
                    </a:moveTo>
                    <a:cubicBezTo>
                      <a:pt x="23" y="0"/>
                      <a:pt x="1" y="23"/>
                      <a:pt x="23" y="46"/>
                    </a:cubicBezTo>
                    <a:cubicBezTo>
                      <a:pt x="23" y="92"/>
                      <a:pt x="46" y="92"/>
                      <a:pt x="69" y="92"/>
                    </a:cubicBezTo>
                    <a:cubicBezTo>
                      <a:pt x="92" y="92"/>
                      <a:pt x="115" y="69"/>
                      <a:pt x="115" y="46"/>
                    </a:cubicBezTo>
                    <a:cubicBezTo>
                      <a:pt x="115" y="23"/>
                      <a:pt x="92"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55" name="Google Shape;7947;p34">
                <a:extLst>
                  <a:ext uri="{FF2B5EF4-FFF2-40B4-BE49-F238E27FC236}">
                    <a16:creationId xmlns:a16="http://schemas.microsoft.com/office/drawing/2014/main" id="{C00CF4FA-7C4C-66F1-3BE0-7A0F6255041F}"/>
                  </a:ext>
                </a:extLst>
              </p:cNvPr>
              <p:cNvSpPr/>
              <p:nvPr/>
            </p:nvSpPr>
            <p:spPr>
              <a:xfrm>
                <a:off x="4977050" y="4758250"/>
                <a:ext cx="4600" cy="4025"/>
              </a:xfrm>
              <a:custGeom>
                <a:avLst/>
                <a:gdLst/>
                <a:ahLst/>
                <a:cxnLst/>
                <a:rect l="l" t="t" r="r" b="b"/>
                <a:pathLst>
                  <a:path w="184" h="161" extrusionOk="0">
                    <a:moveTo>
                      <a:pt x="92" y="1"/>
                    </a:moveTo>
                    <a:cubicBezTo>
                      <a:pt x="46" y="1"/>
                      <a:pt x="0" y="46"/>
                      <a:pt x="0" y="92"/>
                    </a:cubicBezTo>
                    <a:cubicBezTo>
                      <a:pt x="0" y="138"/>
                      <a:pt x="46" y="161"/>
                      <a:pt x="92" y="161"/>
                    </a:cubicBezTo>
                    <a:cubicBezTo>
                      <a:pt x="137" y="161"/>
                      <a:pt x="183" y="138"/>
                      <a:pt x="160" y="92"/>
                    </a:cubicBezTo>
                    <a:cubicBezTo>
                      <a:pt x="160" y="46"/>
                      <a:pt x="137"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56" name="Google Shape;7948;p34">
                <a:extLst>
                  <a:ext uri="{FF2B5EF4-FFF2-40B4-BE49-F238E27FC236}">
                    <a16:creationId xmlns:a16="http://schemas.microsoft.com/office/drawing/2014/main" id="{3749E995-C992-56B5-F1E4-0D952694BDF5}"/>
                  </a:ext>
                </a:extLst>
              </p:cNvPr>
              <p:cNvSpPr/>
              <p:nvPr/>
            </p:nvSpPr>
            <p:spPr>
              <a:xfrm>
                <a:off x="4796150" y="4730300"/>
                <a:ext cx="139275" cy="118150"/>
              </a:xfrm>
              <a:custGeom>
                <a:avLst/>
                <a:gdLst/>
                <a:ahLst/>
                <a:cxnLst/>
                <a:rect l="l" t="t" r="r" b="b"/>
                <a:pathLst>
                  <a:path w="5571" h="4726" extrusionOk="0">
                    <a:moveTo>
                      <a:pt x="4224" y="0"/>
                    </a:moveTo>
                    <a:cubicBezTo>
                      <a:pt x="4109" y="69"/>
                      <a:pt x="3995" y="137"/>
                      <a:pt x="3881" y="206"/>
                    </a:cubicBezTo>
                    <a:cubicBezTo>
                      <a:pt x="3653" y="365"/>
                      <a:pt x="3425" y="502"/>
                      <a:pt x="3196" y="662"/>
                    </a:cubicBezTo>
                    <a:cubicBezTo>
                      <a:pt x="2649" y="1027"/>
                      <a:pt x="2101" y="1415"/>
                      <a:pt x="1576" y="1826"/>
                    </a:cubicBezTo>
                    <a:cubicBezTo>
                      <a:pt x="1325" y="2032"/>
                      <a:pt x="1074" y="2260"/>
                      <a:pt x="845" y="2488"/>
                    </a:cubicBezTo>
                    <a:cubicBezTo>
                      <a:pt x="640" y="2694"/>
                      <a:pt x="457" y="2899"/>
                      <a:pt x="298" y="3150"/>
                    </a:cubicBezTo>
                    <a:cubicBezTo>
                      <a:pt x="161" y="3333"/>
                      <a:pt x="69" y="3538"/>
                      <a:pt x="24" y="3766"/>
                    </a:cubicBezTo>
                    <a:cubicBezTo>
                      <a:pt x="1" y="3858"/>
                      <a:pt x="1" y="3972"/>
                      <a:pt x="1" y="4063"/>
                    </a:cubicBezTo>
                    <a:cubicBezTo>
                      <a:pt x="24" y="4154"/>
                      <a:pt x="69" y="4246"/>
                      <a:pt x="115" y="4337"/>
                    </a:cubicBezTo>
                    <a:cubicBezTo>
                      <a:pt x="138" y="4383"/>
                      <a:pt x="161" y="4428"/>
                      <a:pt x="206" y="4451"/>
                    </a:cubicBezTo>
                    <a:cubicBezTo>
                      <a:pt x="252" y="4497"/>
                      <a:pt x="275" y="4543"/>
                      <a:pt x="320" y="4565"/>
                    </a:cubicBezTo>
                    <a:cubicBezTo>
                      <a:pt x="412" y="4634"/>
                      <a:pt x="503" y="4679"/>
                      <a:pt x="617" y="4702"/>
                    </a:cubicBezTo>
                    <a:cubicBezTo>
                      <a:pt x="708" y="4725"/>
                      <a:pt x="823" y="4725"/>
                      <a:pt x="937" y="4725"/>
                    </a:cubicBezTo>
                    <a:cubicBezTo>
                      <a:pt x="1051" y="4725"/>
                      <a:pt x="1188" y="4702"/>
                      <a:pt x="1302" y="4679"/>
                    </a:cubicBezTo>
                    <a:cubicBezTo>
                      <a:pt x="1599" y="4611"/>
                      <a:pt x="1873" y="4497"/>
                      <a:pt x="2124" y="4360"/>
                    </a:cubicBezTo>
                    <a:cubicBezTo>
                      <a:pt x="2443" y="4200"/>
                      <a:pt x="2740" y="4040"/>
                      <a:pt x="3037" y="3835"/>
                    </a:cubicBezTo>
                    <a:cubicBezTo>
                      <a:pt x="3630" y="3447"/>
                      <a:pt x="4201" y="3013"/>
                      <a:pt x="4771" y="2557"/>
                    </a:cubicBezTo>
                    <a:cubicBezTo>
                      <a:pt x="5000" y="2374"/>
                      <a:pt x="5228" y="2192"/>
                      <a:pt x="5433" y="2009"/>
                    </a:cubicBezTo>
                    <a:cubicBezTo>
                      <a:pt x="5479" y="1963"/>
                      <a:pt x="5525" y="1940"/>
                      <a:pt x="5570" y="1895"/>
                    </a:cubicBezTo>
                    <a:lnTo>
                      <a:pt x="5525" y="1895"/>
                    </a:lnTo>
                    <a:cubicBezTo>
                      <a:pt x="5456" y="1895"/>
                      <a:pt x="5388" y="1872"/>
                      <a:pt x="5319" y="1872"/>
                    </a:cubicBezTo>
                    <a:lnTo>
                      <a:pt x="5296" y="1872"/>
                    </a:lnTo>
                    <a:cubicBezTo>
                      <a:pt x="4908" y="2192"/>
                      <a:pt x="4520" y="2511"/>
                      <a:pt x="4132" y="2831"/>
                    </a:cubicBezTo>
                    <a:cubicBezTo>
                      <a:pt x="3562" y="3264"/>
                      <a:pt x="2968" y="3675"/>
                      <a:pt x="2352" y="4018"/>
                    </a:cubicBezTo>
                    <a:cubicBezTo>
                      <a:pt x="2352" y="4018"/>
                      <a:pt x="2352" y="4040"/>
                      <a:pt x="2352" y="4040"/>
                    </a:cubicBezTo>
                    <a:cubicBezTo>
                      <a:pt x="2009" y="4223"/>
                      <a:pt x="1667" y="4383"/>
                      <a:pt x="1279" y="4474"/>
                    </a:cubicBezTo>
                    <a:cubicBezTo>
                      <a:pt x="1142" y="4520"/>
                      <a:pt x="1005" y="4543"/>
                      <a:pt x="891" y="4543"/>
                    </a:cubicBezTo>
                    <a:cubicBezTo>
                      <a:pt x="800" y="4543"/>
                      <a:pt x="731" y="4520"/>
                      <a:pt x="663" y="4520"/>
                    </a:cubicBezTo>
                    <a:cubicBezTo>
                      <a:pt x="594" y="4497"/>
                      <a:pt x="549" y="4474"/>
                      <a:pt x="503" y="4451"/>
                    </a:cubicBezTo>
                    <a:cubicBezTo>
                      <a:pt x="457" y="4428"/>
                      <a:pt x="412" y="4383"/>
                      <a:pt x="366" y="4337"/>
                    </a:cubicBezTo>
                    <a:cubicBezTo>
                      <a:pt x="320" y="4314"/>
                      <a:pt x="298" y="4269"/>
                      <a:pt x="275" y="4200"/>
                    </a:cubicBezTo>
                    <a:cubicBezTo>
                      <a:pt x="252" y="4177"/>
                      <a:pt x="229" y="4132"/>
                      <a:pt x="206" y="4086"/>
                    </a:cubicBezTo>
                    <a:cubicBezTo>
                      <a:pt x="206" y="4018"/>
                      <a:pt x="206" y="3972"/>
                      <a:pt x="206" y="3926"/>
                    </a:cubicBezTo>
                    <a:cubicBezTo>
                      <a:pt x="206" y="3858"/>
                      <a:pt x="206" y="3789"/>
                      <a:pt x="229" y="3721"/>
                    </a:cubicBezTo>
                    <a:cubicBezTo>
                      <a:pt x="275" y="3607"/>
                      <a:pt x="320" y="3470"/>
                      <a:pt x="389" y="3356"/>
                    </a:cubicBezTo>
                    <a:cubicBezTo>
                      <a:pt x="571" y="3059"/>
                      <a:pt x="800" y="2808"/>
                      <a:pt x="1051" y="2557"/>
                    </a:cubicBezTo>
                    <a:cubicBezTo>
                      <a:pt x="1325" y="2306"/>
                      <a:pt x="1599" y="2055"/>
                      <a:pt x="1895" y="1826"/>
                    </a:cubicBezTo>
                    <a:cubicBezTo>
                      <a:pt x="2398" y="1438"/>
                      <a:pt x="2945" y="1050"/>
                      <a:pt x="3493" y="685"/>
                    </a:cubicBezTo>
                    <a:cubicBezTo>
                      <a:pt x="3721" y="548"/>
                      <a:pt x="3927" y="411"/>
                      <a:pt x="4132" y="274"/>
                    </a:cubicBezTo>
                    <a:cubicBezTo>
                      <a:pt x="4178" y="251"/>
                      <a:pt x="4201" y="251"/>
                      <a:pt x="4224" y="229"/>
                    </a:cubicBezTo>
                    <a:cubicBezTo>
                      <a:pt x="4224" y="160"/>
                      <a:pt x="4224" y="69"/>
                      <a:pt x="422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57" name="Google Shape;7949;p34">
                <a:extLst>
                  <a:ext uri="{FF2B5EF4-FFF2-40B4-BE49-F238E27FC236}">
                    <a16:creationId xmlns:a16="http://schemas.microsoft.com/office/drawing/2014/main" id="{DEED29CD-DE4F-8228-4520-3186FB6AF458}"/>
                  </a:ext>
                </a:extLst>
              </p:cNvPr>
              <p:cNvSpPr/>
              <p:nvPr/>
            </p:nvSpPr>
            <p:spPr>
              <a:xfrm>
                <a:off x="4822400" y="4794200"/>
                <a:ext cx="25" cy="25"/>
              </a:xfrm>
              <a:custGeom>
                <a:avLst/>
                <a:gdLst/>
                <a:ahLst/>
                <a:cxnLst/>
                <a:rect l="l" t="t" r="r" b="b"/>
                <a:pathLst>
                  <a:path w="1" h="1" extrusionOk="0">
                    <a:moveTo>
                      <a:pt x="1" y="1"/>
                    </a:moveTo>
                    <a:lnTo>
                      <a:pt x="1" y="1"/>
                    </a:lnTo>
                    <a:cubicBezTo>
                      <a:pt x="1" y="1"/>
                      <a:pt x="1" y="1"/>
                      <a:pt x="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58" name="Google Shape;7950;p34">
                <a:extLst>
                  <a:ext uri="{FF2B5EF4-FFF2-40B4-BE49-F238E27FC236}">
                    <a16:creationId xmlns:a16="http://schemas.microsoft.com/office/drawing/2014/main" id="{ED25C294-9C88-E2EA-85AA-0B7CFA6C054A}"/>
                  </a:ext>
                </a:extLst>
              </p:cNvPr>
              <p:cNvSpPr/>
              <p:nvPr/>
            </p:nvSpPr>
            <p:spPr>
              <a:xfrm>
                <a:off x="4822975" y="4794200"/>
                <a:ext cx="25" cy="25"/>
              </a:xfrm>
              <a:custGeom>
                <a:avLst/>
                <a:gdLst/>
                <a:ahLst/>
                <a:cxnLst/>
                <a:rect l="l" t="t" r="r" b="b"/>
                <a:pathLst>
                  <a:path w="1" h="1" extrusionOk="0">
                    <a:moveTo>
                      <a:pt x="1" y="1"/>
                    </a:moveTo>
                    <a:lnTo>
                      <a:pt x="1" y="1"/>
                    </a:ln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59" name="Google Shape;7951;p34">
                <a:extLst>
                  <a:ext uri="{FF2B5EF4-FFF2-40B4-BE49-F238E27FC236}">
                    <a16:creationId xmlns:a16="http://schemas.microsoft.com/office/drawing/2014/main" id="{199D1F20-2E15-7F3B-5361-6BF0BCD6F13D}"/>
                  </a:ext>
                </a:extLst>
              </p:cNvPr>
              <p:cNvSpPr/>
              <p:nvPr/>
            </p:nvSpPr>
            <p:spPr>
              <a:xfrm>
                <a:off x="4854925" y="4830725"/>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60" name="Google Shape;7952;p34">
                <a:extLst>
                  <a:ext uri="{FF2B5EF4-FFF2-40B4-BE49-F238E27FC236}">
                    <a16:creationId xmlns:a16="http://schemas.microsoft.com/office/drawing/2014/main" id="{88201D92-FB99-FD0B-3072-F38B73503C95}"/>
                  </a:ext>
                </a:extLst>
              </p:cNvPr>
              <p:cNvSpPr/>
              <p:nvPr/>
            </p:nvSpPr>
            <p:spPr>
              <a:xfrm>
                <a:off x="4807000" y="4741125"/>
                <a:ext cx="117575" cy="98175"/>
              </a:xfrm>
              <a:custGeom>
                <a:avLst/>
                <a:gdLst/>
                <a:ahLst/>
                <a:cxnLst/>
                <a:rect l="l" t="t" r="r" b="b"/>
                <a:pathLst>
                  <a:path w="4703" h="3927" extrusionOk="0">
                    <a:moveTo>
                      <a:pt x="3790" y="1"/>
                    </a:moveTo>
                    <a:cubicBezTo>
                      <a:pt x="3744" y="24"/>
                      <a:pt x="3698" y="47"/>
                      <a:pt x="3653" y="69"/>
                    </a:cubicBezTo>
                    <a:cubicBezTo>
                      <a:pt x="3584" y="115"/>
                      <a:pt x="3538" y="161"/>
                      <a:pt x="3470" y="206"/>
                    </a:cubicBezTo>
                    <a:cubicBezTo>
                      <a:pt x="3287" y="321"/>
                      <a:pt x="3105" y="435"/>
                      <a:pt x="2922" y="549"/>
                    </a:cubicBezTo>
                    <a:cubicBezTo>
                      <a:pt x="2443" y="891"/>
                      <a:pt x="1964" y="1234"/>
                      <a:pt x="1507" y="1622"/>
                    </a:cubicBezTo>
                    <a:cubicBezTo>
                      <a:pt x="1256" y="1804"/>
                      <a:pt x="1028" y="2032"/>
                      <a:pt x="799" y="2238"/>
                    </a:cubicBezTo>
                    <a:cubicBezTo>
                      <a:pt x="594" y="2443"/>
                      <a:pt x="411" y="2626"/>
                      <a:pt x="252" y="2854"/>
                    </a:cubicBezTo>
                    <a:cubicBezTo>
                      <a:pt x="183" y="2945"/>
                      <a:pt x="137" y="3037"/>
                      <a:pt x="92" y="3128"/>
                    </a:cubicBezTo>
                    <a:cubicBezTo>
                      <a:pt x="46" y="3219"/>
                      <a:pt x="23" y="3288"/>
                      <a:pt x="1" y="3379"/>
                    </a:cubicBezTo>
                    <a:cubicBezTo>
                      <a:pt x="1" y="3470"/>
                      <a:pt x="1" y="3539"/>
                      <a:pt x="46" y="3607"/>
                    </a:cubicBezTo>
                    <a:cubicBezTo>
                      <a:pt x="69" y="3699"/>
                      <a:pt x="115" y="3767"/>
                      <a:pt x="183" y="3813"/>
                    </a:cubicBezTo>
                    <a:cubicBezTo>
                      <a:pt x="229" y="3836"/>
                      <a:pt x="297" y="3858"/>
                      <a:pt x="343" y="3881"/>
                    </a:cubicBezTo>
                    <a:cubicBezTo>
                      <a:pt x="411" y="3904"/>
                      <a:pt x="503" y="3927"/>
                      <a:pt x="571" y="3927"/>
                    </a:cubicBezTo>
                    <a:cubicBezTo>
                      <a:pt x="777" y="3927"/>
                      <a:pt x="959" y="3881"/>
                      <a:pt x="1142" y="3813"/>
                    </a:cubicBezTo>
                    <a:cubicBezTo>
                      <a:pt x="1530" y="3676"/>
                      <a:pt x="1872" y="3448"/>
                      <a:pt x="2237" y="3242"/>
                    </a:cubicBezTo>
                    <a:cubicBezTo>
                      <a:pt x="2420" y="3105"/>
                      <a:pt x="2625" y="2991"/>
                      <a:pt x="2831" y="2854"/>
                    </a:cubicBezTo>
                    <a:cubicBezTo>
                      <a:pt x="3082" y="2694"/>
                      <a:pt x="3310" y="2535"/>
                      <a:pt x="3561" y="2352"/>
                    </a:cubicBezTo>
                    <a:cubicBezTo>
                      <a:pt x="3949" y="2055"/>
                      <a:pt x="4337" y="1736"/>
                      <a:pt x="4703" y="1393"/>
                    </a:cubicBezTo>
                    <a:cubicBezTo>
                      <a:pt x="4611" y="1370"/>
                      <a:pt x="4543" y="1348"/>
                      <a:pt x="4474" y="1348"/>
                    </a:cubicBezTo>
                    <a:cubicBezTo>
                      <a:pt x="4018" y="1736"/>
                      <a:pt x="3561" y="2124"/>
                      <a:pt x="3059" y="2466"/>
                    </a:cubicBezTo>
                    <a:cubicBezTo>
                      <a:pt x="2899" y="2580"/>
                      <a:pt x="2762" y="2672"/>
                      <a:pt x="2603" y="2786"/>
                    </a:cubicBezTo>
                    <a:cubicBezTo>
                      <a:pt x="2466" y="2877"/>
                      <a:pt x="2329" y="2945"/>
                      <a:pt x="2215" y="3014"/>
                    </a:cubicBezTo>
                    <a:cubicBezTo>
                      <a:pt x="2009" y="3151"/>
                      <a:pt x="1804" y="3265"/>
                      <a:pt x="1621" y="3379"/>
                    </a:cubicBezTo>
                    <a:cubicBezTo>
                      <a:pt x="1370" y="3516"/>
                      <a:pt x="1142" y="3630"/>
                      <a:pt x="891" y="3699"/>
                    </a:cubicBezTo>
                    <a:cubicBezTo>
                      <a:pt x="799" y="3721"/>
                      <a:pt x="708" y="3721"/>
                      <a:pt x="594" y="3744"/>
                    </a:cubicBezTo>
                    <a:cubicBezTo>
                      <a:pt x="548" y="3721"/>
                      <a:pt x="503" y="3721"/>
                      <a:pt x="434" y="3721"/>
                    </a:cubicBezTo>
                    <a:cubicBezTo>
                      <a:pt x="411" y="3699"/>
                      <a:pt x="366" y="3676"/>
                      <a:pt x="320" y="3676"/>
                    </a:cubicBezTo>
                    <a:cubicBezTo>
                      <a:pt x="297" y="3653"/>
                      <a:pt x="274" y="3630"/>
                      <a:pt x="252" y="3607"/>
                    </a:cubicBezTo>
                    <a:cubicBezTo>
                      <a:pt x="252" y="3607"/>
                      <a:pt x="229" y="3585"/>
                      <a:pt x="229" y="3562"/>
                    </a:cubicBezTo>
                    <a:cubicBezTo>
                      <a:pt x="206" y="3539"/>
                      <a:pt x="206" y="3539"/>
                      <a:pt x="206" y="3516"/>
                    </a:cubicBezTo>
                    <a:cubicBezTo>
                      <a:pt x="206" y="3493"/>
                      <a:pt x="206" y="3470"/>
                      <a:pt x="206" y="3448"/>
                    </a:cubicBezTo>
                    <a:cubicBezTo>
                      <a:pt x="206" y="3425"/>
                      <a:pt x="206" y="3379"/>
                      <a:pt x="206" y="3356"/>
                    </a:cubicBezTo>
                    <a:cubicBezTo>
                      <a:pt x="229" y="3265"/>
                      <a:pt x="274" y="3174"/>
                      <a:pt x="320" y="3105"/>
                    </a:cubicBezTo>
                    <a:cubicBezTo>
                      <a:pt x="320" y="3105"/>
                      <a:pt x="320" y="3128"/>
                      <a:pt x="320" y="3128"/>
                    </a:cubicBezTo>
                    <a:cubicBezTo>
                      <a:pt x="389" y="2991"/>
                      <a:pt x="480" y="2877"/>
                      <a:pt x="571" y="2763"/>
                    </a:cubicBezTo>
                    <a:cubicBezTo>
                      <a:pt x="685" y="2626"/>
                      <a:pt x="799" y="2512"/>
                      <a:pt x="936" y="2375"/>
                    </a:cubicBezTo>
                    <a:cubicBezTo>
                      <a:pt x="1050" y="2283"/>
                      <a:pt x="1165" y="2169"/>
                      <a:pt x="1279" y="2055"/>
                    </a:cubicBezTo>
                    <a:cubicBezTo>
                      <a:pt x="1758" y="1644"/>
                      <a:pt x="2283" y="1234"/>
                      <a:pt x="2808" y="868"/>
                    </a:cubicBezTo>
                    <a:cubicBezTo>
                      <a:pt x="3036" y="731"/>
                      <a:pt x="3242" y="572"/>
                      <a:pt x="3470" y="435"/>
                    </a:cubicBezTo>
                    <a:cubicBezTo>
                      <a:pt x="3584" y="366"/>
                      <a:pt x="3675" y="298"/>
                      <a:pt x="3812" y="229"/>
                    </a:cubicBezTo>
                    <a:cubicBezTo>
                      <a:pt x="3790" y="206"/>
                      <a:pt x="3790" y="184"/>
                      <a:pt x="3790" y="184"/>
                    </a:cubicBezTo>
                    <a:cubicBezTo>
                      <a:pt x="3790" y="115"/>
                      <a:pt x="3790" y="69"/>
                      <a:pt x="379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61" name="Google Shape;7953;p34">
                <a:extLst>
                  <a:ext uri="{FF2B5EF4-FFF2-40B4-BE49-F238E27FC236}">
                    <a16:creationId xmlns:a16="http://schemas.microsoft.com/office/drawing/2014/main" id="{5FFF2888-47BF-9050-FD51-6D3F947505DC}"/>
                  </a:ext>
                </a:extLst>
              </p:cNvPr>
              <p:cNvSpPr/>
              <p:nvPr/>
            </p:nvSpPr>
            <p:spPr>
              <a:xfrm>
                <a:off x="4901725" y="4701775"/>
                <a:ext cx="130700" cy="83700"/>
              </a:xfrm>
              <a:custGeom>
                <a:avLst/>
                <a:gdLst/>
                <a:ahLst/>
                <a:cxnLst/>
                <a:rect l="l" t="t" r="r" b="b"/>
                <a:pathLst>
                  <a:path w="5228" h="3348" extrusionOk="0">
                    <a:moveTo>
                      <a:pt x="3767" y="0"/>
                    </a:moveTo>
                    <a:cubicBezTo>
                      <a:pt x="3607" y="0"/>
                      <a:pt x="3447" y="23"/>
                      <a:pt x="3287" y="91"/>
                    </a:cubicBezTo>
                    <a:cubicBezTo>
                      <a:pt x="2968" y="183"/>
                      <a:pt x="2694" y="388"/>
                      <a:pt x="2466" y="616"/>
                    </a:cubicBezTo>
                    <a:cubicBezTo>
                      <a:pt x="2443" y="639"/>
                      <a:pt x="2420" y="662"/>
                      <a:pt x="2420" y="685"/>
                    </a:cubicBezTo>
                    <a:cubicBezTo>
                      <a:pt x="2420" y="708"/>
                      <a:pt x="2420" y="730"/>
                      <a:pt x="2443" y="753"/>
                    </a:cubicBezTo>
                    <a:cubicBezTo>
                      <a:pt x="2456" y="780"/>
                      <a:pt x="2485" y="791"/>
                      <a:pt x="2516" y="791"/>
                    </a:cubicBezTo>
                    <a:cubicBezTo>
                      <a:pt x="2538" y="791"/>
                      <a:pt x="2561" y="786"/>
                      <a:pt x="2580" y="776"/>
                    </a:cubicBezTo>
                    <a:cubicBezTo>
                      <a:pt x="2717" y="639"/>
                      <a:pt x="2854" y="525"/>
                      <a:pt x="2991" y="434"/>
                    </a:cubicBezTo>
                    <a:cubicBezTo>
                      <a:pt x="3128" y="365"/>
                      <a:pt x="3265" y="297"/>
                      <a:pt x="3424" y="251"/>
                    </a:cubicBezTo>
                    <a:cubicBezTo>
                      <a:pt x="3516" y="228"/>
                      <a:pt x="3630" y="205"/>
                      <a:pt x="3744" y="205"/>
                    </a:cubicBezTo>
                    <a:cubicBezTo>
                      <a:pt x="3835" y="205"/>
                      <a:pt x="3949" y="205"/>
                      <a:pt x="4041" y="228"/>
                    </a:cubicBezTo>
                    <a:cubicBezTo>
                      <a:pt x="4132" y="251"/>
                      <a:pt x="4223" y="297"/>
                      <a:pt x="4315" y="342"/>
                    </a:cubicBezTo>
                    <a:cubicBezTo>
                      <a:pt x="4429" y="388"/>
                      <a:pt x="4520" y="457"/>
                      <a:pt x="4588" y="525"/>
                    </a:cubicBezTo>
                    <a:cubicBezTo>
                      <a:pt x="4680" y="616"/>
                      <a:pt x="4748" y="708"/>
                      <a:pt x="4817" y="822"/>
                    </a:cubicBezTo>
                    <a:cubicBezTo>
                      <a:pt x="4817" y="822"/>
                      <a:pt x="4817" y="822"/>
                      <a:pt x="4817" y="799"/>
                    </a:cubicBezTo>
                    <a:cubicBezTo>
                      <a:pt x="4885" y="913"/>
                      <a:pt x="4931" y="1050"/>
                      <a:pt x="4976" y="1164"/>
                    </a:cubicBezTo>
                    <a:cubicBezTo>
                      <a:pt x="4999" y="1278"/>
                      <a:pt x="5022" y="1392"/>
                      <a:pt x="5022" y="1529"/>
                    </a:cubicBezTo>
                    <a:cubicBezTo>
                      <a:pt x="5022" y="1643"/>
                      <a:pt x="5022" y="1758"/>
                      <a:pt x="4999" y="1872"/>
                    </a:cubicBezTo>
                    <a:cubicBezTo>
                      <a:pt x="4954" y="1986"/>
                      <a:pt x="4931" y="2100"/>
                      <a:pt x="4862" y="2191"/>
                    </a:cubicBezTo>
                    <a:cubicBezTo>
                      <a:pt x="4817" y="2305"/>
                      <a:pt x="4748" y="2397"/>
                      <a:pt x="4657" y="2488"/>
                    </a:cubicBezTo>
                    <a:cubicBezTo>
                      <a:pt x="4566" y="2602"/>
                      <a:pt x="4429" y="2693"/>
                      <a:pt x="4315" y="2762"/>
                    </a:cubicBezTo>
                    <a:cubicBezTo>
                      <a:pt x="4109" y="2899"/>
                      <a:pt x="3904" y="2967"/>
                      <a:pt x="3675" y="3036"/>
                    </a:cubicBezTo>
                    <a:lnTo>
                      <a:pt x="3698" y="3036"/>
                    </a:lnTo>
                    <a:cubicBezTo>
                      <a:pt x="3561" y="3059"/>
                      <a:pt x="3424" y="3104"/>
                      <a:pt x="3310" y="3127"/>
                    </a:cubicBezTo>
                    <a:cubicBezTo>
                      <a:pt x="3150" y="3150"/>
                      <a:pt x="3013" y="3150"/>
                      <a:pt x="2877" y="3150"/>
                    </a:cubicBezTo>
                    <a:lnTo>
                      <a:pt x="2899" y="3150"/>
                    </a:lnTo>
                    <a:cubicBezTo>
                      <a:pt x="2827" y="3154"/>
                      <a:pt x="2755" y="3156"/>
                      <a:pt x="2683" y="3156"/>
                    </a:cubicBezTo>
                    <a:cubicBezTo>
                      <a:pt x="2351" y="3156"/>
                      <a:pt x="2032" y="3115"/>
                      <a:pt x="1712" y="3059"/>
                    </a:cubicBezTo>
                    <a:cubicBezTo>
                      <a:pt x="1347" y="2990"/>
                      <a:pt x="959" y="2899"/>
                      <a:pt x="594" y="2830"/>
                    </a:cubicBezTo>
                    <a:lnTo>
                      <a:pt x="617" y="2830"/>
                    </a:lnTo>
                    <a:cubicBezTo>
                      <a:pt x="434" y="2785"/>
                      <a:pt x="274" y="2739"/>
                      <a:pt x="115" y="2716"/>
                    </a:cubicBezTo>
                    <a:cubicBezTo>
                      <a:pt x="107" y="2709"/>
                      <a:pt x="99" y="2706"/>
                      <a:pt x="92" y="2706"/>
                    </a:cubicBezTo>
                    <a:cubicBezTo>
                      <a:pt x="77" y="2706"/>
                      <a:pt x="61" y="2716"/>
                      <a:pt x="46" y="2716"/>
                    </a:cubicBezTo>
                    <a:cubicBezTo>
                      <a:pt x="23" y="2739"/>
                      <a:pt x="1" y="2762"/>
                      <a:pt x="1" y="2785"/>
                    </a:cubicBezTo>
                    <a:cubicBezTo>
                      <a:pt x="1" y="2808"/>
                      <a:pt x="1" y="2853"/>
                      <a:pt x="23" y="2853"/>
                    </a:cubicBezTo>
                    <a:cubicBezTo>
                      <a:pt x="46" y="2876"/>
                      <a:pt x="69" y="2899"/>
                      <a:pt x="92" y="2899"/>
                    </a:cubicBezTo>
                    <a:cubicBezTo>
                      <a:pt x="617" y="3036"/>
                      <a:pt x="1142" y="3150"/>
                      <a:pt x="1667" y="3241"/>
                    </a:cubicBezTo>
                    <a:cubicBezTo>
                      <a:pt x="1941" y="3287"/>
                      <a:pt x="2215" y="3333"/>
                      <a:pt x="2488" y="3333"/>
                    </a:cubicBezTo>
                    <a:cubicBezTo>
                      <a:pt x="2592" y="3342"/>
                      <a:pt x="2700" y="3348"/>
                      <a:pt x="2809" y="3348"/>
                    </a:cubicBezTo>
                    <a:cubicBezTo>
                      <a:pt x="2963" y="3348"/>
                      <a:pt x="3117" y="3336"/>
                      <a:pt x="3265" y="3310"/>
                    </a:cubicBezTo>
                    <a:cubicBezTo>
                      <a:pt x="3493" y="3287"/>
                      <a:pt x="3698" y="3241"/>
                      <a:pt x="3904" y="3173"/>
                    </a:cubicBezTo>
                    <a:cubicBezTo>
                      <a:pt x="4086" y="3104"/>
                      <a:pt x="4246" y="3036"/>
                      <a:pt x="4383" y="2944"/>
                    </a:cubicBezTo>
                    <a:cubicBezTo>
                      <a:pt x="4634" y="2808"/>
                      <a:pt x="4862" y="2602"/>
                      <a:pt x="4999" y="2351"/>
                    </a:cubicBezTo>
                    <a:cubicBezTo>
                      <a:pt x="5136" y="2123"/>
                      <a:pt x="5205" y="1895"/>
                      <a:pt x="5228" y="1643"/>
                    </a:cubicBezTo>
                    <a:cubicBezTo>
                      <a:pt x="5228" y="1392"/>
                      <a:pt x="5182" y="1141"/>
                      <a:pt x="5091" y="936"/>
                    </a:cubicBezTo>
                    <a:cubicBezTo>
                      <a:pt x="4999" y="708"/>
                      <a:pt x="4862" y="502"/>
                      <a:pt x="4680" y="342"/>
                    </a:cubicBezTo>
                    <a:cubicBezTo>
                      <a:pt x="4497" y="205"/>
                      <a:pt x="4292" y="91"/>
                      <a:pt x="4063" y="23"/>
                    </a:cubicBezTo>
                    <a:cubicBezTo>
                      <a:pt x="3972" y="23"/>
                      <a:pt x="3858" y="0"/>
                      <a:pt x="376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62" name="Google Shape;7954;p34">
                <a:extLst>
                  <a:ext uri="{FF2B5EF4-FFF2-40B4-BE49-F238E27FC236}">
                    <a16:creationId xmlns:a16="http://schemas.microsoft.com/office/drawing/2014/main" id="{7011C374-03C7-C27E-C14B-8A858E7FCAD3}"/>
                  </a:ext>
                </a:extLst>
              </p:cNvPr>
              <p:cNvSpPr/>
              <p:nvPr/>
            </p:nvSpPr>
            <p:spPr>
              <a:xfrm>
                <a:off x="4897725" y="4648125"/>
                <a:ext cx="85625" cy="125425"/>
              </a:xfrm>
              <a:custGeom>
                <a:avLst/>
                <a:gdLst/>
                <a:ahLst/>
                <a:cxnLst/>
                <a:rect l="l" t="t" r="r" b="b"/>
                <a:pathLst>
                  <a:path w="3425" h="5017" extrusionOk="0">
                    <a:moveTo>
                      <a:pt x="3105" y="822"/>
                    </a:moveTo>
                    <a:cubicBezTo>
                      <a:pt x="3105" y="832"/>
                      <a:pt x="3109" y="838"/>
                      <a:pt x="3114" y="841"/>
                    </a:cubicBezTo>
                    <a:lnTo>
                      <a:pt x="3114" y="841"/>
                    </a:lnTo>
                    <a:cubicBezTo>
                      <a:pt x="3111" y="835"/>
                      <a:pt x="3108" y="828"/>
                      <a:pt x="3105" y="822"/>
                    </a:cubicBezTo>
                    <a:close/>
                    <a:moveTo>
                      <a:pt x="2124" y="0"/>
                    </a:moveTo>
                    <a:cubicBezTo>
                      <a:pt x="2032" y="0"/>
                      <a:pt x="1918" y="0"/>
                      <a:pt x="1827" y="46"/>
                    </a:cubicBezTo>
                    <a:cubicBezTo>
                      <a:pt x="1644" y="92"/>
                      <a:pt x="1462" y="183"/>
                      <a:pt x="1302" y="320"/>
                    </a:cubicBezTo>
                    <a:cubicBezTo>
                      <a:pt x="1142" y="434"/>
                      <a:pt x="1005" y="594"/>
                      <a:pt x="868" y="754"/>
                    </a:cubicBezTo>
                    <a:cubicBezTo>
                      <a:pt x="640" y="1073"/>
                      <a:pt x="434" y="1416"/>
                      <a:pt x="297" y="1781"/>
                    </a:cubicBezTo>
                    <a:cubicBezTo>
                      <a:pt x="115" y="2283"/>
                      <a:pt x="46" y="2831"/>
                      <a:pt x="24" y="3356"/>
                    </a:cubicBezTo>
                    <a:cubicBezTo>
                      <a:pt x="1" y="3881"/>
                      <a:pt x="24" y="4429"/>
                      <a:pt x="115" y="4954"/>
                    </a:cubicBezTo>
                    <a:cubicBezTo>
                      <a:pt x="138" y="4976"/>
                      <a:pt x="161" y="4999"/>
                      <a:pt x="161" y="4999"/>
                    </a:cubicBezTo>
                    <a:cubicBezTo>
                      <a:pt x="172" y="5011"/>
                      <a:pt x="189" y="5016"/>
                      <a:pt x="206" y="5016"/>
                    </a:cubicBezTo>
                    <a:cubicBezTo>
                      <a:pt x="223" y="5016"/>
                      <a:pt x="240" y="5011"/>
                      <a:pt x="252" y="4999"/>
                    </a:cubicBezTo>
                    <a:cubicBezTo>
                      <a:pt x="275" y="4999"/>
                      <a:pt x="297" y="4976"/>
                      <a:pt x="297" y="4954"/>
                    </a:cubicBezTo>
                    <a:cubicBezTo>
                      <a:pt x="320" y="4931"/>
                      <a:pt x="320" y="4908"/>
                      <a:pt x="297" y="4885"/>
                    </a:cubicBezTo>
                    <a:lnTo>
                      <a:pt x="297" y="4839"/>
                    </a:lnTo>
                    <a:cubicBezTo>
                      <a:pt x="206" y="4269"/>
                      <a:pt x="183" y="3698"/>
                      <a:pt x="229" y="3128"/>
                    </a:cubicBezTo>
                    <a:lnTo>
                      <a:pt x="229" y="3128"/>
                    </a:lnTo>
                    <a:cubicBezTo>
                      <a:pt x="229" y="3150"/>
                      <a:pt x="229" y="3150"/>
                      <a:pt x="229" y="3173"/>
                    </a:cubicBezTo>
                    <a:cubicBezTo>
                      <a:pt x="252" y="2717"/>
                      <a:pt x="343" y="2260"/>
                      <a:pt x="480" y="1826"/>
                    </a:cubicBezTo>
                    <a:cubicBezTo>
                      <a:pt x="594" y="1530"/>
                      <a:pt x="754" y="1256"/>
                      <a:pt x="937" y="1005"/>
                    </a:cubicBezTo>
                    <a:cubicBezTo>
                      <a:pt x="933" y="1005"/>
                      <a:pt x="931" y="1005"/>
                      <a:pt x="928" y="1006"/>
                    </a:cubicBezTo>
                    <a:lnTo>
                      <a:pt x="928" y="1006"/>
                    </a:lnTo>
                    <a:cubicBezTo>
                      <a:pt x="1062" y="811"/>
                      <a:pt x="1217" y="657"/>
                      <a:pt x="1393" y="503"/>
                    </a:cubicBezTo>
                    <a:cubicBezTo>
                      <a:pt x="1480" y="416"/>
                      <a:pt x="1588" y="349"/>
                      <a:pt x="1716" y="284"/>
                    </a:cubicBezTo>
                    <a:lnTo>
                      <a:pt x="1716" y="284"/>
                    </a:lnTo>
                    <a:cubicBezTo>
                      <a:pt x="1714" y="287"/>
                      <a:pt x="1713" y="292"/>
                      <a:pt x="1713" y="297"/>
                    </a:cubicBezTo>
                    <a:cubicBezTo>
                      <a:pt x="1804" y="252"/>
                      <a:pt x="1872" y="229"/>
                      <a:pt x="1964" y="206"/>
                    </a:cubicBezTo>
                    <a:cubicBezTo>
                      <a:pt x="2055" y="183"/>
                      <a:pt x="2124" y="183"/>
                      <a:pt x="2215" y="183"/>
                    </a:cubicBezTo>
                    <a:cubicBezTo>
                      <a:pt x="2283" y="206"/>
                      <a:pt x="2375" y="229"/>
                      <a:pt x="2443" y="252"/>
                    </a:cubicBezTo>
                    <a:cubicBezTo>
                      <a:pt x="2557" y="297"/>
                      <a:pt x="2648" y="343"/>
                      <a:pt x="2740" y="411"/>
                    </a:cubicBezTo>
                    <a:cubicBezTo>
                      <a:pt x="2831" y="480"/>
                      <a:pt x="2900" y="548"/>
                      <a:pt x="2968" y="617"/>
                    </a:cubicBezTo>
                    <a:cubicBezTo>
                      <a:pt x="3037" y="685"/>
                      <a:pt x="3082" y="777"/>
                      <a:pt x="3128" y="845"/>
                    </a:cubicBezTo>
                    <a:cubicBezTo>
                      <a:pt x="3128" y="845"/>
                      <a:pt x="3120" y="845"/>
                      <a:pt x="3114" y="841"/>
                    </a:cubicBezTo>
                    <a:lnTo>
                      <a:pt x="3114" y="841"/>
                    </a:lnTo>
                    <a:cubicBezTo>
                      <a:pt x="3154" y="926"/>
                      <a:pt x="3175" y="1011"/>
                      <a:pt x="3196" y="1096"/>
                    </a:cubicBezTo>
                    <a:cubicBezTo>
                      <a:pt x="3219" y="1233"/>
                      <a:pt x="3219" y="1347"/>
                      <a:pt x="3219" y="1461"/>
                    </a:cubicBezTo>
                    <a:cubicBezTo>
                      <a:pt x="3196" y="1621"/>
                      <a:pt x="3173" y="1781"/>
                      <a:pt x="3105" y="1918"/>
                    </a:cubicBezTo>
                    <a:cubicBezTo>
                      <a:pt x="3037" y="2100"/>
                      <a:pt x="2945" y="2283"/>
                      <a:pt x="2831" y="2443"/>
                    </a:cubicBezTo>
                    <a:cubicBezTo>
                      <a:pt x="2763" y="2557"/>
                      <a:pt x="2671" y="2671"/>
                      <a:pt x="2557" y="2762"/>
                    </a:cubicBezTo>
                    <a:cubicBezTo>
                      <a:pt x="2534" y="2785"/>
                      <a:pt x="2534" y="2854"/>
                      <a:pt x="2580" y="2899"/>
                    </a:cubicBezTo>
                    <a:cubicBezTo>
                      <a:pt x="2591" y="2911"/>
                      <a:pt x="2614" y="2916"/>
                      <a:pt x="2640" y="2916"/>
                    </a:cubicBezTo>
                    <a:cubicBezTo>
                      <a:pt x="2666" y="2916"/>
                      <a:pt x="2694" y="2911"/>
                      <a:pt x="2717" y="2899"/>
                    </a:cubicBezTo>
                    <a:cubicBezTo>
                      <a:pt x="2831" y="2762"/>
                      <a:pt x="2945" y="2625"/>
                      <a:pt x="3037" y="2488"/>
                    </a:cubicBezTo>
                    <a:cubicBezTo>
                      <a:pt x="3128" y="2329"/>
                      <a:pt x="3219" y="2192"/>
                      <a:pt x="3288" y="2032"/>
                    </a:cubicBezTo>
                    <a:cubicBezTo>
                      <a:pt x="3333" y="1872"/>
                      <a:pt x="3379" y="1712"/>
                      <a:pt x="3402" y="1553"/>
                    </a:cubicBezTo>
                    <a:cubicBezTo>
                      <a:pt x="3425" y="1370"/>
                      <a:pt x="3425" y="1210"/>
                      <a:pt x="3379" y="1050"/>
                    </a:cubicBezTo>
                    <a:cubicBezTo>
                      <a:pt x="3356" y="891"/>
                      <a:pt x="3288" y="731"/>
                      <a:pt x="3196" y="594"/>
                    </a:cubicBezTo>
                    <a:cubicBezTo>
                      <a:pt x="3105" y="457"/>
                      <a:pt x="2968" y="320"/>
                      <a:pt x="2831" y="229"/>
                    </a:cubicBezTo>
                    <a:cubicBezTo>
                      <a:pt x="2740" y="183"/>
                      <a:pt x="2671" y="115"/>
                      <a:pt x="2580" y="92"/>
                    </a:cubicBezTo>
                    <a:cubicBezTo>
                      <a:pt x="2489" y="46"/>
                      <a:pt x="2397" y="23"/>
                      <a:pt x="230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10" name="Google Shape;7955;p34">
              <a:extLst>
                <a:ext uri="{FF2B5EF4-FFF2-40B4-BE49-F238E27FC236}">
                  <a16:creationId xmlns:a16="http://schemas.microsoft.com/office/drawing/2014/main" id="{D7A82DED-843A-486F-0E61-FEA0A53AD7C8}"/>
                </a:ext>
              </a:extLst>
            </p:cNvPr>
            <p:cNvGrpSpPr/>
            <p:nvPr/>
          </p:nvGrpSpPr>
          <p:grpSpPr>
            <a:xfrm flipH="1">
              <a:off x="5194321" y="3335037"/>
              <a:ext cx="916782" cy="1428340"/>
              <a:chOff x="231900" y="729199"/>
              <a:chExt cx="1185086" cy="1846354"/>
            </a:xfrm>
          </p:grpSpPr>
          <p:sp>
            <p:nvSpPr>
              <p:cNvPr id="26" name="Google Shape;7956;p34">
                <a:extLst>
                  <a:ext uri="{FF2B5EF4-FFF2-40B4-BE49-F238E27FC236}">
                    <a16:creationId xmlns:a16="http://schemas.microsoft.com/office/drawing/2014/main" id="{1E0E2E7B-8E64-348D-FD82-438C8EBF1646}"/>
                  </a:ext>
                </a:extLst>
              </p:cNvPr>
              <p:cNvSpPr/>
              <p:nvPr/>
            </p:nvSpPr>
            <p:spPr>
              <a:xfrm>
                <a:off x="231900" y="729199"/>
                <a:ext cx="1185086" cy="1846354"/>
              </a:xfrm>
              <a:custGeom>
                <a:avLst/>
                <a:gdLst/>
                <a:ahLst/>
                <a:cxnLst/>
                <a:rect l="l" t="t" r="r" b="b"/>
                <a:pathLst>
                  <a:path w="21434" h="33394" extrusionOk="0">
                    <a:moveTo>
                      <a:pt x="3310" y="0"/>
                    </a:moveTo>
                    <a:cubicBezTo>
                      <a:pt x="3013" y="0"/>
                      <a:pt x="2694" y="46"/>
                      <a:pt x="2443" y="137"/>
                    </a:cubicBezTo>
                    <a:cubicBezTo>
                      <a:pt x="1963" y="274"/>
                      <a:pt x="1552" y="571"/>
                      <a:pt x="1233" y="982"/>
                    </a:cubicBezTo>
                    <a:cubicBezTo>
                      <a:pt x="1073" y="1164"/>
                      <a:pt x="982" y="1347"/>
                      <a:pt x="913" y="1461"/>
                    </a:cubicBezTo>
                    <a:cubicBezTo>
                      <a:pt x="845" y="1598"/>
                      <a:pt x="776" y="1758"/>
                      <a:pt x="708" y="1940"/>
                    </a:cubicBezTo>
                    <a:cubicBezTo>
                      <a:pt x="616" y="2214"/>
                      <a:pt x="571" y="2488"/>
                      <a:pt x="525" y="2785"/>
                    </a:cubicBezTo>
                    <a:cubicBezTo>
                      <a:pt x="457" y="3333"/>
                      <a:pt x="480" y="3858"/>
                      <a:pt x="502" y="4246"/>
                    </a:cubicBezTo>
                    <a:cubicBezTo>
                      <a:pt x="502" y="4405"/>
                      <a:pt x="502" y="4542"/>
                      <a:pt x="525" y="4679"/>
                    </a:cubicBezTo>
                    <a:cubicBezTo>
                      <a:pt x="343" y="5889"/>
                      <a:pt x="228" y="7167"/>
                      <a:pt x="183" y="8788"/>
                    </a:cubicBezTo>
                    <a:cubicBezTo>
                      <a:pt x="183" y="8811"/>
                      <a:pt x="160" y="8833"/>
                      <a:pt x="160" y="8856"/>
                    </a:cubicBezTo>
                    <a:cubicBezTo>
                      <a:pt x="160" y="8879"/>
                      <a:pt x="137" y="8902"/>
                      <a:pt x="137" y="8925"/>
                    </a:cubicBezTo>
                    <a:cubicBezTo>
                      <a:pt x="0" y="9381"/>
                      <a:pt x="46" y="9838"/>
                      <a:pt x="228" y="10271"/>
                    </a:cubicBezTo>
                    <a:lnTo>
                      <a:pt x="6072" y="23898"/>
                    </a:lnTo>
                    <a:cubicBezTo>
                      <a:pt x="6049" y="23967"/>
                      <a:pt x="6026" y="24012"/>
                      <a:pt x="6026" y="24081"/>
                    </a:cubicBezTo>
                    <a:cubicBezTo>
                      <a:pt x="5980" y="24218"/>
                      <a:pt x="5935" y="24355"/>
                      <a:pt x="5912" y="24492"/>
                    </a:cubicBezTo>
                    <a:cubicBezTo>
                      <a:pt x="5866" y="24720"/>
                      <a:pt x="5866" y="24925"/>
                      <a:pt x="5866" y="25039"/>
                    </a:cubicBezTo>
                    <a:cubicBezTo>
                      <a:pt x="5866" y="25268"/>
                      <a:pt x="5912" y="25473"/>
                      <a:pt x="5935" y="25610"/>
                    </a:cubicBezTo>
                    <a:cubicBezTo>
                      <a:pt x="6003" y="25907"/>
                      <a:pt x="6117" y="26135"/>
                      <a:pt x="6186" y="26272"/>
                    </a:cubicBezTo>
                    <a:cubicBezTo>
                      <a:pt x="6277" y="26409"/>
                      <a:pt x="6346" y="26546"/>
                      <a:pt x="6460" y="26660"/>
                    </a:cubicBezTo>
                    <a:cubicBezTo>
                      <a:pt x="6460" y="26751"/>
                      <a:pt x="6483" y="26843"/>
                      <a:pt x="6505" y="26888"/>
                    </a:cubicBezTo>
                    <a:cubicBezTo>
                      <a:pt x="6574" y="27185"/>
                      <a:pt x="6711" y="27482"/>
                      <a:pt x="6916" y="27756"/>
                    </a:cubicBezTo>
                    <a:cubicBezTo>
                      <a:pt x="7099" y="28007"/>
                      <a:pt x="7327" y="28212"/>
                      <a:pt x="7578" y="28395"/>
                    </a:cubicBezTo>
                    <a:cubicBezTo>
                      <a:pt x="7692" y="28851"/>
                      <a:pt x="7806" y="29353"/>
                      <a:pt x="7989" y="29833"/>
                    </a:cubicBezTo>
                    <a:cubicBezTo>
                      <a:pt x="8172" y="30403"/>
                      <a:pt x="8377" y="30883"/>
                      <a:pt x="8651" y="31339"/>
                    </a:cubicBezTo>
                    <a:cubicBezTo>
                      <a:pt x="8788" y="31567"/>
                      <a:pt x="8948" y="31818"/>
                      <a:pt x="9108" y="32047"/>
                    </a:cubicBezTo>
                    <a:cubicBezTo>
                      <a:pt x="9244" y="32229"/>
                      <a:pt x="9404" y="32389"/>
                      <a:pt x="9564" y="32549"/>
                    </a:cubicBezTo>
                    <a:cubicBezTo>
                      <a:pt x="9724" y="32686"/>
                      <a:pt x="9929" y="32823"/>
                      <a:pt x="10135" y="32937"/>
                    </a:cubicBezTo>
                    <a:cubicBezTo>
                      <a:pt x="10409" y="33074"/>
                      <a:pt x="10705" y="33188"/>
                      <a:pt x="11002" y="33256"/>
                    </a:cubicBezTo>
                    <a:cubicBezTo>
                      <a:pt x="11367" y="33348"/>
                      <a:pt x="11732" y="33393"/>
                      <a:pt x="12143" y="33393"/>
                    </a:cubicBezTo>
                    <a:lnTo>
                      <a:pt x="12212" y="33393"/>
                    </a:lnTo>
                    <a:cubicBezTo>
                      <a:pt x="12531" y="33393"/>
                      <a:pt x="12874" y="33348"/>
                      <a:pt x="13262" y="33302"/>
                    </a:cubicBezTo>
                    <a:cubicBezTo>
                      <a:pt x="13855" y="33211"/>
                      <a:pt x="14494" y="33051"/>
                      <a:pt x="15202" y="32823"/>
                    </a:cubicBezTo>
                    <a:cubicBezTo>
                      <a:pt x="15818" y="32640"/>
                      <a:pt x="16412" y="32389"/>
                      <a:pt x="17028" y="32092"/>
                    </a:cubicBezTo>
                    <a:cubicBezTo>
                      <a:pt x="17530" y="31841"/>
                      <a:pt x="18032" y="31545"/>
                      <a:pt x="18512" y="31248"/>
                    </a:cubicBezTo>
                    <a:cubicBezTo>
                      <a:pt x="19082" y="30883"/>
                      <a:pt x="19539" y="30495"/>
                      <a:pt x="19972" y="30107"/>
                    </a:cubicBezTo>
                    <a:cubicBezTo>
                      <a:pt x="20201" y="29878"/>
                      <a:pt x="20429" y="29627"/>
                      <a:pt x="20611" y="29376"/>
                    </a:cubicBezTo>
                    <a:cubicBezTo>
                      <a:pt x="20863" y="29057"/>
                      <a:pt x="21068" y="28691"/>
                      <a:pt x="21205" y="28372"/>
                    </a:cubicBezTo>
                    <a:cubicBezTo>
                      <a:pt x="21205" y="28349"/>
                      <a:pt x="21228" y="28303"/>
                      <a:pt x="21251" y="28281"/>
                    </a:cubicBezTo>
                    <a:cubicBezTo>
                      <a:pt x="21388" y="27938"/>
                      <a:pt x="21433" y="27596"/>
                      <a:pt x="21433" y="27231"/>
                    </a:cubicBezTo>
                    <a:cubicBezTo>
                      <a:pt x="21433" y="27002"/>
                      <a:pt x="21410" y="26774"/>
                      <a:pt x="21365" y="26569"/>
                    </a:cubicBezTo>
                    <a:cubicBezTo>
                      <a:pt x="21296" y="26272"/>
                      <a:pt x="21205" y="25998"/>
                      <a:pt x="21114" y="25747"/>
                    </a:cubicBezTo>
                    <a:cubicBezTo>
                      <a:pt x="20954" y="25245"/>
                      <a:pt x="20726" y="24765"/>
                      <a:pt x="20429" y="24263"/>
                    </a:cubicBezTo>
                    <a:cubicBezTo>
                      <a:pt x="20155" y="23784"/>
                      <a:pt x="19835" y="23327"/>
                      <a:pt x="19516" y="22894"/>
                    </a:cubicBezTo>
                    <a:cubicBezTo>
                      <a:pt x="19539" y="22711"/>
                      <a:pt x="19539" y="22506"/>
                      <a:pt x="19516" y="22323"/>
                    </a:cubicBezTo>
                    <a:cubicBezTo>
                      <a:pt x="19447" y="21958"/>
                      <a:pt x="19333" y="21616"/>
                      <a:pt x="19151" y="21319"/>
                    </a:cubicBezTo>
                    <a:cubicBezTo>
                      <a:pt x="19082" y="21228"/>
                      <a:pt x="19037" y="21136"/>
                      <a:pt x="18945" y="21045"/>
                    </a:cubicBezTo>
                    <a:cubicBezTo>
                      <a:pt x="18945" y="20954"/>
                      <a:pt x="18922" y="20885"/>
                      <a:pt x="18900" y="20794"/>
                    </a:cubicBezTo>
                    <a:cubicBezTo>
                      <a:pt x="18808" y="20429"/>
                      <a:pt x="18626" y="20086"/>
                      <a:pt x="18352" y="19790"/>
                    </a:cubicBezTo>
                    <a:cubicBezTo>
                      <a:pt x="18169" y="19561"/>
                      <a:pt x="17941" y="19356"/>
                      <a:pt x="17644" y="19196"/>
                    </a:cubicBezTo>
                    <a:cubicBezTo>
                      <a:pt x="17553" y="19128"/>
                      <a:pt x="17439" y="19082"/>
                      <a:pt x="17347" y="19036"/>
                    </a:cubicBezTo>
                    <a:lnTo>
                      <a:pt x="11504" y="5387"/>
                    </a:lnTo>
                    <a:cubicBezTo>
                      <a:pt x="11436" y="5250"/>
                      <a:pt x="11367" y="5136"/>
                      <a:pt x="11299" y="5022"/>
                    </a:cubicBezTo>
                    <a:cubicBezTo>
                      <a:pt x="11185" y="4839"/>
                      <a:pt x="11048" y="4679"/>
                      <a:pt x="10888" y="4565"/>
                    </a:cubicBezTo>
                    <a:cubicBezTo>
                      <a:pt x="10523" y="4246"/>
                      <a:pt x="10180" y="3972"/>
                      <a:pt x="9838" y="3721"/>
                    </a:cubicBezTo>
                    <a:cubicBezTo>
                      <a:pt x="9496" y="3492"/>
                      <a:pt x="9153" y="3241"/>
                      <a:pt x="8742" y="2967"/>
                    </a:cubicBezTo>
                    <a:cubicBezTo>
                      <a:pt x="8058" y="2556"/>
                      <a:pt x="7373" y="2146"/>
                      <a:pt x="6688" y="1758"/>
                    </a:cubicBezTo>
                    <a:lnTo>
                      <a:pt x="6528" y="1621"/>
                    </a:lnTo>
                    <a:cubicBezTo>
                      <a:pt x="6300" y="1392"/>
                      <a:pt x="6117" y="1233"/>
                      <a:pt x="5935" y="1096"/>
                    </a:cubicBezTo>
                    <a:cubicBezTo>
                      <a:pt x="5661" y="867"/>
                      <a:pt x="5387" y="662"/>
                      <a:pt x="5113" y="525"/>
                    </a:cubicBezTo>
                    <a:cubicBezTo>
                      <a:pt x="4953" y="434"/>
                      <a:pt x="4771" y="342"/>
                      <a:pt x="4611" y="274"/>
                    </a:cubicBezTo>
                    <a:cubicBezTo>
                      <a:pt x="4405" y="183"/>
                      <a:pt x="4200" y="114"/>
                      <a:pt x="3995" y="69"/>
                    </a:cubicBezTo>
                    <a:cubicBezTo>
                      <a:pt x="3766" y="23"/>
                      <a:pt x="3538" y="0"/>
                      <a:pt x="3310"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 name="Google Shape;7957;p34">
                <a:extLst>
                  <a:ext uri="{FF2B5EF4-FFF2-40B4-BE49-F238E27FC236}">
                    <a16:creationId xmlns:a16="http://schemas.microsoft.com/office/drawing/2014/main" id="{9A480E0F-7C49-DEDD-1E1D-9A4B864F56D4}"/>
                  </a:ext>
                </a:extLst>
              </p:cNvPr>
              <p:cNvSpPr/>
              <p:nvPr/>
            </p:nvSpPr>
            <p:spPr>
              <a:xfrm>
                <a:off x="638231" y="1088864"/>
                <a:ext cx="478369" cy="872089"/>
              </a:xfrm>
              <a:custGeom>
                <a:avLst/>
                <a:gdLst/>
                <a:ahLst/>
                <a:cxnLst/>
                <a:rect l="l" t="t" r="r" b="b"/>
                <a:pathLst>
                  <a:path w="8652" h="15773" extrusionOk="0">
                    <a:moveTo>
                      <a:pt x="2329" y="0"/>
                    </a:moveTo>
                    <a:cubicBezTo>
                      <a:pt x="2283" y="23"/>
                      <a:pt x="2261" y="92"/>
                      <a:pt x="2283" y="160"/>
                    </a:cubicBezTo>
                    <a:lnTo>
                      <a:pt x="2283" y="183"/>
                    </a:lnTo>
                    <a:lnTo>
                      <a:pt x="2306" y="206"/>
                    </a:lnTo>
                    <a:cubicBezTo>
                      <a:pt x="2261" y="251"/>
                      <a:pt x="2238" y="274"/>
                      <a:pt x="2215" y="320"/>
                    </a:cubicBezTo>
                    <a:cubicBezTo>
                      <a:pt x="2192" y="365"/>
                      <a:pt x="2169" y="388"/>
                      <a:pt x="2147" y="411"/>
                    </a:cubicBezTo>
                    <a:lnTo>
                      <a:pt x="2124" y="434"/>
                    </a:lnTo>
                    <a:cubicBezTo>
                      <a:pt x="2055" y="502"/>
                      <a:pt x="2010" y="571"/>
                      <a:pt x="1964" y="594"/>
                    </a:cubicBezTo>
                    <a:cubicBezTo>
                      <a:pt x="1964" y="617"/>
                      <a:pt x="1941" y="617"/>
                      <a:pt x="1918" y="639"/>
                    </a:cubicBezTo>
                    <a:cubicBezTo>
                      <a:pt x="1850" y="708"/>
                      <a:pt x="1781" y="753"/>
                      <a:pt x="1690" y="799"/>
                    </a:cubicBezTo>
                    <a:cubicBezTo>
                      <a:pt x="1644" y="822"/>
                      <a:pt x="1599" y="845"/>
                      <a:pt x="1553" y="845"/>
                    </a:cubicBezTo>
                    <a:cubicBezTo>
                      <a:pt x="1507" y="868"/>
                      <a:pt x="1485" y="868"/>
                      <a:pt x="1439" y="890"/>
                    </a:cubicBezTo>
                    <a:lnTo>
                      <a:pt x="1348" y="890"/>
                    </a:lnTo>
                    <a:cubicBezTo>
                      <a:pt x="1348" y="913"/>
                      <a:pt x="1325" y="913"/>
                      <a:pt x="1302" y="913"/>
                    </a:cubicBezTo>
                    <a:lnTo>
                      <a:pt x="1119" y="913"/>
                    </a:lnTo>
                    <a:cubicBezTo>
                      <a:pt x="1051" y="913"/>
                      <a:pt x="982" y="913"/>
                      <a:pt x="891" y="890"/>
                    </a:cubicBezTo>
                    <a:lnTo>
                      <a:pt x="868" y="890"/>
                    </a:lnTo>
                    <a:cubicBezTo>
                      <a:pt x="800" y="890"/>
                      <a:pt x="709" y="868"/>
                      <a:pt x="640" y="868"/>
                    </a:cubicBezTo>
                    <a:cubicBezTo>
                      <a:pt x="572" y="845"/>
                      <a:pt x="480" y="799"/>
                      <a:pt x="412" y="753"/>
                    </a:cubicBezTo>
                    <a:cubicBezTo>
                      <a:pt x="343" y="731"/>
                      <a:pt x="298" y="708"/>
                      <a:pt x="229" y="662"/>
                    </a:cubicBezTo>
                    <a:lnTo>
                      <a:pt x="184" y="639"/>
                    </a:lnTo>
                    <a:cubicBezTo>
                      <a:pt x="161" y="617"/>
                      <a:pt x="138" y="617"/>
                      <a:pt x="115" y="594"/>
                    </a:cubicBezTo>
                    <a:cubicBezTo>
                      <a:pt x="92" y="594"/>
                      <a:pt x="92" y="617"/>
                      <a:pt x="92" y="617"/>
                    </a:cubicBezTo>
                    <a:cubicBezTo>
                      <a:pt x="47" y="639"/>
                      <a:pt x="47" y="662"/>
                      <a:pt x="24" y="685"/>
                    </a:cubicBezTo>
                    <a:cubicBezTo>
                      <a:pt x="24" y="685"/>
                      <a:pt x="24" y="708"/>
                      <a:pt x="1" y="708"/>
                    </a:cubicBezTo>
                    <a:cubicBezTo>
                      <a:pt x="1" y="731"/>
                      <a:pt x="1" y="731"/>
                      <a:pt x="1" y="753"/>
                    </a:cubicBezTo>
                    <a:lnTo>
                      <a:pt x="138" y="753"/>
                    </a:lnTo>
                    <a:cubicBezTo>
                      <a:pt x="184" y="776"/>
                      <a:pt x="206" y="822"/>
                      <a:pt x="229" y="868"/>
                    </a:cubicBezTo>
                    <a:cubicBezTo>
                      <a:pt x="252" y="913"/>
                      <a:pt x="252" y="959"/>
                      <a:pt x="229" y="1005"/>
                    </a:cubicBezTo>
                    <a:cubicBezTo>
                      <a:pt x="229" y="1005"/>
                      <a:pt x="229" y="1005"/>
                      <a:pt x="229" y="1027"/>
                    </a:cubicBezTo>
                    <a:cubicBezTo>
                      <a:pt x="229" y="1050"/>
                      <a:pt x="252" y="1073"/>
                      <a:pt x="252" y="1096"/>
                    </a:cubicBezTo>
                    <a:lnTo>
                      <a:pt x="275" y="1142"/>
                    </a:lnTo>
                    <a:lnTo>
                      <a:pt x="298" y="1210"/>
                    </a:lnTo>
                    <a:lnTo>
                      <a:pt x="389" y="1415"/>
                    </a:lnTo>
                    <a:cubicBezTo>
                      <a:pt x="435" y="1484"/>
                      <a:pt x="457" y="1552"/>
                      <a:pt x="503" y="1644"/>
                    </a:cubicBezTo>
                    <a:cubicBezTo>
                      <a:pt x="526" y="1712"/>
                      <a:pt x="572" y="1803"/>
                      <a:pt x="617" y="1895"/>
                    </a:cubicBezTo>
                    <a:cubicBezTo>
                      <a:pt x="663" y="2032"/>
                      <a:pt x="731" y="2169"/>
                      <a:pt x="777" y="2328"/>
                    </a:cubicBezTo>
                    <a:lnTo>
                      <a:pt x="823" y="2397"/>
                    </a:lnTo>
                    <a:cubicBezTo>
                      <a:pt x="823" y="2443"/>
                      <a:pt x="845" y="2465"/>
                      <a:pt x="868" y="2511"/>
                    </a:cubicBezTo>
                    <a:cubicBezTo>
                      <a:pt x="891" y="2557"/>
                      <a:pt x="914" y="2602"/>
                      <a:pt x="914" y="2648"/>
                    </a:cubicBezTo>
                    <a:cubicBezTo>
                      <a:pt x="937" y="2671"/>
                      <a:pt x="937" y="2694"/>
                      <a:pt x="960" y="2739"/>
                    </a:cubicBezTo>
                    <a:cubicBezTo>
                      <a:pt x="960" y="2739"/>
                      <a:pt x="982" y="2762"/>
                      <a:pt x="982" y="2762"/>
                    </a:cubicBezTo>
                    <a:cubicBezTo>
                      <a:pt x="1005" y="2808"/>
                      <a:pt x="1028" y="2831"/>
                      <a:pt x="1051" y="2876"/>
                    </a:cubicBezTo>
                    <a:cubicBezTo>
                      <a:pt x="1074" y="2922"/>
                      <a:pt x="1074" y="2945"/>
                      <a:pt x="1097" y="2990"/>
                    </a:cubicBezTo>
                    <a:lnTo>
                      <a:pt x="1119" y="3059"/>
                    </a:lnTo>
                    <a:cubicBezTo>
                      <a:pt x="1142" y="3082"/>
                      <a:pt x="1142" y="3127"/>
                      <a:pt x="1165" y="3173"/>
                    </a:cubicBezTo>
                    <a:lnTo>
                      <a:pt x="1256" y="3310"/>
                    </a:lnTo>
                    <a:cubicBezTo>
                      <a:pt x="1279" y="3378"/>
                      <a:pt x="1325" y="3447"/>
                      <a:pt x="1348" y="3515"/>
                    </a:cubicBezTo>
                    <a:cubicBezTo>
                      <a:pt x="1416" y="3652"/>
                      <a:pt x="1462" y="3766"/>
                      <a:pt x="1507" y="3881"/>
                    </a:cubicBezTo>
                    <a:cubicBezTo>
                      <a:pt x="1553" y="3995"/>
                      <a:pt x="1599" y="4109"/>
                      <a:pt x="1644" y="4223"/>
                    </a:cubicBezTo>
                    <a:cubicBezTo>
                      <a:pt x="1690" y="4314"/>
                      <a:pt x="1713" y="4383"/>
                      <a:pt x="1759" y="4474"/>
                    </a:cubicBezTo>
                    <a:cubicBezTo>
                      <a:pt x="1781" y="4542"/>
                      <a:pt x="1804" y="4634"/>
                      <a:pt x="1850" y="4702"/>
                    </a:cubicBezTo>
                    <a:lnTo>
                      <a:pt x="1850" y="4748"/>
                    </a:lnTo>
                    <a:cubicBezTo>
                      <a:pt x="1918" y="4908"/>
                      <a:pt x="1987" y="5067"/>
                      <a:pt x="2055" y="5227"/>
                    </a:cubicBezTo>
                    <a:cubicBezTo>
                      <a:pt x="2078" y="5273"/>
                      <a:pt x="2101" y="5341"/>
                      <a:pt x="2124" y="5410"/>
                    </a:cubicBezTo>
                    <a:cubicBezTo>
                      <a:pt x="2192" y="5524"/>
                      <a:pt x="2238" y="5661"/>
                      <a:pt x="2306" y="5798"/>
                    </a:cubicBezTo>
                    <a:lnTo>
                      <a:pt x="2329" y="5844"/>
                    </a:lnTo>
                    <a:cubicBezTo>
                      <a:pt x="2398" y="6026"/>
                      <a:pt x="2466" y="6186"/>
                      <a:pt x="2535" y="6346"/>
                    </a:cubicBezTo>
                    <a:cubicBezTo>
                      <a:pt x="2580" y="6414"/>
                      <a:pt x="2603" y="6505"/>
                      <a:pt x="2626" y="6574"/>
                    </a:cubicBezTo>
                    <a:lnTo>
                      <a:pt x="2672" y="6620"/>
                    </a:lnTo>
                    <a:lnTo>
                      <a:pt x="2694" y="6688"/>
                    </a:lnTo>
                    <a:lnTo>
                      <a:pt x="2740" y="6779"/>
                    </a:lnTo>
                    <a:cubicBezTo>
                      <a:pt x="2808" y="6916"/>
                      <a:pt x="2877" y="7030"/>
                      <a:pt x="2923" y="7167"/>
                    </a:cubicBezTo>
                    <a:cubicBezTo>
                      <a:pt x="2991" y="7304"/>
                      <a:pt x="3060" y="7441"/>
                      <a:pt x="3128" y="7601"/>
                    </a:cubicBezTo>
                    <a:cubicBezTo>
                      <a:pt x="3219" y="7761"/>
                      <a:pt x="3288" y="7943"/>
                      <a:pt x="3379" y="8126"/>
                    </a:cubicBezTo>
                    <a:lnTo>
                      <a:pt x="3402" y="8195"/>
                    </a:lnTo>
                    <a:cubicBezTo>
                      <a:pt x="3448" y="8331"/>
                      <a:pt x="3516" y="8446"/>
                      <a:pt x="3562" y="8583"/>
                    </a:cubicBezTo>
                    <a:cubicBezTo>
                      <a:pt x="3607" y="8674"/>
                      <a:pt x="3653" y="8742"/>
                      <a:pt x="3676" y="8834"/>
                    </a:cubicBezTo>
                    <a:cubicBezTo>
                      <a:pt x="3721" y="8902"/>
                      <a:pt x="3744" y="8971"/>
                      <a:pt x="3767" y="9062"/>
                    </a:cubicBezTo>
                    <a:lnTo>
                      <a:pt x="3836" y="9176"/>
                    </a:lnTo>
                    <a:cubicBezTo>
                      <a:pt x="3881" y="9290"/>
                      <a:pt x="3927" y="9427"/>
                      <a:pt x="3973" y="9541"/>
                    </a:cubicBezTo>
                    <a:cubicBezTo>
                      <a:pt x="3995" y="9587"/>
                      <a:pt x="4018" y="9633"/>
                      <a:pt x="4041" y="9701"/>
                    </a:cubicBezTo>
                    <a:lnTo>
                      <a:pt x="4064" y="9769"/>
                    </a:lnTo>
                    <a:cubicBezTo>
                      <a:pt x="4087" y="9815"/>
                      <a:pt x="4110" y="9861"/>
                      <a:pt x="4110" y="9906"/>
                    </a:cubicBezTo>
                    <a:lnTo>
                      <a:pt x="4155" y="9998"/>
                    </a:lnTo>
                    <a:lnTo>
                      <a:pt x="4201" y="10112"/>
                    </a:lnTo>
                    <a:cubicBezTo>
                      <a:pt x="4246" y="10226"/>
                      <a:pt x="4315" y="10363"/>
                      <a:pt x="4361" y="10477"/>
                    </a:cubicBezTo>
                    <a:lnTo>
                      <a:pt x="4406" y="10568"/>
                    </a:lnTo>
                    <a:cubicBezTo>
                      <a:pt x="4429" y="10614"/>
                      <a:pt x="4452" y="10682"/>
                      <a:pt x="4475" y="10728"/>
                    </a:cubicBezTo>
                    <a:lnTo>
                      <a:pt x="4520" y="10819"/>
                    </a:lnTo>
                    <a:cubicBezTo>
                      <a:pt x="4543" y="10865"/>
                      <a:pt x="4543" y="10911"/>
                      <a:pt x="4566" y="10956"/>
                    </a:cubicBezTo>
                    <a:cubicBezTo>
                      <a:pt x="4634" y="11093"/>
                      <a:pt x="4703" y="11253"/>
                      <a:pt x="4771" y="11390"/>
                    </a:cubicBezTo>
                    <a:lnTo>
                      <a:pt x="4771" y="11436"/>
                    </a:lnTo>
                    <a:cubicBezTo>
                      <a:pt x="4817" y="11504"/>
                      <a:pt x="4840" y="11595"/>
                      <a:pt x="4863" y="11687"/>
                    </a:cubicBezTo>
                    <a:cubicBezTo>
                      <a:pt x="4908" y="11778"/>
                      <a:pt x="4931" y="11847"/>
                      <a:pt x="4977" y="11938"/>
                    </a:cubicBezTo>
                    <a:cubicBezTo>
                      <a:pt x="5045" y="12098"/>
                      <a:pt x="5114" y="12257"/>
                      <a:pt x="5182" y="12394"/>
                    </a:cubicBezTo>
                    <a:cubicBezTo>
                      <a:pt x="5228" y="12486"/>
                      <a:pt x="5251" y="12577"/>
                      <a:pt x="5296" y="12691"/>
                    </a:cubicBezTo>
                    <a:cubicBezTo>
                      <a:pt x="5319" y="12760"/>
                      <a:pt x="5365" y="12828"/>
                      <a:pt x="5388" y="12897"/>
                    </a:cubicBezTo>
                    <a:cubicBezTo>
                      <a:pt x="5433" y="12988"/>
                      <a:pt x="5456" y="13056"/>
                      <a:pt x="5479" y="13125"/>
                    </a:cubicBezTo>
                    <a:cubicBezTo>
                      <a:pt x="5525" y="13216"/>
                      <a:pt x="5548" y="13307"/>
                      <a:pt x="5593" y="13399"/>
                    </a:cubicBezTo>
                    <a:cubicBezTo>
                      <a:pt x="5662" y="13536"/>
                      <a:pt x="5730" y="13673"/>
                      <a:pt x="5776" y="13810"/>
                    </a:cubicBezTo>
                    <a:cubicBezTo>
                      <a:pt x="5821" y="13901"/>
                      <a:pt x="5867" y="13992"/>
                      <a:pt x="5890" y="14083"/>
                    </a:cubicBezTo>
                    <a:cubicBezTo>
                      <a:pt x="5936" y="14152"/>
                      <a:pt x="5958" y="14220"/>
                      <a:pt x="5981" y="14312"/>
                    </a:cubicBezTo>
                    <a:cubicBezTo>
                      <a:pt x="6027" y="14403"/>
                      <a:pt x="6072" y="14471"/>
                      <a:pt x="6095" y="14563"/>
                    </a:cubicBezTo>
                    <a:cubicBezTo>
                      <a:pt x="6118" y="14654"/>
                      <a:pt x="6164" y="14723"/>
                      <a:pt x="6187" y="14791"/>
                    </a:cubicBezTo>
                    <a:lnTo>
                      <a:pt x="6278" y="14996"/>
                    </a:lnTo>
                    <a:lnTo>
                      <a:pt x="6369" y="15225"/>
                    </a:lnTo>
                    <a:cubicBezTo>
                      <a:pt x="6392" y="15270"/>
                      <a:pt x="6415" y="15316"/>
                      <a:pt x="6438" y="15362"/>
                    </a:cubicBezTo>
                    <a:lnTo>
                      <a:pt x="6438" y="15384"/>
                    </a:lnTo>
                    <a:cubicBezTo>
                      <a:pt x="6483" y="15430"/>
                      <a:pt x="6506" y="15499"/>
                      <a:pt x="6506" y="15544"/>
                    </a:cubicBezTo>
                    <a:cubicBezTo>
                      <a:pt x="6506" y="15567"/>
                      <a:pt x="6506" y="15590"/>
                      <a:pt x="6483" y="15613"/>
                    </a:cubicBezTo>
                    <a:cubicBezTo>
                      <a:pt x="6506" y="15658"/>
                      <a:pt x="6529" y="15727"/>
                      <a:pt x="6506" y="15773"/>
                    </a:cubicBezTo>
                    <a:cubicBezTo>
                      <a:pt x="6529" y="15750"/>
                      <a:pt x="6575" y="15727"/>
                      <a:pt x="6597" y="15704"/>
                    </a:cubicBezTo>
                    <a:lnTo>
                      <a:pt x="6620" y="15681"/>
                    </a:lnTo>
                    <a:lnTo>
                      <a:pt x="6666" y="15658"/>
                    </a:lnTo>
                    <a:cubicBezTo>
                      <a:pt x="6689" y="15681"/>
                      <a:pt x="6689" y="15681"/>
                      <a:pt x="6712" y="15681"/>
                    </a:cubicBezTo>
                    <a:lnTo>
                      <a:pt x="6734" y="15704"/>
                    </a:lnTo>
                    <a:lnTo>
                      <a:pt x="6780" y="15704"/>
                    </a:lnTo>
                    <a:cubicBezTo>
                      <a:pt x="6803" y="15681"/>
                      <a:pt x="6826" y="15681"/>
                      <a:pt x="6849" y="15658"/>
                    </a:cubicBezTo>
                    <a:lnTo>
                      <a:pt x="6986" y="15590"/>
                    </a:lnTo>
                    <a:lnTo>
                      <a:pt x="7100" y="15521"/>
                    </a:lnTo>
                    <a:cubicBezTo>
                      <a:pt x="7191" y="15476"/>
                      <a:pt x="7259" y="15430"/>
                      <a:pt x="7351" y="15384"/>
                    </a:cubicBezTo>
                    <a:lnTo>
                      <a:pt x="7396" y="15339"/>
                    </a:lnTo>
                    <a:lnTo>
                      <a:pt x="7442" y="15316"/>
                    </a:lnTo>
                    <a:cubicBezTo>
                      <a:pt x="7465" y="15293"/>
                      <a:pt x="7488" y="15293"/>
                      <a:pt x="7533" y="15270"/>
                    </a:cubicBezTo>
                    <a:cubicBezTo>
                      <a:pt x="7556" y="15248"/>
                      <a:pt x="7602" y="15225"/>
                      <a:pt x="7625" y="15179"/>
                    </a:cubicBezTo>
                    <a:lnTo>
                      <a:pt x="7670" y="15179"/>
                    </a:lnTo>
                    <a:cubicBezTo>
                      <a:pt x="7670" y="15156"/>
                      <a:pt x="7670" y="15156"/>
                      <a:pt x="7693" y="15156"/>
                    </a:cubicBezTo>
                    <a:lnTo>
                      <a:pt x="7762" y="15111"/>
                    </a:lnTo>
                    <a:cubicBezTo>
                      <a:pt x="7830" y="15042"/>
                      <a:pt x="7921" y="14974"/>
                      <a:pt x="7990" y="14905"/>
                    </a:cubicBezTo>
                    <a:cubicBezTo>
                      <a:pt x="8035" y="14882"/>
                      <a:pt x="8081" y="14859"/>
                      <a:pt x="8127" y="14814"/>
                    </a:cubicBezTo>
                    <a:cubicBezTo>
                      <a:pt x="8172" y="14791"/>
                      <a:pt x="8195" y="14768"/>
                      <a:pt x="8241" y="14723"/>
                    </a:cubicBezTo>
                    <a:lnTo>
                      <a:pt x="8264" y="14700"/>
                    </a:lnTo>
                    <a:cubicBezTo>
                      <a:pt x="8287" y="14654"/>
                      <a:pt x="8309" y="14631"/>
                      <a:pt x="8355" y="14608"/>
                    </a:cubicBezTo>
                    <a:lnTo>
                      <a:pt x="8401" y="14586"/>
                    </a:lnTo>
                    <a:lnTo>
                      <a:pt x="8446" y="14563"/>
                    </a:lnTo>
                    <a:cubicBezTo>
                      <a:pt x="8469" y="14540"/>
                      <a:pt x="8492" y="14517"/>
                      <a:pt x="8515" y="14494"/>
                    </a:cubicBezTo>
                    <a:cubicBezTo>
                      <a:pt x="8560" y="14449"/>
                      <a:pt x="8583" y="14403"/>
                      <a:pt x="8606" y="14357"/>
                    </a:cubicBezTo>
                    <a:cubicBezTo>
                      <a:pt x="8652" y="14266"/>
                      <a:pt x="8606" y="14175"/>
                      <a:pt x="8538" y="14129"/>
                    </a:cubicBezTo>
                    <a:lnTo>
                      <a:pt x="8515" y="14129"/>
                    </a:lnTo>
                    <a:cubicBezTo>
                      <a:pt x="8515" y="14083"/>
                      <a:pt x="8515" y="14061"/>
                      <a:pt x="8492" y="14038"/>
                    </a:cubicBezTo>
                    <a:cubicBezTo>
                      <a:pt x="8492" y="14038"/>
                      <a:pt x="8492" y="14015"/>
                      <a:pt x="8469" y="13992"/>
                    </a:cubicBezTo>
                    <a:cubicBezTo>
                      <a:pt x="8446" y="13946"/>
                      <a:pt x="8424" y="13901"/>
                      <a:pt x="8424" y="13878"/>
                    </a:cubicBezTo>
                    <a:cubicBezTo>
                      <a:pt x="8378" y="13787"/>
                      <a:pt x="8332" y="13718"/>
                      <a:pt x="8309" y="13627"/>
                    </a:cubicBezTo>
                    <a:lnTo>
                      <a:pt x="8241" y="13467"/>
                    </a:lnTo>
                    <a:cubicBezTo>
                      <a:pt x="8195" y="13376"/>
                      <a:pt x="8150" y="13262"/>
                      <a:pt x="8104" y="13148"/>
                    </a:cubicBezTo>
                    <a:cubicBezTo>
                      <a:pt x="7967" y="12805"/>
                      <a:pt x="7807" y="12486"/>
                      <a:pt x="7670" y="12143"/>
                    </a:cubicBezTo>
                    <a:cubicBezTo>
                      <a:pt x="7602" y="11984"/>
                      <a:pt x="7510" y="11824"/>
                      <a:pt x="7442" y="11641"/>
                    </a:cubicBezTo>
                    <a:cubicBezTo>
                      <a:pt x="7396" y="11504"/>
                      <a:pt x="7351" y="11367"/>
                      <a:pt x="7282" y="11253"/>
                    </a:cubicBezTo>
                    <a:lnTo>
                      <a:pt x="7237" y="11139"/>
                    </a:lnTo>
                    <a:cubicBezTo>
                      <a:pt x="7214" y="11093"/>
                      <a:pt x="7191" y="11025"/>
                      <a:pt x="7168" y="10979"/>
                    </a:cubicBezTo>
                    <a:lnTo>
                      <a:pt x="7145" y="10888"/>
                    </a:lnTo>
                    <a:cubicBezTo>
                      <a:pt x="7100" y="10842"/>
                      <a:pt x="7077" y="10774"/>
                      <a:pt x="7054" y="10705"/>
                    </a:cubicBezTo>
                    <a:lnTo>
                      <a:pt x="7008" y="10637"/>
                    </a:lnTo>
                    <a:cubicBezTo>
                      <a:pt x="6986" y="10546"/>
                      <a:pt x="6940" y="10431"/>
                      <a:pt x="6894" y="10340"/>
                    </a:cubicBezTo>
                    <a:cubicBezTo>
                      <a:pt x="6849" y="10249"/>
                      <a:pt x="6803" y="10157"/>
                      <a:pt x="6757" y="10066"/>
                    </a:cubicBezTo>
                    <a:cubicBezTo>
                      <a:pt x="6689" y="9884"/>
                      <a:pt x="6597" y="9701"/>
                      <a:pt x="6529" y="9518"/>
                    </a:cubicBezTo>
                    <a:cubicBezTo>
                      <a:pt x="6461" y="9336"/>
                      <a:pt x="6369" y="9130"/>
                      <a:pt x="6301" y="8948"/>
                    </a:cubicBezTo>
                    <a:cubicBezTo>
                      <a:pt x="6209" y="8765"/>
                      <a:pt x="6141" y="8583"/>
                      <a:pt x="6050" y="8400"/>
                    </a:cubicBezTo>
                    <a:lnTo>
                      <a:pt x="6004" y="8263"/>
                    </a:lnTo>
                    <a:cubicBezTo>
                      <a:pt x="5936" y="8126"/>
                      <a:pt x="5890" y="8012"/>
                      <a:pt x="5844" y="7875"/>
                    </a:cubicBezTo>
                    <a:cubicBezTo>
                      <a:pt x="5753" y="7692"/>
                      <a:pt x="5684" y="7510"/>
                      <a:pt x="5593" y="7327"/>
                    </a:cubicBezTo>
                    <a:cubicBezTo>
                      <a:pt x="5548" y="7213"/>
                      <a:pt x="5479" y="7076"/>
                      <a:pt x="5433" y="6962"/>
                    </a:cubicBezTo>
                    <a:lnTo>
                      <a:pt x="5365" y="6825"/>
                    </a:lnTo>
                    <a:lnTo>
                      <a:pt x="5342" y="6779"/>
                    </a:lnTo>
                    <a:cubicBezTo>
                      <a:pt x="5205" y="6414"/>
                      <a:pt x="5045" y="6072"/>
                      <a:pt x="4908" y="5707"/>
                    </a:cubicBezTo>
                    <a:cubicBezTo>
                      <a:pt x="4771" y="5341"/>
                      <a:pt x="4634" y="4999"/>
                      <a:pt x="4498" y="4634"/>
                    </a:cubicBezTo>
                    <a:cubicBezTo>
                      <a:pt x="4475" y="4565"/>
                      <a:pt x="4452" y="4497"/>
                      <a:pt x="4429" y="4451"/>
                    </a:cubicBezTo>
                    <a:cubicBezTo>
                      <a:pt x="4383" y="4337"/>
                      <a:pt x="4338" y="4223"/>
                      <a:pt x="4292" y="4109"/>
                    </a:cubicBezTo>
                    <a:cubicBezTo>
                      <a:pt x="4246" y="3972"/>
                      <a:pt x="4178" y="3835"/>
                      <a:pt x="4110" y="3675"/>
                    </a:cubicBezTo>
                    <a:lnTo>
                      <a:pt x="4064" y="3584"/>
                    </a:lnTo>
                    <a:cubicBezTo>
                      <a:pt x="4018" y="3515"/>
                      <a:pt x="3995" y="3470"/>
                      <a:pt x="3950" y="3401"/>
                    </a:cubicBezTo>
                    <a:cubicBezTo>
                      <a:pt x="3904" y="3287"/>
                      <a:pt x="3858" y="3196"/>
                      <a:pt x="3813" y="3104"/>
                    </a:cubicBezTo>
                    <a:cubicBezTo>
                      <a:pt x="3744" y="2968"/>
                      <a:pt x="3676" y="2831"/>
                      <a:pt x="3630" y="2694"/>
                    </a:cubicBezTo>
                    <a:lnTo>
                      <a:pt x="3585" y="2580"/>
                    </a:lnTo>
                    <a:cubicBezTo>
                      <a:pt x="3493" y="2420"/>
                      <a:pt x="3425" y="2237"/>
                      <a:pt x="3356" y="2077"/>
                    </a:cubicBezTo>
                    <a:cubicBezTo>
                      <a:pt x="3333" y="1986"/>
                      <a:pt x="3288" y="1895"/>
                      <a:pt x="3242" y="1803"/>
                    </a:cubicBezTo>
                    <a:cubicBezTo>
                      <a:pt x="3219" y="1735"/>
                      <a:pt x="3174" y="1644"/>
                      <a:pt x="3151" y="1575"/>
                    </a:cubicBezTo>
                    <a:cubicBezTo>
                      <a:pt x="3128" y="1507"/>
                      <a:pt x="3082" y="1438"/>
                      <a:pt x="3060" y="1370"/>
                    </a:cubicBezTo>
                    <a:lnTo>
                      <a:pt x="2991" y="1233"/>
                    </a:lnTo>
                    <a:lnTo>
                      <a:pt x="2968" y="1142"/>
                    </a:lnTo>
                    <a:cubicBezTo>
                      <a:pt x="2945" y="1096"/>
                      <a:pt x="2923" y="1073"/>
                      <a:pt x="2923" y="1027"/>
                    </a:cubicBezTo>
                    <a:cubicBezTo>
                      <a:pt x="2900" y="982"/>
                      <a:pt x="2877" y="913"/>
                      <a:pt x="2831" y="868"/>
                    </a:cubicBezTo>
                    <a:lnTo>
                      <a:pt x="2831" y="822"/>
                    </a:lnTo>
                    <a:cubicBezTo>
                      <a:pt x="2786" y="776"/>
                      <a:pt x="2763" y="708"/>
                      <a:pt x="2740" y="639"/>
                    </a:cubicBezTo>
                    <a:cubicBezTo>
                      <a:pt x="2694" y="594"/>
                      <a:pt x="2672" y="525"/>
                      <a:pt x="2649" y="457"/>
                    </a:cubicBezTo>
                    <a:cubicBezTo>
                      <a:pt x="2603" y="365"/>
                      <a:pt x="2557" y="251"/>
                      <a:pt x="2512" y="137"/>
                    </a:cubicBezTo>
                    <a:lnTo>
                      <a:pt x="2489" y="69"/>
                    </a:lnTo>
                    <a:cubicBezTo>
                      <a:pt x="2466" y="23"/>
                      <a:pt x="2420" y="0"/>
                      <a:pt x="2375" y="0"/>
                    </a:cubicBezTo>
                    <a:close/>
                  </a:path>
                </a:pathLst>
              </a:custGeom>
              <a:solidFill>
                <a:srgbClr val="FCD06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 name="Google Shape;7958;p34">
                <a:extLst>
                  <a:ext uri="{FF2B5EF4-FFF2-40B4-BE49-F238E27FC236}">
                    <a16:creationId xmlns:a16="http://schemas.microsoft.com/office/drawing/2014/main" id="{602644E1-3177-89C8-74CD-AB9D5A4D4399}"/>
                  </a:ext>
                </a:extLst>
              </p:cNvPr>
              <p:cNvSpPr/>
              <p:nvPr/>
            </p:nvSpPr>
            <p:spPr>
              <a:xfrm>
                <a:off x="356802" y="1199888"/>
                <a:ext cx="464491" cy="872144"/>
              </a:xfrm>
              <a:custGeom>
                <a:avLst/>
                <a:gdLst/>
                <a:ahLst/>
                <a:cxnLst/>
                <a:rect l="l" t="t" r="r" b="b"/>
                <a:pathLst>
                  <a:path w="8401" h="15774" extrusionOk="0">
                    <a:moveTo>
                      <a:pt x="2010" y="1"/>
                    </a:moveTo>
                    <a:cubicBezTo>
                      <a:pt x="1964" y="1"/>
                      <a:pt x="1918" y="24"/>
                      <a:pt x="1895" y="47"/>
                    </a:cubicBezTo>
                    <a:cubicBezTo>
                      <a:pt x="1895" y="69"/>
                      <a:pt x="1873" y="69"/>
                      <a:pt x="1873" y="92"/>
                    </a:cubicBezTo>
                    <a:lnTo>
                      <a:pt x="1873" y="138"/>
                    </a:lnTo>
                    <a:lnTo>
                      <a:pt x="1873" y="183"/>
                    </a:lnTo>
                    <a:cubicBezTo>
                      <a:pt x="1895" y="229"/>
                      <a:pt x="1895" y="275"/>
                      <a:pt x="1895" y="320"/>
                    </a:cubicBezTo>
                    <a:lnTo>
                      <a:pt x="1918" y="320"/>
                    </a:lnTo>
                    <a:cubicBezTo>
                      <a:pt x="1918" y="343"/>
                      <a:pt x="1918" y="343"/>
                      <a:pt x="1941" y="343"/>
                    </a:cubicBezTo>
                    <a:cubicBezTo>
                      <a:pt x="1918" y="343"/>
                      <a:pt x="1918" y="366"/>
                      <a:pt x="1895" y="366"/>
                    </a:cubicBezTo>
                    <a:cubicBezTo>
                      <a:pt x="1895" y="457"/>
                      <a:pt x="1895" y="549"/>
                      <a:pt x="1873" y="640"/>
                    </a:cubicBezTo>
                    <a:cubicBezTo>
                      <a:pt x="1850" y="708"/>
                      <a:pt x="1827" y="800"/>
                      <a:pt x="1781" y="891"/>
                    </a:cubicBezTo>
                    <a:cubicBezTo>
                      <a:pt x="1758" y="937"/>
                      <a:pt x="1713" y="1005"/>
                      <a:pt x="1644" y="1096"/>
                    </a:cubicBezTo>
                    <a:cubicBezTo>
                      <a:pt x="1576" y="1188"/>
                      <a:pt x="1462" y="1302"/>
                      <a:pt x="1302" y="1370"/>
                    </a:cubicBezTo>
                    <a:cubicBezTo>
                      <a:pt x="1165" y="1416"/>
                      <a:pt x="1005" y="1462"/>
                      <a:pt x="823" y="1462"/>
                    </a:cubicBezTo>
                    <a:lnTo>
                      <a:pt x="731" y="1462"/>
                    </a:lnTo>
                    <a:cubicBezTo>
                      <a:pt x="686" y="1439"/>
                      <a:pt x="663" y="1439"/>
                      <a:pt x="594" y="1439"/>
                    </a:cubicBezTo>
                    <a:cubicBezTo>
                      <a:pt x="572" y="1439"/>
                      <a:pt x="526" y="1439"/>
                      <a:pt x="503" y="1416"/>
                    </a:cubicBezTo>
                    <a:cubicBezTo>
                      <a:pt x="457" y="1393"/>
                      <a:pt x="389" y="1370"/>
                      <a:pt x="343" y="1348"/>
                    </a:cubicBezTo>
                    <a:lnTo>
                      <a:pt x="275" y="1302"/>
                    </a:lnTo>
                    <a:lnTo>
                      <a:pt x="252" y="1279"/>
                    </a:lnTo>
                    <a:cubicBezTo>
                      <a:pt x="206" y="1279"/>
                      <a:pt x="161" y="1256"/>
                      <a:pt x="138" y="1233"/>
                    </a:cubicBezTo>
                    <a:cubicBezTo>
                      <a:pt x="69" y="1233"/>
                      <a:pt x="24" y="1279"/>
                      <a:pt x="1" y="1325"/>
                    </a:cubicBezTo>
                    <a:cubicBezTo>
                      <a:pt x="1" y="1370"/>
                      <a:pt x="1" y="1393"/>
                      <a:pt x="1" y="1416"/>
                    </a:cubicBezTo>
                    <a:cubicBezTo>
                      <a:pt x="1" y="1439"/>
                      <a:pt x="1" y="1439"/>
                      <a:pt x="24" y="1462"/>
                    </a:cubicBezTo>
                    <a:lnTo>
                      <a:pt x="47" y="1530"/>
                    </a:lnTo>
                    <a:cubicBezTo>
                      <a:pt x="47" y="1553"/>
                      <a:pt x="69" y="1599"/>
                      <a:pt x="92" y="1644"/>
                    </a:cubicBezTo>
                    <a:cubicBezTo>
                      <a:pt x="138" y="1713"/>
                      <a:pt x="161" y="1804"/>
                      <a:pt x="184" y="1895"/>
                    </a:cubicBezTo>
                    <a:lnTo>
                      <a:pt x="229" y="1964"/>
                    </a:lnTo>
                    <a:cubicBezTo>
                      <a:pt x="229" y="2032"/>
                      <a:pt x="252" y="2101"/>
                      <a:pt x="275" y="2146"/>
                    </a:cubicBezTo>
                    <a:cubicBezTo>
                      <a:pt x="320" y="2238"/>
                      <a:pt x="343" y="2306"/>
                      <a:pt x="389" y="2398"/>
                    </a:cubicBezTo>
                    <a:cubicBezTo>
                      <a:pt x="412" y="2489"/>
                      <a:pt x="457" y="2603"/>
                      <a:pt x="503" y="2694"/>
                    </a:cubicBezTo>
                    <a:cubicBezTo>
                      <a:pt x="549" y="2763"/>
                      <a:pt x="572" y="2808"/>
                      <a:pt x="594" y="2877"/>
                    </a:cubicBezTo>
                    <a:cubicBezTo>
                      <a:pt x="663" y="3037"/>
                      <a:pt x="731" y="3196"/>
                      <a:pt x="800" y="3356"/>
                    </a:cubicBezTo>
                    <a:lnTo>
                      <a:pt x="845" y="3447"/>
                    </a:lnTo>
                    <a:cubicBezTo>
                      <a:pt x="868" y="3493"/>
                      <a:pt x="891" y="3562"/>
                      <a:pt x="891" y="3607"/>
                    </a:cubicBezTo>
                    <a:cubicBezTo>
                      <a:pt x="914" y="3653"/>
                      <a:pt x="937" y="3699"/>
                      <a:pt x="960" y="3744"/>
                    </a:cubicBezTo>
                    <a:cubicBezTo>
                      <a:pt x="960" y="3790"/>
                      <a:pt x="982" y="3836"/>
                      <a:pt x="1005" y="3881"/>
                    </a:cubicBezTo>
                    <a:lnTo>
                      <a:pt x="1028" y="3927"/>
                    </a:lnTo>
                    <a:cubicBezTo>
                      <a:pt x="1051" y="3995"/>
                      <a:pt x="1074" y="4064"/>
                      <a:pt x="1097" y="4132"/>
                    </a:cubicBezTo>
                    <a:cubicBezTo>
                      <a:pt x="1142" y="4201"/>
                      <a:pt x="1165" y="4292"/>
                      <a:pt x="1211" y="4383"/>
                    </a:cubicBezTo>
                    <a:cubicBezTo>
                      <a:pt x="1256" y="4475"/>
                      <a:pt x="1302" y="4589"/>
                      <a:pt x="1348" y="4703"/>
                    </a:cubicBezTo>
                    <a:cubicBezTo>
                      <a:pt x="1393" y="4749"/>
                      <a:pt x="1416" y="4817"/>
                      <a:pt x="1439" y="4885"/>
                    </a:cubicBezTo>
                    <a:cubicBezTo>
                      <a:pt x="1462" y="4954"/>
                      <a:pt x="1507" y="5000"/>
                      <a:pt x="1530" y="5068"/>
                    </a:cubicBezTo>
                    <a:cubicBezTo>
                      <a:pt x="1576" y="5182"/>
                      <a:pt x="1622" y="5274"/>
                      <a:pt x="1667" y="5388"/>
                    </a:cubicBezTo>
                    <a:lnTo>
                      <a:pt x="1713" y="5502"/>
                    </a:lnTo>
                    <a:lnTo>
                      <a:pt x="1781" y="5616"/>
                    </a:lnTo>
                    <a:cubicBezTo>
                      <a:pt x="1804" y="5662"/>
                      <a:pt x="1804" y="5730"/>
                      <a:pt x="1827" y="5776"/>
                    </a:cubicBezTo>
                    <a:lnTo>
                      <a:pt x="1873" y="5890"/>
                    </a:lnTo>
                    <a:cubicBezTo>
                      <a:pt x="1941" y="6050"/>
                      <a:pt x="2010" y="6209"/>
                      <a:pt x="2101" y="6369"/>
                    </a:cubicBezTo>
                    <a:cubicBezTo>
                      <a:pt x="2146" y="6506"/>
                      <a:pt x="2192" y="6620"/>
                      <a:pt x="2238" y="6734"/>
                    </a:cubicBezTo>
                    <a:lnTo>
                      <a:pt x="2306" y="6917"/>
                    </a:lnTo>
                    <a:cubicBezTo>
                      <a:pt x="2375" y="7077"/>
                      <a:pt x="2443" y="7214"/>
                      <a:pt x="2512" y="7373"/>
                    </a:cubicBezTo>
                    <a:lnTo>
                      <a:pt x="2535" y="7396"/>
                    </a:lnTo>
                    <a:cubicBezTo>
                      <a:pt x="2603" y="7579"/>
                      <a:pt x="2671" y="7739"/>
                      <a:pt x="2740" y="7921"/>
                    </a:cubicBezTo>
                    <a:cubicBezTo>
                      <a:pt x="2786" y="8013"/>
                      <a:pt x="2831" y="8104"/>
                      <a:pt x="2877" y="8195"/>
                    </a:cubicBezTo>
                    <a:cubicBezTo>
                      <a:pt x="2900" y="8241"/>
                      <a:pt x="2923" y="8286"/>
                      <a:pt x="2945" y="8332"/>
                    </a:cubicBezTo>
                    <a:lnTo>
                      <a:pt x="2991" y="8469"/>
                    </a:lnTo>
                    <a:lnTo>
                      <a:pt x="3128" y="8789"/>
                    </a:lnTo>
                    <a:lnTo>
                      <a:pt x="3219" y="8971"/>
                    </a:lnTo>
                    <a:lnTo>
                      <a:pt x="3242" y="9063"/>
                    </a:lnTo>
                    <a:cubicBezTo>
                      <a:pt x="3265" y="9108"/>
                      <a:pt x="3311" y="9177"/>
                      <a:pt x="3333" y="9245"/>
                    </a:cubicBezTo>
                    <a:cubicBezTo>
                      <a:pt x="3356" y="9314"/>
                      <a:pt x="3379" y="9382"/>
                      <a:pt x="3402" y="9428"/>
                    </a:cubicBezTo>
                    <a:lnTo>
                      <a:pt x="3448" y="9519"/>
                    </a:lnTo>
                    <a:cubicBezTo>
                      <a:pt x="3470" y="9610"/>
                      <a:pt x="3516" y="9702"/>
                      <a:pt x="3562" y="9793"/>
                    </a:cubicBezTo>
                    <a:cubicBezTo>
                      <a:pt x="3584" y="9839"/>
                      <a:pt x="3607" y="9907"/>
                      <a:pt x="3630" y="9953"/>
                    </a:cubicBezTo>
                    <a:lnTo>
                      <a:pt x="3676" y="10067"/>
                    </a:lnTo>
                    <a:cubicBezTo>
                      <a:pt x="3744" y="10272"/>
                      <a:pt x="3836" y="10455"/>
                      <a:pt x="3904" y="10592"/>
                    </a:cubicBezTo>
                    <a:cubicBezTo>
                      <a:pt x="3950" y="10660"/>
                      <a:pt x="3973" y="10729"/>
                      <a:pt x="4018" y="10820"/>
                    </a:cubicBezTo>
                    <a:cubicBezTo>
                      <a:pt x="4064" y="10911"/>
                      <a:pt x="4109" y="11003"/>
                      <a:pt x="4155" y="11094"/>
                    </a:cubicBezTo>
                    <a:cubicBezTo>
                      <a:pt x="4201" y="11208"/>
                      <a:pt x="4246" y="11322"/>
                      <a:pt x="4315" y="11436"/>
                    </a:cubicBezTo>
                    <a:lnTo>
                      <a:pt x="4383" y="11619"/>
                    </a:lnTo>
                    <a:cubicBezTo>
                      <a:pt x="4429" y="11710"/>
                      <a:pt x="4475" y="11824"/>
                      <a:pt x="4498" y="11916"/>
                    </a:cubicBezTo>
                    <a:cubicBezTo>
                      <a:pt x="4543" y="11984"/>
                      <a:pt x="4566" y="12075"/>
                      <a:pt x="4612" y="12144"/>
                    </a:cubicBezTo>
                    <a:cubicBezTo>
                      <a:pt x="4634" y="12235"/>
                      <a:pt x="4680" y="12304"/>
                      <a:pt x="4703" y="12395"/>
                    </a:cubicBezTo>
                    <a:lnTo>
                      <a:pt x="4726" y="12418"/>
                    </a:lnTo>
                    <a:cubicBezTo>
                      <a:pt x="4749" y="12486"/>
                      <a:pt x="4771" y="12555"/>
                      <a:pt x="4794" y="12623"/>
                    </a:cubicBezTo>
                    <a:lnTo>
                      <a:pt x="4817" y="12692"/>
                    </a:lnTo>
                    <a:cubicBezTo>
                      <a:pt x="4863" y="12783"/>
                      <a:pt x="4931" y="12897"/>
                      <a:pt x="4977" y="13011"/>
                    </a:cubicBezTo>
                    <a:cubicBezTo>
                      <a:pt x="5000" y="13080"/>
                      <a:pt x="5045" y="13148"/>
                      <a:pt x="5068" y="13217"/>
                    </a:cubicBezTo>
                    <a:lnTo>
                      <a:pt x="5091" y="13262"/>
                    </a:lnTo>
                    <a:cubicBezTo>
                      <a:pt x="5228" y="13559"/>
                      <a:pt x="5365" y="13879"/>
                      <a:pt x="5502" y="14175"/>
                    </a:cubicBezTo>
                    <a:lnTo>
                      <a:pt x="5593" y="14426"/>
                    </a:lnTo>
                    <a:lnTo>
                      <a:pt x="5707" y="14678"/>
                    </a:lnTo>
                    <a:cubicBezTo>
                      <a:pt x="5730" y="14746"/>
                      <a:pt x="5776" y="14814"/>
                      <a:pt x="5799" y="14906"/>
                    </a:cubicBezTo>
                    <a:cubicBezTo>
                      <a:pt x="5821" y="14974"/>
                      <a:pt x="5867" y="15066"/>
                      <a:pt x="5913" y="15157"/>
                    </a:cubicBezTo>
                    <a:lnTo>
                      <a:pt x="5935" y="15271"/>
                    </a:lnTo>
                    <a:cubicBezTo>
                      <a:pt x="5981" y="15362"/>
                      <a:pt x="6027" y="15476"/>
                      <a:pt x="6072" y="15568"/>
                    </a:cubicBezTo>
                    <a:cubicBezTo>
                      <a:pt x="6095" y="15636"/>
                      <a:pt x="6141" y="15705"/>
                      <a:pt x="6209" y="15727"/>
                    </a:cubicBezTo>
                    <a:cubicBezTo>
                      <a:pt x="6232" y="15750"/>
                      <a:pt x="6255" y="15750"/>
                      <a:pt x="6278" y="15773"/>
                    </a:cubicBezTo>
                    <a:lnTo>
                      <a:pt x="6324" y="15773"/>
                    </a:lnTo>
                    <a:cubicBezTo>
                      <a:pt x="6392" y="15750"/>
                      <a:pt x="6460" y="15750"/>
                      <a:pt x="6529" y="15750"/>
                    </a:cubicBezTo>
                    <a:cubicBezTo>
                      <a:pt x="6575" y="15727"/>
                      <a:pt x="6620" y="15727"/>
                      <a:pt x="6666" y="15727"/>
                    </a:cubicBezTo>
                    <a:cubicBezTo>
                      <a:pt x="6712" y="15705"/>
                      <a:pt x="6780" y="15705"/>
                      <a:pt x="6826" y="15682"/>
                    </a:cubicBezTo>
                    <a:lnTo>
                      <a:pt x="6894" y="15682"/>
                    </a:lnTo>
                    <a:lnTo>
                      <a:pt x="6940" y="15659"/>
                    </a:lnTo>
                    <a:cubicBezTo>
                      <a:pt x="6985" y="15659"/>
                      <a:pt x="7031" y="15636"/>
                      <a:pt x="7077" y="15636"/>
                    </a:cubicBezTo>
                    <a:lnTo>
                      <a:pt x="7191" y="15613"/>
                    </a:lnTo>
                    <a:cubicBezTo>
                      <a:pt x="7237" y="15591"/>
                      <a:pt x="7282" y="15591"/>
                      <a:pt x="7328" y="15568"/>
                    </a:cubicBezTo>
                    <a:lnTo>
                      <a:pt x="7442" y="15522"/>
                    </a:lnTo>
                    <a:lnTo>
                      <a:pt x="7579" y="15499"/>
                    </a:lnTo>
                    <a:cubicBezTo>
                      <a:pt x="7670" y="15454"/>
                      <a:pt x="7784" y="15408"/>
                      <a:pt x="7898" y="15385"/>
                    </a:cubicBezTo>
                    <a:cubicBezTo>
                      <a:pt x="7944" y="15362"/>
                      <a:pt x="8013" y="15339"/>
                      <a:pt x="8058" y="15317"/>
                    </a:cubicBezTo>
                    <a:cubicBezTo>
                      <a:pt x="8150" y="15294"/>
                      <a:pt x="8241" y="15248"/>
                      <a:pt x="8309" y="15225"/>
                    </a:cubicBezTo>
                    <a:cubicBezTo>
                      <a:pt x="8355" y="15202"/>
                      <a:pt x="8378" y="15202"/>
                      <a:pt x="8401" y="15180"/>
                    </a:cubicBezTo>
                    <a:cubicBezTo>
                      <a:pt x="8378" y="15157"/>
                      <a:pt x="8355" y="15134"/>
                      <a:pt x="8332" y="15111"/>
                    </a:cubicBezTo>
                    <a:cubicBezTo>
                      <a:pt x="8309" y="15066"/>
                      <a:pt x="8287" y="14997"/>
                      <a:pt x="8264" y="14929"/>
                    </a:cubicBezTo>
                    <a:lnTo>
                      <a:pt x="8264" y="14906"/>
                    </a:lnTo>
                    <a:cubicBezTo>
                      <a:pt x="8241" y="14860"/>
                      <a:pt x="8218" y="14814"/>
                      <a:pt x="8172" y="14746"/>
                    </a:cubicBezTo>
                    <a:cubicBezTo>
                      <a:pt x="8081" y="14541"/>
                      <a:pt x="7990" y="14312"/>
                      <a:pt x="7898" y="14084"/>
                    </a:cubicBezTo>
                    <a:lnTo>
                      <a:pt x="7853" y="13970"/>
                    </a:lnTo>
                    <a:lnTo>
                      <a:pt x="7784" y="13810"/>
                    </a:lnTo>
                    <a:cubicBezTo>
                      <a:pt x="7739" y="13696"/>
                      <a:pt x="7693" y="13582"/>
                      <a:pt x="7647" y="13468"/>
                    </a:cubicBezTo>
                    <a:cubicBezTo>
                      <a:pt x="7579" y="13308"/>
                      <a:pt x="7510" y="13148"/>
                      <a:pt x="7442" y="12988"/>
                    </a:cubicBezTo>
                    <a:lnTo>
                      <a:pt x="7373" y="12851"/>
                    </a:lnTo>
                    <a:cubicBezTo>
                      <a:pt x="7328" y="12760"/>
                      <a:pt x="7259" y="12646"/>
                      <a:pt x="7214" y="12532"/>
                    </a:cubicBezTo>
                    <a:lnTo>
                      <a:pt x="7145" y="12372"/>
                    </a:lnTo>
                    <a:cubicBezTo>
                      <a:pt x="7100" y="12281"/>
                      <a:pt x="7054" y="12167"/>
                      <a:pt x="7008" y="12075"/>
                    </a:cubicBezTo>
                    <a:cubicBezTo>
                      <a:pt x="6940" y="11938"/>
                      <a:pt x="6894" y="11824"/>
                      <a:pt x="6826" y="11687"/>
                    </a:cubicBezTo>
                    <a:cubicBezTo>
                      <a:pt x="6734" y="11505"/>
                      <a:pt x="6666" y="11322"/>
                      <a:pt x="6575" y="11140"/>
                    </a:cubicBezTo>
                    <a:cubicBezTo>
                      <a:pt x="6506" y="10957"/>
                      <a:pt x="6438" y="10797"/>
                      <a:pt x="6369" y="10637"/>
                    </a:cubicBezTo>
                    <a:cubicBezTo>
                      <a:pt x="6346" y="10569"/>
                      <a:pt x="6301" y="10478"/>
                      <a:pt x="6278" y="10409"/>
                    </a:cubicBezTo>
                    <a:cubicBezTo>
                      <a:pt x="6232" y="10318"/>
                      <a:pt x="6187" y="10249"/>
                      <a:pt x="6164" y="10158"/>
                    </a:cubicBezTo>
                    <a:cubicBezTo>
                      <a:pt x="6072" y="9953"/>
                      <a:pt x="5981" y="9724"/>
                      <a:pt x="5890" y="9519"/>
                    </a:cubicBezTo>
                    <a:cubicBezTo>
                      <a:pt x="5844" y="9405"/>
                      <a:pt x="5799" y="9268"/>
                      <a:pt x="5753" y="9154"/>
                    </a:cubicBezTo>
                    <a:cubicBezTo>
                      <a:pt x="5684" y="8971"/>
                      <a:pt x="5593" y="8811"/>
                      <a:pt x="5525" y="8629"/>
                    </a:cubicBezTo>
                    <a:lnTo>
                      <a:pt x="5502" y="8583"/>
                    </a:lnTo>
                    <a:cubicBezTo>
                      <a:pt x="5433" y="8423"/>
                      <a:pt x="5365" y="8264"/>
                      <a:pt x="5296" y="8104"/>
                    </a:cubicBezTo>
                    <a:cubicBezTo>
                      <a:pt x="5228" y="7944"/>
                      <a:pt x="5159" y="7761"/>
                      <a:pt x="5068" y="7579"/>
                    </a:cubicBezTo>
                    <a:lnTo>
                      <a:pt x="4977" y="7373"/>
                    </a:lnTo>
                    <a:cubicBezTo>
                      <a:pt x="4931" y="7259"/>
                      <a:pt x="4886" y="7168"/>
                      <a:pt x="4840" y="7054"/>
                    </a:cubicBezTo>
                    <a:lnTo>
                      <a:pt x="4794" y="6963"/>
                    </a:lnTo>
                    <a:cubicBezTo>
                      <a:pt x="4771" y="6917"/>
                      <a:pt x="4749" y="6848"/>
                      <a:pt x="4726" y="6780"/>
                    </a:cubicBezTo>
                    <a:lnTo>
                      <a:pt x="4680" y="6689"/>
                    </a:lnTo>
                    <a:cubicBezTo>
                      <a:pt x="4657" y="6643"/>
                      <a:pt x="4634" y="6597"/>
                      <a:pt x="4612" y="6552"/>
                    </a:cubicBezTo>
                    <a:cubicBezTo>
                      <a:pt x="4589" y="6483"/>
                      <a:pt x="4566" y="6415"/>
                      <a:pt x="4543" y="6346"/>
                    </a:cubicBezTo>
                    <a:cubicBezTo>
                      <a:pt x="4498" y="6255"/>
                      <a:pt x="4452" y="6164"/>
                      <a:pt x="4406" y="6072"/>
                    </a:cubicBezTo>
                    <a:cubicBezTo>
                      <a:pt x="4338" y="5890"/>
                      <a:pt x="4269" y="5730"/>
                      <a:pt x="4178" y="5547"/>
                    </a:cubicBezTo>
                    <a:cubicBezTo>
                      <a:pt x="4109" y="5410"/>
                      <a:pt x="4064" y="5274"/>
                      <a:pt x="3995" y="5137"/>
                    </a:cubicBezTo>
                    <a:lnTo>
                      <a:pt x="3973" y="5045"/>
                    </a:lnTo>
                    <a:cubicBezTo>
                      <a:pt x="3904" y="4908"/>
                      <a:pt x="3836" y="4771"/>
                      <a:pt x="3790" y="4612"/>
                    </a:cubicBezTo>
                    <a:lnTo>
                      <a:pt x="3744" y="4543"/>
                    </a:lnTo>
                    <a:lnTo>
                      <a:pt x="3676" y="4360"/>
                    </a:lnTo>
                    <a:cubicBezTo>
                      <a:pt x="3630" y="4246"/>
                      <a:pt x="3584" y="4155"/>
                      <a:pt x="3539" y="4041"/>
                    </a:cubicBezTo>
                    <a:cubicBezTo>
                      <a:pt x="3470" y="3881"/>
                      <a:pt x="3402" y="3721"/>
                      <a:pt x="3356" y="3562"/>
                    </a:cubicBezTo>
                    <a:cubicBezTo>
                      <a:pt x="3333" y="3516"/>
                      <a:pt x="3311" y="3470"/>
                      <a:pt x="3288" y="3402"/>
                    </a:cubicBezTo>
                    <a:lnTo>
                      <a:pt x="3242" y="3311"/>
                    </a:lnTo>
                    <a:cubicBezTo>
                      <a:pt x="3219" y="3265"/>
                      <a:pt x="3196" y="3219"/>
                      <a:pt x="3196" y="3174"/>
                    </a:cubicBezTo>
                    <a:lnTo>
                      <a:pt x="3151" y="3059"/>
                    </a:lnTo>
                    <a:cubicBezTo>
                      <a:pt x="3082" y="2900"/>
                      <a:pt x="3014" y="2740"/>
                      <a:pt x="2923" y="2580"/>
                    </a:cubicBezTo>
                    <a:cubicBezTo>
                      <a:pt x="2877" y="2466"/>
                      <a:pt x="2831" y="2352"/>
                      <a:pt x="2786" y="2238"/>
                    </a:cubicBezTo>
                    <a:lnTo>
                      <a:pt x="2717" y="2101"/>
                    </a:lnTo>
                    <a:lnTo>
                      <a:pt x="2671" y="1964"/>
                    </a:lnTo>
                    <a:lnTo>
                      <a:pt x="2557" y="1690"/>
                    </a:lnTo>
                    <a:cubicBezTo>
                      <a:pt x="2512" y="1599"/>
                      <a:pt x="2489" y="1530"/>
                      <a:pt x="2443" y="1462"/>
                    </a:cubicBezTo>
                    <a:cubicBezTo>
                      <a:pt x="2420" y="1393"/>
                      <a:pt x="2398" y="1348"/>
                      <a:pt x="2375" y="1302"/>
                    </a:cubicBezTo>
                    <a:lnTo>
                      <a:pt x="2352" y="1233"/>
                    </a:lnTo>
                    <a:lnTo>
                      <a:pt x="2329" y="1188"/>
                    </a:lnTo>
                    <a:cubicBezTo>
                      <a:pt x="2306" y="1119"/>
                      <a:pt x="2283" y="1074"/>
                      <a:pt x="2261" y="1005"/>
                    </a:cubicBezTo>
                    <a:cubicBezTo>
                      <a:pt x="2261" y="960"/>
                      <a:pt x="2238" y="914"/>
                      <a:pt x="2215" y="868"/>
                    </a:cubicBezTo>
                    <a:lnTo>
                      <a:pt x="2192" y="800"/>
                    </a:lnTo>
                    <a:cubicBezTo>
                      <a:pt x="2169" y="708"/>
                      <a:pt x="2146" y="640"/>
                      <a:pt x="2101" y="549"/>
                    </a:cubicBezTo>
                    <a:lnTo>
                      <a:pt x="2078" y="480"/>
                    </a:lnTo>
                    <a:cubicBezTo>
                      <a:pt x="2078" y="412"/>
                      <a:pt x="2055" y="343"/>
                      <a:pt x="2010" y="275"/>
                    </a:cubicBezTo>
                    <a:cubicBezTo>
                      <a:pt x="2010" y="275"/>
                      <a:pt x="1987" y="252"/>
                      <a:pt x="1987" y="229"/>
                    </a:cubicBezTo>
                    <a:cubicBezTo>
                      <a:pt x="1941" y="183"/>
                      <a:pt x="1964" y="115"/>
                      <a:pt x="2010" y="92"/>
                    </a:cubicBezTo>
                    <a:cubicBezTo>
                      <a:pt x="2010" y="69"/>
                      <a:pt x="2032" y="69"/>
                      <a:pt x="2055" y="69"/>
                    </a:cubicBezTo>
                    <a:cubicBezTo>
                      <a:pt x="2101" y="69"/>
                      <a:pt x="2124" y="92"/>
                      <a:pt x="2124" y="115"/>
                    </a:cubicBezTo>
                    <a:cubicBezTo>
                      <a:pt x="2146" y="92"/>
                      <a:pt x="2146" y="92"/>
                      <a:pt x="2169" y="92"/>
                    </a:cubicBezTo>
                    <a:lnTo>
                      <a:pt x="2192" y="92"/>
                    </a:lnTo>
                    <a:cubicBezTo>
                      <a:pt x="2192" y="92"/>
                      <a:pt x="2169" y="92"/>
                      <a:pt x="2146" y="69"/>
                    </a:cubicBezTo>
                    <a:cubicBezTo>
                      <a:pt x="2124" y="69"/>
                      <a:pt x="2078" y="47"/>
                      <a:pt x="2055" y="24"/>
                    </a:cubicBezTo>
                    <a:cubicBezTo>
                      <a:pt x="2032" y="1"/>
                      <a:pt x="2032" y="1"/>
                      <a:pt x="2010" y="1"/>
                    </a:cubicBezTo>
                    <a:close/>
                  </a:path>
                </a:pathLst>
              </a:custGeom>
              <a:solidFill>
                <a:srgbClr val="FCD06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 name="Google Shape;7959;p34">
                <a:extLst>
                  <a:ext uri="{FF2B5EF4-FFF2-40B4-BE49-F238E27FC236}">
                    <a16:creationId xmlns:a16="http://schemas.microsoft.com/office/drawing/2014/main" id="{07BCF704-F726-322C-73FE-6AAFA3FA00F6}"/>
                  </a:ext>
                </a:extLst>
              </p:cNvPr>
              <p:cNvSpPr/>
              <p:nvPr/>
            </p:nvSpPr>
            <p:spPr>
              <a:xfrm>
                <a:off x="669802" y="1878857"/>
                <a:ext cx="533880" cy="349654"/>
              </a:xfrm>
              <a:custGeom>
                <a:avLst/>
                <a:gdLst/>
                <a:ahLst/>
                <a:cxnLst/>
                <a:rect l="l" t="t" r="r" b="b"/>
                <a:pathLst>
                  <a:path w="9656" h="6324" extrusionOk="0">
                    <a:moveTo>
                      <a:pt x="8332" y="1"/>
                    </a:moveTo>
                    <a:cubicBezTo>
                      <a:pt x="8286" y="1"/>
                      <a:pt x="8263" y="24"/>
                      <a:pt x="8218" y="47"/>
                    </a:cubicBezTo>
                    <a:cubicBezTo>
                      <a:pt x="8172" y="69"/>
                      <a:pt x="8104" y="115"/>
                      <a:pt x="8058" y="161"/>
                    </a:cubicBezTo>
                    <a:lnTo>
                      <a:pt x="8035" y="183"/>
                    </a:lnTo>
                    <a:lnTo>
                      <a:pt x="7967" y="229"/>
                    </a:lnTo>
                    <a:cubicBezTo>
                      <a:pt x="7898" y="298"/>
                      <a:pt x="7830" y="343"/>
                      <a:pt x="7784" y="389"/>
                    </a:cubicBezTo>
                    <a:cubicBezTo>
                      <a:pt x="7716" y="435"/>
                      <a:pt x="7670" y="480"/>
                      <a:pt x="7601" y="503"/>
                    </a:cubicBezTo>
                    <a:lnTo>
                      <a:pt x="7579" y="526"/>
                    </a:lnTo>
                    <a:cubicBezTo>
                      <a:pt x="7533" y="549"/>
                      <a:pt x="7464" y="594"/>
                      <a:pt x="7419" y="617"/>
                    </a:cubicBezTo>
                    <a:cubicBezTo>
                      <a:pt x="7350" y="686"/>
                      <a:pt x="7259" y="754"/>
                      <a:pt x="7191" y="823"/>
                    </a:cubicBezTo>
                    <a:lnTo>
                      <a:pt x="7122" y="868"/>
                    </a:lnTo>
                    <a:cubicBezTo>
                      <a:pt x="7099" y="868"/>
                      <a:pt x="7099" y="868"/>
                      <a:pt x="7099" y="891"/>
                    </a:cubicBezTo>
                    <a:lnTo>
                      <a:pt x="7054" y="891"/>
                    </a:lnTo>
                    <a:cubicBezTo>
                      <a:pt x="7031" y="937"/>
                      <a:pt x="6985" y="960"/>
                      <a:pt x="6962" y="982"/>
                    </a:cubicBezTo>
                    <a:cubicBezTo>
                      <a:pt x="6917" y="1005"/>
                      <a:pt x="6894" y="1005"/>
                      <a:pt x="6871" y="1028"/>
                    </a:cubicBezTo>
                    <a:lnTo>
                      <a:pt x="6825" y="1051"/>
                    </a:lnTo>
                    <a:lnTo>
                      <a:pt x="6780" y="1096"/>
                    </a:lnTo>
                    <a:cubicBezTo>
                      <a:pt x="6688" y="1142"/>
                      <a:pt x="6620" y="1188"/>
                      <a:pt x="6551" y="1233"/>
                    </a:cubicBezTo>
                    <a:lnTo>
                      <a:pt x="6415" y="1302"/>
                    </a:lnTo>
                    <a:lnTo>
                      <a:pt x="6278" y="1370"/>
                    </a:lnTo>
                    <a:cubicBezTo>
                      <a:pt x="6232" y="1393"/>
                      <a:pt x="6163" y="1439"/>
                      <a:pt x="6095" y="1485"/>
                    </a:cubicBezTo>
                    <a:lnTo>
                      <a:pt x="6026" y="1530"/>
                    </a:lnTo>
                    <a:cubicBezTo>
                      <a:pt x="5890" y="1621"/>
                      <a:pt x="5707" y="1736"/>
                      <a:pt x="5524" y="1827"/>
                    </a:cubicBezTo>
                    <a:cubicBezTo>
                      <a:pt x="5342" y="1918"/>
                      <a:pt x="5182" y="1987"/>
                      <a:pt x="4999" y="2078"/>
                    </a:cubicBezTo>
                    <a:lnTo>
                      <a:pt x="4954" y="2101"/>
                    </a:lnTo>
                    <a:lnTo>
                      <a:pt x="4908" y="2101"/>
                    </a:lnTo>
                    <a:lnTo>
                      <a:pt x="4862" y="2124"/>
                    </a:lnTo>
                    <a:lnTo>
                      <a:pt x="4794" y="2169"/>
                    </a:lnTo>
                    <a:lnTo>
                      <a:pt x="4771" y="2169"/>
                    </a:lnTo>
                    <a:lnTo>
                      <a:pt x="4748" y="2192"/>
                    </a:lnTo>
                    <a:cubicBezTo>
                      <a:pt x="4680" y="2215"/>
                      <a:pt x="4611" y="2261"/>
                      <a:pt x="4543" y="2283"/>
                    </a:cubicBezTo>
                    <a:cubicBezTo>
                      <a:pt x="4497" y="2306"/>
                      <a:pt x="4474" y="2329"/>
                      <a:pt x="4429" y="2329"/>
                    </a:cubicBezTo>
                    <a:cubicBezTo>
                      <a:pt x="4383" y="2352"/>
                      <a:pt x="4337" y="2375"/>
                      <a:pt x="4292" y="2375"/>
                    </a:cubicBezTo>
                    <a:cubicBezTo>
                      <a:pt x="4246" y="2420"/>
                      <a:pt x="4178" y="2443"/>
                      <a:pt x="4109" y="2466"/>
                    </a:cubicBezTo>
                    <a:cubicBezTo>
                      <a:pt x="4041" y="2489"/>
                      <a:pt x="3972" y="2512"/>
                      <a:pt x="3904" y="2557"/>
                    </a:cubicBezTo>
                    <a:cubicBezTo>
                      <a:pt x="3858" y="2557"/>
                      <a:pt x="3812" y="2580"/>
                      <a:pt x="3767" y="2603"/>
                    </a:cubicBezTo>
                    <a:lnTo>
                      <a:pt x="3698" y="2649"/>
                    </a:lnTo>
                    <a:cubicBezTo>
                      <a:pt x="3607" y="2694"/>
                      <a:pt x="3516" y="2717"/>
                      <a:pt x="3424" y="2740"/>
                    </a:cubicBezTo>
                    <a:cubicBezTo>
                      <a:pt x="3333" y="2763"/>
                      <a:pt x="3265" y="2786"/>
                      <a:pt x="3196" y="2831"/>
                    </a:cubicBezTo>
                    <a:lnTo>
                      <a:pt x="3128" y="2854"/>
                    </a:lnTo>
                    <a:cubicBezTo>
                      <a:pt x="3082" y="2877"/>
                      <a:pt x="3036" y="2900"/>
                      <a:pt x="2991" y="2922"/>
                    </a:cubicBezTo>
                    <a:cubicBezTo>
                      <a:pt x="2968" y="2922"/>
                      <a:pt x="2922" y="2945"/>
                      <a:pt x="2877" y="2945"/>
                    </a:cubicBezTo>
                    <a:lnTo>
                      <a:pt x="2831" y="2945"/>
                    </a:lnTo>
                    <a:cubicBezTo>
                      <a:pt x="2808" y="2922"/>
                      <a:pt x="2785" y="2922"/>
                      <a:pt x="2740" y="2900"/>
                    </a:cubicBezTo>
                    <a:cubicBezTo>
                      <a:pt x="2717" y="2922"/>
                      <a:pt x="2694" y="2922"/>
                      <a:pt x="2648" y="2945"/>
                    </a:cubicBezTo>
                    <a:cubicBezTo>
                      <a:pt x="2580" y="2968"/>
                      <a:pt x="2489" y="3014"/>
                      <a:pt x="2397" y="3037"/>
                    </a:cubicBezTo>
                    <a:cubicBezTo>
                      <a:pt x="2352" y="3059"/>
                      <a:pt x="2283" y="3082"/>
                      <a:pt x="2237" y="3105"/>
                    </a:cubicBezTo>
                    <a:cubicBezTo>
                      <a:pt x="2123" y="3128"/>
                      <a:pt x="2009" y="3174"/>
                      <a:pt x="1918" y="3219"/>
                    </a:cubicBezTo>
                    <a:lnTo>
                      <a:pt x="1781" y="3242"/>
                    </a:lnTo>
                    <a:lnTo>
                      <a:pt x="1667" y="3288"/>
                    </a:lnTo>
                    <a:cubicBezTo>
                      <a:pt x="1621" y="3311"/>
                      <a:pt x="1576" y="3311"/>
                      <a:pt x="1530" y="3333"/>
                    </a:cubicBezTo>
                    <a:lnTo>
                      <a:pt x="1416" y="3356"/>
                    </a:lnTo>
                    <a:cubicBezTo>
                      <a:pt x="1370" y="3356"/>
                      <a:pt x="1324" y="3379"/>
                      <a:pt x="1279" y="3379"/>
                    </a:cubicBezTo>
                    <a:lnTo>
                      <a:pt x="1233" y="3402"/>
                    </a:lnTo>
                    <a:lnTo>
                      <a:pt x="1165" y="3402"/>
                    </a:lnTo>
                    <a:cubicBezTo>
                      <a:pt x="1119" y="3425"/>
                      <a:pt x="1051" y="3425"/>
                      <a:pt x="1005" y="3447"/>
                    </a:cubicBezTo>
                    <a:cubicBezTo>
                      <a:pt x="959" y="3447"/>
                      <a:pt x="914" y="3447"/>
                      <a:pt x="891" y="3470"/>
                    </a:cubicBezTo>
                    <a:lnTo>
                      <a:pt x="868" y="3470"/>
                    </a:lnTo>
                    <a:cubicBezTo>
                      <a:pt x="799" y="3470"/>
                      <a:pt x="731" y="3470"/>
                      <a:pt x="663" y="3493"/>
                    </a:cubicBezTo>
                    <a:lnTo>
                      <a:pt x="457" y="3493"/>
                    </a:lnTo>
                    <a:cubicBezTo>
                      <a:pt x="457" y="3447"/>
                      <a:pt x="434" y="3425"/>
                      <a:pt x="411" y="3402"/>
                    </a:cubicBezTo>
                    <a:lnTo>
                      <a:pt x="366" y="3402"/>
                    </a:lnTo>
                    <a:cubicBezTo>
                      <a:pt x="343" y="3402"/>
                      <a:pt x="343" y="3402"/>
                      <a:pt x="320" y="3425"/>
                    </a:cubicBezTo>
                    <a:cubicBezTo>
                      <a:pt x="297" y="3425"/>
                      <a:pt x="297" y="3447"/>
                      <a:pt x="274" y="3470"/>
                    </a:cubicBezTo>
                    <a:cubicBezTo>
                      <a:pt x="274" y="3470"/>
                      <a:pt x="252" y="3493"/>
                      <a:pt x="229" y="3493"/>
                    </a:cubicBezTo>
                    <a:cubicBezTo>
                      <a:pt x="206" y="3539"/>
                      <a:pt x="183" y="3562"/>
                      <a:pt x="160" y="3607"/>
                    </a:cubicBezTo>
                    <a:cubicBezTo>
                      <a:pt x="160" y="3607"/>
                      <a:pt x="138" y="3630"/>
                      <a:pt x="138" y="3653"/>
                    </a:cubicBezTo>
                    <a:lnTo>
                      <a:pt x="115" y="3721"/>
                    </a:lnTo>
                    <a:lnTo>
                      <a:pt x="92" y="3790"/>
                    </a:lnTo>
                    <a:lnTo>
                      <a:pt x="69" y="3813"/>
                    </a:lnTo>
                    <a:lnTo>
                      <a:pt x="92" y="3813"/>
                    </a:lnTo>
                    <a:cubicBezTo>
                      <a:pt x="69" y="3858"/>
                      <a:pt x="46" y="3881"/>
                      <a:pt x="23" y="3927"/>
                    </a:cubicBezTo>
                    <a:cubicBezTo>
                      <a:pt x="23" y="3972"/>
                      <a:pt x="23" y="4018"/>
                      <a:pt x="23" y="4041"/>
                    </a:cubicBezTo>
                    <a:lnTo>
                      <a:pt x="1" y="4064"/>
                    </a:lnTo>
                    <a:cubicBezTo>
                      <a:pt x="1" y="4132"/>
                      <a:pt x="1" y="4178"/>
                      <a:pt x="1" y="4224"/>
                    </a:cubicBezTo>
                    <a:cubicBezTo>
                      <a:pt x="1" y="4292"/>
                      <a:pt x="1" y="4360"/>
                      <a:pt x="23" y="4429"/>
                    </a:cubicBezTo>
                    <a:cubicBezTo>
                      <a:pt x="46" y="4543"/>
                      <a:pt x="115" y="4657"/>
                      <a:pt x="229" y="4749"/>
                    </a:cubicBezTo>
                    <a:cubicBezTo>
                      <a:pt x="252" y="4794"/>
                      <a:pt x="297" y="4817"/>
                      <a:pt x="320" y="4863"/>
                    </a:cubicBezTo>
                    <a:cubicBezTo>
                      <a:pt x="366" y="4885"/>
                      <a:pt x="411" y="4908"/>
                      <a:pt x="457" y="4954"/>
                    </a:cubicBezTo>
                    <a:lnTo>
                      <a:pt x="480" y="4977"/>
                    </a:lnTo>
                    <a:cubicBezTo>
                      <a:pt x="503" y="5000"/>
                      <a:pt x="526" y="5000"/>
                      <a:pt x="526" y="5022"/>
                    </a:cubicBezTo>
                    <a:cubicBezTo>
                      <a:pt x="548" y="5022"/>
                      <a:pt x="548" y="5022"/>
                      <a:pt x="548" y="5045"/>
                    </a:cubicBezTo>
                    <a:lnTo>
                      <a:pt x="571" y="5068"/>
                    </a:lnTo>
                    <a:cubicBezTo>
                      <a:pt x="548" y="5091"/>
                      <a:pt x="548" y="5137"/>
                      <a:pt x="548" y="5159"/>
                    </a:cubicBezTo>
                    <a:cubicBezTo>
                      <a:pt x="548" y="5205"/>
                      <a:pt x="526" y="5228"/>
                      <a:pt x="526" y="5251"/>
                    </a:cubicBezTo>
                    <a:cubicBezTo>
                      <a:pt x="526" y="5273"/>
                      <a:pt x="526" y="5296"/>
                      <a:pt x="526" y="5319"/>
                    </a:cubicBezTo>
                    <a:cubicBezTo>
                      <a:pt x="526" y="5342"/>
                      <a:pt x="526" y="5388"/>
                      <a:pt x="503" y="5410"/>
                    </a:cubicBezTo>
                    <a:cubicBezTo>
                      <a:pt x="503" y="5502"/>
                      <a:pt x="503" y="5570"/>
                      <a:pt x="526" y="5662"/>
                    </a:cubicBezTo>
                    <a:cubicBezTo>
                      <a:pt x="548" y="5707"/>
                      <a:pt x="571" y="5776"/>
                      <a:pt x="617" y="5844"/>
                    </a:cubicBezTo>
                    <a:cubicBezTo>
                      <a:pt x="663" y="5935"/>
                      <a:pt x="754" y="6004"/>
                      <a:pt x="822" y="6050"/>
                    </a:cubicBezTo>
                    <a:cubicBezTo>
                      <a:pt x="891" y="6095"/>
                      <a:pt x="959" y="6118"/>
                      <a:pt x="1028" y="6164"/>
                    </a:cubicBezTo>
                    <a:cubicBezTo>
                      <a:pt x="1119" y="6187"/>
                      <a:pt x="1210" y="6232"/>
                      <a:pt x="1302" y="6255"/>
                    </a:cubicBezTo>
                    <a:cubicBezTo>
                      <a:pt x="1347" y="6278"/>
                      <a:pt x="1393" y="6278"/>
                      <a:pt x="1461" y="6278"/>
                    </a:cubicBezTo>
                    <a:cubicBezTo>
                      <a:pt x="1461" y="6278"/>
                      <a:pt x="1461" y="6278"/>
                      <a:pt x="1461" y="6255"/>
                    </a:cubicBezTo>
                    <a:cubicBezTo>
                      <a:pt x="1484" y="6209"/>
                      <a:pt x="1530" y="6187"/>
                      <a:pt x="1576" y="6164"/>
                    </a:cubicBezTo>
                    <a:lnTo>
                      <a:pt x="1621" y="6164"/>
                    </a:lnTo>
                    <a:cubicBezTo>
                      <a:pt x="1667" y="6164"/>
                      <a:pt x="1690" y="6164"/>
                      <a:pt x="1712" y="6187"/>
                    </a:cubicBezTo>
                    <a:cubicBezTo>
                      <a:pt x="1758" y="6209"/>
                      <a:pt x="1781" y="6255"/>
                      <a:pt x="1804" y="6278"/>
                    </a:cubicBezTo>
                    <a:lnTo>
                      <a:pt x="1827" y="6323"/>
                    </a:lnTo>
                    <a:lnTo>
                      <a:pt x="1849" y="6323"/>
                    </a:lnTo>
                    <a:cubicBezTo>
                      <a:pt x="1895" y="6323"/>
                      <a:pt x="1964" y="6323"/>
                      <a:pt x="2009" y="6301"/>
                    </a:cubicBezTo>
                    <a:cubicBezTo>
                      <a:pt x="2101" y="6301"/>
                      <a:pt x="2169" y="6278"/>
                      <a:pt x="2237" y="6278"/>
                    </a:cubicBezTo>
                    <a:lnTo>
                      <a:pt x="2283" y="6255"/>
                    </a:lnTo>
                    <a:cubicBezTo>
                      <a:pt x="2374" y="6232"/>
                      <a:pt x="2443" y="6232"/>
                      <a:pt x="2534" y="6209"/>
                    </a:cubicBezTo>
                    <a:lnTo>
                      <a:pt x="2648" y="6209"/>
                    </a:lnTo>
                    <a:cubicBezTo>
                      <a:pt x="2740" y="6187"/>
                      <a:pt x="2854" y="6164"/>
                      <a:pt x="2945" y="6141"/>
                    </a:cubicBezTo>
                    <a:cubicBezTo>
                      <a:pt x="3059" y="6141"/>
                      <a:pt x="3150" y="6118"/>
                      <a:pt x="3242" y="6095"/>
                    </a:cubicBezTo>
                    <a:lnTo>
                      <a:pt x="3379" y="6050"/>
                    </a:lnTo>
                    <a:cubicBezTo>
                      <a:pt x="3539" y="6027"/>
                      <a:pt x="3675" y="5981"/>
                      <a:pt x="3812" y="5935"/>
                    </a:cubicBezTo>
                    <a:lnTo>
                      <a:pt x="3904" y="5913"/>
                    </a:lnTo>
                    <a:cubicBezTo>
                      <a:pt x="3995" y="5890"/>
                      <a:pt x="4086" y="5844"/>
                      <a:pt x="4155" y="5821"/>
                    </a:cubicBezTo>
                    <a:lnTo>
                      <a:pt x="4200" y="5821"/>
                    </a:lnTo>
                    <a:cubicBezTo>
                      <a:pt x="4223" y="5798"/>
                      <a:pt x="4269" y="5798"/>
                      <a:pt x="4292" y="5776"/>
                    </a:cubicBezTo>
                    <a:lnTo>
                      <a:pt x="4337" y="5776"/>
                    </a:lnTo>
                    <a:cubicBezTo>
                      <a:pt x="4360" y="5753"/>
                      <a:pt x="4383" y="5753"/>
                      <a:pt x="4406" y="5753"/>
                    </a:cubicBezTo>
                    <a:cubicBezTo>
                      <a:pt x="4520" y="5707"/>
                      <a:pt x="4611" y="5684"/>
                      <a:pt x="4725" y="5639"/>
                    </a:cubicBezTo>
                    <a:lnTo>
                      <a:pt x="4908" y="5570"/>
                    </a:lnTo>
                    <a:cubicBezTo>
                      <a:pt x="5068" y="5525"/>
                      <a:pt x="5205" y="5479"/>
                      <a:pt x="5365" y="5410"/>
                    </a:cubicBezTo>
                    <a:lnTo>
                      <a:pt x="5387" y="5388"/>
                    </a:lnTo>
                    <a:cubicBezTo>
                      <a:pt x="5570" y="5319"/>
                      <a:pt x="5730" y="5251"/>
                      <a:pt x="5912" y="5159"/>
                    </a:cubicBezTo>
                    <a:cubicBezTo>
                      <a:pt x="6095" y="5091"/>
                      <a:pt x="6255" y="5000"/>
                      <a:pt x="6437" y="4908"/>
                    </a:cubicBezTo>
                    <a:cubicBezTo>
                      <a:pt x="6597" y="4840"/>
                      <a:pt x="6734" y="4749"/>
                      <a:pt x="6848" y="4680"/>
                    </a:cubicBezTo>
                    <a:lnTo>
                      <a:pt x="7191" y="4497"/>
                    </a:lnTo>
                    <a:lnTo>
                      <a:pt x="7305" y="4406"/>
                    </a:lnTo>
                    <a:cubicBezTo>
                      <a:pt x="7601" y="4246"/>
                      <a:pt x="7875" y="4064"/>
                      <a:pt x="8149" y="3858"/>
                    </a:cubicBezTo>
                    <a:cubicBezTo>
                      <a:pt x="8218" y="3790"/>
                      <a:pt x="8286" y="3744"/>
                      <a:pt x="8355" y="3676"/>
                    </a:cubicBezTo>
                    <a:cubicBezTo>
                      <a:pt x="8400" y="3653"/>
                      <a:pt x="8423" y="3630"/>
                      <a:pt x="8446" y="3584"/>
                    </a:cubicBezTo>
                    <a:lnTo>
                      <a:pt x="8492" y="3562"/>
                    </a:lnTo>
                    <a:cubicBezTo>
                      <a:pt x="8514" y="3539"/>
                      <a:pt x="8537" y="3516"/>
                      <a:pt x="8560" y="3493"/>
                    </a:cubicBezTo>
                    <a:lnTo>
                      <a:pt x="8606" y="3470"/>
                    </a:lnTo>
                    <a:cubicBezTo>
                      <a:pt x="8697" y="3379"/>
                      <a:pt x="8788" y="3265"/>
                      <a:pt x="8880" y="3174"/>
                    </a:cubicBezTo>
                    <a:cubicBezTo>
                      <a:pt x="8948" y="3082"/>
                      <a:pt x="9017" y="3014"/>
                      <a:pt x="9085" y="2922"/>
                    </a:cubicBezTo>
                    <a:cubicBezTo>
                      <a:pt x="9131" y="2877"/>
                      <a:pt x="9176" y="2831"/>
                      <a:pt x="9199" y="2786"/>
                    </a:cubicBezTo>
                    <a:cubicBezTo>
                      <a:pt x="9222" y="2763"/>
                      <a:pt x="9245" y="2740"/>
                      <a:pt x="9245" y="2740"/>
                    </a:cubicBezTo>
                    <a:cubicBezTo>
                      <a:pt x="9268" y="2717"/>
                      <a:pt x="9290" y="2694"/>
                      <a:pt x="9336" y="2671"/>
                    </a:cubicBezTo>
                    <a:cubicBezTo>
                      <a:pt x="9359" y="2649"/>
                      <a:pt x="9382" y="2626"/>
                      <a:pt x="9427" y="2626"/>
                    </a:cubicBezTo>
                    <a:cubicBezTo>
                      <a:pt x="9496" y="2512"/>
                      <a:pt x="9564" y="2398"/>
                      <a:pt x="9587" y="2283"/>
                    </a:cubicBezTo>
                    <a:cubicBezTo>
                      <a:pt x="9610" y="2238"/>
                      <a:pt x="9633" y="2169"/>
                      <a:pt x="9633" y="2124"/>
                    </a:cubicBezTo>
                    <a:cubicBezTo>
                      <a:pt x="9656" y="2078"/>
                      <a:pt x="9656" y="2032"/>
                      <a:pt x="9656" y="1987"/>
                    </a:cubicBezTo>
                    <a:cubicBezTo>
                      <a:pt x="9656" y="1964"/>
                      <a:pt x="9656" y="1918"/>
                      <a:pt x="9656" y="1873"/>
                    </a:cubicBezTo>
                    <a:lnTo>
                      <a:pt x="9656" y="1827"/>
                    </a:lnTo>
                    <a:cubicBezTo>
                      <a:pt x="9633" y="1758"/>
                      <a:pt x="9633" y="1690"/>
                      <a:pt x="9587" y="1621"/>
                    </a:cubicBezTo>
                    <a:cubicBezTo>
                      <a:pt x="9587" y="1576"/>
                      <a:pt x="9564" y="1553"/>
                      <a:pt x="9542" y="1507"/>
                    </a:cubicBezTo>
                    <a:cubicBezTo>
                      <a:pt x="9496" y="1462"/>
                      <a:pt x="9473" y="1416"/>
                      <a:pt x="9427" y="1393"/>
                    </a:cubicBezTo>
                    <a:cubicBezTo>
                      <a:pt x="9427" y="1370"/>
                      <a:pt x="9405" y="1348"/>
                      <a:pt x="9382" y="1325"/>
                    </a:cubicBezTo>
                    <a:cubicBezTo>
                      <a:pt x="9313" y="1279"/>
                      <a:pt x="9245" y="1233"/>
                      <a:pt x="9154" y="1188"/>
                    </a:cubicBezTo>
                    <a:cubicBezTo>
                      <a:pt x="9108" y="1188"/>
                      <a:pt x="9062" y="1165"/>
                      <a:pt x="9017" y="1165"/>
                    </a:cubicBezTo>
                    <a:lnTo>
                      <a:pt x="8971" y="1142"/>
                    </a:lnTo>
                    <a:lnTo>
                      <a:pt x="8971" y="1119"/>
                    </a:lnTo>
                    <a:lnTo>
                      <a:pt x="8971" y="1096"/>
                    </a:lnTo>
                    <a:cubicBezTo>
                      <a:pt x="8971" y="1096"/>
                      <a:pt x="8971" y="1074"/>
                      <a:pt x="8971" y="1074"/>
                    </a:cubicBezTo>
                    <a:lnTo>
                      <a:pt x="8994" y="1005"/>
                    </a:lnTo>
                    <a:lnTo>
                      <a:pt x="8994" y="937"/>
                    </a:lnTo>
                    <a:cubicBezTo>
                      <a:pt x="8994" y="914"/>
                      <a:pt x="9017" y="891"/>
                      <a:pt x="9017" y="868"/>
                    </a:cubicBezTo>
                    <a:cubicBezTo>
                      <a:pt x="9017" y="823"/>
                      <a:pt x="9017" y="800"/>
                      <a:pt x="9017" y="777"/>
                    </a:cubicBezTo>
                    <a:cubicBezTo>
                      <a:pt x="9017" y="731"/>
                      <a:pt x="9017" y="686"/>
                      <a:pt x="9017" y="663"/>
                    </a:cubicBezTo>
                    <a:cubicBezTo>
                      <a:pt x="9017" y="594"/>
                      <a:pt x="8994" y="526"/>
                      <a:pt x="8971" y="435"/>
                    </a:cubicBezTo>
                    <a:cubicBezTo>
                      <a:pt x="8948" y="389"/>
                      <a:pt x="8925" y="320"/>
                      <a:pt x="8902" y="275"/>
                    </a:cubicBezTo>
                    <a:cubicBezTo>
                      <a:pt x="8880" y="252"/>
                      <a:pt x="8834" y="206"/>
                      <a:pt x="8811" y="183"/>
                    </a:cubicBezTo>
                    <a:cubicBezTo>
                      <a:pt x="8788" y="161"/>
                      <a:pt x="8766" y="138"/>
                      <a:pt x="8743" y="115"/>
                    </a:cubicBezTo>
                    <a:cubicBezTo>
                      <a:pt x="8629" y="47"/>
                      <a:pt x="8560" y="24"/>
                      <a:pt x="8469" y="1"/>
                    </a:cubicBezTo>
                    <a:close/>
                  </a:path>
                </a:pathLst>
              </a:custGeom>
              <a:solidFill>
                <a:srgbClr val="DCDCD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 name="Google Shape;7960;p34">
                <a:extLst>
                  <a:ext uri="{FF2B5EF4-FFF2-40B4-BE49-F238E27FC236}">
                    <a16:creationId xmlns:a16="http://schemas.microsoft.com/office/drawing/2014/main" id="{1525CDFC-889F-819B-062D-5050EC83C6AC}"/>
                  </a:ext>
                </a:extLst>
              </p:cNvPr>
              <p:cNvSpPr/>
              <p:nvPr/>
            </p:nvSpPr>
            <p:spPr>
              <a:xfrm>
                <a:off x="749310" y="2023995"/>
                <a:ext cx="557876" cy="444310"/>
              </a:xfrm>
              <a:custGeom>
                <a:avLst/>
                <a:gdLst/>
                <a:ahLst/>
                <a:cxnLst/>
                <a:rect l="l" t="t" r="r" b="b"/>
                <a:pathLst>
                  <a:path w="10090" h="8036" extrusionOk="0">
                    <a:moveTo>
                      <a:pt x="8012" y="1"/>
                    </a:moveTo>
                    <a:cubicBezTo>
                      <a:pt x="7967" y="1"/>
                      <a:pt x="7921" y="24"/>
                      <a:pt x="7898" y="46"/>
                    </a:cubicBezTo>
                    <a:cubicBezTo>
                      <a:pt x="7852" y="69"/>
                      <a:pt x="7830" y="92"/>
                      <a:pt x="7807" y="115"/>
                    </a:cubicBezTo>
                    <a:cubicBezTo>
                      <a:pt x="7807" y="138"/>
                      <a:pt x="7784" y="138"/>
                      <a:pt x="7761" y="161"/>
                    </a:cubicBezTo>
                    <a:cubicBezTo>
                      <a:pt x="7738" y="206"/>
                      <a:pt x="7693" y="252"/>
                      <a:pt x="7647" y="297"/>
                    </a:cubicBezTo>
                    <a:cubicBezTo>
                      <a:pt x="7579" y="389"/>
                      <a:pt x="7510" y="457"/>
                      <a:pt x="7442" y="549"/>
                    </a:cubicBezTo>
                    <a:cubicBezTo>
                      <a:pt x="7350" y="640"/>
                      <a:pt x="7259" y="754"/>
                      <a:pt x="7168" y="845"/>
                    </a:cubicBezTo>
                    <a:lnTo>
                      <a:pt x="7122" y="868"/>
                    </a:lnTo>
                    <a:cubicBezTo>
                      <a:pt x="7099" y="891"/>
                      <a:pt x="7076" y="914"/>
                      <a:pt x="7054" y="937"/>
                    </a:cubicBezTo>
                    <a:lnTo>
                      <a:pt x="7008" y="959"/>
                    </a:lnTo>
                    <a:cubicBezTo>
                      <a:pt x="6985" y="1005"/>
                      <a:pt x="6962" y="1028"/>
                      <a:pt x="6917" y="1051"/>
                    </a:cubicBezTo>
                    <a:cubicBezTo>
                      <a:pt x="6848" y="1119"/>
                      <a:pt x="6780" y="1165"/>
                      <a:pt x="6711" y="1233"/>
                    </a:cubicBezTo>
                    <a:cubicBezTo>
                      <a:pt x="6437" y="1439"/>
                      <a:pt x="6163" y="1621"/>
                      <a:pt x="5867" y="1781"/>
                    </a:cubicBezTo>
                    <a:lnTo>
                      <a:pt x="5753" y="1872"/>
                    </a:lnTo>
                    <a:lnTo>
                      <a:pt x="5410" y="2055"/>
                    </a:lnTo>
                    <a:cubicBezTo>
                      <a:pt x="5296" y="2124"/>
                      <a:pt x="5159" y="2215"/>
                      <a:pt x="4999" y="2283"/>
                    </a:cubicBezTo>
                    <a:cubicBezTo>
                      <a:pt x="4817" y="2375"/>
                      <a:pt x="4657" y="2466"/>
                      <a:pt x="4474" y="2534"/>
                    </a:cubicBezTo>
                    <a:cubicBezTo>
                      <a:pt x="4292" y="2626"/>
                      <a:pt x="4132" y="2694"/>
                      <a:pt x="3949" y="2763"/>
                    </a:cubicBezTo>
                    <a:lnTo>
                      <a:pt x="3927" y="2785"/>
                    </a:lnTo>
                    <a:cubicBezTo>
                      <a:pt x="3767" y="2854"/>
                      <a:pt x="3630" y="2900"/>
                      <a:pt x="3470" y="2945"/>
                    </a:cubicBezTo>
                    <a:lnTo>
                      <a:pt x="3287" y="3014"/>
                    </a:lnTo>
                    <a:cubicBezTo>
                      <a:pt x="3173" y="3059"/>
                      <a:pt x="3082" y="3082"/>
                      <a:pt x="2968" y="3128"/>
                    </a:cubicBezTo>
                    <a:cubicBezTo>
                      <a:pt x="2945" y="3128"/>
                      <a:pt x="2922" y="3128"/>
                      <a:pt x="2899" y="3151"/>
                    </a:cubicBezTo>
                    <a:lnTo>
                      <a:pt x="2854" y="3151"/>
                    </a:lnTo>
                    <a:cubicBezTo>
                      <a:pt x="2831" y="3173"/>
                      <a:pt x="2785" y="3173"/>
                      <a:pt x="2762" y="3196"/>
                    </a:cubicBezTo>
                    <a:lnTo>
                      <a:pt x="2717" y="3196"/>
                    </a:lnTo>
                    <a:cubicBezTo>
                      <a:pt x="2648" y="3219"/>
                      <a:pt x="2557" y="3265"/>
                      <a:pt x="2466" y="3288"/>
                    </a:cubicBezTo>
                    <a:lnTo>
                      <a:pt x="2374" y="3310"/>
                    </a:lnTo>
                    <a:cubicBezTo>
                      <a:pt x="2237" y="3356"/>
                      <a:pt x="2101" y="3402"/>
                      <a:pt x="1941" y="3425"/>
                    </a:cubicBezTo>
                    <a:lnTo>
                      <a:pt x="1804" y="3470"/>
                    </a:lnTo>
                    <a:cubicBezTo>
                      <a:pt x="1712" y="3493"/>
                      <a:pt x="1621" y="3516"/>
                      <a:pt x="1507" y="3516"/>
                    </a:cubicBezTo>
                    <a:cubicBezTo>
                      <a:pt x="1416" y="3539"/>
                      <a:pt x="1302" y="3562"/>
                      <a:pt x="1210" y="3584"/>
                    </a:cubicBezTo>
                    <a:lnTo>
                      <a:pt x="1096" y="3584"/>
                    </a:lnTo>
                    <a:cubicBezTo>
                      <a:pt x="1005" y="3607"/>
                      <a:pt x="936" y="3607"/>
                      <a:pt x="845" y="3630"/>
                    </a:cubicBezTo>
                    <a:lnTo>
                      <a:pt x="799" y="3653"/>
                    </a:lnTo>
                    <a:cubicBezTo>
                      <a:pt x="708" y="3653"/>
                      <a:pt x="617" y="3676"/>
                      <a:pt x="526" y="3698"/>
                    </a:cubicBezTo>
                    <a:lnTo>
                      <a:pt x="389" y="3698"/>
                    </a:lnTo>
                    <a:lnTo>
                      <a:pt x="366" y="3653"/>
                    </a:lnTo>
                    <a:cubicBezTo>
                      <a:pt x="343" y="3630"/>
                      <a:pt x="320" y="3584"/>
                      <a:pt x="274" y="3562"/>
                    </a:cubicBezTo>
                    <a:cubicBezTo>
                      <a:pt x="252" y="3539"/>
                      <a:pt x="229" y="3539"/>
                      <a:pt x="183" y="3539"/>
                    </a:cubicBezTo>
                    <a:lnTo>
                      <a:pt x="138" y="3539"/>
                    </a:lnTo>
                    <a:cubicBezTo>
                      <a:pt x="92" y="3562"/>
                      <a:pt x="46" y="3584"/>
                      <a:pt x="23" y="3630"/>
                    </a:cubicBezTo>
                    <a:cubicBezTo>
                      <a:pt x="1" y="3676"/>
                      <a:pt x="1" y="3721"/>
                      <a:pt x="1" y="3790"/>
                    </a:cubicBezTo>
                    <a:cubicBezTo>
                      <a:pt x="23" y="3813"/>
                      <a:pt x="23" y="3835"/>
                      <a:pt x="46" y="3881"/>
                    </a:cubicBezTo>
                    <a:cubicBezTo>
                      <a:pt x="46" y="3881"/>
                      <a:pt x="46" y="3881"/>
                      <a:pt x="46" y="3904"/>
                    </a:cubicBezTo>
                    <a:cubicBezTo>
                      <a:pt x="46" y="3927"/>
                      <a:pt x="69" y="3950"/>
                      <a:pt x="69" y="3972"/>
                    </a:cubicBezTo>
                    <a:cubicBezTo>
                      <a:pt x="69" y="3995"/>
                      <a:pt x="69" y="4018"/>
                      <a:pt x="69" y="4018"/>
                    </a:cubicBezTo>
                    <a:lnTo>
                      <a:pt x="69" y="4041"/>
                    </a:lnTo>
                    <a:lnTo>
                      <a:pt x="92" y="4109"/>
                    </a:lnTo>
                    <a:lnTo>
                      <a:pt x="92" y="4201"/>
                    </a:lnTo>
                    <a:lnTo>
                      <a:pt x="92" y="4246"/>
                    </a:lnTo>
                    <a:cubicBezTo>
                      <a:pt x="115" y="4292"/>
                      <a:pt x="115" y="4360"/>
                      <a:pt x="115" y="4406"/>
                    </a:cubicBezTo>
                    <a:cubicBezTo>
                      <a:pt x="138" y="4452"/>
                      <a:pt x="138" y="4497"/>
                      <a:pt x="160" y="4543"/>
                    </a:cubicBezTo>
                    <a:lnTo>
                      <a:pt x="160" y="4589"/>
                    </a:lnTo>
                    <a:lnTo>
                      <a:pt x="183" y="4634"/>
                    </a:lnTo>
                    <a:cubicBezTo>
                      <a:pt x="206" y="4726"/>
                      <a:pt x="229" y="4840"/>
                      <a:pt x="252" y="4931"/>
                    </a:cubicBezTo>
                    <a:cubicBezTo>
                      <a:pt x="274" y="5000"/>
                      <a:pt x="274" y="5068"/>
                      <a:pt x="297" y="5136"/>
                    </a:cubicBezTo>
                    <a:lnTo>
                      <a:pt x="297" y="5182"/>
                    </a:lnTo>
                    <a:cubicBezTo>
                      <a:pt x="320" y="5228"/>
                      <a:pt x="343" y="5273"/>
                      <a:pt x="343" y="5319"/>
                    </a:cubicBezTo>
                    <a:cubicBezTo>
                      <a:pt x="366" y="5365"/>
                      <a:pt x="366" y="5388"/>
                      <a:pt x="389" y="5433"/>
                    </a:cubicBezTo>
                    <a:cubicBezTo>
                      <a:pt x="389" y="5456"/>
                      <a:pt x="411" y="5479"/>
                      <a:pt x="411" y="5502"/>
                    </a:cubicBezTo>
                    <a:cubicBezTo>
                      <a:pt x="434" y="5547"/>
                      <a:pt x="434" y="5570"/>
                      <a:pt x="434" y="5616"/>
                    </a:cubicBezTo>
                    <a:cubicBezTo>
                      <a:pt x="457" y="5639"/>
                      <a:pt x="457" y="5684"/>
                      <a:pt x="480" y="5707"/>
                    </a:cubicBezTo>
                    <a:cubicBezTo>
                      <a:pt x="503" y="5798"/>
                      <a:pt x="526" y="5913"/>
                      <a:pt x="571" y="6004"/>
                    </a:cubicBezTo>
                    <a:cubicBezTo>
                      <a:pt x="571" y="6072"/>
                      <a:pt x="594" y="6118"/>
                      <a:pt x="617" y="6186"/>
                    </a:cubicBezTo>
                    <a:cubicBezTo>
                      <a:pt x="663" y="6346"/>
                      <a:pt x="708" y="6483"/>
                      <a:pt x="799" y="6620"/>
                    </a:cubicBezTo>
                    <a:cubicBezTo>
                      <a:pt x="822" y="6643"/>
                      <a:pt x="845" y="6689"/>
                      <a:pt x="868" y="6711"/>
                    </a:cubicBezTo>
                    <a:cubicBezTo>
                      <a:pt x="891" y="6757"/>
                      <a:pt x="914" y="6780"/>
                      <a:pt x="936" y="6803"/>
                    </a:cubicBezTo>
                    <a:cubicBezTo>
                      <a:pt x="959" y="6848"/>
                      <a:pt x="982" y="6894"/>
                      <a:pt x="1005" y="6940"/>
                    </a:cubicBezTo>
                    <a:cubicBezTo>
                      <a:pt x="1051" y="6985"/>
                      <a:pt x="1073" y="7054"/>
                      <a:pt x="1119" y="7099"/>
                    </a:cubicBezTo>
                    <a:cubicBezTo>
                      <a:pt x="1142" y="7168"/>
                      <a:pt x="1188" y="7214"/>
                      <a:pt x="1233" y="7259"/>
                    </a:cubicBezTo>
                    <a:lnTo>
                      <a:pt x="1233" y="7282"/>
                    </a:lnTo>
                    <a:cubicBezTo>
                      <a:pt x="1256" y="7305"/>
                      <a:pt x="1279" y="7305"/>
                      <a:pt x="1324" y="7328"/>
                    </a:cubicBezTo>
                    <a:lnTo>
                      <a:pt x="1324" y="7351"/>
                    </a:lnTo>
                    <a:lnTo>
                      <a:pt x="1347" y="7396"/>
                    </a:lnTo>
                    <a:cubicBezTo>
                      <a:pt x="1393" y="7465"/>
                      <a:pt x="1461" y="7533"/>
                      <a:pt x="1530" y="7602"/>
                    </a:cubicBezTo>
                    <a:cubicBezTo>
                      <a:pt x="1621" y="7670"/>
                      <a:pt x="1712" y="7739"/>
                      <a:pt x="1781" y="7784"/>
                    </a:cubicBezTo>
                    <a:cubicBezTo>
                      <a:pt x="1849" y="7830"/>
                      <a:pt x="1918" y="7875"/>
                      <a:pt x="1986" y="7921"/>
                    </a:cubicBezTo>
                    <a:cubicBezTo>
                      <a:pt x="2169" y="7990"/>
                      <a:pt x="2397" y="8035"/>
                      <a:pt x="2557" y="8035"/>
                    </a:cubicBezTo>
                    <a:lnTo>
                      <a:pt x="2968" y="8035"/>
                    </a:lnTo>
                    <a:cubicBezTo>
                      <a:pt x="3014" y="8035"/>
                      <a:pt x="3036" y="8012"/>
                      <a:pt x="3059" y="8012"/>
                    </a:cubicBezTo>
                    <a:cubicBezTo>
                      <a:pt x="3150" y="8012"/>
                      <a:pt x="3219" y="8012"/>
                      <a:pt x="3287" y="7990"/>
                    </a:cubicBezTo>
                    <a:cubicBezTo>
                      <a:pt x="3379" y="7990"/>
                      <a:pt x="3470" y="7967"/>
                      <a:pt x="3561" y="7944"/>
                    </a:cubicBezTo>
                    <a:cubicBezTo>
                      <a:pt x="3630" y="7944"/>
                      <a:pt x="3675" y="7921"/>
                      <a:pt x="3744" y="7921"/>
                    </a:cubicBezTo>
                    <a:lnTo>
                      <a:pt x="3835" y="7898"/>
                    </a:lnTo>
                    <a:cubicBezTo>
                      <a:pt x="3927" y="7898"/>
                      <a:pt x="3995" y="7875"/>
                      <a:pt x="4086" y="7853"/>
                    </a:cubicBezTo>
                    <a:cubicBezTo>
                      <a:pt x="4132" y="7853"/>
                      <a:pt x="4178" y="7830"/>
                      <a:pt x="4223" y="7830"/>
                    </a:cubicBezTo>
                    <a:cubicBezTo>
                      <a:pt x="4269" y="7807"/>
                      <a:pt x="4315" y="7807"/>
                      <a:pt x="4337" y="7784"/>
                    </a:cubicBezTo>
                    <a:cubicBezTo>
                      <a:pt x="4406" y="7784"/>
                      <a:pt x="4474" y="7761"/>
                      <a:pt x="4543" y="7739"/>
                    </a:cubicBezTo>
                    <a:lnTo>
                      <a:pt x="4611" y="7739"/>
                    </a:lnTo>
                    <a:cubicBezTo>
                      <a:pt x="4703" y="7716"/>
                      <a:pt x="4794" y="7693"/>
                      <a:pt x="4862" y="7647"/>
                    </a:cubicBezTo>
                    <a:lnTo>
                      <a:pt x="4931" y="7624"/>
                    </a:lnTo>
                    <a:cubicBezTo>
                      <a:pt x="5091" y="7579"/>
                      <a:pt x="5228" y="7533"/>
                      <a:pt x="5387" y="7487"/>
                    </a:cubicBezTo>
                    <a:cubicBezTo>
                      <a:pt x="5501" y="7442"/>
                      <a:pt x="5593" y="7396"/>
                      <a:pt x="5707" y="7351"/>
                    </a:cubicBezTo>
                    <a:cubicBezTo>
                      <a:pt x="5730" y="7328"/>
                      <a:pt x="5730" y="7328"/>
                      <a:pt x="5753" y="7328"/>
                    </a:cubicBezTo>
                    <a:lnTo>
                      <a:pt x="5798" y="7305"/>
                    </a:lnTo>
                    <a:lnTo>
                      <a:pt x="5844" y="7282"/>
                    </a:lnTo>
                    <a:lnTo>
                      <a:pt x="6004" y="7236"/>
                    </a:lnTo>
                    <a:cubicBezTo>
                      <a:pt x="6095" y="7191"/>
                      <a:pt x="6209" y="7145"/>
                      <a:pt x="6323" y="7099"/>
                    </a:cubicBezTo>
                    <a:lnTo>
                      <a:pt x="6369" y="7077"/>
                    </a:lnTo>
                    <a:cubicBezTo>
                      <a:pt x="6506" y="7008"/>
                      <a:pt x="6688" y="6940"/>
                      <a:pt x="6871" y="6848"/>
                    </a:cubicBezTo>
                    <a:lnTo>
                      <a:pt x="6985" y="6780"/>
                    </a:lnTo>
                    <a:lnTo>
                      <a:pt x="7350" y="6597"/>
                    </a:lnTo>
                    <a:cubicBezTo>
                      <a:pt x="7647" y="6437"/>
                      <a:pt x="7944" y="6255"/>
                      <a:pt x="8263" y="6027"/>
                    </a:cubicBezTo>
                    <a:cubicBezTo>
                      <a:pt x="8355" y="5981"/>
                      <a:pt x="8423" y="5935"/>
                      <a:pt x="8514" y="5867"/>
                    </a:cubicBezTo>
                    <a:cubicBezTo>
                      <a:pt x="8583" y="5798"/>
                      <a:pt x="8674" y="5730"/>
                      <a:pt x="8766" y="5661"/>
                    </a:cubicBezTo>
                    <a:cubicBezTo>
                      <a:pt x="8902" y="5524"/>
                      <a:pt x="9039" y="5388"/>
                      <a:pt x="9176" y="5251"/>
                    </a:cubicBezTo>
                    <a:cubicBezTo>
                      <a:pt x="9268" y="5159"/>
                      <a:pt x="9336" y="5091"/>
                      <a:pt x="9405" y="5022"/>
                    </a:cubicBezTo>
                    <a:cubicBezTo>
                      <a:pt x="9473" y="4954"/>
                      <a:pt x="9519" y="4885"/>
                      <a:pt x="9564" y="4840"/>
                    </a:cubicBezTo>
                    <a:cubicBezTo>
                      <a:pt x="9633" y="4771"/>
                      <a:pt x="9701" y="4726"/>
                      <a:pt x="9747" y="4657"/>
                    </a:cubicBezTo>
                    <a:cubicBezTo>
                      <a:pt x="9815" y="4589"/>
                      <a:pt x="9861" y="4520"/>
                      <a:pt x="9884" y="4475"/>
                    </a:cubicBezTo>
                    <a:cubicBezTo>
                      <a:pt x="9930" y="4429"/>
                      <a:pt x="9952" y="4383"/>
                      <a:pt x="9975" y="4315"/>
                    </a:cubicBezTo>
                    <a:cubicBezTo>
                      <a:pt x="10021" y="4246"/>
                      <a:pt x="10044" y="4178"/>
                      <a:pt x="10089" y="4109"/>
                    </a:cubicBezTo>
                    <a:lnTo>
                      <a:pt x="10089" y="4064"/>
                    </a:lnTo>
                    <a:lnTo>
                      <a:pt x="10089" y="4018"/>
                    </a:lnTo>
                    <a:cubicBezTo>
                      <a:pt x="10067" y="3927"/>
                      <a:pt x="10067" y="3835"/>
                      <a:pt x="10067" y="3744"/>
                    </a:cubicBezTo>
                    <a:cubicBezTo>
                      <a:pt x="10067" y="3676"/>
                      <a:pt x="10044" y="3607"/>
                      <a:pt x="10044" y="3539"/>
                    </a:cubicBezTo>
                    <a:lnTo>
                      <a:pt x="10044" y="3447"/>
                    </a:lnTo>
                    <a:lnTo>
                      <a:pt x="10044" y="3425"/>
                    </a:lnTo>
                    <a:lnTo>
                      <a:pt x="10044" y="3402"/>
                    </a:lnTo>
                    <a:cubicBezTo>
                      <a:pt x="10021" y="3356"/>
                      <a:pt x="10021" y="3288"/>
                      <a:pt x="9998" y="3242"/>
                    </a:cubicBezTo>
                    <a:lnTo>
                      <a:pt x="9998" y="3196"/>
                    </a:lnTo>
                    <a:lnTo>
                      <a:pt x="9975" y="3151"/>
                    </a:lnTo>
                    <a:lnTo>
                      <a:pt x="9975" y="3105"/>
                    </a:lnTo>
                    <a:cubicBezTo>
                      <a:pt x="9975" y="3082"/>
                      <a:pt x="9975" y="3059"/>
                      <a:pt x="9975" y="3059"/>
                    </a:cubicBezTo>
                    <a:lnTo>
                      <a:pt x="9952" y="3037"/>
                    </a:lnTo>
                    <a:lnTo>
                      <a:pt x="9952" y="3014"/>
                    </a:lnTo>
                    <a:cubicBezTo>
                      <a:pt x="9930" y="2922"/>
                      <a:pt x="9884" y="2854"/>
                      <a:pt x="9838" y="2785"/>
                    </a:cubicBezTo>
                    <a:cubicBezTo>
                      <a:pt x="9815" y="2740"/>
                      <a:pt x="9793" y="2694"/>
                      <a:pt x="9770" y="2671"/>
                    </a:cubicBezTo>
                    <a:cubicBezTo>
                      <a:pt x="9747" y="2626"/>
                      <a:pt x="9724" y="2580"/>
                      <a:pt x="9701" y="2557"/>
                    </a:cubicBezTo>
                    <a:cubicBezTo>
                      <a:pt x="9633" y="2443"/>
                      <a:pt x="9587" y="2329"/>
                      <a:pt x="9519" y="2238"/>
                    </a:cubicBezTo>
                    <a:cubicBezTo>
                      <a:pt x="9496" y="2169"/>
                      <a:pt x="9473" y="2124"/>
                      <a:pt x="9450" y="2078"/>
                    </a:cubicBezTo>
                    <a:cubicBezTo>
                      <a:pt x="9427" y="2032"/>
                      <a:pt x="9405" y="2009"/>
                      <a:pt x="9405" y="1964"/>
                    </a:cubicBezTo>
                    <a:cubicBezTo>
                      <a:pt x="9382" y="1918"/>
                      <a:pt x="9359" y="1895"/>
                      <a:pt x="9336" y="1850"/>
                    </a:cubicBezTo>
                    <a:cubicBezTo>
                      <a:pt x="9290" y="1781"/>
                      <a:pt x="9268" y="1713"/>
                      <a:pt x="9222" y="1644"/>
                    </a:cubicBezTo>
                    <a:cubicBezTo>
                      <a:pt x="9176" y="1576"/>
                      <a:pt x="9154" y="1530"/>
                      <a:pt x="9108" y="1462"/>
                    </a:cubicBezTo>
                    <a:lnTo>
                      <a:pt x="9108" y="1439"/>
                    </a:lnTo>
                    <a:cubicBezTo>
                      <a:pt x="9062" y="1370"/>
                      <a:pt x="9017" y="1325"/>
                      <a:pt x="8971" y="1233"/>
                    </a:cubicBezTo>
                    <a:cubicBezTo>
                      <a:pt x="8948" y="1211"/>
                      <a:pt x="8925" y="1188"/>
                      <a:pt x="8902" y="1142"/>
                    </a:cubicBezTo>
                    <a:cubicBezTo>
                      <a:pt x="8880" y="1119"/>
                      <a:pt x="8880" y="1096"/>
                      <a:pt x="8857" y="1074"/>
                    </a:cubicBezTo>
                    <a:cubicBezTo>
                      <a:pt x="8811" y="1005"/>
                      <a:pt x="8766" y="959"/>
                      <a:pt x="8720" y="914"/>
                    </a:cubicBezTo>
                    <a:cubicBezTo>
                      <a:pt x="8651" y="845"/>
                      <a:pt x="8583" y="777"/>
                      <a:pt x="8537" y="708"/>
                    </a:cubicBezTo>
                    <a:lnTo>
                      <a:pt x="8492" y="686"/>
                    </a:lnTo>
                    <a:cubicBezTo>
                      <a:pt x="8469" y="640"/>
                      <a:pt x="8446" y="617"/>
                      <a:pt x="8423" y="594"/>
                    </a:cubicBezTo>
                    <a:cubicBezTo>
                      <a:pt x="8423" y="571"/>
                      <a:pt x="8400" y="549"/>
                      <a:pt x="8400" y="549"/>
                    </a:cubicBezTo>
                    <a:cubicBezTo>
                      <a:pt x="8400" y="526"/>
                      <a:pt x="8400" y="503"/>
                      <a:pt x="8400" y="480"/>
                    </a:cubicBezTo>
                    <a:cubicBezTo>
                      <a:pt x="8400" y="457"/>
                      <a:pt x="8400" y="434"/>
                      <a:pt x="8400" y="412"/>
                    </a:cubicBezTo>
                    <a:cubicBezTo>
                      <a:pt x="8400" y="389"/>
                      <a:pt x="8377" y="366"/>
                      <a:pt x="8377" y="343"/>
                    </a:cubicBezTo>
                    <a:cubicBezTo>
                      <a:pt x="8355" y="320"/>
                      <a:pt x="8355" y="297"/>
                      <a:pt x="8332" y="275"/>
                    </a:cubicBezTo>
                    <a:cubicBezTo>
                      <a:pt x="8309" y="252"/>
                      <a:pt x="8286" y="229"/>
                      <a:pt x="8263" y="229"/>
                    </a:cubicBezTo>
                    <a:lnTo>
                      <a:pt x="8241" y="183"/>
                    </a:lnTo>
                    <a:cubicBezTo>
                      <a:pt x="8241" y="183"/>
                      <a:pt x="8218" y="161"/>
                      <a:pt x="8218" y="161"/>
                    </a:cubicBezTo>
                    <a:cubicBezTo>
                      <a:pt x="8195" y="115"/>
                      <a:pt x="8195" y="92"/>
                      <a:pt x="8172" y="69"/>
                    </a:cubicBezTo>
                    <a:cubicBezTo>
                      <a:pt x="8149" y="46"/>
                      <a:pt x="8126" y="46"/>
                      <a:pt x="8104" y="24"/>
                    </a:cubicBezTo>
                    <a:cubicBezTo>
                      <a:pt x="8081" y="24"/>
                      <a:pt x="8058" y="1"/>
                      <a:pt x="8012" y="1"/>
                    </a:cubicBezTo>
                    <a:close/>
                  </a:path>
                </a:pathLst>
              </a:custGeom>
              <a:solidFill>
                <a:srgbClr val="FEA49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 name="Google Shape;7961;p34">
                <a:extLst>
                  <a:ext uri="{FF2B5EF4-FFF2-40B4-BE49-F238E27FC236}">
                    <a16:creationId xmlns:a16="http://schemas.microsoft.com/office/drawing/2014/main" id="{C55B29A8-87DA-D31A-C57F-ACE0D80C86E1}"/>
                  </a:ext>
                </a:extLst>
              </p:cNvPr>
              <p:cNvSpPr/>
              <p:nvPr/>
            </p:nvSpPr>
            <p:spPr>
              <a:xfrm>
                <a:off x="369463" y="837734"/>
                <a:ext cx="170404" cy="167860"/>
              </a:xfrm>
              <a:custGeom>
                <a:avLst/>
                <a:gdLst/>
                <a:ahLst/>
                <a:cxnLst/>
                <a:rect l="l" t="t" r="r" b="b"/>
                <a:pathLst>
                  <a:path w="3082" h="3036" extrusionOk="0">
                    <a:moveTo>
                      <a:pt x="890" y="0"/>
                    </a:moveTo>
                    <a:cubicBezTo>
                      <a:pt x="845" y="0"/>
                      <a:pt x="822" y="23"/>
                      <a:pt x="776" y="23"/>
                    </a:cubicBezTo>
                    <a:lnTo>
                      <a:pt x="685" y="23"/>
                    </a:lnTo>
                    <a:cubicBezTo>
                      <a:pt x="662" y="23"/>
                      <a:pt x="616" y="23"/>
                      <a:pt x="594" y="46"/>
                    </a:cubicBezTo>
                    <a:cubicBezTo>
                      <a:pt x="502" y="68"/>
                      <a:pt x="457" y="114"/>
                      <a:pt x="434" y="183"/>
                    </a:cubicBezTo>
                    <a:cubicBezTo>
                      <a:pt x="411" y="228"/>
                      <a:pt x="365" y="274"/>
                      <a:pt x="320" y="297"/>
                    </a:cubicBezTo>
                    <a:cubicBezTo>
                      <a:pt x="274" y="365"/>
                      <a:pt x="251" y="411"/>
                      <a:pt x="228" y="457"/>
                    </a:cubicBezTo>
                    <a:lnTo>
                      <a:pt x="183" y="525"/>
                    </a:lnTo>
                    <a:cubicBezTo>
                      <a:pt x="137" y="593"/>
                      <a:pt x="91" y="662"/>
                      <a:pt x="69" y="730"/>
                    </a:cubicBezTo>
                    <a:cubicBezTo>
                      <a:pt x="46" y="799"/>
                      <a:pt x="46" y="867"/>
                      <a:pt x="46" y="913"/>
                    </a:cubicBezTo>
                    <a:cubicBezTo>
                      <a:pt x="46" y="982"/>
                      <a:pt x="23" y="1027"/>
                      <a:pt x="23" y="1073"/>
                    </a:cubicBezTo>
                    <a:cubicBezTo>
                      <a:pt x="23" y="1096"/>
                      <a:pt x="0" y="1141"/>
                      <a:pt x="0" y="1164"/>
                    </a:cubicBezTo>
                    <a:cubicBezTo>
                      <a:pt x="0" y="1233"/>
                      <a:pt x="0" y="1301"/>
                      <a:pt x="0" y="1392"/>
                    </a:cubicBezTo>
                    <a:cubicBezTo>
                      <a:pt x="0" y="1461"/>
                      <a:pt x="0" y="1506"/>
                      <a:pt x="0" y="1575"/>
                    </a:cubicBezTo>
                    <a:cubicBezTo>
                      <a:pt x="0" y="1643"/>
                      <a:pt x="0" y="1712"/>
                      <a:pt x="0" y="1758"/>
                    </a:cubicBezTo>
                    <a:lnTo>
                      <a:pt x="0" y="1849"/>
                    </a:lnTo>
                    <a:cubicBezTo>
                      <a:pt x="0" y="1872"/>
                      <a:pt x="0" y="1917"/>
                      <a:pt x="0" y="1940"/>
                    </a:cubicBezTo>
                    <a:cubicBezTo>
                      <a:pt x="0" y="1986"/>
                      <a:pt x="0" y="2054"/>
                      <a:pt x="0" y="2100"/>
                    </a:cubicBezTo>
                    <a:lnTo>
                      <a:pt x="0" y="2168"/>
                    </a:lnTo>
                    <a:cubicBezTo>
                      <a:pt x="0" y="2214"/>
                      <a:pt x="0" y="2260"/>
                      <a:pt x="0" y="2305"/>
                    </a:cubicBezTo>
                    <a:cubicBezTo>
                      <a:pt x="0" y="2351"/>
                      <a:pt x="0" y="2420"/>
                      <a:pt x="0" y="2488"/>
                    </a:cubicBezTo>
                    <a:cubicBezTo>
                      <a:pt x="0" y="2534"/>
                      <a:pt x="0" y="2579"/>
                      <a:pt x="0" y="2625"/>
                    </a:cubicBezTo>
                    <a:cubicBezTo>
                      <a:pt x="0" y="2671"/>
                      <a:pt x="0" y="2739"/>
                      <a:pt x="23" y="2785"/>
                    </a:cubicBezTo>
                    <a:cubicBezTo>
                      <a:pt x="23" y="2808"/>
                      <a:pt x="23" y="2830"/>
                      <a:pt x="23" y="2853"/>
                    </a:cubicBezTo>
                    <a:cubicBezTo>
                      <a:pt x="23" y="2876"/>
                      <a:pt x="46" y="2922"/>
                      <a:pt x="69" y="2944"/>
                    </a:cubicBezTo>
                    <a:lnTo>
                      <a:pt x="114" y="2944"/>
                    </a:lnTo>
                    <a:cubicBezTo>
                      <a:pt x="160" y="2944"/>
                      <a:pt x="206" y="2967"/>
                      <a:pt x="251" y="2967"/>
                    </a:cubicBezTo>
                    <a:cubicBezTo>
                      <a:pt x="274" y="2990"/>
                      <a:pt x="297" y="2990"/>
                      <a:pt x="320" y="2990"/>
                    </a:cubicBezTo>
                    <a:cubicBezTo>
                      <a:pt x="411" y="3013"/>
                      <a:pt x="502" y="3013"/>
                      <a:pt x="616" y="3013"/>
                    </a:cubicBezTo>
                    <a:cubicBezTo>
                      <a:pt x="639" y="3036"/>
                      <a:pt x="685" y="3036"/>
                      <a:pt x="731" y="3036"/>
                    </a:cubicBezTo>
                    <a:lnTo>
                      <a:pt x="753" y="3036"/>
                    </a:lnTo>
                    <a:cubicBezTo>
                      <a:pt x="799" y="3036"/>
                      <a:pt x="845" y="3013"/>
                      <a:pt x="890" y="3013"/>
                    </a:cubicBezTo>
                    <a:lnTo>
                      <a:pt x="982" y="3013"/>
                    </a:lnTo>
                    <a:cubicBezTo>
                      <a:pt x="1050" y="2990"/>
                      <a:pt x="1141" y="2990"/>
                      <a:pt x="1210" y="2967"/>
                    </a:cubicBezTo>
                    <a:cubicBezTo>
                      <a:pt x="1256" y="2944"/>
                      <a:pt x="1301" y="2944"/>
                      <a:pt x="1324" y="2922"/>
                    </a:cubicBezTo>
                    <a:lnTo>
                      <a:pt x="1438" y="2899"/>
                    </a:lnTo>
                    <a:cubicBezTo>
                      <a:pt x="1575" y="2853"/>
                      <a:pt x="1712" y="2808"/>
                      <a:pt x="1849" y="2762"/>
                    </a:cubicBezTo>
                    <a:cubicBezTo>
                      <a:pt x="1917" y="2739"/>
                      <a:pt x="1986" y="2693"/>
                      <a:pt x="2077" y="2648"/>
                    </a:cubicBezTo>
                    <a:cubicBezTo>
                      <a:pt x="2146" y="2602"/>
                      <a:pt x="2214" y="2579"/>
                      <a:pt x="2306" y="2511"/>
                    </a:cubicBezTo>
                    <a:cubicBezTo>
                      <a:pt x="2442" y="2397"/>
                      <a:pt x="2534" y="2305"/>
                      <a:pt x="2625" y="2214"/>
                    </a:cubicBezTo>
                    <a:lnTo>
                      <a:pt x="2671" y="2146"/>
                    </a:lnTo>
                    <a:lnTo>
                      <a:pt x="2716" y="2077"/>
                    </a:lnTo>
                    <a:cubicBezTo>
                      <a:pt x="2739" y="2054"/>
                      <a:pt x="2785" y="2009"/>
                      <a:pt x="2808" y="1963"/>
                    </a:cubicBezTo>
                    <a:lnTo>
                      <a:pt x="2853" y="1917"/>
                    </a:lnTo>
                    <a:cubicBezTo>
                      <a:pt x="2876" y="1872"/>
                      <a:pt x="2922" y="1826"/>
                      <a:pt x="2945" y="1780"/>
                    </a:cubicBezTo>
                    <a:lnTo>
                      <a:pt x="2967" y="1735"/>
                    </a:lnTo>
                    <a:lnTo>
                      <a:pt x="2990" y="1712"/>
                    </a:lnTo>
                    <a:cubicBezTo>
                      <a:pt x="2990" y="1689"/>
                      <a:pt x="2990" y="1643"/>
                      <a:pt x="3013" y="1621"/>
                    </a:cubicBezTo>
                    <a:cubicBezTo>
                      <a:pt x="3036" y="1598"/>
                      <a:pt x="3059" y="1575"/>
                      <a:pt x="3082" y="1552"/>
                    </a:cubicBezTo>
                    <a:cubicBezTo>
                      <a:pt x="3082" y="1506"/>
                      <a:pt x="3082" y="1461"/>
                      <a:pt x="3059" y="1415"/>
                    </a:cubicBezTo>
                    <a:cubicBezTo>
                      <a:pt x="3036" y="1370"/>
                      <a:pt x="3036" y="1347"/>
                      <a:pt x="3013" y="1324"/>
                    </a:cubicBezTo>
                    <a:cubicBezTo>
                      <a:pt x="2967" y="1278"/>
                      <a:pt x="2922" y="1233"/>
                      <a:pt x="2876" y="1210"/>
                    </a:cubicBezTo>
                    <a:lnTo>
                      <a:pt x="2853" y="1187"/>
                    </a:lnTo>
                    <a:cubicBezTo>
                      <a:pt x="2831" y="1164"/>
                      <a:pt x="2808" y="1141"/>
                      <a:pt x="2785" y="1118"/>
                    </a:cubicBezTo>
                    <a:cubicBezTo>
                      <a:pt x="2762" y="1096"/>
                      <a:pt x="2739" y="1073"/>
                      <a:pt x="2716" y="1050"/>
                    </a:cubicBezTo>
                    <a:cubicBezTo>
                      <a:pt x="2648" y="1004"/>
                      <a:pt x="2602" y="936"/>
                      <a:pt x="2534" y="890"/>
                    </a:cubicBezTo>
                    <a:cubicBezTo>
                      <a:pt x="2488" y="845"/>
                      <a:pt x="2442" y="799"/>
                      <a:pt x="2397" y="753"/>
                    </a:cubicBezTo>
                    <a:lnTo>
                      <a:pt x="2374" y="730"/>
                    </a:lnTo>
                    <a:cubicBezTo>
                      <a:pt x="2283" y="662"/>
                      <a:pt x="2214" y="593"/>
                      <a:pt x="2146" y="548"/>
                    </a:cubicBezTo>
                    <a:cubicBezTo>
                      <a:pt x="2077" y="479"/>
                      <a:pt x="2009" y="434"/>
                      <a:pt x="1940" y="388"/>
                    </a:cubicBezTo>
                    <a:cubicBezTo>
                      <a:pt x="1872" y="365"/>
                      <a:pt x="1826" y="320"/>
                      <a:pt x="1781" y="297"/>
                    </a:cubicBezTo>
                    <a:cubicBezTo>
                      <a:pt x="1689" y="228"/>
                      <a:pt x="1598" y="205"/>
                      <a:pt x="1507" y="160"/>
                    </a:cubicBezTo>
                    <a:lnTo>
                      <a:pt x="1484" y="137"/>
                    </a:lnTo>
                    <a:cubicBezTo>
                      <a:pt x="1415" y="114"/>
                      <a:pt x="1347" y="91"/>
                      <a:pt x="1278" y="68"/>
                    </a:cubicBezTo>
                    <a:cubicBezTo>
                      <a:pt x="1233" y="68"/>
                      <a:pt x="1210" y="46"/>
                      <a:pt x="1164" y="46"/>
                    </a:cubicBezTo>
                    <a:lnTo>
                      <a:pt x="1096" y="23"/>
                    </a:lnTo>
                    <a:cubicBezTo>
                      <a:pt x="1027" y="23"/>
                      <a:pt x="982" y="0"/>
                      <a:pt x="913" y="0"/>
                    </a:cubicBezTo>
                    <a:close/>
                  </a:path>
                </a:pathLst>
              </a:custGeom>
              <a:solidFill>
                <a:srgbClr val="474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 name="Google Shape;7962;p34">
                <a:extLst>
                  <a:ext uri="{FF2B5EF4-FFF2-40B4-BE49-F238E27FC236}">
                    <a16:creationId xmlns:a16="http://schemas.microsoft.com/office/drawing/2014/main" id="{9C1580F1-637C-9D8D-9EED-7BBE0D382FC8}"/>
                  </a:ext>
                </a:extLst>
              </p:cNvPr>
              <p:cNvSpPr/>
              <p:nvPr/>
            </p:nvSpPr>
            <p:spPr>
              <a:xfrm>
                <a:off x="349227" y="922274"/>
                <a:ext cx="417827" cy="358445"/>
              </a:xfrm>
              <a:custGeom>
                <a:avLst/>
                <a:gdLst/>
                <a:ahLst/>
                <a:cxnLst/>
                <a:rect l="l" t="t" r="r" b="b"/>
                <a:pathLst>
                  <a:path w="7557" h="6483" extrusionOk="0">
                    <a:moveTo>
                      <a:pt x="3493" y="0"/>
                    </a:moveTo>
                    <a:cubicBezTo>
                      <a:pt x="3448" y="23"/>
                      <a:pt x="3402" y="46"/>
                      <a:pt x="3379" y="92"/>
                    </a:cubicBezTo>
                    <a:cubicBezTo>
                      <a:pt x="3356" y="114"/>
                      <a:pt x="3356" y="160"/>
                      <a:pt x="3356" y="183"/>
                    </a:cubicBezTo>
                    <a:lnTo>
                      <a:pt x="3333" y="206"/>
                    </a:lnTo>
                    <a:lnTo>
                      <a:pt x="3311" y="251"/>
                    </a:lnTo>
                    <a:cubicBezTo>
                      <a:pt x="3288" y="297"/>
                      <a:pt x="3242" y="343"/>
                      <a:pt x="3219" y="388"/>
                    </a:cubicBezTo>
                    <a:lnTo>
                      <a:pt x="3174" y="434"/>
                    </a:lnTo>
                    <a:cubicBezTo>
                      <a:pt x="3151" y="480"/>
                      <a:pt x="3105" y="525"/>
                      <a:pt x="3082" y="548"/>
                    </a:cubicBezTo>
                    <a:lnTo>
                      <a:pt x="3037" y="617"/>
                    </a:lnTo>
                    <a:lnTo>
                      <a:pt x="2991" y="685"/>
                    </a:lnTo>
                    <a:cubicBezTo>
                      <a:pt x="2900" y="776"/>
                      <a:pt x="2808" y="868"/>
                      <a:pt x="2672" y="982"/>
                    </a:cubicBezTo>
                    <a:cubicBezTo>
                      <a:pt x="2580" y="1050"/>
                      <a:pt x="2512" y="1073"/>
                      <a:pt x="2443" y="1119"/>
                    </a:cubicBezTo>
                    <a:cubicBezTo>
                      <a:pt x="2352" y="1164"/>
                      <a:pt x="2283" y="1210"/>
                      <a:pt x="2215" y="1233"/>
                    </a:cubicBezTo>
                    <a:cubicBezTo>
                      <a:pt x="2078" y="1279"/>
                      <a:pt x="1941" y="1324"/>
                      <a:pt x="1804" y="1370"/>
                    </a:cubicBezTo>
                    <a:lnTo>
                      <a:pt x="1690" y="1393"/>
                    </a:lnTo>
                    <a:cubicBezTo>
                      <a:pt x="1667" y="1415"/>
                      <a:pt x="1622" y="1415"/>
                      <a:pt x="1576" y="1438"/>
                    </a:cubicBezTo>
                    <a:cubicBezTo>
                      <a:pt x="1507" y="1461"/>
                      <a:pt x="1416" y="1461"/>
                      <a:pt x="1348" y="1484"/>
                    </a:cubicBezTo>
                    <a:lnTo>
                      <a:pt x="1256" y="1484"/>
                    </a:lnTo>
                    <a:cubicBezTo>
                      <a:pt x="1188" y="1484"/>
                      <a:pt x="1165" y="1507"/>
                      <a:pt x="1119" y="1507"/>
                    </a:cubicBezTo>
                    <a:lnTo>
                      <a:pt x="1097" y="1507"/>
                    </a:lnTo>
                    <a:cubicBezTo>
                      <a:pt x="1051" y="1507"/>
                      <a:pt x="1005" y="1507"/>
                      <a:pt x="982" y="1484"/>
                    </a:cubicBezTo>
                    <a:cubicBezTo>
                      <a:pt x="868" y="1484"/>
                      <a:pt x="777" y="1484"/>
                      <a:pt x="686" y="1461"/>
                    </a:cubicBezTo>
                    <a:cubicBezTo>
                      <a:pt x="663" y="1461"/>
                      <a:pt x="640" y="1461"/>
                      <a:pt x="617" y="1438"/>
                    </a:cubicBezTo>
                    <a:cubicBezTo>
                      <a:pt x="572" y="1438"/>
                      <a:pt x="526" y="1415"/>
                      <a:pt x="480" y="1415"/>
                    </a:cubicBezTo>
                    <a:cubicBezTo>
                      <a:pt x="412" y="1415"/>
                      <a:pt x="366" y="1461"/>
                      <a:pt x="321" y="1507"/>
                    </a:cubicBezTo>
                    <a:cubicBezTo>
                      <a:pt x="298" y="1552"/>
                      <a:pt x="275" y="1644"/>
                      <a:pt x="321" y="1689"/>
                    </a:cubicBezTo>
                    <a:lnTo>
                      <a:pt x="343" y="1712"/>
                    </a:lnTo>
                    <a:cubicBezTo>
                      <a:pt x="321" y="1758"/>
                      <a:pt x="321" y="1804"/>
                      <a:pt x="321" y="1872"/>
                    </a:cubicBezTo>
                    <a:cubicBezTo>
                      <a:pt x="298" y="1895"/>
                      <a:pt x="298" y="1940"/>
                      <a:pt x="298" y="1986"/>
                    </a:cubicBezTo>
                    <a:cubicBezTo>
                      <a:pt x="275" y="2055"/>
                      <a:pt x="252" y="2146"/>
                      <a:pt x="229" y="2237"/>
                    </a:cubicBezTo>
                    <a:cubicBezTo>
                      <a:pt x="206" y="2374"/>
                      <a:pt x="184" y="2511"/>
                      <a:pt x="161" y="2625"/>
                    </a:cubicBezTo>
                    <a:lnTo>
                      <a:pt x="161" y="2694"/>
                    </a:lnTo>
                    <a:cubicBezTo>
                      <a:pt x="115" y="2922"/>
                      <a:pt x="115" y="3105"/>
                      <a:pt x="92" y="3287"/>
                    </a:cubicBezTo>
                    <a:cubicBezTo>
                      <a:pt x="92" y="3378"/>
                      <a:pt x="92" y="3493"/>
                      <a:pt x="92" y="3607"/>
                    </a:cubicBezTo>
                    <a:cubicBezTo>
                      <a:pt x="92" y="3675"/>
                      <a:pt x="92" y="3744"/>
                      <a:pt x="92" y="3835"/>
                    </a:cubicBezTo>
                    <a:cubicBezTo>
                      <a:pt x="92" y="3981"/>
                      <a:pt x="92" y="4147"/>
                      <a:pt x="92" y="4314"/>
                    </a:cubicBezTo>
                    <a:cubicBezTo>
                      <a:pt x="92" y="4406"/>
                      <a:pt x="69" y="4497"/>
                      <a:pt x="69" y="4588"/>
                    </a:cubicBezTo>
                    <a:cubicBezTo>
                      <a:pt x="69" y="4748"/>
                      <a:pt x="47" y="4885"/>
                      <a:pt x="47" y="5022"/>
                    </a:cubicBezTo>
                    <a:cubicBezTo>
                      <a:pt x="24" y="5159"/>
                      <a:pt x="24" y="5273"/>
                      <a:pt x="24" y="5410"/>
                    </a:cubicBezTo>
                    <a:lnTo>
                      <a:pt x="24" y="5524"/>
                    </a:lnTo>
                    <a:cubicBezTo>
                      <a:pt x="24" y="5593"/>
                      <a:pt x="1" y="5638"/>
                      <a:pt x="1" y="5707"/>
                    </a:cubicBezTo>
                    <a:lnTo>
                      <a:pt x="1" y="5729"/>
                    </a:lnTo>
                    <a:lnTo>
                      <a:pt x="1" y="5775"/>
                    </a:lnTo>
                    <a:cubicBezTo>
                      <a:pt x="1" y="5798"/>
                      <a:pt x="1" y="5821"/>
                      <a:pt x="1" y="5844"/>
                    </a:cubicBezTo>
                    <a:cubicBezTo>
                      <a:pt x="1" y="5866"/>
                      <a:pt x="1" y="5889"/>
                      <a:pt x="1" y="5889"/>
                    </a:cubicBezTo>
                    <a:cubicBezTo>
                      <a:pt x="1" y="5935"/>
                      <a:pt x="1" y="5958"/>
                      <a:pt x="1" y="5981"/>
                    </a:cubicBezTo>
                    <a:cubicBezTo>
                      <a:pt x="24" y="6026"/>
                      <a:pt x="24" y="6072"/>
                      <a:pt x="69" y="6117"/>
                    </a:cubicBezTo>
                    <a:cubicBezTo>
                      <a:pt x="92" y="6140"/>
                      <a:pt x="138" y="6163"/>
                      <a:pt x="161" y="6186"/>
                    </a:cubicBezTo>
                    <a:cubicBezTo>
                      <a:pt x="206" y="6209"/>
                      <a:pt x="229" y="6232"/>
                      <a:pt x="275" y="6254"/>
                    </a:cubicBezTo>
                    <a:cubicBezTo>
                      <a:pt x="298" y="6277"/>
                      <a:pt x="343" y="6300"/>
                      <a:pt x="389" y="6300"/>
                    </a:cubicBezTo>
                    <a:lnTo>
                      <a:pt x="412" y="6323"/>
                    </a:lnTo>
                    <a:lnTo>
                      <a:pt x="480" y="6369"/>
                    </a:lnTo>
                    <a:cubicBezTo>
                      <a:pt x="526" y="6391"/>
                      <a:pt x="594" y="6414"/>
                      <a:pt x="640" y="6437"/>
                    </a:cubicBezTo>
                    <a:cubicBezTo>
                      <a:pt x="663" y="6460"/>
                      <a:pt x="709" y="6460"/>
                      <a:pt x="731" y="6460"/>
                    </a:cubicBezTo>
                    <a:cubicBezTo>
                      <a:pt x="800" y="6460"/>
                      <a:pt x="823" y="6460"/>
                      <a:pt x="868" y="6483"/>
                    </a:cubicBezTo>
                    <a:lnTo>
                      <a:pt x="960" y="6483"/>
                    </a:lnTo>
                    <a:cubicBezTo>
                      <a:pt x="1142" y="6483"/>
                      <a:pt x="1302" y="6437"/>
                      <a:pt x="1439" y="6391"/>
                    </a:cubicBezTo>
                    <a:cubicBezTo>
                      <a:pt x="1599" y="6323"/>
                      <a:pt x="1713" y="6209"/>
                      <a:pt x="1781" y="6117"/>
                    </a:cubicBezTo>
                    <a:cubicBezTo>
                      <a:pt x="1850" y="6026"/>
                      <a:pt x="1895" y="5958"/>
                      <a:pt x="1918" y="5912"/>
                    </a:cubicBezTo>
                    <a:cubicBezTo>
                      <a:pt x="1964" y="5821"/>
                      <a:pt x="1987" y="5729"/>
                      <a:pt x="2010" y="5661"/>
                    </a:cubicBezTo>
                    <a:cubicBezTo>
                      <a:pt x="2032" y="5570"/>
                      <a:pt x="2032" y="5478"/>
                      <a:pt x="2032" y="5387"/>
                    </a:cubicBezTo>
                    <a:cubicBezTo>
                      <a:pt x="2032" y="5341"/>
                      <a:pt x="2032" y="5273"/>
                      <a:pt x="2010" y="5204"/>
                    </a:cubicBezTo>
                    <a:lnTo>
                      <a:pt x="2010" y="5159"/>
                    </a:lnTo>
                    <a:lnTo>
                      <a:pt x="2010" y="5113"/>
                    </a:lnTo>
                    <a:cubicBezTo>
                      <a:pt x="2010" y="5068"/>
                      <a:pt x="2010" y="5022"/>
                      <a:pt x="1987" y="4953"/>
                    </a:cubicBezTo>
                    <a:lnTo>
                      <a:pt x="1987" y="4931"/>
                    </a:lnTo>
                    <a:cubicBezTo>
                      <a:pt x="2055" y="4953"/>
                      <a:pt x="2124" y="4999"/>
                      <a:pt x="2192" y="5045"/>
                    </a:cubicBezTo>
                    <a:cubicBezTo>
                      <a:pt x="2215" y="5068"/>
                      <a:pt x="2261" y="5090"/>
                      <a:pt x="2283" y="5090"/>
                    </a:cubicBezTo>
                    <a:cubicBezTo>
                      <a:pt x="2306" y="5113"/>
                      <a:pt x="2329" y="5113"/>
                      <a:pt x="2329" y="5113"/>
                    </a:cubicBezTo>
                    <a:cubicBezTo>
                      <a:pt x="2352" y="5136"/>
                      <a:pt x="2375" y="5136"/>
                      <a:pt x="2375" y="5159"/>
                    </a:cubicBezTo>
                    <a:lnTo>
                      <a:pt x="2398" y="5159"/>
                    </a:lnTo>
                    <a:cubicBezTo>
                      <a:pt x="2466" y="5204"/>
                      <a:pt x="2557" y="5250"/>
                      <a:pt x="2626" y="5296"/>
                    </a:cubicBezTo>
                    <a:cubicBezTo>
                      <a:pt x="2649" y="5296"/>
                      <a:pt x="2672" y="5296"/>
                      <a:pt x="2694" y="5319"/>
                    </a:cubicBezTo>
                    <a:lnTo>
                      <a:pt x="2717" y="5319"/>
                    </a:lnTo>
                    <a:cubicBezTo>
                      <a:pt x="2786" y="5341"/>
                      <a:pt x="2854" y="5364"/>
                      <a:pt x="2923" y="5387"/>
                    </a:cubicBezTo>
                    <a:cubicBezTo>
                      <a:pt x="3014" y="5410"/>
                      <a:pt x="3105" y="5433"/>
                      <a:pt x="3174" y="5433"/>
                    </a:cubicBezTo>
                    <a:lnTo>
                      <a:pt x="3265" y="5456"/>
                    </a:lnTo>
                    <a:cubicBezTo>
                      <a:pt x="3333" y="5456"/>
                      <a:pt x="3425" y="5456"/>
                      <a:pt x="3493" y="5478"/>
                    </a:cubicBezTo>
                    <a:cubicBezTo>
                      <a:pt x="3539" y="5478"/>
                      <a:pt x="3562" y="5478"/>
                      <a:pt x="3607" y="5456"/>
                    </a:cubicBezTo>
                    <a:cubicBezTo>
                      <a:pt x="3676" y="5456"/>
                      <a:pt x="3767" y="5456"/>
                      <a:pt x="3836" y="5433"/>
                    </a:cubicBezTo>
                    <a:lnTo>
                      <a:pt x="3858" y="5433"/>
                    </a:lnTo>
                    <a:cubicBezTo>
                      <a:pt x="3973" y="5387"/>
                      <a:pt x="4064" y="5364"/>
                      <a:pt x="4178" y="5319"/>
                    </a:cubicBezTo>
                    <a:lnTo>
                      <a:pt x="4201" y="5319"/>
                    </a:lnTo>
                    <a:cubicBezTo>
                      <a:pt x="4246" y="5296"/>
                      <a:pt x="4269" y="5296"/>
                      <a:pt x="4292" y="5273"/>
                    </a:cubicBezTo>
                    <a:cubicBezTo>
                      <a:pt x="4338" y="5273"/>
                      <a:pt x="4361" y="5250"/>
                      <a:pt x="4406" y="5227"/>
                    </a:cubicBezTo>
                    <a:cubicBezTo>
                      <a:pt x="4452" y="5204"/>
                      <a:pt x="4520" y="5159"/>
                      <a:pt x="4566" y="5113"/>
                    </a:cubicBezTo>
                    <a:cubicBezTo>
                      <a:pt x="4612" y="5045"/>
                      <a:pt x="4680" y="4976"/>
                      <a:pt x="4749" y="4908"/>
                    </a:cubicBezTo>
                    <a:cubicBezTo>
                      <a:pt x="4771" y="4862"/>
                      <a:pt x="4817" y="4816"/>
                      <a:pt x="4840" y="4771"/>
                    </a:cubicBezTo>
                    <a:cubicBezTo>
                      <a:pt x="4886" y="4702"/>
                      <a:pt x="4931" y="4588"/>
                      <a:pt x="4977" y="4474"/>
                    </a:cubicBezTo>
                    <a:cubicBezTo>
                      <a:pt x="4977" y="4428"/>
                      <a:pt x="5000" y="4406"/>
                      <a:pt x="5000" y="4360"/>
                    </a:cubicBezTo>
                    <a:cubicBezTo>
                      <a:pt x="5023" y="4314"/>
                      <a:pt x="5045" y="4269"/>
                      <a:pt x="5045" y="4223"/>
                    </a:cubicBezTo>
                    <a:cubicBezTo>
                      <a:pt x="5068" y="4200"/>
                      <a:pt x="5068" y="4155"/>
                      <a:pt x="5068" y="4109"/>
                    </a:cubicBezTo>
                    <a:cubicBezTo>
                      <a:pt x="5068" y="4086"/>
                      <a:pt x="5068" y="4040"/>
                      <a:pt x="5068" y="4018"/>
                    </a:cubicBezTo>
                    <a:cubicBezTo>
                      <a:pt x="5068" y="3972"/>
                      <a:pt x="5091" y="3903"/>
                      <a:pt x="5114" y="3881"/>
                    </a:cubicBezTo>
                    <a:cubicBezTo>
                      <a:pt x="5114" y="3812"/>
                      <a:pt x="5182" y="3766"/>
                      <a:pt x="5228" y="3766"/>
                    </a:cubicBezTo>
                    <a:cubicBezTo>
                      <a:pt x="5251" y="3698"/>
                      <a:pt x="5251" y="3630"/>
                      <a:pt x="5251" y="3561"/>
                    </a:cubicBezTo>
                    <a:cubicBezTo>
                      <a:pt x="5274" y="3561"/>
                      <a:pt x="5296" y="3584"/>
                      <a:pt x="5342" y="3607"/>
                    </a:cubicBezTo>
                    <a:cubicBezTo>
                      <a:pt x="5365" y="3630"/>
                      <a:pt x="5388" y="3630"/>
                      <a:pt x="5411" y="3652"/>
                    </a:cubicBezTo>
                    <a:lnTo>
                      <a:pt x="5456" y="3675"/>
                    </a:lnTo>
                    <a:cubicBezTo>
                      <a:pt x="5525" y="3721"/>
                      <a:pt x="5570" y="3744"/>
                      <a:pt x="5639" y="3766"/>
                    </a:cubicBezTo>
                    <a:cubicBezTo>
                      <a:pt x="5707" y="3812"/>
                      <a:pt x="5799" y="3858"/>
                      <a:pt x="5867" y="3881"/>
                    </a:cubicBezTo>
                    <a:cubicBezTo>
                      <a:pt x="5936" y="3881"/>
                      <a:pt x="6027" y="3903"/>
                      <a:pt x="6095" y="3903"/>
                    </a:cubicBezTo>
                    <a:lnTo>
                      <a:pt x="6118" y="3903"/>
                    </a:lnTo>
                    <a:cubicBezTo>
                      <a:pt x="6209" y="3926"/>
                      <a:pt x="6278" y="3926"/>
                      <a:pt x="6346" y="3926"/>
                    </a:cubicBezTo>
                    <a:cubicBezTo>
                      <a:pt x="6461" y="3926"/>
                      <a:pt x="6552" y="3926"/>
                      <a:pt x="6666" y="3903"/>
                    </a:cubicBezTo>
                    <a:cubicBezTo>
                      <a:pt x="6712" y="3881"/>
                      <a:pt x="6734" y="3881"/>
                      <a:pt x="6780" y="3858"/>
                    </a:cubicBezTo>
                    <a:cubicBezTo>
                      <a:pt x="6826" y="3858"/>
                      <a:pt x="6871" y="3835"/>
                      <a:pt x="6917" y="3812"/>
                    </a:cubicBezTo>
                    <a:cubicBezTo>
                      <a:pt x="7008" y="3766"/>
                      <a:pt x="7100" y="3721"/>
                      <a:pt x="7168" y="3630"/>
                    </a:cubicBezTo>
                    <a:cubicBezTo>
                      <a:pt x="7237" y="3561"/>
                      <a:pt x="7282" y="3493"/>
                      <a:pt x="7328" y="3424"/>
                    </a:cubicBezTo>
                    <a:cubicBezTo>
                      <a:pt x="7374" y="3333"/>
                      <a:pt x="7419" y="3242"/>
                      <a:pt x="7465" y="3150"/>
                    </a:cubicBezTo>
                    <a:cubicBezTo>
                      <a:pt x="7465" y="3082"/>
                      <a:pt x="7510" y="3013"/>
                      <a:pt x="7510" y="2945"/>
                    </a:cubicBezTo>
                    <a:cubicBezTo>
                      <a:pt x="7556" y="2808"/>
                      <a:pt x="7510" y="2694"/>
                      <a:pt x="7488" y="2580"/>
                    </a:cubicBezTo>
                    <a:cubicBezTo>
                      <a:pt x="7465" y="2511"/>
                      <a:pt x="7396" y="2443"/>
                      <a:pt x="7305" y="2443"/>
                    </a:cubicBezTo>
                    <a:lnTo>
                      <a:pt x="7282" y="2443"/>
                    </a:lnTo>
                    <a:cubicBezTo>
                      <a:pt x="7191" y="2351"/>
                      <a:pt x="7077" y="2260"/>
                      <a:pt x="6963" y="2169"/>
                    </a:cubicBezTo>
                    <a:lnTo>
                      <a:pt x="6894" y="2100"/>
                    </a:lnTo>
                    <a:cubicBezTo>
                      <a:pt x="6849" y="2077"/>
                      <a:pt x="6803" y="2032"/>
                      <a:pt x="6780" y="2009"/>
                    </a:cubicBezTo>
                    <a:cubicBezTo>
                      <a:pt x="6712" y="1963"/>
                      <a:pt x="6620" y="1895"/>
                      <a:pt x="6552" y="1849"/>
                    </a:cubicBezTo>
                    <a:cubicBezTo>
                      <a:pt x="6461" y="1781"/>
                      <a:pt x="6392" y="1735"/>
                      <a:pt x="6324" y="1689"/>
                    </a:cubicBezTo>
                    <a:cubicBezTo>
                      <a:pt x="6232" y="1667"/>
                      <a:pt x="6164" y="1598"/>
                      <a:pt x="6072" y="1552"/>
                    </a:cubicBezTo>
                    <a:cubicBezTo>
                      <a:pt x="5981" y="1484"/>
                      <a:pt x="5890" y="1438"/>
                      <a:pt x="5799" y="1370"/>
                    </a:cubicBezTo>
                    <a:cubicBezTo>
                      <a:pt x="5753" y="1347"/>
                      <a:pt x="5684" y="1301"/>
                      <a:pt x="5616" y="1256"/>
                    </a:cubicBezTo>
                    <a:cubicBezTo>
                      <a:pt x="5548" y="1210"/>
                      <a:pt x="5479" y="1164"/>
                      <a:pt x="5388" y="1119"/>
                    </a:cubicBezTo>
                    <a:cubicBezTo>
                      <a:pt x="5342" y="1096"/>
                      <a:pt x="5319" y="1073"/>
                      <a:pt x="5274" y="1027"/>
                    </a:cubicBezTo>
                    <a:cubicBezTo>
                      <a:pt x="5228" y="1005"/>
                      <a:pt x="5205" y="982"/>
                      <a:pt x="5159" y="982"/>
                    </a:cubicBezTo>
                    <a:cubicBezTo>
                      <a:pt x="5091" y="936"/>
                      <a:pt x="5023" y="891"/>
                      <a:pt x="4954" y="845"/>
                    </a:cubicBezTo>
                    <a:cubicBezTo>
                      <a:pt x="4908" y="822"/>
                      <a:pt x="4863" y="799"/>
                      <a:pt x="4817" y="754"/>
                    </a:cubicBezTo>
                    <a:lnTo>
                      <a:pt x="4635" y="662"/>
                    </a:lnTo>
                    <a:lnTo>
                      <a:pt x="4452" y="548"/>
                    </a:lnTo>
                    <a:cubicBezTo>
                      <a:pt x="4406" y="525"/>
                      <a:pt x="4361" y="502"/>
                      <a:pt x="4292" y="457"/>
                    </a:cubicBezTo>
                    <a:cubicBezTo>
                      <a:pt x="4246" y="434"/>
                      <a:pt x="4201" y="411"/>
                      <a:pt x="4132" y="366"/>
                    </a:cubicBezTo>
                    <a:cubicBezTo>
                      <a:pt x="4041" y="297"/>
                      <a:pt x="3927" y="251"/>
                      <a:pt x="3858" y="183"/>
                    </a:cubicBezTo>
                    <a:lnTo>
                      <a:pt x="3836" y="160"/>
                    </a:lnTo>
                    <a:cubicBezTo>
                      <a:pt x="3790" y="114"/>
                      <a:pt x="3744" y="92"/>
                      <a:pt x="3699" y="69"/>
                    </a:cubicBezTo>
                    <a:cubicBezTo>
                      <a:pt x="3676" y="46"/>
                      <a:pt x="3630" y="23"/>
                      <a:pt x="3607" y="0"/>
                    </a:cubicBezTo>
                    <a:close/>
                  </a:path>
                </a:pathLst>
              </a:custGeom>
              <a:solidFill>
                <a:srgbClr val="FEDDC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 name="Google Shape;7963;p34">
                <a:extLst>
                  <a:ext uri="{FF2B5EF4-FFF2-40B4-BE49-F238E27FC236}">
                    <a16:creationId xmlns:a16="http://schemas.microsoft.com/office/drawing/2014/main" id="{B20D8613-6626-CCE9-F297-2F6BDD798A60}"/>
                  </a:ext>
                </a:extLst>
              </p:cNvPr>
              <p:cNvSpPr/>
              <p:nvPr/>
            </p:nvSpPr>
            <p:spPr>
              <a:xfrm>
                <a:off x="464121" y="1130498"/>
                <a:ext cx="535097" cy="911234"/>
              </a:xfrm>
              <a:custGeom>
                <a:avLst/>
                <a:gdLst/>
                <a:ahLst/>
                <a:cxnLst/>
                <a:rect l="l" t="t" r="r" b="b"/>
                <a:pathLst>
                  <a:path w="9678" h="16481" extrusionOk="0">
                    <a:moveTo>
                      <a:pt x="3196" y="0"/>
                    </a:moveTo>
                    <a:cubicBezTo>
                      <a:pt x="3127" y="0"/>
                      <a:pt x="3059" y="46"/>
                      <a:pt x="3013" y="115"/>
                    </a:cubicBezTo>
                    <a:cubicBezTo>
                      <a:pt x="3013" y="137"/>
                      <a:pt x="2990" y="206"/>
                      <a:pt x="2990" y="252"/>
                    </a:cubicBezTo>
                    <a:cubicBezTo>
                      <a:pt x="2990" y="274"/>
                      <a:pt x="2990" y="320"/>
                      <a:pt x="2990" y="343"/>
                    </a:cubicBezTo>
                    <a:cubicBezTo>
                      <a:pt x="2990" y="389"/>
                      <a:pt x="2990" y="434"/>
                      <a:pt x="2967" y="457"/>
                    </a:cubicBezTo>
                    <a:cubicBezTo>
                      <a:pt x="2967" y="503"/>
                      <a:pt x="2945" y="548"/>
                      <a:pt x="2922" y="594"/>
                    </a:cubicBezTo>
                    <a:cubicBezTo>
                      <a:pt x="2922" y="640"/>
                      <a:pt x="2899" y="662"/>
                      <a:pt x="2899" y="708"/>
                    </a:cubicBezTo>
                    <a:cubicBezTo>
                      <a:pt x="2853" y="822"/>
                      <a:pt x="2808" y="936"/>
                      <a:pt x="2762" y="1005"/>
                    </a:cubicBezTo>
                    <a:cubicBezTo>
                      <a:pt x="2739" y="1050"/>
                      <a:pt x="2693" y="1096"/>
                      <a:pt x="2671" y="1142"/>
                    </a:cubicBezTo>
                    <a:cubicBezTo>
                      <a:pt x="2602" y="1210"/>
                      <a:pt x="2534" y="1279"/>
                      <a:pt x="2488" y="1347"/>
                    </a:cubicBezTo>
                    <a:cubicBezTo>
                      <a:pt x="2442" y="1393"/>
                      <a:pt x="2374" y="1438"/>
                      <a:pt x="2328" y="1461"/>
                    </a:cubicBezTo>
                    <a:cubicBezTo>
                      <a:pt x="2283" y="1484"/>
                      <a:pt x="2260" y="1507"/>
                      <a:pt x="2214" y="1507"/>
                    </a:cubicBezTo>
                    <a:cubicBezTo>
                      <a:pt x="2191" y="1530"/>
                      <a:pt x="2168" y="1530"/>
                      <a:pt x="2123" y="1553"/>
                    </a:cubicBezTo>
                    <a:lnTo>
                      <a:pt x="2100" y="1553"/>
                    </a:lnTo>
                    <a:cubicBezTo>
                      <a:pt x="1986" y="1598"/>
                      <a:pt x="1895" y="1621"/>
                      <a:pt x="1780" y="1667"/>
                    </a:cubicBezTo>
                    <a:cubicBezTo>
                      <a:pt x="1666" y="1690"/>
                      <a:pt x="1529" y="1712"/>
                      <a:pt x="1415" y="1712"/>
                    </a:cubicBezTo>
                    <a:cubicBezTo>
                      <a:pt x="1347" y="1690"/>
                      <a:pt x="1255" y="1690"/>
                      <a:pt x="1187" y="1690"/>
                    </a:cubicBezTo>
                    <a:lnTo>
                      <a:pt x="1096" y="1667"/>
                    </a:lnTo>
                    <a:cubicBezTo>
                      <a:pt x="1027" y="1667"/>
                      <a:pt x="936" y="1644"/>
                      <a:pt x="845" y="1621"/>
                    </a:cubicBezTo>
                    <a:cubicBezTo>
                      <a:pt x="776" y="1598"/>
                      <a:pt x="708" y="1575"/>
                      <a:pt x="639" y="1553"/>
                    </a:cubicBezTo>
                    <a:lnTo>
                      <a:pt x="616" y="1553"/>
                    </a:lnTo>
                    <a:cubicBezTo>
                      <a:pt x="548" y="1530"/>
                      <a:pt x="479" y="1507"/>
                      <a:pt x="411" y="1461"/>
                    </a:cubicBezTo>
                    <a:cubicBezTo>
                      <a:pt x="365" y="1438"/>
                      <a:pt x="342" y="1416"/>
                      <a:pt x="297" y="1393"/>
                    </a:cubicBezTo>
                    <a:cubicBezTo>
                      <a:pt x="274" y="1370"/>
                      <a:pt x="251" y="1347"/>
                      <a:pt x="228" y="1347"/>
                    </a:cubicBezTo>
                    <a:cubicBezTo>
                      <a:pt x="205" y="1347"/>
                      <a:pt x="205" y="1347"/>
                      <a:pt x="183" y="1370"/>
                    </a:cubicBezTo>
                    <a:cubicBezTo>
                      <a:pt x="183" y="1347"/>
                      <a:pt x="160" y="1324"/>
                      <a:pt x="114" y="1324"/>
                    </a:cubicBezTo>
                    <a:cubicBezTo>
                      <a:pt x="91" y="1324"/>
                      <a:pt x="69" y="1324"/>
                      <a:pt x="69" y="1347"/>
                    </a:cubicBezTo>
                    <a:cubicBezTo>
                      <a:pt x="23" y="1370"/>
                      <a:pt x="0" y="1438"/>
                      <a:pt x="46" y="1484"/>
                    </a:cubicBezTo>
                    <a:cubicBezTo>
                      <a:pt x="46" y="1507"/>
                      <a:pt x="69" y="1530"/>
                      <a:pt x="69" y="1530"/>
                    </a:cubicBezTo>
                    <a:cubicBezTo>
                      <a:pt x="114" y="1598"/>
                      <a:pt x="137" y="1667"/>
                      <a:pt x="137" y="1735"/>
                    </a:cubicBezTo>
                    <a:lnTo>
                      <a:pt x="160" y="1804"/>
                    </a:lnTo>
                    <a:cubicBezTo>
                      <a:pt x="205" y="1895"/>
                      <a:pt x="228" y="1963"/>
                      <a:pt x="251" y="2055"/>
                    </a:cubicBezTo>
                    <a:lnTo>
                      <a:pt x="274" y="2123"/>
                    </a:lnTo>
                    <a:cubicBezTo>
                      <a:pt x="297" y="2169"/>
                      <a:pt x="320" y="2215"/>
                      <a:pt x="320" y="2260"/>
                    </a:cubicBezTo>
                    <a:cubicBezTo>
                      <a:pt x="342" y="2329"/>
                      <a:pt x="365" y="2374"/>
                      <a:pt x="388" y="2443"/>
                    </a:cubicBezTo>
                    <a:lnTo>
                      <a:pt x="411" y="2488"/>
                    </a:lnTo>
                    <a:lnTo>
                      <a:pt x="434" y="2557"/>
                    </a:lnTo>
                    <a:cubicBezTo>
                      <a:pt x="457" y="2603"/>
                      <a:pt x="479" y="2648"/>
                      <a:pt x="502" y="2717"/>
                    </a:cubicBezTo>
                    <a:cubicBezTo>
                      <a:pt x="548" y="2785"/>
                      <a:pt x="571" y="2854"/>
                      <a:pt x="616" y="2945"/>
                    </a:cubicBezTo>
                    <a:lnTo>
                      <a:pt x="730" y="3219"/>
                    </a:lnTo>
                    <a:lnTo>
                      <a:pt x="776" y="3356"/>
                    </a:lnTo>
                    <a:lnTo>
                      <a:pt x="845" y="3493"/>
                    </a:lnTo>
                    <a:cubicBezTo>
                      <a:pt x="890" y="3607"/>
                      <a:pt x="936" y="3721"/>
                      <a:pt x="982" y="3835"/>
                    </a:cubicBezTo>
                    <a:cubicBezTo>
                      <a:pt x="1050" y="3995"/>
                      <a:pt x="1141" y="4155"/>
                      <a:pt x="1210" y="4314"/>
                    </a:cubicBezTo>
                    <a:lnTo>
                      <a:pt x="1255" y="4429"/>
                    </a:lnTo>
                    <a:cubicBezTo>
                      <a:pt x="1255" y="4474"/>
                      <a:pt x="1278" y="4520"/>
                      <a:pt x="1301" y="4566"/>
                    </a:cubicBezTo>
                    <a:lnTo>
                      <a:pt x="1347" y="4657"/>
                    </a:lnTo>
                    <a:cubicBezTo>
                      <a:pt x="1370" y="4725"/>
                      <a:pt x="1392" y="4771"/>
                      <a:pt x="1415" y="4817"/>
                    </a:cubicBezTo>
                    <a:cubicBezTo>
                      <a:pt x="1461" y="4976"/>
                      <a:pt x="1529" y="5136"/>
                      <a:pt x="1598" y="5296"/>
                    </a:cubicBezTo>
                    <a:cubicBezTo>
                      <a:pt x="1643" y="5410"/>
                      <a:pt x="1689" y="5501"/>
                      <a:pt x="1735" y="5615"/>
                    </a:cubicBezTo>
                    <a:lnTo>
                      <a:pt x="1803" y="5798"/>
                    </a:lnTo>
                    <a:lnTo>
                      <a:pt x="1849" y="5867"/>
                    </a:lnTo>
                    <a:cubicBezTo>
                      <a:pt x="1895" y="6026"/>
                      <a:pt x="1963" y="6163"/>
                      <a:pt x="2032" y="6300"/>
                    </a:cubicBezTo>
                    <a:lnTo>
                      <a:pt x="2054" y="6392"/>
                    </a:lnTo>
                    <a:cubicBezTo>
                      <a:pt x="2123" y="6529"/>
                      <a:pt x="2168" y="6665"/>
                      <a:pt x="2237" y="6802"/>
                    </a:cubicBezTo>
                    <a:cubicBezTo>
                      <a:pt x="2328" y="6985"/>
                      <a:pt x="2397" y="7145"/>
                      <a:pt x="2465" y="7327"/>
                    </a:cubicBezTo>
                    <a:cubicBezTo>
                      <a:pt x="2511" y="7419"/>
                      <a:pt x="2557" y="7510"/>
                      <a:pt x="2602" y="7601"/>
                    </a:cubicBezTo>
                    <a:cubicBezTo>
                      <a:pt x="2625" y="7670"/>
                      <a:pt x="2648" y="7738"/>
                      <a:pt x="2671" y="7807"/>
                    </a:cubicBezTo>
                    <a:cubicBezTo>
                      <a:pt x="2693" y="7852"/>
                      <a:pt x="2716" y="7898"/>
                      <a:pt x="2739" y="7944"/>
                    </a:cubicBezTo>
                    <a:lnTo>
                      <a:pt x="2785" y="8035"/>
                    </a:lnTo>
                    <a:cubicBezTo>
                      <a:pt x="2808" y="8103"/>
                      <a:pt x="2830" y="8149"/>
                      <a:pt x="2853" y="8218"/>
                    </a:cubicBezTo>
                    <a:lnTo>
                      <a:pt x="2899" y="8309"/>
                    </a:lnTo>
                    <a:cubicBezTo>
                      <a:pt x="2945" y="8423"/>
                      <a:pt x="2990" y="8514"/>
                      <a:pt x="3036" y="8628"/>
                    </a:cubicBezTo>
                    <a:lnTo>
                      <a:pt x="3127" y="8834"/>
                    </a:lnTo>
                    <a:cubicBezTo>
                      <a:pt x="3218" y="9016"/>
                      <a:pt x="3287" y="9199"/>
                      <a:pt x="3355" y="9359"/>
                    </a:cubicBezTo>
                    <a:cubicBezTo>
                      <a:pt x="3424" y="9519"/>
                      <a:pt x="3492" y="9678"/>
                      <a:pt x="3561" y="9838"/>
                    </a:cubicBezTo>
                    <a:lnTo>
                      <a:pt x="3584" y="9884"/>
                    </a:lnTo>
                    <a:cubicBezTo>
                      <a:pt x="3652" y="10066"/>
                      <a:pt x="3743" y="10226"/>
                      <a:pt x="3812" y="10409"/>
                    </a:cubicBezTo>
                    <a:cubicBezTo>
                      <a:pt x="3858" y="10523"/>
                      <a:pt x="3903" y="10660"/>
                      <a:pt x="3949" y="10774"/>
                    </a:cubicBezTo>
                    <a:cubicBezTo>
                      <a:pt x="4040" y="10979"/>
                      <a:pt x="4131" y="11208"/>
                      <a:pt x="4223" y="11413"/>
                    </a:cubicBezTo>
                    <a:cubicBezTo>
                      <a:pt x="4246" y="11504"/>
                      <a:pt x="4291" y="11573"/>
                      <a:pt x="4337" y="11664"/>
                    </a:cubicBezTo>
                    <a:cubicBezTo>
                      <a:pt x="4360" y="11733"/>
                      <a:pt x="4405" y="11824"/>
                      <a:pt x="4428" y="11892"/>
                    </a:cubicBezTo>
                    <a:cubicBezTo>
                      <a:pt x="4497" y="12052"/>
                      <a:pt x="4565" y="12212"/>
                      <a:pt x="4634" y="12395"/>
                    </a:cubicBezTo>
                    <a:cubicBezTo>
                      <a:pt x="4725" y="12577"/>
                      <a:pt x="4793" y="12760"/>
                      <a:pt x="4885" y="12942"/>
                    </a:cubicBezTo>
                    <a:cubicBezTo>
                      <a:pt x="4953" y="13079"/>
                      <a:pt x="4999" y="13193"/>
                      <a:pt x="5067" y="13330"/>
                    </a:cubicBezTo>
                    <a:cubicBezTo>
                      <a:pt x="5113" y="13422"/>
                      <a:pt x="5159" y="13536"/>
                      <a:pt x="5204" y="13627"/>
                    </a:cubicBezTo>
                    <a:lnTo>
                      <a:pt x="5273" y="13787"/>
                    </a:lnTo>
                    <a:cubicBezTo>
                      <a:pt x="5318" y="13901"/>
                      <a:pt x="5387" y="14015"/>
                      <a:pt x="5432" y="14106"/>
                    </a:cubicBezTo>
                    <a:lnTo>
                      <a:pt x="5501" y="14243"/>
                    </a:lnTo>
                    <a:cubicBezTo>
                      <a:pt x="5569" y="14403"/>
                      <a:pt x="5638" y="14563"/>
                      <a:pt x="5706" y="14723"/>
                    </a:cubicBezTo>
                    <a:cubicBezTo>
                      <a:pt x="5752" y="14837"/>
                      <a:pt x="5798" y="14951"/>
                      <a:pt x="5843" y="15065"/>
                    </a:cubicBezTo>
                    <a:lnTo>
                      <a:pt x="5912" y="15225"/>
                    </a:lnTo>
                    <a:lnTo>
                      <a:pt x="5957" y="15339"/>
                    </a:lnTo>
                    <a:cubicBezTo>
                      <a:pt x="6049" y="15567"/>
                      <a:pt x="6140" y="15796"/>
                      <a:pt x="6231" y="16001"/>
                    </a:cubicBezTo>
                    <a:cubicBezTo>
                      <a:pt x="6277" y="16069"/>
                      <a:pt x="6300" y="16115"/>
                      <a:pt x="6323" y="16161"/>
                    </a:cubicBezTo>
                    <a:lnTo>
                      <a:pt x="6323" y="16184"/>
                    </a:lnTo>
                    <a:cubicBezTo>
                      <a:pt x="6346" y="16252"/>
                      <a:pt x="6368" y="16321"/>
                      <a:pt x="6391" y="16366"/>
                    </a:cubicBezTo>
                    <a:cubicBezTo>
                      <a:pt x="6437" y="16412"/>
                      <a:pt x="6482" y="16457"/>
                      <a:pt x="6551" y="16480"/>
                    </a:cubicBezTo>
                    <a:lnTo>
                      <a:pt x="6597" y="16480"/>
                    </a:lnTo>
                    <a:cubicBezTo>
                      <a:pt x="6642" y="16480"/>
                      <a:pt x="6688" y="16457"/>
                      <a:pt x="6711" y="16457"/>
                    </a:cubicBezTo>
                    <a:cubicBezTo>
                      <a:pt x="6756" y="16435"/>
                      <a:pt x="6802" y="16412"/>
                      <a:pt x="6848" y="16389"/>
                    </a:cubicBezTo>
                    <a:cubicBezTo>
                      <a:pt x="6870" y="16389"/>
                      <a:pt x="6893" y="16366"/>
                      <a:pt x="6916" y="16366"/>
                    </a:cubicBezTo>
                    <a:cubicBezTo>
                      <a:pt x="6985" y="16321"/>
                      <a:pt x="7053" y="16298"/>
                      <a:pt x="7144" y="16275"/>
                    </a:cubicBezTo>
                    <a:cubicBezTo>
                      <a:pt x="7236" y="16252"/>
                      <a:pt x="7327" y="16229"/>
                      <a:pt x="7418" y="16184"/>
                    </a:cubicBezTo>
                    <a:lnTo>
                      <a:pt x="7487" y="16138"/>
                    </a:lnTo>
                    <a:cubicBezTo>
                      <a:pt x="7532" y="16115"/>
                      <a:pt x="7578" y="16092"/>
                      <a:pt x="7624" y="16092"/>
                    </a:cubicBezTo>
                    <a:cubicBezTo>
                      <a:pt x="7692" y="16047"/>
                      <a:pt x="7761" y="16024"/>
                      <a:pt x="7829" y="16001"/>
                    </a:cubicBezTo>
                    <a:cubicBezTo>
                      <a:pt x="7898" y="15978"/>
                      <a:pt x="7966" y="15955"/>
                      <a:pt x="8012" y="15910"/>
                    </a:cubicBezTo>
                    <a:cubicBezTo>
                      <a:pt x="8057" y="15910"/>
                      <a:pt x="8103" y="15887"/>
                      <a:pt x="8149" y="15864"/>
                    </a:cubicBezTo>
                    <a:cubicBezTo>
                      <a:pt x="8194" y="15864"/>
                      <a:pt x="8217" y="15841"/>
                      <a:pt x="8263" y="15818"/>
                    </a:cubicBezTo>
                    <a:cubicBezTo>
                      <a:pt x="8331" y="15796"/>
                      <a:pt x="8400" y="15750"/>
                      <a:pt x="8468" y="15727"/>
                    </a:cubicBezTo>
                    <a:lnTo>
                      <a:pt x="8491" y="15704"/>
                    </a:lnTo>
                    <a:cubicBezTo>
                      <a:pt x="8537" y="15681"/>
                      <a:pt x="8560" y="15659"/>
                      <a:pt x="8605" y="15659"/>
                    </a:cubicBezTo>
                    <a:lnTo>
                      <a:pt x="8719" y="15590"/>
                    </a:lnTo>
                    <a:cubicBezTo>
                      <a:pt x="8742" y="15590"/>
                      <a:pt x="8765" y="15567"/>
                      <a:pt x="8788" y="15544"/>
                    </a:cubicBezTo>
                    <a:lnTo>
                      <a:pt x="8833" y="15522"/>
                    </a:lnTo>
                    <a:cubicBezTo>
                      <a:pt x="8879" y="15499"/>
                      <a:pt x="8925" y="15476"/>
                      <a:pt x="8970" y="15453"/>
                    </a:cubicBezTo>
                    <a:cubicBezTo>
                      <a:pt x="8993" y="15430"/>
                      <a:pt x="9039" y="15408"/>
                      <a:pt x="9085" y="15385"/>
                    </a:cubicBezTo>
                    <a:cubicBezTo>
                      <a:pt x="9130" y="15362"/>
                      <a:pt x="9153" y="15339"/>
                      <a:pt x="9199" y="15316"/>
                    </a:cubicBezTo>
                    <a:cubicBezTo>
                      <a:pt x="9221" y="15293"/>
                      <a:pt x="9244" y="15271"/>
                      <a:pt x="9267" y="15248"/>
                    </a:cubicBezTo>
                    <a:cubicBezTo>
                      <a:pt x="9336" y="15225"/>
                      <a:pt x="9381" y="15202"/>
                      <a:pt x="9427" y="15179"/>
                    </a:cubicBezTo>
                    <a:cubicBezTo>
                      <a:pt x="9450" y="15179"/>
                      <a:pt x="9473" y="15179"/>
                      <a:pt x="9495" y="15156"/>
                    </a:cubicBezTo>
                    <a:cubicBezTo>
                      <a:pt x="9564" y="15134"/>
                      <a:pt x="9587" y="15111"/>
                      <a:pt x="9632" y="15065"/>
                    </a:cubicBezTo>
                    <a:cubicBezTo>
                      <a:pt x="9678" y="15020"/>
                      <a:pt x="9678" y="14928"/>
                      <a:pt x="9632" y="14860"/>
                    </a:cubicBezTo>
                    <a:cubicBezTo>
                      <a:pt x="9655" y="14837"/>
                      <a:pt x="9655" y="14814"/>
                      <a:pt x="9655" y="14791"/>
                    </a:cubicBezTo>
                    <a:cubicBezTo>
                      <a:pt x="9655" y="14746"/>
                      <a:pt x="9632" y="14677"/>
                      <a:pt x="9587" y="14631"/>
                    </a:cubicBezTo>
                    <a:lnTo>
                      <a:pt x="9587" y="14609"/>
                    </a:lnTo>
                    <a:cubicBezTo>
                      <a:pt x="9564" y="14563"/>
                      <a:pt x="9541" y="14517"/>
                      <a:pt x="9518" y="14472"/>
                    </a:cubicBezTo>
                    <a:lnTo>
                      <a:pt x="9427" y="14266"/>
                    </a:lnTo>
                    <a:lnTo>
                      <a:pt x="9336" y="14038"/>
                    </a:lnTo>
                    <a:cubicBezTo>
                      <a:pt x="9313" y="13970"/>
                      <a:pt x="9267" y="13901"/>
                      <a:pt x="9244" y="13810"/>
                    </a:cubicBezTo>
                    <a:cubicBezTo>
                      <a:pt x="9221" y="13718"/>
                      <a:pt x="9176" y="13650"/>
                      <a:pt x="9130" y="13559"/>
                    </a:cubicBezTo>
                    <a:cubicBezTo>
                      <a:pt x="9107" y="13467"/>
                      <a:pt x="9085" y="13399"/>
                      <a:pt x="9039" y="13330"/>
                    </a:cubicBezTo>
                    <a:cubicBezTo>
                      <a:pt x="9016" y="13239"/>
                      <a:pt x="8970" y="13148"/>
                      <a:pt x="8925" y="13057"/>
                    </a:cubicBezTo>
                    <a:cubicBezTo>
                      <a:pt x="8879" y="12920"/>
                      <a:pt x="8811" y="12783"/>
                      <a:pt x="8742" y="12646"/>
                    </a:cubicBezTo>
                    <a:cubicBezTo>
                      <a:pt x="8697" y="12554"/>
                      <a:pt x="8674" y="12463"/>
                      <a:pt x="8628" y="12372"/>
                    </a:cubicBezTo>
                    <a:cubicBezTo>
                      <a:pt x="8605" y="12303"/>
                      <a:pt x="8582" y="12235"/>
                      <a:pt x="8537" y="12144"/>
                    </a:cubicBezTo>
                    <a:cubicBezTo>
                      <a:pt x="8514" y="12075"/>
                      <a:pt x="8468" y="12007"/>
                      <a:pt x="8445" y="11938"/>
                    </a:cubicBezTo>
                    <a:cubicBezTo>
                      <a:pt x="8400" y="11824"/>
                      <a:pt x="8377" y="11733"/>
                      <a:pt x="8331" y="11641"/>
                    </a:cubicBezTo>
                    <a:cubicBezTo>
                      <a:pt x="8263" y="11504"/>
                      <a:pt x="8194" y="11345"/>
                      <a:pt x="8126" y="11185"/>
                    </a:cubicBezTo>
                    <a:cubicBezTo>
                      <a:pt x="8080" y="11094"/>
                      <a:pt x="8057" y="11025"/>
                      <a:pt x="8012" y="10934"/>
                    </a:cubicBezTo>
                    <a:cubicBezTo>
                      <a:pt x="7989" y="10842"/>
                      <a:pt x="7966" y="10751"/>
                      <a:pt x="7920" y="10683"/>
                    </a:cubicBezTo>
                    <a:lnTo>
                      <a:pt x="7920" y="10637"/>
                    </a:lnTo>
                    <a:cubicBezTo>
                      <a:pt x="7852" y="10500"/>
                      <a:pt x="7783" y="10340"/>
                      <a:pt x="7715" y="10203"/>
                    </a:cubicBezTo>
                    <a:cubicBezTo>
                      <a:pt x="7692" y="10158"/>
                      <a:pt x="7692" y="10112"/>
                      <a:pt x="7669" y="10066"/>
                    </a:cubicBezTo>
                    <a:lnTo>
                      <a:pt x="7624" y="9975"/>
                    </a:lnTo>
                    <a:cubicBezTo>
                      <a:pt x="7601" y="9929"/>
                      <a:pt x="7578" y="9861"/>
                      <a:pt x="7555" y="9815"/>
                    </a:cubicBezTo>
                    <a:lnTo>
                      <a:pt x="7510" y="9724"/>
                    </a:lnTo>
                    <a:cubicBezTo>
                      <a:pt x="7441" y="9610"/>
                      <a:pt x="7395" y="9473"/>
                      <a:pt x="7350" y="9359"/>
                    </a:cubicBezTo>
                    <a:lnTo>
                      <a:pt x="7304" y="9245"/>
                    </a:lnTo>
                    <a:lnTo>
                      <a:pt x="7259" y="9153"/>
                    </a:lnTo>
                    <a:cubicBezTo>
                      <a:pt x="7259" y="9108"/>
                      <a:pt x="7236" y="9062"/>
                      <a:pt x="7213" y="9016"/>
                    </a:cubicBezTo>
                    <a:lnTo>
                      <a:pt x="7190" y="8948"/>
                    </a:lnTo>
                    <a:cubicBezTo>
                      <a:pt x="7167" y="8880"/>
                      <a:pt x="7144" y="8834"/>
                      <a:pt x="7122" y="8788"/>
                    </a:cubicBezTo>
                    <a:cubicBezTo>
                      <a:pt x="7076" y="8674"/>
                      <a:pt x="7030" y="8537"/>
                      <a:pt x="6985" y="8423"/>
                    </a:cubicBezTo>
                    <a:lnTo>
                      <a:pt x="6916" y="8309"/>
                    </a:lnTo>
                    <a:cubicBezTo>
                      <a:pt x="6893" y="8218"/>
                      <a:pt x="6870" y="8149"/>
                      <a:pt x="6825" y="8081"/>
                    </a:cubicBezTo>
                    <a:cubicBezTo>
                      <a:pt x="6802" y="7989"/>
                      <a:pt x="6756" y="7921"/>
                      <a:pt x="6711" y="7830"/>
                    </a:cubicBezTo>
                    <a:cubicBezTo>
                      <a:pt x="6665" y="7693"/>
                      <a:pt x="6597" y="7578"/>
                      <a:pt x="6551" y="7442"/>
                    </a:cubicBezTo>
                    <a:lnTo>
                      <a:pt x="6528" y="7373"/>
                    </a:lnTo>
                    <a:cubicBezTo>
                      <a:pt x="6437" y="7190"/>
                      <a:pt x="6368" y="7008"/>
                      <a:pt x="6277" y="6848"/>
                    </a:cubicBezTo>
                    <a:cubicBezTo>
                      <a:pt x="6209" y="6688"/>
                      <a:pt x="6140" y="6551"/>
                      <a:pt x="6072" y="6414"/>
                    </a:cubicBezTo>
                    <a:cubicBezTo>
                      <a:pt x="6026" y="6277"/>
                      <a:pt x="5957" y="6163"/>
                      <a:pt x="5889" y="6026"/>
                    </a:cubicBezTo>
                    <a:lnTo>
                      <a:pt x="5843" y="5935"/>
                    </a:lnTo>
                    <a:lnTo>
                      <a:pt x="5821" y="5867"/>
                    </a:lnTo>
                    <a:lnTo>
                      <a:pt x="5775" y="5821"/>
                    </a:lnTo>
                    <a:cubicBezTo>
                      <a:pt x="5752" y="5752"/>
                      <a:pt x="5729" y="5661"/>
                      <a:pt x="5684" y="5593"/>
                    </a:cubicBezTo>
                    <a:cubicBezTo>
                      <a:pt x="5615" y="5433"/>
                      <a:pt x="5547" y="5273"/>
                      <a:pt x="5478" y="5113"/>
                    </a:cubicBezTo>
                    <a:lnTo>
                      <a:pt x="5455" y="5045"/>
                    </a:lnTo>
                    <a:cubicBezTo>
                      <a:pt x="5387" y="4908"/>
                      <a:pt x="5341" y="4771"/>
                      <a:pt x="5273" y="4657"/>
                    </a:cubicBezTo>
                    <a:cubicBezTo>
                      <a:pt x="5250" y="4588"/>
                      <a:pt x="5227" y="4520"/>
                      <a:pt x="5204" y="4474"/>
                    </a:cubicBezTo>
                    <a:cubicBezTo>
                      <a:pt x="5136" y="4314"/>
                      <a:pt x="5067" y="4155"/>
                      <a:pt x="4999" y="3995"/>
                    </a:cubicBezTo>
                    <a:lnTo>
                      <a:pt x="4999" y="3949"/>
                    </a:lnTo>
                    <a:cubicBezTo>
                      <a:pt x="4953" y="3881"/>
                      <a:pt x="4930" y="3812"/>
                      <a:pt x="4908" y="3721"/>
                    </a:cubicBezTo>
                    <a:cubicBezTo>
                      <a:pt x="4862" y="3630"/>
                      <a:pt x="4839" y="3561"/>
                      <a:pt x="4793" y="3470"/>
                    </a:cubicBezTo>
                    <a:cubicBezTo>
                      <a:pt x="4748" y="3356"/>
                      <a:pt x="4702" y="3242"/>
                      <a:pt x="4656" y="3128"/>
                    </a:cubicBezTo>
                    <a:cubicBezTo>
                      <a:pt x="4611" y="3013"/>
                      <a:pt x="4565" y="2876"/>
                      <a:pt x="4497" y="2762"/>
                    </a:cubicBezTo>
                    <a:cubicBezTo>
                      <a:pt x="4474" y="2694"/>
                      <a:pt x="4428" y="2625"/>
                      <a:pt x="4405" y="2557"/>
                    </a:cubicBezTo>
                    <a:lnTo>
                      <a:pt x="4314" y="2420"/>
                    </a:lnTo>
                    <a:cubicBezTo>
                      <a:pt x="4291" y="2374"/>
                      <a:pt x="4291" y="2329"/>
                      <a:pt x="4268" y="2306"/>
                    </a:cubicBezTo>
                    <a:lnTo>
                      <a:pt x="4246" y="2237"/>
                    </a:lnTo>
                    <a:cubicBezTo>
                      <a:pt x="4223" y="2192"/>
                      <a:pt x="4223" y="2169"/>
                      <a:pt x="4200" y="2123"/>
                    </a:cubicBezTo>
                    <a:cubicBezTo>
                      <a:pt x="4177" y="2078"/>
                      <a:pt x="4154" y="2055"/>
                      <a:pt x="4131" y="2009"/>
                    </a:cubicBezTo>
                    <a:cubicBezTo>
                      <a:pt x="4131" y="2009"/>
                      <a:pt x="4109" y="1986"/>
                      <a:pt x="4109" y="1986"/>
                    </a:cubicBezTo>
                    <a:cubicBezTo>
                      <a:pt x="4086" y="1941"/>
                      <a:pt x="4086" y="1918"/>
                      <a:pt x="4063" y="1895"/>
                    </a:cubicBezTo>
                    <a:cubicBezTo>
                      <a:pt x="4040" y="1849"/>
                      <a:pt x="4040" y="1804"/>
                      <a:pt x="4017" y="1758"/>
                    </a:cubicBezTo>
                    <a:cubicBezTo>
                      <a:pt x="3994" y="1712"/>
                      <a:pt x="3972" y="1690"/>
                      <a:pt x="3972" y="1644"/>
                    </a:cubicBezTo>
                    <a:lnTo>
                      <a:pt x="3926" y="1575"/>
                    </a:lnTo>
                    <a:cubicBezTo>
                      <a:pt x="3880" y="1416"/>
                      <a:pt x="3812" y="1279"/>
                      <a:pt x="3766" y="1142"/>
                    </a:cubicBezTo>
                    <a:cubicBezTo>
                      <a:pt x="3721" y="1050"/>
                      <a:pt x="3675" y="959"/>
                      <a:pt x="3652" y="891"/>
                    </a:cubicBezTo>
                    <a:cubicBezTo>
                      <a:pt x="3606" y="799"/>
                      <a:pt x="3584" y="731"/>
                      <a:pt x="3538" y="662"/>
                    </a:cubicBezTo>
                    <a:lnTo>
                      <a:pt x="3447" y="457"/>
                    </a:lnTo>
                    <a:lnTo>
                      <a:pt x="3424" y="389"/>
                    </a:lnTo>
                    <a:lnTo>
                      <a:pt x="3401" y="343"/>
                    </a:lnTo>
                    <a:cubicBezTo>
                      <a:pt x="3401" y="320"/>
                      <a:pt x="3378" y="297"/>
                      <a:pt x="3378" y="274"/>
                    </a:cubicBezTo>
                    <a:cubicBezTo>
                      <a:pt x="3378" y="274"/>
                      <a:pt x="3378" y="252"/>
                      <a:pt x="3378" y="252"/>
                    </a:cubicBezTo>
                    <a:cubicBezTo>
                      <a:pt x="3401" y="206"/>
                      <a:pt x="3401" y="160"/>
                      <a:pt x="3378" y="115"/>
                    </a:cubicBezTo>
                    <a:cubicBezTo>
                      <a:pt x="3355" y="69"/>
                      <a:pt x="3333" y="23"/>
                      <a:pt x="3287" y="0"/>
                    </a:cubicBezTo>
                    <a:close/>
                  </a:path>
                </a:pathLst>
              </a:custGeom>
              <a:solidFill>
                <a:srgbClr val="474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 name="Google Shape;7964;p34">
                <a:extLst>
                  <a:ext uri="{FF2B5EF4-FFF2-40B4-BE49-F238E27FC236}">
                    <a16:creationId xmlns:a16="http://schemas.microsoft.com/office/drawing/2014/main" id="{7E2A4E3E-FA76-814F-641F-3FA4440EE8EF}"/>
                  </a:ext>
                </a:extLst>
              </p:cNvPr>
              <p:cNvSpPr/>
              <p:nvPr/>
            </p:nvSpPr>
            <p:spPr>
              <a:xfrm>
                <a:off x="620593" y="1117892"/>
                <a:ext cx="17693" cy="50203"/>
              </a:xfrm>
              <a:custGeom>
                <a:avLst/>
                <a:gdLst/>
                <a:ahLst/>
                <a:cxnLst/>
                <a:rect l="l" t="t" r="r" b="b"/>
                <a:pathLst>
                  <a:path w="320" h="908" extrusionOk="0">
                    <a:moveTo>
                      <a:pt x="160" y="0"/>
                    </a:moveTo>
                    <a:cubicBezTo>
                      <a:pt x="137" y="0"/>
                      <a:pt x="92" y="23"/>
                      <a:pt x="69" y="46"/>
                    </a:cubicBezTo>
                    <a:cubicBezTo>
                      <a:pt x="46" y="69"/>
                      <a:pt x="46" y="92"/>
                      <a:pt x="46" y="137"/>
                    </a:cubicBezTo>
                    <a:cubicBezTo>
                      <a:pt x="46" y="183"/>
                      <a:pt x="46" y="206"/>
                      <a:pt x="69" y="251"/>
                    </a:cubicBezTo>
                    <a:cubicBezTo>
                      <a:pt x="69" y="297"/>
                      <a:pt x="69" y="343"/>
                      <a:pt x="69" y="388"/>
                    </a:cubicBezTo>
                    <a:cubicBezTo>
                      <a:pt x="69" y="457"/>
                      <a:pt x="46" y="525"/>
                      <a:pt x="46" y="617"/>
                    </a:cubicBezTo>
                    <a:cubicBezTo>
                      <a:pt x="46" y="662"/>
                      <a:pt x="23" y="753"/>
                      <a:pt x="0" y="799"/>
                    </a:cubicBezTo>
                    <a:lnTo>
                      <a:pt x="0" y="822"/>
                    </a:lnTo>
                    <a:cubicBezTo>
                      <a:pt x="0" y="845"/>
                      <a:pt x="0" y="890"/>
                      <a:pt x="46" y="890"/>
                    </a:cubicBezTo>
                    <a:cubicBezTo>
                      <a:pt x="57" y="902"/>
                      <a:pt x="69" y="908"/>
                      <a:pt x="80" y="908"/>
                    </a:cubicBezTo>
                    <a:cubicBezTo>
                      <a:pt x="92" y="908"/>
                      <a:pt x="103" y="902"/>
                      <a:pt x="115" y="890"/>
                    </a:cubicBezTo>
                    <a:cubicBezTo>
                      <a:pt x="160" y="822"/>
                      <a:pt x="183" y="753"/>
                      <a:pt x="206" y="685"/>
                    </a:cubicBezTo>
                    <a:cubicBezTo>
                      <a:pt x="229" y="639"/>
                      <a:pt x="229" y="571"/>
                      <a:pt x="251" y="502"/>
                    </a:cubicBezTo>
                    <a:cubicBezTo>
                      <a:pt x="274" y="434"/>
                      <a:pt x="274" y="365"/>
                      <a:pt x="297" y="297"/>
                    </a:cubicBezTo>
                    <a:cubicBezTo>
                      <a:pt x="297" y="274"/>
                      <a:pt x="297" y="228"/>
                      <a:pt x="297" y="206"/>
                    </a:cubicBezTo>
                    <a:cubicBezTo>
                      <a:pt x="297" y="160"/>
                      <a:pt x="320" y="137"/>
                      <a:pt x="297" y="114"/>
                    </a:cubicBezTo>
                    <a:cubicBezTo>
                      <a:pt x="297" y="46"/>
                      <a:pt x="229" y="0"/>
                      <a:pt x="183" y="0"/>
                    </a:cubicBezTo>
                    <a:close/>
                  </a:path>
                </a:pathLst>
              </a:custGeom>
              <a:solidFill>
                <a:srgbClr val="FEDDC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 name="Google Shape;7965;p34">
                <a:extLst>
                  <a:ext uri="{FF2B5EF4-FFF2-40B4-BE49-F238E27FC236}">
                    <a16:creationId xmlns:a16="http://schemas.microsoft.com/office/drawing/2014/main" id="{00310DFD-E4D6-31F1-FFDE-4D6686D14093}"/>
                  </a:ext>
                </a:extLst>
              </p:cNvPr>
              <p:cNvSpPr/>
              <p:nvPr/>
            </p:nvSpPr>
            <p:spPr>
              <a:xfrm>
                <a:off x="346739" y="1000510"/>
                <a:ext cx="71988" cy="281481"/>
              </a:xfrm>
              <a:custGeom>
                <a:avLst/>
                <a:gdLst/>
                <a:ahLst/>
                <a:cxnLst/>
                <a:rect l="l" t="t" r="r" b="b"/>
                <a:pathLst>
                  <a:path w="1302" h="5091" extrusionOk="0">
                    <a:moveTo>
                      <a:pt x="571" y="0"/>
                    </a:moveTo>
                    <a:cubicBezTo>
                      <a:pt x="480" y="0"/>
                      <a:pt x="388" y="69"/>
                      <a:pt x="366" y="160"/>
                    </a:cubicBezTo>
                    <a:cubicBezTo>
                      <a:pt x="343" y="183"/>
                      <a:pt x="343" y="229"/>
                      <a:pt x="320" y="274"/>
                    </a:cubicBezTo>
                    <a:cubicBezTo>
                      <a:pt x="320" y="297"/>
                      <a:pt x="320" y="343"/>
                      <a:pt x="320" y="366"/>
                    </a:cubicBezTo>
                    <a:cubicBezTo>
                      <a:pt x="320" y="411"/>
                      <a:pt x="320" y="480"/>
                      <a:pt x="297" y="525"/>
                    </a:cubicBezTo>
                    <a:cubicBezTo>
                      <a:pt x="297" y="525"/>
                      <a:pt x="297" y="548"/>
                      <a:pt x="297" y="548"/>
                    </a:cubicBezTo>
                    <a:cubicBezTo>
                      <a:pt x="297" y="662"/>
                      <a:pt x="297" y="777"/>
                      <a:pt x="274" y="891"/>
                    </a:cubicBezTo>
                    <a:cubicBezTo>
                      <a:pt x="274" y="982"/>
                      <a:pt x="274" y="1096"/>
                      <a:pt x="274" y="1210"/>
                    </a:cubicBezTo>
                    <a:cubicBezTo>
                      <a:pt x="251" y="1393"/>
                      <a:pt x="251" y="1598"/>
                      <a:pt x="251" y="1781"/>
                    </a:cubicBezTo>
                    <a:cubicBezTo>
                      <a:pt x="229" y="1827"/>
                      <a:pt x="229" y="1872"/>
                      <a:pt x="206" y="1895"/>
                    </a:cubicBezTo>
                    <a:cubicBezTo>
                      <a:pt x="206" y="1941"/>
                      <a:pt x="206" y="1963"/>
                      <a:pt x="206" y="2009"/>
                    </a:cubicBezTo>
                    <a:cubicBezTo>
                      <a:pt x="183" y="2078"/>
                      <a:pt x="183" y="2123"/>
                      <a:pt x="183" y="2192"/>
                    </a:cubicBezTo>
                    <a:cubicBezTo>
                      <a:pt x="160" y="2329"/>
                      <a:pt x="137" y="2466"/>
                      <a:pt x="137" y="2625"/>
                    </a:cubicBezTo>
                    <a:cubicBezTo>
                      <a:pt x="137" y="2762"/>
                      <a:pt x="114" y="2922"/>
                      <a:pt x="114" y="3082"/>
                    </a:cubicBezTo>
                    <a:cubicBezTo>
                      <a:pt x="114" y="3150"/>
                      <a:pt x="114" y="3219"/>
                      <a:pt x="92" y="3264"/>
                    </a:cubicBezTo>
                    <a:cubicBezTo>
                      <a:pt x="92" y="3310"/>
                      <a:pt x="92" y="3333"/>
                      <a:pt x="92" y="3379"/>
                    </a:cubicBezTo>
                    <a:cubicBezTo>
                      <a:pt x="92" y="3379"/>
                      <a:pt x="92" y="3401"/>
                      <a:pt x="92" y="3424"/>
                    </a:cubicBezTo>
                    <a:cubicBezTo>
                      <a:pt x="92" y="3470"/>
                      <a:pt x="92" y="3516"/>
                      <a:pt x="69" y="3561"/>
                    </a:cubicBezTo>
                    <a:cubicBezTo>
                      <a:pt x="69" y="3653"/>
                      <a:pt x="46" y="3744"/>
                      <a:pt x="46" y="3835"/>
                    </a:cubicBezTo>
                    <a:cubicBezTo>
                      <a:pt x="23" y="3926"/>
                      <a:pt x="23" y="4041"/>
                      <a:pt x="23" y="4132"/>
                    </a:cubicBezTo>
                    <a:cubicBezTo>
                      <a:pt x="0" y="4292"/>
                      <a:pt x="23" y="4451"/>
                      <a:pt x="92" y="4588"/>
                    </a:cubicBezTo>
                    <a:cubicBezTo>
                      <a:pt x="114" y="4634"/>
                      <a:pt x="137" y="4657"/>
                      <a:pt x="183" y="4702"/>
                    </a:cubicBezTo>
                    <a:cubicBezTo>
                      <a:pt x="206" y="4725"/>
                      <a:pt x="229" y="4748"/>
                      <a:pt x="251" y="4771"/>
                    </a:cubicBezTo>
                    <a:cubicBezTo>
                      <a:pt x="297" y="4817"/>
                      <a:pt x="366" y="4839"/>
                      <a:pt x="434" y="4885"/>
                    </a:cubicBezTo>
                    <a:cubicBezTo>
                      <a:pt x="525" y="4908"/>
                      <a:pt x="617" y="4954"/>
                      <a:pt x="708" y="4976"/>
                    </a:cubicBezTo>
                    <a:cubicBezTo>
                      <a:pt x="754" y="4999"/>
                      <a:pt x="799" y="4999"/>
                      <a:pt x="822" y="5022"/>
                    </a:cubicBezTo>
                    <a:cubicBezTo>
                      <a:pt x="868" y="5045"/>
                      <a:pt x="891" y="5045"/>
                      <a:pt x="913" y="5068"/>
                    </a:cubicBezTo>
                    <a:lnTo>
                      <a:pt x="959" y="5068"/>
                    </a:lnTo>
                    <a:cubicBezTo>
                      <a:pt x="1027" y="5068"/>
                      <a:pt x="1073" y="5091"/>
                      <a:pt x="1142" y="5091"/>
                    </a:cubicBezTo>
                    <a:cubicBezTo>
                      <a:pt x="1142" y="5091"/>
                      <a:pt x="1164" y="5091"/>
                      <a:pt x="1164" y="5068"/>
                    </a:cubicBezTo>
                    <a:cubicBezTo>
                      <a:pt x="1187" y="5068"/>
                      <a:pt x="1210" y="5068"/>
                      <a:pt x="1210" y="5045"/>
                    </a:cubicBezTo>
                    <a:cubicBezTo>
                      <a:pt x="1233" y="4999"/>
                      <a:pt x="1256" y="4976"/>
                      <a:pt x="1279" y="4954"/>
                    </a:cubicBezTo>
                    <a:cubicBezTo>
                      <a:pt x="1301" y="4954"/>
                      <a:pt x="1301" y="4931"/>
                      <a:pt x="1301" y="4931"/>
                    </a:cubicBezTo>
                    <a:cubicBezTo>
                      <a:pt x="1301" y="4908"/>
                      <a:pt x="1301" y="4885"/>
                      <a:pt x="1301" y="4862"/>
                    </a:cubicBezTo>
                    <a:cubicBezTo>
                      <a:pt x="1301" y="4862"/>
                      <a:pt x="1301" y="4862"/>
                      <a:pt x="1301" y="4839"/>
                    </a:cubicBezTo>
                    <a:cubicBezTo>
                      <a:pt x="1301" y="4794"/>
                      <a:pt x="1279" y="4748"/>
                      <a:pt x="1279" y="4702"/>
                    </a:cubicBezTo>
                    <a:cubicBezTo>
                      <a:pt x="1279" y="4588"/>
                      <a:pt x="1256" y="4497"/>
                      <a:pt x="1256" y="4383"/>
                    </a:cubicBezTo>
                    <a:cubicBezTo>
                      <a:pt x="1256" y="4200"/>
                      <a:pt x="1256" y="4041"/>
                      <a:pt x="1256" y="3881"/>
                    </a:cubicBezTo>
                    <a:cubicBezTo>
                      <a:pt x="1233" y="3789"/>
                      <a:pt x="1233" y="3698"/>
                      <a:pt x="1233" y="3607"/>
                    </a:cubicBezTo>
                    <a:cubicBezTo>
                      <a:pt x="1233" y="3516"/>
                      <a:pt x="1233" y="3424"/>
                      <a:pt x="1210" y="3333"/>
                    </a:cubicBezTo>
                    <a:cubicBezTo>
                      <a:pt x="1210" y="3219"/>
                      <a:pt x="1210" y="3128"/>
                      <a:pt x="1210" y="3013"/>
                    </a:cubicBezTo>
                    <a:cubicBezTo>
                      <a:pt x="1187" y="2922"/>
                      <a:pt x="1187" y="2831"/>
                      <a:pt x="1187" y="2740"/>
                    </a:cubicBezTo>
                    <a:cubicBezTo>
                      <a:pt x="1164" y="2625"/>
                      <a:pt x="1164" y="2534"/>
                      <a:pt x="1164" y="2443"/>
                    </a:cubicBezTo>
                    <a:cubicBezTo>
                      <a:pt x="1164" y="2351"/>
                      <a:pt x="1142" y="2260"/>
                      <a:pt x="1142" y="2192"/>
                    </a:cubicBezTo>
                    <a:cubicBezTo>
                      <a:pt x="1142" y="2100"/>
                      <a:pt x="1142" y="2009"/>
                      <a:pt x="1119" y="1918"/>
                    </a:cubicBezTo>
                    <a:cubicBezTo>
                      <a:pt x="1119" y="1827"/>
                      <a:pt x="1096" y="1735"/>
                      <a:pt x="1096" y="1644"/>
                    </a:cubicBezTo>
                    <a:cubicBezTo>
                      <a:pt x="1073" y="1530"/>
                      <a:pt x="1073" y="1416"/>
                      <a:pt x="1050" y="1302"/>
                    </a:cubicBezTo>
                    <a:cubicBezTo>
                      <a:pt x="1050" y="1233"/>
                      <a:pt x="1050" y="1187"/>
                      <a:pt x="1050" y="1119"/>
                    </a:cubicBezTo>
                    <a:cubicBezTo>
                      <a:pt x="1050" y="1050"/>
                      <a:pt x="1027" y="982"/>
                      <a:pt x="1027" y="913"/>
                    </a:cubicBezTo>
                    <a:cubicBezTo>
                      <a:pt x="1027" y="845"/>
                      <a:pt x="1027" y="777"/>
                      <a:pt x="1005" y="708"/>
                    </a:cubicBezTo>
                    <a:cubicBezTo>
                      <a:pt x="1005" y="662"/>
                      <a:pt x="1005" y="594"/>
                      <a:pt x="982" y="525"/>
                    </a:cubicBezTo>
                    <a:cubicBezTo>
                      <a:pt x="982" y="480"/>
                      <a:pt x="982" y="411"/>
                      <a:pt x="982" y="366"/>
                    </a:cubicBezTo>
                    <a:cubicBezTo>
                      <a:pt x="982" y="297"/>
                      <a:pt x="959" y="229"/>
                      <a:pt x="959" y="183"/>
                    </a:cubicBezTo>
                    <a:cubicBezTo>
                      <a:pt x="959" y="137"/>
                      <a:pt x="913" y="92"/>
                      <a:pt x="868" y="92"/>
                    </a:cubicBezTo>
                    <a:cubicBezTo>
                      <a:pt x="845" y="115"/>
                      <a:pt x="799" y="137"/>
                      <a:pt x="799" y="183"/>
                    </a:cubicBezTo>
                    <a:cubicBezTo>
                      <a:pt x="799" y="206"/>
                      <a:pt x="799" y="206"/>
                      <a:pt x="799" y="229"/>
                    </a:cubicBezTo>
                    <a:cubicBezTo>
                      <a:pt x="776" y="115"/>
                      <a:pt x="708" y="23"/>
                      <a:pt x="594" y="0"/>
                    </a:cubicBezTo>
                    <a:close/>
                  </a:path>
                </a:pathLst>
              </a:custGeom>
              <a:solidFill>
                <a:srgbClr val="F2D2B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 name="Google Shape;7966;p34">
                <a:extLst>
                  <a:ext uri="{FF2B5EF4-FFF2-40B4-BE49-F238E27FC236}">
                    <a16:creationId xmlns:a16="http://schemas.microsoft.com/office/drawing/2014/main" id="{327AAF4C-6795-D131-1E07-943765A02FCA}"/>
                  </a:ext>
                </a:extLst>
              </p:cNvPr>
              <p:cNvSpPr/>
              <p:nvPr/>
            </p:nvSpPr>
            <p:spPr>
              <a:xfrm>
                <a:off x="403522" y="1193585"/>
                <a:ext cx="60653" cy="80834"/>
              </a:xfrm>
              <a:custGeom>
                <a:avLst/>
                <a:gdLst/>
                <a:ahLst/>
                <a:cxnLst/>
                <a:rect l="l" t="t" r="r" b="b"/>
                <a:pathLst>
                  <a:path w="1097" h="1462" extrusionOk="0">
                    <a:moveTo>
                      <a:pt x="959" y="1"/>
                    </a:moveTo>
                    <a:cubicBezTo>
                      <a:pt x="913" y="1"/>
                      <a:pt x="891" y="1"/>
                      <a:pt x="868" y="24"/>
                    </a:cubicBezTo>
                    <a:cubicBezTo>
                      <a:pt x="845" y="46"/>
                      <a:pt x="822" y="92"/>
                      <a:pt x="822" y="115"/>
                    </a:cubicBezTo>
                    <a:cubicBezTo>
                      <a:pt x="822" y="161"/>
                      <a:pt x="799" y="206"/>
                      <a:pt x="799" y="252"/>
                    </a:cubicBezTo>
                    <a:cubicBezTo>
                      <a:pt x="777" y="275"/>
                      <a:pt x="754" y="320"/>
                      <a:pt x="754" y="343"/>
                    </a:cubicBezTo>
                    <a:cubicBezTo>
                      <a:pt x="731" y="389"/>
                      <a:pt x="708" y="434"/>
                      <a:pt x="685" y="480"/>
                    </a:cubicBezTo>
                    <a:cubicBezTo>
                      <a:pt x="640" y="571"/>
                      <a:pt x="571" y="663"/>
                      <a:pt x="503" y="731"/>
                    </a:cubicBezTo>
                    <a:cubicBezTo>
                      <a:pt x="480" y="777"/>
                      <a:pt x="434" y="822"/>
                      <a:pt x="411" y="868"/>
                    </a:cubicBezTo>
                    <a:cubicBezTo>
                      <a:pt x="366" y="891"/>
                      <a:pt x="320" y="937"/>
                      <a:pt x="297" y="959"/>
                    </a:cubicBezTo>
                    <a:cubicBezTo>
                      <a:pt x="252" y="982"/>
                      <a:pt x="229" y="1005"/>
                      <a:pt x="183" y="1028"/>
                    </a:cubicBezTo>
                    <a:lnTo>
                      <a:pt x="160" y="1028"/>
                    </a:lnTo>
                    <a:cubicBezTo>
                      <a:pt x="137" y="1028"/>
                      <a:pt x="137" y="1051"/>
                      <a:pt x="115" y="1074"/>
                    </a:cubicBezTo>
                    <a:lnTo>
                      <a:pt x="69" y="1074"/>
                    </a:lnTo>
                    <a:cubicBezTo>
                      <a:pt x="23" y="1096"/>
                      <a:pt x="0" y="1119"/>
                      <a:pt x="23" y="1165"/>
                    </a:cubicBezTo>
                    <a:cubicBezTo>
                      <a:pt x="23" y="1188"/>
                      <a:pt x="46" y="1210"/>
                      <a:pt x="46" y="1210"/>
                    </a:cubicBezTo>
                    <a:cubicBezTo>
                      <a:pt x="46" y="1233"/>
                      <a:pt x="69" y="1233"/>
                      <a:pt x="69" y="1256"/>
                    </a:cubicBezTo>
                    <a:cubicBezTo>
                      <a:pt x="69" y="1279"/>
                      <a:pt x="46" y="1325"/>
                      <a:pt x="69" y="1347"/>
                    </a:cubicBezTo>
                    <a:cubicBezTo>
                      <a:pt x="69" y="1370"/>
                      <a:pt x="92" y="1393"/>
                      <a:pt x="92" y="1416"/>
                    </a:cubicBezTo>
                    <a:cubicBezTo>
                      <a:pt x="115" y="1439"/>
                      <a:pt x="137" y="1439"/>
                      <a:pt x="160" y="1462"/>
                    </a:cubicBezTo>
                    <a:lnTo>
                      <a:pt x="252" y="1462"/>
                    </a:lnTo>
                    <a:cubicBezTo>
                      <a:pt x="274" y="1439"/>
                      <a:pt x="297" y="1439"/>
                      <a:pt x="320" y="1439"/>
                    </a:cubicBezTo>
                    <a:cubicBezTo>
                      <a:pt x="343" y="1439"/>
                      <a:pt x="343" y="1439"/>
                      <a:pt x="366" y="1416"/>
                    </a:cubicBezTo>
                    <a:lnTo>
                      <a:pt x="388" y="1416"/>
                    </a:lnTo>
                    <a:cubicBezTo>
                      <a:pt x="434" y="1393"/>
                      <a:pt x="503" y="1370"/>
                      <a:pt x="571" y="1325"/>
                    </a:cubicBezTo>
                    <a:cubicBezTo>
                      <a:pt x="617" y="1302"/>
                      <a:pt x="662" y="1256"/>
                      <a:pt x="708" y="1210"/>
                    </a:cubicBezTo>
                    <a:cubicBezTo>
                      <a:pt x="731" y="1165"/>
                      <a:pt x="754" y="1142"/>
                      <a:pt x="777" y="1096"/>
                    </a:cubicBezTo>
                    <a:cubicBezTo>
                      <a:pt x="822" y="1028"/>
                      <a:pt x="868" y="982"/>
                      <a:pt x="891" y="914"/>
                    </a:cubicBezTo>
                    <a:cubicBezTo>
                      <a:pt x="959" y="777"/>
                      <a:pt x="1028" y="640"/>
                      <a:pt x="1050" y="503"/>
                    </a:cubicBezTo>
                    <a:cubicBezTo>
                      <a:pt x="1073" y="434"/>
                      <a:pt x="1073" y="366"/>
                      <a:pt x="1096" y="297"/>
                    </a:cubicBezTo>
                    <a:cubicBezTo>
                      <a:pt x="1096" y="206"/>
                      <a:pt x="1096" y="138"/>
                      <a:pt x="1073" y="69"/>
                    </a:cubicBezTo>
                    <a:cubicBezTo>
                      <a:pt x="1050" y="24"/>
                      <a:pt x="1005" y="1"/>
                      <a:pt x="959" y="1"/>
                    </a:cubicBezTo>
                    <a:close/>
                  </a:path>
                </a:pathLst>
              </a:custGeom>
              <a:solidFill>
                <a:srgbClr val="F2D2B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 name="Google Shape;7967;p34">
                <a:extLst>
                  <a:ext uri="{FF2B5EF4-FFF2-40B4-BE49-F238E27FC236}">
                    <a16:creationId xmlns:a16="http://schemas.microsoft.com/office/drawing/2014/main" id="{544AF6F3-99FD-2761-2C4B-BA4AAF24DDD9}"/>
                  </a:ext>
                </a:extLst>
              </p:cNvPr>
              <p:cNvSpPr/>
              <p:nvPr/>
            </p:nvSpPr>
            <p:spPr>
              <a:xfrm>
                <a:off x="471696" y="1111589"/>
                <a:ext cx="170404" cy="111078"/>
              </a:xfrm>
              <a:custGeom>
                <a:avLst/>
                <a:gdLst/>
                <a:ahLst/>
                <a:cxnLst/>
                <a:rect l="l" t="t" r="r" b="b"/>
                <a:pathLst>
                  <a:path w="3082" h="2009" extrusionOk="0">
                    <a:moveTo>
                      <a:pt x="2922" y="0"/>
                    </a:moveTo>
                    <a:cubicBezTo>
                      <a:pt x="2899" y="0"/>
                      <a:pt x="2853" y="23"/>
                      <a:pt x="2830" y="23"/>
                    </a:cubicBezTo>
                    <a:cubicBezTo>
                      <a:pt x="2762" y="69"/>
                      <a:pt x="2716" y="160"/>
                      <a:pt x="2693" y="228"/>
                    </a:cubicBezTo>
                    <a:cubicBezTo>
                      <a:pt x="2671" y="297"/>
                      <a:pt x="2648" y="342"/>
                      <a:pt x="2602" y="411"/>
                    </a:cubicBezTo>
                    <a:cubicBezTo>
                      <a:pt x="2579" y="457"/>
                      <a:pt x="2556" y="525"/>
                      <a:pt x="2534" y="571"/>
                    </a:cubicBezTo>
                    <a:cubicBezTo>
                      <a:pt x="2511" y="639"/>
                      <a:pt x="2465" y="685"/>
                      <a:pt x="2420" y="753"/>
                    </a:cubicBezTo>
                    <a:cubicBezTo>
                      <a:pt x="2374" y="799"/>
                      <a:pt x="2328" y="867"/>
                      <a:pt x="2283" y="936"/>
                    </a:cubicBezTo>
                    <a:cubicBezTo>
                      <a:pt x="2260" y="959"/>
                      <a:pt x="2260" y="1004"/>
                      <a:pt x="2237" y="1027"/>
                    </a:cubicBezTo>
                    <a:cubicBezTo>
                      <a:pt x="2237" y="1004"/>
                      <a:pt x="2237" y="1004"/>
                      <a:pt x="2237" y="1004"/>
                    </a:cubicBezTo>
                    <a:cubicBezTo>
                      <a:pt x="2191" y="1073"/>
                      <a:pt x="2123" y="1119"/>
                      <a:pt x="2054" y="1187"/>
                    </a:cubicBezTo>
                    <a:cubicBezTo>
                      <a:pt x="2009" y="1255"/>
                      <a:pt x="1940" y="1301"/>
                      <a:pt x="1872" y="1347"/>
                    </a:cubicBezTo>
                    <a:cubicBezTo>
                      <a:pt x="1758" y="1438"/>
                      <a:pt x="1621" y="1529"/>
                      <a:pt x="1484" y="1575"/>
                    </a:cubicBezTo>
                    <a:cubicBezTo>
                      <a:pt x="1347" y="1644"/>
                      <a:pt x="1210" y="1689"/>
                      <a:pt x="1073" y="1712"/>
                    </a:cubicBezTo>
                    <a:cubicBezTo>
                      <a:pt x="982" y="1712"/>
                      <a:pt x="890" y="1712"/>
                      <a:pt x="799" y="1735"/>
                    </a:cubicBezTo>
                    <a:lnTo>
                      <a:pt x="639" y="1735"/>
                    </a:lnTo>
                    <a:cubicBezTo>
                      <a:pt x="593" y="1735"/>
                      <a:pt x="548" y="1712"/>
                      <a:pt x="502" y="1712"/>
                    </a:cubicBezTo>
                    <a:cubicBezTo>
                      <a:pt x="434" y="1712"/>
                      <a:pt x="365" y="1689"/>
                      <a:pt x="297" y="1666"/>
                    </a:cubicBezTo>
                    <a:cubicBezTo>
                      <a:pt x="205" y="1666"/>
                      <a:pt x="137" y="1644"/>
                      <a:pt x="68" y="1644"/>
                    </a:cubicBezTo>
                    <a:cubicBezTo>
                      <a:pt x="23" y="1644"/>
                      <a:pt x="0" y="1689"/>
                      <a:pt x="0" y="1712"/>
                    </a:cubicBezTo>
                    <a:cubicBezTo>
                      <a:pt x="0" y="1758"/>
                      <a:pt x="23" y="1780"/>
                      <a:pt x="68" y="1780"/>
                    </a:cubicBezTo>
                    <a:cubicBezTo>
                      <a:pt x="91" y="1803"/>
                      <a:pt x="114" y="1803"/>
                      <a:pt x="137" y="1803"/>
                    </a:cubicBezTo>
                    <a:cubicBezTo>
                      <a:pt x="228" y="1803"/>
                      <a:pt x="297" y="1826"/>
                      <a:pt x="388" y="1849"/>
                    </a:cubicBezTo>
                    <a:cubicBezTo>
                      <a:pt x="457" y="1872"/>
                      <a:pt x="548" y="1895"/>
                      <a:pt x="639" y="1917"/>
                    </a:cubicBezTo>
                    <a:cubicBezTo>
                      <a:pt x="730" y="1917"/>
                      <a:pt x="822" y="1940"/>
                      <a:pt x="913" y="1940"/>
                    </a:cubicBezTo>
                    <a:lnTo>
                      <a:pt x="1096" y="1940"/>
                    </a:lnTo>
                    <a:cubicBezTo>
                      <a:pt x="1096" y="1963"/>
                      <a:pt x="1096" y="1963"/>
                      <a:pt x="1096" y="1963"/>
                    </a:cubicBezTo>
                    <a:cubicBezTo>
                      <a:pt x="1141" y="1986"/>
                      <a:pt x="1164" y="1986"/>
                      <a:pt x="1210" y="1986"/>
                    </a:cubicBezTo>
                    <a:cubicBezTo>
                      <a:pt x="1301" y="2009"/>
                      <a:pt x="1392" y="2009"/>
                      <a:pt x="1461" y="2009"/>
                    </a:cubicBezTo>
                    <a:cubicBezTo>
                      <a:pt x="1529" y="2009"/>
                      <a:pt x="1575" y="1986"/>
                      <a:pt x="1621" y="1986"/>
                    </a:cubicBezTo>
                    <a:cubicBezTo>
                      <a:pt x="1689" y="1986"/>
                      <a:pt x="1758" y="1963"/>
                      <a:pt x="1803" y="1963"/>
                    </a:cubicBezTo>
                    <a:cubicBezTo>
                      <a:pt x="1872" y="1940"/>
                      <a:pt x="1917" y="1917"/>
                      <a:pt x="1963" y="1895"/>
                    </a:cubicBezTo>
                    <a:cubicBezTo>
                      <a:pt x="2009" y="1872"/>
                      <a:pt x="2031" y="1849"/>
                      <a:pt x="2077" y="1826"/>
                    </a:cubicBezTo>
                    <a:cubicBezTo>
                      <a:pt x="2168" y="1780"/>
                      <a:pt x="2237" y="1735"/>
                      <a:pt x="2305" y="1666"/>
                    </a:cubicBezTo>
                    <a:cubicBezTo>
                      <a:pt x="2420" y="1575"/>
                      <a:pt x="2534" y="1461"/>
                      <a:pt x="2648" y="1324"/>
                    </a:cubicBezTo>
                    <a:cubicBezTo>
                      <a:pt x="2693" y="1255"/>
                      <a:pt x="2739" y="1187"/>
                      <a:pt x="2785" y="1119"/>
                    </a:cubicBezTo>
                    <a:cubicBezTo>
                      <a:pt x="2830" y="1050"/>
                      <a:pt x="2853" y="959"/>
                      <a:pt x="2899" y="890"/>
                    </a:cubicBezTo>
                    <a:lnTo>
                      <a:pt x="2876" y="890"/>
                    </a:lnTo>
                    <a:cubicBezTo>
                      <a:pt x="2899" y="890"/>
                      <a:pt x="2899" y="890"/>
                      <a:pt x="2899" y="867"/>
                    </a:cubicBezTo>
                    <a:cubicBezTo>
                      <a:pt x="2899" y="890"/>
                      <a:pt x="2899" y="890"/>
                      <a:pt x="2899" y="890"/>
                    </a:cubicBezTo>
                    <a:cubicBezTo>
                      <a:pt x="2967" y="708"/>
                      <a:pt x="3013" y="525"/>
                      <a:pt x="3059" y="342"/>
                    </a:cubicBezTo>
                    <a:cubicBezTo>
                      <a:pt x="3081" y="297"/>
                      <a:pt x="3081" y="251"/>
                      <a:pt x="3081" y="183"/>
                    </a:cubicBezTo>
                    <a:cubicBezTo>
                      <a:pt x="3081" y="137"/>
                      <a:pt x="3059" y="91"/>
                      <a:pt x="3036" y="46"/>
                    </a:cubicBezTo>
                    <a:cubicBezTo>
                      <a:pt x="2990" y="23"/>
                      <a:pt x="2967" y="0"/>
                      <a:pt x="2922" y="0"/>
                    </a:cubicBezTo>
                    <a:close/>
                  </a:path>
                </a:pathLst>
              </a:custGeom>
              <a:solidFill>
                <a:srgbClr val="F2D2B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 name="Google Shape;7968;p34">
                <a:extLst>
                  <a:ext uri="{FF2B5EF4-FFF2-40B4-BE49-F238E27FC236}">
                    <a16:creationId xmlns:a16="http://schemas.microsoft.com/office/drawing/2014/main" id="{1C480122-5433-E3E5-943D-5BA42261BF66}"/>
                  </a:ext>
                </a:extLst>
              </p:cNvPr>
              <p:cNvSpPr/>
              <p:nvPr/>
            </p:nvSpPr>
            <p:spPr>
              <a:xfrm>
                <a:off x="355585" y="1268061"/>
                <a:ext cx="407653" cy="800157"/>
              </a:xfrm>
              <a:custGeom>
                <a:avLst/>
                <a:gdLst/>
                <a:ahLst/>
                <a:cxnLst/>
                <a:rect l="l" t="t" r="r" b="b"/>
                <a:pathLst>
                  <a:path w="7373" h="14472" extrusionOk="0">
                    <a:moveTo>
                      <a:pt x="137" y="0"/>
                    </a:moveTo>
                    <a:cubicBezTo>
                      <a:pt x="114" y="0"/>
                      <a:pt x="91" y="0"/>
                      <a:pt x="46" y="46"/>
                    </a:cubicBezTo>
                    <a:cubicBezTo>
                      <a:pt x="23" y="69"/>
                      <a:pt x="23" y="92"/>
                      <a:pt x="0" y="137"/>
                    </a:cubicBezTo>
                    <a:cubicBezTo>
                      <a:pt x="0" y="160"/>
                      <a:pt x="23" y="229"/>
                      <a:pt x="46" y="252"/>
                    </a:cubicBezTo>
                    <a:lnTo>
                      <a:pt x="46" y="274"/>
                    </a:lnTo>
                    <a:cubicBezTo>
                      <a:pt x="69" y="320"/>
                      <a:pt x="91" y="343"/>
                      <a:pt x="91" y="388"/>
                    </a:cubicBezTo>
                    <a:lnTo>
                      <a:pt x="114" y="411"/>
                    </a:lnTo>
                    <a:cubicBezTo>
                      <a:pt x="160" y="503"/>
                      <a:pt x="183" y="594"/>
                      <a:pt x="228" y="685"/>
                    </a:cubicBezTo>
                    <a:cubicBezTo>
                      <a:pt x="274" y="799"/>
                      <a:pt x="297" y="891"/>
                      <a:pt x="342" y="1005"/>
                    </a:cubicBezTo>
                    <a:cubicBezTo>
                      <a:pt x="365" y="1050"/>
                      <a:pt x="365" y="1096"/>
                      <a:pt x="388" y="1142"/>
                    </a:cubicBezTo>
                    <a:cubicBezTo>
                      <a:pt x="411" y="1210"/>
                      <a:pt x="434" y="1301"/>
                      <a:pt x="479" y="1393"/>
                    </a:cubicBezTo>
                    <a:cubicBezTo>
                      <a:pt x="525" y="1507"/>
                      <a:pt x="571" y="1621"/>
                      <a:pt x="639" y="1735"/>
                    </a:cubicBezTo>
                    <a:lnTo>
                      <a:pt x="708" y="1895"/>
                    </a:lnTo>
                    <a:lnTo>
                      <a:pt x="731" y="1941"/>
                    </a:lnTo>
                    <a:cubicBezTo>
                      <a:pt x="753" y="1986"/>
                      <a:pt x="753" y="2009"/>
                      <a:pt x="776" y="2055"/>
                    </a:cubicBezTo>
                    <a:cubicBezTo>
                      <a:pt x="799" y="2078"/>
                      <a:pt x="822" y="2100"/>
                      <a:pt x="845" y="2123"/>
                    </a:cubicBezTo>
                    <a:cubicBezTo>
                      <a:pt x="867" y="2146"/>
                      <a:pt x="890" y="2192"/>
                      <a:pt x="890" y="2237"/>
                    </a:cubicBezTo>
                    <a:cubicBezTo>
                      <a:pt x="936" y="2329"/>
                      <a:pt x="982" y="2420"/>
                      <a:pt x="1004" y="2511"/>
                    </a:cubicBezTo>
                    <a:lnTo>
                      <a:pt x="1027" y="2534"/>
                    </a:lnTo>
                    <a:cubicBezTo>
                      <a:pt x="1073" y="2717"/>
                      <a:pt x="1164" y="2876"/>
                      <a:pt x="1233" y="3013"/>
                    </a:cubicBezTo>
                    <a:lnTo>
                      <a:pt x="1233" y="3036"/>
                    </a:lnTo>
                    <a:cubicBezTo>
                      <a:pt x="1278" y="3127"/>
                      <a:pt x="1301" y="3196"/>
                      <a:pt x="1324" y="3264"/>
                    </a:cubicBezTo>
                    <a:cubicBezTo>
                      <a:pt x="1370" y="3356"/>
                      <a:pt x="1392" y="3424"/>
                      <a:pt x="1438" y="3493"/>
                    </a:cubicBezTo>
                    <a:lnTo>
                      <a:pt x="1507" y="3675"/>
                    </a:lnTo>
                    <a:lnTo>
                      <a:pt x="1644" y="3972"/>
                    </a:lnTo>
                    <a:cubicBezTo>
                      <a:pt x="1689" y="4063"/>
                      <a:pt x="1712" y="4155"/>
                      <a:pt x="1758" y="4246"/>
                    </a:cubicBezTo>
                    <a:cubicBezTo>
                      <a:pt x="1780" y="4314"/>
                      <a:pt x="1803" y="4360"/>
                      <a:pt x="1849" y="4429"/>
                    </a:cubicBezTo>
                    <a:cubicBezTo>
                      <a:pt x="1917" y="4611"/>
                      <a:pt x="1986" y="4794"/>
                      <a:pt x="2054" y="4976"/>
                    </a:cubicBezTo>
                    <a:cubicBezTo>
                      <a:pt x="2123" y="5113"/>
                      <a:pt x="2168" y="5227"/>
                      <a:pt x="2214" y="5364"/>
                    </a:cubicBezTo>
                    <a:cubicBezTo>
                      <a:pt x="2237" y="5410"/>
                      <a:pt x="2260" y="5456"/>
                      <a:pt x="2283" y="5501"/>
                    </a:cubicBezTo>
                    <a:lnTo>
                      <a:pt x="2328" y="5615"/>
                    </a:lnTo>
                    <a:cubicBezTo>
                      <a:pt x="2351" y="5638"/>
                      <a:pt x="2351" y="5684"/>
                      <a:pt x="2374" y="5730"/>
                    </a:cubicBezTo>
                    <a:cubicBezTo>
                      <a:pt x="2397" y="5775"/>
                      <a:pt x="2420" y="5821"/>
                      <a:pt x="2442" y="5867"/>
                    </a:cubicBezTo>
                    <a:lnTo>
                      <a:pt x="2534" y="6118"/>
                    </a:lnTo>
                    <a:lnTo>
                      <a:pt x="2648" y="6369"/>
                    </a:lnTo>
                    <a:cubicBezTo>
                      <a:pt x="2693" y="6460"/>
                      <a:pt x="2716" y="6528"/>
                      <a:pt x="2762" y="6620"/>
                    </a:cubicBezTo>
                    <a:cubicBezTo>
                      <a:pt x="2785" y="6688"/>
                      <a:pt x="2830" y="6780"/>
                      <a:pt x="2876" y="6871"/>
                    </a:cubicBezTo>
                    <a:cubicBezTo>
                      <a:pt x="2899" y="6962"/>
                      <a:pt x="2945" y="7053"/>
                      <a:pt x="2990" y="7145"/>
                    </a:cubicBezTo>
                    <a:lnTo>
                      <a:pt x="3082" y="7373"/>
                    </a:lnTo>
                    <a:cubicBezTo>
                      <a:pt x="3218" y="7670"/>
                      <a:pt x="3333" y="7989"/>
                      <a:pt x="3447" y="8286"/>
                    </a:cubicBezTo>
                    <a:lnTo>
                      <a:pt x="3515" y="8423"/>
                    </a:lnTo>
                    <a:cubicBezTo>
                      <a:pt x="3606" y="8674"/>
                      <a:pt x="3721" y="8902"/>
                      <a:pt x="3812" y="9153"/>
                    </a:cubicBezTo>
                    <a:lnTo>
                      <a:pt x="3949" y="9450"/>
                    </a:lnTo>
                    <a:lnTo>
                      <a:pt x="3995" y="9541"/>
                    </a:lnTo>
                    <a:cubicBezTo>
                      <a:pt x="4040" y="9678"/>
                      <a:pt x="4086" y="9792"/>
                      <a:pt x="4154" y="9929"/>
                    </a:cubicBezTo>
                    <a:cubicBezTo>
                      <a:pt x="4223" y="10089"/>
                      <a:pt x="4291" y="10272"/>
                      <a:pt x="4383" y="10432"/>
                    </a:cubicBezTo>
                    <a:cubicBezTo>
                      <a:pt x="4428" y="10569"/>
                      <a:pt x="4474" y="10705"/>
                      <a:pt x="4542" y="10842"/>
                    </a:cubicBezTo>
                    <a:lnTo>
                      <a:pt x="4588" y="10934"/>
                    </a:lnTo>
                    <a:cubicBezTo>
                      <a:pt x="4656" y="11094"/>
                      <a:pt x="4725" y="11253"/>
                      <a:pt x="4793" y="11436"/>
                    </a:cubicBezTo>
                    <a:cubicBezTo>
                      <a:pt x="4816" y="11504"/>
                      <a:pt x="4862" y="11573"/>
                      <a:pt x="4885" y="11664"/>
                    </a:cubicBezTo>
                    <a:cubicBezTo>
                      <a:pt x="4908" y="11710"/>
                      <a:pt x="4930" y="11733"/>
                      <a:pt x="4930" y="11778"/>
                    </a:cubicBezTo>
                    <a:cubicBezTo>
                      <a:pt x="4953" y="11824"/>
                      <a:pt x="4953" y="11847"/>
                      <a:pt x="4976" y="11892"/>
                    </a:cubicBezTo>
                    <a:lnTo>
                      <a:pt x="5044" y="12029"/>
                    </a:lnTo>
                    <a:cubicBezTo>
                      <a:pt x="5090" y="12166"/>
                      <a:pt x="5136" y="12280"/>
                      <a:pt x="5204" y="12395"/>
                    </a:cubicBezTo>
                    <a:cubicBezTo>
                      <a:pt x="5273" y="12554"/>
                      <a:pt x="5341" y="12714"/>
                      <a:pt x="5410" y="12874"/>
                    </a:cubicBezTo>
                    <a:cubicBezTo>
                      <a:pt x="5478" y="13034"/>
                      <a:pt x="5547" y="13193"/>
                      <a:pt x="5615" y="13330"/>
                    </a:cubicBezTo>
                    <a:cubicBezTo>
                      <a:pt x="5661" y="13399"/>
                      <a:pt x="5684" y="13467"/>
                      <a:pt x="5706" y="13536"/>
                    </a:cubicBezTo>
                    <a:cubicBezTo>
                      <a:pt x="5752" y="13627"/>
                      <a:pt x="5798" y="13718"/>
                      <a:pt x="5843" y="13810"/>
                    </a:cubicBezTo>
                    <a:cubicBezTo>
                      <a:pt x="5866" y="13878"/>
                      <a:pt x="5889" y="13924"/>
                      <a:pt x="5912" y="13969"/>
                    </a:cubicBezTo>
                    <a:lnTo>
                      <a:pt x="5957" y="14038"/>
                    </a:lnTo>
                    <a:lnTo>
                      <a:pt x="5980" y="14106"/>
                    </a:lnTo>
                    <a:cubicBezTo>
                      <a:pt x="6003" y="14152"/>
                      <a:pt x="6026" y="14198"/>
                      <a:pt x="6049" y="14243"/>
                    </a:cubicBezTo>
                    <a:cubicBezTo>
                      <a:pt x="6072" y="14289"/>
                      <a:pt x="6094" y="14312"/>
                      <a:pt x="6094" y="14335"/>
                    </a:cubicBezTo>
                    <a:cubicBezTo>
                      <a:pt x="6117" y="14380"/>
                      <a:pt x="6140" y="14403"/>
                      <a:pt x="6186" y="14426"/>
                    </a:cubicBezTo>
                    <a:cubicBezTo>
                      <a:pt x="6209" y="14449"/>
                      <a:pt x="6254" y="14449"/>
                      <a:pt x="6277" y="14449"/>
                    </a:cubicBezTo>
                    <a:cubicBezTo>
                      <a:pt x="6323" y="14472"/>
                      <a:pt x="6368" y="14472"/>
                      <a:pt x="6414" y="14472"/>
                    </a:cubicBezTo>
                    <a:lnTo>
                      <a:pt x="6551" y="14472"/>
                    </a:lnTo>
                    <a:lnTo>
                      <a:pt x="6597" y="14449"/>
                    </a:lnTo>
                    <a:lnTo>
                      <a:pt x="6756" y="14449"/>
                    </a:lnTo>
                    <a:lnTo>
                      <a:pt x="6779" y="14426"/>
                    </a:lnTo>
                    <a:lnTo>
                      <a:pt x="6871" y="14426"/>
                    </a:lnTo>
                    <a:cubicBezTo>
                      <a:pt x="6916" y="14426"/>
                      <a:pt x="6962" y="14403"/>
                      <a:pt x="7007" y="14403"/>
                    </a:cubicBezTo>
                    <a:lnTo>
                      <a:pt x="7076" y="14403"/>
                    </a:lnTo>
                    <a:cubicBezTo>
                      <a:pt x="7099" y="14380"/>
                      <a:pt x="7122" y="14380"/>
                      <a:pt x="7167" y="14358"/>
                    </a:cubicBezTo>
                    <a:lnTo>
                      <a:pt x="7190" y="14358"/>
                    </a:lnTo>
                    <a:cubicBezTo>
                      <a:pt x="7190" y="14358"/>
                      <a:pt x="7190" y="14358"/>
                      <a:pt x="7213" y="14335"/>
                    </a:cubicBezTo>
                    <a:cubicBezTo>
                      <a:pt x="7213" y="14358"/>
                      <a:pt x="7236" y="14358"/>
                      <a:pt x="7236" y="14358"/>
                    </a:cubicBezTo>
                    <a:lnTo>
                      <a:pt x="7281" y="14358"/>
                    </a:lnTo>
                    <a:cubicBezTo>
                      <a:pt x="7304" y="14335"/>
                      <a:pt x="7327" y="14312"/>
                      <a:pt x="7350" y="14289"/>
                    </a:cubicBezTo>
                    <a:cubicBezTo>
                      <a:pt x="7373" y="14266"/>
                      <a:pt x="7373" y="14221"/>
                      <a:pt x="7373" y="14198"/>
                    </a:cubicBezTo>
                    <a:cubicBezTo>
                      <a:pt x="7350" y="14152"/>
                      <a:pt x="7350" y="14129"/>
                      <a:pt x="7327" y="14084"/>
                    </a:cubicBezTo>
                    <a:lnTo>
                      <a:pt x="7327" y="14061"/>
                    </a:lnTo>
                    <a:lnTo>
                      <a:pt x="7304" y="14015"/>
                    </a:lnTo>
                    <a:lnTo>
                      <a:pt x="7304" y="14038"/>
                    </a:lnTo>
                    <a:cubicBezTo>
                      <a:pt x="7213" y="13741"/>
                      <a:pt x="7076" y="13467"/>
                      <a:pt x="6962" y="13193"/>
                    </a:cubicBezTo>
                    <a:lnTo>
                      <a:pt x="6939" y="13125"/>
                    </a:lnTo>
                    <a:cubicBezTo>
                      <a:pt x="6848" y="12920"/>
                      <a:pt x="6756" y="12714"/>
                      <a:pt x="6688" y="12509"/>
                    </a:cubicBezTo>
                    <a:cubicBezTo>
                      <a:pt x="6597" y="12303"/>
                      <a:pt x="6505" y="12098"/>
                      <a:pt x="6414" y="11892"/>
                    </a:cubicBezTo>
                    <a:cubicBezTo>
                      <a:pt x="6117" y="11185"/>
                      <a:pt x="5821" y="10500"/>
                      <a:pt x="5524" y="9815"/>
                    </a:cubicBezTo>
                    <a:lnTo>
                      <a:pt x="5067" y="8788"/>
                    </a:lnTo>
                    <a:cubicBezTo>
                      <a:pt x="4634" y="7784"/>
                      <a:pt x="4200" y="6780"/>
                      <a:pt x="3789" y="5798"/>
                    </a:cubicBezTo>
                    <a:lnTo>
                      <a:pt x="3538" y="5250"/>
                    </a:lnTo>
                    <a:cubicBezTo>
                      <a:pt x="3196" y="4429"/>
                      <a:pt x="2830" y="3584"/>
                      <a:pt x="2465" y="2762"/>
                    </a:cubicBezTo>
                    <a:cubicBezTo>
                      <a:pt x="2283" y="2329"/>
                      <a:pt x="2077" y="1872"/>
                      <a:pt x="1872" y="1438"/>
                    </a:cubicBezTo>
                    <a:cubicBezTo>
                      <a:pt x="1803" y="1301"/>
                      <a:pt x="1758" y="1187"/>
                      <a:pt x="1689" y="1050"/>
                    </a:cubicBezTo>
                    <a:cubicBezTo>
                      <a:pt x="1552" y="754"/>
                      <a:pt x="1415" y="480"/>
                      <a:pt x="1301" y="183"/>
                    </a:cubicBezTo>
                    <a:cubicBezTo>
                      <a:pt x="1278" y="137"/>
                      <a:pt x="1233" y="115"/>
                      <a:pt x="1187" y="115"/>
                    </a:cubicBezTo>
                    <a:lnTo>
                      <a:pt x="1119" y="115"/>
                    </a:lnTo>
                    <a:cubicBezTo>
                      <a:pt x="1096" y="137"/>
                      <a:pt x="1073" y="160"/>
                      <a:pt x="1050" y="206"/>
                    </a:cubicBezTo>
                    <a:cubicBezTo>
                      <a:pt x="1050" y="206"/>
                      <a:pt x="1050" y="229"/>
                      <a:pt x="1050" y="252"/>
                    </a:cubicBezTo>
                    <a:lnTo>
                      <a:pt x="1004" y="252"/>
                    </a:lnTo>
                    <a:cubicBezTo>
                      <a:pt x="936" y="252"/>
                      <a:pt x="867" y="229"/>
                      <a:pt x="799" y="229"/>
                    </a:cubicBezTo>
                    <a:cubicBezTo>
                      <a:pt x="753" y="229"/>
                      <a:pt x="731" y="229"/>
                      <a:pt x="685" y="206"/>
                    </a:cubicBezTo>
                    <a:lnTo>
                      <a:pt x="571" y="206"/>
                    </a:lnTo>
                    <a:cubicBezTo>
                      <a:pt x="548" y="206"/>
                      <a:pt x="502" y="183"/>
                      <a:pt x="457" y="183"/>
                    </a:cubicBezTo>
                    <a:cubicBezTo>
                      <a:pt x="411" y="160"/>
                      <a:pt x="365" y="115"/>
                      <a:pt x="342" y="92"/>
                    </a:cubicBezTo>
                    <a:cubicBezTo>
                      <a:pt x="297" y="69"/>
                      <a:pt x="274" y="46"/>
                      <a:pt x="251" y="23"/>
                    </a:cubicBezTo>
                    <a:cubicBezTo>
                      <a:pt x="206" y="0"/>
                      <a:pt x="183" y="0"/>
                      <a:pt x="160" y="0"/>
                    </a:cubicBezTo>
                    <a:close/>
                  </a:path>
                </a:pathLst>
              </a:custGeom>
              <a:solidFill>
                <a:srgbClr val="EDC35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 name="Google Shape;7969;p34">
                <a:extLst>
                  <a:ext uri="{FF2B5EF4-FFF2-40B4-BE49-F238E27FC236}">
                    <a16:creationId xmlns:a16="http://schemas.microsoft.com/office/drawing/2014/main" id="{1AD2B985-7930-CC60-5C12-A84BDA3967A6}"/>
                  </a:ext>
                </a:extLst>
              </p:cNvPr>
              <p:cNvSpPr/>
              <p:nvPr/>
            </p:nvSpPr>
            <p:spPr>
              <a:xfrm>
                <a:off x="731672" y="1127955"/>
                <a:ext cx="348327" cy="783791"/>
              </a:xfrm>
              <a:custGeom>
                <a:avLst/>
                <a:gdLst/>
                <a:ahLst/>
                <a:cxnLst/>
                <a:rect l="l" t="t" r="r" b="b"/>
                <a:pathLst>
                  <a:path w="6300" h="14176" extrusionOk="0">
                    <a:moveTo>
                      <a:pt x="137" y="1"/>
                    </a:moveTo>
                    <a:cubicBezTo>
                      <a:pt x="114" y="1"/>
                      <a:pt x="91" y="1"/>
                      <a:pt x="91" y="24"/>
                    </a:cubicBezTo>
                    <a:cubicBezTo>
                      <a:pt x="46" y="24"/>
                      <a:pt x="23" y="69"/>
                      <a:pt x="23" y="92"/>
                    </a:cubicBezTo>
                    <a:cubicBezTo>
                      <a:pt x="0" y="138"/>
                      <a:pt x="0" y="161"/>
                      <a:pt x="23" y="206"/>
                    </a:cubicBezTo>
                    <a:cubicBezTo>
                      <a:pt x="205" y="617"/>
                      <a:pt x="388" y="1051"/>
                      <a:pt x="548" y="1484"/>
                    </a:cubicBezTo>
                    <a:cubicBezTo>
                      <a:pt x="662" y="1713"/>
                      <a:pt x="753" y="1964"/>
                      <a:pt x="867" y="2192"/>
                    </a:cubicBezTo>
                    <a:cubicBezTo>
                      <a:pt x="959" y="2420"/>
                      <a:pt x="1073" y="2671"/>
                      <a:pt x="1164" y="2900"/>
                    </a:cubicBezTo>
                    <a:cubicBezTo>
                      <a:pt x="1621" y="3927"/>
                      <a:pt x="2054" y="4954"/>
                      <a:pt x="2511" y="5981"/>
                    </a:cubicBezTo>
                    <a:cubicBezTo>
                      <a:pt x="3401" y="8058"/>
                      <a:pt x="4291" y="10112"/>
                      <a:pt x="5204" y="12167"/>
                    </a:cubicBezTo>
                    <a:cubicBezTo>
                      <a:pt x="5296" y="12395"/>
                      <a:pt x="5387" y="12623"/>
                      <a:pt x="5501" y="12829"/>
                    </a:cubicBezTo>
                    <a:cubicBezTo>
                      <a:pt x="5592" y="13034"/>
                      <a:pt x="5684" y="13262"/>
                      <a:pt x="5775" y="13468"/>
                    </a:cubicBezTo>
                    <a:cubicBezTo>
                      <a:pt x="5843" y="13628"/>
                      <a:pt x="5912" y="13787"/>
                      <a:pt x="6003" y="13970"/>
                    </a:cubicBezTo>
                    <a:cubicBezTo>
                      <a:pt x="6003" y="13993"/>
                      <a:pt x="6026" y="14038"/>
                      <a:pt x="6049" y="14061"/>
                    </a:cubicBezTo>
                    <a:cubicBezTo>
                      <a:pt x="6049" y="14084"/>
                      <a:pt x="6072" y="14107"/>
                      <a:pt x="6094" y="14130"/>
                    </a:cubicBezTo>
                    <a:cubicBezTo>
                      <a:pt x="6117" y="14164"/>
                      <a:pt x="6146" y="14175"/>
                      <a:pt x="6174" y="14175"/>
                    </a:cubicBezTo>
                    <a:cubicBezTo>
                      <a:pt x="6203" y="14175"/>
                      <a:pt x="6231" y="14164"/>
                      <a:pt x="6254" y="14152"/>
                    </a:cubicBezTo>
                    <a:cubicBezTo>
                      <a:pt x="6300" y="14107"/>
                      <a:pt x="6300" y="14061"/>
                      <a:pt x="6300" y="14016"/>
                    </a:cubicBezTo>
                    <a:cubicBezTo>
                      <a:pt x="6277" y="13993"/>
                      <a:pt x="6277" y="13970"/>
                      <a:pt x="6277" y="13970"/>
                    </a:cubicBezTo>
                    <a:lnTo>
                      <a:pt x="6277" y="13947"/>
                    </a:lnTo>
                    <a:cubicBezTo>
                      <a:pt x="6254" y="13947"/>
                      <a:pt x="6254" y="13947"/>
                      <a:pt x="6254" y="13924"/>
                    </a:cubicBezTo>
                    <a:cubicBezTo>
                      <a:pt x="6209" y="13764"/>
                      <a:pt x="6140" y="13605"/>
                      <a:pt x="6072" y="13445"/>
                    </a:cubicBezTo>
                    <a:cubicBezTo>
                      <a:pt x="5980" y="13217"/>
                      <a:pt x="5866" y="13011"/>
                      <a:pt x="5775" y="12783"/>
                    </a:cubicBezTo>
                    <a:cubicBezTo>
                      <a:pt x="5592" y="12304"/>
                      <a:pt x="5364" y="11824"/>
                      <a:pt x="5159" y="11345"/>
                    </a:cubicBezTo>
                    <a:cubicBezTo>
                      <a:pt x="4725" y="10318"/>
                      <a:pt x="4291" y="9314"/>
                      <a:pt x="3858" y="8286"/>
                    </a:cubicBezTo>
                    <a:cubicBezTo>
                      <a:pt x="2944" y="6232"/>
                      <a:pt x="2077" y="4155"/>
                      <a:pt x="1164" y="2101"/>
                    </a:cubicBezTo>
                    <a:cubicBezTo>
                      <a:pt x="1004" y="1758"/>
                      <a:pt x="867" y="1393"/>
                      <a:pt x="708" y="1028"/>
                    </a:cubicBezTo>
                    <a:cubicBezTo>
                      <a:pt x="548" y="708"/>
                      <a:pt x="411" y="389"/>
                      <a:pt x="274" y="69"/>
                    </a:cubicBezTo>
                    <a:cubicBezTo>
                      <a:pt x="251" y="24"/>
                      <a:pt x="205" y="1"/>
                      <a:pt x="137" y="1"/>
                    </a:cubicBezTo>
                    <a:close/>
                  </a:path>
                </a:pathLst>
              </a:custGeom>
              <a:solidFill>
                <a:srgbClr val="FED9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 name="Google Shape;7970;p34">
                <a:extLst>
                  <a:ext uri="{FF2B5EF4-FFF2-40B4-BE49-F238E27FC236}">
                    <a16:creationId xmlns:a16="http://schemas.microsoft.com/office/drawing/2014/main" id="{2E9D5D38-3076-23DE-B6C2-089747832E9D}"/>
                  </a:ext>
                </a:extLst>
              </p:cNvPr>
              <p:cNvSpPr/>
              <p:nvPr/>
            </p:nvSpPr>
            <p:spPr>
              <a:xfrm>
                <a:off x="740463" y="1090136"/>
                <a:ext cx="368563" cy="816578"/>
              </a:xfrm>
              <a:custGeom>
                <a:avLst/>
                <a:gdLst/>
                <a:ahLst/>
                <a:cxnLst/>
                <a:rect l="l" t="t" r="r" b="b"/>
                <a:pathLst>
                  <a:path w="6666" h="14769" extrusionOk="0">
                    <a:moveTo>
                      <a:pt x="571" y="0"/>
                    </a:moveTo>
                    <a:cubicBezTo>
                      <a:pt x="549" y="0"/>
                      <a:pt x="526" y="0"/>
                      <a:pt x="503" y="23"/>
                    </a:cubicBezTo>
                    <a:cubicBezTo>
                      <a:pt x="457" y="46"/>
                      <a:pt x="434" y="114"/>
                      <a:pt x="412" y="160"/>
                    </a:cubicBezTo>
                    <a:cubicBezTo>
                      <a:pt x="389" y="206"/>
                      <a:pt x="389" y="274"/>
                      <a:pt x="366" y="320"/>
                    </a:cubicBezTo>
                    <a:cubicBezTo>
                      <a:pt x="343" y="365"/>
                      <a:pt x="320" y="388"/>
                      <a:pt x="275" y="434"/>
                    </a:cubicBezTo>
                    <a:cubicBezTo>
                      <a:pt x="252" y="479"/>
                      <a:pt x="206" y="525"/>
                      <a:pt x="161" y="548"/>
                    </a:cubicBezTo>
                    <a:cubicBezTo>
                      <a:pt x="138" y="594"/>
                      <a:pt x="92" y="639"/>
                      <a:pt x="69" y="685"/>
                    </a:cubicBezTo>
                    <a:cubicBezTo>
                      <a:pt x="46" y="730"/>
                      <a:pt x="46" y="753"/>
                      <a:pt x="24" y="799"/>
                    </a:cubicBezTo>
                    <a:cubicBezTo>
                      <a:pt x="1" y="822"/>
                      <a:pt x="1" y="845"/>
                      <a:pt x="1" y="867"/>
                    </a:cubicBezTo>
                    <a:cubicBezTo>
                      <a:pt x="1" y="913"/>
                      <a:pt x="24" y="936"/>
                      <a:pt x="46" y="936"/>
                    </a:cubicBezTo>
                    <a:cubicBezTo>
                      <a:pt x="69" y="959"/>
                      <a:pt x="92" y="959"/>
                      <a:pt x="115" y="959"/>
                    </a:cubicBezTo>
                    <a:cubicBezTo>
                      <a:pt x="115" y="982"/>
                      <a:pt x="115" y="982"/>
                      <a:pt x="115" y="1004"/>
                    </a:cubicBezTo>
                    <a:cubicBezTo>
                      <a:pt x="115" y="1027"/>
                      <a:pt x="138" y="1073"/>
                      <a:pt x="138" y="1096"/>
                    </a:cubicBezTo>
                    <a:cubicBezTo>
                      <a:pt x="161" y="1210"/>
                      <a:pt x="183" y="1301"/>
                      <a:pt x="206" y="1415"/>
                    </a:cubicBezTo>
                    <a:cubicBezTo>
                      <a:pt x="252" y="1507"/>
                      <a:pt x="298" y="1621"/>
                      <a:pt x="320" y="1712"/>
                    </a:cubicBezTo>
                    <a:cubicBezTo>
                      <a:pt x="366" y="1803"/>
                      <a:pt x="412" y="1895"/>
                      <a:pt x="434" y="1963"/>
                    </a:cubicBezTo>
                    <a:cubicBezTo>
                      <a:pt x="457" y="2009"/>
                      <a:pt x="480" y="2032"/>
                      <a:pt x="503" y="2077"/>
                    </a:cubicBezTo>
                    <a:cubicBezTo>
                      <a:pt x="503" y="2100"/>
                      <a:pt x="526" y="2123"/>
                      <a:pt x="526" y="2146"/>
                    </a:cubicBezTo>
                    <a:cubicBezTo>
                      <a:pt x="549" y="2168"/>
                      <a:pt x="549" y="2191"/>
                      <a:pt x="571" y="2191"/>
                    </a:cubicBezTo>
                    <a:cubicBezTo>
                      <a:pt x="594" y="2237"/>
                      <a:pt x="617" y="2237"/>
                      <a:pt x="663" y="2237"/>
                    </a:cubicBezTo>
                    <a:cubicBezTo>
                      <a:pt x="686" y="2260"/>
                      <a:pt x="686" y="2260"/>
                      <a:pt x="708" y="2260"/>
                    </a:cubicBezTo>
                    <a:cubicBezTo>
                      <a:pt x="686" y="2283"/>
                      <a:pt x="686" y="2328"/>
                      <a:pt x="686" y="2374"/>
                    </a:cubicBezTo>
                    <a:cubicBezTo>
                      <a:pt x="708" y="2442"/>
                      <a:pt x="731" y="2511"/>
                      <a:pt x="754" y="2579"/>
                    </a:cubicBezTo>
                    <a:cubicBezTo>
                      <a:pt x="777" y="2648"/>
                      <a:pt x="800" y="2716"/>
                      <a:pt x="845" y="2785"/>
                    </a:cubicBezTo>
                    <a:cubicBezTo>
                      <a:pt x="868" y="2830"/>
                      <a:pt x="891" y="2899"/>
                      <a:pt x="914" y="2945"/>
                    </a:cubicBezTo>
                    <a:cubicBezTo>
                      <a:pt x="937" y="3036"/>
                      <a:pt x="982" y="3127"/>
                      <a:pt x="1028" y="3218"/>
                    </a:cubicBezTo>
                    <a:cubicBezTo>
                      <a:pt x="1119" y="3447"/>
                      <a:pt x="1211" y="3652"/>
                      <a:pt x="1302" y="3880"/>
                    </a:cubicBezTo>
                    <a:cubicBezTo>
                      <a:pt x="1462" y="4268"/>
                      <a:pt x="1644" y="4634"/>
                      <a:pt x="1827" y="5022"/>
                    </a:cubicBezTo>
                    <a:cubicBezTo>
                      <a:pt x="1895" y="5181"/>
                      <a:pt x="1964" y="5364"/>
                      <a:pt x="2055" y="5524"/>
                    </a:cubicBezTo>
                    <a:cubicBezTo>
                      <a:pt x="2055" y="5524"/>
                      <a:pt x="2055" y="5524"/>
                      <a:pt x="2078" y="5547"/>
                    </a:cubicBezTo>
                    <a:cubicBezTo>
                      <a:pt x="2124" y="5706"/>
                      <a:pt x="2192" y="5866"/>
                      <a:pt x="2261" y="6026"/>
                    </a:cubicBezTo>
                    <a:cubicBezTo>
                      <a:pt x="2306" y="6140"/>
                      <a:pt x="2352" y="6231"/>
                      <a:pt x="2397" y="6345"/>
                    </a:cubicBezTo>
                    <a:cubicBezTo>
                      <a:pt x="2420" y="6391"/>
                      <a:pt x="2443" y="6437"/>
                      <a:pt x="2443" y="6482"/>
                    </a:cubicBezTo>
                    <a:cubicBezTo>
                      <a:pt x="2466" y="6528"/>
                      <a:pt x="2489" y="6551"/>
                      <a:pt x="2489" y="6574"/>
                    </a:cubicBezTo>
                    <a:cubicBezTo>
                      <a:pt x="2489" y="6597"/>
                      <a:pt x="2512" y="6597"/>
                      <a:pt x="2512" y="6619"/>
                    </a:cubicBezTo>
                    <a:cubicBezTo>
                      <a:pt x="2512" y="6642"/>
                      <a:pt x="2534" y="6665"/>
                      <a:pt x="2557" y="6711"/>
                    </a:cubicBezTo>
                    <a:cubicBezTo>
                      <a:pt x="2580" y="6734"/>
                      <a:pt x="2603" y="6734"/>
                      <a:pt x="2649" y="6756"/>
                    </a:cubicBezTo>
                    <a:cubicBezTo>
                      <a:pt x="2671" y="6848"/>
                      <a:pt x="2717" y="6939"/>
                      <a:pt x="2763" y="7053"/>
                    </a:cubicBezTo>
                    <a:cubicBezTo>
                      <a:pt x="2831" y="7236"/>
                      <a:pt x="2900" y="7418"/>
                      <a:pt x="2991" y="7601"/>
                    </a:cubicBezTo>
                    <a:cubicBezTo>
                      <a:pt x="3151" y="8012"/>
                      <a:pt x="3333" y="8423"/>
                      <a:pt x="3516" y="8833"/>
                    </a:cubicBezTo>
                    <a:cubicBezTo>
                      <a:pt x="3653" y="9176"/>
                      <a:pt x="3835" y="9541"/>
                      <a:pt x="3995" y="9883"/>
                    </a:cubicBezTo>
                    <a:cubicBezTo>
                      <a:pt x="4018" y="10020"/>
                      <a:pt x="4064" y="10134"/>
                      <a:pt x="4109" y="10271"/>
                    </a:cubicBezTo>
                    <a:cubicBezTo>
                      <a:pt x="4132" y="10363"/>
                      <a:pt x="4178" y="10477"/>
                      <a:pt x="4223" y="10568"/>
                    </a:cubicBezTo>
                    <a:cubicBezTo>
                      <a:pt x="4292" y="10751"/>
                      <a:pt x="4383" y="10956"/>
                      <a:pt x="4452" y="11139"/>
                    </a:cubicBezTo>
                    <a:cubicBezTo>
                      <a:pt x="4612" y="11527"/>
                      <a:pt x="4794" y="11938"/>
                      <a:pt x="4954" y="12326"/>
                    </a:cubicBezTo>
                    <a:cubicBezTo>
                      <a:pt x="5022" y="12508"/>
                      <a:pt x="5091" y="12668"/>
                      <a:pt x="5182" y="12851"/>
                    </a:cubicBezTo>
                    <a:cubicBezTo>
                      <a:pt x="5205" y="12919"/>
                      <a:pt x="5251" y="13010"/>
                      <a:pt x="5296" y="13079"/>
                    </a:cubicBezTo>
                    <a:cubicBezTo>
                      <a:pt x="5319" y="13170"/>
                      <a:pt x="5365" y="13262"/>
                      <a:pt x="5433" y="13330"/>
                    </a:cubicBezTo>
                    <a:cubicBezTo>
                      <a:pt x="5433" y="13353"/>
                      <a:pt x="5433" y="13399"/>
                      <a:pt x="5433" y="13421"/>
                    </a:cubicBezTo>
                    <a:cubicBezTo>
                      <a:pt x="5433" y="13467"/>
                      <a:pt x="5456" y="13535"/>
                      <a:pt x="5479" y="13604"/>
                    </a:cubicBezTo>
                    <a:cubicBezTo>
                      <a:pt x="5502" y="13672"/>
                      <a:pt x="5525" y="13741"/>
                      <a:pt x="5547" y="13809"/>
                    </a:cubicBezTo>
                    <a:cubicBezTo>
                      <a:pt x="5593" y="13901"/>
                      <a:pt x="5639" y="13992"/>
                      <a:pt x="5684" y="14083"/>
                    </a:cubicBezTo>
                    <a:cubicBezTo>
                      <a:pt x="5730" y="14175"/>
                      <a:pt x="5753" y="14243"/>
                      <a:pt x="5798" y="14312"/>
                    </a:cubicBezTo>
                    <a:cubicBezTo>
                      <a:pt x="5798" y="14334"/>
                      <a:pt x="5821" y="14357"/>
                      <a:pt x="5821" y="14380"/>
                    </a:cubicBezTo>
                    <a:cubicBezTo>
                      <a:pt x="5844" y="14426"/>
                      <a:pt x="5867" y="14494"/>
                      <a:pt x="5890" y="14540"/>
                    </a:cubicBezTo>
                    <a:cubicBezTo>
                      <a:pt x="5935" y="14585"/>
                      <a:pt x="5958" y="14654"/>
                      <a:pt x="6004" y="14700"/>
                    </a:cubicBezTo>
                    <a:cubicBezTo>
                      <a:pt x="6050" y="14722"/>
                      <a:pt x="6072" y="14745"/>
                      <a:pt x="6118" y="14768"/>
                    </a:cubicBezTo>
                    <a:lnTo>
                      <a:pt x="6255" y="14768"/>
                    </a:lnTo>
                    <a:cubicBezTo>
                      <a:pt x="6278" y="14745"/>
                      <a:pt x="6301" y="14745"/>
                      <a:pt x="6301" y="14745"/>
                    </a:cubicBezTo>
                    <a:cubicBezTo>
                      <a:pt x="6323" y="14745"/>
                      <a:pt x="6346" y="14722"/>
                      <a:pt x="6346" y="14722"/>
                    </a:cubicBezTo>
                    <a:lnTo>
                      <a:pt x="6415" y="14722"/>
                    </a:lnTo>
                    <a:cubicBezTo>
                      <a:pt x="6438" y="14722"/>
                      <a:pt x="6483" y="14722"/>
                      <a:pt x="6506" y="14700"/>
                    </a:cubicBezTo>
                    <a:cubicBezTo>
                      <a:pt x="6529" y="14700"/>
                      <a:pt x="6575" y="14654"/>
                      <a:pt x="6597" y="14631"/>
                    </a:cubicBezTo>
                    <a:cubicBezTo>
                      <a:pt x="6597" y="14608"/>
                      <a:pt x="6620" y="14585"/>
                      <a:pt x="6620" y="14563"/>
                    </a:cubicBezTo>
                    <a:cubicBezTo>
                      <a:pt x="6643" y="14517"/>
                      <a:pt x="6643" y="14471"/>
                      <a:pt x="6643" y="14448"/>
                    </a:cubicBezTo>
                    <a:cubicBezTo>
                      <a:pt x="6643" y="14426"/>
                      <a:pt x="6643" y="14403"/>
                      <a:pt x="6643" y="14380"/>
                    </a:cubicBezTo>
                    <a:cubicBezTo>
                      <a:pt x="6666" y="14357"/>
                      <a:pt x="6666" y="14334"/>
                      <a:pt x="6666" y="14312"/>
                    </a:cubicBezTo>
                    <a:cubicBezTo>
                      <a:pt x="6666" y="14289"/>
                      <a:pt x="6666" y="14266"/>
                      <a:pt x="6643" y="14220"/>
                    </a:cubicBezTo>
                    <a:cubicBezTo>
                      <a:pt x="6643" y="14197"/>
                      <a:pt x="6643" y="14197"/>
                      <a:pt x="6620" y="14175"/>
                    </a:cubicBezTo>
                    <a:cubicBezTo>
                      <a:pt x="6620" y="14152"/>
                      <a:pt x="6620" y="14129"/>
                      <a:pt x="6597" y="14106"/>
                    </a:cubicBezTo>
                    <a:cubicBezTo>
                      <a:pt x="6575" y="14015"/>
                      <a:pt x="6552" y="13946"/>
                      <a:pt x="6529" y="13878"/>
                    </a:cubicBezTo>
                    <a:cubicBezTo>
                      <a:pt x="6506" y="13832"/>
                      <a:pt x="6460" y="13764"/>
                      <a:pt x="6415" y="13718"/>
                    </a:cubicBezTo>
                    <a:cubicBezTo>
                      <a:pt x="6415" y="13695"/>
                      <a:pt x="6392" y="13695"/>
                      <a:pt x="6392" y="13672"/>
                    </a:cubicBezTo>
                    <a:cubicBezTo>
                      <a:pt x="6369" y="13650"/>
                      <a:pt x="6369" y="13604"/>
                      <a:pt x="6346" y="13558"/>
                    </a:cubicBezTo>
                    <a:cubicBezTo>
                      <a:pt x="6301" y="13467"/>
                      <a:pt x="6255" y="13376"/>
                      <a:pt x="6209" y="13262"/>
                    </a:cubicBezTo>
                    <a:cubicBezTo>
                      <a:pt x="6141" y="13079"/>
                      <a:pt x="6072" y="12896"/>
                      <a:pt x="6004" y="12714"/>
                    </a:cubicBezTo>
                    <a:cubicBezTo>
                      <a:pt x="5981" y="12668"/>
                      <a:pt x="5958" y="12600"/>
                      <a:pt x="5913" y="12554"/>
                    </a:cubicBezTo>
                    <a:cubicBezTo>
                      <a:pt x="5913" y="12508"/>
                      <a:pt x="5890" y="12463"/>
                      <a:pt x="5867" y="12417"/>
                    </a:cubicBezTo>
                    <a:cubicBezTo>
                      <a:pt x="5844" y="12371"/>
                      <a:pt x="5821" y="12326"/>
                      <a:pt x="5821" y="12280"/>
                    </a:cubicBezTo>
                    <a:cubicBezTo>
                      <a:pt x="5776" y="12212"/>
                      <a:pt x="5753" y="12143"/>
                      <a:pt x="5730" y="12075"/>
                    </a:cubicBezTo>
                    <a:cubicBezTo>
                      <a:pt x="5684" y="11938"/>
                      <a:pt x="5616" y="11801"/>
                      <a:pt x="5570" y="11664"/>
                    </a:cubicBezTo>
                    <a:cubicBezTo>
                      <a:pt x="5456" y="11367"/>
                      <a:pt x="5342" y="11093"/>
                      <a:pt x="5228" y="10796"/>
                    </a:cubicBezTo>
                    <a:cubicBezTo>
                      <a:pt x="5205" y="10728"/>
                      <a:pt x="5182" y="10682"/>
                      <a:pt x="5159" y="10614"/>
                    </a:cubicBezTo>
                    <a:cubicBezTo>
                      <a:pt x="5159" y="10637"/>
                      <a:pt x="5159" y="10659"/>
                      <a:pt x="5159" y="10659"/>
                    </a:cubicBezTo>
                    <a:cubicBezTo>
                      <a:pt x="5137" y="10614"/>
                      <a:pt x="5114" y="10545"/>
                      <a:pt x="5091" y="10477"/>
                    </a:cubicBezTo>
                    <a:cubicBezTo>
                      <a:pt x="5068" y="10408"/>
                      <a:pt x="5045" y="10340"/>
                      <a:pt x="5022" y="10271"/>
                    </a:cubicBezTo>
                    <a:cubicBezTo>
                      <a:pt x="5000" y="10249"/>
                      <a:pt x="4977" y="10226"/>
                      <a:pt x="4954" y="10203"/>
                    </a:cubicBezTo>
                    <a:cubicBezTo>
                      <a:pt x="4954" y="10180"/>
                      <a:pt x="4954" y="10180"/>
                      <a:pt x="4954" y="10157"/>
                    </a:cubicBezTo>
                    <a:cubicBezTo>
                      <a:pt x="4931" y="10089"/>
                      <a:pt x="4908" y="10020"/>
                      <a:pt x="4885" y="9975"/>
                    </a:cubicBezTo>
                    <a:cubicBezTo>
                      <a:pt x="4863" y="9929"/>
                      <a:pt x="4840" y="9861"/>
                      <a:pt x="4817" y="9815"/>
                    </a:cubicBezTo>
                    <a:cubicBezTo>
                      <a:pt x="4794" y="9724"/>
                      <a:pt x="4748" y="9632"/>
                      <a:pt x="4703" y="9541"/>
                    </a:cubicBezTo>
                    <a:cubicBezTo>
                      <a:pt x="4634" y="9358"/>
                      <a:pt x="4543" y="9153"/>
                      <a:pt x="4452" y="8970"/>
                    </a:cubicBezTo>
                    <a:cubicBezTo>
                      <a:pt x="4269" y="8560"/>
                      <a:pt x="4087" y="8149"/>
                      <a:pt x="3904" y="7738"/>
                    </a:cubicBezTo>
                    <a:cubicBezTo>
                      <a:pt x="3813" y="7532"/>
                      <a:pt x="3721" y="7327"/>
                      <a:pt x="3630" y="7099"/>
                    </a:cubicBezTo>
                    <a:cubicBezTo>
                      <a:pt x="3630" y="7053"/>
                      <a:pt x="3607" y="7007"/>
                      <a:pt x="3584" y="6985"/>
                    </a:cubicBezTo>
                    <a:cubicBezTo>
                      <a:pt x="3562" y="6962"/>
                      <a:pt x="3562" y="6939"/>
                      <a:pt x="3539" y="6916"/>
                    </a:cubicBezTo>
                    <a:lnTo>
                      <a:pt x="3516" y="6916"/>
                    </a:lnTo>
                    <a:cubicBezTo>
                      <a:pt x="3493" y="6848"/>
                      <a:pt x="3470" y="6802"/>
                      <a:pt x="3447" y="6756"/>
                    </a:cubicBezTo>
                    <a:cubicBezTo>
                      <a:pt x="3470" y="6711"/>
                      <a:pt x="3470" y="6688"/>
                      <a:pt x="3470" y="6642"/>
                    </a:cubicBezTo>
                    <a:cubicBezTo>
                      <a:pt x="3425" y="6551"/>
                      <a:pt x="3402" y="6460"/>
                      <a:pt x="3356" y="6368"/>
                    </a:cubicBezTo>
                    <a:lnTo>
                      <a:pt x="3265" y="6186"/>
                    </a:lnTo>
                    <a:cubicBezTo>
                      <a:pt x="3219" y="6094"/>
                      <a:pt x="3174" y="6003"/>
                      <a:pt x="3128" y="5889"/>
                    </a:cubicBezTo>
                    <a:cubicBezTo>
                      <a:pt x="3082" y="5798"/>
                      <a:pt x="3037" y="5706"/>
                      <a:pt x="2968" y="5615"/>
                    </a:cubicBezTo>
                    <a:cubicBezTo>
                      <a:pt x="2968" y="5569"/>
                      <a:pt x="2945" y="5547"/>
                      <a:pt x="2922" y="5501"/>
                    </a:cubicBezTo>
                    <a:cubicBezTo>
                      <a:pt x="2808" y="5227"/>
                      <a:pt x="2694" y="4953"/>
                      <a:pt x="2580" y="4679"/>
                    </a:cubicBezTo>
                    <a:cubicBezTo>
                      <a:pt x="2443" y="4383"/>
                      <a:pt x="2306" y="4063"/>
                      <a:pt x="2192" y="3743"/>
                    </a:cubicBezTo>
                    <a:cubicBezTo>
                      <a:pt x="2169" y="3721"/>
                      <a:pt x="2169" y="3675"/>
                      <a:pt x="2146" y="3652"/>
                    </a:cubicBezTo>
                    <a:cubicBezTo>
                      <a:pt x="2146" y="3629"/>
                      <a:pt x="2124" y="3606"/>
                      <a:pt x="2124" y="3606"/>
                    </a:cubicBezTo>
                    <a:cubicBezTo>
                      <a:pt x="2101" y="3561"/>
                      <a:pt x="2101" y="3561"/>
                      <a:pt x="2055" y="3538"/>
                    </a:cubicBezTo>
                    <a:lnTo>
                      <a:pt x="2032" y="3538"/>
                    </a:lnTo>
                    <a:cubicBezTo>
                      <a:pt x="2009" y="3447"/>
                      <a:pt x="1964" y="3378"/>
                      <a:pt x="1941" y="3287"/>
                    </a:cubicBezTo>
                    <a:cubicBezTo>
                      <a:pt x="1895" y="3196"/>
                      <a:pt x="1850" y="3104"/>
                      <a:pt x="1827" y="2990"/>
                    </a:cubicBezTo>
                    <a:cubicBezTo>
                      <a:pt x="1781" y="2899"/>
                      <a:pt x="1758" y="2808"/>
                      <a:pt x="1713" y="2716"/>
                    </a:cubicBezTo>
                    <a:cubicBezTo>
                      <a:pt x="1621" y="2534"/>
                      <a:pt x="1553" y="2328"/>
                      <a:pt x="1462" y="2123"/>
                    </a:cubicBezTo>
                    <a:cubicBezTo>
                      <a:pt x="1393" y="1940"/>
                      <a:pt x="1348" y="1780"/>
                      <a:pt x="1279" y="1598"/>
                    </a:cubicBezTo>
                    <a:cubicBezTo>
                      <a:pt x="1188" y="1438"/>
                      <a:pt x="1119" y="1255"/>
                      <a:pt x="1051" y="1096"/>
                    </a:cubicBezTo>
                    <a:cubicBezTo>
                      <a:pt x="1028" y="1050"/>
                      <a:pt x="1005" y="1004"/>
                      <a:pt x="982" y="959"/>
                    </a:cubicBezTo>
                    <a:cubicBezTo>
                      <a:pt x="937" y="867"/>
                      <a:pt x="914" y="776"/>
                      <a:pt x="868" y="685"/>
                    </a:cubicBezTo>
                    <a:cubicBezTo>
                      <a:pt x="868" y="639"/>
                      <a:pt x="845" y="616"/>
                      <a:pt x="823" y="571"/>
                    </a:cubicBezTo>
                    <a:cubicBezTo>
                      <a:pt x="800" y="571"/>
                      <a:pt x="800" y="548"/>
                      <a:pt x="777" y="548"/>
                    </a:cubicBezTo>
                    <a:cubicBezTo>
                      <a:pt x="777" y="525"/>
                      <a:pt x="754" y="525"/>
                      <a:pt x="754" y="525"/>
                    </a:cubicBezTo>
                    <a:lnTo>
                      <a:pt x="731" y="525"/>
                    </a:lnTo>
                    <a:cubicBezTo>
                      <a:pt x="731" y="457"/>
                      <a:pt x="731" y="388"/>
                      <a:pt x="708" y="342"/>
                    </a:cubicBezTo>
                    <a:lnTo>
                      <a:pt x="708" y="183"/>
                    </a:lnTo>
                    <a:cubicBezTo>
                      <a:pt x="708" y="160"/>
                      <a:pt x="686" y="137"/>
                      <a:pt x="686" y="91"/>
                    </a:cubicBezTo>
                    <a:cubicBezTo>
                      <a:pt x="686" y="69"/>
                      <a:pt x="663" y="46"/>
                      <a:pt x="640" y="23"/>
                    </a:cubicBezTo>
                    <a:cubicBezTo>
                      <a:pt x="617" y="0"/>
                      <a:pt x="594" y="0"/>
                      <a:pt x="571" y="0"/>
                    </a:cubicBezTo>
                    <a:close/>
                  </a:path>
                </a:pathLst>
              </a:custGeom>
              <a:solidFill>
                <a:srgbClr val="FED9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1" name="Google Shape;7971;p34">
                <a:extLst>
                  <a:ext uri="{FF2B5EF4-FFF2-40B4-BE49-F238E27FC236}">
                    <a16:creationId xmlns:a16="http://schemas.microsoft.com/office/drawing/2014/main" id="{6685BB92-228F-722D-84C2-340F3272BB84}"/>
                  </a:ext>
                </a:extLst>
              </p:cNvPr>
              <p:cNvSpPr/>
              <p:nvPr/>
            </p:nvSpPr>
            <p:spPr>
              <a:xfrm>
                <a:off x="768219" y="1308424"/>
                <a:ext cx="208333" cy="463551"/>
              </a:xfrm>
              <a:custGeom>
                <a:avLst/>
                <a:gdLst/>
                <a:ahLst/>
                <a:cxnLst/>
                <a:rect l="l" t="t" r="r" b="b"/>
                <a:pathLst>
                  <a:path w="3768" h="8384" extrusionOk="0">
                    <a:moveTo>
                      <a:pt x="47" y="1"/>
                    </a:moveTo>
                    <a:cubicBezTo>
                      <a:pt x="24" y="24"/>
                      <a:pt x="1" y="46"/>
                      <a:pt x="24" y="69"/>
                    </a:cubicBezTo>
                    <a:cubicBezTo>
                      <a:pt x="69" y="206"/>
                      <a:pt x="115" y="320"/>
                      <a:pt x="184" y="435"/>
                    </a:cubicBezTo>
                    <a:cubicBezTo>
                      <a:pt x="229" y="571"/>
                      <a:pt x="275" y="686"/>
                      <a:pt x="321" y="800"/>
                    </a:cubicBezTo>
                    <a:cubicBezTo>
                      <a:pt x="435" y="1074"/>
                      <a:pt x="549" y="1325"/>
                      <a:pt x="640" y="1599"/>
                    </a:cubicBezTo>
                    <a:cubicBezTo>
                      <a:pt x="846" y="2101"/>
                      <a:pt x="1051" y="2603"/>
                      <a:pt x="1256" y="3105"/>
                    </a:cubicBezTo>
                    <a:cubicBezTo>
                      <a:pt x="1667" y="4087"/>
                      <a:pt x="2078" y="5068"/>
                      <a:pt x="2512" y="6050"/>
                    </a:cubicBezTo>
                    <a:cubicBezTo>
                      <a:pt x="2649" y="6392"/>
                      <a:pt x="2808" y="6757"/>
                      <a:pt x="2968" y="7122"/>
                    </a:cubicBezTo>
                    <a:cubicBezTo>
                      <a:pt x="3037" y="7328"/>
                      <a:pt x="3128" y="7533"/>
                      <a:pt x="3219" y="7739"/>
                    </a:cubicBezTo>
                    <a:cubicBezTo>
                      <a:pt x="3288" y="7921"/>
                      <a:pt x="3379" y="8127"/>
                      <a:pt x="3470" y="8309"/>
                    </a:cubicBezTo>
                    <a:cubicBezTo>
                      <a:pt x="3508" y="8347"/>
                      <a:pt x="3560" y="8384"/>
                      <a:pt x="3603" y="8384"/>
                    </a:cubicBezTo>
                    <a:cubicBezTo>
                      <a:pt x="3613" y="8384"/>
                      <a:pt x="3622" y="8382"/>
                      <a:pt x="3630" y="8378"/>
                    </a:cubicBezTo>
                    <a:cubicBezTo>
                      <a:pt x="3676" y="8378"/>
                      <a:pt x="3721" y="8332"/>
                      <a:pt x="3744" y="8309"/>
                    </a:cubicBezTo>
                    <a:cubicBezTo>
                      <a:pt x="3744" y="8286"/>
                      <a:pt x="3767" y="8241"/>
                      <a:pt x="3744" y="8195"/>
                    </a:cubicBezTo>
                    <a:cubicBezTo>
                      <a:pt x="3676" y="7944"/>
                      <a:pt x="3562" y="7716"/>
                      <a:pt x="3470" y="7488"/>
                    </a:cubicBezTo>
                    <a:cubicBezTo>
                      <a:pt x="3356" y="7236"/>
                      <a:pt x="3242" y="6985"/>
                      <a:pt x="3128" y="6734"/>
                    </a:cubicBezTo>
                    <a:cubicBezTo>
                      <a:pt x="2923" y="6301"/>
                      <a:pt x="2740" y="5867"/>
                      <a:pt x="2535" y="5433"/>
                    </a:cubicBezTo>
                    <a:cubicBezTo>
                      <a:pt x="2329" y="4931"/>
                      <a:pt x="2101" y="4406"/>
                      <a:pt x="1873" y="3904"/>
                    </a:cubicBezTo>
                    <a:cubicBezTo>
                      <a:pt x="1644" y="3425"/>
                      <a:pt x="1439" y="2945"/>
                      <a:pt x="1211" y="2466"/>
                    </a:cubicBezTo>
                    <a:cubicBezTo>
                      <a:pt x="1119" y="2261"/>
                      <a:pt x="1028" y="2078"/>
                      <a:pt x="937" y="1873"/>
                    </a:cubicBezTo>
                    <a:cubicBezTo>
                      <a:pt x="846" y="1667"/>
                      <a:pt x="754" y="1462"/>
                      <a:pt x="663" y="1256"/>
                    </a:cubicBezTo>
                    <a:cubicBezTo>
                      <a:pt x="572" y="1051"/>
                      <a:pt x="480" y="845"/>
                      <a:pt x="366" y="640"/>
                    </a:cubicBezTo>
                    <a:cubicBezTo>
                      <a:pt x="275" y="435"/>
                      <a:pt x="184" y="229"/>
                      <a:pt x="115" y="24"/>
                    </a:cubicBezTo>
                    <a:cubicBezTo>
                      <a:pt x="92" y="1"/>
                      <a:pt x="69" y="1"/>
                      <a:pt x="69" y="1"/>
                    </a:cubicBezTo>
                    <a:close/>
                  </a:path>
                </a:pathLst>
              </a:custGeom>
              <a:solidFill>
                <a:srgbClr val="FED9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2" name="Google Shape;7972;p34">
                <a:extLst>
                  <a:ext uri="{FF2B5EF4-FFF2-40B4-BE49-F238E27FC236}">
                    <a16:creationId xmlns:a16="http://schemas.microsoft.com/office/drawing/2014/main" id="{575DCD42-8E42-D571-6F4B-DE500CAD25F5}"/>
                  </a:ext>
                </a:extLst>
              </p:cNvPr>
              <p:cNvSpPr/>
              <p:nvPr/>
            </p:nvSpPr>
            <p:spPr>
              <a:xfrm>
                <a:off x="977716" y="1798133"/>
                <a:ext cx="37929" cy="66901"/>
              </a:xfrm>
              <a:custGeom>
                <a:avLst/>
                <a:gdLst/>
                <a:ahLst/>
                <a:cxnLst/>
                <a:rect l="l" t="t" r="r" b="b"/>
                <a:pathLst>
                  <a:path w="686" h="1210" extrusionOk="0">
                    <a:moveTo>
                      <a:pt x="92" y="0"/>
                    </a:moveTo>
                    <a:cubicBezTo>
                      <a:pt x="47" y="23"/>
                      <a:pt x="24" y="46"/>
                      <a:pt x="24" y="91"/>
                    </a:cubicBezTo>
                    <a:cubicBezTo>
                      <a:pt x="1" y="114"/>
                      <a:pt x="24" y="160"/>
                      <a:pt x="24" y="183"/>
                    </a:cubicBezTo>
                    <a:cubicBezTo>
                      <a:pt x="115" y="342"/>
                      <a:pt x="184" y="525"/>
                      <a:pt x="252" y="685"/>
                    </a:cubicBezTo>
                    <a:cubicBezTo>
                      <a:pt x="275" y="776"/>
                      <a:pt x="321" y="845"/>
                      <a:pt x="343" y="936"/>
                    </a:cubicBezTo>
                    <a:cubicBezTo>
                      <a:pt x="366" y="982"/>
                      <a:pt x="366" y="1004"/>
                      <a:pt x="389" y="1050"/>
                    </a:cubicBezTo>
                    <a:cubicBezTo>
                      <a:pt x="412" y="1096"/>
                      <a:pt x="435" y="1141"/>
                      <a:pt x="457" y="1164"/>
                    </a:cubicBezTo>
                    <a:cubicBezTo>
                      <a:pt x="503" y="1210"/>
                      <a:pt x="549" y="1210"/>
                      <a:pt x="594" y="1210"/>
                    </a:cubicBezTo>
                    <a:cubicBezTo>
                      <a:pt x="640" y="1187"/>
                      <a:pt x="686" y="1141"/>
                      <a:pt x="686" y="1096"/>
                    </a:cubicBezTo>
                    <a:cubicBezTo>
                      <a:pt x="686" y="1050"/>
                      <a:pt x="686" y="1004"/>
                      <a:pt x="663" y="982"/>
                    </a:cubicBezTo>
                    <a:cubicBezTo>
                      <a:pt x="640" y="936"/>
                      <a:pt x="640" y="890"/>
                      <a:pt x="617" y="867"/>
                    </a:cubicBezTo>
                    <a:cubicBezTo>
                      <a:pt x="572" y="776"/>
                      <a:pt x="526" y="685"/>
                      <a:pt x="480" y="594"/>
                    </a:cubicBezTo>
                    <a:cubicBezTo>
                      <a:pt x="412" y="411"/>
                      <a:pt x="343" y="251"/>
                      <a:pt x="252" y="69"/>
                    </a:cubicBezTo>
                    <a:cubicBezTo>
                      <a:pt x="229" y="23"/>
                      <a:pt x="184" y="0"/>
                      <a:pt x="138" y="0"/>
                    </a:cubicBezTo>
                    <a:close/>
                  </a:path>
                </a:pathLst>
              </a:custGeom>
              <a:solidFill>
                <a:srgbClr val="FED9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3" name="Google Shape;7973;p34">
                <a:extLst>
                  <a:ext uri="{FF2B5EF4-FFF2-40B4-BE49-F238E27FC236}">
                    <a16:creationId xmlns:a16="http://schemas.microsoft.com/office/drawing/2014/main" id="{662BB932-1169-CA89-DC8A-BE0AFA22D41E}"/>
                  </a:ext>
                </a:extLst>
              </p:cNvPr>
              <p:cNvSpPr/>
              <p:nvPr/>
            </p:nvSpPr>
            <p:spPr>
              <a:xfrm>
                <a:off x="1073645" y="1877641"/>
                <a:ext cx="95983" cy="119924"/>
              </a:xfrm>
              <a:custGeom>
                <a:avLst/>
                <a:gdLst/>
                <a:ahLst/>
                <a:cxnLst/>
                <a:rect l="l" t="t" r="r" b="b"/>
                <a:pathLst>
                  <a:path w="1736" h="2169" extrusionOk="0">
                    <a:moveTo>
                      <a:pt x="1028" y="0"/>
                    </a:moveTo>
                    <a:cubicBezTo>
                      <a:pt x="959" y="0"/>
                      <a:pt x="891" y="23"/>
                      <a:pt x="868" y="69"/>
                    </a:cubicBezTo>
                    <a:cubicBezTo>
                      <a:pt x="845" y="91"/>
                      <a:pt x="822" y="114"/>
                      <a:pt x="800" y="137"/>
                    </a:cubicBezTo>
                    <a:cubicBezTo>
                      <a:pt x="800" y="160"/>
                      <a:pt x="800" y="160"/>
                      <a:pt x="800" y="160"/>
                    </a:cubicBezTo>
                    <a:cubicBezTo>
                      <a:pt x="777" y="183"/>
                      <a:pt x="754" y="205"/>
                      <a:pt x="731" y="228"/>
                    </a:cubicBezTo>
                    <a:cubicBezTo>
                      <a:pt x="685" y="251"/>
                      <a:pt x="640" y="297"/>
                      <a:pt x="594" y="320"/>
                    </a:cubicBezTo>
                    <a:cubicBezTo>
                      <a:pt x="526" y="342"/>
                      <a:pt x="457" y="411"/>
                      <a:pt x="412" y="457"/>
                    </a:cubicBezTo>
                    <a:cubicBezTo>
                      <a:pt x="366" y="479"/>
                      <a:pt x="343" y="525"/>
                      <a:pt x="320" y="548"/>
                    </a:cubicBezTo>
                    <a:cubicBezTo>
                      <a:pt x="297" y="571"/>
                      <a:pt x="297" y="593"/>
                      <a:pt x="275" y="616"/>
                    </a:cubicBezTo>
                    <a:cubicBezTo>
                      <a:pt x="229" y="616"/>
                      <a:pt x="183" y="593"/>
                      <a:pt x="138" y="593"/>
                    </a:cubicBezTo>
                    <a:cubicBezTo>
                      <a:pt x="126" y="588"/>
                      <a:pt x="113" y="585"/>
                      <a:pt x="101" y="585"/>
                    </a:cubicBezTo>
                    <a:cubicBezTo>
                      <a:pt x="62" y="585"/>
                      <a:pt x="24" y="611"/>
                      <a:pt x="24" y="662"/>
                    </a:cubicBezTo>
                    <a:cubicBezTo>
                      <a:pt x="1" y="708"/>
                      <a:pt x="24" y="776"/>
                      <a:pt x="92" y="776"/>
                    </a:cubicBezTo>
                    <a:cubicBezTo>
                      <a:pt x="115" y="799"/>
                      <a:pt x="138" y="799"/>
                      <a:pt x="183" y="822"/>
                    </a:cubicBezTo>
                    <a:cubicBezTo>
                      <a:pt x="229" y="845"/>
                      <a:pt x="275" y="867"/>
                      <a:pt x="297" y="890"/>
                    </a:cubicBezTo>
                    <a:cubicBezTo>
                      <a:pt x="320" y="913"/>
                      <a:pt x="343" y="913"/>
                      <a:pt x="343" y="936"/>
                    </a:cubicBezTo>
                    <a:cubicBezTo>
                      <a:pt x="434" y="1004"/>
                      <a:pt x="503" y="1096"/>
                      <a:pt x="571" y="1164"/>
                    </a:cubicBezTo>
                    <a:cubicBezTo>
                      <a:pt x="617" y="1233"/>
                      <a:pt x="640" y="1278"/>
                      <a:pt x="685" y="1324"/>
                    </a:cubicBezTo>
                    <a:cubicBezTo>
                      <a:pt x="727" y="1387"/>
                      <a:pt x="769" y="1449"/>
                      <a:pt x="793" y="1530"/>
                    </a:cubicBezTo>
                    <a:lnTo>
                      <a:pt x="793" y="1530"/>
                    </a:lnTo>
                    <a:cubicBezTo>
                      <a:pt x="787" y="1516"/>
                      <a:pt x="777" y="1507"/>
                      <a:pt x="777" y="1507"/>
                    </a:cubicBezTo>
                    <a:lnTo>
                      <a:pt x="777" y="1507"/>
                    </a:lnTo>
                    <a:cubicBezTo>
                      <a:pt x="822" y="1621"/>
                      <a:pt x="868" y="1758"/>
                      <a:pt x="891" y="1872"/>
                    </a:cubicBezTo>
                    <a:cubicBezTo>
                      <a:pt x="891" y="1917"/>
                      <a:pt x="891" y="1940"/>
                      <a:pt x="891" y="1963"/>
                    </a:cubicBezTo>
                    <a:cubicBezTo>
                      <a:pt x="891" y="1986"/>
                      <a:pt x="891" y="2054"/>
                      <a:pt x="914" y="2077"/>
                    </a:cubicBezTo>
                    <a:cubicBezTo>
                      <a:pt x="914" y="2100"/>
                      <a:pt x="937" y="2146"/>
                      <a:pt x="959" y="2146"/>
                    </a:cubicBezTo>
                    <a:cubicBezTo>
                      <a:pt x="982" y="2168"/>
                      <a:pt x="1028" y="2168"/>
                      <a:pt x="1051" y="2168"/>
                    </a:cubicBezTo>
                    <a:cubicBezTo>
                      <a:pt x="1165" y="2146"/>
                      <a:pt x="1165" y="2031"/>
                      <a:pt x="1165" y="1940"/>
                    </a:cubicBezTo>
                    <a:cubicBezTo>
                      <a:pt x="1165" y="1895"/>
                      <a:pt x="1165" y="1826"/>
                      <a:pt x="1165" y="1780"/>
                    </a:cubicBezTo>
                    <a:lnTo>
                      <a:pt x="1188" y="1780"/>
                    </a:lnTo>
                    <a:cubicBezTo>
                      <a:pt x="1200" y="1787"/>
                      <a:pt x="1215" y="1789"/>
                      <a:pt x="1232" y="1789"/>
                    </a:cubicBezTo>
                    <a:cubicBezTo>
                      <a:pt x="1279" y="1789"/>
                      <a:pt x="1337" y="1768"/>
                      <a:pt x="1370" y="1735"/>
                    </a:cubicBezTo>
                    <a:cubicBezTo>
                      <a:pt x="1416" y="1689"/>
                      <a:pt x="1416" y="1643"/>
                      <a:pt x="1439" y="1598"/>
                    </a:cubicBezTo>
                    <a:cubicBezTo>
                      <a:pt x="1462" y="1552"/>
                      <a:pt x="1484" y="1529"/>
                      <a:pt x="1507" y="1484"/>
                    </a:cubicBezTo>
                    <a:cubicBezTo>
                      <a:pt x="1553" y="1392"/>
                      <a:pt x="1598" y="1301"/>
                      <a:pt x="1644" y="1187"/>
                    </a:cubicBezTo>
                    <a:cubicBezTo>
                      <a:pt x="1667" y="1141"/>
                      <a:pt x="1690" y="1096"/>
                      <a:pt x="1690" y="1050"/>
                    </a:cubicBezTo>
                    <a:cubicBezTo>
                      <a:pt x="1713" y="982"/>
                      <a:pt x="1713" y="936"/>
                      <a:pt x="1735" y="867"/>
                    </a:cubicBezTo>
                    <a:cubicBezTo>
                      <a:pt x="1735" y="822"/>
                      <a:pt x="1735" y="776"/>
                      <a:pt x="1735" y="730"/>
                    </a:cubicBezTo>
                    <a:cubicBezTo>
                      <a:pt x="1713" y="685"/>
                      <a:pt x="1713" y="662"/>
                      <a:pt x="1713" y="616"/>
                    </a:cubicBezTo>
                    <a:cubicBezTo>
                      <a:pt x="1690" y="593"/>
                      <a:pt x="1690" y="571"/>
                      <a:pt x="1690" y="548"/>
                    </a:cubicBezTo>
                    <a:cubicBezTo>
                      <a:pt x="1667" y="479"/>
                      <a:pt x="1644" y="434"/>
                      <a:pt x="1621" y="388"/>
                    </a:cubicBezTo>
                    <a:cubicBezTo>
                      <a:pt x="1598" y="365"/>
                      <a:pt x="1576" y="320"/>
                      <a:pt x="1530" y="274"/>
                    </a:cubicBezTo>
                    <a:cubicBezTo>
                      <a:pt x="1507" y="228"/>
                      <a:pt x="1462" y="205"/>
                      <a:pt x="1416" y="183"/>
                    </a:cubicBezTo>
                    <a:cubicBezTo>
                      <a:pt x="1370" y="160"/>
                      <a:pt x="1347" y="137"/>
                      <a:pt x="1302" y="114"/>
                    </a:cubicBezTo>
                    <a:cubicBezTo>
                      <a:pt x="1279" y="91"/>
                      <a:pt x="1233" y="69"/>
                      <a:pt x="1210" y="46"/>
                    </a:cubicBezTo>
                    <a:cubicBezTo>
                      <a:pt x="1165" y="46"/>
                      <a:pt x="1142" y="23"/>
                      <a:pt x="1119" y="23"/>
                    </a:cubicBezTo>
                    <a:cubicBezTo>
                      <a:pt x="1096" y="0"/>
                      <a:pt x="1051" y="0"/>
                      <a:pt x="1028" y="0"/>
                    </a:cubicBezTo>
                    <a:close/>
                  </a:path>
                </a:pathLst>
              </a:custGeom>
              <a:solidFill>
                <a:srgbClr val="EBEBE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4" name="Google Shape;7974;p34">
                <a:extLst>
                  <a:ext uri="{FF2B5EF4-FFF2-40B4-BE49-F238E27FC236}">
                    <a16:creationId xmlns:a16="http://schemas.microsoft.com/office/drawing/2014/main" id="{69090651-79A5-C049-6F58-385D2CA5D9ED}"/>
                  </a:ext>
                </a:extLst>
              </p:cNvPr>
              <p:cNvSpPr/>
              <p:nvPr/>
            </p:nvSpPr>
            <p:spPr>
              <a:xfrm>
                <a:off x="1127940" y="1948302"/>
                <a:ext cx="73259" cy="99743"/>
              </a:xfrm>
              <a:custGeom>
                <a:avLst/>
                <a:gdLst/>
                <a:ahLst/>
                <a:cxnLst/>
                <a:rect l="l" t="t" r="r" b="b"/>
                <a:pathLst>
                  <a:path w="1325" h="1804" extrusionOk="0">
                    <a:moveTo>
                      <a:pt x="776" y="0"/>
                    </a:moveTo>
                    <a:cubicBezTo>
                      <a:pt x="731" y="0"/>
                      <a:pt x="685" y="0"/>
                      <a:pt x="639" y="46"/>
                    </a:cubicBezTo>
                    <a:cubicBezTo>
                      <a:pt x="616" y="69"/>
                      <a:pt x="594" y="114"/>
                      <a:pt x="594" y="160"/>
                    </a:cubicBezTo>
                    <a:cubicBezTo>
                      <a:pt x="594" y="183"/>
                      <a:pt x="594" y="183"/>
                      <a:pt x="594" y="183"/>
                    </a:cubicBezTo>
                    <a:cubicBezTo>
                      <a:pt x="571" y="206"/>
                      <a:pt x="548" y="206"/>
                      <a:pt x="525" y="229"/>
                    </a:cubicBezTo>
                    <a:cubicBezTo>
                      <a:pt x="525" y="251"/>
                      <a:pt x="502" y="274"/>
                      <a:pt x="502" y="297"/>
                    </a:cubicBezTo>
                    <a:cubicBezTo>
                      <a:pt x="480" y="343"/>
                      <a:pt x="480" y="388"/>
                      <a:pt x="502" y="434"/>
                    </a:cubicBezTo>
                    <a:cubicBezTo>
                      <a:pt x="525" y="457"/>
                      <a:pt x="525" y="480"/>
                      <a:pt x="548" y="502"/>
                    </a:cubicBezTo>
                    <a:cubicBezTo>
                      <a:pt x="525" y="480"/>
                      <a:pt x="480" y="480"/>
                      <a:pt x="434" y="480"/>
                    </a:cubicBezTo>
                    <a:cubicBezTo>
                      <a:pt x="388" y="480"/>
                      <a:pt x="365" y="480"/>
                      <a:pt x="343" y="502"/>
                    </a:cubicBezTo>
                    <a:cubicBezTo>
                      <a:pt x="320" y="525"/>
                      <a:pt x="320" y="548"/>
                      <a:pt x="297" y="571"/>
                    </a:cubicBezTo>
                    <a:cubicBezTo>
                      <a:pt x="297" y="594"/>
                      <a:pt x="297" y="617"/>
                      <a:pt x="297" y="639"/>
                    </a:cubicBezTo>
                    <a:cubicBezTo>
                      <a:pt x="297" y="662"/>
                      <a:pt x="320" y="685"/>
                      <a:pt x="320" y="708"/>
                    </a:cubicBezTo>
                    <a:cubicBezTo>
                      <a:pt x="297" y="685"/>
                      <a:pt x="251" y="662"/>
                      <a:pt x="228" y="662"/>
                    </a:cubicBezTo>
                    <a:cubicBezTo>
                      <a:pt x="183" y="662"/>
                      <a:pt x="137" y="639"/>
                      <a:pt x="114" y="639"/>
                    </a:cubicBezTo>
                    <a:cubicBezTo>
                      <a:pt x="46" y="639"/>
                      <a:pt x="0" y="685"/>
                      <a:pt x="0" y="753"/>
                    </a:cubicBezTo>
                    <a:cubicBezTo>
                      <a:pt x="0" y="799"/>
                      <a:pt x="46" y="845"/>
                      <a:pt x="114" y="845"/>
                    </a:cubicBezTo>
                    <a:lnTo>
                      <a:pt x="160" y="845"/>
                    </a:lnTo>
                    <a:cubicBezTo>
                      <a:pt x="183" y="845"/>
                      <a:pt x="183" y="868"/>
                      <a:pt x="206" y="868"/>
                    </a:cubicBezTo>
                    <a:cubicBezTo>
                      <a:pt x="228" y="890"/>
                      <a:pt x="251" y="890"/>
                      <a:pt x="297" y="913"/>
                    </a:cubicBezTo>
                    <a:cubicBezTo>
                      <a:pt x="320" y="936"/>
                      <a:pt x="365" y="982"/>
                      <a:pt x="388" y="1027"/>
                    </a:cubicBezTo>
                    <a:cubicBezTo>
                      <a:pt x="457" y="1096"/>
                      <a:pt x="502" y="1187"/>
                      <a:pt x="548" y="1278"/>
                    </a:cubicBezTo>
                    <a:cubicBezTo>
                      <a:pt x="571" y="1347"/>
                      <a:pt x="594" y="1438"/>
                      <a:pt x="616" y="1507"/>
                    </a:cubicBezTo>
                    <a:cubicBezTo>
                      <a:pt x="616" y="1552"/>
                      <a:pt x="616" y="1598"/>
                      <a:pt x="639" y="1621"/>
                    </a:cubicBezTo>
                    <a:cubicBezTo>
                      <a:pt x="639" y="1666"/>
                      <a:pt x="639" y="1712"/>
                      <a:pt x="662" y="1735"/>
                    </a:cubicBezTo>
                    <a:cubicBezTo>
                      <a:pt x="685" y="1781"/>
                      <a:pt x="731" y="1803"/>
                      <a:pt x="776" y="1803"/>
                    </a:cubicBezTo>
                    <a:cubicBezTo>
                      <a:pt x="845" y="1803"/>
                      <a:pt x="890" y="1781"/>
                      <a:pt x="913" y="1735"/>
                    </a:cubicBezTo>
                    <a:cubicBezTo>
                      <a:pt x="936" y="1689"/>
                      <a:pt x="936" y="1644"/>
                      <a:pt x="936" y="1598"/>
                    </a:cubicBezTo>
                    <a:cubicBezTo>
                      <a:pt x="959" y="1552"/>
                      <a:pt x="959" y="1507"/>
                      <a:pt x="959" y="1461"/>
                    </a:cubicBezTo>
                    <a:cubicBezTo>
                      <a:pt x="1004" y="1461"/>
                      <a:pt x="1050" y="1438"/>
                      <a:pt x="1073" y="1415"/>
                    </a:cubicBezTo>
                    <a:cubicBezTo>
                      <a:pt x="1096" y="1370"/>
                      <a:pt x="1119" y="1347"/>
                      <a:pt x="1119" y="1301"/>
                    </a:cubicBezTo>
                    <a:cubicBezTo>
                      <a:pt x="1119" y="1278"/>
                      <a:pt x="1119" y="1233"/>
                      <a:pt x="1119" y="1210"/>
                    </a:cubicBezTo>
                    <a:cubicBezTo>
                      <a:pt x="1164" y="1210"/>
                      <a:pt x="1210" y="1164"/>
                      <a:pt x="1233" y="1142"/>
                    </a:cubicBezTo>
                    <a:cubicBezTo>
                      <a:pt x="1301" y="1005"/>
                      <a:pt x="1301" y="868"/>
                      <a:pt x="1324" y="731"/>
                    </a:cubicBezTo>
                    <a:cubicBezTo>
                      <a:pt x="1324" y="662"/>
                      <a:pt x="1301" y="571"/>
                      <a:pt x="1301" y="502"/>
                    </a:cubicBezTo>
                    <a:cubicBezTo>
                      <a:pt x="1278" y="457"/>
                      <a:pt x="1256" y="411"/>
                      <a:pt x="1256" y="388"/>
                    </a:cubicBezTo>
                    <a:cubicBezTo>
                      <a:pt x="1233" y="343"/>
                      <a:pt x="1210" y="297"/>
                      <a:pt x="1187" y="274"/>
                    </a:cubicBezTo>
                    <a:cubicBezTo>
                      <a:pt x="1141" y="229"/>
                      <a:pt x="1096" y="183"/>
                      <a:pt x="1050" y="137"/>
                    </a:cubicBezTo>
                    <a:cubicBezTo>
                      <a:pt x="1027" y="114"/>
                      <a:pt x="1004" y="92"/>
                      <a:pt x="959" y="69"/>
                    </a:cubicBezTo>
                    <a:cubicBezTo>
                      <a:pt x="936" y="46"/>
                      <a:pt x="890" y="0"/>
                      <a:pt x="822" y="0"/>
                    </a:cubicBezTo>
                    <a:close/>
                  </a:path>
                </a:pathLst>
              </a:custGeom>
              <a:solidFill>
                <a:srgbClr val="EBEBE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5" name="Google Shape;7975;p34">
                <a:extLst>
                  <a:ext uri="{FF2B5EF4-FFF2-40B4-BE49-F238E27FC236}">
                    <a16:creationId xmlns:a16="http://schemas.microsoft.com/office/drawing/2014/main" id="{9E25DE98-FB01-77D2-64FC-EF2178C580A6}"/>
                  </a:ext>
                </a:extLst>
              </p:cNvPr>
              <p:cNvSpPr/>
              <p:nvPr/>
            </p:nvSpPr>
            <p:spPr>
              <a:xfrm>
                <a:off x="1045889" y="1930609"/>
                <a:ext cx="64413" cy="93772"/>
              </a:xfrm>
              <a:custGeom>
                <a:avLst/>
                <a:gdLst/>
                <a:ahLst/>
                <a:cxnLst/>
                <a:rect l="l" t="t" r="r" b="b"/>
                <a:pathLst>
                  <a:path w="1165" h="1696" extrusionOk="0">
                    <a:moveTo>
                      <a:pt x="115" y="1"/>
                    </a:moveTo>
                    <a:cubicBezTo>
                      <a:pt x="69" y="1"/>
                      <a:pt x="23" y="46"/>
                      <a:pt x="1" y="92"/>
                    </a:cubicBezTo>
                    <a:cubicBezTo>
                      <a:pt x="1" y="138"/>
                      <a:pt x="23" y="206"/>
                      <a:pt x="92" y="229"/>
                    </a:cubicBezTo>
                    <a:lnTo>
                      <a:pt x="137" y="229"/>
                    </a:lnTo>
                    <a:cubicBezTo>
                      <a:pt x="137" y="252"/>
                      <a:pt x="160" y="252"/>
                      <a:pt x="183" y="252"/>
                    </a:cubicBezTo>
                    <a:cubicBezTo>
                      <a:pt x="229" y="320"/>
                      <a:pt x="274" y="366"/>
                      <a:pt x="320" y="434"/>
                    </a:cubicBezTo>
                    <a:cubicBezTo>
                      <a:pt x="320" y="434"/>
                      <a:pt x="320" y="412"/>
                      <a:pt x="320" y="412"/>
                    </a:cubicBezTo>
                    <a:cubicBezTo>
                      <a:pt x="366" y="480"/>
                      <a:pt x="411" y="549"/>
                      <a:pt x="457" y="594"/>
                    </a:cubicBezTo>
                    <a:cubicBezTo>
                      <a:pt x="480" y="640"/>
                      <a:pt x="503" y="685"/>
                      <a:pt x="548" y="731"/>
                    </a:cubicBezTo>
                    <a:cubicBezTo>
                      <a:pt x="617" y="822"/>
                      <a:pt x="662" y="937"/>
                      <a:pt x="708" y="1051"/>
                    </a:cubicBezTo>
                    <a:cubicBezTo>
                      <a:pt x="731" y="1119"/>
                      <a:pt x="754" y="1165"/>
                      <a:pt x="777" y="1256"/>
                    </a:cubicBezTo>
                    <a:cubicBezTo>
                      <a:pt x="799" y="1302"/>
                      <a:pt x="822" y="1370"/>
                      <a:pt x="822" y="1439"/>
                    </a:cubicBezTo>
                    <a:cubicBezTo>
                      <a:pt x="822" y="1462"/>
                      <a:pt x="822" y="1507"/>
                      <a:pt x="822" y="1530"/>
                    </a:cubicBezTo>
                    <a:cubicBezTo>
                      <a:pt x="822" y="1598"/>
                      <a:pt x="868" y="1667"/>
                      <a:pt x="936" y="1690"/>
                    </a:cubicBezTo>
                    <a:cubicBezTo>
                      <a:pt x="952" y="1694"/>
                      <a:pt x="968" y="1696"/>
                      <a:pt x="983" y="1696"/>
                    </a:cubicBezTo>
                    <a:cubicBezTo>
                      <a:pt x="1057" y="1696"/>
                      <a:pt x="1123" y="1651"/>
                      <a:pt x="1142" y="1576"/>
                    </a:cubicBezTo>
                    <a:cubicBezTo>
                      <a:pt x="1165" y="1484"/>
                      <a:pt x="1142" y="1393"/>
                      <a:pt x="1119" y="1302"/>
                    </a:cubicBezTo>
                    <a:cubicBezTo>
                      <a:pt x="1096" y="1210"/>
                      <a:pt x="1073" y="1119"/>
                      <a:pt x="1028" y="1051"/>
                    </a:cubicBezTo>
                    <a:cubicBezTo>
                      <a:pt x="1005" y="959"/>
                      <a:pt x="959" y="868"/>
                      <a:pt x="936" y="800"/>
                    </a:cubicBezTo>
                    <a:cubicBezTo>
                      <a:pt x="891" y="731"/>
                      <a:pt x="868" y="685"/>
                      <a:pt x="822" y="640"/>
                    </a:cubicBezTo>
                    <a:cubicBezTo>
                      <a:pt x="731" y="503"/>
                      <a:pt x="640" y="389"/>
                      <a:pt x="548" y="297"/>
                    </a:cubicBezTo>
                    <a:cubicBezTo>
                      <a:pt x="480" y="229"/>
                      <a:pt x="411" y="160"/>
                      <a:pt x="366" y="115"/>
                    </a:cubicBezTo>
                    <a:cubicBezTo>
                      <a:pt x="343" y="115"/>
                      <a:pt x="320" y="92"/>
                      <a:pt x="297" y="69"/>
                    </a:cubicBezTo>
                    <a:cubicBezTo>
                      <a:pt x="252" y="46"/>
                      <a:pt x="206" y="46"/>
                      <a:pt x="183" y="24"/>
                    </a:cubicBezTo>
                    <a:lnTo>
                      <a:pt x="137" y="1"/>
                    </a:lnTo>
                    <a:close/>
                  </a:path>
                </a:pathLst>
              </a:custGeom>
              <a:solidFill>
                <a:srgbClr val="EBEBE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 name="Google Shape;7976;p34">
                <a:extLst>
                  <a:ext uri="{FF2B5EF4-FFF2-40B4-BE49-F238E27FC236}">
                    <a16:creationId xmlns:a16="http://schemas.microsoft.com/office/drawing/2014/main" id="{C293C2BE-5560-68B0-4347-D3246ECA43BA}"/>
                  </a:ext>
                </a:extLst>
              </p:cNvPr>
              <p:cNvSpPr/>
              <p:nvPr/>
            </p:nvSpPr>
            <p:spPr>
              <a:xfrm>
                <a:off x="1096369" y="2011389"/>
                <a:ext cx="51807" cy="68228"/>
              </a:xfrm>
              <a:custGeom>
                <a:avLst/>
                <a:gdLst/>
                <a:ahLst/>
                <a:cxnLst/>
                <a:rect l="l" t="t" r="r" b="b"/>
                <a:pathLst>
                  <a:path w="937" h="1234" extrusionOk="0">
                    <a:moveTo>
                      <a:pt x="138" y="1"/>
                    </a:moveTo>
                    <a:cubicBezTo>
                      <a:pt x="92" y="1"/>
                      <a:pt x="46" y="46"/>
                      <a:pt x="23" y="92"/>
                    </a:cubicBezTo>
                    <a:cubicBezTo>
                      <a:pt x="1" y="160"/>
                      <a:pt x="46" y="206"/>
                      <a:pt x="115" y="229"/>
                    </a:cubicBezTo>
                    <a:cubicBezTo>
                      <a:pt x="115" y="229"/>
                      <a:pt x="138" y="252"/>
                      <a:pt x="160" y="252"/>
                    </a:cubicBezTo>
                    <a:cubicBezTo>
                      <a:pt x="160" y="252"/>
                      <a:pt x="183" y="274"/>
                      <a:pt x="206" y="274"/>
                    </a:cubicBezTo>
                    <a:cubicBezTo>
                      <a:pt x="252" y="320"/>
                      <a:pt x="274" y="366"/>
                      <a:pt x="320" y="389"/>
                    </a:cubicBezTo>
                    <a:cubicBezTo>
                      <a:pt x="411" y="503"/>
                      <a:pt x="480" y="640"/>
                      <a:pt x="526" y="754"/>
                    </a:cubicBezTo>
                    <a:cubicBezTo>
                      <a:pt x="571" y="868"/>
                      <a:pt x="594" y="959"/>
                      <a:pt x="617" y="1073"/>
                    </a:cubicBezTo>
                    <a:cubicBezTo>
                      <a:pt x="617" y="1073"/>
                      <a:pt x="617" y="1096"/>
                      <a:pt x="617" y="1119"/>
                    </a:cubicBezTo>
                    <a:cubicBezTo>
                      <a:pt x="640" y="1142"/>
                      <a:pt x="640" y="1165"/>
                      <a:pt x="662" y="1187"/>
                    </a:cubicBezTo>
                    <a:cubicBezTo>
                      <a:pt x="685" y="1210"/>
                      <a:pt x="731" y="1233"/>
                      <a:pt x="777" y="1233"/>
                    </a:cubicBezTo>
                    <a:cubicBezTo>
                      <a:pt x="799" y="1233"/>
                      <a:pt x="845" y="1210"/>
                      <a:pt x="868" y="1187"/>
                    </a:cubicBezTo>
                    <a:cubicBezTo>
                      <a:pt x="914" y="1165"/>
                      <a:pt x="936" y="1119"/>
                      <a:pt x="914" y="1073"/>
                    </a:cubicBezTo>
                    <a:cubicBezTo>
                      <a:pt x="914" y="1028"/>
                      <a:pt x="914" y="959"/>
                      <a:pt x="891" y="891"/>
                    </a:cubicBezTo>
                    <a:cubicBezTo>
                      <a:pt x="891" y="845"/>
                      <a:pt x="868" y="777"/>
                      <a:pt x="845" y="708"/>
                    </a:cubicBezTo>
                    <a:cubicBezTo>
                      <a:pt x="799" y="617"/>
                      <a:pt x="731" y="503"/>
                      <a:pt x="662" y="411"/>
                    </a:cubicBezTo>
                    <a:cubicBezTo>
                      <a:pt x="617" y="320"/>
                      <a:pt x="548" y="252"/>
                      <a:pt x="457" y="183"/>
                    </a:cubicBezTo>
                    <a:cubicBezTo>
                      <a:pt x="434" y="137"/>
                      <a:pt x="366" y="92"/>
                      <a:pt x="320" y="69"/>
                    </a:cubicBezTo>
                    <a:cubicBezTo>
                      <a:pt x="274" y="46"/>
                      <a:pt x="229" y="23"/>
                      <a:pt x="160" y="1"/>
                    </a:cubicBezTo>
                    <a:close/>
                  </a:path>
                </a:pathLst>
              </a:custGeom>
              <a:solidFill>
                <a:srgbClr val="EBEBE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 name="Google Shape;7977;p34">
                <a:extLst>
                  <a:ext uri="{FF2B5EF4-FFF2-40B4-BE49-F238E27FC236}">
                    <a16:creationId xmlns:a16="http://schemas.microsoft.com/office/drawing/2014/main" id="{3D775377-4029-C3F7-3185-D22388A314B1}"/>
                  </a:ext>
                </a:extLst>
              </p:cNvPr>
              <p:cNvSpPr/>
              <p:nvPr/>
            </p:nvSpPr>
            <p:spPr>
              <a:xfrm>
                <a:off x="668530" y="2059326"/>
                <a:ext cx="106102" cy="103558"/>
              </a:xfrm>
              <a:custGeom>
                <a:avLst/>
                <a:gdLst/>
                <a:ahLst/>
                <a:cxnLst/>
                <a:rect l="l" t="t" r="r" b="b"/>
                <a:pathLst>
                  <a:path w="1919" h="1873" extrusionOk="0">
                    <a:moveTo>
                      <a:pt x="1621" y="1"/>
                    </a:moveTo>
                    <a:cubicBezTo>
                      <a:pt x="1576" y="1"/>
                      <a:pt x="1530" y="24"/>
                      <a:pt x="1507" y="69"/>
                    </a:cubicBezTo>
                    <a:cubicBezTo>
                      <a:pt x="1484" y="161"/>
                      <a:pt x="1439" y="229"/>
                      <a:pt x="1416" y="320"/>
                    </a:cubicBezTo>
                    <a:cubicBezTo>
                      <a:pt x="1416" y="320"/>
                      <a:pt x="1416" y="320"/>
                      <a:pt x="1416" y="298"/>
                    </a:cubicBezTo>
                    <a:lnTo>
                      <a:pt x="1393" y="298"/>
                    </a:lnTo>
                    <a:cubicBezTo>
                      <a:pt x="1393" y="275"/>
                      <a:pt x="1393" y="252"/>
                      <a:pt x="1370" y="252"/>
                    </a:cubicBezTo>
                    <a:cubicBezTo>
                      <a:pt x="1347" y="183"/>
                      <a:pt x="1302" y="138"/>
                      <a:pt x="1233" y="138"/>
                    </a:cubicBezTo>
                    <a:cubicBezTo>
                      <a:pt x="1218" y="130"/>
                      <a:pt x="1200" y="128"/>
                      <a:pt x="1182" y="128"/>
                    </a:cubicBezTo>
                    <a:cubicBezTo>
                      <a:pt x="1145" y="128"/>
                      <a:pt x="1104" y="138"/>
                      <a:pt x="1074" y="138"/>
                    </a:cubicBezTo>
                    <a:cubicBezTo>
                      <a:pt x="1005" y="161"/>
                      <a:pt x="959" y="161"/>
                      <a:pt x="914" y="183"/>
                    </a:cubicBezTo>
                    <a:cubicBezTo>
                      <a:pt x="822" y="206"/>
                      <a:pt x="731" y="252"/>
                      <a:pt x="663" y="298"/>
                    </a:cubicBezTo>
                    <a:cubicBezTo>
                      <a:pt x="640" y="275"/>
                      <a:pt x="640" y="275"/>
                      <a:pt x="617" y="252"/>
                    </a:cubicBezTo>
                    <a:cubicBezTo>
                      <a:pt x="601" y="236"/>
                      <a:pt x="562" y="220"/>
                      <a:pt x="524" y="220"/>
                    </a:cubicBezTo>
                    <a:cubicBezTo>
                      <a:pt x="509" y="220"/>
                      <a:pt x="493" y="222"/>
                      <a:pt x="480" y="229"/>
                    </a:cubicBezTo>
                    <a:cubicBezTo>
                      <a:pt x="457" y="229"/>
                      <a:pt x="412" y="229"/>
                      <a:pt x="389" y="252"/>
                    </a:cubicBezTo>
                    <a:cubicBezTo>
                      <a:pt x="343" y="252"/>
                      <a:pt x="320" y="275"/>
                      <a:pt x="275" y="298"/>
                    </a:cubicBezTo>
                    <a:cubicBezTo>
                      <a:pt x="183" y="366"/>
                      <a:pt x="138" y="480"/>
                      <a:pt x="92" y="572"/>
                    </a:cubicBezTo>
                    <a:cubicBezTo>
                      <a:pt x="46" y="663"/>
                      <a:pt x="24" y="754"/>
                      <a:pt x="1" y="868"/>
                    </a:cubicBezTo>
                    <a:cubicBezTo>
                      <a:pt x="1" y="982"/>
                      <a:pt x="24" y="1096"/>
                      <a:pt x="69" y="1211"/>
                    </a:cubicBezTo>
                    <a:cubicBezTo>
                      <a:pt x="92" y="1302"/>
                      <a:pt x="161" y="1370"/>
                      <a:pt x="206" y="1462"/>
                    </a:cubicBezTo>
                    <a:cubicBezTo>
                      <a:pt x="229" y="1485"/>
                      <a:pt x="252" y="1507"/>
                      <a:pt x="275" y="1553"/>
                    </a:cubicBezTo>
                    <a:cubicBezTo>
                      <a:pt x="297" y="1576"/>
                      <a:pt x="343" y="1599"/>
                      <a:pt x="366" y="1621"/>
                    </a:cubicBezTo>
                    <a:cubicBezTo>
                      <a:pt x="389" y="1644"/>
                      <a:pt x="412" y="1667"/>
                      <a:pt x="457" y="1667"/>
                    </a:cubicBezTo>
                    <a:cubicBezTo>
                      <a:pt x="526" y="1713"/>
                      <a:pt x="594" y="1736"/>
                      <a:pt x="663" y="1758"/>
                    </a:cubicBezTo>
                    <a:cubicBezTo>
                      <a:pt x="754" y="1804"/>
                      <a:pt x="822" y="1827"/>
                      <a:pt x="914" y="1827"/>
                    </a:cubicBezTo>
                    <a:cubicBezTo>
                      <a:pt x="1074" y="1850"/>
                      <a:pt x="1233" y="1873"/>
                      <a:pt x="1393" y="1873"/>
                    </a:cubicBezTo>
                    <a:lnTo>
                      <a:pt x="1599" y="1873"/>
                    </a:lnTo>
                    <a:cubicBezTo>
                      <a:pt x="1644" y="1873"/>
                      <a:pt x="1690" y="1850"/>
                      <a:pt x="1735" y="1850"/>
                    </a:cubicBezTo>
                    <a:cubicBezTo>
                      <a:pt x="1804" y="1827"/>
                      <a:pt x="1850" y="1804"/>
                      <a:pt x="1895" y="1736"/>
                    </a:cubicBezTo>
                    <a:cubicBezTo>
                      <a:pt x="1918" y="1690"/>
                      <a:pt x="1918" y="1644"/>
                      <a:pt x="1895" y="1599"/>
                    </a:cubicBezTo>
                    <a:cubicBezTo>
                      <a:pt x="1872" y="1576"/>
                      <a:pt x="1872" y="1553"/>
                      <a:pt x="1850" y="1530"/>
                    </a:cubicBezTo>
                    <a:cubicBezTo>
                      <a:pt x="1781" y="1416"/>
                      <a:pt x="1735" y="1279"/>
                      <a:pt x="1690" y="1165"/>
                    </a:cubicBezTo>
                    <a:cubicBezTo>
                      <a:pt x="1644" y="982"/>
                      <a:pt x="1621" y="777"/>
                      <a:pt x="1621" y="594"/>
                    </a:cubicBezTo>
                    <a:cubicBezTo>
                      <a:pt x="1644" y="526"/>
                      <a:pt x="1644" y="435"/>
                      <a:pt x="1667" y="366"/>
                    </a:cubicBezTo>
                    <a:cubicBezTo>
                      <a:pt x="1690" y="298"/>
                      <a:pt x="1713" y="229"/>
                      <a:pt x="1735" y="161"/>
                    </a:cubicBezTo>
                    <a:cubicBezTo>
                      <a:pt x="1735" y="138"/>
                      <a:pt x="1735" y="115"/>
                      <a:pt x="1735" y="69"/>
                    </a:cubicBezTo>
                    <a:cubicBezTo>
                      <a:pt x="1713" y="47"/>
                      <a:pt x="1690" y="24"/>
                      <a:pt x="1667" y="1"/>
                    </a:cubicBezTo>
                    <a:close/>
                  </a:path>
                </a:pathLst>
              </a:custGeom>
              <a:solidFill>
                <a:srgbClr val="C7C7C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 name="Google Shape;7978;p34">
                <a:extLst>
                  <a:ext uri="{FF2B5EF4-FFF2-40B4-BE49-F238E27FC236}">
                    <a16:creationId xmlns:a16="http://schemas.microsoft.com/office/drawing/2014/main" id="{146F35A9-B8DB-9E64-928E-61E0A471E9C3}"/>
                  </a:ext>
                </a:extLst>
              </p:cNvPr>
              <p:cNvSpPr/>
              <p:nvPr/>
            </p:nvSpPr>
            <p:spPr>
              <a:xfrm>
                <a:off x="739192" y="2064413"/>
                <a:ext cx="16476" cy="45448"/>
              </a:xfrm>
              <a:custGeom>
                <a:avLst/>
                <a:gdLst/>
                <a:ahLst/>
                <a:cxnLst/>
                <a:rect l="l" t="t" r="r" b="b"/>
                <a:pathLst>
                  <a:path w="298" h="822" extrusionOk="0">
                    <a:moveTo>
                      <a:pt x="161" y="0"/>
                    </a:moveTo>
                    <a:cubicBezTo>
                      <a:pt x="138" y="0"/>
                      <a:pt x="115" y="0"/>
                      <a:pt x="92" y="23"/>
                    </a:cubicBezTo>
                    <a:cubicBezTo>
                      <a:pt x="69" y="46"/>
                      <a:pt x="47" y="91"/>
                      <a:pt x="24" y="137"/>
                    </a:cubicBezTo>
                    <a:cubicBezTo>
                      <a:pt x="24" y="183"/>
                      <a:pt x="1" y="228"/>
                      <a:pt x="1" y="297"/>
                    </a:cubicBezTo>
                    <a:cubicBezTo>
                      <a:pt x="1" y="388"/>
                      <a:pt x="1" y="480"/>
                      <a:pt x="24" y="571"/>
                    </a:cubicBezTo>
                    <a:cubicBezTo>
                      <a:pt x="24" y="616"/>
                      <a:pt x="24" y="685"/>
                      <a:pt x="24" y="731"/>
                    </a:cubicBezTo>
                    <a:cubicBezTo>
                      <a:pt x="47" y="776"/>
                      <a:pt x="92" y="822"/>
                      <a:pt x="138" y="822"/>
                    </a:cubicBezTo>
                    <a:cubicBezTo>
                      <a:pt x="184" y="799"/>
                      <a:pt x="206" y="753"/>
                      <a:pt x="206" y="708"/>
                    </a:cubicBezTo>
                    <a:lnTo>
                      <a:pt x="184" y="571"/>
                    </a:lnTo>
                    <a:cubicBezTo>
                      <a:pt x="184" y="502"/>
                      <a:pt x="184" y="411"/>
                      <a:pt x="184" y="343"/>
                    </a:cubicBezTo>
                    <a:cubicBezTo>
                      <a:pt x="184" y="297"/>
                      <a:pt x="184" y="228"/>
                      <a:pt x="184" y="183"/>
                    </a:cubicBezTo>
                    <a:cubicBezTo>
                      <a:pt x="229" y="183"/>
                      <a:pt x="252" y="183"/>
                      <a:pt x="275" y="160"/>
                    </a:cubicBezTo>
                    <a:cubicBezTo>
                      <a:pt x="298" y="114"/>
                      <a:pt x="298" y="69"/>
                      <a:pt x="252" y="46"/>
                    </a:cubicBezTo>
                    <a:cubicBezTo>
                      <a:pt x="252" y="46"/>
                      <a:pt x="252" y="23"/>
                      <a:pt x="252" y="23"/>
                    </a:cubicBezTo>
                    <a:cubicBezTo>
                      <a:pt x="229" y="23"/>
                      <a:pt x="229" y="0"/>
                      <a:pt x="206" y="0"/>
                    </a:cubicBezTo>
                    <a:close/>
                  </a:path>
                </a:pathLst>
              </a:custGeom>
              <a:solidFill>
                <a:srgbClr val="C7C7C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 name="Google Shape;7979;p34">
                <a:extLst>
                  <a:ext uri="{FF2B5EF4-FFF2-40B4-BE49-F238E27FC236}">
                    <a16:creationId xmlns:a16="http://schemas.microsoft.com/office/drawing/2014/main" id="{2B867E2F-F624-DD1A-A6AC-21FC5AD1C328}"/>
                  </a:ext>
                </a:extLst>
              </p:cNvPr>
              <p:cNvSpPr/>
              <p:nvPr/>
            </p:nvSpPr>
            <p:spPr>
              <a:xfrm>
                <a:off x="753125" y="2059326"/>
                <a:ext cx="31571" cy="101015"/>
              </a:xfrm>
              <a:custGeom>
                <a:avLst/>
                <a:gdLst/>
                <a:ahLst/>
                <a:cxnLst/>
                <a:rect l="l" t="t" r="r" b="b"/>
                <a:pathLst>
                  <a:path w="571" h="1827" extrusionOk="0">
                    <a:moveTo>
                      <a:pt x="107" y="93"/>
                    </a:moveTo>
                    <a:lnTo>
                      <a:pt x="107" y="93"/>
                    </a:lnTo>
                    <a:cubicBezTo>
                      <a:pt x="101" y="95"/>
                      <a:pt x="91" y="101"/>
                      <a:pt x="91" y="115"/>
                    </a:cubicBezTo>
                    <a:cubicBezTo>
                      <a:pt x="99" y="107"/>
                      <a:pt x="104" y="100"/>
                      <a:pt x="107" y="93"/>
                    </a:cubicBezTo>
                    <a:close/>
                    <a:moveTo>
                      <a:pt x="183" y="1"/>
                    </a:moveTo>
                    <a:cubicBezTo>
                      <a:pt x="160" y="1"/>
                      <a:pt x="114" y="24"/>
                      <a:pt x="114" y="69"/>
                    </a:cubicBezTo>
                    <a:cubicBezTo>
                      <a:pt x="114" y="69"/>
                      <a:pt x="114" y="80"/>
                      <a:pt x="107" y="93"/>
                    </a:cubicBezTo>
                    <a:lnTo>
                      <a:pt x="107" y="93"/>
                    </a:lnTo>
                    <a:cubicBezTo>
                      <a:pt x="111" y="92"/>
                      <a:pt x="114" y="92"/>
                      <a:pt x="114" y="92"/>
                    </a:cubicBezTo>
                    <a:lnTo>
                      <a:pt x="114" y="92"/>
                    </a:lnTo>
                    <a:lnTo>
                      <a:pt x="91" y="115"/>
                    </a:lnTo>
                    <a:cubicBezTo>
                      <a:pt x="91" y="161"/>
                      <a:pt x="69" y="229"/>
                      <a:pt x="46" y="275"/>
                    </a:cubicBezTo>
                    <a:cubicBezTo>
                      <a:pt x="46" y="320"/>
                      <a:pt x="23" y="343"/>
                      <a:pt x="23" y="366"/>
                    </a:cubicBezTo>
                    <a:cubicBezTo>
                      <a:pt x="23" y="412"/>
                      <a:pt x="0" y="457"/>
                      <a:pt x="0" y="503"/>
                    </a:cubicBezTo>
                    <a:cubicBezTo>
                      <a:pt x="0" y="617"/>
                      <a:pt x="0" y="731"/>
                      <a:pt x="0" y="823"/>
                    </a:cubicBezTo>
                    <a:cubicBezTo>
                      <a:pt x="0" y="868"/>
                      <a:pt x="0" y="914"/>
                      <a:pt x="0" y="937"/>
                    </a:cubicBezTo>
                    <a:cubicBezTo>
                      <a:pt x="23" y="982"/>
                      <a:pt x="23" y="1028"/>
                      <a:pt x="23" y="1074"/>
                    </a:cubicBezTo>
                    <a:cubicBezTo>
                      <a:pt x="46" y="1165"/>
                      <a:pt x="69" y="1256"/>
                      <a:pt x="91" y="1325"/>
                    </a:cubicBezTo>
                    <a:cubicBezTo>
                      <a:pt x="91" y="1393"/>
                      <a:pt x="114" y="1439"/>
                      <a:pt x="137" y="1485"/>
                    </a:cubicBezTo>
                    <a:cubicBezTo>
                      <a:pt x="183" y="1553"/>
                      <a:pt x="205" y="1621"/>
                      <a:pt x="251" y="1690"/>
                    </a:cubicBezTo>
                    <a:cubicBezTo>
                      <a:pt x="297" y="1736"/>
                      <a:pt x="342" y="1804"/>
                      <a:pt x="411" y="1827"/>
                    </a:cubicBezTo>
                    <a:lnTo>
                      <a:pt x="457" y="1827"/>
                    </a:lnTo>
                    <a:cubicBezTo>
                      <a:pt x="502" y="1827"/>
                      <a:pt x="525" y="1804"/>
                      <a:pt x="548" y="1781"/>
                    </a:cubicBezTo>
                    <a:cubicBezTo>
                      <a:pt x="548" y="1758"/>
                      <a:pt x="571" y="1736"/>
                      <a:pt x="571" y="1713"/>
                    </a:cubicBezTo>
                    <a:cubicBezTo>
                      <a:pt x="548" y="1667"/>
                      <a:pt x="548" y="1644"/>
                      <a:pt x="525" y="1621"/>
                    </a:cubicBezTo>
                    <a:cubicBezTo>
                      <a:pt x="502" y="1621"/>
                      <a:pt x="502" y="1621"/>
                      <a:pt x="502" y="1599"/>
                    </a:cubicBezTo>
                    <a:cubicBezTo>
                      <a:pt x="479" y="1576"/>
                      <a:pt x="434" y="1553"/>
                      <a:pt x="411" y="1507"/>
                    </a:cubicBezTo>
                    <a:cubicBezTo>
                      <a:pt x="388" y="1439"/>
                      <a:pt x="365" y="1370"/>
                      <a:pt x="320" y="1325"/>
                    </a:cubicBezTo>
                    <a:cubicBezTo>
                      <a:pt x="297" y="1233"/>
                      <a:pt x="274" y="1165"/>
                      <a:pt x="251" y="1096"/>
                    </a:cubicBezTo>
                    <a:cubicBezTo>
                      <a:pt x="251" y="1096"/>
                      <a:pt x="251" y="1074"/>
                      <a:pt x="251" y="1074"/>
                    </a:cubicBezTo>
                    <a:cubicBezTo>
                      <a:pt x="228" y="1005"/>
                      <a:pt x="228" y="914"/>
                      <a:pt x="205" y="845"/>
                    </a:cubicBezTo>
                    <a:cubicBezTo>
                      <a:pt x="205" y="754"/>
                      <a:pt x="183" y="640"/>
                      <a:pt x="183" y="549"/>
                    </a:cubicBezTo>
                    <a:cubicBezTo>
                      <a:pt x="183" y="503"/>
                      <a:pt x="183" y="457"/>
                      <a:pt x="205" y="412"/>
                    </a:cubicBezTo>
                    <a:cubicBezTo>
                      <a:pt x="205" y="366"/>
                      <a:pt x="205" y="343"/>
                      <a:pt x="205" y="298"/>
                    </a:cubicBezTo>
                    <a:cubicBezTo>
                      <a:pt x="228" y="229"/>
                      <a:pt x="251" y="161"/>
                      <a:pt x="274" y="92"/>
                    </a:cubicBezTo>
                    <a:cubicBezTo>
                      <a:pt x="274" y="47"/>
                      <a:pt x="251" y="1"/>
                      <a:pt x="205" y="1"/>
                    </a:cubicBezTo>
                    <a:close/>
                  </a:path>
                </a:pathLst>
              </a:custGeom>
              <a:solidFill>
                <a:srgbClr val="C7C7C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 name="Google Shape;7980;p34">
                <a:extLst>
                  <a:ext uri="{FF2B5EF4-FFF2-40B4-BE49-F238E27FC236}">
                    <a16:creationId xmlns:a16="http://schemas.microsoft.com/office/drawing/2014/main" id="{66B470D1-FD35-6F0A-1952-8D65BFC77DB5}"/>
                  </a:ext>
                </a:extLst>
              </p:cNvPr>
              <p:cNvSpPr/>
              <p:nvPr/>
            </p:nvSpPr>
            <p:spPr>
              <a:xfrm>
                <a:off x="696286" y="2150224"/>
                <a:ext cx="102286" cy="77019"/>
              </a:xfrm>
              <a:custGeom>
                <a:avLst/>
                <a:gdLst/>
                <a:ahLst/>
                <a:cxnLst/>
                <a:rect l="l" t="t" r="r" b="b"/>
                <a:pathLst>
                  <a:path w="1850" h="1393" extrusionOk="0">
                    <a:moveTo>
                      <a:pt x="1302" y="0"/>
                    </a:moveTo>
                    <a:cubicBezTo>
                      <a:pt x="1256" y="0"/>
                      <a:pt x="1233" y="23"/>
                      <a:pt x="1188" y="46"/>
                    </a:cubicBezTo>
                    <a:cubicBezTo>
                      <a:pt x="1142" y="69"/>
                      <a:pt x="1119" y="92"/>
                      <a:pt x="1097" y="137"/>
                    </a:cubicBezTo>
                    <a:cubicBezTo>
                      <a:pt x="1074" y="114"/>
                      <a:pt x="1051" y="114"/>
                      <a:pt x="1005" y="114"/>
                    </a:cubicBezTo>
                    <a:lnTo>
                      <a:pt x="982" y="114"/>
                    </a:lnTo>
                    <a:cubicBezTo>
                      <a:pt x="937" y="92"/>
                      <a:pt x="914" y="46"/>
                      <a:pt x="845" y="46"/>
                    </a:cubicBezTo>
                    <a:cubicBezTo>
                      <a:pt x="832" y="39"/>
                      <a:pt x="819" y="36"/>
                      <a:pt x="805" y="36"/>
                    </a:cubicBezTo>
                    <a:cubicBezTo>
                      <a:pt x="773" y="36"/>
                      <a:pt x="741" y="53"/>
                      <a:pt x="709" y="69"/>
                    </a:cubicBezTo>
                    <a:cubicBezTo>
                      <a:pt x="686" y="69"/>
                      <a:pt x="663" y="69"/>
                      <a:pt x="640" y="46"/>
                    </a:cubicBezTo>
                    <a:lnTo>
                      <a:pt x="549" y="46"/>
                    </a:lnTo>
                    <a:cubicBezTo>
                      <a:pt x="514" y="35"/>
                      <a:pt x="480" y="29"/>
                      <a:pt x="446" y="29"/>
                    </a:cubicBezTo>
                    <a:cubicBezTo>
                      <a:pt x="412" y="29"/>
                      <a:pt x="378" y="35"/>
                      <a:pt x="343" y="46"/>
                    </a:cubicBezTo>
                    <a:cubicBezTo>
                      <a:pt x="275" y="46"/>
                      <a:pt x="184" y="69"/>
                      <a:pt x="138" y="92"/>
                    </a:cubicBezTo>
                    <a:cubicBezTo>
                      <a:pt x="92" y="137"/>
                      <a:pt x="69" y="183"/>
                      <a:pt x="47" y="229"/>
                    </a:cubicBezTo>
                    <a:cubicBezTo>
                      <a:pt x="24" y="274"/>
                      <a:pt x="1" y="343"/>
                      <a:pt x="1" y="411"/>
                    </a:cubicBezTo>
                    <a:cubicBezTo>
                      <a:pt x="1" y="457"/>
                      <a:pt x="1" y="480"/>
                      <a:pt x="1" y="525"/>
                    </a:cubicBezTo>
                    <a:cubicBezTo>
                      <a:pt x="1" y="594"/>
                      <a:pt x="24" y="639"/>
                      <a:pt x="47" y="708"/>
                    </a:cubicBezTo>
                    <a:cubicBezTo>
                      <a:pt x="69" y="799"/>
                      <a:pt x="115" y="868"/>
                      <a:pt x="184" y="936"/>
                    </a:cubicBezTo>
                    <a:cubicBezTo>
                      <a:pt x="206" y="982"/>
                      <a:pt x="252" y="1027"/>
                      <a:pt x="320" y="1073"/>
                    </a:cubicBezTo>
                    <a:cubicBezTo>
                      <a:pt x="366" y="1096"/>
                      <a:pt x="412" y="1119"/>
                      <a:pt x="457" y="1142"/>
                    </a:cubicBezTo>
                    <a:cubicBezTo>
                      <a:pt x="503" y="1164"/>
                      <a:pt x="549" y="1187"/>
                      <a:pt x="572" y="1210"/>
                    </a:cubicBezTo>
                    <a:cubicBezTo>
                      <a:pt x="617" y="1233"/>
                      <a:pt x="663" y="1233"/>
                      <a:pt x="686" y="1256"/>
                    </a:cubicBezTo>
                    <a:cubicBezTo>
                      <a:pt x="777" y="1279"/>
                      <a:pt x="868" y="1301"/>
                      <a:pt x="960" y="1324"/>
                    </a:cubicBezTo>
                    <a:cubicBezTo>
                      <a:pt x="1005" y="1347"/>
                      <a:pt x="1051" y="1347"/>
                      <a:pt x="1097" y="1370"/>
                    </a:cubicBezTo>
                    <a:lnTo>
                      <a:pt x="1211" y="1370"/>
                    </a:lnTo>
                    <a:cubicBezTo>
                      <a:pt x="1256" y="1393"/>
                      <a:pt x="1302" y="1393"/>
                      <a:pt x="1348" y="1393"/>
                    </a:cubicBezTo>
                    <a:cubicBezTo>
                      <a:pt x="1416" y="1393"/>
                      <a:pt x="1507" y="1393"/>
                      <a:pt x="1576" y="1370"/>
                    </a:cubicBezTo>
                    <a:cubicBezTo>
                      <a:pt x="1622" y="1370"/>
                      <a:pt x="1667" y="1347"/>
                      <a:pt x="1736" y="1347"/>
                    </a:cubicBezTo>
                    <a:cubicBezTo>
                      <a:pt x="1736" y="1324"/>
                      <a:pt x="1758" y="1324"/>
                      <a:pt x="1781" y="1324"/>
                    </a:cubicBezTo>
                    <a:cubicBezTo>
                      <a:pt x="1804" y="1279"/>
                      <a:pt x="1827" y="1256"/>
                      <a:pt x="1827" y="1233"/>
                    </a:cubicBezTo>
                    <a:cubicBezTo>
                      <a:pt x="1850" y="1187"/>
                      <a:pt x="1827" y="1142"/>
                      <a:pt x="1804" y="1096"/>
                    </a:cubicBezTo>
                    <a:cubicBezTo>
                      <a:pt x="1781" y="1073"/>
                      <a:pt x="1758" y="1050"/>
                      <a:pt x="1736" y="1027"/>
                    </a:cubicBezTo>
                    <a:cubicBezTo>
                      <a:pt x="1713" y="1005"/>
                      <a:pt x="1713" y="982"/>
                      <a:pt x="1690" y="959"/>
                    </a:cubicBezTo>
                    <a:cubicBezTo>
                      <a:pt x="1644" y="890"/>
                      <a:pt x="1622" y="799"/>
                      <a:pt x="1599" y="708"/>
                    </a:cubicBezTo>
                    <a:cubicBezTo>
                      <a:pt x="1576" y="617"/>
                      <a:pt x="1553" y="525"/>
                      <a:pt x="1553" y="434"/>
                    </a:cubicBezTo>
                    <a:cubicBezTo>
                      <a:pt x="1553" y="388"/>
                      <a:pt x="1553" y="343"/>
                      <a:pt x="1576" y="297"/>
                    </a:cubicBezTo>
                    <a:cubicBezTo>
                      <a:pt x="1599" y="251"/>
                      <a:pt x="1622" y="229"/>
                      <a:pt x="1644" y="183"/>
                    </a:cubicBezTo>
                    <a:cubicBezTo>
                      <a:pt x="1667" y="137"/>
                      <a:pt x="1622" y="92"/>
                      <a:pt x="1599" y="69"/>
                    </a:cubicBezTo>
                    <a:cubicBezTo>
                      <a:pt x="1586" y="63"/>
                      <a:pt x="1574" y="60"/>
                      <a:pt x="1562" y="60"/>
                    </a:cubicBezTo>
                    <a:cubicBezTo>
                      <a:pt x="1530" y="60"/>
                      <a:pt x="1501" y="81"/>
                      <a:pt x="1485" y="114"/>
                    </a:cubicBezTo>
                    <a:cubicBezTo>
                      <a:pt x="1485" y="114"/>
                      <a:pt x="1485" y="114"/>
                      <a:pt x="1485" y="137"/>
                    </a:cubicBezTo>
                    <a:cubicBezTo>
                      <a:pt x="1462" y="114"/>
                      <a:pt x="1462" y="92"/>
                      <a:pt x="1439" y="92"/>
                    </a:cubicBezTo>
                    <a:cubicBezTo>
                      <a:pt x="1416" y="46"/>
                      <a:pt x="1370" y="23"/>
                      <a:pt x="1325" y="0"/>
                    </a:cubicBezTo>
                    <a:close/>
                  </a:path>
                </a:pathLst>
              </a:custGeom>
              <a:solidFill>
                <a:srgbClr val="C7C7C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 name="Google Shape;7981;p34">
                <a:extLst>
                  <a:ext uri="{FF2B5EF4-FFF2-40B4-BE49-F238E27FC236}">
                    <a16:creationId xmlns:a16="http://schemas.microsoft.com/office/drawing/2014/main" id="{1A9D23FF-3339-45C6-0897-36F62E78290A}"/>
                  </a:ext>
                </a:extLst>
              </p:cNvPr>
              <p:cNvSpPr/>
              <p:nvPr/>
            </p:nvSpPr>
            <p:spPr>
              <a:xfrm>
                <a:off x="777066" y="2156527"/>
                <a:ext cx="29083" cy="69444"/>
              </a:xfrm>
              <a:custGeom>
                <a:avLst/>
                <a:gdLst/>
                <a:ahLst/>
                <a:cxnLst/>
                <a:rect l="l" t="t" r="r" b="b"/>
                <a:pathLst>
                  <a:path w="526" h="1256" extrusionOk="0">
                    <a:moveTo>
                      <a:pt x="92" y="0"/>
                    </a:moveTo>
                    <a:cubicBezTo>
                      <a:pt x="69" y="0"/>
                      <a:pt x="24" y="23"/>
                      <a:pt x="24" y="46"/>
                    </a:cubicBezTo>
                    <a:cubicBezTo>
                      <a:pt x="24" y="115"/>
                      <a:pt x="1" y="160"/>
                      <a:pt x="1" y="206"/>
                    </a:cubicBezTo>
                    <a:cubicBezTo>
                      <a:pt x="1" y="297"/>
                      <a:pt x="1" y="366"/>
                      <a:pt x="1" y="457"/>
                    </a:cubicBezTo>
                    <a:cubicBezTo>
                      <a:pt x="24" y="503"/>
                      <a:pt x="24" y="571"/>
                      <a:pt x="24" y="640"/>
                    </a:cubicBezTo>
                    <a:cubicBezTo>
                      <a:pt x="46" y="685"/>
                      <a:pt x="46" y="754"/>
                      <a:pt x="69" y="799"/>
                    </a:cubicBezTo>
                    <a:cubicBezTo>
                      <a:pt x="92" y="891"/>
                      <a:pt x="138" y="982"/>
                      <a:pt x="206" y="1073"/>
                    </a:cubicBezTo>
                    <a:cubicBezTo>
                      <a:pt x="206" y="1096"/>
                      <a:pt x="229" y="1142"/>
                      <a:pt x="252" y="1165"/>
                    </a:cubicBezTo>
                    <a:cubicBezTo>
                      <a:pt x="275" y="1187"/>
                      <a:pt x="320" y="1233"/>
                      <a:pt x="366" y="1256"/>
                    </a:cubicBezTo>
                    <a:cubicBezTo>
                      <a:pt x="389" y="1256"/>
                      <a:pt x="434" y="1256"/>
                      <a:pt x="480" y="1233"/>
                    </a:cubicBezTo>
                    <a:cubicBezTo>
                      <a:pt x="526" y="1210"/>
                      <a:pt x="526" y="1142"/>
                      <a:pt x="526" y="1096"/>
                    </a:cubicBezTo>
                    <a:cubicBezTo>
                      <a:pt x="503" y="1050"/>
                      <a:pt x="480" y="1050"/>
                      <a:pt x="457" y="1005"/>
                    </a:cubicBezTo>
                    <a:lnTo>
                      <a:pt x="434" y="1005"/>
                    </a:lnTo>
                    <a:cubicBezTo>
                      <a:pt x="389" y="959"/>
                      <a:pt x="366" y="913"/>
                      <a:pt x="343" y="868"/>
                    </a:cubicBezTo>
                    <a:cubicBezTo>
                      <a:pt x="297" y="822"/>
                      <a:pt x="275" y="754"/>
                      <a:pt x="252" y="685"/>
                    </a:cubicBezTo>
                    <a:cubicBezTo>
                      <a:pt x="229" y="640"/>
                      <a:pt x="206" y="571"/>
                      <a:pt x="206" y="525"/>
                    </a:cubicBezTo>
                    <a:cubicBezTo>
                      <a:pt x="184" y="414"/>
                      <a:pt x="162" y="324"/>
                      <a:pt x="161" y="213"/>
                    </a:cubicBezTo>
                    <a:lnTo>
                      <a:pt x="161" y="213"/>
                    </a:lnTo>
                    <a:cubicBezTo>
                      <a:pt x="161" y="173"/>
                      <a:pt x="163" y="132"/>
                      <a:pt x="183" y="92"/>
                    </a:cubicBezTo>
                    <a:cubicBezTo>
                      <a:pt x="183" y="46"/>
                      <a:pt x="161" y="0"/>
                      <a:pt x="115" y="0"/>
                    </a:cubicBezTo>
                    <a:close/>
                  </a:path>
                </a:pathLst>
              </a:custGeom>
              <a:solidFill>
                <a:srgbClr val="C7C7C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2" name="Google Shape;7982;p34">
                <a:extLst>
                  <a:ext uri="{FF2B5EF4-FFF2-40B4-BE49-F238E27FC236}">
                    <a16:creationId xmlns:a16="http://schemas.microsoft.com/office/drawing/2014/main" id="{D4F4BD5A-515D-3A05-A671-58BF6574E338}"/>
                  </a:ext>
                </a:extLst>
              </p:cNvPr>
              <p:cNvSpPr/>
              <p:nvPr/>
            </p:nvSpPr>
            <p:spPr>
              <a:xfrm>
                <a:off x="755613" y="2053023"/>
                <a:ext cx="37929" cy="109087"/>
              </a:xfrm>
              <a:custGeom>
                <a:avLst/>
                <a:gdLst/>
                <a:ahLst/>
                <a:cxnLst/>
                <a:rect l="l" t="t" r="r" b="b"/>
                <a:pathLst>
                  <a:path w="686" h="1973" extrusionOk="0">
                    <a:moveTo>
                      <a:pt x="389" y="1"/>
                    </a:moveTo>
                    <a:cubicBezTo>
                      <a:pt x="366" y="1"/>
                      <a:pt x="366" y="1"/>
                      <a:pt x="343" y="24"/>
                    </a:cubicBezTo>
                    <a:cubicBezTo>
                      <a:pt x="297" y="46"/>
                      <a:pt x="252" y="92"/>
                      <a:pt x="206" y="138"/>
                    </a:cubicBezTo>
                    <a:cubicBezTo>
                      <a:pt x="160" y="206"/>
                      <a:pt x="115" y="252"/>
                      <a:pt x="92" y="320"/>
                    </a:cubicBezTo>
                    <a:cubicBezTo>
                      <a:pt x="24" y="457"/>
                      <a:pt x="1" y="617"/>
                      <a:pt x="1" y="754"/>
                    </a:cubicBezTo>
                    <a:cubicBezTo>
                      <a:pt x="1" y="868"/>
                      <a:pt x="1" y="959"/>
                      <a:pt x="1" y="1051"/>
                    </a:cubicBezTo>
                    <a:cubicBezTo>
                      <a:pt x="1" y="1142"/>
                      <a:pt x="24" y="1210"/>
                      <a:pt x="46" y="1302"/>
                    </a:cubicBezTo>
                    <a:cubicBezTo>
                      <a:pt x="69" y="1370"/>
                      <a:pt x="92" y="1439"/>
                      <a:pt x="115" y="1507"/>
                    </a:cubicBezTo>
                    <a:cubicBezTo>
                      <a:pt x="138" y="1576"/>
                      <a:pt x="183" y="1644"/>
                      <a:pt x="206" y="1713"/>
                    </a:cubicBezTo>
                    <a:cubicBezTo>
                      <a:pt x="252" y="1758"/>
                      <a:pt x="275" y="1804"/>
                      <a:pt x="320" y="1850"/>
                    </a:cubicBezTo>
                    <a:cubicBezTo>
                      <a:pt x="343" y="1872"/>
                      <a:pt x="366" y="1895"/>
                      <a:pt x="389" y="1918"/>
                    </a:cubicBezTo>
                    <a:cubicBezTo>
                      <a:pt x="412" y="1918"/>
                      <a:pt x="434" y="1941"/>
                      <a:pt x="457" y="1941"/>
                    </a:cubicBezTo>
                    <a:cubicBezTo>
                      <a:pt x="480" y="1964"/>
                      <a:pt x="480" y="1964"/>
                      <a:pt x="503" y="1964"/>
                    </a:cubicBezTo>
                    <a:cubicBezTo>
                      <a:pt x="515" y="1970"/>
                      <a:pt x="529" y="1973"/>
                      <a:pt x="543" y="1973"/>
                    </a:cubicBezTo>
                    <a:cubicBezTo>
                      <a:pt x="582" y="1973"/>
                      <a:pt x="623" y="1951"/>
                      <a:pt x="640" y="1918"/>
                    </a:cubicBezTo>
                    <a:cubicBezTo>
                      <a:pt x="663" y="1895"/>
                      <a:pt x="663" y="1895"/>
                      <a:pt x="685" y="1872"/>
                    </a:cubicBezTo>
                    <a:cubicBezTo>
                      <a:pt x="685" y="1827"/>
                      <a:pt x="685" y="1781"/>
                      <a:pt x="663" y="1758"/>
                    </a:cubicBezTo>
                    <a:cubicBezTo>
                      <a:pt x="640" y="1758"/>
                      <a:pt x="640" y="1735"/>
                      <a:pt x="617" y="1735"/>
                    </a:cubicBezTo>
                    <a:cubicBezTo>
                      <a:pt x="617" y="1713"/>
                      <a:pt x="594" y="1690"/>
                      <a:pt x="571" y="1690"/>
                    </a:cubicBezTo>
                    <a:cubicBezTo>
                      <a:pt x="549" y="1667"/>
                      <a:pt x="526" y="1644"/>
                      <a:pt x="503" y="1621"/>
                    </a:cubicBezTo>
                    <a:cubicBezTo>
                      <a:pt x="480" y="1599"/>
                      <a:pt x="457" y="1553"/>
                      <a:pt x="434" y="1507"/>
                    </a:cubicBezTo>
                    <a:cubicBezTo>
                      <a:pt x="389" y="1439"/>
                      <a:pt x="366" y="1393"/>
                      <a:pt x="343" y="1325"/>
                    </a:cubicBezTo>
                    <a:cubicBezTo>
                      <a:pt x="320" y="1256"/>
                      <a:pt x="297" y="1210"/>
                      <a:pt x="275" y="1142"/>
                    </a:cubicBezTo>
                    <a:cubicBezTo>
                      <a:pt x="275" y="1074"/>
                      <a:pt x="252" y="982"/>
                      <a:pt x="252" y="914"/>
                    </a:cubicBezTo>
                    <a:cubicBezTo>
                      <a:pt x="252" y="830"/>
                      <a:pt x="252" y="766"/>
                      <a:pt x="252" y="686"/>
                    </a:cubicBezTo>
                    <a:cubicBezTo>
                      <a:pt x="252" y="640"/>
                      <a:pt x="252" y="594"/>
                      <a:pt x="252" y="571"/>
                    </a:cubicBezTo>
                    <a:cubicBezTo>
                      <a:pt x="252" y="526"/>
                      <a:pt x="252" y="480"/>
                      <a:pt x="275" y="457"/>
                    </a:cubicBezTo>
                    <a:cubicBezTo>
                      <a:pt x="297" y="389"/>
                      <a:pt x="320" y="320"/>
                      <a:pt x="343" y="275"/>
                    </a:cubicBezTo>
                    <a:cubicBezTo>
                      <a:pt x="366" y="252"/>
                      <a:pt x="389" y="229"/>
                      <a:pt x="412" y="206"/>
                    </a:cubicBezTo>
                    <a:cubicBezTo>
                      <a:pt x="412" y="183"/>
                      <a:pt x="434" y="183"/>
                      <a:pt x="457" y="161"/>
                    </a:cubicBezTo>
                    <a:cubicBezTo>
                      <a:pt x="503" y="138"/>
                      <a:pt x="503" y="69"/>
                      <a:pt x="480" y="46"/>
                    </a:cubicBezTo>
                    <a:cubicBezTo>
                      <a:pt x="457" y="24"/>
                      <a:pt x="434" y="1"/>
                      <a:pt x="389" y="1"/>
                    </a:cubicBezTo>
                    <a:close/>
                  </a:path>
                </a:pathLst>
              </a:custGeom>
              <a:solidFill>
                <a:srgbClr val="C7C7C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3" name="Google Shape;7983;p34">
                <a:extLst>
                  <a:ext uri="{FF2B5EF4-FFF2-40B4-BE49-F238E27FC236}">
                    <a16:creationId xmlns:a16="http://schemas.microsoft.com/office/drawing/2014/main" id="{25FD1629-BF8E-EBEA-CF02-6A2E5DD2D5CD}"/>
                  </a:ext>
                </a:extLst>
              </p:cNvPr>
              <p:cNvSpPr/>
              <p:nvPr/>
            </p:nvSpPr>
            <p:spPr>
              <a:xfrm>
                <a:off x="779609" y="2155255"/>
                <a:ext cx="37929" cy="71269"/>
              </a:xfrm>
              <a:custGeom>
                <a:avLst/>
                <a:gdLst/>
                <a:ahLst/>
                <a:cxnLst/>
                <a:rect l="l" t="t" r="r" b="b"/>
                <a:pathLst>
                  <a:path w="686" h="1289" extrusionOk="0">
                    <a:moveTo>
                      <a:pt x="183" y="1"/>
                    </a:moveTo>
                    <a:cubicBezTo>
                      <a:pt x="160" y="1"/>
                      <a:pt x="137" y="23"/>
                      <a:pt x="115" y="46"/>
                    </a:cubicBezTo>
                    <a:cubicBezTo>
                      <a:pt x="92" y="69"/>
                      <a:pt x="69" y="115"/>
                      <a:pt x="46" y="138"/>
                    </a:cubicBezTo>
                    <a:cubicBezTo>
                      <a:pt x="46" y="183"/>
                      <a:pt x="23" y="229"/>
                      <a:pt x="23" y="252"/>
                    </a:cubicBezTo>
                    <a:cubicBezTo>
                      <a:pt x="0" y="320"/>
                      <a:pt x="0" y="389"/>
                      <a:pt x="23" y="457"/>
                    </a:cubicBezTo>
                    <a:cubicBezTo>
                      <a:pt x="23" y="503"/>
                      <a:pt x="23" y="571"/>
                      <a:pt x="46" y="617"/>
                    </a:cubicBezTo>
                    <a:lnTo>
                      <a:pt x="46" y="594"/>
                    </a:lnTo>
                    <a:cubicBezTo>
                      <a:pt x="69" y="685"/>
                      <a:pt x="92" y="754"/>
                      <a:pt x="115" y="822"/>
                    </a:cubicBezTo>
                    <a:cubicBezTo>
                      <a:pt x="137" y="868"/>
                      <a:pt x="183" y="936"/>
                      <a:pt x="206" y="982"/>
                    </a:cubicBezTo>
                    <a:cubicBezTo>
                      <a:pt x="251" y="1051"/>
                      <a:pt x="297" y="1096"/>
                      <a:pt x="343" y="1142"/>
                    </a:cubicBezTo>
                    <a:cubicBezTo>
                      <a:pt x="366" y="1165"/>
                      <a:pt x="388" y="1188"/>
                      <a:pt x="434" y="1210"/>
                    </a:cubicBezTo>
                    <a:cubicBezTo>
                      <a:pt x="434" y="1233"/>
                      <a:pt x="457" y="1233"/>
                      <a:pt x="480" y="1256"/>
                    </a:cubicBezTo>
                    <a:cubicBezTo>
                      <a:pt x="503" y="1256"/>
                      <a:pt x="503" y="1256"/>
                      <a:pt x="525" y="1279"/>
                    </a:cubicBezTo>
                    <a:lnTo>
                      <a:pt x="548" y="1279"/>
                    </a:lnTo>
                    <a:cubicBezTo>
                      <a:pt x="555" y="1285"/>
                      <a:pt x="565" y="1288"/>
                      <a:pt x="578" y="1288"/>
                    </a:cubicBezTo>
                    <a:cubicBezTo>
                      <a:pt x="607" y="1288"/>
                      <a:pt x="646" y="1272"/>
                      <a:pt x="662" y="1256"/>
                    </a:cubicBezTo>
                    <a:cubicBezTo>
                      <a:pt x="685" y="1233"/>
                      <a:pt x="685" y="1210"/>
                      <a:pt x="685" y="1165"/>
                    </a:cubicBezTo>
                    <a:cubicBezTo>
                      <a:pt x="685" y="1142"/>
                      <a:pt x="662" y="1142"/>
                      <a:pt x="662" y="1119"/>
                    </a:cubicBezTo>
                    <a:lnTo>
                      <a:pt x="640" y="1119"/>
                    </a:lnTo>
                    <a:cubicBezTo>
                      <a:pt x="640" y="1096"/>
                      <a:pt x="617" y="1073"/>
                      <a:pt x="594" y="1073"/>
                    </a:cubicBezTo>
                    <a:cubicBezTo>
                      <a:pt x="594" y="1051"/>
                      <a:pt x="571" y="1051"/>
                      <a:pt x="571" y="1028"/>
                    </a:cubicBezTo>
                    <a:cubicBezTo>
                      <a:pt x="525" y="1005"/>
                      <a:pt x="503" y="982"/>
                      <a:pt x="480" y="959"/>
                    </a:cubicBezTo>
                    <a:cubicBezTo>
                      <a:pt x="411" y="891"/>
                      <a:pt x="366" y="822"/>
                      <a:pt x="320" y="731"/>
                    </a:cubicBezTo>
                    <a:cubicBezTo>
                      <a:pt x="274" y="663"/>
                      <a:pt x="229" y="571"/>
                      <a:pt x="206" y="480"/>
                    </a:cubicBezTo>
                    <a:cubicBezTo>
                      <a:pt x="206" y="434"/>
                      <a:pt x="183" y="366"/>
                      <a:pt x="183" y="320"/>
                    </a:cubicBezTo>
                    <a:cubicBezTo>
                      <a:pt x="183" y="274"/>
                      <a:pt x="206" y="252"/>
                      <a:pt x="206" y="229"/>
                    </a:cubicBezTo>
                    <a:cubicBezTo>
                      <a:pt x="206" y="206"/>
                      <a:pt x="206" y="183"/>
                      <a:pt x="229" y="183"/>
                    </a:cubicBezTo>
                    <a:cubicBezTo>
                      <a:pt x="229" y="160"/>
                      <a:pt x="229" y="160"/>
                      <a:pt x="251" y="138"/>
                    </a:cubicBezTo>
                    <a:cubicBezTo>
                      <a:pt x="274" y="115"/>
                      <a:pt x="274" y="46"/>
                      <a:pt x="229" y="23"/>
                    </a:cubicBezTo>
                    <a:cubicBezTo>
                      <a:pt x="229" y="23"/>
                      <a:pt x="206" y="1"/>
                      <a:pt x="183" y="1"/>
                    </a:cubicBezTo>
                    <a:close/>
                  </a:path>
                </a:pathLst>
              </a:custGeom>
              <a:solidFill>
                <a:srgbClr val="C7C7C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4" name="Google Shape;7984;p34">
                <a:extLst>
                  <a:ext uri="{FF2B5EF4-FFF2-40B4-BE49-F238E27FC236}">
                    <a16:creationId xmlns:a16="http://schemas.microsoft.com/office/drawing/2014/main" id="{BB5EC235-C7B6-1AD1-501F-1A3AEAA960CA}"/>
                  </a:ext>
                </a:extLst>
              </p:cNvPr>
              <p:cNvSpPr/>
              <p:nvPr/>
            </p:nvSpPr>
            <p:spPr>
              <a:xfrm>
                <a:off x="1158184" y="2029082"/>
                <a:ext cx="146463" cy="278938"/>
              </a:xfrm>
              <a:custGeom>
                <a:avLst/>
                <a:gdLst/>
                <a:ahLst/>
                <a:cxnLst/>
                <a:rect l="l" t="t" r="r" b="b"/>
                <a:pathLst>
                  <a:path w="2649" h="5045" extrusionOk="0">
                    <a:moveTo>
                      <a:pt x="572" y="0"/>
                    </a:moveTo>
                    <a:cubicBezTo>
                      <a:pt x="526" y="0"/>
                      <a:pt x="457" y="46"/>
                      <a:pt x="412" y="91"/>
                    </a:cubicBezTo>
                    <a:cubicBezTo>
                      <a:pt x="412" y="114"/>
                      <a:pt x="389" y="137"/>
                      <a:pt x="366" y="160"/>
                    </a:cubicBezTo>
                    <a:cubicBezTo>
                      <a:pt x="343" y="205"/>
                      <a:pt x="321" y="251"/>
                      <a:pt x="298" y="274"/>
                    </a:cubicBezTo>
                    <a:lnTo>
                      <a:pt x="321" y="274"/>
                    </a:lnTo>
                    <a:cubicBezTo>
                      <a:pt x="321" y="274"/>
                      <a:pt x="298" y="274"/>
                      <a:pt x="298" y="297"/>
                    </a:cubicBezTo>
                    <a:cubicBezTo>
                      <a:pt x="298" y="297"/>
                      <a:pt x="298" y="320"/>
                      <a:pt x="298" y="320"/>
                    </a:cubicBezTo>
                    <a:cubicBezTo>
                      <a:pt x="252" y="365"/>
                      <a:pt x="229" y="434"/>
                      <a:pt x="206" y="479"/>
                    </a:cubicBezTo>
                    <a:cubicBezTo>
                      <a:pt x="188" y="470"/>
                      <a:pt x="165" y="464"/>
                      <a:pt x="141" y="464"/>
                    </a:cubicBezTo>
                    <a:cubicBezTo>
                      <a:pt x="108" y="464"/>
                      <a:pt x="73" y="475"/>
                      <a:pt x="47" y="502"/>
                    </a:cubicBezTo>
                    <a:cubicBezTo>
                      <a:pt x="1" y="548"/>
                      <a:pt x="1" y="616"/>
                      <a:pt x="47" y="662"/>
                    </a:cubicBezTo>
                    <a:cubicBezTo>
                      <a:pt x="138" y="799"/>
                      <a:pt x="229" y="959"/>
                      <a:pt x="343" y="1119"/>
                    </a:cubicBezTo>
                    <a:cubicBezTo>
                      <a:pt x="389" y="1210"/>
                      <a:pt x="435" y="1301"/>
                      <a:pt x="503" y="1370"/>
                    </a:cubicBezTo>
                    <a:cubicBezTo>
                      <a:pt x="549" y="1461"/>
                      <a:pt x="617" y="1552"/>
                      <a:pt x="663" y="1643"/>
                    </a:cubicBezTo>
                    <a:cubicBezTo>
                      <a:pt x="846" y="1940"/>
                      <a:pt x="1028" y="2260"/>
                      <a:pt x="1188" y="2579"/>
                    </a:cubicBezTo>
                    <a:cubicBezTo>
                      <a:pt x="1256" y="2739"/>
                      <a:pt x="1325" y="2899"/>
                      <a:pt x="1371" y="3059"/>
                    </a:cubicBezTo>
                    <a:cubicBezTo>
                      <a:pt x="1439" y="3218"/>
                      <a:pt x="1507" y="3378"/>
                      <a:pt x="1553" y="3538"/>
                    </a:cubicBezTo>
                    <a:cubicBezTo>
                      <a:pt x="1599" y="3675"/>
                      <a:pt x="1644" y="3812"/>
                      <a:pt x="1690" y="3926"/>
                    </a:cubicBezTo>
                    <a:cubicBezTo>
                      <a:pt x="1713" y="4040"/>
                      <a:pt x="1736" y="4154"/>
                      <a:pt x="1759" y="4268"/>
                    </a:cubicBezTo>
                    <a:cubicBezTo>
                      <a:pt x="1781" y="4383"/>
                      <a:pt x="1827" y="4497"/>
                      <a:pt x="1827" y="4611"/>
                    </a:cubicBezTo>
                    <a:cubicBezTo>
                      <a:pt x="1827" y="4679"/>
                      <a:pt x="1804" y="4748"/>
                      <a:pt x="1804" y="4816"/>
                    </a:cubicBezTo>
                    <a:cubicBezTo>
                      <a:pt x="1804" y="4839"/>
                      <a:pt x="1804" y="4862"/>
                      <a:pt x="1804" y="4908"/>
                    </a:cubicBezTo>
                    <a:cubicBezTo>
                      <a:pt x="1804" y="4953"/>
                      <a:pt x="1827" y="4976"/>
                      <a:pt x="1850" y="5022"/>
                    </a:cubicBezTo>
                    <a:cubicBezTo>
                      <a:pt x="1895" y="5044"/>
                      <a:pt x="1941" y="5044"/>
                      <a:pt x="1964" y="5044"/>
                    </a:cubicBezTo>
                    <a:cubicBezTo>
                      <a:pt x="2010" y="5022"/>
                      <a:pt x="2032" y="4999"/>
                      <a:pt x="2055" y="4976"/>
                    </a:cubicBezTo>
                    <a:cubicBezTo>
                      <a:pt x="2078" y="4953"/>
                      <a:pt x="2101" y="4908"/>
                      <a:pt x="2101" y="4885"/>
                    </a:cubicBezTo>
                    <a:cubicBezTo>
                      <a:pt x="2124" y="4839"/>
                      <a:pt x="2124" y="4816"/>
                      <a:pt x="2124" y="4793"/>
                    </a:cubicBezTo>
                    <a:cubicBezTo>
                      <a:pt x="2147" y="4793"/>
                      <a:pt x="2192" y="4771"/>
                      <a:pt x="2215" y="4748"/>
                    </a:cubicBezTo>
                    <a:cubicBezTo>
                      <a:pt x="2284" y="4702"/>
                      <a:pt x="2306" y="4611"/>
                      <a:pt x="2352" y="4519"/>
                    </a:cubicBezTo>
                    <a:cubicBezTo>
                      <a:pt x="2352" y="4474"/>
                      <a:pt x="2375" y="4428"/>
                      <a:pt x="2375" y="4383"/>
                    </a:cubicBezTo>
                    <a:cubicBezTo>
                      <a:pt x="2398" y="4337"/>
                      <a:pt x="2398" y="4314"/>
                      <a:pt x="2420" y="4268"/>
                    </a:cubicBezTo>
                    <a:lnTo>
                      <a:pt x="2443" y="4268"/>
                    </a:lnTo>
                    <a:cubicBezTo>
                      <a:pt x="2489" y="4268"/>
                      <a:pt x="2512" y="4223"/>
                      <a:pt x="2535" y="4200"/>
                    </a:cubicBezTo>
                    <a:cubicBezTo>
                      <a:pt x="2603" y="4131"/>
                      <a:pt x="2603" y="4040"/>
                      <a:pt x="2626" y="3949"/>
                    </a:cubicBezTo>
                    <a:cubicBezTo>
                      <a:pt x="2649" y="3743"/>
                      <a:pt x="2649" y="3538"/>
                      <a:pt x="2603" y="3333"/>
                    </a:cubicBezTo>
                    <a:cubicBezTo>
                      <a:pt x="2580" y="3241"/>
                      <a:pt x="2557" y="3127"/>
                      <a:pt x="2535" y="3036"/>
                    </a:cubicBezTo>
                    <a:cubicBezTo>
                      <a:pt x="2512" y="2990"/>
                      <a:pt x="2489" y="2967"/>
                      <a:pt x="2466" y="2922"/>
                    </a:cubicBezTo>
                    <a:cubicBezTo>
                      <a:pt x="2466" y="2899"/>
                      <a:pt x="2443" y="2876"/>
                      <a:pt x="2420" y="2853"/>
                    </a:cubicBezTo>
                    <a:cubicBezTo>
                      <a:pt x="2420" y="2830"/>
                      <a:pt x="2398" y="2808"/>
                      <a:pt x="2375" y="2785"/>
                    </a:cubicBezTo>
                    <a:lnTo>
                      <a:pt x="2352" y="2785"/>
                    </a:lnTo>
                    <a:cubicBezTo>
                      <a:pt x="2329" y="2762"/>
                      <a:pt x="2306" y="2739"/>
                      <a:pt x="2284" y="2739"/>
                    </a:cubicBezTo>
                    <a:cubicBezTo>
                      <a:pt x="2261" y="2716"/>
                      <a:pt x="2261" y="2671"/>
                      <a:pt x="2261" y="2648"/>
                    </a:cubicBezTo>
                    <a:cubicBezTo>
                      <a:pt x="2192" y="2465"/>
                      <a:pt x="2147" y="2283"/>
                      <a:pt x="2055" y="2123"/>
                    </a:cubicBezTo>
                    <a:cubicBezTo>
                      <a:pt x="2010" y="2032"/>
                      <a:pt x="1964" y="1963"/>
                      <a:pt x="1918" y="1872"/>
                    </a:cubicBezTo>
                    <a:cubicBezTo>
                      <a:pt x="1850" y="1803"/>
                      <a:pt x="1804" y="1712"/>
                      <a:pt x="1759" y="1643"/>
                    </a:cubicBezTo>
                    <a:cubicBezTo>
                      <a:pt x="1713" y="1552"/>
                      <a:pt x="1644" y="1484"/>
                      <a:pt x="1599" y="1415"/>
                    </a:cubicBezTo>
                    <a:cubicBezTo>
                      <a:pt x="1553" y="1324"/>
                      <a:pt x="1485" y="1255"/>
                      <a:pt x="1416" y="1164"/>
                    </a:cubicBezTo>
                    <a:cubicBezTo>
                      <a:pt x="1348" y="1027"/>
                      <a:pt x="1256" y="913"/>
                      <a:pt x="1165" y="799"/>
                    </a:cubicBezTo>
                    <a:cubicBezTo>
                      <a:pt x="1074" y="639"/>
                      <a:pt x="982" y="479"/>
                      <a:pt x="868" y="320"/>
                    </a:cubicBezTo>
                    <a:cubicBezTo>
                      <a:pt x="846" y="274"/>
                      <a:pt x="800" y="228"/>
                      <a:pt x="777" y="160"/>
                    </a:cubicBezTo>
                    <a:cubicBezTo>
                      <a:pt x="731" y="91"/>
                      <a:pt x="709" y="46"/>
                      <a:pt x="640" y="23"/>
                    </a:cubicBezTo>
                    <a:cubicBezTo>
                      <a:pt x="617" y="0"/>
                      <a:pt x="594" y="0"/>
                      <a:pt x="572" y="0"/>
                    </a:cubicBezTo>
                    <a:close/>
                  </a:path>
                </a:pathLst>
              </a:custGeom>
              <a:solidFill>
                <a:srgbClr val="FEBE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5" name="Google Shape;7985;p34">
                <a:extLst>
                  <a:ext uri="{FF2B5EF4-FFF2-40B4-BE49-F238E27FC236}">
                    <a16:creationId xmlns:a16="http://schemas.microsoft.com/office/drawing/2014/main" id="{B1C0C58E-4C54-C0E3-88EC-814E0015BEE5}"/>
                  </a:ext>
                </a:extLst>
              </p:cNvPr>
              <p:cNvSpPr/>
              <p:nvPr/>
            </p:nvSpPr>
            <p:spPr>
              <a:xfrm>
                <a:off x="1158184" y="2061869"/>
                <a:ext cx="109861" cy="253726"/>
              </a:xfrm>
              <a:custGeom>
                <a:avLst/>
                <a:gdLst/>
                <a:ahLst/>
                <a:cxnLst/>
                <a:rect l="l" t="t" r="r" b="b"/>
                <a:pathLst>
                  <a:path w="1987" h="4589" extrusionOk="0">
                    <a:moveTo>
                      <a:pt x="1704" y="2776"/>
                    </a:moveTo>
                    <a:cubicBezTo>
                      <a:pt x="1707" y="2787"/>
                      <a:pt x="1710" y="2797"/>
                      <a:pt x="1713" y="2808"/>
                    </a:cubicBezTo>
                    <a:cubicBezTo>
                      <a:pt x="1713" y="2791"/>
                      <a:pt x="1713" y="2787"/>
                      <a:pt x="1704" y="2776"/>
                    </a:cubicBezTo>
                    <a:close/>
                    <a:moveTo>
                      <a:pt x="1439" y="3036"/>
                    </a:moveTo>
                    <a:cubicBezTo>
                      <a:pt x="1439" y="3057"/>
                      <a:pt x="1439" y="3059"/>
                      <a:pt x="1456" y="3076"/>
                    </a:cubicBezTo>
                    <a:lnTo>
                      <a:pt x="1456" y="3076"/>
                    </a:lnTo>
                    <a:cubicBezTo>
                      <a:pt x="1452" y="3064"/>
                      <a:pt x="1447" y="3051"/>
                      <a:pt x="1439" y="3036"/>
                    </a:cubicBezTo>
                    <a:close/>
                    <a:moveTo>
                      <a:pt x="1462" y="3105"/>
                    </a:moveTo>
                    <a:cubicBezTo>
                      <a:pt x="1462" y="3122"/>
                      <a:pt x="1462" y="3126"/>
                      <a:pt x="1471" y="3136"/>
                    </a:cubicBezTo>
                    <a:lnTo>
                      <a:pt x="1471" y="3136"/>
                    </a:lnTo>
                    <a:cubicBezTo>
                      <a:pt x="1466" y="3125"/>
                      <a:pt x="1462" y="3115"/>
                      <a:pt x="1462" y="3105"/>
                    </a:cubicBezTo>
                    <a:close/>
                    <a:moveTo>
                      <a:pt x="69" y="1"/>
                    </a:moveTo>
                    <a:cubicBezTo>
                      <a:pt x="24" y="23"/>
                      <a:pt x="1" y="92"/>
                      <a:pt x="24" y="115"/>
                    </a:cubicBezTo>
                    <a:cubicBezTo>
                      <a:pt x="69" y="229"/>
                      <a:pt x="138" y="297"/>
                      <a:pt x="184" y="389"/>
                    </a:cubicBezTo>
                    <a:cubicBezTo>
                      <a:pt x="184" y="389"/>
                      <a:pt x="184" y="389"/>
                      <a:pt x="184" y="366"/>
                    </a:cubicBezTo>
                    <a:cubicBezTo>
                      <a:pt x="229" y="457"/>
                      <a:pt x="275" y="548"/>
                      <a:pt x="343" y="640"/>
                    </a:cubicBezTo>
                    <a:cubicBezTo>
                      <a:pt x="389" y="731"/>
                      <a:pt x="435" y="845"/>
                      <a:pt x="480" y="936"/>
                    </a:cubicBezTo>
                    <a:cubicBezTo>
                      <a:pt x="572" y="1119"/>
                      <a:pt x="686" y="1324"/>
                      <a:pt x="800" y="1507"/>
                    </a:cubicBezTo>
                    <a:cubicBezTo>
                      <a:pt x="914" y="1735"/>
                      <a:pt x="1028" y="1963"/>
                      <a:pt x="1142" y="2192"/>
                    </a:cubicBezTo>
                    <a:cubicBezTo>
                      <a:pt x="1188" y="2329"/>
                      <a:pt x="1234" y="2466"/>
                      <a:pt x="1302" y="2603"/>
                    </a:cubicBezTo>
                    <a:cubicBezTo>
                      <a:pt x="1348" y="2717"/>
                      <a:pt x="1371" y="2831"/>
                      <a:pt x="1416" y="2968"/>
                    </a:cubicBezTo>
                    <a:cubicBezTo>
                      <a:pt x="1439" y="2991"/>
                      <a:pt x="1439" y="3036"/>
                      <a:pt x="1462" y="3082"/>
                    </a:cubicBezTo>
                    <a:cubicBezTo>
                      <a:pt x="1460" y="3080"/>
                      <a:pt x="1458" y="3078"/>
                      <a:pt x="1456" y="3076"/>
                    </a:cubicBezTo>
                    <a:lnTo>
                      <a:pt x="1456" y="3076"/>
                    </a:lnTo>
                    <a:cubicBezTo>
                      <a:pt x="1464" y="3100"/>
                      <a:pt x="1469" y="3120"/>
                      <a:pt x="1485" y="3150"/>
                    </a:cubicBezTo>
                    <a:cubicBezTo>
                      <a:pt x="1479" y="3144"/>
                      <a:pt x="1474" y="3140"/>
                      <a:pt x="1471" y="3136"/>
                    </a:cubicBezTo>
                    <a:lnTo>
                      <a:pt x="1471" y="3136"/>
                    </a:lnTo>
                    <a:cubicBezTo>
                      <a:pt x="1477" y="3152"/>
                      <a:pt x="1485" y="3170"/>
                      <a:pt x="1485" y="3196"/>
                    </a:cubicBezTo>
                    <a:cubicBezTo>
                      <a:pt x="1485" y="3196"/>
                      <a:pt x="1485" y="3173"/>
                      <a:pt x="1485" y="3173"/>
                    </a:cubicBezTo>
                    <a:cubicBezTo>
                      <a:pt x="1507" y="3265"/>
                      <a:pt x="1530" y="3356"/>
                      <a:pt x="1553" y="3447"/>
                    </a:cubicBezTo>
                    <a:cubicBezTo>
                      <a:pt x="1576" y="3538"/>
                      <a:pt x="1599" y="3653"/>
                      <a:pt x="1622" y="3744"/>
                    </a:cubicBezTo>
                    <a:cubicBezTo>
                      <a:pt x="1667" y="3926"/>
                      <a:pt x="1713" y="4109"/>
                      <a:pt x="1736" y="4315"/>
                    </a:cubicBezTo>
                    <a:cubicBezTo>
                      <a:pt x="1713" y="4360"/>
                      <a:pt x="1713" y="4429"/>
                      <a:pt x="1713" y="4474"/>
                    </a:cubicBezTo>
                    <a:cubicBezTo>
                      <a:pt x="1713" y="4520"/>
                      <a:pt x="1759" y="4566"/>
                      <a:pt x="1804" y="4588"/>
                    </a:cubicBezTo>
                    <a:cubicBezTo>
                      <a:pt x="1827" y="4588"/>
                      <a:pt x="1873" y="4588"/>
                      <a:pt x="1895" y="4566"/>
                    </a:cubicBezTo>
                    <a:cubicBezTo>
                      <a:pt x="1941" y="4520"/>
                      <a:pt x="1941" y="4474"/>
                      <a:pt x="1964" y="4429"/>
                    </a:cubicBezTo>
                    <a:cubicBezTo>
                      <a:pt x="1964" y="4383"/>
                      <a:pt x="1987" y="4315"/>
                      <a:pt x="1987" y="4246"/>
                    </a:cubicBezTo>
                    <a:cubicBezTo>
                      <a:pt x="1987" y="4132"/>
                      <a:pt x="1964" y="4041"/>
                      <a:pt x="1964" y="3949"/>
                    </a:cubicBezTo>
                    <a:cubicBezTo>
                      <a:pt x="1941" y="3858"/>
                      <a:pt x="1941" y="3767"/>
                      <a:pt x="1918" y="3698"/>
                    </a:cubicBezTo>
                    <a:cubicBezTo>
                      <a:pt x="1918" y="3607"/>
                      <a:pt x="1895" y="3516"/>
                      <a:pt x="1873" y="3424"/>
                    </a:cubicBezTo>
                    <a:cubicBezTo>
                      <a:pt x="1850" y="3242"/>
                      <a:pt x="1781" y="3059"/>
                      <a:pt x="1736" y="2899"/>
                    </a:cubicBezTo>
                    <a:cubicBezTo>
                      <a:pt x="1736" y="2854"/>
                      <a:pt x="1713" y="2808"/>
                      <a:pt x="1690" y="2762"/>
                    </a:cubicBezTo>
                    <a:lnTo>
                      <a:pt x="1690" y="2762"/>
                    </a:lnTo>
                    <a:cubicBezTo>
                      <a:pt x="1696" y="2768"/>
                      <a:pt x="1700" y="2773"/>
                      <a:pt x="1704" y="2776"/>
                    </a:cubicBezTo>
                    <a:lnTo>
                      <a:pt x="1704" y="2776"/>
                    </a:lnTo>
                    <a:cubicBezTo>
                      <a:pt x="1658" y="2627"/>
                      <a:pt x="1596" y="2478"/>
                      <a:pt x="1553" y="2329"/>
                    </a:cubicBezTo>
                    <a:cubicBezTo>
                      <a:pt x="1485" y="2192"/>
                      <a:pt x="1416" y="2055"/>
                      <a:pt x="1348" y="1895"/>
                    </a:cubicBezTo>
                    <a:cubicBezTo>
                      <a:pt x="1302" y="1781"/>
                      <a:pt x="1234" y="1644"/>
                      <a:pt x="1142" y="1507"/>
                    </a:cubicBezTo>
                    <a:cubicBezTo>
                      <a:pt x="1074" y="1393"/>
                      <a:pt x="982" y="1279"/>
                      <a:pt x="914" y="1142"/>
                    </a:cubicBezTo>
                    <a:cubicBezTo>
                      <a:pt x="891" y="1119"/>
                      <a:pt x="891" y="1119"/>
                      <a:pt x="868" y="1096"/>
                    </a:cubicBezTo>
                    <a:lnTo>
                      <a:pt x="891" y="1096"/>
                    </a:lnTo>
                    <a:cubicBezTo>
                      <a:pt x="800" y="982"/>
                      <a:pt x="731" y="845"/>
                      <a:pt x="663" y="731"/>
                    </a:cubicBezTo>
                    <a:cubicBezTo>
                      <a:pt x="617" y="662"/>
                      <a:pt x="572" y="617"/>
                      <a:pt x="549" y="548"/>
                    </a:cubicBezTo>
                    <a:cubicBezTo>
                      <a:pt x="503" y="503"/>
                      <a:pt x="457" y="457"/>
                      <a:pt x="435" y="411"/>
                    </a:cubicBezTo>
                    <a:cubicBezTo>
                      <a:pt x="343" y="297"/>
                      <a:pt x="275" y="206"/>
                      <a:pt x="206" y="115"/>
                    </a:cubicBezTo>
                    <a:cubicBezTo>
                      <a:pt x="206" y="92"/>
                      <a:pt x="184" y="69"/>
                      <a:pt x="184" y="46"/>
                    </a:cubicBezTo>
                    <a:cubicBezTo>
                      <a:pt x="161" y="23"/>
                      <a:pt x="138" y="1"/>
                      <a:pt x="92" y="1"/>
                    </a:cubicBezTo>
                    <a:close/>
                  </a:path>
                </a:pathLst>
              </a:custGeom>
              <a:solidFill>
                <a:srgbClr val="FEBE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6" name="Google Shape;7986;p34">
                <a:extLst>
                  <a:ext uri="{FF2B5EF4-FFF2-40B4-BE49-F238E27FC236}">
                    <a16:creationId xmlns:a16="http://schemas.microsoft.com/office/drawing/2014/main" id="{19AF0638-BF4F-BDDA-80CA-072891470506}"/>
                  </a:ext>
                </a:extLst>
              </p:cNvPr>
              <p:cNvSpPr/>
              <p:nvPr/>
            </p:nvSpPr>
            <p:spPr>
              <a:xfrm>
                <a:off x="1235204" y="2103503"/>
                <a:ext cx="60598" cy="109861"/>
              </a:xfrm>
              <a:custGeom>
                <a:avLst/>
                <a:gdLst/>
                <a:ahLst/>
                <a:cxnLst/>
                <a:rect l="l" t="t" r="r" b="b"/>
                <a:pathLst>
                  <a:path w="1096" h="1987" extrusionOk="0">
                    <a:moveTo>
                      <a:pt x="69" y="1"/>
                    </a:moveTo>
                    <a:cubicBezTo>
                      <a:pt x="69" y="1"/>
                      <a:pt x="46" y="1"/>
                      <a:pt x="23" y="24"/>
                    </a:cubicBezTo>
                    <a:cubicBezTo>
                      <a:pt x="0" y="46"/>
                      <a:pt x="0" y="92"/>
                      <a:pt x="23" y="115"/>
                    </a:cubicBezTo>
                    <a:cubicBezTo>
                      <a:pt x="92" y="206"/>
                      <a:pt x="160" y="297"/>
                      <a:pt x="229" y="389"/>
                    </a:cubicBezTo>
                    <a:cubicBezTo>
                      <a:pt x="251" y="412"/>
                      <a:pt x="274" y="434"/>
                      <a:pt x="274" y="457"/>
                    </a:cubicBezTo>
                    <a:cubicBezTo>
                      <a:pt x="297" y="480"/>
                      <a:pt x="320" y="526"/>
                      <a:pt x="343" y="549"/>
                    </a:cubicBezTo>
                    <a:cubicBezTo>
                      <a:pt x="366" y="571"/>
                      <a:pt x="388" y="617"/>
                      <a:pt x="411" y="663"/>
                    </a:cubicBezTo>
                    <a:cubicBezTo>
                      <a:pt x="434" y="708"/>
                      <a:pt x="457" y="754"/>
                      <a:pt x="480" y="777"/>
                    </a:cubicBezTo>
                    <a:cubicBezTo>
                      <a:pt x="525" y="822"/>
                      <a:pt x="548" y="891"/>
                      <a:pt x="571" y="937"/>
                    </a:cubicBezTo>
                    <a:cubicBezTo>
                      <a:pt x="571" y="937"/>
                      <a:pt x="594" y="959"/>
                      <a:pt x="594" y="982"/>
                    </a:cubicBezTo>
                    <a:cubicBezTo>
                      <a:pt x="617" y="1005"/>
                      <a:pt x="639" y="1051"/>
                      <a:pt x="639" y="1074"/>
                    </a:cubicBezTo>
                    <a:cubicBezTo>
                      <a:pt x="662" y="1119"/>
                      <a:pt x="685" y="1165"/>
                      <a:pt x="708" y="1210"/>
                    </a:cubicBezTo>
                    <a:cubicBezTo>
                      <a:pt x="731" y="1256"/>
                      <a:pt x="754" y="1302"/>
                      <a:pt x="776" y="1347"/>
                    </a:cubicBezTo>
                    <a:cubicBezTo>
                      <a:pt x="799" y="1370"/>
                      <a:pt x="799" y="1393"/>
                      <a:pt x="799" y="1416"/>
                    </a:cubicBezTo>
                    <a:cubicBezTo>
                      <a:pt x="822" y="1439"/>
                      <a:pt x="822" y="1462"/>
                      <a:pt x="845" y="1484"/>
                    </a:cubicBezTo>
                    <a:cubicBezTo>
                      <a:pt x="845" y="1530"/>
                      <a:pt x="868" y="1553"/>
                      <a:pt x="868" y="1576"/>
                    </a:cubicBezTo>
                    <a:cubicBezTo>
                      <a:pt x="891" y="1599"/>
                      <a:pt x="891" y="1621"/>
                      <a:pt x="913" y="1667"/>
                    </a:cubicBezTo>
                    <a:cubicBezTo>
                      <a:pt x="913" y="1667"/>
                      <a:pt x="913" y="1690"/>
                      <a:pt x="913" y="1713"/>
                    </a:cubicBezTo>
                    <a:lnTo>
                      <a:pt x="936" y="1758"/>
                    </a:lnTo>
                    <a:cubicBezTo>
                      <a:pt x="936" y="1735"/>
                      <a:pt x="936" y="1735"/>
                      <a:pt x="936" y="1735"/>
                    </a:cubicBezTo>
                    <a:cubicBezTo>
                      <a:pt x="936" y="1758"/>
                      <a:pt x="936" y="1804"/>
                      <a:pt x="959" y="1827"/>
                    </a:cubicBezTo>
                    <a:cubicBezTo>
                      <a:pt x="959" y="1872"/>
                      <a:pt x="959" y="1895"/>
                      <a:pt x="982" y="1941"/>
                    </a:cubicBezTo>
                    <a:cubicBezTo>
                      <a:pt x="982" y="1964"/>
                      <a:pt x="1005" y="1987"/>
                      <a:pt x="1027" y="1987"/>
                    </a:cubicBezTo>
                    <a:cubicBezTo>
                      <a:pt x="1050" y="1987"/>
                      <a:pt x="1096" y="1964"/>
                      <a:pt x="1096" y="1941"/>
                    </a:cubicBezTo>
                    <a:cubicBezTo>
                      <a:pt x="1096" y="1872"/>
                      <a:pt x="1073" y="1804"/>
                      <a:pt x="1050" y="1735"/>
                    </a:cubicBezTo>
                    <a:cubicBezTo>
                      <a:pt x="1050" y="1713"/>
                      <a:pt x="1027" y="1667"/>
                      <a:pt x="1027" y="1644"/>
                    </a:cubicBezTo>
                    <a:cubicBezTo>
                      <a:pt x="1005" y="1599"/>
                      <a:pt x="1005" y="1553"/>
                      <a:pt x="982" y="1530"/>
                    </a:cubicBezTo>
                    <a:cubicBezTo>
                      <a:pt x="959" y="1462"/>
                      <a:pt x="936" y="1370"/>
                      <a:pt x="913" y="1302"/>
                    </a:cubicBezTo>
                    <a:cubicBezTo>
                      <a:pt x="868" y="1233"/>
                      <a:pt x="822" y="1142"/>
                      <a:pt x="799" y="1074"/>
                    </a:cubicBezTo>
                    <a:cubicBezTo>
                      <a:pt x="776" y="1028"/>
                      <a:pt x="776" y="1005"/>
                      <a:pt x="754" y="982"/>
                    </a:cubicBezTo>
                    <a:cubicBezTo>
                      <a:pt x="731" y="937"/>
                      <a:pt x="731" y="914"/>
                      <a:pt x="708" y="868"/>
                    </a:cubicBezTo>
                    <a:cubicBezTo>
                      <a:pt x="662" y="800"/>
                      <a:pt x="617" y="731"/>
                      <a:pt x="571" y="663"/>
                    </a:cubicBezTo>
                    <a:cubicBezTo>
                      <a:pt x="548" y="594"/>
                      <a:pt x="502" y="526"/>
                      <a:pt x="457" y="457"/>
                    </a:cubicBezTo>
                    <a:cubicBezTo>
                      <a:pt x="411" y="389"/>
                      <a:pt x="366" y="320"/>
                      <a:pt x="320" y="275"/>
                    </a:cubicBezTo>
                    <a:cubicBezTo>
                      <a:pt x="251" y="183"/>
                      <a:pt x="206" y="115"/>
                      <a:pt x="137" y="24"/>
                    </a:cubicBezTo>
                    <a:cubicBezTo>
                      <a:pt x="114" y="24"/>
                      <a:pt x="92" y="1"/>
                      <a:pt x="69" y="1"/>
                    </a:cubicBezTo>
                    <a:close/>
                  </a:path>
                </a:pathLst>
              </a:custGeom>
              <a:solidFill>
                <a:srgbClr val="FEBE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7" name="Google Shape;7987;p34">
                <a:extLst>
                  <a:ext uri="{FF2B5EF4-FFF2-40B4-BE49-F238E27FC236}">
                    <a16:creationId xmlns:a16="http://schemas.microsoft.com/office/drawing/2014/main" id="{9AE6BF5F-3E13-7512-4ADF-CD034EB43253}"/>
                  </a:ext>
                </a:extLst>
              </p:cNvPr>
              <p:cNvSpPr/>
              <p:nvPr/>
            </p:nvSpPr>
            <p:spPr>
              <a:xfrm>
                <a:off x="1158184" y="2065685"/>
                <a:ext cx="43016" cy="63141"/>
              </a:xfrm>
              <a:custGeom>
                <a:avLst/>
                <a:gdLst/>
                <a:ahLst/>
                <a:cxnLst/>
                <a:rect l="l" t="t" r="r" b="b"/>
                <a:pathLst>
                  <a:path w="778" h="1142" extrusionOk="0">
                    <a:moveTo>
                      <a:pt x="69" y="0"/>
                    </a:moveTo>
                    <a:cubicBezTo>
                      <a:pt x="47" y="0"/>
                      <a:pt x="24" y="23"/>
                      <a:pt x="24" y="23"/>
                    </a:cubicBezTo>
                    <a:cubicBezTo>
                      <a:pt x="1" y="46"/>
                      <a:pt x="1" y="68"/>
                      <a:pt x="24" y="91"/>
                    </a:cubicBezTo>
                    <a:cubicBezTo>
                      <a:pt x="92" y="183"/>
                      <a:pt x="161" y="297"/>
                      <a:pt x="229" y="388"/>
                    </a:cubicBezTo>
                    <a:cubicBezTo>
                      <a:pt x="275" y="479"/>
                      <a:pt x="343" y="571"/>
                      <a:pt x="389" y="639"/>
                    </a:cubicBezTo>
                    <a:cubicBezTo>
                      <a:pt x="435" y="730"/>
                      <a:pt x="480" y="799"/>
                      <a:pt x="526" y="867"/>
                    </a:cubicBezTo>
                    <a:cubicBezTo>
                      <a:pt x="572" y="936"/>
                      <a:pt x="617" y="1027"/>
                      <a:pt x="663" y="1118"/>
                    </a:cubicBezTo>
                    <a:cubicBezTo>
                      <a:pt x="663" y="1118"/>
                      <a:pt x="686" y="1141"/>
                      <a:pt x="686" y="1141"/>
                    </a:cubicBezTo>
                    <a:lnTo>
                      <a:pt x="731" y="1141"/>
                    </a:lnTo>
                    <a:cubicBezTo>
                      <a:pt x="754" y="1118"/>
                      <a:pt x="777" y="1096"/>
                      <a:pt x="754" y="1073"/>
                    </a:cubicBezTo>
                    <a:cubicBezTo>
                      <a:pt x="663" y="890"/>
                      <a:pt x="572" y="708"/>
                      <a:pt x="457" y="548"/>
                    </a:cubicBezTo>
                    <a:cubicBezTo>
                      <a:pt x="412" y="457"/>
                      <a:pt x="343" y="365"/>
                      <a:pt x="275" y="297"/>
                    </a:cubicBezTo>
                    <a:cubicBezTo>
                      <a:pt x="229" y="205"/>
                      <a:pt x="161" y="114"/>
                      <a:pt x="115" y="23"/>
                    </a:cubicBezTo>
                    <a:cubicBezTo>
                      <a:pt x="92" y="23"/>
                      <a:pt x="69" y="0"/>
                      <a:pt x="69" y="0"/>
                    </a:cubicBezTo>
                    <a:close/>
                  </a:path>
                </a:pathLst>
              </a:custGeom>
              <a:solidFill>
                <a:srgbClr val="FEBE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8" name="Google Shape;7988;p34">
                <a:extLst>
                  <a:ext uri="{FF2B5EF4-FFF2-40B4-BE49-F238E27FC236}">
                    <a16:creationId xmlns:a16="http://schemas.microsoft.com/office/drawing/2014/main" id="{DC385C5F-6B4A-CE4F-7741-63E140FA09FE}"/>
                  </a:ext>
                </a:extLst>
              </p:cNvPr>
              <p:cNvSpPr/>
              <p:nvPr/>
            </p:nvSpPr>
            <p:spPr>
              <a:xfrm>
                <a:off x="1154425" y="2066901"/>
                <a:ext cx="53078" cy="75471"/>
              </a:xfrm>
              <a:custGeom>
                <a:avLst/>
                <a:gdLst/>
                <a:ahLst/>
                <a:cxnLst/>
                <a:rect l="l" t="t" r="r" b="b"/>
                <a:pathLst>
                  <a:path w="960" h="1365" extrusionOk="0">
                    <a:moveTo>
                      <a:pt x="23" y="1"/>
                    </a:moveTo>
                    <a:cubicBezTo>
                      <a:pt x="1" y="24"/>
                      <a:pt x="1" y="69"/>
                      <a:pt x="23" y="115"/>
                    </a:cubicBezTo>
                    <a:cubicBezTo>
                      <a:pt x="92" y="229"/>
                      <a:pt x="183" y="343"/>
                      <a:pt x="274" y="457"/>
                    </a:cubicBezTo>
                    <a:cubicBezTo>
                      <a:pt x="320" y="526"/>
                      <a:pt x="343" y="571"/>
                      <a:pt x="389" y="640"/>
                    </a:cubicBezTo>
                    <a:cubicBezTo>
                      <a:pt x="434" y="686"/>
                      <a:pt x="457" y="754"/>
                      <a:pt x="503" y="800"/>
                    </a:cubicBezTo>
                    <a:cubicBezTo>
                      <a:pt x="548" y="891"/>
                      <a:pt x="594" y="959"/>
                      <a:pt x="640" y="1051"/>
                    </a:cubicBezTo>
                    <a:cubicBezTo>
                      <a:pt x="708" y="1142"/>
                      <a:pt x="777" y="1233"/>
                      <a:pt x="845" y="1348"/>
                    </a:cubicBezTo>
                    <a:cubicBezTo>
                      <a:pt x="856" y="1359"/>
                      <a:pt x="874" y="1365"/>
                      <a:pt x="891" y="1365"/>
                    </a:cubicBezTo>
                    <a:cubicBezTo>
                      <a:pt x="908" y="1365"/>
                      <a:pt x="925" y="1359"/>
                      <a:pt x="936" y="1348"/>
                    </a:cubicBezTo>
                    <a:cubicBezTo>
                      <a:pt x="936" y="1348"/>
                      <a:pt x="959" y="1325"/>
                      <a:pt x="959" y="1302"/>
                    </a:cubicBezTo>
                    <a:cubicBezTo>
                      <a:pt x="959" y="1279"/>
                      <a:pt x="959" y="1279"/>
                      <a:pt x="936" y="1256"/>
                    </a:cubicBezTo>
                    <a:cubicBezTo>
                      <a:pt x="914" y="1211"/>
                      <a:pt x="868" y="1165"/>
                      <a:pt x="845" y="1119"/>
                    </a:cubicBezTo>
                    <a:cubicBezTo>
                      <a:pt x="799" y="1028"/>
                      <a:pt x="754" y="937"/>
                      <a:pt x="685" y="868"/>
                    </a:cubicBezTo>
                    <a:cubicBezTo>
                      <a:pt x="662" y="823"/>
                      <a:pt x="640" y="777"/>
                      <a:pt x="617" y="731"/>
                    </a:cubicBezTo>
                    <a:cubicBezTo>
                      <a:pt x="594" y="686"/>
                      <a:pt x="548" y="640"/>
                      <a:pt x="525" y="594"/>
                    </a:cubicBezTo>
                    <a:cubicBezTo>
                      <a:pt x="480" y="503"/>
                      <a:pt x="411" y="412"/>
                      <a:pt x="343" y="343"/>
                    </a:cubicBezTo>
                    <a:cubicBezTo>
                      <a:pt x="274" y="229"/>
                      <a:pt x="206" y="115"/>
                      <a:pt x="115" y="24"/>
                    </a:cubicBezTo>
                    <a:cubicBezTo>
                      <a:pt x="115" y="1"/>
                      <a:pt x="92" y="1"/>
                      <a:pt x="69" y="1"/>
                    </a:cubicBezTo>
                    <a:close/>
                  </a:path>
                </a:pathLst>
              </a:custGeom>
              <a:solidFill>
                <a:srgbClr val="FEBE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9" name="Google Shape;7989;p34">
                <a:extLst>
                  <a:ext uri="{FF2B5EF4-FFF2-40B4-BE49-F238E27FC236}">
                    <a16:creationId xmlns:a16="http://schemas.microsoft.com/office/drawing/2014/main" id="{61A72CF2-B1D7-3E40-C57C-54982C167082}"/>
                  </a:ext>
                </a:extLst>
              </p:cNvPr>
              <p:cNvSpPr/>
              <p:nvPr/>
            </p:nvSpPr>
            <p:spPr>
              <a:xfrm>
                <a:off x="1155696" y="2069444"/>
                <a:ext cx="83322" cy="130982"/>
              </a:xfrm>
              <a:custGeom>
                <a:avLst/>
                <a:gdLst/>
                <a:ahLst/>
                <a:cxnLst/>
                <a:rect l="l" t="t" r="r" b="b"/>
                <a:pathLst>
                  <a:path w="1507" h="2369" extrusionOk="0">
                    <a:moveTo>
                      <a:pt x="46" y="0"/>
                    </a:moveTo>
                    <a:cubicBezTo>
                      <a:pt x="23" y="0"/>
                      <a:pt x="23" y="0"/>
                      <a:pt x="23" y="23"/>
                    </a:cubicBezTo>
                    <a:cubicBezTo>
                      <a:pt x="0" y="23"/>
                      <a:pt x="0" y="69"/>
                      <a:pt x="0" y="92"/>
                    </a:cubicBezTo>
                    <a:cubicBezTo>
                      <a:pt x="114" y="229"/>
                      <a:pt x="229" y="366"/>
                      <a:pt x="320" y="503"/>
                    </a:cubicBezTo>
                    <a:cubicBezTo>
                      <a:pt x="343" y="548"/>
                      <a:pt x="366" y="571"/>
                      <a:pt x="388" y="594"/>
                    </a:cubicBezTo>
                    <a:cubicBezTo>
                      <a:pt x="434" y="640"/>
                      <a:pt x="457" y="685"/>
                      <a:pt x="480" y="731"/>
                    </a:cubicBezTo>
                    <a:cubicBezTo>
                      <a:pt x="525" y="799"/>
                      <a:pt x="571" y="868"/>
                      <a:pt x="594" y="936"/>
                    </a:cubicBezTo>
                    <a:cubicBezTo>
                      <a:pt x="594" y="936"/>
                      <a:pt x="594" y="913"/>
                      <a:pt x="594" y="913"/>
                    </a:cubicBezTo>
                    <a:cubicBezTo>
                      <a:pt x="639" y="982"/>
                      <a:pt x="662" y="1028"/>
                      <a:pt x="708" y="1073"/>
                    </a:cubicBezTo>
                    <a:cubicBezTo>
                      <a:pt x="708" y="1119"/>
                      <a:pt x="731" y="1142"/>
                      <a:pt x="754" y="1165"/>
                    </a:cubicBezTo>
                    <a:cubicBezTo>
                      <a:pt x="776" y="1187"/>
                      <a:pt x="776" y="1210"/>
                      <a:pt x="799" y="1233"/>
                    </a:cubicBezTo>
                    <a:cubicBezTo>
                      <a:pt x="868" y="1370"/>
                      <a:pt x="936" y="1484"/>
                      <a:pt x="1005" y="1598"/>
                    </a:cubicBezTo>
                    <a:cubicBezTo>
                      <a:pt x="1027" y="1667"/>
                      <a:pt x="1050" y="1712"/>
                      <a:pt x="1096" y="1781"/>
                    </a:cubicBezTo>
                    <a:cubicBezTo>
                      <a:pt x="1119" y="1849"/>
                      <a:pt x="1142" y="1895"/>
                      <a:pt x="1187" y="1963"/>
                    </a:cubicBezTo>
                    <a:cubicBezTo>
                      <a:pt x="1256" y="2078"/>
                      <a:pt x="1324" y="2215"/>
                      <a:pt x="1393" y="2329"/>
                    </a:cubicBezTo>
                    <a:cubicBezTo>
                      <a:pt x="1393" y="2351"/>
                      <a:pt x="1393" y="2351"/>
                      <a:pt x="1416" y="2351"/>
                    </a:cubicBezTo>
                    <a:cubicBezTo>
                      <a:pt x="1427" y="2363"/>
                      <a:pt x="1433" y="2369"/>
                      <a:pt x="1438" y="2369"/>
                    </a:cubicBezTo>
                    <a:cubicBezTo>
                      <a:pt x="1444" y="2369"/>
                      <a:pt x="1450" y="2363"/>
                      <a:pt x="1461" y="2351"/>
                    </a:cubicBezTo>
                    <a:cubicBezTo>
                      <a:pt x="1484" y="2351"/>
                      <a:pt x="1507" y="2306"/>
                      <a:pt x="1484" y="2283"/>
                    </a:cubicBezTo>
                    <a:cubicBezTo>
                      <a:pt x="1416" y="2169"/>
                      <a:pt x="1370" y="2078"/>
                      <a:pt x="1301" y="1963"/>
                    </a:cubicBezTo>
                    <a:cubicBezTo>
                      <a:pt x="1256" y="1872"/>
                      <a:pt x="1210" y="1781"/>
                      <a:pt x="1164" y="1690"/>
                    </a:cubicBezTo>
                    <a:cubicBezTo>
                      <a:pt x="1119" y="1598"/>
                      <a:pt x="1073" y="1507"/>
                      <a:pt x="1027" y="1438"/>
                    </a:cubicBezTo>
                    <a:cubicBezTo>
                      <a:pt x="982" y="1347"/>
                      <a:pt x="913" y="1256"/>
                      <a:pt x="868" y="1165"/>
                    </a:cubicBezTo>
                    <a:cubicBezTo>
                      <a:pt x="799" y="1073"/>
                      <a:pt x="754" y="982"/>
                      <a:pt x="685" y="891"/>
                    </a:cubicBezTo>
                    <a:cubicBezTo>
                      <a:pt x="639" y="799"/>
                      <a:pt x="594" y="731"/>
                      <a:pt x="525" y="640"/>
                    </a:cubicBezTo>
                    <a:cubicBezTo>
                      <a:pt x="502" y="594"/>
                      <a:pt x="480" y="571"/>
                      <a:pt x="457" y="525"/>
                    </a:cubicBezTo>
                    <a:cubicBezTo>
                      <a:pt x="434" y="480"/>
                      <a:pt x="388" y="434"/>
                      <a:pt x="366" y="389"/>
                    </a:cubicBezTo>
                    <a:cubicBezTo>
                      <a:pt x="297" y="297"/>
                      <a:pt x="229" y="229"/>
                      <a:pt x="160" y="137"/>
                    </a:cubicBezTo>
                    <a:cubicBezTo>
                      <a:pt x="137" y="92"/>
                      <a:pt x="114" y="69"/>
                      <a:pt x="92" y="23"/>
                    </a:cubicBezTo>
                    <a:cubicBezTo>
                      <a:pt x="69" y="0"/>
                      <a:pt x="69" y="0"/>
                      <a:pt x="46" y="0"/>
                    </a:cubicBezTo>
                    <a:close/>
                  </a:path>
                </a:pathLst>
              </a:custGeom>
              <a:solidFill>
                <a:srgbClr val="FEBE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0" name="Google Shape;7990;p34">
                <a:extLst>
                  <a:ext uri="{FF2B5EF4-FFF2-40B4-BE49-F238E27FC236}">
                    <a16:creationId xmlns:a16="http://schemas.microsoft.com/office/drawing/2014/main" id="{A1754971-05CC-7AE2-D6D6-BD7824DB2DCF}"/>
                  </a:ext>
                </a:extLst>
              </p:cNvPr>
              <p:cNvSpPr/>
              <p:nvPr/>
            </p:nvSpPr>
            <p:spPr>
              <a:xfrm>
                <a:off x="1143090" y="2094657"/>
                <a:ext cx="47992" cy="69997"/>
              </a:xfrm>
              <a:custGeom>
                <a:avLst/>
                <a:gdLst/>
                <a:ahLst/>
                <a:cxnLst/>
                <a:rect l="l" t="t" r="r" b="b"/>
                <a:pathLst>
                  <a:path w="868" h="1266" extrusionOk="0">
                    <a:moveTo>
                      <a:pt x="23" y="1"/>
                    </a:moveTo>
                    <a:cubicBezTo>
                      <a:pt x="0" y="24"/>
                      <a:pt x="0" y="47"/>
                      <a:pt x="23" y="69"/>
                    </a:cubicBezTo>
                    <a:cubicBezTo>
                      <a:pt x="69" y="161"/>
                      <a:pt x="114" y="229"/>
                      <a:pt x="183" y="321"/>
                    </a:cubicBezTo>
                    <a:lnTo>
                      <a:pt x="160" y="298"/>
                    </a:lnTo>
                    <a:lnTo>
                      <a:pt x="160" y="298"/>
                    </a:lnTo>
                    <a:cubicBezTo>
                      <a:pt x="206" y="389"/>
                      <a:pt x="274" y="457"/>
                      <a:pt x="320" y="549"/>
                    </a:cubicBezTo>
                    <a:cubicBezTo>
                      <a:pt x="365" y="617"/>
                      <a:pt x="411" y="709"/>
                      <a:pt x="457" y="800"/>
                    </a:cubicBezTo>
                    <a:cubicBezTo>
                      <a:pt x="502" y="868"/>
                      <a:pt x="548" y="937"/>
                      <a:pt x="571" y="1005"/>
                    </a:cubicBezTo>
                    <a:cubicBezTo>
                      <a:pt x="594" y="1051"/>
                      <a:pt x="639" y="1097"/>
                      <a:pt x="662" y="1142"/>
                    </a:cubicBezTo>
                    <a:cubicBezTo>
                      <a:pt x="685" y="1188"/>
                      <a:pt x="708" y="1211"/>
                      <a:pt x="730" y="1234"/>
                    </a:cubicBezTo>
                    <a:cubicBezTo>
                      <a:pt x="747" y="1250"/>
                      <a:pt x="763" y="1266"/>
                      <a:pt x="787" y="1266"/>
                    </a:cubicBezTo>
                    <a:cubicBezTo>
                      <a:pt x="797" y="1266"/>
                      <a:pt x="808" y="1263"/>
                      <a:pt x="822" y="1256"/>
                    </a:cubicBezTo>
                    <a:cubicBezTo>
                      <a:pt x="845" y="1256"/>
                      <a:pt x="867" y="1234"/>
                      <a:pt x="867" y="1211"/>
                    </a:cubicBezTo>
                    <a:cubicBezTo>
                      <a:pt x="867" y="1188"/>
                      <a:pt x="867" y="1165"/>
                      <a:pt x="867" y="1142"/>
                    </a:cubicBezTo>
                    <a:cubicBezTo>
                      <a:pt x="845" y="1097"/>
                      <a:pt x="822" y="1074"/>
                      <a:pt x="799" y="1028"/>
                    </a:cubicBezTo>
                    <a:cubicBezTo>
                      <a:pt x="776" y="982"/>
                      <a:pt x="730" y="937"/>
                      <a:pt x="708" y="868"/>
                    </a:cubicBezTo>
                    <a:cubicBezTo>
                      <a:pt x="639" y="777"/>
                      <a:pt x="571" y="686"/>
                      <a:pt x="502" y="594"/>
                    </a:cubicBezTo>
                    <a:cubicBezTo>
                      <a:pt x="434" y="503"/>
                      <a:pt x="365" y="412"/>
                      <a:pt x="297" y="321"/>
                    </a:cubicBezTo>
                    <a:cubicBezTo>
                      <a:pt x="228" y="229"/>
                      <a:pt x="160" y="115"/>
                      <a:pt x="91" y="1"/>
                    </a:cubicBezTo>
                    <a:close/>
                  </a:path>
                </a:pathLst>
              </a:custGeom>
              <a:solidFill>
                <a:srgbClr val="FEBE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1" name="Google Shape;7991;p34">
                <a:extLst>
                  <a:ext uri="{FF2B5EF4-FFF2-40B4-BE49-F238E27FC236}">
                    <a16:creationId xmlns:a16="http://schemas.microsoft.com/office/drawing/2014/main" id="{15D0C663-84FF-E431-2090-6F5C66D9F3AB}"/>
                  </a:ext>
                </a:extLst>
              </p:cNvPr>
              <p:cNvSpPr/>
              <p:nvPr/>
            </p:nvSpPr>
            <p:spPr>
              <a:xfrm>
                <a:off x="753125" y="2222157"/>
                <a:ext cx="147680" cy="244161"/>
              </a:xfrm>
              <a:custGeom>
                <a:avLst/>
                <a:gdLst/>
                <a:ahLst/>
                <a:cxnLst/>
                <a:rect l="l" t="t" r="r" b="b"/>
                <a:pathLst>
                  <a:path w="2671" h="4416" extrusionOk="0">
                    <a:moveTo>
                      <a:pt x="228" y="0"/>
                    </a:moveTo>
                    <a:cubicBezTo>
                      <a:pt x="228" y="0"/>
                      <a:pt x="205" y="23"/>
                      <a:pt x="205" y="23"/>
                    </a:cubicBezTo>
                    <a:cubicBezTo>
                      <a:pt x="160" y="23"/>
                      <a:pt x="114" y="46"/>
                      <a:pt x="91" y="69"/>
                    </a:cubicBezTo>
                    <a:cubicBezTo>
                      <a:pt x="46" y="92"/>
                      <a:pt x="23" y="137"/>
                      <a:pt x="0" y="206"/>
                    </a:cubicBezTo>
                    <a:cubicBezTo>
                      <a:pt x="0" y="274"/>
                      <a:pt x="0" y="343"/>
                      <a:pt x="23" y="411"/>
                    </a:cubicBezTo>
                    <a:cubicBezTo>
                      <a:pt x="46" y="502"/>
                      <a:pt x="69" y="594"/>
                      <a:pt x="91" y="662"/>
                    </a:cubicBezTo>
                    <a:cubicBezTo>
                      <a:pt x="114" y="868"/>
                      <a:pt x="160" y="1073"/>
                      <a:pt x="228" y="1256"/>
                    </a:cubicBezTo>
                    <a:cubicBezTo>
                      <a:pt x="274" y="1461"/>
                      <a:pt x="320" y="1667"/>
                      <a:pt x="388" y="1872"/>
                    </a:cubicBezTo>
                    <a:cubicBezTo>
                      <a:pt x="434" y="1940"/>
                      <a:pt x="457" y="2032"/>
                      <a:pt x="502" y="2123"/>
                    </a:cubicBezTo>
                    <a:cubicBezTo>
                      <a:pt x="525" y="2169"/>
                      <a:pt x="525" y="2214"/>
                      <a:pt x="548" y="2283"/>
                    </a:cubicBezTo>
                    <a:cubicBezTo>
                      <a:pt x="548" y="2283"/>
                      <a:pt x="548" y="2283"/>
                      <a:pt x="548" y="2306"/>
                    </a:cubicBezTo>
                    <a:cubicBezTo>
                      <a:pt x="548" y="2351"/>
                      <a:pt x="571" y="2397"/>
                      <a:pt x="594" y="2443"/>
                    </a:cubicBezTo>
                    <a:cubicBezTo>
                      <a:pt x="594" y="2511"/>
                      <a:pt x="616" y="2580"/>
                      <a:pt x="639" y="2625"/>
                    </a:cubicBezTo>
                    <a:cubicBezTo>
                      <a:pt x="685" y="2717"/>
                      <a:pt x="708" y="2831"/>
                      <a:pt x="753" y="2922"/>
                    </a:cubicBezTo>
                    <a:cubicBezTo>
                      <a:pt x="822" y="3127"/>
                      <a:pt x="913" y="3310"/>
                      <a:pt x="1027" y="3493"/>
                    </a:cubicBezTo>
                    <a:cubicBezTo>
                      <a:pt x="1096" y="3584"/>
                      <a:pt x="1141" y="3675"/>
                      <a:pt x="1210" y="3767"/>
                    </a:cubicBezTo>
                    <a:cubicBezTo>
                      <a:pt x="1278" y="3835"/>
                      <a:pt x="1370" y="3926"/>
                      <a:pt x="1438" y="3995"/>
                    </a:cubicBezTo>
                    <a:cubicBezTo>
                      <a:pt x="1507" y="4063"/>
                      <a:pt x="1598" y="4132"/>
                      <a:pt x="1666" y="4177"/>
                    </a:cubicBezTo>
                    <a:cubicBezTo>
                      <a:pt x="1758" y="4246"/>
                      <a:pt x="1849" y="4291"/>
                      <a:pt x="1940" y="4314"/>
                    </a:cubicBezTo>
                    <a:cubicBezTo>
                      <a:pt x="2032" y="4360"/>
                      <a:pt x="2146" y="4383"/>
                      <a:pt x="2237" y="4406"/>
                    </a:cubicBezTo>
                    <a:cubicBezTo>
                      <a:pt x="2283" y="4406"/>
                      <a:pt x="2338" y="4416"/>
                      <a:pt x="2391" y="4416"/>
                    </a:cubicBezTo>
                    <a:cubicBezTo>
                      <a:pt x="2417" y="4416"/>
                      <a:pt x="2442" y="4413"/>
                      <a:pt x="2465" y="4406"/>
                    </a:cubicBezTo>
                    <a:cubicBezTo>
                      <a:pt x="2511" y="4406"/>
                      <a:pt x="2534" y="4406"/>
                      <a:pt x="2579" y="4383"/>
                    </a:cubicBezTo>
                    <a:cubicBezTo>
                      <a:pt x="2625" y="4360"/>
                      <a:pt x="2648" y="4314"/>
                      <a:pt x="2671" y="4246"/>
                    </a:cubicBezTo>
                    <a:cubicBezTo>
                      <a:pt x="2671" y="4200"/>
                      <a:pt x="2648" y="4155"/>
                      <a:pt x="2625" y="4132"/>
                    </a:cubicBezTo>
                    <a:cubicBezTo>
                      <a:pt x="2602" y="4086"/>
                      <a:pt x="2579" y="4063"/>
                      <a:pt x="2534" y="4018"/>
                    </a:cubicBezTo>
                    <a:cubicBezTo>
                      <a:pt x="2488" y="3972"/>
                      <a:pt x="2442" y="3926"/>
                      <a:pt x="2397" y="3858"/>
                    </a:cubicBezTo>
                    <a:cubicBezTo>
                      <a:pt x="2328" y="3789"/>
                      <a:pt x="2260" y="3721"/>
                      <a:pt x="2214" y="3652"/>
                    </a:cubicBezTo>
                    <a:cubicBezTo>
                      <a:pt x="2100" y="3515"/>
                      <a:pt x="1986" y="3356"/>
                      <a:pt x="1895" y="3219"/>
                    </a:cubicBezTo>
                    <a:cubicBezTo>
                      <a:pt x="1803" y="3059"/>
                      <a:pt x="1735" y="2899"/>
                      <a:pt x="1643" y="2762"/>
                    </a:cubicBezTo>
                    <a:cubicBezTo>
                      <a:pt x="1575" y="2602"/>
                      <a:pt x="1484" y="2443"/>
                      <a:pt x="1415" y="2306"/>
                    </a:cubicBezTo>
                    <a:cubicBezTo>
                      <a:pt x="1370" y="2146"/>
                      <a:pt x="1301" y="2009"/>
                      <a:pt x="1255" y="1849"/>
                    </a:cubicBezTo>
                    <a:cubicBezTo>
                      <a:pt x="1187" y="1689"/>
                      <a:pt x="1119" y="1530"/>
                      <a:pt x="1073" y="1347"/>
                    </a:cubicBezTo>
                    <a:lnTo>
                      <a:pt x="1050" y="1301"/>
                    </a:lnTo>
                    <a:cubicBezTo>
                      <a:pt x="1050" y="1256"/>
                      <a:pt x="1027" y="1210"/>
                      <a:pt x="1027" y="1187"/>
                    </a:cubicBezTo>
                    <a:lnTo>
                      <a:pt x="1027" y="1233"/>
                    </a:lnTo>
                    <a:cubicBezTo>
                      <a:pt x="1004" y="1164"/>
                      <a:pt x="1004" y="1096"/>
                      <a:pt x="982" y="1027"/>
                    </a:cubicBezTo>
                    <a:cubicBezTo>
                      <a:pt x="936" y="868"/>
                      <a:pt x="913" y="731"/>
                      <a:pt x="867" y="571"/>
                    </a:cubicBezTo>
                    <a:cubicBezTo>
                      <a:pt x="845" y="411"/>
                      <a:pt x="822" y="251"/>
                      <a:pt x="799" y="92"/>
                    </a:cubicBezTo>
                    <a:cubicBezTo>
                      <a:pt x="799" y="54"/>
                      <a:pt x="769" y="17"/>
                      <a:pt x="720" y="17"/>
                    </a:cubicBezTo>
                    <a:cubicBezTo>
                      <a:pt x="709" y="17"/>
                      <a:pt x="697" y="19"/>
                      <a:pt x="685" y="23"/>
                    </a:cubicBezTo>
                    <a:cubicBezTo>
                      <a:pt x="639" y="23"/>
                      <a:pt x="616" y="69"/>
                      <a:pt x="616" y="137"/>
                    </a:cubicBezTo>
                    <a:cubicBezTo>
                      <a:pt x="616" y="160"/>
                      <a:pt x="616" y="206"/>
                      <a:pt x="616" y="229"/>
                    </a:cubicBezTo>
                    <a:cubicBezTo>
                      <a:pt x="594" y="229"/>
                      <a:pt x="571" y="206"/>
                      <a:pt x="571" y="206"/>
                    </a:cubicBezTo>
                    <a:cubicBezTo>
                      <a:pt x="548" y="194"/>
                      <a:pt x="525" y="189"/>
                      <a:pt x="502" y="189"/>
                    </a:cubicBezTo>
                    <a:cubicBezTo>
                      <a:pt x="479" y="189"/>
                      <a:pt x="457" y="194"/>
                      <a:pt x="434" y="206"/>
                    </a:cubicBezTo>
                    <a:cubicBezTo>
                      <a:pt x="434" y="206"/>
                      <a:pt x="434" y="183"/>
                      <a:pt x="411" y="160"/>
                    </a:cubicBezTo>
                    <a:cubicBezTo>
                      <a:pt x="411" y="114"/>
                      <a:pt x="365" y="69"/>
                      <a:pt x="342" y="46"/>
                    </a:cubicBezTo>
                    <a:cubicBezTo>
                      <a:pt x="297" y="23"/>
                      <a:pt x="274" y="0"/>
                      <a:pt x="228" y="0"/>
                    </a:cubicBezTo>
                    <a:close/>
                  </a:path>
                </a:pathLst>
              </a:custGeom>
              <a:solidFill>
                <a:srgbClr val="F39D9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2" name="Google Shape;7992;p34">
                <a:extLst>
                  <a:ext uri="{FF2B5EF4-FFF2-40B4-BE49-F238E27FC236}">
                    <a16:creationId xmlns:a16="http://schemas.microsoft.com/office/drawing/2014/main" id="{19FF5EA8-8700-ED57-8B50-437EEF3CD3AD}"/>
                  </a:ext>
                </a:extLst>
              </p:cNvPr>
              <p:cNvSpPr/>
              <p:nvPr/>
            </p:nvSpPr>
            <p:spPr>
              <a:xfrm>
                <a:off x="763188" y="2066901"/>
                <a:ext cx="396319" cy="171731"/>
              </a:xfrm>
              <a:custGeom>
                <a:avLst/>
                <a:gdLst/>
                <a:ahLst/>
                <a:cxnLst/>
                <a:rect l="l" t="t" r="r" b="b"/>
                <a:pathLst>
                  <a:path w="7168" h="3106" extrusionOk="0">
                    <a:moveTo>
                      <a:pt x="7008" y="1"/>
                    </a:moveTo>
                    <a:cubicBezTo>
                      <a:pt x="6985" y="24"/>
                      <a:pt x="6962" y="24"/>
                      <a:pt x="6940" y="46"/>
                    </a:cubicBezTo>
                    <a:cubicBezTo>
                      <a:pt x="6894" y="92"/>
                      <a:pt x="6871" y="115"/>
                      <a:pt x="6848" y="138"/>
                    </a:cubicBezTo>
                    <a:cubicBezTo>
                      <a:pt x="6643" y="343"/>
                      <a:pt x="6415" y="526"/>
                      <a:pt x="6186" y="686"/>
                    </a:cubicBezTo>
                    <a:cubicBezTo>
                      <a:pt x="6049" y="777"/>
                      <a:pt x="5935" y="868"/>
                      <a:pt x="5798" y="937"/>
                    </a:cubicBezTo>
                    <a:cubicBezTo>
                      <a:pt x="5684" y="1028"/>
                      <a:pt x="5570" y="1096"/>
                      <a:pt x="5456" y="1165"/>
                    </a:cubicBezTo>
                    <a:cubicBezTo>
                      <a:pt x="5365" y="1233"/>
                      <a:pt x="5273" y="1279"/>
                      <a:pt x="5205" y="1325"/>
                    </a:cubicBezTo>
                    <a:cubicBezTo>
                      <a:pt x="5205" y="1325"/>
                      <a:pt x="5227" y="1303"/>
                      <a:pt x="5228" y="1302"/>
                    </a:cubicBezTo>
                    <a:lnTo>
                      <a:pt x="5228" y="1302"/>
                    </a:lnTo>
                    <a:cubicBezTo>
                      <a:pt x="5212" y="1317"/>
                      <a:pt x="5187" y="1332"/>
                      <a:pt x="5165" y="1341"/>
                    </a:cubicBezTo>
                    <a:lnTo>
                      <a:pt x="5165" y="1341"/>
                    </a:lnTo>
                    <a:cubicBezTo>
                      <a:pt x="5169" y="1337"/>
                      <a:pt x="5174" y="1332"/>
                      <a:pt x="5182" y="1325"/>
                    </a:cubicBezTo>
                    <a:lnTo>
                      <a:pt x="5182" y="1325"/>
                    </a:lnTo>
                    <a:cubicBezTo>
                      <a:pt x="5169" y="1332"/>
                      <a:pt x="5156" y="1340"/>
                      <a:pt x="5143" y="1347"/>
                    </a:cubicBezTo>
                    <a:lnTo>
                      <a:pt x="5143" y="1347"/>
                    </a:lnTo>
                    <a:cubicBezTo>
                      <a:pt x="5140" y="1347"/>
                      <a:pt x="5138" y="1348"/>
                      <a:pt x="5136" y="1348"/>
                    </a:cubicBezTo>
                    <a:cubicBezTo>
                      <a:pt x="5138" y="1348"/>
                      <a:pt x="5140" y="1348"/>
                      <a:pt x="5142" y="1348"/>
                    </a:cubicBezTo>
                    <a:lnTo>
                      <a:pt x="5142" y="1348"/>
                    </a:lnTo>
                    <a:cubicBezTo>
                      <a:pt x="4836" y="1521"/>
                      <a:pt x="4530" y="1675"/>
                      <a:pt x="4223" y="1850"/>
                    </a:cubicBezTo>
                    <a:cubicBezTo>
                      <a:pt x="4064" y="1918"/>
                      <a:pt x="3881" y="2009"/>
                      <a:pt x="3721" y="2078"/>
                    </a:cubicBezTo>
                    <a:cubicBezTo>
                      <a:pt x="3561" y="2146"/>
                      <a:pt x="3424" y="2192"/>
                      <a:pt x="3265" y="2261"/>
                    </a:cubicBezTo>
                    <a:cubicBezTo>
                      <a:pt x="3196" y="2283"/>
                      <a:pt x="3128" y="2306"/>
                      <a:pt x="3036" y="2329"/>
                    </a:cubicBezTo>
                    <a:cubicBezTo>
                      <a:pt x="2991" y="2329"/>
                      <a:pt x="2968" y="2352"/>
                      <a:pt x="2922" y="2352"/>
                    </a:cubicBezTo>
                    <a:cubicBezTo>
                      <a:pt x="2717" y="2420"/>
                      <a:pt x="2534" y="2466"/>
                      <a:pt x="2352" y="2489"/>
                    </a:cubicBezTo>
                    <a:cubicBezTo>
                      <a:pt x="2146" y="2534"/>
                      <a:pt x="1941" y="2580"/>
                      <a:pt x="1735" y="2603"/>
                    </a:cubicBezTo>
                    <a:cubicBezTo>
                      <a:pt x="1553" y="2626"/>
                      <a:pt x="1347" y="2671"/>
                      <a:pt x="1142" y="2694"/>
                    </a:cubicBezTo>
                    <a:cubicBezTo>
                      <a:pt x="1051" y="2694"/>
                      <a:pt x="959" y="2717"/>
                      <a:pt x="868" y="2717"/>
                    </a:cubicBezTo>
                    <a:cubicBezTo>
                      <a:pt x="777" y="2740"/>
                      <a:pt x="663" y="2740"/>
                      <a:pt x="571" y="2763"/>
                    </a:cubicBezTo>
                    <a:cubicBezTo>
                      <a:pt x="526" y="2763"/>
                      <a:pt x="457" y="2786"/>
                      <a:pt x="412" y="2786"/>
                    </a:cubicBezTo>
                    <a:cubicBezTo>
                      <a:pt x="343" y="2786"/>
                      <a:pt x="275" y="2854"/>
                      <a:pt x="275" y="2922"/>
                    </a:cubicBezTo>
                    <a:lnTo>
                      <a:pt x="92" y="2922"/>
                    </a:lnTo>
                    <a:cubicBezTo>
                      <a:pt x="46" y="2922"/>
                      <a:pt x="23" y="2945"/>
                      <a:pt x="1" y="2991"/>
                    </a:cubicBezTo>
                    <a:cubicBezTo>
                      <a:pt x="1" y="3037"/>
                      <a:pt x="23" y="3082"/>
                      <a:pt x="69" y="3082"/>
                    </a:cubicBezTo>
                    <a:cubicBezTo>
                      <a:pt x="160" y="3082"/>
                      <a:pt x="252" y="3105"/>
                      <a:pt x="343" y="3105"/>
                    </a:cubicBezTo>
                    <a:lnTo>
                      <a:pt x="1165" y="3105"/>
                    </a:lnTo>
                    <a:cubicBezTo>
                      <a:pt x="1370" y="3082"/>
                      <a:pt x="1553" y="3059"/>
                      <a:pt x="1758" y="3037"/>
                    </a:cubicBezTo>
                    <a:cubicBezTo>
                      <a:pt x="1827" y="3037"/>
                      <a:pt x="1918" y="3014"/>
                      <a:pt x="2009" y="2991"/>
                    </a:cubicBezTo>
                    <a:cubicBezTo>
                      <a:pt x="2101" y="2991"/>
                      <a:pt x="2192" y="2945"/>
                      <a:pt x="2283" y="2945"/>
                    </a:cubicBezTo>
                    <a:cubicBezTo>
                      <a:pt x="2484" y="2901"/>
                      <a:pt x="2664" y="2834"/>
                      <a:pt x="2842" y="2788"/>
                    </a:cubicBezTo>
                    <a:lnTo>
                      <a:pt x="2842" y="2788"/>
                    </a:lnTo>
                    <a:cubicBezTo>
                      <a:pt x="2837" y="2791"/>
                      <a:pt x="2831" y="2797"/>
                      <a:pt x="2831" y="2808"/>
                    </a:cubicBezTo>
                    <a:cubicBezTo>
                      <a:pt x="2991" y="2763"/>
                      <a:pt x="3151" y="2717"/>
                      <a:pt x="3310" y="2649"/>
                    </a:cubicBezTo>
                    <a:cubicBezTo>
                      <a:pt x="3470" y="2580"/>
                      <a:pt x="3630" y="2534"/>
                      <a:pt x="3790" y="2466"/>
                    </a:cubicBezTo>
                    <a:cubicBezTo>
                      <a:pt x="3949" y="2397"/>
                      <a:pt x="4109" y="2329"/>
                      <a:pt x="4292" y="2238"/>
                    </a:cubicBezTo>
                    <a:cubicBezTo>
                      <a:pt x="4452" y="2169"/>
                      <a:pt x="4611" y="2078"/>
                      <a:pt x="4771" y="1987"/>
                    </a:cubicBezTo>
                    <a:cubicBezTo>
                      <a:pt x="4908" y="1918"/>
                      <a:pt x="5068" y="1827"/>
                      <a:pt x="5205" y="1736"/>
                    </a:cubicBezTo>
                    <a:lnTo>
                      <a:pt x="5228" y="1736"/>
                    </a:lnTo>
                    <a:cubicBezTo>
                      <a:pt x="5502" y="1576"/>
                      <a:pt x="5775" y="1393"/>
                      <a:pt x="6049" y="1188"/>
                    </a:cubicBezTo>
                    <a:cubicBezTo>
                      <a:pt x="6118" y="1142"/>
                      <a:pt x="6186" y="1096"/>
                      <a:pt x="6255" y="1051"/>
                    </a:cubicBezTo>
                    <a:cubicBezTo>
                      <a:pt x="6323" y="1005"/>
                      <a:pt x="6392" y="937"/>
                      <a:pt x="6460" y="891"/>
                    </a:cubicBezTo>
                    <a:cubicBezTo>
                      <a:pt x="6597" y="777"/>
                      <a:pt x="6734" y="663"/>
                      <a:pt x="6848" y="526"/>
                    </a:cubicBezTo>
                    <a:cubicBezTo>
                      <a:pt x="6917" y="457"/>
                      <a:pt x="6985" y="389"/>
                      <a:pt x="7054" y="320"/>
                    </a:cubicBezTo>
                    <a:cubicBezTo>
                      <a:pt x="7077" y="275"/>
                      <a:pt x="7099" y="252"/>
                      <a:pt x="7122" y="229"/>
                    </a:cubicBezTo>
                    <a:cubicBezTo>
                      <a:pt x="7145" y="183"/>
                      <a:pt x="7168" y="138"/>
                      <a:pt x="7168" y="92"/>
                    </a:cubicBezTo>
                    <a:cubicBezTo>
                      <a:pt x="7145" y="46"/>
                      <a:pt x="7122" y="1"/>
                      <a:pt x="7077" y="1"/>
                    </a:cubicBezTo>
                    <a:close/>
                  </a:path>
                </a:pathLst>
              </a:custGeom>
              <a:solidFill>
                <a:srgbClr val="F39D9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3" name="Google Shape;7993;p34">
                <a:extLst>
                  <a:ext uri="{FF2B5EF4-FFF2-40B4-BE49-F238E27FC236}">
                    <a16:creationId xmlns:a16="http://schemas.microsoft.com/office/drawing/2014/main" id="{E49CC8A5-2FEA-D41A-7659-390E8D9455C0}"/>
                  </a:ext>
                </a:extLst>
              </p:cNvPr>
              <p:cNvSpPr/>
              <p:nvPr/>
            </p:nvSpPr>
            <p:spPr>
              <a:xfrm>
                <a:off x="778338" y="2027810"/>
                <a:ext cx="422858" cy="212037"/>
              </a:xfrm>
              <a:custGeom>
                <a:avLst/>
                <a:gdLst/>
                <a:ahLst/>
                <a:cxnLst/>
                <a:rect l="l" t="t" r="r" b="b"/>
                <a:pathLst>
                  <a:path w="7648" h="3835" extrusionOk="0">
                    <a:moveTo>
                      <a:pt x="7419" y="0"/>
                    </a:moveTo>
                    <a:cubicBezTo>
                      <a:pt x="7327" y="23"/>
                      <a:pt x="7282" y="114"/>
                      <a:pt x="7236" y="183"/>
                    </a:cubicBezTo>
                    <a:cubicBezTo>
                      <a:pt x="7191" y="251"/>
                      <a:pt x="7168" y="297"/>
                      <a:pt x="7122" y="365"/>
                    </a:cubicBezTo>
                    <a:cubicBezTo>
                      <a:pt x="7054" y="434"/>
                      <a:pt x="7008" y="525"/>
                      <a:pt x="6939" y="594"/>
                    </a:cubicBezTo>
                    <a:cubicBezTo>
                      <a:pt x="6871" y="708"/>
                      <a:pt x="6780" y="799"/>
                      <a:pt x="6688" y="890"/>
                    </a:cubicBezTo>
                    <a:cubicBezTo>
                      <a:pt x="6574" y="1005"/>
                      <a:pt x="6460" y="1119"/>
                      <a:pt x="6346" y="1233"/>
                    </a:cubicBezTo>
                    <a:cubicBezTo>
                      <a:pt x="6278" y="1278"/>
                      <a:pt x="6209" y="1324"/>
                      <a:pt x="6141" y="1370"/>
                    </a:cubicBezTo>
                    <a:cubicBezTo>
                      <a:pt x="6072" y="1438"/>
                      <a:pt x="5981" y="1484"/>
                      <a:pt x="5912" y="1552"/>
                    </a:cubicBezTo>
                    <a:cubicBezTo>
                      <a:pt x="5844" y="1598"/>
                      <a:pt x="5775" y="1666"/>
                      <a:pt x="5684" y="1712"/>
                    </a:cubicBezTo>
                    <a:cubicBezTo>
                      <a:pt x="5616" y="1781"/>
                      <a:pt x="5524" y="1826"/>
                      <a:pt x="5456" y="1895"/>
                    </a:cubicBezTo>
                    <a:cubicBezTo>
                      <a:pt x="5296" y="1986"/>
                      <a:pt x="5136" y="2100"/>
                      <a:pt x="4976" y="2191"/>
                    </a:cubicBezTo>
                    <a:cubicBezTo>
                      <a:pt x="4817" y="2283"/>
                      <a:pt x="4657" y="2374"/>
                      <a:pt x="4474" y="2465"/>
                    </a:cubicBezTo>
                    <a:cubicBezTo>
                      <a:pt x="4383" y="2511"/>
                      <a:pt x="4292" y="2557"/>
                      <a:pt x="4200" y="2579"/>
                    </a:cubicBezTo>
                    <a:cubicBezTo>
                      <a:pt x="4109" y="2625"/>
                      <a:pt x="4041" y="2671"/>
                      <a:pt x="3949" y="2716"/>
                    </a:cubicBezTo>
                    <a:cubicBezTo>
                      <a:pt x="3744" y="2785"/>
                      <a:pt x="3561" y="2853"/>
                      <a:pt x="3379" y="2922"/>
                    </a:cubicBezTo>
                    <a:cubicBezTo>
                      <a:pt x="3196" y="2990"/>
                      <a:pt x="3014" y="3059"/>
                      <a:pt x="2854" y="3127"/>
                    </a:cubicBezTo>
                    <a:cubicBezTo>
                      <a:pt x="2762" y="3150"/>
                      <a:pt x="2694" y="3173"/>
                      <a:pt x="2625" y="3196"/>
                    </a:cubicBezTo>
                    <a:cubicBezTo>
                      <a:pt x="2534" y="3219"/>
                      <a:pt x="2466" y="3241"/>
                      <a:pt x="2374" y="3287"/>
                    </a:cubicBezTo>
                    <a:cubicBezTo>
                      <a:pt x="2306" y="3310"/>
                      <a:pt x="2215" y="3333"/>
                      <a:pt x="2146" y="3356"/>
                    </a:cubicBezTo>
                    <a:cubicBezTo>
                      <a:pt x="2055" y="3378"/>
                      <a:pt x="1986" y="3401"/>
                      <a:pt x="1895" y="3424"/>
                    </a:cubicBezTo>
                    <a:lnTo>
                      <a:pt x="1941" y="3401"/>
                    </a:lnTo>
                    <a:lnTo>
                      <a:pt x="1941" y="3401"/>
                    </a:lnTo>
                    <a:cubicBezTo>
                      <a:pt x="1781" y="3447"/>
                      <a:pt x="1644" y="3493"/>
                      <a:pt x="1484" y="3515"/>
                    </a:cubicBezTo>
                    <a:cubicBezTo>
                      <a:pt x="1324" y="3561"/>
                      <a:pt x="1187" y="3584"/>
                      <a:pt x="1028" y="3607"/>
                    </a:cubicBezTo>
                    <a:cubicBezTo>
                      <a:pt x="891" y="3629"/>
                      <a:pt x="731" y="3675"/>
                      <a:pt x="571" y="3675"/>
                    </a:cubicBezTo>
                    <a:cubicBezTo>
                      <a:pt x="434" y="3698"/>
                      <a:pt x="297" y="3721"/>
                      <a:pt x="138" y="3721"/>
                    </a:cubicBezTo>
                    <a:lnTo>
                      <a:pt x="69" y="3721"/>
                    </a:lnTo>
                    <a:cubicBezTo>
                      <a:pt x="23" y="3721"/>
                      <a:pt x="1" y="3721"/>
                      <a:pt x="1" y="3766"/>
                    </a:cubicBezTo>
                    <a:cubicBezTo>
                      <a:pt x="1" y="3789"/>
                      <a:pt x="23" y="3812"/>
                      <a:pt x="46" y="3812"/>
                    </a:cubicBezTo>
                    <a:cubicBezTo>
                      <a:pt x="138" y="3835"/>
                      <a:pt x="206" y="3835"/>
                      <a:pt x="297" y="3835"/>
                    </a:cubicBezTo>
                    <a:cubicBezTo>
                      <a:pt x="480" y="3835"/>
                      <a:pt x="663" y="3812"/>
                      <a:pt x="868" y="3812"/>
                    </a:cubicBezTo>
                    <a:cubicBezTo>
                      <a:pt x="959" y="3812"/>
                      <a:pt x="1051" y="3789"/>
                      <a:pt x="1165" y="3789"/>
                    </a:cubicBezTo>
                    <a:cubicBezTo>
                      <a:pt x="1256" y="3766"/>
                      <a:pt x="1370" y="3766"/>
                      <a:pt x="1461" y="3744"/>
                    </a:cubicBezTo>
                    <a:cubicBezTo>
                      <a:pt x="1644" y="3721"/>
                      <a:pt x="1849" y="3698"/>
                      <a:pt x="2032" y="3652"/>
                    </a:cubicBezTo>
                    <a:cubicBezTo>
                      <a:pt x="2123" y="3652"/>
                      <a:pt x="2215" y="3629"/>
                      <a:pt x="2306" y="3607"/>
                    </a:cubicBezTo>
                    <a:cubicBezTo>
                      <a:pt x="2420" y="3584"/>
                      <a:pt x="2511" y="3561"/>
                      <a:pt x="2603" y="3515"/>
                    </a:cubicBezTo>
                    <a:cubicBezTo>
                      <a:pt x="2808" y="3470"/>
                      <a:pt x="3014" y="3424"/>
                      <a:pt x="3196" y="3356"/>
                    </a:cubicBezTo>
                    <a:cubicBezTo>
                      <a:pt x="3287" y="3333"/>
                      <a:pt x="3379" y="3310"/>
                      <a:pt x="3470" y="3264"/>
                    </a:cubicBezTo>
                    <a:cubicBezTo>
                      <a:pt x="3561" y="3241"/>
                      <a:pt x="3653" y="3196"/>
                      <a:pt x="3744" y="3173"/>
                    </a:cubicBezTo>
                    <a:cubicBezTo>
                      <a:pt x="3835" y="3150"/>
                      <a:pt x="3927" y="3104"/>
                      <a:pt x="4018" y="3082"/>
                    </a:cubicBezTo>
                    <a:cubicBezTo>
                      <a:pt x="4109" y="3036"/>
                      <a:pt x="4223" y="2990"/>
                      <a:pt x="4315" y="2945"/>
                    </a:cubicBezTo>
                    <a:cubicBezTo>
                      <a:pt x="4474" y="2876"/>
                      <a:pt x="4657" y="2808"/>
                      <a:pt x="4817" y="2716"/>
                    </a:cubicBezTo>
                    <a:cubicBezTo>
                      <a:pt x="4908" y="2671"/>
                      <a:pt x="4976" y="2625"/>
                      <a:pt x="5068" y="2579"/>
                    </a:cubicBezTo>
                    <a:cubicBezTo>
                      <a:pt x="5159" y="2511"/>
                      <a:pt x="5250" y="2465"/>
                      <a:pt x="5342" y="2397"/>
                    </a:cubicBezTo>
                    <a:cubicBezTo>
                      <a:pt x="5501" y="2306"/>
                      <a:pt x="5661" y="2214"/>
                      <a:pt x="5821" y="2100"/>
                    </a:cubicBezTo>
                    <a:cubicBezTo>
                      <a:pt x="5981" y="1986"/>
                      <a:pt x="6141" y="1872"/>
                      <a:pt x="6278" y="1758"/>
                    </a:cubicBezTo>
                    <a:cubicBezTo>
                      <a:pt x="6437" y="1644"/>
                      <a:pt x="6574" y="1552"/>
                      <a:pt x="6688" y="1415"/>
                    </a:cubicBezTo>
                    <a:cubicBezTo>
                      <a:pt x="6780" y="1347"/>
                      <a:pt x="6871" y="1256"/>
                      <a:pt x="6962" y="1164"/>
                    </a:cubicBezTo>
                    <a:cubicBezTo>
                      <a:pt x="7054" y="1073"/>
                      <a:pt x="7145" y="959"/>
                      <a:pt x="7236" y="868"/>
                    </a:cubicBezTo>
                    <a:cubicBezTo>
                      <a:pt x="7305" y="776"/>
                      <a:pt x="7350" y="708"/>
                      <a:pt x="7419" y="617"/>
                    </a:cubicBezTo>
                    <a:cubicBezTo>
                      <a:pt x="7457" y="559"/>
                      <a:pt x="7495" y="502"/>
                      <a:pt x="7533" y="432"/>
                    </a:cubicBezTo>
                    <a:lnTo>
                      <a:pt x="7533" y="432"/>
                    </a:lnTo>
                    <a:cubicBezTo>
                      <a:pt x="7533" y="433"/>
                      <a:pt x="7533" y="433"/>
                      <a:pt x="7533" y="434"/>
                    </a:cubicBezTo>
                    <a:cubicBezTo>
                      <a:pt x="7537" y="426"/>
                      <a:pt x="7541" y="419"/>
                      <a:pt x="7544" y="411"/>
                    </a:cubicBezTo>
                    <a:lnTo>
                      <a:pt x="7544" y="411"/>
                    </a:lnTo>
                    <a:cubicBezTo>
                      <a:pt x="7544" y="411"/>
                      <a:pt x="7544" y="411"/>
                      <a:pt x="7544" y="412"/>
                    </a:cubicBezTo>
                    <a:lnTo>
                      <a:pt x="7544" y="412"/>
                    </a:lnTo>
                    <a:cubicBezTo>
                      <a:pt x="7548" y="404"/>
                      <a:pt x="7552" y="396"/>
                      <a:pt x="7556" y="389"/>
                    </a:cubicBezTo>
                    <a:lnTo>
                      <a:pt x="7556" y="389"/>
                    </a:lnTo>
                    <a:cubicBezTo>
                      <a:pt x="7552" y="396"/>
                      <a:pt x="7548" y="404"/>
                      <a:pt x="7544" y="411"/>
                    </a:cubicBezTo>
                    <a:lnTo>
                      <a:pt x="7544" y="411"/>
                    </a:lnTo>
                    <a:cubicBezTo>
                      <a:pt x="7550" y="405"/>
                      <a:pt x="7556" y="400"/>
                      <a:pt x="7556" y="388"/>
                    </a:cubicBezTo>
                    <a:lnTo>
                      <a:pt x="7556" y="388"/>
                    </a:lnTo>
                    <a:cubicBezTo>
                      <a:pt x="7571" y="358"/>
                      <a:pt x="7586" y="327"/>
                      <a:pt x="7601" y="297"/>
                    </a:cubicBezTo>
                    <a:cubicBezTo>
                      <a:pt x="7624" y="297"/>
                      <a:pt x="7624" y="274"/>
                      <a:pt x="7624" y="251"/>
                    </a:cubicBezTo>
                    <a:cubicBezTo>
                      <a:pt x="7647" y="206"/>
                      <a:pt x="7647" y="137"/>
                      <a:pt x="7624" y="92"/>
                    </a:cubicBezTo>
                    <a:cubicBezTo>
                      <a:pt x="7624" y="46"/>
                      <a:pt x="7579" y="23"/>
                      <a:pt x="7533" y="0"/>
                    </a:cubicBezTo>
                    <a:close/>
                  </a:path>
                </a:pathLst>
              </a:custGeom>
              <a:solidFill>
                <a:srgbClr val="F39D9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00" name="Google Shape;7994;p34">
                <a:extLst>
                  <a:ext uri="{FF2B5EF4-FFF2-40B4-BE49-F238E27FC236}">
                    <a16:creationId xmlns:a16="http://schemas.microsoft.com/office/drawing/2014/main" id="{C790E26C-D570-47F2-DFC6-058BA7916F59}"/>
                  </a:ext>
                </a:extLst>
              </p:cNvPr>
              <p:cNvSpPr/>
              <p:nvPr/>
            </p:nvSpPr>
            <p:spPr>
              <a:xfrm>
                <a:off x="818700" y="2204464"/>
                <a:ext cx="45504" cy="12717"/>
              </a:xfrm>
              <a:custGeom>
                <a:avLst/>
                <a:gdLst/>
                <a:ahLst/>
                <a:cxnLst/>
                <a:rect l="l" t="t" r="r" b="b"/>
                <a:pathLst>
                  <a:path w="823" h="230" extrusionOk="0">
                    <a:moveTo>
                      <a:pt x="754" y="1"/>
                    </a:moveTo>
                    <a:cubicBezTo>
                      <a:pt x="709" y="24"/>
                      <a:pt x="686" y="24"/>
                      <a:pt x="640" y="46"/>
                    </a:cubicBezTo>
                    <a:cubicBezTo>
                      <a:pt x="594" y="69"/>
                      <a:pt x="549" y="69"/>
                      <a:pt x="503" y="69"/>
                    </a:cubicBezTo>
                    <a:cubicBezTo>
                      <a:pt x="457" y="92"/>
                      <a:pt x="389" y="92"/>
                      <a:pt x="343" y="92"/>
                    </a:cubicBezTo>
                    <a:cubicBezTo>
                      <a:pt x="252" y="115"/>
                      <a:pt x="138" y="138"/>
                      <a:pt x="47" y="138"/>
                    </a:cubicBezTo>
                    <a:cubicBezTo>
                      <a:pt x="24" y="138"/>
                      <a:pt x="1" y="161"/>
                      <a:pt x="1" y="183"/>
                    </a:cubicBezTo>
                    <a:cubicBezTo>
                      <a:pt x="1" y="206"/>
                      <a:pt x="24" y="229"/>
                      <a:pt x="47" y="229"/>
                    </a:cubicBezTo>
                    <a:cubicBezTo>
                      <a:pt x="184" y="229"/>
                      <a:pt x="298" y="206"/>
                      <a:pt x="412" y="183"/>
                    </a:cubicBezTo>
                    <a:cubicBezTo>
                      <a:pt x="457" y="183"/>
                      <a:pt x="503" y="183"/>
                      <a:pt x="572" y="161"/>
                    </a:cubicBezTo>
                    <a:cubicBezTo>
                      <a:pt x="640" y="161"/>
                      <a:pt x="731" y="115"/>
                      <a:pt x="800" y="92"/>
                    </a:cubicBezTo>
                    <a:cubicBezTo>
                      <a:pt x="823" y="92"/>
                      <a:pt x="823" y="46"/>
                      <a:pt x="823" y="24"/>
                    </a:cubicBezTo>
                    <a:cubicBezTo>
                      <a:pt x="823" y="1"/>
                      <a:pt x="800" y="1"/>
                      <a:pt x="777" y="1"/>
                    </a:cubicBezTo>
                    <a:close/>
                  </a:path>
                </a:pathLst>
              </a:custGeom>
              <a:solidFill>
                <a:srgbClr val="DCDCD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01" name="Google Shape;7995;p34">
                <a:extLst>
                  <a:ext uri="{FF2B5EF4-FFF2-40B4-BE49-F238E27FC236}">
                    <a16:creationId xmlns:a16="http://schemas.microsoft.com/office/drawing/2014/main" id="{A37BEEF2-0CE4-26DB-EEE7-EF993F8207F3}"/>
                  </a:ext>
                </a:extLst>
              </p:cNvPr>
              <p:cNvSpPr/>
              <p:nvPr/>
            </p:nvSpPr>
            <p:spPr>
              <a:xfrm>
                <a:off x="818700" y="2199433"/>
                <a:ext cx="64468" cy="17748"/>
              </a:xfrm>
              <a:custGeom>
                <a:avLst/>
                <a:gdLst/>
                <a:ahLst/>
                <a:cxnLst/>
                <a:rect l="l" t="t" r="r" b="b"/>
                <a:pathLst>
                  <a:path w="1166" h="321" extrusionOk="0">
                    <a:moveTo>
                      <a:pt x="1119" y="0"/>
                    </a:moveTo>
                    <a:cubicBezTo>
                      <a:pt x="937" y="46"/>
                      <a:pt x="754" y="92"/>
                      <a:pt x="572" y="137"/>
                    </a:cubicBezTo>
                    <a:cubicBezTo>
                      <a:pt x="480" y="160"/>
                      <a:pt x="412" y="160"/>
                      <a:pt x="321" y="183"/>
                    </a:cubicBezTo>
                    <a:cubicBezTo>
                      <a:pt x="298" y="183"/>
                      <a:pt x="275" y="206"/>
                      <a:pt x="252" y="206"/>
                    </a:cubicBezTo>
                    <a:lnTo>
                      <a:pt x="47" y="206"/>
                    </a:lnTo>
                    <a:cubicBezTo>
                      <a:pt x="24" y="229"/>
                      <a:pt x="1" y="252"/>
                      <a:pt x="1" y="274"/>
                    </a:cubicBezTo>
                    <a:cubicBezTo>
                      <a:pt x="1" y="274"/>
                      <a:pt x="24" y="297"/>
                      <a:pt x="24" y="297"/>
                    </a:cubicBezTo>
                    <a:cubicBezTo>
                      <a:pt x="47" y="320"/>
                      <a:pt x="47" y="320"/>
                      <a:pt x="69" y="320"/>
                    </a:cubicBezTo>
                    <a:cubicBezTo>
                      <a:pt x="115" y="320"/>
                      <a:pt x="161" y="320"/>
                      <a:pt x="206" y="297"/>
                    </a:cubicBezTo>
                    <a:lnTo>
                      <a:pt x="343" y="297"/>
                    </a:lnTo>
                    <a:cubicBezTo>
                      <a:pt x="366" y="274"/>
                      <a:pt x="412" y="274"/>
                      <a:pt x="457" y="274"/>
                    </a:cubicBezTo>
                    <a:cubicBezTo>
                      <a:pt x="480" y="252"/>
                      <a:pt x="480" y="252"/>
                      <a:pt x="503" y="252"/>
                    </a:cubicBezTo>
                    <a:cubicBezTo>
                      <a:pt x="526" y="252"/>
                      <a:pt x="549" y="252"/>
                      <a:pt x="572" y="229"/>
                    </a:cubicBezTo>
                    <a:cubicBezTo>
                      <a:pt x="754" y="183"/>
                      <a:pt x="937" y="137"/>
                      <a:pt x="1119" y="92"/>
                    </a:cubicBezTo>
                    <a:cubicBezTo>
                      <a:pt x="1142" y="92"/>
                      <a:pt x="1165" y="92"/>
                      <a:pt x="1165" y="69"/>
                    </a:cubicBezTo>
                    <a:cubicBezTo>
                      <a:pt x="1165" y="69"/>
                      <a:pt x="1165" y="46"/>
                      <a:pt x="1165" y="46"/>
                    </a:cubicBezTo>
                    <a:cubicBezTo>
                      <a:pt x="1165" y="23"/>
                      <a:pt x="1165" y="23"/>
                      <a:pt x="1165" y="0"/>
                    </a:cubicBezTo>
                    <a:close/>
                  </a:path>
                </a:pathLst>
              </a:custGeom>
              <a:solidFill>
                <a:srgbClr val="DCDCD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02" name="Google Shape;7996;p34">
                <a:extLst>
                  <a:ext uri="{FF2B5EF4-FFF2-40B4-BE49-F238E27FC236}">
                    <a16:creationId xmlns:a16="http://schemas.microsoft.com/office/drawing/2014/main" id="{489DA055-D59B-74B2-A3F4-80B322CF7E3F}"/>
                  </a:ext>
                </a:extLst>
              </p:cNvPr>
              <p:cNvSpPr/>
              <p:nvPr/>
            </p:nvSpPr>
            <p:spPr>
              <a:xfrm>
                <a:off x="793487" y="2207007"/>
                <a:ext cx="17693" cy="12661"/>
              </a:xfrm>
              <a:custGeom>
                <a:avLst/>
                <a:gdLst/>
                <a:ahLst/>
                <a:cxnLst/>
                <a:rect l="l" t="t" r="r" b="b"/>
                <a:pathLst>
                  <a:path w="320" h="229" extrusionOk="0">
                    <a:moveTo>
                      <a:pt x="46" y="0"/>
                    </a:moveTo>
                    <a:cubicBezTo>
                      <a:pt x="23" y="0"/>
                      <a:pt x="23" y="0"/>
                      <a:pt x="0" y="23"/>
                    </a:cubicBezTo>
                    <a:cubicBezTo>
                      <a:pt x="0" y="46"/>
                      <a:pt x="0" y="69"/>
                      <a:pt x="23" y="92"/>
                    </a:cubicBezTo>
                    <a:cubicBezTo>
                      <a:pt x="46" y="115"/>
                      <a:pt x="92" y="137"/>
                      <a:pt x="137" y="160"/>
                    </a:cubicBezTo>
                    <a:cubicBezTo>
                      <a:pt x="160" y="183"/>
                      <a:pt x="206" y="206"/>
                      <a:pt x="252" y="229"/>
                    </a:cubicBezTo>
                    <a:cubicBezTo>
                      <a:pt x="274" y="229"/>
                      <a:pt x="297" y="229"/>
                      <a:pt x="297" y="206"/>
                    </a:cubicBezTo>
                    <a:cubicBezTo>
                      <a:pt x="320" y="183"/>
                      <a:pt x="297" y="137"/>
                      <a:pt x="274" y="137"/>
                    </a:cubicBezTo>
                    <a:cubicBezTo>
                      <a:pt x="229" y="115"/>
                      <a:pt x="183" y="92"/>
                      <a:pt x="137" y="69"/>
                    </a:cubicBezTo>
                    <a:cubicBezTo>
                      <a:pt x="115" y="46"/>
                      <a:pt x="92" y="23"/>
                      <a:pt x="69" y="23"/>
                    </a:cubicBezTo>
                    <a:cubicBezTo>
                      <a:pt x="69" y="0"/>
                      <a:pt x="69" y="0"/>
                      <a:pt x="46" y="0"/>
                    </a:cubicBezTo>
                    <a:close/>
                  </a:path>
                </a:pathLst>
              </a:custGeom>
              <a:solidFill>
                <a:srgbClr val="C7C7C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03" name="Google Shape;7997;p34">
                <a:extLst>
                  <a:ext uri="{FF2B5EF4-FFF2-40B4-BE49-F238E27FC236}">
                    <a16:creationId xmlns:a16="http://schemas.microsoft.com/office/drawing/2014/main" id="{4AFB4DE6-0BEB-5E28-869A-DBC6F9727E56}"/>
                  </a:ext>
                </a:extLst>
              </p:cNvPr>
              <p:cNvSpPr/>
              <p:nvPr/>
            </p:nvSpPr>
            <p:spPr>
              <a:xfrm>
                <a:off x="788456" y="2204464"/>
                <a:ext cx="22724" cy="16476"/>
              </a:xfrm>
              <a:custGeom>
                <a:avLst/>
                <a:gdLst/>
                <a:ahLst/>
                <a:cxnLst/>
                <a:rect l="l" t="t" r="r" b="b"/>
                <a:pathLst>
                  <a:path w="411" h="298" extrusionOk="0">
                    <a:moveTo>
                      <a:pt x="23" y="1"/>
                    </a:moveTo>
                    <a:cubicBezTo>
                      <a:pt x="0" y="24"/>
                      <a:pt x="0" y="24"/>
                      <a:pt x="0" y="46"/>
                    </a:cubicBezTo>
                    <a:cubicBezTo>
                      <a:pt x="0" y="46"/>
                      <a:pt x="0" y="69"/>
                      <a:pt x="0" y="69"/>
                    </a:cubicBezTo>
                    <a:cubicBezTo>
                      <a:pt x="0" y="92"/>
                      <a:pt x="23" y="92"/>
                      <a:pt x="23" y="115"/>
                    </a:cubicBezTo>
                    <a:cubicBezTo>
                      <a:pt x="46" y="138"/>
                      <a:pt x="69" y="161"/>
                      <a:pt x="91" y="161"/>
                    </a:cubicBezTo>
                    <a:cubicBezTo>
                      <a:pt x="137" y="183"/>
                      <a:pt x="160" y="206"/>
                      <a:pt x="206" y="229"/>
                    </a:cubicBezTo>
                    <a:cubicBezTo>
                      <a:pt x="228" y="229"/>
                      <a:pt x="251" y="252"/>
                      <a:pt x="274" y="252"/>
                    </a:cubicBezTo>
                    <a:cubicBezTo>
                      <a:pt x="274" y="275"/>
                      <a:pt x="297" y="275"/>
                      <a:pt x="297" y="275"/>
                    </a:cubicBezTo>
                    <a:cubicBezTo>
                      <a:pt x="320" y="298"/>
                      <a:pt x="343" y="298"/>
                      <a:pt x="365" y="298"/>
                    </a:cubicBezTo>
                    <a:cubicBezTo>
                      <a:pt x="388" y="298"/>
                      <a:pt x="411" y="252"/>
                      <a:pt x="411" y="229"/>
                    </a:cubicBezTo>
                    <a:cubicBezTo>
                      <a:pt x="411" y="229"/>
                      <a:pt x="388" y="206"/>
                      <a:pt x="388" y="206"/>
                    </a:cubicBezTo>
                    <a:cubicBezTo>
                      <a:pt x="365" y="183"/>
                      <a:pt x="365" y="183"/>
                      <a:pt x="343" y="183"/>
                    </a:cubicBezTo>
                    <a:cubicBezTo>
                      <a:pt x="320" y="183"/>
                      <a:pt x="297" y="161"/>
                      <a:pt x="274" y="161"/>
                    </a:cubicBezTo>
                    <a:cubicBezTo>
                      <a:pt x="228" y="138"/>
                      <a:pt x="206" y="115"/>
                      <a:pt x="183" y="92"/>
                    </a:cubicBezTo>
                    <a:cubicBezTo>
                      <a:pt x="160" y="92"/>
                      <a:pt x="137" y="69"/>
                      <a:pt x="114" y="69"/>
                    </a:cubicBezTo>
                    <a:cubicBezTo>
                      <a:pt x="114" y="46"/>
                      <a:pt x="91" y="46"/>
                      <a:pt x="91" y="24"/>
                    </a:cubicBezTo>
                    <a:lnTo>
                      <a:pt x="69" y="24"/>
                    </a:lnTo>
                    <a:cubicBezTo>
                      <a:pt x="69" y="1"/>
                      <a:pt x="69" y="1"/>
                      <a:pt x="46" y="1"/>
                    </a:cubicBezTo>
                    <a:close/>
                  </a:path>
                </a:pathLst>
              </a:custGeom>
              <a:solidFill>
                <a:srgbClr val="C7C7C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04" name="Google Shape;7998;p34">
                <a:extLst>
                  <a:ext uri="{FF2B5EF4-FFF2-40B4-BE49-F238E27FC236}">
                    <a16:creationId xmlns:a16="http://schemas.microsoft.com/office/drawing/2014/main" id="{44EDD756-E3AE-6FF4-B02F-362FC4B2DDA9}"/>
                  </a:ext>
                </a:extLst>
              </p:cNvPr>
              <p:cNvSpPr/>
              <p:nvPr/>
            </p:nvSpPr>
            <p:spPr>
              <a:xfrm>
                <a:off x="767003" y="2207007"/>
                <a:ext cx="34114" cy="17693"/>
              </a:xfrm>
              <a:custGeom>
                <a:avLst/>
                <a:gdLst/>
                <a:ahLst/>
                <a:cxnLst/>
                <a:rect l="l" t="t" r="r" b="b"/>
                <a:pathLst>
                  <a:path w="617" h="320" extrusionOk="0">
                    <a:moveTo>
                      <a:pt x="69" y="0"/>
                    </a:moveTo>
                    <a:cubicBezTo>
                      <a:pt x="46" y="0"/>
                      <a:pt x="23" y="23"/>
                      <a:pt x="23" y="23"/>
                    </a:cubicBezTo>
                    <a:cubicBezTo>
                      <a:pt x="23" y="46"/>
                      <a:pt x="0" y="46"/>
                      <a:pt x="23" y="69"/>
                    </a:cubicBezTo>
                    <a:cubicBezTo>
                      <a:pt x="23" y="69"/>
                      <a:pt x="23" y="92"/>
                      <a:pt x="23" y="92"/>
                    </a:cubicBezTo>
                    <a:cubicBezTo>
                      <a:pt x="46" y="115"/>
                      <a:pt x="69" y="137"/>
                      <a:pt x="91" y="160"/>
                    </a:cubicBezTo>
                    <a:cubicBezTo>
                      <a:pt x="137" y="183"/>
                      <a:pt x="160" y="206"/>
                      <a:pt x="206" y="229"/>
                    </a:cubicBezTo>
                    <a:cubicBezTo>
                      <a:pt x="251" y="252"/>
                      <a:pt x="297" y="274"/>
                      <a:pt x="343" y="274"/>
                    </a:cubicBezTo>
                    <a:cubicBezTo>
                      <a:pt x="365" y="297"/>
                      <a:pt x="411" y="297"/>
                      <a:pt x="434" y="320"/>
                    </a:cubicBezTo>
                    <a:lnTo>
                      <a:pt x="571" y="320"/>
                    </a:lnTo>
                    <a:cubicBezTo>
                      <a:pt x="571" y="320"/>
                      <a:pt x="594" y="320"/>
                      <a:pt x="594" y="297"/>
                    </a:cubicBezTo>
                    <a:cubicBezTo>
                      <a:pt x="616" y="297"/>
                      <a:pt x="616" y="274"/>
                      <a:pt x="616" y="252"/>
                    </a:cubicBezTo>
                    <a:cubicBezTo>
                      <a:pt x="616" y="229"/>
                      <a:pt x="594" y="206"/>
                      <a:pt x="548" y="206"/>
                    </a:cubicBezTo>
                    <a:lnTo>
                      <a:pt x="434" y="206"/>
                    </a:lnTo>
                    <a:cubicBezTo>
                      <a:pt x="411" y="206"/>
                      <a:pt x="388" y="206"/>
                      <a:pt x="388" y="183"/>
                    </a:cubicBezTo>
                    <a:lnTo>
                      <a:pt x="343" y="183"/>
                    </a:lnTo>
                    <a:cubicBezTo>
                      <a:pt x="320" y="160"/>
                      <a:pt x="297" y="160"/>
                      <a:pt x="297" y="160"/>
                    </a:cubicBezTo>
                    <a:cubicBezTo>
                      <a:pt x="251" y="137"/>
                      <a:pt x="206" y="115"/>
                      <a:pt x="183" y="92"/>
                    </a:cubicBezTo>
                    <a:cubicBezTo>
                      <a:pt x="160" y="92"/>
                      <a:pt x="160" y="69"/>
                      <a:pt x="137" y="69"/>
                    </a:cubicBezTo>
                    <a:cubicBezTo>
                      <a:pt x="114" y="46"/>
                      <a:pt x="114" y="46"/>
                      <a:pt x="91" y="23"/>
                    </a:cubicBezTo>
                    <a:cubicBezTo>
                      <a:pt x="91" y="23"/>
                      <a:pt x="69" y="0"/>
                      <a:pt x="69" y="0"/>
                    </a:cubicBezTo>
                    <a:close/>
                  </a:path>
                </a:pathLst>
              </a:custGeom>
              <a:solidFill>
                <a:srgbClr val="C7C7C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05" name="Google Shape;7999;p34">
                <a:extLst>
                  <a:ext uri="{FF2B5EF4-FFF2-40B4-BE49-F238E27FC236}">
                    <a16:creationId xmlns:a16="http://schemas.microsoft.com/office/drawing/2014/main" id="{E852AC1A-2DD4-7145-AA98-21CF9EA00FF1}"/>
                  </a:ext>
                </a:extLst>
              </p:cNvPr>
              <p:cNvSpPr/>
              <p:nvPr/>
            </p:nvSpPr>
            <p:spPr>
              <a:xfrm>
                <a:off x="787184" y="2155255"/>
                <a:ext cx="39145" cy="70716"/>
              </a:xfrm>
              <a:custGeom>
                <a:avLst/>
                <a:gdLst/>
                <a:ahLst/>
                <a:cxnLst/>
                <a:rect l="l" t="t" r="r" b="b"/>
                <a:pathLst>
                  <a:path w="708" h="1279" extrusionOk="0">
                    <a:moveTo>
                      <a:pt x="114" y="1"/>
                    </a:moveTo>
                    <a:cubicBezTo>
                      <a:pt x="92" y="1"/>
                      <a:pt x="69" y="23"/>
                      <a:pt x="46" y="46"/>
                    </a:cubicBezTo>
                    <a:cubicBezTo>
                      <a:pt x="46" y="92"/>
                      <a:pt x="23" y="138"/>
                      <a:pt x="23" y="160"/>
                    </a:cubicBezTo>
                    <a:cubicBezTo>
                      <a:pt x="23" y="206"/>
                      <a:pt x="0" y="252"/>
                      <a:pt x="0" y="274"/>
                    </a:cubicBezTo>
                    <a:cubicBezTo>
                      <a:pt x="0" y="320"/>
                      <a:pt x="0" y="366"/>
                      <a:pt x="0" y="411"/>
                    </a:cubicBezTo>
                    <a:cubicBezTo>
                      <a:pt x="0" y="457"/>
                      <a:pt x="23" y="480"/>
                      <a:pt x="23" y="503"/>
                    </a:cubicBezTo>
                    <a:cubicBezTo>
                      <a:pt x="23" y="526"/>
                      <a:pt x="23" y="571"/>
                      <a:pt x="46" y="617"/>
                    </a:cubicBezTo>
                    <a:cubicBezTo>
                      <a:pt x="46" y="663"/>
                      <a:pt x="69" y="708"/>
                      <a:pt x="92" y="777"/>
                    </a:cubicBezTo>
                    <a:cubicBezTo>
                      <a:pt x="114" y="822"/>
                      <a:pt x="137" y="868"/>
                      <a:pt x="183" y="914"/>
                    </a:cubicBezTo>
                    <a:cubicBezTo>
                      <a:pt x="206" y="959"/>
                      <a:pt x="229" y="1005"/>
                      <a:pt x="274" y="1051"/>
                    </a:cubicBezTo>
                    <a:cubicBezTo>
                      <a:pt x="297" y="1096"/>
                      <a:pt x="343" y="1119"/>
                      <a:pt x="388" y="1165"/>
                    </a:cubicBezTo>
                    <a:cubicBezTo>
                      <a:pt x="411" y="1188"/>
                      <a:pt x="434" y="1210"/>
                      <a:pt x="457" y="1233"/>
                    </a:cubicBezTo>
                    <a:cubicBezTo>
                      <a:pt x="480" y="1233"/>
                      <a:pt x="503" y="1256"/>
                      <a:pt x="525" y="1256"/>
                    </a:cubicBezTo>
                    <a:cubicBezTo>
                      <a:pt x="548" y="1279"/>
                      <a:pt x="571" y="1279"/>
                      <a:pt x="617" y="1279"/>
                    </a:cubicBezTo>
                    <a:cubicBezTo>
                      <a:pt x="662" y="1279"/>
                      <a:pt x="685" y="1233"/>
                      <a:pt x="708" y="1188"/>
                    </a:cubicBezTo>
                    <a:cubicBezTo>
                      <a:pt x="708" y="1165"/>
                      <a:pt x="708" y="1165"/>
                      <a:pt x="708" y="1142"/>
                    </a:cubicBezTo>
                    <a:cubicBezTo>
                      <a:pt x="685" y="1119"/>
                      <a:pt x="662" y="1096"/>
                      <a:pt x="639" y="1073"/>
                    </a:cubicBezTo>
                    <a:cubicBezTo>
                      <a:pt x="617" y="1073"/>
                      <a:pt x="617" y="1051"/>
                      <a:pt x="594" y="1051"/>
                    </a:cubicBezTo>
                    <a:cubicBezTo>
                      <a:pt x="548" y="1028"/>
                      <a:pt x="503" y="982"/>
                      <a:pt x="457" y="936"/>
                    </a:cubicBezTo>
                    <a:cubicBezTo>
                      <a:pt x="411" y="891"/>
                      <a:pt x="388" y="845"/>
                      <a:pt x="343" y="777"/>
                    </a:cubicBezTo>
                    <a:cubicBezTo>
                      <a:pt x="320" y="731"/>
                      <a:pt x="274" y="685"/>
                      <a:pt x="251" y="640"/>
                    </a:cubicBezTo>
                    <a:cubicBezTo>
                      <a:pt x="206" y="548"/>
                      <a:pt x="183" y="480"/>
                      <a:pt x="160" y="389"/>
                    </a:cubicBezTo>
                    <a:cubicBezTo>
                      <a:pt x="160" y="320"/>
                      <a:pt x="137" y="252"/>
                      <a:pt x="160" y="183"/>
                    </a:cubicBezTo>
                    <a:cubicBezTo>
                      <a:pt x="160" y="138"/>
                      <a:pt x="160" y="115"/>
                      <a:pt x="183" y="69"/>
                    </a:cubicBezTo>
                    <a:cubicBezTo>
                      <a:pt x="183" y="46"/>
                      <a:pt x="160" y="23"/>
                      <a:pt x="137" y="1"/>
                    </a:cubicBezTo>
                    <a:close/>
                  </a:path>
                </a:pathLst>
              </a:custGeom>
              <a:solidFill>
                <a:srgbClr val="C7C7C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06" name="Google Shape;8000;p34">
                <a:extLst>
                  <a:ext uri="{FF2B5EF4-FFF2-40B4-BE49-F238E27FC236}">
                    <a16:creationId xmlns:a16="http://schemas.microsoft.com/office/drawing/2014/main" id="{A722B9DF-41A3-D05A-37CF-76EADBE00483}"/>
                  </a:ext>
                </a:extLst>
              </p:cNvPr>
              <p:cNvSpPr/>
              <p:nvPr/>
            </p:nvSpPr>
            <p:spPr>
              <a:xfrm>
                <a:off x="392188" y="838951"/>
                <a:ext cx="141377" cy="116164"/>
              </a:xfrm>
              <a:custGeom>
                <a:avLst/>
                <a:gdLst/>
                <a:ahLst/>
                <a:cxnLst/>
                <a:rect l="l" t="t" r="r" b="b"/>
                <a:pathLst>
                  <a:path w="2557" h="2101" extrusionOk="0">
                    <a:moveTo>
                      <a:pt x="137" y="1"/>
                    </a:moveTo>
                    <a:cubicBezTo>
                      <a:pt x="91" y="1"/>
                      <a:pt x="46" y="24"/>
                      <a:pt x="46" y="69"/>
                    </a:cubicBezTo>
                    <a:cubicBezTo>
                      <a:pt x="0" y="138"/>
                      <a:pt x="23" y="206"/>
                      <a:pt x="91" y="229"/>
                    </a:cubicBezTo>
                    <a:cubicBezTo>
                      <a:pt x="160" y="275"/>
                      <a:pt x="251" y="298"/>
                      <a:pt x="342" y="343"/>
                    </a:cubicBezTo>
                    <a:cubicBezTo>
                      <a:pt x="411" y="389"/>
                      <a:pt x="502" y="435"/>
                      <a:pt x="571" y="480"/>
                    </a:cubicBezTo>
                    <a:cubicBezTo>
                      <a:pt x="662" y="549"/>
                      <a:pt x="753" y="617"/>
                      <a:pt x="845" y="686"/>
                    </a:cubicBezTo>
                    <a:cubicBezTo>
                      <a:pt x="936" y="754"/>
                      <a:pt x="1004" y="823"/>
                      <a:pt x="1073" y="891"/>
                    </a:cubicBezTo>
                    <a:cubicBezTo>
                      <a:pt x="1255" y="1051"/>
                      <a:pt x="1438" y="1211"/>
                      <a:pt x="1598" y="1370"/>
                    </a:cubicBezTo>
                    <a:cubicBezTo>
                      <a:pt x="1689" y="1507"/>
                      <a:pt x="1780" y="1621"/>
                      <a:pt x="1872" y="1736"/>
                    </a:cubicBezTo>
                    <a:cubicBezTo>
                      <a:pt x="1917" y="1804"/>
                      <a:pt x="1963" y="1850"/>
                      <a:pt x="2009" y="1918"/>
                    </a:cubicBezTo>
                    <a:cubicBezTo>
                      <a:pt x="2031" y="1941"/>
                      <a:pt x="2054" y="1964"/>
                      <a:pt x="2077" y="1987"/>
                    </a:cubicBezTo>
                    <a:cubicBezTo>
                      <a:pt x="2100" y="2032"/>
                      <a:pt x="2146" y="2101"/>
                      <a:pt x="2214" y="2101"/>
                    </a:cubicBezTo>
                    <a:lnTo>
                      <a:pt x="2283" y="2101"/>
                    </a:lnTo>
                    <a:cubicBezTo>
                      <a:pt x="2328" y="2078"/>
                      <a:pt x="2351" y="2055"/>
                      <a:pt x="2374" y="2032"/>
                    </a:cubicBezTo>
                    <a:cubicBezTo>
                      <a:pt x="2374" y="2009"/>
                      <a:pt x="2397" y="1987"/>
                      <a:pt x="2397" y="1964"/>
                    </a:cubicBezTo>
                    <a:cubicBezTo>
                      <a:pt x="2442" y="1941"/>
                      <a:pt x="2488" y="1918"/>
                      <a:pt x="2511" y="1873"/>
                    </a:cubicBezTo>
                    <a:cubicBezTo>
                      <a:pt x="2556" y="1804"/>
                      <a:pt x="2534" y="1736"/>
                      <a:pt x="2511" y="1667"/>
                    </a:cubicBezTo>
                    <a:cubicBezTo>
                      <a:pt x="2511" y="1644"/>
                      <a:pt x="2488" y="1621"/>
                      <a:pt x="2488" y="1599"/>
                    </a:cubicBezTo>
                    <a:cubicBezTo>
                      <a:pt x="2511" y="1576"/>
                      <a:pt x="2556" y="1530"/>
                      <a:pt x="2534" y="1484"/>
                    </a:cubicBezTo>
                    <a:cubicBezTo>
                      <a:pt x="2534" y="1462"/>
                      <a:pt x="2534" y="1439"/>
                      <a:pt x="2511" y="1416"/>
                    </a:cubicBezTo>
                    <a:cubicBezTo>
                      <a:pt x="2511" y="1416"/>
                      <a:pt x="2511" y="1393"/>
                      <a:pt x="2488" y="1370"/>
                    </a:cubicBezTo>
                    <a:cubicBezTo>
                      <a:pt x="2488" y="1348"/>
                      <a:pt x="2465" y="1325"/>
                      <a:pt x="2442" y="1302"/>
                    </a:cubicBezTo>
                    <a:cubicBezTo>
                      <a:pt x="2420" y="1279"/>
                      <a:pt x="2397" y="1256"/>
                      <a:pt x="2351" y="1211"/>
                    </a:cubicBezTo>
                    <a:cubicBezTo>
                      <a:pt x="2283" y="1142"/>
                      <a:pt x="2214" y="1096"/>
                      <a:pt x="2123" y="1028"/>
                    </a:cubicBezTo>
                    <a:cubicBezTo>
                      <a:pt x="2054" y="960"/>
                      <a:pt x="1986" y="891"/>
                      <a:pt x="1895" y="823"/>
                    </a:cubicBezTo>
                    <a:cubicBezTo>
                      <a:pt x="1872" y="823"/>
                      <a:pt x="1872" y="800"/>
                      <a:pt x="1849" y="777"/>
                    </a:cubicBezTo>
                    <a:cubicBezTo>
                      <a:pt x="1803" y="754"/>
                      <a:pt x="1780" y="731"/>
                      <a:pt x="1735" y="708"/>
                    </a:cubicBezTo>
                    <a:cubicBezTo>
                      <a:pt x="1712" y="686"/>
                      <a:pt x="1689" y="663"/>
                      <a:pt x="1666" y="640"/>
                    </a:cubicBezTo>
                    <a:cubicBezTo>
                      <a:pt x="1651" y="640"/>
                      <a:pt x="1626" y="630"/>
                      <a:pt x="1604" y="630"/>
                    </a:cubicBezTo>
                    <a:cubicBezTo>
                      <a:pt x="1593" y="630"/>
                      <a:pt x="1583" y="632"/>
                      <a:pt x="1575" y="640"/>
                    </a:cubicBezTo>
                    <a:cubicBezTo>
                      <a:pt x="1484" y="549"/>
                      <a:pt x="1392" y="480"/>
                      <a:pt x="1278" y="412"/>
                    </a:cubicBezTo>
                    <a:cubicBezTo>
                      <a:pt x="1210" y="343"/>
                      <a:pt x="1118" y="298"/>
                      <a:pt x="1027" y="252"/>
                    </a:cubicBezTo>
                    <a:cubicBezTo>
                      <a:pt x="936" y="183"/>
                      <a:pt x="845" y="138"/>
                      <a:pt x="753" y="69"/>
                    </a:cubicBezTo>
                    <a:cubicBezTo>
                      <a:pt x="730" y="69"/>
                      <a:pt x="685" y="46"/>
                      <a:pt x="639" y="24"/>
                    </a:cubicBezTo>
                    <a:cubicBezTo>
                      <a:pt x="616" y="24"/>
                      <a:pt x="571" y="24"/>
                      <a:pt x="548" y="46"/>
                    </a:cubicBezTo>
                    <a:cubicBezTo>
                      <a:pt x="525" y="69"/>
                      <a:pt x="502" y="115"/>
                      <a:pt x="502" y="161"/>
                    </a:cubicBezTo>
                    <a:cubicBezTo>
                      <a:pt x="457" y="138"/>
                      <a:pt x="434" y="138"/>
                      <a:pt x="411" y="115"/>
                    </a:cubicBezTo>
                    <a:cubicBezTo>
                      <a:pt x="320" y="92"/>
                      <a:pt x="251" y="69"/>
                      <a:pt x="183" y="24"/>
                    </a:cubicBezTo>
                    <a:cubicBezTo>
                      <a:pt x="183" y="24"/>
                      <a:pt x="160" y="1"/>
                      <a:pt x="137" y="1"/>
                    </a:cubicBezTo>
                    <a:close/>
                  </a:path>
                </a:pathLst>
              </a:custGeom>
              <a:solidFill>
                <a:srgbClr val="5959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07" name="Google Shape;8001;p34">
                <a:extLst>
                  <a:ext uri="{FF2B5EF4-FFF2-40B4-BE49-F238E27FC236}">
                    <a16:creationId xmlns:a16="http://schemas.microsoft.com/office/drawing/2014/main" id="{0756C2A7-467A-120E-2643-138DC81CF037}"/>
                  </a:ext>
                </a:extLst>
              </p:cNvPr>
              <p:cNvSpPr/>
              <p:nvPr/>
            </p:nvSpPr>
            <p:spPr>
              <a:xfrm>
                <a:off x="407282" y="873065"/>
                <a:ext cx="68228" cy="72098"/>
              </a:xfrm>
              <a:custGeom>
                <a:avLst/>
                <a:gdLst/>
                <a:ahLst/>
                <a:cxnLst/>
                <a:rect l="l" t="t" r="r" b="b"/>
                <a:pathLst>
                  <a:path w="1234" h="1304" extrusionOk="0">
                    <a:moveTo>
                      <a:pt x="943" y="800"/>
                    </a:moveTo>
                    <a:cubicBezTo>
                      <a:pt x="948" y="807"/>
                      <a:pt x="954" y="814"/>
                      <a:pt x="960" y="822"/>
                    </a:cubicBezTo>
                    <a:cubicBezTo>
                      <a:pt x="960" y="822"/>
                      <a:pt x="960" y="803"/>
                      <a:pt x="943" y="800"/>
                    </a:cubicBezTo>
                    <a:close/>
                    <a:moveTo>
                      <a:pt x="69" y="0"/>
                    </a:moveTo>
                    <a:cubicBezTo>
                      <a:pt x="47" y="0"/>
                      <a:pt x="24" y="0"/>
                      <a:pt x="24" y="23"/>
                    </a:cubicBezTo>
                    <a:cubicBezTo>
                      <a:pt x="1" y="69"/>
                      <a:pt x="1" y="114"/>
                      <a:pt x="24" y="137"/>
                    </a:cubicBezTo>
                    <a:cubicBezTo>
                      <a:pt x="92" y="183"/>
                      <a:pt x="138" y="228"/>
                      <a:pt x="206" y="297"/>
                    </a:cubicBezTo>
                    <a:cubicBezTo>
                      <a:pt x="252" y="320"/>
                      <a:pt x="298" y="388"/>
                      <a:pt x="343" y="434"/>
                    </a:cubicBezTo>
                    <a:cubicBezTo>
                      <a:pt x="435" y="525"/>
                      <a:pt x="526" y="616"/>
                      <a:pt x="617" y="708"/>
                    </a:cubicBezTo>
                    <a:cubicBezTo>
                      <a:pt x="617" y="708"/>
                      <a:pt x="617" y="731"/>
                      <a:pt x="617" y="731"/>
                    </a:cubicBezTo>
                    <a:cubicBezTo>
                      <a:pt x="709" y="822"/>
                      <a:pt x="777" y="890"/>
                      <a:pt x="845" y="1004"/>
                    </a:cubicBezTo>
                    <a:cubicBezTo>
                      <a:pt x="868" y="1027"/>
                      <a:pt x="914" y="1073"/>
                      <a:pt x="937" y="1119"/>
                    </a:cubicBezTo>
                    <a:cubicBezTo>
                      <a:pt x="982" y="1187"/>
                      <a:pt x="1005" y="1233"/>
                      <a:pt x="1051" y="1278"/>
                    </a:cubicBezTo>
                    <a:cubicBezTo>
                      <a:pt x="1068" y="1296"/>
                      <a:pt x="1089" y="1303"/>
                      <a:pt x="1111" y="1303"/>
                    </a:cubicBezTo>
                    <a:cubicBezTo>
                      <a:pt x="1146" y="1303"/>
                      <a:pt x="1182" y="1284"/>
                      <a:pt x="1211" y="1256"/>
                    </a:cubicBezTo>
                    <a:cubicBezTo>
                      <a:pt x="1233" y="1233"/>
                      <a:pt x="1233" y="1210"/>
                      <a:pt x="1233" y="1187"/>
                    </a:cubicBezTo>
                    <a:cubicBezTo>
                      <a:pt x="1233" y="1164"/>
                      <a:pt x="1233" y="1141"/>
                      <a:pt x="1211" y="1119"/>
                    </a:cubicBezTo>
                    <a:cubicBezTo>
                      <a:pt x="1165" y="1073"/>
                      <a:pt x="1119" y="1027"/>
                      <a:pt x="1097" y="959"/>
                    </a:cubicBezTo>
                    <a:cubicBezTo>
                      <a:pt x="1028" y="913"/>
                      <a:pt x="982" y="845"/>
                      <a:pt x="937" y="799"/>
                    </a:cubicBezTo>
                    <a:cubicBezTo>
                      <a:pt x="939" y="799"/>
                      <a:pt x="941" y="799"/>
                      <a:pt x="943" y="800"/>
                    </a:cubicBezTo>
                    <a:lnTo>
                      <a:pt x="943" y="800"/>
                    </a:lnTo>
                    <a:cubicBezTo>
                      <a:pt x="880" y="719"/>
                      <a:pt x="817" y="656"/>
                      <a:pt x="754" y="594"/>
                    </a:cubicBezTo>
                    <a:cubicBezTo>
                      <a:pt x="686" y="525"/>
                      <a:pt x="617" y="457"/>
                      <a:pt x="549" y="411"/>
                    </a:cubicBezTo>
                    <a:cubicBezTo>
                      <a:pt x="480" y="343"/>
                      <a:pt x="412" y="274"/>
                      <a:pt x="343" y="206"/>
                    </a:cubicBezTo>
                    <a:cubicBezTo>
                      <a:pt x="275" y="160"/>
                      <a:pt x="206" y="91"/>
                      <a:pt x="115" y="23"/>
                    </a:cubicBezTo>
                    <a:cubicBezTo>
                      <a:pt x="115" y="0"/>
                      <a:pt x="92" y="0"/>
                      <a:pt x="69" y="0"/>
                    </a:cubicBezTo>
                    <a:close/>
                  </a:path>
                </a:pathLst>
              </a:custGeom>
              <a:solidFill>
                <a:srgbClr val="5959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08" name="Google Shape;8002;p34">
                <a:extLst>
                  <a:ext uri="{FF2B5EF4-FFF2-40B4-BE49-F238E27FC236}">
                    <a16:creationId xmlns:a16="http://schemas.microsoft.com/office/drawing/2014/main" id="{FAB234AC-4951-277F-9CE1-EA9A48D1D0FA}"/>
                  </a:ext>
                </a:extLst>
              </p:cNvPr>
              <p:cNvSpPr/>
              <p:nvPr/>
            </p:nvSpPr>
            <p:spPr>
              <a:xfrm>
                <a:off x="817483" y="2200704"/>
                <a:ext cx="494735" cy="269318"/>
              </a:xfrm>
              <a:custGeom>
                <a:avLst/>
                <a:gdLst/>
                <a:ahLst/>
                <a:cxnLst/>
                <a:rect l="l" t="t" r="r" b="b"/>
                <a:pathLst>
                  <a:path w="8948" h="4871" extrusionOk="0">
                    <a:moveTo>
                      <a:pt x="8605" y="0"/>
                    </a:moveTo>
                    <a:cubicBezTo>
                      <a:pt x="8628" y="46"/>
                      <a:pt x="8651" y="92"/>
                      <a:pt x="8651" y="137"/>
                    </a:cubicBezTo>
                    <a:cubicBezTo>
                      <a:pt x="8674" y="183"/>
                      <a:pt x="8674" y="206"/>
                      <a:pt x="8674" y="229"/>
                    </a:cubicBezTo>
                    <a:lnTo>
                      <a:pt x="8697" y="274"/>
                    </a:lnTo>
                    <a:cubicBezTo>
                      <a:pt x="8697" y="297"/>
                      <a:pt x="8697" y="320"/>
                      <a:pt x="8697" y="343"/>
                    </a:cubicBezTo>
                    <a:cubicBezTo>
                      <a:pt x="8697" y="343"/>
                      <a:pt x="8697" y="343"/>
                      <a:pt x="8697" y="366"/>
                    </a:cubicBezTo>
                    <a:cubicBezTo>
                      <a:pt x="8719" y="411"/>
                      <a:pt x="8719" y="434"/>
                      <a:pt x="8742" y="480"/>
                    </a:cubicBezTo>
                    <a:cubicBezTo>
                      <a:pt x="8742" y="502"/>
                      <a:pt x="8742" y="502"/>
                      <a:pt x="8742" y="502"/>
                    </a:cubicBezTo>
                    <a:cubicBezTo>
                      <a:pt x="8742" y="548"/>
                      <a:pt x="8742" y="594"/>
                      <a:pt x="8742" y="639"/>
                    </a:cubicBezTo>
                    <a:cubicBezTo>
                      <a:pt x="8742" y="662"/>
                      <a:pt x="8742" y="685"/>
                      <a:pt x="8742" y="708"/>
                    </a:cubicBezTo>
                    <a:cubicBezTo>
                      <a:pt x="8742" y="708"/>
                      <a:pt x="8742" y="731"/>
                      <a:pt x="8742" y="731"/>
                    </a:cubicBezTo>
                    <a:cubicBezTo>
                      <a:pt x="8742" y="754"/>
                      <a:pt x="8719" y="754"/>
                      <a:pt x="8719" y="776"/>
                    </a:cubicBezTo>
                    <a:cubicBezTo>
                      <a:pt x="8719" y="799"/>
                      <a:pt x="8719" y="822"/>
                      <a:pt x="8719" y="845"/>
                    </a:cubicBezTo>
                    <a:cubicBezTo>
                      <a:pt x="8719" y="845"/>
                      <a:pt x="8697" y="868"/>
                      <a:pt x="8697" y="868"/>
                    </a:cubicBezTo>
                    <a:cubicBezTo>
                      <a:pt x="8674" y="959"/>
                      <a:pt x="8628" y="1050"/>
                      <a:pt x="8582" y="1142"/>
                    </a:cubicBezTo>
                    <a:cubicBezTo>
                      <a:pt x="8468" y="1370"/>
                      <a:pt x="8309" y="1575"/>
                      <a:pt x="8149" y="1758"/>
                    </a:cubicBezTo>
                    <a:cubicBezTo>
                      <a:pt x="7692" y="2237"/>
                      <a:pt x="7144" y="2625"/>
                      <a:pt x="6597" y="2990"/>
                    </a:cubicBezTo>
                    <a:cubicBezTo>
                      <a:pt x="6140" y="3264"/>
                      <a:pt x="5684" y="3515"/>
                      <a:pt x="5204" y="3744"/>
                    </a:cubicBezTo>
                    <a:cubicBezTo>
                      <a:pt x="4702" y="3972"/>
                      <a:pt x="4177" y="4155"/>
                      <a:pt x="3652" y="4314"/>
                    </a:cubicBezTo>
                    <a:cubicBezTo>
                      <a:pt x="3013" y="4520"/>
                      <a:pt x="2351" y="4657"/>
                      <a:pt x="1689" y="4679"/>
                    </a:cubicBezTo>
                    <a:cubicBezTo>
                      <a:pt x="1415" y="4679"/>
                      <a:pt x="1141" y="4679"/>
                      <a:pt x="868" y="4611"/>
                    </a:cubicBezTo>
                    <a:lnTo>
                      <a:pt x="890" y="4611"/>
                    </a:lnTo>
                    <a:cubicBezTo>
                      <a:pt x="776" y="4588"/>
                      <a:pt x="662" y="4543"/>
                      <a:pt x="548" y="4497"/>
                    </a:cubicBezTo>
                    <a:cubicBezTo>
                      <a:pt x="502" y="4451"/>
                      <a:pt x="434" y="4428"/>
                      <a:pt x="388" y="4383"/>
                    </a:cubicBezTo>
                    <a:cubicBezTo>
                      <a:pt x="388" y="4360"/>
                      <a:pt x="388" y="4360"/>
                      <a:pt x="388" y="4360"/>
                    </a:cubicBezTo>
                    <a:cubicBezTo>
                      <a:pt x="297" y="4314"/>
                      <a:pt x="228" y="4246"/>
                      <a:pt x="183" y="4155"/>
                    </a:cubicBezTo>
                    <a:cubicBezTo>
                      <a:pt x="137" y="4109"/>
                      <a:pt x="91" y="4063"/>
                      <a:pt x="69" y="4018"/>
                    </a:cubicBezTo>
                    <a:cubicBezTo>
                      <a:pt x="46" y="3995"/>
                      <a:pt x="23" y="3972"/>
                      <a:pt x="23" y="3949"/>
                    </a:cubicBezTo>
                    <a:cubicBezTo>
                      <a:pt x="23" y="3926"/>
                      <a:pt x="0" y="3926"/>
                      <a:pt x="0" y="3926"/>
                    </a:cubicBezTo>
                    <a:cubicBezTo>
                      <a:pt x="0" y="3972"/>
                      <a:pt x="0" y="4018"/>
                      <a:pt x="0" y="4063"/>
                    </a:cubicBezTo>
                    <a:cubicBezTo>
                      <a:pt x="23" y="4109"/>
                      <a:pt x="23" y="4155"/>
                      <a:pt x="46" y="4200"/>
                    </a:cubicBezTo>
                    <a:cubicBezTo>
                      <a:pt x="69" y="4269"/>
                      <a:pt x="91" y="4314"/>
                      <a:pt x="114" y="4337"/>
                    </a:cubicBezTo>
                    <a:cubicBezTo>
                      <a:pt x="160" y="4406"/>
                      <a:pt x="183" y="4451"/>
                      <a:pt x="251" y="4497"/>
                    </a:cubicBezTo>
                    <a:cubicBezTo>
                      <a:pt x="411" y="4657"/>
                      <a:pt x="639" y="4748"/>
                      <a:pt x="845" y="4794"/>
                    </a:cubicBezTo>
                    <a:cubicBezTo>
                      <a:pt x="1033" y="4845"/>
                      <a:pt x="1221" y="4871"/>
                      <a:pt x="1419" y="4871"/>
                    </a:cubicBezTo>
                    <a:cubicBezTo>
                      <a:pt x="1485" y="4871"/>
                      <a:pt x="1552" y="4868"/>
                      <a:pt x="1621" y="4862"/>
                    </a:cubicBezTo>
                    <a:cubicBezTo>
                      <a:pt x="1872" y="4862"/>
                      <a:pt x="2123" y="4839"/>
                      <a:pt x="2397" y="4816"/>
                    </a:cubicBezTo>
                    <a:cubicBezTo>
                      <a:pt x="2945" y="4725"/>
                      <a:pt x="3492" y="4588"/>
                      <a:pt x="4017" y="4406"/>
                    </a:cubicBezTo>
                    <a:cubicBezTo>
                      <a:pt x="4565" y="4223"/>
                      <a:pt x="5090" y="4018"/>
                      <a:pt x="5592" y="3766"/>
                    </a:cubicBezTo>
                    <a:cubicBezTo>
                      <a:pt x="6049" y="3538"/>
                      <a:pt x="6460" y="3310"/>
                      <a:pt x="6893" y="3036"/>
                    </a:cubicBezTo>
                    <a:cubicBezTo>
                      <a:pt x="7304" y="2762"/>
                      <a:pt x="7692" y="2465"/>
                      <a:pt x="8057" y="2123"/>
                    </a:cubicBezTo>
                    <a:cubicBezTo>
                      <a:pt x="8217" y="1963"/>
                      <a:pt x="8377" y="1781"/>
                      <a:pt x="8514" y="1598"/>
                    </a:cubicBezTo>
                    <a:cubicBezTo>
                      <a:pt x="8674" y="1415"/>
                      <a:pt x="8788" y="1210"/>
                      <a:pt x="8856" y="1005"/>
                    </a:cubicBezTo>
                    <a:cubicBezTo>
                      <a:pt x="8902" y="890"/>
                      <a:pt x="8925" y="776"/>
                      <a:pt x="8925" y="685"/>
                    </a:cubicBezTo>
                    <a:cubicBezTo>
                      <a:pt x="8948" y="617"/>
                      <a:pt x="8925" y="548"/>
                      <a:pt x="8925" y="502"/>
                    </a:cubicBezTo>
                    <a:cubicBezTo>
                      <a:pt x="8925" y="457"/>
                      <a:pt x="8902" y="388"/>
                      <a:pt x="8879" y="343"/>
                    </a:cubicBezTo>
                    <a:cubicBezTo>
                      <a:pt x="8856" y="251"/>
                      <a:pt x="8788" y="160"/>
                      <a:pt x="8719" y="69"/>
                    </a:cubicBezTo>
                    <a:cubicBezTo>
                      <a:pt x="8674" y="46"/>
                      <a:pt x="8651" y="23"/>
                      <a:pt x="8605" y="0"/>
                    </a:cubicBezTo>
                    <a:close/>
                  </a:path>
                </a:pathLst>
              </a:custGeom>
              <a:solidFill>
                <a:srgbClr val="FB897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09" name="Google Shape;8003;p34">
                <a:extLst>
                  <a:ext uri="{FF2B5EF4-FFF2-40B4-BE49-F238E27FC236}">
                    <a16:creationId xmlns:a16="http://schemas.microsoft.com/office/drawing/2014/main" id="{5C58DE2A-4C8E-F180-2570-AFA85030AE77}"/>
                  </a:ext>
                </a:extLst>
              </p:cNvPr>
              <p:cNvSpPr/>
              <p:nvPr/>
            </p:nvSpPr>
            <p:spPr>
              <a:xfrm>
                <a:off x="1182181" y="2364752"/>
                <a:ext cx="1327" cy="1327"/>
              </a:xfrm>
              <a:custGeom>
                <a:avLst/>
                <a:gdLst/>
                <a:ahLst/>
                <a:cxnLst/>
                <a:rect l="l" t="t" r="r" b="b"/>
                <a:pathLst>
                  <a:path w="24" h="24" extrusionOk="0">
                    <a:moveTo>
                      <a:pt x="1" y="23"/>
                    </a:moveTo>
                    <a:cubicBezTo>
                      <a:pt x="1" y="23"/>
                      <a:pt x="1" y="1"/>
                      <a:pt x="23" y="1"/>
                    </a:cubicBezTo>
                    <a:cubicBezTo>
                      <a:pt x="1" y="1"/>
                      <a:pt x="1" y="23"/>
                      <a:pt x="1" y="23"/>
                    </a:cubicBezTo>
                    <a:close/>
                  </a:path>
                </a:pathLst>
              </a:custGeom>
              <a:solidFill>
                <a:srgbClr val="FB897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10" name="Google Shape;8004;p34">
                <a:extLst>
                  <a:ext uri="{FF2B5EF4-FFF2-40B4-BE49-F238E27FC236}">
                    <a16:creationId xmlns:a16="http://schemas.microsoft.com/office/drawing/2014/main" id="{A84D08FF-9E90-BD51-74C0-B2ECA9C714F0}"/>
                  </a:ext>
                </a:extLst>
              </p:cNvPr>
              <p:cNvSpPr/>
              <p:nvPr/>
            </p:nvSpPr>
            <p:spPr>
              <a:xfrm>
                <a:off x="1019405" y="2439228"/>
                <a:ext cx="55" cy="5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B897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11" name="Google Shape;8005;p34">
                <a:extLst>
                  <a:ext uri="{FF2B5EF4-FFF2-40B4-BE49-F238E27FC236}">
                    <a16:creationId xmlns:a16="http://schemas.microsoft.com/office/drawing/2014/main" id="{33A03081-123B-37EF-74C6-13648D68D8A9}"/>
                  </a:ext>
                </a:extLst>
              </p:cNvPr>
              <p:cNvSpPr/>
              <p:nvPr/>
            </p:nvSpPr>
            <p:spPr>
              <a:xfrm>
                <a:off x="1019405" y="2439228"/>
                <a:ext cx="55" cy="5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B897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12" name="Google Shape;8006;p34">
                <a:extLst>
                  <a:ext uri="{FF2B5EF4-FFF2-40B4-BE49-F238E27FC236}">
                    <a16:creationId xmlns:a16="http://schemas.microsoft.com/office/drawing/2014/main" id="{31BBBB57-506B-363A-12BF-ECC1327CEEE7}"/>
                  </a:ext>
                </a:extLst>
              </p:cNvPr>
              <p:cNvSpPr/>
              <p:nvPr/>
            </p:nvSpPr>
            <p:spPr>
              <a:xfrm>
                <a:off x="909598" y="2459409"/>
                <a:ext cx="55" cy="55"/>
              </a:xfrm>
              <a:custGeom>
                <a:avLst/>
                <a:gdLst/>
                <a:ahLst/>
                <a:cxnLst/>
                <a:rect l="l" t="t" r="r" b="b"/>
                <a:pathLst>
                  <a:path w="1" h="1" extrusionOk="0">
                    <a:moveTo>
                      <a:pt x="0" y="0"/>
                    </a:moveTo>
                    <a:lnTo>
                      <a:pt x="0" y="0"/>
                    </a:lnTo>
                    <a:close/>
                  </a:path>
                </a:pathLst>
              </a:custGeom>
              <a:solidFill>
                <a:srgbClr val="FB897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13" name="Google Shape;8007;p34">
                <a:extLst>
                  <a:ext uri="{FF2B5EF4-FFF2-40B4-BE49-F238E27FC236}">
                    <a16:creationId xmlns:a16="http://schemas.microsoft.com/office/drawing/2014/main" id="{E97937A5-CA3A-717B-DC45-9F10974E7513}"/>
                  </a:ext>
                </a:extLst>
              </p:cNvPr>
              <p:cNvSpPr/>
              <p:nvPr/>
            </p:nvSpPr>
            <p:spPr>
              <a:xfrm>
                <a:off x="740463" y="2217126"/>
                <a:ext cx="113676" cy="242834"/>
              </a:xfrm>
              <a:custGeom>
                <a:avLst/>
                <a:gdLst/>
                <a:ahLst/>
                <a:cxnLst/>
                <a:rect l="l" t="t" r="r" b="b"/>
                <a:pathLst>
                  <a:path w="2056" h="4392" extrusionOk="0">
                    <a:moveTo>
                      <a:pt x="1" y="0"/>
                    </a:moveTo>
                    <a:cubicBezTo>
                      <a:pt x="161" y="776"/>
                      <a:pt x="320" y="1552"/>
                      <a:pt x="594" y="2328"/>
                    </a:cubicBezTo>
                    <a:cubicBezTo>
                      <a:pt x="731" y="2716"/>
                      <a:pt x="891" y="3104"/>
                      <a:pt x="1096" y="3492"/>
                    </a:cubicBezTo>
                    <a:cubicBezTo>
                      <a:pt x="1211" y="3652"/>
                      <a:pt x="1325" y="3835"/>
                      <a:pt x="1439" y="3994"/>
                    </a:cubicBezTo>
                    <a:cubicBezTo>
                      <a:pt x="1484" y="4086"/>
                      <a:pt x="1553" y="4154"/>
                      <a:pt x="1621" y="4223"/>
                    </a:cubicBezTo>
                    <a:cubicBezTo>
                      <a:pt x="1713" y="4291"/>
                      <a:pt x="1804" y="4337"/>
                      <a:pt x="1895" y="4382"/>
                    </a:cubicBezTo>
                    <a:cubicBezTo>
                      <a:pt x="1907" y="4388"/>
                      <a:pt x="1920" y="4391"/>
                      <a:pt x="1933" y="4391"/>
                    </a:cubicBezTo>
                    <a:cubicBezTo>
                      <a:pt x="1972" y="4391"/>
                      <a:pt x="2015" y="4365"/>
                      <a:pt x="2032" y="4314"/>
                    </a:cubicBezTo>
                    <a:cubicBezTo>
                      <a:pt x="2055" y="4268"/>
                      <a:pt x="2009" y="4223"/>
                      <a:pt x="1964" y="4200"/>
                    </a:cubicBezTo>
                    <a:cubicBezTo>
                      <a:pt x="1941" y="4177"/>
                      <a:pt x="1918" y="4177"/>
                      <a:pt x="1872" y="4154"/>
                    </a:cubicBezTo>
                    <a:cubicBezTo>
                      <a:pt x="1827" y="4131"/>
                      <a:pt x="1804" y="4109"/>
                      <a:pt x="1758" y="4063"/>
                    </a:cubicBezTo>
                    <a:cubicBezTo>
                      <a:pt x="1667" y="3994"/>
                      <a:pt x="1621" y="3903"/>
                      <a:pt x="1553" y="3835"/>
                    </a:cubicBezTo>
                    <a:cubicBezTo>
                      <a:pt x="1484" y="3743"/>
                      <a:pt x="1416" y="3652"/>
                      <a:pt x="1370" y="3538"/>
                    </a:cubicBezTo>
                    <a:cubicBezTo>
                      <a:pt x="1051" y="3036"/>
                      <a:pt x="823" y="2488"/>
                      <a:pt x="663" y="1917"/>
                    </a:cubicBezTo>
                    <a:cubicBezTo>
                      <a:pt x="480" y="1301"/>
                      <a:pt x="343" y="662"/>
                      <a:pt x="206" y="23"/>
                    </a:cubicBezTo>
                    <a:cubicBezTo>
                      <a:pt x="138" y="23"/>
                      <a:pt x="69" y="0"/>
                      <a:pt x="1" y="0"/>
                    </a:cubicBezTo>
                    <a:close/>
                  </a:path>
                </a:pathLst>
              </a:custGeom>
              <a:solidFill>
                <a:srgbClr val="FB897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14" name="Google Shape;8008;p34">
                <a:extLst>
                  <a:ext uri="{FF2B5EF4-FFF2-40B4-BE49-F238E27FC236}">
                    <a16:creationId xmlns:a16="http://schemas.microsoft.com/office/drawing/2014/main" id="{6620C052-A47F-2F76-2F32-CC1C5A559AA1}"/>
                  </a:ext>
                </a:extLst>
              </p:cNvPr>
              <p:cNvSpPr/>
              <p:nvPr/>
            </p:nvSpPr>
            <p:spPr>
              <a:xfrm>
                <a:off x="1188484" y="2013932"/>
                <a:ext cx="123739" cy="242834"/>
              </a:xfrm>
              <a:custGeom>
                <a:avLst/>
                <a:gdLst/>
                <a:ahLst/>
                <a:cxnLst/>
                <a:rect l="l" t="t" r="r" b="b"/>
                <a:pathLst>
                  <a:path w="2238" h="4392" extrusionOk="0">
                    <a:moveTo>
                      <a:pt x="92" y="0"/>
                    </a:moveTo>
                    <a:cubicBezTo>
                      <a:pt x="92" y="23"/>
                      <a:pt x="69" y="46"/>
                      <a:pt x="46" y="69"/>
                    </a:cubicBezTo>
                    <a:cubicBezTo>
                      <a:pt x="24" y="114"/>
                      <a:pt x="24" y="137"/>
                      <a:pt x="1" y="183"/>
                    </a:cubicBezTo>
                    <a:cubicBezTo>
                      <a:pt x="389" y="708"/>
                      <a:pt x="777" y="1233"/>
                      <a:pt x="1142" y="1781"/>
                    </a:cubicBezTo>
                    <a:cubicBezTo>
                      <a:pt x="1462" y="2283"/>
                      <a:pt x="1736" y="2808"/>
                      <a:pt x="1895" y="3378"/>
                    </a:cubicBezTo>
                    <a:cubicBezTo>
                      <a:pt x="1941" y="3492"/>
                      <a:pt x="1964" y="3584"/>
                      <a:pt x="1987" y="3698"/>
                    </a:cubicBezTo>
                    <a:cubicBezTo>
                      <a:pt x="2009" y="3812"/>
                      <a:pt x="2032" y="3903"/>
                      <a:pt x="2032" y="4017"/>
                    </a:cubicBezTo>
                    <a:cubicBezTo>
                      <a:pt x="2032" y="4063"/>
                      <a:pt x="2032" y="4109"/>
                      <a:pt x="2032" y="4154"/>
                    </a:cubicBezTo>
                    <a:cubicBezTo>
                      <a:pt x="2009" y="4200"/>
                      <a:pt x="2009" y="4223"/>
                      <a:pt x="1987" y="4268"/>
                    </a:cubicBezTo>
                    <a:cubicBezTo>
                      <a:pt x="1987" y="4314"/>
                      <a:pt x="2009" y="4360"/>
                      <a:pt x="2055" y="4383"/>
                    </a:cubicBezTo>
                    <a:cubicBezTo>
                      <a:pt x="2067" y="4389"/>
                      <a:pt x="2081" y="4392"/>
                      <a:pt x="2095" y="4392"/>
                    </a:cubicBezTo>
                    <a:cubicBezTo>
                      <a:pt x="2133" y="4392"/>
                      <a:pt x="2169" y="4370"/>
                      <a:pt x="2169" y="4337"/>
                    </a:cubicBezTo>
                    <a:cubicBezTo>
                      <a:pt x="2215" y="4223"/>
                      <a:pt x="2238" y="4132"/>
                      <a:pt x="2238" y="4017"/>
                    </a:cubicBezTo>
                    <a:cubicBezTo>
                      <a:pt x="2238" y="3926"/>
                      <a:pt x="2215" y="3812"/>
                      <a:pt x="2192" y="3721"/>
                    </a:cubicBezTo>
                    <a:cubicBezTo>
                      <a:pt x="2146" y="3515"/>
                      <a:pt x="2101" y="3333"/>
                      <a:pt x="2032" y="3127"/>
                    </a:cubicBezTo>
                    <a:cubicBezTo>
                      <a:pt x="1895" y="2739"/>
                      <a:pt x="1690" y="2351"/>
                      <a:pt x="1484" y="1986"/>
                    </a:cubicBezTo>
                    <a:cubicBezTo>
                      <a:pt x="1074" y="1278"/>
                      <a:pt x="594" y="639"/>
                      <a:pt x="92" y="0"/>
                    </a:cubicBezTo>
                    <a:close/>
                  </a:path>
                </a:pathLst>
              </a:custGeom>
              <a:solidFill>
                <a:srgbClr val="FB897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15" name="Google Shape;8009;p34">
                <a:extLst>
                  <a:ext uri="{FF2B5EF4-FFF2-40B4-BE49-F238E27FC236}">
                    <a16:creationId xmlns:a16="http://schemas.microsoft.com/office/drawing/2014/main" id="{4E24E410-C104-96B5-65A3-3AA7295F6F2F}"/>
                  </a:ext>
                </a:extLst>
              </p:cNvPr>
              <p:cNvSpPr/>
              <p:nvPr/>
            </p:nvSpPr>
            <p:spPr>
              <a:xfrm>
                <a:off x="662227" y="1866251"/>
                <a:ext cx="514971" cy="298124"/>
              </a:xfrm>
              <a:custGeom>
                <a:avLst/>
                <a:gdLst/>
                <a:ahLst/>
                <a:cxnLst/>
                <a:rect l="l" t="t" r="r" b="b"/>
                <a:pathLst>
                  <a:path w="9314" h="5392" extrusionOk="0">
                    <a:moveTo>
                      <a:pt x="8894" y="1645"/>
                    </a:moveTo>
                    <a:cubicBezTo>
                      <a:pt x="8880" y="1650"/>
                      <a:pt x="8880" y="1667"/>
                      <a:pt x="8880" y="1667"/>
                    </a:cubicBezTo>
                    <a:cubicBezTo>
                      <a:pt x="8884" y="1660"/>
                      <a:pt x="8889" y="1653"/>
                      <a:pt x="8894" y="1645"/>
                    </a:cubicBezTo>
                    <a:close/>
                    <a:moveTo>
                      <a:pt x="7990" y="1"/>
                    </a:moveTo>
                    <a:lnTo>
                      <a:pt x="7990" y="1"/>
                    </a:lnTo>
                    <a:cubicBezTo>
                      <a:pt x="8012" y="46"/>
                      <a:pt x="8012" y="92"/>
                      <a:pt x="8035" y="115"/>
                    </a:cubicBezTo>
                    <a:cubicBezTo>
                      <a:pt x="8035" y="115"/>
                      <a:pt x="8035" y="138"/>
                      <a:pt x="8035" y="138"/>
                    </a:cubicBezTo>
                    <a:cubicBezTo>
                      <a:pt x="8035" y="160"/>
                      <a:pt x="8035" y="183"/>
                      <a:pt x="8035" y="183"/>
                    </a:cubicBezTo>
                    <a:cubicBezTo>
                      <a:pt x="8035" y="183"/>
                      <a:pt x="8035" y="183"/>
                      <a:pt x="8035" y="206"/>
                    </a:cubicBezTo>
                    <a:lnTo>
                      <a:pt x="8081" y="206"/>
                    </a:lnTo>
                    <a:cubicBezTo>
                      <a:pt x="8241" y="229"/>
                      <a:pt x="8378" y="252"/>
                      <a:pt x="8514" y="297"/>
                    </a:cubicBezTo>
                    <a:lnTo>
                      <a:pt x="8537" y="297"/>
                    </a:lnTo>
                    <a:cubicBezTo>
                      <a:pt x="8629" y="320"/>
                      <a:pt x="8720" y="366"/>
                      <a:pt x="8811" y="411"/>
                    </a:cubicBezTo>
                    <a:cubicBezTo>
                      <a:pt x="8880" y="457"/>
                      <a:pt x="8925" y="503"/>
                      <a:pt x="8971" y="548"/>
                    </a:cubicBezTo>
                    <a:cubicBezTo>
                      <a:pt x="9017" y="594"/>
                      <a:pt x="9039" y="640"/>
                      <a:pt x="9062" y="685"/>
                    </a:cubicBezTo>
                    <a:cubicBezTo>
                      <a:pt x="9085" y="731"/>
                      <a:pt x="9108" y="777"/>
                      <a:pt x="9108" y="822"/>
                    </a:cubicBezTo>
                    <a:cubicBezTo>
                      <a:pt x="9131" y="891"/>
                      <a:pt x="9131" y="959"/>
                      <a:pt x="9131" y="1005"/>
                    </a:cubicBezTo>
                    <a:cubicBezTo>
                      <a:pt x="9131" y="1096"/>
                      <a:pt x="9108" y="1165"/>
                      <a:pt x="9085" y="1256"/>
                    </a:cubicBezTo>
                    <a:cubicBezTo>
                      <a:pt x="9042" y="1386"/>
                      <a:pt x="8978" y="1516"/>
                      <a:pt x="8894" y="1645"/>
                    </a:cubicBezTo>
                    <a:lnTo>
                      <a:pt x="8894" y="1645"/>
                    </a:lnTo>
                    <a:cubicBezTo>
                      <a:pt x="8896" y="1645"/>
                      <a:pt x="8899" y="1644"/>
                      <a:pt x="8903" y="1644"/>
                    </a:cubicBezTo>
                    <a:cubicBezTo>
                      <a:pt x="8697" y="1964"/>
                      <a:pt x="8446" y="2215"/>
                      <a:pt x="8195" y="2466"/>
                    </a:cubicBezTo>
                    <a:lnTo>
                      <a:pt x="8172" y="2466"/>
                    </a:lnTo>
                    <a:cubicBezTo>
                      <a:pt x="7875" y="2762"/>
                      <a:pt x="7533" y="3014"/>
                      <a:pt x="7191" y="3242"/>
                    </a:cubicBezTo>
                    <a:cubicBezTo>
                      <a:pt x="6825" y="3493"/>
                      <a:pt x="6460" y="3698"/>
                      <a:pt x="6072" y="3904"/>
                    </a:cubicBezTo>
                    <a:cubicBezTo>
                      <a:pt x="5593" y="4155"/>
                      <a:pt x="5091" y="4383"/>
                      <a:pt x="4566" y="4566"/>
                    </a:cubicBezTo>
                    <a:cubicBezTo>
                      <a:pt x="4064" y="4771"/>
                      <a:pt x="3561" y="4931"/>
                      <a:pt x="3036" y="5045"/>
                    </a:cubicBezTo>
                    <a:cubicBezTo>
                      <a:pt x="2559" y="5144"/>
                      <a:pt x="2082" y="5209"/>
                      <a:pt x="1605" y="5209"/>
                    </a:cubicBezTo>
                    <a:cubicBezTo>
                      <a:pt x="1535" y="5209"/>
                      <a:pt x="1464" y="5208"/>
                      <a:pt x="1393" y="5205"/>
                    </a:cubicBezTo>
                    <a:cubicBezTo>
                      <a:pt x="1188" y="5182"/>
                      <a:pt x="982" y="5159"/>
                      <a:pt x="800" y="5091"/>
                    </a:cubicBezTo>
                    <a:cubicBezTo>
                      <a:pt x="800" y="5113"/>
                      <a:pt x="800" y="5113"/>
                      <a:pt x="800" y="5113"/>
                    </a:cubicBezTo>
                    <a:cubicBezTo>
                      <a:pt x="800" y="5113"/>
                      <a:pt x="800" y="5113"/>
                      <a:pt x="777" y="5091"/>
                    </a:cubicBezTo>
                    <a:cubicBezTo>
                      <a:pt x="685" y="5068"/>
                      <a:pt x="594" y="5022"/>
                      <a:pt x="503" y="4977"/>
                    </a:cubicBezTo>
                    <a:cubicBezTo>
                      <a:pt x="434" y="4931"/>
                      <a:pt x="389" y="4885"/>
                      <a:pt x="343" y="4840"/>
                    </a:cubicBezTo>
                    <a:cubicBezTo>
                      <a:pt x="297" y="4794"/>
                      <a:pt x="275" y="4748"/>
                      <a:pt x="229" y="4703"/>
                    </a:cubicBezTo>
                    <a:cubicBezTo>
                      <a:pt x="229" y="4657"/>
                      <a:pt x="206" y="4611"/>
                      <a:pt x="183" y="4566"/>
                    </a:cubicBezTo>
                    <a:cubicBezTo>
                      <a:pt x="183" y="4497"/>
                      <a:pt x="183" y="4452"/>
                      <a:pt x="183" y="4383"/>
                    </a:cubicBezTo>
                    <a:cubicBezTo>
                      <a:pt x="183" y="4292"/>
                      <a:pt x="206" y="4223"/>
                      <a:pt x="229" y="4132"/>
                    </a:cubicBezTo>
                    <a:cubicBezTo>
                      <a:pt x="275" y="3972"/>
                      <a:pt x="343" y="3835"/>
                      <a:pt x="434" y="3721"/>
                    </a:cubicBezTo>
                    <a:lnTo>
                      <a:pt x="434" y="3721"/>
                    </a:lnTo>
                    <a:cubicBezTo>
                      <a:pt x="434" y="3721"/>
                      <a:pt x="429" y="3721"/>
                      <a:pt x="424" y="3723"/>
                    </a:cubicBezTo>
                    <a:lnTo>
                      <a:pt x="424" y="3723"/>
                    </a:lnTo>
                    <a:cubicBezTo>
                      <a:pt x="488" y="3621"/>
                      <a:pt x="553" y="3556"/>
                      <a:pt x="617" y="3470"/>
                    </a:cubicBezTo>
                    <a:cubicBezTo>
                      <a:pt x="594" y="3424"/>
                      <a:pt x="571" y="3402"/>
                      <a:pt x="571" y="3379"/>
                    </a:cubicBezTo>
                    <a:cubicBezTo>
                      <a:pt x="548" y="3333"/>
                      <a:pt x="548" y="3310"/>
                      <a:pt x="526" y="3287"/>
                    </a:cubicBezTo>
                    <a:cubicBezTo>
                      <a:pt x="480" y="3333"/>
                      <a:pt x="434" y="3379"/>
                      <a:pt x="389" y="3447"/>
                    </a:cubicBezTo>
                    <a:cubicBezTo>
                      <a:pt x="252" y="3630"/>
                      <a:pt x="115" y="3858"/>
                      <a:pt x="46" y="4086"/>
                    </a:cubicBezTo>
                    <a:cubicBezTo>
                      <a:pt x="23" y="4132"/>
                      <a:pt x="23" y="4200"/>
                      <a:pt x="1" y="4269"/>
                    </a:cubicBezTo>
                    <a:cubicBezTo>
                      <a:pt x="1" y="4337"/>
                      <a:pt x="1" y="4383"/>
                      <a:pt x="1" y="4452"/>
                    </a:cubicBezTo>
                    <a:cubicBezTo>
                      <a:pt x="1" y="4520"/>
                      <a:pt x="1" y="4566"/>
                      <a:pt x="23" y="4634"/>
                    </a:cubicBezTo>
                    <a:cubicBezTo>
                      <a:pt x="23" y="4703"/>
                      <a:pt x="69" y="4748"/>
                      <a:pt x="92" y="4817"/>
                    </a:cubicBezTo>
                    <a:cubicBezTo>
                      <a:pt x="138" y="4931"/>
                      <a:pt x="229" y="4999"/>
                      <a:pt x="320" y="5068"/>
                    </a:cubicBezTo>
                    <a:cubicBezTo>
                      <a:pt x="411" y="5136"/>
                      <a:pt x="526" y="5205"/>
                      <a:pt x="640" y="5250"/>
                    </a:cubicBezTo>
                    <a:cubicBezTo>
                      <a:pt x="868" y="5319"/>
                      <a:pt x="1119" y="5365"/>
                      <a:pt x="1347" y="5387"/>
                    </a:cubicBezTo>
                    <a:cubicBezTo>
                      <a:pt x="1416" y="5390"/>
                      <a:pt x="1485" y="5392"/>
                      <a:pt x="1554" y="5392"/>
                    </a:cubicBezTo>
                    <a:cubicBezTo>
                      <a:pt x="2010" y="5392"/>
                      <a:pt x="2466" y="5330"/>
                      <a:pt x="2922" y="5250"/>
                    </a:cubicBezTo>
                    <a:cubicBezTo>
                      <a:pt x="3447" y="5136"/>
                      <a:pt x="3995" y="4977"/>
                      <a:pt x="4497" y="4794"/>
                    </a:cubicBezTo>
                    <a:cubicBezTo>
                      <a:pt x="5045" y="4611"/>
                      <a:pt x="5547" y="4383"/>
                      <a:pt x="6049" y="4132"/>
                    </a:cubicBezTo>
                    <a:cubicBezTo>
                      <a:pt x="6529" y="3881"/>
                      <a:pt x="7008" y="3584"/>
                      <a:pt x="7465" y="3287"/>
                    </a:cubicBezTo>
                    <a:cubicBezTo>
                      <a:pt x="7898" y="2991"/>
                      <a:pt x="8286" y="2648"/>
                      <a:pt x="8651" y="2260"/>
                    </a:cubicBezTo>
                    <a:cubicBezTo>
                      <a:pt x="8857" y="2032"/>
                      <a:pt x="9062" y="1781"/>
                      <a:pt x="9176" y="1484"/>
                    </a:cubicBezTo>
                    <a:cubicBezTo>
                      <a:pt x="9245" y="1370"/>
                      <a:pt x="9291" y="1233"/>
                      <a:pt x="9313" y="1096"/>
                    </a:cubicBezTo>
                    <a:cubicBezTo>
                      <a:pt x="9313" y="982"/>
                      <a:pt x="9313" y="845"/>
                      <a:pt x="9268" y="731"/>
                    </a:cubicBezTo>
                    <a:cubicBezTo>
                      <a:pt x="9245" y="617"/>
                      <a:pt x="9199" y="526"/>
                      <a:pt x="9131" y="457"/>
                    </a:cubicBezTo>
                    <a:cubicBezTo>
                      <a:pt x="9062" y="366"/>
                      <a:pt x="8971" y="297"/>
                      <a:pt x="8880" y="252"/>
                    </a:cubicBezTo>
                    <a:cubicBezTo>
                      <a:pt x="8766" y="183"/>
                      <a:pt x="8651" y="138"/>
                      <a:pt x="8537" y="115"/>
                    </a:cubicBezTo>
                    <a:cubicBezTo>
                      <a:pt x="8400" y="69"/>
                      <a:pt x="8263" y="46"/>
                      <a:pt x="8126" y="23"/>
                    </a:cubicBezTo>
                    <a:lnTo>
                      <a:pt x="8104" y="23"/>
                    </a:lnTo>
                    <a:cubicBezTo>
                      <a:pt x="8081" y="23"/>
                      <a:pt x="8035" y="23"/>
                      <a:pt x="7990" y="1"/>
                    </a:cubicBezTo>
                    <a:close/>
                  </a:path>
                </a:pathLst>
              </a:custGeom>
              <a:solidFill>
                <a:srgbClr val="BDBDB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16" name="Google Shape;8010;p34">
                <a:extLst>
                  <a:ext uri="{FF2B5EF4-FFF2-40B4-BE49-F238E27FC236}">
                    <a16:creationId xmlns:a16="http://schemas.microsoft.com/office/drawing/2014/main" id="{3BD27F54-718F-38DC-5487-8DB1ED1C751F}"/>
                  </a:ext>
                </a:extLst>
              </p:cNvPr>
              <p:cNvSpPr/>
              <p:nvPr/>
            </p:nvSpPr>
            <p:spPr>
              <a:xfrm>
                <a:off x="674833" y="2094657"/>
                <a:ext cx="55" cy="55"/>
              </a:xfrm>
              <a:custGeom>
                <a:avLst/>
                <a:gdLst/>
                <a:ahLst/>
                <a:cxnLst/>
                <a:rect l="l" t="t" r="r" b="b"/>
                <a:pathLst>
                  <a:path w="1" h="1" extrusionOk="0">
                    <a:moveTo>
                      <a:pt x="1" y="1"/>
                    </a:moveTo>
                    <a:lnTo>
                      <a:pt x="1" y="1"/>
                    </a:lnTo>
                    <a:close/>
                  </a:path>
                </a:pathLst>
              </a:custGeom>
              <a:solidFill>
                <a:srgbClr val="BDBDB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17" name="Google Shape;8011;p34">
                <a:extLst>
                  <a:ext uri="{FF2B5EF4-FFF2-40B4-BE49-F238E27FC236}">
                    <a16:creationId xmlns:a16="http://schemas.microsoft.com/office/drawing/2014/main" id="{C01ABAEC-30E7-6A66-65FF-28E202A7F7F4}"/>
                  </a:ext>
                </a:extLst>
              </p:cNvPr>
              <p:cNvSpPr/>
              <p:nvPr/>
            </p:nvSpPr>
            <p:spPr>
              <a:xfrm>
                <a:off x="1115279" y="2002543"/>
                <a:ext cx="55" cy="5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BDBDB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18" name="Google Shape;8012;p34">
                <a:extLst>
                  <a:ext uri="{FF2B5EF4-FFF2-40B4-BE49-F238E27FC236}">
                    <a16:creationId xmlns:a16="http://schemas.microsoft.com/office/drawing/2014/main" id="{3612A140-58C4-1C18-DABE-B918A0C267B0}"/>
                  </a:ext>
                </a:extLst>
              </p:cNvPr>
              <p:cNvSpPr/>
              <p:nvPr/>
            </p:nvSpPr>
            <p:spPr>
              <a:xfrm>
                <a:off x="1114062" y="2002543"/>
                <a:ext cx="55" cy="55"/>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BDBDB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19" name="Google Shape;8013;p34">
                <a:extLst>
                  <a:ext uri="{FF2B5EF4-FFF2-40B4-BE49-F238E27FC236}">
                    <a16:creationId xmlns:a16="http://schemas.microsoft.com/office/drawing/2014/main" id="{6EBD03BA-5AE8-0CF5-CEA2-2E71FFDF6CF0}"/>
                  </a:ext>
                </a:extLst>
              </p:cNvPr>
              <p:cNvSpPr/>
              <p:nvPr/>
            </p:nvSpPr>
            <p:spPr>
              <a:xfrm>
                <a:off x="1132972" y="1882672"/>
                <a:ext cx="55" cy="55"/>
              </a:xfrm>
              <a:custGeom>
                <a:avLst/>
                <a:gdLst/>
                <a:ahLst/>
                <a:cxnLst/>
                <a:rect l="l" t="t" r="r" b="b"/>
                <a:pathLst>
                  <a:path w="1" h="1" extrusionOk="0">
                    <a:moveTo>
                      <a:pt x="0" y="0"/>
                    </a:moveTo>
                    <a:lnTo>
                      <a:pt x="0" y="0"/>
                    </a:lnTo>
                    <a:close/>
                  </a:path>
                </a:pathLst>
              </a:custGeom>
              <a:solidFill>
                <a:srgbClr val="BDBDB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20" name="Google Shape;8014;p34">
                <a:extLst>
                  <a:ext uri="{FF2B5EF4-FFF2-40B4-BE49-F238E27FC236}">
                    <a16:creationId xmlns:a16="http://schemas.microsoft.com/office/drawing/2014/main" id="{B5AF975C-AF27-0050-5B5D-020E51F61EBA}"/>
                  </a:ext>
                </a:extLst>
              </p:cNvPr>
              <p:cNvSpPr/>
              <p:nvPr/>
            </p:nvSpPr>
            <p:spPr>
              <a:xfrm>
                <a:off x="1132972" y="1882672"/>
                <a:ext cx="55" cy="55"/>
              </a:xfrm>
              <a:custGeom>
                <a:avLst/>
                <a:gdLst/>
                <a:ahLst/>
                <a:cxnLst/>
                <a:rect l="l" t="t" r="r" b="b"/>
                <a:pathLst>
                  <a:path w="1" h="1" extrusionOk="0">
                    <a:moveTo>
                      <a:pt x="0" y="0"/>
                    </a:moveTo>
                    <a:lnTo>
                      <a:pt x="0" y="0"/>
                    </a:lnTo>
                    <a:lnTo>
                      <a:pt x="0" y="0"/>
                    </a:lnTo>
                    <a:close/>
                  </a:path>
                </a:pathLst>
              </a:custGeom>
              <a:solidFill>
                <a:srgbClr val="BDBDB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21" name="Google Shape;8015;p34">
                <a:extLst>
                  <a:ext uri="{FF2B5EF4-FFF2-40B4-BE49-F238E27FC236}">
                    <a16:creationId xmlns:a16="http://schemas.microsoft.com/office/drawing/2014/main" id="{D3D74D2B-65DF-B469-570B-B2724C194831}"/>
                  </a:ext>
                </a:extLst>
              </p:cNvPr>
              <p:cNvSpPr/>
              <p:nvPr/>
            </p:nvSpPr>
            <p:spPr>
              <a:xfrm>
                <a:off x="996680" y="2082051"/>
                <a:ext cx="1327" cy="55"/>
              </a:xfrm>
              <a:custGeom>
                <a:avLst/>
                <a:gdLst/>
                <a:ahLst/>
                <a:cxnLst/>
                <a:rect l="l" t="t" r="r" b="b"/>
                <a:pathLst>
                  <a:path w="24" h="1" extrusionOk="0">
                    <a:moveTo>
                      <a:pt x="0" y="1"/>
                    </a:moveTo>
                    <a:cubicBezTo>
                      <a:pt x="23" y="1"/>
                      <a:pt x="23" y="1"/>
                      <a:pt x="23" y="1"/>
                    </a:cubicBezTo>
                    <a:cubicBezTo>
                      <a:pt x="23" y="1"/>
                      <a:pt x="23" y="1"/>
                      <a:pt x="0" y="1"/>
                    </a:cubicBezTo>
                    <a:close/>
                  </a:path>
                </a:pathLst>
              </a:custGeom>
              <a:solidFill>
                <a:srgbClr val="BDBDB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22" name="Google Shape;8016;p34">
                <a:extLst>
                  <a:ext uri="{FF2B5EF4-FFF2-40B4-BE49-F238E27FC236}">
                    <a16:creationId xmlns:a16="http://schemas.microsoft.com/office/drawing/2014/main" id="{A45E7AA4-2CE5-C27D-13E8-A787628E4322}"/>
                  </a:ext>
                </a:extLst>
              </p:cNvPr>
              <p:cNvSpPr/>
              <p:nvPr/>
            </p:nvSpPr>
            <p:spPr>
              <a:xfrm>
                <a:off x="705133" y="2147681"/>
                <a:ext cx="55" cy="55"/>
              </a:xfrm>
              <a:custGeom>
                <a:avLst/>
                <a:gdLst/>
                <a:ahLst/>
                <a:cxnLst/>
                <a:rect l="l" t="t" r="r" b="b"/>
                <a:pathLst>
                  <a:path w="1" h="1" extrusionOk="0">
                    <a:moveTo>
                      <a:pt x="1" y="1"/>
                    </a:moveTo>
                    <a:lnTo>
                      <a:pt x="1" y="1"/>
                    </a:lnTo>
                    <a:close/>
                  </a:path>
                </a:pathLst>
              </a:custGeom>
              <a:solidFill>
                <a:srgbClr val="BDBDB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23" name="Google Shape;8017;p34">
                <a:extLst>
                  <a:ext uri="{FF2B5EF4-FFF2-40B4-BE49-F238E27FC236}">
                    <a16:creationId xmlns:a16="http://schemas.microsoft.com/office/drawing/2014/main" id="{8A78023E-E4CB-6D9C-419C-2865345B2C90}"/>
                  </a:ext>
                </a:extLst>
              </p:cNvPr>
              <p:cNvSpPr/>
              <p:nvPr/>
            </p:nvSpPr>
            <p:spPr>
              <a:xfrm>
                <a:off x="706404" y="2147681"/>
                <a:ext cx="55" cy="55"/>
              </a:xfrm>
              <a:custGeom>
                <a:avLst/>
                <a:gdLst/>
                <a:ahLst/>
                <a:cxnLst/>
                <a:rect l="l" t="t" r="r" b="b"/>
                <a:pathLst>
                  <a:path w="1" h="1" extrusionOk="0">
                    <a:moveTo>
                      <a:pt x="1" y="1"/>
                    </a:moveTo>
                    <a:lnTo>
                      <a:pt x="1" y="1"/>
                    </a:lnTo>
                    <a:close/>
                  </a:path>
                </a:pathLst>
              </a:custGeom>
              <a:solidFill>
                <a:srgbClr val="BDBDB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24" name="Google Shape;8018;p34">
                <a:extLst>
                  <a:ext uri="{FF2B5EF4-FFF2-40B4-BE49-F238E27FC236}">
                    <a16:creationId xmlns:a16="http://schemas.microsoft.com/office/drawing/2014/main" id="{C14E5A8E-1B34-D94B-0D5E-519150904261}"/>
                  </a:ext>
                </a:extLst>
              </p:cNvPr>
              <p:cNvSpPr/>
              <p:nvPr/>
            </p:nvSpPr>
            <p:spPr>
              <a:xfrm>
                <a:off x="706404" y="2147681"/>
                <a:ext cx="55" cy="1327"/>
              </a:xfrm>
              <a:custGeom>
                <a:avLst/>
                <a:gdLst/>
                <a:ahLst/>
                <a:cxnLst/>
                <a:rect l="l" t="t" r="r" b="b"/>
                <a:pathLst>
                  <a:path w="1" h="24" extrusionOk="0">
                    <a:moveTo>
                      <a:pt x="1" y="23"/>
                    </a:moveTo>
                    <a:cubicBezTo>
                      <a:pt x="1" y="23"/>
                      <a:pt x="1" y="1"/>
                      <a:pt x="1" y="1"/>
                    </a:cubicBezTo>
                    <a:cubicBezTo>
                      <a:pt x="1" y="1"/>
                      <a:pt x="1" y="23"/>
                      <a:pt x="1" y="23"/>
                    </a:cubicBezTo>
                    <a:close/>
                  </a:path>
                </a:pathLst>
              </a:custGeom>
              <a:solidFill>
                <a:srgbClr val="BDBDB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25" name="Google Shape;8019;p34">
                <a:extLst>
                  <a:ext uri="{FF2B5EF4-FFF2-40B4-BE49-F238E27FC236}">
                    <a16:creationId xmlns:a16="http://schemas.microsoft.com/office/drawing/2014/main" id="{34E7E6AE-F084-1B5B-AABE-96BE37FEDB60}"/>
                  </a:ext>
                </a:extLst>
              </p:cNvPr>
              <p:cNvSpPr/>
              <p:nvPr/>
            </p:nvSpPr>
            <p:spPr>
              <a:xfrm>
                <a:off x="691255" y="1939456"/>
                <a:ext cx="516243" cy="290328"/>
              </a:xfrm>
              <a:custGeom>
                <a:avLst/>
                <a:gdLst/>
                <a:ahLst/>
                <a:cxnLst/>
                <a:rect l="l" t="t" r="r" b="b"/>
                <a:pathLst>
                  <a:path w="9337" h="5251" extrusionOk="0">
                    <a:moveTo>
                      <a:pt x="8218" y="2306"/>
                    </a:moveTo>
                    <a:cubicBezTo>
                      <a:pt x="8218" y="2306"/>
                      <a:pt x="8196" y="2306"/>
                      <a:pt x="8195" y="2327"/>
                    </a:cubicBezTo>
                    <a:lnTo>
                      <a:pt x="8195" y="2327"/>
                    </a:lnTo>
                    <a:cubicBezTo>
                      <a:pt x="8203" y="2320"/>
                      <a:pt x="8210" y="2313"/>
                      <a:pt x="8218" y="2306"/>
                    </a:cubicBezTo>
                    <a:close/>
                    <a:moveTo>
                      <a:pt x="6118" y="3744"/>
                    </a:moveTo>
                    <a:cubicBezTo>
                      <a:pt x="6108" y="3744"/>
                      <a:pt x="6102" y="3748"/>
                      <a:pt x="6099" y="3753"/>
                    </a:cubicBezTo>
                    <a:lnTo>
                      <a:pt x="6099" y="3753"/>
                    </a:lnTo>
                    <a:cubicBezTo>
                      <a:pt x="6105" y="3750"/>
                      <a:pt x="6112" y="3747"/>
                      <a:pt x="6118" y="3744"/>
                    </a:cubicBezTo>
                    <a:close/>
                    <a:moveTo>
                      <a:pt x="8674" y="0"/>
                    </a:moveTo>
                    <a:cubicBezTo>
                      <a:pt x="8651" y="0"/>
                      <a:pt x="8606" y="23"/>
                      <a:pt x="8606" y="69"/>
                    </a:cubicBezTo>
                    <a:cubicBezTo>
                      <a:pt x="8583" y="115"/>
                      <a:pt x="8583" y="160"/>
                      <a:pt x="8629" y="183"/>
                    </a:cubicBezTo>
                    <a:cubicBezTo>
                      <a:pt x="8651" y="183"/>
                      <a:pt x="8651" y="183"/>
                      <a:pt x="8674" y="206"/>
                    </a:cubicBezTo>
                    <a:cubicBezTo>
                      <a:pt x="8697" y="206"/>
                      <a:pt x="8720" y="229"/>
                      <a:pt x="8766" y="229"/>
                    </a:cubicBezTo>
                    <a:cubicBezTo>
                      <a:pt x="8766" y="252"/>
                      <a:pt x="8766" y="252"/>
                      <a:pt x="8766" y="252"/>
                    </a:cubicBezTo>
                    <a:lnTo>
                      <a:pt x="8788" y="252"/>
                    </a:lnTo>
                    <a:cubicBezTo>
                      <a:pt x="8788" y="252"/>
                      <a:pt x="8788" y="274"/>
                      <a:pt x="8811" y="274"/>
                    </a:cubicBezTo>
                    <a:lnTo>
                      <a:pt x="8834" y="274"/>
                    </a:lnTo>
                    <a:cubicBezTo>
                      <a:pt x="8880" y="320"/>
                      <a:pt x="8948" y="366"/>
                      <a:pt x="8994" y="411"/>
                    </a:cubicBezTo>
                    <a:cubicBezTo>
                      <a:pt x="9017" y="457"/>
                      <a:pt x="9039" y="503"/>
                      <a:pt x="9062" y="525"/>
                    </a:cubicBezTo>
                    <a:cubicBezTo>
                      <a:pt x="9085" y="594"/>
                      <a:pt x="9108" y="640"/>
                      <a:pt x="9131" y="685"/>
                    </a:cubicBezTo>
                    <a:cubicBezTo>
                      <a:pt x="9131" y="754"/>
                      <a:pt x="9131" y="799"/>
                      <a:pt x="9131" y="845"/>
                    </a:cubicBezTo>
                    <a:cubicBezTo>
                      <a:pt x="9131" y="936"/>
                      <a:pt x="9108" y="1028"/>
                      <a:pt x="9085" y="1119"/>
                    </a:cubicBezTo>
                    <a:cubicBezTo>
                      <a:pt x="9039" y="1256"/>
                      <a:pt x="8971" y="1393"/>
                      <a:pt x="8902" y="1530"/>
                    </a:cubicBezTo>
                    <a:cubicBezTo>
                      <a:pt x="8902" y="1507"/>
                      <a:pt x="8902" y="1507"/>
                      <a:pt x="8902" y="1507"/>
                    </a:cubicBezTo>
                    <a:cubicBezTo>
                      <a:pt x="8720" y="1804"/>
                      <a:pt x="8469" y="2078"/>
                      <a:pt x="8195" y="2329"/>
                    </a:cubicBezTo>
                    <a:cubicBezTo>
                      <a:pt x="8195" y="2328"/>
                      <a:pt x="8195" y="2327"/>
                      <a:pt x="8195" y="2327"/>
                    </a:cubicBezTo>
                    <a:lnTo>
                      <a:pt x="8195" y="2327"/>
                    </a:lnTo>
                    <a:cubicBezTo>
                      <a:pt x="7904" y="2593"/>
                      <a:pt x="7570" y="2837"/>
                      <a:pt x="7259" y="3059"/>
                    </a:cubicBezTo>
                    <a:cubicBezTo>
                      <a:pt x="6871" y="3333"/>
                      <a:pt x="6483" y="3561"/>
                      <a:pt x="6095" y="3767"/>
                    </a:cubicBezTo>
                    <a:cubicBezTo>
                      <a:pt x="6095" y="3767"/>
                      <a:pt x="6095" y="3760"/>
                      <a:pt x="6099" y="3753"/>
                    </a:cubicBezTo>
                    <a:lnTo>
                      <a:pt x="6099" y="3753"/>
                    </a:lnTo>
                    <a:cubicBezTo>
                      <a:pt x="5603" y="4001"/>
                      <a:pt x="5107" y="4226"/>
                      <a:pt x="4589" y="4429"/>
                    </a:cubicBezTo>
                    <a:cubicBezTo>
                      <a:pt x="4064" y="4634"/>
                      <a:pt x="3539" y="4771"/>
                      <a:pt x="3014" y="4908"/>
                    </a:cubicBezTo>
                    <a:cubicBezTo>
                      <a:pt x="3014" y="4908"/>
                      <a:pt x="3036" y="4885"/>
                      <a:pt x="3036" y="4885"/>
                    </a:cubicBezTo>
                    <a:lnTo>
                      <a:pt x="3036" y="4885"/>
                    </a:lnTo>
                    <a:cubicBezTo>
                      <a:pt x="2566" y="4987"/>
                      <a:pt x="2059" y="5071"/>
                      <a:pt x="1565" y="5071"/>
                    </a:cubicBezTo>
                    <a:cubicBezTo>
                      <a:pt x="1508" y="5071"/>
                      <a:pt x="1450" y="5070"/>
                      <a:pt x="1393" y="5068"/>
                    </a:cubicBezTo>
                    <a:cubicBezTo>
                      <a:pt x="1188" y="5045"/>
                      <a:pt x="982" y="5022"/>
                      <a:pt x="777" y="4954"/>
                    </a:cubicBezTo>
                    <a:cubicBezTo>
                      <a:pt x="685" y="4931"/>
                      <a:pt x="594" y="4885"/>
                      <a:pt x="503" y="4839"/>
                    </a:cubicBezTo>
                    <a:cubicBezTo>
                      <a:pt x="457" y="4794"/>
                      <a:pt x="389" y="4748"/>
                      <a:pt x="343" y="4702"/>
                    </a:cubicBezTo>
                    <a:cubicBezTo>
                      <a:pt x="320" y="4657"/>
                      <a:pt x="275" y="4611"/>
                      <a:pt x="252" y="4566"/>
                    </a:cubicBezTo>
                    <a:cubicBezTo>
                      <a:pt x="229" y="4520"/>
                      <a:pt x="206" y="4474"/>
                      <a:pt x="206" y="4406"/>
                    </a:cubicBezTo>
                    <a:cubicBezTo>
                      <a:pt x="183" y="4360"/>
                      <a:pt x="183" y="4314"/>
                      <a:pt x="183" y="4246"/>
                    </a:cubicBezTo>
                    <a:cubicBezTo>
                      <a:pt x="183" y="4155"/>
                      <a:pt x="206" y="4086"/>
                      <a:pt x="229" y="4018"/>
                    </a:cubicBezTo>
                    <a:cubicBezTo>
                      <a:pt x="229" y="3972"/>
                      <a:pt x="252" y="3949"/>
                      <a:pt x="252" y="3926"/>
                    </a:cubicBezTo>
                    <a:cubicBezTo>
                      <a:pt x="275" y="3904"/>
                      <a:pt x="275" y="3881"/>
                      <a:pt x="252" y="3858"/>
                    </a:cubicBezTo>
                    <a:cubicBezTo>
                      <a:pt x="252" y="3835"/>
                      <a:pt x="229" y="3812"/>
                      <a:pt x="206" y="3789"/>
                    </a:cubicBezTo>
                    <a:cubicBezTo>
                      <a:pt x="200" y="3783"/>
                      <a:pt x="191" y="3781"/>
                      <a:pt x="180" y="3781"/>
                    </a:cubicBezTo>
                    <a:cubicBezTo>
                      <a:pt x="150" y="3781"/>
                      <a:pt x="109" y="3802"/>
                      <a:pt x="92" y="3835"/>
                    </a:cubicBezTo>
                    <a:cubicBezTo>
                      <a:pt x="46" y="3972"/>
                      <a:pt x="23" y="4086"/>
                      <a:pt x="1" y="4223"/>
                    </a:cubicBezTo>
                    <a:cubicBezTo>
                      <a:pt x="1" y="4269"/>
                      <a:pt x="1" y="4314"/>
                      <a:pt x="1" y="4360"/>
                    </a:cubicBezTo>
                    <a:cubicBezTo>
                      <a:pt x="1" y="4406"/>
                      <a:pt x="23" y="4474"/>
                      <a:pt x="46" y="4520"/>
                    </a:cubicBezTo>
                    <a:cubicBezTo>
                      <a:pt x="69" y="4611"/>
                      <a:pt x="115" y="4680"/>
                      <a:pt x="160" y="4748"/>
                    </a:cubicBezTo>
                    <a:cubicBezTo>
                      <a:pt x="206" y="4839"/>
                      <a:pt x="297" y="4908"/>
                      <a:pt x="366" y="4954"/>
                    </a:cubicBezTo>
                    <a:cubicBezTo>
                      <a:pt x="571" y="5091"/>
                      <a:pt x="800" y="5159"/>
                      <a:pt x="1051" y="5205"/>
                    </a:cubicBezTo>
                    <a:cubicBezTo>
                      <a:pt x="1279" y="5250"/>
                      <a:pt x="1507" y="5250"/>
                      <a:pt x="1735" y="5250"/>
                    </a:cubicBezTo>
                    <a:cubicBezTo>
                      <a:pt x="1986" y="5250"/>
                      <a:pt x="2260" y="5205"/>
                      <a:pt x="2511" y="5182"/>
                    </a:cubicBezTo>
                    <a:cubicBezTo>
                      <a:pt x="2762" y="5136"/>
                      <a:pt x="3036" y="5091"/>
                      <a:pt x="3287" y="5022"/>
                    </a:cubicBezTo>
                    <a:cubicBezTo>
                      <a:pt x="3812" y="4885"/>
                      <a:pt x="4315" y="4725"/>
                      <a:pt x="4817" y="4543"/>
                    </a:cubicBezTo>
                    <a:cubicBezTo>
                      <a:pt x="5319" y="4337"/>
                      <a:pt x="5798" y="4109"/>
                      <a:pt x="6278" y="3858"/>
                    </a:cubicBezTo>
                    <a:cubicBezTo>
                      <a:pt x="6734" y="3630"/>
                      <a:pt x="7168" y="3356"/>
                      <a:pt x="7579" y="3059"/>
                    </a:cubicBezTo>
                    <a:cubicBezTo>
                      <a:pt x="7944" y="2785"/>
                      <a:pt x="8309" y="2488"/>
                      <a:pt x="8606" y="2169"/>
                    </a:cubicBezTo>
                    <a:cubicBezTo>
                      <a:pt x="8766" y="1986"/>
                      <a:pt x="8925" y="1804"/>
                      <a:pt x="9039" y="1621"/>
                    </a:cubicBezTo>
                    <a:cubicBezTo>
                      <a:pt x="9176" y="1416"/>
                      <a:pt x="9268" y="1210"/>
                      <a:pt x="9313" y="982"/>
                    </a:cubicBezTo>
                    <a:cubicBezTo>
                      <a:pt x="9336" y="891"/>
                      <a:pt x="9336" y="777"/>
                      <a:pt x="9313" y="685"/>
                    </a:cubicBezTo>
                    <a:cubicBezTo>
                      <a:pt x="9291" y="594"/>
                      <a:pt x="9268" y="480"/>
                      <a:pt x="9199" y="389"/>
                    </a:cubicBezTo>
                    <a:cubicBezTo>
                      <a:pt x="9176" y="343"/>
                      <a:pt x="9108" y="274"/>
                      <a:pt x="9062" y="229"/>
                    </a:cubicBezTo>
                    <a:cubicBezTo>
                      <a:pt x="9017" y="183"/>
                      <a:pt x="8971" y="160"/>
                      <a:pt x="8925" y="115"/>
                    </a:cubicBezTo>
                    <a:lnTo>
                      <a:pt x="8902" y="115"/>
                    </a:lnTo>
                    <a:cubicBezTo>
                      <a:pt x="8902" y="115"/>
                      <a:pt x="8880" y="115"/>
                      <a:pt x="8880" y="92"/>
                    </a:cubicBezTo>
                    <a:lnTo>
                      <a:pt x="8857" y="92"/>
                    </a:lnTo>
                    <a:cubicBezTo>
                      <a:pt x="8857" y="92"/>
                      <a:pt x="8857" y="69"/>
                      <a:pt x="8834" y="69"/>
                    </a:cubicBezTo>
                    <a:cubicBezTo>
                      <a:pt x="8788" y="46"/>
                      <a:pt x="8766" y="46"/>
                      <a:pt x="8743" y="23"/>
                    </a:cubicBezTo>
                    <a:lnTo>
                      <a:pt x="8720" y="23"/>
                    </a:lnTo>
                    <a:cubicBezTo>
                      <a:pt x="8697" y="23"/>
                      <a:pt x="8697" y="0"/>
                      <a:pt x="8674" y="0"/>
                    </a:cubicBezTo>
                    <a:close/>
                  </a:path>
                </a:pathLst>
              </a:custGeom>
              <a:solidFill>
                <a:srgbClr val="BDBDB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26" name="Google Shape;8020;p34">
                <a:extLst>
                  <a:ext uri="{FF2B5EF4-FFF2-40B4-BE49-F238E27FC236}">
                    <a16:creationId xmlns:a16="http://schemas.microsoft.com/office/drawing/2014/main" id="{7DA5601E-AB5B-7069-11ED-38A0ED7F3EBF}"/>
                  </a:ext>
                </a:extLst>
              </p:cNvPr>
              <p:cNvSpPr/>
              <p:nvPr/>
            </p:nvSpPr>
            <p:spPr>
              <a:xfrm>
                <a:off x="363160" y="833919"/>
                <a:ext cx="181738" cy="170404"/>
              </a:xfrm>
              <a:custGeom>
                <a:avLst/>
                <a:gdLst/>
                <a:ahLst/>
                <a:cxnLst/>
                <a:rect l="l" t="t" r="r" b="b"/>
                <a:pathLst>
                  <a:path w="3287" h="3082" extrusionOk="0">
                    <a:moveTo>
                      <a:pt x="936" y="1"/>
                    </a:moveTo>
                    <a:cubicBezTo>
                      <a:pt x="845" y="1"/>
                      <a:pt x="730" y="23"/>
                      <a:pt x="639" y="46"/>
                    </a:cubicBezTo>
                    <a:cubicBezTo>
                      <a:pt x="525" y="92"/>
                      <a:pt x="411" y="183"/>
                      <a:pt x="342" y="274"/>
                    </a:cubicBezTo>
                    <a:cubicBezTo>
                      <a:pt x="297" y="320"/>
                      <a:pt x="251" y="389"/>
                      <a:pt x="228" y="457"/>
                    </a:cubicBezTo>
                    <a:cubicBezTo>
                      <a:pt x="183" y="503"/>
                      <a:pt x="160" y="571"/>
                      <a:pt x="137" y="662"/>
                    </a:cubicBezTo>
                    <a:cubicBezTo>
                      <a:pt x="91" y="799"/>
                      <a:pt x="69" y="982"/>
                      <a:pt x="46" y="1142"/>
                    </a:cubicBezTo>
                    <a:cubicBezTo>
                      <a:pt x="0" y="1507"/>
                      <a:pt x="0" y="1895"/>
                      <a:pt x="23" y="2260"/>
                    </a:cubicBezTo>
                    <a:cubicBezTo>
                      <a:pt x="23" y="2534"/>
                      <a:pt x="69" y="2785"/>
                      <a:pt x="91" y="3059"/>
                    </a:cubicBezTo>
                    <a:lnTo>
                      <a:pt x="183" y="3059"/>
                    </a:lnTo>
                    <a:cubicBezTo>
                      <a:pt x="205" y="3059"/>
                      <a:pt x="228" y="3082"/>
                      <a:pt x="251" y="3082"/>
                    </a:cubicBezTo>
                    <a:lnTo>
                      <a:pt x="274" y="3082"/>
                    </a:lnTo>
                    <a:cubicBezTo>
                      <a:pt x="251" y="2694"/>
                      <a:pt x="205" y="2283"/>
                      <a:pt x="205" y="1872"/>
                    </a:cubicBezTo>
                    <a:cubicBezTo>
                      <a:pt x="205" y="1530"/>
                      <a:pt x="205" y="1165"/>
                      <a:pt x="297" y="822"/>
                    </a:cubicBezTo>
                    <a:cubicBezTo>
                      <a:pt x="320" y="731"/>
                      <a:pt x="365" y="617"/>
                      <a:pt x="411" y="503"/>
                    </a:cubicBezTo>
                    <a:cubicBezTo>
                      <a:pt x="434" y="457"/>
                      <a:pt x="479" y="411"/>
                      <a:pt x="525" y="366"/>
                    </a:cubicBezTo>
                    <a:cubicBezTo>
                      <a:pt x="548" y="320"/>
                      <a:pt x="594" y="297"/>
                      <a:pt x="616" y="274"/>
                    </a:cubicBezTo>
                    <a:cubicBezTo>
                      <a:pt x="662" y="252"/>
                      <a:pt x="685" y="229"/>
                      <a:pt x="730" y="229"/>
                    </a:cubicBezTo>
                    <a:cubicBezTo>
                      <a:pt x="799" y="206"/>
                      <a:pt x="867" y="206"/>
                      <a:pt x="936" y="206"/>
                    </a:cubicBezTo>
                    <a:cubicBezTo>
                      <a:pt x="1027" y="206"/>
                      <a:pt x="1118" y="206"/>
                      <a:pt x="1187" y="229"/>
                    </a:cubicBezTo>
                    <a:cubicBezTo>
                      <a:pt x="1370" y="274"/>
                      <a:pt x="1529" y="343"/>
                      <a:pt x="1666" y="434"/>
                    </a:cubicBezTo>
                    <a:cubicBezTo>
                      <a:pt x="1666" y="434"/>
                      <a:pt x="1666" y="428"/>
                      <a:pt x="1663" y="422"/>
                    </a:cubicBezTo>
                    <a:lnTo>
                      <a:pt x="1663" y="422"/>
                    </a:lnTo>
                    <a:cubicBezTo>
                      <a:pt x="1951" y="580"/>
                      <a:pt x="2197" y="781"/>
                      <a:pt x="2442" y="982"/>
                    </a:cubicBezTo>
                    <a:cubicBezTo>
                      <a:pt x="2556" y="1096"/>
                      <a:pt x="2671" y="1187"/>
                      <a:pt x="2785" y="1279"/>
                    </a:cubicBezTo>
                    <a:cubicBezTo>
                      <a:pt x="2876" y="1393"/>
                      <a:pt x="2990" y="1484"/>
                      <a:pt x="3104" y="1598"/>
                    </a:cubicBezTo>
                    <a:cubicBezTo>
                      <a:pt x="3127" y="1621"/>
                      <a:pt x="3150" y="1644"/>
                      <a:pt x="3196" y="1667"/>
                    </a:cubicBezTo>
                    <a:cubicBezTo>
                      <a:pt x="3196" y="1667"/>
                      <a:pt x="3218" y="1644"/>
                      <a:pt x="3218" y="1621"/>
                    </a:cubicBezTo>
                    <a:cubicBezTo>
                      <a:pt x="3218" y="1598"/>
                      <a:pt x="3218" y="1598"/>
                      <a:pt x="3241" y="1575"/>
                    </a:cubicBezTo>
                    <a:cubicBezTo>
                      <a:pt x="3241" y="1553"/>
                      <a:pt x="3241" y="1530"/>
                      <a:pt x="3264" y="1530"/>
                    </a:cubicBezTo>
                    <a:cubicBezTo>
                      <a:pt x="3264" y="1507"/>
                      <a:pt x="3264" y="1507"/>
                      <a:pt x="3287" y="1484"/>
                    </a:cubicBezTo>
                    <a:cubicBezTo>
                      <a:pt x="3150" y="1370"/>
                      <a:pt x="3013" y="1233"/>
                      <a:pt x="2876" y="1119"/>
                    </a:cubicBezTo>
                    <a:cubicBezTo>
                      <a:pt x="2716" y="959"/>
                      <a:pt x="2534" y="822"/>
                      <a:pt x="2374" y="662"/>
                    </a:cubicBezTo>
                    <a:cubicBezTo>
                      <a:pt x="2191" y="526"/>
                      <a:pt x="1986" y="389"/>
                      <a:pt x="1780" y="274"/>
                    </a:cubicBezTo>
                    <a:cubicBezTo>
                      <a:pt x="1689" y="229"/>
                      <a:pt x="1598" y="183"/>
                      <a:pt x="1507" y="137"/>
                    </a:cubicBezTo>
                    <a:cubicBezTo>
                      <a:pt x="1392" y="92"/>
                      <a:pt x="1301" y="69"/>
                      <a:pt x="1187" y="46"/>
                    </a:cubicBezTo>
                    <a:cubicBezTo>
                      <a:pt x="1118" y="23"/>
                      <a:pt x="1027" y="1"/>
                      <a:pt x="936" y="1"/>
                    </a:cubicBezTo>
                    <a:close/>
                  </a:path>
                </a:pathLst>
              </a:custGeom>
              <a:solidFill>
                <a:srgbClr val="3535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27" name="Google Shape;8021;p34">
                <a:extLst>
                  <a:ext uri="{FF2B5EF4-FFF2-40B4-BE49-F238E27FC236}">
                    <a16:creationId xmlns:a16="http://schemas.microsoft.com/office/drawing/2014/main" id="{076F1BE1-98EC-629D-B8B6-605709EBFEA9}"/>
                  </a:ext>
                </a:extLst>
              </p:cNvPr>
              <p:cNvSpPr/>
              <p:nvPr/>
            </p:nvSpPr>
            <p:spPr>
              <a:xfrm>
                <a:off x="385829" y="861675"/>
                <a:ext cx="55" cy="55"/>
              </a:xfrm>
              <a:custGeom>
                <a:avLst/>
                <a:gdLst/>
                <a:ahLst/>
                <a:cxnLst/>
                <a:rect l="l" t="t" r="r" b="b"/>
                <a:pathLst>
                  <a:path w="1" h="1" extrusionOk="0">
                    <a:moveTo>
                      <a:pt x="1" y="1"/>
                    </a:moveTo>
                    <a:lnTo>
                      <a:pt x="1" y="1"/>
                    </a:lnTo>
                    <a:cubicBezTo>
                      <a:pt x="1" y="1"/>
                      <a:pt x="1" y="1"/>
                      <a:pt x="1" y="1"/>
                    </a:cubicBezTo>
                    <a:cubicBezTo>
                      <a:pt x="1" y="1"/>
                      <a:pt x="1" y="1"/>
                      <a:pt x="1" y="1"/>
                    </a:cubicBezTo>
                    <a:close/>
                  </a:path>
                </a:pathLst>
              </a:custGeom>
              <a:solidFill>
                <a:srgbClr val="3535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28" name="Google Shape;8022;p34">
                <a:extLst>
                  <a:ext uri="{FF2B5EF4-FFF2-40B4-BE49-F238E27FC236}">
                    <a16:creationId xmlns:a16="http://schemas.microsoft.com/office/drawing/2014/main" id="{24C9478E-CDD6-ABBB-8757-32668BD163E3}"/>
                  </a:ext>
                </a:extLst>
              </p:cNvPr>
              <p:cNvSpPr/>
              <p:nvPr/>
            </p:nvSpPr>
            <p:spPr>
              <a:xfrm>
                <a:off x="553692" y="929849"/>
                <a:ext cx="55" cy="5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3535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29" name="Google Shape;8023;p34">
                <a:extLst>
                  <a:ext uri="{FF2B5EF4-FFF2-40B4-BE49-F238E27FC236}">
                    <a16:creationId xmlns:a16="http://schemas.microsoft.com/office/drawing/2014/main" id="{0C01F3A3-C0E9-A1F5-B125-E7DC3561A089}"/>
                  </a:ext>
                </a:extLst>
              </p:cNvPr>
              <p:cNvSpPr/>
              <p:nvPr/>
            </p:nvSpPr>
            <p:spPr>
              <a:xfrm>
                <a:off x="533511" y="921002"/>
                <a:ext cx="1327" cy="55"/>
              </a:xfrm>
              <a:custGeom>
                <a:avLst/>
                <a:gdLst/>
                <a:ahLst/>
                <a:cxnLst/>
                <a:rect l="l" t="t" r="r" b="b"/>
                <a:pathLst>
                  <a:path w="24" h="1" extrusionOk="0">
                    <a:moveTo>
                      <a:pt x="23" y="0"/>
                    </a:moveTo>
                    <a:lnTo>
                      <a:pt x="0" y="0"/>
                    </a:lnTo>
                    <a:close/>
                  </a:path>
                </a:pathLst>
              </a:custGeom>
              <a:solidFill>
                <a:srgbClr val="3535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30" name="Google Shape;8024;p34">
                <a:extLst>
                  <a:ext uri="{FF2B5EF4-FFF2-40B4-BE49-F238E27FC236}">
                    <a16:creationId xmlns:a16="http://schemas.microsoft.com/office/drawing/2014/main" id="{EFCC296B-32D7-67C2-D8A6-26D73D7C3EC5}"/>
                  </a:ext>
                </a:extLst>
              </p:cNvPr>
              <p:cNvSpPr/>
              <p:nvPr/>
            </p:nvSpPr>
            <p:spPr>
              <a:xfrm>
                <a:off x="374495" y="937423"/>
                <a:ext cx="55" cy="1327"/>
              </a:xfrm>
              <a:custGeom>
                <a:avLst/>
                <a:gdLst/>
                <a:ahLst/>
                <a:cxnLst/>
                <a:rect l="l" t="t" r="r" b="b"/>
                <a:pathLst>
                  <a:path w="1" h="24" extrusionOk="0">
                    <a:moveTo>
                      <a:pt x="0" y="23"/>
                    </a:moveTo>
                    <a:lnTo>
                      <a:pt x="0" y="0"/>
                    </a:lnTo>
                    <a:close/>
                  </a:path>
                </a:pathLst>
              </a:custGeom>
              <a:solidFill>
                <a:srgbClr val="3535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31" name="Google Shape;8025;p34">
                <a:extLst>
                  <a:ext uri="{FF2B5EF4-FFF2-40B4-BE49-F238E27FC236}">
                    <a16:creationId xmlns:a16="http://schemas.microsoft.com/office/drawing/2014/main" id="{26B50CE7-4281-B311-52CB-DFD0609FF274}"/>
                  </a:ext>
                </a:extLst>
              </p:cNvPr>
              <p:cNvSpPr/>
              <p:nvPr/>
            </p:nvSpPr>
            <p:spPr>
              <a:xfrm>
                <a:off x="876755" y="2301389"/>
                <a:ext cx="90952" cy="82216"/>
              </a:xfrm>
              <a:custGeom>
                <a:avLst/>
                <a:gdLst/>
                <a:ahLst/>
                <a:cxnLst/>
                <a:rect l="l" t="t" r="r" b="b"/>
                <a:pathLst>
                  <a:path w="1645" h="1487" extrusionOk="0">
                    <a:moveTo>
                      <a:pt x="841" y="1"/>
                    </a:moveTo>
                    <a:cubicBezTo>
                      <a:pt x="775" y="1"/>
                      <a:pt x="707" y="9"/>
                      <a:pt x="640" y="28"/>
                    </a:cubicBezTo>
                    <a:cubicBezTo>
                      <a:pt x="252" y="119"/>
                      <a:pt x="1" y="530"/>
                      <a:pt x="115" y="918"/>
                    </a:cubicBezTo>
                    <a:cubicBezTo>
                      <a:pt x="193" y="1269"/>
                      <a:pt x="503" y="1486"/>
                      <a:pt x="833" y="1486"/>
                    </a:cubicBezTo>
                    <a:cubicBezTo>
                      <a:pt x="890" y="1486"/>
                      <a:pt x="948" y="1480"/>
                      <a:pt x="1005" y="1466"/>
                    </a:cubicBezTo>
                    <a:cubicBezTo>
                      <a:pt x="1393" y="1375"/>
                      <a:pt x="1644" y="964"/>
                      <a:pt x="1553" y="576"/>
                    </a:cubicBezTo>
                    <a:cubicBezTo>
                      <a:pt x="1477" y="232"/>
                      <a:pt x="1177" y="1"/>
                      <a:pt x="841" y="1"/>
                    </a:cubicBezTo>
                    <a:close/>
                  </a:path>
                </a:pathLst>
              </a:custGeom>
              <a:solidFill>
                <a:srgbClr val="3535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32" name="Google Shape;8026;p34">
                <a:extLst>
                  <a:ext uri="{FF2B5EF4-FFF2-40B4-BE49-F238E27FC236}">
                    <a16:creationId xmlns:a16="http://schemas.microsoft.com/office/drawing/2014/main" id="{9B0C29C4-C55B-12E1-D157-87DB0413DA7E}"/>
                  </a:ext>
                </a:extLst>
              </p:cNvPr>
              <p:cNvSpPr/>
              <p:nvPr/>
            </p:nvSpPr>
            <p:spPr>
              <a:xfrm>
                <a:off x="1127940" y="2178975"/>
                <a:ext cx="89625" cy="82106"/>
              </a:xfrm>
              <a:custGeom>
                <a:avLst/>
                <a:gdLst/>
                <a:ahLst/>
                <a:cxnLst/>
                <a:rect l="l" t="t" r="r" b="b"/>
                <a:pathLst>
                  <a:path w="1621" h="1485" extrusionOk="0">
                    <a:moveTo>
                      <a:pt x="831" y="0"/>
                    </a:moveTo>
                    <a:cubicBezTo>
                      <a:pt x="768" y="0"/>
                      <a:pt x="703" y="9"/>
                      <a:pt x="639" y="28"/>
                    </a:cubicBezTo>
                    <a:cubicBezTo>
                      <a:pt x="228" y="119"/>
                      <a:pt x="0" y="530"/>
                      <a:pt x="91" y="918"/>
                    </a:cubicBezTo>
                    <a:cubicBezTo>
                      <a:pt x="170" y="1252"/>
                      <a:pt x="485" y="1485"/>
                      <a:pt x="819" y="1485"/>
                    </a:cubicBezTo>
                    <a:cubicBezTo>
                      <a:pt x="873" y="1485"/>
                      <a:pt x="928" y="1479"/>
                      <a:pt x="982" y="1466"/>
                    </a:cubicBezTo>
                    <a:cubicBezTo>
                      <a:pt x="1393" y="1375"/>
                      <a:pt x="1621" y="964"/>
                      <a:pt x="1529" y="553"/>
                    </a:cubicBezTo>
                    <a:cubicBezTo>
                      <a:pt x="1453" y="229"/>
                      <a:pt x="1154" y="0"/>
                      <a:pt x="831" y="0"/>
                    </a:cubicBezTo>
                    <a:close/>
                  </a:path>
                </a:pathLst>
              </a:custGeom>
              <a:solidFill>
                <a:srgbClr val="3535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33" name="Google Shape;8027;p34">
                <a:extLst>
                  <a:ext uri="{FF2B5EF4-FFF2-40B4-BE49-F238E27FC236}">
                    <a16:creationId xmlns:a16="http://schemas.microsoft.com/office/drawing/2014/main" id="{3FDE7EED-61E7-B094-94F2-96CB465CBE9F}"/>
                  </a:ext>
                </a:extLst>
              </p:cNvPr>
              <p:cNvSpPr/>
              <p:nvPr/>
            </p:nvSpPr>
            <p:spPr>
              <a:xfrm>
                <a:off x="1008015" y="2246153"/>
                <a:ext cx="85865" cy="69942"/>
              </a:xfrm>
              <a:custGeom>
                <a:avLst/>
                <a:gdLst/>
                <a:ahLst/>
                <a:cxnLst/>
                <a:rect l="l" t="t" r="r" b="b"/>
                <a:pathLst>
                  <a:path w="1553" h="1265" extrusionOk="0">
                    <a:moveTo>
                      <a:pt x="1279" y="0"/>
                    </a:moveTo>
                    <a:cubicBezTo>
                      <a:pt x="1233" y="23"/>
                      <a:pt x="1211" y="91"/>
                      <a:pt x="1233" y="137"/>
                    </a:cubicBezTo>
                    <a:cubicBezTo>
                      <a:pt x="1256" y="160"/>
                      <a:pt x="1279" y="205"/>
                      <a:pt x="1302" y="251"/>
                    </a:cubicBezTo>
                    <a:cubicBezTo>
                      <a:pt x="1325" y="297"/>
                      <a:pt x="1325" y="365"/>
                      <a:pt x="1347" y="434"/>
                    </a:cubicBezTo>
                    <a:cubicBezTo>
                      <a:pt x="1347" y="479"/>
                      <a:pt x="1347" y="548"/>
                      <a:pt x="1347" y="593"/>
                    </a:cubicBezTo>
                    <a:cubicBezTo>
                      <a:pt x="1325" y="639"/>
                      <a:pt x="1325" y="685"/>
                      <a:pt x="1302" y="730"/>
                    </a:cubicBezTo>
                    <a:cubicBezTo>
                      <a:pt x="1279" y="776"/>
                      <a:pt x="1256" y="822"/>
                      <a:pt x="1233" y="845"/>
                    </a:cubicBezTo>
                    <a:cubicBezTo>
                      <a:pt x="1211" y="890"/>
                      <a:pt x="1165" y="913"/>
                      <a:pt x="1142" y="959"/>
                    </a:cubicBezTo>
                    <a:cubicBezTo>
                      <a:pt x="1074" y="982"/>
                      <a:pt x="1028" y="1004"/>
                      <a:pt x="982" y="1027"/>
                    </a:cubicBezTo>
                    <a:cubicBezTo>
                      <a:pt x="937" y="1050"/>
                      <a:pt x="868" y="1073"/>
                      <a:pt x="822" y="1073"/>
                    </a:cubicBezTo>
                    <a:lnTo>
                      <a:pt x="686" y="1073"/>
                    </a:lnTo>
                    <a:cubicBezTo>
                      <a:pt x="640" y="1050"/>
                      <a:pt x="594" y="1050"/>
                      <a:pt x="549" y="1027"/>
                    </a:cubicBezTo>
                    <a:cubicBezTo>
                      <a:pt x="503" y="1004"/>
                      <a:pt x="457" y="982"/>
                      <a:pt x="412" y="936"/>
                    </a:cubicBezTo>
                    <a:cubicBezTo>
                      <a:pt x="389" y="913"/>
                      <a:pt x="343" y="867"/>
                      <a:pt x="298" y="822"/>
                    </a:cubicBezTo>
                    <a:cubicBezTo>
                      <a:pt x="252" y="753"/>
                      <a:pt x="229" y="685"/>
                      <a:pt x="183" y="616"/>
                    </a:cubicBezTo>
                    <a:cubicBezTo>
                      <a:pt x="183" y="593"/>
                      <a:pt x="161" y="571"/>
                      <a:pt x="138" y="571"/>
                    </a:cubicBezTo>
                    <a:lnTo>
                      <a:pt x="69" y="571"/>
                    </a:lnTo>
                    <a:cubicBezTo>
                      <a:pt x="46" y="593"/>
                      <a:pt x="24" y="616"/>
                      <a:pt x="24" y="639"/>
                    </a:cubicBezTo>
                    <a:cubicBezTo>
                      <a:pt x="1" y="662"/>
                      <a:pt x="24" y="685"/>
                      <a:pt x="24" y="708"/>
                    </a:cubicBezTo>
                    <a:cubicBezTo>
                      <a:pt x="69" y="822"/>
                      <a:pt x="138" y="936"/>
                      <a:pt x="229" y="1027"/>
                    </a:cubicBezTo>
                    <a:cubicBezTo>
                      <a:pt x="298" y="1118"/>
                      <a:pt x="389" y="1164"/>
                      <a:pt x="503" y="1210"/>
                    </a:cubicBezTo>
                    <a:cubicBezTo>
                      <a:pt x="570" y="1243"/>
                      <a:pt x="649" y="1264"/>
                      <a:pt x="722" y="1264"/>
                    </a:cubicBezTo>
                    <a:cubicBezTo>
                      <a:pt x="749" y="1264"/>
                      <a:pt x="775" y="1262"/>
                      <a:pt x="800" y="1255"/>
                    </a:cubicBezTo>
                    <a:cubicBezTo>
                      <a:pt x="914" y="1255"/>
                      <a:pt x="1005" y="1233"/>
                      <a:pt x="1096" y="1187"/>
                    </a:cubicBezTo>
                    <a:cubicBezTo>
                      <a:pt x="1188" y="1141"/>
                      <a:pt x="1279" y="1096"/>
                      <a:pt x="1347" y="1027"/>
                    </a:cubicBezTo>
                    <a:cubicBezTo>
                      <a:pt x="1416" y="936"/>
                      <a:pt x="1462" y="845"/>
                      <a:pt x="1507" y="753"/>
                    </a:cubicBezTo>
                    <a:cubicBezTo>
                      <a:pt x="1530" y="639"/>
                      <a:pt x="1553" y="525"/>
                      <a:pt x="1530" y="434"/>
                    </a:cubicBezTo>
                    <a:cubicBezTo>
                      <a:pt x="1530" y="297"/>
                      <a:pt x="1484" y="160"/>
                      <a:pt x="1416" y="46"/>
                    </a:cubicBezTo>
                    <a:cubicBezTo>
                      <a:pt x="1393" y="0"/>
                      <a:pt x="1347" y="0"/>
                      <a:pt x="1325" y="0"/>
                    </a:cubicBezTo>
                    <a:close/>
                  </a:path>
                </a:pathLst>
              </a:custGeom>
              <a:solidFill>
                <a:srgbClr val="3535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34" name="Google Shape;8028;p34">
                <a:extLst>
                  <a:ext uri="{FF2B5EF4-FFF2-40B4-BE49-F238E27FC236}">
                    <a16:creationId xmlns:a16="http://schemas.microsoft.com/office/drawing/2014/main" id="{AE5121A6-6F80-25D9-9B5B-0BBDBC13C164}"/>
                  </a:ext>
                </a:extLst>
              </p:cNvPr>
              <p:cNvSpPr/>
              <p:nvPr/>
            </p:nvSpPr>
            <p:spPr>
              <a:xfrm>
                <a:off x="346739" y="996750"/>
                <a:ext cx="29083" cy="263789"/>
              </a:xfrm>
              <a:custGeom>
                <a:avLst/>
                <a:gdLst/>
                <a:ahLst/>
                <a:cxnLst/>
                <a:rect l="l" t="t" r="r" b="b"/>
                <a:pathLst>
                  <a:path w="526" h="4771" extrusionOk="0">
                    <a:moveTo>
                      <a:pt x="434" y="0"/>
                    </a:moveTo>
                    <a:cubicBezTo>
                      <a:pt x="388" y="0"/>
                      <a:pt x="343" y="46"/>
                      <a:pt x="343" y="91"/>
                    </a:cubicBezTo>
                    <a:cubicBezTo>
                      <a:pt x="92" y="1598"/>
                      <a:pt x="23" y="3127"/>
                      <a:pt x="0" y="4679"/>
                    </a:cubicBezTo>
                    <a:cubicBezTo>
                      <a:pt x="0" y="4702"/>
                      <a:pt x="0" y="4725"/>
                      <a:pt x="0" y="4748"/>
                    </a:cubicBezTo>
                    <a:cubicBezTo>
                      <a:pt x="23" y="4770"/>
                      <a:pt x="46" y="4770"/>
                      <a:pt x="69" y="4770"/>
                    </a:cubicBezTo>
                    <a:cubicBezTo>
                      <a:pt x="92" y="4770"/>
                      <a:pt x="137" y="4770"/>
                      <a:pt x="137" y="4748"/>
                    </a:cubicBezTo>
                    <a:cubicBezTo>
                      <a:pt x="160" y="4748"/>
                      <a:pt x="183" y="4725"/>
                      <a:pt x="183" y="4702"/>
                    </a:cubicBezTo>
                    <a:cubicBezTo>
                      <a:pt x="206" y="3150"/>
                      <a:pt x="297" y="1621"/>
                      <a:pt x="525" y="114"/>
                    </a:cubicBezTo>
                    <a:cubicBezTo>
                      <a:pt x="525" y="46"/>
                      <a:pt x="480" y="0"/>
                      <a:pt x="434" y="0"/>
                    </a:cubicBezTo>
                    <a:close/>
                  </a:path>
                </a:pathLst>
              </a:custGeom>
              <a:solidFill>
                <a:srgbClr val="F7C8A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35" name="Google Shape;8029;p34">
                <a:extLst>
                  <a:ext uri="{FF2B5EF4-FFF2-40B4-BE49-F238E27FC236}">
                    <a16:creationId xmlns:a16="http://schemas.microsoft.com/office/drawing/2014/main" id="{7E1948FA-402D-2F31-7018-0E1F4B89158D}"/>
                  </a:ext>
                </a:extLst>
              </p:cNvPr>
              <p:cNvSpPr/>
              <p:nvPr/>
            </p:nvSpPr>
            <p:spPr>
              <a:xfrm>
                <a:off x="533511" y="912156"/>
                <a:ext cx="236033" cy="159180"/>
              </a:xfrm>
              <a:custGeom>
                <a:avLst/>
                <a:gdLst/>
                <a:ahLst/>
                <a:cxnLst/>
                <a:rect l="l" t="t" r="r" b="b"/>
                <a:pathLst>
                  <a:path w="4269" h="2879" extrusionOk="0">
                    <a:moveTo>
                      <a:pt x="92" y="1"/>
                    </a:moveTo>
                    <a:cubicBezTo>
                      <a:pt x="69" y="1"/>
                      <a:pt x="46" y="24"/>
                      <a:pt x="23" y="46"/>
                    </a:cubicBezTo>
                    <a:cubicBezTo>
                      <a:pt x="23" y="69"/>
                      <a:pt x="0" y="92"/>
                      <a:pt x="23" y="115"/>
                    </a:cubicBezTo>
                    <a:cubicBezTo>
                      <a:pt x="23" y="138"/>
                      <a:pt x="23" y="160"/>
                      <a:pt x="46" y="183"/>
                    </a:cubicBezTo>
                    <a:cubicBezTo>
                      <a:pt x="754" y="594"/>
                      <a:pt x="1461" y="982"/>
                      <a:pt x="2146" y="1416"/>
                    </a:cubicBezTo>
                    <a:cubicBezTo>
                      <a:pt x="2488" y="1644"/>
                      <a:pt x="2808" y="1872"/>
                      <a:pt x="3150" y="2101"/>
                    </a:cubicBezTo>
                    <a:cubicBezTo>
                      <a:pt x="3470" y="2352"/>
                      <a:pt x="3789" y="2603"/>
                      <a:pt x="4109" y="2854"/>
                    </a:cubicBezTo>
                    <a:cubicBezTo>
                      <a:pt x="4118" y="2871"/>
                      <a:pt x="4133" y="2879"/>
                      <a:pt x="4150" y="2879"/>
                    </a:cubicBezTo>
                    <a:cubicBezTo>
                      <a:pt x="4177" y="2879"/>
                      <a:pt x="4209" y="2859"/>
                      <a:pt x="4223" y="2831"/>
                    </a:cubicBezTo>
                    <a:cubicBezTo>
                      <a:pt x="4269" y="2785"/>
                      <a:pt x="4246" y="2740"/>
                      <a:pt x="4223" y="2694"/>
                    </a:cubicBezTo>
                    <a:cubicBezTo>
                      <a:pt x="3904" y="2443"/>
                      <a:pt x="3584" y="2192"/>
                      <a:pt x="3264" y="1941"/>
                    </a:cubicBezTo>
                    <a:cubicBezTo>
                      <a:pt x="2922" y="1713"/>
                      <a:pt x="2603" y="1484"/>
                      <a:pt x="2260" y="1279"/>
                    </a:cubicBezTo>
                    <a:cubicBezTo>
                      <a:pt x="1575" y="822"/>
                      <a:pt x="868" y="434"/>
                      <a:pt x="160" y="24"/>
                    </a:cubicBezTo>
                    <a:cubicBezTo>
                      <a:pt x="137" y="24"/>
                      <a:pt x="137" y="1"/>
                      <a:pt x="115" y="1"/>
                    </a:cubicBezTo>
                    <a:close/>
                  </a:path>
                </a:pathLst>
              </a:custGeom>
              <a:solidFill>
                <a:srgbClr val="F7C8A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36" name="Google Shape;8030;p34">
                <a:extLst>
                  <a:ext uri="{FF2B5EF4-FFF2-40B4-BE49-F238E27FC236}">
                    <a16:creationId xmlns:a16="http://schemas.microsoft.com/office/drawing/2014/main" id="{0FC33C93-8F7A-38ED-C38E-81C8D327B2E1}"/>
                  </a:ext>
                </a:extLst>
              </p:cNvPr>
              <p:cNvSpPr/>
              <p:nvPr/>
            </p:nvSpPr>
            <p:spPr>
              <a:xfrm>
                <a:off x="366920" y="912156"/>
                <a:ext cx="177979" cy="100407"/>
              </a:xfrm>
              <a:custGeom>
                <a:avLst/>
                <a:gdLst/>
                <a:ahLst/>
                <a:cxnLst/>
                <a:rect l="l" t="t" r="r" b="b"/>
                <a:pathLst>
                  <a:path w="3219" h="1816" extrusionOk="0">
                    <a:moveTo>
                      <a:pt x="3128" y="1"/>
                    </a:moveTo>
                    <a:cubicBezTo>
                      <a:pt x="3059" y="1"/>
                      <a:pt x="3036" y="46"/>
                      <a:pt x="3013" y="92"/>
                    </a:cubicBezTo>
                    <a:cubicBezTo>
                      <a:pt x="3013" y="138"/>
                      <a:pt x="3013" y="183"/>
                      <a:pt x="2991" y="252"/>
                    </a:cubicBezTo>
                    <a:cubicBezTo>
                      <a:pt x="2968" y="320"/>
                      <a:pt x="2945" y="412"/>
                      <a:pt x="2899" y="503"/>
                    </a:cubicBezTo>
                    <a:cubicBezTo>
                      <a:pt x="2831" y="594"/>
                      <a:pt x="2762" y="708"/>
                      <a:pt x="2671" y="800"/>
                    </a:cubicBezTo>
                    <a:cubicBezTo>
                      <a:pt x="2534" y="937"/>
                      <a:pt x="2374" y="1074"/>
                      <a:pt x="2192" y="1165"/>
                    </a:cubicBezTo>
                    <a:cubicBezTo>
                      <a:pt x="1941" y="1325"/>
                      <a:pt x="1667" y="1439"/>
                      <a:pt x="1370" y="1530"/>
                    </a:cubicBezTo>
                    <a:lnTo>
                      <a:pt x="1393" y="1530"/>
                    </a:lnTo>
                    <a:cubicBezTo>
                      <a:pt x="1189" y="1575"/>
                      <a:pt x="962" y="1621"/>
                      <a:pt x="735" y="1621"/>
                    </a:cubicBezTo>
                    <a:lnTo>
                      <a:pt x="735" y="1621"/>
                    </a:lnTo>
                    <a:cubicBezTo>
                      <a:pt x="604" y="1621"/>
                      <a:pt x="474" y="1619"/>
                      <a:pt x="343" y="1576"/>
                    </a:cubicBezTo>
                    <a:cubicBezTo>
                      <a:pt x="274" y="1576"/>
                      <a:pt x="229" y="1553"/>
                      <a:pt x="160" y="1507"/>
                    </a:cubicBezTo>
                    <a:cubicBezTo>
                      <a:pt x="152" y="1503"/>
                      <a:pt x="143" y="1501"/>
                      <a:pt x="133" y="1501"/>
                    </a:cubicBezTo>
                    <a:cubicBezTo>
                      <a:pt x="91" y="1501"/>
                      <a:pt x="42" y="1538"/>
                      <a:pt x="23" y="1576"/>
                    </a:cubicBezTo>
                    <a:cubicBezTo>
                      <a:pt x="1" y="1621"/>
                      <a:pt x="46" y="1667"/>
                      <a:pt x="92" y="1690"/>
                    </a:cubicBezTo>
                    <a:cubicBezTo>
                      <a:pt x="270" y="1787"/>
                      <a:pt x="471" y="1815"/>
                      <a:pt x="679" y="1815"/>
                    </a:cubicBezTo>
                    <a:cubicBezTo>
                      <a:pt x="764" y="1815"/>
                      <a:pt x="850" y="1811"/>
                      <a:pt x="936" y="1804"/>
                    </a:cubicBezTo>
                    <a:cubicBezTo>
                      <a:pt x="1096" y="1804"/>
                      <a:pt x="1256" y="1758"/>
                      <a:pt x="1416" y="1713"/>
                    </a:cubicBezTo>
                    <a:cubicBezTo>
                      <a:pt x="1598" y="1667"/>
                      <a:pt x="1758" y="1598"/>
                      <a:pt x="1918" y="1530"/>
                    </a:cubicBezTo>
                    <a:cubicBezTo>
                      <a:pt x="2078" y="1462"/>
                      <a:pt x="2237" y="1370"/>
                      <a:pt x="2374" y="1279"/>
                    </a:cubicBezTo>
                    <a:cubicBezTo>
                      <a:pt x="2511" y="1188"/>
                      <a:pt x="2648" y="1096"/>
                      <a:pt x="2762" y="982"/>
                    </a:cubicBezTo>
                    <a:cubicBezTo>
                      <a:pt x="2854" y="868"/>
                      <a:pt x="2968" y="754"/>
                      <a:pt x="3036" y="640"/>
                    </a:cubicBezTo>
                    <a:cubicBezTo>
                      <a:pt x="3128" y="480"/>
                      <a:pt x="3196" y="297"/>
                      <a:pt x="3219" y="115"/>
                    </a:cubicBezTo>
                    <a:cubicBezTo>
                      <a:pt x="3219" y="46"/>
                      <a:pt x="3173" y="1"/>
                      <a:pt x="3128" y="1"/>
                    </a:cubicBezTo>
                    <a:close/>
                  </a:path>
                </a:pathLst>
              </a:custGeom>
              <a:solidFill>
                <a:srgbClr val="F7C8A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37" name="Google Shape;8031;p34">
                <a:extLst>
                  <a:ext uri="{FF2B5EF4-FFF2-40B4-BE49-F238E27FC236}">
                    <a16:creationId xmlns:a16="http://schemas.microsoft.com/office/drawing/2014/main" id="{474BCAB2-C41C-7A2C-D4A8-B8BB26C9BAC7}"/>
                  </a:ext>
                </a:extLst>
              </p:cNvPr>
              <p:cNvSpPr/>
              <p:nvPr/>
            </p:nvSpPr>
            <p:spPr>
              <a:xfrm>
                <a:off x="340436" y="1246609"/>
                <a:ext cx="364748" cy="830456"/>
              </a:xfrm>
              <a:custGeom>
                <a:avLst/>
                <a:gdLst/>
                <a:ahLst/>
                <a:cxnLst/>
                <a:rect l="l" t="t" r="r" b="b"/>
                <a:pathLst>
                  <a:path w="6597" h="15020" extrusionOk="0">
                    <a:moveTo>
                      <a:pt x="91" y="0"/>
                    </a:moveTo>
                    <a:cubicBezTo>
                      <a:pt x="91" y="0"/>
                      <a:pt x="69" y="23"/>
                      <a:pt x="46" y="23"/>
                    </a:cubicBezTo>
                    <a:cubicBezTo>
                      <a:pt x="23" y="23"/>
                      <a:pt x="23" y="46"/>
                      <a:pt x="0" y="69"/>
                    </a:cubicBezTo>
                    <a:cubicBezTo>
                      <a:pt x="0" y="115"/>
                      <a:pt x="0" y="137"/>
                      <a:pt x="23" y="160"/>
                    </a:cubicBezTo>
                    <a:cubicBezTo>
                      <a:pt x="845" y="2100"/>
                      <a:pt x="1689" y="4063"/>
                      <a:pt x="2534" y="6003"/>
                    </a:cubicBezTo>
                    <a:cubicBezTo>
                      <a:pt x="3378" y="8012"/>
                      <a:pt x="4246" y="10021"/>
                      <a:pt x="5090" y="12006"/>
                    </a:cubicBezTo>
                    <a:cubicBezTo>
                      <a:pt x="5524" y="13011"/>
                      <a:pt x="5958" y="14015"/>
                      <a:pt x="6391" y="15019"/>
                    </a:cubicBezTo>
                    <a:lnTo>
                      <a:pt x="6437" y="15019"/>
                    </a:lnTo>
                    <a:cubicBezTo>
                      <a:pt x="6483" y="15019"/>
                      <a:pt x="6551" y="15019"/>
                      <a:pt x="6597" y="14997"/>
                    </a:cubicBezTo>
                    <a:cubicBezTo>
                      <a:pt x="5912" y="13422"/>
                      <a:pt x="5227" y="11847"/>
                      <a:pt x="4565" y="10249"/>
                    </a:cubicBezTo>
                    <a:cubicBezTo>
                      <a:pt x="3675" y="8195"/>
                      <a:pt x="2808" y="6163"/>
                      <a:pt x="1918" y="4109"/>
                    </a:cubicBezTo>
                    <a:cubicBezTo>
                      <a:pt x="1347" y="2762"/>
                      <a:pt x="753" y="1416"/>
                      <a:pt x="183" y="69"/>
                    </a:cubicBezTo>
                    <a:cubicBezTo>
                      <a:pt x="160" y="23"/>
                      <a:pt x="137" y="0"/>
                      <a:pt x="91" y="0"/>
                    </a:cubicBezTo>
                    <a:close/>
                  </a:path>
                </a:pathLst>
              </a:custGeom>
              <a:solidFill>
                <a:srgbClr val="D1AC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38" name="Google Shape;8032;p34">
                <a:extLst>
                  <a:ext uri="{FF2B5EF4-FFF2-40B4-BE49-F238E27FC236}">
                    <a16:creationId xmlns:a16="http://schemas.microsoft.com/office/drawing/2014/main" id="{D746F843-9BF5-2809-DBDC-7B559D23FA3B}"/>
                  </a:ext>
                </a:extLst>
              </p:cNvPr>
              <p:cNvSpPr/>
              <p:nvPr/>
            </p:nvSpPr>
            <p:spPr>
              <a:xfrm>
                <a:off x="760700" y="1066140"/>
                <a:ext cx="360988" cy="826641"/>
              </a:xfrm>
              <a:custGeom>
                <a:avLst/>
                <a:gdLst/>
                <a:ahLst/>
                <a:cxnLst/>
                <a:rect l="l" t="t" r="r" b="b"/>
                <a:pathLst>
                  <a:path w="6529" h="14951" extrusionOk="0">
                    <a:moveTo>
                      <a:pt x="68" y="0"/>
                    </a:moveTo>
                    <a:cubicBezTo>
                      <a:pt x="46" y="23"/>
                      <a:pt x="23" y="46"/>
                      <a:pt x="0" y="69"/>
                    </a:cubicBezTo>
                    <a:cubicBezTo>
                      <a:pt x="0" y="92"/>
                      <a:pt x="0" y="115"/>
                      <a:pt x="23" y="137"/>
                    </a:cubicBezTo>
                    <a:cubicBezTo>
                      <a:pt x="845" y="2077"/>
                      <a:pt x="1689" y="4040"/>
                      <a:pt x="2534" y="5981"/>
                    </a:cubicBezTo>
                    <a:cubicBezTo>
                      <a:pt x="3355" y="7921"/>
                      <a:pt x="4177" y="9838"/>
                      <a:pt x="4999" y="11778"/>
                    </a:cubicBezTo>
                    <a:cubicBezTo>
                      <a:pt x="5455" y="12828"/>
                      <a:pt x="5912" y="13901"/>
                      <a:pt x="6368" y="14951"/>
                    </a:cubicBezTo>
                    <a:cubicBezTo>
                      <a:pt x="6414" y="14905"/>
                      <a:pt x="6460" y="14860"/>
                      <a:pt x="6528" y="14814"/>
                    </a:cubicBezTo>
                    <a:cubicBezTo>
                      <a:pt x="5980" y="13536"/>
                      <a:pt x="5432" y="12235"/>
                      <a:pt x="4862" y="10957"/>
                    </a:cubicBezTo>
                    <a:cubicBezTo>
                      <a:pt x="4040" y="9016"/>
                      <a:pt x="3196" y="7053"/>
                      <a:pt x="2374" y="5113"/>
                    </a:cubicBezTo>
                    <a:cubicBezTo>
                      <a:pt x="1643" y="3424"/>
                      <a:pt x="913" y="1735"/>
                      <a:pt x="183" y="46"/>
                    </a:cubicBezTo>
                    <a:cubicBezTo>
                      <a:pt x="183" y="0"/>
                      <a:pt x="137" y="0"/>
                      <a:pt x="114" y="0"/>
                    </a:cubicBezTo>
                    <a:close/>
                  </a:path>
                </a:pathLst>
              </a:custGeom>
              <a:solidFill>
                <a:srgbClr val="D1AC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39" name="Google Shape;8033;p34">
                <a:extLst>
                  <a:ext uri="{FF2B5EF4-FFF2-40B4-BE49-F238E27FC236}">
                    <a16:creationId xmlns:a16="http://schemas.microsoft.com/office/drawing/2014/main" id="{B8F35CBF-EEEC-A635-FA23-609A377C12D6}"/>
                  </a:ext>
                </a:extLst>
              </p:cNvPr>
              <p:cNvSpPr/>
              <p:nvPr/>
            </p:nvSpPr>
            <p:spPr>
              <a:xfrm>
                <a:off x="451459" y="1184738"/>
                <a:ext cx="376138" cy="862026"/>
              </a:xfrm>
              <a:custGeom>
                <a:avLst/>
                <a:gdLst/>
                <a:ahLst/>
                <a:cxnLst/>
                <a:rect l="l" t="t" r="r" b="b"/>
                <a:pathLst>
                  <a:path w="6803" h="15591" extrusionOk="0">
                    <a:moveTo>
                      <a:pt x="92" y="1"/>
                    </a:moveTo>
                    <a:cubicBezTo>
                      <a:pt x="92" y="1"/>
                      <a:pt x="69" y="24"/>
                      <a:pt x="46" y="24"/>
                    </a:cubicBezTo>
                    <a:cubicBezTo>
                      <a:pt x="24" y="24"/>
                      <a:pt x="24" y="47"/>
                      <a:pt x="1" y="69"/>
                    </a:cubicBezTo>
                    <a:cubicBezTo>
                      <a:pt x="1" y="115"/>
                      <a:pt x="1" y="138"/>
                      <a:pt x="24" y="161"/>
                    </a:cubicBezTo>
                    <a:cubicBezTo>
                      <a:pt x="914" y="2215"/>
                      <a:pt x="1781" y="4292"/>
                      <a:pt x="2671" y="6369"/>
                    </a:cubicBezTo>
                    <a:cubicBezTo>
                      <a:pt x="3584" y="8446"/>
                      <a:pt x="4475" y="10546"/>
                      <a:pt x="5365" y="12646"/>
                    </a:cubicBezTo>
                    <a:cubicBezTo>
                      <a:pt x="5798" y="13628"/>
                      <a:pt x="6209" y="14609"/>
                      <a:pt x="6643" y="15591"/>
                    </a:cubicBezTo>
                    <a:cubicBezTo>
                      <a:pt x="6643" y="15591"/>
                      <a:pt x="6666" y="15568"/>
                      <a:pt x="6689" y="15568"/>
                    </a:cubicBezTo>
                    <a:lnTo>
                      <a:pt x="6711" y="15568"/>
                    </a:lnTo>
                    <a:cubicBezTo>
                      <a:pt x="6689" y="15568"/>
                      <a:pt x="6689" y="15568"/>
                      <a:pt x="6689" y="15545"/>
                    </a:cubicBezTo>
                    <a:cubicBezTo>
                      <a:pt x="6689" y="15545"/>
                      <a:pt x="6689" y="15522"/>
                      <a:pt x="6689" y="15522"/>
                    </a:cubicBezTo>
                    <a:cubicBezTo>
                      <a:pt x="6711" y="15499"/>
                      <a:pt x="6711" y="15499"/>
                      <a:pt x="6734" y="15499"/>
                    </a:cubicBezTo>
                    <a:cubicBezTo>
                      <a:pt x="6757" y="15499"/>
                      <a:pt x="6780" y="15499"/>
                      <a:pt x="6803" y="15476"/>
                    </a:cubicBezTo>
                    <a:cubicBezTo>
                      <a:pt x="6118" y="13924"/>
                      <a:pt x="5456" y="12349"/>
                      <a:pt x="4771" y="10774"/>
                    </a:cubicBezTo>
                    <a:cubicBezTo>
                      <a:pt x="3858" y="8652"/>
                      <a:pt x="2968" y="6529"/>
                      <a:pt x="2055" y="4406"/>
                    </a:cubicBezTo>
                    <a:lnTo>
                      <a:pt x="183" y="69"/>
                    </a:lnTo>
                    <a:cubicBezTo>
                      <a:pt x="183" y="24"/>
                      <a:pt x="138" y="1"/>
                      <a:pt x="92" y="1"/>
                    </a:cubicBezTo>
                    <a:close/>
                  </a:path>
                </a:pathLst>
              </a:custGeom>
              <a:solidFill>
                <a:srgbClr val="D1AC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40" name="Google Shape;8034;p34">
                <a:extLst>
                  <a:ext uri="{FF2B5EF4-FFF2-40B4-BE49-F238E27FC236}">
                    <a16:creationId xmlns:a16="http://schemas.microsoft.com/office/drawing/2014/main" id="{A4D29379-8F08-0409-E5DE-8405AC1B318C}"/>
                  </a:ext>
                </a:extLst>
              </p:cNvPr>
              <p:cNvSpPr/>
              <p:nvPr/>
            </p:nvSpPr>
            <p:spPr>
              <a:xfrm>
                <a:off x="833849" y="2083322"/>
                <a:ext cx="3870" cy="55"/>
              </a:xfrm>
              <a:custGeom>
                <a:avLst/>
                <a:gdLst/>
                <a:ahLst/>
                <a:cxnLst/>
                <a:rect l="l" t="t" r="r" b="b"/>
                <a:pathLst>
                  <a:path w="70" h="1" extrusionOk="0">
                    <a:moveTo>
                      <a:pt x="1" y="1"/>
                    </a:moveTo>
                    <a:cubicBezTo>
                      <a:pt x="24" y="1"/>
                      <a:pt x="47" y="1"/>
                      <a:pt x="69" y="1"/>
                    </a:cubicBezTo>
                    <a:cubicBezTo>
                      <a:pt x="69" y="1"/>
                      <a:pt x="69" y="1"/>
                      <a:pt x="69" y="1"/>
                    </a:cubicBezTo>
                    <a:cubicBezTo>
                      <a:pt x="47" y="1"/>
                      <a:pt x="24" y="1"/>
                      <a:pt x="1" y="1"/>
                    </a:cubicBezTo>
                    <a:cubicBezTo>
                      <a:pt x="1" y="1"/>
                      <a:pt x="1" y="1"/>
                      <a:pt x="1" y="1"/>
                    </a:cubicBezTo>
                    <a:close/>
                  </a:path>
                </a:pathLst>
              </a:custGeom>
              <a:solidFill>
                <a:srgbClr val="D1AC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41" name="Google Shape;8035;p34">
                <a:extLst>
                  <a:ext uri="{FF2B5EF4-FFF2-40B4-BE49-F238E27FC236}">
                    <a16:creationId xmlns:a16="http://schemas.microsoft.com/office/drawing/2014/main" id="{7DB13D75-BF84-539B-C1E8-8066AFCB68A3}"/>
                  </a:ext>
                </a:extLst>
              </p:cNvPr>
              <p:cNvSpPr/>
              <p:nvPr/>
            </p:nvSpPr>
            <p:spPr>
              <a:xfrm>
                <a:off x="633200" y="1109046"/>
                <a:ext cx="374866" cy="858211"/>
              </a:xfrm>
              <a:custGeom>
                <a:avLst/>
                <a:gdLst/>
                <a:ahLst/>
                <a:cxnLst/>
                <a:rect l="l" t="t" r="r" b="b"/>
                <a:pathLst>
                  <a:path w="6780" h="15522" extrusionOk="0">
                    <a:moveTo>
                      <a:pt x="46" y="0"/>
                    </a:moveTo>
                    <a:cubicBezTo>
                      <a:pt x="23" y="23"/>
                      <a:pt x="23" y="46"/>
                      <a:pt x="1" y="69"/>
                    </a:cubicBezTo>
                    <a:cubicBezTo>
                      <a:pt x="1" y="92"/>
                      <a:pt x="1" y="115"/>
                      <a:pt x="23" y="137"/>
                    </a:cubicBezTo>
                    <a:cubicBezTo>
                      <a:pt x="891" y="2192"/>
                      <a:pt x="1781" y="4246"/>
                      <a:pt x="2648" y="6277"/>
                    </a:cubicBezTo>
                    <a:cubicBezTo>
                      <a:pt x="3561" y="8423"/>
                      <a:pt x="4474" y="10546"/>
                      <a:pt x="5387" y="12668"/>
                    </a:cubicBezTo>
                    <a:cubicBezTo>
                      <a:pt x="5798" y="13627"/>
                      <a:pt x="6209" y="14586"/>
                      <a:pt x="6620" y="15522"/>
                    </a:cubicBezTo>
                    <a:cubicBezTo>
                      <a:pt x="6643" y="15499"/>
                      <a:pt x="6688" y="15476"/>
                      <a:pt x="6711" y="15453"/>
                    </a:cubicBezTo>
                    <a:cubicBezTo>
                      <a:pt x="6734" y="15430"/>
                      <a:pt x="6757" y="15408"/>
                      <a:pt x="6780" y="15408"/>
                    </a:cubicBezTo>
                    <a:cubicBezTo>
                      <a:pt x="6027" y="13650"/>
                      <a:pt x="5273" y="11892"/>
                      <a:pt x="4520" y="10135"/>
                    </a:cubicBezTo>
                    <a:cubicBezTo>
                      <a:pt x="3607" y="8012"/>
                      <a:pt x="2694" y="5912"/>
                      <a:pt x="1804" y="3789"/>
                    </a:cubicBezTo>
                    <a:cubicBezTo>
                      <a:pt x="1256" y="2557"/>
                      <a:pt x="731" y="1301"/>
                      <a:pt x="183" y="46"/>
                    </a:cubicBezTo>
                    <a:cubicBezTo>
                      <a:pt x="183" y="0"/>
                      <a:pt x="138" y="0"/>
                      <a:pt x="92" y="0"/>
                    </a:cubicBezTo>
                    <a:close/>
                  </a:path>
                </a:pathLst>
              </a:custGeom>
              <a:solidFill>
                <a:srgbClr val="D1AC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42" name="Google Shape;8036;p34">
                <a:extLst>
                  <a:ext uri="{FF2B5EF4-FFF2-40B4-BE49-F238E27FC236}">
                    <a16:creationId xmlns:a16="http://schemas.microsoft.com/office/drawing/2014/main" id="{036EA1B5-F593-43E7-FBBD-56858A1950FE}"/>
                  </a:ext>
                </a:extLst>
              </p:cNvPr>
              <p:cNvSpPr/>
              <p:nvPr/>
            </p:nvSpPr>
            <p:spPr>
              <a:xfrm>
                <a:off x="342924" y="1184738"/>
                <a:ext cx="122467" cy="99798"/>
              </a:xfrm>
              <a:custGeom>
                <a:avLst/>
                <a:gdLst/>
                <a:ahLst/>
                <a:cxnLst/>
                <a:rect l="l" t="t" r="r" b="b"/>
                <a:pathLst>
                  <a:path w="2215" h="1805" extrusionOk="0">
                    <a:moveTo>
                      <a:pt x="2055" y="1"/>
                    </a:moveTo>
                    <a:cubicBezTo>
                      <a:pt x="2055" y="1"/>
                      <a:pt x="2032" y="24"/>
                      <a:pt x="2032" y="24"/>
                    </a:cubicBezTo>
                    <a:cubicBezTo>
                      <a:pt x="1987" y="24"/>
                      <a:pt x="1941" y="69"/>
                      <a:pt x="1964" y="138"/>
                    </a:cubicBezTo>
                    <a:cubicBezTo>
                      <a:pt x="1964" y="229"/>
                      <a:pt x="1987" y="343"/>
                      <a:pt x="2009" y="435"/>
                    </a:cubicBezTo>
                    <a:cubicBezTo>
                      <a:pt x="2009" y="572"/>
                      <a:pt x="2009" y="686"/>
                      <a:pt x="1987" y="800"/>
                    </a:cubicBezTo>
                    <a:cubicBezTo>
                      <a:pt x="1987" y="891"/>
                      <a:pt x="1964" y="982"/>
                      <a:pt x="1918" y="1074"/>
                    </a:cubicBezTo>
                    <a:cubicBezTo>
                      <a:pt x="1873" y="1142"/>
                      <a:pt x="1850" y="1234"/>
                      <a:pt x="1781" y="1279"/>
                    </a:cubicBezTo>
                    <a:cubicBezTo>
                      <a:pt x="1736" y="1348"/>
                      <a:pt x="1690" y="1393"/>
                      <a:pt x="1621" y="1439"/>
                    </a:cubicBezTo>
                    <a:cubicBezTo>
                      <a:pt x="1553" y="1485"/>
                      <a:pt x="1484" y="1530"/>
                      <a:pt x="1416" y="1553"/>
                    </a:cubicBezTo>
                    <a:cubicBezTo>
                      <a:pt x="1348" y="1576"/>
                      <a:pt x="1256" y="1599"/>
                      <a:pt x="1188" y="1622"/>
                    </a:cubicBezTo>
                    <a:cubicBezTo>
                      <a:pt x="1096" y="1622"/>
                      <a:pt x="1005" y="1622"/>
                      <a:pt x="914" y="1599"/>
                    </a:cubicBezTo>
                    <a:cubicBezTo>
                      <a:pt x="823" y="1576"/>
                      <a:pt x="731" y="1553"/>
                      <a:pt x="663" y="1530"/>
                    </a:cubicBezTo>
                    <a:cubicBezTo>
                      <a:pt x="526" y="1462"/>
                      <a:pt x="412" y="1393"/>
                      <a:pt x="320" y="1302"/>
                    </a:cubicBezTo>
                    <a:cubicBezTo>
                      <a:pt x="275" y="1279"/>
                      <a:pt x="229" y="1234"/>
                      <a:pt x="183" y="1188"/>
                    </a:cubicBezTo>
                    <a:cubicBezTo>
                      <a:pt x="161" y="1165"/>
                      <a:pt x="132" y="1154"/>
                      <a:pt x="106" y="1154"/>
                    </a:cubicBezTo>
                    <a:cubicBezTo>
                      <a:pt x="81" y="1154"/>
                      <a:pt x="58" y="1165"/>
                      <a:pt x="46" y="1188"/>
                    </a:cubicBezTo>
                    <a:cubicBezTo>
                      <a:pt x="1" y="1211"/>
                      <a:pt x="1" y="1279"/>
                      <a:pt x="46" y="1325"/>
                    </a:cubicBezTo>
                    <a:cubicBezTo>
                      <a:pt x="252" y="1530"/>
                      <a:pt x="526" y="1713"/>
                      <a:pt x="845" y="1781"/>
                    </a:cubicBezTo>
                    <a:cubicBezTo>
                      <a:pt x="891" y="1804"/>
                      <a:pt x="960" y="1804"/>
                      <a:pt x="1028" y="1804"/>
                    </a:cubicBezTo>
                    <a:lnTo>
                      <a:pt x="1233" y="1804"/>
                    </a:lnTo>
                    <a:cubicBezTo>
                      <a:pt x="1348" y="1781"/>
                      <a:pt x="1484" y="1759"/>
                      <a:pt x="1599" y="1690"/>
                    </a:cubicBezTo>
                    <a:cubicBezTo>
                      <a:pt x="1713" y="1644"/>
                      <a:pt x="1804" y="1553"/>
                      <a:pt x="1895" y="1462"/>
                    </a:cubicBezTo>
                    <a:cubicBezTo>
                      <a:pt x="1987" y="1370"/>
                      <a:pt x="2055" y="1234"/>
                      <a:pt x="2124" y="1119"/>
                    </a:cubicBezTo>
                    <a:cubicBezTo>
                      <a:pt x="2169" y="982"/>
                      <a:pt x="2192" y="823"/>
                      <a:pt x="2192" y="686"/>
                    </a:cubicBezTo>
                    <a:cubicBezTo>
                      <a:pt x="2215" y="480"/>
                      <a:pt x="2169" y="275"/>
                      <a:pt x="2146" y="92"/>
                    </a:cubicBezTo>
                    <a:cubicBezTo>
                      <a:pt x="2146" y="47"/>
                      <a:pt x="2101" y="1"/>
                      <a:pt x="2055" y="1"/>
                    </a:cubicBezTo>
                    <a:close/>
                  </a:path>
                </a:pathLst>
              </a:custGeom>
              <a:solidFill>
                <a:srgbClr val="D1AC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43" name="Google Shape;8037;p34">
                <a:extLst>
                  <a:ext uri="{FF2B5EF4-FFF2-40B4-BE49-F238E27FC236}">
                    <a16:creationId xmlns:a16="http://schemas.microsoft.com/office/drawing/2014/main" id="{B3959E4D-8B0E-4131-81E8-2F02BA8C9CC0}"/>
                  </a:ext>
                </a:extLst>
              </p:cNvPr>
              <p:cNvSpPr/>
              <p:nvPr/>
            </p:nvSpPr>
            <p:spPr>
              <a:xfrm>
                <a:off x="454003" y="1107774"/>
                <a:ext cx="189368" cy="121914"/>
              </a:xfrm>
              <a:custGeom>
                <a:avLst/>
                <a:gdLst/>
                <a:ahLst/>
                <a:cxnLst/>
                <a:rect l="l" t="t" r="r" b="b"/>
                <a:pathLst>
                  <a:path w="3425" h="2205" extrusionOk="0">
                    <a:moveTo>
                      <a:pt x="3310" y="1"/>
                    </a:moveTo>
                    <a:cubicBezTo>
                      <a:pt x="3264" y="1"/>
                      <a:pt x="3219" y="46"/>
                      <a:pt x="3219" y="92"/>
                    </a:cubicBezTo>
                    <a:cubicBezTo>
                      <a:pt x="3219" y="320"/>
                      <a:pt x="3196" y="526"/>
                      <a:pt x="3173" y="731"/>
                    </a:cubicBezTo>
                    <a:cubicBezTo>
                      <a:pt x="3150" y="868"/>
                      <a:pt x="3105" y="1005"/>
                      <a:pt x="3059" y="1142"/>
                    </a:cubicBezTo>
                    <a:cubicBezTo>
                      <a:pt x="2991" y="1256"/>
                      <a:pt x="2945" y="1347"/>
                      <a:pt x="2876" y="1439"/>
                    </a:cubicBezTo>
                    <a:cubicBezTo>
                      <a:pt x="2785" y="1530"/>
                      <a:pt x="2694" y="1621"/>
                      <a:pt x="2603" y="1690"/>
                    </a:cubicBezTo>
                    <a:cubicBezTo>
                      <a:pt x="2488" y="1781"/>
                      <a:pt x="2351" y="1849"/>
                      <a:pt x="2237" y="1895"/>
                    </a:cubicBezTo>
                    <a:cubicBezTo>
                      <a:pt x="2078" y="1941"/>
                      <a:pt x="1918" y="1986"/>
                      <a:pt x="1758" y="2009"/>
                    </a:cubicBezTo>
                    <a:cubicBezTo>
                      <a:pt x="1598" y="2009"/>
                      <a:pt x="1416" y="2009"/>
                      <a:pt x="1256" y="1986"/>
                    </a:cubicBezTo>
                    <a:cubicBezTo>
                      <a:pt x="1096" y="1964"/>
                      <a:pt x="913" y="1895"/>
                      <a:pt x="754" y="1827"/>
                    </a:cubicBezTo>
                    <a:cubicBezTo>
                      <a:pt x="594" y="1758"/>
                      <a:pt x="457" y="1667"/>
                      <a:pt x="297" y="1553"/>
                    </a:cubicBezTo>
                    <a:cubicBezTo>
                      <a:pt x="274" y="1530"/>
                      <a:pt x="229" y="1484"/>
                      <a:pt x="183" y="1461"/>
                    </a:cubicBezTo>
                    <a:cubicBezTo>
                      <a:pt x="156" y="1435"/>
                      <a:pt x="130" y="1424"/>
                      <a:pt x="103" y="1424"/>
                    </a:cubicBezTo>
                    <a:cubicBezTo>
                      <a:pt x="84" y="1424"/>
                      <a:pt x="65" y="1429"/>
                      <a:pt x="46" y="1439"/>
                    </a:cubicBezTo>
                    <a:cubicBezTo>
                      <a:pt x="0" y="1484"/>
                      <a:pt x="0" y="1553"/>
                      <a:pt x="46" y="1598"/>
                    </a:cubicBezTo>
                    <a:cubicBezTo>
                      <a:pt x="183" y="1713"/>
                      <a:pt x="320" y="1827"/>
                      <a:pt x="503" y="1918"/>
                    </a:cubicBezTo>
                    <a:cubicBezTo>
                      <a:pt x="662" y="2009"/>
                      <a:pt x="822" y="2078"/>
                      <a:pt x="1005" y="2123"/>
                    </a:cubicBezTo>
                    <a:cubicBezTo>
                      <a:pt x="1197" y="2175"/>
                      <a:pt x="1389" y="2204"/>
                      <a:pt x="1582" y="2204"/>
                    </a:cubicBezTo>
                    <a:cubicBezTo>
                      <a:pt x="1732" y="2204"/>
                      <a:pt x="1882" y="2186"/>
                      <a:pt x="2032" y="2146"/>
                    </a:cubicBezTo>
                    <a:cubicBezTo>
                      <a:pt x="2374" y="2078"/>
                      <a:pt x="2694" y="1918"/>
                      <a:pt x="2922" y="1667"/>
                    </a:cubicBezTo>
                    <a:cubicBezTo>
                      <a:pt x="3036" y="1553"/>
                      <a:pt x="3150" y="1393"/>
                      <a:pt x="3219" y="1256"/>
                    </a:cubicBezTo>
                    <a:cubicBezTo>
                      <a:pt x="3310" y="1073"/>
                      <a:pt x="3356" y="891"/>
                      <a:pt x="3379" y="708"/>
                    </a:cubicBezTo>
                    <a:cubicBezTo>
                      <a:pt x="3379" y="617"/>
                      <a:pt x="3401" y="526"/>
                      <a:pt x="3401" y="434"/>
                    </a:cubicBezTo>
                    <a:cubicBezTo>
                      <a:pt x="3401" y="320"/>
                      <a:pt x="3401" y="206"/>
                      <a:pt x="3424" y="115"/>
                    </a:cubicBezTo>
                    <a:cubicBezTo>
                      <a:pt x="3424" y="46"/>
                      <a:pt x="3379" y="1"/>
                      <a:pt x="3333" y="1"/>
                    </a:cubicBezTo>
                    <a:close/>
                  </a:path>
                </a:pathLst>
              </a:custGeom>
              <a:solidFill>
                <a:srgbClr val="D1AC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44" name="Google Shape;8038;p34">
                <a:extLst>
                  <a:ext uri="{FF2B5EF4-FFF2-40B4-BE49-F238E27FC236}">
                    <a16:creationId xmlns:a16="http://schemas.microsoft.com/office/drawing/2014/main" id="{1AC64022-CFCC-BFB0-628B-5F8D19217866}"/>
                  </a:ext>
                </a:extLst>
              </p:cNvPr>
              <p:cNvSpPr/>
              <p:nvPr/>
            </p:nvSpPr>
            <p:spPr>
              <a:xfrm>
                <a:off x="634471" y="1066140"/>
                <a:ext cx="137617" cy="77074"/>
              </a:xfrm>
              <a:custGeom>
                <a:avLst/>
                <a:gdLst/>
                <a:ahLst/>
                <a:cxnLst/>
                <a:rect l="l" t="t" r="r" b="b"/>
                <a:pathLst>
                  <a:path w="2489" h="1394" extrusionOk="0">
                    <a:moveTo>
                      <a:pt x="2374" y="0"/>
                    </a:moveTo>
                    <a:cubicBezTo>
                      <a:pt x="2351" y="0"/>
                      <a:pt x="2329" y="23"/>
                      <a:pt x="2306" y="46"/>
                    </a:cubicBezTo>
                    <a:cubicBezTo>
                      <a:pt x="2283" y="46"/>
                      <a:pt x="2283" y="69"/>
                      <a:pt x="2283" y="92"/>
                    </a:cubicBezTo>
                    <a:cubicBezTo>
                      <a:pt x="2283" y="183"/>
                      <a:pt x="2283" y="274"/>
                      <a:pt x="2260" y="343"/>
                    </a:cubicBezTo>
                    <a:cubicBezTo>
                      <a:pt x="2237" y="457"/>
                      <a:pt x="2215" y="571"/>
                      <a:pt x="2169" y="662"/>
                    </a:cubicBezTo>
                    <a:cubicBezTo>
                      <a:pt x="2146" y="731"/>
                      <a:pt x="2100" y="799"/>
                      <a:pt x="2055" y="868"/>
                    </a:cubicBezTo>
                    <a:cubicBezTo>
                      <a:pt x="2009" y="913"/>
                      <a:pt x="1941" y="982"/>
                      <a:pt x="1895" y="1005"/>
                    </a:cubicBezTo>
                    <a:cubicBezTo>
                      <a:pt x="1827" y="1050"/>
                      <a:pt x="1758" y="1096"/>
                      <a:pt x="1690" y="1119"/>
                    </a:cubicBezTo>
                    <a:cubicBezTo>
                      <a:pt x="1598" y="1164"/>
                      <a:pt x="1507" y="1187"/>
                      <a:pt x="1416" y="1187"/>
                    </a:cubicBezTo>
                    <a:cubicBezTo>
                      <a:pt x="1376" y="1194"/>
                      <a:pt x="1335" y="1197"/>
                      <a:pt x="1296" y="1197"/>
                    </a:cubicBezTo>
                    <a:cubicBezTo>
                      <a:pt x="1200" y="1197"/>
                      <a:pt x="1108" y="1181"/>
                      <a:pt x="1028" y="1164"/>
                    </a:cubicBezTo>
                    <a:lnTo>
                      <a:pt x="1028" y="1164"/>
                    </a:lnTo>
                    <a:lnTo>
                      <a:pt x="1050" y="1187"/>
                    </a:lnTo>
                    <a:cubicBezTo>
                      <a:pt x="868" y="1142"/>
                      <a:pt x="708" y="1096"/>
                      <a:pt x="548" y="1028"/>
                    </a:cubicBezTo>
                    <a:cubicBezTo>
                      <a:pt x="411" y="959"/>
                      <a:pt x="274" y="891"/>
                      <a:pt x="137" y="799"/>
                    </a:cubicBezTo>
                    <a:cubicBezTo>
                      <a:pt x="120" y="782"/>
                      <a:pt x="99" y="774"/>
                      <a:pt x="79" y="774"/>
                    </a:cubicBezTo>
                    <a:cubicBezTo>
                      <a:pt x="46" y="774"/>
                      <a:pt x="15" y="794"/>
                      <a:pt x="0" y="822"/>
                    </a:cubicBezTo>
                    <a:cubicBezTo>
                      <a:pt x="0" y="845"/>
                      <a:pt x="0" y="868"/>
                      <a:pt x="0" y="891"/>
                    </a:cubicBezTo>
                    <a:cubicBezTo>
                      <a:pt x="0" y="913"/>
                      <a:pt x="23" y="936"/>
                      <a:pt x="46" y="959"/>
                    </a:cubicBezTo>
                    <a:cubicBezTo>
                      <a:pt x="252" y="1119"/>
                      <a:pt x="503" y="1233"/>
                      <a:pt x="754" y="1324"/>
                    </a:cubicBezTo>
                    <a:cubicBezTo>
                      <a:pt x="916" y="1368"/>
                      <a:pt x="1088" y="1394"/>
                      <a:pt x="1256" y="1394"/>
                    </a:cubicBezTo>
                    <a:cubicBezTo>
                      <a:pt x="1349" y="1394"/>
                      <a:pt x="1441" y="1386"/>
                      <a:pt x="1530" y="1370"/>
                    </a:cubicBezTo>
                    <a:cubicBezTo>
                      <a:pt x="1781" y="1324"/>
                      <a:pt x="2009" y="1210"/>
                      <a:pt x="2169" y="1028"/>
                    </a:cubicBezTo>
                    <a:cubicBezTo>
                      <a:pt x="2260" y="913"/>
                      <a:pt x="2329" y="799"/>
                      <a:pt x="2374" y="662"/>
                    </a:cubicBezTo>
                    <a:cubicBezTo>
                      <a:pt x="2420" y="594"/>
                      <a:pt x="2420" y="525"/>
                      <a:pt x="2443" y="457"/>
                    </a:cubicBezTo>
                    <a:cubicBezTo>
                      <a:pt x="2466" y="343"/>
                      <a:pt x="2488" y="229"/>
                      <a:pt x="2466" y="115"/>
                    </a:cubicBezTo>
                    <a:cubicBezTo>
                      <a:pt x="2466" y="92"/>
                      <a:pt x="2466" y="69"/>
                      <a:pt x="2443" y="46"/>
                    </a:cubicBezTo>
                    <a:cubicBezTo>
                      <a:pt x="2420" y="23"/>
                      <a:pt x="2397" y="0"/>
                      <a:pt x="2374" y="0"/>
                    </a:cubicBezTo>
                    <a:close/>
                  </a:path>
                </a:pathLst>
              </a:custGeom>
              <a:solidFill>
                <a:srgbClr val="D1AC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45" name="Google Shape;8039;p34">
                <a:extLst>
                  <a:ext uri="{FF2B5EF4-FFF2-40B4-BE49-F238E27FC236}">
                    <a16:creationId xmlns:a16="http://schemas.microsoft.com/office/drawing/2014/main" id="{71D4CABB-746A-D705-DC8F-4AD64CF796BB}"/>
                  </a:ext>
                </a:extLst>
              </p:cNvPr>
              <p:cNvSpPr/>
              <p:nvPr/>
            </p:nvSpPr>
            <p:spPr>
              <a:xfrm>
                <a:off x="681192" y="1876369"/>
                <a:ext cx="444255" cy="202306"/>
              </a:xfrm>
              <a:custGeom>
                <a:avLst/>
                <a:gdLst/>
                <a:ahLst/>
                <a:cxnLst/>
                <a:rect l="l" t="t" r="r" b="b"/>
                <a:pathLst>
                  <a:path w="8035" h="3659" extrusionOk="0">
                    <a:moveTo>
                      <a:pt x="7943" y="0"/>
                    </a:moveTo>
                    <a:cubicBezTo>
                      <a:pt x="7920" y="0"/>
                      <a:pt x="7898" y="23"/>
                      <a:pt x="7898" y="23"/>
                    </a:cubicBezTo>
                    <a:cubicBezTo>
                      <a:pt x="7875" y="46"/>
                      <a:pt x="7875" y="46"/>
                      <a:pt x="7875" y="46"/>
                    </a:cubicBezTo>
                    <a:cubicBezTo>
                      <a:pt x="7806" y="114"/>
                      <a:pt x="7738" y="160"/>
                      <a:pt x="7669" y="228"/>
                    </a:cubicBezTo>
                    <a:cubicBezTo>
                      <a:pt x="7647" y="228"/>
                      <a:pt x="7624" y="251"/>
                      <a:pt x="7601" y="274"/>
                    </a:cubicBezTo>
                    <a:cubicBezTo>
                      <a:pt x="7532" y="320"/>
                      <a:pt x="7464" y="388"/>
                      <a:pt x="7373" y="434"/>
                    </a:cubicBezTo>
                    <a:cubicBezTo>
                      <a:pt x="7373" y="434"/>
                      <a:pt x="7373" y="434"/>
                      <a:pt x="7373" y="457"/>
                    </a:cubicBezTo>
                    <a:cubicBezTo>
                      <a:pt x="7167" y="594"/>
                      <a:pt x="6962" y="753"/>
                      <a:pt x="6733" y="890"/>
                    </a:cubicBezTo>
                    <a:cubicBezTo>
                      <a:pt x="6711" y="913"/>
                      <a:pt x="6688" y="936"/>
                      <a:pt x="6642" y="936"/>
                    </a:cubicBezTo>
                    <a:cubicBezTo>
                      <a:pt x="6642" y="936"/>
                      <a:pt x="6642" y="959"/>
                      <a:pt x="6642" y="959"/>
                    </a:cubicBezTo>
                    <a:cubicBezTo>
                      <a:pt x="6231" y="1210"/>
                      <a:pt x="5798" y="1461"/>
                      <a:pt x="5364" y="1712"/>
                    </a:cubicBezTo>
                    <a:cubicBezTo>
                      <a:pt x="5159" y="1803"/>
                      <a:pt x="4953" y="1918"/>
                      <a:pt x="4748" y="2009"/>
                    </a:cubicBezTo>
                    <a:cubicBezTo>
                      <a:pt x="4542" y="2100"/>
                      <a:pt x="4314" y="2214"/>
                      <a:pt x="4109" y="2306"/>
                    </a:cubicBezTo>
                    <a:cubicBezTo>
                      <a:pt x="3606" y="2511"/>
                      <a:pt x="3081" y="2716"/>
                      <a:pt x="2556" y="2899"/>
                    </a:cubicBezTo>
                    <a:cubicBezTo>
                      <a:pt x="2214" y="3013"/>
                      <a:pt x="1849" y="3127"/>
                      <a:pt x="1506" y="3219"/>
                    </a:cubicBezTo>
                    <a:cubicBezTo>
                      <a:pt x="1370" y="3241"/>
                      <a:pt x="1255" y="3264"/>
                      <a:pt x="1118" y="3310"/>
                    </a:cubicBezTo>
                    <a:lnTo>
                      <a:pt x="1050" y="3310"/>
                    </a:lnTo>
                    <a:cubicBezTo>
                      <a:pt x="936" y="3333"/>
                      <a:pt x="845" y="3356"/>
                      <a:pt x="730" y="3378"/>
                    </a:cubicBezTo>
                    <a:cubicBezTo>
                      <a:pt x="525" y="3424"/>
                      <a:pt x="320" y="3447"/>
                      <a:pt x="114" y="3470"/>
                    </a:cubicBezTo>
                    <a:cubicBezTo>
                      <a:pt x="46" y="3470"/>
                      <a:pt x="0" y="3515"/>
                      <a:pt x="23" y="3584"/>
                    </a:cubicBezTo>
                    <a:cubicBezTo>
                      <a:pt x="23" y="3621"/>
                      <a:pt x="53" y="3658"/>
                      <a:pt x="89" y="3658"/>
                    </a:cubicBezTo>
                    <a:cubicBezTo>
                      <a:pt x="97" y="3658"/>
                      <a:pt x="106" y="3656"/>
                      <a:pt x="114" y="3652"/>
                    </a:cubicBezTo>
                    <a:cubicBezTo>
                      <a:pt x="342" y="3629"/>
                      <a:pt x="548" y="3607"/>
                      <a:pt x="753" y="3561"/>
                    </a:cubicBezTo>
                    <a:lnTo>
                      <a:pt x="799" y="3561"/>
                    </a:lnTo>
                    <a:cubicBezTo>
                      <a:pt x="890" y="3538"/>
                      <a:pt x="1004" y="3515"/>
                      <a:pt x="1096" y="3492"/>
                    </a:cubicBezTo>
                    <a:lnTo>
                      <a:pt x="1141" y="3492"/>
                    </a:lnTo>
                    <a:cubicBezTo>
                      <a:pt x="1278" y="3470"/>
                      <a:pt x="1415" y="3424"/>
                      <a:pt x="1552" y="3401"/>
                    </a:cubicBezTo>
                    <a:cubicBezTo>
                      <a:pt x="1917" y="3310"/>
                      <a:pt x="2260" y="3196"/>
                      <a:pt x="2625" y="3082"/>
                    </a:cubicBezTo>
                    <a:cubicBezTo>
                      <a:pt x="3150" y="2899"/>
                      <a:pt x="3675" y="2694"/>
                      <a:pt x="4177" y="2488"/>
                    </a:cubicBezTo>
                    <a:cubicBezTo>
                      <a:pt x="4382" y="2397"/>
                      <a:pt x="4588" y="2306"/>
                      <a:pt x="4793" y="2191"/>
                    </a:cubicBezTo>
                    <a:cubicBezTo>
                      <a:pt x="5478" y="1872"/>
                      <a:pt x="6117" y="1530"/>
                      <a:pt x="6756" y="1119"/>
                    </a:cubicBezTo>
                    <a:cubicBezTo>
                      <a:pt x="6779" y="1096"/>
                      <a:pt x="6802" y="1073"/>
                      <a:pt x="6825" y="1073"/>
                    </a:cubicBezTo>
                    <a:cubicBezTo>
                      <a:pt x="6848" y="1050"/>
                      <a:pt x="6848" y="1050"/>
                      <a:pt x="6848" y="1050"/>
                    </a:cubicBezTo>
                    <a:cubicBezTo>
                      <a:pt x="7076" y="913"/>
                      <a:pt x="7281" y="753"/>
                      <a:pt x="7487" y="594"/>
                    </a:cubicBezTo>
                    <a:cubicBezTo>
                      <a:pt x="7510" y="594"/>
                      <a:pt x="7510" y="594"/>
                      <a:pt x="7510" y="571"/>
                    </a:cubicBezTo>
                    <a:lnTo>
                      <a:pt x="7532" y="571"/>
                    </a:lnTo>
                    <a:cubicBezTo>
                      <a:pt x="7578" y="525"/>
                      <a:pt x="7624" y="502"/>
                      <a:pt x="7692" y="457"/>
                    </a:cubicBezTo>
                    <a:cubicBezTo>
                      <a:pt x="7715" y="434"/>
                      <a:pt x="7738" y="411"/>
                      <a:pt x="7738" y="411"/>
                    </a:cubicBezTo>
                    <a:cubicBezTo>
                      <a:pt x="7761" y="388"/>
                      <a:pt x="7761" y="388"/>
                      <a:pt x="7761" y="388"/>
                    </a:cubicBezTo>
                    <a:lnTo>
                      <a:pt x="7783" y="388"/>
                    </a:lnTo>
                    <a:cubicBezTo>
                      <a:pt x="7829" y="320"/>
                      <a:pt x="7898" y="274"/>
                      <a:pt x="7943" y="228"/>
                    </a:cubicBezTo>
                    <a:lnTo>
                      <a:pt x="7966" y="228"/>
                    </a:lnTo>
                    <a:cubicBezTo>
                      <a:pt x="7966" y="228"/>
                      <a:pt x="7966" y="206"/>
                      <a:pt x="7989" y="206"/>
                    </a:cubicBezTo>
                    <a:cubicBezTo>
                      <a:pt x="7989" y="206"/>
                      <a:pt x="7989" y="183"/>
                      <a:pt x="8012" y="183"/>
                    </a:cubicBezTo>
                    <a:cubicBezTo>
                      <a:pt x="8012" y="160"/>
                      <a:pt x="8035" y="160"/>
                      <a:pt x="8035" y="137"/>
                    </a:cubicBezTo>
                    <a:cubicBezTo>
                      <a:pt x="8035" y="92"/>
                      <a:pt x="8035" y="69"/>
                      <a:pt x="8035" y="46"/>
                    </a:cubicBezTo>
                    <a:cubicBezTo>
                      <a:pt x="8012" y="23"/>
                      <a:pt x="7989" y="23"/>
                      <a:pt x="7966" y="23"/>
                    </a:cubicBezTo>
                    <a:cubicBezTo>
                      <a:pt x="7966" y="23"/>
                      <a:pt x="7943" y="0"/>
                      <a:pt x="7943" y="0"/>
                    </a:cubicBezTo>
                    <a:close/>
                  </a:path>
                </a:pathLst>
              </a:custGeom>
              <a:solidFill>
                <a:srgbClr val="BDBDB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46" name="Google Shape;8040;p34">
                <a:extLst>
                  <a:ext uri="{FF2B5EF4-FFF2-40B4-BE49-F238E27FC236}">
                    <a16:creationId xmlns:a16="http://schemas.microsoft.com/office/drawing/2014/main" id="{E2834F1D-0014-4165-BC36-76EDD0D6CCBE}"/>
                  </a:ext>
                </a:extLst>
              </p:cNvPr>
              <p:cNvSpPr/>
              <p:nvPr/>
            </p:nvSpPr>
            <p:spPr>
              <a:xfrm>
                <a:off x="894448" y="2323118"/>
                <a:ext cx="20236" cy="21508"/>
              </a:xfrm>
              <a:custGeom>
                <a:avLst/>
                <a:gdLst/>
                <a:ahLst/>
                <a:cxnLst/>
                <a:rect l="l" t="t" r="r" b="b"/>
                <a:pathLst>
                  <a:path w="366" h="389" extrusionOk="0">
                    <a:moveTo>
                      <a:pt x="183" y="0"/>
                    </a:moveTo>
                    <a:cubicBezTo>
                      <a:pt x="92" y="0"/>
                      <a:pt x="0" y="92"/>
                      <a:pt x="0" y="183"/>
                    </a:cubicBezTo>
                    <a:cubicBezTo>
                      <a:pt x="0" y="297"/>
                      <a:pt x="92" y="388"/>
                      <a:pt x="183" y="388"/>
                    </a:cubicBezTo>
                    <a:cubicBezTo>
                      <a:pt x="297" y="388"/>
                      <a:pt x="366" y="297"/>
                      <a:pt x="366" y="183"/>
                    </a:cubicBezTo>
                    <a:cubicBezTo>
                      <a:pt x="366" y="92"/>
                      <a:pt x="297" y="0"/>
                      <a:pt x="183" y="0"/>
                    </a:cubicBezTo>
                    <a:close/>
                  </a:path>
                </a:pathLst>
              </a:custGeom>
              <a:solidFill>
                <a:srgbClr val="FDFDF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47" name="Google Shape;8041;p34">
                <a:extLst>
                  <a:ext uri="{FF2B5EF4-FFF2-40B4-BE49-F238E27FC236}">
                    <a16:creationId xmlns:a16="http://schemas.microsoft.com/office/drawing/2014/main" id="{064553C3-245E-7FC7-2CA8-18C65BF4C26F}"/>
                  </a:ext>
                </a:extLst>
              </p:cNvPr>
              <p:cNvSpPr/>
              <p:nvPr/>
            </p:nvSpPr>
            <p:spPr>
              <a:xfrm>
                <a:off x="1144306" y="2205736"/>
                <a:ext cx="16476" cy="17748"/>
              </a:xfrm>
              <a:custGeom>
                <a:avLst/>
                <a:gdLst/>
                <a:ahLst/>
                <a:cxnLst/>
                <a:rect l="l" t="t" r="r" b="b"/>
                <a:pathLst>
                  <a:path w="298" h="321" extrusionOk="0">
                    <a:moveTo>
                      <a:pt x="138" y="1"/>
                    </a:moveTo>
                    <a:cubicBezTo>
                      <a:pt x="69" y="1"/>
                      <a:pt x="1" y="69"/>
                      <a:pt x="1" y="160"/>
                    </a:cubicBezTo>
                    <a:cubicBezTo>
                      <a:pt x="1" y="252"/>
                      <a:pt x="69" y="320"/>
                      <a:pt x="138" y="320"/>
                    </a:cubicBezTo>
                    <a:cubicBezTo>
                      <a:pt x="229" y="320"/>
                      <a:pt x="298" y="252"/>
                      <a:pt x="298" y="160"/>
                    </a:cubicBezTo>
                    <a:cubicBezTo>
                      <a:pt x="298" y="69"/>
                      <a:pt x="229" y="1"/>
                      <a:pt x="138" y="1"/>
                    </a:cubicBezTo>
                    <a:close/>
                  </a:path>
                </a:pathLst>
              </a:custGeom>
              <a:solidFill>
                <a:srgbClr val="FDFDF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48" name="Google Shape;8042;p34">
                <a:extLst>
                  <a:ext uri="{FF2B5EF4-FFF2-40B4-BE49-F238E27FC236}">
                    <a16:creationId xmlns:a16="http://schemas.microsoft.com/office/drawing/2014/main" id="{D180ACA6-D969-7E8F-1389-2C22F28FBF73}"/>
                  </a:ext>
                </a:extLst>
              </p:cNvPr>
              <p:cNvSpPr/>
              <p:nvPr/>
            </p:nvSpPr>
            <p:spPr>
              <a:xfrm>
                <a:off x="898208" y="2348330"/>
                <a:ext cx="12717" cy="11445"/>
              </a:xfrm>
              <a:custGeom>
                <a:avLst/>
                <a:gdLst/>
                <a:ahLst/>
                <a:cxnLst/>
                <a:rect l="l" t="t" r="r" b="b"/>
                <a:pathLst>
                  <a:path w="230" h="207" extrusionOk="0">
                    <a:moveTo>
                      <a:pt x="115" y="1"/>
                    </a:moveTo>
                    <a:cubicBezTo>
                      <a:pt x="47" y="1"/>
                      <a:pt x="1" y="47"/>
                      <a:pt x="1" y="92"/>
                    </a:cubicBezTo>
                    <a:cubicBezTo>
                      <a:pt x="1" y="161"/>
                      <a:pt x="47" y="206"/>
                      <a:pt x="115" y="206"/>
                    </a:cubicBezTo>
                    <a:cubicBezTo>
                      <a:pt x="184" y="206"/>
                      <a:pt x="229" y="161"/>
                      <a:pt x="229" y="92"/>
                    </a:cubicBezTo>
                    <a:cubicBezTo>
                      <a:pt x="229" y="47"/>
                      <a:pt x="184" y="1"/>
                      <a:pt x="115" y="1"/>
                    </a:cubicBezTo>
                    <a:close/>
                  </a:path>
                </a:pathLst>
              </a:custGeom>
              <a:solidFill>
                <a:srgbClr val="FDFDF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49" name="Google Shape;8043;p34">
                <a:extLst>
                  <a:ext uri="{FF2B5EF4-FFF2-40B4-BE49-F238E27FC236}">
                    <a16:creationId xmlns:a16="http://schemas.microsoft.com/office/drawing/2014/main" id="{4ACE2D20-E712-348C-4E6B-36DB8BEDC960}"/>
                  </a:ext>
                </a:extLst>
              </p:cNvPr>
              <p:cNvSpPr/>
              <p:nvPr/>
            </p:nvSpPr>
            <p:spPr>
              <a:xfrm>
                <a:off x="1149393" y="2229732"/>
                <a:ext cx="11390" cy="11390"/>
              </a:xfrm>
              <a:custGeom>
                <a:avLst/>
                <a:gdLst/>
                <a:ahLst/>
                <a:cxnLst/>
                <a:rect l="l" t="t" r="r" b="b"/>
                <a:pathLst>
                  <a:path w="206" h="206" extrusionOk="0">
                    <a:moveTo>
                      <a:pt x="114" y="0"/>
                    </a:moveTo>
                    <a:cubicBezTo>
                      <a:pt x="46" y="0"/>
                      <a:pt x="0" y="46"/>
                      <a:pt x="0" y="92"/>
                    </a:cubicBezTo>
                    <a:cubicBezTo>
                      <a:pt x="0" y="160"/>
                      <a:pt x="46" y="206"/>
                      <a:pt x="114" y="206"/>
                    </a:cubicBezTo>
                    <a:cubicBezTo>
                      <a:pt x="160" y="206"/>
                      <a:pt x="206" y="160"/>
                      <a:pt x="206" y="92"/>
                    </a:cubicBezTo>
                    <a:cubicBezTo>
                      <a:pt x="206" y="46"/>
                      <a:pt x="160" y="0"/>
                      <a:pt x="114" y="0"/>
                    </a:cubicBezTo>
                    <a:close/>
                  </a:path>
                </a:pathLst>
              </a:custGeom>
              <a:solidFill>
                <a:srgbClr val="FDFDF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50" name="Google Shape;8044;p34">
                <a:extLst>
                  <a:ext uri="{FF2B5EF4-FFF2-40B4-BE49-F238E27FC236}">
                    <a16:creationId xmlns:a16="http://schemas.microsoft.com/office/drawing/2014/main" id="{04BD6F25-95E0-F438-EA64-3B65B957C80A}"/>
                  </a:ext>
                </a:extLst>
              </p:cNvPr>
              <p:cNvSpPr/>
              <p:nvPr/>
            </p:nvSpPr>
            <p:spPr>
              <a:xfrm>
                <a:off x="879298" y="2387476"/>
                <a:ext cx="71988" cy="47992"/>
              </a:xfrm>
              <a:custGeom>
                <a:avLst/>
                <a:gdLst/>
                <a:ahLst/>
                <a:cxnLst/>
                <a:rect l="l" t="t" r="r" b="b"/>
                <a:pathLst>
                  <a:path w="1302" h="868" extrusionOk="0">
                    <a:moveTo>
                      <a:pt x="617" y="0"/>
                    </a:moveTo>
                    <a:cubicBezTo>
                      <a:pt x="274" y="23"/>
                      <a:pt x="1" y="229"/>
                      <a:pt x="1" y="457"/>
                    </a:cubicBezTo>
                    <a:cubicBezTo>
                      <a:pt x="23" y="708"/>
                      <a:pt x="320" y="868"/>
                      <a:pt x="663" y="868"/>
                    </a:cubicBezTo>
                    <a:cubicBezTo>
                      <a:pt x="1028" y="845"/>
                      <a:pt x="1302" y="640"/>
                      <a:pt x="1279" y="411"/>
                    </a:cubicBezTo>
                    <a:cubicBezTo>
                      <a:pt x="1279" y="160"/>
                      <a:pt x="982" y="0"/>
                      <a:pt x="617" y="0"/>
                    </a:cubicBezTo>
                    <a:close/>
                  </a:path>
                </a:pathLst>
              </a:custGeom>
              <a:solidFill>
                <a:srgbClr val="FF647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51" name="Google Shape;8045;p34">
                <a:extLst>
                  <a:ext uri="{FF2B5EF4-FFF2-40B4-BE49-F238E27FC236}">
                    <a16:creationId xmlns:a16="http://schemas.microsoft.com/office/drawing/2014/main" id="{F0B484EE-223F-BC58-78E3-8DF3EBC11A83}"/>
                  </a:ext>
                </a:extLst>
              </p:cNvPr>
              <p:cNvSpPr/>
              <p:nvPr/>
            </p:nvSpPr>
            <p:spPr>
              <a:xfrm>
                <a:off x="1209936" y="2235482"/>
                <a:ext cx="71988" cy="56672"/>
              </a:xfrm>
              <a:custGeom>
                <a:avLst/>
                <a:gdLst/>
                <a:ahLst/>
                <a:cxnLst/>
                <a:rect l="l" t="t" r="r" b="b"/>
                <a:pathLst>
                  <a:path w="1302" h="1025" extrusionOk="0">
                    <a:moveTo>
                      <a:pt x="853" y="1"/>
                    </a:moveTo>
                    <a:cubicBezTo>
                      <a:pt x="707" y="1"/>
                      <a:pt x="538" y="58"/>
                      <a:pt x="389" y="170"/>
                    </a:cubicBezTo>
                    <a:cubicBezTo>
                      <a:pt x="92" y="398"/>
                      <a:pt x="1" y="718"/>
                      <a:pt x="138" y="901"/>
                    </a:cubicBezTo>
                    <a:cubicBezTo>
                      <a:pt x="200" y="984"/>
                      <a:pt x="305" y="1024"/>
                      <a:pt x="429" y="1024"/>
                    </a:cubicBezTo>
                    <a:cubicBezTo>
                      <a:pt x="577" y="1024"/>
                      <a:pt x="752" y="967"/>
                      <a:pt x="914" y="855"/>
                    </a:cubicBezTo>
                    <a:cubicBezTo>
                      <a:pt x="1188" y="627"/>
                      <a:pt x="1302" y="307"/>
                      <a:pt x="1142" y="125"/>
                    </a:cubicBezTo>
                    <a:cubicBezTo>
                      <a:pt x="1080" y="41"/>
                      <a:pt x="974" y="1"/>
                      <a:pt x="853" y="1"/>
                    </a:cubicBezTo>
                    <a:close/>
                  </a:path>
                </a:pathLst>
              </a:custGeom>
              <a:solidFill>
                <a:srgbClr val="FF647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52" name="Google Shape;8046;p34">
                <a:extLst>
                  <a:ext uri="{FF2B5EF4-FFF2-40B4-BE49-F238E27FC236}">
                    <a16:creationId xmlns:a16="http://schemas.microsoft.com/office/drawing/2014/main" id="{46A4F717-8FBA-4EEF-A4D5-B7F9B6CF487F}"/>
                  </a:ext>
                </a:extLst>
              </p:cNvPr>
              <p:cNvSpPr/>
              <p:nvPr/>
            </p:nvSpPr>
            <p:spPr>
              <a:xfrm>
                <a:off x="638231" y="1088864"/>
                <a:ext cx="478369" cy="872089"/>
              </a:xfrm>
              <a:custGeom>
                <a:avLst/>
                <a:gdLst/>
                <a:ahLst/>
                <a:cxnLst/>
                <a:rect l="l" t="t" r="r" b="b"/>
                <a:pathLst>
                  <a:path w="8652" h="15773" extrusionOk="0">
                    <a:moveTo>
                      <a:pt x="2329" y="0"/>
                    </a:moveTo>
                    <a:cubicBezTo>
                      <a:pt x="2283" y="23"/>
                      <a:pt x="2261" y="92"/>
                      <a:pt x="2283" y="160"/>
                    </a:cubicBezTo>
                    <a:lnTo>
                      <a:pt x="2283" y="183"/>
                    </a:lnTo>
                    <a:lnTo>
                      <a:pt x="2306" y="206"/>
                    </a:lnTo>
                    <a:cubicBezTo>
                      <a:pt x="2261" y="251"/>
                      <a:pt x="2238" y="274"/>
                      <a:pt x="2215" y="320"/>
                    </a:cubicBezTo>
                    <a:cubicBezTo>
                      <a:pt x="2192" y="365"/>
                      <a:pt x="2169" y="388"/>
                      <a:pt x="2147" y="411"/>
                    </a:cubicBezTo>
                    <a:lnTo>
                      <a:pt x="2124" y="434"/>
                    </a:lnTo>
                    <a:cubicBezTo>
                      <a:pt x="2055" y="502"/>
                      <a:pt x="2010" y="571"/>
                      <a:pt x="1964" y="594"/>
                    </a:cubicBezTo>
                    <a:cubicBezTo>
                      <a:pt x="1964" y="617"/>
                      <a:pt x="1941" y="617"/>
                      <a:pt x="1918" y="639"/>
                    </a:cubicBezTo>
                    <a:cubicBezTo>
                      <a:pt x="1850" y="708"/>
                      <a:pt x="1781" y="753"/>
                      <a:pt x="1690" y="799"/>
                    </a:cubicBezTo>
                    <a:cubicBezTo>
                      <a:pt x="1644" y="822"/>
                      <a:pt x="1599" y="845"/>
                      <a:pt x="1553" y="845"/>
                    </a:cubicBezTo>
                    <a:cubicBezTo>
                      <a:pt x="1507" y="868"/>
                      <a:pt x="1485" y="868"/>
                      <a:pt x="1439" y="890"/>
                    </a:cubicBezTo>
                    <a:lnTo>
                      <a:pt x="1348" y="890"/>
                    </a:lnTo>
                    <a:cubicBezTo>
                      <a:pt x="1348" y="913"/>
                      <a:pt x="1325" y="913"/>
                      <a:pt x="1302" y="913"/>
                    </a:cubicBezTo>
                    <a:lnTo>
                      <a:pt x="1119" y="913"/>
                    </a:lnTo>
                    <a:cubicBezTo>
                      <a:pt x="1051" y="913"/>
                      <a:pt x="982" y="913"/>
                      <a:pt x="891" y="890"/>
                    </a:cubicBezTo>
                    <a:lnTo>
                      <a:pt x="868" y="890"/>
                    </a:lnTo>
                    <a:cubicBezTo>
                      <a:pt x="800" y="890"/>
                      <a:pt x="709" y="868"/>
                      <a:pt x="640" y="868"/>
                    </a:cubicBezTo>
                    <a:cubicBezTo>
                      <a:pt x="572" y="845"/>
                      <a:pt x="480" y="799"/>
                      <a:pt x="412" y="753"/>
                    </a:cubicBezTo>
                    <a:cubicBezTo>
                      <a:pt x="343" y="731"/>
                      <a:pt x="298" y="708"/>
                      <a:pt x="229" y="662"/>
                    </a:cubicBezTo>
                    <a:lnTo>
                      <a:pt x="184" y="639"/>
                    </a:lnTo>
                    <a:cubicBezTo>
                      <a:pt x="161" y="617"/>
                      <a:pt x="138" y="617"/>
                      <a:pt x="115" y="594"/>
                    </a:cubicBezTo>
                    <a:cubicBezTo>
                      <a:pt x="92" y="594"/>
                      <a:pt x="92" y="617"/>
                      <a:pt x="92" y="617"/>
                    </a:cubicBezTo>
                    <a:cubicBezTo>
                      <a:pt x="47" y="639"/>
                      <a:pt x="47" y="662"/>
                      <a:pt x="24" y="685"/>
                    </a:cubicBezTo>
                    <a:cubicBezTo>
                      <a:pt x="24" y="685"/>
                      <a:pt x="24" y="708"/>
                      <a:pt x="1" y="708"/>
                    </a:cubicBezTo>
                    <a:cubicBezTo>
                      <a:pt x="1" y="731"/>
                      <a:pt x="1" y="731"/>
                      <a:pt x="1" y="753"/>
                    </a:cubicBezTo>
                    <a:lnTo>
                      <a:pt x="138" y="753"/>
                    </a:lnTo>
                    <a:cubicBezTo>
                      <a:pt x="184" y="776"/>
                      <a:pt x="206" y="822"/>
                      <a:pt x="229" y="868"/>
                    </a:cubicBezTo>
                    <a:cubicBezTo>
                      <a:pt x="252" y="913"/>
                      <a:pt x="252" y="959"/>
                      <a:pt x="229" y="1005"/>
                    </a:cubicBezTo>
                    <a:cubicBezTo>
                      <a:pt x="229" y="1005"/>
                      <a:pt x="229" y="1005"/>
                      <a:pt x="229" y="1027"/>
                    </a:cubicBezTo>
                    <a:cubicBezTo>
                      <a:pt x="229" y="1050"/>
                      <a:pt x="252" y="1073"/>
                      <a:pt x="252" y="1096"/>
                    </a:cubicBezTo>
                    <a:lnTo>
                      <a:pt x="275" y="1142"/>
                    </a:lnTo>
                    <a:lnTo>
                      <a:pt x="298" y="1210"/>
                    </a:lnTo>
                    <a:lnTo>
                      <a:pt x="389" y="1415"/>
                    </a:lnTo>
                    <a:cubicBezTo>
                      <a:pt x="435" y="1484"/>
                      <a:pt x="457" y="1552"/>
                      <a:pt x="503" y="1644"/>
                    </a:cubicBezTo>
                    <a:cubicBezTo>
                      <a:pt x="526" y="1712"/>
                      <a:pt x="572" y="1803"/>
                      <a:pt x="617" y="1895"/>
                    </a:cubicBezTo>
                    <a:cubicBezTo>
                      <a:pt x="663" y="2032"/>
                      <a:pt x="731" y="2169"/>
                      <a:pt x="777" y="2328"/>
                    </a:cubicBezTo>
                    <a:lnTo>
                      <a:pt x="823" y="2397"/>
                    </a:lnTo>
                    <a:cubicBezTo>
                      <a:pt x="823" y="2443"/>
                      <a:pt x="845" y="2465"/>
                      <a:pt x="868" y="2511"/>
                    </a:cubicBezTo>
                    <a:cubicBezTo>
                      <a:pt x="891" y="2557"/>
                      <a:pt x="914" y="2602"/>
                      <a:pt x="914" y="2648"/>
                    </a:cubicBezTo>
                    <a:cubicBezTo>
                      <a:pt x="937" y="2671"/>
                      <a:pt x="937" y="2694"/>
                      <a:pt x="960" y="2739"/>
                    </a:cubicBezTo>
                    <a:cubicBezTo>
                      <a:pt x="960" y="2739"/>
                      <a:pt x="982" y="2762"/>
                      <a:pt x="982" y="2762"/>
                    </a:cubicBezTo>
                    <a:cubicBezTo>
                      <a:pt x="1005" y="2808"/>
                      <a:pt x="1028" y="2831"/>
                      <a:pt x="1051" y="2876"/>
                    </a:cubicBezTo>
                    <a:cubicBezTo>
                      <a:pt x="1074" y="2922"/>
                      <a:pt x="1074" y="2945"/>
                      <a:pt x="1097" y="2990"/>
                    </a:cubicBezTo>
                    <a:lnTo>
                      <a:pt x="1119" y="3059"/>
                    </a:lnTo>
                    <a:cubicBezTo>
                      <a:pt x="1142" y="3082"/>
                      <a:pt x="1142" y="3127"/>
                      <a:pt x="1165" y="3173"/>
                    </a:cubicBezTo>
                    <a:lnTo>
                      <a:pt x="1256" y="3310"/>
                    </a:lnTo>
                    <a:cubicBezTo>
                      <a:pt x="1279" y="3378"/>
                      <a:pt x="1325" y="3447"/>
                      <a:pt x="1348" y="3515"/>
                    </a:cubicBezTo>
                    <a:cubicBezTo>
                      <a:pt x="1416" y="3652"/>
                      <a:pt x="1462" y="3766"/>
                      <a:pt x="1507" y="3881"/>
                    </a:cubicBezTo>
                    <a:cubicBezTo>
                      <a:pt x="1553" y="3995"/>
                      <a:pt x="1599" y="4109"/>
                      <a:pt x="1644" y="4223"/>
                    </a:cubicBezTo>
                    <a:cubicBezTo>
                      <a:pt x="1690" y="4314"/>
                      <a:pt x="1713" y="4383"/>
                      <a:pt x="1759" y="4474"/>
                    </a:cubicBezTo>
                    <a:cubicBezTo>
                      <a:pt x="1781" y="4542"/>
                      <a:pt x="1804" y="4634"/>
                      <a:pt x="1850" y="4702"/>
                    </a:cubicBezTo>
                    <a:lnTo>
                      <a:pt x="1850" y="4748"/>
                    </a:lnTo>
                    <a:cubicBezTo>
                      <a:pt x="1918" y="4908"/>
                      <a:pt x="1987" y="5067"/>
                      <a:pt x="2055" y="5227"/>
                    </a:cubicBezTo>
                    <a:cubicBezTo>
                      <a:pt x="2078" y="5273"/>
                      <a:pt x="2101" y="5341"/>
                      <a:pt x="2124" y="5410"/>
                    </a:cubicBezTo>
                    <a:cubicBezTo>
                      <a:pt x="2192" y="5524"/>
                      <a:pt x="2238" y="5661"/>
                      <a:pt x="2306" y="5798"/>
                    </a:cubicBezTo>
                    <a:lnTo>
                      <a:pt x="2329" y="5844"/>
                    </a:lnTo>
                    <a:cubicBezTo>
                      <a:pt x="2398" y="6026"/>
                      <a:pt x="2466" y="6186"/>
                      <a:pt x="2535" y="6346"/>
                    </a:cubicBezTo>
                    <a:cubicBezTo>
                      <a:pt x="2580" y="6414"/>
                      <a:pt x="2603" y="6505"/>
                      <a:pt x="2626" y="6574"/>
                    </a:cubicBezTo>
                    <a:lnTo>
                      <a:pt x="2672" y="6620"/>
                    </a:lnTo>
                    <a:lnTo>
                      <a:pt x="2694" y="6688"/>
                    </a:lnTo>
                    <a:lnTo>
                      <a:pt x="2740" y="6779"/>
                    </a:lnTo>
                    <a:cubicBezTo>
                      <a:pt x="2808" y="6916"/>
                      <a:pt x="2877" y="7030"/>
                      <a:pt x="2923" y="7167"/>
                    </a:cubicBezTo>
                    <a:cubicBezTo>
                      <a:pt x="2991" y="7304"/>
                      <a:pt x="3060" y="7441"/>
                      <a:pt x="3128" y="7601"/>
                    </a:cubicBezTo>
                    <a:cubicBezTo>
                      <a:pt x="3219" y="7761"/>
                      <a:pt x="3288" y="7943"/>
                      <a:pt x="3379" y="8126"/>
                    </a:cubicBezTo>
                    <a:lnTo>
                      <a:pt x="3402" y="8195"/>
                    </a:lnTo>
                    <a:cubicBezTo>
                      <a:pt x="3448" y="8331"/>
                      <a:pt x="3516" y="8446"/>
                      <a:pt x="3562" y="8583"/>
                    </a:cubicBezTo>
                    <a:cubicBezTo>
                      <a:pt x="3607" y="8674"/>
                      <a:pt x="3653" y="8742"/>
                      <a:pt x="3676" y="8834"/>
                    </a:cubicBezTo>
                    <a:cubicBezTo>
                      <a:pt x="3721" y="8902"/>
                      <a:pt x="3744" y="8971"/>
                      <a:pt x="3767" y="9062"/>
                    </a:cubicBezTo>
                    <a:lnTo>
                      <a:pt x="3836" y="9176"/>
                    </a:lnTo>
                    <a:cubicBezTo>
                      <a:pt x="3881" y="9290"/>
                      <a:pt x="3927" y="9427"/>
                      <a:pt x="3973" y="9541"/>
                    </a:cubicBezTo>
                    <a:cubicBezTo>
                      <a:pt x="3995" y="9587"/>
                      <a:pt x="4018" y="9633"/>
                      <a:pt x="4041" y="9701"/>
                    </a:cubicBezTo>
                    <a:lnTo>
                      <a:pt x="4064" y="9769"/>
                    </a:lnTo>
                    <a:cubicBezTo>
                      <a:pt x="4087" y="9815"/>
                      <a:pt x="4110" y="9861"/>
                      <a:pt x="4110" y="9906"/>
                    </a:cubicBezTo>
                    <a:lnTo>
                      <a:pt x="4155" y="9998"/>
                    </a:lnTo>
                    <a:lnTo>
                      <a:pt x="4201" y="10112"/>
                    </a:lnTo>
                    <a:cubicBezTo>
                      <a:pt x="4246" y="10226"/>
                      <a:pt x="4315" y="10363"/>
                      <a:pt x="4361" y="10477"/>
                    </a:cubicBezTo>
                    <a:lnTo>
                      <a:pt x="4406" y="10568"/>
                    </a:lnTo>
                    <a:cubicBezTo>
                      <a:pt x="4429" y="10614"/>
                      <a:pt x="4452" y="10682"/>
                      <a:pt x="4475" y="10728"/>
                    </a:cubicBezTo>
                    <a:lnTo>
                      <a:pt x="4520" y="10819"/>
                    </a:lnTo>
                    <a:cubicBezTo>
                      <a:pt x="4543" y="10865"/>
                      <a:pt x="4543" y="10911"/>
                      <a:pt x="4566" y="10956"/>
                    </a:cubicBezTo>
                    <a:cubicBezTo>
                      <a:pt x="4634" y="11093"/>
                      <a:pt x="4703" y="11253"/>
                      <a:pt x="4771" y="11390"/>
                    </a:cubicBezTo>
                    <a:lnTo>
                      <a:pt x="4771" y="11436"/>
                    </a:lnTo>
                    <a:cubicBezTo>
                      <a:pt x="4817" y="11504"/>
                      <a:pt x="4840" y="11595"/>
                      <a:pt x="4863" y="11687"/>
                    </a:cubicBezTo>
                    <a:cubicBezTo>
                      <a:pt x="4908" y="11778"/>
                      <a:pt x="4931" y="11847"/>
                      <a:pt x="4977" y="11938"/>
                    </a:cubicBezTo>
                    <a:cubicBezTo>
                      <a:pt x="5045" y="12098"/>
                      <a:pt x="5114" y="12257"/>
                      <a:pt x="5182" y="12394"/>
                    </a:cubicBezTo>
                    <a:cubicBezTo>
                      <a:pt x="5228" y="12486"/>
                      <a:pt x="5251" y="12577"/>
                      <a:pt x="5296" y="12691"/>
                    </a:cubicBezTo>
                    <a:cubicBezTo>
                      <a:pt x="5319" y="12760"/>
                      <a:pt x="5365" y="12828"/>
                      <a:pt x="5388" y="12897"/>
                    </a:cubicBezTo>
                    <a:cubicBezTo>
                      <a:pt x="5433" y="12988"/>
                      <a:pt x="5456" y="13056"/>
                      <a:pt x="5479" y="13125"/>
                    </a:cubicBezTo>
                    <a:cubicBezTo>
                      <a:pt x="5525" y="13216"/>
                      <a:pt x="5548" y="13307"/>
                      <a:pt x="5593" y="13399"/>
                    </a:cubicBezTo>
                    <a:cubicBezTo>
                      <a:pt x="5662" y="13536"/>
                      <a:pt x="5730" y="13673"/>
                      <a:pt x="5776" y="13810"/>
                    </a:cubicBezTo>
                    <a:cubicBezTo>
                      <a:pt x="5821" y="13901"/>
                      <a:pt x="5867" y="13992"/>
                      <a:pt x="5890" y="14083"/>
                    </a:cubicBezTo>
                    <a:cubicBezTo>
                      <a:pt x="5936" y="14152"/>
                      <a:pt x="5958" y="14220"/>
                      <a:pt x="5981" y="14312"/>
                    </a:cubicBezTo>
                    <a:cubicBezTo>
                      <a:pt x="6027" y="14403"/>
                      <a:pt x="6072" y="14471"/>
                      <a:pt x="6095" y="14563"/>
                    </a:cubicBezTo>
                    <a:cubicBezTo>
                      <a:pt x="6118" y="14654"/>
                      <a:pt x="6164" y="14723"/>
                      <a:pt x="6187" y="14791"/>
                    </a:cubicBezTo>
                    <a:lnTo>
                      <a:pt x="6278" y="14996"/>
                    </a:lnTo>
                    <a:lnTo>
                      <a:pt x="6369" y="15225"/>
                    </a:lnTo>
                    <a:cubicBezTo>
                      <a:pt x="6392" y="15270"/>
                      <a:pt x="6415" y="15316"/>
                      <a:pt x="6438" y="15362"/>
                    </a:cubicBezTo>
                    <a:lnTo>
                      <a:pt x="6438" y="15384"/>
                    </a:lnTo>
                    <a:cubicBezTo>
                      <a:pt x="6483" y="15430"/>
                      <a:pt x="6506" y="15499"/>
                      <a:pt x="6506" y="15544"/>
                    </a:cubicBezTo>
                    <a:cubicBezTo>
                      <a:pt x="6506" y="15567"/>
                      <a:pt x="6506" y="15590"/>
                      <a:pt x="6483" y="15613"/>
                    </a:cubicBezTo>
                    <a:cubicBezTo>
                      <a:pt x="6506" y="15658"/>
                      <a:pt x="6529" y="15727"/>
                      <a:pt x="6506" y="15773"/>
                    </a:cubicBezTo>
                    <a:cubicBezTo>
                      <a:pt x="6529" y="15750"/>
                      <a:pt x="6575" y="15727"/>
                      <a:pt x="6597" y="15704"/>
                    </a:cubicBezTo>
                    <a:lnTo>
                      <a:pt x="6620" y="15681"/>
                    </a:lnTo>
                    <a:lnTo>
                      <a:pt x="6666" y="15658"/>
                    </a:lnTo>
                    <a:cubicBezTo>
                      <a:pt x="6689" y="15681"/>
                      <a:pt x="6689" y="15681"/>
                      <a:pt x="6712" y="15681"/>
                    </a:cubicBezTo>
                    <a:lnTo>
                      <a:pt x="6734" y="15704"/>
                    </a:lnTo>
                    <a:lnTo>
                      <a:pt x="6780" y="15704"/>
                    </a:lnTo>
                    <a:cubicBezTo>
                      <a:pt x="6803" y="15681"/>
                      <a:pt x="6826" y="15681"/>
                      <a:pt x="6849" y="15658"/>
                    </a:cubicBezTo>
                    <a:lnTo>
                      <a:pt x="6986" y="15590"/>
                    </a:lnTo>
                    <a:lnTo>
                      <a:pt x="7100" y="15521"/>
                    </a:lnTo>
                    <a:cubicBezTo>
                      <a:pt x="7191" y="15476"/>
                      <a:pt x="7259" y="15430"/>
                      <a:pt x="7351" y="15384"/>
                    </a:cubicBezTo>
                    <a:lnTo>
                      <a:pt x="7396" y="15339"/>
                    </a:lnTo>
                    <a:lnTo>
                      <a:pt x="7442" y="15316"/>
                    </a:lnTo>
                    <a:cubicBezTo>
                      <a:pt x="7465" y="15293"/>
                      <a:pt x="7488" y="15293"/>
                      <a:pt x="7533" y="15270"/>
                    </a:cubicBezTo>
                    <a:cubicBezTo>
                      <a:pt x="7556" y="15248"/>
                      <a:pt x="7602" y="15225"/>
                      <a:pt x="7625" y="15179"/>
                    </a:cubicBezTo>
                    <a:lnTo>
                      <a:pt x="7670" y="15179"/>
                    </a:lnTo>
                    <a:cubicBezTo>
                      <a:pt x="7670" y="15156"/>
                      <a:pt x="7670" y="15156"/>
                      <a:pt x="7693" y="15156"/>
                    </a:cubicBezTo>
                    <a:lnTo>
                      <a:pt x="7762" y="15111"/>
                    </a:lnTo>
                    <a:cubicBezTo>
                      <a:pt x="7830" y="15042"/>
                      <a:pt x="7921" y="14974"/>
                      <a:pt x="7990" y="14905"/>
                    </a:cubicBezTo>
                    <a:cubicBezTo>
                      <a:pt x="8035" y="14882"/>
                      <a:pt x="8081" y="14859"/>
                      <a:pt x="8127" y="14814"/>
                    </a:cubicBezTo>
                    <a:cubicBezTo>
                      <a:pt x="8172" y="14791"/>
                      <a:pt x="8195" y="14768"/>
                      <a:pt x="8241" y="14723"/>
                    </a:cubicBezTo>
                    <a:lnTo>
                      <a:pt x="8264" y="14700"/>
                    </a:lnTo>
                    <a:cubicBezTo>
                      <a:pt x="8287" y="14654"/>
                      <a:pt x="8309" y="14631"/>
                      <a:pt x="8355" y="14608"/>
                    </a:cubicBezTo>
                    <a:lnTo>
                      <a:pt x="8401" y="14586"/>
                    </a:lnTo>
                    <a:lnTo>
                      <a:pt x="8446" y="14563"/>
                    </a:lnTo>
                    <a:cubicBezTo>
                      <a:pt x="8469" y="14540"/>
                      <a:pt x="8492" y="14517"/>
                      <a:pt x="8515" y="14494"/>
                    </a:cubicBezTo>
                    <a:cubicBezTo>
                      <a:pt x="8560" y="14449"/>
                      <a:pt x="8583" y="14403"/>
                      <a:pt x="8606" y="14357"/>
                    </a:cubicBezTo>
                    <a:cubicBezTo>
                      <a:pt x="8652" y="14266"/>
                      <a:pt x="8606" y="14175"/>
                      <a:pt x="8538" y="14129"/>
                    </a:cubicBezTo>
                    <a:lnTo>
                      <a:pt x="8515" y="14129"/>
                    </a:lnTo>
                    <a:cubicBezTo>
                      <a:pt x="8515" y="14083"/>
                      <a:pt x="8515" y="14061"/>
                      <a:pt x="8492" y="14038"/>
                    </a:cubicBezTo>
                    <a:cubicBezTo>
                      <a:pt x="8492" y="14038"/>
                      <a:pt x="8492" y="14015"/>
                      <a:pt x="8469" y="13992"/>
                    </a:cubicBezTo>
                    <a:cubicBezTo>
                      <a:pt x="8446" y="13946"/>
                      <a:pt x="8424" y="13901"/>
                      <a:pt x="8424" y="13878"/>
                    </a:cubicBezTo>
                    <a:cubicBezTo>
                      <a:pt x="8378" y="13787"/>
                      <a:pt x="8332" y="13718"/>
                      <a:pt x="8309" y="13627"/>
                    </a:cubicBezTo>
                    <a:lnTo>
                      <a:pt x="8241" y="13467"/>
                    </a:lnTo>
                    <a:cubicBezTo>
                      <a:pt x="8195" y="13376"/>
                      <a:pt x="8150" y="13262"/>
                      <a:pt x="8104" y="13148"/>
                    </a:cubicBezTo>
                    <a:cubicBezTo>
                      <a:pt x="7967" y="12805"/>
                      <a:pt x="7807" y="12486"/>
                      <a:pt x="7670" y="12143"/>
                    </a:cubicBezTo>
                    <a:cubicBezTo>
                      <a:pt x="7602" y="11984"/>
                      <a:pt x="7510" y="11824"/>
                      <a:pt x="7442" y="11641"/>
                    </a:cubicBezTo>
                    <a:cubicBezTo>
                      <a:pt x="7396" y="11504"/>
                      <a:pt x="7351" y="11367"/>
                      <a:pt x="7282" y="11253"/>
                    </a:cubicBezTo>
                    <a:lnTo>
                      <a:pt x="7237" y="11139"/>
                    </a:lnTo>
                    <a:cubicBezTo>
                      <a:pt x="7214" y="11093"/>
                      <a:pt x="7191" y="11025"/>
                      <a:pt x="7168" y="10979"/>
                    </a:cubicBezTo>
                    <a:lnTo>
                      <a:pt x="7145" y="10888"/>
                    </a:lnTo>
                    <a:cubicBezTo>
                      <a:pt x="7100" y="10842"/>
                      <a:pt x="7077" y="10774"/>
                      <a:pt x="7054" y="10705"/>
                    </a:cubicBezTo>
                    <a:lnTo>
                      <a:pt x="7008" y="10637"/>
                    </a:lnTo>
                    <a:cubicBezTo>
                      <a:pt x="6986" y="10546"/>
                      <a:pt x="6940" y="10431"/>
                      <a:pt x="6894" y="10340"/>
                    </a:cubicBezTo>
                    <a:cubicBezTo>
                      <a:pt x="6849" y="10249"/>
                      <a:pt x="6803" y="10157"/>
                      <a:pt x="6757" y="10066"/>
                    </a:cubicBezTo>
                    <a:cubicBezTo>
                      <a:pt x="6689" y="9884"/>
                      <a:pt x="6597" y="9701"/>
                      <a:pt x="6529" y="9518"/>
                    </a:cubicBezTo>
                    <a:cubicBezTo>
                      <a:pt x="6461" y="9336"/>
                      <a:pt x="6369" y="9130"/>
                      <a:pt x="6301" y="8948"/>
                    </a:cubicBezTo>
                    <a:cubicBezTo>
                      <a:pt x="6209" y="8765"/>
                      <a:pt x="6141" y="8583"/>
                      <a:pt x="6050" y="8400"/>
                    </a:cubicBezTo>
                    <a:lnTo>
                      <a:pt x="6004" y="8263"/>
                    </a:lnTo>
                    <a:cubicBezTo>
                      <a:pt x="5936" y="8126"/>
                      <a:pt x="5890" y="8012"/>
                      <a:pt x="5844" y="7875"/>
                    </a:cubicBezTo>
                    <a:cubicBezTo>
                      <a:pt x="5753" y="7692"/>
                      <a:pt x="5684" y="7510"/>
                      <a:pt x="5593" y="7327"/>
                    </a:cubicBezTo>
                    <a:cubicBezTo>
                      <a:pt x="5548" y="7213"/>
                      <a:pt x="5479" y="7076"/>
                      <a:pt x="5433" y="6962"/>
                    </a:cubicBezTo>
                    <a:lnTo>
                      <a:pt x="5365" y="6825"/>
                    </a:lnTo>
                    <a:lnTo>
                      <a:pt x="5342" y="6779"/>
                    </a:lnTo>
                    <a:cubicBezTo>
                      <a:pt x="5205" y="6414"/>
                      <a:pt x="5045" y="6072"/>
                      <a:pt x="4908" y="5707"/>
                    </a:cubicBezTo>
                    <a:cubicBezTo>
                      <a:pt x="4771" y="5341"/>
                      <a:pt x="4634" y="4999"/>
                      <a:pt x="4498" y="4634"/>
                    </a:cubicBezTo>
                    <a:cubicBezTo>
                      <a:pt x="4475" y="4565"/>
                      <a:pt x="4452" y="4497"/>
                      <a:pt x="4429" y="4451"/>
                    </a:cubicBezTo>
                    <a:cubicBezTo>
                      <a:pt x="4383" y="4337"/>
                      <a:pt x="4338" y="4223"/>
                      <a:pt x="4292" y="4109"/>
                    </a:cubicBezTo>
                    <a:cubicBezTo>
                      <a:pt x="4246" y="3972"/>
                      <a:pt x="4178" y="3835"/>
                      <a:pt x="4110" y="3675"/>
                    </a:cubicBezTo>
                    <a:lnTo>
                      <a:pt x="4064" y="3584"/>
                    </a:lnTo>
                    <a:cubicBezTo>
                      <a:pt x="4018" y="3515"/>
                      <a:pt x="3995" y="3470"/>
                      <a:pt x="3950" y="3401"/>
                    </a:cubicBezTo>
                    <a:cubicBezTo>
                      <a:pt x="3904" y="3287"/>
                      <a:pt x="3858" y="3196"/>
                      <a:pt x="3813" y="3104"/>
                    </a:cubicBezTo>
                    <a:cubicBezTo>
                      <a:pt x="3744" y="2968"/>
                      <a:pt x="3676" y="2831"/>
                      <a:pt x="3630" y="2694"/>
                    </a:cubicBezTo>
                    <a:lnTo>
                      <a:pt x="3585" y="2580"/>
                    </a:lnTo>
                    <a:cubicBezTo>
                      <a:pt x="3493" y="2420"/>
                      <a:pt x="3425" y="2237"/>
                      <a:pt x="3356" y="2077"/>
                    </a:cubicBezTo>
                    <a:cubicBezTo>
                      <a:pt x="3333" y="1986"/>
                      <a:pt x="3288" y="1895"/>
                      <a:pt x="3242" y="1803"/>
                    </a:cubicBezTo>
                    <a:cubicBezTo>
                      <a:pt x="3219" y="1735"/>
                      <a:pt x="3174" y="1644"/>
                      <a:pt x="3151" y="1575"/>
                    </a:cubicBezTo>
                    <a:cubicBezTo>
                      <a:pt x="3128" y="1507"/>
                      <a:pt x="3082" y="1438"/>
                      <a:pt x="3060" y="1370"/>
                    </a:cubicBezTo>
                    <a:lnTo>
                      <a:pt x="2991" y="1233"/>
                    </a:lnTo>
                    <a:lnTo>
                      <a:pt x="2968" y="1142"/>
                    </a:lnTo>
                    <a:cubicBezTo>
                      <a:pt x="2945" y="1096"/>
                      <a:pt x="2923" y="1073"/>
                      <a:pt x="2923" y="1027"/>
                    </a:cubicBezTo>
                    <a:cubicBezTo>
                      <a:pt x="2900" y="982"/>
                      <a:pt x="2877" y="913"/>
                      <a:pt x="2831" y="868"/>
                    </a:cubicBezTo>
                    <a:lnTo>
                      <a:pt x="2831" y="822"/>
                    </a:lnTo>
                    <a:cubicBezTo>
                      <a:pt x="2786" y="776"/>
                      <a:pt x="2763" y="708"/>
                      <a:pt x="2740" y="639"/>
                    </a:cubicBezTo>
                    <a:cubicBezTo>
                      <a:pt x="2694" y="594"/>
                      <a:pt x="2672" y="525"/>
                      <a:pt x="2649" y="457"/>
                    </a:cubicBezTo>
                    <a:cubicBezTo>
                      <a:pt x="2603" y="365"/>
                      <a:pt x="2557" y="251"/>
                      <a:pt x="2512" y="137"/>
                    </a:cubicBezTo>
                    <a:lnTo>
                      <a:pt x="2489" y="69"/>
                    </a:lnTo>
                    <a:cubicBezTo>
                      <a:pt x="2466" y="23"/>
                      <a:pt x="2420" y="0"/>
                      <a:pt x="2375" y="0"/>
                    </a:cubicBezTo>
                    <a:close/>
                  </a:path>
                </a:pathLst>
              </a:custGeom>
              <a:solidFill>
                <a:srgbClr val="FBB44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53" name="Google Shape;8047;p34">
                <a:extLst>
                  <a:ext uri="{FF2B5EF4-FFF2-40B4-BE49-F238E27FC236}">
                    <a16:creationId xmlns:a16="http://schemas.microsoft.com/office/drawing/2014/main" id="{112B16EE-E152-B331-3528-F5012D85B792}"/>
                  </a:ext>
                </a:extLst>
              </p:cNvPr>
              <p:cNvSpPr/>
              <p:nvPr/>
            </p:nvSpPr>
            <p:spPr>
              <a:xfrm>
                <a:off x="356802" y="1199888"/>
                <a:ext cx="464491" cy="872144"/>
              </a:xfrm>
              <a:custGeom>
                <a:avLst/>
                <a:gdLst/>
                <a:ahLst/>
                <a:cxnLst/>
                <a:rect l="l" t="t" r="r" b="b"/>
                <a:pathLst>
                  <a:path w="8401" h="15774" extrusionOk="0">
                    <a:moveTo>
                      <a:pt x="2010" y="1"/>
                    </a:moveTo>
                    <a:cubicBezTo>
                      <a:pt x="1964" y="1"/>
                      <a:pt x="1918" y="24"/>
                      <a:pt x="1895" y="47"/>
                    </a:cubicBezTo>
                    <a:cubicBezTo>
                      <a:pt x="1895" y="69"/>
                      <a:pt x="1873" y="69"/>
                      <a:pt x="1873" y="92"/>
                    </a:cubicBezTo>
                    <a:lnTo>
                      <a:pt x="1873" y="138"/>
                    </a:lnTo>
                    <a:lnTo>
                      <a:pt x="1873" y="183"/>
                    </a:lnTo>
                    <a:cubicBezTo>
                      <a:pt x="1895" y="229"/>
                      <a:pt x="1895" y="275"/>
                      <a:pt x="1895" y="320"/>
                    </a:cubicBezTo>
                    <a:lnTo>
                      <a:pt x="1918" y="320"/>
                    </a:lnTo>
                    <a:cubicBezTo>
                      <a:pt x="1918" y="343"/>
                      <a:pt x="1918" y="343"/>
                      <a:pt x="1941" y="343"/>
                    </a:cubicBezTo>
                    <a:cubicBezTo>
                      <a:pt x="1918" y="343"/>
                      <a:pt x="1918" y="366"/>
                      <a:pt x="1895" y="366"/>
                    </a:cubicBezTo>
                    <a:cubicBezTo>
                      <a:pt x="1895" y="457"/>
                      <a:pt x="1895" y="549"/>
                      <a:pt x="1873" y="640"/>
                    </a:cubicBezTo>
                    <a:cubicBezTo>
                      <a:pt x="1850" y="708"/>
                      <a:pt x="1827" y="800"/>
                      <a:pt x="1781" y="891"/>
                    </a:cubicBezTo>
                    <a:cubicBezTo>
                      <a:pt x="1758" y="937"/>
                      <a:pt x="1713" y="1005"/>
                      <a:pt x="1644" y="1096"/>
                    </a:cubicBezTo>
                    <a:cubicBezTo>
                      <a:pt x="1576" y="1188"/>
                      <a:pt x="1462" y="1302"/>
                      <a:pt x="1302" y="1370"/>
                    </a:cubicBezTo>
                    <a:cubicBezTo>
                      <a:pt x="1165" y="1416"/>
                      <a:pt x="1005" y="1462"/>
                      <a:pt x="823" y="1462"/>
                    </a:cubicBezTo>
                    <a:lnTo>
                      <a:pt x="731" y="1462"/>
                    </a:lnTo>
                    <a:cubicBezTo>
                      <a:pt x="686" y="1439"/>
                      <a:pt x="663" y="1439"/>
                      <a:pt x="594" y="1439"/>
                    </a:cubicBezTo>
                    <a:cubicBezTo>
                      <a:pt x="572" y="1439"/>
                      <a:pt x="526" y="1439"/>
                      <a:pt x="503" y="1416"/>
                    </a:cubicBezTo>
                    <a:cubicBezTo>
                      <a:pt x="457" y="1393"/>
                      <a:pt x="389" y="1370"/>
                      <a:pt x="343" y="1348"/>
                    </a:cubicBezTo>
                    <a:lnTo>
                      <a:pt x="275" y="1302"/>
                    </a:lnTo>
                    <a:lnTo>
                      <a:pt x="252" y="1279"/>
                    </a:lnTo>
                    <a:cubicBezTo>
                      <a:pt x="206" y="1279"/>
                      <a:pt x="161" y="1256"/>
                      <a:pt x="138" y="1233"/>
                    </a:cubicBezTo>
                    <a:cubicBezTo>
                      <a:pt x="69" y="1233"/>
                      <a:pt x="24" y="1279"/>
                      <a:pt x="1" y="1325"/>
                    </a:cubicBezTo>
                    <a:cubicBezTo>
                      <a:pt x="1" y="1370"/>
                      <a:pt x="1" y="1393"/>
                      <a:pt x="1" y="1416"/>
                    </a:cubicBezTo>
                    <a:cubicBezTo>
                      <a:pt x="1" y="1439"/>
                      <a:pt x="1" y="1439"/>
                      <a:pt x="24" y="1462"/>
                    </a:cubicBezTo>
                    <a:lnTo>
                      <a:pt x="47" y="1530"/>
                    </a:lnTo>
                    <a:cubicBezTo>
                      <a:pt x="47" y="1553"/>
                      <a:pt x="69" y="1599"/>
                      <a:pt x="92" y="1644"/>
                    </a:cubicBezTo>
                    <a:cubicBezTo>
                      <a:pt x="138" y="1713"/>
                      <a:pt x="161" y="1804"/>
                      <a:pt x="184" y="1895"/>
                    </a:cubicBezTo>
                    <a:lnTo>
                      <a:pt x="229" y="1964"/>
                    </a:lnTo>
                    <a:cubicBezTo>
                      <a:pt x="229" y="2032"/>
                      <a:pt x="252" y="2101"/>
                      <a:pt x="275" y="2146"/>
                    </a:cubicBezTo>
                    <a:cubicBezTo>
                      <a:pt x="320" y="2238"/>
                      <a:pt x="343" y="2306"/>
                      <a:pt x="389" y="2398"/>
                    </a:cubicBezTo>
                    <a:cubicBezTo>
                      <a:pt x="412" y="2489"/>
                      <a:pt x="457" y="2603"/>
                      <a:pt x="503" y="2694"/>
                    </a:cubicBezTo>
                    <a:cubicBezTo>
                      <a:pt x="549" y="2763"/>
                      <a:pt x="572" y="2808"/>
                      <a:pt x="594" y="2877"/>
                    </a:cubicBezTo>
                    <a:cubicBezTo>
                      <a:pt x="663" y="3037"/>
                      <a:pt x="731" y="3196"/>
                      <a:pt x="800" y="3356"/>
                    </a:cubicBezTo>
                    <a:lnTo>
                      <a:pt x="845" y="3447"/>
                    </a:lnTo>
                    <a:cubicBezTo>
                      <a:pt x="868" y="3493"/>
                      <a:pt x="891" y="3562"/>
                      <a:pt x="891" y="3607"/>
                    </a:cubicBezTo>
                    <a:cubicBezTo>
                      <a:pt x="914" y="3653"/>
                      <a:pt x="937" y="3699"/>
                      <a:pt x="960" y="3744"/>
                    </a:cubicBezTo>
                    <a:cubicBezTo>
                      <a:pt x="960" y="3790"/>
                      <a:pt x="982" y="3836"/>
                      <a:pt x="1005" y="3881"/>
                    </a:cubicBezTo>
                    <a:lnTo>
                      <a:pt x="1028" y="3927"/>
                    </a:lnTo>
                    <a:cubicBezTo>
                      <a:pt x="1051" y="3995"/>
                      <a:pt x="1074" y="4064"/>
                      <a:pt x="1097" y="4132"/>
                    </a:cubicBezTo>
                    <a:cubicBezTo>
                      <a:pt x="1142" y="4201"/>
                      <a:pt x="1165" y="4292"/>
                      <a:pt x="1211" y="4383"/>
                    </a:cubicBezTo>
                    <a:cubicBezTo>
                      <a:pt x="1256" y="4475"/>
                      <a:pt x="1302" y="4589"/>
                      <a:pt x="1348" y="4703"/>
                    </a:cubicBezTo>
                    <a:cubicBezTo>
                      <a:pt x="1393" y="4749"/>
                      <a:pt x="1416" y="4817"/>
                      <a:pt x="1439" y="4885"/>
                    </a:cubicBezTo>
                    <a:cubicBezTo>
                      <a:pt x="1462" y="4954"/>
                      <a:pt x="1507" y="5000"/>
                      <a:pt x="1530" y="5068"/>
                    </a:cubicBezTo>
                    <a:cubicBezTo>
                      <a:pt x="1576" y="5182"/>
                      <a:pt x="1622" y="5274"/>
                      <a:pt x="1667" y="5388"/>
                    </a:cubicBezTo>
                    <a:lnTo>
                      <a:pt x="1713" y="5502"/>
                    </a:lnTo>
                    <a:lnTo>
                      <a:pt x="1781" y="5616"/>
                    </a:lnTo>
                    <a:cubicBezTo>
                      <a:pt x="1804" y="5662"/>
                      <a:pt x="1804" y="5730"/>
                      <a:pt x="1827" y="5776"/>
                    </a:cubicBezTo>
                    <a:lnTo>
                      <a:pt x="1873" y="5890"/>
                    </a:lnTo>
                    <a:cubicBezTo>
                      <a:pt x="1941" y="6050"/>
                      <a:pt x="2010" y="6209"/>
                      <a:pt x="2101" y="6369"/>
                    </a:cubicBezTo>
                    <a:cubicBezTo>
                      <a:pt x="2146" y="6506"/>
                      <a:pt x="2192" y="6620"/>
                      <a:pt x="2238" y="6734"/>
                    </a:cubicBezTo>
                    <a:lnTo>
                      <a:pt x="2306" y="6917"/>
                    </a:lnTo>
                    <a:cubicBezTo>
                      <a:pt x="2375" y="7077"/>
                      <a:pt x="2443" y="7214"/>
                      <a:pt x="2512" y="7373"/>
                    </a:cubicBezTo>
                    <a:lnTo>
                      <a:pt x="2535" y="7396"/>
                    </a:lnTo>
                    <a:cubicBezTo>
                      <a:pt x="2603" y="7579"/>
                      <a:pt x="2671" y="7739"/>
                      <a:pt x="2740" y="7921"/>
                    </a:cubicBezTo>
                    <a:cubicBezTo>
                      <a:pt x="2786" y="8013"/>
                      <a:pt x="2831" y="8104"/>
                      <a:pt x="2877" y="8195"/>
                    </a:cubicBezTo>
                    <a:cubicBezTo>
                      <a:pt x="2900" y="8241"/>
                      <a:pt x="2923" y="8286"/>
                      <a:pt x="2945" y="8332"/>
                    </a:cubicBezTo>
                    <a:lnTo>
                      <a:pt x="2991" y="8469"/>
                    </a:lnTo>
                    <a:lnTo>
                      <a:pt x="3128" y="8789"/>
                    </a:lnTo>
                    <a:lnTo>
                      <a:pt x="3219" y="8971"/>
                    </a:lnTo>
                    <a:lnTo>
                      <a:pt x="3242" y="9063"/>
                    </a:lnTo>
                    <a:cubicBezTo>
                      <a:pt x="3265" y="9108"/>
                      <a:pt x="3311" y="9177"/>
                      <a:pt x="3333" y="9245"/>
                    </a:cubicBezTo>
                    <a:cubicBezTo>
                      <a:pt x="3356" y="9314"/>
                      <a:pt x="3379" y="9382"/>
                      <a:pt x="3402" y="9428"/>
                    </a:cubicBezTo>
                    <a:lnTo>
                      <a:pt x="3448" y="9519"/>
                    </a:lnTo>
                    <a:cubicBezTo>
                      <a:pt x="3470" y="9610"/>
                      <a:pt x="3516" y="9702"/>
                      <a:pt x="3562" y="9793"/>
                    </a:cubicBezTo>
                    <a:cubicBezTo>
                      <a:pt x="3584" y="9839"/>
                      <a:pt x="3607" y="9907"/>
                      <a:pt x="3630" y="9953"/>
                    </a:cubicBezTo>
                    <a:lnTo>
                      <a:pt x="3676" y="10067"/>
                    </a:lnTo>
                    <a:cubicBezTo>
                      <a:pt x="3744" y="10272"/>
                      <a:pt x="3836" y="10455"/>
                      <a:pt x="3904" y="10592"/>
                    </a:cubicBezTo>
                    <a:cubicBezTo>
                      <a:pt x="3950" y="10660"/>
                      <a:pt x="3973" y="10729"/>
                      <a:pt x="4018" y="10820"/>
                    </a:cubicBezTo>
                    <a:cubicBezTo>
                      <a:pt x="4064" y="10911"/>
                      <a:pt x="4109" y="11003"/>
                      <a:pt x="4155" y="11094"/>
                    </a:cubicBezTo>
                    <a:cubicBezTo>
                      <a:pt x="4201" y="11208"/>
                      <a:pt x="4246" y="11322"/>
                      <a:pt x="4315" y="11436"/>
                    </a:cubicBezTo>
                    <a:lnTo>
                      <a:pt x="4383" y="11619"/>
                    </a:lnTo>
                    <a:cubicBezTo>
                      <a:pt x="4429" y="11710"/>
                      <a:pt x="4475" y="11824"/>
                      <a:pt x="4498" y="11916"/>
                    </a:cubicBezTo>
                    <a:cubicBezTo>
                      <a:pt x="4543" y="11984"/>
                      <a:pt x="4566" y="12075"/>
                      <a:pt x="4612" y="12144"/>
                    </a:cubicBezTo>
                    <a:cubicBezTo>
                      <a:pt x="4634" y="12235"/>
                      <a:pt x="4680" y="12304"/>
                      <a:pt x="4703" y="12395"/>
                    </a:cubicBezTo>
                    <a:lnTo>
                      <a:pt x="4726" y="12418"/>
                    </a:lnTo>
                    <a:cubicBezTo>
                      <a:pt x="4749" y="12486"/>
                      <a:pt x="4771" y="12555"/>
                      <a:pt x="4794" y="12623"/>
                    </a:cubicBezTo>
                    <a:lnTo>
                      <a:pt x="4817" y="12692"/>
                    </a:lnTo>
                    <a:cubicBezTo>
                      <a:pt x="4863" y="12783"/>
                      <a:pt x="4931" y="12897"/>
                      <a:pt x="4977" y="13011"/>
                    </a:cubicBezTo>
                    <a:cubicBezTo>
                      <a:pt x="5000" y="13080"/>
                      <a:pt x="5045" y="13148"/>
                      <a:pt x="5068" y="13217"/>
                    </a:cubicBezTo>
                    <a:lnTo>
                      <a:pt x="5091" y="13262"/>
                    </a:lnTo>
                    <a:cubicBezTo>
                      <a:pt x="5228" y="13559"/>
                      <a:pt x="5365" y="13879"/>
                      <a:pt x="5502" y="14175"/>
                    </a:cubicBezTo>
                    <a:lnTo>
                      <a:pt x="5593" y="14426"/>
                    </a:lnTo>
                    <a:lnTo>
                      <a:pt x="5707" y="14678"/>
                    </a:lnTo>
                    <a:cubicBezTo>
                      <a:pt x="5730" y="14746"/>
                      <a:pt x="5776" y="14814"/>
                      <a:pt x="5799" y="14906"/>
                    </a:cubicBezTo>
                    <a:cubicBezTo>
                      <a:pt x="5821" y="14974"/>
                      <a:pt x="5867" y="15066"/>
                      <a:pt x="5913" y="15157"/>
                    </a:cubicBezTo>
                    <a:lnTo>
                      <a:pt x="5935" y="15271"/>
                    </a:lnTo>
                    <a:cubicBezTo>
                      <a:pt x="5981" y="15362"/>
                      <a:pt x="6027" y="15476"/>
                      <a:pt x="6072" y="15568"/>
                    </a:cubicBezTo>
                    <a:cubicBezTo>
                      <a:pt x="6095" y="15636"/>
                      <a:pt x="6141" y="15705"/>
                      <a:pt x="6209" y="15727"/>
                    </a:cubicBezTo>
                    <a:cubicBezTo>
                      <a:pt x="6232" y="15750"/>
                      <a:pt x="6255" y="15750"/>
                      <a:pt x="6278" y="15773"/>
                    </a:cubicBezTo>
                    <a:lnTo>
                      <a:pt x="6324" y="15773"/>
                    </a:lnTo>
                    <a:cubicBezTo>
                      <a:pt x="6392" y="15750"/>
                      <a:pt x="6460" y="15750"/>
                      <a:pt x="6529" y="15750"/>
                    </a:cubicBezTo>
                    <a:cubicBezTo>
                      <a:pt x="6575" y="15727"/>
                      <a:pt x="6620" y="15727"/>
                      <a:pt x="6666" y="15727"/>
                    </a:cubicBezTo>
                    <a:cubicBezTo>
                      <a:pt x="6712" y="15705"/>
                      <a:pt x="6780" y="15705"/>
                      <a:pt x="6826" y="15682"/>
                    </a:cubicBezTo>
                    <a:lnTo>
                      <a:pt x="6894" y="15682"/>
                    </a:lnTo>
                    <a:lnTo>
                      <a:pt x="6940" y="15659"/>
                    </a:lnTo>
                    <a:cubicBezTo>
                      <a:pt x="6985" y="15659"/>
                      <a:pt x="7031" y="15636"/>
                      <a:pt x="7077" y="15636"/>
                    </a:cubicBezTo>
                    <a:lnTo>
                      <a:pt x="7191" y="15613"/>
                    </a:lnTo>
                    <a:cubicBezTo>
                      <a:pt x="7237" y="15591"/>
                      <a:pt x="7282" y="15591"/>
                      <a:pt x="7328" y="15568"/>
                    </a:cubicBezTo>
                    <a:lnTo>
                      <a:pt x="7442" y="15522"/>
                    </a:lnTo>
                    <a:lnTo>
                      <a:pt x="7579" y="15499"/>
                    </a:lnTo>
                    <a:cubicBezTo>
                      <a:pt x="7670" y="15454"/>
                      <a:pt x="7784" y="15408"/>
                      <a:pt x="7898" y="15385"/>
                    </a:cubicBezTo>
                    <a:cubicBezTo>
                      <a:pt x="7944" y="15362"/>
                      <a:pt x="8013" y="15339"/>
                      <a:pt x="8058" y="15317"/>
                    </a:cubicBezTo>
                    <a:cubicBezTo>
                      <a:pt x="8150" y="15294"/>
                      <a:pt x="8241" y="15248"/>
                      <a:pt x="8309" y="15225"/>
                    </a:cubicBezTo>
                    <a:cubicBezTo>
                      <a:pt x="8355" y="15202"/>
                      <a:pt x="8378" y="15202"/>
                      <a:pt x="8401" y="15180"/>
                    </a:cubicBezTo>
                    <a:cubicBezTo>
                      <a:pt x="8378" y="15157"/>
                      <a:pt x="8355" y="15134"/>
                      <a:pt x="8332" y="15111"/>
                    </a:cubicBezTo>
                    <a:cubicBezTo>
                      <a:pt x="8309" y="15066"/>
                      <a:pt x="8287" y="14997"/>
                      <a:pt x="8264" y="14929"/>
                    </a:cubicBezTo>
                    <a:lnTo>
                      <a:pt x="8264" y="14906"/>
                    </a:lnTo>
                    <a:cubicBezTo>
                      <a:pt x="8241" y="14860"/>
                      <a:pt x="8218" y="14814"/>
                      <a:pt x="8172" y="14746"/>
                    </a:cubicBezTo>
                    <a:cubicBezTo>
                      <a:pt x="8081" y="14541"/>
                      <a:pt x="7990" y="14312"/>
                      <a:pt x="7898" y="14084"/>
                    </a:cubicBezTo>
                    <a:lnTo>
                      <a:pt x="7853" y="13970"/>
                    </a:lnTo>
                    <a:lnTo>
                      <a:pt x="7784" y="13810"/>
                    </a:lnTo>
                    <a:cubicBezTo>
                      <a:pt x="7739" y="13696"/>
                      <a:pt x="7693" y="13582"/>
                      <a:pt x="7647" y="13468"/>
                    </a:cubicBezTo>
                    <a:cubicBezTo>
                      <a:pt x="7579" y="13308"/>
                      <a:pt x="7510" y="13148"/>
                      <a:pt x="7442" y="12988"/>
                    </a:cubicBezTo>
                    <a:lnTo>
                      <a:pt x="7373" y="12851"/>
                    </a:lnTo>
                    <a:cubicBezTo>
                      <a:pt x="7328" y="12760"/>
                      <a:pt x="7259" y="12646"/>
                      <a:pt x="7214" y="12532"/>
                    </a:cubicBezTo>
                    <a:lnTo>
                      <a:pt x="7145" y="12372"/>
                    </a:lnTo>
                    <a:cubicBezTo>
                      <a:pt x="7100" y="12281"/>
                      <a:pt x="7054" y="12167"/>
                      <a:pt x="7008" y="12075"/>
                    </a:cubicBezTo>
                    <a:cubicBezTo>
                      <a:pt x="6940" y="11938"/>
                      <a:pt x="6894" y="11824"/>
                      <a:pt x="6826" y="11687"/>
                    </a:cubicBezTo>
                    <a:cubicBezTo>
                      <a:pt x="6734" y="11505"/>
                      <a:pt x="6666" y="11322"/>
                      <a:pt x="6575" y="11140"/>
                    </a:cubicBezTo>
                    <a:cubicBezTo>
                      <a:pt x="6506" y="10957"/>
                      <a:pt x="6438" y="10797"/>
                      <a:pt x="6369" y="10637"/>
                    </a:cubicBezTo>
                    <a:cubicBezTo>
                      <a:pt x="6346" y="10569"/>
                      <a:pt x="6301" y="10478"/>
                      <a:pt x="6278" y="10409"/>
                    </a:cubicBezTo>
                    <a:cubicBezTo>
                      <a:pt x="6232" y="10318"/>
                      <a:pt x="6187" y="10249"/>
                      <a:pt x="6164" y="10158"/>
                    </a:cubicBezTo>
                    <a:cubicBezTo>
                      <a:pt x="6072" y="9953"/>
                      <a:pt x="5981" y="9724"/>
                      <a:pt x="5890" y="9519"/>
                    </a:cubicBezTo>
                    <a:cubicBezTo>
                      <a:pt x="5844" y="9405"/>
                      <a:pt x="5799" y="9268"/>
                      <a:pt x="5753" y="9154"/>
                    </a:cubicBezTo>
                    <a:cubicBezTo>
                      <a:pt x="5684" y="8971"/>
                      <a:pt x="5593" y="8811"/>
                      <a:pt x="5525" y="8629"/>
                    </a:cubicBezTo>
                    <a:lnTo>
                      <a:pt x="5502" y="8583"/>
                    </a:lnTo>
                    <a:cubicBezTo>
                      <a:pt x="5433" y="8423"/>
                      <a:pt x="5365" y="8264"/>
                      <a:pt x="5296" y="8104"/>
                    </a:cubicBezTo>
                    <a:cubicBezTo>
                      <a:pt x="5228" y="7944"/>
                      <a:pt x="5159" y="7761"/>
                      <a:pt x="5068" y="7579"/>
                    </a:cubicBezTo>
                    <a:lnTo>
                      <a:pt x="4977" y="7373"/>
                    </a:lnTo>
                    <a:cubicBezTo>
                      <a:pt x="4931" y="7259"/>
                      <a:pt x="4886" y="7168"/>
                      <a:pt x="4840" y="7054"/>
                    </a:cubicBezTo>
                    <a:lnTo>
                      <a:pt x="4794" y="6963"/>
                    </a:lnTo>
                    <a:cubicBezTo>
                      <a:pt x="4771" y="6917"/>
                      <a:pt x="4749" y="6848"/>
                      <a:pt x="4726" y="6780"/>
                    </a:cubicBezTo>
                    <a:lnTo>
                      <a:pt x="4680" y="6689"/>
                    </a:lnTo>
                    <a:cubicBezTo>
                      <a:pt x="4657" y="6643"/>
                      <a:pt x="4634" y="6597"/>
                      <a:pt x="4612" y="6552"/>
                    </a:cubicBezTo>
                    <a:cubicBezTo>
                      <a:pt x="4589" y="6483"/>
                      <a:pt x="4566" y="6415"/>
                      <a:pt x="4543" y="6346"/>
                    </a:cubicBezTo>
                    <a:cubicBezTo>
                      <a:pt x="4498" y="6255"/>
                      <a:pt x="4452" y="6164"/>
                      <a:pt x="4406" y="6072"/>
                    </a:cubicBezTo>
                    <a:cubicBezTo>
                      <a:pt x="4338" y="5890"/>
                      <a:pt x="4269" y="5730"/>
                      <a:pt x="4178" y="5547"/>
                    </a:cubicBezTo>
                    <a:cubicBezTo>
                      <a:pt x="4109" y="5410"/>
                      <a:pt x="4064" y="5274"/>
                      <a:pt x="3995" y="5137"/>
                    </a:cubicBezTo>
                    <a:lnTo>
                      <a:pt x="3973" y="5045"/>
                    </a:lnTo>
                    <a:cubicBezTo>
                      <a:pt x="3904" y="4908"/>
                      <a:pt x="3836" y="4771"/>
                      <a:pt x="3790" y="4612"/>
                    </a:cubicBezTo>
                    <a:lnTo>
                      <a:pt x="3744" y="4543"/>
                    </a:lnTo>
                    <a:lnTo>
                      <a:pt x="3676" y="4360"/>
                    </a:lnTo>
                    <a:cubicBezTo>
                      <a:pt x="3630" y="4246"/>
                      <a:pt x="3584" y="4155"/>
                      <a:pt x="3539" y="4041"/>
                    </a:cubicBezTo>
                    <a:cubicBezTo>
                      <a:pt x="3470" y="3881"/>
                      <a:pt x="3402" y="3721"/>
                      <a:pt x="3356" y="3562"/>
                    </a:cubicBezTo>
                    <a:cubicBezTo>
                      <a:pt x="3333" y="3516"/>
                      <a:pt x="3311" y="3470"/>
                      <a:pt x="3288" y="3402"/>
                    </a:cubicBezTo>
                    <a:lnTo>
                      <a:pt x="3242" y="3311"/>
                    </a:lnTo>
                    <a:cubicBezTo>
                      <a:pt x="3219" y="3265"/>
                      <a:pt x="3196" y="3219"/>
                      <a:pt x="3196" y="3174"/>
                    </a:cubicBezTo>
                    <a:lnTo>
                      <a:pt x="3151" y="3059"/>
                    </a:lnTo>
                    <a:cubicBezTo>
                      <a:pt x="3082" y="2900"/>
                      <a:pt x="3014" y="2740"/>
                      <a:pt x="2923" y="2580"/>
                    </a:cubicBezTo>
                    <a:cubicBezTo>
                      <a:pt x="2877" y="2466"/>
                      <a:pt x="2831" y="2352"/>
                      <a:pt x="2786" y="2238"/>
                    </a:cubicBezTo>
                    <a:lnTo>
                      <a:pt x="2717" y="2101"/>
                    </a:lnTo>
                    <a:lnTo>
                      <a:pt x="2671" y="1964"/>
                    </a:lnTo>
                    <a:lnTo>
                      <a:pt x="2557" y="1690"/>
                    </a:lnTo>
                    <a:cubicBezTo>
                      <a:pt x="2512" y="1599"/>
                      <a:pt x="2489" y="1530"/>
                      <a:pt x="2443" y="1462"/>
                    </a:cubicBezTo>
                    <a:cubicBezTo>
                      <a:pt x="2420" y="1393"/>
                      <a:pt x="2398" y="1348"/>
                      <a:pt x="2375" y="1302"/>
                    </a:cubicBezTo>
                    <a:lnTo>
                      <a:pt x="2352" y="1233"/>
                    </a:lnTo>
                    <a:lnTo>
                      <a:pt x="2329" y="1188"/>
                    </a:lnTo>
                    <a:cubicBezTo>
                      <a:pt x="2306" y="1119"/>
                      <a:pt x="2283" y="1074"/>
                      <a:pt x="2261" y="1005"/>
                    </a:cubicBezTo>
                    <a:cubicBezTo>
                      <a:pt x="2261" y="960"/>
                      <a:pt x="2238" y="914"/>
                      <a:pt x="2215" y="868"/>
                    </a:cubicBezTo>
                    <a:lnTo>
                      <a:pt x="2192" y="800"/>
                    </a:lnTo>
                    <a:cubicBezTo>
                      <a:pt x="2169" y="708"/>
                      <a:pt x="2146" y="640"/>
                      <a:pt x="2101" y="549"/>
                    </a:cubicBezTo>
                    <a:lnTo>
                      <a:pt x="2078" y="480"/>
                    </a:lnTo>
                    <a:cubicBezTo>
                      <a:pt x="2078" y="412"/>
                      <a:pt x="2055" y="343"/>
                      <a:pt x="2010" y="275"/>
                    </a:cubicBezTo>
                    <a:cubicBezTo>
                      <a:pt x="2010" y="275"/>
                      <a:pt x="1987" y="252"/>
                      <a:pt x="1987" y="229"/>
                    </a:cubicBezTo>
                    <a:cubicBezTo>
                      <a:pt x="1941" y="183"/>
                      <a:pt x="1964" y="115"/>
                      <a:pt x="2010" y="92"/>
                    </a:cubicBezTo>
                    <a:cubicBezTo>
                      <a:pt x="2010" y="69"/>
                      <a:pt x="2032" y="69"/>
                      <a:pt x="2055" y="69"/>
                    </a:cubicBezTo>
                    <a:cubicBezTo>
                      <a:pt x="2101" y="69"/>
                      <a:pt x="2124" y="92"/>
                      <a:pt x="2124" y="115"/>
                    </a:cubicBezTo>
                    <a:cubicBezTo>
                      <a:pt x="2146" y="92"/>
                      <a:pt x="2146" y="92"/>
                      <a:pt x="2169" y="92"/>
                    </a:cubicBezTo>
                    <a:lnTo>
                      <a:pt x="2192" y="92"/>
                    </a:lnTo>
                    <a:cubicBezTo>
                      <a:pt x="2192" y="92"/>
                      <a:pt x="2169" y="92"/>
                      <a:pt x="2146" y="69"/>
                    </a:cubicBezTo>
                    <a:cubicBezTo>
                      <a:pt x="2124" y="69"/>
                      <a:pt x="2078" y="47"/>
                      <a:pt x="2055" y="24"/>
                    </a:cubicBezTo>
                    <a:cubicBezTo>
                      <a:pt x="2032" y="1"/>
                      <a:pt x="2032" y="1"/>
                      <a:pt x="2010" y="1"/>
                    </a:cubicBezTo>
                    <a:close/>
                  </a:path>
                </a:pathLst>
              </a:custGeom>
              <a:solidFill>
                <a:srgbClr val="FBB44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54" name="Google Shape;8048;p34">
                <a:extLst>
                  <a:ext uri="{FF2B5EF4-FFF2-40B4-BE49-F238E27FC236}">
                    <a16:creationId xmlns:a16="http://schemas.microsoft.com/office/drawing/2014/main" id="{24815224-9E8E-2030-114C-EA3518DFBF39}"/>
                  </a:ext>
                </a:extLst>
              </p:cNvPr>
              <p:cNvSpPr/>
              <p:nvPr/>
            </p:nvSpPr>
            <p:spPr>
              <a:xfrm>
                <a:off x="669802" y="1878857"/>
                <a:ext cx="533880" cy="349654"/>
              </a:xfrm>
              <a:custGeom>
                <a:avLst/>
                <a:gdLst/>
                <a:ahLst/>
                <a:cxnLst/>
                <a:rect l="l" t="t" r="r" b="b"/>
                <a:pathLst>
                  <a:path w="9656" h="6324" extrusionOk="0">
                    <a:moveTo>
                      <a:pt x="8332" y="1"/>
                    </a:moveTo>
                    <a:cubicBezTo>
                      <a:pt x="8286" y="1"/>
                      <a:pt x="8263" y="24"/>
                      <a:pt x="8218" y="47"/>
                    </a:cubicBezTo>
                    <a:cubicBezTo>
                      <a:pt x="8172" y="69"/>
                      <a:pt x="8104" y="115"/>
                      <a:pt x="8058" y="161"/>
                    </a:cubicBezTo>
                    <a:lnTo>
                      <a:pt x="8035" y="183"/>
                    </a:lnTo>
                    <a:lnTo>
                      <a:pt x="7967" y="229"/>
                    </a:lnTo>
                    <a:cubicBezTo>
                      <a:pt x="7898" y="298"/>
                      <a:pt x="7830" y="343"/>
                      <a:pt x="7784" y="389"/>
                    </a:cubicBezTo>
                    <a:cubicBezTo>
                      <a:pt x="7716" y="435"/>
                      <a:pt x="7670" y="480"/>
                      <a:pt x="7601" y="503"/>
                    </a:cubicBezTo>
                    <a:lnTo>
                      <a:pt x="7579" y="526"/>
                    </a:lnTo>
                    <a:cubicBezTo>
                      <a:pt x="7533" y="549"/>
                      <a:pt x="7464" y="594"/>
                      <a:pt x="7419" y="617"/>
                    </a:cubicBezTo>
                    <a:cubicBezTo>
                      <a:pt x="7350" y="686"/>
                      <a:pt x="7259" y="754"/>
                      <a:pt x="7191" y="823"/>
                    </a:cubicBezTo>
                    <a:lnTo>
                      <a:pt x="7122" y="868"/>
                    </a:lnTo>
                    <a:cubicBezTo>
                      <a:pt x="7099" y="868"/>
                      <a:pt x="7099" y="868"/>
                      <a:pt x="7099" y="891"/>
                    </a:cubicBezTo>
                    <a:lnTo>
                      <a:pt x="7054" y="891"/>
                    </a:lnTo>
                    <a:cubicBezTo>
                      <a:pt x="7031" y="937"/>
                      <a:pt x="6985" y="960"/>
                      <a:pt x="6962" y="982"/>
                    </a:cubicBezTo>
                    <a:cubicBezTo>
                      <a:pt x="6917" y="1005"/>
                      <a:pt x="6894" y="1005"/>
                      <a:pt x="6871" y="1028"/>
                    </a:cubicBezTo>
                    <a:lnTo>
                      <a:pt x="6825" y="1051"/>
                    </a:lnTo>
                    <a:lnTo>
                      <a:pt x="6780" y="1096"/>
                    </a:lnTo>
                    <a:cubicBezTo>
                      <a:pt x="6688" y="1142"/>
                      <a:pt x="6620" y="1188"/>
                      <a:pt x="6551" y="1233"/>
                    </a:cubicBezTo>
                    <a:lnTo>
                      <a:pt x="6415" y="1302"/>
                    </a:lnTo>
                    <a:lnTo>
                      <a:pt x="6278" y="1370"/>
                    </a:lnTo>
                    <a:cubicBezTo>
                      <a:pt x="6232" y="1393"/>
                      <a:pt x="6163" y="1439"/>
                      <a:pt x="6095" y="1485"/>
                    </a:cubicBezTo>
                    <a:lnTo>
                      <a:pt x="6026" y="1530"/>
                    </a:lnTo>
                    <a:cubicBezTo>
                      <a:pt x="5890" y="1621"/>
                      <a:pt x="5707" y="1736"/>
                      <a:pt x="5524" y="1827"/>
                    </a:cubicBezTo>
                    <a:cubicBezTo>
                      <a:pt x="5342" y="1918"/>
                      <a:pt x="5182" y="1987"/>
                      <a:pt x="4999" y="2078"/>
                    </a:cubicBezTo>
                    <a:lnTo>
                      <a:pt x="4954" y="2101"/>
                    </a:lnTo>
                    <a:lnTo>
                      <a:pt x="4908" y="2101"/>
                    </a:lnTo>
                    <a:lnTo>
                      <a:pt x="4862" y="2124"/>
                    </a:lnTo>
                    <a:lnTo>
                      <a:pt x="4794" y="2169"/>
                    </a:lnTo>
                    <a:lnTo>
                      <a:pt x="4771" y="2169"/>
                    </a:lnTo>
                    <a:lnTo>
                      <a:pt x="4748" y="2192"/>
                    </a:lnTo>
                    <a:cubicBezTo>
                      <a:pt x="4680" y="2215"/>
                      <a:pt x="4611" y="2261"/>
                      <a:pt x="4543" y="2283"/>
                    </a:cubicBezTo>
                    <a:cubicBezTo>
                      <a:pt x="4497" y="2306"/>
                      <a:pt x="4474" y="2329"/>
                      <a:pt x="4429" y="2329"/>
                    </a:cubicBezTo>
                    <a:cubicBezTo>
                      <a:pt x="4383" y="2352"/>
                      <a:pt x="4337" y="2375"/>
                      <a:pt x="4292" y="2375"/>
                    </a:cubicBezTo>
                    <a:cubicBezTo>
                      <a:pt x="4246" y="2420"/>
                      <a:pt x="4178" y="2443"/>
                      <a:pt x="4109" y="2466"/>
                    </a:cubicBezTo>
                    <a:cubicBezTo>
                      <a:pt x="4041" y="2489"/>
                      <a:pt x="3972" y="2512"/>
                      <a:pt x="3904" y="2557"/>
                    </a:cubicBezTo>
                    <a:cubicBezTo>
                      <a:pt x="3858" y="2557"/>
                      <a:pt x="3812" y="2580"/>
                      <a:pt x="3767" y="2603"/>
                    </a:cubicBezTo>
                    <a:lnTo>
                      <a:pt x="3698" y="2649"/>
                    </a:lnTo>
                    <a:cubicBezTo>
                      <a:pt x="3607" y="2694"/>
                      <a:pt x="3516" y="2717"/>
                      <a:pt x="3424" y="2740"/>
                    </a:cubicBezTo>
                    <a:cubicBezTo>
                      <a:pt x="3333" y="2763"/>
                      <a:pt x="3265" y="2786"/>
                      <a:pt x="3196" y="2831"/>
                    </a:cubicBezTo>
                    <a:lnTo>
                      <a:pt x="3128" y="2854"/>
                    </a:lnTo>
                    <a:cubicBezTo>
                      <a:pt x="3082" y="2877"/>
                      <a:pt x="3036" y="2900"/>
                      <a:pt x="2991" y="2922"/>
                    </a:cubicBezTo>
                    <a:cubicBezTo>
                      <a:pt x="2968" y="2922"/>
                      <a:pt x="2922" y="2945"/>
                      <a:pt x="2877" y="2945"/>
                    </a:cubicBezTo>
                    <a:lnTo>
                      <a:pt x="2831" y="2945"/>
                    </a:lnTo>
                    <a:cubicBezTo>
                      <a:pt x="2808" y="2922"/>
                      <a:pt x="2785" y="2922"/>
                      <a:pt x="2740" y="2900"/>
                    </a:cubicBezTo>
                    <a:cubicBezTo>
                      <a:pt x="2717" y="2922"/>
                      <a:pt x="2694" y="2922"/>
                      <a:pt x="2648" y="2945"/>
                    </a:cubicBezTo>
                    <a:cubicBezTo>
                      <a:pt x="2580" y="2968"/>
                      <a:pt x="2489" y="3014"/>
                      <a:pt x="2397" y="3037"/>
                    </a:cubicBezTo>
                    <a:cubicBezTo>
                      <a:pt x="2352" y="3059"/>
                      <a:pt x="2283" y="3082"/>
                      <a:pt x="2237" y="3105"/>
                    </a:cubicBezTo>
                    <a:cubicBezTo>
                      <a:pt x="2123" y="3128"/>
                      <a:pt x="2009" y="3174"/>
                      <a:pt x="1918" y="3219"/>
                    </a:cubicBezTo>
                    <a:lnTo>
                      <a:pt x="1781" y="3242"/>
                    </a:lnTo>
                    <a:lnTo>
                      <a:pt x="1667" y="3288"/>
                    </a:lnTo>
                    <a:cubicBezTo>
                      <a:pt x="1621" y="3311"/>
                      <a:pt x="1576" y="3311"/>
                      <a:pt x="1530" y="3333"/>
                    </a:cubicBezTo>
                    <a:lnTo>
                      <a:pt x="1416" y="3356"/>
                    </a:lnTo>
                    <a:cubicBezTo>
                      <a:pt x="1370" y="3356"/>
                      <a:pt x="1324" y="3379"/>
                      <a:pt x="1279" y="3379"/>
                    </a:cubicBezTo>
                    <a:lnTo>
                      <a:pt x="1233" y="3402"/>
                    </a:lnTo>
                    <a:lnTo>
                      <a:pt x="1165" y="3402"/>
                    </a:lnTo>
                    <a:cubicBezTo>
                      <a:pt x="1119" y="3425"/>
                      <a:pt x="1051" y="3425"/>
                      <a:pt x="1005" y="3447"/>
                    </a:cubicBezTo>
                    <a:cubicBezTo>
                      <a:pt x="959" y="3447"/>
                      <a:pt x="914" y="3447"/>
                      <a:pt x="891" y="3470"/>
                    </a:cubicBezTo>
                    <a:lnTo>
                      <a:pt x="868" y="3470"/>
                    </a:lnTo>
                    <a:cubicBezTo>
                      <a:pt x="799" y="3470"/>
                      <a:pt x="731" y="3470"/>
                      <a:pt x="663" y="3493"/>
                    </a:cubicBezTo>
                    <a:lnTo>
                      <a:pt x="457" y="3493"/>
                    </a:lnTo>
                    <a:cubicBezTo>
                      <a:pt x="457" y="3447"/>
                      <a:pt x="434" y="3425"/>
                      <a:pt x="411" y="3402"/>
                    </a:cubicBezTo>
                    <a:lnTo>
                      <a:pt x="366" y="3402"/>
                    </a:lnTo>
                    <a:cubicBezTo>
                      <a:pt x="343" y="3402"/>
                      <a:pt x="343" y="3402"/>
                      <a:pt x="320" y="3425"/>
                    </a:cubicBezTo>
                    <a:cubicBezTo>
                      <a:pt x="297" y="3425"/>
                      <a:pt x="297" y="3447"/>
                      <a:pt x="274" y="3470"/>
                    </a:cubicBezTo>
                    <a:cubicBezTo>
                      <a:pt x="274" y="3470"/>
                      <a:pt x="252" y="3493"/>
                      <a:pt x="229" y="3493"/>
                    </a:cubicBezTo>
                    <a:cubicBezTo>
                      <a:pt x="206" y="3539"/>
                      <a:pt x="183" y="3562"/>
                      <a:pt x="160" y="3607"/>
                    </a:cubicBezTo>
                    <a:cubicBezTo>
                      <a:pt x="160" y="3607"/>
                      <a:pt x="138" y="3630"/>
                      <a:pt x="138" y="3653"/>
                    </a:cubicBezTo>
                    <a:lnTo>
                      <a:pt x="115" y="3721"/>
                    </a:lnTo>
                    <a:lnTo>
                      <a:pt x="92" y="3790"/>
                    </a:lnTo>
                    <a:lnTo>
                      <a:pt x="69" y="3813"/>
                    </a:lnTo>
                    <a:lnTo>
                      <a:pt x="92" y="3813"/>
                    </a:lnTo>
                    <a:cubicBezTo>
                      <a:pt x="69" y="3858"/>
                      <a:pt x="46" y="3881"/>
                      <a:pt x="23" y="3927"/>
                    </a:cubicBezTo>
                    <a:cubicBezTo>
                      <a:pt x="23" y="3972"/>
                      <a:pt x="23" y="4018"/>
                      <a:pt x="23" y="4041"/>
                    </a:cubicBezTo>
                    <a:lnTo>
                      <a:pt x="1" y="4064"/>
                    </a:lnTo>
                    <a:cubicBezTo>
                      <a:pt x="1" y="4132"/>
                      <a:pt x="1" y="4178"/>
                      <a:pt x="1" y="4224"/>
                    </a:cubicBezTo>
                    <a:cubicBezTo>
                      <a:pt x="1" y="4292"/>
                      <a:pt x="1" y="4360"/>
                      <a:pt x="23" y="4429"/>
                    </a:cubicBezTo>
                    <a:cubicBezTo>
                      <a:pt x="46" y="4543"/>
                      <a:pt x="115" y="4657"/>
                      <a:pt x="229" y="4749"/>
                    </a:cubicBezTo>
                    <a:cubicBezTo>
                      <a:pt x="252" y="4794"/>
                      <a:pt x="297" y="4817"/>
                      <a:pt x="320" y="4863"/>
                    </a:cubicBezTo>
                    <a:cubicBezTo>
                      <a:pt x="366" y="4885"/>
                      <a:pt x="411" y="4908"/>
                      <a:pt x="457" y="4954"/>
                    </a:cubicBezTo>
                    <a:lnTo>
                      <a:pt x="480" y="4977"/>
                    </a:lnTo>
                    <a:cubicBezTo>
                      <a:pt x="503" y="5000"/>
                      <a:pt x="526" y="5000"/>
                      <a:pt x="526" y="5022"/>
                    </a:cubicBezTo>
                    <a:cubicBezTo>
                      <a:pt x="548" y="5022"/>
                      <a:pt x="548" y="5022"/>
                      <a:pt x="548" y="5045"/>
                    </a:cubicBezTo>
                    <a:lnTo>
                      <a:pt x="571" y="5068"/>
                    </a:lnTo>
                    <a:cubicBezTo>
                      <a:pt x="548" y="5091"/>
                      <a:pt x="548" y="5137"/>
                      <a:pt x="548" y="5159"/>
                    </a:cubicBezTo>
                    <a:cubicBezTo>
                      <a:pt x="548" y="5205"/>
                      <a:pt x="526" y="5228"/>
                      <a:pt x="526" y="5251"/>
                    </a:cubicBezTo>
                    <a:cubicBezTo>
                      <a:pt x="526" y="5273"/>
                      <a:pt x="526" y="5296"/>
                      <a:pt x="526" y="5319"/>
                    </a:cubicBezTo>
                    <a:cubicBezTo>
                      <a:pt x="526" y="5342"/>
                      <a:pt x="526" y="5388"/>
                      <a:pt x="503" y="5410"/>
                    </a:cubicBezTo>
                    <a:cubicBezTo>
                      <a:pt x="503" y="5502"/>
                      <a:pt x="503" y="5570"/>
                      <a:pt x="526" y="5662"/>
                    </a:cubicBezTo>
                    <a:cubicBezTo>
                      <a:pt x="548" y="5707"/>
                      <a:pt x="571" y="5776"/>
                      <a:pt x="617" y="5844"/>
                    </a:cubicBezTo>
                    <a:cubicBezTo>
                      <a:pt x="663" y="5935"/>
                      <a:pt x="754" y="6004"/>
                      <a:pt x="822" y="6050"/>
                    </a:cubicBezTo>
                    <a:cubicBezTo>
                      <a:pt x="891" y="6095"/>
                      <a:pt x="959" y="6118"/>
                      <a:pt x="1028" y="6164"/>
                    </a:cubicBezTo>
                    <a:cubicBezTo>
                      <a:pt x="1119" y="6187"/>
                      <a:pt x="1210" y="6232"/>
                      <a:pt x="1302" y="6255"/>
                    </a:cubicBezTo>
                    <a:cubicBezTo>
                      <a:pt x="1347" y="6278"/>
                      <a:pt x="1393" y="6278"/>
                      <a:pt x="1461" y="6278"/>
                    </a:cubicBezTo>
                    <a:cubicBezTo>
                      <a:pt x="1461" y="6278"/>
                      <a:pt x="1461" y="6278"/>
                      <a:pt x="1461" y="6255"/>
                    </a:cubicBezTo>
                    <a:cubicBezTo>
                      <a:pt x="1484" y="6209"/>
                      <a:pt x="1530" y="6187"/>
                      <a:pt x="1576" y="6164"/>
                    </a:cubicBezTo>
                    <a:lnTo>
                      <a:pt x="1621" y="6164"/>
                    </a:lnTo>
                    <a:cubicBezTo>
                      <a:pt x="1667" y="6164"/>
                      <a:pt x="1690" y="6164"/>
                      <a:pt x="1712" y="6187"/>
                    </a:cubicBezTo>
                    <a:cubicBezTo>
                      <a:pt x="1758" y="6209"/>
                      <a:pt x="1781" y="6255"/>
                      <a:pt x="1804" y="6278"/>
                    </a:cubicBezTo>
                    <a:lnTo>
                      <a:pt x="1827" y="6323"/>
                    </a:lnTo>
                    <a:lnTo>
                      <a:pt x="1849" y="6323"/>
                    </a:lnTo>
                    <a:cubicBezTo>
                      <a:pt x="1895" y="6323"/>
                      <a:pt x="1964" y="6323"/>
                      <a:pt x="2009" y="6301"/>
                    </a:cubicBezTo>
                    <a:cubicBezTo>
                      <a:pt x="2101" y="6301"/>
                      <a:pt x="2169" y="6278"/>
                      <a:pt x="2237" y="6278"/>
                    </a:cubicBezTo>
                    <a:lnTo>
                      <a:pt x="2283" y="6255"/>
                    </a:lnTo>
                    <a:cubicBezTo>
                      <a:pt x="2374" y="6232"/>
                      <a:pt x="2443" y="6232"/>
                      <a:pt x="2534" y="6209"/>
                    </a:cubicBezTo>
                    <a:lnTo>
                      <a:pt x="2648" y="6209"/>
                    </a:lnTo>
                    <a:cubicBezTo>
                      <a:pt x="2740" y="6187"/>
                      <a:pt x="2854" y="6164"/>
                      <a:pt x="2945" y="6141"/>
                    </a:cubicBezTo>
                    <a:cubicBezTo>
                      <a:pt x="3059" y="6141"/>
                      <a:pt x="3150" y="6118"/>
                      <a:pt x="3242" y="6095"/>
                    </a:cubicBezTo>
                    <a:lnTo>
                      <a:pt x="3379" y="6050"/>
                    </a:lnTo>
                    <a:cubicBezTo>
                      <a:pt x="3539" y="6027"/>
                      <a:pt x="3675" y="5981"/>
                      <a:pt x="3812" y="5935"/>
                    </a:cubicBezTo>
                    <a:lnTo>
                      <a:pt x="3904" y="5913"/>
                    </a:lnTo>
                    <a:cubicBezTo>
                      <a:pt x="3995" y="5890"/>
                      <a:pt x="4086" y="5844"/>
                      <a:pt x="4155" y="5821"/>
                    </a:cubicBezTo>
                    <a:lnTo>
                      <a:pt x="4200" y="5821"/>
                    </a:lnTo>
                    <a:cubicBezTo>
                      <a:pt x="4223" y="5798"/>
                      <a:pt x="4269" y="5798"/>
                      <a:pt x="4292" y="5776"/>
                    </a:cubicBezTo>
                    <a:lnTo>
                      <a:pt x="4337" y="5776"/>
                    </a:lnTo>
                    <a:cubicBezTo>
                      <a:pt x="4360" y="5753"/>
                      <a:pt x="4383" y="5753"/>
                      <a:pt x="4406" y="5753"/>
                    </a:cubicBezTo>
                    <a:cubicBezTo>
                      <a:pt x="4520" y="5707"/>
                      <a:pt x="4611" y="5684"/>
                      <a:pt x="4725" y="5639"/>
                    </a:cubicBezTo>
                    <a:lnTo>
                      <a:pt x="4908" y="5570"/>
                    </a:lnTo>
                    <a:cubicBezTo>
                      <a:pt x="5068" y="5525"/>
                      <a:pt x="5205" y="5479"/>
                      <a:pt x="5365" y="5410"/>
                    </a:cubicBezTo>
                    <a:lnTo>
                      <a:pt x="5387" y="5388"/>
                    </a:lnTo>
                    <a:cubicBezTo>
                      <a:pt x="5570" y="5319"/>
                      <a:pt x="5730" y="5251"/>
                      <a:pt x="5912" y="5159"/>
                    </a:cubicBezTo>
                    <a:cubicBezTo>
                      <a:pt x="6095" y="5091"/>
                      <a:pt x="6255" y="5000"/>
                      <a:pt x="6437" y="4908"/>
                    </a:cubicBezTo>
                    <a:cubicBezTo>
                      <a:pt x="6597" y="4840"/>
                      <a:pt x="6734" y="4749"/>
                      <a:pt x="6848" y="4680"/>
                    </a:cubicBezTo>
                    <a:lnTo>
                      <a:pt x="7191" y="4497"/>
                    </a:lnTo>
                    <a:lnTo>
                      <a:pt x="7305" y="4406"/>
                    </a:lnTo>
                    <a:cubicBezTo>
                      <a:pt x="7601" y="4246"/>
                      <a:pt x="7875" y="4064"/>
                      <a:pt x="8149" y="3858"/>
                    </a:cubicBezTo>
                    <a:cubicBezTo>
                      <a:pt x="8218" y="3790"/>
                      <a:pt x="8286" y="3744"/>
                      <a:pt x="8355" y="3676"/>
                    </a:cubicBezTo>
                    <a:cubicBezTo>
                      <a:pt x="8400" y="3653"/>
                      <a:pt x="8423" y="3630"/>
                      <a:pt x="8446" y="3584"/>
                    </a:cubicBezTo>
                    <a:lnTo>
                      <a:pt x="8492" y="3562"/>
                    </a:lnTo>
                    <a:cubicBezTo>
                      <a:pt x="8514" y="3539"/>
                      <a:pt x="8537" y="3516"/>
                      <a:pt x="8560" y="3493"/>
                    </a:cubicBezTo>
                    <a:lnTo>
                      <a:pt x="8606" y="3470"/>
                    </a:lnTo>
                    <a:cubicBezTo>
                      <a:pt x="8697" y="3379"/>
                      <a:pt x="8788" y="3265"/>
                      <a:pt x="8880" y="3174"/>
                    </a:cubicBezTo>
                    <a:cubicBezTo>
                      <a:pt x="8948" y="3082"/>
                      <a:pt x="9017" y="3014"/>
                      <a:pt x="9085" y="2922"/>
                    </a:cubicBezTo>
                    <a:cubicBezTo>
                      <a:pt x="9131" y="2877"/>
                      <a:pt x="9176" y="2831"/>
                      <a:pt x="9199" y="2786"/>
                    </a:cubicBezTo>
                    <a:cubicBezTo>
                      <a:pt x="9222" y="2763"/>
                      <a:pt x="9245" y="2740"/>
                      <a:pt x="9245" y="2740"/>
                    </a:cubicBezTo>
                    <a:cubicBezTo>
                      <a:pt x="9268" y="2717"/>
                      <a:pt x="9290" y="2694"/>
                      <a:pt x="9336" y="2671"/>
                    </a:cubicBezTo>
                    <a:cubicBezTo>
                      <a:pt x="9359" y="2649"/>
                      <a:pt x="9382" y="2626"/>
                      <a:pt x="9427" y="2626"/>
                    </a:cubicBezTo>
                    <a:cubicBezTo>
                      <a:pt x="9496" y="2512"/>
                      <a:pt x="9564" y="2398"/>
                      <a:pt x="9587" y="2283"/>
                    </a:cubicBezTo>
                    <a:cubicBezTo>
                      <a:pt x="9610" y="2238"/>
                      <a:pt x="9633" y="2169"/>
                      <a:pt x="9633" y="2124"/>
                    </a:cubicBezTo>
                    <a:cubicBezTo>
                      <a:pt x="9656" y="2078"/>
                      <a:pt x="9656" y="2032"/>
                      <a:pt x="9656" y="1987"/>
                    </a:cubicBezTo>
                    <a:cubicBezTo>
                      <a:pt x="9656" y="1964"/>
                      <a:pt x="9656" y="1918"/>
                      <a:pt x="9656" y="1873"/>
                    </a:cubicBezTo>
                    <a:lnTo>
                      <a:pt x="9656" y="1827"/>
                    </a:lnTo>
                    <a:cubicBezTo>
                      <a:pt x="9633" y="1758"/>
                      <a:pt x="9633" y="1690"/>
                      <a:pt x="9587" y="1621"/>
                    </a:cubicBezTo>
                    <a:cubicBezTo>
                      <a:pt x="9587" y="1576"/>
                      <a:pt x="9564" y="1553"/>
                      <a:pt x="9542" y="1507"/>
                    </a:cubicBezTo>
                    <a:cubicBezTo>
                      <a:pt x="9496" y="1462"/>
                      <a:pt x="9473" y="1416"/>
                      <a:pt x="9427" y="1393"/>
                    </a:cubicBezTo>
                    <a:cubicBezTo>
                      <a:pt x="9427" y="1370"/>
                      <a:pt x="9405" y="1348"/>
                      <a:pt x="9382" y="1325"/>
                    </a:cubicBezTo>
                    <a:cubicBezTo>
                      <a:pt x="9313" y="1279"/>
                      <a:pt x="9245" y="1233"/>
                      <a:pt x="9154" y="1188"/>
                    </a:cubicBezTo>
                    <a:cubicBezTo>
                      <a:pt x="9108" y="1188"/>
                      <a:pt x="9062" y="1165"/>
                      <a:pt x="9017" y="1165"/>
                    </a:cubicBezTo>
                    <a:lnTo>
                      <a:pt x="8971" y="1142"/>
                    </a:lnTo>
                    <a:lnTo>
                      <a:pt x="8971" y="1119"/>
                    </a:lnTo>
                    <a:lnTo>
                      <a:pt x="8971" y="1096"/>
                    </a:lnTo>
                    <a:cubicBezTo>
                      <a:pt x="8971" y="1096"/>
                      <a:pt x="8971" y="1074"/>
                      <a:pt x="8971" y="1074"/>
                    </a:cubicBezTo>
                    <a:lnTo>
                      <a:pt x="8994" y="1005"/>
                    </a:lnTo>
                    <a:lnTo>
                      <a:pt x="8994" y="937"/>
                    </a:lnTo>
                    <a:cubicBezTo>
                      <a:pt x="8994" y="914"/>
                      <a:pt x="9017" y="891"/>
                      <a:pt x="9017" y="868"/>
                    </a:cubicBezTo>
                    <a:cubicBezTo>
                      <a:pt x="9017" y="823"/>
                      <a:pt x="9017" y="800"/>
                      <a:pt x="9017" y="777"/>
                    </a:cubicBezTo>
                    <a:cubicBezTo>
                      <a:pt x="9017" y="731"/>
                      <a:pt x="9017" y="686"/>
                      <a:pt x="9017" y="663"/>
                    </a:cubicBezTo>
                    <a:cubicBezTo>
                      <a:pt x="9017" y="594"/>
                      <a:pt x="8994" y="526"/>
                      <a:pt x="8971" y="435"/>
                    </a:cubicBezTo>
                    <a:cubicBezTo>
                      <a:pt x="8948" y="389"/>
                      <a:pt x="8925" y="320"/>
                      <a:pt x="8902" y="275"/>
                    </a:cubicBezTo>
                    <a:cubicBezTo>
                      <a:pt x="8880" y="252"/>
                      <a:pt x="8834" y="206"/>
                      <a:pt x="8811" y="183"/>
                    </a:cubicBezTo>
                    <a:cubicBezTo>
                      <a:pt x="8788" y="161"/>
                      <a:pt x="8766" y="138"/>
                      <a:pt x="8743" y="115"/>
                    </a:cubicBezTo>
                    <a:cubicBezTo>
                      <a:pt x="8629" y="47"/>
                      <a:pt x="8560" y="24"/>
                      <a:pt x="8469" y="1"/>
                    </a:cubicBezTo>
                    <a:close/>
                  </a:path>
                </a:pathLst>
              </a:custGeom>
              <a:solidFill>
                <a:srgbClr val="C8F1F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55" name="Google Shape;8049;p34">
                <a:extLst>
                  <a:ext uri="{FF2B5EF4-FFF2-40B4-BE49-F238E27FC236}">
                    <a16:creationId xmlns:a16="http://schemas.microsoft.com/office/drawing/2014/main" id="{1F40A7B4-3AF8-E511-3C11-828168DA567E}"/>
                  </a:ext>
                </a:extLst>
              </p:cNvPr>
              <p:cNvSpPr/>
              <p:nvPr/>
            </p:nvSpPr>
            <p:spPr>
              <a:xfrm>
                <a:off x="749310" y="2023995"/>
                <a:ext cx="557876" cy="444310"/>
              </a:xfrm>
              <a:custGeom>
                <a:avLst/>
                <a:gdLst/>
                <a:ahLst/>
                <a:cxnLst/>
                <a:rect l="l" t="t" r="r" b="b"/>
                <a:pathLst>
                  <a:path w="10090" h="8036" extrusionOk="0">
                    <a:moveTo>
                      <a:pt x="8012" y="1"/>
                    </a:moveTo>
                    <a:cubicBezTo>
                      <a:pt x="7967" y="1"/>
                      <a:pt x="7921" y="24"/>
                      <a:pt x="7898" y="46"/>
                    </a:cubicBezTo>
                    <a:cubicBezTo>
                      <a:pt x="7852" y="69"/>
                      <a:pt x="7830" y="92"/>
                      <a:pt x="7807" y="115"/>
                    </a:cubicBezTo>
                    <a:cubicBezTo>
                      <a:pt x="7807" y="138"/>
                      <a:pt x="7784" y="138"/>
                      <a:pt x="7761" y="161"/>
                    </a:cubicBezTo>
                    <a:cubicBezTo>
                      <a:pt x="7738" y="206"/>
                      <a:pt x="7693" y="252"/>
                      <a:pt x="7647" y="297"/>
                    </a:cubicBezTo>
                    <a:cubicBezTo>
                      <a:pt x="7579" y="389"/>
                      <a:pt x="7510" y="457"/>
                      <a:pt x="7442" y="549"/>
                    </a:cubicBezTo>
                    <a:cubicBezTo>
                      <a:pt x="7350" y="640"/>
                      <a:pt x="7259" y="754"/>
                      <a:pt x="7168" y="845"/>
                    </a:cubicBezTo>
                    <a:lnTo>
                      <a:pt x="7122" y="868"/>
                    </a:lnTo>
                    <a:cubicBezTo>
                      <a:pt x="7099" y="891"/>
                      <a:pt x="7076" y="914"/>
                      <a:pt x="7054" y="937"/>
                    </a:cubicBezTo>
                    <a:lnTo>
                      <a:pt x="7008" y="959"/>
                    </a:lnTo>
                    <a:cubicBezTo>
                      <a:pt x="6985" y="1005"/>
                      <a:pt x="6962" y="1028"/>
                      <a:pt x="6917" y="1051"/>
                    </a:cubicBezTo>
                    <a:cubicBezTo>
                      <a:pt x="6848" y="1119"/>
                      <a:pt x="6780" y="1165"/>
                      <a:pt x="6711" y="1233"/>
                    </a:cubicBezTo>
                    <a:cubicBezTo>
                      <a:pt x="6437" y="1439"/>
                      <a:pt x="6163" y="1621"/>
                      <a:pt x="5867" y="1781"/>
                    </a:cubicBezTo>
                    <a:lnTo>
                      <a:pt x="5753" y="1872"/>
                    </a:lnTo>
                    <a:lnTo>
                      <a:pt x="5410" y="2055"/>
                    </a:lnTo>
                    <a:cubicBezTo>
                      <a:pt x="5296" y="2124"/>
                      <a:pt x="5159" y="2215"/>
                      <a:pt x="4999" y="2283"/>
                    </a:cubicBezTo>
                    <a:cubicBezTo>
                      <a:pt x="4817" y="2375"/>
                      <a:pt x="4657" y="2466"/>
                      <a:pt x="4474" y="2534"/>
                    </a:cubicBezTo>
                    <a:cubicBezTo>
                      <a:pt x="4292" y="2626"/>
                      <a:pt x="4132" y="2694"/>
                      <a:pt x="3949" y="2763"/>
                    </a:cubicBezTo>
                    <a:lnTo>
                      <a:pt x="3927" y="2785"/>
                    </a:lnTo>
                    <a:cubicBezTo>
                      <a:pt x="3767" y="2854"/>
                      <a:pt x="3630" y="2900"/>
                      <a:pt x="3470" y="2945"/>
                    </a:cubicBezTo>
                    <a:lnTo>
                      <a:pt x="3287" y="3014"/>
                    </a:lnTo>
                    <a:cubicBezTo>
                      <a:pt x="3173" y="3059"/>
                      <a:pt x="3082" y="3082"/>
                      <a:pt x="2968" y="3128"/>
                    </a:cubicBezTo>
                    <a:cubicBezTo>
                      <a:pt x="2945" y="3128"/>
                      <a:pt x="2922" y="3128"/>
                      <a:pt x="2899" y="3151"/>
                    </a:cubicBezTo>
                    <a:lnTo>
                      <a:pt x="2854" y="3151"/>
                    </a:lnTo>
                    <a:cubicBezTo>
                      <a:pt x="2831" y="3173"/>
                      <a:pt x="2785" y="3173"/>
                      <a:pt x="2762" y="3196"/>
                    </a:cubicBezTo>
                    <a:lnTo>
                      <a:pt x="2717" y="3196"/>
                    </a:lnTo>
                    <a:cubicBezTo>
                      <a:pt x="2648" y="3219"/>
                      <a:pt x="2557" y="3265"/>
                      <a:pt x="2466" y="3288"/>
                    </a:cubicBezTo>
                    <a:lnTo>
                      <a:pt x="2374" y="3310"/>
                    </a:lnTo>
                    <a:cubicBezTo>
                      <a:pt x="2237" y="3356"/>
                      <a:pt x="2101" y="3402"/>
                      <a:pt x="1941" y="3425"/>
                    </a:cubicBezTo>
                    <a:lnTo>
                      <a:pt x="1804" y="3470"/>
                    </a:lnTo>
                    <a:cubicBezTo>
                      <a:pt x="1712" y="3493"/>
                      <a:pt x="1621" y="3516"/>
                      <a:pt x="1507" y="3516"/>
                    </a:cubicBezTo>
                    <a:cubicBezTo>
                      <a:pt x="1416" y="3539"/>
                      <a:pt x="1302" y="3562"/>
                      <a:pt x="1210" y="3584"/>
                    </a:cubicBezTo>
                    <a:lnTo>
                      <a:pt x="1096" y="3584"/>
                    </a:lnTo>
                    <a:cubicBezTo>
                      <a:pt x="1005" y="3607"/>
                      <a:pt x="936" y="3607"/>
                      <a:pt x="845" y="3630"/>
                    </a:cubicBezTo>
                    <a:lnTo>
                      <a:pt x="799" y="3653"/>
                    </a:lnTo>
                    <a:cubicBezTo>
                      <a:pt x="708" y="3653"/>
                      <a:pt x="617" y="3676"/>
                      <a:pt x="526" y="3698"/>
                    </a:cubicBezTo>
                    <a:lnTo>
                      <a:pt x="389" y="3698"/>
                    </a:lnTo>
                    <a:lnTo>
                      <a:pt x="366" y="3653"/>
                    </a:lnTo>
                    <a:cubicBezTo>
                      <a:pt x="343" y="3630"/>
                      <a:pt x="320" y="3584"/>
                      <a:pt x="274" y="3562"/>
                    </a:cubicBezTo>
                    <a:cubicBezTo>
                      <a:pt x="252" y="3539"/>
                      <a:pt x="229" y="3539"/>
                      <a:pt x="183" y="3539"/>
                    </a:cubicBezTo>
                    <a:lnTo>
                      <a:pt x="138" y="3539"/>
                    </a:lnTo>
                    <a:cubicBezTo>
                      <a:pt x="92" y="3562"/>
                      <a:pt x="46" y="3584"/>
                      <a:pt x="23" y="3630"/>
                    </a:cubicBezTo>
                    <a:cubicBezTo>
                      <a:pt x="1" y="3676"/>
                      <a:pt x="1" y="3721"/>
                      <a:pt x="1" y="3790"/>
                    </a:cubicBezTo>
                    <a:cubicBezTo>
                      <a:pt x="23" y="3813"/>
                      <a:pt x="23" y="3835"/>
                      <a:pt x="46" y="3881"/>
                    </a:cubicBezTo>
                    <a:cubicBezTo>
                      <a:pt x="46" y="3881"/>
                      <a:pt x="46" y="3881"/>
                      <a:pt x="46" y="3904"/>
                    </a:cubicBezTo>
                    <a:cubicBezTo>
                      <a:pt x="46" y="3927"/>
                      <a:pt x="69" y="3950"/>
                      <a:pt x="69" y="3972"/>
                    </a:cubicBezTo>
                    <a:cubicBezTo>
                      <a:pt x="69" y="3995"/>
                      <a:pt x="69" y="4018"/>
                      <a:pt x="69" y="4018"/>
                    </a:cubicBezTo>
                    <a:lnTo>
                      <a:pt x="69" y="4041"/>
                    </a:lnTo>
                    <a:lnTo>
                      <a:pt x="92" y="4109"/>
                    </a:lnTo>
                    <a:lnTo>
                      <a:pt x="92" y="4201"/>
                    </a:lnTo>
                    <a:lnTo>
                      <a:pt x="92" y="4246"/>
                    </a:lnTo>
                    <a:cubicBezTo>
                      <a:pt x="115" y="4292"/>
                      <a:pt x="115" y="4360"/>
                      <a:pt x="115" y="4406"/>
                    </a:cubicBezTo>
                    <a:cubicBezTo>
                      <a:pt x="138" y="4452"/>
                      <a:pt x="138" y="4497"/>
                      <a:pt x="160" y="4543"/>
                    </a:cubicBezTo>
                    <a:lnTo>
                      <a:pt x="160" y="4589"/>
                    </a:lnTo>
                    <a:lnTo>
                      <a:pt x="183" y="4634"/>
                    </a:lnTo>
                    <a:cubicBezTo>
                      <a:pt x="206" y="4726"/>
                      <a:pt x="229" y="4840"/>
                      <a:pt x="252" y="4931"/>
                    </a:cubicBezTo>
                    <a:cubicBezTo>
                      <a:pt x="274" y="5000"/>
                      <a:pt x="274" y="5068"/>
                      <a:pt x="297" y="5136"/>
                    </a:cubicBezTo>
                    <a:lnTo>
                      <a:pt x="297" y="5182"/>
                    </a:lnTo>
                    <a:cubicBezTo>
                      <a:pt x="320" y="5228"/>
                      <a:pt x="343" y="5273"/>
                      <a:pt x="343" y="5319"/>
                    </a:cubicBezTo>
                    <a:cubicBezTo>
                      <a:pt x="366" y="5365"/>
                      <a:pt x="366" y="5388"/>
                      <a:pt x="389" y="5433"/>
                    </a:cubicBezTo>
                    <a:cubicBezTo>
                      <a:pt x="389" y="5456"/>
                      <a:pt x="411" y="5479"/>
                      <a:pt x="411" y="5502"/>
                    </a:cubicBezTo>
                    <a:cubicBezTo>
                      <a:pt x="434" y="5547"/>
                      <a:pt x="434" y="5570"/>
                      <a:pt x="434" y="5616"/>
                    </a:cubicBezTo>
                    <a:cubicBezTo>
                      <a:pt x="457" y="5639"/>
                      <a:pt x="457" y="5684"/>
                      <a:pt x="480" y="5707"/>
                    </a:cubicBezTo>
                    <a:cubicBezTo>
                      <a:pt x="503" y="5798"/>
                      <a:pt x="526" y="5913"/>
                      <a:pt x="571" y="6004"/>
                    </a:cubicBezTo>
                    <a:cubicBezTo>
                      <a:pt x="571" y="6072"/>
                      <a:pt x="594" y="6118"/>
                      <a:pt x="617" y="6186"/>
                    </a:cubicBezTo>
                    <a:cubicBezTo>
                      <a:pt x="663" y="6346"/>
                      <a:pt x="708" y="6483"/>
                      <a:pt x="799" y="6620"/>
                    </a:cubicBezTo>
                    <a:cubicBezTo>
                      <a:pt x="822" y="6643"/>
                      <a:pt x="845" y="6689"/>
                      <a:pt x="868" y="6711"/>
                    </a:cubicBezTo>
                    <a:cubicBezTo>
                      <a:pt x="891" y="6757"/>
                      <a:pt x="914" y="6780"/>
                      <a:pt x="936" y="6803"/>
                    </a:cubicBezTo>
                    <a:cubicBezTo>
                      <a:pt x="959" y="6848"/>
                      <a:pt x="982" y="6894"/>
                      <a:pt x="1005" y="6940"/>
                    </a:cubicBezTo>
                    <a:cubicBezTo>
                      <a:pt x="1051" y="6985"/>
                      <a:pt x="1073" y="7054"/>
                      <a:pt x="1119" y="7099"/>
                    </a:cubicBezTo>
                    <a:cubicBezTo>
                      <a:pt x="1142" y="7168"/>
                      <a:pt x="1188" y="7214"/>
                      <a:pt x="1233" y="7259"/>
                    </a:cubicBezTo>
                    <a:lnTo>
                      <a:pt x="1233" y="7282"/>
                    </a:lnTo>
                    <a:cubicBezTo>
                      <a:pt x="1256" y="7305"/>
                      <a:pt x="1279" y="7305"/>
                      <a:pt x="1324" y="7328"/>
                    </a:cubicBezTo>
                    <a:lnTo>
                      <a:pt x="1324" y="7351"/>
                    </a:lnTo>
                    <a:lnTo>
                      <a:pt x="1347" y="7396"/>
                    </a:lnTo>
                    <a:cubicBezTo>
                      <a:pt x="1393" y="7465"/>
                      <a:pt x="1461" y="7533"/>
                      <a:pt x="1530" y="7602"/>
                    </a:cubicBezTo>
                    <a:cubicBezTo>
                      <a:pt x="1621" y="7670"/>
                      <a:pt x="1712" y="7739"/>
                      <a:pt x="1781" y="7784"/>
                    </a:cubicBezTo>
                    <a:cubicBezTo>
                      <a:pt x="1849" y="7830"/>
                      <a:pt x="1918" y="7875"/>
                      <a:pt x="1986" y="7921"/>
                    </a:cubicBezTo>
                    <a:cubicBezTo>
                      <a:pt x="2169" y="7990"/>
                      <a:pt x="2397" y="8035"/>
                      <a:pt x="2557" y="8035"/>
                    </a:cubicBezTo>
                    <a:lnTo>
                      <a:pt x="2968" y="8035"/>
                    </a:lnTo>
                    <a:cubicBezTo>
                      <a:pt x="3014" y="8035"/>
                      <a:pt x="3036" y="8012"/>
                      <a:pt x="3059" y="8012"/>
                    </a:cubicBezTo>
                    <a:cubicBezTo>
                      <a:pt x="3150" y="8012"/>
                      <a:pt x="3219" y="8012"/>
                      <a:pt x="3287" y="7990"/>
                    </a:cubicBezTo>
                    <a:cubicBezTo>
                      <a:pt x="3379" y="7990"/>
                      <a:pt x="3470" y="7967"/>
                      <a:pt x="3561" y="7944"/>
                    </a:cubicBezTo>
                    <a:cubicBezTo>
                      <a:pt x="3630" y="7944"/>
                      <a:pt x="3675" y="7921"/>
                      <a:pt x="3744" y="7921"/>
                    </a:cubicBezTo>
                    <a:lnTo>
                      <a:pt x="3835" y="7898"/>
                    </a:lnTo>
                    <a:cubicBezTo>
                      <a:pt x="3927" y="7898"/>
                      <a:pt x="3995" y="7875"/>
                      <a:pt x="4086" y="7853"/>
                    </a:cubicBezTo>
                    <a:cubicBezTo>
                      <a:pt x="4132" y="7853"/>
                      <a:pt x="4178" y="7830"/>
                      <a:pt x="4223" y="7830"/>
                    </a:cubicBezTo>
                    <a:cubicBezTo>
                      <a:pt x="4269" y="7807"/>
                      <a:pt x="4315" y="7807"/>
                      <a:pt x="4337" y="7784"/>
                    </a:cubicBezTo>
                    <a:cubicBezTo>
                      <a:pt x="4406" y="7784"/>
                      <a:pt x="4474" y="7761"/>
                      <a:pt x="4543" y="7739"/>
                    </a:cubicBezTo>
                    <a:lnTo>
                      <a:pt x="4611" y="7739"/>
                    </a:lnTo>
                    <a:cubicBezTo>
                      <a:pt x="4703" y="7716"/>
                      <a:pt x="4794" y="7693"/>
                      <a:pt x="4862" y="7647"/>
                    </a:cubicBezTo>
                    <a:lnTo>
                      <a:pt x="4931" y="7624"/>
                    </a:lnTo>
                    <a:cubicBezTo>
                      <a:pt x="5091" y="7579"/>
                      <a:pt x="5228" y="7533"/>
                      <a:pt x="5387" y="7487"/>
                    </a:cubicBezTo>
                    <a:cubicBezTo>
                      <a:pt x="5501" y="7442"/>
                      <a:pt x="5593" y="7396"/>
                      <a:pt x="5707" y="7351"/>
                    </a:cubicBezTo>
                    <a:cubicBezTo>
                      <a:pt x="5730" y="7328"/>
                      <a:pt x="5730" y="7328"/>
                      <a:pt x="5753" y="7328"/>
                    </a:cubicBezTo>
                    <a:lnTo>
                      <a:pt x="5798" y="7305"/>
                    </a:lnTo>
                    <a:lnTo>
                      <a:pt x="5844" y="7282"/>
                    </a:lnTo>
                    <a:lnTo>
                      <a:pt x="6004" y="7236"/>
                    </a:lnTo>
                    <a:cubicBezTo>
                      <a:pt x="6095" y="7191"/>
                      <a:pt x="6209" y="7145"/>
                      <a:pt x="6323" y="7099"/>
                    </a:cubicBezTo>
                    <a:lnTo>
                      <a:pt x="6369" y="7077"/>
                    </a:lnTo>
                    <a:cubicBezTo>
                      <a:pt x="6506" y="7008"/>
                      <a:pt x="6688" y="6940"/>
                      <a:pt x="6871" y="6848"/>
                    </a:cubicBezTo>
                    <a:lnTo>
                      <a:pt x="6985" y="6780"/>
                    </a:lnTo>
                    <a:lnTo>
                      <a:pt x="7350" y="6597"/>
                    </a:lnTo>
                    <a:cubicBezTo>
                      <a:pt x="7647" y="6437"/>
                      <a:pt x="7944" y="6255"/>
                      <a:pt x="8263" y="6027"/>
                    </a:cubicBezTo>
                    <a:cubicBezTo>
                      <a:pt x="8355" y="5981"/>
                      <a:pt x="8423" y="5935"/>
                      <a:pt x="8514" y="5867"/>
                    </a:cubicBezTo>
                    <a:cubicBezTo>
                      <a:pt x="8583" y="5798"/>
                      <a:pt x="8674" y="5730"/>
                      <a:pt x="8766" y="5661"/>
                    </a:cubicBezTo>
                    <a:cubicBezTo>
                      <a:pt x="8902" y="5524"/>
                      <a:pt x="9039" y="5388"/>
                      <a:pt x="9176" y="5251"/>
                    </a:cubicBezTo>
                    <a:cubicBezTo>
                      <a:pt x="9268" y="5159"/>
                      <a:pt x="9336" y="5091"/>
                      <a:pt x="9405" y="5022"/>
                    </a:cubicBezTo>
                    <a:cubicBezTo>
                      <a:pt x="9473" y="4954"/>
                      <a:pt x="9519" y="4885"/>
                      <a:pt x="9564" y="4840"/>
                    </a:cubicBezTo>
                    <a:cubicBezTo>
                      <a:pt x="9633" y="4771"/>
                      <a:pt x="9701" y="4726"/>
                      <a:pt x="9747" y="4657"/>
                    </a:cubicBezTo>
                    <a:cubicBezTo>
                      <a:pt x="9815" y="4589"/>
                      <a:pt x="9861" y="4520"/>
                      <a:pt x="9884" y="4475"/>
                    </a:cubicBezTo>
                    <a:cubicBezTo>
                      <a:pt x="9930" y="4429"/>
                      <a:pt x="9952" y="4383"/>
                      <a:pt x="9975" y="4315"/>
                    </a:cubicBezTo>
                    <a:cubicBezTo>
                      <a:pt x="10021" y="4246"/>
                      <a:pt x="10044" y="4178"/>
                      <a:pt x="10089" y="4109"/>
                    </a:cubicBezTo>
                    <a:lnTo>
                      <a:pt x="10089" y="4064"/>
                    </a:lnTo>
                    <a:lnTo>
                      <a:pt x="10089" y="4018"/>
                    </a:lnTo>
                    <a:cubicBezTo>
                      <a:pt x="10067" y="3927"/>
                      <a:pt x="10067" y="3835"/>
                      <a:pt x="10067" y="3744"/>
                    </a:cubicBezTo>
                    <a:cubicBezTo>
                      <a:pt x="10067" y="3676"/>
                      <a:pt x="10044" y="3607"/>
                      <a:pt x="10044" y="3539"/>
                    </a:cubicBezTo>
                    <a:lnTo>
                      <a:pt x="10044" y="3447"/>
                    </a:lnTo>
                    <a:lnTo>
                      <a:pt x="10044" y="3425"/>
                    </a:lnTo>
                    <a:lnTo>
                      <a:pt x="10044" y="3402"/>
                    </a:lnTo>
                    <a:cubicBezTo>
                      <a:pt x="10021" y="3356"/>
                      <a:pt x="10021" y="3288"/>
                      <a:pt x="9998" y="3242"/>
                    </a:cubicBezTo>
                    <a:lnTo>
                      <a:pt x="9998" y="3196"/>
                    </a:lnTo>
                    <a:lnTo>
                      <a:pt x="9975" y="3151"/>
                    </a:lnTo>
                    <a:lnTo>
                      <a:pt x="9975" y="3105"/>
                    </a:lnTo>
                    <a:cubicBezTo>
                      <a:pt x="9975" y="3082"/>
                      <a:pt x="9975" y="3059"/>
                      <a:pt x="9975" y="3059"/>
                    </a:cubicBezTo>
                    <a:lnTo>
                      <a:pt x="9952" y="3037"/>
                    </a:lnTo>
                    <a:lnTo>
                      <a:pt x="9952" y="3014"/>
                    </a:lnTo>
                    <a:cubicBezTo>
                      <a:pt x="9930" y="2922"/>
                      <a:pt x="9884" y="2854"/>
                      <a:pt x="9838" y="2785"/>
                    </a:cubicBezTo>
                    <a:cubicBezTo>
                      <a:pt x="9815" y="2740"/>
                      <a:pt x="9793" y="2694"/>
                      <a:pt x="9770" y="2671"/>
                    </a:cubicBezTo>
                    <a:cubicBezTo>
                      <a:pt x="9747" y="2626"/>
                      <a:pt x="9724" y="2580"/>
                      <a:pt x="9701" y="2557"/>
                    </a:cubicBezTo>
                    <a:cubicBezTo>
                      <a:pt x="9633" y="2443"/>
                      <a:pt x="9587" y="2329"/>
                      <a:pt x="9519" y="2238"/>
                    </a:cubicBezTo>
                    <a:cubicBezTo>
                      <a:pt x="9496" y="2169"/>
                      <a:pt x="9473" y="2124"/>
                      <a:pt x="9450" y="2078"/>
                    </a:cubicBezTo>
                    <a:cubicBezTo>
                      <a:pt x="9427" y="2032"/>
                      <a:pt x="9405" y="2009"/>
                      <a:pt x="9405" y="1964"/>
                    </a:cubicBezTo>
                    <a:cubicBezTo>
                      <a:pt x="9382" y="1918"/>
                      <a:pt x="9359" y="1895"/>
                      <a:pt x="9336" y="1850"/>
                    </a:cubicBezTo>
                    <a:cubicBezTo>
                      <a:pt x="9290" y="1781"/>
                      <a:pt x="9268" y="1713"/>
                      <a:pt x="9222" y="1644"/>
                    </a:cubicBezTo>
                    <a:cubicBezTo>
                      <a:pt x="9176" y="1576"/>
                      <a:pt x="9154" y="1530"/>
                      <a:pt x="9108" y="1462"/>
                    </a:cubicBezTo>
                    <a:lnTo>
                      <a:pt x="9108" y="1439"/>
                    </a:lnTo>
                    <a:cubicBezTo>
                      <a:pt x="9062" y="1370"/>
                      <a:pt x="9017" y="1325"/>
                      <a:pt x="8971" y="1233"/>
                    </a:cubicBezTo>
                    <a:cubicBezTo>
                      <a:pt x="8948" y="1211"/>
                      <a:pt x="8925" y="1188"/>
                      <a:pt x="8902" y="1142"/>
                    </a:cubicBezTo>
                    <a:cubicBezTo>
                      <a:pt x="8880" y="1119"/>
                      <a:pt x="8880" y="1096"/>
                      <a:pt x="8857" y="1074"/>
                    </a:cubicBezTo>
                    <a:cubicBezTo>
                      <a:pt x="8811" y="1005"/>
                      <a:pt x="8766" y="959"/>
                      <a:pt x="8720" y="914"/>
                    </a:cubicBezTo>
                    <a:cubicBezTo>
                      <a:pt x="8651" y="845"/>
                      <a:pt x="8583" y="777"/>
                      <a:pt x="8537" y="708"/>
                    </a:cubicBezTo>
                    <a:lnTo>
                      <a:pt x="8492" y="686"/>
                    </a:lnTo>
                    <a:cubicBezTo>
                      <a:pt x="8469" y="640"/>
                      <a:pt x="8446" y="617"/>
                      <a:pt x="8423" y="594"/>
                    </a:cubicBezTo>
                    <a:cubicBezTo>
                      <a:pt x="8423" y="571"/>
                      <a:pt x="8400" y="549"/>
                      <a:pt x="8400" y="549"/>
                    </a:cubicBezTo>
                    <a:cubicBezTo>
                      <a:pt x="8400" y="526"/>
                      <a:pt x="8400" y="503"/>
                      <a:pt x="8400" y="480"/>
                    </a:cubicBezTo>
                    <a:cubicBezTo>
                      <a:pt x="8400" y="457"/>
                      <a:pt x="8400" y="434"/>
                      <a:pt x="8400" y="412"/>
                    </a:cubicBezTo>
                    <a:cubicBezTo>
                      <a:pt x="8400" y="389"/>
                      <a:pt x="8377" y="366"/>
                      <a:pt x="8377" y="343"/>
                    </a:cubicBezTo>
                    <a:cubicBezTo>
                      <a:pt x="8355" y="320"/>
                      <a:pt x="8355" y="297"/>
                      <a:pt x="8332" y="275"/>
                    </a:cubicBezTo>
                    <a:cubicBezTo>
                      <a:pt x="8309" y="252"/>
                      <a:pt x="8286" y="229"/>
                      <a:pt x="8263" y="229"/>
                    </a:cubicBezTo>
                    <a:lnTo>
                      <a:pt x="8241" y="183"/>
                    </a:lnTo>
                    <a:cubicBezTo>
                      <a:pt x="8241" y="183"/>
                      <a:pt x="8218" y="161"/>
                      <a:pt x="8218" y="161"/>
                    </a:cubicBezTo>
                    <a:cubicBezTo>
                      <a:pt x="8195" y="115"/>
                      <a:pt x="8195" y="92"/>
                      <a:pt x="8172" y="69"/>
                    </a:cubicBezTo>
                    <a:cubicBezTo>
                      <a:pt x="8149" y="46"/>
                      <a:pt x="8126" y="46"/>
                      <a:pt x="8104" y="24"/>
                    </a:cubicBezTo>
                    <a:cubicBezTo>
                      <a:pt x="8081" y="24"/>
                      <a:pt x="8058" y="1"/>
                      <a:pt x="8012" y="1"/>
                    </a:cubicBezTo>
                    <a:close/>
                  </a:path>
                </a:pathLst>
              </a:custGeom>
              <a:solidFill>
                <a:srgbClr val="FEAE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24" name="Google Shape;8050;p34">
                <a:extLst>
                  <a:ext uri="{FF2B5EF4-FFF2-40B4-BE49-F238E27FC236}">
                    <a16:creationId xmlns:a16="http://schemas.microsoft.com/office/drawing/2014/main" id="{B675D2FB-764A-CB9E-8E3D-CDD3FAEB28D3}"/>
                  </a:ext>
                </a:extLst>
              </p:cNvPr>
              <p:cNvSpPr/>
              <p:nvPr/>
            </p:nvSpPr>
            <p:spPr>
              <a:xfrm>
                <a:off x="369463" y="837734"/>
                <a:ext cx="170404" cy="167860"/>
              </a:xfrm>
              <a:custGeom>
                <a:avLst/>
                <a:gdLst/>
                <a:ahLst/>
                <a:cxnLst/>
                <a:rect l="l" t="t" r="r" b="b"/>
                <a:pathLst>
                  <a:path w="3082" h="3036" extrusionOk="0">
                    <a:moveTo>
                      <a:pt x="890" y="0"/>
                    </a:moveTo>
                    <a:cubicBezTo>
                      <a:pt x="845" y="0"/>
                      <a:pt x="822" y="23"/>
                      <a:pt x="776" y="23"/>
                    </a:cubicBezTo>
                    <a:lnTo>
                      <a:pt x="685" y="23"/>
                    </a:lnTo>
                    <a:cubicBezTo>
                      <a:pt x="662" y="23"/>
                      <a:pt x="616" y="23"/>
                      <a:pt x="594" y="46"/>
                    </a:cubicBezTo>
                    <a:cubicBezTo>
                      <a:pt x="502" y="68"/>
                      <a:pt x="457" y="114"/>
                      <a:pt x="434" y="183"/>
                    </a:cubicBezTo>
                    <a:cubicBezTo>
                      <a:pt x="411" y="228"/>
                      <a:pt x="365" y="274"/>
                      <a:pt x="320" y="297"/>
                    </a:cubicBezTo>
                    <a:cubicBezTo>
                      <a:pt x="274" y="365"/>
                      <a:pt x="251" y="411"/>
                      <a:pt x="228" y="457"/>
                    </a:cubicBezTo>
                    <a:lnTo>
                      <a:pt x="183" y="525"/>
                    </a:lnTo>
                    <a:cubicBezTo>
                      <a:pt x="137" y="593"/>
                      <a:pt x="91" y="662"/>
                      <a:pt x="69" y="730"/>
                    </a:cubicBezTo>
                    <a:cubicBezTo>
                      <a:pt x="46" y="799"/>
                      <a:pt x="46" y="867"/>
                      <a:pt x="46" y="913"/>
                    </a:cubicBezTo>
                    <a:cubicBezTo>
                      <a:pt x="46" y="982"/>
                      <a:pt x="23" y="1027"/>
                      <a:pt x="23" y="1073"/>
                    </a:cubicBezTo>
                    <a:cubicBezTo>
                      <a:pt x="23" y="1096"/>
                      <a:pt x="0" y="1141"/>
                      <a:pt x="0" y="1164"/>
                    </a:cubicBezTo>
                    <a:cubicBezTo>
                      <a:pt x="0" y="1233"/>
                      <a:pt x="0" y="1301"/>
                      <a:pt x="0" y="1392"/>
                    </a:cubicBezTo>
                    <a:cubicBezTo>
                      <a:pt x="0" y="1461"/>
                      <a:pt x="0" y="1506"/>
                      <a:pt x="0" y="1575"/>
                    </a:cubicBezTo>
                    <a:cubicBezTo>
                      <a:pt x="0" y="1643"/>
                      <a:pt x="0" y="1712"/>
                      <a:pt x="0" y="1758"/>
                    </a:cubicBezTo>
                    <a:lnTo>
                      <a:pt x="0" y="1849"/>
                    </a:lnTo>
                    <a:cubicBezTo>
                      <a:pt x="0" y="1872"/>
                      <a:pt x="0" y="1917"/>
                      <a:pt x="0" y="1940"/>
                    </a:cubicBezTo>
                    <a:cubicBezTo>
                      <a:pt x="0" y="1986"/>
                      <a:pt x="0" y="2054"/>
                      <a:pt x="0" y="2100"/>
                    </a:cubicBezTo>
                    <a:lnTo>
                      <a:pt x="0" y="2168"/>
                    </a:lnTo>
                    <a:cubicBezTo>
                      <a:pt x="0" y="2214"/>
                      <a:pt x="0" y="2260"/>
                      <a:pt x="0" y="2305"/>
                    </a:cubicBezTo>
                    <a:cubicBezTo>
                      <a:pt x="0" y="2351"/>
                      <a:pt x="0" y="2420"/>
                      <a:pt x="0" y="2488"/>
                    </a:cubicBezTo>
                    <a:cubicBezTo>
                      <a:pt x="0" y="2534"/>
                      <a:pt x="0" y="2579"/>
                      <a:pt x="0" y="2625"/>
                    </a:cubicBezTo>
                    <a:cubicBezTo>
                      <a:pt x="0" y="2671"/>
                      <a:pt x="0" y="2739"/>
                      <a:pt x="23" y="2785"/>
                    </a:cubicBezTo>
                    <a:cubicBezTo>
                      <a:pt x="23" y="2808"/>
                      <a:pt x="23" y="2830"/>
                      <a:pt x="23" y="2853"/>
                    </a:cubicBezTo>
                    <a:cubicBezTo>
                      <a:pt x="23" y="2876"/>
                      <a:pt x="46" y="2922"/>
                      <a:pt x="69" y="2944"/>
                    </a:cubicBezTo>
                    <a:lnTo>
                      <a:pt x="114" y="2944"/>
                    </a:lnTo>
                    <a:cubicBezTo>
                      <a:pt x="160" y="2944"/>
                      <a:pt x="206" y="2967"/>
                      <a:pt x="251" y="2967"/>
                    </a:cubicBezTo>
                    <a:cubicBezTo>
                      <a:pt x="274" y="2990"/>
                      <a:pt x="297" y="2990"/>
                      <a:pt x="320" y="2990"/>
                    </a:cubicBezTo>
                    <a:cubicBezTo>
                      <a:pt x="411" y="3013"/>
                      <a:pt x="502" y="3013"/>
                      <a:pt x="616" y="3013"/>
                    </a:cubicBezTo>
                    <a:cubicBezTo>
                      <a:pt x="639" y="3036"/>
                      <a:pt x="685" y="3036"/>
                      <a:pt x="731" y="3036"/>
                    </a:cubicBezTo>
                    <a:lnTo>
                      <a:pt x="753" y="3036"/>
                    </a:lnTo>
                    <a:cubicBezTo>
                      <a:pt x="799" y="3036"/>
                      <a:pt x="845" y="3013"/>
                      <a:pt x="890" y="3013"/>
                    </a:cubicBezTo>
                    <a:lnTo>
                      <a:pt x="982" y="3013"/>
                    </a:lnTo>
                    <a:cubicBezTo>
                      <a:pt x="1050" y="2990"/>
                      <a:pt x="1141" y="2990"/>
                      <a:pt x="1210" y="2967"/>
                    </a:cubicBezTo>
                    <a:cubicBezTo>
                      <a:pt x="1256" y="2944"/>
                      <a:pt x="1301" y="2944"/>
                      <a:pt x="1324" y="2922"/>
                    </a:cubicBezTo>
                    <a:lnTo>
                      <a:pt x="1438" y="2899"/>
                    </a:lnTo>
                    <a:cubicBezTo>
                      <a:pt x="1575" y="2853"/>
                      <a:pt x="1712" y="2808"/>
                      <a:pt x="1849" y="2762"/>
                    </a:cubicBezTo>
                    <a:cubicBezTo>
                      <a:pt x="1917" y="2739"/>
                      <a:pt x="1986" y="2693"/>
                      <a:pt x="2077" y="2648"/>
                    </a:cubicBezTo>
                    <a:cubicBezTo>
                      <a:pt x="2146" y="2602"/>
                      <a:pt x="2214" y="2579"/>
                      <a:pt x="2306" y="2511"/>
                    </a:cubicBezTo>
                    <a:cubicBezTo>
                      <a:pt x="2442" y="2397"/>
                      <a:pt x="2534" y="2305"/>
                      <a:pt x="2625" y="2214"/>
                    </a:cubicBezTo>
                    <a:lnTo>
                      <a:pt x="2671" y="2146"/>
                    </a:lnTo>
                    <a:lnTo>
                      <a:pt x="2716" y="2077"/>
                    </a:lnTo>
                    <a:cubicBezTo>
                      <a:pt x="2739" y="2054"/>
                      <a:pt x="2785" y="2009"/>
                      <a:pt x="2808" y="1963"/>
                    </a:cubicBezTo>
                    <a:lnTo>
                      <a:pt x="2853" y="1917"/>
                    </a:lnTo>
                    <a:cubicBezTo>
                      <a:pt x="2876" y="1872"/>
                      <a:pt x="2922" y="1826"/>
                      <a:pt x="2945" y="1780"/>
                    </a:cubicBezTo>
                    <a:lnTo>
                      <a:pt x="2967" y="1735"/>
                    </a:lnTo>
                    <a:lnTo>
                      <a:pt x="2990" y="1712"/>
                    </a:lnTo>
                    <a:cubicBezTo>
                      <a:pt x="2990" y="1689"/>
                      <a:pt x="2990" y="1643"/>
                      <a:pt x="3013" y="1621"/>
                    </a:cubicBezTo>
                    <a:cubicBezTo>
                      <a:pt x="3036" y="1598"/>
                      <a:pt x="3059" y="1575"/>
                      <a:pt x="3082" y="1552"/>
                    </a:cubicBezTo>
                    <a:cubicBezTo>
                      <a:pt x="3082" y="1506"/>
                      <a:pt x="3082" y="1461"/>
                      <a:pt x="3059" y="1415"/>
                    </a:cubicBezTo>
                    <a:cubicBezTo>
                      <a:pt x="3036" y="1370"/>
                      <a:pt x="3036" y="1347"/>
                      <a:pt x="3013" y="1324"/>
                    </a:cubicBezTo>
                    <a:cubicBezTo>
                      <a:pt x="2967" y="1278"/>
                      <a:pt x="2922" y="1233"/>
                      <a:pt x="2876" y="1210"/>
                    </a:cubicBezTo>
                    <a:lnTo>
                      <a:pt x="2853" y="1187"/>
                    </a:lnTo>
                    <a:cubicBezTo>
                      <a:pt x="2831" y="1164"/>
                      <a:pt x="2808" y="1141"/>
                      <a:pt x="2785" y="1118"/>
                    </a:cubicBezTo>
                    <a:cubicBezTo>
                      <a:pt x="2762" y="1096"/>
                      <a:pt x="2739" y="1073"/>
                      <a:pt x="2716" y="1050"/>
                    </a:cubicBezTo>
                    <a:cubicBezTo>
                      <a:pt x="2648" y="1004"/>
                      <a:pt x="2602" y="936"/>
                      <a:pt x="2534" y="890"/>
                    </a:cubicBezTo>
                    <a:cubicBezTo>
                      <a:pt x="2488" y="845"/>
                      <a:pt x="2442" y="799"/>
                      <a:pt x="2397" y="753"/>
                    </a:cubicBezTo>
                    <a:lnTo>
                      <a:pt x="2374" y="730"/>
                    </a:lnTo>
                    <a:cubicBezTo>
                      <a:pt x="2283" y="662"/>
                      <a:pt x="2214" y="593"/>
                      <a:pt x="2146" y="548"/>
                    </a:cubicBezTo>
                    <a:cubicBezTo>
                      <a:pt x="2077" y="479"/>
                      <a:pt x="2009" y="434"/>
                      <a:pt x="1940" y="388"/>
                    </a:cubicBezTo>
                    <a:cubicBezTo>
                      <a:pt x="1872" y="365"/>
                      <a:pt x="1826" y="320"/>
                      <a:pt x="1781" y="297"/>
                    </a:cubicBezTo>
                    <a:cubicBezTo>
                      <a:pt x="1689" y="228"/>
                      <a:pt x="1598" y="205"/>
                      <a:pt x="1507" y="160"/>
                    </a:cubicBezTo>
                    <a:lnTo>
                      <a:pt x="1484" y="137"/>
                    </a:lnTo>
                    <a:cubicBezTo>
                      <a:pt x="1415" y="114"/>
                      <a:pt x="1347" y="91"/>
                      <a:pt x="1278" y="68"/>
                    </a:cubicBezTo>
                    <a:cubicBezTo>
                      <a:pt x="1233" y="68"/>
                      <a:pt x="1210" y="46"/>
                      <a:pt x="1164" y="46"/>
                    </a:cubicBezTo>
                    <a:lnTo>
                      <a:pt x="1096" y="23"/>
                    </a:lnTo>
                    <a:cubicBezTo>
                      <a:pt x="1027" y="23"/>
                      <a:pt x="982" y="0"/>
                      <a:pt x="91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25" name="Google Shape;8051;p34">
                <a:extLst>
                  <a:ext uri="{FF2B5EF4-FFF2-40B4-BE49-F238E27FC236}">
                    <a16:creationId xmlns:a16="http://schemas.microsoft.com/office/drawing/2014/main" id="{66ABD6AF-B20E-3539-9F66-B9056D9FBDF6}"/>
                  </a:ext>
                </a:extLst>
              </p:cNvPr>
              <p:cNvSpPr/>
              <p:nvPr/>
            </p:nvSpPr>
            <p:spPr>
              <a:xfrm>
                <a:off x="349227" y="922274"/>
                <a:ext cx="417827" cy="358445"/>
              </a:xfrm>
              <a:custGeom>
                <a:avLst/>
                <a:gdLst/>
                <a:ahLst/>
                <a:cxnLst/>
                <a:rect l="l" t="t" r="r" b="b"/>
                <a:pathLst>
                  <a:path w="7557" h="6483" extrusionOk="0">
                    <a:moveTo>
                      <a:pt x="3493" y="0"/>
                    </a:moveTo>
                    <a:cubicBezTo>
                      <a:pt x="3448" y="23"/>
                      <a:pt x="3402" y="46"/>
                      <a:pt x="3379" y="92"/>
                    </a:cubicBezTo>
                    <a:cubicBezTo>
                      <a:pt x="3356" y="114"/>
                      <a:pt x="3356" y="160"/>
                      <a:pt x="3356" y="183"/>
                    </a:cubicBezTo>
                    <a:lnTo>
                      <a:pt x="3333" y="206"/>
                    </a:lnTo>
                    <a:lnTo>
                      <a:pt x="3311" y="251"/>
                    </a:lnTo>
                    <a:cubicBezTo>
                      <a:pt x="3288" y="297"/>
                      <a:pt x="3242" y="343"/>
                      <a:pt x="3219" y="388"/>
                    </a:cubicBezTo>
                    <a:lnTo>
                      <a:pt x="3174" y="434"/>
                    </a:lnTo>
                    <a:cubicBezTo>
                      <a:pt x="3151" y="480"/>
                      <a:pt x="3105" y="525"/>
                      <a:pt x="3082" y="548"/>
                    </a:cubicBezTo>
                    <a:lnTo>
                      <a:pt x="3037" y="617"/>
                    </a:lnTo>
                    <a:lnTo>
                      <a:pt x="2991" y="685"/>
                    </a:lnTo>
                    <a:cubicBezTo>
                      <a:pt x="2900" y="776"/>
                      <a:pt x="2808" y="868"/>
                      <a:pt x="2672" y="982"/>
                    </a:cubicBezTo>
                    <a:cubicBezTo>
                      <a:pt x="2580" y="1050"/>
                      <a:pt x="2512" y="1073"/>
                      <a:pt x="2443" y="1119"/>
                    </a:cubicBezTo>
                    <a:cubicBezTo>
                      <a:pt x="2352" y="1164"/>
                      <a:pt x="2283" y="1210"/>
                      <a:pt x="2215" y="1233"/>
                    </a:cubicBezTo>
                    <a:cubicBezTo>
                      <a:pt x="2078" y="1279"/>
                      <a:pt x="1941" y="1324"/>
                      <a:pt x="1804" y="1370"/>
                    </a:cubicBezTo>
                    <a:lnTo>
                      <a:pt x="1690" y="1393"/>
                    </a:lnTo>
                    <a:cubicBezTo>
                      <a:pt x="1667" y="1415"/>
                      <a:pt x="1622" y="1415"/>
                      <a:pt x="1576" y="1438"/>
                    </a:cubicBezTo>
                    <a:cubicBezTo>
                      <a:pt x="1507" y="1461"/>
                      <a:pt x="1416" y="1461"/>
                      <a:pt x="1348" y="1484"/>
                    </a:cubicBezTo>
                    <a:lnTo>
                      <a:pt x="1256" y="1484"/>
                    </a:lnTo>
                    <a:cubicBezTo>
                      <a:pt x="1188" y="1484"/>
                      <a:pt x="1165" y="1507"/>
                      <a:pt x="1119" y="1507"/>
                    </a:cubicBezTo>
                    <a:lnTo>
                      <a:pt x="1097" y="1507"/>
                    </a:lnTo>
                    <a:cubicBezTo>
                      <a:pt x="1051" y="1507"/>
                      <a:pt x="1005" y="1507"/>
                      <a:pt x="982" y="1484"/>
                    </a:cubicBezTo>
                    <a:cubicBezTo>
                      <a:pt x="868" y="1484"/>
                      <a:pt x="777" y="1484"/>
                      <a:pt x="686" y="1461"/>
                    </a:cubicBezTo>
                    <a:cubicBezTo>
                      <a:pt x="663" y="1461"/>
                      <a:pt x="640" y="1461"/>
                      <a:pt x="617" y="1438"/>
                    </a:cubicBezTo>
                    <a:cubicBezTo>
                      <a:pt x="572" y="1438"/>
                      <a:pt x="526" y="1415"/>
                      <a:pt x="480" y="1415"/>
                    </a:cubicBezTo>
                    <a:cubicBezTo>
                      <a:pt x="412" y="1415"/>
                      <a:pt x="366" y="1461"/>
                      <a:pt x="321" y="1507"/>
                    </a:cubicBezTo>
                    <a:cubicBezTo>
                      <a:pt x="298" y="1552"/>
                      <a:pt x="275" y="1644"/>
                      <a:pt x="321" y="1689"/>
                    </a:cubicBezTo>
                    <a:lnTo>
                      <a:pt x="343" y="1712"/>
                    </a:lnTo>
                    <a:cubicBezTo>
                      <a:pt x="321" y="1758"/>
                      <a:pt x="321" y="1804"/>
                      <a:pt x="321" y="1872"/>
                    </a:cubicBezTo>
                    <a:cubicBezTo>
                      <a:pt x="298" y="1895"/>
                      <a:pt x="298" y="1940"/>
                      <a:pt x="298" y="1986"/>
                    </a:cubicBezTo>
                    <a:cubicBezTo>
                      <a:pt x="275" y="2055"/>
                      <a:pt x="252" y="2146"/>
                      <a:pt x="229" y="2237"/>
                    </a:cubicBezTo>
                    <a:cubicBezTo>
                      <a:pt x="206" y="2374"/>
                      <a:pt x="184" y="2511"/>
                      <a:pt x="161" y="2625"/>
                    </a:cubicBezTo>
                    <a:lnTo>
                      <a:pt x="161" y="2694"/>
                    </a:lnTo>
                    <a:cubicBezTo>
                      <a:pt x="115" y="2922"/>
                      <a:pt x="115" y="3105"/>
                      <a:pt x="92" y="3287"/>
                    </a:cubicBezTo>
                    <a:cubicBezTo>
                      <a:pt x="92" y="3378"/>
                      <a:pt x="92" y="3493"/>
                      <a:pt x="92" y="3607"/>
                    </a:cubicBezTo>
                    <a:cubicBezTo>
                      <a:pt x="92" y="3675"/>
                      <a:pt x="92" y="3744"/>
                      <a:pt x="92" y="3835"/>
                    </a:cubicBezTo>
                    <a:cubicBezTo>
                      <a:pt x="92" y="3981"/>
                      <a:pt x="92" y="4147"/>
                      <a:pt x="92" y="4314"/>
                    </a:cubicBezTo>
                    <a:cubicBezTo>
                      <a:pt x="92" y="4406"/>
                      <a:pt x="69" y="4497"/>
                      <a:pt x="69" y="4588"/>
                    </a:cubicBezTo>
                    <a:cubicBezTo>
                      <a:pt x="69" y="4748"/>
                      <a:pt x="47" y="4885"/>
                      <a:pt x="47" y="5022"/>
                    </a:cubicBezTo>
                    <a:cubicBezTo>
                      <a:pt x="24" y="5159"/>
                      <a:pt x="24" y="5273"/>
                      <a:pt x="24" y="5410"/>
                    </a:cubicBezTo>
                    <a:lnTo>
                      <a:pt x="24" y="5524"/>
                    </a:lnTo>
                    <a:cubicBezTo>
                      <a:pt x="24" y="5593"/>
                      <a:pt x="1" y="5638"/>
                      <a:pt x="1" y="5707"/>
                    </a:cubicBezTo>
                    <a:lnTo>
                      <a:pt x="1" y="5729"/>
                    </a:lnTo>
                    <a:lnTo>
                      <a:pt x="1" y="5775"/>
                    </a:lnTo>
                    <a:cubicBezTo>
                      <a:pt x="1" y="5798"/>
                      <a:pt x="1" y="5821"/>
                      <a:pt x="1" y="5844"/>
                    </a:cubicBezTo>
                    <a:cubicBezTo>
                      <a:pt x="1" y="5866"/>
                      <a:pt x="1" y="5889"/>
                      <a:pt x="1" y="5889"/>
                    </a:cubicBezTo>
                    <a:cubicBezTo>
                      <a:pt x="1" y="5935"/>
                      <a:pt x="1" y="5958"/>
                      <a:pt x="1" y="5981"/>
                    </a:cubicBezTo>
                    <a:cubicBezTo>
                      <a:pt x="24" y="6026"/>
                      <a:pt x="24" y="6072"/>
                      <a:pt x="69" y="6117"/>
                    </a:cubicBezTo>
                    <a:cubicBezTo>
                      <a:pt x="92" y="6140"/>
                      <a:pt x="138" y="6163"/>
                      <a:pt x="161" y="6186"/>
                    </a:cubicBezTo>
                    <a:cubicBezTo>
                      <a:pt x="206" y="6209"/>
                      <a:pt x="229" y="6232"/>
                      <a:pt x="275" y="6254"/>
                    </a:cubicBezTo>
                    <a:cubicBezTo>
                      <a:pt x="298" y="6277"/>
                      <a:pt x="343" y="6300"/>
                      <a:pt x="389" y="6300"/>
                    </a:cubicBezTo>
                    <a:lnTo>
                      <a:pt x="412" y="6323"/>
                    </a:lnTo>
                    <a:lnTo>
                      <a:pt x="480" y="6369"/>
                    </a:lnTo>
                    <a:cubicBezTo>
                      <a:pt x="526" y="6391"/>
                      <a:pt x="594" y="6414"/>
                      <a:pt x="640" y="6437"/>
                    </a:cubicBezTo>
                    <a:cubicBezTo>
                      <a:pt x="663" y="6460"/>
                      <a:pt x="709" y="6460"/>
                      <a:pt x="731" y="6460"/>
                    </a:cubicBezTo>
                    <a:cubicBezTo>
                      <a:pt x="800" y="6460"/>
                      <a:pt x="823" y="6460"/>
                      <a:pt x="868" y="6483"/>
                    </a:cubicBezTo>
                    <a:lnTo>
                      <a:pt x="960" y="6483"/>
                    </a:lnTo>
                    <a:cubicBezTo>
                      <a:pt x="1142" y="6483"/>
                      <a:pt x="1302" y="6437"/>
                      <a:pt x="1439" y="6391"/>
                    </a:cubicBezTo>
                    <a:cubicBezTo>
                      <a:pt x="1599" y="6323"/>
                      <a:pt x="1713" y="6209"/>
                      <a:pt x="1781" y="6117"/>
                    </a:cubicBezTo>
                    <a:cubicBezTo>
                      <a:pt x="1850" y="6026"/>
                      <a:pt x="1895" y="5958"/>
                      <a:pt x="1918" y="5912"/>
                    </a:cubicBezTo>
                    <a:cubicBezTo>
                      <a:pt x="1964" y="5821"/>
                      <a:pt x="1987" y="5729"/>
                      <a:pt x="2010" y="5661"/>
                    </a:cubicBezTo>
                    <a:cubicBezTo>
                      <a:pt x="2032" y="5570"/>
                      <a:pt x="2032" y="5478"/>
                      <a:pt x="2032" y="5387"/>
                    </a:cubicBezTo>
                    <a:cubicBezTo>
                      <a:pt x="2032" y="5341"/>
                      <a:pt x="2032" y="5273"/>
                      <a:pt x="2010" y="5204"/>
                    </a:cubicBezTo>
                    <a:lnTo>
                      <a:pt x="2010" y="5159"/>
                    </a:lnTo>
                    <a:lnTo>
                      <a:pt x="2010" y="5113"/>
                    </a:lnTo>
                    <a:cubicBezTo>
                      <a:pt x="2010" y="5068"/>
                      <a:pt x="2010" y="5022"/>
                      <a:pt x="1987" y="4953"/>
                    </a:cubicBezTo>
                    <a:lnTo>
                      <a:pt x="1987" y="4931"/>
                    </a:lnTo>
                    <a:cubicBezTo>
                      <a:pt x="2055" y="4953"/>
                      <a:pt x="2124" y="4999"/>
                      <a:pt x="2192" y="5045"/>
                    </a:cubicBezTo>
                    <a:cubicBezTo>
                      <a:pt x="2215" y="5068"/>
                      <a:pt x="2261" y="5090"/>
                      <a:pt x="2283" y="5090"/>
                    </a:cubicBezTo>
                    <a:cubicBezTo>
                      <a:pt x="2306" y="5113"/>
                      <a:pt x="2329" y="5113"/>
                      <a:pt x="2329" y="5113"/>
                    </a:cubicBezTo>
                    <a:cubicBezTo>
                      <a:pt x="2352" y="5136"/>
                      <a:pt x="2375" y="5136"/>
                      <a:pt x="2375" y="5159"/>
                    </a:cubicBezTo>
                    <a:lnTo>
                      <a:pt x="2398" y="5159"/>
                    </a:lnTo>
                    <a:cubicBezTo>
                      <a:pt x="2466" y="5204"/>
                      <a:pt x="2557" y="5250"/>
                      <a:pt x="2626" y="5296"/>
                    </a:cubicBezTo>
                    <a:cubicBezTo>
                      <a:pt x="2649" y="5296"/>
                      <a:pt x="2672" y="5296"/>
                      <a:pt x="2694" y="5319"/>
                    </a:cubicBezTo>
                    <a:lnTo>
                      <a:pt x="2717" y="5319"/>
                    </a:lnTo>
                    <a:cubicBezTo>
                      <a:pt x="2786" y="5341"/>
                      <a:pt x="2854" y="5364"/>
                      <a:pt x="2923" y="5387"/>
                    </a:cubicBezTo>
                    <a:cubicBezTo>
                      <a:pt x="3014" y="5410"/>
                      <a:pt x="3105" y="5433"/>
                      <a:pt x="3174" y="5433"/>
                    </a:cubicBezTo>
                    <a:lnTo>
                      <a:pt x="3265" y="5456"/>
                    </a:lnTo>
                    <a:cubicBezTo>
                      <a:pt x="3333" y="5456"/>
                      <a:pt x="3425" y="5456"/>
                      <a:pt x="3493" y="5478"/>
                    </a:cubicBezTo>
                    <a:cubicBezTo>
                      <a:pt x="3539" y="5478"/>
                      <a:pt x="3562" y="5478"/>
                      <a:pt x="3607" y="5456"/>
                    </a:cubicBezTo>
                    <a:cubicBezTo>
                      <a:pt x="3676" y="5456"/>
                      <a:pt x="3767" y="5456"/>
                      <a:pt x="3836" y="5433"/>
                    </a:cubicBezTo>
                    <a:lnTo>
                      <a:pt x="3858" y="5433"/>
                    </a:lnTo>
                    <a:cubicBezTo>
                      <a:pt x="3973" y="5387"/>
                      <a:pt x="4064" y="5364"/>
                      <a:pt x="4178" y="5319"/>
                    </a:cubicBezTo>
                    <a:lnTo>
                      <a:pt x="4201" y="5319"/>
                    </a:lnTo>
                    <a:cubicBezTo>
                      <a:pt x="4246" y="5296"/>
                      <a:pt x="4269" y="5296"/>
                      <a:pt x="4292" y="5273"/>
                    </a:cubicBezTo>
                    <a:cubicBezTo>
                      <a:pt x="4338" y="5273"/>
                      <a:pt x="4361" y="5250"/>
                      <a:pt x="4406" y="5227"/>
                    </a:cubicBezTo>
                    <a:cubicBezTo>
                      <a:pt x="4452" y="5204"/>
                      <a:pt x="4520" y="5159"/>
                      <a:pt x="4566" y="5113"/>
                    </a:cubicBezTo>
                    <a:cubicBezTo>
                      <a:pt x="4612" y="5045"/>
                      <a:pt x="4680" y="4976"/>
                      <a:pt x="4749" y="4908"/>
                    </a:cubicBezTo>
                    <a:cubicBezTo>
                      <a:pt x="4771" y="4862"/>
                      <a:pt x="4817" y="4816"/>
                      <a:pt x="4840" y="4771"/>
                    </a:cubicBezTo>
                    <a:cubicBezTo>
                      <a:pt x="4886" y="4702"/>
                      <a:pt x="4931" y="4588"/>
                      <a:pt x="4977" y="4474"/>
                    </a:cubicBezTo>
                    <a:cubicBezTo>
                      <a:pt x="4977" y="4428"/>
                      <a:pt x="5000" y="4406"/>
                      <a:pt x="5000" y="4360"/>
                    </a:cubicBezTo>
                    <a:cubicBezTo>
                      <a:pt x="5023" y="4314"/>
                      <a:pt x="5045" y="4269"/>
                      <a:pt x="5045" y="4223"/>
                    </a:cubicBezTo>
                    <a:cubicBezTo>
                      <a:pt x="5068" y="4200"/>
                      <a:pt x="5068" y="4155"/>
                      <a:pt x="5068" y="4109"/>
                    </a:cubicBezTo>
                    <a:cubicBezTo>
                      <a:pt x="5068" y="4086"/>
                      <a:pt x="5068" y="4040"/>
                      <a:pt x="5068" y="4018"/>
                    </a:cubicBezTo>
                    <a:cubicBezTo>
                      <a:pt x="5068" y="3972"/>
                      <a:pt x="5091" y="3903"/>
                      <a:pt x="5114" y="3881"/>
                    </a:cubicBezTo>
                    <a:cubicBezTo>
                      <a:pt x="5114" y="3812"/>
                      <a:pt x="5182" y="3766"/>
                      <a:pt x="5228" y="3766"/>
                    </a:cubicBezTo>
                    <a:cubicBezTo>
                      <a:pt x="5251" y="3698"/>
                      <a:pt x="5251" y="3630"/>
                      <a:pt x="5251" y="3561"/>
                    </a:cubicBezTo>
                    <a:cubicBezTo>
                      <a:pt x="5274" y="3561"/>
                      <a:pt x="5296" y="3584"/>
                      <a:pt x="5342" y="3607"/>
                    </a:cubicBezTo>
                    <a:cubicBezTo>
                      <a:pt x="5365" y="3630"/>
                      <a:pt x="5388" y="3630"/>
                      <a:pt x="5411" y="3652"/>
                    </a:cubicBezTo>
                    <a:lnTo>
                      <a:pt x="5456" y="3675"/>
                    </a:lnTo>
                    <a:cubicBezTo>
                      <a:pt x="5525" y="3721"/>
                      <a:pt x="5570" y="3744"/>
                      <a:pt x="5639" y="3766"/>
                    </a:cubicBezTo>
                    <a:cubicBezTo>
                      <a:pt x="5707" y="3812"/>
                      <a:pt x="5799" y="3858"/>
                      <a:pt x="5867" y="3881"/>
                    </a:cubicBezTo>
                    <a:cubicBezTo>
                      <a:pt x="5936" y="3881"/>
                      <a:pt x="6027" y="3903"/>
                      <a:pt x="6095" y="3903"/>
                    </a:cubicBezTo>
                    <a:lnTo>
                      <a:pt x="6118" y="3903"/>
                    </a:lnTo>
                    <a:cubicBezTo>
                      <a:pt x="6209" y="3926"/>
                      <a:pt x="6278" y="3926"/>
                      <a:pt x="6346" y="3926"/>
                    </a:cubicBezTo>
                    <a:cubicBezTo>
                      <a:pt x="6461" y="3926"/>
                      <a:pt x="6552" y="3926"/>
                      <a:pt x="6666" y="3903"/>
                    </a:cubicBezTo>
                    <a:cubicBezTo>
                      <a:pt x="6712" y="3881"/>
                      <a:pt x="6734" y="3881"/>
                      <a:pt x="6780" y="3858"/>
                    </a:cubicBezTo>
                    <a:cubicBezTo>
                      <a:pt x="6826" y="3858"/>
                      <a:pt x="6871" y="3835"/>
                      <a:pt x="6917" y="3812"/>
                    </a:cubicBezTo>
                    <a:cubicBezTo>
                      <a:pt x="7008" y="3766"/>
                      <a:pt x="7100" y="3721"/>
                      <a:pt x="7168" y="3630"/>
                    </a:cubicBezTo>
                    <a:cubicBezTo>
                      <a:pt x="7237" y="3561"/>
                      <a:pt x="7282" y="3493"/>
                      <a:pt x="7328" y="3424"/>
                    </a:cubicBezTo>
                    <a:cubicBezTo>
                      <a:pt x="7374" y="3333"/>
                      <a:pt x="7419" y="3242"/>
                      <a:pt x="7465" y="3150"/>
                    </a:cubicBezTo>
                    <a:cubicBezTo>
                      <a:pt x="7465" y="3082"/>
                      <a:pt x="7510" y="3013"/>
                      <a:pt x="7510" y="2945"/>
                    </a:cubicBezTo>
                    <a:cubicBezTo>
                      <a:pt x="7556" y="2808"/>
                      <a:pt x="7510" y="2694"/>
                      <a:pt x="7488" y="2580"/>
                    </a:cubicBezTo>
                    <a:cubicBezTo>
                      <a:pt x="7465" y="2511"/>
                      <a:pt x="7396" y="2443"/>
                      <a:pt x="7305" y="2443"/>
                    </a:cubicBezTo>
                    <a:lnTo>
                      <a:pt x="7282" y="2443"/>
                    </a:lnTo>
                    <a:cubicBezTo>
                      <a:pt x="7191" y="2351"/>
                      <a:pt x="7077" y="2260"/>
                      <a:pt x="6963" y="2169"/>
                    </a:cubicBezTo>
                    <a:lnTo>
                      <a:pt x="6894" y="2100"/>
                    </a:lnTo>
                    <a:cubicBezTo>
                      <a:pt x="6849" y="2077"/>
                      <a:pt x="6803" y="2032"/>
                      <a:pt x="6780" y="2009"/>
                    </a:cubicBezTo>
                    <a:cubicBezTo>
                      <a:pt x="6712" y="1963"/>
                      <a:pt x="6620" y="1895"/>
                      <a:pt x="6552" y="1849"/>
                    </a:cubicBezTo>
                    <a:cubicBezTo>
                      <a:pt x="6461" y="1781"/>
                      <a:pt x="6392" y="1735"/>
                      <a:pt x="6324" y="1689"/>
                    </a:cubicBezTo>
                    <a:cubicBezTo>
                      <a:pt x="6232" y="1667"/>
                      <a:pt x="6164" y="1598"/>
                      <a:pt x="6072" y="1552"/>
                    </a:cubicBezTo>
                    <a:cubicBezTo>
                      <a:pt x="5981" y="1484"/>
                      <a:pt x="5890" y="1438"/>
                      <a:pt x="5799" y="1370"/>
                    </a:cubicBezTo>
                    <a:cubicBezTo>
                      <a:pt x="5753" y="1347"/>
                      <a:pt x="5684" y="1301"/>
                      <a:pt x="5616" y="1256"/>
                    </a:cubicBezTo>
                    <a:cubicBezTo>
                      <a:pt x="5548" y="1210"/>
                      <a:pt x="5479" y="1164"/>
                      <a:pt x="5388" y="1119"/>
                    </a:cubicBezTo>
                    <a:cubicBezTo>
                      <a:pt x="5342" y="1096"/>
                      <a:pt x="5319" y="1073"/>
                      <a:pt x="5274" y="1027"/>
                    </a:cubicBezTo>
                    <a:cubicBezTo>
                      <a:pt x="5228" y="1005"/>
                      <a:pt x="5205" y="982"/>
                      <a:pt x="5159" y="982"/>
                    </a:cubicBezTo>
                    <a:cubicBezTo>
                      <a:pt x="5091" y="936"/>
                      <a:pt x="5023" y="891"/>
                      <a:pt x="4954" y="845"/>
                    </a:cubicBezTo>
                    <a:cubicBezTo>
                      <a:pt x="4908" y="822"/>
                      <a:pt x="4863" y="799"/>
                      <a:pt x="4817" y="754"/>
                    </a:cubicBezTo>
                    <a:lnTo>
                      <a:pt x="4635" y="662"/>
                    </a:lnTo>
                    <a:lnTo>
                      <a:pt x="4452" y="548"/>
                    </a:lnTo>
                    <a:cubicBezTo>
                      <a:pt x="4406" y="525"/>
                      <a:pt x="4361" y="502"/>
                      <a:pt x="4292" y="457"/>
                    </a:cubicBezTo>
                    <a:cubicBezTo>
                      <a:pt x="4246" y="434"/>
                      <a:pt x="4201" y="411"/>
                      <a:pt x="4132" y="366"/>
                    </a:cubicBezTo>
                    <a:cubicBezTo>
                      <a:pt x="4041" y="297"/>
                      <a:pt x="3927" y="251"/>
                      <a:pt x="3858" y="183"/>
                    </a:cubicBezTo>
                    <a:lnTo>
                      <a:pt x="3836" y="160"/>
                    </a:lnTo>
                    <a:cubicBezTo>
                      <a:pt x="3790" y="114"/>
                      <a:pt x="3744" y="92"/>
                      <a:pt x="3699" y="69"/>
                    </a:cubicBezTo>
                    <a:cubicBezTo>
                      <a:pt x="3676" y="46"/>
                      <a:pt x="3630" y="23"/>
                      <a:pt x="3607" y="0"/>
                    </a:cubicBezTo>
                    <a:close/>
                  </a:path>
                </a:pathLst>
              </a:custGeom>
              <a:solidFill>
                <a:srgbClr val="FEDDC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26" name="Google Shape;8052;p34">
                <a:extLst>
                  <a:ext uri="{FF2B5EF4-FFF2-40B4-BE49-F238E27FC236}">
                    <a16:creationId xmlns:a16="http://schemas.microsoft.com/office/drawing/2014/main" id="{260848C4-8C76-11D2-B69A-4ADAEC6DA38B}"/>
                  </a:ext>
                </a:extLst>
              </p:cNvPr>
              <p:cNvSpPr/>
              <p:nvPr/>
            </p:nvSpPr>
            <p:spPr>
              <a:xfrm>
                <a:off x="464121" y="1130498"/>
                <a:ext cx="535097" cy="911234"/>
              </a:xfrm>
              <a:custGeom>
                <a:avLst/>
                <a:gdLst/>
                <a:ahLst/>
                <a:cxnLst/>
                <a:rect l="l" t="t" r="r" b="b"/>
                <a:pathLst>
                  <a:path w="9678" h="16481" extrusionOk="0">
                    <a:moveTo>
                      <a:pt x="3196" y="0"/>
                    </a:moveTo>
                    <a:cubicBezTo>
                      <a:pt x="3127" y="0"/>
                      <a:pt x="3059" y="46"/>
                      <a:pt x="3013" y="115"/>
                    </a:cubicBezTo>
                    <a:cubicBezTo>
                      <a:pt x="3013" y="137"/>
                      <a:pt x="2990" y="206"/>
                      <a:pt x="2990" y="252"/>
                    </a:cubicBezTo>
                    <a:cubicBezTo>
                      <a:pt x="2990" y="274"/>
                      <a:pt x="2990" y="320"/>
                      <a:pt x="2990" y="343"/>
                    </a:cubicBezTo>
                    <a:cubicBezTo>
                      <a:pt x="2990" y="389"/>
                      <a:pt x="2990" y="434"/>
                      <a:pt x="2967" y="457"/>
                    </a:cubicBezTo>
                    <a:cubicBezTo>
                      <a:pt x="2967" y="503"/>
                      <a:pt x="2945" y="548"/>
                      <a:pt x="2922" y="594"/>
                    </a:cubicBezTo>
                    <a:cubicBezTo>
                      <a:pt x="2922" y="640"/>
                      <a:pt x="2899" y="662"/>
                      <a:pt x="2899" y="708"/>
                    </a:cubicBezTo>
                    <a:cubicBezTo>
                      <a:pt x="2853" y="822"/>
                      <a:pt x="2808" y="936"/>
                      <a:pt x="2762" y="1005"/>
                    </a:cubicBezTo>
                    <a:cubicBezTo>
                      <a:pt x="2739" y="1050"/>
                      <a:pt x="2693" y="1096"/>
                      <a:pt x="2671" y="1142"/>
                    </a:cubicBezTo>
                    <a:cubicBezTo>
                      <a:pt x="2602" y="1210"/>
                      <a:pt x="2534" y="1279"/>
                      <a:pt x="2488" y="1347"/>
                    </a:cubicBezTo>
                    <a:cubicBezTo>
                      <a:pt x="2442" y="1393"/>
                      <a:pt x="2374" y="1438"/>
                      <a:pt x="2328" y="1461"/>
                    </a:cubicBezTo>
                    <a:cubicBezTo>
                      <a:pt x="2283" y="1484"/>
                      <a:pt x="2260" y="1507"/>
                      <a:pt x="2214" y="1507"/>
                    </a:cubicBezTo>
                    <a:cubicBezTo>
                      <a:pt x="2191" y="1530"/>
                      <a:pt x="2168" y="1530"/>
                      <a:pt x="2123" y="1553"/>
                    </a:cubicBezTo>
                    <a:lnTo>
                      <a:pt x="2100" y="1553"/>
                    </a:lnTo>
                    <a:cubicBezTo>
                      <a:pt x="1986" y="1598"/>
                      <a:pt x="1895" y="1621"/>
                      <a:pt x="1780" y="1667"/>
                    </a:cubicBezTo>
                    <a:cubicBezTo>
                      <a:pt x="1666" y="1690"/>
                      <a:pt x="1529" y="1712"/>
                      <a:pt x="1415" y="1712"/>
                    </a:cubicBezTo>
                    <a:cubicBezTo>
                      <a:pt x="1347" y="1690"/>
                      <a:pt x="1255" y="1690"/>
                      <a:pt x="1187" y="1690"/>
                    </a:cubicBezTo>
                    <a:lnTo>
                      <a:pt x="1096" y="1667"/>
                    </a:lnTo>
                    <a:cubicBezTo>
                      <a:pt x="1027" y="1667"/>
                      <a:pt x="936" y="1644"/>
                      <a:pt x="845" y="1621"/>
                    </a:cubicBezTo>
                    <a:cubicBezTo>
                      <a:pt x="776" y="1598"/>
                      <a:pt x="708" y="1575"/>
                      <a:pt x="639" y="1553"/>
                    </a:cubicBezTo>
                    <a:lnTo>
                      <a:pt x="616" y="1553"/>
                    </a:lnTo>
                    <a:cubicBezTo>
                      <a:pt x="548" y="1530"/>
                      <a:pt x="479" y="1507"/>
                      <a:pt x="411" y="1461"/>
                    </a:cubicBezTo>
                    <a:cubicBezTo>
                      <a:pt x="365" y="1438"/>
                      <a:pt x="342" y="1416"/>
                      <a:pt x="297" y="1393"/>
                    </a:cubicBezTo>
                    <a:cubicBezTo>
                      <a:pt x="274" y="1370"/>
                      <a:pt x="251" y="1347"/>
                      <a:pt x="228" y="1347"/>
                    </a:cubicBezTo>
                    <a:cubicBezTo>
                      <a:pt x="205" y="1347"/>
                      <a:pt x="205" y="1347"/>
                      <a:pt x="183" y="1370"/>
                    </a:cubicBezTo>
                    <a:cubicBezTo>
                      <a:pt x="183" y="1347"/>
                      <a:pt x="160" y="1324"/>
                      <a:pt x="114" y="1324"/>
                    </a:cubicBezTo>
                    <a:cubicBezTo>
                      <a:pt x="91" y="1324"/>
                      <a:pt x="69" y="1324"/>
                      <a:pt x="69" y="1347"/>
                    </a:cubicBezTo>
                    <a:cubicBezTo>
                      <a:pt x="23" y="1370"/>
                      <a:pt x="0" y="1438"/>
                      <a:pt x="46" y="1484"/>
                    </a:cubicBezTo>
                    <a:cubicBezTo>
                      <a:pt x="46" y="1507"/>
                      <a:pt x="69" y="1530"/>
                      <a:pt x="69" y="1530"/>
                    </a:cubicBezTo>
                    <a:cubicBezTo>
                      <a:pt x="114" y="1598"/>
                      <a:pt x="137" y="1667"/>
                      <a:pt x="137" y="1735"/>
                    </a:cubicBezTo>
                    <a:lnTo>
                      <a:pt x="160" y="1804"/>
                    </a:lnTo>
                    <a:cubicBezTo>
                      <a:pt x="205" y="1895"/>
                      <a:pt x="228" y="1963"/>
                      <a:pt x="251" y="2055"/>
                    </a:cubicBezTo>
                    <a:lnTo>
                      <a:pt x="274" y="2123"/>
                    </a:lnTo>
                    <a:cubicBezTo>
                      <a:pt x="297" y="2169"/>
                      <a:pt x="320" y="2215"/>
                      <a:pt x="320" y="2260"/>
                    </a:cubicBezTo>
                    <a:cubicBezTo>
                      <a:pt x="342" y="2329"/>
                      <a:pt x="365" y="2374"/>
                      <a:pt x="388" y="2443"/>
                    </a:cubicBezTo>
                    <a:lnTo>
                      <a:pt x="411" y="2488"/>
                    </a:lnTo>
                    <a:lnTo>
                      <a:pt x="434" y="2557"/>
                    </a:lnTo>
                    <a:cubicBezTo>
                      <a:pt x="457" y="2603"/>
                      <a:pt x="479" y="2648"/>
                      <a:pt x="502" y="2717"/>
                    </a:cubicBezTo>
                    <a:cubicBezTo>
                      <a:pt x="548" y="2785"/>
                      <a:pt x="571" y="2854"/>
                      <a:pt x="616" y="2945"/>
                    </a:cubicBezTo>
                    <a:lnTo>
                      <a:pt x="730" y="3219"/>
                    </a:lnTo>
                    <a:lnTo>
                      <a:pt x="776" y="3356"/>
                    </a:lnTo>
                    <a:lnTo>
                      <a:pt x="845" y="3493"/>
                    </a:lnTo>
                    <a:cubicBezTo>
                      <a:pt x="890" y="3607"/>
                      <a:pt x="936" y="3721"/>
                      <a:pt x="982" y="3835"/>
                    </a:cubicBezTo>
                    <a:cubicBezTo>
                      <a:pt x="1050" y="3995"/>
                      <a:pt x="1141" y="4155"/>
                      <a:pt x="1210" y="4314"/>
                    </a:cubicBezTo>
                    <a:lnTo>
                      <a:pt x="1255" y="4429"/>
                    </a:lnTo>
                    <a:cubicBezTo>
                      <a:pt x="1255" y="4474"/>
                      <a:pt x="1278" y="4520"/>
                      <a:pt x="1301" y="4566"/>
                    </a:cubicBezTo>
                    <a:lnTo>
                      <a:pt x="1347" y="4657"/>
                    </a:lnTo>
                    <a:cubicBezTo>
                      <a:pt x="1370" y="4725"/>
                      <a:pt x="1392" y="4771"/>
                      <a:pt x="1415" y="4817"/>
                    </a:cubicBezTo>
                    <a:cubicBezTo>
                      <a:pt x="1461" y="4976"/>
                      <a:pt x="1529" y="5136"/>
                      <a:pt x="1598" y="5296"/>
                    </a:cubicBezTo>
                    <a:cubicBezTo>
                      <a:pt x="1643" y="5410"/>
                      <a:pt x="1689" y="5501"/>
                      <a:pt x="1735" y="5615"/>
                    </a:cubicBezTo>
                    <a:lnTo>
                      <a:pt x="1803" y="5798"/>
                    </a:lnTo>
                    <a:lnTo>
                      <a:pt x="1849" y="5867"/>
                    </a:lnTo>
                    <a:cubicBezTo>
                      <a:pt x="1895" y="6026"/>
                      <a:pt x="1963" y="6163"/>
                      <a:pt x="2032" y="6300"/>
                    </a:cubicBezTo>
                    <a:lnTo>
                      <a:pt x="2054" y="6392"/>
                    </a:lnTo>
                    <a:cubicBezTo>
                      <a:pt x="2123" y="6529"/>
                      <a:pt x="2168" y="6665"/>
                      <a:pt x="2237" y="6802"/>
                    </a:cubicBezTo>
                    <a:cubicBezTo>
                      <a:pt x="2328" y="6985"/>
                      <a:pt x="2397" y="7145"/>
                      <a:pt x="2465" y="7327"/>
                    </a:cubicBezTo>
                    <a:cubicBezTo>
                      <a:pt x="2511" y="7419"/>
                      <a:pt x="2557" y="7510"/>
                      <a:pt x="2602" y="7601"/>
                    </a:cubicBezTo>
                    <a:cubicBezTo>
                      <a:pt x="2625" y="7670"/>
                      <a:pt x="2648" y="7738"/>
                      <a:pt x="2671" y="7807"/>
                    </a:cubicBezTo>
                    <a:cubicBezTo>
                      <a:pt x="2693" y="7852"/>
                      <a:pt x="2716" y="7898"/>
                      <a:pt x="2739" y="7944"/>
                    </a:cubicBezTo>
                    <a:lnTo>
                      <a:pt x="2785" y="8035"/>
                    </a:lnTo>
                    <a:cubicBezTo>
                      <a:pt x="2808" y="8103"/>
                      <a:pt x="2830" y="8149"/>
                      <a:pt x="2853" y="8218"/>
                    </a:cubicBezTo>
                    <a:lnTo>
                      <a:pt x="2899" y="8309"/>
                    </a:lnTo>
                    <a:cubicBezTo>
                      <a:pt x="2945" y="8423"/>
                      <a:pt x="2990" y="8514"/>
                      <a:pt x="3036" y="8628"/>
                    </a:cubicBezTo>
                    <a:lnTo>
                      <a:pt x="3127" y="8834"/>
                    </a:lnTo>
                    <a:cubicBezTo>
                      <a:pt x="3218" y="9016"/>
                      <a:pt x="3287" y="9199"/>
                      <a:pt x="3355" y="9359"/>
                    </a:cubicBezTo>
                    <a:cubicBezTo>
                      <a:pt x="3424" y="9519"/>
                      <a:pt x="3492" y="9678"/>
                      <a:pt x="3561" y="9838"/>
                    </a:cubicBezTo>
                    <a:lnTo>
                      <a:pt x="3584" y="9884"/>
                    </a:lnTo>
                    <a:cubicBezTo>
                      <a:pt x="3652" y="10066"/>
                      <a:pt x="3743" y="10226"/>
                      <a:pt x="3812" y="10409"/>
                    </a:cubicBezTo>
                    <a:cubicBezTo>
                      <a:pt x="3858" y="10523"/>
                      <a:pt x="3903" y="10660"/>
                      <a:pt x="3949" y="10774"/>
                    </a:cubicBezTo>
                    <a:cubicBezTo>
                      <a:pt x="4040" y="10979"/>
                      <a:pt x="4131" y="11208"/>
                      <a:pt x="4223" y="11413"/>
                    </a:cubicBezTo>
                    <a:cubicBezTo>
                      <a:pt x="4246" y="11504"/>
                      <a:pt x="4291" y="11573"/>
                      <a:pt x="4337" y="11664"/>
                    </a:cubicBezTo>
                    <a:cubicBezTo>
                      <a:pt x="4360" y="11733"/>
                      <a:pt x="4405" y="11824"/>
                      <a:pt x="4428" y="11892"/>
                    </a:cubicBezTo>
                    <a:cubicBezTo>
                      <a:pt x="4497" y="12052"/>
                      <a:pt x="4565" y="12212"/>
                      <a:pt x="4634" y="12395"/>
                    </a:cubicBezTo>
                    <a:cubicBezTo>
                      <a:pt x="4725" y="12577"/>
                      <a:pt x="4793" y="12760"/>
                      <a:pt x="4885" y="12942"/>
                    </a:cubicBezTo>
                    <a:cubicBezTo>
                      <a:pt x="4953" y="13079"/>
                      <a:pt x="4999" y="13193"/>
                      <a:pt x="5067" y="13330"/>
                    </a:cubicBezTo>
                    <a:cubicBezTo>
                      <a:pt x="5113" y="13422"/>
                      <a:pt x="5159" y="13536"/>
                      <a:pt x="5204" y="13627"/>
                    </a:cubicBezTo>
                    <a:lnTo>
                      <a:pt x="5273" y="13787"/>
                    </a:lnTo>
                    <a:cubicBezTo>
                      <a:pt x="5318" y="13901"/>
                      <a:pt x="5387" y="14015"/>
                      <a:pt x="5432" y="14106"/>
                    </a:cubicBezTo>
                    <a:lnTo>
                      <a:pt x="5501" y="14243"/>
                    </a:lnTo>
                    <a:cubicBezTo>
                      <a:pt x="5569" y="14403"/>
                      <a:pt x="5638" y="14563"/>
                      <a:pt x="5706" y="14723"/>
                    </a:cubicBezTo>
                    <a:cubicBezTo>
                      <a:pt x="5752" y="14837"/>
                      <a:pt x="5798" y="14951"/>
                      <a:pt x="5843" y="15065"/>
                    </a:cubicBezTo>
                    <a:lnTo>
                      <a:pt x="5912" y="15225"/>
                    </a:lnTo>
                    <a:lnTo>
                      <a:pt x="5957" y="15339"/>
                    </a:lnTo>
                    <a:cubicBezTo>
                      <a:pt x="6049" y="15567"/>
                      <a:pt x="6140" y="15796"/>
                      <a:pt x="6231" y="16001"/>
                    </a:cubicBezTo>
                    <a:cubicBezTo>
                      <a:pt x="6277" y="16069"/>
                      <a:pt x="6300" y="16115"/>
                      <a:pt x="6323" y="16161"/>
                    </a:cubicBezTo>
                    <a:lnTo>
                      <a:pt x="6323" y="16184"/>
                    </a:lnTo>
                    <a:cubicBezTo>
                      <a:pt x="6346" y="16252"/>
                      <a:pt x="6368" y="16321"/>
                      <a:pt x="6391" y="16366"/>
                    </a:cubicBezTo>
                    <a:cubicBezTo>
                      <a:pt x="6437" y="16412"/>
                      <a:pt x="6482" y="16457"/>
                      <a:pt x="6551" y="16480"/>
                    </a:cubicBezTo>
                    <a:lnTo>
                      <a:pt x="6597" y="16480"/>
                    </a:lnTo>
                    <a:cubicBezTo>
                      <a:pt x="6642" y="16480"/>
                      <a:pt x="6688" y="16457"/>
                      <a:pt x="6711" y="16457"/>
                    </a:cubicBezTo>
                    <a:cubicBezTo>
                      <a:pt x="6756" y="16435"/>
                      <a:pt x="6802" y="16412"/>
                      <a:pt x="6848" y="16389"/>
                    </a:cubicBezTo>
                    <a:cubicBezTo>
                      <a:pt x="6870" y="16389"/>
                      <a:pt x="6893" y="16366"/>
                      <a:pt x="6916" y="16366"/>
                    </a:cubicBezTo>
                    <a:cubicBezTo>
                      <a:pt x="6985" y="16321"/>
                      <a:pt x="7053" y="16298"/>
                      <a:pt x="7144" y="16275"/>
                    </a:cubicBezTo>
                    <a:cubicBezTo>
                      <a:pt x="7236" y="16252"/>
                      <a:pt x="7327" y="16229"/>
                      <a:pt x="7418" y="16184"/>
                    </a:cubicBezTo>
                    <a:lnTo>
                      <a:pt x="7487" y="16138"/>
                    </a:lnTo>
                    <a:cubicBezTo>
                      <a:pt x="7532" y="16115"/>
                      <a:pt x="7578" y="16092"/>
                      <a:pt x="7624" y="16092"/>
                    </a:cubicBezTo>
                    <a:cubicBezTo>
                      <a:pt x="7692" y="16047"/>
                      <a:pt x="7761" y="16024"/>
                      <a:pt x="7829" y="16001"/>
                    </a:cubicBezTo>
                    <a:cubicBezTo>
                      <a:pt x="7898" y="15978"/>
                      <a:pt x="7966" y="15955"/>
                      <a:pt x="8012" y="15910"/>
                    </a:cubicBezTo>
                    <a:cubicBezTo>
                      <a:pt x="8057" y="15910"/>
                      <a:pt x="8103" y="15887"/>
                      <a:pt x="8149" y="15864"/>
                    </a:cubicBezTo>
                    <a:cubicBezTo>
                      <a:pt x="8194" y="15864"/>
                      <a:pt x="8217" y="15841"/>
                      <a:pt x="8263" y="15818"/>
                    </a:cubicBezTo>
                    <a:cubicBezTo>
                      <a:pt x="8331" y="15796"/>
                      <a:pt x="8400" y="15750"/>
                      <a:pt x="8468" y="15727"/>
                    </a:cubicBezTo>
                    <a:lnTo>
                      <a:pt x="8491" y="15704"/>
                    </a:lnTo>
                    <a:cubicBezTo>
                      <a:pt x="8537" y="15681"/>
                      <a:pt x="8560" y="15659"/>
                      <a:pt x="8605" y="15659"/>
                    </a:cubicBezTo>
                    <a:lnTo>
                      <a:pt x="8719" y="15590"/>
                    </a:lnTo>
                    <a:cubicBezTo>
                      <a:pt x="8742" y="15590"/>
                      <a:pt x="8765" y="15567"/>
                      <a:pt x="8788" y="15544"/>
                    </a:cubicBezTo>
                    <a:lnTo>
                      <a:pt x="8833" y="15522"/>
                    </a:lnTo>
                    <a:cubicBezTo>
                      <a:pt x="8879" y="15499"/>
                      <a:pt x="8925" y="15476"/>
                      <a:pt x="8970" y="15453"/>
                    </a:cubicBezTo>
                    <a:cubicBezTo>
                      <a:pt x="8993" y="15430"/>
                      <a:pt x="9039" y="15408"/>
                      <a:pt x="9085" y="15385"/>
                    </a:cubicBezTo>
                    <a:cubicBezTo>
                      <a:pt x="9130" y="15362"/>
                      <a:pt x="9153" y="15339"/>
                      <a:pt x="9199" y="15316"/>
                    </a:cubicBezTo>
                    <a:cubicBezTo>
                      <a:pt x="9221" y="15293"/>
                      <a:pt x="9244" y="15271"/>
                      <a:pt x="9267" y="15248"/>
                    </a:cubicBezTo>
                    <a:cubicBezTo>
                      <a:pt x="9336" y="15225"/>
                      <a:pt x="9381" y="15202"/>
                      <a:pt x="9427" y="15179"/>
                    </a:cubicBezTo>
                    <a:cubicBezTo>
                      <a:pt x="9450" y="15179"/>
                      <a:pt x="9473" y="15179"/>
                      <a:pt x="9495" y="15156"/>
                    </a:cubicBezTo>
                    <a:cubicBezTo>
                      <a:pt x="9564" y="15134"/>
                      <a:pt x="9587" y="15111"/>
                      <a:pt x="9632" y="15065"/>
                    </a:cubicBezTo>
                    <a:cubicBezTo>
                      <a:pt x="9678" y="15020"/>
                      <a:pt x="9678" y="14928"/>
                      <a:pt x="9632" y="14860"/>
                    </a:cubicBezTo>
                    <a:cubicBezTo>
                      <a:pt x="9655" y="14837"/>
                      <a:pt x="9655" y="14814"/>
                      <a:pt x="9655" y="14791"/>
                    </a:cubicBezTo>
                    <a:cubicBezTo>
                      <a:pt x="9655" y="14746"/>
                      <a:pt x="9632" y="14677"/>
                      <a:pt x="9587" y="14631"/>
                    </a:cubicBezTo>
                    <a:lnTo>
                      <a:pt x="9587" y="14609"/>
                    </a:lnTo>
                    <a:cubicBezTo>
                      <a:pt x="9564" y="14563"/>
                      <a:pt x="9541" y="14517"/>
                      <a:pt x="9518" y="14472"/>
                    </a:cubicBezTo>
                    <a:lnTo>
                      <a:pt x="9427" y="14266"/>
                    </a:lnTo>
                    <a:lnTo>
                      <a:pt x="9336" y="14038"/>
                    </a:lnTo>
                    <a:cubicBezTo>
                      <a:pt x="9313" y="13970"/>
                      <a:pt x="9267" y="13901"/>
                      <a:pt x="9244" y="13810"/>
                    </a:cubicBezTo>
                    <a:cubicBezTo>
                      <a:pt x="9221" y="13718"/>
                      <a:pt x="9176" y="13650"/>
                      <a:pt x="9130" y="13559"/>
                    </a:cubicBezTo>
                    <a:cubicBezTo>
                      <a:pt x="9107" y="13467"/>
                      <a:pt x="9085" y="13399"/>
                      <a:pt x="9039" y="13330"/>
                    </a:cubicBezTo>
                    <a:cubicBezTo>
                      <a:pt x="9016" y="13239"/>
                      <a:pt x="8970" y="13148"/>
                      <a:pt x="8925" y="13057"/>
                    </a:cubicBezTo>
                    <a:cubicBezTo>
                      <a:pt x="8879" y="12920"/>
                      <a:pt x="8811" y="12783"/>
                      <a:pt x="8742" y="12646"/>
                    </a:cubicBezTo>
                    <a:cubicBezTo>
                      <a:pt x="8697" y="12554"/>
                      <a:pt x="8674" y="12463"/>
                      <a:pt x="8628" y="12372"/>
                    </a:cubicBezTo>
                    <a:cubicBezTo>
                      <a:pt x="8605" y="12303"/>
                      <a:pt x="8582" y="12235"/>
                      <a:pt x="8537" y="12144"/>
                    </a:cubicBezTo>
                    <a:cubicBezTo>
                      <a:pt x="8514" y="12075"/>
                      <a:pt x="8468" y="12007"/>
                      <a:pt x="8445" y="11938"/>
                    </a:cubicBezTo>
                    <a:cubicBezTo>
                      <a:pt x="8400" y="11824"/>
                      <a:pt x="8377" y="11733"/>
                      <a:pt x="8331" y="11641"/>
                    </a:cubicBezTo>
                    <a:cubicBezTo>
                      <a:pt x="8263" y="11504"/>
                      <a:pt x="8194" y="11345"/>
                      <a:pt x="8126" y="11185"/>
                    </a:cubicBezTo>
                    <a:cubicBezTo>
                      <a:pt x="8080" y="11094"/>
                      <a:pt x="8057" y="11025"/>
                      <a:pt x="8012" y="10934"/>
                    </a:cubicBezTo>
                    <a:cubicBezTo>
                      <a:pt x="7989" y="10842"/>
                      <a:pt x="7966" y="10751"/>
                      <a:pt x="7920" y="10683"/>
                    </a:cubicBezTo>
                    <a:lnTo>
                      <a:pt x="7920" y="10637"/>
                    </a:lnTo>
                    <a:cubicBezTo>
                      <a:pt x="7852" y="10500"/>
                      <a:pt x="7783" y="10340"/>
                      <a:pt x="7715" y="10203"/>
                    </a:cubicBezTo>
                    <a:cubicBezTo>
                      <a:pt x="7692" y="10158"/>
                      <a:pt x="7692" y="10112"/>
                      <a:pt x="7669" y="10066"/>
                    </a:cubicBezTo>
                    <a:lnTo>
                      <a:pt x="7624" y="9975"/>
                    </a:lnTo>
                    <a:cubicBezTo>
                      <a:pt x="7601" y="9929"/>
                      <a:pt x="7578" y="9861"/>
                      <a:pt x="7555" y="9815"/>
                    </a:cubicBezTo>
                    <a:lnTo>
                      <a:pt x="7510" y="9724"/>
                    </a:lnTo>
                    <a:cubicBezTo>
                      <a:pt x="7441" y="9610"/>
                      <a:pt x="7395" y="9473"/>
                      <a:pt x="7350" y="9359"/>
                    </a:cubicBezTo>
                    <a:lnTo>
                      <a:pt x="7304" y="9245"/>
                    </a:lnTo>
                    <a:lnTo>
                      <a:pt x="7259" y="9153"/>
                    </a:lnTo>
                    <a:cubicBezTo>
                      <a:pt x="7259" y="9108"/>
                      <a:pt x="7236" y="9062"/>
                      <a:pt x="7213" y="9016"/>
                    </a:cubicBezTo>
                    <a:lnTo>
                      <a:pt x="7190" y="8948"/>
                    </a:lnTo>
                    <a:cubicBezTo>
                      <a:pt x="7167" y="8880"/>
                      <a:pt x="7144" y="8834"/>
                      <a:pt x="7122" y="8788"/>
                    </a:cubicBezTo>
                    <a:cubicBezTo>
                      <a:pt x="7076" y="8674"/>
                      <a:pt x="7030" y="8537"/>
                      <a:pt x="6985" y="8423"/>
                    </a:cubicBezTo>
                    <a:lnTo>
                      <a:pt x="6916" y="8309"/>
                    </a:lnTo>
                    <a:cubicBezTo>
                      <a:pt x="6893" y="8218"/>
                      <a:pt x="6870" y="8149"/>
                      <a:pt x="6825" y="8081"/>
                    </a:cubicBezTo>
                    <a:cubicBezTo>
                      <a:pt x="6802" y="7989"/>
                      <a:pt x="6756" y="7921"/>
                      <a:pt x="6711" y="7830"/>
                    </a:cubicBezTo>
                    <a:cubicBezTo>
                      <a:pt x="6665" y="7693"/>
                      <a:pt x="6597" y="7578"/>
                      <a:pt x="6551" y="7442"/>
                    </a:cubicBezTo>
                    <a:lnTo>
                      <a:pt x="6528" y="7373"/>
                    </a:lnTo>
                    <a:cubicBezTo>
                      <a:pt x="6437" y="7190"/>
                      <a:pt x="6368" y="7008"/>
                      <a:pt x="6277" y="6848"/>
                    </a:cubicBezTo>
                    <a:cubicBezTo>
                      <a:pt x="6209" y="6688"/>
                      <a:pt x="6140" y="6551"/>
                      <a:pt x="6072" y="6414"/>
                    </a:cubicBezTo>
                    <a:cubicBezTo>
                      <a:pt x="6026" y="6277"/>
                      <a:pt x="5957" y="6163"/>
                      <a:pt x="5889" y="6026"/>
                    </a:cubicBezTo>
                    <a:lnTo>
                      <a:pt x="5843" y="5935"/>
                    </a:lnTo>
                    <a:lnTo>
                      <a:pt x="5821" y="5867"/>
                    </a:lnTo>
                    <a:lnTo>
                      <a:pt x="5775" y="5821"/>
                    </a:lnTo>
                    <a:cubicBezTo>
                      <a:pt x="5752" y="5752"/>
                      <a:pt x="5729" y="5661"/>
                      <a:pt x="5684" y="5593"/>
                    </a:cubicBezTo>
                    <a:cubicBezTo>
                      <a:pt x="5615" y="5433"/>
                      <a:pt x="5547" y="5273"/>
                      <a:pt x="5478" y="5113"/>
                    </a:cubicBezTo>
                    <a:lnTo>
                      <a:pt x="5455" y="5045"/>
                    </a:lnTo>
                    <a:cubicBezTo>
                      <a:pt x="5387" y="4908"/>
                      <a:pt x="5341" y="4771"/>
                      <a:pt x="5273" y="4657"/>
                    </a:cubicBezTo>
                    <a:cubicBezTo>
                      <a:pt x="5250" y="4588"/>
                      <a:pt x="5227" y="4520"/>
                      <a:pt x="5204" y="4474"/>
                    </a:cubicBezTo>
                    <a:cubicBezTo>
                      <a:pt x="5136" y="4314"/>
                      <a:pt x="5067" y="4155"/>
                      <a:pt x="4999" y="3995"/>
                    </a:cubicBezTo>
                    <a:lnTo>
                      <a:pt x="4999" y="3949"/>
                    </a:lnTo>
                    <a:cubicBezTo>
                      <a:pt x="4953" y="3881"/>
                      <a:pt x="4930" y="3812"/>
                      <a:pt x="4908" y="3721"/>
                    </a:cubicBezTo>
                    <a:cubicBezTo>
                      <a:pt x="4862" y="3630"/>
                      <a:pt x="4839" y="3561"/>
                      <a:pt x="4793" y="3470"/>
                    </a:cubicBezTo>
                    <a:cubicBezTo>
                      <a:pt x="4748" y="3356"/>
                      <a:pt x="4702" y="3242"/>
                      <a:pt x="4656" y="3128"/>
                    </a:cubicBezTo>
                    <a:cubicBezTo>
                      <a:pt x="4611" y="3013"/>
                      <a:pt x="4565" y="2876"/>
                      <a:pt x="4497" y="2762"/>
                    </a:cubicBezTo>
                    <a:cubicBezTo>
                      <a:pt x="4474" y="2694"/>
                      <a:pt x="4428" y="2625"/>
                      <a:pt x="4405" y="2557"/>
                    </a:cubicBezTo>
                    <a:lnTo>
                      <a:pt x="4314" y="2420"/>
                    </a:lnTo>
                    <a:cubicBezTo>
                      <a:pt x="4291" y="2374"/>
                      <a:pt x="4291" y="2329"/>
                      <a:pt x="4268" y="2306"/>
                    </a:cubicBezTo>
                    <a:lnTo>
                      <a:pt x="4246" y="2237"/>
                    </a:lnTo>
                    <a:cubicBezTo>
                      <a:pt x="4223" y="2192"/>
                      <a:pt x="4223" y="2169"/>
                      <a:pt x="4200" y="2123"/>
                    </a:cubicBezTo>
                    <a:cubicBezTo>
                      <a:pt x="4177" y="2078"/>
                      <a:pt x="4154" y="2055"/>
                      <a:pt x="4131" y="2009"/>
                    </a:cubicBezTo>
                    <a:cubicBezTo>
                      <a:pt x="4131" y="2009"/>
                      <a:pt x="4109" y="1986"/>
                      <a:pt x="4109" y="1986"/>
                    </a:cubicBezTo>
                    <a:cubicBezTo>
                      <a:pt x="4086" y="1941"/>
                      <a:pt x="4086" y="1918"/>
                      <a:pt x="4063" y="1895"/>
                    </a:cubicBezTo>
                    <a:cubicBezTo>
                      <a:pt x="4040" y="1849"/>
                      <a:pt x="4040" y="1804"/>
                      <a:pt x="4017" y="1758"/>
                    </a:cubicBezTo>
                    <a:cubicBezTo>
                      <a:pt x="3994" y="1712"/>
                      <a:pt x="3972" y="1690"/>
                      <a:pt x="3972" y="1644"/>
                    </a:cubicBezTo>
                    <a:lnTo>
                      <a:pt x="3926" y="1575"/>
                    </a:lnTo>
                    <a:cubicBezTo>
                      <a:pt x="3880" y="1416"/>
                      <a:pt x="3812" y="1279"/>
                      <a:pt x="3766" y="1142"/>
                    </a:cubicBezTo>
                    <a:cubicBezTo>
                      <a:pt x="3721" y="1050"/>
                      <a:pt x="3675" y="959"/>
                      <a:pt x="3652" y="891"/>
                    </a:cubicBezTo>
                    <a:cubicBezTo>
                      <a:pt x="3606" y="799"/>
                      <a:pt x="3584" y="731"/>
                      <a:pt x="3538" y="662"/>
                    </a:cubicBezTo>
                    <a:lnTo>
                      <a:pt x="3447" y="457"/>
                    </a:lnTo>
                    <a:lnTo>
                      <a:pt x="3424" y="389"/>
                    </a:lnTo>
                    <a:lnTo>
                      <a:pt x="3401" y="343"/>
                    </a:lnTo>
                    <a:cubicBezTo>
                      <a:pt x="3401" y="320"/>
                      <a:pt x="3378" y="297"/>
                      <a:pt x="3378" y="274"/>
                    </a:cubicBezTo>
                    <a:cubicBezTo>
                      <a:pt x="3378" y="274"/>
                      <a:pt x="3378" y="252"/>
                      <a:pt x="3378" y="252"/>
                    </a:cubicBezTo>
                    <a:cubicBezTo>
                      <a:pt x="3401" y="206"/>
                      <a:pt x="3401" y="160"/>
                      <a:pt x="3378" y="115"/>
                    </a:cubicBezTo>
                    <a:cubicBezTo>
                      <a:pt x="3355" y="69"/>
                      <a:pt x="3333" y="23"/>
                      <a:pt x="328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27" name="Google Shape;8053;p34">
                <a:extLst>
                  <a:ext uri="{FF2B5EF4-FFF2-40B4-BE49-F238E27FC236}">
                    <a16:creationId xmlns:a16="http://schemas.microsoft.com/office/drawing/2014/main" id="{225E3E02-766F-59EA-A522-30E17DF2F74B}"/>
                  </a:ext>
                </a:extLst>
              </p:cNvPr>
              <p:cNvSpPr/>
              <p:nvPr/>
            </p:nvSpPr>
            <p:spPr>
              <a:xfrm>
                <a:off x="620593" y="1117892"/>
                <a:ext cx="17693" cy="50203"/>
              </a:xfrm>
              <a:custGeom>
                <a:avLst/>
                <a:gdLst/>
                <a:ahLst/>
                <a:cxnLst/>
                <a:rect l="l" t="t" r="r" b="b"/>
                <a:pathLst>
                  <a:path w="320" h="908" extrusionOk="0">
                    <a:moveTo>
                      <a:pt x="160" y="0"/>
                    </a:moveTo>
                    <a:cubicBezTo>
                      <a:pt x="137" y="0"/>
                      <a:pt x="92" y="23"/>
                      <a:pt x="69" y="46"/>
                    </a:cubicBezTo>
                    <a:cubicBezTo>
                      <a:pt x="46" y="69"/>
                      <a:pt x="46" y="92"/>
                      <a:pt x="46" y="137"/>
                    </a:cubicBezTo>
                    <a:cubicBezTo>
                      <a:pt x="46" y="183"/>
                      <a:pt x="46" y="206"/>
                      <a:pt x="69" y="251"/>
                    </a:cubicBezTo>
                    <a:cubicBezTo>
                      <a:pt x="69" y="297"/>
                      <a:pt x="69" y="343"/>
                      <a:pt x="69" y="388"/>
                    </a:cubicBezTo>
                    <a:cubicBezTo>
                      <a:pt x="69" y="457"/>
                      <a:pt x="46" y="525"/>
                      <a:pt x="46" y="617"/>
                    </a:cubicBezTo>
                    <a:cubicBezTo>
                      <a:pt x="46" y="662"/>
                      <a:pt x="23" y="753"/>
                      <a:pt x="0" y="799"/>
                    </a:cubicBezTo>
                    <a:lnTo>
                      <a:pt x="0" y="822"/>
                    </a:lnTo>
                    <a:cubicBezTo>
                      <a:pt x="0" y="845"/>
                      <a:pt x="0" y="890"/>
                      <a:pt x="46" y="890"/>
                    </a:cubicBezTo>
                    <a:cubicBezTo>
                      <a:pt x="57" y="902"/>
                      <a:pt x="69" y="908"/>
                      <a:pt x="80" y="908"/>
                    </a:cubicBezTo>
                    <a:cubicBezTo>
                      <a:pt x="92" y="908"/>
                      <a:pt x="103" y="902"/>
                      <a:pt x="115" y="890"/>
                    </a:cubicBezTo>
                    <a:cubicBezTo>
                      <a:pt x="160" y="822"/>
                      <a:pt x="183" y="753"/>
                      <a:pt x="206" y="685"/>
                    </a:cubicBezTo>
                    <a:cubicBezTo>
                      <a:pt x="229" y="639"/>
                      <a:pt x="229" y="571"/>
                      <a:pt x="251" y="502"/>
                    </a:cubicBezTo>
                    <a:cubicBezTo>
                      <a:pt x="274" y="434"/>
                      <a:pt x="274" y="365"/>
                      <a:pt x="297" y="297"/>
                    </a:cubicBezTo>
                    <a:cubicBezTo>
                      <a:pt x="297" y="274"/>
                      <a:pt x="297" y="228"/>
                      <a:pt x="297" y="206"/>
                    </a:cubicBezTo>
                    <a:cubicBezTo>
                      <a:pt x="297" y="160"/>
                      <a:pt x="320" y="137"/>
                      <a:pt x="297" y="114"/>
                    </a:cubicBezTo>
                    <a:cubicBezTo>
                      <a:pt x="297" y="46"/>
                      <a:pt x="229" y="0"/>
                      <a:pt x="183" y="0"/>
                    </a:cubicBezTo>
                    <a:close/>
                  </a:path>
                </a:pathLst>
              </a:custGeom>
              <a:solidFill>
                <a:srgbClr val="FEDDC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28" name="Google Shape;8054;p34">
                <a:extLst>
                  <a:ext uri="{FF2B5EF4-FFF2-40B4-BE49-F238E27FC236}">
                    <a16:creationId xmlns:a16="http://schemas.microsoft.com/office/drawing/2014/main" id="{FB61EAD1-2B0A-45E7-4712-75434471E924}"/>
                  </a:ext>
                </a:extLst>
              </p:cNvPr>
              <p:cNvSpPr/>
              <p:nvPr/>
            </p:nvSpPr>
            <p:spPr>
              <a:xfrm>
                <a:off x="346739" y="1000510"/>
                <a:ext cx="71988" cy="281481"/>
              </a:xfrm>
              <a:custGeom>
                <a:avLst/>
                <a:gdLst/>
                <a:ahLst/>
                <a:cxnLst/>
                <a:rect l="l" t="t" r="r" b="b"/>
                <a:pathLst>
                  <a:path w="1302" h="5091" extrusionOk="0">
                    <a:moveTo>
                      <a:pt x="571" y="0"/>
                    </a:moveTo>
                    <a:cubicBezTo>
                      <a:pt x="480" y="0"/>
                      <a:pt x="388" y="69"/>
                      <a:pt x="366" y="160"/>
                    </a:cubicBezTo>
                    <a:cubicBezTo>
                      <a:pt x="343" y="183"/>
                      <a:pt x="343" y="229"/>
                      <a:pt x="320" y="274"/>
                    </a:cubicBezTo>
                    <a:cubicBezTo>
                      <a:pt x="320" y="297"/>
                      <a:pt x="320" y="343"/>
                      <a:pt x="320" y="366"/>
                    </a:cubicBezTo>
                    <a:cubicBezTo>
                      <a:pt x="320" y="411"/>
                      <a:pt x="320" y="480"/>
                      <a:pt x="297" y="525"/>
                    </a:cubicBezTo>
                    <a:cubicBezTo>
                      <a:pt x="297" y="525"/>
                      <a:pt x="297" y="548"/>
                      <a:pt x="297" y="548"/>
                    </a:cubicBezTo>
                    <a:cubicBezTo>
                      <a:pt x="297" y="662"/>
                      <a:pt x="297" y="777"/>
                      <a:pt x="274" y="891"/>
                    </a:cubicBezTo>
                    <a:cubicBezTo>
                      <a:pt x="274" y="982"/>
                      <a:pt x="274" y="1096"/>
                      <a:pt x="274" y="1210"/>
                    </a:cubicBezTo>
                    <a:cubicBezTo>
                      <a:pt x="251" y="1393"/>
                      <a:pt x="251" y="1598"/>
                      <a:pt x="251" y="1781"/>
                    </a:cubicBezTo>
                    <a:cubicBezTo>
                      <a:pt x="229" y="1827"/>
                      <a:pt x="229" y="1872"/>
                      <a:pt x="206" y="1895"/>
                    </a:cubicBezTo>
                    <a:cubicBezTo>
                      <a:pt x="206" y="1941"/>
                      <a:pt x="206" y="1963"/>
                      <a:pt x="206" y="2009"/>
                    </a:cubicBezTo>
                    <a:cubicBezTo>
                      <a:pt x="183" y="2078"/>
                      <a:pt x="183" y="2123"/>
                      <a:pt x="183" y="2192"/>
                    </a:cubicBezTo>
                    <a:cubicBezTo>
                      <a:pt x="160" y="2329"/>
                      <a:pt x="137" y="2466"/>
                      <a:pt x="137" y="2625"/>
                    </a:cubicBezTo>
                    <a:cubicBezTo>
                      <a:pt x="137" y="2762"/>
                      <a:pt x="114" y="2922"/>
                      <a:pt x="114" y="3082"/>
                    </a:cubicBezTo>
                    <a:cubicBezTo>
                      <a:pt x="114" y="3150"/>
                      <a:pt x="114" y="3219"/>
                      <a:pt x="92" y="3264"/>
                    </a:cubicBezTo>
                    <a:cubicBezTo>
                      <a:pt x="92" y="3310"/>
                      <a:pt x="92" y="3333"/>
                      <a:pt x="92" y="3379"/>
                    </a:cubicBezTo>
                    <a:cubicBezTo>
                      <a:pt x="92" y="3379"/>
                      <a:pt x="92" y="3401"/>
                      <a:pt x="92" y="3424"/>
                    </a:cubicBezTo>
                    <a:cubicBezTo>
                      <a:pt x="92" y="3470"/>
                      <a:pt x="92" y="3516"/>
                      <a:pt x="69" y="3561"/>
                    </a:cubicBezTo>
                    <a:cubicBezTo>
                      <a:pt x="69" y="3653"/>
                      <a:pt x="46" y="3744"/>
                      <a:pt x="46" y="3835"/>
                    </a:cubicBezTo>
                    <a:cubicBezTo>
                      <a:pt x="23" y="3926"/>
                      <a:pt x="23" y="4041"/>
                      <a:pt x="23" y="4132"/>
                    </a:cubicBezTo>
                    <a:cubicBezTo>
                      <a:pt x="0" y="4292"/>
                      <a:pt x="23" y="4451"/>
                      <a:pt x="92" y="4588"/>
                    </a:cubicBezTo>
                    <a:cubicBezTo>
                      <a:pt x="114" y="4634"/>
                      <a:pt x="137" y="4657"/>
                      <a:pt x="183" y="4702"/>
                    </a:cubicBezTo>
                    <a:cubicBezTo>
                      <a:pt x="206" y="4725"/>
                      <a:pt x="229" y="4748"/>
                      <a:pt x="251" y="4771"/>
                    </a:cubicBezTo>
                    <a:cubicBezTo>
                      <a:pt x="297" y="4817"/>
                      <a:pt x="366" y="4839"/>
                      <a:pt x="434" y="4885"/>
                    </a:cubicBezTo>
                    <a:cubicBezTo>
                      <a:pt x="525" y="4908"/>
                      <a:pt x="617" y="4954"/>
                      <a:pt x="708" y="4976"/>
                    </a:cubicBezTo>
                    <a:cubicBezTo>
                      <a:pt x="754" y="4999"/>
                      <a:pt x="799" y="4999"/>
                      <a:pt x="822" y="5022"/>
                    </a:cubicBezTo>
                    <a:cubicBezTo>
                      <a:pt x="868" y="5045"/>
                      <a:pt x="891" y="5045"/>
                      <a:pt x="913" y="5068"/>
                    </a:cubicBezTo>
                    <a:lnTo>
                      <a:pt x="959" y="5068"/>
                    </a:lnTo>
                    <a:cubicBezTo>
                      <a:pt x="1027" y="5068"/>
                      <a:pt x="1073" y="5091"/>
                      <a:pt x="1142" y="5091"/>
                    </a:cubicBezTo>
                    <a:cubicBezTo>
                      <a:pt x="1142" y="5091"/>
                      <a:pt x="1164" y="5091"/>
                      <a:pt x="1164" y="5068"/>
                    </a:cubicBezTo>
                    <a:cubicBezTo>
                      <a:pt x="1187" y="5068"/>
                      <a:pt x="1210" y="5068"/>
                      <a:pt x="1210" y="5045"/>
                    </a:cubicBezTo>
                    <a:cubicBezTo>
                      <a:pt x="1233" y="4999"/>
                      <a:pt x="1256" y="4976"/>
                      <a:pt x="1279" y="4954"/>
                    </a:cubicBezTo>
                    <a:cubicBezTo>
                      <a:pt x="1301" y="4954"/>
                      <a:pt x="1301" y="4931"/>
                      <a:pt x="1301" y="4931"/>
                    </a:cubicBezTo>
                    <a:cubicBezTo>
                      <a:pt x="1301" y="4908"/>
                      <a:pt x="1301" y="4885"/>
                      <a:pt x="1301" y="4862"/>
                    </a:cubicBezTo>
                    <a:cubicBezTo>
                      <a:pt x="1301" y="4862"/>
                      <a:pt x="1301" y="4862"/>
                      <a:pt x="1301" y="4839"/>
                    </a:cubicBezTo>
                    <a:cubicBezTo>
                      <a:pt x="1301" y="4794"/>
                      <a:pt x="1279" y="4748"/>
                      <a:pt x="1279" y="4702"/>
                    </a:cubicBezTo>
                    <a:cubicBezTo>
                      <a:pt x="1279" y="4588"/>
                      <a:pt x="1256" y="4497"/>
                      <a:pt x="1256" y="4383"/>
                    </a:cubicBezTo>
                    <a:cubicBezTo>
                      <a:pt x="1256" y="4200"/>
                      <a:pt x="1256" y="4041"/>
                      <a:pt x="1256" y="3881"/>
                    </a:cubicBezTo>
                    <a:cubicBezTo>
                      <a:pt x="1233" y="3789"/>
                      <a:pt x="1233" y="3698"/>
                      <a:pt x="1233" y="3607"/>
                    </a:cubicBezTo>
                    <a:cubicBezTo>
                      <a:pt x="1233" y="3516"/>
                      <a:pt x="1233" y="3424"/>
                      <a:pt x="1210" y="3333"/>
                    </a:cubicBezTo>
                    <a:cubicBezTo>
                      <a:pt x="1210" y="3219"/>
                      <a:pt x="1210" y="3128"/>
                      <a:pt x="1210" y="3013"/>
                    </a:cubicBezTo>
                    <a:cubicBezTo>
                      <a:pt x="1187" y="2922"/>
                      <a:pt x="1187" y="2831"/>
                      <a:pt x="1187" y="2740"/>
                    </a:cubicBezTo>
                    <a:cubicBezTo>
                      <a:pt x="1164" y="2625"/>
                      <a:pt x="1164" y="2534"/>
                      <a:pt x="1164" y="2443"/>
                    </a:cubicBezTo>
                    <a:cubicBezTo>
                      <a:pt x="1164" y="2351"/>
                      <a:pt x="1142" y="2260"/>
                      <a:pt x="1142" y="2192"/>
                    </a:cubicBezTo>
                    <a:cubicBezTo>
                      <a:pt x="1142" y="2100"/>
                      <a:pt x="1142" y="2009"/>
                      <a:pt x="1119" y="1918"/>
                    </a:cubicBezTo>
                    <a:cubicBezTo>
                      <a:pt x="1119" y="1827"/>
                      <a:pt x="1096" y="1735"/>
                      <a:pt x="1096" y="1644"/>
                    </a:cubicBezTo>
                    <a:cubicBezTo>
                      <a:pt x="1073" y="1530"/>
                      <a:pt x="1073" y="1416"/>
                      <a:pt x="1050" y="1302"/>
                    </a:cubicBezTo>
                    <a:cubicBezTo>
                      <a:pt x="1050" y="1233"/>
                      <a:pt x="1050" y="1187"/>
                      <a:pt x="1050" y="1119"/>
                    </a:cubicBezTo>
                    <a:cubicBezTo>
                      <a:pt x="1050" y="1050"/>
                      <a:pt x="1027" y="982"/>
                      <a:pt x="1027" y="913"/>
                    </a:cubicBezTo>
                    <a:cubicBezTo>
                      <a:pt x="1027" y="845"/>
                      <a:pt x="1027" y="777"/>
                      <a:pt x="1005" y="708"/>
                    </a:cubicBezTo>
                    <a:cubicBezTo>
                      <a:pt x="1005" y="662"/>
                      <a:pt x="1005" y="594"/>
                      <a:pt x="982" y="525"/>
                    </a:cubicBezTo>
                    <a:cubicBezTo>
                      <a:pt x="982" y="480"/>
                      <a:pt x="982" y="411"/>
                      <a:pt x="982" y="366"/>
                    </a:cubicBezTo>
                    <a:cubicBezTo>
                      <a:pt x="982" y="297"/>
                      <a:pt x="959" y="229"/>
                      <a:pt x="959" y="183"/>
                    </a:cubicBezTo>
                    <a:cubicBezTo>
                      <a:pt x="959" y="137"/>
                      <a:pt x="913" y="92"/>
                      <a:pt x="868" y="92"/>
                    </a:cubicBezTo>
                    <a:cubicBezTo>
                      <a:pt x="845" y="115"/>
                      <a:pt x="799" y="137"/>
                      <a:pt x="799" y="183"/>
                    </a:cubicBezTo>
                    <a:cubicBezTo>
                      <a:pt x="799" y="206"/>
                      <a:pt x="799" y="206"/>
                      <a:pt x="799" y="229"/>
                    </a:cubicBezTo>
                    <a:cubicBezTo>
                      <a:pt x="776" y="115"/>
                      <a:pt x="708" y="23"/>
                      <a:pt x="594" y="0"/>
                    </a:cubicBezTo>
                    <a:close/>
                  </a:path>
                </a:pathLst>
              </a:custGeom>
              <a:solidFill>
                <a:srgbClr val="F2D2B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29" name="Google Shape;8055;p34">
                <a:extLst>
                  <a:ext uri="{FF2B5EF4-FFF2-40B4-BE49-F238E27FC236}">
                    <a16:creationId xmlns:a16="http://schemas.microsoft.com/office/drawing/2014/main" id="{3926569D-475F-DBC8-B4B1-8EA6A7CF9A36}"/>
                  </a:ext>
                </a:extLst>
              </p:cNvPr>
              <p:cNvSpPr/>
              <p:nvPr/>
            </p:nvSpPr>
            <p:spPr>
              <a:xfrm>
                <a:off x="403522" y="1193585"/>
                <a:ext cx="60653" cy="80834"/>
              </a:xfrm>
              <a:custGeom>
                <a:avLst/>
                <a:gdLst/>
                <a:ahLst/>
                <a:cxnLst/>
                <a:rect l="l" t="t" r="r" b="b"/>
                <a:pathLst>
                  <a:path w="1097" h="1462" extrusionOk="0">
                    <a:moveTo>
                      <a:pt x="959" y="1"/>
                    </a:moveTo>
                    <a:cubicBezTo>
                      <a:pt x="913" y="1"/>
                      <a:pt x="891" y="1"/>
                      <a:pt x="868" y="24"/>
                    </a:cubicBezTo>
                    <a:cubicBezTo>
                      <a:pt x="845" y="46"/>
                      <a:pt x="822" y="92"/>
                      <a:pt x="822" y="115"/>
                    </a:cubicBezTo>
                    <a:cubicBezTo>
                      <a:pt x="822" y="161"/>
                      <a:pt x="799" y="206"/>
                      <a:pt x="799" y="252"/>
                    </a:cubicBezTo>
                    <a:cubicBezTo>
                      <a:pt x="777" y="275"/>
                      <a:pt x="754" y="320"/>
                      <a:pt x="754" y="343"/>
                    </a:cubicBezTo>
                    <a:cubicBezTo>
                      <a:pt x="731" y="389"/>
                      <a:pt x="708" y="434"/>
                      <a:pt x="685" y="480"/>
                    </a:cubicBezTo>
                    <a:cubicBezTo>
                      <a:pt x="640" y="571"/>
                      <a:pt x="571" y="663"/>
                      <a:pt x="503" y="731"/>
                    </a:cubicBezTo>
                    <a:cubicBezTo>
                      <a:pt x="480" y="777"/>
                      <a:pt x="434" y="822"/>
                      <a:pt x="411" y="868"/>
                    </a:cubicBezTo>
                    <a:cubicBezTo>
                      <a:pt x="366" y="891"/>
                      <a:pt x="320" y="937"/>
                      <a:pt x="297" y="959"/>
                    </a:cubicBezTo>
                    <a:cubicBezTo>
                      <a:pt x="252" y="982"/>
                      <a:pt x="229" y="1005"/>
                      <a:pt x="183" y="1028"/>
                    </a:cubicBezTo>
                    <a:lnTo>
                      <a:pt x="160" y="1028"/>
                    </a:lnTo>
                    <a:cubicBezTo>
                      <a:pt x="137" y="1028"/>
                      <a:pt x="137" y="1051"/>
                      <a:pt x="115" y="1074"/>
                    </a:cubicBezTo>
                    <a:lnTo>
                      <a:pt x="69" y="1074"/>
                    </a:lnTo>
                    <a:cubicBezTo>
                      <a:pt x="23" y="1096"/>
                      <a:pt x="0" y="1119"/>
                      <a:pt x="23" y="1165"/>
                    </a:cubicBezTo>
                    <a:cubicBezTo>
                      <a:pt x="23" y="1188"/>
                      <a:pt x="46" y="1210"/>
                      <a:pt x="46" y="1210"/>
                    </a:cubicBezTo>
                    <a:cubicBezTo>
                      <a:pt x="46" y="1233"/>
                      <a:pt x="69" y="1233"/>
                      <a:pt x="69" y="1256"/>
                    </a:cubicBezTo>
                    <a:cubicBezTo>
                      <a:pt x="69" y="1279"/>
                      <a:pt x="46" y="1325"/>
                      <a:pt x="69" y="1347"/>
                    </a:cubicBezTo>
                    <a:cubicBezTo>
                      <a:pt x="69" y="1370"/>
                      <a:pt x="92" y="1393"/>
                      <a:pt x="92" y="1416"/>
                    </a:cubicBezTo>
                    <a:cubicBezTo>
                      <a:pt x="115" y="1439"/>
                      <a:pt x="137" y="1439"/>
                      <a:pt x="160" y="1462"/>
                    </a:cubicBezTo>
                    <a:lnTo>
                      <a:pt x="252" y="1462"/>
                    </a:lnTo>
                    <a:cubicBezTo>
                      <a:pt x="274" y="1439"/>
                      <a:pt x="297" y="1439"/>
                      <a:pt x="320" y="1439"/>
                    </a:cubicBezTo>
                    <a:cubicBezTo>
                      <a:pt x="343" y="1439"/>
                      <a:pt x="343" y="1439"/>
                      <a:pt x="366" y="1416"/>
                    </a:cubicBezTo>
                    <a:lnTo>
                      <a:pt x="388" y="1416"/>
                    </a:lnTo>
                    <a:cubicBezTo>
                      <a:pt x="434" y="1393"/>
                      <a:pt x="503" y="1370"/>
                      <a:pt x="571" y="1325"/>
                    </a:cubicBezTo>
                    <a:cubicBezTo>
                      <a:pt x="617" y="1302"/>
                      <a:pt x="662" y="1256"/>
                      <a:pt x="708" y="1210"/>
                    </a:cubicBezTo>
                    <a:cubicBezTo>
                      <a:pt x="731" y="1165"/>
                      <a:pt x="754" y="1142"/>
                      <a:pt x="777" y="1096"/>
                    </a:cubicBezTo>
                    <a:cubicBezTo>
                      <a:pt x="822" y="1028"/>
                      <a:pt x="868" y="982"/>
                      <a:pt x="891" y="914"/>
                    </a:cubicBezTo>
                    <a:cubicBezTo>
                      <a:pt x="959" y="777"/>
                      <a:pt x="1028" y="640"/>
                      <a:pt x="1050" y="503"/>
                    </a:cubicBezTo>
                    <a:cubicBezTo>
                      <a:pt x="1073" y="434"/>
                      <a:pt x="1073" y="366"/>
                      <a:pt x="1096" y="297"/>
                    </a:cubicBezTo>
                    <a:cubicBezTo>
                      <a:pt x="1096" y="206"/>
                      <a:pt x="1096" y="138"/>
                      <a:pt x="1073" y="69"/>
                    </a:cubicBezTo>
                    <a:cubicBezTo>
                      <a:pt x="1050" y="24"/>
                      <a:pt x="1005" y="1"/>
                      <a:pt x="959" y="1"/>
                    </a:cubicBezTo>
                    <a:close/>
                  </a:path>
                </a:pathLst>
              </a:custGeom>
              <a:solidFill>
                <a:srgbClr val="F2D2B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30" name="Google Shape;8056;p34">
                <a:extLst>
                  <a:ext uri="{FF2B5EF4-FFF2-40B4-BE49-F238E27FC236}">
                    <a16:creationId xmlns:a16="http://schemas.microsoft.com/office/drawing/2014/main" id="{C56A741C-06FA-8577-A337-2C12017E19EC}"/>
                  </a:ext>
                </a:extLst>
              </p:cNvPr>
              <p:cNvSpPr/>
              <p:nvPr/>
            </p:nvSpPr>
            <p:spPr>
              <a:xfrm>
                <a:off x="471696" y="1111589"/>
                <a:ext cx="170404" cy="111078"/>
              </a:xfrm>
              <a:custGeom>
                <a:avLst/>
                <a:gdLst/>
                <a:ahLst/>
                <a:cxnLst/>
                <a:rect l="l" t="t" r="r" b="b"/>
                <a:pathLst>
                  <a:path w="3082" h="2009" extrusionOk="0">
                    <a:moveTo>
                      <a:pt x="2922" y="0"/>
                    </a:moveTo>
                    <a:cubicBezTo>
                      <a:pt x="2899" y="0"/>
                      <a:pt x="2853" y="23"/>
                      <a:pt x="2830" y="23"/>
                    </a:cubicBezTo>
                    <a:cubicBezTo>
                      <a:pt x="2762" y="69"/>
                      <a:pt x="2716" y="160"/>
                      <a:pt x="2693" y="228"/>
                    </a:cubicBezTo>
                    <a:cubicBezTo>
                      <a:pt x="2671" y="297"/>
                      <a:pt x="2648" y="342"/>
                      <a:pt x="2602" y="411"/>
                    </a:cubicBezTo>
                    <a:cubicBezTo>
                      <a:pt x="2579" y="457"/>
                      <a:pt x="2556" y="525"/>
                      <a:pt x="2534" y="571"/>
                    </a:cubicBezTo>
                    <a:cubicBezTo>
                      <a:pt x="2511" y="639"/>
                      <a:pt x="2465" y="685"/>
                      <a:pt x="2420" y="753"/>
                    </a:cubicBezTo>
                    <a:cubicBezTo>
                      <a:pt x="2374" y="799"/>
                      <a:pt x="2328" y="867"/>
                      <a:pt x="2283" y="936"/>
                    </a:cubicBezTo>
                    <a:cubicBezTo>
                      <a:pt x="2260" y="959"/>
                      <a:pt x="2260" y="1004"/>
                      <a:pt x="2237" y="1027"/>
                    </a:cubicBezTo>
                    <a:cubicBezTo>
                      <a:pt x="2237" y="1004"/>
                      <a:pt x="2237" y="1004"/>
                      <a:pt x="2237" y="1004"/>
                    </a:cubicBezTo>
                    <a:cubicBezTo>
                      <a:pt x="2191" y="1073"/>
                      <a:pt x="2123" y="1119"/>
                      <a:pt x="2054" y="1187"/>
                    </a:cubicBezTo>
                    <a:cubicBezTo>
                      <a:pt x="2009" y="1255"/>
                      <a:pt x="1940" y="1301"/>
                      <a:pt x="1872" y="1347"/>
                    </a:cubicBezTo>
                    <a:cubicBezTo>
                      <a:pt x="1758" y="1438"/>
                      <a:pt x="1621" y="1529"/>
                      <a:pt x="1484" y="1575"/>
                    </a:cubicBezTo>
                    <a:cubicBezTo>
                      <a:pt x="1347" y="1644"/>
                      <a:pt x="1210" y="1689"/>
                      <a:pt x="1073" y="1712"/>
                    </a:cubicBezTo>
                    <a:cubicBezTo>
                      <a:pt x="982" y="1712"/>
                      <a:pt x="890" y="1712"/>
                      <a:pt x="799" y="1735"/>
                    </a:cubicBezTo>
                    <a:lnTo>
                      <a:pt x="639" y="1735"/>
                    </a:lnTo>
                    <a:cubicBezTo>
                      <a:pt x="593" y="1735"/>
                      <a:pt x="548" y="1712"/>
                      <a:pt x="502" y="1712"/>
                    </a:cubicBezTo>
                    <a:cubicBezTo>
                      <a:pt x="434" y="1712"/>
                      <a:pt x="365" y="1689"/>
                      <a:pt x="297" y="1666"/>
                    </a:cubicBezTo>
                    <a:cubicBezTo>
                      <a:pt x="205" y="1666"/>
                      <a:pt x="137" y="1644"/>
                      <a:pt x="68" y="1644"/>
                    </a:cubicBezTo>
                    <a:cubicBezTo>
                      <a:pt x="23" y="1644"/>
                      <a:pt x="0" y="1689"/>
                      <a:pt x="0" y="1712"/>
                    </a:cubicBezTo>
                    <a:cubicBezTo>
                      <a:pt x="0" y="1758"/>
                      <a:pt x="23" y="1780"/>
                      <a:pt x="68" y="1780"/>
                    </a:cubicBezTo>
                    <a:cubicBezTo>
                      <a:pt x="91" y="1803"/>
                      <a:pt x="114" y="1803"/>
                      <a:pt x="137" y="1803"/>
                    </a:cubicBezTo>
                    <a:cubicBezTo>
                      <a:pt x="228" y="1803"/>
                      <a:pt x="297" y="1826"/>
                      <a:pt x="388" y="1849"/>
                    </a:cubicBezTo>
                    <a:cubicBezTo>
                      <a:pt x="457" y="1872"/>
                      <a:pt x="548" y="1895"/>
                      <a:pt x="639" y="1917"/>
                    </a:cubicBezTo>
                    <a:cubicBezTo>
                      <a:pt x="730" y="1917"/>
                      <a:pt x="822" y="1940"/>
                      <a:pt x="913" y="1940"/>
                    </a:cubicBezTo>
                    <a:lnTo>
                      <a:pt x="1096" y="1940"/>
                    </a:lnTo>
                    <a:cubicBezTo>
                      <a:pt x="1096" y="1963"/>
                      <a:pt x="1096" y="1963"/>
                      <a:pt x="1096" y="1963"/>
                    </a:cubicBezTo>
                    <a:cubicBezTo>
                      <a:pt x="1141" y="1986"/>
                      <a:pt x="1164" y="1986"/>
                      <a:pt x="1210" y="1986"/>
                    </a:cubicBezTo>
                    <a:cubicBezTo>
                      <a:pt x="1301" y="2009"/>
                      <a:pt x="1392" y="2009"/>
                      <a:pt x="1461" y="2009"/>
                    </a:cubicBezTo>
                    <a:cubicBezTo>
                      <a:pt x="1529" y="2009"/>
                      <a:pt x="1575" y="1986"/>
                      <a:pt x="1621" y="1986"/>
                    </a:cubicBezTo>
                    <a:cubicBezTo>
                      <a:pt x="1689" y="1986"/>
                      <a:pt x="1758" y="1963"/>
                      <a:pt x="1803" y="1963"/>
                    </a:cubicBezTo>
                    <a:cubicBezTo>
                      <a:pt x="1872" y="1940"/>
                      <a:pt x="1917" y="1917"/>
                      <a:pt x="1963" y="1895"/>
                    </a:cubicBezTo>
                    <a:cubicBezTo>
                      <a:pt x="2009" y="1872"/>
                      <a:pt x="2031" y="1849"/>
                      <a:pt x="2077" y="1826"/>
                    </a:cubicBezTo>
                    <a:cubicBezTo>
                      <a:pt x="2168" y="1780"/>
                      <a:pt x="2237" y="1735"/>
                      <a:pt x="2305" y="1666"/>
                    </a:cubicBezTo>
                    <a:cubicBezTo>
                      <a:pt x="2420" y="1575"/>
                      <a:pt x="2534" y="1461"/>
                      <a:pt x="2648" y="1324"/>
                    </a:cubicBezTo>
                    <a:cubicBezTo>
                      <a:pt x="2693" y="1255"/>
                      <a:pt x="2739" y="1187"/>
                      <a:pt x="2785" y="1119"/>
                    </a:cubicBezTo>
                    <a:cubicBezTo>
                      <a:pt x="2830" y="1050"/>
                      <a:pt x="2853" y="959"/>
                      <a:pt x="2899" y="890"/>
                    </a:cubicBezTo>
                    <a:lnTo>
                      <a:pt x="2876" y="890"/>
                    </a:lnTo>
                    <a:cubicBezTo>
                      <a:pt x="2899" y="890"/>
                      <a:pt x="2899" y="890"/>
                      <a:pt x="2899" y="867"/>
                    </a:cubicBezTo>
                    <a:cubicBezTo>
                      <a:pt x="2899" y="890"/>
                      <a:pt x="2899" y="890"/>
                      <a:pt x="2899" y="890"/>
                    </a:cubicBezTo>
                    <a:cubicBezTo>
                      <a:pt x="2967" y="708"/>
                      <a:pt x="3013" y="525"/>
                      <a:pt x="3059" y="342"/>
                    </a:cubicBezTo>
                    <a:cubicBezTo>
                      <a:pt x="3081" y="297"/>
                      <a:pt x="3081" y="251"/>
                      <a:pt x="3081" y="183"/>
                    </a:cubicBezTo>
                    <a:cubicBezTo>
                      <a:pt x="3081" y="137"/>
                      <a:pt x="3059" y="91"/>
                      <a:pt x="3036" y="46"/>
                    </a:cubicBezTo>
                    <a:cubicBezTo>
                      <a:pt x="2990" y="23"/>
                      <a:pt x="2967" y="0"/>
                      <a:pt x="2922" y="0"/>
                    </a:cubicBezTo>
                    <a:close/>
                  </a:path>
                </a:pathLst>
              </a:custGeom>
              <a:solidFill>
                <a:srgbClr val="F2D2B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31" name="Google Shape;8057;p34">
                <a:extLst>
                  <a:ext uri="{FF2B5EF4-FFF2-40B4-BE49-F238E27FC236}">
                    <a16:creationId xmlns:a16="http://schemas.microsoft.com/office/drawing/2014/main" id="{D2EA8E04-64A8-11C7-297F-A70E054B091B}"/>
                  </a:ext>
                </a:extLst>
              </p:cNvPr>
              <p:cNvSpPr/>
              <p:nvPr/>
            </p:nvSpPr>
            <p:spPr>
              <a:xfrm>
                <a:off x="355585" y="1268061"/>
                <a:ext cx="407653" cy="800157"/>
              </a:xfrm>
              <a:custGeom>
                <a:avLst/>
                <a:gdLst/>
                <a:ahLst/>
                <a:cxnLst/>
                <a:rect l="l" t="t" r="r" b="b"/>
                <a:pathLst>
                  <a:path w="7373" h="14472" extrusionOk="0">
                    <a:moveTo>
                      <a:pt x="137" y="0"/>
                    </a:moveTo>
                    <a:cubicBezTo>
                      <a:pt x="114" y="0"/>
                      <a:pt x="91" y="0"/>
                      <a:pt x="46" y="46"/>
                    </a:cubicBezTo>
                    <a:cubicBezTo>
                      <a:pt x="23" y="69"/>
                      <a:pt x="23" y="92"/>
                      <a:pt x="0" y="137"/>
                    </a:cubicBezTo>
                    <a:cubicBezTo>
                      <a:pt x="0" y="160"/>
                      <a:pt x="23" y="229"/>
                      <a:pt x="46" y="252"/>
                    </a:cubicBezTo>
                    <a:lnTo>
                      <a:pt x="46" y="274"/>
                    </a:lnTo>
                    <a:cubicBezTo>
                      <a:pt x="69" y="320"/>
                      <a:pt x="91" y="343"/>
                      <a:pt x="91" y="388"/>
                    </a:cubicBezTo>
                    <a:lnTo>
                      <a:pt x="114" y="411"/>
                    </a:lnTo>
                    <a:cubicBezTo>
                      <a:pt x="160" y="503"/>
                      <a:pt x="183" y="594"/>
                      <a:pt x="228" y="685"/>
                    </a:cubicBezTo>
                    <a:cubicBezTo>
                      <a:pt x="274" y="799"/>
                      <a:pt x="297" y="891"/>
                      <a:pt x="342" y="1005"/>
                    </a:cubicBezTo>
                    <a:cubicBezTo>
                      <a:pt x="365" y="1050"/>
                      <a:pt x="365" y="1096"/>
                      <a:pt x="388" y="1142"/>
                    </a:cubicBezTo>
                    <a:cubicBezTo>
                      <a:pt x="411" y="1210"/>
                      <a:pt x="434" y="1301"/>
                      <a:pt x="479" y="1393"/>
                    </a:cubicBezTo>
                    <a:cubicBezTo>
                      <a:pt x="525" y="1507"/>
                      <a:pt x="571" y="1621"/>
                      <a:pt x="639" y="1735"/>
                    </a:cubicBezTo>
                    <a:lnTo>
                      <a:pt x="708" y="1895"/>
                    </a:lnTo>
                    <a:lnTo>
                      <a:pt x="731" y="1941"/>
                    </a:lnTo>
                    <a:cubicBezTo>
                      <a:pt x="753" y="1986"/>
                      <a:pt x="753" y="2009"/>
                      <a:pt x="776" y="2055"/>
                    </a:cubicBezTo>
                    <a:cubicBezTo>
                      <a:pt x="799" y="2078"/>
                      <a:pt x="822" y="2100"/>
                      <a:pt x="845" y="2123"/>
                    </a:cubicBezTo>
                    <a:cubicBezTo>
                      <a:pt x="867" y="2146"/>
                      <a:pt x="890" y="2192"/>
                      <a:pt x="890" y="2237"/>
                    </a:cubicBezTo>
                    <a:cubicBezTo>
                      <a:pt x="936" y="2329"/>
                      <a:pt x="982" y="2420"/>
                      <a:pt x="1004" y="2511"/>
                    </a:cubicBezTo>
                    <a:lnTo>
                      <a:pt x="1027" y="2534"/>
                    </a:lnTo>
                    <a:cubicBezTo>
                      <a:pt x="1073" y="2717"/>
                      <a:pt x="1164" y="2876"/>
                      <a:pt x="1233" y="3013"/>
                    </a:cubicBezTo>
                    <a:lnTo>
                      <a:pt x="1233" y="3036"/>
                    </a:lnTo>
                    <a:cubicBezTo>
                      <a:pt x="1278" y="3127"/>
                      <a:pt x="1301" y="3196"/>
                      <a:pt x="1324" y="3264"/>
                    </a:cubicBezTo>
                    <a:cubicBezTo>
                      <a:pt x="1370" y="3356"/>
                      <a:pt x="1392" y="3424"/>
                      <a:pt x="1438" y="3493"/>
                    </a:cubicBezTo>
                    <a:lnTo>
                      <a:pt x="1507" y="3675"/>
                    </a:lnTo>
                    <a:lnTo>
                      <a:pt x="1644" y="3972"/>
                    </a:lnTo>
                    <a:cubicBezTo>
                      <a:pt x="1689" y="4063"/>
                      <a:pt x="1712" y="4155"/>
                      <a:pt x="1758" y="4246"/>
                    </a:cubicBezTo>
                    <a:cubicBezTo>
                      <a:pt x="1780" y="4314"/>
                      <a:pt x="1803" y="4360"/>
                      <a:pt x="1849" y="4429"/>
                    </a:cubicBezTo>
                    <a:cubicBezTo>
                      <a:pt x="1917" y="4611"/>
                      <a:pt x="1986" y="4794"/>
                      <a:pt x="2054" y="4976"/>
                    </a:cubicBezTo>
                    <a:cubicBezTo>
                      <a:pt x="2123" y="5113"/>
                      <a:pt x="2168" y="5227"/>
                      <a:pt x="2214" y="5364"/>
                    </a:cubicBezTo>
                    <a:cubicBezTo>
                      <a:pt x="2237" y="5410"/>
                      <a:pt x="2260" y="5456"/>
                      <a:pt x="2283" y="5501"/>
                    </a:cubicBezTo>
                    <a:lnTo>
                      <a:pt x="2328" y="5615"/>
                    </a:lnTo>
                    <a:cubicBezTo>
                      <a:pt x="2351" y="5638"/>
                      <a:pt x="2351" y="5684"/>
                      <a:pt x="2374" y="5730"/>
                    </a:cubicBezTo>
                    <a:cubicBezTo>
                      <a:pt x="2397" y="5775"/>
                      <a:pt x="2420" y="5821"/>
                      <a:pt x="2442" y="5867"/>
                    </a:cubicBezTo>
                    <a:lnTo>
                      <a:pt x="2534" y="6118"/>
                    </a:lnTo>
                    <a:lnTo>
                      <a:pt x="2648" y="6369"/>
                    </a:lnTo>
                    <a:cubicBezTo>
                      <a:pt x="2693" y="6460"/>
                      <a:pt x="2716" y="6528"/>
                      <a:pt x="2762" y="6620"/>
                    </a:cubicBezTo>
                    <a:cubicBezTo>
                      <a:pt x="2785" y="6688"/>
                      <a:pt x="2830" y="6780"/>
                      <a:pt x="2876" y="6871"/>
                    </a:cubicBezTo>
                    <a:cubicBezTo>
                      <a:pt x="2899" y="6962"/>
                      <a:pt x="2945" y="7053"/>
                      <a:pt x="2990" y="7145"/>
                    </a:cubicBezTo>
                    <a:lnTo>
                      <a:pt x="3082" y="7373"/>
                    </a:lnTo>
                    <a:cubicBezTo>
                      <a:pt x="3218" y="7670"/>
                      <a:pt x="3333" y="7989"/>
                      <a:pt x="3447" y="8286"/>
                    </a:cubicBezTo>
                    <a:lnTo>
                      <a:pt x="3515" y="8423"/>
                    </a:lnTo>
                    <a:cubicBezTo>
                      <a:pt x="3606" y="8674"/>
                      <a:pt x="3721" y="8902"/>
                      <a:pt x="3812" y="9153"/>
                    </a:cubicBezTo>
                    <a:lnTo>
                      <a:pt x="3949" y="9450"/>
                    </a:lnTo>
                    <a:lnTo>
                      <a:pt x="3995" y="9541"/>
                    </a:lnTo>
                    <a:cubicBezTo>
                      <a:pt x="4040" y="9678"/>
                      <a:pt x="4086" y="9792"/>
                      <a:pt x="4154" y="9929"/>
                    </a:cubicBezTo>
                    <a:cubicBezTo>
                      <a:pt x="4223" y="10089"/>
                      <a:pt x="4291" y="10272"/>
                      <a:pt x="4383" y="10432"/>
                    </a:cubicBezTo>
                    <a:cubicBezTo>
                      <a:pt x="4428" y="10569"/>
                      <a:pt x="4474" y="10705"/>
                      <a:pt x="4542" y="10842"/>
                    </a:cubicBezTo>
                    <a:lnTo>
                      <a:pt x="4588" y="10934"/>
                    </a:lnTo>
                    <a:cubicBezTo>
                      <a:pt x="4656" y="11094"/>
                      <a:pt x="4725" y="11253"/>
                      <a:pt x="4793" y="11436"/>
                    </a:cubicBezTo>
                    <a:cubicBezTo>
                      <a:pt x="4816" y="11504"/>
                      <a:pt x="4862" y="11573"/>
                      <a:pt x="4885" y="11664"/>
                    </a:cubicBezTo>
                    <a:cubicBezTo>
                      <a:pt x="4908" y="11710"/>
                      <a:pt x="4930" y="11733"/>
                      <a:pt x="4930" y="11778"/>
                    </a:cubicBezTo>
                    <a:cubicBezTo>
                      <a:pt x="4953" y="11824"/>
                      <a:pt x="4953" y="11847"/>
                      <a:pt x="4976" y="11892"/>
                    </a:cubicBezTo>
                    <a:lnTo>
                      <a:pt x="5044" y="12029"/>
                    </a:lnTo>
                    <a:cubicBezTo>
                      <a:pt x="5090" y="12166"/>
                      <a:pt x="5136" y="12280"/>
                      <a:pt x="5204" y="12395"/>
                    </a:cubicBezTo>
                    <a:cubicBezTo>
                      <a:pt x="5273" y="12554"/>
                      <a:pt x="5341" y="12714"/>
                      <a:pt x="5410" y="12874"/>
                    </a:cubicBezTo>
                    <a:cubicBezTo>
                      <a:pt x="5478" y="13034"/>
                      <a:pt x="5547" y="13193"/>
                      <a:pt x="5615" y="13330"/>
                    </a:cubicBezTo>
                    <a:cubicBezTo>
                      <a:pt x="5661" y="13399"/>
                      <a:pt x="5684" y="13467"/>
                      <a:pt x="5706" y="13536"/>
                    </a:cubicBezTo>
                    <a:cubicBezTo>
                      <a:pt x="5752" y="13627"/>
                      <a:pt x="5798" y="13718"/>
                      <a:pt x="5843" y="13810"/>
                    </a:cubicBezTo>
                    <a:cubicBezTo>
                      <a:pt x="5866" y="13878"/>
                      <a:pt x="5889" y="13924"/>
                      <a:pt x="5912" y="13969"/>
                    </a:cubicBezTo>
                    <a:lnTo>
                      <a:pt x="5957" y="14038"/>
                    </a:lnTo>
                    <a:lnTo>
                      <a:pt x="5980" y="14106"/>
                    </a:lnTo>
                    <a:cubicBezTo>
                      <a:pt x="6003" y="14152"/>
                      <a:pt x="6026" y="14198"/>
                      <a:pt x="6049" y="14243"/>
                    </a:cubicBezTo>
                    <a:cubicBezTo>
                      <a:pt x="6072" y="14289"/>
                      <a:pt x="6094" y="14312"/>
                      <a:pt x="6094" y="14335"/>
                    </a:cubicBezTo>
                    <a:cubicBezTo>
                      <a:pt x="6117" y="14380"/>
                      <a:pt x="6140" y="14403"/>
                      <a:pt x="6186" y="14426"/>
                    </a:cubicBezTo>
                    <a:cubicBezTo>
                      <a:pt x="6209" y="14449"/>
                      <a:pt x="6254" y="14449"/>
                      <a:pt x="6277" y="14449"/>
                    </a:cubicBezTo>
                    <a:cubicBezTo>
                      <a:pt x="6323" y="14472"/>
                      <a:pt x="6368" y="14472"/>
                      <a:pt x="6414" y="14472"/>
                    </a:cubicBezTo>
                    <a:lnTo>
                      <a:pt x="6551" y="14472"/>
                    </a:lnTo>
                    <a:lnTo>
                      <a:pt x="6597" y="14449"/>
                    </a:lnTo>
                    <a:lnTo>
                      <a:pt x="6756" y="14449"/>
                    </a:lnTo>
                    <a:lnTo>
                      <a:pt x="6779" y="14426"/>
                    </a:lnTo>
                    <a:lnTo>
                      <a:pt x="6871" y="14426"/>
                    </a:lnTo>
                    <a:cubicBezTo>
                      <a:pt x="6916" y="14426"/>
                      <a:pt x="6962" y="14403"/>
                      <a:pt x="7007" y="14403"/>
                    </a:cubicBezTo>
                    <a:lnTo>
                      <a:pt x="7076" y="14403"/>
                    </a:lnTo>
                    <a:cubicBezTo>
                      <a:pt x="7099" y="14380"/>
                      <a:pt x="7122" y="14380"/>
                      <a:pt x="7167" y="14358"/>
                    </a:cubicBezTo>
                    <a:lnTo>
                      <a:pt x="7190" y="14358"/>
                    </a:lnTo>
                    <a:cubicBezTo>
                      <a:pt x="7190" y="14358"/>
                      <a:pt x="7190" y="14358"/>
                      <a:pt x="7213" y="14335"/>
                    </a:cubicBezTo>
                    <a:cubicBezTo>
                      <a:pt x="7213" y="14358"/>
                      <a:pt x="7236" y="14358"/>
                      <a:pt x="7236" y="14358"/>
                    </a:cubicBezTo>
                    <a:lnTo>
                      <a:pt x="7281" y="14358"/>
                    </a:lnTo>
                    <a:cubicBezTo>
                      <a:pt x="7304" y="14335"/>
                      <a:pt x="7327" y="14312"/>
                      <a:pt x="7350" y="14289"/>
                    </a:cubicBezTo>
                    <a:cubicBezTo>
                      <a:pt x="7373" y="14266"/>
                      <a:pt x="7373" y="14221"/>
                      <a:pt x="7373" y="14198"/>
                    </a:cubicBezTo>
                    <a:cubicBezTo>
                      <a:pt x="7350" y="14152"/>
                      <a:pt x="7350" y="14129"/>
                      <a:pt x="7327" y="14084"/>
                    </a:cubicBezTo>
                    <a:lnTo>
                      <a:pt x="7327" y="14061"/>
                    </a:lnTo>
                    <a:lnTo>
                      <a:pt x="7304" y="14015"/>
                    </a:lnTo>
                    <a:lnTo>
                      <a:pt x="7304" y="14038"/>
                    </a:lnTo>
                    <a:cubicBezTo>
                      <a:pt x="7213" y="13741"/>
                      <a:pt x="7076" y="13467"/>
                      <a:pt x="6962" y="13193"/>
                    </a:cubicBezTo>
                    <a:lnTo>
                      <a:pt x="6939" y="13125"/>
                    </a:lnTo>
                    <a:cubicBezTo>
                      <a:pt x="6848" y="12920"/>
                      <a:pt x="6756" y="12714"/>
                      <a:pt x="6688" y="12509"/>
                    </a:cubicBezTo>
                    <a:cubicBezTo>
                      <a:pt x="6597" y="12303"/>
                      <a:pt x="6505" y="12098"/>
                      <a:pt x="6414" y="11892"/>
                    </a:cubicBezTo>
                    <a:cubicBezTo>
                      <a:pt x="6117" y="11185"/>
                      <a:pt x="5821" y="10500"/>
                      <a:pt x="5524" y="9815"/>
                    </a:cubicBezTo>
                    <a:lnTo>
                      <a:pt x="5067" y="8788"/>
                    </a:lnTo>
                    <a:cubicBezTo>
                      <a:pt x="4634" y="7784"/>
                      <a:pt x="4200" y="6780"/>
                      <a:pt x="3789" y="5798"/>
                    </a:cubicBezTo>
                    <a:lnTo>
                      <a:pt x="3538" y="5250"/>
                    </a:lnTo>
                    <a:cubicBezTo>
                      <a:pt x="3196" y="4429"/>
                      <a:pt x="2830" y="3584"/>
                      <a:pt x="2465" y="2762"/>
                    </a:cubicBezTo>
                    <a:cubicBezTo>
                      <a:pt x="2283" y="2329"/>
                      <a:pt x="2077" y="1872"/>
                      <a:pt x="1872" y="1438"/>
                    </a:cubicBezTo>
                    <a:cubicBezTo>
                      <a:pt x="1803" y="1301"/>
                      <a:pt x="1758" y="1187"/>
                      <a:pt x="1689" y="1050"/>
                    </a:cubicBezTo>
                    <a:cubicBezTo>
                      <a:pt x="1552" y="754"/>
                      <a:pt x="1415" y="480"/>
                      <a:pt x="1301" y="183"/>
                    </a:cubicBezTo>
                    <a:cubicBezTo>
                      <a:pt x="1278" y="137"/>
                      <a:pt x="1233" y="115"/>
                      <a:pt x="1187" y="115"/>
                    </a:cubicBezTo>
                    <a:lnTo>
                      <a:pt x="1119" y="115"/>
                    </a:lnTo>
                    <a:cubicBezTo>
                      <a:pt x="1096" y="137"/>
                      <a:pt x="1073" y="160"/>
                      <a:pt x="1050" y="206"/>
                    </a:cubicBezTo>
                    <a:cubicBezTo>
                      <a:pt x="1050" y="206"/>
                      <a:pt x="1050" y="229"/>
                      <a:pt x="1050" y="252"/>
                    </a:cubicBezTo>
                    <a:lnTo>
                      <a:pt x="1004" y="252"/>
                    </a:lnTo>
                    <a:cubicBezTo>
                      <a:pt x="936" y="252"/>
                      <a:pt x="867" y="229"/>
                      <a:pt x="799" y="229"/>
                    </a:cubicBezTo>
                    <a:cubicBezTo>
                      <a:pt x="753" y="229"/>
                      <a:pt x="731" y="229"/>
                      <a:pt x="685" y="206"/>
                    </a:cubicBezTo>
                    <a:lnTo>
                      <a:pt x="571" y="206"/>
                    </a:lnTo>
                    <a:cubicBezTo>
                      <a:pt x="548" y="206"/>
                      <a:pt x="502" y="183"/>
                      <a:pt x="457" y="183"/>
                    </a:cubicBezTo>
                    <a:cubicBezTo>
                      <a:pt x="411" y="160"/>
                      <a:pt x="365" y="115"/>
                      <a:pt x="342" y="92"/>
                    </a:cubicBezTo>
                    <a:cubicBezTo>
                      <a:pt x="297" y="69"/>
                      <a:pt x="274" y="46"/>
                      <a:pt x="251" y="23"/>
                    </a:cubicBezTo>
                    <a:cubicBezTo>
                      <a:pt x="206" y="0"/>
                      <a:pt x="183" y="0"/>
                      <a:pt x="160"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32" name="Google Shape;8058;p34">
                <a:extLst>
                  <a:ext uri="{FF2B5EF4-FFF2-40B4-BE49-F238E27FC236}">
                    <a16:creationId xmlns:a16="http://schemas.microsoft.com/office/drawing/2014/main" id="{EDE1B5DE-631C-20B9-E57F-0758213F41CF}"/>
                  </a:ext>
                </a:extLst>
              </p:cNvPr>
              <p:cNvSpPr/>
              <p:nvPr/>
            </p:nvSpPr>
            <p:spPr>
              <a:xfrm>
                <a:off x="731672" y="1127955"/>
                <a:ext cx="348327" cy="783791"/>
              </a:xfrm>
              <a:custGeom>
                <a:avLst/>
                <a:gdLst/>
                <a:ahLst/>
                <a:cxnLst/>
                <a:rect l="l" t="t" r="r" b="b"/>
                <a:pathLst>
                  <a:path w="6300" h="14176" extrusionOk="0">
                    <a:moveTo>
                      <a:pt x="137" y="1"/>
                    </a:moveTo>
                    <a:cubicBezTo>
                      <a:pt x="114" y="1"/>
                      <a:pt x="91" y="1"/>
                      <a:pt x="91" y="24"/>
                    </a:cubicBezTo>
                    <a:cubicBezTo>
                      <a:pt x="46" y="24"/>
                      <a:pt x="23" y="69"/>
                      <a:pt x="23" y="92"/>
                    </a:cubicBezTo>
                    <a:cubicBezTo>
                      <a:pt x="0" y="138"/>
                      <a:pt x="0" y="161"/>
                      <a:pt x="23" y="206"/>
                    </a:cubicBezTo>
                    <a:cubicBezTo>
                      <a:pt x="205" y="617"/>
                      <a:pt x="388" y="1051"/>
                      <a:pt x="548" y="1484"/>
                    </a:cubicBezTo>
                    <a:cubicBezTo>
                      <a:pt x="662" y="1713"/>
                      <a:pt x="753" y="1964"/>
                      <a:pt x="867" y="2192"/>
                    </a:cubicBezTo>
                    <a:cubicBezTo>
                      <a:pt x="959" y="2420"/>
                      <a:pt x="1073" y="2671"/>
                      <a:pt x="1164" y="2900"/>
                    </a:cubicBezTo>
                    <a:cubicBezTo>
                      <a:pt x="1621" y="3927"/>
                      <a:pt x="2054" y="4954"/>
                      <a:pt x="2511" y="5981"/>
                    </a:cubicBezTo>
                    <a:cubicBezTo>
                      <a:pt x="3401" y="8058"/>
                      <a:pt x="4291" y="10112"/>
                      <a:pt x="5204" y="12167"/>
                    </a:cubicBezTo>
                    <a:cubicBezTo>
                      <a:pt x="5296" y="12395"/>
                      <a:pt x="5387" y="12623"/>
                      <a:pt x="5501" y="12829"/>
                    </a:cubicBezTo>
                    <a:cubicBezTo>
                      <a:pt x="5592" y="13034"/>
                      <a:pt x="5684" y="13262"/>
                      <a:pt x="5775" y="13468"/>
                    </a:cubicBezTo>
                    <a:cubicBezTo>
                      <a:pt x="5843" y="13628"/>
                      <a:pt x="5912" y="13787"/>
                      <a:pt x="6003" y="13970"/>
                    </a:cubicBezTo>
                    <a:cubicBezTo>
                      <a:pt x="6003" y="13993"/>
                      <a:pt x="6026" y="14038"/>
                      <a:pt x="6049" y="14061"/>
                    </a:cubicBezTo>
                    <a:cubicBezTo>
                      <a:pt x="6049" y="14084"/>
                      <a:pt x="6072" y="14107"/>
                      <a:pt x="6094" y="14130"/>
                    </a:cubicBezTo>
                    <a:cubicBezTo>
                      <a:pt x="6117" y="14164"/>
                      <a:pt x="6146" y="14175"/>
                      <a:pt x="6174" y="14175"/>
                    </a:cubicBezTo>
                    <a:cubicBezTo>
                      <a:pt x="6203" y="14175"/>
                      <a:pt x="6231" y="14164"/>
                      <a:pt x="6254" y="14152"/>
                    </a:cubicBezTo>
                    <a:cubicBezTo>
                      <a:pt x="6300" y="14107"/>
                      <a:pt x="6300" y="14061"/>
                      <a:pt x="6300" y="14016"/>
                    </a:cubicBezTo>
                    <a:cubicBezTo>
                      <a:pt x="6277" y="13993"/>
                      <a:pt x="6277" y="13970"/>
                      <a:pt x="6277" y="13970"/>
                    </a:cubicBezTo>
                    <a:lnTo>
                      <a:pt x="6277" y="13947"/>
                    </a:lnTo>
                    <a:cubicBezTo>
                      <a:pt x="6254" y="13947"/>
                      <a:pt x="6254" y="13947"/>
                      <a:pt x="6254" y="13924"/>
                    </a:cubicBezTo>
                    <a:cubicBezTo>
                      <a:pt x="6209" y="13764"/>
                      <a:pt x="6140" y="13605"/>
                      <a:pt x="6072" y="13445"/>
                    </a:cubicBezTo>
                    <a:cubicBezTo>
                      <a:pt x="5980" y="13217"/>
                      <a:pt x="5866" y="13011"/>
                      <a:pt x="5775" y="12783"/>
                    </a:cubicBezTo>
                    <a:cubicBezTo>
                      <a:pt x="5592" y="12304"/>
                      <a:pt x="5364" y="11824"/>
                      <a:pt x="5159" y="11345"/>
                    </a:cubicBezTo>
                    <a:cubicBezTo>
                      <a:pt x="4725" y="10318"/>
                      <a:pt x="4291" y="9314"/>
                      <a:pt x="3858" y="8286"/>
                    </a:cubicBezTo>
                    <a:cubicBezTo>
                      <a:pt x="2944" y="6232"/>
                      <a:pt x="2077" y="4155"/>
                      <a:pt x="1164" y="2101"/>
                    </a:cubicBezTo>
                    <a:cubicBezTo>
                      <a:pt x="1004" y="1758"/>
                      <a:pt x="867" y="1393"/>
                      <a:pt x="708" y="1028"/>
                    </a:cubicBezTo>
                    <a:cubicBezTo>
                      <a:pt x="548" y="708"/>
                      <a:pt x="411" y="389"/>
                      <a:pt x="274" y="69"/>
                    </a:cubicBezTo>
                    <a:cubicBezTo>
                      <a:pt x="251" y="24"/>
                      <a:pt x="205" y="1"/>
                      <a:pt x="137"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33" name="Google Shape;8059;p34">
                <a:extLst>
                  <a:ext uri="{FF2B5EF4-FFF2-40B4-BE49-F238E27FC236}">
                    <a16:creationId xmlns:a16="http://schemas.microsoft.com/office/drawing/2014/main" id="{39A51A3B-BFAA-0A19-2738-26FD48A7BC49}"/>
                  </a:ext>
                </a:extLst>
              </p:cNvPr>
              <p:cNvSpPr/>
              <p:nvPr/>
            </p:nvSpPr>
            <p:spPr>
              <a:xfrm>
                <a:off x="740463" y="1090136"/>
                <a:ext cx="368563" cy="816578"/>
              </a:xfrm>
              <a:custGeom>
                <a:avLst/>
                <a:gdLst/>
                <a:ahLst/>
                <a:cxnLst/>
                <a:rect l="l" t="t" r="r" b="b"/>
                <a:pathLst>
                  <a:path w="6666" h="14769" extrusionOk="0">
                    <a:moveTo>
                      <a:pt x="571" y="0"/>
                    </a:moveTo>
                    <a:cubicBezTo>
                      <a:pt x="549" y="0"/>
                      <a:pt x="526" y="0"/>
                      <a:pt x="503" y="23"/>
                    </a:cubicBezTo>
                    <a:cubicBezTo>
                      <a:pt x="457" y="46"/>
                      <a:pt x="434" y="114"/>
                      <a:pt x="412" y="160"/>
                    </a:cubicBezTo>
                    <a:cubicBezTo>
                      <a:pt x="389" y="206"/>
                      <a:pt x="389" y="274"/>
                      <a:pt x="366" y="320"/>
                    </a:cubicBezTo>
                    <a:cubicBezTo>
                      <a:pt x="343" y="365"/>
                      <a:pt x="320" y="388"/>
                      <a:pt x="275" y="434"/>
                    </a:cubicBezTo>
                    <a:cubicBezTo>
                      <a:pt x="252" y="479"/>
                      <a:pt x="206" y="525"/>
                      <a:pt x="161" y="548"/>
                    </a:cubicBezTo>
                    <a:cubicBezTo>
                      <a:pt x="138" y="594"/>
                      <a:pt x="92" y="639"/>
                      <a:pt x="69" y="685"/>
                    </a:cubicBezTo>
                    <a:cubicBezTo>
                      <a:pt x="46" y="730"/>
                      <a:pt x="46" y="753"/>
                      <a:pt x="24" y="799"/>
                    </a:cubicBezTo>
                    <a:cubicBezTo>
                      <a:pt x="1" y="822"/>
                      <a:pt x="1" y="845"/>
                      <a:pt x="1" y="867"/>
                    </a:cubicBezTo>
                    <a:cubicBezTo>
                      <a:pt x="1" y="913"/>
                      <a:pt x="24" y="936"/>
                      <a:pt x="46" y="936"/>
                    </a:cubicBezTo>
                    <a:cubicBezTo>
                      <a:pt x="69" y="959"/>
                      <a:pt x="92" y="959"/>
                      <a:pt x="115" y="959"/>
                    </a:cubicBezTo>
                    <a:cubicBezTo>
                      <a:pt x="115" y="982"/>
                      <a:pt x="115" y="982"/>
                      <a:pt x="115" y="1004"/>
                    </a:cubicBezTo>
                    <a:cubicBezTo>
                      <a:pt x="115" y="1027"/>
                      <a:pt x="138" y="1073"/>
                      <a:pt x="138" y="1096"/>
                    </a:cubicBezTo>
                    <a:cubicBezTo>
                      <a:pt x="161" y="1210"/>
                      <a:pt x="183" y="1301"/>
                      <a:pt x="206" y="1415"/>
                    </a:cubicBezTo>
                    <a:cubicBezTo>
                      <a:pt x="252" y="1507"/>
                      <a:pt x="298" y="1621"/>
                      <a:pt x="320" y="1712"/>
                    </a:cubicBezTo>
                    <a:cubicBezTo>
                      <a:pt x="366" y="1803"/>
                      <a:pt x="412" y="1895"/>
                      <a:pt x="434" y="1963"/>
                    </a:cubicBezTo>
                    <a:cubicBezTo>
                      <a:pt x="457" y="2009"/>
                      <a:pt x="480" y="2032"/>
                      <a:pt x="503" y="2077"/>
                    </a:cubicBezTo>
                    <a:cubicBezTo>
                      <a:pt x="503" y="2100"/>
                      <a:pt x="526" y="2123"/>
                      <a:pt x="526" y="2146"/>
                    </a:cubicBezTo>
                    <a:cubicBezTo>
                      <a:pt x="549" y="2168"/>
                      <a:pt x="549" y="2191"/>
                      <a:pt x="571" y="2191"/>
                    </a:cubicBezTo>
                    <a:cubicBezTo>
                      <a:pt x="594" y="2237"/>
                      <a:pt x="617" y="2237"/>
                      <a:pt x="663" y="2237"/>
                    </a:cubicBezTo>
                    <a:cubicBezTo>
                      <a:pt x="686" y="2260"/>
                      <a:pt x="686" y="2260"/>
                      <a:pt x="708" y="2260"/>
                    </a:cubicBezTo>
                    <a:cubicBezTo>
                      <a:pt x="686" y="2283"/>
                      <a:pt x="686" y="2328"/>
                      <a:pt x="686" y="2374"/>
                    </a:cubicBezTo>
                    <a:cubicBezTo>
                      <a:pt x="708" y="2442"/>
                      <a:pt x="731" y="2511"/>
                      <a:pt x="754" y="2579"/>
                    </a:cubicBezTo>
                    <a:cubicBezTo>
                      <a:pt x="777" y="2648"/>
                      <a:pt x="800" y="2716"/>
                      <a:pt x="845" y="2785"/>
                    </a:cubicBezTo>
                    <a:cubicBezTo>
                      <a:pt x="868" y="2830"/>
                      <a:pt x="891" y="2899"/>
                      <a:pt x="914" y="2945"/>
                    </a:cubicBezTo>
                    <a:cubicBezTo>
                      <a:pt x="937" y="3036"/>
                      <a:pt x="982" y="3127"/>
                      <a:pt x="1028" y="3218"/>
                    </a:cubicBezTo>
                    <a:cubicBezTo>
                      <a:pt x="1119" y="3447"/>
                      <a:pt x="1211" y="3652"/>
                      <a:pt x="1302" y="3880"/>
                    </a:cubicBezTo>
                    <a:cubicBezTo>
                      <a:pt x="1462" y="4268"/>
                      <a:pt x="1644" y="4634"/>
                      <a:pt x="1827" y="5022"/>
                    </a:cubicBezTo>
                    <a:cubicBezTo>
                      <a:pt x="1895" y="5181"/>
                      <a:pt x="1964" y="5364"/>
                      <a:pt x="2055" y="5524"/>
                    </a:cubicBezTo>
                    <a:cubicBezTo>
                      <a:pt x="2055" y="5524"/>
                      <a:pt x="2055" y="5524"/>
                      <a:pt x="2078" y="5547"/>
                    </a:cubicBezTo>
                    <a:cubicBezTo>
                      <a:pt x="2124" y="5706"/>
                      <a:pt x="2192" y="5866"/>
                      <a:pt x="2261" y="6026"/>
                    </a:cubicBezTo>
                    <a:cubicBezTo>
                      <a:pt x="2306" y="6140"/>
                      <a:pt x="2352" y="6231"/>
                      <a:pt x="2397" y="6345"/>
                    </a:cubicBezTo>
                    <a:cubicBezTo>
                      <a:pt x="2420" y="6391"/>
                      <a:pt x="2443" y="6437"/>
                      <a:pt x="2443" y="6482"/>
                    </a:cubicBezTo>
                    <a:cubicBezTo>
                      <a:pt x="2466" y="6528"/>
                      <a:pt x="2489" y="6551"/>
                      <a:pt x="2489" y="6574"/>
                    </a:cubicBezTo>
                    <a:cubicBezTo>
                      <a:pt x="2489" y="6597"/>
                      <a:pt x="2512" y="6597"/>
                      <a:pt x="2512" y="6619"/>
                    </a:cubicBezTo>
                    <a:cubicBezTo>
                      <a:pt x="2512" y="6642"/>
                      <a:pt x="2534" y="6665"/>
                      <a:pt x="2557" y="6711"/>
                    </a:cubicBezTo>
                    <a:cubicBezTo>
                      <a:pt x="2580" y="6734"/>
                      <a:pt x="2603" y="6734"/>
                      <a:pt x="2649" y="6756"/>
                    </a:cubicBezTo>
                    <a:cubicBezTo>
                      <a:pt x="2671" y="6848"/>
                      <a:pt x="2717" y="6939"/>
                      <a:pt x="2763" y="7053"/>
                    </a:cubicBezTo>
                    <a:cubicBezTo>
                      <a:pt x="2831" y="7236"/>
                      <a:pt x="2900" y="7418"/>
                      <a:pt x="2991" y="7601"/>
                    </a:cubicBezTo>
                    <a:cubicBezTo>
                      <a:pt x="3151" y="8012"/>
                      <a:pt x="3333" y="8423"/>
                      <a:pt x="3516" y="8833"/>
                    </a:cubicBezTo>
                    <a:cubicBezTo>
                      <a:pt x="3653" y="9176"/>
                      <a:pt x="3835" y="9541"/>
                      <a:pt x="3995" y="9883"/>
                    </a:cubicBezTo>
                    <a:cubicBezTo>
                      <a:pt x="4018" y="10020"/>
                      <a:pt x="4064" y="10134"/>
                      <a:pt x="4109" y="10271"/>
                    </a:cubicBezTo>
                    <a:cubicBezTo>
                      <a:pt x="4132" y="10363"/>
                      <a:pt x="4178" y="10477"/>
                      <a:pt x="4223" y="10568"/>
                    </a:cubicBezTo>
                    <a:cubicBezTo>
                      <a:pt x="4292" y="10751"/>
                      <a:pt x="4383" y="10956"/>
                      <a:pt x="4452" y="11139"/>
                    </a:cubicBezTo>
                    <a:cubicBezTo>
                      <a:pt x="4612" y="11527"/>
                      <a:pt x="4794" y="11938"/>
                      <a:pt x="4954" y="12326"/>
                    </a:cubicBezTo>
                    <a:cubicBezTo>
                      <a:pt x="5022" y="12508"/>
                      <a:pt x="5091" y="12668"/>
                      <a:pt x="5182" y="12851"/>
                    </a:cubicBezTo>
                    <a:cubicBezTo>
                      <a:pt x="5205" y="12919"/>
                      <a:pt x="5251" y="13010"/>
                      <a:pt x="5296" y="13079"/>
                    </a:cubicBezTo>
                    <a:cubicBezTo>
                      <a:pt x="5319" y="13170"/>
                      <a:pt x="5365" y="13262"/>
                      <a:pt x="5433" y="13330"/>
                    </a:cubicBezTo>
                    <a:cubicBezTo>
                      <a:pt x="5433" y="13353"/>
                      <a:pt x="5433" y="13399"/>
                      <a:pt x="5433" y="13421"/>
                    </a:cubicBezTo>
                    <a:cubicBezTo>
                      <a:pt x="5433" y="13467"/>
                      <a:pt x="5456" y="13535"/>
                      <a:pt x="5479" y="13604"/>
                    </a:cubicBezTo>
                    <a:cubicBezTo>
                      <a:pt x="5502" y="13672"/>
                      <a:pt x="5525" y="13741"/>
                      <a:pt x="5547" y="13809"/>
                    </a:cubicBezTo>
                    <a:cubicBezTo>
                      <a:pt x="5593" y="13901"/>
                      <a:pt x="5639" y="13992"/>
                      <a:pt x="5684" y="14083"/>
                    </a:cubicBezTo>
                    <a:cubicBezTo>
                      <a:pt x="5730" y="14175"/>
                      <a:pt x="5753" y="14243"/>
                      <a:pt x="5798" y="14312"/>
                    </a:cubicBezTo>
                    <a:cubicBezTo>
                      <a:pt x="5798" y="14334"/>
                      <a:pt x="5821" y="14357"/>
                      <a:pt x="5821" y="14380"/>
                    </a:cubicBezTo>
                    <a:cubicBezTo>
                      <a:pt x="5844" y="14426"/>
                      <a:pt x="5867" y="14494"/>
                      <a:pt x="5890" y="14540"/>
                    </a:cubicBezTo>
                    <a:cubicBezTo>
                      <a:pt x="5935" y="14585"/>
                      <a:pt x="5958" y="14654"/>
                      <a:pt x="6004" y="14700"/>
                    </a:cubicBezTo>
                    <a:cubicBezTo>
                      <a:pt x="6050" y="14722"/>
                      <a:pt x="6072" y="14745"/>
                      <a:pt x="6118" y="14768"/>
                    </a:cubicBezTo>
                    <a:lnTo>
                      <a:pt x="6255" y="14768"/>
                    </a:lnTo>
                    <a:cubicBezTo>
                      <a:pt x="6278" y="14745"/>
                      <a:pt x="6301" y="14745"/>
                      <a:pt x="6301" y="14745"/>
                    </a:cubicBezTo>
                    <a:cubicBezTo>
                      <a:pt x="6323" y="14745"/>
                      <a:pt x="6346" y="14722"/>
                      <a:pt x="6346" y="14722"/>
                    </a:cubicBezTo>
                    <a:lnTo>
                      <a:pt x="6415" y="14722"/>
                    </a:lnTo>
                    <a:cubicBezTo>
                      <a:pt x="6438" y="14722"/>
                      <a:pt x="6483" y="14722"/>
                      <a:pt x="6506" y="14700"/>
                    </a:cubicBezTo>
                    <a:cubicBezTo>
                      <a:pt x="6529" y="14700"/>
                      <a:pt x="6575" y="14654"/>
                      <a:pt x="6597" y="14631"/>
                    </a:cubicBezTo>
                    <a:cubicBezTo>
                      <a:pt x="6597" y="14608"/>
                      <a:pt x="6620" y="14585"/>
                      <a:pt x="6620" y="14563"/>
                    </a:cubicBezTo>
                    <a:cubicBezTo>
                      <a:pt x="6643" y="14517"/>
                      <a:pt x="6643" y="14471"/>
                      <a:pt x="6643" y="14448"/>
                    </a:cubicBezTo>
                    <a:cubicBezTo>
                      <a:pt x="6643" y="14426"/>
                      <a:pt x="6643" y="14403"/>
                      <a:pt x="6643" y="14380"/>
                    </a:cubicBezTo>
                    <a:cubicBezTo>
                      <a:pt x="6666" y="14357"/>
                      <a:pt x="6666" y="14334"/>
                      <a:pt x="6666" y="14312"/>
                    </a:cubicBezTo>
                    <a:cubicBezTo>
                      <a:pt x="6666" y="14289"/>
                      <a:pt x="6666" y="14266"/>
                      <a:pt x="6643" y="14220"/>
                    </a:cubicBezTo>
                    <a:cubicBezTo>
                      <a:pt x="6643" y="14197"/>
                      <a:pt x="6643" y="14197"/>
                      <a:pt x="6620" y="14175"/>
                    </a:cubicBezTo>
                    <a:cubicBezTo>
                      <a:pt x="6620" y="14152"/>
                      <a:pt x="6620" y="14129"/>
                      <a:pt x="6597" y="14106"/>
                    </a:cubicBezTo>
                    <a:cubicBezTo>
                      <a:pt x="6575" y="14015"/>
                      <a:pt x="6552" y="13946"/>
                      <a:pt x="6529" y="13878"/>
                    </a:cubicBezTo>
                    <a:cubicBezTo>
                      <a:pt x="6506" y="13832"/>
                      <a:pt x="6460" y="13764"/>
                      <a:pt x="6415" y="13718"/>
                    </a:cubicBezTo>
                    <a:cubicBezTo>
                      <a:pt x="6415" y="13695"/>
                      <a:pt x="6392" y="13695"/>
                      <a:pt x="6392" y="13672"/>
                    </a:cubicBezTo>
                    <a:cubicBezTo>
                      <a:pt x="6369" y="13650"/>
                      <a:pt x="6369" y="13604"/>
                      <a:pt x="6346" y="13558"/>
                    </a:cubicBezTo>
                    <a:cubicBezTo>
                      <a:pt x="6301" y="13467"/>
                      <a:pt x="6255" y="13376"/>
                      <a:pt x="6209" y="13262"/>
                    </a:cubicBezTo>
                    <a:cubicBezTo>
                      <a:pt x="6141" y="13079"/>
                      <a:pt x="6072" y="12896"/>
                      <a:pt x="6004" y="12714"/>
                    </a:cubicBezTo>
                    <a:cubicBezTo>
                      <a:pt x="5981" y="12668"/>
                      <a:pt x="5958" y="12600"/>
                      <a:pt x="5913" y="12554"/>
                    </a:cubicBezTo>
                    <a:cubicBezTo>
                      <a:pt x="5913" y="12508"/>
                      <a:pt x="5890" y="12463"/>
                      <a:pt x="5867" y="12417"/>
                    </a:cubicBezTo>
                    <a:cubicBezTo>
                      <a:pt x="5844" y="12371"/>
                      <a:pt x="5821" y="12326"/>
                      <a:pt x="5821" y="12280"/>
                    </a:cubicBezTo>
                    <a:cubicBezTo>
                      <a:pt x="5776" y="12212"/>
                      <a:pt x="5753" y="12143"/>
                      <a:pt x="5730" y="12075"/>
                    </a:cubicBezTo>
                    <a:cubicBezTo>
                      <a:pt x="5684" y="11938"/>
                      <a:pt x="5616" y="11801"/>
                      <a:pt x="5570" y="11664"/>
                    </a:cubicBezTo>
                    <a:cubicBezTo>
                      <a:pt x="5456" y="11367"/>
                      <a:pt x="5342" y="11093"/>
                      <a:pt x="5228" y="10796"/>
                    </a:cubicBezTo>
                    <a:cubicBezTo>
                      <a:pt x="5205" y="10728"/>
                      <a:pt x="5182" y="10682"/>
                      <a:pt x="5159" y="10614"/>
                    </a:cubicBezTo>
                    <a:cubicBezTo>
                      <a:pt x="5159" y="10637"/>
                      <a:pt x="5159" y="10659"/>
                      <a:pt x="5159" y="10659"/>
                    </a:cubicBezTo>
                    <a:cubicBezTo>
                      <a:pt x="5137" y="10614"/>
                      <a:pt x="5114" y="10545"/>
                      <a:pt x="5091" y="10477"/>
                    </a:cubicBezTo>
                    <a:cubicBezTo>
                      <a:pt x="5068" y="10408"/>
                      <a:pt x="5045" y="10340"/>
                      <a:pt x="5022" y="10271"/>
                    </a:cubicBezTo>
                    <a:cubicBezTo>
                      <a:pt x="5000" y="10249"/>
                      <a:pt x="4977" y="10226"/>
                      <a:pt x="4954" y="10203"/>
                    </a:cubicBezTo>
                    <a:cubicBezTo>
                      <a:pt x="4954" y="10180"/>
                      <a:pt x="4954" y="10180"/>
                      <a:pt x="4954" y="10157"/>
                    </a:cubicBezTo>
                    <a:cubicBezTo>
                      <a:pt x="4931" y="10089"/>
                      <a:pt x="4908" y="10020"/>
                      <a:pt x="4885" y="9975"/>
                    </a:cubicBezTo>
                    <a:cubicBezTo>
                      <a:pt x="4863" y="9929"/>
                      <a:pt x="4840" y="9861"/>
                      <a:pt x="4817" y="9815"/>
                    </a:cubicBezTo>
                    <a:cubicBezTo>
                      <a:pt x="4794" y="9724"/>
                      <a:pt x="4748" y="9632"/>
                      <a:pt x="4703" y="9541"/>
                    </a:cubicBezTo>
                    <a:cubicBezTo>
                      <a:pt x="4634" y="9358"/>
                      <a:pt x="4543" y="9153"/>
                      <a:pt x="4452" y="8970"/>
                    </a:cubicBezTo>
                    <a:cubicBezTo>
                      <a:pt x="4269" y="8560"/>
                      <a:pt x="4087" y="8149"/>
                      <a:pt x="3904" y="7738"/>
                    </a:cubicBezTo>
                    <a:cubicBezTo>
                      <a:pt x="3813" y="7532"/>
                      <a:pt x="3721" y="7327"/>
                      <a:pt x="3630" y="7099"/>
                    </a:cubicBezTo>
                    <a:cubicBezTo>
                      <a:pt x="3630" y="7053"/>
                      <a:pt x="3607" y="7007"/>
                      <a:pt x="3584" y="6985"/>
                    </a:cubicBezTo>
                    <a:cubicBezTo>
                      <a:pt x="3562" y="6962"/>
                      <a:pt x="3562" y="6939"/>
                      <a:pt x="3539" y="6916"/>
                    </a:cubicBezTo>
                    <a:lnTo>
                      <a:pt x="3516" y="6916"/>
                    </a:lnTo>
                    <a:cubicBezTo>
                      <a:pt x="3493" y="6848"/>
                      <a:pt x="3470" y="6802"/>
                      <a:pt x="3447" y="6756"/>
                    </a:cubicBezTo>
                    <a:cubicBezTo>
                      <a:pt x="3470" y="6711"/>
                      <a:pt x="3470" y="6688"/>
                      <a:pt x="3470" y="6642"/>
                    </a:cubicBezTo>
                    <a:cubicBezTo>
                      <a:pt x="3425" y="6551"/>
                      <a:pt x="3402" y="6460"/>
                      <a:pt x="3356" y="6368"/>
                    </a:cubicBezTo>
                    <a:lnTo>
                      <a:pt x="3265" y="6186"/>
                    </a:lnTo>
                    <a:cubicBezTo>
                      <a:pt x="3219" y="6094"/>
                      <a:pt x="3174" y="6003"/>
                      <a:pt x="3128" y="5889"/>
                    </a:cubicBezTo>
                    <a:cubicBezTo>
                      <a:pt x="3082" y="5798"/>
                      <a:pt x="3037" y="5706"/>
                      <a:pt x="2968" y="5615"/>
                    </a:cubicBezTo>
                    <a:cubicBezTo>
                      <a:pt x="2968" y="5569"/>
                      <a:pt x="2945" y="5547"/>
                      <a:pt x="2922" y="5501"/>
                    </a:cubicBezTo>
                    <a:cubicBezTo>
                      <a:pt x="2808" y="5227"/>
                      <a:pt x="2694" y="4953"/>
                      <a:pt x="2580" y="4679"/>
                    </a:cubicBezTo>
                    <a:cubicBezTo>
                      <a:pt x="2443" y="4383"/>
                      <a:pt x="2306" y="4063"/>
                      <a:pt x="2192" y="3743"/>
                    </a:cubicBezTo>
                    <a:cubicBezTo>
                      <a:pt x="2169" y="3721"/>
                      <a:pt x="2169" y="3675"/>
                      <a:pt x="2146" y="3652"/>
                    </a:cubicBezTo>
                    <a:cubicBezTo>
                      <a:pt x="2146" y="3629"/>
                      <a:pt x="2124" y="3606"/>
                      <a:pt x="2124" y="3606"/>
                    </a:cubicBezTo>
                    <a:cubicBezTo>
                      <a:pt x="2101" y="3561"/>
                      <a:pt x="2101" y="3561"/>
                      <a:pt x="2055" y="3538"/>
                    </a:cubicBezTo>
                    <a:lnTo>
                      <a:pt x="2032" y="3538"/>
                    </a:lnTo>
                    <a:cubicBezTo>
                      <a:pt x="2009" y="3447"/>
                      <a:pt x="1964" y="3378"/>
                      <a:pt x="1941" y="3287"/>
                    </a:cubicBezTo>
                    <a:cubicBezTo>
                      <a:pt x="1895" y="3196"/>
                      <a:pt x="1850" y="3104"/>
                      <a:pt x="1827" y="2990"/>
                    </a:cubicBezTo>
                    <a:cubicBezTo>
                      <a:pt x="1781" y="2899"/>
                      <a:pt x="1758" y="2808"/>
                      <a:pt x="1713" y="2716"/>
                    </a:cubicBezTo>
                    <a:cubicBezTo>
                      <a:pt x="1621" y="2534"/>
                      <a:pt x="1553" y="2328"/>
                      <a:pt x="1462" y="2123"/>
                    </a:cubicBezTo>
                    <a:cubicBezTo>
                      <a:pt x="1393" y="1940"/>
                      <a:pt x="1348" y="1780"/>
                      <a:pt x="1279" y="1598"/>
                    </a:cubicBezTo>
                    <a:cubicBezTo>
                      <a:pt x="1188" y="1438"/>
                      <a:pt x="1119" y="1255"/>
                      <a:pt x="1051" y="1096"/>
                    </a:cubicBezTo>
                    <a:cubicBezTo>
                      <a:pt x="1028" y="1050"/>
                      <a:pt x="1005" y="1004"/>
                      <a:pt x="982" y="959"/>
                    </a:cubicBezTo>
                    <a:cubicBezTo>
                      <a:pt x="937" y="867"/>
                      <a:pt x="914" y="776"/>
                      <a:pt x="868" y="685"/>
                    </a:cubicBezTo>
                    <a:cubicBezTo>
                      <a:pt x="868" y="639"/>
                      <a:pt x="845" y="616"/>
                      <a:pt x="823" y="571"/>
                    </a:cubicBezTo>
                    <a:cubicBezTo>
                      <a:pt x="800" y="571"/>
                      <a:pt x="800" y="548"/>
                      <a:pt x="777" y="548"/>
                    </a:cubicBezTo>
                    <a:cubicBezTo>
                      <a:pt x="777" y="525"/>
                      <a:pt x="754" y="525"/>
                      <a:pt x="754" y="525"/>
                    </a:cubicBezTo>
                    <a:lnTo>
                      <a:pt x="731" y="525"/>
                    </a:lnTo>
                    <a:cubicBezTo>
                      <a:pt x="731" y="457"/>
                      <a:pt x="731" y="388"/>
                      <a:pt x="708" y="342"/>
                    </a:cubicBezTo>
                    <a:lnTo>
                      <a:pt x="708" y="183"/>
                    </a:lnTo>
                    <a:cubicBezTo>
                      <a:pt x="708" y="160"/>
                      <a:pt x="686" y="137"/>
                      <a:pt x="686" y="91"/>
                    </a:cubicBezTo>
                    <a:cubicBezTo>
                      <a:pt x="686" y="69"/>
                      <a:pt x="663" y="46"/>
                      <a:pt x="640" y="23"/>
                    </a:cubicBezTo>
                    <a:cubicBezTo>
                      <a:pt x="617" y="0"/>
                      <a:pt x="594" y="0"/>
                      <a:pt x="571"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34" name="Google Shape;8060;p34">
                <a:extLst>
                  <a:ext uri="{FF2B5EF4-FFF2-40B4-BE49-F238E27FC236}">
                    <a16:creationId xmlns:a16="http://schemas.microsoft.com/office/drawing/2014/main" id="{65EE762B-563A-459B-D759-57B9177DEF55}"/>
                  </a:ext>
                </a:extLst>
              </p:cNvPr>
              <p:cNvSpPr/>
              <p:nvPr/>
            </p:nvSpPr>
            <p:spPr>
              <a:xfrm>
                <a:off x="768219" y="1308424"/>
                <a:ext cx="208333" cy="463551"/>
              </a:xfrm>
              <a:custGeom>
                <a:avLst/>
                <a:gdLst/>
                <a:ahLst/>
                <a:cxnLst/>
                <a:rect l="l" t="t" r="r" b="b"/>
                <a:pathLst>
                  <a:path w="3768" h="8384" extrusionOk="0">
                    <a:moveTo>
                      <a:pt x="47" y="1"/>
                    </a:moveTo>
                    <a:cubicBezTo>
                      <a:pt x="24" y="24"/>
                      <a:pt x="1" y="46"/>
                      <a:pt x="24" y="69"/>
                    </a:cubicBezTo>
                    <a:cubicBezTo>
                      <a:pt x="69" y="206"/>
                      <a:pt x="115" y="320"/>
                      <a:pt x="184" y="435"/>
                    </a:cubicBezTo>
                    <a:cubicBezTo>
                      <a:pt x="229" y="571"/>
                      <a:pt x="275" y="686"/>
                      <a:pt x="321" y="800"/>
                    </a:cubicBezTo>
                    <a:cubicBezTo>
                      <a:pt x="435" y="1074"/>
                      <a:pt x="549" y="1325"/>
                      <a:pt x="640" y="1599"/>
                    </a:cubicBezTo>
                    <a:cubicBezTo>
                      <a:pt x="846" y="2101"/>
                      <a:pt x="1051" y="2603"/>
                      <a:pt x="1256" y="3105"/>
                    </a:cubicBezTo>
                    <a:cubicBezTo>
                      <a:pt x="1667" y="4087"/>
                      <a:pt x="2078" y="5068"/>
                      <a:pt x="2512" y="6050"/>
                    </a:cubicBezTo>
                    <a:cubicBezTo>
                      <a:pt x="2649" y="6392"/>
                      <a:pt x="2808" y="6757"/>
                      <a:pt x="2968" y="7122"/>
                    </a:cubicBezTo>
                    <a:cubicBezTo>
                      <a:pt x="3037" y="7328"/>
                      <a:pt x="3128" y="7533"/>
                      <a:pt x="3219" y="7739"/>
                    </a:cubicBezTo>
                    <a:cubicBezTo>
                      <a:pt x="3288" y="7921"/>
                      <a:pt x="3379" y="8127"/>
                      <a:pt x="3470" y="8309"/>
                    </a:cubicBezTo>
                    <a:cubicBezTo>
                      <a:pt x="3508" y="8347"/>
                      <a:pt x="3560" y="8384"/>
                      <a:pt x="3603" y="8384"/>
                    </a:cubicBezTo>
                    <a:cubicBezTo>
                      <a:pt x="3613" y="8384"/>
                      <a:pt x="3622" y="8382"/>
                      <a:pt x="3630" y="8378"/>
                    </a:cubicBezTo>
                    <a:cubicBezTo>
                      <a:pt x="3676" y="8378"/>
                      <a:pt x="3721" y="8332"/>
                      <a:pt x="3744" y="8309"/>
                    </a:cubicBezTo>
                    <a:cubicBezTo>
                      <a:pt x="3744" y="8286"/>
                      <a:pt x="3767" y="8241"/>
                      <a:pt x="3744" y="8195"/>
                    </a:cubicBezTo>
                    <a:cubicBezTo>
                      <a:pt x="3676" y="7944"/>
                      <a:pt x="3562" y="7716"/>
                      <a:pt x="3470" y="7488"/>
                    </a:cubicBezTo>
                    <a:cubicBezTo>
                      <a:pt x="3356" y="7236"/>
                      <a:pt x="3242" y="6985"/>
                      <a:pt x="3128" y="6734"/>
                    </a:cubicBezTo>
                    <a:cubicBezTo>
                      <a:pt x="2923" y="6301"/>
                      <a:pt x="2740" y="5867"/>
                      <a:pt x="2535" y="5433"/>
                    </a:cubicBezTo>
                    <a:cubicBezTo>
                      <a:pt x="2329" y="4931"/>
                      <a:pt x="2101" y="4406"/>
                      <a:pt x="1873" y="3904"/>
                    </a:cubicBezTo>
                    <a:cubicBezTo>
                      <a:pt x="1644" y="3425"/>
                      <a:pt x="1439" y="2945"/>
                      <a:pt x="1211" y="2466"/>
                    </a:cubicBezTo>
                    <a:cubicBezTo>
                      <a:pt x="1119" y="2261"/>
                      <a:pt x="1028" y="2078"/>
                      <a:pt x="937" y="1873"/>
                    </a:cubicBezTo>
                    <a:cubicBezTo>
                      <a:pt x="846" y="1667"/>
                      <a:pt x="754" y="1462"/>
                      <a:pt x="663" y="1256"/>
                    </a:cubicBezTo>
                    <a:cubicBezTo>
                      <a:pt x="572" y="1051"/>
                      <a:pt x="480" y="845"/>
                      <a:pt x="366" y="640"/>
                    </a:cubicBezTo>
                    <a:cubicBezTo>
                      <a:pt x="275" y="435"/>
                      <a:pt x="184" y="229"/>
                      <a:pt x="115" y="24"/>
                    </a:cubicBezTo>
                    <a:cubicBezTo>
                      <a:pt x="92" y="1"/>
                      <a:pt x="69" y="1"/>
                      <a:pt x="6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35" name="Google Shape;8061;p34">
                <a:extLst>
                  <a:ext uri="{FF2B5EF4-FFF2-40B4-BE49-F238E27FC236}">
                    <a16:creationId xmlns:a16="http://schemas.microsoft.com/office/drawing/2014/main" id="{FD5FF6CB-19CF-FCE7-87DE-49E9BB41BBCE}"/>
                  </a:ext>
                </a:extLst>
              </p:cNvPr>
              <p:cNvSpPr/>
              <p:nvPr/>
            </p:nvSpPr>
            <p:spPr>
              <a:xfrm>
                <a:off x="977716" y="1798133"/>
                <a:ext cx="37929" cy="66901"/>
              </a:xfrm>
              <a:custGeom>
                <a:avLst/>
                <a:gdLst/>
                <a:ahLst/>
                <a:cxnLst/>
                <a:rect l="l" t="t" r="r" b="b"/>
                <a:pathLst>
                  <a:path w="686" h="1210" extrusionOk="0">
                    <a:moveTo>
                      <a:pt x="92" y="0"/>
                    </a:moveTo>
                    <a:cubicBezTo>
                      <a:pt x="47" y="23"/>
                      <a:pt x="24" y="46"/>
                      <a:pt x="24" y="91"/>
                    </a:cubicBezTo>
                    <a:cubicBezTo>
                      <a:pt x="1" y="114"/>
                      <a:pt x="24" y="160"/>
                      <a:pt x="24" y="183"/>
                    </a:cubicBezTo>
                    <a:cubicBezTo>
                      <a:pt x="115" y="342"/>
                      <a:pt x="184" y="525"/>
                      <a:pt x="252" y="685"/>
                    </a:cubicBezTo>
                    <a:cubicBezTo>
                      <a:pt x="275" y="776"/>
                      <a:pt x="321" y="845"/>
                      <a:pt x="343" y="936"/>
                    </a:cubicBezTo>
                    <a:cubicBezTo>
                      <a:pt x="366" y="982"/>
                      <a:pt x="366" y="1004"/>
                      <a:pt x="389" y="1050"/>
                    </a:cubicBezTo>
                    <a:cubicBezTo>
                      <a:pt x="412" y="1096"/>
                      <a:pt x="435" y="1141"/>
                      <a:pt x="457" y="1164"/>
                    </a:cubicBezTo>
                    <a:cubicBezTo>
                      <a:pt x="503" y="1210"/>
                      <a:pt x="549" y="1210"/>
                      <a:pt x="594" y="1210"/>
                    </a:cubicBezTo>
                    <a:cubicBezTo>
                      <a:pt x="640" y="1187"/>
                      <a:pt x="686" y="1141"/>
                      <a:pt x="686" y="1096"/>
                    </a:cubicBezTo>
                    <a:cubicBezTo>
                      <a:pt x="686" y="1050"/>
                      <a:pt x="686" y="1004"/>
                      <a:pt x="663" y="982"/>
                    </a:cubicBezTo>
                    <a:cubicBezTo>
                      <a:pt x="640" y="936"/>
                      <a:pt x="640" y="890"/>
                      <a:pt x="617" y="867"/>
                    </a:cubicBezTo>
                    <a:cubicBezTo>
                      <a:pt x="572" y="776"/>
                      <a:pt x="526" y="685"/>
                      <a:pt x="480" y="594"/>
                    </a:cubicBezTo>
                    <a:cubicBezTo>
                      <a:pt x="412" y="411"/>
                      <a:pt x="343" y="251"/>
                      <a:pt x="252" y="69"/>
                    </a:cubicBezTo>
                    <a:cubicBezTo>
                      <a:pt x="229" y="23"/>
                      <a:pt x="184" y="0"/>
                      <a:pt x="138"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36" name="Google Shape;8062;p34">
                <a:extLst>
                  <a:ext uri="{FF2B5EF4-FFF2-40B4-BE49-F238E27FC236}">
                    <a16:creationId xmlns:a16="http://schemas.microsoft.com/office/drawing/2014/main" id="{3E0C12FA-6C6F-13AD-BBDE-06F8431489BA}"/>
                  </a:ext>
                </a:extLst>
              </p:cNvPr>
              <p:cNvSpPr/>
              <p:nvPr/>
            </p:nvSpPr>
            <p:spPr>
              <a:xfrm>
                <a:off x="1073645" y="1877641"/>
                <a:ext cx="95983" cy="119924"/>
              </a:xfrm>
              <a:custGeom>
                <a:avLst/>
                <a:gdLst/>
                <a:ahLst/>
                <a:cxnLst/>
                <a:rect l="l" t="t" r="r" b="b"/>
                <a:pathLst>
                  <a:path w="1736" h="2169" extrusionOk="0">
                    <a:moveTo>
                      <a:pt x="1028" y="0"/>
                    </a:moveTo>
                    <a:cubicBezTo>
                      <a:pt x="959" y="0"/>
                      <a:pt x="891" y="23"/>
                      <a:pt x="868" y="69"/>
                    </a:cubicBezTo>
                    <a:cubicBezTo>
                      <a:pt x="845" y="91"/>
                      <a:pt x="822" y="114"/>
                      <a:pt x="800" y="137"/>
                    </a:cubicBezTo>
                    <a:cubicBezTo>
                      <a:pt x="800" y="160"/>
                      <a:pt x="800" y="160"/>
                      <a:pt x="800" y="160"/>
                    </a:cubicBezTo>
                    <a:cubicBezTo>
                      <a:pt x="777" y="183"/>
                      <a:pt x="754" y="205"/>
                      <a:pt x="731" y="228"/>
                    </a:cubicBezTo>
                    <a:cubicBezTo>
                      <a:pt x="685" y="251"/>
                      <a:pt x="640" y="297"/>
                      <a:pt x="594" y="320"/>
                    </a:cubicBezTo>
                    <a:cubicBezTo>
                      <a:pt x="526" y="342"/>
                      <a:pt x="457" y="411"/>
                      <a:pt x="412" y="457"/>
                    </a:cubicBezTo>
                    <a:cubicBezTo>
                      <a:pt x="366" y="479"/>
                      <a:pt x="343" y="525"/>
                      <a:pt x="320" y="548"/>
                    </a:cubicBezTo>
                    <a:cubicBezTo>
                      <a:pt x="297" y="571"/>
                      <a:pt x="297" y="593"/>
                      <a:pt x="275" y="616"/>
                    </a:cubicBezTo>
                    <a:cubicBezTo>
                      <a:pt x="229" y="616"/>
                      <a:pt x="183" y="593"/>
                      <a:pt x="138" y="593"/>
                    </a:cubicBezTo>
                    <a:cubicBezTo>
                      <a:pt x="126" y="588"/>
                      <a:pt x="113" y="585"/>
                      <a:pt x="101" y="585"/>
                    </a:cubicBezTo>
                    <a:cubicBezTo>
                      <a:pt x="62" y="585"/>
                      <a:pt x="24" y="611"/>
                      <a:pt x="24" y="662"/>
                    </a:cubicBezTo>
                    <a:cubicBezTo>
                      <a:pt x="1" y="708"/>
                      <a:pt x="24" y="776"/>
                      <a:pt x="92" y="776"/>
                    </a:cubicBezTo>
                    <a:cubicBezTo>
                      <a:pt x="115" y="799"/>
                      <a:pt x="138" y="799"/>
                      <a:pt x="183" y="822"/>
                    </a:cubicBezTo>
                    <a:cubicBezTo>
                      <a:pt x="229" y="845"/>
                      <a:pt x="275" y="867"/>
                      <a:pt x="297" y="890"/>
                    </a:cubicBezTo>
                    <a:cubicBezTo>
                      <a:pt x="320" y="913"/>
                      <a:pt x="343" y="913"/>
                      <a:pt x="343" y="936"/>
                    </a:cubicBezTo>
                    <a:cubicBezTo>
                      <a:pt x="434" y="1004"/>
                      <a:pt x="503" y="1096"/>
                      <a:pt x="571" y="1164"/>
                    </a:cubicBezTo>
                    <a:cubicBezTo>
                      <a:pt x="617" y="1233"/>
                      <a:pt x="640" y="1278"/>
                      <a:pt x="685" y="1324"/>
                    </a:cubicBezTo>
                    <a:cubicBezTo>
                      <a:pt x="727" y="1387"/>
                      <a:pt x="769" y="1449"/>
                      <a:pt x="793" y="1530"/>
                    </a:cubicBezTo>
                    <a:lnTo>
                      <a:pt x="793" y="1530"/>
                    </a:lnTo>
                    <a:cubicBezTo>
                      <a:pt x="787" y="1516"/>
                      <a:pt x="777" y="1507"/>
                      <a:pt x="777" y="1507"/>
                    </a:cubicBezTo>
                    <a:lnTo>
                      <a:pt x="777" y="1507"/>
                    </a:lnTo>
                    <a:cubicBezTo>
                      <a:pt x="822" y="1621"/>
                      <a:pt x="868" y="1758"/>
                      <a:pt x="891" y="1872"/>
                    </a:cubicBezTo>
                    <a:cubicBezTo>
                      <a:pt x="891" y="1917"/>
                      <a:pt x="891" y="1940"/>
                      <a:pt x="891" y="1963"/>
                    </a:cubicBezTo>
                    <a:cubicBezTo>
                      <a:pt x="891" y="1986"/>
                      <a:pt x="891" y="2054"/>
                      <a:pt x="914" y="2077"/>
                    </a:cubicBezTo>
                    <a:cubicBezTo>
                      <a:pt x="914" y="2100"/>
                      <a:pt x="937" y="2146"/>
                      <a:pt x="959" y="2146"/>
                    </a:cubicBezTo>
                    <a:cubicBezTo>
                      <a:pt x="982" y="2168"/>
                      <a:pt x="1028" y="2168"/>
                      <a:pt x="1051" y="2168"/>
                    </a:cubicBezTo>
                    <a:cubicBezTo>
                      <a:pt x="1165" y="2146"/>
                      <a:pt x="1165" y="2031"/>
                      <a:pt x="1165" y="1940"/>
                    </a:cubicBezTo>
                    <a:cubicBezTo>
                      <a:pt x="1165" y="1895"/>
                      <a:pt x="1165" y="1826"/>
                      <a:pt x="1165" y="1780"/>
                    </a:cubicBezTo>
                    <a:lnTo>
                      <a:pt x="1188" y="1780"/>
                    </a:lnTo>
                    <a:cubicBezTo>
                      <a:pt x="1200" y="1787"/>
                      <a:pt x="1215" y="1789"/>
                      <a:pt x="1232" y="1789"/>
                    </a:cubicBezTo>
                    <a:cubicBezTo>
                      <a:pt x="1279" y="1789"/>
                      <a:pt x="1337" y="1768"/>
                      <a:pt x="1370" y="1735"/>
                    </a:cubicBezTo>
                    <a:cubicBezTo>
                      <a:pt x="1416" y="1689"/>
                      <a:pt x="1416" y="1643"/>
                      <a:pt x="1439" y="1598"/>
                    </a:cubicBezTo>
                    <a:cubicBezTo>
                      <a:pt x="1462" y="1552"/>
                      <a:pt x="1484" y="1529"/>
                      <a:pt x="1507" y="1484"/>
                    </a:cubicBezTo>
                    <a:cubicBezTo>
                      <a:pt x="1553" y="1392"/>
                      <a:pt x="1598" y="1301"/>
                      <a:pt x="1644" y="1187"/>
                    </a:cubicBezTo>
                    <a:cubicBezTo>
                      <a:pt x="1667" y="1141"/>
                      <a:pt x="1690" y="1096"/>
                      <a:pt x="1690" y="1050"/>
                    </a:cubicBezTo>
                    <a:cubicBezTo>
                      <a:pt x="1713" y="982"/>
                      <a:pt x="1713" y="936"/>
                      <a:pt x="1735" y="867"/>
                    </a:cubicBezTo>
                    <a:cubicBezTo>
                      <a:pt x="1735" y="822"/>
                      <a:pt x="1735" y="776"/>
                      <a:pt x="1735" y="730"/>
                    </a:cubicBezTo>
                    <a:cubicBezTo>
                      <a:pt x="1713" y="685"/>
                      <a:pt x="1713" y="662"/>
                      <a:pt x="1713" y="616"/>
                    </a:cubicBezTo>
                    <a:cubicBezTo>
                      <a:pt x="1690" y="593"/>
                      <a:pt x="1690" y="571"/>
                      <a:pt x="1690" y="548"/>
                    </a:cubicBezTo>
                    <a:cubicBezTo>
                      <a:pt x="1667" y="479"/>
                      <a:pt x="1644" y="434"/>
                      <a:pt x="1621" y="388"/>
                    </a:cubicBezTo>
                    <a:cubicBezTo>
                      <a:pt x="1598" y="365"/>
                      <a:pt x="1576" y="320"/>
                      <a:pt x="1530" y="274"/>
                    </a:cubicBezTo>
                    <a:cubicBezTo>
                      <a:pt x="1507" y="228"/>
                      <a:pt x="1462" y="205"/>
                      <a:pt x="1416" y="183"/>
                    </a:cubicBezTo>
                    <a:cubicBezTo>
                      <a:pt x="1370" y="160"/>
                      <a:pt x="1347" y="137"/>
                      <a:pt x="1302" y="114"/>
                    </a:cubicBezTo>
                    <a:cubicBezTo>
                      <a:pt x="1279" y="91"/>
                      <a:pt x="1233" y="69"/>
                      <a:pt x="1210" y="46"/>
                    </a:cubicBezTo>
                    <a:cubicBezTo>
                      <a:pt x="1165" y="46"/>
                      <a:pt x="1142" y="23"/>
                      <a:pt x="1119" y="23"/>
                    </a:cubicBezTo>
                    <a:cubicBezTo>
                      <a:pt x="1096" y="0"/>
                      <a:pt x="1051" y="0"/>
                      <a:pt x="1028"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37" name="Google Shape;8063;p34">
                <a:extLst>
                  <a:ext uri="{FF2B5EF4-FFF2-40B4-BE49-F238E27FC236}">
                    <a16:creationId xmlns:a16="http://schemas.microsoft.com/office/drawing/2014/main" id="{926CA387-2260-547A-0DA3-E86736929BC7}"/>
                  </a:ext>
                </a:extLst>
              </p:cNvPr>
              <p:cNvSpPr/>
              <p:nvPr/>
            </p:nvSpPr>
            <p:spPr>
              <a:xfrm>
                <a:off x="1127940" y="1948302"/>
                <a:ext cx="73259" cy="99743"/>
              </a:xfrm>
              <a:custGeom>
                <a:avLst/>
                <a:gdLst/>
                <a:ahLst/>
                <a:cxnLst/>
                <a:rect l="l" t="t" r="r" b="b"/>
                <a:pathLst>
                  <a:path w="1325" h="1804" extrusionOk="0">
                    <a:moveTo>
                      <a:pt x="776" y="0"/>
                    </a:moveTo>
                    <a:cubicBezTo>
                      <a:pt x="731" y="0"/>
                      <a:pt x="685" y="0"/>
                      <a:pt x="639" y="46"/>
                    </a:cubicBezTo>
                    <a:cubicBezTo>
                      <a:pt x="616" y="69"/>
                      <a:pt x="594" y="114"/>
                      <a:pt x="594" y="160"/>
                    </a:cubicBezTo>
                    <a:cubicBezTo>
                      <a:pt x="594" y="183"/>
                      <a:pt x="594" y="183"/>
                      <a:pt x="594" y="183"/>
                    </a:cubicBezTo>
                    <a:cubicBezTo>
                      <a:pt x="571" y="206"/>
                      <a:pt x="548" y="206"/>
                      <a:pt x="525" y="229"/>
                    </a:cubicBezTo>
                    <a:cubicBezTo>
                      <a:pt x="525" y="251"/>
                      <a:pt x="502" y="274"/>
                      <a:pt x="502" y="297"/>
                    </a:cubicBezTo>
                    <a:cubicBezTo>
                      <a:pt x="480" y="343"/>
                      <a:pt x="480" y="388"/>
                      <a:pt x="502" y="434"/>
                    </a:cubicBezTo>
                    <a:cubicBezTo>
                      <a:pt x="525" y="457"/>
                      <a:pt x="525" y="480"/>
                      <a:pt x="548" y="502"/>
                    </a:cubicBezTo>
                    <a:cubicBezTo>
                      <a:pt x="525" y="480"/>
                      <a:pt x="480" y="480"/>
                      <a:pt x="434" y="480"/>
                    </a:cubicBezTo>
                    <a:cubicBezTo>
                      <a:pt x="388" y="480"/>
                      <a:pt x="365" y="480"/>
                      <a:pt x="343" y="502"/>
                    </a:cubicBezTo>
                    <a:cubicBezTo>
                      <a:pt x="320" y="525"/>
                      <a:pt x="320" y="548"/>
                      <a:pt x="297" y="571"/>
                    </a:cubicBezTo>
                    <a:cubicBezTo>
                      <a:pt x="297" y="594"/>
                      <a:pt x="297" y="617"/>
                      <a:pt x="297" y="639"/>
                    </a:cubicBezTo>
                    <a:cubicBezTo>
                      <a:pt x="297" y="662"/>
                      <a:pt x="320" y="685"/>
                      <a:pt x="320" y="708"/>
                    </a:cubicBezTo>
                    <a:cubicBezTo>
                      <a:pt x="297" y="685"/>
                      <a:pt x="251" y="662"/>
                      <a:pt x="228" y="662"/>
                    </a:cubicBezTo>
                    <a:cubicBezTo>
                      <a:pt x="183" y="662"/>
                      <a:pt x="137" y="639"/>
                      <a:pt x="114" y="639"/>
                    </a:cubicBezTo>
                    <a:cubicBezTo>
                      <a:pt x="46" y="639"/>
                      <a:pt x="0" y="685"/>
                      <a:pt x="0" y="753"/>
                    </a:cubicBezTo>
                    <a:cubicBezTo>
                      <a:pt x="0" y="799"/>
                      <a:pt x="46" y="845"/>
                      <a:pt x="114" y="845"/>
                    </a:cubicBezTo>
                    <a:lnTo>
                      <a:pt x="160" y="845"/>
                    </a:lnTo>
                    <a:cubicBezTo>
                      <a:pt x="183" y="845"/>
                      <a:pt x="183" y="868"/>
                      <a:pt x="206" y="868"/>
                    </a:cubicBezTo>
                    <a:cubicBezTo>
                      <a:pt x="228" y="890"/>
                      <a:pt x="251" y="890"/>
                      <a:pt x="297" y="913"/>
                    </a:cubicBezTo>
                    <a:cubicBezTo>
                      <a:pt x="320" y="936"/>
                      <a:pt x="365" y="982"/>
                      <a:pt x="388" y="1027"/>
                    </a:cubicBezTo>
                    <a:cubicBezTo>
                      <a:pt x="457" y="1096"/>
                      <a:pt x="502" y="1187"/>
                      <a:pt x="548" y="1278"/>
                    </a:cubicBezTo>
                    <a:cubicBezTo>
                      <a:pt x="571" y="1347"/>
                      <a:pt x="594" y="1438"/>
                      <a:pt x="616" y="1507"/>
                    </a:cubicBezTo>
                    <a:cubicBezTo>
                      <a:pt x="616" y="1552"/>
                      <a:pt x="616" y="1598"/>
                      <a:pt x="639" y="1621"/>
                    </a:cubicBezTo>
                    <a:cubicBezTo>
                      <a:pt x="639" y="1666"/>
                      <a:pt x="639" y="1712"/>
                      <a:pt x="662" y="1735"/>
                    </a:cubicBezTo>
                    <a:cubicBezTo>
                      <a:pt x="685" y="1781"/>
                      <a:pt x="731" y="1803"/>
                      <a:pt x="776" y="1803"/>
                    </a:cubicBezTo>
                    <a:cubicBezTo>
                      <a:pt x="845" y="1803"/>
                      <a:pt x="890" y="1781"/>
                      <a:pt x="913" y="1735"/>
                    </a:cubicBezTo>
                    <a:cubicBezTo>
                      <a:pt x="936" y="1689"/>
                      <a:pt x="936" y="1644"/>
                      <a:pt x="936" y="1598"/>
                    </a:cubicBezTo>
                    <a:cubicBezTo>
                      <a:pt x="959" y="1552"/>
                      <a:pt x="959" y="1507"/>
                      <a:pt x="959" y="1461"/>
                    </a:cubicBezTo>
                    <a:cubicBezTo>
                      <a:pt x="1004" y="1461"/>
                      <a:pt x="1050" y="1438"/>
                      <a:pt x="1073" y="1415"/>
                    </a:cubicBezTo>
                    <a:cubicBezTo>
                      <a:pt x="1096" y="1370"/>
                      <a:pt x="1119" y="1347"/>
                      <a:pt x="1119" y="1301"/>
                    </a:cubicBezTo>
                    <a:cubicBezTo>
                      <a:pt x="1119" y="1278"/>
                      <a:pt x="1119" y="1233"/>
                      <a:pt x="1119" y="1210"/>
                    </a:cubicBezTo>
                    <a:cubicBezTo>
                      <a:pt x="1164" y="1210"/>
                      <a:pt x="1210" y="1164"/>
                      <a:pt x="1233" y="1142"/>
                    </a:cubicBezTo>
                    <a:cubicBezTo>
                      <a:pt x="1301" y="1005"/>
                      <a:pt x="1301" y="868"/>
                      <a:pt x="1324" y="731"/>
                    </a:cubicBezTo>
                    <a:cubicBezTo>
                      <a:pt x="1324" y="662"/>
                      <a:pt x="1301" y="571"/>
                      <a:pt x="1301" y="502"/>
                    </a:cubicBezTo>
                    <a:cubicBezTo>
                      <a:pt x="1278" y="457"/>
                      <a:pt x="1256" y="411"/>
                      <a:pt x="1256" y="388"/>
                    </a:cubicBezTo>
                    <a:cubicBezTo>
                      <a:pt x="1233" y="343"/>
                      <a:pt x="1210" y="297"/>
                      <a:pt x="1187" y="274"/>
                    </a:cubicBezTo>
                    <a:cubicBezTo>
                      <a:pt x="1141" y="229"/>
                      <a:pt x="1096" y="183"/>
                      <a:pt x="1050" y="137"/>
                    </a:cubicBezTo>
                    <a:cubicBezTo>
                      <a:pt x="1027" y="114"/>
                      <a:pt x="1004" y="92"/>
                      <a:pt x="959" y="69"/>
                    </a:cubicBezTo>
                    <a:cubicBezTo>
                      <a:pt x="936" y="46"/>
                      <a:pt x="890" y="0"/>
                      <a:pt x="82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38" name="Google Shape;8064;p34">
                <a:extLst>
                  <a:ext uri="{FF2B5EF4-FFF2-40B4-BE49-F238E27FC236}">
                    <a16:creationId xmlns:a16="http://schemas.microsoft.com/office/drawing/2014/main" id="{1822B9CD-80D0-E80B-7F9E-139A196BFC6F}"/>
                  </a:ext>
                </a:extLst>
              </p:cNvPr>
              <p:cNvSpPr/>
              <p:nvPr/>
            </p:nvSpPr>
            <p:spPr>
              <a:xfrm>
                <a:off x="1045889" y="1930609"/>
                <a:ext cx="64413" cy="93772"/>
              </a:xfrm>
              <a:custGeom>
                <a:avLst/>
                <a:gdLst/>
                <a:ahLst/>
                <a:cxnLst/>
                <a:rect l="l" t="t" r="r" b="b"/>
                <a:pathLst>
                  <a:path w="1165" h="1696" extrusionOk="0">
                    <a:moveTo>
                      <a:pt x="115" y="1"/>
                    </a:moveTo>
                    <a:cubicBezTo>
                      <a:pt x="69" y="1"/>
                      <a:pt x="23" y="46"/>
                      <a:pt x="1" y="92"/>
                    </a:cubicBezTo>
                    <a:cubicBezTo>
                      <a:pt x="1" y="138"/>
                      <a:pt x="23" y="206"/>
                      <a:pt x="92" y="229"/>
                    </a:cubicBezTo>
                    <a:lnTo>
                      <a:pt x="137" y="229"/>
                    </a:lnTo>
                    <a:cubicBezTo>
                      <a:pt x="137" y="252"/>
                      <a:pt x="160" y="252"/>
                      <a:pt x="183" y="252"/>
                    </a:cubicBezTo>
                    <a:cubicBezTo>
                      <a:pt x="229" y="320"/>
                      <a:pt x="274" y="366"/>
                      <a:pt x="320" y="434"/>
                    </a:cubicBezTo>
                    <a:cubicBezTo>
                      <a:pt x="320" y="434"/>
                      <a:pt x="320" y="412"/>
                      <a:pt x="320" y="412"/>
                    </a:cubicBezTo>
                    <a:cubicBezTo>
                      <a:pt x="366" y="480"/>
                      <a:pt x="411" y="549"/>
                      <a:pt x="457" y="594"/>
                    </a:cubicBezTo>
                    <a:cubicBezTo>
                      <a:pt x="480" y="640"/>
                      <a:pt x="503" y="685"/>
                      <a:pt x="548" y="731"/>
                    </a:cubicBezTo>
                    <a:cubicBezTo>
                      <a:pt x="617" y="822"/>
                      <a:pt x="662" y="937"/>
                      <a:pt x="708" y="1051"/>
                    </a:cubicBezTo>
                    <a:cubicBezTo>
                      <a:pt x="731" y="1119"/>
                      <a:pt x="754" y="1165"/>
                      <a:pt x="777" y="1256"/>
                    </a:cubicBezTo>
                    <a:cubicBezTo>
                      <a:pt x="799" y="1302"/>
                      <a:pt x="822" y="1370"/>
                      <a:pt x="822" y="1439"/>
                    </a:cubicBezTo>
                    <a:cubicBezTo>
                      <a:pt x="822" y="1462"/>
                      <a:pt x="822" y="1507"/>
                      <a:pt x="822" y="1530"/>
                    </a:cubicBezTo>
                    <a:cubicBezTo>
                      <a:pt x="822" y="1598"/>
                      <a:pt x="868" y="1667"/>
                      <a:pt x="936" y="1690"/>
                    </a:cubicBezTo>
                    <a:cubicBezTo>
                      <a:pt x="952" y="1694"/>
                      <a:pt x="968" y="1696"/>
                      <a:pt x="983" y="1696"/>
                    </a:cubicBezTo>
                    <a:cubicBezTo>
                      <a:pt x="1057" y="1696"/>
                      <a:pt x="1123" y="1651"/>
                      <a:pt x="1142" y="1576"/>
                    </a:cubicBezTo>
                    <a:cubicBezTo>
                      <a:pt x="1165" y="1484"/>
                      <a:pt x="1142" y="1393"/>
                      <a:pt x="1119" y="1302"/>
                    </a:cubicBezTo>
                    <a:cubicBezTo>
                      <a:pt x="1096" y="1210"/>
                      <a:pt x="1073" y="1119"/>
                      <a:pt x="1028" y="1051"/>
                    </a:cubicBezTo>
                    <a:cubicBezTo>
                      <a:pt x="1005" y="959"/>
                      <a:pt x="959" y="868"/>
                      <a:pt x="936" y="800"/>
                    </a:cubicBezTo>
                    <a:cubicBezTo>
                      <a:pt x="891" y="731"/>
                      <a:pt x="868" y="685"/>
                      <a:pt x="822" y="640"/>
                    </a:cubicBezTo>
                    <a:cubicBezTo>
                      <a:pt x="731" y="503"/>
                      <a:pt x="640" y="389"/>
                      <a:pt x="548" y="297"/>
                    </a:cubicBezTo>
                    <a:cubicBezTo>
                      <a:pt x="480" y="229"/>
                      <a:pt x="411" y="160"/>
                      <a:pt x="366" y="115"/>
                    </a:cubicBezTo>
                    <a:cubicBezTo>
                      <a:pt x="343" y="115"/>
                      <a:pt x="320" y="92"/>
                      <a:pt x="297" y="69"/>
                    </a:cubicBezTo>
                    <a:cubicBezTo>
                      <a:pt x="252" y="46"/>
                      <a:pt x="206" y="46"/>
                      <a:pt x="183" y="24"/>
                    </a:cubicBezTo>
                    <a:lnTo>
                      <a:pt x="137" y="1"/>
                    </a:ln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39" name="Google Shape;8065;p34">
                <a:extLst>
                  <a:ext uri="{FF2B5EF4-FFF2-40B4-BE49-F238E27FC236}">
                    <a16:creationId xmlns:a16="http://schemas.microsoft.com/office/drawing/2014/main" id="{F13E20C2-EE96-8ACA-882E-5DAC31992B80}"/>
                  </a:ext>
                </a:extLst>
              </p:cNvPr>
              <p:cNvSpPr/>
              <p:nvPr/>
            </p:nvSpPr>
            <p:spPr>
              <a:xfrm>
                <a:off x="1096369" y="2011389"/>
                <a:ext cx="51807" cy="68228"/>
              </a:xfrm>
              <a:custGeom>
                <a:avLst/>
                <a:gdLst/>
                <a:ahLst/>
                <a:cxnLst/>
                <a:rect l="l" t="t" r="r" b="b"/>
                <a:pathLst>
                  <a:path w="937" h="1234" extrusionOk="0">
                    <a:moveTo>
                      <a:pt x="138" y="1"/>
                    </a:moveTo>
                    <a:cubicBezTo>
                      <a:pt x="92" y="1"/>
                      <a:pt x="46" y="46"/>
                      <a:pt x="23" y="92"/>
                    </a:cubicBezTo>
                    <a:cubicBezTo>
                      <a:pt x="1" y="160"/>
                      <a:pt x="46" y="206"/>
                      <a:pt x="115" y="229"/>
                    </a:cubicBezTo>
                    <a:cubicBezTo>
                      <a:pt x="115" y="229"/>
                      <a:pt x="138" y="252"/>
                      <a:pt x="160" y="252"/>
                    </a:cubicBezTo>
                    <a:cubicBezTo>
                      <a:pt x="160" y="252"/>
                      <a:pt x="183" y="274"/>
                      <a:pt x="206" y="274"/>
                    </a:cubicBezTo>
                    <a:cubicBezTo>
                      <a:pt x="252" y="320"/>
                      <a:pt x="274" y="366"/>
                      <a:pt x="320" y="389"/>
                    </a:cubicBezTo>
                    <a:cubicBezTo>
                      <a:pt x="411" y="503"/>
                      <a:pt x="480" y="640"/>
                      <a:pt x="526" y="754"/>
                    </a:cubicBezTo>
                    <a:cubicBezTo>
                      <a:pt x="571" y="868"/>
                      <a:pt x="594" y="959"/>
                      <a:pt x="617" y="1073"/>
                    </a:cubicBezTo>
                    <a:cubicBezTo>
                      <a:pt x="617" y="1073"/>
                      <a:pt x="617" y="1096"/>
                      <a:pt x="617" y="1119"/>
                    </a:cubicBezTo>
                    <a:cubicBezTo>
                      <a:pt x="640" y="1142"/>
                      <a:pt x="640" y="1165"/>
                      <a:pt x="662" y="1187"/>
                    </a:cubicBezTo>
                    <a:cubicBezTo>
                      <a:pt x="685" y="1210"/>
                      <a:pt x="731" y="1233"/>
                      <a:pt x="777" y="1233"/>
                    </a:cubicBezTo>
                    <a:cubicBezTo>
                      <a:pt x="799" y="1233"/>
                      <a:pt x="845" y="1210"/>
                      <a:pt x="868" y="1187"/>
                    </a:cubicBezTo>
                    <a:cubicBezTo>
                      <a:pt x="914" y="1165"/>
                      <a:pt x="936" y="1119"/>
                      <a:pt x="914" y="1073"/>
                    </a:cubicBezTo>
                    <a:cubicBezTo>
                      <a:pt x="914" y="1028"/>
                      <a:pt x="914" y="959"/>
                      <a:pt x="891" y="891"/>
                    </a:cubicBezTo>
                    <a:cubicBezTo>
                      <a:pt x="891" y="845"/>
                      <a:pt x="868" y="777"/>
                      <a:pt x="845" y="708"/>
                    </a:cubicBezTo>
                    <a:cubicBezTo>
                      <a:pt x="799" y="617"/>
                      <a:pt x="731" y="503"/>
                      <a:pt x="662" y="411"/>
                    </a:cubicBezTo>
                    <a:cubicBezTo>
                      <a:pt x="617" y="320"/>
                      <a:pt x="548" y="252"/>
                      <a:pt x="457" y="183"/>
                    </a:cubicBezTo>
                    <a:cubicBezTo>
                      <a:pt x="434" y="137"/>
                      <a:pt x="366" y="92"/>
                      <a:pt x="320" y="69"/>
                    </a:cubicBezTo>
                    <a:cubicBezTo>
                      <a:pt x="274" y="46"/>
                      <a:pt x="229" y="23"/>
                      <a:pt x="160"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40" name="Google Shape;8066;p34">
                <a:extLst>
                  <a:ext uri="{FF2B5EF4-FFF2-40B4-BE49-F238E27FC236}">
                    <a16:creationId xmlns:a16="http://schemas.microsoft.com/office/drawing/2014/main" id="{CB0D6EA2-956C-4EB6-6659-BF3F7094D9A4}"/>
                  </a:ext>
                </a:extLst>
              </p:cNvPr>
              <p:cNvSpPr/>
              <p:nvPr/>
            </p:nvSpPr>
            <p:spPr>
              <a:xfrm>
                <a:off x="668530" y="2059326"/>
                <a:ext cx="106102" cy="103558"/>
              </a:xfrm>
              <a:custGeom>
                <a:avLst/>
                <a:gdLst/>
                <a:ahLst/>
                <a:cxnLst/>
                <a:rect l="l" t="t" r="r" b="b"/>
                <a:pathLst>
                  <a:path w="1919" h="1873" extrusionOk="0">
                    <a:moveTo>
                      <a:pt x="1621" y="1"/>
                    </a:moveTo>
                    <a:cubicBezTo>
                      <a:pt x="1576" y="1"/>
                      <a:pt x="1530" y="24"/>
                      <a:pt x="1507" y="69"/>
                    </a:cubicBezTo>
                    <a:cubicBezTo>
                      <a:pt x="1484" y="161"/>
                      <a:pt x="1439" y="229"/>
                      <a:pt x="1416" y="320"/>
                    </a:cubicBezTo>
                    <a:cubicBezTo>
                      <a:pt x="1416" y="320"/>
                      <a:pt x="1416" y="320"/>
                      <a:pt x="1416" y="298"/>
                    </a:cubicBezTo>
                    <a:lnTo>
                      <a:pt x="1393" y="298"/>
                    </a:lnTo>
                    <a:cubicBezTo>
                      <a:pt x="1393" y="275"/>
                      <a:pt x="1393" y="252"/>
                      <a:pt x="1370" y="252"/>
                    </a:cubicBezTo>
                    <a:cubicBezTo>
                      <a:pt x="1347" y="183"/>
                      <a:pt x="1302" y="138"/>
                      <a:pt x="1233" y="138"/>
                    </a:cubicBezTo>
                    <a:cubicBezTo>
                      <a:pt x="1218" y="130"/>
                      <a:pt x="1200" y="128"/>
                      <a:pt x="1182" y="128"/>
                    </a:cubicBezTo>
                    <a:cubicBezTo>
                      <a:pt x="1145" y="128"/>
                      <a:pt x="1104" y="138"/>
                      <a:pt x="1074" y="138"/>
                    </a:cubicBezTo>
                    <a:cubicBezTo>
                      <a:pt x="1005" y="161"/>
                      <a:pt x="959" y="161"/>
                      <a:pt x="914" y="183"/>
                    </a:cubicBezTo>
                    <a:cubicBezTo>
                      <a:pt x="822" y="206"/>
                      <a:pt x="731" y="252"/>
                      <a:pt x="663" y="298"/>
                    </a:cubicBezTo>
                    <a:cubicBezTo>
                      <a:pt x="640" y="275"/>
                      <a:pt x="640" y="275"/>
                      <a:pt x="617" y="252"/>
                    </a:cubicBezTo>
                    <a:cubicBezTo>
                      <a:pt x="601" y="236"/>
                      <a:pt x="562" y="220"/>
                      <a:pt x="524" y="220"/>
                    </a:cubicBezTo>
                    <a:cubicBezTo>
                      <a:pt x="509" y="220"/>
                      <a:pt x="493" y="222"/>
                      <a:pt x="480" y="229"/>
                    </a:cubicBezTo>
                    <a:cubicBezTo>
                      <a:pt x="457" y="229"/>
                      <a:pt x="412" y="229"/>
                      <a:pt x="389" y="252"/>
                    </a:cubicBezTo>
                    <a:cubicBezTo>
                      <a:pt x="343" y="252"/>
                      <a:pt x="320" y="275"/>
                      <a:pt x="275" y="298"/>
                    </a:cubicBezTo>
                    <a:cubicBezTo>
                      <a:pt x="183" y="366"/>
                      <a:pt x="138" y="480"/>
                      <a:pt x="92" y="572"/>
                    </a:cubicBezTo>
                    <a:cubicBezTo>
                      <a:pt x="46" y="663"/>
                      <a:pt x="24" y="754"/>
                      <a:pt x="1" y="868"/>
                    </a:cubicBezTo>
                    <a:cubicBezTo>
                      <a:pt x="1" y="982"/>
                      <a:pt x="24" y="1096"/>
                      <a:pt x="69" y="1211"/>
                    </a:cubicBezTo>
                    <a:cubicBezTo>
                      <a:pt x="92" y="1302"/>
                      <a:pt x="161" y="1370"/>
                      <a:pt x="206" y="1462"/>
                    </a:cubicBezTo>
                    <a:cubicBezTo>
                      <a:pt x="229" y="1485"/>
                      <a:pt x="252" y="1507"/>
                      <a:pt x="275" y="1553"/>
                    </a:cubicBezTo>
                    <a:cubicBezTo>
                      <a:pt x="297" y="1576"/>
                      <a:pt x="343" y="1599"/>
                      <a:pt x="366" y="1621"/>
                    </a:cubicBezTo>
                    <a:cubicBezTo>
                      <a:pt x="389" y="1644"/>
                      <a:pt x="412" y="1667"/>
                      <a:pt x="457" y="1667"/>
                    </a:cubicBezTo>
                    <a:cubicBezTo>
                      <a:pt x="526" y="1713"/>
                      <a:pt x="594" y="1736"/>
                      <a:pt x="663" y="1758"/>
                    </a:cubicBezTo>
                    <a:cubicBezTo>
                      <a:pt x="754" y="1804"/>
                      <a:pt x="822" y="1827"/>
                      <a:pt x="914" y="1827"/>
                    </a:cubicBezTo>
                    <a:cubicBezTo>
                      <a:pt x="1074" y="1850"/>
                      <a:pt x="1233" y="1873"/>
                      <a:pt x="1393" y="1873"/>
                    </a:cubicBezTo>
                    <a:lnTo>
                      <a:pt x="1599" y="1873"/>
                    </a:lnTo>
                    <a:cubicBezTo>
                      <a:pt x="1644" y="1873"/>
                      <a:pt x="1690" y="1850"/>
                      <a:pt x="1735" y="1850"/>
                    </a:cubicBezTo>
                    <a:cubicBezTo>
                      <a:pt x="1804" y="1827"/>
                      <a:pt x="1850" y="1804"/>
                      <a:pt x="1895" y="1736"/>
                    </a:cubicBezTo>
                    <a:cubicBezTo>
                      <a:pt x="1918" y="1690"/>
                      <a:pt x="1918" y="1644"/>
                      <a:pt x="1895" y="1599"/>
                    </a:cubicBezTo>
                    <a:cubicBezTo>
                      <a:pt x="1872" y="1576"/>
                      <a:pt x="1872" y="1553"/>
                      <a:pt x="1850" y="1530"/>
                    </a:cubicBezTo>
                    <a:cubicBezTo>
                      <a:pt x="1781" y="1416"/>
                      <a:pt x="1735" y="1279"/>
                      <a:pt x="1690" y="1165"/>
                    </a:cubicBezTo>
                    <a:cubicBezTo>
                      <a:pt x="1644" y="982"/>
                      <a:pt x="1621" y="777"/>
                      <a:pt x="1621" y="594"/>
                    </a:cubicBezTo>
                    <a:cubicBezTo>
                      <a:pt x="1644" y="526"/>
                      <a:pt x="1644" y="435"/>
                      <a:pt x="1667" y="366"/>
                    </a:cubicBezTo>
                    <a:cubicBezTo>
                      <a:pt x="1690" y="298"/>
                      <a:pt x="1713" y="229"/>
                      <a:pt x="1735" y="161"/>
                    </a:cubicBezTo>
                    <a:cubicBezTo>
                      <a:pt x="1735" y="138"/>
                      <a:pt x="1735" y="115"/>
                      <a:pt x="1735" y="69"/>
                    </a:cubicBezTo>
                    <a:cubicBezTo>
                      <a:pt x="1713" y="47"/>
                      <a:pt x="1690" y="24"/>
                      <a:pt x="1667"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41" name="Google Shape;8067;p34">
                <a:extLst>
                  <a:ext uri="{FF2B5EF4-FFF2-40B4-BE49-F238E27FC236}">
                    <a16:creationId xmlns:a16="http://schemas.microsoft.com/office/drawing/2014/main" id="{BA044191-9EC1-9FC1-855D-5F6CD9890B3B}"/>
                  </a:ext>
                </a:extLst>
              </p:cNvPr>
              <p:cNvSpPr/>
              <p:nvPr/>
            </p:nvSpPr>
            <p:spPr>
              <a:xfrm>
                <a:off x="696286" y="2150224"/>
                <a:ext cx="102286" cy="77019"/>
              </a:xfrm>
              <a:custGeom>
                <a:avLst/>
                <a:gdLst/>
                <a:ahLst/>
                <a:cxnLst/>
                <a:rect l="l" t="t" r="r" b="b"/>
                <a:pathLst>
                  <a:path w="1850" h="1393" extrusionOk="0">
                    <a:moveTo>
                      <a:pt x="1302" y="0"/>
                    </a:moveTo>
                    <a:cubicBezTo>
                      <a:pt x="1256" y="0"/>
                      <a:pt x="1233" y="23"/>
                      <a:pt x="1188" y="46"/>
                    </a:cubicBezTo>
                    <a:cubicBezTo>
                      <a:pt x="1142" y="69"/>
                      <a:pt x="1119" y="92"/>
                      <a:pt x="1097" y="137"/>
                    </a:cubicBezTo>
                    <a:cubicBezTo>
                      <a:pt x="1074" y="114"/>
                      <a:pt x="1051" y="114"/>
                      <a:pt x="1005" y="114"/>
                    </a:cubicBezTo>
                    <a:lnTo>
                      <a:pt x="982" y="114"/>
                    </a:lnTo>
                    <a:cubicBezTo>
                      <a:pt x="937" y="92"/>
                      <a:pt x="914" y="46"/>
                      <a:pt x="845" y="46"/>
                    </a:cubicBezTo>
                    <a:cubicBezTo>
                      <a:pt x="832" y="39"/>
                      <a:pt x="819" y="36"/>
                      <a:pt x="805" y="36"/>
                    </a:cubicBezTo>
                    <a:cubicBezTo>
                      <a:pt x="773" y="36"/>
                      <a:pt x="741" y="53"/>
                      <a:pt x="709" y="69"/>
                    </a:cubicBezTo>
                    <a:cubicBezTo>
                      <a:pt x="686" y="69"/>
                      <a:pt x="663" y="69"/>
                      <a:pt x="640" y="46"/>
                    </a:cubicBezTo>
                    <a:lnTo>
                      <a:pt x="549" y="46"/>
                    </a:lnTo>
                    <a:cubicBezTo>
                      <a:pt x="514" y="35"/>
                      <a:pt x="480" y="29"/>
                      <a:pt x="446" y="29"/>
                    </a:cubicBezTo>
                    <a:cubicBezTo>
                      <a:pt x="412" y="29"/>
                      <a:pt x="378" y="35"/>
                      <a:pt x="343" y="46"/>
                    </a:cubicBezTo>
                    <a:cubicBezTo>
                      <a:pt x="275" y="46"/>
                      <a:pt x="184" y="69"/>
                      <a:pt x="138" y="92"/>
                    </a:cubicBezTo>
                    <a:cubicBezTo>
                      <a:pt x="92" y="137"/>
                      <a:pt x="69" y="183"/>
                      <a:pt x="47" y="229"/>
                    </a:cubicBezTo>
                    <a:cubicBezTo>
                      <a:pt x="24" y="274"/>
                      <a:pt x="1" y="343"/>
                      <a:pt x="1" y="411"/>
                    </a:cubicBezTo>
                    <a:cubicBezTo>
                      <a:pt x="1" y="457"/>
                      <a:pt x="1" y="480"/>
                      <a:pt x="1" y="525"/>
                    </a:cubicBezTo>
                    <a:cubicBezTo>
                      <a:pt x="1" y="594"/>
                      <a:pt x="24" y="639"/>
                      <a:pt x="47" y="708"/>
                    </a:cubicBezTo>
                    <a:cubicBezTo>
                      <a:pt x="69" y="799"/>
                      <a:pt x="115" y="868"/>
                      <a:pt x="184" y="936"/>
                    </a:cubicBezTo>
                    <a:cubicBezTo>
                      <a:pt x="206" y="982"/>
                      <a:pt x="252" y="1027"/>
                      <a:pt x="320" y="1073"/>
                    </a:cubicBezTo>
                    <a:cubicBezTo>
                      <a:pt x="366" y="1096"/>
                      <a:pt x="412" y="1119"/>
                      <a:pt x="457" y="1142"/>
                    </a:cubicBezTo>
                    <a:cubicBezTo>
                      <a:pt x="503" y="1164"/>
                      <a:pt x="549" y="1187"/>
                      <a:pt x="572" y="1210"/>
                    </a:cubicBezTo>
                    <a:cubicBezTo>
                      <a:pt x="617" y="1233"/>
                      <a:pt x="663" y="1233"/>
                      <a:pt x="686" y="1256"/>
                    </a:cubicBezTo>
                    <a:cubicBezTo>
                      <a:pt x="777" y="1279"/>
                      <a:pt x="868" y="1301"/>
                      <a:pt x="960" y="1324"/>
                    </a:cubicBezTo>
                    <a:cubicBezTo>
                      <a:pt x="1005" y="1347"/>
                      <a:pt x="1051" y="1347"/>
                      <a:pt x="1097" y="1370"/>
                    </a:cubicBezTo>
                    <a:lnTo>
                      <a:pt x="1211" y="1370"/>
                    </a:lnTo>
                    <a:cubicBezTo>
                      <a:pt x="1256" y="1393"/>
                      <a:pt x="1302" y="1393"/>
                      <a:pt x="1348" y="1393"/>
                    </a:cubicBezTo>
                    <a:cubicBezTo>
                      <a:pt x="1416" y="1393"/>
                      <a:pt x="1507" y="1393"/>
                      <a:pt x="1576" y="1370"/>
                    </a:cubicBezTo>
                    <a:cubicBezTo>
                      <a:pt x="1622" y="1370"/>
                      <a:pt x="1667" y="1347"/>
                      <a:pt x="1736" y="1347"/>
                    </a:cubicBezTo>
                    <a:cubicBezTo>
                      <a:pt x="1736" y="1324"/>
                      <a:pt x="1758" y="1324"/>
                      <a:pt x="1781" y="1324"/>
                    </a:cubicBezTo>
                    <a:cubicBezTo>
                      <a:pt x="1804" y="1279"/>
                      <a:pt x="1827" y="1256"/>
                      <a:pt x="1827" y="1233"/>
                    </a:cubicBezTo>
                    <a:cubicBezTo>
                      <a:pt x="1850" y="1187"/>
                      <a:pt x="1827" y="1142"/>
                      <a:pt x="1804" y="1096"/>
                    </a:cubicBezTo>
                    <a:cubicBezTo>
                      <a:pt x="1781" y="1073"/>
                      <a:pt x="1758" y="1050"/>
                      <a:pt x="1736" y="1027"/>
                    </a:cubicBezTo>
                    <a:cubicBezTo>
                      <a:pt x="1713" y="1005"/>
                      <a:pt x="1713" y="982"/>
                      <a:pt x="1690" y="959"/>
                    </a:cubicBezTo>
                    <a:cubicBezTo>
                      <a:pt x="1644" y="890"/>
                      <a:pt x="1622" y="799"/>
                      <a:pt x="1599" y="708"/>
                    </a:cubicBezTo>
                    <a:cubicBezTo>
                      <a:pt x="1576" y="617"/>
                      <a:pt x="1553" y="525"/>
                      <a:pt x="1553" y="434"/>
                    </a:cubicBezTo>
                    <a:cubicBezTo>
                      <a:pt x="1553" y="388"/>
                      <a:pt x="1553" y="343"/>
                      <a:pt x="1576" y="297"/>
                    </a:cubicBezTo>
                    <a:cubicBezTo>
                      <a:pt x="1599" y="251"/>
                      <a:pt x="1622" y="229"/>
                      <a:pt x="1644" y="183"/>
                    </a:cubicBezTo>
                    <a:cubicBezTo>
                      <a:pt x="1667" y="137"/>
                      <a:pt x="1622" y="92"/>
                      <a:pt x="1599" y="69"/>
                    </a:cubicBezTo>
                    <a:cubicBezTo>
                      <a:pt x="1586" y="63"/>
                      <a:pt x="1574" y="60"/>
                      <a:pt x="1562" y="60"/>
                    </a:cubicBezTo>
                    <a:cubicBezTo>
                      <a:pt x="1530" y="60"/>
                      <a:pt x="1501" y="81"/>
                      <a:pt x="1485" y="114"/>
                    </a:cubicBezTo>
                    <a:cubicBezTo>
                      <a:pt x="1485" y="114"/>
                      <a:pt x="1485" y="114"/>
                      <a:pt x="1485" y="137"/>
                    </a:cubicBezTo>
                    <a:cubicBezTo>
                      <a:pt x="1462" y="114"/>
                      <a:pt x="1462" y="92"/>
                      <a:pt x="1439" y="92"/>
                    </a:cubicBezTo>
                    <a:cubicBezTo>
                      <a:pt x="1416" y="46"/>
                      <a:pt x="1370" y="23"/>
                      <a:pt x="1325"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42" name="Google Shape;8068;p34">
                <a:extLst>
                  <a:ext uri="{FF2B5EF4-FFF2-40B4-BE49-F238E27FC236}">
                    <a16:creationId xmlns:a16="http://schemas.microsoft.com/office/drawing/2014/main" id="{D1692001-7365-63C6-5309-72CB09C7DB09}"/>
                  </a:ext>
                </a:extLst>
              </p:cNvPr>
              <p:cNvSpPr/>
              <p:nvPr/>
            </p:nvSpPr>
            <p:spPr>
              <a:xfrm>
                <a:off x="1158184" y="2029082"/>
                <a:ext cx="146463" cy="278938"/>
              </a:xfrm>
              <a:custGeom>
                <a:avLst/>
                <a:gdLst/>
                <a:ahLst/>
                <a:cxnLst/>
                <a:rect l="l" t="t" r="r" b="b"/>
                <a:pathLst>
                  <a:path w="2649" h="5045" extrusionOk="0">
                    <a:moveTo>
                      <a:pt x="572" y="0"/>
                    </a:moveTo>
                    <a:cubicBezTo>
                      <a:pt x="526" y="0"/>
                      <a:pt x="457" y="46"/>
                      <a:pt x="412" y="91"/>
                    </a:cubicBezTo>
                    <a:cubicBezTo>
                      <a:pt x="412" y="114"/>
                      <a:pt x="389" y="137"/>
                      <a:pt x="366" y="160"/>
                    </a:cubicBezTo>
                    <a:cubicBezTo>
                      <a:pt x="343" y="205"/>
                      <a:pt x="321" y="251"/>
                      <a:pt x="298" y="274"/>
                    </a:cubicBezTo>
                    <a:lnTo>
                      <a:pt x="321" y="274"/>
                    </a:lnTo>
                    <a:cubicBezTo>
                      <a:pt x="321" y="274"/>
                      <a:pt x="298" y="274"/>
                      <a:pt x="298" y="297"/>
                    </a:cubicBezTo>
                    <a:cubicBezTo>
                      <a:pt x="298" y="297"/>
                      <a:pt x="298" y="320"/>
                      <a:pt x="298" y="320"/>
                    </a:cubicBezTo>
                    <a:cubicBezTo>
                      <a:pt x="252" y="365"/>
                      <a:pt x="229" y="434"/>
                      <a:pt x="206" y="479"/>
                    </a:cubicBezTo>
                    <a:cubicBezTo>
                      <a:pt x="188" y="470"/>
                      <a:pt x="165" y="464"/>
                      <a:pt x="141" y="464"/>
                    </a:cubicBezTo>
                    <a:cubicBezTo>
                      <a:pt x="108" y="464"/>
                      <a:pt x="73" y="475"/>
                      <a:pt x="47" y="502"/>
                    </a:cubicBezTo>
                    <a:cubicBezTo>
                      <a:pt x="1" y="548"/>
                      <a:pt x="1" y="616"/>
                      <a:pt x="47" y="662"/>
                    </a:cubicBezTo>
                    <a:cubicBezTo>
                      <a:pt x="138" y="799"/>
                      <a:pt x="229" y="959"/>
                      <a:pt x="343" y="1119"/>
                    </a:cubicBezTo>
                    <a:cubicBezTo>
                      <a:pt x="389" y="1210"/>
                      <a:pt x="435" y="1301"/>
                      <a:pt x="503" y="1370"/>
                    </a:cubicBezTo>
                    <a:cubicBezTo>
                      <a:pt x="549" y="1461"/>
                      <a:pt x="617" y="1552"/>
                      <a:pt x="663" y="1643"/>
                    </a:cubicBezTo>
                    <a:cubicBezTo>
                      <a:pt x="846" y="1940"/>
                      <a:pt x="1028" y="2260"/>
                      <a:pt x="1188" y="2579"/>
                    </a:cubicBezTo>
                    <a:cubicBezTo>
                      <a:pt x="1256" y="2739"/>
                      <a:pt x="1325" y="2899"/>
                      <a:pt x="1371" y="3059"/>
                    </a:cubicBezTo>
                    <a:cubicBezTo>
                      <a:pt x="1439" y="3218"/>
                      <a:pt x="1507" y="3378"/>
                      <a:pt x="1553" y="3538"/>
                    </a:cubicBezTo>
                    <a:cubicBezTo>
                      <a:pt x="1599" y="3675"/>
                      <a:pt x="1644" y="3812"/>
                      <a:pt x="1690" y="3926"/>
                    </a:cubicBezTo>
                    <a:cubicBezTo>
                      <a:pt x="1713" y="4040"/>
                      <a:pt x="1736" y="4154"/>
                      <a:pt x="1759" y="4268"/>
                    </a:cubicBezTo>
                    <a:cubicBezTo>
                      <a:pt x="1781" y="4383"/>
                      <a:pt x="1827" y="4497"/>
                      <a:pt x="1827" y="4611"/>
                    </a:cubicBezTo>
                    <a:cubicBezTo>
                      <a:pt x="1827" y="4679"/>
                      <a:pt x="1804" y="4748"/>
                      <a:pt x="1804" y="4816"/>
                    </a:cubicBezTo>
                    <a:cubicBezTo>
                      <a:pt x="1804" y="4839"/>
                      <a:pt x="1804" y="4862"/>
                      <a:pt x="1804" y="4908"/>
                    </a:cubicBezTo>
                    <a:cubicBezTo>
                      <a:pt x="1804" y="4953"/>
                      <a:pt x="1827" y="4976"/>
                      <a:pt x="1850" y="5022"/>
                    </a:cubicBezTo>
                    <a:cubicBezTo>
                      <a:pt x="1895" y="5044"/>
                      <a:pt x="1941" y="5044"/>
                      <a:pt x="1964" y="5044"/>
                    </a:cubicBezTo>
                    <a:cubicBezTo>
                      <a:pt x="2010" y="5022"/>
                      <a:pt x="2032" y="4999"/>
                      <a:pt x="2055" y="4976"/>
                    </a:cubicBezTo>
                    <a:cubicBezTo>
                      <a:pt x="2078" y="4953"/>
                      <a:pt x="2101" y="4908"/>
                      <a:pt x="2101" y="4885"/>
                    </a:cubicBezTo>
                    <a:cubicBezTo>
                      <a:pt x="2124" y="4839"/>
                      <a:pt x="2124" y="4816"/>
                      <a:pt x="2124" y="4793"/>
                    </a:cubicBezTo>
                    <a:cubicBezTo>
                      <a:pt x="2147" y="4793"/>
                      <a:pt x="2192" y="4771"/>
                      <a:pt x="2215" y="4748"/>
                    </a:cubicBezTo>
                    <a:cubicBezTo>
                      <a:pt x="2284" y="4702"/>
                      <a:pt x="2306" y="4611"/>
                      <a:pt x="2352" y="4519"/>
                    </a:cubicBezTo>
                    <a:cubicBezTo>
                      <a:pt x="2352" y="4474"/>
                      <a:pt x="2375" y="4428"/>
                      <a:pt x="2375" y="4383"/>
                    </a:cubicBezTo>
                    <a:cubicBezTo>
                      <a:pt x="2398" y="4337"/>
                      <a:pt x="2398" y="4314"/>
                      <a:pt x="2420" y="4268"/>
                    </a:cubicBezTo>
                    <a:lnTo>
                      <a:pt x="2443" y="4268"/>
                    </a:lnTo>
                    <a:cubicBezTo>
                      <a:pt x="2489" y="4268"/>
                      <a:pt x="2512" y="4223"/>
                      <a:pt x="2535" y="4200"/>
                    </a:cubicBezTo>
                    <a:cubicBezTo>
                      <a:pt x="2603" y="4131"/>
                      <a:pt x="2603" y="4040"/>
                      <a:pt x="2626" y="3949"/>
                    </a:cubicBezTo>
                    <a:cubicBezTo>
                      <a:pt x="2649" y="3743"/>
                      <a:pt x="2649" y="3538"/>
                      <a:pt x="2603" y="3333"/>
                    </a:cubicBezTo>
                    <a:cubicBezTo>
                      <a:pt x="2580" y="3241"/>
                      <a:pt x="2557" y="3127"/>
                      <a:pt x="2535" y="3036"/>
                    </a:cubicBezTo>
                    <a:cubicBezTo>
                      <a:pt x="2512" y="2990"/>
                      <a:pt x="2489" y="2967"/>
                      <a:pt x="2466" y="2922"/>
                    </a:cubicBezTo>
                    <a:cubicBezTo>
                      <a:pt x="2466" y="2899"/>
                      <a:pt x="2443" y="2876"/>
                      <a:pt x="2420" y="2853"/>
                    </a:cubicBezTo>
                    <a:cubicBezTo>
                      <a:pt x="2420" y="2830"/>
                      <a:pt x="2398" y="2808"/>
                      <a:pt x="2375" y="2785"/>
                    </a:cubicBezTo>
                    <a:lnTo>
                      <a:pt x="2352" y="2785"/>
                    </a:lnTo>
                    <a:cubicBezTo>
                      <a:pt x="2329" y="2762"/>
                      <a:pt x="2306" y="2739"/>
                      <a:pt x="2284" y="2739"/>
                    </a:cubicBezTo>
                    <a:cubicBezTo>
                      <a:pt x="2261" y="2716"/>
                      <a:pt x="2261" y="2671"/>
                      <a:pt x="2261" y="2648"/>
                    </a:cubicBezTo>
                    <a:cubicBezTo>
                      <a:pt x="2192" y="2465"/>
                      <a:pt x="2147" y="2283"/>
                      <a:pt x="2055" y="2123"/>
                    </a:cubicBezTo>
                    <a:cubicBezTo>
                      <a:pt x="2010" y="2032"/>
                      <a:pt x="1964" y="1963"/>
                      <a:pt x="1918" y="1872"/>
                    </a:cubicBezTo>
                    <a:cubicBezTo>
                      <a:pt x="1850" y="1803"/>
                      <a:pt x="1804" y="1712"/>
                      <a:pt x="1759" y="1643"/>
                    </a:cubicBezTo>
                    <a:cubicBezTo>
                      <a:pt x="1713" y="1552"/>
                      <a:pt x="1644" y="1484"/>
                      <a:pt x="1599" y="1415"/>
                    </a:cubicBezTo>
                    <a:cubicBezTo>
                      <a:pt x="1553" y="1324"/>
                      <a:pt x="1485" y="1255"/>
                      <a:pt x="1416" y="1164"/>
                    </a:cubicBezTo>
                    <a:cubicBezTo>
                      <a:pt x="1348" y="1027"/>
                      <a:pt x="1256" y="913"/>
                      <a:pt x="1165" y="799"/>
                    </a:cubicBezTo>
                    <a:cubicBezTo>
                      <a:pt x="1074" y="639"/>
                      <a:pt x="982" y="479"/>
                      <a:pt x="868" y="320"/>
                    </a:cubicBezTo>
                    <a:cubicBezTo>
                      <a:pt x="846" y="274"/>
                      <a:pt x="800" y="228"/>
                      <a:pt x="777" y="160"/>
                    </a:cubicBezTo>
                    <a:cubicBezTo>
                      <a:pt x="731" y="91"/>
                      <a:pt x="709" y="46"/>
                      <a:pt x="640" y="23"/>
                    </a:cubicBezTo>
                    <a:cubicBezTo>
                      <a:pt x="617" y="0"/>
                      <a:pt x="594" y="0"/>
                      <a:pt x="57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43" name="Google Shape;8069;p34">
                <a:extLst>
                  <a:ext uri="{FF2B5EF4-FFF2-40B4-BE49-F238E27FC236}">
                    <a16:creationId xmlns:a16="http://schemas.microsoft.com/office/drawing/2014/main" id="{36034CA5-3ED3-BCC0-20FB-85B8E012BFA2}"/>
                  </a:ext>
                </a:extLst>
              </p:cNvPr>
              <p:cNvSpPr/>
              <p:nvPr/>
            </p:nvSpPr>
            <p:spPr>
              <a:xfrm>
                <a:off x="1158184" y="2061869"/>
                <a:ext cx="109861" cy="253726"/>
              </a:xfrm>
              <a:custGeom>
                <a:avLst/>
                <a:gdLst/>
                <a:ahLst/>
                <a:cxnLst/>
                <a:rect l="l" t="t" r="r" b="b"/>
                <a:pathLst>
                  <a:path w="1987" h="4589" extrusionOk="0">
                    <a:moveTo>
                      <a:pt x="1704" y="2776"/>
                    </a:moveTo>
                    <a:cubicBezTo>
                      <a:pt x="1707" y="2787"/>
                      <a:pt x="1710" y="2797"/>
                      <a:pt x="1713" y="2808"/>
                    </a:cubicBezTo>
                    <a:cubicBezTo>
                      <a:pt x="1713" y="2791"/>
                      <a:pt x="1713" y="2787"/>
                      <a:pt x="1704" y="2776"/>
                    </a:cubicBezTo>
                    <a:close/>
                    <a:moveTo>
                      <a:pt x="1439" y="3036"/>
                    </a:moveTo>
                    <a:cubicBezTo>
                      <a:pt x="1439" y="3057"/>
                      <a:pt x="1439" y="3059"/>
                      <a:pt x="1456" y="3076"/>
                    </a:cubicBezTo>
                    <a:lnTo>
                      <a:pt x="1456" y="3076"/>
                    </a:lnTo>
                    <a:cubicBezTo>
                      <a:pt x="1452" y="3064"/>
                      <a:pt x="1447" y="3051"/>
                      <a:pt x="1439" y="3036"/>
                    </a:cubicBezTo>
                    <a:close/>
                    <a:moveTo>
                      <a:pt x="1462" y="3105"/>
                    </a:moveTo>
                    <a:cubicBezTo>
                      <a:pt x="1462" y="3122"/>
                      <a:pt x="1462" y="3126"/>
                      <a:pt x="1471" y="3136"/>
                    </a:cubicBezTo>
                    <a:lnTo>
                      <a:pt x="1471" y="3136"/>
                    </a:lnTo>
                    <a:cubicBezTo>
                      <a:pt x="1466" y="3125"/>
                      <a:pt x="1462" y="3115"/>
                      <a:pt x="1462" y="3105"/>
                    </a:cubicBezTo>
                    <a:close/>
                    <a:moveTo>
                      <a:pt x="69" y="1"/>
                    </a:moveTo>
                    <a:cubicBezTo>
                      <a:pt x="24" y="23"/>
                      <a:pt x="1" y="92"/>
                      <a:pt x="24" y="115"/>
                    </a:cubicBezTo>
                    <a:cubicBezTo>
                      <a:pt x="69" y="229"/>
                      <a:pt x="138" y="297"/>
                      <a:pt x="184" y="389"/>
                    </a:cubicBezTo>
                    <a:cubicBezTo>
                      <a:pt x="184" y="389"/>
                      <a:pt x="184" y="389"/>
                      <a:pt x="184" y="366"/>
                    </a:cubicBezTo>
                    <a:cubicBezTo>
                      <a:pt x="229" y="457"/>
                      <a:pt x="275" y="548"/>
                      <a:pt x="343" y="640"/>
                    </a:cubicBezTo>
                    <a:cubicBezTo>
                      <a:pt x="389" y="731"/>
                      <a:pt x="435" y="845"/>
                      <a:pt x="480" y="936"/>
                    </a:cubicBezTo>
                    <a:cubicBezTo>
                      <a:pt x="572" y="1119"/>
                      <a:pt x="686" y="1324"/>
                      <a:pt x="800" y="1507"/>
                    </a:cubicBezTo>
                    <a:cubicBezTo>
                      <a:pt x="914" y="1735"/>
                      <a:pt x="1028" y="1963"/>
                      <a:pt x="1142" y="2192"/>
                    </a:cubicBezTo>
                    <a:cubicBezTo>
                      <a:pt x="1188" y="2329"/>
                      <a:pt x="1234" y="2466"/>
                      <a:pt x="1302" y="2603"/>
                    </a:cubicBezTo>
                    <a:cubicBezTo>
                      <a:pt x="1348" y="2717"/>
                      <a:pt x="1371" y="2831"/>
                      <a:pt x="1416" y="2968"/>
                    </a:cubicBezTo>
                    <a:cubicBezTo>
                      <a:pt x="1439" y="2991"/>
                      <a:pt x="1439" y="3036"/>
                      <a:pt x="1462" y="3082"/>
                    </a:cubicBezTo>
                    <a:cubicBezTo>
                      <a:pt x="1460" y="3080"/>
                      <a:pt x="1458" y="3078"/>
                      <a:pt x="1456" y="3076"/>
                    </a:cubicBezTo>
                    <a:lnTo>
                      <a:pt x="1456" y="3076"/>
                    </a:lnTo>
                    <a:cubicBezTo>
                      <a:pt x="1464" y="3100"/>
                      <a:pt x="1469" y="3120"/>
                      <a:pt x="1485" y="3150"/>
                    </a:cubicBezTo>
                    <a:cubicBezTo>
                      <a:pt x="1479" y="3144"/>
                      <a:pt x="1474" y="3140"/>
                      <a:pt x="1471" y="3136"/>
                    </a:cubicBezTo>
                    <a:lnTo>
                      <a:pt x="1471" y="3136"/>
                    </a:lnTo>
                    <a:cubicBezTo>
                      <a:pt x="1477" y="3152"/>
                      <a:pt x="1485" y="3170"/>
                      <a:pt x="1485" y="3196"/>
                    </a:cubicBezTo>
                    <a:cubicBezTo>
                      <a:pt x="1485" y="3196"/>
                      <a:pt x="1485" y="3173"/>
                      <a:pt x="1485" y="3173"/>
                    </a:cubicBezTo>
                    <a:cubicBezTo>
                      <a:pt x="1507" y="3265"/>
                      <a:pt x="1530" y="3356"/>
                      <a:pt x="1553" y="3447"/>
                    </a:cubicBezTo>
                    <a:cubicBezTo>
                      <a:pt x="1576" y="3538"/>
                      <a:pt x="1599" y="3653"/>
                      <a:pt x="1622" y="3744"/>
                    </a:cubicBezTo>
                    <a:cubicBezTo>
                      <a:pt x="1667" y="3926"/>
                      <a:pt x="1713" y="4109"/>
                      <a:pt x="1736" y="4315"/>
                    </a:cubicBezTo>
                    <a:cubicBezTo>
                      <a:pt x="1713" y="4360"/>
                      <a:pt x="1713" y="4429"/>
                      <a:pt x="1713" y="4474"/>
                    </a:cubicBezTo>
                    <a:cubicBezTo>
                      <a:pt x="1713" y="4520"/>
                      <a:pt x="1759" y="4566"/>
                      <a:pt x="1804" y="4588"/>
                    </a:cubicBezTo>
                    <a:cubicBezTo>
                      <a:pt x="1827" y="4588"/>
                      <a:pt x="1873" y="4588"/>
                      <a:pt x="1895" y="4566"/>
                    </a:cubicBezTo>
                    <a:cubicBezTo>
                      <a:pt x="1941" y="4520"/>
                      <a:pt x="1941" y="4474"/>
                      <a:pt x="1964" y="4429"/>
                    </a:cubicBezTo>
                    <a:cubicBezTo>
                      <a:pt x="1964" y="4383"/>
                      <a:pt x="1987" y="4315"/>
                      <a:pt x="1987" y="4246"/>
                    </a:cubicBezTo>
                    <a:cubicBezTo>
                      <a:pt x="1987" y="4132"/>
                      <a:pt x="1964" y="4041"/>
                      <a:pt x="1964" y="3949"/>
                    </a:cubicBezTo>
                    <a:cubicBezTo>
                      <a:pt x="1941" y="3858"/>
                      <a:pt x="1941" y="3767"/>
                      <a:pt x="1918" y="3698"/>
                    </a:cubicBezTo>
                    <a:cubicBezTo>
                      <a:pt x="1918" y="3607"/>
                      <a:pt x="1895" y="3516"/>
                      <a:pt x="1873" y="3424"/>
                    </a:cubicBezTo>
                    <a:cubicBezTo>
                      <a:pt x="1850" y="3242"/>
                      <a:pt x="1781" y="3059"/>
                      <a:pt x="1736" y="2899"/>
                    </a:cubicBezTo>
                    <a:cubicBezTo>
                      <a:pt x="1736" y="2854"/>
                      <a:pt x="1713" y="2808"/>
                      <a:pt x="1690" y="2762"/>
                    </a:cubicBezTo>
                    <a:lnTo>
                      <a:pt x="1690" y="2762"/>
                    </a:lnTo>
                    <a:cubicBezTo>
                      <a:pt x="1696" y="2768"/>
                      <a:pt x="1700" y="2773"/>
                      <a:pt x="1704" y="2776"/>
                    </a:cubicBezTo>
                    <a:lnTo>
                      <a:pt x="1704" y="2776"/>
                    </a:lnTo>
                    <a:cubicBezTo>
                      <a:pt x="1658" y="2627"/>
                      <a:pt x="1596" y="2478"/>
                      <a:pt x="1553" y="2329"/>
                    </a:cubicBezTo>
                    <a:cubicBezTo>
                      <a:pt x="1485" y="2192"/>
                      <a:pt x="1416" y="2055"/>
                      <a:pt x="1348" y="1895"/>
                    </a:cubicBezTo>
                    <a:cubicBezTo>
                      <a:pt x="1302" y="1781"/>
                      <a:pt x="1234" y="1644"/>
                      <a:pt x="1142" y="1507"/>
                    </a:cubicBezTo>
                    <a:cubicBezTo>
                      <a:pt x="1074" y="1393"/>
                      <a:pt x="982" y="1279"/>
                      <a:pt x="914" y="1142"/>
                    </a:cubicBezTo>
                    <a:cubicBezTo>
                      <a:pt x="891" y="1119"/>
                      <a:pt x="891" y="1119"/>
                      <a:pt x="868" y="1096"/>
                    </a:cubicBezTo>
                    <a:lnTo>
                      <a:pt x="891" y="1096"/>
                    </a:lnTo>
                    <a:cubicBezTo>
                      <a:pt x="800" y="982"/>
                      <a:pt x="731" y="845"/>
                      <a:pt x="663" y="731"/>
                    </a:cubicBezTo>
                    <a:cubicBezTo>
                      <a:pt x="617" y="662"/>
                      <a:pt x="572" y="617"/>
                      <a:pt x="549" y="548"/>
                    </a:cubicBezTo>
                    <a:cubicBezTo>
                      <a:pt x="503" y="503"/>
                      <a:pt x="457" y="457"/>
                      <a:pt x="435" y="411"/>
                    </a:cubicBezTo>
                    <a:cubicBezTo>
                      <a:pt x="343" y="297"/>
                      <a:pt x="275" y="206"/>
                      <a:pt x="206" y="115"/>
                    </a:cubicBezTo>
                    <a:cubicBezTo>
                      <a:pt x="206" y="92"/>
                      <a:pt x="184" y="69"/>
                      <a:pt x="184" y="46"/>
                    </a:cubicBezTo>
                    <a:cubicBezTo>
                      <a:pt x="161" y="23"/>
                      <a:pt x="138"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44" name="Google Shape;8070;p34">
                <a:extLst>
                  <a:ext uri="{FF2B5EF4-FFF2-40B4-BE49-F238E27FC236}">
                    <a16:creationId xmlns:a16="http://schemas.microsoft.com/office/drawing/2014/main" id="{E3447444-20F2-2AEB-C3D1-2BC0E1853993}"/>
                  </a:ext>
                </a:extLst>
              </p:cNvPr>
              <p:cNvSpPr/>
              <p:nvPr/>
            </p:nvSpPr>
            <p:spPr>
              <a:xfrm>
                <a:off x="1235204" y="2103503"/>
                <a:ext cx="60598" cy="109861"/>
              </a:xfrm>
              <a:custGeom>
                <a:avLst/>
                <a:gdLst/>
                <a:ahLst/>
                <a:cxnLst/>
                <a:rect l="l" t="t" r="r" b="b"/>
                <a:pathLst>
                  <a:path w="1096" h="1987" extrusionOk="0">
                    <a:moveTo>
                      <a:pt x="69" y="1"/>
                    </a:moveTo>
                    <a:cubicBezTo>
                      <a:pt x="69" y="1"/>
                      <a:pt x="46" y="1"/>
                      <a:pt x="23" y="24"/>
                    </a:cubicBezTo>
                    <a:cubicBezTo>
                      <a:pt x="0" y="46"/>
                      <a:pt x="0" y="92"/>
                      <a:pt x="23" y="115"/>
                    </a:cubicBezTo>
                    <a:cubicBezTo>
                      <a:pt x="92" y="206"/>
                      <a:pt x="160" y="297"/>
                      <a:pt x="229" y="389"/>
                    </a:cubicBezTo>
                    <a:cubicBezTo>
                      <a:pt x="251" y="412"/>
                      <a:pt x="274" y="434"/>
                      <a:pt x="274" y="457"/>
                    </a:cubicBezTo>
                    <a:cubicBezTo>
                      <a:pt x="297" y="480"/>
                      <a:pt x="320" y="526"/>
                      <a:pt x="343" y="549"/>
                    </a:cubicBezTo>
                    <a:cubicBezTo>
                      <a:pt x="366" y="571"/>
                      <a:pt x="388" y="617"/>
                      <a:pt x="411" y="663"/>
                    </a:cubicBezTo>
                    <a:cubicBezTo>
                      <a:pt x="434" y="708"/>
                      <a:pt x="457" y="754"/>
                      <a:pt x="480" y="777"/>
                    </a:cubicBezTo>
                    <a:cubicBezTo>
                      <a:pt x="525" y="822"/>
                      <a:pt x="548" y="891"/>
                      <a:pt x="571" y="937"/>
                    </a:cubicBezTo>
                    <a:cubicBezTo>
                      <a:pt x="571" y="937"/>
                      <a:pt x="594" y="959"/>
                      <a:pt x="594" y="982"/>
                    </a:cubicBezTo>
                    <a:cubicBezTo>
                      <a:pt x="617" y="1005"/>
                      <a:pt x="639" y="1051"/>
                      <a:pt x="639" y="1074"/>
                    </a:cubicBezTo>
                    <a:cubicBezTo>
                      <a:pt x="662" y="1119"/>
                      <a:pt x="685" y="1165"/>
                      <a:pt x="708" y="1210"/>
                    </a:cubicBezTo>
                    <a:cubicBezTo>
                      <a:pt x="731" y="1256"/>
                      <a:pt x="754" y="1302"/>
                      <a:pt x="776" y="1347"/>
                    </a:cubicBezTo>
                    <a:cubicBezTo>
                      <a:pt x="799" y="1370"/>
                      <a:pt x="799" y="1393"/>
                      <a:pt x="799" y="1416"/>
                    </a:cubicBezTo>
                    <a:cubicBezTo>
                      <a:pt x="822" y="1439"/>
                      <a:pt x="822" y="1462"/>
                      <a:pt x="845" y="1484"/>
                    </a:cubicBezTo>
                    <a:cubicBezTo>
                      <a:pt x="845" y="1530"/>
                      <a:pt x="868" y="1553"/>
                      <a:pt x="868" y="1576"/>
                    </a:cubicBezTo>
                    <a:cubicBezTo>
                      <a:pt x="891" y="1599"/>
                      <a:pt x="891" y="1621"/>
                      <a:pt x="913" y="1667"/>
                    </a:cubicBezTo>
                    <a:cubicBezTo>
                      <a:pt x="913" y="1667"/>
                      <a:pt x="913" y="1690"/>
                      <a:pt x="913" y="1713"/>
                    </a:cubicBezTo>
                    <a:lnTo>
                      <a:pt x="936" y="1758"/>
                    </a:lnTo>
                    <a:cubicBezTo>
                      <a:pt x="936" y="1735"/>
                      <a:pt x="936" y="1735"/>
                      <a:pt x="936" y="1735"/>
                    </a:cubicBezTo>
                    <a:cubicBezTo>
                      <a:pt x="936" y="1758"/>
                      <a:pt x="936" y="1804"/>
                      <a:pt x="959" y="1827"/>
                    </a:cubicBezTo>
                    <a:cubicBezTo>
                      <a:pt x="959" y="1872"/>
                      <a:pt x="959" y="1895"/>
                      <a:pt x="982" y="1941"/>
                    </a:cubicBezTo>
                    <a:cubicBezTo>
                      <a:pt x="982" y="1964"/>
                      <a:pt x="1005" y="1987"/>
                      <a:pt x="1027" y="1987"/>
                    </a:cubicBezTo>
                    <a:cubicBezTo>
                      <a:pt x="1050" y="1987"/>
                      <a:pt x="1096" y="1964"/>
                      <a:pt x="1096" y="1941"/>
                    </a:cubicBezTo>
                    <a:cubicBezTo>
                      <a:pt x="1096" y="1872"/>
                      <a:pt x="1073" y="1804"/>
                      <a:pt x="1050" y="1735"/>
                    </a:cubicBezTo>
                    <a:cubicBezTo>
                      <a:pt x="1050" y="1713"/>
                      <a:pt x="1027" y="1667"/>
                      <a:pt x="1027" y="1644"/>
                    </a:cubicBezTo>
                    <a:cubicBezTo>
                      <a:pt x="1005" y="1599"/>
                      <a:pt x="1005" y="1553"/>
                      <a:pt x="982" y="1530"/>
                    </a:cubicBezTo>
                    <a:cubicBezTo>
                      <a:pt x="959" y="1462"/>
                      <a:pt x="936" y="1370"/>
                      <a:pt x="913" y="1302"/>
                    </a:cubicBezTo>
                    <a:cubicBezTo>
                      <a:pt x="868" y="1233"/>
                      <a:pt x="822" y="1142"/>
                      <a:pt x="799" y="1074"/>
                    </a:cubicBezTo>
                    <a:cubicBezTo>
                      <a:pt x="776" y="1028"/>
                      <a:pt x="776" y="1005"/>
                      <a:pt x="754" y="982"/>
                    </a:cubicBezTo>
                    <a:cubicBezTo>
                      <a:pt x="731" y="937"/>
                      <a:pt x="731" y="914"/>
                      <a:pt x="708" y="868"/>
                    </a:cubicBezTo>
                    <a:cubicBezTo>
                      <a:pt x="662" y="800"/>
                      <a:pt x="617" y="731"/>
                      <a:pt x="571" y="663"/>
                    </a:cubicBezTo>
                    <a:cubicBezTo>
                      <a:pt x="548" y="594"/>
                      <a:pt x="502" y="526"/>
                      <a:pt x="457" y="457"/>
                    </a:cubicBezTo>
                    <a:cubicBezTo>
                      <a:pt x="411" y="389"/>
                      <a:pt x="366" y="320"/>
                      <a:pt x="320" y="275"/>
                    </a:cubicBezTo>
                    <a:cubicBezTo>
                      <a:pt x="251" y="183"/>
                      <a:pt x="206" y="115"/>
                      <a:pt x="137" y="24"/>
                    </a:cubicBezTo>
                    <a:cubicBezTo>
                      <a:pt x="114" y="24"/>
                      <a:pt x="92" y="1"/>
                      <a:pt x="69" y="1"/>
                    </a:cubicBezTo>
                    <a:close/>
                  </a:path>
                </a:pathLst>
              </a:custGeom>
              <a:solidFill>
                <a:srgbClr val="FEBE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45" name="Google Shape;8071;p34">
                <a:extLst>
                  <a:ext uri="{FF2B5EF4-FFF2-40B4-BE49-F238E27FC236}">
                    <a16:creationId xmlns:a16="http://schemas.microsoft.com/office/drawing/2014/main" id="{B59FF708-FC0B-1A6D-0A1A-425AE8624C03}"/>
                  </a:ext>
                </a:extLst>
              </p:cNvPr>
              <p:cNvSpPr/>
              <p:nvPr/>
            </p:nvSpPr>
            <p:spPr>
              <a:xfrm>
                <a:off x="1158184" y="2065685"/>
                <a:ext cx="43016" cy="63141"/>
              </a:xfrm>
              <a:custGeom>
                <a:avLst/>
                <a:gdLst/>
                <a:ahLst/>
                <a:cxnLst/>
                <a:rect l="l" t="t" r="r" b="b"/>
                <a:pathLst>
                  <a:path w="778" h="1142" extrusionOk="0">
                    <a:moveTo>
                      <a:pt x="69" y="0"/>
                    </a:moveTo>
                    <a:cubicBezTo>
                      <a:pt x="47" y="0"/>
                      <a:pt x="24" y="23"/>
                      <a:pt x="24" y="23"/>
                    </a:cubicBezTo>
                    <a:cubicBezTo>
                      <a:pt x="1" y="46"/>
                      <a:pt x="1" y="68"/>
                      <a:pt x="24" y="91"/>
                    </a:cubicBezTo>
                    <a:cubicBezTo>
                      <a:pt x="92" y="183"/>
                      <a:pt x="161" y="297"/>
                      <a:pt x="229" y="388"/>
                    </a:cubicBezTo>
                    <a:cubicBezTo>
                      <a:pt x="275" y="479"/>
                      <a:pt x="343" y="571"/>
                      <a:pt x="389" y="639"/>
                    </a:cubicBezTo>
                    <a:cubicBezTo>
                      <a:pt x="435" y="730"/>
                      <a:pt x="480" y="799"/>
                      <a:pt x="526" y="867"/>
                    </a:cubicBezTo>
                    <a:cubicBezTo>
                      <a:pt x="572" y="936"/>
                      <a:pt x="617" y="1027"/>
                      <a:pt x="663" y="1118"/>
                    </a:cubicBezTo>
                    <a:cubicBezTo>
                      <a:pt x="663" y="1118"/>
                      <a:pt x="686" y="1141"/>
                      <a:pt x="686" y="1141"/>
                    </a:cubicBezTo>
                    <a:lnTo>
                      <a:pt x="731" y="1141"/>
                    </a:lnTo>
                    <a:cubicBezTo>
                      <a:pt x="754" y="1118"/>
                      <a:pt x="777" y="1096"/>
                      <a:pt x="754" y="1073"/>
                    </a:cubicBezTo>
                    <a:cubicBezTo>
                      <a:pt x="663" y="890"/>
                      <a:pt x="572" y="708"/>
                      <a:pt x="457" y="548"/>
                    </a:cubicBezTo>
                    <a:cubicBezTo>
                      <a:pt x="412" y="457"/>
                      <a:pt x="343" y="365"/>
                      <a:pt x="275" y="297"/>
                    </a:cubicBezTo>
                    <a:cubicBezTo>
                      <a:pt x="229" y="205"/>
                      <a:pt x="161" y="114"/>
                      <a:pt x="115" y="23"/>
                    </a:cubicBezTo>
                    <a:cubicBezTo>
                      <a:pt x="92" y="23"/>
                      <a:pt x="69" y="0"/>
                      <a:pt x="69" y="0"/>
                    </a:cubicBezTo>
                    <a:close/>
                  </a:path>
                </a:pathLst>
              </a:custGeom>
              <a:solidFill>
                <a:srgbClr val="FEBE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46" name="Google Shape;8072;p34">
                <a:extLst>
                  <a:ext uri="{FF2B5EF4-FFF2-40B4-BE49-F238E27FC236}">
                    <a16:creationId xmlns:a16="http://schemas.microsoft.com/office/drawing/2014/main" id="{270E2253-E921-9AB1-84AE-A103873172F5}"/>
                  </a:ext>
                </a:extLst>
              </p:cNvPr>
              <p:cNvSpPr/>
              <p:nvPr/>
            </p:nvSpPr>
            <p:spPr>
              <a:xfrm>
                <a:off x="1154425" y="2066901"/>
                <a:ext cx="53078" cy="75471"/>
              </a:xfrm>
              <a:custGeom>
                <a:avLst/>
                <a:gdLst/>
                <a:ahLst/>
                <a:cxnLst/>
                <a:rect l="l" t="t" r="r" b="b"/>
                <a:pathLst>
                  <a:path w="960" h="1365" extrusionOk="0">
                    <a:moveTo>
                      <a:pt x="23" y="1"/>
                    </a:moveTo>
                    <a:cubicBezTo>
                      <a:pt x="1" y="24"/>
                      <a:pt x="1" y="69"/>
                      <a:pt x="23" y="115"/>
                    </a:cubicBezTo>
                    <a:cubicBezTo>
                      <a:pt x="92" y="229"/>
                      <a:pt x="183" y="343"/>
                      <a:pt x="274" y="457"/>
                    </a:cubicBezTo>
                    <a:cubicBezTo>
                      <a:pt x="320" y="526"/>
                      <a:pt x="343" y="571"/>
                      <a:pt x="389" y="640"/>
                    </a:cubicBezTo>
                    <a:cubicBezTo>
                      <a:pt x="434" y="686"/>
                      <a:pt x="457" y="754"/>
                      <a:pt x="503" y="800"/>
                    </a:cubicBezTo>
                    <a:cubicBezTo>
                      <a:pt x="548" y="891"/>
                      <a:pt x="594" y="959"/>
                      <a:pt x="640" y="1051"/>
                    </a:cubicBezTo>
                    <a:cubicBezTo>
                      <a:pt x="708" y="1142"/>
                      <a:pt x="777" y="1233"/>
                      <a:pt x="845" y="1348"/>
                    </a:cubicBezTo>
                    <a:cubicBezTo>
                      <a:pt x="856" y="1359"/>
                      <a:pt x="874" y="1365"/>
                      <a:pt x="891" y="1365"/>
                    </a:cubicBezTo>
                    <a:cubicBezTo>
                      <a:pt x="908" y="1365"/>
                      <a:pt x="925" y="1359"/>
                      <a:pt x="936" y="1348"/>
                    </a:cubicBezTo>
                    <a:cubicBezTo>
                      <a:pt x="936" y="1348"/>
                      <a:pt x="959" y="1325"/>
                      <a:pt x="959" y="1302"/>
                    </a:cubicBezTo>
                    <a:cubicBezTo>
                      <a:pt x="959" y="1279"/>
                      <a:pt x="959" y="1279"/>
                      <a:pt x="936" y="1256"/>
                    </a:cubicBezTo>
                    <a:cubicBezTo>
                      <a:pt x="914" y="1211"/>
                      <a:pt x="868" y="1165"/>
                      <a:pt x="845" y="1119"/>
                    </a:cubicBezTo>
                    <a:cubicBezTo>
                      <a:pt x="799" y="1028"/>
                      <a:pt x="754" y="937"/>
                      <a:pt x="685" y="868"/>
                    </a:cubicBezTo>
                    <a:cubicBezTo>
                      <a:pt x="662" y="823"/>
                      <a:pt x="640" y="777"/>
                      <a:pt x="617" y="731"/>
                    </a:cubicBezTo>
                    <a:cubicBezTo>
                      <a:pt x="594" y="686"/>
                      <a:pt x="548" y="640"/>
                      <a:pt x="525" y="594"/>
                    </a:cubicBezTo>
                    <a:cubicBezTo>
                      <a:pt x="480" y="503"/>
                      <a:pt x="411" y="412"/>
                      <a:pt x="343" y="343"/>
                    </a:cubicBezTo>
                    <a:cubicBezTo>
                      <a:pt x="274" y="229"/>
                      <a:pt x="206" y="115"/>
                      <a:pt x="115" y="24"/>
                    </a:cubicBezTo>
                    <a:cubicBezTo>
                      <a:pt x="115" y="1"/>
                      <a:pt x="92" y="1"/>
                      <a:pt x="69" y="1"/>
                    </a:cubicBezTo>
                    <a:close/>
                  </a:path>
                </a:pathLst>
              </a:custGeom>
              <a:solidFill>
                <a:srgbClr val="FEBE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47" name="Google Shape;8073;p34">
                <a:extLst>
                  <a:ext uri="{FF2B5EF4-FFF2-40B4-BE49-F238E27FC236}">
                    <a16:creationId xmlns:a16="http://schemas.microsoft.com/office/drawing/2014/main" id="{7ECD00DB-D810-330C-8145-FB3D0E3392E6}"/>
                  </a:ext>
                </a:extLst>
              </p:cNvPr>
              <p:cNvSpPr/>
              <p:nvPr/>
            </p:nvSpPr>
            <p:spPr>
              <a:xfrm>
                <a:off x="1155696" y="2069444"/>
                <a:ext cx="83322" cy="130982"/>
              </a:xfrm>
              <a:custGeom>
                <a:avLst/>
                <a:gdLst/>
                <a:ahLst/>
                <a:cxnLst/>
                <a:rect l="l" t="t" r="r" b="b"/>
                <a:pathLst>
                  <a:path w="1507" h="2369" extrusionOk="0">
                    <a:moveTo>
                      <a:pt x="46" y="0"/>
                    </a:moveTo>
                    <a:cubicBezTo>
                      <a:pt x="23" y="0"/>
                      <a:pt x="23" y="0"/>
                      <a:pt x="23" y="23"/>
                    </a:cubicBezTo>
                    <a:cubicBezTo>
                      <a:pt x="0" y="23"/>
                      <a:pt x="0" y="69"/>
                      <a:pt x="0" y="92"/>
                    </a:cubicBezTo>
                    <a:cubicBezTo>
                      <a:pt x="114" y="229"/>
                      <a:pt x="229" y="366"/>
                      <a:pt x="320" y="503"/>
                    </a:cubicBezTo>
                    <a:cubicBezTo>
                      <a:pt x="343" y="548"/>
                      <a:pt x="366" y="571"/>
                      <a:pt x="388" y="594"/>
                    </a:cubicBezTo>
                    <a:cubicBezTo>
                      <a:pt x="434" y="640"/>
                      <a:pt x="457" y="685"/>
                      <a:pt x="480" y="731"/>
                    </a:cubicBezTo>
                    <a:cubicBezTo>
                      <a:pt x="525" y="799"/>
                      <a:pt x="571" y="868"/>
                      <a:pt x="594" y="936"/>
                    </a:cubicBezTo>
                    <a:cubicBezTo>
                      <a:pt x="594" y="936"/>
                      <a:pt x="594" y="913"/>
                      <a:pt x="594" y="913"/>
                    </a:cubicBezTo>
                    <a:cubicBezTo>
                      <a:pt x="639" y="982"/>
                      <a:pt x="662" y="1028"/>
                      <a:pt x="708" y="1073"/>
                    </a:cubicBezTo>
                    <a:cubicBezTo>
                      <a:pt x="708" y="1119"/>
                      <a:pt x="731" y="1142"/>
                      <a:pt x="754" y="1165"/>
                    </a:cubicBezTo>
                    <a:cubicBezTo>
                      <a:pt x="776" y="1187"/>
                      <a:pt x="776" y="1210"/>
                      <a:pt x="799" y="1233"/>
                    </a:cubicBezTo>
                    <a:cubicBezTo>
                      <a:pt x="868" y="1370"/>
                      <a:pt x="936" y="1484"/>
                      <a:pt x="1005" y="1598"/>
                    </a:cubicBezTo>
                    <a:cubicBezTo>
                      <a:pt x="1027" y="1667"/>
                      <a:pt x="1050" y="1712"/>
                      <a:pt x="1096" y="1781"/>
                    </a:cubicBezTo>
                    <a:cubicBezTo>
                      <a:pt x="1119" y="1849"/>
                      <a:pt x="1142" y="1895"/>
                      <a:pt x="1187" y="1963"/>
                    </a:cubicBezTo>
                    <a:cubicBezTo>
                      <a:pt x="1256" y="2078"/>
                      <a:pt x="1324" y="2215"/>
                      <a:pt x="1393" y="2329"/>
                    </a:cubicBezTo>
                    <a:cubicBezTo>
                      <a:pt x="1393" y="2351"/>
                      <a:pt x="1393" y="2351"/>
                      <a:pt x="1416" y="2351"/>
                    </a:cubicBezTo>
                    <a:cubicBezTo>
                      <a:pt x="1427" y="2363"/>
                      <a:pt x="1433" y="2369"/>
                      <a:pt x="1438" y="2369"/>
                    </a:cubicBezTo>
                    <a:cubicBezTo>
                      <a:pt x="1444" y="2369"/>
                      <a:pt x="1450" y="2363"/>
                      <a:pt x="1461" y="2351"/>
                    </a:cubicBezTo>
                    <a:cubicBezTo>
                      <a:pt x="1484" y="2351"/>
                      <a:pt x="1507" y="2306"/>
                      <a:pt x="1484" y="2283"/>
                    </a:cubicBezTo>
                    <a:cubicBezTo>
                      <a:pt x="1416" y="2169"/>
                      <a:pt x="1370" y="2078"/>
                      <a:pt x="1301" y="1963"/>
                    </a:cubicBezTo>
                    <a:cubicBezTo>
                      <a:pt x="1256" y="1872"/>
                      <a:pt x="1210" y="1781"/>
                      <a:pt x="1164" y="1690"/>
                    </a:cubicBezTo>
                    <a:cubicBezTo>
                      <a:pt x="1119" y="1598"/>
                      <a:pt x="1073" y="1507"/>
                      <a:pt x="1027" y="1438"/>
                    </a:cubicBezTo>
                    <a:cubicBezTo>
                      <a:pt x="982" y="1347"/>
                      <a:pt x="913" y="1256"/>
                      <a:pt x="868" y="1165"/>
                    </a:cubicBezTo>
                    <a:cubicBezTo>
                      <a:pt x="799" y="1073"/>
                      <a:pt x="754" y="982"/>
                      <a:pt x="685" y="891"/>
                    </a:cubicBezTo>
                    <a:cubicBezTo>
                      <a:pt x="639" y="799"/>
                      <a:pt x="594" y="731"/>
                      <a:pt x="525" y="640"/>
                    </a:cubicBezTo>
                    <a:cubicBezTo>
                      <a:pt x="502" y="594"/>
                      <a:pt x="480" y="571"/>
                      <a:pt x="457" y="525"/>
                    </a:cubicBezTo>
                    <a:cubicBezTo>
                      <a:pt x="434" y="480"/>
                      <a:pt x="388" y="434"/>
                      <a:pt x="366" y="389"/>
                    </a:cubicBezTo>
                    <a:cubicBezTo>
                      <a:pt x="297" y="297"/>
                      <a:pt x="229" y="229"/>
                      <a:pt x="160" y="137"/>
                    </a:cubicBezTo>
                    <a:cubicBezTo>
                      <a:pt x="137" y="92"/>
                      <a:pt x="114" y="69"/>
                      <a:pt x="92" y="23"/>
                    </a:cubicBezTo>
                    <a:cubicBezTo>
                      <a:pt x="69" y="0"/>
                      <a:pt x="69" y="0"/>
                      <a:pt x="46"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48" name="Google Shape;8074;p34">
                <a:extLst>
                  <a:ext uri="{FF2B5EF4-FFF2-40B4-BE49-F238E27FC236}">
                    <a16:creationId xmlns:a16="http://schemas.microsoft.com/office/drawing/2014/main" id="{8AB356BB-52DA-7508-EA97-6C44C7702A22}"/>
                  </a:ext>
                </a:extLst>
              </p:cNvPr>
              <p:cNvSpPr/>
              <p:nvPr/>
            </p:nvSpPr>
            <p:spPr>
              <a:xfrm>
                <a:off x="1143090" y="2094657"/>
                <a:ext cx="47992" cy="69997"/>
              </a:xfrm>
              <a:custGeom>
                <a:avLst/>
                <a:gdLst/>
                <a:ahLst/>
                <a:cxnLst/>
                <a:rect l="l" t="t" r="r" b="b"/>
                <a:pathLst>
                  <a:path w="868" h="1266" extrusionOk="0">
                    <a:moveTo>
                      <a:pt x="23" y="1"/>
                    </a:moveTo>
                    <a:cubicBezTo>
                      <a:pt x="0" y="24"/>
                      <a:pt x="0" y="47"/>
                      <a:pt x="23" y="69"/>
                    </a:cubicBezTo>
                    <a:cubicBezTo>
                      <a:pt x="69" y="161"/>
                      <a:pt x="114" y="229"/>
                      <a:pt x="183" y="321"/>
                    </a:cubicBezTo>
                    <a:lnTo>
                      <a:pt x="160" y="298"/>
                    </a:lnTo>
                    <a:lnTo>
                      <a:pt x="160" y="298"/>
                    </a:lnTo>
                    <a:cubicBezTo>
                      <a:pt x="206" y="389"/>
                      <a:pt x="274" y="457"/>
                      <a:pt x="320" y="549"/>
                    </a:cubicBezTo>
                    <a:cubicBezTo>
                      <a:pt x="365" y="617"/>
                      <a:pt x="411" y="709"/>
                      <a:pt x="457" y="800"/>
                    </a:cubicBezTo>
                    <a:cubicBezTo>
                      <a:pt x="502" y="868"/>
                      <a:pt x="548" y="937"/>
                      <a:pt x="571" y="1005"/>
                    </a:cubicBezTo>
                    <a:cubicBezTo>
                      <a:pt x="594" y="1051"/>
                      <a:pt x="639" y="1097"/>
                      <a:pt x="662" y="1142"/>
                    </a:cubicBezTo>
                    <a:cubicBezTo>
                      <a:pt x="685" y="1188"/>
                      <a:pt x="708" y="1211"/>
                      <a:pt x="730" y="1234"/>
                    </a:cubicBezTo>
                    <a:cubicBezTo>
                      <a:pt x="747" y="1250"/>
                      <a:pt x="763" y="1266"/>
                      <a:pt x="787" y="1266"/>
                    </a:cubicBezTo>
                    <a:cubicBezTo>
                      <a:pt x="797" y="1266"/>
                      <a:pt x="808" y="1263"/>
                      <a:pt x="822" y="1256"/>
                    </a:cubicBezTo>
                    <a:cubicBezTo>
                      <a:pt x="845" y="1256"/>
                      <a:pt x="867" y="1234"/>
                      <a:pt x="867" y="1211"/>
                    </a:cubicBezTo>
                    <a:cubicBezTo>
                      <a:pt x="867" y="1188"/>
                      <a:pt x="867" y="1165"/>
                      <a:pt x="867" y="1142"/>
                    </a:cubicBezTo>
                    <a:cubicBezTo>
                      <a:pt x="845" y="1097"/>
                      <a:pt x="822" y="1074"/>
                      <a:pt x="799" y="1028"/>
                    </a:cubicBezTo>
                    <a:cubicBezTo>
                      <a:pt x="776" y="982"/>
                      <a:pt x="730" y="937"/>
                      <a:pt x="708" y="868"/>
                    </a:cubicBezTo>
                    <a:cubicBezTo>
                      <a:pt x="639" y="777"/>
                      <a:pt x="571" y="686"/>
                      <a:pt x="502" y="594"/>
                    </a:cubicBezTo>
                    <a:cubicBezTo>
                      <a:pt x="434" y="503"/>
                      <a:pt x="365" y="412"/>
                      <a:pt x="297" y="321"/>
                    </a:cubicBezTo>
                    <a:cubicBezTo>
                      <a:pt x="228" y="229"/>
                      <a:pt x="160" y="115"/>
                      <a:pt x="9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49" name="Google Shape;8075;p34">
                <a:extLst>
                  <a:ext uri="{FF2B5EF4-FFF2-40B4-BE49-F238E27FC236}">
                    <a16:creationId xmlns:a16="http://schemas.microsoft.com/office/drawing/2014/main" id="{60942C70-F60C-AA13-A390-FB9D70CB3AB6}"/>
                  </a:ext>
                </a:extLst>
              </p:cNvPr>
              <p:cNvSpPr/>
              <p:nvPr/>
            </p:nvSpPr>
            <p:spPr>
              <a:xfrm>
                <a:off x="753125" y="2222157"/>
                <a:ext cx="147680" cy="244161"/>
              </a:xfrm>
              <a:custGeom>
                <a:avLst/>
                <a:gdLst/>
                <a:ahLst/>
                <a:cxnLst/>
                <a:rect l="l" t="t" r="r" b="b"/>
                <a:pathLst>
                  <a:path w="2671" h="4416" extrusionOk="0">
                    <a:moveTo>
                      <a:pt x="228" y="0"/>
                    </a:moveTo>
                    <a:cubicBezTo>
                      <a:pt x="228" y="0"/>
                      <a:pt x="205" y="23"/>
                      <a:pt x="205" y="23"/>
                    </a:cubicBezTo>
                    <a:cubicBezTo>
                      <a:pt x="160" y="23"/>
                      <a:pt x="114" y="46"/>
                      <a:pt x="91" y="69"/>
                    </a:cubicBezTo>
                    <a:cubicBezTo>
                      <a:pt x="46" y="92"/>
                      <a:pt x="23" y="137"/>
                      <a:pt x="0" y="206"/>
                    </a:cubicBezTo>
                    <a:cubicBezTo>
                      <a:pt x="0" y="274"/>
                      <a:pt x="0" y="343"/>
                      <a:pt x="23" y="411"/>
                    </a:cubicBezTo>
                    <a:cubicBezTo>
                      <a:pt x="46" y="502"/>
                      <a:pt x="69" y="594"/>
                      <a:pt x="91" y="662"/>
                    </a:cubicBezTo>
                    <a:cubicBezTo>
                      <a:pt x="114" y="868"/>
                      <a:pt x="160" y="1073"/>
                      <a:pt x="228" y="1256"/>
                    </a:cubicBezTo>
                    <a:cubicBezTo>
                      <a:pt x="274" y="1461"/>
                      <a:pt x="320" y="1667"/>
                      <a:pt x="388" y="1872"/>
                    </a:cubicBezTo>
                    <a:cubicBezTo>
                      <a:pt x="434" y="1940"/>
                      <a:pt x="457" y="2032"/>
                      <a:pt x="502" y="2123"/>
                    </a:cubicBezTo>
                    <a:cubicBezTo>
                      <a:pt x="525" y="2169"/>
                      <a:pt x="525" y="2214"/>
                      <a:pt x="548" y="2283"/>
                    </a:cubicBezTo>
                    <a:cubicBezTo>
                      <a:pt x="548" y="2283"/>
                      <a:pt x="548" y="2283"/>
                      <a:pt x="548" y="2306"/>
                    </a:cubicBezTo>
                    <a:cubicBezTo>
                      <a:pt x="548" y="2351"/>
                      <a:pt x="571" y="2397"/>
                      <a:pt x="594" y="2443"/>
                    </a:cubicBezTo>
                    <a:cubicBezTo>
                      <a:pt x="594" y="2511"/>
                      <a:pt x="616" y="2580"/>
                      <a:pt x="639" y="2625"/>
                    </a:cubicBezTo>
                    <a:cubicBezTo>
                      <a:pt x="685" y="2717"/>
                      <a:pt x="708" y="2831"/>
                      <a:pt x="753" y="2922"/>
                    </a:cubicBezTo>
                    <a:cubicBezTo>
                      <a:pt x="822" y="3127"/>
                      <a:pt x="913" y="3310"/>
                      <a:pt x="1027" y="3493"/>
                    </a:cubicBezTo>
                    <a:cubicBezTo>
                      <a:pt x="1096" y="3584"/>
                      <a:pt x="1141" y="3675"/>
                      <a:pt x="1210" y="3767"/>
                    </a:cubicBezTo>
                    <a:cubicBezTo>
                      <a:pt x="1278" y="3835"/>
                      <a:pt x="1370" y="3926"/>
                      <a:pt x="1438" y="3995"/>
                    </a:cubicBezTo>
                    <a:cubicBezTo>
                      <a:pt x="1507" y="4063"/>
                      <a:pt x="1598" y="4132"/>
                      <a:pt x="1666" y="4177"/>
                    </a:cubicBezTo>
                    <a:cubicBezTo>
                      <a:pt x="1758" y="4246"/>
                      <a:pt x="1849" y="4291"/>
                      <a:pt x="1940" y="4314"/>
                    </a:cubicBezTo>
                    <a:cubicBezTo>
                      <a:pt x="2032" y="4360"/>
                      <a:pt x="2146" y="4383"/>
                      <a:pt x="2237" y="4406"/>
                    </a:cubicBezTo>
                    <a:cubicBezTo>
                      <a:pt x="2283" y="4406"/>
                      <a:pt x="2338" y="4416"/>
                      <a:pt x="2391" y="4416"/>
                    </a:cubicBezTo>
                    <a:cubicBezTo>
                      <a:pt x="2417" y="4416"/>
                      <a:pt x="2442" y="4413"/>
                      <a:pt x="2465" y="4406"/>
                    </a:cubicBezTo>
                    <a:cubicBezTo>
                      <a:pt x="2511" y="4406"/>
                      <a:pt x="2534" y="4406"/>
                      <a:pt x="2579" y="4383"/>
                    </a:cubicBezTo>
                    <a:cubicBezTo>
                      <a:pt x="2625" y="4360"/>
                      <a:pt x="2648" y="4314"/>
                      <a:pt x="2671" y="4246"/>
                    </a:cubicBezTo>
                    <a:cubicBezTo>
                      <a:pt x="2671" y="4200"/>
                      <a:pt x="2648" y="4155"/>
                      <a:pt x="2625" y="4132"/>
                    </a:cubicBezTo>
                    <a:cubicBezTo>
                      <a:pt x="2602" y="4086"/>
                      <a:pt x="2579" y="4063"/>
                      <a:pt x="2534" y="4018"/>
                    </a:cubicBezTo>
                    <a:cubicBezTo>
                      <a:pt x="2488" y="3972"/>
                      <a:pt x="2442" y="3926"/>
                      <a:pt x="2397" y="3858"/>
                    </a:cubicBezTo>
                    <a:cubicBezTo>
                      <a:pt x="2328" y="3789"/>
                      <a:pt x="2260" y="3721"/>
                      <a:pt x="2214" y="3652"/>
                    </a:cubicBezTo>
                    <a:cubicBezTo>
                      <a:pt x="2100" y="3515"/>
                      <a:pt x="1986" y="3356"/>
                      <a:pt x="1895" y="3219"/>
                    </a:cubicBezTo>
                    <a:cubicBezTo>
                      <a:pt x="1803" y="3059"/>
                      <a:pt x="1735" y="2899"/>
                      <a:pt x="1643" y="2762"/>
                    </a:cubicBezTo>
                    <a:cubicBezTo>
                      <a:pt x="1575" y="2602"/>
                      <a:pt x="1484" y="2443"/>
                      <a:pt x="1415" y="2306"/>
                    </a:cubicBezTo>
                    <a:cubicBezTo>
                      <a:pt x="1370" y="2146"/>
                      <a:pt x="1301" y="2009"/>
                      <a:pt x="1255" y="1849"/>
                    </a:cubicBezTo>
                    <a:cubicBezTo>
                      <a:pt x="1187" y="1689"/>
                      <a:pt x="1119" y="1530"/>
                      <a:pt x="1073" y="1347"/>
                    </a:cubicBezTo>
                    <a:lnTo>
                      <a:pt x="1050" y="1301"/>
                    </a:lnTo>
                    <a:cubicBezTo>
                      <a:pt x="1050" y="1256"/>
                      <a:pt x="1027" y="1210"/>
                      <a:pt x="1027" y="1187"/>
                    </a:cubicBezTo>
                    <a:lnTo>
                      <a:pt x="1027" y="1233"/>
                    </a:lnTo>
                    <a:cubicBezTo>
                      <a:pt x="1004" y="1164"/>
                      <a:pt x="1004" y="1096"/>
                      <a:pt x="982" y="1027"/>
                    </a:cubicBezTo>
                    <a:cubicBezTo>
                      <a:pt x="936" y="868"/>
                      <a:pt x="913" y="731"/>
                      <a:pt x="867" y="571"/>
                    </a:cubicBezTo>
                    <a:cubicBezTo>
                      <a:pt x="845" y="411"/>
                      <a:pt x="822" y="251"/>
                      <a:pt x="799" y="92"/>
                    </a:cubicBezTo>
                    <a:cubicBezTo>
                      <a:pt x="799" y="54"/>
                      <a:pt x="769" y="17"/>
                      <a:pt x="720" y="17"/>
                    </a:cubicBezTo>
                    <a:cubicBezTo>
                      <a:pt x="709" y="17"/>
                      <a:pt x="697" y="19"/>
                      <a:pt x="685" y="23"/>
                    </a:cubicBezTo>
                    <a:cubicBezTo>
                      <a:pt x="639" y="23"/>
                      <a:pt x="616" y="69"/>
                      <a:pt x="616" y="137"/>
                    </a:cubicBezTo>
                    <a:cubicBezTo>
                      <a:pt x="616" y="160"/>
                      <a:pt x="616" y="206"/>
                      <a:pt x="616" y="229"/>
                    </a:cubicBezTo>
                    <a:cubicBezTo>
                      <a:pt x="594" y="229"/>
                      <a:pt x="571" y="206"/>
                      <a:pt x="571" y="206"/>
                    </a:cubicBezTo>
                    <a:cubicBezTo>
                      <a:pt x="548" y="194"/>
                      <a:pt x="525" y="189"/>
                      <a:pt x="502" y="189"/>
                    </a:cubicBezTo>
                    <a:cubicBezTo>
                      <a:pt x="479" y="189"/>
                      <a:pt x="457" y="194"/>
                      <a:pt x="434" y="206"/>
                    </a:cubicBezTo>
                    <a:cubicBezTo>
                      <a:pt x="434" y="206"/>
                      <a:pt x="434" y="183"/>
                      <a:pt x="411" y="160"/>
                    </a:cubicBezTo>
                    <a:cubicBezTo>
                      <a:pt x="411" y="114"/>
                      <a:pt x="365" y="69"/>
                      <a:pt x="342" y="46"/>
                    </a:cubicBezTo>
                    <a:cubicBezTo>
                      <a:pt x="297" y="23"/>
                      <a:pt x="274" y="0"/>
                      <a:pt x="228"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50" name="Google Shape;8076;p34">
                <a:extLst>
                  <a:ext uri="{FF2B5EF4-FFF2-40B4-BE49-F238E27FC236}">
                    <a16:creationId xmlns:a16="http://schemas.microsoft.com/office/drawing/2014/main" id="{DCAF57B8-2780-36E8-7009-9F7E7CF6CA4F}"/>
                  </a:ext>
                </a:extLst>
              </p:cNvPr>
              <p:cNvSpPr/>
              <p:nvPr/>
            </p:nvSpPr>
            <p:spPr>
              <a:xfrm>
                <a:off x="763188" y="2066901"/>
                <a:ext cx="396319" cy="171731"/>
              </a:xfrm>
              <a:custGeom>
                <a:avLst/>
                <a:gdLst/>
                <a:ahLst/>
                <a:cxnLst/>
                <a:rect l="l" t="t" r="r" b="b"/>
                <a:pathLst>
                  <a:path w="7168" h="3106" extrusionOk="0">
                    <a:moveTo>
                      <a:pt x="7008" y="1"/>
                    </a:moveTo>
                    <a:cubicBezTo>
                      <a:pt x="6985" y="24"/>
                      <a:pt x="6962" y="24"/>
                      <a:pt x="6940" y="46"/>
                    </a:cubicBezTo>
                    <a:cubicBezTo>
                      <a:pt x="6894" y="92"/>
                      <a:pt x="6871" y="115"/>
                      <a:pt x="6848" y="138"/>
                    </a:cubicBezTo>
                    <a:cubicBezTo>
                      <a:pt x="6643" y="343"/>
                      <a:pt x="6415" y="526"/>
                      <a:pt x="6186" y="686"/>
                    </a:cubicBezTo>
                    <a:cubicBezTo>
                      <a:pt x="6049" y="777"/>
                      <a:pt x="5935" y="868"/>
                      <a:pt x="5798" y="937"/>
                    </a:cubicBezTo>
                    <a:cubicBezTo>
                      <a:pt x="5684" y="1028"/>
                      <a:pt x="5570" y="1096"/>
                      <a:pt x="5456" y="1165"/>
                    </a:cubicBezTo>
                    <a:cubicBezTo>
                      <a:pt x="5365" y="1233"/>
                      <a:pt x="5273" y="1279"/>
                      <a:pt x="5205" y="1325"/>
                    </a:cubicBezTo>
                    <a:cubicBezTo>
                      <a:pt x="5205" y="1325"/>
                      <a:pt x="5227" y="1303"/>
                      <a:pt x="5228" y="1302"/>
                    </a:cubicBezTo>
                    <a:lnTo>
                      <a:pt x="5228" y="1302"/>
                    </a:lnTo>
                    <a:cubicBezTo>
                      <a:pt x="5212" y="1317"/>
                      <a:pt x="5187" y="1332"/>
                      <a:pt x="5165" y="1341"/>
                    </a:cubicBezTo>
                    <a:lnTo>
                      <a:pt x="5165" y="1341"/>
                    </a:lnTo>
                    <a:cubicBezTo>
                      <a:pt x="5169" y="1337"/>
                      <a:pt x="5174" y="1332"/>
                      <a:pt x="5182" y="1325"/>
                    </a:cubicBezTo>
                    <a:lnTo>
                      <a:pt x="5182" y="1325"/>
                    </a:lnTo>
                    <a:cubicBezTo>
                      <a:pt x="5169" y="1332"/>
                      <a:pt x="5156" y="1340"/>
                      <a:pt x="5143" y="1347"/>
                    </a:cubicBezTo>
                    <a:lnTo>
                      <a:pt x="5143" y="1347"/>
                    </a:lnTo>
                    <a:cubicBezTo>
                      <a:pt x="5140" y="1347"/>
                      <a:pt x="5138" y="1348"/>
                      <a:pt x="5136" y="1348"/>
                    </a:cubicBezTo>
                    <a:cubicBezTo>
                      <a:pt x="5138" y="1348"/>
                      <a:pt x="5140" y="1348"/>
                      <a:pt x="5142" y="1348"/>
                    </a:cubicBezTo>
                    <a:lnTo>
                      <a:pt x="5142" y="1348"/>
                    </a:lnTo>
                    <a:cubicBezTo>
                      <a:pt x="4836" y="1521"/>
                      <a:pt x="4530" y="1675"/>
                      <a:pt x="4223" y="1850"/>
                    </a:cubicBezTo>
                    <a:cubicBezTo>
                      <a:pt x="4064" y="1918"/>
                      <a:pt x="3881" y="2009"/>
                      <a:pt x="3721" y="2078"/>
                    </a:cubicBezTo>
                    <a:cubicBezTo>
                      <a:pt x="3561" y="2146"/>
                      <a:pt x="3424" y="2192"/>
                      <a:pt x="3265" y="2261"/>
                    </a:cubicBezTo>
                    <a:cubicBezTo>
                      <a:pt x="3196" y="2283"/>
                      <a:pt x="3128" y="2306"/>
                      <a:pt x="3036" y="2329"/>
                    </a:cubicBezTo>
                    <a:cubicBezTo>
                      <a:pt x="2991" y="2329"/>
                      <a:pt x="2968" y="2352"/>
                      <a:pt x="2922" y="2352"/>
                    </a:cubicBezTo>
                    <a:cubicBezTo>
                      <a:pt x="2717" y="2420"/>
                      <a:pt x="2534" y="2466"/>
                      <a:pt x="2352" y="2489"/>
                    </a:cubicBezTo>
                    <a:cubicBezTo>
                      <a:pt x="2146" y="2534"/>
                      <a:pt x="1941" y="2580"/>
                      <a:pt x="1735" y="2603"/>
                    </a:cubicBezTo>
                    <a:cubicBezTo>
                      <a:pt x="1553" y="2626"/>
                      <a:pt x="1347" y="2671"/>
                      <a:pt x="1142" y="2694"/>
                    </a:cubicBezTo>
                    <a:cubicBezTo>
                      <a:pt x="1051" y="2694"/>
                      <a:pt x="959" y="2717"/>
                      <a:pt x="868" y="2717"/>
                    </a:cubicBezTo>
                    <a:cubicBezTo>
                      <a:pt x="777" y="2740"/>
                      <a:pt x="663" y="2740"/>
                      <a:pt x="571" y="2763"/>
                    </a:cubicBezTo>
                    <a:cubicBezTo>
                      <a:pt x="526" y="2763"/>
                      <a:pt x="457" y="2786"/>
                      <a:pt x="412" y="2786"/>
                    </a:cubicBezTo>
                    <a:cubicBezTo>
                      <a:pt x="343" y="2786"/>
                      <a:pt x="275" y="2854"/>
                      <a:pt x="275" y="2922"/>
                    </a:cubicBezTo>
                    <a:lnTo>
                      <a:pt x="92" y="2922"/>
                    </a:lnTo>
                    <a:cubicBezTo>
                      <a:pt x="46" y="2922"/>
                      <a:pt x="23" y="2945"/>
                      <a:pt x="1" y="2991"/>
                    </a:cubicBezTo>
                    <a:cubicBezTo>
                      <a:pt x="1" y="3037"/>
                      <a:pt x="23" y="3082"/>
                      <a:pt x="69" y="3082"/>
                    </a:cubicBezTo>
                    <a:cubicBezTo>
                      <a:pt x="160" y="3082"/>
                      <a:pt x="252" y="3105"/>
                      <a:pt x="343" y="3105"/>
                    </a:cubicBezTo>
                    <a:lnTo>
                      <a:pt x="1165" y="3105"/>
                    </a:lnTo>
                    <a:cubicBezTo>
                      <a:pt x="1370" y="3082"/>
                      <a:pt x="1553" y="3059"/>
                      <a:pt x="1758" y="3037"/>
                    </a:cubicBezTo>
                    <a:cubicBezTo>
                      <a:pt x="1827" y="3037"/>
                      <a:pt x="1918" y="3014"/>
                      <a:pt x="2009" y="2991"/>
                    </a:cubicBezTo>
                    <a:cubicBezTo>
                      <a:pt x="2101" y="2991"/>
                      <a:pt x="2192" y="2945"/>
                      <a:pt x="2283" y="2945"/>
                    </a:cubicBezTo>
                    <a:cubicBezTo>
                      <a:pt x="2484" y="2901"/>
                      <a:pt x="2664" y="2834"/>
                      <a:pt x="2842" y="2788"/>
                    </a:cubicBezTo>
                    <a:lnTo>
                      <a:pt x="2842" y="2788"/>
                    </a:lnTo>
                    <a:cubicBezTo>
                      <a:pt x="2837" y="2791"/>
                      <a:pt x="2831" y="2797"/>
                      <a:pt x="2831" y="2808"/>
                    </a:cubicBezTo>
                    <a:cubicBezTo>
                      <a:pt x="2991" y="2763"/>
                      <a:pt x="3151" y="2717"/>
                      <a:pt x="3310" y="2649"/>
                    </a:cubicBezTo>
                    <a:cubicBezTo>
                      <a:pt x="3470" y="2580"/>
                      <a:pt x="3630" y="2534"/>
                      <a:pt x="3790" y="2466"/>
                    </a:cubicBezTo>
                    <a:cubicBezTo>
                      <a:pt x="3949" y="2397"/>
                      <a:pt x="4109" y="2329"/>
                      <a:pt x="4292" y="2238"/>
                    </a:cubicBezTo>
                    <a:cubicBezTo>
                      <a:pt x="4452" y="2169"/>
                      <a:pt x="4611" y="2078"/>
                      <a:pt x="4771" y="1987"/>
                    </a:cubicBezTo>
                    <a:cubicBezTo>
                      <a:pt x="4908" y="1918"/>
                      <a:pt x="5068" y="1827"/>
                      <a:pt x="5205" y="1736"/>
                    </a:cubicBezTo>
                    <a:lnTo>
                      <a:pt x="5228" y="1736"/>
                    </a:lnTo>
                    <a:cubicBezTo>
                      <a:pt x="5502" y="1576"/>
                      <a:pt x="5775" y="1393"/>
                      <a:pt x="6049" y="1188"/>
                    </a:cubicBezTo>
                    <a:cubicBezTo>
                      <a:pt x="6118" y="1142"/>
                      <a:pt x="6186" y="1096"/>
                      <a:pt x="6255" y="1051"/>
                    </a:cubicBezTo>
                    <a:cubicBezTo>
                      <a:pt x="6323" y="1005"/>
                      <a:pt x="6392" y="937"/>
                      <a:pt x="6460" y="891"/>
                    </a:cubicBezTo>
                    <a:cubicBezTo>
                      <a:pt x="6597" y="777"/>
                      <a:pt x="6734" y="663"/>
                      <a:pt x="6848" y="526"/>
                    </a:cubicBezTo>
                    <a:cubicBezTo>
                      <a:pt x="6917" y="457"/>
                      <a:pt x="6985" y="389"/>
                      <a:pt x="7054" y="320"/>
                    </a:cubicBezTo>
                    <a:cubicBezTo>
                      <a:pt x="7077" y="275"/>
                      <a:pt x="7099" y="252"/>
                      <a:pt x="7122" y="229"/>
                    </a:cubicBezTo>
                    <a:cubicBezTo>
                      <a:pt x="7145" y="183"/>
                      <a:pt x="7168" y="138"/>
                      <a:pt x="7168" y="92"/>
                    </a:cubicBezTo>
                    <a:cubicBezTo>
                      <a:pt x="7145" y="46"/>
                      <a:pt x="7122" y="1"/>
                      <a:pt x="7077"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51" name="Google Shape;8077;p34">
                <a:extLst>
                  <a:ext uri="{FF2B5EF4-FFF2-40B4-BE49-F238E27FC236}">
                    <a16:creationId xmlns:a16="http://schemas.microsoft.com/office/drawing/2014/main" id="{CDD63A5C-284D-0631-C86A-8BA6A50D6E00}"/>
                  </a:ext>
                </a:extLst>
              </p:cNvPr>
              <p:cNvSpPr/>
              <p:nvPr/>
            </p:nvSpPr>
            <p:spPr>
              <a:xfrm>
                <a:off x="778338" y="2027810"/>
                <a:ext cx="422858" cy="212037"/>
              </a:xfrm>
              <a:custGeom>
                <a:avLst/>
                <a:gdLst/>
                <a:ahLst/>
                <a:cxnLst/>
                <a:rect l="l" t="t" r="r" b="b"/>
                <a:pathLst>
                  <a:path w="7648" h="3835" extrusionOk="0">
                    <a:moveTo>
                      <a:pt x="7419" y="0"/>
                    </a:moveTo>
                    <a:cubicBezTo>
                      <a:pt x="7327" y="23"/>
                      <a:pt x="7282" y="114"/>
                      <a:pt x="7236" y="183"/>
                    </a:cubicBezTo>
                    <a:cubicBezTo>
                      <a:pt x="7191" y="251"/>
                      <a:pt x="7168" y="297"/>
                      <a:pt x="7122" y="365"/>
                    </a:cubicBezTo>
                    <a:cubicBezTo>
                      <a:pt x="7054" y="434"/>
                      <a:pt x="7008" y="525"/>
                      <a:pt x="6939" y="594"/>
                    </a:cubicBezTo>
                    <a:cubicBezTo>
                      <a:pt x="6871" y="708"/>
                      <a:pt x="6780" y="799"/>
                      <a:pt x="6688" y="890"/>
                    </a:cubicBezTo>
                    <a:cubicBezTo>
                      <a:pt x="6574" y="1005"/>
                      <a:pt x="6460" y="1119"/>
                      <a:pt x="6346" y="1233"/>
                    </a:cubicBezTo>
                    <a:cubicBezTo>
                      <a:pt x="6278" y="1278"/>
                      <a:pt x="6209" y="1324"/>
                      <a:pt x="6141" y="1370"/>
                    </a:cubicBezTo>
                    <a:cubicBezTo>
                      <a:pt x="6072" y="1438"/>
                      <a:pt x="5981" y="1484"/>
                      <a:pt x="5912" y="1552"/>
                    </a:cubicBezTo>
                    <a:cubicBezTo>
                      <a:pt x="5844" y="1598"/>
                      <a:pt x="5775" y="1666"/>
                      <a:pt x="5684" y="1712"/>
                    </a:cubicBezTo>
                    <a:cubicBezTo>
                      <a:pt x="5616" y="1781"/>
                      <a:pt x="5524" y="1826"/>
                      <a:pt x="5456" y="1895"/>
                    </a:cubicBezTo>
                    <a:cubicBezTo>
                      <a:pt x="5296" y="1986"/>
                      <a:pt x="5136" y="2100"/>
                      <a:pt x="4976" y="2191"/>
                    </a:cubicBezTo>
                    <a:cubicBezTo>
                      <a:pt x="4817" y="2283"/>
                      <a:pt x="4657" y="2374"/>
                      <a:pt x="4474" y="2465"/>
                    </a:cubicBezTo>
                    <a:cubicBezTo>
                      <a:pt x="4383" y="2511"/>
                      <a:pt x="4292" y="2557"/>
                      <a:pt x="4200" y="2579"/>
                    </a:cubicBezTo>
                    <a:cubicBezTo>
                      <a:pt x="4109" y="2625"/>
                      <a:pt x="4041" y="2671"/>
                      <a:pt x="3949" y="2716"/>
                    </a:cubicBezTo>
                    <a:cubicBezTo>
                      <a:pt x="3744" y="2785"/>
                      <a:pt x="3561" y="2853"/>
                      <a:pt x="3379" y="2922"/>
                    </a:cubicBezTo>
                    <a:cubicBezTo>
                      <a:pt x="3196" y="2990"/>
                      <a:pt x="3014" y="3059"/>
                      <a:pt x="2854" y="3127"/>
                    </a:cubicBezTo>
                    <a:cubicBezTo>
                      <a:pt x="2762" y="3150"/>
                      <a:pt x="2694" y="3173"/>
                      <a:pt x="2625" y="3196"/>
                    </a:cubicBezTo>
                    <a:cubicBezTo>
                      <a:pt x="2534" y="3219"/>
                      <a:pt x="2466" y="3241"/>
                      <a:pt x="2374" y="3287"/>
                    </a:cubicBezTo>
                    <a:cubicBezTo>
                      <a:pt x="2306" y="3310"/>
                      <a:pt x="2215" y="3333"/>
                      <a:pt x="2146" y="3356"/>
                    </a:cubicBezTo>
                    <a:cubicBezTo>
                      <a:pt x="2055" y="3378"/>
                      <a:pt x="1986" y="3401"/>
                      <a:pt x="1895" y="3424"/>
                    </a:cubicBezTo>
                    <a:lnTo>
                      <a:pt x="1941" y="3401"/>
                    </a:lnTo>
                    <a:lnTo>
                      <a:pt x="1941" y="3401"/>
                    </a:lnTo>
                    <a:cubicBezTo>
                      <a:pt x="1781" y="3447"/>
                      <a:pt x="1644" y="3493"/>
                      <a:pt x="1484" y="3515"/>
                    </a:cubicBezTo>
                    <a:cubicBezTo>
                      <a:pt x="1324" y="3561"/>
                      <a:pt x="1187" y="3584"/>
                      <a:pt x="1028" y="3607"/>
                    </a:cubicBezTo>
                    <a:cubicBezTo>
                      <a:pt x="891" y="3629"/>
                      <a:pt x="731" y="3675"/>
                      <a:pt x="571" y="3675"/>
                    </a:cubicBezTo>
                    <a:cubicBezTo>
                      <a:pt x="434" y="3698"/>
                      <a:pt x="297" y="3721"/>
                      <a:pt x="138" y="3721"/>
                    </a:cubicBezTo>
                    <a:lnTo>
                      <a:pt x="69" y="3721"/>
                    </a:lnTo>
                    <a:cubicBezTo>
                      <a:pt x="23" y="3721"/>
                      <a:pt x="1" y="3721"/>
                      <a:pt x="1" y="3766"/>
                    </a:cubicBezTo>
                    <a:cubicBezTo>
                      <a:pt x="1" y="3789"/>
                      <a:pt x="23" y="3812"/>
                      <a:pt x="46" y="3812"/>
                    </a:cubicBezTo>
                    <a:cubicBezTo>
                      <a:pt x="138" y="3835"/>
                      <a:pt x="206" y="3835"/>
                      <a:pt x="297" y="3835"/>
                    </a:cubicBezTo>
                    <a:cubicBezTo>
                      <a:pt x="480" y="3835"/>
                      <a:pt x="663" y="3812"/>
                      <a:pt x="868" y="3812"/>
                    </a:cubicBezTo>
                    <a:cubicBezTo>
                      <a:pt x="959" y="3812"/>
                      <a:pt x="1051" y="3789"/>
                      <a:pt x="1165" y="3789"/>
                    </a:cubicBezTo>
                    <a:cubicBezTo>
                      <a:pt x="1256" y="3766"/>
                      <a:pt x="1370" y="3766"/>
                      <a:pt x="1461" y="3744"/>
                    </a:cubicBezTo>
                    <a:cubicBezTo>
                      <a:pt x="1644" y="3721"/>
                      <a:pt x="1849" y="3698"/>
                      <a:pt x="2032" y="3652"/>
                    </a:cubicBezTo>
                    <a:cubicBezTo>
                      <a:pt x="2123" y="3652"/>
                      <a:pt x="2215" y="3629"/>
                      <a:pt x="2306" y="3607"/>
                    </a:cubicBezTo>
                    <a:cubicBezTo>
                      <a:pt x="2420" y="3584"/>
                      <a:pt x="2511" y="3561"/>
                      <a:pt x="2603" y="3515"/>
                    </a:cubicBezTo>
                    <a:cubicBezTo>
                      <a:pt x="2808" y="3470"/>
                      <a:pt x="3014" y="3424"/>
                      <a:pt x="3196" y="3356"/>
                    </a:cubicBezTo>
                    <a:cubicBezTo>
                      <a:pt x="3287" y="3333"/>
                      <a:pt x="3379" y="3310"/>
                      <a:pt x="3470" y="3264"/>
                    </a:cubicBezTo>
                    <a:cubicBezTo>
                      <a:pt x="3561" y="3241"/>
                      <a:pt x="3653" y="3196"/>
                      <a:pt x="3744" y="3173"/>
                    </a:cubicBezTo>
                    <a:cubicBezTo>
                      <a:pt x="3835" y="3150"/>
                      <a:pt x="3927" y="3104"/>
                      <a:pt x="4018" y="3082"/>
                    </a:cubicBezTo>
                    <a:cubicBezTo>
                      <a:pt x="4109" y="3036"/>
                      <a:pt x="4223" y="2990"/>
                      <a:pt x="4315" y="2945"/>
                    </a:cubicBezTo>
                    <a:cubicBezTo>
                      <a:pt x="4474" y="2876"/>
                      <a:pt x="4657" y="2808"/>
                      <a:pt x="4817" y="2716"/>
                    </a:cubicBezTo>
                    <a:cubicBezTo>
                      <a:pt x="4908" y="2671"/>
                      <a:pt x="4976" y="2625"/>
                      <a:pt x="5068" y="2579"/>
                    </a:cubicBezTo>
                    <a:cubicBezTo>
                      <a:pt x="5159" y="2511"/>
                      <a:pt x="5250" y="2465"/>
                      <a:pt x="5342" y="2397"/>
                    </a:cubicBezTo>
                    <a:cubicBezTo>
                      <a:pt x="5501" y="2306"/>
                      <a:pt x="5661" y="2214"/>
                      <a:pt x="5821" y="2100"/>
                    </a:cubicBezTo>
                    <a:cubicBezTo>
                      <a:pt x="5981" y="1986"/>
                      <a:pt x="6141" y="1872"/>
                      <a:pt x="6278" y="1758"/>
                    </a:cubicBezTo>
                    <a:cubicBezTo>
                      <a:pt x="6437" y="1644"/>
                      <a:pt x="6574" y="1552"/>
                      <a:pt x="6688" y="1415"/>
                    </a:cubicBezTo>
                    <a:cubicBezTo>
                      <a:pt x="6780" y="1347"/>
                      <a:pt x="6871" y="1256"/>
                      <a:pt x="6962" y="1164"/>
                    </a:cubicBezTo>
                    <a:cubicBezTo>
                      <a:pt x="7054" y="1073"/>
                      <a:pt x="7145" y="959"/>
                      <a:pt x="7236" y="868"/>
                    </a:cubicBezTo>
                    <a:cubicBezTo>
                      <a:pt x="7305" y="776"/>
                      <a:pt x="7350" y="708"/>
                      <a:pt x="7419" y="617"/>
                    </a:cubicBezTo>
                    <a:cubicBezTo>
                      <a:pt x="7457" y="559"/>
                      <a:pt x="7495" y="502"/>
                      <a:pt x="7533" y="432"/>
                    </a:cubicBezTo>
                    <a:lnTo>
                      <a:pt x="7533" y="432"/>
                    </a:lnTo>
                    <a:cubicBezTo>
                      <a:pt x="7533" y="433"/>
                      <a:pt x="7533" y="433"/>
                      <a:pt x="7533" y="434"/>
                    </a:cubicBezTo>
                    <a:cubicBezTo>
                      <a:pt x="7537" y="426"/>
                      <a:pt x="7541" y="419"/>
                      <a:pt x="7544" y="411"/>
                    </a:cubicBezTo>
                    <a:lnTo>
                      <a:pt x="7544" y="411"/>
                    </a:lnTo>
                    <a:cubicBezTo>
                      <a:pt x="7544" y="411"/>
                      <a:pt x="7544" y="411"/>
                      <a:pt x="7544" y="412"/>
                    </a:cubicBezTo>
                    <a:lnTo>
                      <a:pt x="7544" y="412"/>
                    </a:lnTo>
                    <a:cubicBezTo>
                      <a:pt x="7548" y="404"/>
                      <a:pt x="7552" y="396"/>
                      <a:pt x="7556" y="389"/>
                    </a:cubicBezTo>
                    <a:lnTo>
                      <a:pt x="7556" y="389"/>
                    </a:lnTo>
                    <a:cubicBezTo>
                      <a:pt x="7552" y="396"/>
                      <a:pt x="7548" y="404"/>
                      <a:pt x="7544" y="411"/>
                    </a:cubicBezTo>
                    <a:lnTo>
                      <a:pt x="7544" y="411"/>
                    </a:lnTo>
                    <a:cubicBezTo>
                      <a:pt x="7550" y="405"/>
                      <a:pt x="7556" y="400"/>
                      <a:pt x="7556" y="388"/>
                    </a:cubicBezTo>
                    <a:lnTo>
                      <a:pt x="7556" y="388"/>
                    </a:lnTo>
                    <a:cubicBezTo>
                      <a:pt x="7571" y="358"/>
                      <a:pt x="7586" y="327"/>
                      <a:pt x="7601" y="297"/>
                    </a:cubicBezTo>
                    <a:cubicBezTo>
                      <a:pt x="7624" y="297"/>
                      <a:pt x="7624" y="274"/>
                      <a:pt x="7624" y="251"/>
                    </a:cubicBezTo>
                    <a:cubicBezTo>
                      <a:pt x="7647" y="206"/>
                      <a:pt x="7647" y="137"/>
                      <a:pt x="7624" y="92"/>
                    </a:cubicBezTo>
                    <a:cubicBezTo>
                      <a:pt x="7624" y="46"/>
                      <a:pt x="7579" y="23"/>
                      <a:pt x="7533"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52" name="Google Shape;8078;p34">
                <a:extLst>
                  <a:ext uri="{FF2B5EF4-FFF2-40B4-BE49-F238E27FC236}">
                    <a16:creationId xmlns:a16="http://schemas.microsoft.com/office/drawing/2014/main" id="{45F3DF07-2421-53D3-D08B-287D7811FC90}"/>
                  </a:ext>
                </a:extLst>
              </p:cNvPr>
              <p:cNvSpPr/>
              <p:nvPr/>
            </p:nvSpPr>
            <p:spPr>
              <a:xfrm>
                <a:off x="392188" y="838951"/>
                <a:ext cx="141377" cy="116164"/>
              </a:xfrm>
              <a:custGeom>
                <a:avLst/>
                <a:gdLst/>
                <a:ahLst/>
                <a:cxnLst/>
                <a:rect l="l" t="t" r="r" b="b"/>
                <a:pathLst>
                  <a:path w="2557" h="2101" extrusionOk="0">
                    <a:moveTo>
                      <a:pt x="137" y="1"/>
                    </a:moveTo>
                    <a:cubicBezTo>
                      <a:pt x="91" y="1"/>
                      <a:pt x="46" y="24"/>
                      <a:pt x="46" y="69"/>
                    </a:cubicBezTo>
                    <a:cubicBezTo>
                      <a:pt x="0" y="138"/>
                      <a:pt x="23" y="206"/>
                      <a:pt x="91" y="229"/>
                    </a:cubicBezTo>
                    <a:cubicBezTo>
                      <a:pt x="160" y="275"/>
                      <a:pt x="251" y="298"/>
                      <a:pt x="342" y="343"/>
                    </a:cubicBezTo>
                    <a:cubicBezTo>
                      <a:pt x="411" y="389"/>
                      <a:pt x="502" y="435"/>
                      <a:pt x="571" y="480"/>
                    </a:cubicBezTo>
                    <a:cubicBezTo>
                      <a:pt x="662" y="549"/>
                      <a:pt x="753" y="617"/>
                      <a:pt x="845" y="686"/>
                    </a:cubicBezTo>
                    <a:cubicBezTo>
                      <a:pt x="936" y="754"/>
                      <a:pt x="1004" y="823"/>
                      <a:pt x="1073" y="891"/>
                    </a:cubicBezTo>
                    <a:cubicBezTo>
                      <a:pt x="1255" y="1051"/>
                      <a:pt x="1438" y="1211"/>
                      <a:pt x="1598" y="1370"/>
                    </a:cubicBezTo>
                    <a:cubicBezTo>
                      <a:pt x="1689" y="1507"/>
                      <a:pt x="1780" y="1621"/>
                      <a:pt x="1872" y="1736"/>
                    </a:cubicBezTo>
                    <a:cubicBezTo>
                      <a:pt x="1917" y="1804"/>
                      <a:pt x="1963" y="1850"/>
                      <a:pt x="2009" y="1918"/>
                    </a:cubicBezTo>
                    <a:cubicBezTo>
                      <a:pt x="2031" y="1941"/>
                      <a:pt x="2054" y="1964"/>
                      <a:pt x="2077" y="1987"/>
                    </a:cubicBezTo>
                    <a:cubicBezTo>
                      <a:pt x="2100" y="2032"/>
                      <a:pt x="2146" y="2101"/>
                      <a:pt x="2214" y="2101"/>
                    </a:cubicBezTo>
                    <a:lnTo>
                      <a:pt x="2283" y="2101"/>
                    </a:lnTo>
                    <a:cubicBezTo>
                      <a:pt x="2328" y="2078"/>
                      <a:pt x="2351" y="2055"/>
                      <a:pt x="2374" y="2032"/>
                    </a:cubicBezTo>
                    <a:cubicBezTo>
                      <a:pt x="2374" y="2009"/>
                      <a:pt x="2397" y="1987"/>
                      <a:pt x="2397" y="1964"/>
                    </a:cubicBezTo>
                    <a:cubicBezTo>
                      <a:pt x="2442" y="1941"/>
                      <a:pt x="2488" y="1918"/>
                      <a:pt x="2511" y="1873"/>
                    </a:cubicBezTo>
                    <a:cubicBezTo>
                      <a:pt x="2556" y="1804"/>
                      <a:pt x="2534" y="1736"/>
                      <a:pt x="2511" y="1667"/>
                    </a:cubicBezTo>
                    <a:cubicBezTo>
                      <a:pt x="2511" y="1644"/>
                      <a:pt x="2488" y="1621"/>
                      <a:pt x="2488" y="1599"/>
                    </a:cubicBezTo>
                    <a:cubicBezTo>
                      <a:pt x="2511" y="1576"/>
                      <a:pt x="2556" y="1530"/>
                      <a:pt x="2534" y="1484"/>
                    </a:cubicBezTo>
                    <a:cubicBezTo>
                      <a:pt x="2534" y="1462"/>
                      <a:pt x="2534" y="1439"/>
                      <a:pt x="2511" y="1416"/>
                    </a:cubicBezTo>
                    <a:cubicBezTo>
                      <a:pt x="2511" y="1416"/>
                      <a:pt x="2511" y="1393"/>
                      <a:pt x="2488" y="1370"/>
                    </a:cubicBezTo>
                    <a:cubicBezTo>
                      <a:pt x="2488" y="1348"/>
                      <a:pt x="2465" y="1325"/>
                      <a:pt x="2442" y="1302"/>
                    </a:cubicBezTo>
                    <a:cubicBezTo>
                      <a:pt x="2420" y="1279"/>
                      <a:pt x="2397" y="1256"/>
                      <a:pt x="2351" y="1211"/>
                    </a:cubicBezTo>
                    <a:cubicBezTo>
                      <a:pt x="2283" y="1142"/>
                      <a:pt x="2214" y="1096"/>
                      <a:pt x="2123" y="1028"/>
                    </a:cubicBezTo>
                    <a:cubicBezTo>
                      <a:pt x="2054" y="960"/>
                      <a:pt x="1986" y="891"/>
                      <a:pt x="1895" y="823"/>
                    </a:cubicBezTo>
                    <a:cubicBezTo>
                      <a:pt x="1872" y="823"/>
                      <a:pt x="1872" y="800"/>
                      <a:pt x="1849" y="777"/>
                    </a:cubicBezTo>
                    <a:cubicBezTo>
                      <a:pt x="1803" y="754"/>
                      <a:pt x="1780" y="731"/>
                      <a:pt x="1735" y="708"/>
                    </a:cubicBezTo>
                    <a:cubicBezTo>
                      <a:pt x="1712" y="686"/>
                      <a:pt x="1689" y="663"/>
                      <a:pt x="1666" y="640"/>
                    </a:cubicBezTo>
                    <a:cubicBezTo>
                      <a:pt x="1651" y="640"/>
                      <a:pt x="1626" y="630"/>
                      <a:pt x="1604" y="630"/>
                    </a:cubicBezTo>
                    <a:cubicBezTo>
                      <a:pt x="1593" y="630"/>
                      <a:pt x="1583" y="632"/>
                      <a:pt x="1575" y="640"/>
                    </a:cubicBezTo>
                    <a:cubicBezTo>
                      <a:pt x="1484" y="549"/>
                      <a:pt x="1392" y="480"/>
                      <a:pt x="1278" y="412"/>
                    </a:cubicBezTo>
                    <a:cubicBezTo>
                      <a:pt x="1210" y="343"/>
                      <a:pt x="1118" y="298"/>
                      <a:pt x="1027" y="252"/>
                    </a:cubicBezTo>
                    <a:cubicBezTo>
                      <a:pt x="936" y="183"/>
                      <a:pt x="845" y="138"/>
                      <a:pt x="753" y="69"/>
                    </a:cubicBezTo>
                    <a:cubicBezTo>
                      <a:pt x="730" y="69"/>
                      <a:pt x="685" y="46"/>
                      <a:pt x="639" y="24"/>
                    </a:cubicBezTo>
                    <a:cubicBezTo>
                      <a:pt x="616" y="24"/>
                      <a:pt x="571" y="24"/>
                      <a:pt x="548" y="46"/>
                    </a:cubicBezTo>
                    <a:cubicBezTo>
                      <a:pt x="525" y="69"/>
                      <a:pt x="502" y="115"/>
                      <a:pt x="502" y="161"/>
                    </a:cubicBezTo>
                    <a:cubicBezTo>
                      <a:pt x="457" y="138"/>
                      <a:pt x="434" y="138"/>
                      <a:pt x="411" y="115"/>
                    </a:cubicBezTo>
                    <a:cubicBezTo>
                      <a:pt x="320" y="92"/>
                      <a:pt x="251" y="69"/>
                      <a:pt x="183" y="24"/>
                    </a:cubicBezTo>
                    <a:cubicBezTo>
                      <a:pt x="183" y="24"/>
                      <a:pt x="160" y="1"/>
                      <a:pt x="137"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53" name="Google Shape;8079;p34">
                <a:extLst>
                  <a:ext uri="{FF2B5EF4-FFF2-40B4-BE49-F238E27FC236}">
                    <a16:creationId xmlns:a16="http://schemas.microsoft.com/office/drawing/2014/main" id="{0F92FAD3-B115-2A73-6E55-D871BE3E7C12}"/>
                  </a:ext>
                </a:extLst>
              </p:cNvPr>
              <p:cNvSpPr/>
              <p:nvPr/>
            </p:nvSpPr>
            <p:spPr>
              <a:xfrm>
                <a:off x="407282" y="873065"/>
                <a:ext cx="68228" cy="72098"/>
              </a:xfrm>
              <a:custGeom>
                <a:avLst/>
                <a:gdLst/>
                <a:ahLst/>
                <a:cxnLst/>
                <a:rect l="l" t="t" r="r" b="b"/>
                <a:pathLst>
                  <a:path w="1234" h="1304" extrusionOk="0">
                    <a:moveTo>
                      <a:pt x="943" y="800"/>
                    </a:moveTo>
                    <a:cubicBezTo>
                      <a:pt x="948" y="807"/>
                      <a:pt x="954" y="814"/>
                      <a:pt x="960" y="822"/>
                    </a:cubicBezTo>
                    <a:cubicBezTo>
                      <a:pt x="960" y="822"/>
                      <a:pt x="960" y="803"/>
                      <a:pt x="943" y="800"/>
                    </a:cubicBezTo>
                    <a:close/>
                    <a:moveTo>
                      <a:pt x="69" y="0"/>
                    </a:moveTo>
                    <a:cubicBezTo>
                      <a:pt x="47" y="0"/>
                      <a:pt x="24" y="0"/>
                      <a:pt x="24" y="23"/>
                    </a:cubicBezTo>
                    <a:cubicBezTo>
                      <a:pt x="1" y="69"/>
                      <a:pt x="1" y="114"/>
                      <a:pt x="24" y="137"/>
                    </a:cubicBezTo>
                    <a:cubicBezTo>
                      <a:pt x="92" y="183"/>
                      <a:pt x="138" y="228"/>
                      <a:pt x="206" y="297"/>
                    </a:cubicBezTo>
                    <a:cubicBezTo>
                      <a:pt x="252" y="320"/>
                      <a:pt x="298" y="388"/>
                      <a:pt x="343" y="434"/>
                    </a:cubicBezTo>
                    <a:cubicBezTo>
                      <a:pt x="435" y="525"/>
                      <a:pt x="526" y="616"/>
                      <a:pt x="617" y="708"/>
                    </a:cubicBezTo>
                    <a:cubicBezTo>
                      <a:pt x="617" y="708"/>
                      <a:pt x="617" y="731"/>
                      <a:pt x="617" y="731"/>
                    </a:cubicBezTo>
                    <a:cubicBezTo>
                      <a:pt x="709" y="822"/>
                      <a:pt x="777" y="890"/>
                      <a:pt x="845" y="1004"/>
                    </a:cubicBezTo>
                    <a:cubicBezTo>
                      <a:pt x="868" y="1027"/>
                      <a:pt x="914" y="1073"/>
                      <a:pt x="937" y="1119"/>
                    </a:cubicBezTo>
                    <a:cubicBezTo>
                      <a:pt x="982" y="1187"/>
                      <a:pt x="1005" y="1233"/>
                      <a:pt x="1051" y="1278"/>
                    </a:cubicBezTo>
                    <a:cubicBezTo>
                      <a:pt x="1068" y="1296"/>
                      <a:pt x="1089" y="1303"/>
                      <a:pt x="1111" y="1303"/>
                    </a:cubicBezTo>
                    <a:cubicBezTo>
                      <a:pt x="1146" y="1303"/>
                      <a:pt x="1182" y="1284"/>
                      <a:pt x="1211" y="1256"/>
                    </a:cubicBezTo>
                    <a:cubicBezTo>
                      <a:pt x="1233" y="1233"/>
                      <a:pt x="1233" y="1210"/>
                      <a:pt x="1233" y="1187"/>
                    </a:cubicBezTo>
                    <a:cubicBezTo>
                      <a:pt x="1233" y="1164"/>
                      <a:pt x="1233" y="1141"/>
                      <a:pt x="1211" y="1119"/>
                    </a:cubicBezTo>
                    <a:cubicBezTo>
                      <a:pt x="1165" y="1073"/>
                      <a:pt x="1119" y="1027"/>
                      <a:pt x="1097" y="959"/>
                    </a:cubicBezTo>
                    <a:cubicBezTo>
                      <a:pt x="1028" y="913"/>
                      <a:pt x="982" y="845"/>
                      <a:pt x="937" y="799"/>
                    </a:cubicBezTo>
                    <a:cubicBezTo>
                      <a:pt x="939" y="799"/>
                      <a:pt x="941" y="799"/>
                      <a:pt x="943" y="800"/>
                    </a:cubicBezTo>
                    <a:lnTo>
                      <a:pt x="943" y="800"/>
                    </a:lnTo>
                    <a:cubicBezTo>
                      <a:pt x="880" y="719"/>
                      <a:pt x="817" y="656"/>
                      <a:pt x="754" y="594"/>
                    </a:cubicBezTo>
                    <a:cubicBezTo>
                      <a:pt x="686" y="525"/>
                      <a:pt x="617" y="457"/>
                      <a:pt x="549" y="411"/>
                    </a:cubicBezTo>
                    <a:cubicBezTo>
                      <a:pt x="480" y="343"/>
                      <a:pt x="412" y="274"/>
                      <a:pt x="343" y="206"/>
                    </a:cubicBezTo>
                    <a:cubicBezTo>
                      <a:pt x="275" y="160"/>
                      <a:pt x="206" y="91"/>
                      <a:pt x="115" y="23"/>
                    </a:cubicBezTo>
                    <a:cubicBezTo>
                      <a:pt x="115" y="0"/>
                      <a:pt x="92"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54" name="Google Shape;8080;p34">
                <a:extLst>
                  <a:ext uri="{FF2B5EF4-FFF2-40B4-BE49-F238E27FC236}">
                    <a16:creationId xmlns:a16="http://schemas.microsoft.com/office/drawing/2014/main" id="{B1F9A16C-80C8-3F09-F57D-2DF5C94B9D8A}"/>
                  </a:ext>
                </a:extLst>
              </p:cNvPr>
              <p:cNvSpPr/>
              <p:nvPr/>
            </p:nvSpPr>
            <p:spPr>
              <a:xfrm>
                <a:off x="817483" y="2200704"/>
                <a:ext cx="494735" cy="269318"/>
              </a:xfrm>
              <a:custGeom>
                <a:avLst/>
                <a:gdLst/>
                <a:ahLst/>
                <a:cxnLst/>
                <a:rect l="l" t="t" r="r" b="b"/>
                <a:pathLst>
                  <a:path w="8948" h="4871" extrusionOk="0">
                    <a:moveTo>
                      <a:pt x="8605" y="0"/>
                    </a:moveTo>
                    <a:cubicBezTo>
                      <a:pt x="8628" y="46"/>
                      <a:pt x="8651" y="92"/>
                      <a:pt x="8651" y="137"/>
                    </a:cubicBezTo>
                    <a:cubicBezTo>
                      <a:pt x="8674" y="183"/>
                      <a:pt x="8674" y="206"/>
                      <a:pt x="8674" y="229"/>
                    </a:cubicBezTo>
                    <a:lnTo>
                      <a:pt x="8697" y="274"/>
                    </a:lnTo>
                    <a:cubicBezTo>
                      <a:pt x="8697" y="297"/>
                      <a:pt x="8697" y="320"/>
                      <a:pt x="8697" y="343"/>
                    </a:cubicBezTo>
                    <a:cubicBezTo>
                      <a:pt x="8697" y="343"/>
                      <a:pt x="8697" y="343"/>
                      <a:pt x="8697" y="366"/>
                    </a:cubicBezTo>
                    <a:cubicBezTo>
                      <a:pt x="8719" y="411"/>
                      <a:pt x="8719" y="434"/>
                      <a:pt x="8742" y="480"/>
                    </a:cubicBezTo>
                    <a:cubicBezTo>
                      <a:pt x="8742" y="502"/>
                      <a:pt x="8742" y="502"/>
                      <a:pt x="8742" y="502"/>
                    </a:cubicBezTo>
                    <a:cubicBezTo>
                      <a:pt x="8742" y="548"/>
                      <a:pt x="8742" y="594"/>
                      <a:pt x="8742" y="639"/>
                    </a:cubicBezTo>
                    <a:cubicBezTo>
                      <a:pt x="8742" y="662"/>
                      <a:pt x="8742" y="685"/>
                      <a:pt x="8742" y="708"/>
                    </a:cubicBezTo>
                    <a:cubicBezTo>
                      <a:pt x="8742" y="708"/>
                      <a:pt x="8742" y="731"/>
                      <a:pt x="8742" y="731"/>
                    </a:cubicBezTo>
                    <a:cubicBezTo>
                      <a:pt x="8742" y="754"/>
                      <a:pt x="8719" y="754"/>
                      <a:pt x="8719" y="776"/>
                    </a:cubicBezTo>
                    <a:cubicBezTo>
                      <a:pt x="8719" y="799"/>
                      <a:pt x="8719" y="822"/>
                      <a:pt x="8719" y="845"/>
                    </a:cubicBezTo>
                    <a:cubicBezTo>
                      <a:pt x="8719" y="845"/>
                      <a:pt x="8697" y="868"/>
                      <a:pt x="8697" y="868"/>
                    </a:cubicBezTo>
                    <a:cubicBezTo>
                      <a:pt x="8674" y="959"/>
                      <a:pt x="8628" y="1050"/>
                      <a:pt x="8582" y="1142"/>
                    </a:cubicBezTo>
                    <a:cubicBezTo>
                      <a:pt x="8468" y="1370"/>
                      <a:pt x="8309" y="1575"/>
                      <a:pt x="8149" y="1758"/>
                    </a:cubicBezTo>
                    <a:cubicBezTo>
                      <a:pt x="7692" y="2237"/>
                      <a:pt x="7144" y="2625"/>
                      <a:pt x="6597" y="2990"/>
                    </a:cubicBezTo>
                    <a:cubicBezTo>
                      <a:pt x="6140" y="3264"/>
                      <a:pt x="5684" y="3515"/>
                      <a:pt x="5204" y="3744"/>
                    </a:cubicBezTo>
                    <a:cubicBezTo>
                      <a:pt x="4702" y="3972"/>
                      <a:pt x="4177" y="4155"/>
                      <a:pt x="3652" y="4314"/>
                    </a:cubicBezTo>
                    <a:cubicBezTo>
                      <a:pt x="3013" y="4520"/>
                      <a:pt x="2351" y="4657"/>
                      <a:pt x="1689" y="4679"/>
                    </a:cubicBezTo>
                    <a:cubicBezTo>
                      <a:pt x="1415" y="4679"/>
                      <a:pt x="1141" y="4679"/>
                      <a:pt x="868" y="4611"/>
                    </a:cubicBezTo>
                    <a:lnTo>
                      <a:pt x="890" y="4611"/>
                    </a:lnTo>
                    <a:cubicBezTo>
                      <a:pt x="776" y="4588"/>
                      <a:pt x="662" y="4543"/>
                      <a:pt x="548" y="4497"/>
                    </a:cubicBezTo>
                    <a:cubicBezTo>
                      <a:pt x="502" y="4451"/>
                      <a:pt x="434" y="4428"/>
                      <a:pt x="388" y="4383"/>
                    </a:cubicBezTo>
                    <a:cubicBezTo>
                      <a:pt x="388" y="4360"/>
                      <a:pt x="388" y="4360"/>
                      <a:pt x="388" y="4360"/>
                    </a:cubicBezTo>
                    <a:cubicBezTo>
                      <a:pt x="297" y="4314"/>
                      <a:pt x="228" y="4246"/>
                      <a:pt x="183" y="4155"/>
                    </a:cubicBezTo>
                    <a:cubicBezTo>
                      <a:pt x="137" y="4109"/>
                      <a:pt x="91" y="4063"/>
                      <a:pt x="69" y="4018"/>
                    </a:cubicBezTo>
                    <a:cubicBezTo>
                      <a:pt x="46" y="3995"/>
                      <a:pt x="23" y="3972"/>
                      <a:pt x="23" y="3949"/>
                    </a:cubicBezTo>
                    <a:cubicBezTo>
                      <a:pt x="23" y="3926"/>
                      <a:pt x="0" y="3926"/>
                      <a:pt x="0" y="3926"/>
                    </a:cubicBezTo>
                    <a:cubicBezTo>
                      <a:pt x="0" y="3972"/>
                      <a:pt x="0" y="4018"/>
                      <a:pt x="0" y="4063"/>
                    </a:cubicBezTo>
                    <a:cubicBezTo>
                      <a:pt x="23" y="4109"/>
                      <a:pt x="23" y="4155"/>
                      <a:pt x="46" y="4200"/>
                    </a:cubicBezTo>
                    <a:cubicBezTo>
                      <a:pt x="69" y="4269"/>
                      <a:pt x="91" y="4314"/>
                      <a:pt x="114" y="4337"/>
                    </a:cubicBezTo>
                    <a:cubicBezTo>
                      <a:pt x="160" y="4406"/>
                      <a:pt x="183" y="4451"/>
                      <a:pt x="251" y="4497"/>
                    </a:cubicBezTo>
                    <a:cubicBezTo>
                      <a:pt x="411" y="4657"/>
                      <a:pt x="639" y="4748"/>
                      <a:pt x="845" y="4794"/>
                    </a:cubicBezTo>
                    <a:cubicBezTo>
                      <a:pt x="1033" y="4845"/>
                      <a:pt x="1221" y="4871"/>
                      <a:pt x="1419" y="4871"/>
                    </a:cubicBezTo>
                    <a:cubicBezTo>
                      <a:pt x="1485" y="4871"/>
                      <a:pt x="1552" y="4868"/>
                      <a:pt x="1621" y="4862"/>
                    </a:cubicBezTo>
                    <a:cubicBezTo>
                      <a:pt x="1872" y="4862"/>
                      <a:pt x="2123" y="4839"/>
                      <a:pt x="2397" y="4816"/>
                    </a:cubicBezTo>
                    <a:cubicBezTo>
                      <a:pt x="2945" y="4725"/>
                      <a:pt x="3492" y="4588"/>
                      <a:pt x="4017" y="4406"/>
                    </a:cubicBezTo>
                    <a:cubicBezTo>
                      <a:pt x="4565" y="4223"/>
                      <a:pt x="5090" y="4018"/>
                      <a:pt x="5592" y="3766"/>
                    </a:cubicBezTo>
                    <a:cubicBezTo>
                      <a:pt x="6049" y="3538"/>
                      <a:pt x="6460" y="3310"/>
                      <a:pt x="6893" y="3036"/>
                    </a:cubicBezTo>
                    <a:cubicBezTo>
                      <a:pt x="7304" y="2762"/>
                      <a:pt x="7692" y="2465"/>
                      <a:pt x="8057" y="2123"/>
                    </a:cubicBezTo>
                    <a:cubicBezTo>
                      <a:pt x="8217" y="1963"/>
                      <a:pt x="8377" y="1781"/>
                      <a:pt x="8514" y="1598"/>
                    </a:cubicBezTo>
                    <a:cubicBezTo>
                      <a:pt x="8674" y="1415"/>
                      <a:pt x="8788" y="1210"/>
                      <a:pt x="8856" y="1005"/>
                    </a:cubicBezTo>
                    <a:cubicBezTo>
                      <a:pt x="8902" y="890"/>
                      <a:pt x="8925" y="776"/>
                      <a:pt x="8925" y="685"/>
                    </a:cubicBezTo>
                    <a:cubicBezTo>
                      <a:pt x="8948" y="617"/>
                      <a:pt x="8925" y="548"/>
                      <a:pt x="8925" y="502"/>
                    </a:cubicBezTo>
                    <a:cubicBezTo>
                      <a:pt x="8925" y="457"/>
                      <a:pt x="8902" y="388"/>
                      <a:pt x="8879" y="343"/>
                    </a:cubicBezTo>
                    <a:cubicBezTo>
                      <a:pt x="8856" y="251"/>
                      <a:pt x="8788" y="160"/>
                      <a:pt x="8719" y="69"/>
                    </a:cubicBezTo>
                    <a:cubicBezTo>
                      <a:pt x="8674" y="46"/>
                      <a:pt x="8651" y="23"/>
                      <a:pt x="860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55" name="Google Shape;8081;p34">
                <a:extLst>
                  <a:ext uri="{FF2B5EF4-FFF2-40B4-BE49-F238E27FC236}">
                    <a16:creationId xmlns:a16="http://schemas.microsoft.com/office/drawing/2014/main" id="{033D7E91-2922-8B97-D1AC-8BB0B9738163}"/>
                  </a:ext>
                </a:extLst>
              </p:cNvPr>
              <p:cNvSpPr/>
              <p:nvPr/>
            </p:nvSpPr>
            <p:spPr>
              <a:xfrm>
                <a:off x="1182181" y="2364752"/>
                <a:ext cx="1327" cy="1327"/>
              </a:xfrm>
              <a:custGeom>
                <a:avLst/>
                <a:gdLst/>
                <a:ahLst/>
                <a:cxnLst/>
                <a:rect l="l" t="t" r="r" b="b"/>
                <a:pathLst>
                  <a:path w="24" h="24" extrusionOk="0">
                    <a:moveTo>
                      <a:pt x="1" y="23"/>
                    </a:moveTo>
                    <a:cubicBezTo>
                      <a:pt x="1" y="23"/>
                      <a:pt x="1" y="1"/>
                      <a:pt x="23" y="1"/>
                    </a:cubicBezTo>
                    <a:cubicBezTo>
                      <a:pt x="1" y="1"/>
                      <a:pt x="1" y="23"/>
                      <a:pt x="1" y="23"/>
                    </a:cubicBezTo>
                    <a:close/>
                  </a:path>
                </a:pathLst>
              </a:custGeom>
              <a:solidFill>
                <a:srgbClr val="FB897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56" name="Google Shape;8082;p34">
                <a:extLst>
                  <a:ext uri="{FF2B5EF4-FFF2-40B4-BE49-F238E27FC236}">
                    <a16:creationId xmlns:a16="http://schemas.microsoft.com/office/drawing/2014/main" id="{73AF2C67-24B6-5C65-293E-0A705386A9A0}"/>
                  </a:ext>
                </a:extLst>
              </p:cNvPr>
              <p:cNvSpPr/>
              <p:nvPr/>
            </p:nvSpPr>
            <p:spPr>
              <a:xfrm>
                <a:off x="1019405" y="2439228"/>
                <a:ext cx="55" cy="5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B897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57" name="Google Shape;8083;p34">
                <a:extLst>
                  <a:ext uri="{FF2B5EF4-FFF2-40B4-BE49-F238E27FC236}">
                    <a16:creationId xmlns:a16="http://schemas.microsoft.com/office/drawing/2014/main" id="{0B56B108-E0DA-6C69-1E1D-33BB65E4138A}"/>
                  </a:ext>
                </a:extLst>
              </p:cNvPr>
              <p:cNvSpPr/>
              <p:nvPr/>
            </p:nvSpPr>
            <p:spPr>
              <a:xfrm>
                <a:off x="1019405" y="2439228"/>
                <a:ext cx="55" cy="5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B897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58" name="Google Shape;8084;p34">
                <a:extLst>
                  <a:ext uri="{FF2B5EF4-FFF2-40B4-BE49-F238E27FC236}">
                    <a16:creationId xmlns:a16="http://schemas.microsoft.com/office/drawing/2014/main" id="{E417C04A-6858-5A16-F485-B26DF59F0454}"/>
                  </a:ext>
                </a:extLst>
              </p:cNvPr>
              <p:cNvSpPr/>
              <p:nvPr/>
            </p:nvSpPr>
            <p:spPr>
              <a:xfrm>
                <a:off x="909598" y="2459409"/>
                <a:ext cx="55" cy="55"/>
              </a:xfrm>
              <a:custGeom>
                <a:avLst/>
                <a:gdLst/>
                <a:ahLst/>
                <a:cxnLst/>
                <a:rect l="l" t="t" r="r" b="b"/>
                <a:pathLst>
                  <a:path w="1" h="1" extrusionOk="0">
                    <a:moveTo>
                      <a:pt x="0" y="0"/>
                    </a:moveTo>
                    <a:lnTo>
                      <a:pt x="0" y="0"/>
                    </a:lnTo>
                    <a:close/>
                  </a:path>
                </a:pathLst>
              </a:custGeom>
              <a:solidFill>
                <a:srgbClr val="FB897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59" name="Google Shape;8085;p34">
                <a:extLst>
                  <a:ext uri="{FF2B5EF4-FFF2-40B4-BE49-F238E27FC236}">
                    <a16:creationId xmlns:a16="http://schemas.microsoft.com/office/drawing/2014/main" id="{76BB5BC7-1474-21A2-1397-EE7C7978B370}"/>
                  </a:ext>
                </a:extLst>
              </p:cNvPr>
              <p:cNvSpPr/>
              <p:nvPr/>
            </p:nvSpPr>
            <p:spPr>
              <a:xfrm>
                <a:off x="740463" y="2217126"/>
                <a:ext cx="113676" cy="242834"/>
              </a:xfrm>
              <a:custGeom>
                <a:avLst/>
                <a:gdLst/>
                <a:ahLst/>
                <a:cxnLst/>
                <a:rect l="l" t="t" r="r" b="b"/>
                <a:pathLst>
                  <a:path w="2056" h="4392" extrusionOk="0">
                    <a:moveTo>
                      <a:pt x="1" y="0"/>
                    </a:moveTo>
                    <a:cubicBezTo>
                      <a:pt x="161" y="776"/>
                      <a:pt x="320" y="1552"/>
                      <a:pt x="594" y="2328"/>
                    </a:cubicBezTo>
                    <a:cubicBezTo>
                      <a:pt x="731" y="2716"/>
                      <a:pt x="891" y="3104"/>
                      <a:pt x="1096" y="3492"/>
                    </a:cubicBezTo>
                    <a:cubicBezTo>
                      <a:pt x="1211" y="3652"/>
                      <a:pt x="1325" y="3835"/>
                      <a:pt x="1439" y="3994"/>
                    </a:cubicBezTo>
                    <a:cubicBezTo>
                      <a:pt x="1484" y="4086"/>
                      <a:pt x="1553" y="4154"/>
                      <a:pt x="1621" y="4223"/>
                    </a:cubicBezTo>
                    <a:cubicBezTo>
                      <a:pt x="1713" y="4291"/>
                      <a:pt x="1804" y="4337"/>
                      <a:pt x="1895" y="4382"/>
                    </a:cubicBezTo>
                    <a:cubicBezTo>
                      <a:pt x="1907" y="4388"/>
                      <a:pt x="1920" y="4391"/>
                      <a:pt x="1933" y="4391"/>
                    </a:cubicBezTo>
                    <a:cubicBezTo>
                      <a:pt x="1972" y="4391"/>
                      <a:pt x="2015" y="4365"/>
                      <a:pt x="2032" y="4314"/>
                    </a:cubicBezTo>
                    <a:cubicBezTo>
                      <a:pt x="2055" y="4268"/>
                      <a:pt x="2009" y="4223"/>
                      <a:pt x="1964" y="4200"/>
                    </a:cubicBezTo>
                    <a:cubicBezTo>
                      <a:pt x="1941" y="4177"/>
                      <a:pt x="1918" y="4177"/>
                      <a:pt x="1872" y="4154"/>
                    </a:cubicBezTo>
                    <a:cubicBezTo>
                      <a:pt x="1827" y="4131"/>
                      <a:pt x="1804" y="4109"/>
                      <a:pt x="1758" y="4063"/>
                    </a:cubicBezTo>
                    <a:cubicBezTo>
                      <a:pt x="1667" y="3994"/>
                      <a:pt x="1621" y="3903"/>
                      <a:pt x="1553" y="3835"/>
                    </a:cubicBezTo>
                    <a:cubicBezTo>
                      <a:pt x="1484" y="3743"/>
                      <a:pt x="1416" y="3652"/>
                      <a:pt x="1370" y="3538"/>
                    </a:cubicBezTo>
                    <a:cubicBezTo>
                      <a:pt x="1051" y="3036"/>
                      <a:pt x="823" y="2488"/>
                      <a:pt x="663" y="1917"/>
                    </a:cubicBezTo>
                    <a:cubicBezTo>
                      <a:pt x="480" y="1301"/>
                      <a:pt x="343" y="662"/>
                      <a:pt x="206" y="23"/>
                    </a:cubicBezTo>
                    <a:cubicBezTo>
                      <a:pt x="138" y="23"/>
                      <a:pt x="69" y="0"/>
                      <a:pt x="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60" name="Google Shape;8086;p34">
                <a:extLst>
                  <a:ext uri="{FF2B5EF4-FFF2-40B4-BE49-F238E27FC236}">
                    <a16:creationId xmlns:a16="http://schemas.microsoft.com/office/drawing/2014/main" id="{1D2EC674-E5D7-A936-810A-65A6580843F4}"/>
                  </a:ext>
                </a:extLst>
              </p:cNvPr>
              <p:cNvSpPr/>
              <p:nvPr/>
            </p:nvSpPr>
            <p:spPr>
              <a:xfrm>
                <a:off x="1188484" y="2013932"/>
                <a:ext cx="123739" cy="242834"/>
              </a:xfrm>
              <a:custGeom>
                <a:avLst/>
                <a:gdLst/>
                <a:ahLst/>
                <a:cxnLst/>
                <a:rect l="l" t="t" r="r" b="b"/>
                <a:pathLst>
                  <a:path w="2238" h="4392" extrusionOk="0">
                    <a:moveTo>
                      <a:pt x="92" y="0"/>
                    </a:moveTo>
                    <a:cubicBezTo>
                      <a:pt x="92" y="23"/>
                      <a:pt x="69" y="46"/>
                      <a:pt x="46" y="69"/>
                    </a:cubicBezTo>
                    <a:cubicBezTo>
                      <a:pt x="24" y="114"/>
                      <a:pt x="24" y="137"/>
                      <a:pt x="1" y="183"/>
                    </a:cubicBezTo>
                    <a:cubicBezTo>
                      <a:pt x="389" y="708"/>
                      <a:pt x="777" y="1233"/>
                      <a:pt x="1142" y="1781"/>
                    </a:cubicBezTo>
                    <a:cubicBezTo>
                      <a:pt x="1462" y="2283"/>
                      <a:pt x="1736" y="2808"/>
                      <a:pt x="1895" y="3378"/>
                    </a:cubicBezTo>
                    <a:cubicBezTo>
                      <a:pt x="1941" y="3492"/>
                      <a:pt x="1964" y="3584"/>
                      <a:pt x="1987" y="3698"/>
                    </a:cubicBezTo>
                    <a:cubicBezTo>
                      <a:pt x="2009" y="3812"/>
                      <a:pt x="2032" y="3903"/>
                      <a:pt x="2032" y="4017"/>
                    </a:cubicBezTo>
                    <a:cubicBezTo>
                      <a:pt x="2032" y="4063"/>
                      <a:pt x="2032" y="4109"/>
                      <a:pt x="2032" y="4154"/>
                    </a:cubicBezTo>
                    <a:cubicBezTo>
                      <a:pt x="2009" y="4200"/>
                      <a:pt x="2009" y="4223"/>
                      <a:pt x="1987" y="4268"/>
                    </a:cubicBezTo>
                    <a:cubicBezTo>
                      <a:pt x="1987" y="4314"/>
                      <a:pt x="2009" y="4360"/>
                      <a:pt x="2055" y="4383"/>
                    </a:cubicBezTo>
                    <a:cubicBezTo>
                      <a:pt x="2067" y="4389"/>
                      <a:pt x="2081" y="4392"/>
                      <a:pt x="2095" y="4392"/>
                    </a:cubicBezTo>
                    <a:cubicBezTo>
                      <a:pt x="2133" y="4392"/>
                      <a:pt x="2169" y="4370"/>
                      <a:pt x="2169" y="4337"/>
                    </a:cubicBezTo>
                    <a:cubicBezTo>
                      <a:pt x="2215" y="4223"/>
                      <a:pt x="2238" y="4132"/>
                      <a:pt x="2238" y="4017"/>
                    </a:cubicBezTo>
                    <a:cubicBezTo>
                      <a:pt x="2238" y="3926"/>
                      <a:pt x="2215" y="3812"/>
                      <a:pt x="2192" y="3721"/>
                    </a:cubicBezTo>
                    <a:cubicBezTo>
                      <a:pt x="2146" y="3515"/>
                      <a:pt x="2101" y="3333"/>
                      <a:pt x="2032" y="3127"/>
                    </a:cubicBezTo>
                    <a:cubicBezTo>
                      <a:pt x="1895" y="2739"/>
                      <a:pt x="1690" y="2351"/>
                      <a:pt x="1484" y="1986"/>
                    </a:cubicBezTo>
                    <a:cubicBezTo>
                      <a:pt x="1074" y="1278"/>
                      <a:pt x="594" y="639"/>
                      <a:pt x="9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61" name="Google Shape;8087;p34">
                <a:extLst>
                  <a:ext uri="{FF2B5EF4-FFF2-40B4-BE49-F238E27FC236}">
                    <a16:creationId xmlns:a16="http://schemas.microsoft.com/office/drawing/2014/main" id="{4E9DD6FA-8E77-7D14-652E-060492394248}"/>
                  </a:ext>
                </a:extLst>
              </p:cNvPr>
              <p:cNvSpPr/>
              <p:nvPr/>
            </p:nvSpPr>
            <p:spPr>
              <a:xfrm>
                <a:off x="662227" y="1866251"/>
                <a:ext cx="514971" cy="298124"/>
              </a:xfrm>
              <a:custGeom>
                <a:avLst/>
                <a:gdLst/>
                <a:ahLst/>
                <a:cxnLst/>
                <a:rect l="l" t="t" r="r" b="b"/>
                <a:pathLst>
                  <a:path w="9314" h="5392" extrusionOk="0">
                    <a:moveTo>
                      <a:pt x="8894" y="1645"/>
                    </a:moveTo>
                    <a:cubicBezTo>
                      <a:pt x="8880" y="1650"/>
                      <a:pt x="8880" y="1667"/>
                      <a:pt x="8880" y="1667"/>
                    </a:cubicBezTo>
                    <a:cubicBezTo>
                      <a:pt x="8884" y="1660"/>
                      <a:pt x="8889" y="1653"/>
                      <a:pt x="8894" y="1645"/>
                    </a:cubicBezTo>
                    <a:close/>
                    <a:moveTo>
                      <a:pt x="7990" y="1"/>
                    </a:moveTo>
                    <a:lnTo>
                      <a:pt x="7990" y="1"/>
                    </a:lnTo>
                    <a:cubicBezTo>
                      <a:pt x="8012" y="46"/>
                      <a:pt x="8012" y="92"/>
                      <a:pt x="8035" y="115"/>
                    </a:cubicBezTo>
                    <a:cubicBezTo>
                      <a:pt x="8035" y="115"/>
                      <a:pt x="8035" y="138"/>
                      <a:pt x="8035" y="138"/>
                    </a:cubicBezTo>
                    <a:cubicBezTo>
                      <a:pt x="8035" y="160"/>
                      <a:pt x="8035" y="183"/>
                      <a:pt x="8035" y="183"/>
                    </a:cubicBezTo>
                    <a:cubicBezTo>
                      <a:pt x="8035" y="183"/>
                      <a:pt x="8035" y="183"/>
                      <a:pt x="8035" y="206"/>
                    </a:cubicBezTo>
                    <a:lnTo>
                      <a:pt x="8081" y="206"/>
                    </a:lnTo>
                    <a:cubicBezTo>
                      <a:pt x="8241" y="229"/>
                      <a:pt x="8378" y="252"/>
                      <a:pt x="8514" y="297"/>
                    </a:cubicBezTo>
                    <a:lnTo>
                      <a:pt x="8537" y="297"/>
                    </a:lnTo>
                    <a:cubicBezTo>
                      <a:pt x="8629" y="320"/>
                      <a:pt x="8720" y="366"/>
                      <a:pt x="8811" y="411"/>
                    </a:cubicBezTo>
                    <a:cubicBezTo>
                      <a:pt x="8880" y="457"/>
                      <a:pt x="8925" y="503"/>
                      <a:pt x="8971" y="548"/>
                    </a:cubicBezTo>
                    <a:cubicBezTo>
                      <a:pt x="9017" y="594"/>
                      <a:pt x="9039" y="640"/>
                      <a:pt x="9062" y="685"/>
                    </a:cubicBezTo>
                    <a:cubicBezTo>
                      <a:pt x="9085" y="731"/>
                      <a:pt x="9108" y="777"/>
                      <a:pt x="9108" y="822"/>
                    </a:cubicBezTo>
                    <a:cubicBezTo>
                      <a:pt x="9131" y="891"/>
                      <a:pt x="9131" y="959"/>
                      <a:pt x="9131" y="1005"/>
                    </a:cubicBezTo>
                    <a:cubicBezTo>
                      <a:pt x="9131" y="1096"/>
                      <a:pt x="9108" y="1165"/>
                      <a:pt x="9085" y="1256"/>
                    </a:cubicBezTo>
                    <a:cubicBezTo>
                      <a:pt x="9042" y="1386"/>
                      <a:pt x="8978" y="1516"/>
                      <a:pt x="8894" y="1645"/>
                    </a:cubicBezTo>
                    <a:lnTo>
                      <a:pt x="8894" y="1645"/>
                    </a:lnTo>
                    <a:cubicBezTo>
                      <a:pt x="8896" y="1645"/>
                      <a:pt x="8899" y="1644"/>
                      <a:pt x="8903" y="1644"/>
                    </a:cubicBezTo>
                    <a:cubicBezTo>
                      <a:pt x="8697" y="1964"/>
                      <a:pt x="8446" y="2215"/>
                      <a:pt x="8195" y="2466"/>
                    </a:cubicBezTo>
                    <a:lnTo>
                      <a:pt x="8172" y="2466"/>
                    </a:lnTo>
                    <a:cubicBezTo>
                      <a:pt x="7875" y="2762"/>
                      <a:pt x="7533" y="3014"/>
                      <a:pt x="7191" y="3242"/>
                    </a:cubicBezTo>
                    <a:cubicBezTo>
                      <a:pt x="6825" y="3493"/>
                      <a:pt x="6460" y="3698"/>
                      <a:pt x="6072" y="3904"/>
                    </a:cubicBezTo>
                    <a:cubicBezTo>
                      <a:pt x="5593" y="4155"/>
                      <a:pt x="5091" y="4383"/>
                      <a:pt x="4566" y="4566"/>
                    </a:cubicBezTo>
                    <a:cubicBezTo>
                      <a:pt x="4064" y="4771"/>
                      <a:pt x="3561" y="4931"/>
                      <a:pt x="3036" y="5045"/>
                    </a:cubicBezTo>
                    <a:cubicBezTo>
                      <a:pt x="2559" y="5144"/>
                      <a:pt x="2082" y="5209"/>
                      <a:pt x="1605" y="5209"/>
                    </a:cubicBezTo>
                    <a:cubicBezTo>
                      <a:pt x="1535" y="5209"/>
                      <a:pt x="1464" y="5208"/>
                      <a:pt x="1393" y="5205"/>
                    </a:cubicBezTo>
                    <a:cubicBezTo>
                      <a:pt x="1188" y="5182"/>
                      <a:pt x="982" y="5159"/>
                      <a:pt x="800" y="5091"/>
                    </a:cubicBezTo>
                    <a:cubicBezTo>
                      <a:pt x="800" y="5113"/>
                      <a:pt x="800" y="5113"/>
                      <a:pt x="800" y="5113"/>
                    </a:cubicBezTo>
                    <a:cubicBezTo>
                      <a:pt x="800" y="5113"/>
                      <a:pt x="800" y="5113"/>
                      <a:pt x="777" y="5091"/>
                    </a:cubicBezTo>
                    <a:cubicBezTo>
                      <a:pt x="685" y="5068"/>
                      <a:pt x="594" y="5022"/>
                      <a:pt x="503" y="4977"/>
                    </a:cubicBezTo>
                    <a:cubicBezTo>
                      <a:pt x="434" y="4931"/>
                      <a:pt x="389" y="4885"/>
                      <a:pt x="343" y="4840"/>
                    </a:cubicBezTo>
                    <a:cubicBezTo>
                      <a:pt x="297" y="4794"/>
                      <a:pt x="275" y="4748"/>
                      <a:pt x="229" y="4703"/>
                    </a:cubicBezTo>
                    <a:cubicBezTo>
                      <a:pt x="229" y="4657"/>
                      <a:pt x="206" y="4611"/>
                      <a:pt x="183" y="4566"/>
                    </a:cubicBezTo>
                    <a:cubicBezTo>
                      <a:pt x="183" y="4497"/>
                      <a:pt x="183" y="4452"/>
                      <a:pt x="183" y="4383"/>
                    </a:cubicBezTo>
                    <a:cubicBezTo>
                      <a:pt x="183" y="4292"/>
                      <a:pt x="206" y="4223"/>
                      <a:pt x="229" y="4132"/>
                    </a:cubicBezTo>
                    <a:cubicBezTo>
                      <a:pt x="275" y="3972"/>
                      <a:pt x="343" y="3835"/>
                      <a:pt x="434" y="3721"/>
                    </a:cubicBezTo>
                    <a:lnTo>
                      <a:pt x="434" y="3721"/>
                    </a:lnTo>
                    <a:cubicBezTo>
                      <a:pt x="434" y="3721"/>
                      <a:pt x="429" y="3721"/>
                      <a:pt x="424" y="3723"/>
                    </a:cubicBezTo>
                    <a:lnTo>
                      <a:pt x="424" y="3723"/>
                    </a:lnTo>
                    <a:cubicBezTo>
                      <a:pt x="488" y="3621"/>
                      <a:pt x="553" y="3556"/>
                      <a:pt x="617" y="3470"/>
                    </a:cubicBezTo>
                    <a:cubicBezTo>
                      <a:pt x="594" y="3424"/>
                      <a:pt x="571" y="3402"/>
                      <a:pt x="571" y="3379"/>
                    </a:cubicBezTo>
                    <a:cubicBezTo>
                      <a:pt x="548" y="3333"/>
                      <a:pt x="548" y="3310"/>
                      <a:pt x="526" y="3287"/>
                    </a:cubicBezTo>
                    <a:cubicBezTo>
                      <a:pt x="480" y="3333"/>
                      <a:pt x="434" y="3379"/>
                      <a:pt x="389" y="3447"/>
                    </a:cubicBezTo>
                    <a:cubicBezTo>
                      <a:pt x="252" y="3630"/>
                      <a:pt x="115" y="3858"/>
                      <a:pt x="46" y="4086"/>
                    </a:cubicBezTo>
                    <a:cubicBezTo>
                      <a:pt x="23" y="4132"/>
                      <a:pt x="23" y="4200"/>
                      <a:pt x="1" y="4269"/>
                    </a:cubicBezTo>
                    <a:cubicBezTo>
                      <a:pt x="1" y="4337"/>
                      <a:pt x="1" y="4383"/>
                      <a:pt x="1" y="4452"/>
                    </a:cubicBezTo>
                    <a:cubicBezTo>
                      <a:pt x="1" y="4520"/>
                      <a:pt x="1" y="4566"/>
                      <a:pt x="23" y="4634"/>
                    </a:cubicBezTo>
                    <a:cubicBezTo>
                      <a:pt x="23" y="4703"/>
                      <a:pt x="69" y="4748"/>
                      <a:pt x="92" y="4817"/>
                    </a:cubicBezTo>
                    <a:cubicBezTo>
                      <a:pt x="138" y="4931"/>
                      <a:pt x="229" y="4999"/>
                      <a:pt x="320" y="5068"/>
                    </a:cubicBezTo>
                    <a:cubicBezTo>
                      <a:pt x="411" y="5136"/>
                      <a:pt x="526" y="5205"/>
                      <a:pt x="640" y="5250"/>
                    </a:cubicBezTo>
                    <a:cubicBezTo>
                      <a:pt x="868" y="5319"/>
                      <a:pt x="1119" y="5365"/>
                      <a:pt x="1347" y="5387"/>
                    </a:cubicBezTo>
                    <a:cubicBezTo>
                      <a:pt x="1416" y="5390"/>
                      <a:pt x="1485" y="5392"/>
                      <a:pt x="1554" y="5392"/>
                    </a:cubicBezTo>
                    <a:cubicBezTo>
                      <a:pt x="2010" y="5392"/>
                      <a:pt x="2466" y="5330"/>
                      <a:pt x="2922" y="5250"/>
                    </a:cubicBezTo>
                    <a:cubicBezTo>
                      <a:pt x="3447" y="5136"/>
                      <a:pt x="3995" y="4977"/>
                      <a:pt x="4497" y="4794"/>
                    </a:cubicBezTo>
                    <a:cubicBezTo>
                      <a:pt x="5045" y="4611"/>
                      <a:pt x="5547" y="4383"/>
                      <a:pt x="6049" y="4132"/>
                    </a:cubicBezTo>
                    <a:cubicBezTo>
                      <a:pt x="6529" y="3881"/>
                      <a:pt x="7008" y="3584"/>
                      <a:pt x="7465" y="3287"/>
                    </a:cubicBezTo>
                    <a:cubicBezTo>
                      <a:pt x="7898" y="2991"/>
                      <a:pt x="8286" y="2648"/>
                      <a:pt x="8651" y="2260"/>
                    </a:cubicBezTo>
                    <a:cubicBezTo>
                      <a:pt x="8857" y="2032"/>
                      <a:pt x="9062" y="1781"/>
                      <a:pt x="9176" y="1484"/>
                    </a:cubicBezTo>
                    <a:cubicBezTo>
                      <a:pt x="9245" y="1370"/>
                      <a:pt x="9291" y="1233"/>
                      <a:pt x="9313" y="1096"/>
                    </a:cubicBezTo>
                    <a:cubicBezTo>
                      <a:pt x="9313" y="982"/>
                      <a:pt x="9313" y="845"/>
                      <a:pt x="9268" y="731"/>
                    </a:cubicBezTo>
                    <a:cubicBezTo>
                      <a:pt x="9245" y="617"/>
                      <a:pt x="9199" y="526"/>
                      <a:pt x="9131" y="457"/>
                    </a:cubicBezTo>
                    <a:cubicBezTo>
                      <a:pt x="9062" y="366"/>
                      <a:pt x="8971" y="297"/>
                      <a:pt x="8880" y="252"/>
                    </a:cubicBezTo>
                    <a:cubicBezTo>
                      <a:pt x="8766" y="183"/>
                      <a:pt x="8651" y="138"/>
                      <a:pt x="8537" y="115"/>
                    </a:cubicBezTo>
                    <a:cubicBezTo>
                      <a:pt x="8400" y="69"/>
                      <a:pt x="8263" y="46"/>
                      <a:pt x="8126" y="23"/>
                    </a:cubicBezTo>
                    <a:lnTo>
                      <a:pt x="8104" y="23"/>
                    </a:lnTo>
                    <a:cubicBezTo>
                      <a:pt x="8081" y="23"/>
                      <a:pt x="8035" y="23"/>
                      <a:pt x="799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62" name="Google Shape;8088;p34">
                <a:extLst>
                  <a:ext uri="{FF2B5EF4-FFF2-40B4-BE49-F238E27FC236}">
                    <a16:creationId xmlns:a16="http://schemas.microsoft.com/office/drawing/2014/main" id="{B6EBB7AF-610E-EDA2-FE9A-14BFF4C77A0D}"/>
                  </a:ext>
                </a:extLst>
              </p:cNvPr>
              <p:cNvSpPr/>
              <p:nvPr/>
            </p:nvSpPr>
            <p:spPr>
              <a:xfrm>
                <a:off x="674833" y="2094657"/>
                <a:ext cx="55" cy="55"/>
              </a:xfrm>
              <a:custGeom>
                <a:avLst/>
                <a:gdLst/>
                <a:ahLst/>
                <a:cxnLst/>
                <a:rect l="l" t="t" r="r" b="b"/>
                <a:pathLst>
                  <a:path w="1" h="1" extrusionOk="0">
                    <a:moveTo>
                      <a:pt x="1" y="1"/>
                    </a:moveTo>
                    <a:lnTo>
                      <a:pt x="1" y="1"/>
                    </a:lnTo>
                    <a:close/>
                  </a:path>
                </a:pathLst>
              </a:custGeom>
              <a:solidFill>
                <a:srgbClr val="BDBDB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63" name="Google Shape;8089;p34">
                <a:extLst>
                  <a:ext uri="{FF2B5EF4-FFF2-40B4-BE49-F238E27FC236}">
                    <a16:creationId xmlns:a16="http://schemas.microsoft.com/office/drawing/2014/main" id="{8DB1B0EE-1A5B-48D7-CACF-41F011AE1589}"/>
                  </a:ext>
                </a:extLst>
              </p:cNvPr>
              <p:cNvSpPr/>
              <p:nvPr/>
            </p:nvSpPr>
            <p:spPr>
              <a:xfrm>
                <a:off x="1115279" y="2002543"/>
                <a:ext cx="55" cy="5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BDBDB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64" name="Google Shape;8090;p34">
                <a:extLst>
                  <a:ext uri="{FF2B5EF4-FFF2-40B4-BE49-F238E27FC236}">
                    <a16:creationId xmlns:a16="http://schemas.microsoft.com/office/drawing/2014/main" id="{07365991-60B1-1991-28BD-8DCCB5F14247}"/>
                  </a:ext>
                </a:extLst>
              </p:cNvPr>
              <p:cNvSpPr/>
              <p:nvPr/>
            </p:nvSpPr>
            <p:spPr>
              <a:xfrm>
                <a:off x="1114062" y="2002543"/>
                <a:ext cx="55" cy="55"/>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BDBDB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65" name="Google Shape;8091;p34">
                <a:extLst>
                  <a:ext uri="{FF2B5EF4-FFF2-40B4-BE49-F238E27FC236}">
                    <a16:creationId xmlns:a16="http://schemas.microsoft.com/office/drawing/2014/main" id="{B99F252D-7852-A615-EDA7-CEE669275B23}"/>
                  </a:ext>
                </a:extLst>
              </p:cNvPr>
              <p:cNvSpPr/>
              <p:nvPr/>
            </p:nvSpPr>
            <p:spPr>
              <a:xfrm>
                <a:off x="1132972" y="1882672"/>
                <a:ext cx="55" cy="55"/>
              </a:xfrm>
              <a:custGeom>
                <a:avLst/>
                <a:gdLst/>
                <a:ahLst/>
                <a:cxnLst/>
                <a:rect l="l" t="t" r="r" b="b"/>
                <a:pathLst>
                  <a:path w="1" h="1" extrusionOk="0">
                    <a:moveTo>
                      <a:pt x="0" y="0"/>
                    </a:moveTo>
                    <a:lnTo>
                      <a:pt x="0" y="0"/>
                    </a:lnTo>
                    <a:close/>
                  </a:path>
                </a:pathLst>
              </a:custGeom>
              <a:solidFill>
                <a:srgbClr val="BDBDB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66" name="Google Shape;8092;p34">
                <a:extLst>
                  <a:ext uri="{FF2B5EF4-FFF2-40B4-BE49-F238E27FC236}">
                    <a16:creationId xmlns:a16="http://schemas.microsoft.com/office/drawing/2014/main" id="{D34EC6E8-DB77-2CD1-0F29-E971B6A0B458}"/>
                  </a:ext>
                </a:extLst>
              </p:cNvPr>
              <p:cNvSpPr/>
              <p:nvPr/>
            </p:nvSpPr>
            <p:spPr>
              <a:xfrm>
                <a:off x="1132972" y="1882672"/>
                <a:ext cx="55" cy="55"/>
              </a:xfrm>
              <a:custGeom>
                <a:avLst/>
                <a:gdLst/>
                <a:ahLst/>
                <a:cxnLst/>
                <a:rect l="l" t="t" r="r" b="b"/>
                <a:pathLst>
                  <a:path w="1" h="1" extrusionOk="0">
                    <a:moveTo>
                      <a:pt x="0" y="0"/>
                    </a:moveTo>
                    <a:lnTo>
                      <a:pt x="0" y="0"/>
                    </a:lnTo>
                    <a:lnTo>
                      <a:pt x="0" y="0"/>
                    </a:lnTo>
                    <a:close/>
                  </a:path>
                </a:pathLst>
              </a:custGeom>
              <a:solidFill>
                <a:srgbClr val="BDBDB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67" name="Google Shape;8093;p34">
                <a:extLst>
                  <a:ext uri="{FF2B5EF4-FFF2-40B4-BE49-F238E27FC236}">
                    <a16:creationId xmlns:a16="http://schemas.microsoft.com/office/drawing/2014/main" id="{76C3C6E9-A46D-F937-443C-44FA9DA6BE50}"/>
                  </a:ext>
                </a:extLst>
              </p:cNvPr>
              <p:cNvSpPr/>
              <p:nvPr/>
            </p:nvSpPr>
            <p:spPr>
              <a:xfrm>
                <a:off x="996680" y="2082051"/>
                <a:ext cx="1327" cy="55"/>
              </a:xfrm>
              <a:custGeom>
                <a:avLst/>
                <a:gdLst/>
                <a:ahLst/>
                <a:cxnLst/>
                <a:rect l="l" t="t" r="r" b="b"/>
                <a:pathLst>
                  <a:path w="24" h="1" extrusionOk="0">
                    <a:moveTo>
                      <a:pt x="0" y="1"/>
                    </a:moveTo>
                    <a:cubicBezTo>
                      <a:pt x="23" y="1"/>
                      <a:pt x="23" y="1"/>
                      <a:pt x="23" y="1"/>
                    </a:cubicBezTo>
                    <a:cubicBezTo>
                      <a:pt x="23" y="1"/>
                      <a:pt x="23" y="1"/>
                      <a:pt x="0" y="1"/>
                    </a:cubicBezTo>
                    <a:close/>
                  </a:path>
                </a:pathLst>
              </a:custGeom>
              <a:solidFill>
                <a:srgbClr val="BDBDB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68" name="Google Shape;8094;p34">
                <a:extLst>
                  <a:ext uri="{FF2B5EF4-FFF2-40B4-BE49-F238E27FC236}">
                    <a16:creationId xmlns:a16="http://schemas.microsoft.com/office/drawing/2014/main" id="{DC997392-C1C1-6C96-69F1-41DC70371A93}"/>
                  </a:ext>
                </a:extLst>
              </p:cNvPr>
              <p:cNvSpPr/>
              <p:nvPr/>
            </p:nvSpPr>
            <p:spPr>
              <a:xfrm>
                <a:off x="705133" y="2147681"/>
                <a:ext cx="55" cy="55"/>
              </a:xfrm>
              <a:custGeom>
                <a:avLst/>
                <a:gdLst/>
                <a:ahLst/>
                <a:cxnLst/>
                <a:rect l="l" t="t" r="r" b="b"/>
                <a:pathLst>
                  <a:path w="1" h="1" extrusionOk="0">
                    <a:moveTo>
                      <a:pt x="1" y="1"/>
                    </a:moveTo>
                    <a:lnTo>
                      <a:pt x="1" y="1"/>
                    </a:lnTo>
                    <a:close/>
                  </a:path>
                </a:pathLst>
              </a:custGeom>
              <a:solidFill>
                <a:srgbClr val="BDBDB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69" name="Google Shape;8095;p34">
                <a:extLst>
                  <a:ext uri="{FF2B5EF4-FFF2-40B4-BE49-F238E27FC236}">
                    <a16:creationId xmlns:a16="http://schemas.microsoft.com/office/drawing/2014/main" id="{AE9FA689-FBB5-6F49-41FD-60F421F13B74}"/>
                  </a:ext>
                </a:extLst>
              </p:cNvPr>
              <p:cNvSpPr/>
              <p:nvPr/>
            </p:nvSpPr>
            <p:spPr>
              <a:xfrm>
                <a:off x="706404" y="2147681"/>
                <a:ext cx="55" cy="55"/>
              </a:xfrm>
              <a:custGeom>
                <a:avLst/>
                <a:gdLst/>
                <a:ahLst/>
                <a:cxnLst/>
                <a:rect l="l" t="t" r="r" b="b"/>
                <a:pathLst>
                  <a:path w="1" h="1" extrusionOk="0">
                    <a:moveTo>
                      <a:pt x="1" y="1"/>
                    </a:moveTo>
                    <a:lnTo>
                      <a:pt x="1" y="1"/>
                    </a:lnTo>
                    <a:close/>
                  </a:path>
                </a:pathLst>
              </a:custGeom>
              <a:solidFill>
                <a:srgbClr val="BDBDB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70" name="Google Shape;8096;p34">
                <a:extLst>
                  <a:ext uri="{FF2B5EF4-FFF2-40B4-BE49-F238E27FC236}">
                    <a16:creationId xmlns:a16="http://schemas.microsoft.com/office/drawing/2014/main" id="{4C67378F-1B7D-1B19-D43B-479C9F23D7B5}"/>
                  </a:ext>
                </a:extLst>
              </p:cNvPr>
              <p:cNvSpPr/>
              <p:nvPr/>
            </p:nvSpPr>
            <p:spPr>
              <a:xfrm>
                <a:off x="706404" y="2147681"/>
                <a:ext cx="55" cy="1327"/>
              </a:xfrm>
              <a:custGeom>
                <a:avLst/>
                <a:gdLst/>
                <a:ahLst/>
                <a:cxnLst/>
                <a:rect l="l" t="t" r="r" b="b"/>
                <a:pathLst>
                  <a:path w="1" h="24" extrusionOk="0">
                    <a:moveTo>
                      <a:pt x="1" y="23"/>
                    </a:moveTo>
                    <a:cubicBezTo>
                      <a:pt x="1" y="23"/>
                      <a:pt x="1" y="1"/>
                      <a:pt x="1" y="1"/>
                    </a:cubicBezTo>
                    <a:cubicBezTo>
                      <a:pt x="1" y="1"/>
                      <a:pt x="1" y="23"/>
                      <a:pt x="1" y="23"/>
                    </a:cubicBezTo>
                    <a:close/>
                  </a:path>
                </a:pathLst>
              </a:custGeom>
              <a:solidFill>
                <a:srgbClr val="BDBDB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71" name="Google Shape;8097;p34">
                <a:extLst>
                  <a:ext uri="{FF2B5EF4-FFF2-40B4-BE49-F238E27FC236}">
                    <a16:creationId xmlns:a16="http://schemas.microsoft.com/office/drawing/2014/main" id="{BE380D80-46A2-0A78-BED9-B0B3BF621FD7}"/>
                  </a:ext>
                </a:extLst>
              </p:cNvPr>
              <p:cNvSpPr/>
              <p:nvPr/>
            </p:nvSpPr>
            <p:spPr>
              <a:xfrm>
                <a:off x="691255" y="1939456"/>
                <a:ext cx="516243" cy="290328"/>
              </a:xfrm>
              <a:custGeom>
                <a:avLst/>
                <a:gdLst/>
                <a:ahLst/>
                <a:cxnLst/>
                <a:rect l="l" t="t" r="r" b="b"/>
                <a:pathLst>
                  <a:path w="9337" h="5251" extrusionOk="0">
                    <a:moveTo>
                      <a:pt x="8218" y="2306"/>
                    </a:moveTo>
                    <a:cubicBezTo>
                      <a:pt x="8218" y="2306"/>
                      <a:pt x="8196" y="2306"/>
                      <a:pt x="8195" y="2327"/>
                    </a:cubicBezTo>
                    <a:lnTo>
                      <a:pt x="8195" y="2327"/>
                    </a:lnTo>
                    <a:cubicBezTo>
                      <a:pt x="8203" y="2320"/>
                      <a:pt x="8210" y="2313"/>
                      <a:pt x="8218" y="2306"/>
                    </a:cubicBezTo>
                    <a:close/>
                    <a:moveTo>
                      <a:pt x="6118" y="3744"/>
                    </a:moveTo>
                    <a:cubicBezTo>
                      <a:pt x="6108" y="3744"/>
                      <a:pt x="6102" y="3748"/>
                      <a:pt x="6099" y="3753"/>
                    </a:cubicBezTo>
                    <a:lnTo>
                      <a:pt x="6099" y="3753"/>
                    </a:lnTo>
                    <a:cubicBezTo>
                      <a:pt x="6105" y="3750"/>
                      <a:pt x="6112" y="3747"/>
                      <a:pt x="6118" y="3744"/>
                    </a:cubicBezTo>
                    <a:close/>
                    <a:moveTo>
                      <a:pt x="8674" y="0"/>
                    </a:moveTo>
                    <a:cubicBezTo>
                      <a:pt x="8651" y="0"/>
                      <a:pt x="8606" y="23"/>
                      <a:pt x="8606" y="69"/>
                    </a:cubicBezTo>
                    <a:cubicBezTo>
                      <a:pt x="8583" y="115"/>
                      <a:pt x="8583" y="160"/>
                      <a:pt x="8629" y="183"/>
                    </a:cubicBezTo>
                    <a:cubicBezTo>
                      <a:pt x="8651" y="183"/>
                      <a:pt x="8651" y="183"/>
                      <a:pt x="8674" y="206"/>
                    </a:cubicBezTo>
                    <a:cubicBezTo>
                      <a:pt x="8697" y="206"/>
                      <a:pt x="8720" y="229"/>
                      <a:pt x="8766" y="229"/>
                    </a:cubicBezTo>
                    <a:cubicBezTo>
                      <a:pt x="8766" y="252"/>
                      <a:pt x="8766" y="252"/>
                      <a:pt x="8766" y="252"/>
                    </a:cubicBezTo>
                    <a:lnTo>
                      <a:pt x="8788" y="252"/>
                    </a:lnTo>
                    <a:cubicBezTo>
                      <a:pt x="8788" y="252"/>
                      <a:pt x="8788" y="274"/>
                      <a:pt x="8811" y="274"/>
                    </a:cubicBezTo>
                    <a:lnTo>
                      <a:pt x="8834" y="274"/>
                    </a:lnTo>
                    <a:cubicBezTo>
                      <a:pt x="8880" y="320"/>
                      <a:pt x="8948" y="366"/>
                      <a:pt x="8994" y="411"/>
                    </a:cubicBezTo>
                    <a:cubicBezTo>
                      <a:pt x="9017" y="457"/>
                      <a:pt x="9039" y="503"/>
                      <a:pt x="9062" y="525"/>
                    </a:cubicBezTo>
                    <a:cubicBezTo>
                      <a:pt x="9085" y="594"/>
                      <a:pt x="9108" y="640"/>
                      <a:pt x="9131" y="685"/>
                    </a:cubicBezTo>
                    <a:cubicBezTo>
                      <a:pt x="9131" y="754"/>
                      <a:pt x="9131" y="799"/>
                      <a:pt x="9131" y="845"/>
                    </a:cubicBezTo>
                    <a:cubicBezTo>
                      <a:pt x="9131" y="936"/>
                      <a:pt x="9108" y="1028"/>
                      <a:pt x="9085" y="1119"/>
                    </a:cubicBezTo>
                    <a:cubicBezTo>
                      <a:pt x="9039" y="1256"/>
                      <a:pt x="8971" y="1393"/>
                      <a:pt x="8902" y="1530"/>
                    </a:cubicBezTo>
                    <a:cubicBezTo>
                      <a:pt x="8902" y="1507"/>
                      <a:pt x="8902" y="1507"/>
                      <a:pt x="8902" y="1507"/>
                    </a:cubicBezTo>
                    <a:cubicBezTo>
                      <a:pt x="8720" y="1804"/>
                      <a:pt x="8469" y="2078"/>
                      <a:pt x="8195" y="2329"/>
                    </a:cubicBezTo>
                    <a:cubicBezTo>
                      <a:pt x="8195" y="2328"/>
                      <a:pt x="8195" y="2327"/>
                      <a:pt x="8195" y="2327"/>
                    </a:cubicBezTo>
                    <a:lnTo>
                      <a:pt x="8195" y="2327"/>
                    </a:lnTo>
                    <a:cubicBezTo>
                      <a:pt x="7904" y="2593"/>
                      <a:pt x="7570" y="2837"/>
                      <a:pt x="7259" y="3059"/>
                    </a:cubicBezTo>
                    <a:cubicBezTo>
                      <a:pt x="6871" y="3333"/>
                      <a:pt x="6483" y="3561"/>
                      <a:pt x="6095" y="3767"/>
                    </a:cubicBezTo>
                    <a:cubicBezTo>
                      <a:pt x="6095" y="3767"/>
                      <a:pt x="6095" y="3760"/>
                      <a:pt x="6099" y="3753"/>
                    </a:cubicBezTo>
                    <a:lnTo>
                      <a:pt x="6099" y="3753"/>
                    </a:lnTo>
                    <a:cubicBezTo>
                      <a:pt x="5603" y="4001"/>
                      <a:pt x="5107" y="4226"/>
                      <a:pt x="4589" y="4429"/>
                    </a:cubicBezTo>
                    <a:cubicBezTo>
                      <a:pt x="4064" y="4634"/>
                      <a:pt x="3539" y="4771"/>
                      <a:pt x="3014" y="4908"/>
                    </a:cubicBezTo>
                    <a:cubicBezTo>
                      <a:pt x="3014" y="4908"/>
                      <a:pt x="3036" y="4885"/>
                      <a:pt x="3036" y="4885"/>
                    </a:cubicBezTo>
                    <a:lnTo>
                      <a:pt x="3036" y="4885"/>
                    </a:lnTo>
                    <a:cubicBezTo>
                      <a:pt x="2566" y="4987"/>
                      <a:pt x="2059" y="5071"/>
                      <a:pt x="1565" y="5071"/>
                    </a:cubicBezTo>
                    <a:cubicBezTo>
                      <a:pt x="1508" y="5071"/>
                      <a:pt x="1450" y="5070"/>
                      <a:pt x="1393" y="5068"/>
                    </a:cubicBezTo>
                    <a:cubicBezTo>
                      <a:pt x="1188" y="5045"/>
                      <a:pt x="982" y="5022"/>
                      <a:pt x="777" y="4954"/>
                    </a:cubicBezTo>
                    <a:cubicBezTo>
                      <a:pt x="685" y="4931"/>
                      <a:pt x="594" y="4885"/>
                      <a:pt x="503" y="4839"/>
                    </a:cubicBezTo>
                    <a:cubicBezTo>
                      <a:pt x="457" y="4794"/>
                      <a:pt x="389" y="4748"/>
                      <a:pt x="343" y="4702"/>
                    </a:cubicBezTo>
                    <a:cubicBezTo>
                      <a:pt x="320" y="4657"/>
                      <a:pt x="275" y="4611"/>
                      <a:pt x="252" y="4566"/>
                    </a:cubicBezTo>
                    <a:cubicBezTo>
                      <a:pt x="229" y="4520"/>
                      <a:pt x="206" y="4474"/>
                      <a:pt x="206" y="4406"/>
                    </a:cubicBezTo>
                    <a:cubicBezTo>
                      <a:pt x="183" y="4360"/>
                      <a:pt x="183" y="4314"/>
                      <a:pt x="183" y="4246"/>
                    </a:cubicBezTo>
                    <a:cubicBezTo>
                      <a:pt x="183" y="4155"/>
                      <a:pt x="206" y="4086"/>
                      <a:pt x="229" y="4018"/>
                    </a:cubicBezTo>
                    <a:cubicBezTo>
                      <a:pt x="229" y="3972"/>
                      <a:pt x="252" y="3949"/>
                      <a:pt x="252" y="3926"/>
                    </a:cubicBezTo>
                    <a:cubicBezTo>
                      <a:pt x="275" y="3904"/>
                      <a:pt x="275" y="3881"/>
                      <a:pt x="252" y="3858"/>
                    </a:cubicBezTo>
                    <a:cubicBezTo>
                      <a:pt x="252" y="3835"/>
                      <a:pt x="229" y="3812"/>
                      <a:pt x="206" y="3789"/>
                    </a:cubicBezTo>
                    <a:cubicBezTo>
                      <a:pt x="200" y="3783"/>
                      <a:pt x="191" y="3781"/>
                      <a:pt x="180" y="3781"/>
                    </a:cubicBezTo>
                    <a:cubicBezTo>
                      <a:pt x="150" y="3781"/>
                      <a:pt x="109" y="3802"/>
                      <a:pt x="92" y="3835"/>
                    </a:cubicBezTo>
                    <a:cubicBezTo>
                      <a:pt x="46" y="3972"/>
                      <a:pt x="23" y="4086"/>
                      <a:pt x="1" y="4223"/>
                    </a:cubicBezTo>
                    <a:cubicBezTo>
                      <a:pt x="1" y="4269"/>
                      <a:pt x="1" y="4314"/>
                      <a:pt x="1" y="4360"/>
                    </a:cubicBezTo>
                    <a:cubicBezTo>
                      <a:pt x="1" y="4406"/>
                      <a:pt x="23" y="4474"/>
                      <a:pt x="46" y="4520"/>
                    </a:cubicBezTo>
                    <a:cubicBezTo>
                      <a:pt x="69" y="4611"/>
                      <a:pt x="115" y="4680"/>
                      <a:pt x="160" y="4748"/>
                    </a:cubicBezTo>
                    <a:cubicBezTo>
                      <a:pt x="206" y="4839"/>
                      <a:pt x="297" y="4908"/>
                      <a:pt x="366" y="4954"/>
                    </a:cubicBezTo>
                    <a:cubicBezTo>
                      <a:pt x="571" y="5091"/>
                      <a:pt x="800" y="5159"/>
                      <a:pt x="1051" y="5205"/>
                    </a:cubicBezTo>
                    <a:cubicBezTo>
                      <a:pt x="1279" y="5250"/>
                      <a:pt x="1507" y="5250"/>
                      <a:pt x="1735" y="5250"/>
                    </a:cubicBezTo>
                    <a:cubicBezTo>
                      <a:pt x="1986" y="5250"/>
                      <a:pt x="2260" y="5205"/>
                      <a:pt x="2511" y="5182"/>
                    </a:cubicBezTo>
                    <a:cubicBezTo>
                      <a:pt x="2762" y="5136"/>
                      <a:pt x="3036" y="5091"/>
                      <a:pt x="3287" y="5022"/>
                    </a:cubicBezTo>
                    <a:cubicBezTo>
                      <a:pt x="3812" y="4885"/>
                      <a:pt x="4315" y="4725"/>
                      <a:pt x="4817" y="4543"/>
                    </a:cubicBezTo>
                    <a:cubicBezTo>
                      <a:pt x="5319" y="4337"/>
                      <a:pt x="5798" y="4109"/>
                      <a:pt x="6278" y="3858"/>
                    </a:cubicBezTo>
                    <a:cubicBezTo>
                      <a:pt x="6734" y="3630"/>
                      <a:pt x="7168" y="3356"/>
                      <a:pt x="7579" y="3059"/>
                    </a:cubicBezTo>
                    <a:cubicBezTo>
                      <a:pt x="7944" y="2785"/>
                      <a:pt x="8309" y="2488"/>
                      <a:pt x="8606" y="2169"/>
                    </a:cubicBezTo>
                    <a:cubicBezTo>
                      <a:pt x="8766" y="1986"/>
                      <a:pt x="8925" y="1804"/>
                      <a:pt x="9039" y="1621"/>
                    </a:cubicBezTo>
                    <a:cubicBezTo>
                      <a:pt x="9176" y="1416"/>
                      <a:pt x="9268" y="1210"/>
                      <a:pt x="9313" y="982"/>
                    </a:cubicBezTo>
                    <a:cubicBezTo>
                      <a:pt x="9336" y="891"/>
                      <a:pt x="9336" y="777"/>
                      <a:pt x="9313" y="685"/>
                    </a:cubicBezTo>
                    <a:cubicBezTo>
                      <a:pt x="9291" y="594"/>
                      <a:pt x="9268" y="480"/>
                      <a:pt x="9199" y="389"/>
                    </a:cubicBezTo>
                    <a:cubicBezTo>
                      <a:pt x="9176" y="343"/>
                      <a:pt x="9108" y="274"/>
                      <a:pt x="9062" y="229"/>
                    </a:cubicBezTo>
                    <a:cubicBezTo>
                      <a:pt x="9017" y="183"/>
                      <a:pt x="8971" y="160"/>
                      <a:pt x="8925" y="115"/>
                    </a:cubicBezTo>
                    <a:lnTo>
                      <a:pt x="8902" y="115"/>
                    </a:lnTo>
                    <a:cubicBezTo>
                      <a:pt x="8902" y="115"/>
                      <a:pt x="8880" y="115"/>
                      <a:pt x="8880" y="92"/>
                    </a:cubicBezTo>
                    <a:lnTo>
                      <a:pt x="8857" y="92"/>
                    </a:lnTo>
                    <a:cubicBezTo>
                      <a:pt x="8857" y="92"/>
                      <a:pt x="8857" y="69"/>
                      <a:pt x="8834" y="69"/>
                    </a:cubicBezTo>
                    <a:cubicBezTo>
                      <a:pt x="8788" y="46"/>
                      <a:pt x="8766" y="46"/>
                      <a:pt x="8743" y="23"/>
                    </a:cubicBezTo>
                    <a:lnTo>
                      <a:pt x="8720" y="23"/>
                    </a:lnTo>
                    <a:cubicBezTo>
                      <a:pt x="8697" y="23"/>
                      <a:pt x="8697" y="0"/>
                      <a:pt x="867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72" name="Google Shape;8098;p34">
                <a:extLst>
                  <a:ext uri="{FF2B5EF4-FFF2-40B4-BE49-F238E27FC236}">
                    <a16:creationId xmlns:a16="http://schemas.microsoft.com/office/drawing/2014/main" id="{1F7D5D21-2F4D-6482-4229-F889817C13F5}"/>
                  </a:ext>
                </a:extLst>
              </p:cNvPr>
              <p:cNvSpPr/>
              <p:nvPr/>
            </p:nvSpPr>
            <p:spPr>
              <a:xfrm>
                <a:off x="363160" y="833919"/>
                <a:ext cx="181738" cy="170404"/>
              </a:xfrm>
              <a:custGeom>
                <a:avLst/>
                <a:gdLst/>
                <a:ahLst/>
                <a:cxnLst/>
                <a:rect l="l" t="t" r="r" b="b"/>
                <a:pathLst>
                  <a:path w="3287" h="3082" extrusionOk="0">
                    <a:moveTo>
                      <a:pt x="936" y="1"/>
                    </a:moveTo>
                    <a:cubicBezTo>
                      <a:pt x="845" y="1"/>
                      <a:pt x="730" y="23"/>
                      <a:pt x="639" y="46"/>
                    </a:cubicBezTo>
                    <a:cubicBezTo>
                      <a:pt x="525" y="92"/>
                      <a:pt x="411" y="183"/>
                      <a:pt x="342" y="274"/>
                    </a:cubicBezTo>
                    <a:cubicBezTo>
                      <a:pt x="297" y="320"/>
                      <a:pt x="251" y="389"/>
                      <a:pt x="228" y="457"/>
                    </a:cubicBezTo>
                    <a:cubicBezTo>
                      <a:pt x="183" y="503"/>
                      <a:pt x="160" y="571"/>
                      <a:pt x="137" y="662"/>
                    </a:cubicBezTo>
                    <a:cubicBezTo>
                      <a:pt x="91" y="799"/>
                      <a:pt x="69" y="982"/>
                      <a:pt x="46" y="1142"/>
                    </a:cubicBezTo>
                    <a:cubicBezTo>
                      <a:pt x="0" y="1507"/>
                      <a:pt x="0" y="1895"/>
                      <a:pt x="23" y="2260"/>
                    </a:cubicBezTo>
                    <a:cubicBezTo>
                      <a:pt x="23" y="2534"/>
                      <a:pt x="69" y="2785"/>
                      <a:pt x="91" y="3059"/>
                    </a:cubicBezTo>
                    <a:lnTo>
                      <a:pt x="183" y="3059"/>
                    </a:lnTo>
                    <a:cubicBezTo>
                      <a:pt x="205" y="3059"/>
                      <a:pt x="228" y="3082"/>
                      <a:pt x="251" y="3082"/>
                    </a:cubicBezTo>
                    <a:lnTo>
                      <a:pt x="274" y="3082"/>
                    </a:lnTo>
                    <a:cubicBezTo>
                      <a:pt x="251" y="2694"/>
                      <a:pt x="205" y="2283"/>
                      <a:pt x="205" y="1872"/>
                    </a:cubicBezTo>
                    <a:cubicBezTo>
                      <a:pt x="205" y="1530"/>
                      <a:pt x="205" y="1165"/>
                      <a:pt x="297" y="822"/>
                    </a:cubicBezTo>
                    <a:cubicBezTo>
                      <a:pt x="320" y="731"/>
                      <a:pt x="365" y="617"/>
                      <a:pt x="411" y="503"/>
                    </a:cubicBezTo>
                    <a:cubicBezTo>
                      <a:pt x="434" y="457"/>
                      <a:pt x="479" y="411"/>
                      <a:pt x="525" y="366"/>
                    </a:cubicBezTo>
                    <a:cubicBezTo>
                      <a:pt x="548" y="320"/>
                      <a:pt x="594" y="297"/>
                      <a:pt x="616" y="274"/>
                    </a:cubicBezTo>
                    <a:cubicBezTo>
                      <a:pt x="662" y="252"/>
                      <a:pt x="685" y="229"/>
                      <a:pt x="730" y="229"/>
                    </a:cubicBezTo>
                    <a:cubicBezTo>
                      <a:pt x="799" y="206"/>
                      <a:pt x="867" y="206"/>
                      <a:pt x="936" y="206"/>
                    </a:cubicBezTo>
                    <a:cubicBezTo>
                      <a:pt x="1027" y="206"/>
                      <a:pt x="1118" y="206"/>
                      <a:pt x="1187" y="229"/>
                    </a:cubicBezTo>
                    <a:cubicBezTo>
                      <a:pt x="1370" y="274"/>
                      <a:pt x="1529" y="343"/>
                      <a:pt x="1666" y="434"/>
                    </a:cubicBezTo>
                    <a:cubicBezTo>
                      <a:pt x="1666" y="434"/>
                      <a:pt x="1666" y="428"/>
                      <a:pt x="1663" y="422"/>
                    </a:cubicBezTo>
                    <a:lnTo>
                      <a:pt x="1663" y="422"/>
                    </a:lnTo>
                    <a:cubicBezTo>
                      <a:pt x="1951" y="580"/>
                      <a:pt x="2197" y="781"/>
                      <a:pt x="2442" y="982"/>
                    </a:cubicBezTo>
                    <a:cubicBezTo>
                      <a:pt x="2556" y="1096"/>
                      <a:pt x="2671" y="1187"/>
                      <a:pt x="2785" y="1279"/>
                    </a:cubicBezTo>
                    <a:cubicBezTo>
                      <a:pt x="2876" y="1393"/>
                      <a:pt x="2990" y="1484"/>
                      <a:pt x="3104" y="1598"/>
                    </a:cubicBezTo>
                    <a:cubicBezTo>
                      <a:pt x="3127" y="1621"/>
                      <a:pt x="3150" y="1644"/>
                      <a:pt x="3196" y="1667"/>
                    </a:cubicBezTo>
                    <a:cubicBezTo>
                      <a:pt x="3196" y="1667"/>
                      <a:pt x="3218" y="1644"/>
                      <a:pt x="3218" y="1621"/>
                    </a:cubicBezTo>
                    <a:cubicBezTo>
                      <a:pt x="3218" y="1598"/>
                      <a:pt x="3218" y="1598"/>
                      <a:pt x="3241" y="1575"/>
                    </a:cubicBezTo>
                    <a:cubicBezTo>
                      <a:pt x="3241" y="1553"/>
                      <a:pt x="3241" y="1530"/>
                      <a:pt x="3264" y="1530"/>
                    </a:cubicBezTo>
                    <a:cubicBezTo>
                      <a:pt x="3264" y="1507"/>
                      <a:pt x="3264" y="1507"/>
                      <a:pt x="3287" y="1484"/>
                    </a:cubicBezTo>
                    <a:cubicBezTo>
                      <a:pt x="3150" y="1370"/>
                      <a:pt x="3013" y="1233"/>
                      <a:pt x="2876" y="1119"/>
                    </a:cubicBezTo>
                    <a:cubicBezTo>
                      <a:pt x="2716" y="959"/>
                      <a:pt x="2534" y="822"/>
                      <a:pt x="2374" y="662"/>
                    </a:cubicBezTo>
                    <a:cubicBezTo>
                      <a:pt x="2191" y="526"/>
                      <a:pt x="1986" y="389"/>
                      <a:pt x="1780" y="274"/>
                    </a:cubicBezTo>
                    <a:cubicBezTo>
                      <a:pt x="1689" y="229"/>
                      <a:pt x="1598" y="183"/>
                      <a:pt x="1507" y="137"/>
                    </a:cubicBezTo>
                    <a:cubicBezTo>
                      <a:pt x="1392" y="92"/>
                      <a:pt x="1301" y="69"/>
                      <a:pt x="1187" y="46"/>
                    </a:cubicBezTo>
                    <a:cubicBezTo>
                      <a:pt x="1118" y="23"/>
                      <a:pt x="1027" y="1"/>
                      <a:pt x="93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73" name="Google Shape;8099;p34">
                <a:extLst>
                  <a:ext uri="{FF2B5EF4-FFF2-40B4-BE49-F238E27FC236}">
                    <a16:creationId xmlns:a16="http://schemas.microsoft.com/office/drawing/2014/main" id="{FB75ABA7-D46F-2134-B0A8-3A1175AE58BE}"/>
                  </a:ext>
                </a:extLst>
              </p:cNvPr>
              <p:cNvSpPr/>
              <p:nvPr/>
            </p:nvSpPr>
            <p:spPr>
              <a:xfrm>
                <a:off x="385829" y="861675"/>
                <a:ext cx="55" cy="55"/>
              </a:xfrm>
              <a:custGeom>
                <a:avLst/>
                <a:gdLst/>
                <a:ahLst/>
                <a:cxnLst/>
                <a:rect l="l" t="t" r="r" b="b"/>
                <a:pathLst>
                  <a:path w="1" h="1" extrusionOk="0">
                    <a:moveTo>
                      <a:pt x="1" y="1"/>
                    </a:moveTo>
                    <a:lnTo>
                      <a:pt x="1" y="1"/>
                    </a:lnTo>
                    <a:cubicBezTo>
                      <a:pt x="1" y="1"/>
                      <a:pt x="1" y="1"/>
                      <a:pt x="1" y="1"/>
                    </a:cubicBezTo>
                    <a:cubicBezTo>
                      <a:pt x="1" y="1"/>
                      <a:pt x="1" y="1"/>
                      <a:pt x="1" y="1"/>
                    </a:cubicBezTo>
                    <a:close/>
                  </a:path>
                </a:pathLst>
              </a:custGeom>
              <a:solidFill>
                <a:srgbClr val="3535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74" name="Google Shape;8100;p34">
                <a:extLst>
                  <a:ext uri="{FF2B5EF4-FFF2-40B4-BE49-F238E27FC236}">
                    <a16:creationId xmlns:a16="http://schemas.microsoft.com/office/drawing/2014/main" id="{8A5FD3A2-DC3B-CA96-77CD-A5FCC645AD2E}"/>
                  </a:ext>
                </a:extLst>
              </p:cNvPr>
              <p:cNvSpPr/>
              <p:nvPr/>
            </p:nvSpPr>
            <p:spPr>
              <a:xfrm>
                <a:off x="553692" y="929849"/>
                <a:ext cx="55" cy="5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3535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75" name="Google Shape;8101;p34">
                <a:extLst>
                  <a:ext uri="{FF2B5EF4-FFF2-40B4-BE49-F238E27FC236}">
                    <a16:creationId xmlns:a16="http://schemas.microsoft.com/office/drawing/2014/main" id="{5C0EBFF5-C255-CB04-FF68-D632409C530D}"/>
                  </a:ext>
                </a:extLst>
              </p:cNvPr>
              <p:cNvSpPr/>
              <p:nvPr/>
            </p:nvSpPr>
            <p:spPr>
              <a:xfrm>
                <a:off x="533511" y="921002"/>
                <a:ext cx="1327" cy="55"/>
              </a:xfrm>
              <a:custGeom>
                <a:avLst/>
                <a:gdLst/>
                <a:ahLst/>
                <a:cxnLst/>
                <a:rect l="l" t="t" r="r" b="b"/>
                <a:pathLst>
                  <a:path w="24" h="1" extrusionOk="0">
                    <a:moveTo>
                      <a:pt x="23" y="0"/>
                    </a:moveTo>
                    <a:lnTo>
                      <a:pt x="0" y="0"/>
                    </a:lnTo>
                    <a:close/>
                  </a:path>
                </a:pathLst>
              </a:custGeom>
              <a:solidFill>
                <a:srgbClr val="3535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76" name="Google Shape;8102;p34">
                <a:extLst>
                  <a:ext uri="{FF2B5EF4-FFF2-40B4-BE49-F238E27FC236}">
                    <a16:creationId xmlns:a16="http://schemas.microsoft.com/office/drawing/2014/main" id="{61809FE3-2786-0A52-78F5-D737722AAAF9}"/>
                  </a:ext>
                </a:extLst>
              </p:cNvPr>
              <p:cNvSpPr/>
              <p:nvPr/>
            </p:nvSpPr>
            <p:spPr>
              <a:xfrm>
                <a:off x="374495" y="937423"/>
                <a:ext cx="55" cy="1327"/>
              </a:xfrm>
              <a:custGeom>
                <a:avLst/>
                <a:gdLst/>
                <a:ahLst/>
                <a:cxnLst/>
                <a:rect l="l" t="t" r="r" b="b"/>
                <a:pathLst>
                  <a:path w="1" h="24" extrusionOk="0">
                    <a:moveTo>
                      <a:pt x="0" y="23"/>
                    </a:moveTo>
                    <a:lnTo>
                      <a:pt x="0" y="0"/>
                    </a:lnTo>
                    <a:close/>
                  </a:path>
                </a:pathLst>
              </a:custGeom>
              <a:solidFill>
                <a:srgbClr val="3535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77" name="Google Shape;8103;p34">
                <a:extLst>
                  <a:ext uri="{FF2B5EF4-FFF2-40B4-BE49-F238E27FC236}">
                    <a16:creationId xmlns:a16="http://schemas.microsoft.com/office/drawing/2014/main" id="{BD3ADAD4-DDDD-8769-F9CF-AD072380BD90}"/>
                  </a:ext>
                </a:extLst>
              </p:cNvPr>
              <p:cNvSpPr/>
              <p:nvPr/>
            </p:nvSpPr>
            <p:spPr>
              <a:xfrm>
                <a:off x="876755" y="2301389"/>
                <a:ext cx="90952" cy="82216"/>
              </a:xfrm>
              <a:custGeom>
                <a:avLst/>
                <a:gdLst/>
                <a:ahLst/>
                <a:cxnLst/>
                <a:rect l="l" t="t" r="r" b="b"/>
                <a:pathLst>
                  <a:path w="1645" h="1487" extrusionOk="0">
                    <a:moveTo>
                      <a:pt x="841" y="1"/>
                    </a:moveTo>
                    <a:cubicBezTo>
                      <a:pt x="775" y="1"/>
                      <a:pt x="707" y="9"/>
                      <a:pt x="640" y="28"/>
                    </a:cubicBezTo>
                    <a:cubicBezTo>
                      <a:pt x="252" y="119"/>
                      <a:pt x="1" y="530"/>
                      <a:pt x="115" y="918"/>
                    </a:cubicBezTo>
                    <a:cubicBezTo>
                      <a:pt x="193" y="1269"/>
                      <a:pt x="503" y="1486"/>
                      <a:pt x="833" y="1486"/>
                    </a:cubicBezTo>
                    <a:cubicBezTo>
                      <a:pt x="890" y="1486"/>
                      <a:pt x="948" y="1480"/>
                      <a:pt x="1005" y="1466"/>
                    </a:cubicBezTo>
                    <a:cubicBezTo>
                      <a:pt x="1393" y="1375"/>
                      <a:pt x="1644" y="964"/>
                      <a:pt x="1553" y="576"/>
                    </a:cubicBezTo>
                    <a:cubicBezTo>
                      <a:pt x="1477" y="232"/>
                      <a:pt x="1177" y="1"/>
                      <a:pt x="84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78" name="Google Shape;8104;p34">
                <a:extLst>
                  <a:ext uri="{FF2B5EF4-FFF2-40B4-BE49-F238E27FC236}">
                    <a16:creationId xmlns:a16="http://schemas.microsoft.com/office/drawing/2014/main" id="{601EFF00-C24C-355E-8BD9-48B8D754E451}"/>
                  </a:ext>
                </a:extLst>
              </p:cNvPr>
              <p:cNvSpPr/>
              <p:nvPr/>
            </p:nvSpPr>
            <p:spPr>
              <a:xfrm>
                <a:off x="1127940" y="2178975"/>
                <a:ext cx="89625" cy="82106"/>
              </a:xfrm>
              <a:custGeom>
                <a:avLst/>
                <a:gdLst/>
                <a:ahLst/>
                <a:cxnLst/>
                <a:rect l="l" t="t" r="r" b="b"/>
                <a:pathLst>
                  <a:path w="1621" h="1485" extrusionOk="0">
                    <a:moveTo>
                      <a:pt x="831" y="0"/>
                    </a:moveTo>
                    <a:cubicBezTo>
                      <a:pt x="768" y="0"/>
                      <a:pt x="703" y="9"/>
                      <a:pt x="639" y="28"/>
                    </a:cubicBezTo>
                    <a:cubicBezTo>
                      <a:pt x="228" y="119"/>
                      <a:pt x="0" y="530"/>
                      <a:pt x="91" y="918"/>
                    </a:cubicBezTo>
                    <a:cubicBezTo>
                      <a:pt x="170" y="1252"/>
                      <a:pt x="485" y="1485"/>
                      <a:pt x="819" y="1485"/>
                    </a:cubicBezTo>
                    <a:cubicBezTo>
                      <a:pt x="873" y="1485"/>
                      <a:pt x="928" y="1479"/>
                      <a:pt x="982" y="1466"/>
                    </a:cubicBezTo>
                    <a:cubicBezTo>
                      <a:pt x="1393" y="1375"/>
                      <a:pt x="1621" y="964"/>
                      <a:pt x="1529" y="553"/>
                    </a:cubicBezTo>
                    <a:cubicBezTo>
                      <a:pt x="1453" y="229"/>
                      <a:pt x="1154" y="0"/>
                      <a:pt x="83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79" name="Google Shape;8105;p34">
                <a:extLst>
                  <a:ext uri="{FF2B5EF4-FFF2-40B4-BE49-F238E27FC236}">
                    <a16:creationId xmlns:a16="http://schemas.microsoft.com/office/drawing/2014/main" id="{46023190-5576-E4F1-954E-1A17CF4E78D8}"/>
                  </a:ext>
                </a:extLst>
              </p:cNvPr>
              <p:cNvSpPr/>
              <p:nvPr/>
            </p:nvSpPr>
            <p:spPr>
              <a:xfrm>
                <a:off x="1008015" y="2246153"/>
                <a:ext cx="85865" cy="69942"/>
              </a:xfrm>
              <a:custGeom>
                <a:avLst/>
                <a:gdLst/>
                <a:ahLst/>
                <a:cxnLst/>
                <a:rect l="l" t="t" r="r" b="b"/>
                <a:pathLst>
                  <a:path w="1553" h="1265" extrusionOk="0">
                    <a:moveTo>
                      <a:pt x="1279" y="0"/>
                    </a:moveTo>
                    <a:cubicBezTo>
                      <a:pt x="1233" y="23"/>
                      <a:pt x="1211" y="91"/>
                      <a:pt x="1233" y="137"/>
                    </a:cubicBezTo>
                    <a:cubicBezTo>
                      <a:pt x="1256" y="160"/>
                      <a:pt x="1279" y="205"/>
                      <a:pt x="1302" y="251"/>
                    </a:cubicBezTo>
                    <a:cubicBezTo>
                      <a:pt x="1325" y="297"/>
                      <a:pt x="1325" y="365"/>
                      <a:pt x="1347" y="434"/>
                    </a:cubicBezTo>
                    <a:cubicBezTo>
                      <a:pt x="1347" y="479"/>
                      <a:pt x="1347" y="548"/>
                      <a:pt x="1347" y="593"/>
                    </a:cubicBezTo>
                    <a:cubicBezTo>
                      <a:pt x="1325" y="639"/>
                      <a:pt x="1325" y="685"/>
                      <a:pt x="1302" y="730"/>
                    </a:cubicBezTo>
                    <a:cubicBezTo>
                      <a:pt x="1279" y="776"/>
                      <a:pt x="1256" y="822"/>
                      <a:pt x="1233" y="845"/>
                    </a:cubicBezTo>
                    <a:cubicBezTo>
                      <a:pt x="1211" y="890"/>
                      <a:pt x="1165" y="913"/>
                      <a:pt x="1142" y="959"/>
                    </a:cubicBezTo>
                    <a:cubicBezTo>
                      <a:pt x="1074" y="982"/>
                      <a:pt x="1028" y="1004"/>
                      <a:pt x="982" y="1027"/>
                    </a:cubicBezTo>
                    <a:cubicBezTo>
                      <a:pt x="937" y="1050"/>
                      <a:pt x="868" y="1073"/>
                      <a:pt x="822" y="1073"/>
                    </a:cubicBezTo>
                    <a:lnTo>
                      <a:pt x="686" y="1073"/>
                    </a:lnTo>
                    <a:cubicBezTo>
                      <a:pt x="640" y="1050"/>
                      <a:pt x="594" y="1050"/>
                      <a:pt x="549" y="1027"/>
                    </a:cubicBezTo>
                    <a:cubicBezTo>
                      <a:pt x="503" y="1004"/>
                      <a:pt x="457" y="982"/>
                      <a:pt x="412" y="936"/>
                    </a:cubicBezTo>
                    <a:cubicBezTo>
                      <a:pt x="389" y="913"/>
                      <a:pt x="343" y="867"/>
                      <a:pt x="298" y="822"/>
                    </a:cubicBezTo>
                    <a:cubicBezTo>
                      <a:pt x="252" y="753"/>
                      <a:pt x="229" y="685"/>
                      <a:pt x="183" y="616"/>
                    </a:cubicBezTo>
                    <a:cubicBezTo>
                      <a:pt x="183" y="593"/>
                      <a:pt x="161" y="571"/>
                      <a:pt x="138" y="571"/>
                    </a:cubicBezTo>
                    <a:lnTo>
                      <a:pt x="69" y="571"/>
                    </a:lnTo>
                    <a:cubicBezTo>
                      <a:pt x="46" y="593"/>
                      <a:pt x="24" y="616"/>
                      <a:pt x="24" y="639"/>
                    </a:cubicBezTo>
                    <a:cubicBezTo>
                      <a:pt x="1" y="662"/>
                      <a:pt x="24" y="685"/>
                      <a:pt x="24" y="708"/>
                    </a:cubicBezTo>
                    <a:cubicBezTo>
                      <a:pt x="69" y="822"/>
                      <a:pt x="138" y="936"/>
                      <a:pt x="229" y="1027"/>
                    </a:cubicBezTo>
                    <a:cubicBezTo>
                      <a:pt x="298" y="1118"/>
                      <a:pt x="389" y="1164"/>
                      <a:pt x="503" y="1210"/>
                    </a:cubicBezTo>
                    <a:cubicBezTo>
                      <a:pt x="570" y="1243"/>
                      <a:pt x="649" y="1264"/>
                      <a:pt x="722" y="1264"/>
                    </a:cubicBezTo>
                    <a:cubicBezTo>
                      <a:pt x="749" y="1264"/>
                      <a:pt x="775" y="1262"/>
                      <a:pt x="800" y="1255"/>
                    </a:cubicBezTo>
                    <a:cubicBezTo>
                      <a:pt x="914" y="1255"/>
                      <a:pt x="1005" y="1233"/>
                      <a:pt x="1096" y="1187"/>
                    </a:cubicBezTo>
                    <a:cubicBezTo>
                      <a:pt x="1188" y="1141"/>
                      <a:pt x="1279" y="1096"/>
                      <a:pt x="1347" y="1027"/>
                    </a:cubicBezTo>
                    <a:cubicBezTo>
                      <a:pt x="1416" y="936"/>
                      <a:pt x="1462" y="845"/>
                      <a:pt x="1507" y="753"/>
                    </a:cubicBezTo>
                    <a:cubicBezTo>
                      <a:pt x="1530" y="639"/>
                      <a:pt x="1553" y="525"/>
                      <a:pt x="1530" y="434"/>
                    </a:cubicBezTo>
                    <a:cubicBezTo>
                      <a:pt x="1530" y="297"/>
                      <a:pt x="1484" y="160"/>
                      <a:pt x="1416" y="46"/>
                    </a:cubicBezTo>
                    <a:cubicBezTo>
                      <a:pt x="1393" y="0"/>
                      <a:pt x="1347" y="0"/>
                      <a:pt x="132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80" name="Google Shape;8106;p34">
                <a:extLst>
                  <a:ext uri="{FF2B5EF4-FFF2-40B4-BE49-F238E27FC236}">
                    <a16:creationId xmlns:a16="http://schemas.microsoft.com/office/drawing/2014/main" id="{111651A1-722F-049C-3E4C-7288866D2A5C}"/>
                  </a:ext>
                </a:extLst>
              </p:cNvPr>
              <p:cNvSpPr/>
              <p:nvPr/>
            </p:nvSpPr>
            <p:spPr>
              <a:xfrm>
                <a:off x="346739" y="996750"/>
                <a:ext cx="29083" cy="263789"/>
              </a:xfrm>
              <a:custGeom>
                <a:avLst/>
                <a:gdLst/>
                <a:ahLst/>
                <a:cxnLst/>
                <a:rect l="l" t="t" r="r" b="b"/>
                <a:pathLst>
                  <a:path w="526" h="4771" extrusionOk="0">
                    <a:moveTo>
                      <a:pt x="434" y="0"/>
                    </a:moveTo>
                    <a:cubicBezTo>
                      <a:pt x="388" y="0"/>
                      <a:pt x="343" y="46"/>
                      <a:pt x="343" y="91"/>
                    </a:cubicBezTo>
                    <a:cubicBezTo>
                      <a:pt x="92" y="1598"/>
                      <a:pt x="23" y="3127"/>
                      <a:pt x="0" y="4679"/>
                    </a:cubicBezTo>
                    <a:cubicBezTo>
                      <a:pt x="0" y="4702"/>
                      <a:pt x="0" y="4725"/>
                      <a:pt x="0" y="4748"/>
                    </a:cubicBezTo>
                    <a:cubicBezTo>
                      <a:pt x="23" y="4770"/>
                      <a:pt x="46" y="4770"/>
                      <a:pt x="69" y="4770"/>
                    </a:cubicBezTo>
                    <a:cubicBezTo>
                      <a:pt x="92" y="4770"/>
                      <a:pt x="137" y="4770"/>
                      <a:pt x="137" y="4748"/>
                    </a:cubicBezTo>
                    <a:cubicBezTo>
                      <a:pt x="160" y="4748"/>
                      <a:pt x="183" y="4725"/>
                      <a:pt x="183" y="4702"/>
                    </a:cubicBezTo>
                    <a:cubicBezTo>
                      <a:pt x="206" y="3150"/>
                      <a:pt x="297" y="1621"/>
                      <a:pt x="525" y="114"/>
                    </a:cubicBezTo>
                    <a:cubicBezTo>
                      <a:pt x="525" y="46"/>
                      <a:pt x="480" y="0"/>
                      <a:pt x="43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81" name="Google Shape;8107;p34">
                <a:extLst>
                  <a:ext uri="{FF2B5EF4-FFF2-40B4-BE49-F238E27FC236}">
                    <a16:creationId xmlns:a16="http://schemas.microsoft.com/office/drawing/2014/main" id="{D89E7FC6-D84E-9770-2A9F-4BD3DFA2C574}"/>
                  </a:ext>
                </a:extLst>
              </p:cNvPr>
              <p:cNvSpPr/>
              <p:nvPr/>
            </p:nvSpPr>
            <p:spPr>
              <a:xfrm>
                <a:off x="533511" y="912156"/>
                <a:ext cx="236033" cy="159180"/>
              </a:xfrm>
              <a:custGeom>
                <a:avLst/>
                <a:gdLst/>
                <a:ahLst/>
                <a:cxnLst/>
                <a:rect l="l" t="t" r="r" b="b"/>
                <a:pathLst>
                  <a:path w="4269" h="2879" extrusionOk="0">
                    <a:moveTo>
                      <a:pt x="92" y="1"/>
                    </a:moveTo>
                    <a:cubicBezTo>
                      <a:pt x="69" y="1"/>
                      <a:pt x="46" y="24"/>
                      <a:pt x="23" y="46"/>
                    </a:cubicBezTo>
                    <a:cubicBezTo>
                      <a:pt x="23" y="69"/>
                      <a:pt x="0" y="92"/>
                      <a:pt x="23" y="115"/>
                    </a:cubicBezTo>
                    <a:cubicBezTo>
                      <a:pt x="23" y="138"/>
                      <a:pt x="23" y="160"/>
                      <a:pt x="46" y="183"/>
                    </a:cubicBezTo>
                    <a:cubicBezTo>
                      <a:pt x="754" y="594"/>
                      <a:pt x="1461" y="982"/>
                      <a:pt x="2146" y="1416"/>
                    </a:cubicBezTo>
                    <a:cubicBezTo>
                      <a:pt x="2488" y="1644"/>
                      <a:pt x="2808" y="1872"/>
                      <a:pt x="3150" y="2101"/>
                    </a:cubicBezTo>
                    <a:cubicBezTo>
                      <a:pt x="3470" y="2352"/>
                      <a:pt x="3789" y="2603"/>
                      <a:pt x="4109" y="2854"/>
                    </a:cubicBezTo>
                    <a:cubicBezTo>
                      <a:pt x="4118" y="2871"/>
                      <a:pt x="4133" y="2879"/>
                      <a:pt x="4150" y="2879"/>
                    </a:cubicBezTo>
                    <a:cubicBezTo>
                      <a:pt x="4177" y="2879"/>
                      <a:pt x="4209" y="2859"/>
                      <a:pt x="4223" y="2831"/>
                    </a:cubicBezTo>
                    <a:cubicBezTo>
                      <a:pt x="4269" y="2785"/>
                      <a:pt x="4246" y="2740"/>
                      <a:pt x="4223" y="2694"/>
                    </a:cubicBezTo>
                    <a:cubicBezTo>
                      <a:pt x="3904" y="2443"/>
                      <a:pt x="3584" y="2192"/>
                      <a:pt x="3264" y="1941"/>
                    </a:cubicBezTo>
                    <a:cubicBezTo>
                      <a:pt x="2922" y="1713"/>
                      <a:pt x="2603" y="1484"/>
                      <a:pt x="2260" y="1279"/>
                    </a:cubicBezTo>
                    <a:cubicBezTo>
                      <a:pt x="1575" y="822"/>
                      <a:pt x="868" y="434"/>
                      <a:pt x="160" y="24"/>
                    </a:cubicBezTo>
                    <a:cubicBezTo>
                      <a:pt x="137" y="24"/>
                      <a:pt x="137" y="1"/>
                      <a:pt x="11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82" name="Google Shape;8108;p34">
                <a:extLst>
                  <a:ext uri="{FF2B5EF4-FFF2-40B4-BE49-F238E27FC236}">
                    <a16:creationId xmlns:a16="http://schemas.microsoft.com/office/drawing/2014/main" id="{85158289-1A11-10EC-0479-D6AFE12C9645}"/>
                  </a:ext>
                </a:extLst>
              </p:cNvPr>
              <p:cNvSpPr/>
              <p:nvPr/>
            </p:nvSpPr>
            <p:spPr>
              <a:xfrm>
                <a:off x="366920" y="912156"/>
                <a:ext cx="177979" cy="100407"/>
              </a:xfrm>
              <a:custGeom>
                <a:avLst/>
                <a:gdLst/>
                <a:ahLst/>
                <a:cxnLst/>
                <a:rect l="l" t="t" r="r" b="b"/>
                <a:pathLst>
                  <a:path w="3219" h="1816" extrusionOk="0">
                    <a:moveTo>
                      <a:pt x="3128" y="1"/>
                    </a:moveTo>
                    <a:cubicBezTo>
                      <a:pt x="3059" y="1"/>
                      <a:pt x="3036" y="46"/>
                      <a:pt x="3013" y="92"/>
                    </a:cubicBezTo>
                    <a:cubicBezTo>
                      <a:pt x="3013" y="138"/>
                      <a:pt x="3013" y="183"/>
                      <a:pt x="2991" y="252"/>
                    </a:cubicBezTo>
                    <a:cubicBezTo>
                      <a:pt x="2968" y="320"/>
                      <a:pt x="2945" y="412"/>
                      <a:pt x="2899" y="503"/>
                    </a:cubicBezTo>
                    <a:cubicBezTo>
                      <a:pt x="2831" y="594"/>
                      <a:pt x="2762" y="708"/>
                      <a:pt x="2671" y="800"/>
                    </a:cubicBezTo>
                    <a:cubicBezTo>
                      <a:pt x="2534" y="937"/>
                      <a:pt x="2374" y="1074"/>
                      <a:pt x="2192" y="1165"/>
                    </a:cubicBezTo>
                    <a:cubicBezTo>
                      <a:pt x="1941" y="1325"/>
                      <a:pt x="1667" y="1439"/>
                      <a:pt x="1370" y="1530"/>
                    </a:cubicBezTo>
                    <a:lnTo>
                      <a:pt x="1393" y="1530"/>
                    </a:lnTo>
                    <a:cubicBezTo>
                      <a:pt x="1189" y="1575"/>
                      <a:pt x="962" y="1621"/>
                      <a:pt x="735" y="1621"/>
                    </a:cubicBezTo>
                    <a:lnTo>
                      <a:pt x="735" y="1621"/>
                    </a:lnTo>
                    <a:cubicBezTo>
                      <a:pt x="604" y="1621"/>
                      <a:pt x="474" y="1619"/>
                      <a:pt x="343" y="1576"/>
                    </a:cubicBezTo>
                    <a:cubicBezTo>
                      <a:pt x="274" y="1576"/>
                      <a:pt x="229" y="1553"/>
                      <a:pt x="160" y="1507"/>
                    </a:cubicBezTo>
                    <a:cubicBezTo>
                      <a:pt x="152" y="1503"/>
                      <a:pt x="143" y="1501"/>
                      <a:pt x="133" y="1501"/>
                    </a:cubicBezTo>
                    <a:cubicBezTo>
                      <a:pt x="91" y="1501"/>
                      <a:pt x="42" y="1538"/>
                      <a:pt x="23" y="1576"/>
                    </a:cubicBezTo>
                    <a:cubicBezTo>
                      <a:pt x="1" y="1621"/>
                      <a:pt x="46" y="1667"/>
                      <a:pt x="92" y="1690"/>
                    </a:cubicBezTo>
                    <a:cubicBezTo>
                      <a:pt x="270" y="1787"/>
                      <a:pt x="471" y="1815"/>
                      <a:pt x="679" y="1815"/>
                    </a:cubicBezTo>
                    <a:cubicBezTo>
                      <a:pt x="764" y="1815"/>
                      <a:pt x="850" y="1811"/>
                      <a:pt x="936" y="1804"/>
                    </a:cubicBezTo>
                    <a:cubicBezTo>
                      <a:pt x="1096" y="1804"/>
                      <a:pt x="1256" y="1758"/>
                      <a:pt x="1416" y="1713"/>
                    </a:cubicBezTo>
                    <a:cubicBezTo>
                      <a:pt x="1598" y="1667"/>
                      <a:pt x="1758" y="1598"/>
                      <a:pt x="1918" y="1530"/>
                    </a:cubicBezTo>
                    <a:cubicBezTo>
                      <a:pt x="2078" y="1462"/>
                      <a:pt x="2237" y="1370"/>
                      <a:pt x="2374" y="1279"/>
                    </a:cubicBezTo>
                    <a:cubicBezTo>
                      <a:pt x="2511" y="1188"/>
                      <a:pt x="2648" y="1096"/>
                      <a:pt x="2762" y="982"/>
                    </a:cubicBezTo>
                    <a:cubicBezTo>
                      <a:pt x="2854" y="868"/>
                      <a:pt x="2968" y="754"/>
                      <a:pt x="3036" y="640"/>
                    </a:cubicBezTo>
                    <a:cubicBezTo>
                      <a:pt x="3128" y="480"/>
                      <a:pt x="3196" y="297"/>
                      <a:pt x="3219" y="115"/>
                    </a:cubicBezTo>
                    <a:cubicBezTo>
                      <a:pt x="3219" y="46"/>
                      <a:pt x="3173" y="1"/>
                      <a:pt x="312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83" name="Google Shape;8109;p34">
                <a:extLst>
                  <a:ext uri="{FF2B5EF4-FFF2-40B4-BE49-F238E27FC236}">
                    <a16:creationId xmlns:a16="http://schemas.microsoft.com/office/drawing/2014/main" id="{91DD95B8-9964-1204-8DFC-66AC259CE38D}"/>
                  </a:ext>
                </a:extLst>
              </p:cNvPr>
              <p:cNvSpPr/>
              <p:nvPr/>
            </p:nvSpPr>
            <p:spPr>
              <a:xfrm>
                <a:off x="340436" y="1246609"/>
                <a:ext cx="364748" cy="830456"/>
              </a:xfrm>
              <a:custGeom>
                <a:avLst/>
                <a:gdLst/>
                <a:ahLst/>
                <a:cxnLst/>
                <a:rect l="l" t="t" r="r" b="b"/>
                <a:pathLst>
                  <a:path w="6597" h="15020" extrusionOk="0">
                    <a:moveTo>
                      <a:pt x="91" y="0"/>
                    </a:moveTo>
                    <a:cubicBezTo>
                      <a:pt x="91" y="0"/>
                      <a:pt x="69" y="23"/>
                      <a:pt x="46" y="23"/>
                    </a:cubicBezTo>
                    <a:cubicBezTo>
                      <a:pt x="23" y="23"/>
                      <a:pt x="23" y="46"/>
                      <a:pt x="0" y="69"/>
                    </a:cubicBezTo>
                    <a:cubicBezTo>
                      <a:pt x="0" y="115"/>
                      <a:pt x="0" y="137"/>
                      <a:pt x="23" y="160"/>
                    </a:cubicBezTo>
                    <a:cubicBezTo>
                      <a:pt x="845" y="2100"/>
                      <a:pt x="1689" y="4063"/>
                      <a:pt x="2534" y="6003"/>
                    </a:cubicBezTo>
                    <a:cubicBezTo>
                      <a:pt x="3378" y="8012"/>
                      <a:pt x="4246" y="10021"/>
                      <a:pt x="5090" y="12006"/>
                    </a:cubicBezTo>
                    <a:cubicBezTo>
                      <a:pt x="5524" y="13011"/>
                      <a:pt x="5958" y="14015"/>
                      <a:pt x="6391" y="15019"/>
                    </a:cubicBezTo>
                    <a:lnTo>
                      <a:pt x="6437" y="15019"/>
                    </a:lnTo>
                    <a:cubicBezTo>
                      <a:pt x="6483" y="15019"/>
                      <a:pt x="6551" y="15019"/>
                      <a:pt x="6597" y="14997"/>
                    </a:cubicBezTo>
                    <a:cubicBezTo>
                      <a:pt x="5912" y="13422"/>
                      <a:pt x="5227" y="11847"/>
                      <a:pt x="4565" y="10249"/>
                    </a:cubicBezTo>
                    <a:cubicBezTo>
                      <a:pt x="3675" y="8195"/>
                      <a:pt x="2808" y="6163"/>
                      <a:pt x="1918" y="4109"/>
                    </a:cubicBezTo>
                    <a:cubicBezTo>
                      <a:pt x="1347" y="2762"/>
                      <a:pt x="753" y="1416"/>
                      <a:pt x="183" y="69"/>
                    </a:cubicBezTo>
                    <a:cubicBezTo>
                      <a:pt x="160" y="23"/>
                      <a:pt x="137" y="0"/>
                      <a:pt x="9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84" name="Google Shape;8110;p34">
                <a:extLst>
                  <a:ext uri="{FF2B5EF4-FFF2-40B4-BE49-F238E27FC236}">
                    <a16:creationId xmlns:a16="http://schemas.microsoft.com/office/drawing/2014/main" id="{1F292B92-3D57-D92B-2025-F877F3BDC54E}"/>
                  </a:ext>
                </a:extLst>
              </p:cNvPr>
              <p:cNvSpPr/>
              <p:nvPr/>
            </p:nvSpPr>
            <p:spPr>
              <a:xfrm>
                <a:off x="760700" y="1066140"/>
                <a:ext cx="360988" cy="826641"/>
              </a:xfrm>
              <a:custGeom>
                <a:avLst/>
                <a:gdLst/>
                <a:ahLst/>
                <a:cxnLst/>
                <a:rect l="l" t="t" r="r" b="b"/>
                <a:pathLst>
                  <a:path w="6529" h="14951" extrusionOk="0">
                    <a:moveTo>
                      <a:pt x="68" y="0"/>
                    </a:moveTo>
                    <a:cubicBezTo>
                      <a:pt x="46" y="23"/>
                      <a:pt x="23" y="46"/>
                      <a:pt x="0" y="69"/>
                    </a:cubicBezTo>
                    <a:cubicBezTo>
                      <a:pt x="0" y="92"/>
                      <a:pt x="0" y="115"/>
                      <a:pt x="23" y="137"/>
                    </a:cubicBezTo>
                    <a:cubicBezTo>
                      <a:pt x="845" y="2077"/>
                      <a:pt x="1689" y="4040"/>
                      <a:pt x="2534" y="5981"/>
                    </a:cubicBezTo>
                    <a:cubicBezTo>
                      <a:pt x="3355" y="7921"/>
                      <a:pt x="4177" y="9838"/>
                      <a:pt x="4999" y="11778"/>
                    </a:cubicBezTo>
                    <a:cubicBezTo>
                      <a:pt x="5455" y="12828"/>
                      <a:pt x="5912" y="13901"/>
                      <a:pt x="6368" y="14951"/>
                    </a:cubicBezTo>
                    <a:cubicBezTo>
                      <a:pt x="6414" y="14905"/>
                      <a:pt x="6460" y="14860"/>
                      <a:pt x="6528" y="14814"/>
                    </a:cubicBezTo>
                    <a:cubicBezTo>
                      <a:pt x="5980" y="13536"/>
                      <a:pt x="5432" y="12235"/>
                      <a:pt x="4862" y="10957"/>
                    </a:cubicBezTo>
                    <a:cubicBezTo>
                      <a:pt x="4040" y="9016"/>
                      <a:pt x="3196" y="7053"/>
                      <a:pt x="2374" y="5113"/>
                    </a:cubicBezTo>
                    <a:cubicBezTo>
                      <a:pt x="1643" y="3424"/>
                      <a:pt x="913" y="1735"/>
                      <a:pt x="183" y="46"/>
                    </a:cubicBezTo>
                    <a:cubicBezTo>
                      <a:pt x="183" y="0"/>
                      <a:pt x="137" y="0"/>
                      <a:pt x="11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85" name="Google Shape;8111;p34">
                <a:extLst>
                  <a:ext uri="{FF2B5EF4-FFF2-40B4-BE49-F238E27FC236}">
                    <a16:creationId xmlns:a16="http://schemas.microsoft.com/office/drawing/2014/main" id="{9808190F-02F4-C266-295D-6B624B9F2EE1}"/>
                  </a:ext>
                </a:extLst>
              </p:cNvPr>
              <p:cNvSpPr/>
              <p:nvPr/>
            </p:nvSpPr>
            <p:spPr>
              <a:xfrm>
                <a:off x="451459" y="1184738"/>
                <a:ext cx="376138" cy="862026"/>
              </a:xfrm>
              <a:custGeom>
                <a:avLst/>
                <a:gdLst/>
                <a:ahLst/>
                <a:cxnLst/>
                <a:rect l="l" t="t" r="r" b="b"/>
                <a:pathLst>
                  <a:path w="6803" h="15591" extrusionOk="0">
                    <a:moveTo>
                      <a:pt x="92" y="1"/>
                    </a:moveTo>
                    <a:cubicBezTo>
                      <a:pt x="92" y="1"/>
                      <a:pt x="69" y="24"/>
                      <a:pt x="46" y="24"/>
                    </a:cubicBezTo>
                    <a:cubicBezTo>
                      <a:pt x="24" y="24"/>
                      <a:pt x="24" y="47"/>
                      <a:pt x="1" y="69"/>
                    </a:cubicBezTo>
                    <a:cubicBezTo>
                      <a:pt x="1" y="115"/>
                      <a:pt x="1" y="138"/>
                      <a:pt x="24" y="161"/>
                    </a:cubicBezTo>
                    <a:cubicBezTo>
                      <a:pt x="914" y="2215"/>
                      <a:pt x="1781" y="4292"/>
                      <a:pt x="2671" y="6369"/>
                    </a:cubicBezTo>
                    <a:cubicBezTo>
                      <a:pt x="3584" y="8446"/>
                      <a:pt x="4475" y="10546"/>
                      <a:pt x="5365" y="12646"/>
                    </a:cubicBezTo>
                    <a:cubicBezTo>
                      <a:pt x="5798" y="13628"/>
                      <a:pt x="6209" y="14609"/>
                      <a:pt x="6643" y="15591"/>
                    </a:cubicBezTo>
                    <a:cubicBezTo>
                      <a:pt x="6643" y="15591"/>
                      <a:pt x="6666" y="15568"/>
                      <a:pt x="6689" y="15568"/>
                    </a:cubicBezTo>
                    <a:lnTo>
                      <a:pt x="6711" y="15568"/>
                    </a:lnTo>
                    <a:cubicBezTo>
                      <a:pt x="6689" y="15568"/>
                      <a:pt x="6689" y="15568"/>
                      <a:pt x="6689" y="15545"/>
                    </a:cubicBezTo>
                    <a:cubicBezTo>
                      <a:pt x="6689" y="15545"/>
                      <a:pt x="6689" y="15522"/>
                      <a:pt x="6689" y="15522"/>
                    </a:cubicBezTo>
                    <a:cubicBezTo>
                      <a:pt x="6711" y="15499"/>
                      <a:pt x="6711" y="15499"/>
                      <a:pt x="6734" y="15499"/>
                    </a:cubicBezTo>
                    <a:cubicBezTo>
                      <a:pt x="6757" y="15499"/>
                      <a:pt x="6780" y="15499"/>
                      <a:pt x="6803" y="15476"/>
                    </a:cubicBezTo>
                    <a:cubicBezTo>
                      <a:pt x="6118" y="13924"/>
                      <a:pt x="5456" y="12349"/>
                      <a:pt x="4771" y="10774"/>
                    </a:cubicBezTo>
                    <a:cubicBezTo>
                      <a:pt x="3858" y="8652"/>
                      <a:pt x="2968" y="6529"/>
                      <a:pt x="2055" y="4406"/>
                    </a:cubicBezTo>
                    <a:lnTo>
                      <a:pt x="183" y="69"/>
                    </a:lnTo>
                    <a:cubicBezTo>
                      <a:pt x="183" y="24"/>
                      <a:pt x="138" y="1"/>
                      <a:pt x="9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86" name="Google Shape;8112;p34">
                <a:extLst>
                  <a:ext uri="{FF2B5EF4-FFF2-40B4-BE49-F238E27FC236}">
                    <a16:creationId xmlns:a16="http://schemas.microsoft.com/office/drawing/2014/main" id="{98E87DF9-543A-9630-44D0-2E16AB96DF64}"/>
                  </a:ext>
                </a:extLst>
              </p:cNvPr>
              <p:cNvSpPr/>
              <p:nvPr/>
            </p:nvSpPr>
            <p:spPr>
              <a:xfrm>
                <a:off x="833849" y="2083322"/>
                <a:ext cx="3870" cy="55"/>
              </a:xfrm>
              <a:custGeom>
                <a:avLst/>
                <a:gdLst/>
                <a:ahLst/>
                <a:cxnLst/>
                <a:rect l="l" t="t" r="r" b="b"/>
                <a:pathLst>
                  <a:path w="70" h="1" extrusionOk="0">
                    <a:moveTo>
                      <a:pt x="1" y="1"/>
                    </a:moveTo>
                    <a:cubicBezTo>
                      <a:pt x="24" y="1"/>
                      <a:pt x="47" y="1"/>
                      <a:pt x="69" y="1"/>
                    </a:cubicBezTo>
                    <a:cubicBezTo>
                      <a:pt x="69" y="1"/>
                      <a:pt x="69" y="1"/>
                      <a:pt x="69" y="1"/>
                    </a:cubicBezTo>
                    <a:cubicBezTo>
                      <a:pt x="47" y="1"/>
                      <a:pt x="24" y="1"/>
                      <a:pt x="1" y="1"/>
                    </a:cubicBezTo>
                    <a:cubicBezTo>
                      <a:pt x="1" y="1"/>
                      <a:pt x="1" y="1"/>
                      <a:pt x="1" y="1"/>
                    </a:cubicBezTo>
                    <a:close/>
                  </a:path>
                </a:pathLst>
              </a:custGeom>
              <a:solidFill>
                <a:srgbClr val="D1AC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87" name="Google Shape;8113;p34">
                <a:extLst>
                  <a:ext uri="{FF2B5EF4-FFF2-40B4-BE49-F238E27FC236}">
                    <a16:creationId xmlns:a16="http://schemas.microsoft.com/office/drawing/2014/main" id="{3BAD41C3-9007-41BD-633F-38C4E803DF0E}"/>
                  </a:ext>
                </a:extLst>
              </p:cNvPr>
              <p:cNvSpPr/>
              <p:nvPr/>
            </p:nvSpPr>
            <p:spPr>
              <a:xfrm>
                <a:off x="633200" y="1109046"/>
                <a:ext cx="374866" cy="858211"/>
              </a:xfrm>
              <a:custGeom>
                <a:avLst/>
                <a:gdLst/>
                <a:ahLst/>
                <a:cxnLst/>
                <a:rect l="l" t="t" r="r" b="b"/>
                <a:pathLst>
                  <a:path w="6780" h="15522" extrusionOk="0">
                    <a:moveTo>
                      <a:pt x="46" y="0"/>
                    </a:moveTo>
                    <a:cubicBezTo>
                      <a:pt x="23" y="23"/>
                      <a:pt x="23" y="46"/>
                      <a:pt x="1" y="69"/>
                    </a:cubicBezTo>
                    <a:cubicBezTo>
                      <a:pt x="1" y="92"/>
                      <a:pt x="1" y="115"/>
                      <a:pt x="23" y="137"/>
                    </a:cubicBezTo>
                    <a:cubicBezTo>
                      <a:pt x="891" y="2192"/>
                      <a:pt x="1781" y="4246"/>
                      <a:pt x="2648" y="6277"/>
                    </a:cubicBezTo>
                    <a:cubicBezTo>
                      <a:pt x="3561" y="8423"/>
                      <a:pt x="4474" y="10546"/>
                      <a:pt x="5387" y="12668"/>
                    </a:cubicBezTo>
                    <a:cubicBezTo>
                      <a:pt x="5798" y="13627"/>
                      <a:pt x="6209" y="14586"/>
                      <a:pt x="6620" y="15522"/>
                    </a:cubicBezTo>
                    <a:cubicBezTo>
                      <a:pt x="6643" y="15499"/>
                      <a:pt x="6688" y="15476"/>
                      <a:pt x="6711" y="15453"/>
                    </a:cubicBezTo>
                    <a:cubicBezTo>
                      <a:pt x="6734" y="15430"/>
                      <a:pt x="6757" y="15408"/>
                      <a:pt x="6780" y="15408"/>
                    </a:cubicBezTo>
                    <a:cubicBezTo>
                      <a:pt x="6027" y="13650"/>
                      <a:pt x="5273" y="11892"/>
                      <a:pt x="4520" y="10135"/>
                    </a:cubicBezTo>
                    <a:cubicBezTo>
                      <a:pt x="3607" y="8012"/>
                      <a:pt x="2694" y="5912"/>
                      <a:pt x="1804" y="3789"/>
                    </a:cubicBezTo>
                    <a:cubicBezTo>
                      <a:pt x="1256" y="2557"/>
                      <a:pt x="731" y="1301"/>
                      <a:pt x="183" y="46"/>
                    </a:cubicBezTo>
                    <a:cubicBezTo>
                      <a:pt x="183" y="0"/>
                      <a:pt x="138" y="0"/>
                      <a:pt x="9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88" name="Google Shape;8114;p34">
                <a:extLst>
                  <a:ext uri="{FF2B5EF4-FFF2-40B4-BE49-F238E27FC236}">
                    <a16:creationId xmlns:a16="http://schemas.microsoft.com/office/drawing/2014/main" id="{3F0EB7BD-DE38-E874-DB0C-F93639F6A812}"/>
                  </a:ext>
                </a:extLst>
              </p:cNvPr>
              <p:cNvSpPr/>
              <p:nvPr/>
            </p:nvSpPr>
            <p:spPr>
              <a:xfrm>
                <a:off x="342924" y="1184738"/>
                <a:ext cx="122467" cy="99798"/>
              </a:xfrm>
              <a:custGeom>
                <a:avLst/>
                <a:gdLst/>
                <a:ahLst/>
                <a:cxnLst/>
                <a:rect l="l" t="t" r="r" b="b"/>
                <a:pathLst>
                  <a:path w="2215" h="1805" extrusionOk="0">
                    <a:moveTo>
                      <a:pt x="2055" y="1"/>
                    </a:moveTo>
                    <a:cubicBezTo>
                      <a:pt x="2055" y="1"/>
                      <a:pt x="2032" y="24"/>
                      <a:pt x="2032" y="24"/>
                    </a:cubicBezTo>
                    <a:cubicBezTo>
                      <a:pt x="1987" y="24"/>
                      <a:pt x="1941" y="69"/>
                      <a:pt x="1964" y="138"/>
                    </a:cubicBezTo>
                    <a:cubicBezTo>
                      <a:pt x="1964" y="229"/>
                      <a:pt x="1987" y="343"/>
                      <a:pt x="2009" y="435"/>
                    </a:cubicBezTo>
                    <a:cubicBezTo>
                      <a:pt x="2009" y="572"/>
                      <a:pt x="2009" y="686"/>
                      <a:pt x="1987" y="800"/>
                    </a:cubicBezTo>
                    <a:cubicBezTo>
                      <a:pt x="1987" y="891"/>
                      <a:pt x="1964" y="982"/>
                      <a:pt x="1918" y="1074"/>
                    </a:cubicBezTo>
                    <a:cubicBezTo>
                      <a:pt x="1873" y="1142"/>
                      <a:pt x="1850" y="1234"/>
                      <a:pt x="1781" y="1279"/>
                    </a:cubicBezTo>
                    <a:cubicBezTo>
                      <a:pt x="1736" y="1348"/>
                      <a:pt x="1690" y="1393"/>
                      <a:pt x="1621" y="1439"/>
                    </a:cubicBezTo>
                    <a:cubicBezTo>
                      <a:pt x="1553" y="1485"/>
                      <a:pt x="1484" y="1530"/>
                      <a:pt x="1416" y="1553"/>
                    </a:cubicBezTo>
                    <a:cubicBezTo>
                      <a:pt x="1348" y="1576"/>
                      <a:pt x="1256" y="1599"/>
                      <a:pt x="1188" y="1622"/>
                    </a:cubicBezTo>
                    <a:cubicBezTo>
                      <a:pt x="1096" y="1622"/>
                      <a:pt x="1005" y="1622"/>
                      <a:pt x="914" y="1599"/>
                    </a:cubicBezTo>
                    <a:cubicBezTo>
                      <a:pt x="823" y="1576"/>
                      <a:pt x="731" y="1553"/>
                      <a:pt x="663" y="1530"/>
                    </a:cubicBezTo>
                    <a:cubicBezTo>
                      <a:pt x="526" y="1462"/>
                      <a:pt x="412" y="1393"/>
                      <a:pt x="320" y="1302"/>
                    </a:cubicBezTo>
                    <a:cubicBezTo>
                      <a:pt x="275" y="1279"/>
                      <a:pt x="229" y="1234"/>
                      <a:pt x="183" y="1188"/>
                    </a:cubicBezTo>
                    <a:cubicBezTo>
                      <a:pt x="161" y="1165"/>
                      <a:pt x="132" y="1154"/>
                      <a:pt x="106" y="1154"/>
                    </a:cubicBezTo>
                    <a:cubicBezTo>
                      <a:pt x="81" y="1154"/>
                      <a:pt x="58" y="1165"/>
                      <a:pt x="46" y="1188"/>
                    </a:cubicBezTo>
                    <a:cubicBezTo>
                      <a:pt x="1" y="1211"/>
                      <a:pt x="1" y="1279"/>
                      <a:pt x="46" y="1325"/>
                    </a:cubicBezTo>
                    <a:cubicBezTo>
                      <a:pt x="252" y="1530"/>
                      <a:pt x="526" y="1713"/>
                      <a:pt x="845" y="1781"/>
                    </a:cubicBezTo>
                    <a:cubicBezTo>
                      <a:pt x="891" y="1804"/>
                      <a:pt x="960" y="1804"/>
                      <a:pt x="1028" y="1804"/>
                    </a:cubicBezTo>
                    <a:lnTo>
                      <a:pt x="1233" y="1804"/>
                    </a:lnTo>
                    <a:cubicBezTo>
                      <a:pt x="1348" y="1781"/>
                      <a:pt x="1484" y="1759"/>
                      <a:pt x="1599" y="1690"/>
                    </a:cubicBezTo>
                    <a:cubicBezTo>
                      <a:pt x="1713" y="1644"/>
                      <a:pt x="1804" y="1553"/>
                      <a:pt x="1895" y="1462"/>
                    </a:cubicBezTo>
                    <a:cubicBezTo>
                      <a:pt x="1987" y="1370"/>
                      <a:pt x="2055" y="1234"/>
                      <a:pt x="2124" y="1119"/>
                    </a:cubicBezTo>
                    <a:cubicBezTo>
                      <a:pt x="2169" y="982"/>
                      <a:pt x="2192" y="823"/>
                      <a:pt x="2192" y="686"/>
                    </a:cubicBezTo>
                    <a:cubicBezTo>
                      <a:pt x="2215" y="480"/>
                      <a:pt x="2169" y="275"/>
                      <a:pt x="2146" y="92"/>
                    </a:cubicBezTo>
                    <a:cubicBezTo>
                      <a:pt x="2146" y="47"/>
                      <a:pt x="2101" y="1"/>
                      <a:pt x="205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89" name="Google Shape;8115;p34">
                <a:extLst>
                  <a:ext uri="{FF2B5EF4-FFF2-40B4-BE49-F238E27FC236}">
                    <a16:creationId xmlns:a16="http://schemas.microsoft.com/office/drawing/2014/main" id="{B9130C2A-EBD3-34D2-4FC9-21AF05A7E455}"/>
                  </a:ext>
                </a:extLst>
              </p:cNvPr>
              <p:cNvSpPr/>
              <p:nvPr/>
            </p:nvSpPr>
            <p:spPr>
              <a:xfrm>
                <a:off x="454003" y="1107774"/>
                <a:ext cx="189368" cy="121914"/>
              </a:xfrm>
              <a:custGeom>
                <a:avLst/>
                <a:gdLst/>
                <a:ahLst/>
                <a:cxnLst/>
                <a:rect l="l" t="t" r="r" b="b"/>
                <a:pathLst>
                  <a:path w="3425" h="2205" extrusionOk="0">
                    <a:moveTo>
                      <a:pt x="3310" y="1"/>
                    </a:moveTo>
                    <a:cubicBezTo>
                      <a:pt x="3264" y="1"/>
                      <a:pt x="3219" y="46"/>
                      <a:pt x="3219" y="92"/>
                    </a:cubicBezTo>
                    <a:cubicBezTo>
                      <a:pt x="3219" y="320"/>
                      <a:pt x="3196" y="526"/>
                      <a:pt x="3173" y="731"/>
                    </a:cubicBezTo>
                    <a:cubicBezTo>
                      <a:pt x="3150" y="868"/>
                      <a:pt x="3105" y="1005"/>
                      <a:pt x="3059" y="1142"/>
                    </a:cubicBezTo>
                    <a:cubicBezTo>
                      <a:pt x="2991" y="1256"/>
                      <a:pt x="2945" y="1347"/>
                      <a:pt x="2876" y="1439"/>
                    </a:cubicBezTo>
                    <a:cubicBezTo>
                      <a:pt x="2785" y="1530"/>
                      <a:pt x="2694" y="1621"/>
                      <a:pt x="2603" y="1690"/>
                    </a:cubicBezTo>
                    <a:cubicBezTo>
                      <a:pt x="2488" y="1781"/>
                      <a:pt x="2351" y="1849"/>
                      <a:pt x="2237" y="1895"/>
                    </a:cubicBezTo>
                    <a:cubicBezTo>
                      <a:pt x="2078" y="1941"/>
                      <a:pt x="1918" y="1986"/>
                      <a:pt x="1758" y="2009"/>
                    </a:cubicBezTo>
                    <a:cubicBezTo>
                      <a:pt x="1598" y="2009"/>
                      <a:pt x="1416" y="2009"/>
                      <a:pt x="1256" y="1986"/>
                    </a:cubicBezTo>
                    <a:cubicBezTo>
                      <a:pt x="1096" y="1964"/>
                      <a:pt x="913" y="1895"/>
                      <a:pt x="754" y="1827"/>
                    </a:cubicBezTo>
                    <a:cubicBezTo>
                      <a:pt x="594" y="1758"/>
                      <a:pt x="457" y="1667"/>
                      <a:pt x="297" y="1553"/>
                    </a:cubicBezTo>
                    <a:cubicBezTo>
                      <a:pt x="274" y="1530"/>
                      <a:pt x="229" y="1484"/>
                      <a:pt x="183" y="1461"/>
                    </a:cubicBezTo>
                    <a:cubicBezTo>
                      <a:pt x="156" y="1435"/>
                      <a:pt x="130" y="1424"/>
                      <a:pt x="103" y="1424"/>
                    </a:cubicBezTo>
                    <a:cubicBezTo>
                      <a:pt x="84" y="1424"/>
                      <a:pt x="65" y="1429"/>
                      <a:pt x="46" y="1439"/>
                    </a:cubicBezTo>
                    <a:cubicBezTo>
                      <a:pt x="0" y="1484"/>
                      <a:pt x="0" y="1553"/>
                      <a:pt x="46" y="1598"/>
                    </a:cubicBezTo>
                    <a:cubicBezTo>
                      <a:pt x="183" y="1713"/>
                      <a:pt x="320" y="1827"/>
                      <a:pt x="503" y="1918"/>
                    </a:cubicBezTo>
                    <a:cubicBezTo>
                      <a:pt x="662" y="2009"/>
                      <a:pt x="822" y="2078"/>
                      <a:pt x="1005" y="2123"/>
                    </a:cubicBezTo>
                    <a:cubicBezTo>
                      <a:pt x="1197" y="2175"/>
                      <a:pt x="1389" y="2204"/>
                      <a:pt x="1582" y="2204"/>
                    </a:cubicBezTo>
                    <a:cubicBezTo>
                      <a:pt x="1732" y="2204"/>
                      <a:pt x="1882" y="2186"/>
                      <a:pt x="2032" y="2146"/>
                    </a:cubicBezTo>
                    <a:cubicBezTo>
                      <a:pt x="2374" y="2078"/>
                      <a:pt x="2694" y="1918"/>
                      <a:pt x="2922" y="1667"/>
                    </a:cubicBezTo>
                    <a:cubicBezTo>
                      <a:pt x="3036" y="1553"/>
                      <a:pt x="3150" y="1393"/>
                      <a:pt x="3219" y="1256"/>
                    </a:cubicBezTo>
                    <a:cubicBezTo>
                      <a:pt x="3310" y="1073"/>
                      <a:pt x="3356" y="891"/>
                      <a:pt x="3379" y="708"/>
                    </a:cubicBezTo>
                    <a:cubicBezTo>
                      <a:pt x="3379" y="617"/>
                      <a:pt x="3401" y="526"/>
                      <a:pt x="3401" y="434"/>
                    </a:cubicBezTo>
                    <a:cubicBezTo>
                      <a:pt x="3401" y="320"/>
                      <a:pt x="3401" y="206"/>
                      <a:pt x="3424" y="115"/>
                    </a:cubicBezTo>
                    <a:cubicBezTo>
                      <a:pt x="3424" y="46"/>
                      <a:pt x="3379" y="1"/>
                      <a:pt x="333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90" name="Google Shape;8116;p34">
                <a:extLst>
                  <a:ext uri="{FF2B5EF4-FFF2-40B4-BE49-F238E27FC236}">
                    <a16:creationId xmlns:a16="http://schemas.microsoft.com/office/drawing/2014/main" id="{021BBFE3-F7FC-B66B-6432-46020B462956}"/>
                  </a:ext>
                </a:extLst>
              </p:cNvPr>
              <p:cNvSpPr/>
              <p:nvPr/>
            </p:nvSpPr>
            <p:spPr>
              <a:xfrm>
                <a:off x="634471" y="1066140"/>
                <a:ext cx="137617" cy="77074"/>
              </a:xfrm>
              <a:custGeom>
                <a:avLst/>
                <a:gdLst/>
                <a:ahLst/>
                <a:cxnLst/>
                <a:rect l="l" t="t" r="r" b="b"/>
                <a:pathLst>
                  <a:path w="2489" h="1394" extrusionOk="0">
                    <a:moveTo>
                      <a:pt x="2374" y="0"/>
                    </a:moveTo>
                    <a:cubicBezTo>
                      <a:pt x="2351" y="0"/>
                      <a:pt x="2329" y="23"/>
                      <a:pt x="2306" y="46"/>
                    </a:cubicBezTo>
                    <a:cubicBezTo>
                      <a:pt x="2283" y="46"/>
                      <a:pt x="2283" y="69"/>
                      <a:pt x="2283" y="92"/>
                    </a:cubicBezTo>
                    <a:cubicBezTo>
                      <a:pt x="2283" y="183"/>
                      <a:pt x="2283" y="274"/>
                      <a:pt x="2260" y="343"/>
                    </a:cubicBezTo>
                    <a:cubicBezTo>
                      <a:pt x="2237" y="457"/>
                      <a:pt x="2215" y="571"/>
                      <a:pt x="2169" y="662"/>
                    </a:cubicBezTo>
                    <a:cubicBezTo>
                      <a:pt x="2146" y="731"/>
                      <a:pt x="2100" y="799"/>
                      <a:pt x="2055" y="868"/>
                    </a:cubicBezTo>
                    <a:cubicBezTo>
                      <a:pt x="2009" y="913"/>
                      <a:pt x="1941" y="982"/>
                      <a:pt x="1895" y="1005"/>
                    </a:cubicBezTo>
                    <a:cubicBezTo>
                      <a:pt x="1827" y="1050"/>
                      <a:pt x="1758" y="1096"/>
                      <a:pt x="1690" y="1119"/>
                    </a:cubicBezTo>
                    <a:cubicBezTo>
                      <a:pt x="1598" y="1164"/>
                      <a:pt x="1507" y="1187"/>
                      <a:pt x="1416" y="1187"/>
                    </a:cubicBezTo>
                    <a:cubicBezTo>
                      <a:pt x="1376" y="1194"/>
                      <a:pt x="1335" y="1197"/>
                      <a:pt x="1296" y="1197"/>
                    </a:cubicBezTo>
                    <a:cubicBezTo>
                      <a:pt x="1200" y="1197"/>
                      <a:pt x="1108" y="1181"/>
                      <a:pt x="1028" y="1164"/>
                    </a:cubicBezTo>
                    <a:lnTo>
                      <a:pt x="1028" y="1164"/>
                    </a:lnTo>
                    <a:lnTo>
                      <a:pt x="1050" y="1187"/>
                    </a:lnTo>
                    <a:cubicBezTo>
                      <a:pt x="868" y="1142"/>
                      <a:pt x="708" y="1096"/>
                      <a:pt x="548" y="1028"/>
                    </a:cubicBezTo>
                    <a:cubicBezTo>
                      <a:pt x="411" y="959"/>
                      <a:pt x="274" y="891"/>
                      <a:pt x="137" y="799"/>
                    </a:cubicBezTo>
                    <a:cubicBezTo>
                      <a:pt x="120" y="782"/>
                      <a:pt x="99" y="774"/>
                      <a:pt x="79" y="774"/>
                    </a:cubicBezTo>
                    <a:cubicBezTo>
                      <a:pt x="46" y="774"/>
                      <a:pt x="15" y="794"/>
                      <a:pt x="0" y="822"/>
                    </a:cubicBezTo>
                    <a:cubicBezTo>
                      <a:pt x="0" y="845"/>
                      <a:pt x="0" y="868"/>
                      <a:pt x="0" y="891"/>
                    </a:cubicBezTo>
                    <a:cubicBezTo>
                      <a:pt x="0" y="913"/>
                      <a:pt x="23" y="936"/>
                      <a:pt x="46" y="959"/>
                    </a:cubicBezTo>
                    <a:cubicBezTo>
                      <a:pt x="252" y="1119"/>
                      <a:pt x="503" y="1233"/>
                      <a:pt x="754" y="1324"/>
                    </a:cubicBezTo>
                    <a:cubicBezTo>
                      <a:pt x="916" y="1368"/>
                      <a:pt x="1088" y="1394"/>
                      <a:pt x="1256" y="1394"/>
                    </a:cubicBezTo>
                    <a:cubicBezTo>
                      <a:pt x="1349" y="1394"/>
                      <a:pt x="1441" y="1386"/>
                      <a:pt x="1530" y="1370"/>
                    </a:cubicBezTo>
                    <a:cubicBezTo>
                      <a:pt x="1781" y="1324"/>
                      <a:pt x="2009" y="1210"/>
                      <a:pt x="2169" y="1028"/>
                    </a:cubicBezTo>
                    <a:cubicBezTo>
                      <a:pt x="2260" y="913"/>
                      <a:pt x="2329" y="799"/>
                      <a:pt x="2374" y="662"/>
                    </a:cubicBezTo>
                    <a:cubicBezTo>
                      <a:pt x="2420" y="594"/>
                      <a:pt x="2420" y="525"/>
                      <a:pt x="2443" y="457"/>
                    </a:cubicBezTo>
                    <a:cubicBezTo>
                      <a:pt x="2466" y="343"/>
                      <a:pt x="2488" y="229"/>
                      <a:pt x="2466" y="115"/>
                    </a:cubicBezTo>
                    <a:cubicBezTo>
                      <a:pt x="2466" y="92"/>
                      <a:pt x="2466" y="69"/>
                      <a:pt x="2443" y="46"/>
                    </a:cubicBezTo>
                    <a:cubicBezTo>
                      <a:pt x="2420" y="23"/>
                      <a:pt x="2397" y="0"/>
                      <a:pt x="237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91" name="Google Shape;8117;p34">
                <a:extLst>
                  <a:ext uri="{FF2B5EF4-FFF2-40B4-BE49-F238E27FC236}">
                    <a16:creationId xmlns:a16="http://schemas.microsoft.com/office/drawing/2014/main" id="{D155A44C-86FA-4A37-8CED-382605749488}"/>
                  </a:ext>
                </a:extLst>
              </p:cNvPr>
              <p:cNvSpPr/>
              <p:nvPr/>
            </p:nvSpPr>
            <p:spPr>
              <a:xfrm>
                <a:off x="681192" y="1876369"/>
                <a:ext cx="444255" cy="202306"/>
              </a:xfrm>
              <a:custGeom>
                <a:avLst/>
                <a:gdLst/>
                <a:ahLst/>
                <a:cxnLst/>
                <a:rect l="l" t="t" r="r" b="b"/>
                <a:pathLst>
                  <a:path w="8035" h="3659" extrusionOk="0">
                    <a:moveTo>
                      <a:pt x="7943" y="0"/>
                    </a:moveTo>
                    <a:cubicBezTo>
                      <a:pt x="7920" y="0"/>
                      <a:pt x="7898" y="23"/>
                      <a:pt x="7898" y="23"/>
                    </a:cubicBezTo>
                    <a:cubicBezTo>
                      <a:pt x="7875" y="46"/>
                      <a:pt x="7875" y="46"/>
                      <a:pt x="7875" y="46"/>
                    </a:cubicBezTo>
                    <a:cubicBezTo>
                      <a:pt x="7806" y="114"/>
                      <a:pt x="7738" y="160"/>
                      <a:pt x="7669" y="228"/>
                    </a:cubicBezTo>
                    <a:cubicBezTo>
                      <a:pt x="7647" y="228"/>
                      <a:pt x="7624" y="251"/>
                      <a:pt x="7601" y="274"/>
                    </a:cubicBezTo>
                    <a:cubicBezTo>
                      <a:pt x="7532" y="320"/>
                      <a:pt x="7464" y="388"/>
                      <a:pt x="7373" y="434"/>
                    </a:cubicBezTo>
                    <a:cubicBezTo>
                      <a:pt x="7373" y="434"/>
                      <a:pt x="7373" y="434"/>
                      <a:pt x="7373" y="457"/>
                    </a:cubicBezTo>
                    <a:cubicBezTo>
                      <a:pt x="7167" y="594"/>
                      <a:pt x="6962" y="753"/>
                      <a:pt x="6733" y="890"/>
                    </a:cubicBezTo>
                    <a:cubicBezTo>
                      <a:pt x="6711" y="913"/>
                      <a:pt x="6688" y="936"/>
                      <a:pt x="6642" y="936"/>
                    </a:cubicBezTo>
                    <a:cubicBezTo>
                      <a:pt x="6642" y="936"/>
                      <a:pt x="6642" y="959"/>
                      <a:pt x="6642" y="959"/>
                    </a:cubicBezTo>
                    <a:cubicBezTo>
                      <a:pt x="6231" y="1210"/>
                      <a:pt x="5798" y="1461"/>
                      <a:pt x="5364" y="1712"/>
                    </a:cubicBezTo>
                    <a:cubicBezTo>
                      <a:pt x="5159" y="1803"/>
                      <a:pt x="4953" y="1918"/>
                      <a:pt x="4748" y="2009"/>
                    </a:cubicBezTo>
                    <a:cubicBezTo>
                      <a:pt x="4542" y="2100"/>
                      <a:pt x="4314" y="2214"/>
                      <a:pt x="4109" y="2306"/>
                    </a:cubicBezTo>
                    <a:cubicBezTo>
                      <a:pt x="3606" y="2511"/>
                      <a:pt x="3081" y="2716"/>
                      <a:pt x="2556" y="2899"/>
                    </a:cubicBezTo>
                    <a:cubicBezTo>
                      <a:pt x="2214" y="3013"/>
                      <a:pt x="1849" y="3127"/>
                      <a:pt x="1506" y="3219"/>
                    </a:cubicBezTo>
                    <a:cubicBezTo>
                      <a:pt x="1370" y="3241"/>
                      <a:pt x="1255" y="3264"/>
                      <a:pt x="1118" y="3310"/>
                    </a:cubicBezTo>
                    <a:lnTo>
                      <a:pt x="1050" y="3310"/>
                    </a:lnTo>
                    <a:cubicBezTo>
                      <a:pt x="936" y="3333"/>
                      <a:pt x="845" y="3356"/>
                      <a:pt x="730" y="3378"/>
                    </a:cubicBezTo>
                    <a:cubicBezTo>
                      <a:pt x="525" y="3424"/>
                      <a:pt x="320" y="3447"/>
                      <a:pt x="114" y="3470"/>
                    </a:cubicBezTo>
                    <a:cubicBezTo>
                      <a:pt x="46" y="3470"/>
                      <a:pt x="0" y="3515"/>
                      <a:pt x="23" y="3584"/>
                    </a:cubicBezTo>
                    <a:cubicBezTo>
                      <a:pt x="23" y="3621"/>
                      <a:pt x="53" y="3658"/>
                      <a:pt x="89" y="3658"/>
                    </a:cubicBezTo>
                    <a:cubicBezTo>
                      <a:pt x="97" y="3658"/>
                      <a:pt x="106" y="3656"/>
                      <a:pt x="114" y="3652"/>
                    </a:cubicBezTo>
                    <a:cubicBezTo>
                      <a:pt x="342" y="3629"/>
                      <a:pt x="548" y="3607"/>
                      <a:pt x="753" y="3561"/>
                    </a:cubicBezTo>
                    <a:lnTo>
                      <a:pt x="799" y="3561"/>
                    </a:lnTo>
                    <a:cubicBezTo>
                      <a:pt x="890" y="3538"/>
                      <a:pt x="1004" y="3515"/>
                      <a:pt x="1096" y="3492"/>
                    </a:cubicBezTo>
                    <a:lnTo>
                      <a:pt x="1141" y="3492"/>
                    </a:lnTo>
                    <a:cubicBezTo>
                      <a:pt x="1278" y="3470"/>
                      <a:pt x="1415" y="3424"/>
                      <a:pt x="1552" y="3401"/>
                    </a:cubicBezTo>
                    <a:cubicBezTo>
                      <a:pt x="1917" y="3310"/>
                      <a:pt x="2260" y="3196"/>
                      <a:pt x="2625" y="3082"/>
                    </a:cubicBezTo>
                    <a:cubicBezTo>
                      <a:pt x="3150" y="2899"/>
                      <a:pt x="3675" y="2694"/>
                      <a:pt x="4177" y="2488"/>
                    </a:cubicBezTo>
                    <a:cubicBezTo>
                      <a:pt x="4382" y="2397"/>
                      <a:pt x="4588" y="2306"/>
                      <a:pt x="4793" y="2191"/>
                    </a:cubicBezTo>
                    <a:cubicBezTo>
                      <a:pt x="5478" y="1872"/>
                      <a:pt x="6117" y="1530"/>
                      <a:pt x="6756" y="1119"/>
                    </a:cubicBezTo>
                    <a:cubicBezTo>
                      <a:pt x="6779" y="1096"/>
                      <a:pt x="6802" y="1073"/>
                      <a:pt x="6825" y="1073"/>
                    </a:cubicBezTo>
                    <a:cubicBezTo>
                      <a:pt x="6848" y="1050"/>
                      <a:pt x="6848" y="1050"/>
                      <a:pt x="6848" y="1050"/>
                    </a:cubicBezTo>
                    <a:cubicBezTo>
                      <a:pt x="7076" y="913"/>
                      <a:pt x="7281" y="753"/>
                      <a:pt x="7487" y="594"/>
                    </a:cubicBezTo>
                    <a:cubicBezTo>
                      <a:pt x="7510" y="594"/>
                      <a:pt x="7510" y="594"/>
                      <a:pt x="7510" y="571"/>
                    </a:cubicBezTo>
                    <a:lnTo>
                      <a:pt x="7532" y="571"/>
                    </a:lnTo>
                    <a:cubicBezTo>
                      <a:pt x="7578" y="525"/>
                      <a:pt x="7624" y="502"/>
                      <a:pt x="7692" y="457"/>
                    </a:cubicBezTo>
                    <a:cubicBezTo>
                      <a:pt x="7715" y="434"/>
                      <a:pt x="7738" y="411"/>
                      <a:pt x="7738" y="411"/>
                    </a:cubicBezTo>
                    <a:cubicBezTo>
                      <a:pt x="7761" y="388"/>
                      <a:pt x="7761" y="388"/>
                      <a:pt x="7761" y="388"/>
                    </a:cubicBezTo>
                    <a:lnTo>
                      <a:pt x="7783" y="388"/>
                    </a:lnTo>
                    <a:cubicBezTo>
                      <a:pt x="7829" y="320"/>
                      <a:pt x="7898" y="274"/>
                      <a:pt x="7943" y="228"/>
                    </a:cubicBezTo>
                    <a:lnTo>
                      <a:pt x="7966" y="228"/>
                    </a:lnTo>
                    <a:cubicBezTo>
                      <a:pt x="7966" y="228"/>
                      <a:pt x="7966" y="206"/>
                      <a:pt x="7989" y="206"/>
                    </a:cubicBezTo>
                    <a:cubicBezTo>
                      <a:pt x="7989" y="206"/>
                      <a:pt x="7989" y="183"/>
                      <a:pt x="8012" y="183"/>
                    </a:cubicBezTo>
                    <a:cubicBezTo>
                      <a:pt x="8012" y="160"/>
                      <a:pt x="8035" y="160"/>
                      <a:pt x="8035" y="137"/>
                    </a:cubicBezTo>
                    <a:cubicBezTo>
                      <a:pt x="8035" y="92"/>
                      <a:pt x="8035" y="69"/>
                      <a:pt x="8035" y="46"/>
                    </a:cubicBezTo>
                    <a:cubicBezTo>
                      <a:pt x="8012" y="23"/>
                      <a:pt x="7989" y="23"/>
                      <a:pt x="7966" y="23"/>
                    </a:cubicBezTo>
                    <a:cubicBezTo>
                      <a:pt x="7966" y="23"/>
                      <a:pt x="7943" y="0"/>
                      <a:pt x="794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92" name="Google Shape;8118;p34">
                <a:extLst>
                  <a:ext uri="{FF2B5EF4-FFF2-40B4-BE49-F238E27FC236}">
                    <a16:creationId xmlns:a16="http://schemas.microsoft.com/office/drawing/2014/main" id="{7F6FA164-01AD-1837-9D1B-9E604E66DCB2}"/>
                  </a:ext>
                </a:extLst>
              </p:cNvPr>
              <p:cNvSpPr/>
              <p:nvPr/>
            </p:nvSpPr>
            <p:spPr>
              <a:xfrm>
                <a:off x="894448" y="2323118"/>
                <a:ext cx="20236" cy="21508"/>
              </a:xfrm>
              <a:custGeom>
                <a:avLst/>
                <a:gdLst/>
                <a:ahLst/>
                <a:cxnLst/>
                <a:rect l="l" t="t" r="r" b="b"/>
                <a:pathLst>
                  <a:path w="366" h="389" extrusionOk="0">
                    <a:moveTo>
                      <a:pt x="183" y="0"/>
                    </a:moveTo>
                    <a:cubicBezTo>
                      <a:pt x="92" y="0"/>
                      <a:pt x="0" y="92"/>
                      <a:pt x="0" y="183"/>
                    </a:cubicBezTo>
                    <a:cubicBezTo>
                      <a:pt x="0" y="297"/>
                      <a:pt x="92" y="388"/>
                      <a:pt x="183" y="388"/>
                    </a:cubicBezTo>
                    <a:cubicBezTo>
                      <a:pt x="297" y="388"/>
                      <a:pt x="366" y="297"/>
                      <a:pt x="366" y="183"/>
                    </a:cubicBezTo>
                    <a:cubicBezTo>
                      <a:pt x="366" y="92"/>
                      <a:pt x="297" y="0"/>
                      <a:pt x="183" y="0"/>
                    </a:cubicBezTo>
                    <a:close/>
                  </a:path>
                </a:pathLst>
              </a:custGeom>
              <a:solidFill>
                <a:srgbClr val="FDFDF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93" name="Google Shape;8119;p34">
                <a:extLst>
                  <a:ext uri="{FF2B5EF4-FFF2-40B4-BE49-F238E27FC236}">
                    <a16:creationId xmlns:a16="http://schemas.microsoft.com/office/drawing/2014/main" id="{D534B558-4F1B-C556-C4CD-EFE90113E9D6}"/>
                  </a:ext>
                </a:extLst>
              </p:cNvPr>
              <p:cNvSpPr/>
              <p:nvPr/>
            </p:nvSpPr>
            <p:spPr>
              <a:xfrm>
                <a:off x="1144306" y="2205736"/>
                <a:ext cx="16476" cy="17748"/>
              </a:xfrm>
              <a:custGeom>
                <a:avLst/>
                <a:gdLst/>
                <a:ahLst/>
                <a:cxnLst/>
                <a:rect l="l" t="t" r="r" b="b"/>
                <a:pathLst>
                  <a:path w="298" h="321" extrusionOk="0">
                    <a:moveTo>
                      <a:pt x="138" y="1"/>
                    </a:moveTo>
                    <a:cubicBezTo>
                      <a:pt x="69" y="1"/>
                      <a:pt x="1" y="69"/>
                      <a:pt x="1" y="160"/>
                    </a:cubicBezTo>
                    <a:cubicBezTo>
                      <a:pt x="1" y="252"/>
                      <a:pt x="69" y="320"/>
                      <a:pt x="138" y="320"/>
                    </a:cubicBezTo>
                    <a:cubicBezTo>
                      <a:pt x="229" y="320"/>
                      <a:pt x="298" y="252"/>
                      <a:pt x="298" y="160"/>
                    </a:cubicBezTo>
                    <a:cubicBezTo>
                      <a:pt x="298" y="69"/>
                      <a:pt x="229" y="1"/>
                      <a:pt x="138" y="1"/>
                    </a:cubicBezTo>
                    <a:close/>
                  </a:path>
                </a:pathLst>
              </a:custGeom>
              <a:solidFill>
                <a:srgbClr val="FDFDF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94" name="Google Shape;8120;p34">
                <a:extLst>
                  <a:ext uri="{FF2B5EF4-FFF2-40B4-BE49-F238E27FC236}">
                    <a16:creationId xmlns:a16="http://schemas.microsoft.com/office/drawing/2014/main" id="{C654B379-42D2-2D7C-6642-C0BCACFAB187}"/>
                  </a:ext>
                </a:extLst>
              </p:cNvPr>
              <p:cNvSpPr/>
              <p:nvPr/>
            </p:nvSpPr>
            <p:spPr>
              <a:xfrm>
                <a:off x="898208" y="2348330"/>
                <a:ext cx="12717" cy="11445"/>
              </a:xfrm>
              <a:custGeom>
                <a:avLst/>
                <a:gdLst/>
                <a:ahLst/>
                <a:cxnLst/>
                <a:rect l="l" t="t" r="r" b="b"/>
                <a:pathLst>
                  <a:path w="230" h="207" extrusionOk="0">
                    <a:moveTo>
                      <a:pt x="115" y="1"/>
                    </a:moveTo>
                    <a:cubicBezTo>
                      <a:pt x="47" y="1"/>
                      <a:pt x="1" y="47"/>
                      <a:pt x="1" y="92"/>
                    </a:cubicBezTo>
                    <a:cubicBezTo>
                      <a:pt x="1" y="161"/>
                      <a:pt x="47" y="206"/>
                      <a:pt x="115" y="206"/>
                    </a:cubicBezTo>
                    <a:cubicBezTo>
                      <a:pt x="184" y="206"/>
                      <a:pt x="229" y="161"/>
                      <a:pt x="229" y="92"/>
                    </a:cubicBezTo>
                    <a:cubicBezTo>
                      <a:pt x="229" y="47"/>
                      <a:pt x="184" y="1"/>
                      <a:pt x="115" y="1"/>
                    </a:cubicBezTo>
                    <a:close/>
                  </a:path>
                </a:pathLst>
              </a:custGeom>
              <a:solidFill>
                <a:srgbClr val="FDFDF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95" name="Google Shape;8121;p34">
                <a:extLst>
                  <a:ext uri="{FF2B5EF4-FFF2-40B4-BE49-F238E27FC236}">
                    <a16:creationId xmlns:a16="http://schemas.microsoft.com/office/drawing/2014/main" id="{3F011185-8D9C-3131-D4C3-F801CD31CC47}"/>
                  </a:ext>
                </a:extLst>
              </p:cNvPr>
              <p:cNvSpPr/>
              <p:nvPr/>
            </p:nvSpPr>
            <p:spPr>
              <a:xfrm>
                <a:off x="1149393" y="2229732"/>
                <a:ext cx="11390" cy="11390"/>
              </a:xfrm>
              <a:custGeom>
                <a:avLst/>
                <a:gdLst/>
                <a:ahLst/>
                <a:cxnLst/>
                <a:rect l="l" t="t" r="r" b="b"/>
                <a:pathLst>
                  <a:path w="206" h="206" extrusionOk="0">
                    <a:moveTo>
                      <a:pt x="114" y="0"/>
                    </a:moveTo>
                    <a:cubicBezTo>
                      <a:pt x="46" y="0"/>
                      <a:pt x="0" y="46"/>
                      <a:pt x="0" y="92"/>
                    </a:cubicBezTo>
                    <a:cubicBezTo>
                      <a:pt x="0" y="160"/>
                      <a:pt x="46" y="206"/>
                      <a:pt x="114" y="206"/>
                    </a:cubicBezTo>
                    <a:cubicBezTo>
                      <a:pt x="160" y="206"/>
                      <a:pt x="206" y="160"/>
                      <a:pt x="206" y="92"/>
                    </a:cubicBezTo>
                    <a:cubicBezTo>
                      <a:pt x="206" y="46"/>
                      <a:pt x="160" y="0"/>
                      <a:pt x="114" y="0"/>
                    </a:cubicBezTo>
                    <a:close/>
                  </a:path>
                </a:pathLst>
              </a:custGeom>
              <a:solidFill>
                <a:srgbClr val="FDFDF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96" name="Google Shape;8122;p34">
                <a:extLst>
                  <a:ext uri="{FF2B5EF4-FFF2-40B4-BE49-F238E27FC236}">
                    <a16:creationId xmlns:a16="http://schemas.microsoft.com/office/drawing/2014/main" id="{B46C3E06-3147-C50E-6BE4-7EE293B8F81C}"/>
                  </a:ext>
                </a:extLst>
              </p:cNvPr>
              <p:cNvSpPr/>
              <p:nvPr/>
            </p:nvSpPr>
            <p:spPr>
              <a:xfrm>
                <a:off x="879298" y="2387476"/>
                <a:ext cx="71988" cy="47992"/>
              </a:xfrm>
              <a:custGeom>
                <a:avLst/>
                <a:gdLst/>
                <a:ahLst/>
                <a:cxnLst/>
                <a:rect l="l" t="t" r="r" b="b"/>
                <a:pathLst>
                  <a:path w="1302" h="868" extrusionOk="0">
                    <a:moveTo>
                      <a:pt x="617" y="0"/>
                    </a:moveTo>
                    <a:cubicBezTo>
                      <a:pt x="274" y="23"/>
                      <a:pt x="1" y="229"/>
                      <a:pt x="1" y="457"/>
                    </a:cubicBezTo>
                    <a:cubicBezTo>
                      <a:pt x="23" y="708"/>
                      <a:pt x="320" y="868"/>
                      <a:pt x="663" y="868"/>
                    </a:cubicBezTo>
                    <a:cubicBezTo>
                      <a:pt x="1028" y="845"/>
                      <a:pt x="1302" y="640"/>
                      <a:pt x="1279" y="411"/>
                    </a:cubicBezTo>
                    <a:cubicBezTo>
                      <a:pt x="1279" y="160"/>
                      <a:pt x="982" y="0"/>
                      <a:pt x="617" y="0"/>
                    </a:cubicBezTo>
                    <a:close/>
                  </a:path>
                </a:pathLst>
              </a:custGeom>
              <a:solidFill>
                <a:srgbClr val="DB3B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97" name="Google Shape;8123;p34">
                <a:extLst>
                  <a:ext uri="{FF2B5EF4-FFF2-40B4-BE49-F238E27FC236}">
                    <a16:creationId xmlns:a16="http://schemas.microsoft.com/office/drawing/2014/main" id="{7596D236-FA7C-71B9-5609-79B4DF114D93}"/>
                  </a:ext>
                </a:extLst>
              </p:cNvPr>
              <p:cNvSpPr/>
              <p:nvPr/>
            </p:nvSpPr>
            <p:spPr>
              <a:xfrm>
                <a:off x="1209936" y="2235482"/>
                <a:ext cx="71988" cy="56672"/>
              </a:xfrm>
              <a:custGeom>
                <a:avLst/>
                <a:gdLst/>
                <a:ahLst/>
                <a:cxnLst/>
                <a:rect l="l" t="t" r="r" b="b"/>
                <a:pathLst>
                  <a:path w="1302" h="1025" extrusionOk="0">
                    <a:moveTo>
                      <a:pt x="853" y="1"/>
                    </a:moveTo>
                    <a:cubicBezTo>
                      <a:pt x="707" y="1"/>
                      <a:pt x="538" y="58"/>
                      <a:pt x="389" y="170"/>
                    </a:cubicBezTo>
                    <a:cubicBezTo>
                      <a:pt x="92" y="398"/>
                      <a:pt x="1" y="718"/>
                      <a:pt x="138" y="901"/>
                    </a:cubicBezTo>
                    <a:cubicBezTo>
                      <a:pt x="200" y="984"/>
                      <a:pt x="305" y="1024"/>
                      <a:pt x="429" y="1024"/>
                    </a:cubicBezTo>
                    <a:cubicBezTo>
                      <a:pt x="577" y="1024"/>
                      <a:pt x="752" y="967"/>
                      <a:pt x="914" y="855"/>
                    </a:cubicBezTo>
                    <a:cubicBezTo>
                      <a:pt x="1188" y="627"/>
                      <a:pt x="1302" y="307"/>
                      <a:pt x="1142" y="125"/>
                    </a:cubicBezTo>
                    <a:cubicBezTo>
                      <a:pt x="1080" y="41"/>
                      <a:pt x="974" y="1"/>
                      <a:pt x="853" y="1"/>
                    </a:cubicBezTo>
                    <a:close/>
                  </a:path>
                </a:pathLst>
              </a:custGeom>
              <a:solidFill>
                <a:srgbClr val="DB3B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11" name="Google Shape;8124;p34">
              <a:extLst>
                <a:ext uri="{FF2B5EF4-FFF2-40B4-BE49-F238E27FC236}">
                  <a16:creationId xmlns:a16="http://schemas.microsoft.com/office/drawing/2014/main" id="{032D7E62-6D98-F41F-536B-BCE75916B78F}"/>
                </a:ext>
              </a:extLst>
            </p:cNvPr>
            <p:cNvGrpSpPr/>
            <p:nvPr/>
          </p:nvGrpSpPr>
          <p:grpSpPr>
            <a:xfrm rot="-1687898">
              <a:off x="4477127" y="2860706"/>
              <a:ext cx="342054" cy="418382"/>
              <a:chOff x="2019050" y="1133325"/>
              <a:chExt cx="153525" cy="187750"/>
            </a:xfrm>
          </p:grpSpPr>
          <p:sp>
            <p:nvSpPr>
              <p:cNvPr id="22" name="Google Shape;8125;p34">
                <a:extLst>
                  <a:ext uri="{FF2B5EF4-FFF2-40B4-BE49-F238E27FC236}">
                    <a16:creationId xmlns:a16="http://schemas.microsoft.com/office/drawing/2014/main" id="{DE0A4C42-0F7A-3405-5BCD-C7AEEA609BB8}"/>
                  </a:ext>
                </a:extLst>
              </p:cNvPr>
              <p:cNvSpPr/>
              <p:nvPr/>
            </p:nvSpPr>
            <p:spPr>
              <a:xfrm>
                <a:off x="2021350" y="1136750"/>
                <a:ext cx="150100" cy="183200"/>
              </a:xfrm>
              <a:custGeom>
                <a:avLst/>
                <a:gdLst/>
                <a:ahLst/>
                <a:cxnLst/>
                <a:rect l="l" t="t" r="r" b="b"/>
                <a:pathLst>
                  <a:path w="6004" h="7328" extrusionOk="0">
                    <a:moveTo>
                      <a:pt x="3264" y="0"/>
                    </a:moveTo>
                    <a:cubicBezTo>
                      <a:pt x="3218" y="23"/>
                      <a:pt x="3150" y="23"/>
                      <a:pt x="3081" y="23"/>
                    </a:cubicBezTo>
                    <a:cubicBezTo>
                      <a:pt x="3013" y="46"/>
                      <a:pt x="2922" y="46"/>
                      <a:pt x="2853" y="69"/>
                    </a:cubicBezTo>
                    <a:cubicBezTo>
                      <a:pt x="2808" y="69"/>
                      <a:pt x="2739" y="92"/>
                      <a:pt x="2693" y="92"/>
                    </a:cubicBezTo>
                    <a:lnTo>
                      <a:pt x="2602" y="115"/>
                    </a:lnTo>
                    <a:lnTo>
                      <a:pt x="2557" y="137"/>
                    </a:lnTo>
                    <a:cubicBezTo>
                      <a:pt x="2465" y="137"/>
                      <a:pt x="2420" y="160"/>
                      <a:pt x="2351" y="183"/>
                    </a:cubicBezTo>
                    <a:cubicBezTo>
                      <a:pt x="2283" y="206"/>
                      <a:pt x="2214" y="252"/>
                      <a:pt x="2123" y="274"/>
                    </a:cubicBezTo>
                    <a:cubicBezTo>
                      <a:pt x="2054" y="320"/>
                      <a:pt x="1986" y="343"/>
                      <a:pt x="1917" y="388"/>
                    </a:cubicBezTo>
                    <a:cubicBezTo>
                      <a:pt x="1849" y="434"/>
                      <a:pt x="1803" y="457"/>
                      <a:pt x="1735" y="503"/>
                    </a:cubicBezTo>
                    <a:lnTo>
                      <a:pt x="1689" y="525"/>
                    </a:lnTo>
                    <a:lnTo>
                      <a:pt x="1575" y="617"/>
                    </a:lnTo>
                    <a:cubicBezTo>
                      <a:pt x="1552" y="640"/>
                      <a:pt x="1507" y="662"/>
                      <a:pt x="1461" y="685"/>
                    </a:cubicBezTo>
                    <a:cubicBezTo>
                      <a:pt x="1324" y="776"/>
                      <a:pt x="1187" y="913"/>
                      <a:pt x="1050" y="1028"/>
                    </a:cubicBezTo>
                    <a:cubicBezTo>
                      <a:pt x="982" y="1142"/>
                      <a:pt x="845" y="1279"/>
                      <a:pt x="730" y="1438"/>
                    </a:cubicBezTo>
                    <a:cubicBezTo>
                      <a:pt x="639" y="1575"/>
                      <a:pt x="548" y="1712"/>
                      <a:pt x="457" y="1918"/>
                    </a:cubicBezTo>
                    <a:cubicBezTo>
                      <a:pt x="365" y="2078"/>
                      <a:pt x="297" y="2237"/>
                      <a:pt x="251" y="2397"/>
                    </a:cubicBezTo>
                    <a:cubicBezTo>
                      <a:pt x="206" y="2488"/>
                      <a:pt x="183" y="2580"/>
                      <a:pt x="160" y="2671"/>
                    </a:cubicBezTo>
                    <a:cubicBezTo>
                      <a:pt x="114" y="2785"/>
                      <a:pt x="91" y="2899"/>
                      <a:pt x="69" y="3036"/>
                    </a:cubicBezTo>
                    <a:cubicBezTo>
                      <a:pt x="69" y="3105"/>
                      <a:pt x="46" y="3173"/>
                      <a:pt x="46" y="3242"/>
                    </a:cubicBezTo>
                    <a:lnTo>
                      <a:pt x="23" y="3333"/>
                    </a:lnTo>
                    <a:cubicBezTo>
                      <a:pt x="23" y="3401"/>
                      <a:pt x="23" y="3447"/>
                      <a:pt x="0" y="3493"/>
                    </a:cubicBezTo>
                    <a:lnTo>
                      <a:pt x="0" y="3516"/>
                    </a:lnTo>
                    <a:cubicBezTo>
                      <a:pt x="0" y="3561"/>
                      <a:pt x="0" y="3584"/>
                      <a:pt x="0" y="3607"/>
                    </a:cubicBezTo>
                    <a:cubicBezTo>
                      <a:pt x="0" y="3675"/>
                      <a:pt x="23" y="3744"/>
                      <a:pt x="69" y="3767"/>
                    </a:cubicBezTo>
                    <a:lnTo>
                      <a:pt x="69" y="3789"/>
                    </a:lnTo>
                    <a:cubicBezTo>
                      <a:pt x="69" y="3858"/>
                      <a:pt x="91" y="3904"/>
                      <a:pt x="91" y="3949"/>
                    </a:cubicBezTo>
                    <a:lnTo>
                      <a:pt x="91" y="3972"/>
                    </a:lnTo>
                    <a:lnTo>
                      <a:pt x="91" y="4018"/>
                    </a:lnTo>
                    <a:cubicBezTo>
                      <a:pt x="114" y="4177"/>
                      <a:pt x="137" y="4292"/>
                      <a:pt x="160" y="4406"/>
                    </a:cubicBezTo>
                    <a:cubicBezTo>
                      <a:pt x="183" y="4497"/>
                      <a:pt x="206" y="4565"/>
                      <a:pt x="228" y="4634"/>
                    </a:cubicBezTo>
                    <a:cubicBezTo>
                      <a:pt x="251" y="4702"/>
                      <a:pt x="251" y="4771"/>
                      <a:pt x="297" y="4839"/>
                    </a:cubicBezTo>
                    <a:cubicBezTo>
                      <a:pt x="297" y="4839"/>
                      <a:pt x="297" y="4862"/>
                      <a:pt x="297" y="4885"/>
                    </a:cubicBezTo>
                    <a:cubicBezTo>
                      <a:pt x="320" y="4908"/>
                      <a:pt x="320" y="4908"/>
                      <a:pt x="320" y="4931"/>
                    </a:cubicBezTo>
                    <a:cubicBezTo>
                      <a:pt x="320" y="4931"/>
                      <a:pt x="320" y="4954"/>
                      <a:pt x="342" y="4954"/>
                    </a:cubicBezTo>
                    <a:cubicBezTo>
                      <a:pt x="342" y="4976"/>
                      <a:pt x="365" y="4999"/>
                      <a:pt x="365" y="5022"/>
                    </a:cubicBezTo>
                    <a:cubicBezTo>
                      <a:pt x="388" y="5045"/>
                      <a:pt x="388" y="5068"/>
                      <a:pt x="411" y="5090"/>
                    </a:cubicBezTo>
                    <a:cubicBezTo>
                      <a:pt x="411" y="5136"/>
                      <a:pt x="434" y="5136"/>
                      <a:pt x="434" y="5159"/>
                    </a:cubicBezTo>
                    <a:cubicBezTo>
                      <a:pt x="434" y="5159"/>
                      <a:pt x="434" y="5159"/>
                      <a:pt x="434" y="5182"/>
                    </a:cubicBezTo>
                    <a:cubicBezTo>
                      <a:pt x="434" y="5205"/>
                      <a:pt x="457" y="5227"/>
                      <a:pt x="457" y="5250"/>
                    </a:cubicBezTo>
                    <a:lnTo>
                      <a:pt x="457" y="5273"/>
                    </a:lnTo>
                    <a:cubicBezTo>
                      <a:pt x="457" y="5296"/>
                      <a:pt x="479" y="5319"/>
                      <a:pt x="502" y="5364"/>
                    </a:cubicBezTo>
                    <a:lnTo>
                      <a:pt x="502" y="5387"/>
                    </a:lnTo>
                    <a:cubicBezTo>
                      <a:pt x="548" y="5433"/>
                      <a:pt x="571" y="5501"/>
                      <a:pt x="616" y="5547"/>
                    </a:cubicBezTo>
                    <a:cubicBezTo>
                      <a:pt x="639" y="5570"/>
                      <a:pt x="662" y="5615"/>
                      <a:pt x="685" y="5638"/>
                    </a:cubicBezTo>
                    <a:lnTo>
                      <a:pt x="708" y="5661"/>
                    </a:lnTo>
                    <a:lnTo>
                      <a:pt x="730" y="5707"/>
                    </a:lnTo>
                    <a:cubicBezTo>
                      <a:pt x="753" y="5752"/>
                      <a:pt x="799" y="5775"/>
                      <a:pt x="822" y="5821"/>
                    </a:cubicBezTo>
                    <a:lnTo>
                      <a:pt x="867" y="5889"/>
                    </a:lnTo>
                    <a:lnTo>
                      <a:pt x="890" y="5889"/>
                    </a:lnTo>
                    <a:cubicBezTo>
                      <a:pt x="890" y="5912"/>
                      <a:pt x="890" y="5912"/>
                      <a:pt x="913" y="5935"/>
                    </a:cubicBezTo>
                    <a:cubicBezTo>
                      <a:pt x="982" y="6003"/>
                      <a:pt x="1050" y="6072"/>
                      <a:pt x="1119" y="6163"/>
                    </a:cubicBezTo>
                    <a:lnTo>
                      <a:pt x="1141" y="6186"/>
                    </a:lnTo>
                    <a:lnTo>
                      <a:pt x="1210" y="6232"/>
                    </a:lnTo>
                    <a:lnTo>
                      <a:pt x="1255" y="6277"/>
                    </a:lnTo>
                    <a:lnTo>
                      <a:pt x="1278" y="6300"/>
                    </a:lnTo>
                    <a:lnTo>
                      <a:pt x="1301" y="6323"/>
                    </a:lnTo>
                    <a:cubicBezTo>
                      <a:pt x="1324" y="6346"/>
                      <a:pt x="1347" y="6369"/>
                      <a:pt x="1370" y="6369"/>
                    </a:cubicBezTo>
                    <a:cubicBezTo>
                      <a:pt x="1415" y="6437"/>
                      <a:pt x="1484" y="6483"/>
                      <a:pt x="1552" y="6528"/>
                    </a:cubicBezTo>
                    <a:cubicBezTo>
                      <a:pt x="1598" y="6597"/>
                      <a:pt x="1666" y="6643"/>
                      <a:pt x="1758" y="6688"/>
                    </a:cubicBezTo>
                    <a:cubicBezTo>
                      <a:pt x="1803" y="6711"/>
                      <a:pt x="1826" y="6734"/>
                      <a:pt x="1849" y="6734"/>
                    </a:cubicBezTo>
                    <a:cubicBezTo>
                      <a:pt x="1872" y="6757"/>
                      <a:pt x="1895" y="6780"/>
                      <a:pt x="1917" y="6802"/>
                    </a:cubicBezTo>
                    <a:cubicBezTo>
                      <a:pt x="1963" y="6848"/>
                      <a:pt x="2032" y="6871"/>
                      <a:pt x="2077" y="6916"/>
                    </a:cubicBezTo>
                    <a:cubicBezTo>
                      <a:pt x="2146" y="6939"/>
                      <a:pt x="2191" y="6985"/>
                      <a:pt x="2260" y="7008"/>
                    </a:cubicBezTo>
                    <a:cubicBezTo>
                      <a:pt x="2305" y="7053"/>
                      <a:pt x="2374" y="7076"/>
                      <a:pt x="2442" y="7099"/>
                    </a:cubicBezTo>
                    <a:cubicBezTo>
                      <a:pt x="2534" y="7145"/>
                      <a:pt x="2648" y="7168"/>
                      <a:pt x="2762" y="7213"/>
                    </a:cubicBezTo>
                    <a:cubicBezTo>
                      <a:pt x="2853" y="7236"/>
                      <a:pt x="2967" y="7236"/>
                      <a:pt x="3059" y="7259"/>
                    </a:cubicBezTo>
                    <a:lnTo>
                      <a:pt x="3127" y="7259"/>
                    </a:lnTo>
                    <a:cubicBezTo>
                      <a:pt x="3310" y="7282"/>
                      <a:pt x="3470" y="7305"/>
                      <a:pt x="3606" y="7305"/>
                    </a:cubicBezTo>
                    <a:lnTo>
                      <a:pt x="3766" y="7305"/>
                    </a:lnTo>
                    <a:cubicBezTo>
                      <a:pt x="3812" y="7305"/>
                      <a:pt x="3880" y="7327"/>
                      <a:pt x="3926" y="7327"/>
                    </a:cubicBezTo>
                    <a:cubicBezTo>
                      <a:pt x="3995" y="7327"/>
                      <a:pt x="4063" y="7305"/>
                      <a:pt x="4131" y="7305"/>
                    </a:cubicBezTo>
                    <a:cubicBezTo>
                      <a:pt x="4223" y="7305"/>
                      <a:pt x="4314" y="7282"/>
                      <a:pt x="4428" y="7259"/>
                    </a:cubicBezTo>
                    <a:cubicBezTo>
                      <a:pt x="4474" y="7259"/>
                      <a:pt x="4519" y="7236"/>
                      <a:pt x="4565" y="7236"/>
                    </a:cubicBezTo>
                    <a:lnTo>
                      <a:pt x="4656" y="7213"/>
                    </a:lnTo>
                    <a:cubicBezTo>
                      <a:pt x="4793" y="7168"/>
                      <a:pt x="4930" y="7122"/>
                      <a:pt x="5090" y="7031"/>
                    </a:cubicBezTo>
                    <a:lnTo>
                      <a:pt x="5181" y="6985"/>
                    </a:lnTo>
                    <a:lnTo>
                      <a:pt x="5204" y="6985"/>
                    </a:lnTo>
                    <a:cubicBezTo>
                      <a:pt x="5250" y="6962"/>
                      <a:pt x="5273" y="6939"/>
                      <a:pt x="5296" y="6939"/>
                    </a:cubicBezTo>
                    <a:cubicBezTo>
                      <a:pt x="5364" y="6894"/>
                      <a:pt x="5433" y="6848"/>
                      <a:pt x="5501" y="6802"/>
                    </a:cubicBezTo>
                    <a:cubicBezTo>
                      <a:pt x="5638" y="6711"/>
                      <a:pt x="5729" y="6643"/>
                      <a:pt x="5821" y="6551"/>
                    </a:cubicBezTo>
                    <a:cubicBezTo>
                      <a:pt x="5866" y="6528"/>
                      <a:pt x="5889" y="6483"/>
                      <a:pt x="5912" y="6460"/>
                    </a:cubicBezTo>
                    <a:cubicBezTo>
                      <a:pt x="5935" y="6437"/>
                      <a:pt x="5957" y="6414"/>
                      <a:pt x="5980" y="6392"/>
                    </a:cubicBezTo>
                    <a:cubicBezTo>
                      <a:pt x="6003" y="6346"/>
                      <a:pt x="6003" y="6323"/>
                      <a:pt x="6003" y="6255"/>
                    </a:cubicBezTo>
                    <a:cubicBezTo>
                      <a:pt x="6003" y="6186"/>
                      <a:pt x="5980" y="6140"/>
                      <a:pt x="5957" y="6072"/>
                    </a:cubicBezTo>
                    <a:lnTo>
                      <a:pt x="5935" y="6026"/>
                    </a:lnTo>
                    <a:cubicBezTo>
                      <a:pt x="5935" y="6003"/>
                      <a:pt x="5912" y="5981"/>
                      <a:pt x="5889" y="5958"/>
                    </a:cubicBezTo>
                    <a:cubicBezTo>
                      <a:pt x="5843" y="5912"/>
                      <a:pt x="5798" y="5912"/>
                      <a:pt x="5752" y="5912"/>
                    </a:cubicBezTo>
                    <a:lnTo>
                      <a:pt x="5684" y="5912"/>
                    </a:lnTo>
                    <a:cubicBezTo>
                      <a:pt x="5592" y="5935"/>
                      <a:pt x="5524" y="5981"/>
                      <a:pt x="5455" y="6003"/>
                    </a:cubicBezTo>
                    <a:lnTo>
                      <a:pt x="5433" y="6026"/>
                    </a:lnTo>
                    <a:cubicBezTo>
                      <a:pt x="5387" y="6049"/>
                      <a:pt x="5364" y="6049"/>
                      <a:pt x="5318" y="6072"/>
                    </a:cubicBezTo>
                    <a:cubicBezTo>
                      <a:pt x="5273" y="6095"/>
                      <a:pt x="5227" y="6118"/>
                      <a:pt x="5181" y="6118"/>
                    </a:cubicBezTo>
                    <a:cubicBezTo>
                      <a:pt x="5113" y="6163"/>
                      <a:pt x="5044" y="6209"/>
                      <a:pt x="4976" y="6232"/>
                    </a:cubicBezTo>
                    <a:cubicBezTo>
                      <a:pt x="4839" y="6277"/>
                      <a:pt x="4725" y="6300"/>
                      <a:pt x="4611" y="6346"/>
                    </a:cubicBezTo>
                    <a:lnTo>
                      <a:pt x="4565" y="6346"/>
                    </a:lnTo>
                    <a:cubicBezTo>
                      <a:pt x="4497" y="6369"/>
                      <a:pt x="4428" y="6369"/>
                      <a:pt x="4360" y="6392"/>
                    </a:cubicBezTo>
                    <a:cubicBezTo>
                      <a:pt x="4291" y="6414"/>
                      <a:pt x="4223" y="6414"/>
                      <a:pt x="4154" y="6414"/>
                    </a:cubicBezTo>
                    <a:cubicBezTo>
                      <a:pt x="4017" y="6437"/>
                      <a:pt x="3880" y="6437"/>
                      <a:pt x="3698" y="6437"/>
                    </a:cubicBezTo>
                    <a:lnTo>
                      <a:pt x="3492" y="6437"/>
                    </a:lnTo>
                    <a:cubicBezTo>
                      <a:pt x="3424" y="6437"/>
                      <a:pt x="3355" y="6437"/>
                      <a:pt x="3310" y="6414"/>
                    </a:cubicBezTo>
                    <a:cubicBezTo>
                      <a:pt x="3196" y="6414"/>
                      <a:pt x="3081" y="6392"/>
                      <a:pt x="2967" y="6346"/>
                    </a:cubicBezTo>
                    <a:cubicBezTo>
                      <a:pt x="2830" y="6300"/>
                      <a:pt x="2739" y="6277"/>
                      <a:pt x="2648" y="6232"/>
                    </a:cubicBezTo>
                    <a:cubicBezTo>
                      <a:pt x="2488" y="6163"/>
                      <a:pt x="2351" y="6095"/>
                      <a:pt x="2260" y="6026"/>
                    </a:cubicBezTo>
                    <a:cubicBezTo>
                      <a:pt x="2214" y="6003"/>
                      <a:pt x="2146" y="5958"/>
                      <a:pt x="2100" y="5935"/>
                    </a:cubicBezTo>
                    <a:cubicBezTo>
                      <a:pt x="2077" y="5935"/>
                      <a:pt x="2077" y="5912"/>
                      <a:pt x="2054" y="5912"/>
                    </a:cubicBezTo>
                    <a:lnTo>
                      <a:pt x="2032" y="5912"/>
                    </a:lnTo>
                    <a:cubicBezTo>
                      <a:pt x="2009" y="5867"/>
                      <a:pt x="1986" y="5844"/>
                      <a:pt x="1963" y="5821"/>
                    </a:cubicBezTo>
                    <a:lnTo>
                      <a:pt x="1917" y="5775"/>
                    </a:lnTo>
                    <a:cubicBezTo>
                      <a:pt x="1872" y="5730"/>
                      <a:pt x="1826" y="5661"/>
                      <a:pt x="1780" y="5615"/>
                    </a:cubicBezTo>
                    <a:lnTo>
                      <a:pt x="1758" y="5570"/>
                    </a:lnTo>
                    <a:lnTo>
                      <a:pt x="1712" y="5524"/>
                    </a:lnTo>
                    <a:cubicBezTo>
                      <a:pt x="1666" y="5478"/>
                      <a:pt x="1621" y="5433"/>
                      <a:pt x="1575" y="5387"/>
                    </a:cubicBezTo>
                    <a:lnTo>
                      <a:pt x="1461" y="5273"/>
                    </a:lnTo>
                    <a:lnTo>
                      <a:pt x="1461" y="5250"/>
                    </a:lnTo>
                    <a:cubicBezTo>
                      <a:pt x="1415" y="5227"/>
                      <a:pt x="1392" y="5182"/>
                      <a:pt x="1347" y="5159"/>
                    </a:cubicBezTo>
                    <a:lnTo>
                      <a:pt x="1324" y="5113"/>
                    </a:lnTo>
                    <a:lnTo>
                      <a:pt x="1301" y="5068"/>
                    </a:lnTo>
                    <a:lnTo>
                      <a:pt x="1278" y="5022"/>
                    </a:lnTo>
                    <a:cubicBezTo>
                      <a:pt x="1233" y="4908"/>
                      <a:pt x="1187" y="4794"/>
                      <a:pt x="1141" y="4634"/>
                    </a:cubicBezTo>
                    <a:cubicBezTo>
                      <a:pt x="1050" y="4429"/>
                      <a:pt x="982" y="4223"/>
                      <a:pt x="936" y="4018"/>
                    </a:cubicBezTo>
                    <a:cubicBezTo>
                      <a:pt x="936" y="3995"/>
                      <a:pt x="936" y="3972"/>
                      <a:pt x="936" y="3949"/>
                    </a:cubicBezTo>
                    <a:cubicBezTo>
                      <a:pt x="959" y="3904"/>
                      <a:pt x="959" y="3858"/>
                      <a:pt x="959" y="3835"/>
                    </a:cubicBezTo>
                    <a:lnTo>
                      <a:pt x="959" y="3744"/>
                    </a:lnTo>
                    <a:lnTo>
                      <a:pt x="959" y="3630"/>
                    </a:lnTo>
                    <a:cubicBezTo>
                      <a:pt x="982" y="3516"/>
                      <a:pt x="982" y="3401"/>
                      <a:pt x="1004" y="3264"/>
                    </a:cubicBezTo>
                    <a:lnTo>
                      <a:pt x="1004" y="3242"/>
                    </a:lnTo>
                    <a:cubicBezTo>
                      <a:pt x="1027" y="3127"/>
                      <a:pt x="1027" y="3013"/>
                      <a:pt x="1050" y="2899"/>
                    </a:cubicBezTo>
                    <a:lnTo>
                      <a:pt x="1050" y="2854"/>
                    </a:lnTo>
                    <a:cubicBezTo>
                      <a:pt x="1073" y="2762"/>
                      <a:pt x="1073" y="2648"/>
                      <a:pt x="1096" y="2557"/>
                    </a:cubicBezTo>
                    <a:cubicBezTo>
                      <a:pt x="1119" y="2534"/>
                      <a:pt x="1119" y="2488"/>
                      <a:pt x="1119" y="2466"/>
                    </a:cubicBezTo>
                    <a:cubicBezTo>
                      <a:pt x="1141" y="2420"/>
                      <a:pt x="1164" y="2374"/>
                      <a:pt x="1187" y="2306"/>
                    </a:cubicBezTo>
                    <a:cubicBezTo>
                      <a:pt x="1210" y="2237"/>
                      <a:pt x="1255" y="2146"/>
                      <a:pt x="1301" y="2055"/>
                    </a:cubicBezTo>
                    <a:cubicBezTo>
                      <a:pt x="1324" y="2009"/>
                      <a:pt x="1370" y="1963"/>
                      <a:pt x="1392" y="1918"/>
                    </a:cubicBezTo>
                    <a:cubicBezTo>
                      <a:pt x="1415" y="1872"/>
                      <a:pt x="1438" y="1849"/>
                      <a:pt x="1461" y="1804"/>
                    </a:cubicBezTo>
                    <a:lnTo>
                      <a:pt x="1484" y="1781"/>
                    </a:lnTo>
                    <a:lnTo>
                      <a:pt x="1484" y="1758"/>
                    </a:lnTo>
                    <a:cubicBezTo>
                      <a:pt x="1575" y="1667"/>
                      <a:pt x="1644" y="1575"/>
                      <a:pt x="1712" y="1507"/>
                    </a:cubicBezTo>
                    <a:cubicBezTo>
                      <a:pt x="1780" y="1416"/>
                      <a:pt x="1849" y="1347"/>
                      <a:pt x="1940" y="1279"/>
                    </a:cubicBezTo>
                    <a:cubicBezTo>
                      <a:pt x="1963" y="1279"/>
                      <a:pt x="1986" y="1256"/>
                      <a:pt x="2009" y="1233"/>
                    </a:cubicBezTo>
                    <a:cubicBezTo>
                      <a:pt x="2077" y="1187"/>
                      <a:pt x="2146" y="1142"/>
                      <a:pt x="2214" y="1073"/>
                    </a:cubicBezTo>
                    <a:cubicBezTo>
                      <a:pt x="2283" y="1050"/>
                      <a:pt x="2374" y="1005"/>
                      <a:pt x="2442" y="982"/>
                    </a:cubicBezTo>
                    <a:lnTo>
                      <a:pt x="2465" y="959"/>
                    </a:lnTo>
                    <a:cubicBezTo>
                      <a:pt x="2511" y="936"/>
                      <a:pt x="2557" y="913"/>
                      <a:pt x="2602" y="891"/>
                    </a:cubicBezTo>
                    <a:lnTo>
                      <a:pt x="2648" y="891"/>
                    </a:lnTo>
                    <a:cubicBezTo>
                      <a:pt x="2693" y="868"/>
                      <a:pt x="2762" y="845"/>
                      <a:pt x="2808" y="822"/>
                    </a:cubicBezTo>
                    <a:cubicBezTo>
                      <a:pt x="2876" y="799"/>
                      <a:pt x="2967" y="776"/>
                      <a:pt x="3059" y="754"/>
                    </a:cubicBezTo>
                    <a:lnTo>
                      <a:pt x="3127" y="731"/>
                    </a:lnTo>
                    <a:lnTo>
                      <a:pt x="3173" y="731"/>
                    </a:lnTo>
                    <a:lnTo>
                      <a:pt x="3218" y="708"/>
                    </a:lnTo>
                    <a:lnTo>
                      <a:pt x="3241" y="708"/>
                    </a:lnTo>
                    <a:cubicBezTo>
                      <a:pt x="3264" y="708"/>
                      <a:pt x="3287" y="685"/>
                      <a:pt x="3287" y="685"/>
                    </a:cubicBezTo>
                    <a:cubicBezTo>
                      <a:pt x="3310" y="685"/>
                      <a:pt x="3333" y="662"/>
                      <a:pt x="3355" y="640"/>
                    </a:cubicBezTo>
                    <a:lnTo>
                      <a:pt x="3401" y="640"/>
                    </a:lnTo>
                    <a:cubicBezTo>
                      <a:pt x="3447" y="640"/>
                      <a:pt x="3492" y="594"/>
                      <a:pt x="3492" y="525"/>
                    </a:cubicBezTo>
                    <a:cubicBezTo>
                      <a:pt x="3492" y="503"/>
                      <a:pt x="3492" y="480"/>
                      <a:pt x="3470" y="457"/>
                    </a:cubicBezTo>
                    <a:cubicBezTo>
                      <a:pt x="3492" y="411"/>
                      <a:pt x="3492" y="388"/>
                      <a:pt x="3515" y="366"/>
                    </a:cubicBezTo>
                    <a:cubicBezTo>
                      <a:pt x="3515" y="320"/>
                      <a:pt x="3538" y="297"/>
                      <a:pt x="3538" y="274"/>
                    </a:cubicBezTo>
                    <a:cubicBezTo>
                      <a:pt x="3561" y="252"/>
                      <a:pt x="3561" y="206"/>
                      <a:pt x="3538" y="183"/>
                    </a:cubicBezTo>
                    <a:cubicBezTo>
                      <a:pt x="3538" y="137"/>
                      <a:pt x="3515" y="115"/>
                      <a:pt x="3470" y="92"/>
                    </a:cubicBezTo>
                    <a:cubicBezTo>
                      <a:pt x="3470" y="92"/>
                      <a:pt x="3447" y="69"/>
                      <a:pt x="3447" y="69"/>
                    </a:cubicBezTo>
                    <a:lnTo>
                      <a:pt x="3424" y="69"/>
                    </a:lnTo>
                    <a:cubicBezTo>
                      <a:pt x="3401" y="23"/>
                      <a:pt x="3378" y="0"/>
                      <a:pt x="3333" y="0"/>
                    </a:cubicBezTo>
                    <a:close/>
                  </a:path>
                </a:pathLst>
              </a:custGeom>
              <a:solidFill>
                <a:srgbClr val="FBB44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 name="Google Shape;8126;p34">
                <a:extLst>
                  <a:ext uri="{FF2B5EF4-FFF2-40B4-BE49-F238E27FC236}">
                    <a16:creationId xmlns:a16="http://schemas.microsoft.com/office/drawing/2014/main" id="{40B465A4-97D8-BCBD-A530-AA4D517834A0}"/>
                  </a:ext>
                </a:extLst>
              </p:cNvPr>
              <p:cNvSpPr/>
              <p:nvPr/>
            </p:nvSpPr>
            <p:spPr>
              <a:xfrm>
                <a:off x="2056725" y="1280550"/>
                <a:ext cx="91900" cy="33125"/>
              </a:xfrm>
              <a:custGeom>
                <a:avLst/>
                <a:gdLst/>
                <a:ahLst/>
                <a:cxnLst/>
                <a:rect l="l" t="t" r="r" b="b"/>
                <a:pathLst>
                  <a:path w="3676" h="1325" extrusionOk="0">
                    <a:moveTo>
                      <a:pt x="69" y="0"/>
                    </a:moveTo>
                    <a:cubicBezTo>
                      <a:pt x="46" y="0"/>
                      <a:pt x="46" y="23"/>
                      <a:pt x="23" y="23"/>
                    </a:cubicBezTo>
                    <a:cubicBezTo>
                      <a:pt x="0" y="46"/>
                      <a:pt x="0" y="92"/>
                      <a:pt x="23" y="115"/>
                    </a:cubicBezTo>
                    <a:cubicBezTo>
                      <a:pt x="69" y="183"/>
                      <a:pt x="114" y="229"/>
                      <a:pt x="183" y="297"/>
                    </a:cubicBezTo>
                    <a:cubicBezTo>
                      <a:pt x="229" y="366"/>
                      <a:pt x="274" y="411"/>
                      <a:pt x="320" y="480"/>
                    </a:cubicBezTo>
                    <a:cubicBezTo>
                      <a:pt x="388" y="525"/>
                      <a:pt x="457" y="594"/>
                      <a:pt x="525" y="640"/>
                    </a:cubicBezTo>
                    <a:cubicBezTo>
                      <a:pt x="594" y="685"/>
                      <a:pt x="662" y="731"/>
                      <a:pt x="708" y="776"/>
                    </a:cubicBezTo>
                    <a:cubicBezTo>
                      <a:pt x="776" y="822"/>
                      <a:pt x="845" y="868"/>
                      <a:pt x="913" y="913"/>
                    </a:cubicBezTo>
                    <a:cubicBezTo>
                      <a:pt x="982" y="959"/>
                      <a:pt x="1050" y="1005"/>
                      <a:pt x="1142" y="1050"/>
                    </a:cubicBezTo>
                    <a:cubicBezTo>
                      <a:pt x="1301" y="1119"/>
                      <a:pt x="1484" y="1187"/>
                      <a:pt x="1644" y="1233"/>
                    </a:cubicBezTo>
                    <a:cubicBezTo>
                      <a:pt x="1803" y="1256"/>
                      <a:pt x="1963" y="1279"/>
                      <a:pt x="2146" y="1301"/>
                    </a:cubicBezTo>
                    <a:cubicBezTo>
                      <a:pt x="2214" y="1301"/>
                      <a:pt x="2306" y="1324"/>
                      <a:pt x="2374" y="1324"/>
                    </a:cubicBezTo>
                    <a:cubicBezTo>
                      <a:pt x="2465" y="1324"/>
                      <a:pt x="2557" y="1324"/>
                      <a:pt x="2648" y="1301"/>
                    </a:cubicBezTo>
                    <a:cubicBezTo>
                      <a:pt x="2716" y="1301"/>
                      <a:pt x="2785" y="1279"/>
                      <a:pt x="2876" y="1279"/>
                    </a:cubicBezTo>
                    <a:cubicBezTo>
                      <a:pt x="2945" y="1256"/>
                      <a:pt x="3036" y="1233"/>
                      <a:pt x="3104" y="1210"/>
                    </a:cubicBezTo>
                    <a:cubicBezTo>
                      <a:pt x="3173" y="1210"/>
                      <a:pt x="3264" y="1187"/>
                      <a:pt x="3333" y="1164"/>
                    </a:cubicBezTo>
                    <a:cubicBezTo>
                      <a:pt x="3424" y="1142"/>
                      <a:pt x="3493" y="1142"/>
                      <a:pt x="3584" y="1096"/>
                    </a:cubicBezTo>
                    <a:cubicBezTo>
                      <a:pt x="3652" y="1073"/>
                      <a:pt x="3675" y="982"/>
                      <a:pt x="3675" y="913"/>
                    </a:cubicBezTo>
                    <a:cubicBezTo>
                      <a:pt x="3652" y="868"/>
                      <a:pt x="3629" y="845"/>
                      <a:pt x="3584" y="822"/>
                    </a:cubicBezTo>
                    <a:cubicBezTo>
                      <a:pt x="3561" y="799"/>
                      <a:pt x="3515" y="776"/>
                      <a:pt x="3470" y="776"/>
                    </a:cubicBezTo>
                    <a:cubicBezTo>
                      <a:pt x="3447" y="799"/>
                      <a:pt x="3401" y="799"/>
                      <a:pt x="3356" y="799"/>
                    </a:cubicBezTo>
                    <a:cubicBezTo>
                      <a:pt x="3310" y="822"/>
                      <a:pt x="3264" y="822"/>
                      <a:pt x="3219" y="845"/>
                    </a:cubicBezTo>
                    <a:cubicBezTo>
                      <a:pt x="3127" y="845"/>
                      <a:pt x="3059" y="868"/>
                      <a:pt x="2968" y="891"/>
                    </a:cubicBezTo>
                    <a:cubicBezTo>
                      <a:pt x="2876" y="913"/>
                      <a:pt x="2785" y="936"/>
                      <a:pt x="2694" y="959"/>
                    </a:cubicBezTo>
                    <a:cubicBezTo>
                      <a:pt x="2625" y="959"/>
                      <a:pt x="2557" y="982"/>
                      <a:pt x="2465" y="982"/>
                    </a:cubicBezTo>
                    <a:cubicBezTo>
                      <a:pt x="2351" y="982"/>
                      <a:pt x="2214" y="982"/>
                      <a:pt x="2100" y="959"/>
                    </a:cubicBezTo>
                    <a:cubicBezTo>
                      <a:pt x="2009" y="959"/>
                      <a:pt x="1940" y="936"/>
                      <a:pt x="1872" y="936"/>
                    </a:cubicBezTo>
                    <a:cubicBezTo>
                      <a:pt x="1826" y="936"/>
                      <a:pt x="1758" y="913"/>
                      <a:pt x="1712" y="913"/>
                    </a:cubicBezTo>
                    <a:cubicBezTo>
                      <a:pt x="1507" y="868"/>
                      <a:pt x="1301" y="799"/>
                      <a:pt x="1096" y="708"/>
                    </a:cubicBezTo>
                    <a:cubicBezTo>
                      <a:pt x="982" y="640"/>
                      <a:pt x="890" y="594"/>
                      <a:pt x="776" y="525"/>
                    </a:cubicBezTo>
                    <a:lnTo>
                      <a:pt x="776" y="525"/>
                    </a:lnTo>
                    <a:cubicBezTo>
                      <a:pt x="799" y="548"/>
                      <a:pt x="799" y="548"/>
                      <a:pt x="799" y="548"/>
                    </a:cubicBezTo>
                    <a:cubicBezTo>
                      <a:pt x="639" y="457"/>
                      <a:pt x="480" y="388"/>
                      <a:pt x="343" y="274"/>
                    </a:cubicBezTo>
                    <a:cubicBezTo>
                      <a:pt x="251" y="183"/>
                      <a:pt x="183" y="115"/>
                      <a:pt x="114" y="23"/>
                    </a:cubicBezTo>
                    <a:cubicBezTo>
                      <a:pt x="92" y="23"/>
                      <a:pt x="92" y="0"/>
                      <a:pt x="69" y="0"/>
                    </a:cubicBezTo>
                    <a:close/>
                  </a:path>
                </a:pathLst>
              </a:custGeom>
              <a:solidFill>
                <a:srgbClr val="FBB44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 name="Google Shape;8127;p34">
                <a:extLst>
                  <a:ext uri="{FF2B5EF4-FFF2-40B4-BE49-F238E27FC236}">
                    <a16:creationId xmlns:a16="http://schemas.microsoft.com/office/drawing/2014/main" id="{8343DB9A-E7AC-2F79-B89E-D1C0E2F2B2CE}"/>
                  </a:ext>
                </a:extLst>
              </p:cNvPr>
              <p:cNvSpPr/>
              <p:nvPr/>
            </p:nvSpPr>
            <p:spPr>
              <a:xfrm>
                <a:off x="2153725" y="1297100"/>
                <a:ext cx="3450" cy="3450"/>
              </a:xfrm>
              <a:custGeom>
                <a:avLst/>
                <a:gdLst/>
                <a:ahLst/>
                <a:cxnLst/>
                <a:rect l="l" t="t" r="r" b="b"/>
                <a:pathLst>
                  <a:path w="138" h="138" extrusionOk="0">
                    <a:moveTo>
                      <a:pt x="69" y="0"/>
                    </a:moveTo>
                    <a:cubicBezTo>
                      <a:pt x="46" y="0"/>
                      <a:pt x="1" y="23"/>
                      <a:pt x="1" y="46"/>
                    </a:cubicBezTo>
                    <a:cubicBezTo>
                      <a:pt x="1" y="92"/>
                      <a:pt x="23" y="137"/>
                      <a:pt x="69" y="137"/>
                    </a:cubicBezTo>
                    <a:cubicBezTo>
                      <a:pt x="115" y="137"/>
                      <a:pt x="138" y="114"/>
                      <a:pt x="138" y="69"/>
                    </a:cubicBezTo>
                    <a:cubicBezTo>
                      <a:pt x="138" y="23"/>
                      <a:pt x="115" y="0"/>
                      <a:pt x="69" y="0"/>
                    </a:cubicBezTo>
                    <a:close/>
                  </a:path>
                </a:pathLst>
              </a:custGeom>
              <a:solidFill>
                <a:srgbClr val="FBB44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 name="Google Shape;8128;p34">
                <a:extLst>
                  <a:ext uri="{FF2B5EF4-FFF2-40B4-BE49-F238E27FC236}">
                    <a16:creationId xmlns:a16="http://schemas.microsoft.com/office/drawing/2014/main" id="{A82B22FD-A691-0C61-0F2F-0DD803BC810C}"/>
                  </a:ext>
                </a:extLst>
              </p:cNvPr>
              <p:cNvSpPr/>
              <p:nvPr/>
            </p:nvSpPr>
            <p:spPr>
              <a:xfrm>
                <a:off x="2019050" y="1133325"/>
                <a:ext cx="153525" cy="187750"/>
              </a:xfrm>
              <a:custGeom>
                <a:avLst/>
                <a:gdLst/>
                <a:ahLst/>
                <a:cxnLst/>
                <a:rect l="l" t="t" r="r" b="b"/>
                <a:pathLst>
                  <a:path w="6141" h="7510" extrusionOk="0">
                    <a:moveTo>
                      <a:pt x="3493" y="183"/>
                    </a:moveTo>
                    <a:lnTo>
                      <a:pt x="3493" y="229"/>
                    </a:lnTo>
                    <a:cubicBezTo>
                      <a:pt x="3516" y="274"/>
                      <a:pt x="3516" y="297"/>
                      <a:pt x="3516" y="343"/>
                    </a:cubicBezTo>
                    <a:cubicBezTo>
                      <a:pt x="3539" y="434"/>
                      <a:pt x="3539" y="548"/>
                      <a:pt x="3516" y="640"/>
                    </a:cubicBezTo>
                    <a:cubicBezTo>
                      <a:pt x="3516" y="662"/>
                      <a:pt x="3516" y="708"/>
                      <a:pt x="3516" y="731"/>
                    </a:cubicBezTo>
                    <a:cubicBezTo>
                      <a:pt x="3310" y="754"/>
                      <a:pt x="3105" y="822"/>
                      <a:pt x="2900" y="891"/>
                    </a:cubicBezTo>
                    <a:cubicBezTo>
                      <a:pt x="2694" y="959"/>
                      <a:pt x="2512" y="1073"/>
                      <a:pt x="2306" y="1187"/>
                    </a:cubicBezTo>
                    <a:cubicBezTo>
                      <a:pt x="1918" y="1438"/>
                      <a:pt x="1576" y="1804"/>
                      <a:pt x="1325" y="2237"/>
                    </a:cubicBezTo>
                    <a:cubicBezTo>
                      <a:pt x="1096" y="2648"/>
                      <a:pt x="982" y="3128"/>
                      <a:pt x="959" y="3607"/>
                    </a:cubicBezTo>
                    <a:cubicBezTo>
                      <a:pt x="959" y="3835"/>
                      <a:pt x="982" y="4063"/>
                      <a:pt x="1028" y="4314"/>
                    </a:cubicBezTo>
                    <a:cubicBezTo>
                      <a:pt x="1074" y="4543"/>
                      <a:pt x="1142" y="4771"/>
                      <a:pt x="1256" y="4999"/>
                    </a:cubicBezTo>
                    <a:cubicBezTo>
                      <a:pt x="1439" y="5387"/>
                      <a:pt x="1713" y="5752"/>
                      <a:pt x="2078" y="6049"/>
                    </a:cubicBezTo>
                    <a:cubicBezTo>
                      <a:pt x="2443" y="6346"/>
                      <a:pt x="2854" y="6551"/>
                      <a:pt x="3310" y="6643"/>
                    </a:cubicBezTo>
                    <a:cubicBezTo>
                      <a:pt x="3516" y="6688"/>
                      <a:pt x="3744" y="6711"/>
                      <a:pt x="3972" y="6711"/>
                    </a:cubicBezTo>
                    <a:cubicBezTo>
                      <a:pt x="4543" y="6711"/>
                      <a:pt x="5091" y="6551"/>
                      <a:pt x="5570" y="6255"/>
                    </a:cubicBezTo>
                    <a:lnTo>
                      <a:pt x="5616" y="6232"/>
                    </a:lnTo>
                    <a:lnTo>
                      <a:pt x="5616" y="6209"/>
                    </a:lnTo>
                    <a:cubicBezTo>
                      <a:pt x="5661" y="6186"/>
                      <a:pt x="5707" y="6163"/>
                      <a:pt x="5753" y="6140"/>
                    </a:cubicBezTo>
                    <a:lnTo>
                      <a:pt x="5821" y="6072"/>
                    </a:lnTo>
                    <a:lnTo>
                      <a:pt x="5844" y="6095"/>
                    </a:lnTo>
                    <a:cubicBezTo>
                      <a:pt x="5867" y="6140"/>
                      <a:pt x="5867" y="6163"/>
                      <a:pt x="5890" y="6186"/>
                    </a:cubicBezTo>
                    <a:cubicBezTo>
                      <a:pt x="5913" y="6255"/>
                      <a:pt x="5935" y="6346"/>
                      <a:pt x="5935" y="6414"/>
                    </a:cubicBezTo>
                    <a:cubicBezTo>
                      <a:pt x="5958" y="6483"/>
                      <a:pt x="5958" y="6529"/>
                      <a:pt x="5958" y="6574"/>
                    </a:cubicBezTo>
                    <a:lnTo>
                      <a:pt x="5935" y="6597"/>
                    </a:lnTo>
                    <a:cubicBezTo>
                      <a:pt x="5684" y="6780"/>
                      <a:pt x="5433" y="6917"/>
                      <a:pt x="5159" y="7031"/>
                    </a:cubicBezTo>
                    <a:cubicBezTo>
                      <a:pt x="4863" y="7168"/>
                      <a:pt x="4566" y="7236"/>
                      <a:pt x="4246" y="7282"/>
                    </a:cubicBezTo>
                    <a:cubicBezTo>
                      <a:pt x="4087" y="7305"/>
                      <a:pt x="3927" y="7327"/>
                      <a:pt x="3790" y="7327"/>
                    </a:cubicBezTo>
                    <a:cubicBezTo>
                      <a:pt x="3607" y="7327"/>
                      <a:pt x="3470" y="7305"/>
                      <a:pt x="3310" y="7282"/>
                    </a:cubicBezTo>
                    <a:cubicBezTo>
                      <a:pt x="3014" y="7236"/>
                      <a:pt x="2694" y="7168"/>
                      <a:pt x="2397" y="7031"/>
                    </a:cubicBezTo>
                    <a:cubicBezTo>
                      <a:pt x="2124" y="6917"/>
                      <a:pt x="1850" y="6757"/>
                      <a:pt x="1621" y="6597"/>
                    </a:cubicBezTo>
                    <a:lnTo>
                      <a:pt x="1599" y="6574"/>
                    </a:lnTo>
                    <a:cubicBezTo>
                      <a:pt x="1370" y="6392"/>
                      <a:pt x="1142" y="6163"/>
                      <a:pt x="959" y="5935"/>
                    </a:cubicBezTo>
                    <a:lnTo>
                      <a:pt x="937" y="5912"/>
                    </a:lnTo>
                    <a:cubicBezTo>
                      <a:pt x="754" y="5684"/>
                      <a:pt x="617" y="5410"/>
                      <a:pt x="480" y="5136"/>
                    </a:cubicBezTo>
                    <a:cubicBezTo>
                      <a:pt x="366" y="4839"/>
                      <a:pt x="298" y="4520"/>
                      <a:pt x="252" y="4223"/>
                    </a:cubicBezTo>
                    <a:cubicBezTo>
                      <a:pt x="206" y="3904"/>
                      <a:pt x="206" y="3607"/>
                      <a:pt x="252" y="3287"/>
                    </a:cubicBezTo>
                    <a:cubicBezTo>
                      <a:pt x="275" y="2991"/>
                      <a:pt x="366" y="2671"/>
                      <a:pt x="480" y="2374"/>
                    </a:cubicBezTo>
                    <a:lnTo>
                      <a:pt x="503" y="2374"/>
                    </a:lnTo>
                    <a:cubicBezTo>
                      <a:pt x="617" y="2078"/>
                      <a:pt x="777" y="1826"/>
                      <a:pt x="959" y="1575"/>
                    </a:cubicBezTo>
                    <a:cubicBezTo>
                      <a:pt x="1142" y="1324"/>
                      <a:pt x="1370" y="1096"/>
                      <a:pt x="1621" y="913"/>
                    </a:cubicBezTo>
                    <a:cubicBezTo>
                      <a:pt x="1850" y="731"/>
                      <a:pt x="2124" y="594"/>
                      <a:pt x="2397" y="457"/>
                    </a:cubicBezTo>
                    <a:cubicBezTo>
                      <a:pt x="2694" y="343"/>
                      <a:pt x="2991" y="252"/>
                      <a:pt x="3288" y="206"/>
                    </a:cubicBezTo>
                    <a:cubicBezTo>
                      <a:pt x="3356" y="206"/>
                      <a:pt x="3425" y="206"/>
                      <a:pt x="3493" y="183"/>
                    </a:cubicBezTo>
                    <a:close/>
                    <a:moveTo>
                      <a:pt x="3562" y="0"/>
                    </a:moveTo>
                    <a:cubicBezTo>
                      <a:pt x="3310" y="23"/>
                      <a:pt x="3059" y="69"/>
                      <a:pt x="2831" y="115"/>
                    </a:cubicBezTo>
                    <a:cubicBezTo>
                      <a:pt x="2603" y="183"/>
                      <a:pt x="2352" y="274"/>
                      <a:pt x="2124" y="389"/>
                    </a:cubicBezTo>
                    <a:cubicBezTo>
                      <a:pt x="1690" y="594"/>
                      <a:pt x="1302" y="891"/>
                      <a:pt x="982" y="1256"/>
                    </a:cubicBezTo>
                    <a:cubicBezTo>
                      <a:pt x="663" y="1621"/>
                      <a:pt x="412" y="2032"/>
                      <a:pt x="252" y="2511"/>
                    </a:cubicBezTo>
                    <a:cubicBezTo>
                      <a:pt x="69" y="2968"/>
                      <a:pt x="1" y="3493"/>
                      <a:pt x="46" y="4018"/>
                    </a:cubicBezTo>
                    <a:cubicBezTo>
                      <a:pt x="46" y="4269"/>
                      <a:pt x="92" y="4497"/>
                      <a:pt x="161" y="4748"/>
                    </a:cubicBezTo>
                    <a:cubicBezTo>
                      <a:pt x="229" y="4976"/>
                      <a:pt x="320" y="5205"/>
                      <a:pt x="434" y="5433"/>
                    </a:cubicBezTo>
                    <a:cubicBezTo>
                      <a:pt x="640" y="5867"/>
                      <a:pt x="937" y="6255"/>
                      <a:pt x="1325" y="6574"/>
                    </a:cubicBezTo>
                    <a:cubicBezTo>
                      <a:pt x="1690" y="6894"/>
                      <a:pt x="2101" y="7145"/>
                      <a:pt x="2580" y="7305"/>
                    </a:cubicBezTo>
                    <a:cubicBezTo>
                      <a:pt x="2945" y="7442"/>
                      <a:pt x="3356" y="7510"/>
                      <a:pt x="3790" y="7510"/>
                    </a:cubicBezTo>
                    <a:cubicBezTo>
                      <a:pt x="3881" y="7510"/>
                      <a:pt x="3995" y="7510"/>
                      <a:pt x="4109" y="7487"/>
                    </a:cubicBezTo>
                    <a:cubicBezTo>
                      <a:pt x="4794" y="7419"/>
                      <a:pt x="5456" y="7190"/>
                      <a:pt x="6004" y="6780"/>
                    </a:cubicBezTo>
                    <a:lnTo>
                      <a:pt x="6027" y="6757"/>
                    </a:lnTo>
                    <a:lnTo>
                      <a:pt x="6049" y="6734"/>
                    </a:lnTo>
                    <a:cubicBezTo>
                      <a:pt x="6095" y="6711"/>
                      <a:pt x="6095" y="6688"/>
                      <a:pt x="6118" y="6665"/>
                    </a:cubicBezTo>
                    <a:cubicBezTo>
                      <a:pt x="6118" y="6665"/>
                      <a:pt x="6118" y="6665"/>
                      <a:pt x="6118" y="6643"/>
                    </a:cubicBezTo>
                    <a:cubicBezTo>
                      <a:pt x="6141" y="6643"/>
                      <a:pt x="6141" y="6620"/>
                      <a:pt x="6141" y="6574"/>
                    </a:cubicBezTo>
                    <a:cubicBezTo>
                      <a:pt x="6141" y="6460"/>
                      <a:pt x="6118" y="6346"/>
                      <a:pt x="6095" y="6232"/>
                    </a:cubicBezTo>
                    <a:cubicBezTo>
                      <a:pt x="6072" y="6118"/>
                      <a:pt x="6004" y="6004"/>
                      <a:pt x="5913" y="5889"/>
                    </a:cubicBezTo>
                    <a:cubicBezTo>
                      <a:pt x="5890" y="5889"/>
                      <a:pt x="5867" y="5867"/>
                      <a:pt x="5844" y="5867"/>
                    </a:cubicBezTo>
                    <a:lnTo>
                      <a:pt x="5821" y="5867"/>
                    </a:lnTo>
                    <a:cubicBezTo>
                      <a:pt x="5798" y="5867"/>
                      <a:pt x="5776" y="5889"/>
                      <a:pt x="5753" y="5889"/>
                    </a:cubicBezTo>
                    <a:cubicBezTo>
                      <a:pt x="5730" y="5912"/>
                      <a:pt x="5730" y="5912"/>
                      <a:pt x="5707" y="5935"/>
                    </a:cubicBezTo>
                    <a:lnTo>
                      <a:pt x="5661" y="5958"/>
                    </a:lnTo>
                    <a:cubicBezTo>
                      <a:pt x="5616" y="6004"/>
                      <a:pt x="5570" y="6026"/>
                      <a:pt x="5525" y="6072"/>
                    </a:cubicBezTo>
                    <a:lnTo>
                      <a:pt x="5502" y="6095"/>
                    </a:lnTo>
                    <a:cubicBezTo>
                      <a:pt x="5342" y="6186"/>
                      <a:pt x="5205" y="6255"/>
                      <a:pt x="5068" y="6300"/>
                    </a:cubicBezTo>
                    <a:cubicBezTo>
                      <a:pt x="4840" y="6414"/>
                      <a:pt x="4611" y="6460"/>
                      <a:pt x="4360" y="6506"/>
                    </a:cubicBezTo>
                    <a:cubicBezTo>
                      <a:pt x="4246" y="6529"/>
                      <a:pt x="4109" y="6529"/>
                      <a:pt x="3972" y="6529"/>
                    </a:cubicBezTo>
                    <a:cubicBezTo>
                      <a:pt x="3835" y="6529"/>
                      <a:pt x="3721" y="6529"/>
                      <a:pt x="3584" y="6506"/>
                    </a:cubicBezTo>
                    <a:cubicBezTo>
                      <a:pt x="3356" y="6460"/>
                      <a:pt x="3105" y="6414"/>
                      <a:pt x="2877" y="6323"/>
                    </a:cubicBezTo>
                    <a:lnTo>
                      <a:pt x="2877" y="6300"/>
                    </a:lnTo>
                    <a:cubicBezTo>
                      <a:pt x="2649" y="6209"/>
                      <a:pt x="2443" y="6095"/>
                      <a:pt x="2260" y="5958"/>
                    </a:cubicBezTo>
                    <a:cubicBezTo>
                      <a:pt x="2055" y="5798"/>
                      <a:pt x="1872" y="5615"/>
                      <a:pt x="1736" y="5433"/>
                    </a:cubicBezTo>
                    <a:cubicBezTo>
                      <a:pt x="1599" y="5250"/>
                      <a:pt x="1462" y="5045"/>
                      <a:pt x="1370" y="4817"/>
                    </a:cubicBezTo>
                    <a:cubicBezTo>
                      <a:pt x="1279" y="4566"/>
                      <a:pt x="1211" y="4314"/>
                      <a:pt x="1165" y="4086"/>
                    </a:cubicBezTo>
                    <a:cubicBezTo>
                      <a:pt x="1142" y="3812"/>
                      <a:pt x="1142" y="3561"/>
                      <a:pt x="1165" y="3310"/>
                    </a:cubicBezTo>
                    <a:cubicBezTo>
                      <a:pt x="1211" y="3082"/>
                      <a:pt x="1256" y="2854"/>
                      <a:pt x="1347" y="2625"/>
                    </a:cubicBezTo>
                    <a:lnTo>
                      <a:pt x="1370" y="2603"/>
                    </a:lnTo>
                    <a:cubicBezTo>
                      <a:pt x="1462" y="2374"/>
                      <a:pt x="1599" y="2169"/>
                      <a:pt x="1736" y="1986"/>
                    </a:cubicBezTo>
                    <a:cubicBezTo>
                      <a:pt x="1895" y="1781"/>
                      <a:pt x="2055" y="1621"/>
                      <a:pt x="2238" y="1461"/>
                    </a:cubicBezTo>
                    <a:cubicBezTo>
                      <a:pt x="2443" y="1324"/>
                      <a:pt x="2649" y="1187"/>
                      <a:pt x="2877" y="1096"/>
                    </a:cubicBezTo>
                    <a:cubicBezTo>
                      <a:pt x="3105" y="1005"/>
                      <a:pt x="3356" y="936"/>
                      <a:pt x="3584" y="913"/>
                    </a:cubicBezTo>
                    <a:cubicBezTo>
                      <a:pt x="3607" y="891"/>
                      <a:pt x="3630" y="891"/>
                      <a:pt x="3653" y="868"/>
                    </a:cubicBezTo>
                    <a:cubicBezTo>
                      <a:pt x="3653" y="845"/>
                      <a:pt x="3676" y="845"/>
                      <a:pt x="3676" y="822"/>
                    </a:cubicBezTo>
                    <a:cubicBezTo>
                      <a:pt x="3698" y="708"/>
                      <a:pt x="3721" y="594"/>
                      <a:pt x="3721" y="480"/>
                    </a:cubicBezTo>
                    <a:cubicBezTo>
                      <a:pt x="3721" y="343"/>
                      <a:pt x="3698" y="229"/>
                      <a:pt x="3653" y="115"/>
                    </a:cubicBezTo>
                    <a:cubicBezTo>
                      <a:pt x="3653" y="92"/>
                      <a:pt x="3653" y="69"/>
                      <a:pt x="3630" y="69"/>
                    </a:cubicBezTo>
                    <a:cubicBezTo>
                      <a:pt x="3630" y="23"/>
                      <a:pt x="3584" y="0"/>
                      <a:pt x="3562" y="0"/>
                    </a:cubicBezTo>
                    <a:close/>
                  </a:path>
                </a:pathLst>
              </a:custGeom>
              <a:solidFill>
                <a:srgbClr val="0459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12" name="Google Shape;8129;p34">
              <a:extLst>
                <a:ext uri="{FF2B5EF4-FFF2-40B4-BE49-F238E27FC236}">
                  <a16:creationId xmlns:a16="http://schemas.microsoft.com/office/drawing/2014/main" id="{96C6A61E-0DA3-539E-DC9B-72BFFAF364E0}"/>
                </a:ext>
              </a:extLst>
            </p:cNvPr>
            <p:cNvGrpSpPr/>
            <p:nvPr/>
          </p:nvGrpSpPr>
          <p:grpSpPr>
            <a:xfrm rot="-1127918">
              <a:off x="4955500" y="1113888"/>
              <a:ext cx="465086" cy="510640"/>
              <a:chOff x="818450" y="719950"/>
              <a:chExt cx="162075" cy="177950"/>
            </a:xfrm>
          </p:grpSpPr>
          <p:sp>
            <p:nvSpPr>
              <p:cNvPr id="19" name="Google Shape;8130;p34">
                <a:extLst>
                  <a:ext uri="{FF2B5EF4-FFF2-40B4-BE49-F238E27FC236}">
                    <a16:creationId xmlns:a16="http://schemas.microsoft.com/office/drawing/2014/main" id="{5AC3ADD6-2B0B-F0A6-0BAA-8A8E3567A2ED}"/>
                  </a:ext>
                </a:extLst>
              </p:cNvPr>
              <p:cNvSpPr/>
              <p:nvPr/>
            </p:nvSpPr>
            <p:spPr>
              <a:xfrm>
                <a:off x="917175" y="719950"/>
                <a:ext cx="63350" cy="82425"/>
              </a:xfrm>
              <a:custGeom>
                <a:avLst/>
                <a:gdLst/>
                <a:ahLst/>
                <a:cxnLst/>
                <a:rect l="l" t="t" r="r" b="b"/>
                <a:pathLst>
                  <a:path w="2534" h="3297" extrusionOk="0">
                    <a:moveTo>
                      <a:pt x="459" y="1"/>
                    </a:moveTo>
                    <a:cubicBezTo>
                      <a:pt x="401" y="1"/>
                      <a:pt x="332" y="17"/>
                      <a:pt x="251" y="33"/>
                    </a:cubicBezTo>
                    <a:cubicBezTo>
                      <a:pt x="206" y="56"/>
                      <a:pt x="137" y="78"/>
                      <a:pt x="91" y="124"/>
                    </a:cubicBezTo>
                    <a:cubicBezTo>
                      <a:pt x="91" y="124"/>
                      <a:pt x="91" y="147"/>
                      <a:pt x="69" y="147"/>
                    </a:cubicBezTo>
                    <a:cubicBezTo>
                      <a:pt x="46" y="193"/>
                      <a:pt x="0" y="261"/>
                      <a:pt x="0" y="330"/>
                    </a:cubicBezTo>
                    <a:cubicBezTo>
                      <a:pt x="0" y="398"/>
                      <a:pt x="23" y="489"/>
                      <a:pt x="23" y="558"/>
                    </a:cubicBezTo>
                    <a:cubicBezTo>
                      <a:pt x="46" y="626"/>
                      <a:pt x="91" y="695"/>
                      <a:pt x="137" y="786"/>
                    </a:cubicBezTo>
                    <a:cubicBezTo>
                      <a:pt x="251" y="991"/>
                      <a:pt x="388" y="1174"/>
                      <a:pt x="502" y="1334"/>
                    </a:cubicBezTo>
                    <a:cubicBezTo>
                      <a:pt x="662" y="1516"/>
                      <a:pt x="822" y="1722"/>
                      <a:pt x="1027" y="1950"/>
                    </a:cubicBezTo>
                    <a:cubicBezTo>
                      <a:pt x="1187" y="2110"/>
                      <a:pt x="1370" y="2293"/>
                      <a:pt x="1598" y="2521"/>
                    </a:cubicBezTo>
                    <a:cubicBezTo>
                      <a:pt x="1758" y="2681"/>
                      <a:pt x="1917" y="2817"/>
                      <a:pt x="2077" y="2977"/>
                    </a:cubicBezTo>
                    <a:lnTo>
                      <a:pt x="2146" y="3046"/>
                    </a:lnTo>
                    <a:cubicBezTo>
                      <a:pt x="2191" y="3091"/>
                      <a:pt x="2260" y="3160"/>
                      <a:pt x="2328" y="3206"/>
                    </a:cubicBezTo>
                    <a:lnTo>
                      <a:pt x="2328" y="3228"/>
                    </a:lnTo>
                    <a:cubicBezTo>
                      <a:pt x="2351" y="3274"/>
                      <a:pt x="2397" y="3297"/>
                      <a:pt x="2442" y="3297"/>
                    </a:cubicBezTo>
                    <a:lnTo>
                      <a:pt x="2465" y="3297"/>
                    </a:lnTo>
                    <a:cubicBezTo>
                      <a:pt x="2465" y="3297"/>
                      <a:pt x="2488" y="3274"/>
                      <a:pt x="2511" y="3274"/>
                    </a:cubicBezTo>
                    <a:cubicBezTo>
                      <a:pt x="2534" y="3251"/>
                      <a:pt x="2534" y="3228"/>
                      <a:pt x="2534" y="3183"/>
                    </a:cubicBezTo>
                    <a:cubicBezTo>
                      <a:pt x="2534" y="3160"/>
                      <a:pt x="2511" y="3160"/>
                      <a:pt x="2488" y="3137"/>
                    </a:cubicBezTo>
                    <a:lnTo>
                      <a:pt x="2488" y="3114"/>
                    </a:lnTo>
                    <a:cubicBezTo>
                      <a:pt x="2283" y="2544"/>
                      <a:pt x="2077" y="2064"/>
                      <a:pt x="1872" y="1608"/>
                    </a:cubicBezTo>
                    <a:cubicBezTo>
                      <a:pt x="1712" y="1243"/>
                      <a:pt x="1552" y="969"/>
                      <a:pt x="1392" y="718"/>
                    </a:cubicBezTo>
                    <a:cubicBezTo>
                      <a:pt x="1301" y="581"/>
                      <a:pt x="1210" y="466"/>
                      <a:pt x="1119" y="375"/>
                    </a:cubicBezTo>
                    <a:cubicBezTo>
                      <a:pt x="1027" y="261"/>
                      <a:pt x="936" y="170"/>
                      <a:pt x="845" y="124"/>
                    </a:cubicBezTo>
                    <a:cubicBezTo>
                      <a:pt x="731" y="56"/>
                      <a:pt x="639" y="10"/>
                      <a:pt x="525" y="10"/>
                    </a:cubicBezTo>
                    <a:cubicBezTo>
                      <a:pt x="505" y="3"/>
                      <a:pt x="483" y="1"/>
                      <a:pt x="459" y="1"/>
                    </a:cubicBezTo>
                    <a:close/>
                  </a:path>
                </a:pathLst>
              </a:custGeom>
              <a:solidFill>
                <a:srgbClr val="DB3B44"/>
              </a:solidFill>
              <a:ln w="9525" cap="flat" cmpd="sng">
                <a:solidFill>
                  <a:srgbClr val="04596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 name="Google Shape;8131;p34">
                <a:extLst>
                  <a:ext uri="{FF2B5EF4-FFF2-40B4-BE49-F238E27FC236}">
                    <a16:creationId xmlns:a16="http://schemas.microsoft.com/office/drawing/2014/main" id="{2415D4FA-EB70-E9D7-2A21-60185EF88B61}"/>
                  </a:ext>
                </a:extLst>
              </p:cNvPr>
              <p:cNvSpPr/>
              <p:nvPr/>
            </p:nvSpPr>
            <p:spPr>
              <a:xfrm>
                <a:off x="818450" y="783525"/>
                <a:ext cx="125000" cy="45675"/>
              </a:xfrm>
              <a:custGeom>
                <a:avLst/>
                <a:gdLst/>
                <a:ahLst/>
                <a:cxnLst/>
                <a:rect l="l" t="t" r="r" b="b"/>
                <a:pathLst>
                  <a:path w="5000" h="1827" extrusionOk="0">
                    <a:moveTo>
                      <a:pt x="434" y="1"/>
                    </a:moveTo>
                    <a:cubicBezTo>
                      <a:pt x="343" y="23"/>
                      <a:pt x="251" y="46"/>
                      <a:pt x="183" y="92"/>
                    </a:cubicBezTo>
                    <a:cubicBezTo>
                      <a:pt x="160" y="92"/>
                      <a:pt x="160" y="115"/>
                      <a:pt x="137" y="138"/>
                    </a:cubicBezTo>
                    <a:cubicBezTo>
                      <a:pt x="92" y="160"/>
                      <a:pt x="69" y="206"/>
                      <a:pt x="46" y="252"/>
                    </a:cubicBezTo>
                    <a:cubicBezTo>
                      <a:pt x="23" y="320"/>
                      <a:pt x="0" y="411"/>
                      <a:pt x="0" y="526"/>
                    </a:cubicBezTo>
                    <a:cubicBezTo>
                      <a:pt x="23" y="617"/>
                      <a:pt x="46" y="708"/>
                      <a:pt x="92" y="799"/>
                    </a:cubicBezTo>
                    <a:cubicBezTo>
                      <a:pt x="160" y="959"/>
                      <a:pt x="320" y="1119"/>
                      <a:pt x="548" y="1233"/>
                    </a:cubicBezTo>
                    <a:cubicBezTo>
                      <a:pt x="799" y="1393"/>
                      <a:pt x="1096" y="1461"/>
                      <a:pt x="1324" y="1530"/>
                    </a:cubicBezTo>
                    <a:cubicBezTo>
                      <a:pt x="1575" y="1598"/>
                      <a:pt x="1872" y="1644"/>
                      <a:pt x="2237" y="1690"/>
                    </a:cubicBezTo>
                    <a:cubicBezTo>
                      <a:pt x="2534" y="1735"/>
                      <a:pt x="2854" y="1758"/>
                      <a:pt x="3219" y="1781"/>
                    </a:cubicBezTo>
                    <a:cubicBezTo>
                      <a:pt x="3515" y="1804"/>
                      <a:pt x="3835" y="1804"/>
                      <a:pt x="4223" y="1804"/>
                    </a:cubicBezTo>
                    <a:lnTo>
                      <a:pt x="4428" y="1804"/>
                    </a:lnTo>
                    <a:cubicBezTo>
                      <a:pt x="4588" y="1827"/>
                      <a:pt x="4748" y="1827"/>
                      <a:pt x="4885" y="1827"/>
                    </a:cubicBezTo>
                    <a:cubicBezTo>
                      <a:pt x="4908" y="1827"/>
                      <a:pt x="4953" y="1827"/>
                      <a:pt x="4976" y="1804"/>
                    </a:cubicBezTo>
                    <a:cubicBezTo>
                      <a:pt x="4976" y="1804"/>
                      <a:pt x="4976" y="1781"/>
                      <a:pt x="4976" y="1781"/>
                    </a:cubicBezTo>
                    <a:cubicBezTo>
                      <a:pt x="4999" y="1735"/>
                      <a:pt x="4976" y="1667"/>
                      <a:pt x="4931" y="1667"/>
                    </a:cubicBezTo>
                    <a:cubicBezTo>
                      <a:pt x="4931" y="1644"/>
                      <a:pt x="4931" y="1644"/>
                      <a:pt x="4931" y="1644"/>
                    </a:cubicBezTo>
                    <a:cubicBezTo>
                      <a:pt x="4657" y="1553"/>
                      <a:pt x="4406" y="1439"/>
                      <a:pt x="4155" y="1347"/>
                    </a:cubicBezTo>
                    <a:cubicBezTo>
                      <a:pt x="4040" y="1302"/>
                      <a:pt x="3949" y="1256"/>
                      <a:pt x="3835" y="1188"/>
                    </a:cubicBezTo>
                    <a:cubicBezTo>
                      <a:pt x="3744" y="1165"/>
                      <a:pt x="3652" y="1119"/>
                      <a:pt x="3584" y="1073"/>
                    </a:cubicBezTo>
                    <a:lnTo>
                      <a:pt x="3333" y="959"/>
                    </a:lnTo>
                    <a:cubicBezTo>
                      <a:pt x="2899" y="731"/>
                      <a:pt x="2374" y="480"/>
                      <a:pt x="1804" y="274"/>
                    </a:cubicBezTo>
                    <a:cubicBezTo>
                      <a:pt x="1530" y="183"/>
                      <a:pt x="1279" y="92"/>
                      <a:pt x="1050" y="46"/>
                    </a:cubicBezTo>
                    <a:cubicBezTo>
                      <a:pt x="913" y="23"/>
                      <a:pt x="822" y="1"/>
                      <a:pt x="708" y="1"/>
                    </a:cubicBezTo>
                    <a:close/>
                  </a:path>
                </a:pathLst>
              </a:custGeom>
              <a:solidFill>
                <a:srgbClr val="DB3B44"/>
              </a:solidFill>
              <a:ln w="9525" cap="flat" cmpd="sng">
                <a:solidFill>
                  <a:srgbClr val="04596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 name="Google Shape;8132;p34">
                <a:extLst>
                  <a:ext uri="{FF2B5EF4-FFF2-40B4-BE49-F238E27FC236}">
                    <a16:creationId xmlns:a16="http://schemas.microsoft.com/office/drawing/2014/main" id="{2FBABAB0-368B-3B25-52C4-10559FABF9DE}"/>
                  </a:ext>
                </a:extLst>
              </p:cNvPr>
              <p:cNvSpPr/>
              <p:nvPr/>
            </p:nvSpPr>
            <p:spPr>
              <a:xfrm>
                <a:off x="869800" y="871675"/>
                <a:ext cx="85625" cy="26225"/>
              </a:xfrm>
              <a:custGeom>
                <a:avLst/>
                <a:gdLst/>
                <a:ahLst/>
                <a:cxnLst/>
                <a:rect l="l" t="t" r="r" b="b"/>
                <a:pathLst>
                  <a:path w="3425" h="1049" extrusionOk="0">
                    <a:moveTo>
                      <a:pt x="1109" y="0"/>
                    </a:moveTo>
                    <a:cubicBezTo>
                      <a:pt x="1029" y="0"/>
                      <a:pt x="949" y="4"/>
                      <a:pt x="868" y="13"/>
                    </a:cubicBezTo>
                    <a:cubicBezTo>
                      <a:pt x="685" y="35"/>
                      <a:pt x="503" y="104"/>
                      <a:pt x="297" y="195"/>
                    </a:cubicBezTo>
                    <a:cubicBezTo>
                      <a:pt x="229" y="218"/>
                      <a:pt x="183" y="264"/>
                      <a:pt x="115" y="286"/>
                    </a:cubicBezTo>
                    <a:cubicBezTo>
                      <a:pt x="115" y="309"/>
                      <a:pt x="92" y="309"/>
                      <a:pt x="92" y="332"/>
                    </a:cubicBezTo>
                    <a:cubicBezTo>
                      <a:pt x="46" y="355"/>
                      <a:pt x="23" y="378"/>
                      <a:pt x="23" y="423"/>
                    </a:cubicBezTo>
                    <a:cubicBezTo>
                      <a:pt x="1" y="469"/>
                      <a:pt x="1" y="515"/>
                      <a:pt x="23" y="560"/>
                    </a:cubicBezTo>
                    <a:cubicBezTo>
                      <a:pt x="23" y="629"/>
                      <a:pt x="69" y="652"/>
                      <a:pt x="115" y="697"/>
                    </a:cubicBezTo>
                    <a:cubicBezTo>
                      <a:pt x="160" y="720"/>
                      <a:pt x="206" y="766"/>
                      <a:pt x="252" y="789"/>
                    </a:cubicBezTo>
                    <a:cubicBezTo>
                      <a:pt x="343" y="834"/>
                      <a:pt x="411" y="857"/>
                      <a:pt x="503" y="903"/>
                    </a:cubicBezTo>
                    <a:cubicBezTo>
                      <a:pt x="594" y="926"/>
                      <a:pt x="708" y="971"/>
                      <a:pt x="822" y="994"/>
                    </a:cubicBezTo>
                    <a:cubicBezTo>
                      <a:pt x="936" y="1017"/>
                      <a:pt x="1028" y="1040"/>
                      <a:pt x="1165" y="1040"/>
                    </a:cubicBezTo>
                    <a:cubicBezTo>
                      <a:pt x="1226" y="1046"/>
                      <a:pt x="1289" y="1049"/>
                      <a:pt x="1353" y="1049"/>
                    </a:cubicBezTo>
                    <a:cubicBezTo>
                      <a:pt x="1529" y="1049"/>
                      <a:pt x="1717" y="1027"/>
                      <a:pt x="1918" y="994"/>
                    </a:cubicBezTo>
                    <a:cubicBezTo>
                      <a:pt x="2192" y="971"/>
                      <a:pt x="2443" y="903"/>
                      <a:pt x="2648" y="834"/>
                    </a:cubicBezTo>
                    <a:cubicBezTo>
                      <a:pt x="2854" y="789"/>
                      <a:pt x="3082" y="720"/>
                      <a:pt x="3265" y="652"/>
                    </a:cubicBezTo>
                    <a:lnTo>
                      <a:pt x="3356" y="629"/>
                    </a:lnTo>
                    <a:cubicBezTo>
                      <a:pt x="3379" y="606"/>
                      <a:pt x="3379" y="606"/>
                      <a:pt x="3379" y="606"/>
                    </a:cubicBezTo>
                    <a:cubicBezTo>
                      <a:pt x="3402" y="583"/>
                      <a:pt x="3424" y="537"/>
                      <a:pt x="3402" y="492"/>
                    </a:cubicBezTo>
                    <a:cubicBezTo>
                      <a:pt x="3402" y="469"/>
                      <a:pt x="3356" y="446"/>
                      <a:pt x="3310" y="446"/>
                    </a:cubicBezTo>
                    <a:cubicBezTo>
                      <a:pt x="3310" y="423"/>
                      <a:pt x="3287" y="423"/>
                      <a:pt x="3242" y="401"/>
                    </a:cubicBezTo>
                    <a:cubicBezTo>
                      <a:pt x="3014" y="355"/>
                      <a:pt x="2785" y="309"/>
                      <a:pt x="2557" y="241"/>
                    </a:cubicBezTo>
                    <a:cubicBezTo>
                      <a:pt x="2397" y="195"/>
                      <a:pt x="2237" y="172"/>
                      <a:pt x="2078" y="127"/>
                    </a:cubicBezTo>
                    <a:cubicBezTo>
                      <a:pt x="1781" y="71"/>
                      <a:pt x="1454" y="0"/>
                      <a:pt x="1109" y="0"/>
                    </a:cubicBezTo>
                    <a:close/>
                  </a:path>
                </a:pathLst>
              </a:custGeom>
              <a:solidFill>
                <a:srgbClr val="DB3B44"/>
              </a:solidFill>
              <a:ln w="9525" cap="flat" cmpd="sng">
                <a:solidFill>
                  <a:srgbClr val="04596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13" name="Google Shape;8133;p34">
              <a:extLst>
                <a:ext uri="{FF2B5EF4-FFF2-40B4-BE49-F238E27FC236}">
                  <a16:creationId xmlns:a16="http://schemas.microsoft.com/office/drawing/2014/main" id="{F32353BE-BC3F-6EF8-7A65-D6ACF4C3C472}"/>
                </a:ext>
              </a:extLst>
            </p:cNvPr>
            <p:cNvGrpSpPr/>
            <p:nvPr/>
          </p:nvGrpSpPr>
          <p:grpSpPr>
            <a:xfrm rot="3844975">
              <a:off x="6292410" y="3020987"/>
              <a:ext cx="329648" cy="423846"/>
              <a:chOff x="3526675" y="707075"/>
              <a:chExt cx="187750" cy="241400"/>
            </a:xfrm>
          </p:grpSpPr>
          <p:sp>
            <p:nvSpPr>
              <p:cNvPr id="16" name="Google Shape;8134;p34">
                <a:extLst>
                  <a:ext uri="{FF2B5EF4-FFF2-40B4-BE49-F238E27FC236}">
                    <a16:creationId xmlns:a16="http://schemas.microsoft.com/office/drawing/2014/main" id="{DAD2C9A9-3187-F8A8-4C50-A40F35948CEA}"/>
                  </a:ext>
                </a:extLst>
              </p:cNvPr>
              <p:cNvSpPr/>
              <p:nvPr/>
            </p:nvSpPr>
            <p:spPr>
              <a:xfrm>
                <a:off x="3633950" y="834325"/>
                <a:ext cx="80475" cy="92450"/>
              </a:xfrm>
              <a:custGeom>
                <a:avLst/>
                <a:gdLst/>
                <a:ahLst/>
                <a:cxnLst/>
                <a:rect l="l" t="t" r="r" b="b"/>
                <a:pathLst>
                  <a:path w="3219" h="3698" extrusionOk="0">
                    <a:moveTo>
                      <a:pt x="2648" y="0"/>
                    </a:moveTo>
                    <a:cubicBezTo>
                      <a:pt x="2557" y="0"/>
                      <a:pt x="2443" y="23"/>
                      <a:pt x="2306" y="69"/>
                    </a:cubicBezTo>
                    <a:cubicBezTo>
                      <a:pt x="2169" y="114"/>
                      <a:pt x="2032" y="183"/>
                      <a:pt x="1895" y="274"/>
                    </a:cubicBezTo>
                    <a:cubicBezTo>
                      <a:pt x="1781" y="342"/>
                      <a:pt x="1667" y="457"/>
                      <a:pt x="1553" y="593"/>
                    </a:cubicBezTo>
                    <a:cubicBezTo>
                      <a:pt x="1438" y="685"/>
                      <a:pt x="1347" y="822"/>
                      <a:pt x="1233" y="982"/>
                    </a:cubicBezTo>
                    <a:cubicBezTo>
                      <a:pt x="1028" y="1301"/>
                      <a:pt x="868" y="1621"/>
                      <a:pt x="754" y="1917"/>
                    </a:cubicBezTo>
                    <a:cubicBezTo>
                      <a:pt x="662" y="2100"/>
                      <a:pt x="571" y="2305"/>
                      <a:pt x="503" y="2488"/>
                    </a:cubicBezTo>
                    <a:cubicBezTo>
                      <a:pt x="434" y="2625"/>
                      <a:pt x="388" y="2762"/>
                      <a:pt x="343" y="2876"/>
                    </a:cubicBezTo>
                    <a:cubicBezTo>
                      <a:pt x="229" y="3104"/>
                      <a:pt x="137" y="3333"/>
                      <a:pt x="0" y="3561"/>
                    </a:cubicBezTo>
                    <a:cubicBezTo>
                      <a:pt x="0" y="3584"/>
                      <a:pt x="0" y="3606"/>
                      <a:pt x="0" y="3629"/>
                    </a:cubicBezTo>
                    <a:cubicBezTo>
                      <a:pt x="0" y="3652"/>
                      <a:pt x="23" y="3675"/>
                      <a:pt x="46" y="3675"/>
                    </a:cubicBezTo>
                    <a:lnTo>
                      <a:pt x="69" y="3675"/>
                    </a:lnTo>
                    <a:cubicBezTo>
                      <a:pt x="92" y="3698"/>
                      <a:pt x="92" y="3698"/>
                      <a:pt x="115" y="3698"/>
                    </a:cubicBezTo>
                    <a:cubicBezTo>
                      <a:pt x="137" y="3698"/>
                      <a:pt x="160" y="3698"/>
                      <a:pt x="183" y="3675"/>
                    </a:cubicBezTo>
                    <a:cubicBezTo>
                      <a:pt x="685" y="3355"/>
                      <a:pt x="1119" y="3059"/>
                      <a:pt x="1484" y="2739"/>
                    </a:cubicBezTo>
                    <a:cubicBezTo>
                      <a:pt x="1849" y="2465"/>
                      <a:pt x="2192" y="2168"/>
                      <a:pt x="2511" y="1849"/>
                    </a:cubicBezTo>
                    <a:cubicBezTo>
                      <a:pt x="2671" y="1666"/>
                      <a:pt x="2808" y="1484"/>
                      <a:pt x="2922" y="1324"/>
                    </a:cubicBezTo>
                    <a:cubicBezTo>
                      <a:pt x="3059" y="1118"/>
                      <a:pt x="3127" y="936"/>
                      <a:pt x="3173" y="753"/>
                    </a:cubicBezTo>
                    <a:cubicBezTo>
                      <a:pt x="3219" y="593"/>
                      <a:pt x="3219" y="434"/>
                      <a:pt x="3150" y="297"/>
                    </a:cubicBezTo>
                    <a:cubicBezTo>
                      <a:pt x="3127" y="228"/>
                      <a:pt x="3082" y="183"/>
                      <a:pt x="3036" y="137"/>
                    </a:cubicBezTo>
                    <a:cubicBezTo>
                      <a:pt x="3013" y="114"/>
                      <a:pt x="2968" y="91"/>
                      <a:pt x="2945" y="69"/>
                    </a:cubicBezTo>
                    <a:cubicBezTo>
                      <a:pt x="2922" y="46"/>
                      <a:pt x="2876" y="46"/>
                      <a:pt x="2831" y="23"/>
                    </a:cubicBezTo>
                    <a:cubicBezTo>
                      <a:pt x="2785" y="23"/>
                      <a:pt x="2717" y="0"/>
                      <a:pt x="2648" y="0"/>
                    </a:cubicBezTo>
                    <a:close/>
                  </a:path>
                </a:pathLst>
              </a:custGeom>
              <a:solidFill>
                <a:srgbClr val="51B7B2"/>
              </a:solidFill>
              <a:ln w="9525" cap="flat" cmpd="sng">
                <a:solidFill>
                  <a:srgbClr val="04596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 name="Google Shape;8135;p34">
                <a:extLst>
                  <a:ext uri="{FF2B5EF4-FFF2-40B4-BE49-F238E27FC236}">
                    <a16:creationId xmlns:a16="http://schemas.microsoft.com/office/drawing/2014/main" id="{881879D0-93BB-13AB-517F-CCA944E49D25}"/>
                  </a:ext>
                </a:extLst>
              </p:cNvPr>
              <p:cNvSpPr/>
              <p:nvPr/>
            </p:nvSpPr>
            <p:spPr>
              <a:xfrm>
                <a:off x="3584875" y="707075"/>
                <a:ext cx="43950" cy="152950"/>
              </a:xfrm>
              <a:custGeom>
                <a:avLst/>
                <a:gdLst/>
                <a:ahLst/>
                <a:cxnLst/>
                <a:rect l="l" t="t" r="r" b="b"/>
                <a:pathLst>
                  <a:path w="1758" h="6118" extrusionOk="0">
                    <a:moveTo>
                      <a:pt x="1119" y="0"/>
                    </a:moveTo>
                    <a:cubicBezTo>
                      <a:pt x="1073" y="0"/>
                      <a:pt x="1050" y="23"/>
                      <a:pt x="1005" y="23"/>
                    </a:cubicBezTo>
                    <a:cubicBezTo>
                      <a:pt x="936" y="46"/>
                      <a:pt x="868" y="68"/>
                      <a:pt x="799" y="114"/>
                    </a:cubicBezTo>
                    <a:cubicBezTo>
                      <a:pt x="685" y="205"/>
                      <a:pt x="571" y="320"/>
                      <a:pt x="480" y="479"/>
                    </a:cubicBezTo>
                    <a:cubicBezTo>
                      <a:pt x="411" y="593"/>
                      <a:pt x="343" y="753"/>
                      <a:pt x="274" y="936"/>
                    </a:cubicBezTo>
                    <a:cubicBezTo>
                      <a:pt x="252" y="1050"/>
                      <a:pt x="206" y="1187"/>
                      <a:pt x="160" y="1347"/>
                    </a:cubicBezTo>
                    <a:cubicBezTo>
                      <a:pt x="115" y="1552"/>
                      <a:pt x="92" y="1758"/>
                      <a:pt x="69" y="1986"/>
                    </a:cubicBezTo>
                    <a:cubicBezTo>
                      <a:pt x="23" y="2397"/>
                      <a:pt x="0" y="2830"/>
                      <a:pt x="23" y="3355"/>
                    </a:cubicBezTo>
                    <a:cubicBezTo>
                      <a:pt x="46" y="3857"/>
                      <a:pt x="92" y="4360"/>
                      <a:pt x="160" y="4839"/>
                    </a:cubicBezTo>
                    <a:cubicBezTo>
                      <a:pt x="183" y="5227"/>
                      <a:pt x="229" y="5638"/>
                      <a:pt x="252" y="6026"/>
                    </a:cubicBezTo>
                    <a:cubicBezTo>
                      <a:pt x="252" y="6072"/>
                      <a:pt x="297" y="6117"/>
                      <a:pt x="343" y="6117"/>
                    </a:cubicBezTo>
                    <a:cubicBezTo>
                      <a:pt x="366" y="6117"/>
                      <a:pt x="388" y="6094"/>
                      <a:pt x="411" y="6072"/>
                    </a:cubicBezTo>
                    <a:cubicBezTo>
                      <a:pt x="434" y="6072"/>
                      <a:pt x="434" y="6049"/>
                      <a:pt x="434" y="6026"/>
                    </a:cubicBezTo>
                    <a:lnTo>
                      <a:pt x="434" y="6003"/>
                    </a:lnTo>
                    <a:cubicBezTo>
                      <a:pt x="525" y="5752"/>
                      <a:pt x="617" y="5501"/>
                      <a:pt x="708" y="5250"/>
                    </a:cubicBezTo>
                    <a:cubicBezTo>
                      <a:pt x="868" y="4839"/>
                      <a:pt x="1028" y="4382"/>
                      <a:pt x="1165" y="3949"/>
                    </a:cubicBezTo>
                    <a:cubicBezTo>
                      <a:pt x="1301" y="3584"/>
                      <a:pt x="1393" y="3218"/>
                      <a:pt x="1484" y="2899"/>
                    </a:cubicBezTo>
                    <a:cubicBezTo>
                      <a:pt x="1575" y="2579"/>
                      <a:pt x="1644" y="2237"/>
                      <a:pt x="1689" y="1895"/>
                    </a:cubicBezTo>
                    <a:cubicBezTo>
                      <a:pt x="1712" y="1621"/>
                      <a:pt x="1758" y="1347"/>
                      <a:pt x="1758" y="1050"/>
                    </a:cubicBezTo>
                    <a:cubicBezTo>
                      <a:pt x="1758" y="890"/>
                      <a:pt x="1735" y="730"/>
                      <a:pt x="1712" y="593"/>
                    </a:cubicBezTo>
                    <a:cubicBezTo>
                      <a:pt x="1689" y="434"/>
                      <a:pt x="1621" y="320"/>
                      <a:pt x="1553" y="205"/>
                    </a:cubicBezTo>
                    <a:cubicBezTo>
                      <a:pt x="1507" y="160"/>
                      <a:pt x="1461" y="114"/>
                      <a:pt x="1416" y="91"/>
                    </a:cubicBezTo>
                    <a:cubicBezTo>
                      <a:pt x="1370" y="46"/>
                      <a:pt x="1301" y="23"/>
                      <a:pt x="1210" y="23"/>
                    </a:cubicBezTo>
                    <a:cubicBezTo>
                      <a:pt x="1187" y="0"/>
                      <a:pt x="1165" y="0"/>
                      <a:pt x="1119" y="0"/>
                    </a:cubicBezTo>
                    <a:close/>
                  </a:path>
                </a:pathLst>
              </a:custGeom>
              <a:solidFill>
                <a:srgbClr val="51B7B2"/>
              </a:solidFill>
              <a:ln w="9525" cap="flat" cmpd="sng">
                <a:solidFill>
                  <a:srgbClr val="04596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 name="Google Shape;8136;p34">
                <a:extLst>
                  <a:ext uri="{FF2B5EF4-FFF2-40B4-BE49-F238E27FC236}">
                    <a16:creationId xmlns:a16="http://schemas.microsoft.com/office/drawing/2014/main" id="{A3D0C9BD-36E1-3D18-AE4D-2E31180A84E5}"/>
                  </a:ext>
                </a:extLst>
              </p:cNvPr>
              <p:cNvSpPr/>
              <p:nvPr/>
            </p:nvSpPr>
            <p:spPr>
              <a:xfrm>
                <a:off x="3526675" y="785800"/>
                <a:ext cx="46800" cy="162675"/>
              </a:xfrm>
              <a:custGeom>
                <a:avLst/>
                <a:gdLst/>
                <a:ahLst/>
                <a:cxnLst/>
                <a:rect l="l" t="t" r="r" b="b"/>
                <a:pathLst>
                  <a:path w="1872" h="6507" extrusionOk="0">
                    <a:moveTo>
                      <a:pt x="776" y="1"/>
                    </a:moveTo>
                    <a:cubicBezTo>
                      <a:pt x="708" y="1"/>
                      <a:pt x="617" y="24"/>
                      <a:pt x="548" y="47"/>
                    </a:cubicBezTo>
                    <a:cubicBezTo>
                      <a:pt x="480" y="69"/>
                      <a:pt x="411" y="115"/>
                      <a:pt x="343" y="161"/>
                    </a:cubicBezTo>
                    <a:cubicBezTo>
                      <a:pt x="297" y="206"/>
                      <a:pt x="251" y="252"/>
                      <a:pt x="206" y="343"/>
                    </a:cubicBezTo>
                    <a:cubicBezTo>
                      <a:pt x="160" y="389"/>
                      <a:pt x="137" y="480"/>
                      <a:pt x="92" y="572"/>
                    </a:cubicBezTo>
                    <a:cubicBezTo>
                      <a:pt x="69" y="640"/>
                      <a:pt x="46" y="731"/>
                      <a:pt x="46" y="845"/>
                    </a:cubicBezTo>
                    <a:cubicBezTo>
                      <a:pt x="23" y="937"/>
                      <a:pt x="0" y="1051"/>
                      <a:pt x="0" y="1165"/>
                    </a:cubicBezTo>
                    <a:cubicBezTo>
                      <a:pt x="0" y="1370"/>
                      <a:pt x="0" y="1621"/>
                      <a:pt x="46" y="1895"/>
                    </a:cubicBezTo>
                    <a:cubicBezTo>
                      <a:pt x="69" y="2169"/>
                      <a:pt x="114" y="2420"/>
                      <a:pt x="183" y="2740"/>
                    </a:cubicBezTo>
                    <a:cubicBezTo>
                      <a:pt x="274" y="3242"/>
                      <a:pt x="411" y="3790"/>
                      <a:pt x="594" y="4452"/>
                    </a:cubicBezTo>
                    <a:cubicBezTo>
                      <a:pt x="753" y="5022"/>
                      <a:pt x="959" y="5616"/>
                      <a:pt x="1233" y="6415"/>
                    </a:cubicBezTo>
                    <a:cubicBezTo>
                      <a:pt x="1256" y="6460"/>
                      <a:pt x="1278" y="6483"/>
                      <a:pt x="1324" y="6483"/>
                    </a:cubicBezTo>
                    <a:lnTo>
                      <a:pt x="1347" y="6483"/>
                    </a:lnTo>
                    <a:cubicBezTo>
                      <a:pt x="1347" y="6506"/>
                      <a:pt x="1370" y="6506"/>
                      <a:pt x="1370" y="6506"/>
                    </a:cubicBezTo>
                    <a:cubicBezTo>
                      <a:pt x="1415" y="6506"/>
                      <a:pt x="1461" y="6460"/>
                      <a:pt x="1461" y="6438"/>
                    </a:cubicBezTo>
                    <a:cubicBezTo>
                      <a:pt x="1507" y="6209"/>
                      <a:pt x="1552" y="5981"/>
                      <a:pt x="1598" y="5753"/>
                    </a:cubicBezTo>
                    <a:cubicBezTo>
                      <a:pt x="1598" y="5684"/>
                      <a:pt x="1621" y="5593"/>
                      <a:pt x="1621" y="5525"/>
                    </a:cubicBezTo>
                    <a:lnTo>
                      <a:pt x="1621" y="5456"/>
                    </a:lnTo>
                    <a:lnTo>
                      <a:pt x="1644" y="5410"/>
                    </a:lnTo>
                    <a:cubicBezTo>
                      <a:pt x="1644" y="5388"/>
                      <a:pt x="1644" y="5388"/>
                      <a:pt x="1644" y="5388"/>
                    </a:cubicBezTo>
                    <a:cubicBezTo>
                      <a:pt x="1666" y="5205"/>
                      <a:pt x="1689" y="5045"/>
                      <a:pt x="1712" y="4863"/>
                    </a:cubicBezTo>
                    <a:cubicBezTo>
                      <a:pt x="1781" y="4269"/>
                      <a:pt x="1826" y="3699"/>
                      <a:pt x="1826" y="3151"/>
                    </a:cubicBezTo>
                    <a:cubicBezTo>
                      <a:pt x="1872" y="2420"/>
                      <a:pt x="1826" y="1873"/>
                      <a:pt x="1758" y="1370"/>
                    </a:cubicBezTo>
                    <a:cubicBezTo>
                      <a:pt x="1712" y="1097"/>
                      <a:pt x="1666" y="868"/>
                      <a:pt x="1575" y="663"/>
                    </a:cubicBezTo>
                    <a:cubicBezTo>
                      <a:pt x="1507" y="457"/>
                      <a:pt x="1393" y="298"/>
                      <a:pt x="1278" y="183"/>
                    </a:cubicBezTo>
                    <a:cubicBezTo>
                      <a:pt x="1210" y="115"/>
                      <a:pt x="1142" y="69"/>
                      <a:pt x="1050" y="47"/>
                    </a:cubicBezTo>
                    <a:cubicBezTo>
                      <a:pt x="982" y="24"/>
                      <a:pt x="890" y="1"/>
                      <a:pt x="799" y="1"/>
                    </a:cubicBezTo>
                    <a:close/>
                  </a:path>
                </a:pathLst>
              </a:custGeom>
              <a:solidFill>
                <a:srgbClr val="51B7B2"/>
              </a:solidFill>
              <a:ln w="9525" cap="flat" cmpd="sng">
                <a:solidFill>
                  <a:srgbClr val="04596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4" name="Google Shape;8137;p34">
              <a:extLst>
                <a:ext uri="{FF2B5EF4-FFF2-40B4-BE49-F238E27FC236}">
                  <a16:creationId xmlns:a16="http://schemas.microsoft.com/office/drawing/2014/main" id="{AB346183-E57E-45FC-9EF7-43F803D3A787}"/>
                </a:ext>
              </a:extLst>
            </p:cNvPr>
            <p:cNvSpPr/>
            <p:nvPr/>
          </p:nvSpPr>
          <p:spPr>
            <a:xfrm>
              <a:off x="3995911" y="1385913"/>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rgbClr val="FBB44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 name="Google Shape;8138;p34">
              <a:extLst>
                <a:ext uri="{FF2B5EF4-FFF2-40B4-BE49-F238E27FC236}">
                  <a16:creationId xmlns:a16="http://schemas.microsoft.com/office/drawing/2014/main" id="{2C42A441-AD22-8D7D-8BD6-3073E2AF2AB1}"/>
                </a:ext>
              </a:extLst>
            </p:cNvPr>
            <p:cNvSpPr/>
            <p:nvPr/>
          </p:nvSpPr>
          <p:spPr>
            <a:xfrm>
              <a:off x="7458722" y="34330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rgbClr val="FBB44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pic>
        <p:nvPicPr>
          <p:cNvPr id="1940" name="Picture 1939">
            <a:extLst>
              <a:ext uri="{FF2B5EF4-FFF2-40B4-BE49-F238E27FC236}">
                <a16:creationId xmlns:a16="http://schemas.microsoft.com/office/drawing/2014/main" id="{975AF94B-A751-D4F8-A540-05633D3CCE98}"/>
              </a:ext>
            </a:extLst>
          </p:cNvPr>
          <p:cNvPicPr>
            <a:picLocks noChangeAspect="1"/>
          </p:cNvPicPr>
          <p:nvPr/>
        </p:nvPicPr>
        <p:blipFill>
          <a:blip r:embed="rId3"/>
          <a:stretch>
            <a:fillRect/>
          </a:stretch>
        </p:blipFill>
        <p:spPr>
          <a:xfrm>
            <a:off x="5211542" y="1817292"/>
            <a:ext cx="3889585" cy="340795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57"/>
                                        </p:tgtEl>
                                        <p:attrNameLst>
                                          <p:attrName>style.visibility</p:attrName>
                                        </p:attrNameLst>
                                      </p:cBhvr>
                                      <p:to>
                                        <p:strVal val="visible"/>
                                      </p:to>
                                    </p:set>
                                    <p:animEffect transition="in" filter="randombar(horizontal)">
                                      <p:cBhvr>
                                        <p:cTn id="7" dur="500"/>
                                        <p:tgtEl>
                                          <p:spTgt spid="1657"/>
                                        </p:tgtEl>
                                      </p:cBhvr>
                                    </p:animEffect>
                                  </p:childTnLst>
                                </p:cTn>
                              </p:par>
                              <p:par>
                                <p:cTn id="8" presetID="14" presetClass="entr" presetSubtype="10" fill="hold" nodeType="withEffect">
                                  <p:stCondLst>
                                    <p:cond delay="0"/>
                                  </p:stCondLst>
                                  <p:childTnLst>
                                    <p:set>
                                      <p:cBhvr>
                                        <p:cTn id="9" dur="1" fill="hold">
                                          <p:stCondLst>
                                            <p:cond delay="0"/>
                                          </p:stCondLst>
                                        </p:cTn>
                                        <p:tgtEl>
                                          <p:spTgt spid="1658"/>
                                        </p:tgtEl>
                                        <p:attrNameLst>
                                          <p:attrName>style.visibility</p:attrName>
                                        </p:attrNameLst>
                                      </p:cBhvr>
                                      <p:to>
                                        <p:strVal val="visible"/>
                                      </p:to>
                                    </p:set>
                                    <p:animEffect transition="in" filter="randombar(horizontal)">
                                      <p:cBhvr>
                                        <p:cTn id="10" dur="500"/>
                                        <p:tgtEl>
                                          <p:spTgt spid="1658"/>
                                        </p:tgtEl>
                                      </p:cBhvr>
                                    </p:animEffect>
                                  </p:childTnLst>
                                </p:cTn>
                              </p:par>
                              <p:par>
                                <p:cTn id="11" presetID="14" presetClass="entr" presetSubtype="10" fill="hold" nodeType="withEffect">
                                  <p:stCondLst>
                                    <p:cond delay="0"/>
                                  </p:stCondLst>
                                  <p:childTnLst>
                                    <p:set>
                                      <p:cBhvr>
                                        <p:cTn id="12" dur="1" fill="hold">
                                          <p:stCondLst>
                                            <p:cond delay="0"/>
                                          </p:stCondLst>
                                        </p:cTn>
                                        <p:tgtEl>
                                          <p:spTgt spid="1685"/>
                                        </p:tgtEl>
                                        <p:attrNameLst>
                                          <p:attrName>style.visibility</p:attrName>
                                        </p:attrNameLst>
                                      </p:cBhvr>
                                      <p:to>
                                        <p:strVal val="visible"/>
                                      </p:to>
                                    </p:set>
                                    <p:animEffect transition="in" filter="randombar(horizontal)">
                                      <p:cBhvr>
                                        <p:cTn id="13" dur="500"/>
                                        <p:tgtEl>
                                          <p:spTgt spid="1685"/>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723"/>
                                        </p:tgtEl>
                                        <p:attrNameLst>
                                          <p:attrName>style.visibility</p:attrName>
                                        </p:attrNameLst>
                                      </p:cBhvr>
                                      <p:to>
                                        <p:strVal val="visible"/>
                                      </p:to>
                                    </p:set>
                                    <p:animEffect transition="in" filter="randombar(horizontal)">
                                      <p:cBhvr>
                                        <p:cTn id="16" dur="500"/>
                                        <p:tgtEl>
                                          <p:spTgt spid="1723"/>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500"/>
                                        <p:tgtEl>
                                          <p:spTgt spid="5"/>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randombar(horizontal)">
                                      <p:cBhvr>
                                        <p:cTn id="25" dur="500"/>
                                        <p:tgtEl>
                                          <p:spTgt spid="6"/>
                                        </p:tgtEl>
                                      </p:cBhvr>
                                    </p:animEffect>
                                  </p:childTnLst>
                                </p:cTn>
                              </p:par>
                              <p:par>
                                <p:cTn id="26" presetID="14" presetClass="entr" presetSubtype="1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randombar(horizontal)">
                                      <p:cBhvr>
                                        <p:cTn id="28" dur="500"/>
                                        <p:tgtEl>
                                          <p:spTgt spid="7"/>
                                        </p:tgtEl>
                                      </p:cBhvr>
                                    </p:animEffect>
                                  </p:childTnLst>
                                </p:cTn>
                              </p:par>
                              <p:par>
                                <p:cTn id="29" presetID="14" presetClass="entr" presetSubtype="10" fill="hold" nodeType="withEffect">
                                  <p:stCondLst>
                                    <p:cond delay="0"/>
                                  </p:stCondLst>
                                  <p:childTnLst>
                                    <p:set>
                                      <p:cBhvr>
                                        <p:cTn id="30" dur="1" fill="hold">
                                          <p:stCondLst>
                                            <p:cond delay="0"/>
                                          </p:stCondLst>
                                        </p:cTn>
                                        <p:tgtEl>
                                          <p:spTgt spid="1940"/>
                                        </p:tgtEl>
                                        <p:attrNameLst>
                                          <p:attrName>style.visibility</p:attrName>
                                        </p:attrNameLst>
                                      </p:cBhvr>
                                      <p:to>
                                        <p:strVal val="visible"/>
                                      </p:to>
                                    </p:set>
                                    <p:animEffect transition="in" filter="randombar(horizontal)">
                                      <p:cBhvr>
                                        <p:cTn id="31" dur="500"/>
                                        <p:tgtEl>
                                          <p:spTgt spid="19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7" grpId="0" animBg="1"/>
      <p:bldP spid="1723" grpId="0" animBg="1"/>
      <p:bldP spid="4" grpId="0" animBg="1"/>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78"/>
        <p:cNvGrpSpPr/>
        <p:nvPr/>
      </p:nvGrpSpPr>
      <p:grpSpPr>
        <a:xfrm>
          <a:off x="0" y="0"/>
          <a:ext cx="0" cy="0"/>
          <a:chOff x="0" y="0"/>
          <a:chExt cx="0" cy="0"/>
        </a:xfrm>
      </p:grpSpPr>
      <p:sp>
        <p:nvSpPr>
          <p:cNvPr id="1079" name="Google Shape;1079;p46"/>
          <p:cNvSpPr/>
          <p:nvPr/>
        </p:nvSpPr>
        <p:spPr>
          <a:xfrm>
            <a:off x="381535" y="966081"/>
            <a:ext cx="8380930" cy="3911521"/>
          </a:xfrm>
          <a:prstGeom prst="roundRect">
            <a:avLst>
              <a:gd name="adj" fmla="val 7458"/>
            </a:avLst>
          </a:prstGeom>
          <a:solidFill>
            <a:srgbClr val="6C66C9">
              <a:alpha val="3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46"/>
          <p:cNvSpPr txBox="1">
            <a:spLocks noGrp="1"/>
          </p:cNvSpPr>
          <p:nvPr>
            <p:ph type="title"/>
          </p:nvPr>
        </p:nvSpPr>
        <p:spPr>
          <a:xfrm>
            <a:off x="865861" y="20941"/>
            <a:ext cx="7573663"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800" b="1">
                <a:solidFill>
                  <a:schemeClr val="accent1">
                    <a:lumMod val="75000"/>
                  </a:schemeClr>
                </a:solidFill>
                <a:latin typeface="Times New Roman" panose="02020603050405020304" pitchFamily="18" charset="0"/>
                <a:cs typeface="Times New Roman" panose="02020603050405020304" pitchFamily="18" charset="0"/>
              </a:rPr>
              <a:t>3.1. Tìm hiểu yêu cầu đối với bài văn phân tích một nhân vật văn học trong cuốn sách đã đọc</a:t>
            </a:r>
            <a:endParaRPr sz="2800" b="1">
              <a:solidFill>
                <a:schemeClr val="accent1">
                  <a:lumMod val="75000"/>
                </a:schemeClr>
              </a:solidFill>
              <a:latin typeface="Times New Roman" panose="02020603050405020304" pitchFamily="18" charset="0"/>
              <a:cs typeface="Times New Roman" panose="02020603050405020304" pitchFamily="18" charset="0"/>
            </a:endParaRPr>
          </a:p>
        </p:txBody>
      </p:sp>
      <p:grpSp>
        <p:nvGrpSpPr>
          <p:cNvPr id="1083" name="Google Shape;1083;p46"/>
          <p:cNvGrpSpPr/>
          <p:nvPr/>
        </p:nvGrpSpPr>
        <p:grpSpPr>
          <a:xfrm>
            <a:off x="0" y="4013034"/>
            <a:ext cx="1033579" cy="1168669"/>
            <a:chOff x="7945333" y="2627022"/>
            <a:chExt cx="969223" cy="1095901"/>
          </a:xfrm>
        </p:grpSpPr>
        <p:sp>
          <p:nvSpPr>
            <p:cNvPr id="1084" name="Google Shape;1084;p46"/>
            <p:cNvSpPr/>
            <p:nvPr/>
          </p:nvSpPr>
          <p:spPr>
            <a:xfrm rot="261644">
              <a:off x="7981321" y="2706981"/>
              <a:ext cx="817032" cy="977724"/>
            </a:xfrm>
            <a:custGeom>
              <a:avLst/>
              <a:gdLst/>
              <a:ahLst/>
              <a:cxnLst/>
              <a:rect l="l" t="t" r="r" b="b"/>
              <a:pathLst>
                <a:path w="20170" h="24137" extrusionOk="0">
                  <a:moveTo>
                    <a:pt x="6706" y="1"/>
                  </a:moveTo>
                  <a:lnTo>
                    <a:pt x="0" y="19507"/>
                  </a:lnTo>
                  <a:lnTo>
                    <a:pt x="13464" y="24136"/>
                  </a:lnTo>
                  <a:lnTo>
                    <a:pt x="20169" y="4630"/>
                  </a:lnTo>
                  <a:lnTo>
                    <a:pt x="67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5" name="Google Shape;1085;p46"/>
            <p:cNvGrpSpPr/>
            <p:nvPr/>
          </p:nvGrpSpPr>
          <p:grpSpPr>
            <a:xfrm>
              <a:off x="8474448" y="3559211"/>
              <a:ext cx="101364" cy="140764"/>
              <a:chOff x="8474448" y="3559211"/>
              <a:chExt cx="101364" cy="140764"/>
            </a:xfrm>
          </p:grpSpPr>
          <p:sp>
            <p:nvSpPr>
              <p:cNvPr id="1086" name="Google Shape;1086;p46"/>
              <p:cNvSpPr/>
              <p:nvPr/>
            </p:nvSpPr>
            <p:spPr>
              <a:xfrm rot="261644">
                <a:off x="8479418" y="3562492"/>
                <a:ext cx="91425" cy="134201"/>
              </a:xfrm>
              <a:custGeom>
                <a:avLst/>
                <a:gdLst/>
                <a:ahLst/>
                <a:cxnLst/>
                <a:rect l="l" t="t" r="r" b="b"/>
                <a:pathLst>
                  <a:path w="2257" h="3313" extrusionOk="0">
                    <a:moveTo>
                      <a:pt x="225" y="0"/>
                    </a:moveTo>
                    <a:cubicBezTo>
                      <a:pt x="225" y="0"/>
                      <a:pt x="1" y="2457"/>
                      <a:pt x="366" y="3303"/>
                    </a:cubicBezTo>
                    <a:cubicBezTo>
                      <a:pt x="435" y="3309"/>
                      <a:pt x="502" y="3312"/>
                      <a:pt x="567" y="3312"/>
                    </a:cubicBezTo>
                    <a:cubicBezTo>
                      <a:pt x="1983" y="3312"/>
                      <a:pt x="2256" y="1911"/>
                      <a:pt x="2256" y="1911"/>
                    </a:cubicBezTo>
                    <a:lnTo>
                      <a:pt x="22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46"/>
              <p:cNvSpPr/>
              <p:nvPr/>
            </p:nvSpPr>
            <p:spPr>
              <a:xfrm rot="261644">
                <a:off x="8479418" y="3562492"/>
                <a:ext cx="91425" cy="134201"/>
              </a:xfrm>
              <a:custGeom>
                <a:avLst/>
                <a:gdLst/>
                <a:ahLst/>
                <a:cxnLst/>
                <a:rect l="l" t="t" r="r" b="b"/>
                <a:pathLst>
                  <a:path w="2257" h="3313" extrusionOk="0">
                    <a:moveTo>
                      <a:pt x="225" y="0"/>
                    </a:moveTo>
                    <a:cubicBezTo>
                      <a:pt x="225" y="0"/>
                      <a:pt x="1" y="2457"/>
                      <a:pt x="366" y="3303"/>
                    </a:cubicBezTo>
                    <a:cubicBezTo>
                      <a:pt x="435" y="3309"/>
                      <a:pt x="502" y="3312"/>
                      <a:pt x="567" y="3312"/>
                    </a:cubicBezTo>
                    <a:cubicBezTo>
                      <a:pt x="1983" y="3312"/>
                      <a:pt x="2256" y="1911"/>
                      <a:pt x="2256" y="1911"/>
                    </a:cubicBezTo>
                    <a:lnTo>
                      <a:pt x="2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8" name="Google Shape;1088;p46"/>
            <p:cNvSpPr/>
            <p:nvPr/>
          </p:nvSpPr>
          <p:spPr>
            <a:xfrm rot="261644">
              <a:off x="7997479" y="2667067"/>
              <a:ext cx="817113" cy="1008833"/>
            </a:xfrm>
            <a:custGeom>
              <a:avLst/>
              <a:gdLst/>
              <a:ahLst/>
              <a:cxnLst/>
              <a:rect l="l" t="t" r="r" b="b"/>
              <a:pathLst>
                <a:path w="20172" h="24905" extrusionOk="0">
                  <a:moveTo>
                    <a:pt x="8294" y="0"/>
                  </a:moveTo>
                  <a:cubicBezTo>
                    <a:pt x="8294" y="0"/>
                    <a:pt x="7852" y="734"/>
                    <a:pt x="7390" y="1016"/>
                  </a:cubicBezTo>
                  <a:cubicBezTo>
                    <a:pt x="7198" y="1133"/>
                    <a:pt x="7029" y="1167"/>
                    <a:pt x="6896" y="1167"/>
                  </a:cubicBezTo>
                  <a:cubicBezTo>
                    <a:pt x="6708" y="1167"/>
                    <a:pt x="6593" y="1098"/>
                    <a:pt x="6593" y="1098"/>
                  </a:cubicBezTo>
                  <a:lnTo>
                    <a:pt x="1" y="20277"/>
                  </a:lnTo>
                  <a:lnTo>
                    <a:pt x="13464" y="24905"/>
                  </a:lnTo>
                  <a:lnTo>
                    <a:pt x="14229" y="22683"/>
                  </a:lnTo>
                  <a:lnTo>
                    <a:pt x="14496" y="21906"/>
                  </a:lnTo>
                  <a:lnTo>
                    <a:pt x="20171" y="5400"/>
                  </a:lnTo>
                  <a:lnTo>
                    <a:pt x="82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46"/>
            <p:cNvSpPr/>
            <p:nvPr/>
          </p:nvSpPr>
          <p:spPr>
            <a:xfrm rot="261644">
              <a:off x="8488940" y="3562192"/>
              <a:ext cx="67040" cy="123871"/>
            </a:xfrm>
            <a:custGeom>
              <a:avLst/>
              <a:gdLst/>
              <a:ahLst/>
              <a:cxnLst/>
              <a:rect l="l" t="t" r="r" b="b"/>
              <a:pathLst>
                <a:path w="1655" h="3058" extrusionOk="0">
                  <a:moveTo>
                    <a:pt x="9" y="1"/>
                  </a:moveTo>
                  <a:cubicBezTo>
                    <a:pt x="3" y="1"/>
                    <a:pt x="0" y="1"/>
                    <a:pt x="0" y="1"/>
                  </a:cubicBezTo>
                  <a:lnTo>
                    <a:pt x="490" y="3058"/>
                  </a:lnTo>
                  <a:cubicBezTo>
                    <a:pt x="490" y="3058"/>
                    <a:pt x="1565" y="2799"/>
                    <a:pt x="1655" y="1373"/>
                  </a:cubicBezTo>
                  <a:cubicBezTo>
                    <a:pt x="1515" y="1164"/>
                    <a:pt x="1381" y="986"/>
                    <a:pt x="1255" y="836"/>
                  </a:cubicBezTo>
                  <a:cubicBezTo>
                    <a:pt x="572" y="31"/>
                    <a:pt x="79" y="1"/>
                    <a:pt x="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46"/>
            <p:cNvSpPr/>
            <p:nvPr/>
          </p:nvSpPr>
          <p:spPr>
            <a:xfrm rot="261644">
              <a:off x="7968476" y="3428835"/>
              <a:ext cx="592581" cy="237413"/>
            </a:xfrm>
            <a:custGeom>
              <a:avLst/>
              <a:gdLst/>
              <a:ahLst/>
              <a:cxnLst/>
              <a:rect l="l" t="t" r="r" b="b"/>
              <a:pathLst>
                <a:path w="14629" h="5861" extrusionOk="0">
                  <a:moveTo>
                    <a:pt x="2062" y="0"/>
                  </a:moveTo>
                  <a:cubicBezTo>
                    <a:pt x="2062" y="0"/>
                    <a:pt x="1501" y="1202"/>
                    <a:pt x="1" y="1233"/>
                  </a:cubicBezTo>
                  <a:lnTo>
                    <a:pt x="13464" y="5861"/>
                  </a:lnTo>
                  <a:cubicBezTo>
                    <a:pt x="13464" y="5861"/>
                    <a:pt x="14539" y="5602"/>
                    <a:pt x="14629" y="4176"/>
                  </a:cubicBezTo>
                  <a:cubicBezTo>
                    <a:pt x="14489" y="3967"/>
                    <a:pt x="14355" y="3789"/>
                    <a:pt x="14229" y="3639"/>
                  </a:cubicBezTo>
                  <a:lnTo>
                    <a:pt x="14496" y="2862"/>
                  </a:lnTo>
                  <a:lnTo>
                    <a:pt x="2062" y="0"/>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46"/>
            <p:cNvSpPr/>
            <p:nvPr/>
          </p:nvSpPr>
          <p:spPr>
            <a:xfrm rot="261644">
              <a:off x="8407748" y="3615529"/>
              <a:ext cx="106494" cy="103496"/>
            </a:xfrm>
            <a:custGeom>
              <a:avLst/>
              <a:gdLst/>
              <a:ahLst/>
              <a:cxnLst/>
              <a:rect l="l" t="t" r="r" b="b"/>
              <a:pathLst>
                <a:path w="2629" h="2555" extrusionOk="0">
                  <a:moveTo>
                    <a:pt x="708" y="0"/>
                  </a:moveTo>
                  <a:lnTo>
                    <a:pt x="1" y="1908"/>
                  </a:lnTo>
                  <a:lnTo>
                    <a:pt x="1128" y="1767"/>
                  </a:lnTo>
                  <a:lnTo>
                    <a:pt x="1922" y="2555"/>
                  </a:lnTo>
                  <a:lnTo>
                    <a:pt x="2629" y="647"/>
                  </a:lnTo>
                  <a:lnTo>
                    <a:pt x="7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46"/>
            <p:cNvSpPr/>
            <p:nvPr/>
          </p:nvSpPr>
          <p:spPr>
            <a:xfrm rot="261644">
              <a:off x="8062062" y="2656649"/>
              <a:ext cx="816505" cy="977724"/>
            </a:xfrm>
            <a:custGeom>
              <a:avLst/>
              <a:gdLst/>
              <a:ahLst/>
              <a:cxnLst/>
              <a:rect l="l" t="t" r="r" b="b"/>
              <a:pathLst>
                <a:path w="20157" h="24137" extrusionOk="0">
                  <a:moveTo>
                    <a:pt x="6706" y="1"/>
                  </a:moveTo>
                  <a:lnTo>
                    <a:pt x="1" y="19506"/>
                  </a:lnTo>
                  <a:lnTo>
                    <a:pt x="13464" y="24136"/>
                  </a:lnTo>
                  <a:lnTo>
                    <a:pt x="20141" y="4712"/>
                  </a:lnTo>
                  <a:cubicBezTo>
                    <a:pt x="20156" y="4668"/>
                    <a:pt x="20132" y="4617"/>
                    <a:pt x="20087" y="4602"/>
                  </a:cubicBezTo>
                  <a:lnTo>
                    <a:pt x="67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46"/>
            <p:cNvSpPr/>
            <p:nvPr/>
          </p:nvSpPr>
          <p:spPr>
            <a:xfrm rot="261644">
              <a:off x="8160213" y="3079827"/>
              <a:ext cx="271844" cy="324747"/>
            </a:xfrm>
            <a:custGeom>
              <a:avLst/>
              <a:gdLst/>
              <a:ahLst/>
              <a:cxnLst/>
              <a:rect l="l" t="t" r="r" b="b"/>
              <a:pathLst>
                <a:path w="6711" h="8017" extrusionOk="0">
                  <a:moveTo>
                    <a:pt x="2277" y="0"/>
                  </a:moveTo>
                  <a:cubicBezTo>
                    <a:pt x="2244" y="0"/>
                    <a:pt x="2213" y="21"/>
                    <a:pt x="2202" y="54"/>
                  </a:cubicBezTo>
                  <a:lnTo>
                    <a:pt x="15" y="6416"/>
                  </a:lnTo>
                  <a:cubicBezTo>
                    <a:pt x="0" y="6458"/>
                    <a:pt x="22" y="6503"/>
                    <a:pt x="63" y="6518"/>
                  </a:cubicBezTo>
                  <a:lnTo>
                    <a:pt x="4409" y="8012"/>
                  </a:lnTo>
                  <a:cubicBezTo>
                    <a:pt x="4417" y="8015"/>
                    <a:pt x="4425" y="8016"/>
                    <a:pt x="4434" y="8016"/>
                  </a:cubicBezTo>
                  <a:cubicBezTo>
                    <a:pt x="4467" y="8016"/>
                    <a:pt x="4497" y="7996"/>
                    <a:pt x="4509" y="7963"/>
                  </a:cubicBezTo>
                  <a:lnTo>
                    <a:pt x="6696" y="1600"/>
                  </a:lnTo>
                  <a:cubicBezTo>
                    <a:pt x="6711" y="1559"/>
                    <a:pt x="6689" y="1513"/>
                    <a:pt x="6648" y="1499"/>
                  </a:cubicBezTo>
                  <a:lnTo>
                    <a:pt x="2302" y="5"/>
                  </a:lnTo>
                  <a:cubicBezTo>
                    <a:pt x="2294" y="2"/>
                    <a:pt x="2285" y="0"/>
                    <a:pt x="2277" y="0"/>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46"/>
            <p:cNvSpPr/>
            <p:nvPr/>
          </p:nvSpPr>
          <p:spPr>
            <a:xfrm rot="261644">
              <a:off x="8434730" y="2796376"/>
              <a:ext cx="318185" cy="126950"/>
            </a:xfrm>
            <a:custGeom>
              <a:avLst/>
              <a:gdLst/>
              <a:ahLst/>
              <a:cxnLst/>
              <a:rect l="l" t="t" r="r" b="b"/>
              <a:pathLst>
                <a:path w="7855" h="3134" extrusionOk="0">
                  <a:moveTo>
                    <a:pt x="398" y="0"/>
                  </a:moveTo>
                  <a:cubicBezTo>
                    <a:pt x="251" y="0"/>
                    <a:pt x="114" y="92"/>
                    <a:pt x="64" y="238"/>
                  </a:cubicBezTo>
                  <a:cubicBezTo>
                    <a:pt x="1" y="423"/>
                    <a:pt x="98" y="624"/>
                    <a:pt x="282" y="686"/>
                  </a:cubicBezTo>
                  <a:lnTo>
                    <a:pt x="7343" y="3114"/>
                  </a:lnTo>
                  <a:cubicBezTo>
                    <a:pt x="7382" y="3127"/>
                    <a:pt x="7421" y="3133"/>
                    <a:pt x="7459" y="3133"/>
                  </a:cubicBezTo>
                  <a:cubicBezTo>
                    <a:pt x="7605" y="3133"/>
                    <a:pt x="7741" y="3041"/>
                    <a:pt x="7791" y="2895"/>
                  </a:cubicBezTo>
                  <a:cubicBezTo>
                    <a:pt x="7855" y="2710"/>
                    <a:pt x="7757" y="2511"/>
                    <a:pt x="7573" y="2447"/>
                  </a:cubicBezTo>
                  <a:lnTo>
                    <a:pt x="512" y="19"/>
                  </a:lnTo>
                  <a:cubicBezTo>
                    <a:pt x="474" y="6"/>
                    <a:pt x="436" y="0"/>
                    <a:pt x="398" y="0"/>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46"/>
            <p:cNvSpPr/>
            <p:nvPr/>
          </p:nvSpPr>
          <p:spPr>
            <a:xfrm rot="261644">
              <a:off x="8120709" y="3368396"/>
              <a:ext cx="318185" cy="126990"/>
            </a:xfrm>
            <a:custGeom>
              <a:avLst/>
              <a:gdLst/>
              <a:ahLst/>
              <a:cxnLst/>
              <a:rect l="l" t="t" r="r" b="b"/>
              <a:pathLst>
                <a:path w="7855" h="3135" extrusionOk="0">
                  <a:moveTo>
                    <a:pt x="398" y="1"/>
                  </a:moveTo>
                  <a:cubicBezTo>
                    <a:pt x="251" y="1"/>
                    <a:pt x="114" y="93"/>
                    <a:pt x="64" y="238"/>
                  </a:cubicBezTo>
                  <a:cubicBezTo>
                    <a:pt x="1" y="423"/>
                    <a:pt x="97" y="624"/>
                    <a:pt x="282" y="687"/>
                  </a:cubicBezTo>
                  <a:lnTo>
                    <a:pt x="7343" y="3115"/>
                  </a:lnTo>
                  <a:cubicBezTo>
                    <a:pt x="7381" y="3128"/>
                    <a:pt x="7420" y="3134"/>
                    <a:pt x="7457" y="3134"/>
                  </a:cubicBezTo>
                  <a:cubicBezTo>
                    <a:pt x="7604" y="3134"/>
                    <a:pt x="7741" y="3042"/>
                    <a:pt x="7791" y="2896"/>
                  </a:cubicBezTo>
                  <a:cubicBezTo>
                    <a:pt x="7854" y="2712"/>
                    <a:pt x="7757" y="2511"/>
                    <a:pt x="7573" y="2448"/>
                  </a:cubicBezTo>
                  <a:lnTo>
                    <a:pt x="513" y="20"/>
                  </a:lnTo>
                  <a:cubicBezTo>
                    <a:pt x="474" y="7"/>
                    <a:pt x="436" y="1"/>
                    <a:pt x="398" y="1"/>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46"/>
            <p:cNvSpPr/>
            <p:nvPr/>
          </p:nvSpPr>
          <p:spPr>
            <a:xfrm rot="261644">
              <a:off x="8568932" y="2915133"/>
              <a:ext cx="156561" cy="72467"/>
            </a:xfrm>
            <a:custGeom>
              <a:avLst/>
              <a:gdLst/>
              <a:ahLst/>
              <a:cxnLst/>
              <a:rect l="l" t="t" r="r" b="b"/>
              <a:pathLst>
                <a:path w="3865" h="1789" extrusionOk="0">
                  <a:moveTo>
                    <a:pt x="398" y="1"/>
                  </a:moveTo>
                  <a:cubicBezTo>
                    <a:pt x="251" y="1"/>
                    <a:pt x="115" y="93"/>
                    <a:pt x="64" y="239"/>
                  </a:cubicBezTo>
                  <a:cubicBezTo>
                    <a:pt x="1" y="423"/>
                    <a:pt x="99" y="624"/>
                    <a:pt x="283" y="687"/>
                  </a:cubicBezTo>
                  <a:lnTo>
                    <a:pt x="3352" y="1770"/>
                  </a:lnTo>
                  <a:cubicBezTo>
                    <a:pt x="3390" y="1782"/>
                    <a:pt x="3429" y="1789"/>
                    <a:pt x="3467" y="1789"/>
                  </a:cubicBezTo>
                  <a:cubicBezTo>
                    <a:pt x="3614" y="1789"/>
                    <a:pt x="3751" y="1697"/>
                    <a:pt x="3801" y="1550"/>
                  </a:cubicBezTo>
                  <a:cubicBezTo>
                    <a:pt x="3864" y="1366"/>
                    <a:pt x="3766" y="1166"/>
                    <a:pt x="3583" y="1102"/>
                  </a:cubicBezTo>
                  <a:lnTo>
                    <a:pt x="512" y="20"/>
                  </a:lnTo>
                  <a:cubicBezTo>
                    <a:pt x="474" y="7"/>
                    <a:pt x="436" y="1"/>
                    <a:pt x="398" y="1"/>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7" name="Google Shape;1097;p46"/>
          <p:cNvGrpSpPr/>
          <p:nvPr/>
        </p:nvGrpSpPr>
        <p:grpSpPr>
          <a:xfrm>
            <a:off x="8000483" y="3817312"/>
            <a:ext cx="1139670" cy="1168677"/>
            <a:chOff x="332686" y="2776290"/>
            <a:chExt cx="1035123" cy="1061565"/>
          </a:xfrm>
        </p:grpSpPr>
        <p:sp>
          <p:nvSpPr>
            <p:cNvPr id="1098" name="Google Shape;1098;p46"/>
            <p:cNvSpPr/>
            <p:nvPr/>
          </p:nvSpPr>
          <p:spPr>
            <a:xfrm>
              <a:off x="332686" y="2776290"/>
              <a:ext cx="540229" cy="440267"/>
            </a:xfrm>
            <a:custGeom>
              <a:avLst/>
              <a:gdLst/>
              <a:ahLst/>
              <a:cxnLst/>
              <a:rect l="l" t="t" r="r" b="b"/>
              <a:pathLst>
                <a:path w="13954" h="11372" extrusionOk="0">
                  <a:moveTo>
                    <a:pt x="10439" y="1"/>
                  </a:moveTo>
                  <a:lnTo>
                    <a:pt x="1" y="11371"/>
                  </a:lnTo>
                  <a:lnTo>
                    <a:pt x="13954" y="4254"/>
                  </a:lnTo>
                  <a:lnTo>
                    <a:pt x="1043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46"/>
            <p:cNvSpPr/>
            <p:nvPr/>
          </p:nvSpPr>
          <p:spPr>
            <a:xfrm>
              <a:off x="364820" y="2787440"/>
              <a:ext cx="485835" cy="420832"/>
            </a:xfrm>
            <a:custGeom>
              <a:avLst/>
              <a:gdLst/>
              <a:ahLst/>
              <a:cxnLst/>
              <a:rect l="l" t="t" r="r" b="b"/>
              <a:pathLst>
                <a:path w="12549" h="10870" extrusionOk="0">
                  <a:moveTo>
                    <a:pt x="10202" y="0"/>
                  </a:moveTo>
                  <a:lnTo>
                    <a:pt x="372" y="9876"/>
                  </a:lnTo>
                  <a:cubicBezTo>
                    <a:pt x="1" y="10250"/>
                    <a:pt x="279" y="10869"/>
                    <a:pt x="781" y="10869"/>
                  </a:cubicBezTo>
                  <a:cubicBezTo>
                    <a:pt x="807" y="10869"/>
                    <a:pt x="834" y="10867"/>
                    <a:pt x="861" y="10864"/>
                  </a:cubicBezTo>
                  <a:lnTo>
                    <a:pt x="10607" y="9592"/>
                  </a:lnTo>
                  <a:lnTo>
                    <a:pt x="12549" y="292"/>
                  </a:lnTo>
                  <a:lnTo>
                    <a:pt x="102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0" name="Google Shape;1100;p46"/>
            <p:cNvGrpSpPr/>
            <p:nvPr/>
          </p:nvGrpSpPr>
          <p:grpSpPr>
            <a:xfrm>
              <a:off x="332764" y="2836144"/>
              <a:ext cx="973721" cy="1001712"/>
              <a:chOff x="332764" y="2836144"/>
              <a:chExt cx="973721" cy="1001712"/>
            </a:xfrm>
          </p:grpSpPr>
          <p:sp>
            <p:nvSpPr>
              <p:cNvPr id="1101" name="Google Shape;1101;p46"/>
              <p:cNvSpPr/>
              <p:nvPr/>
            </p:nvSpPr>
            <p:spPr>
              <a:xfrm>
                <a:off x="332764" y="2836144"/>
                <a:ext cx="973721" cy="1001712"/>
              </a:xfrm>
              <a:custGeom>
                <a:avLst/>
                <a:gdLst/>
                <a:ahLst/>
                <a:cxnLst/>
                <a:rect l="l" t="t" r="r" b="b"/>
                <a:pathLst>
                  <a:path w="25151" h="25874" extrusionOk="0">
                    <a:moveTo>
                      <a:pt x="11885" y="1"/>
                    </a:moveTo>
                    <a:lnTo>
                      <a:pt x="1" y="9824"/>
                    </a:lnTo>
                    <a:lnTo>
                      <a:pt x="13266" y="25873"/>
                    </a:lnTo>
                    <a:lnTo>
                      <a:pt x="25151" y="16050"/>
                    </a:lnTo>
                    <a:lnTo>
                      <a:pt x="1188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46"/>
              <p:cNvSpPr/>
              <p:nvPr/>
            </p:nvSpPr>
            <p:spPr>
              <a:xfrm>
                <a:off x="332764" y="2836144"/>
                <a:ext cx="973721" cy="1001712"/>
              </a:xfrm>
              <a:custGeom>
                <a:avLst/>
                <a:gdLst/>
                <a:ahLst/>
                <a:cxnLst/>
                <a:rect l="l" t="t" r="r" b="b"/>
                <a:pathLst>
                  <a:path w="25151" h="25874" extrusionOk="0">
                    <a:moveTo>
                      <a:pt x="11885" y="1"/>
                    </a:moveTo>
                    <a:lnTo>
                      <a:pt x="1" y="9824"/>
                    </a:lnTo>
                    <a:lnTo>
                      <a:pt x="13266" y="25873"/>
                    </a:lnTo>
                    <a:lnTo>
                      <a:pt x="25151" y="16050"/>
                    </a:lnTo>
                    <a:lnTo>
                      <a:pt x="11885" y="1"/>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3" name="Google Shape;1103;p46"/>
            <p:cNvSpPr/>
            <p:nvPr/>
          </p:nvSpPr>
          <p:spPr>
            <a:xfrm>
              <a:off x="394088" y="2785427"/>
              <a:ext cx="973721" cy="1001712"/>
            </a:xfrm>
            <a:custGeom>
              <a:avLst/>
              <a:gdLst/>
              <a:ahLst/>
              <a:cxnLst/>
              <a:rect l="l" t="t" r="r" b="b"/>
              <a:pathLst>
                <a:path w="25151" h="25874" extrusionOk="0">
                  <a:moveTo>
                    <a:pt x="11886" y="0"/>
                  </a:moveTo>
                  <a:lnTo>
                    <a:pt x="1" y="9823"/>
                  </a:lnTo>
                  <a:lnTo>
                    <a:pt x="13266" y="25873"/>
                  </a:lnTo>
                  <a:lnTo>
                    <a:pt x="25151" y="16050"/>
                  </a:lnTo>
                  <a:lnTo>
                    <a:pt x="1188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46"/>
            <p:cNvSpPr/>
            <p:nvPr/>
          </p:nvSpPr>
          <p:spPr>
            <a:xfrm>
              <a:off x="774115" y="3699643"/>
              <a:ext cx="75223" cy="67480"/>
            </a:xfrm>
            <a:custGeom>
              <a:avLst/>
              <a:gdLst/>
              <a:ahLst/>
              <a:cxnLst/>
              <a:rect l="l" t="t" r="r" b="b"/>
              <a:pathLst>
                <a:path w="1943" h="1743" extrusionOk="0">
                  <a:moveTo>
                    <a:pt x="1586" y="0"/>
                  </a:moveTo>
                  <a:lnTo>
                    <a:pt x="0" y="1311"/>
                  </a:lnTo>
                  <a:lnTo>
                    <a:pt x="357" y="1742"/>
                  </a:lnTo>
                  <a:lnTo>
                    <a:pt x="1942" y="432"/>
                  </a:lnTo>
                  <a:lnTo>
                    <a:pt x="158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6"/>
            <p:cNvSpPr/>
            <p:nvPr/>
          </p:nvSpPr>
          <p:spPr>
            <a:xfrm>
              <a:off x="597303" y="3485704"/>
              <a:ext cx="200892" cy="219553"/>
            </a:xfrm>
            <a:custGeom>
              <a:avLst/>
              <a:gdLst/>
              <a:ahLst/>
              <a:cxnLst/>
              <a:rect l="l" t="t" r="r" b="b"/>
              <a:pathLst>
                <a:path w="5189" h="5671" extrusionOk="0">
                  <a:moveTo>
                    <a:pt x="1586" y="1"/>
                  </a:moveTo>
                  <a:lnTo>
                    <a:pt x="0" y="1311"/>
                  </a:lnTo>
                  <a:lnTo>
                    <a:pt x="3603" y="5670"/>
                  </a:lnTo>
                  <a:lnTo>
                    <a:pt x="5189" y="4360"/>
                  </a:lnTo>
                  <a:lnTo>
                    <a:pt x="15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46"/>
            <p:cNvSpPr/>
            <p:nvPr/>
          </p:nvSpPr>
          <p:spPr>
            <a:xfrm>
              <a:off x="546277" y="2936687"/>
              <a:ext cx="549947" cy="548166"/>
            </a:xfrm>
            <a:custGeom>
              <a:avLst/>
              <a:gdLst/>
              <a:ahLst/>
              <a:cxnLst/>
              <a:rect l="l" t="t" r="r" b="b"/>
              <a:pathLst>
                <a:path w="14205" h="14159" extrusionOk="0">
                  <a:moveTo>
                    <a:pt x="7853" y="1"/>
                  </a:moveTo>
                  <a:cubicBezTo>
                    <a:pt x="7841" y="1"/>
                    <a:pt x="7828" y="5"/>
                    <a:pt x="7818" y="14"/>
                  </a:cubicBezTo>
                  <a:lnTo>
                    <a:pt x="28" y="6452"/>
                  </a:lnTo>
                  <a:cubicBezTo>
                    <a:pt x="3" y="6471"/>
                    <a:pt x="1" y="6507"/>
                    <a:pt x="21" y="6530"/>
                  </a:cubicBezTo>
                  <a:lnTo>
                    <a:pt x="6308" y="14137"/>
                  </a:lnTo>
                  <a:cubicBezTo>
                    <a:pt x="6319" y="14151"/>
                    <a:pt x="6335" y="14159"/>
                    <a:pt x="6351" y="14159"/>
                  </a:cubicBezTo>
                  <a:cubicBezTo>
                    <a:pt x="6364" y="14159"/>
                    <a:pt x="6376" y="14154"/>
                    <a:pt x="6387" y="14146"/>
                  </a:cubicBezTo>
                  <a:lnTo>
                    <a:pt x="14176" y="7708"/>
                  </a:lnTo>
                  <a:cubicBezTo>
                    <a:pt x="14201" y="7688"/>
                    <a:pt x="14204" y="7653"/>
                    <a:pt x="14184" y="7630"/>
                  </a:cubicBezTo>
                  <a:lnTo>
                    <a:pt x="7897" y="21"/>
                  </a:lnTo>
                  <a:cubicBezTo>
                    <a:pt x="7886" y="8"/>
                    <a:pt x="7870" y="1"/>
                    <a:pt x="78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46"/>
            <p:cNvSpPr/>
            <p:nvPr/>
          </p:nvSpPr>
          <p:spPr>
            <a:xfrm>
              <a:off x="607602" y="2997856"/>
              <a:ext cx="427259" cy="425826"/>
            </a:xfrm>
            <a:custGeom>
              <a:avLst/>
              <a:gdLst/>
              <a:ahLst/>
              <a:cxnLst/>
              <a:rect l="l" t="t" r="r" b="b"/>
              <a:pathLst>
                <a:path w="11036" h="10999" extrusionOk="0">
                  <a:moveTo>
                    <a:pt x="6099" y="0"/>
                  </a:moveTo>
                  <a:cubicBezTo>
                    <a:pt x="6087" y="0"/>
                    <a:pt x="6074" y="4"/>
                    <a:pt x="6065" y="13"/>
                  </a:cubicBezTo>
                  <a:lnTo>
                    <a:pt x="27" y="5003"/>
                  </a:lnTo>
                  <a:cubicBezTo>
                    <a:pt x="3" y="5023"/>
                    <a:pt x="0" y="5059"/>
                    <a:pt x="20" y="5081"/>
                  </a:cubicBezTo>
                  <a:lnTo>
                    <a:pt x="4893" y="10978"/>
                  </a:lnTo>
                  <a:cubicBezTo>
                    <a:pt x="4904" y="10992"/>
                    <a:pt x="4920" y="10999"/>
                    <a:pt x="4936" y="10999"/>
                  </a:cubicBezTo>
                  <a:cubicBezTo>
                    <a:pt x="4949" y="10999"/>
                    <a:pt x="4962" y="10994"/>
                    <a:pt x="4972" y="10986"/>
                  </a:cubicBezTo>
                  <a:lnTo>
                    <a:pt x="11009" y="5996"/>
                  </a:lnTo>
                  <a:cubicBezTo>
                    <a:pt x="11032" y="5977"/>
                    <a:pt x="11036" y="5942"/>
                    <a:pt x="11017" y="5917"/>
                  </a:cubicBezTo>
                  <a:lnTo>
                    <a:pt x="6143" y="21"/>
                  </a:lnTo>
                  <a:cubicBezTo>
                    <a:pt x="6132" y="7"/>
                    <a:pt x="6116" y="0"/>
                    <a:pt x="6099" y="0"/>
                  </a:cubicBezTo>
                  <a:close/>
                </a:path>
              </a:pathLst>
            </a:custGeom>
            <a:solidFill>
              <a:srgbClr val="FFFFFF">
                <a:alpha val="6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6"/>
            <p:cNvSpPr/>
            <p:nvPr/>
          </p:nvSpPr>
          <p:spPr>
            <a:xfrm>
              <a:off x="853248" y="3292903"/>
              <a:ext cx="272631" cy="230083"/>
            </a:xfrm>
            <a:custGeom>
              <a:avLst/>
              <a:gdLst/>
              <a:ahLst/>
              <a:cxnLst/>
              <a:rect l="l" t="t" r="r" b="b"/>
              <a:pathLst>
                <a:path w="7042" h="5943" extrusionOk="0">
                  <a:moveTo>
                    <a:pt x="6557" y="0"/>
                  </a:moveTo>
                  <a:cubicBezTo>
                    <a:pt x="6509" y="0"/>
                    <a:pt x="6460" y="16"/>
                    <a:pt x="6421" y="49"/>
                  </a:cubicBezTo>
                  <a:lnTo>
                    <a:pt x="104" y="5269"/>
                  </a:lnTo>
                  <a:cubicBezTo>
                    <a:pt x="14" y="5344"/>
                    <a:pt x="1" y="5479"/>
                    <a:pt x="76" y="5570"/>
                  </a:cubicBezTo>
                  <a:lnTo>
                    <a:pt x="320" y="5865"/>
                  </a:lnTo>
                  <a:cubicBezTo>
                    <a:pt x="363" y="5916"/>
                    <a:pt x="424" y="5942"/>
                    <a:pt x="486" y="5942"/>
                  </a:cubicBezTo>
                  <a:cubicBezTo>
                    <a:pt x="534" y="5942"/>
                    <a:pt x="582" y="5926"/>
                    <a:pt x="621" y="5893"/>
                  </a:cubicBezTo>
                  <a:lnTo>
                    <a:pt x="6938" y="674"/>
                  </a:lnTo>
                  <a:cubicBezTo>
                    <a:pt x="7028" y="597"/>
                    <a:pt x="7041" y="463"/>
                    <a:pt x="6966" y="373"/>
                  </a:cubicBezTo>
                  <a:lnTo>
                    <a:pt x="6722" y="78"/>
                  </a:lnTo>
                  <a:cubicBezTo>
                    <a:pt x="6680" y="27"/>
                    <a:pt x="6618" y="0"/>
                    <a:pt x="6557" y="0"/>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9" name="Google Shape;1109;p46"/>
          <p:cNvSpPr/>
          <p:nvPr/>
        </p:nvSpPr>
        <p:spPr>
          <a:xfrm>
            <a:off x="4227373" y="4371434"/>
            <a:ext cx="1541585" cy="771130"/>
          </a:xfrm>
          <a:custGeom>
            <a:avLst/>
            <a:gdLst/>
            <a:ahLst/>
            <a:cxnLst/>
            <a:rect l="l" t="t" r="r" b="b"/>
            <a:pathLst>
              <a:path w="32008" h="16011" extrusionOk="0">
                <a:moveTo>
                  <a:pt x="15947" y="0"/>
                </a:moveTo>
                <a:cubicBezTo>
                  <a:pt x="14970" y="0"/>
                  <a:pt x="14033" y="363"/>
                  <a:pt x="13249" y="1051"/>
                </a:cubicBezTo>
                <a:cubicBezTo>
                  <a:pt x="12085" y="2074"/>
                  <a:pt x="11612" y="3628"/>
                  <a:pt x="11675" y="5142"/>
                </a:cubicBezTo>
                <a:cubicBezTo>
                  <a:pt x="11684" y="5358"/>
                  <a:pt x="11707" y="5566"/>
                  <a:pt x="11737" y="5773"/>
                </a:cubicBezTo>
                <a:cubicBezTo>
                  <a:pt x="11728" y="5771"/>
                  <a:pt x="11718" y="5767"/>
                  <a:pt x="11711" y="5764"/>
                </a:cubicBezTo>
                <a:cubicBezTo>
                  <a:pt x="11482" y="5686"/>
                  <a:pt x="11239" y="5647"/>
                  <a:pt x="10998" y="5626"/>
                </a:cubicBezTo>
                <a:cubicBezTo>
                  <a:pt x="10945" y="5622"/>
                  <a:pt x="10892" y="5620"/>
                  <a:pt x="10838" y="5620"/>
                </a:cubicBezTo>
                <a:cubicBezTo>
                  <a:pt x="10366" y="5620"/>
                  <a:pt x="9894" y="5798"/>
                  <a:pt x="9543" y="6118"/>
                </a:cubicBezTo>
                <a:cubicBezTo>
                  <a:pt x="9432" y="6218"/>
                  <a:pt x="9339" y="6345"/>
                  <a:pt x="9257" y="6480"/>
                </a:cubicBezTo>
                <a:cubicBezTo>
                  <a:pt x="8933" y="6227"/>
                  <a:pt x="8558" y="6045"/>
                  <a:pt x="8192" y="5965"/>
                </a:cubicBezTo>
                <a:cubicBezTo>
                  <a:pt x="7742" y="5866"/>
                  <a:pt x="7285" y="5811"/>
                  <a:pt x="6831" y="5811"/>
                </a:cubicBezTo>
                <a:cubicBezTo>
                  <a:pt x="6147" y="5811"/>
                  <a:pt x="5469" y="5936"/>
                  <a:pt x="4833" y="6223"/>
                </a:cubicBezTo>
                <a:cubicBezTo>
                  <a:pt x="3965" y="6615"/>
                  <a:pt x="3230" y="7308"/>
                  <a:pt x="2761" y="8135"/>
                </a:cubicBezTo>
                <a:cubicBezTo>
                  <a:pt x="2306" y="8938"/>
                  <a:pt x="2093" y="9875"/>
                  <a:pt x="2299" y="10763"/>
                </a:cubicBezTo>
                <a:cubicBezTo>
                  <a:pt x="2136" y="10780"/>
                  <a:pt x="1974" y="10816"/>
                  <a:pt x="1814" y="10872"/>
                </a:cubicBezTo>
                <a:cubicBezTo>
                  <a:pt x="992" y="11160"/>
                  <a:pt x="425" y="11847"/>
                  <a:pt x="203" y="12634"/>
                </a:cubicBezTo>
                <a:cubicBezTo>
                  <a:pt x="0" y="13357"/>
                  <a:pt x="85" y="14165"/>
                  <a:pt x="531" y="14834"/>
                </a:cubicBezTo>
                <a:cubicBezTo>
                  <a:pt x="973" y="15496"/>
                  <a:pt x="1754" y="15887"/>
                  <a:pt x="2576" y="15986"/>
                </a:cubicBezTo>
                <a:lnTo>
                  <a:pt x="2576" y="16002"/>
                </a:lnTo>
                <a:lnTo>
                  <a:pt x="2780" y="16002"/>
                </a:lnTo>
                <a:cubicBezTo>
                  <a:pt x="2858" y="16007"/>
                  <a:pt x="2937" y="16010"/>
                  <a:pt x="3015" y="16010"/>
                </a:cubicBezTo>
                <a:cubicBezTo>
                  <a:pt x="3087" y="16010"/>
                  <a:pt x="3158" y="16008"/>
                  <a:pt x="3228" y="16002"/>
                </a:cubicBezTo>
                <a:lnTo>
                  <a:pt x="29545" y="16002"/>
                </a:lnTo>
                <a:lnTo>
                  <a:pt x="29545" y="15990"/>
                </a:lnTo>
                <a:cubicBezTo>
                  <a:pt x="29639" y="15999"/>
                  <a:pt x="29735" y="16004"/>
                  <a:pt x="29831" y="16004"/>
                </a:cubicBezTo>
                <a:cubicBezTo>
                  <a:pt x="30554" y="16004"/>
                  <a:pt x="31315" y="15740"/>
                  <a:pt x="31594" y="15061"/>
                </a:cubicBezTo>
                <a:cubicBezTo>
                  <a:pt x="32008" y="14056"/>
                  <a:pt x="31537" y="12765"/>
                  <a:pt x="30338" y="12608"/>
                </a:cubicBezTo>
                <a:cubicBezTo>
                  <a:pt x="30233" y="12594"/>
                  <a:pt x="30122" y="12588"/>
                  <a:pt x="30009" y="12588"/>
                </a:cubicBezTo>
                <a:cubicBezTo>
                  <a:pt x="30000" y="12588"/>
                  <a:pt x="29990" y="12588"/>
                  <a:pt x="29980" y="12588"/>
                </a:cubicBezTo>
                <a:cubicBezTo>
                  <a:pt x="30214" y="12356"/>
                  <a:pt x="30418" y="12092"/>
                  <a:pt x="30575" y="11780"/>
                </a:cubicBezTo>
                <a:cubicBezTo>
                  <a:pt x="30889" y="11159"/>
                  <a:pt x="31042" y="10447"/>
                  <a:pt x="30973" y="9754"/>
                </a:cubicBezTo>
                <a:cubicBezTo>
                  <a:pt x="30900" y="9008"/>
                  <a:pt x="30600" y="8095"/>
                  <a:pt x="29907" y="7712"/>
                </a:cubicBezTo>
                <a:cubicBezTo>
                  <a:pt x="29472" y="7472"/>
                  <a:pt x="28970" y="7358"/>
                  <a:pt x="28462" y="7358"/>
                </a:cubicBezTo>
                <a:cubicBezTo>
                  <a:pt x="28136" y="7358"/>
                  <a:pt x="27808" y="7405"/>
                  <a:pt x="27493" y="7495"/>
                </a:cubicBezTo>
                <a:cubicBezTo>
                  <a:pt x="27545" y="7272"/>
                  <a:pt x="27591" y="7046"/>
                  <a:pt x="27623" y="6821"/>
                </a:cubicBezTo>
                <a:cubicBezTo>
                  <a:pt x="27820" y="5441"/>
                  <a:pt x="27621" y="4108"/>
                  <a:pt x="26675" y="3042"/>
                </a:cubicBezTo>
                <a:cubicBezTo>
                  <a:pt x="25907" y="2174"/>
                  <a:pt x="24753" y="1640"/>
                  <a:pt x="23595" y="1617"/>
                </a:cubicBezTo>
                <a:cubicBezTo>
                  <a:pt x="23571" y="1617"/>
                  <a:pt x="23548" y="1616"/>
                  <a:pt x="23525" y="1616"/>
                </a:cubicBezTo>
                <a:cubicBezTo>
                  <a:pt x="22400" y="1616"/>
                  <a:pt x="21385" y="2132"/>
                  <a:pt x="20671" y="2915"/>
                </a:cubicBezTo>
                <a:cubicBezTo>
                  <a:pt x="20657" y="2892"/>
                  <a:pt x="20643" y="2866"/>
                  <a:pt x="20630" y="2842"/>
                </a:cubicBezTo>
                <a:cubicBezTo>
                  <a:pt x="19850" y="1642"/>
                  <a:pt x="18656" y="695"/>
                  <a:pt x="17300" y="230"/>
                </a:cubicBezTo>
                <a:cubicBezTo>
                  <a:pt x="16848" y="76"/>
                  <a:pt x="16393" y="0"/>
                  <a:pt x="159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46"/>
          <p:cNvSpPr/>
          <p:nvPr/>
        </p:nvSpPr>
        <p:spPr>
          <a:xfrm>
            <a:off x="7975050" y="1559154"/>
            <a:ext cx="1306700" cy="457721"/>
          </a:xfrm>
          <a:custGeom>
            <a:avLst/>
            <a:gdLst/>
            <a:ahLst/>
            <a:cxnLst/>
            <a:rect l="l" t="t" r="r" b="b"/>
            <a:pathLst>
              <a:path w="17682" h="6194" extrusionOk="0">
                <a:moveTo>
                  <a:pt x="6357" y="0"/>
                </a:moveTo>
                <a:cubicBezTo>
                  <a:pt x="6100" y="0"/>
                  <a:pt x="5851" y="36"/>
                  <a:pt x="5620" y="115"/>
                </a:cubicBezTo>
                <a:cubicBezTo>
                  <a:pt x="5015" y="322"/>
                  <a:pt x="4375" y="656"/>
                  <a:pt x="4084" y="1406"/>
                </a:cubicBezTo>
                <a:cubicBezTo>
                  <a:pt x="3823" y="2079"/>
                  <a:pt x="3697" y="2765"/>
                  <a:pt x="3725" y="3491"/>
                </a:cubicBezTo>
                <a:cubicBezTo>
                  <a:pt x="3632" y="3484"/>
                  <a:pt x="3538" y="3481"/>
                  <a:pt x="3444" y="3481"/>
                </a:cubicBezTo>
                <a:cubicBezTo>
                  <a:pt x="2927" y="3481"/>
                  <a:pt x="2412" y="3580"/>
                  <a:pt x="1970" y="3775"/>
                </a:cubicBezTo>
                <a:cubicBezTo>
                  <a:pt x="1107" y="4160"/>
                  <a:pt x="182" y="5015"/>
                  <a:pt x="0" y="6193"/>
                </a:cubicBezTo>
                <a:lnTo>
                  <a:pt x="17681" y="6193"/>
                </a:lnTo>
                <a:cubicBezTo>
                  <a:pt x="17640" y="5218"/>
                  <a:pt x="17280" y="4285"/>
                  <a:pt x="16551" y="3808"/>
                </a:cubicBezTo>
                <a:cubicBezTo>
                  <a:pt x="16244" y="3607"/>
                  <a:pt x="15901" y="3520"/>
                  <a:pt x="15552" y="3520"/>
                </a:cubicBezTo>
                <a:cubicBezTo>
                  <a:pt x="15205" y="3520"/>
                  <a:pt x="14850" y="3606"/>
                  <a:pt x="14517" y="3752"/>
                </a:cubicBezTo>
                <a:cubicBezTo>
                  <a:pt x="14362" y="2672"/>
                  <a:pt x="13989" y="1555"/>
                  <a:pt x="13153" y="1081"/>
                </a:cubicBezTo>
                <a:cubicBezTo>
                  <a:pt x="12768" y="864"/>
                  <a:pt x="12362" y="764"/>
                  <a:pt x="11960" y="764"/>
                </a:cubicBezTo>
                <a:cubicBezTo>
                  <a:pt x="11146" y="764"/>
                  <a:pt x="10349" y="1173"/>
                  <a:pt x="9785" y="1843"/>
                </a:cubicBezTo>
                <a:cubicBezTo>
                  <a:pt x="9651" y="1662"/>
                  <a:pt x="9514" y="1502"/>
                  <a:pt x="9383" y="1370"/>
                </a:cubicBezTo>
                <a:cubicBezTo>
                  <a:pt x="8634" y="620"/>
                  <a:pt x="7423" y="0"/>
                  <a:pt x="6357" y="0"/>
                </a:cubicBezTo>
                <a:close/>
                <a:moveTo>
                  <a:pt x="0" y="6193"/>
                </a:moveTo>
                <a:lnTo>
                  <a:pt x="0" y="6194"/>
                </a:lnTo>
                <a:cubicBezTo>
                  <a:pt x="0" y="6194"/>
                  <a:pt x="0" y="6193"/>
                  <a:pt x="0" y="61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图片 19">
            <a:extLst>
              <a:ext uri="{FF2B5EF4-FFF2-40B4-BE49-F238E27FC236}">
                <a16:creationId xmlns:a16="http://schemas.microsoft.com/office/drawing/2014/main" id="{4D615A34-96E6-F2D0-18D6-DCC44F48B4A3}"/>
              </a:ext>
            </a:extLst>
          </p:cNvPr>
          <p:cNvPicPr>
            <a:picLocks noChangeAspect="1"/>
          </p:cNvPicPr>
          <p:nvPr/>
        </p:nvPicPr>
        <p:blipFill>
          <a:blip r:embed="rId3" cstate="email"/>
          <a:stretch>
            <a:fillRect/>
          </a:stretch>
        </p:blipFill>
        <p:spPr>
          <a:xfrm>
            <a:off x="447081" y="1693751"/>
            <a:ext cx="3984790" cy="3984790"/>
          </a:xfrm>
          <a:prstGeom prst="rect">
            <a:avLst/>
          </a:prstGeom>
        </p:spPr>
      </p:pic>
      <p:pic>
        <p:nvPicPr>
          <p:cNvPr id="3" name="图片 16">
            <a:extLst>
              <a:ext uri="{FF2B5EF4-FFF2-40B4-BE49-F238E27FC236}">
                <a16:creationId xmlns:a16="http://schemas.microsoft.com/office/drawing/2014/main" id="{21974E12-69B4-D0AF-4B02-D82B872818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7784" y="1055152"/>
            <a:ext cx="4657776" cy="2896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13">
            <a:extLst>
              <a:ext uri="{FF2B5EF4-FFF2-40B4-BE49-F238E27FC236}">
                <a16:creationId xmlns:a16="http://schemas.microsoft.com/office/drawing/2014/main" id="{FC2E361A-8D0E-2405-BB56-797A94C46FB4}"/>
              </a:ext>
            </a:extLst>
          </p:cNvPr>
          <p:cNvSpPr txBox="1"/>
          <p:nvPr/>
        </p:nvSpPr>
        <p:spPr>
          <a:xfrm>
            <a:off x="4932571" y="1585239"/>
            <a:ext cx="2942893" cy="1631216"/>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vi-VN" sz="2000" i="1">
                <a:solidFill>
                  <a:schemeClr val="accent6"/>
                </a:solidFill>
                <a:latin typeface="+mj-lt"/>
              </a:rPr>
              <a:t>Em hãy cho biết bài văn phân tích một nhân vật văn học trong cuốn sách đã đọc cần đáp ứng những yêu cầu nào?</a:t>
            </a:r>
            <a:endParaRPr lang="en-US" sz="2000">
              <a:solidFill>
                <a:schemeClr val="accent6"/>
              </a:solidFill>
              <a:latin typeface="+mj-lt"/>
            </a:endParaRPr>
          </a:p>
        </p:txBody>
      </p:sp>
    </p:spTree>
    <p:extLst>
      <p:ext uri="{BB962C8B-B14F-4D97-AF65-F5344CB8AC3E}">
        <p14:creationId xmlns:p14="http://schemas.microsoft.com/office/powerpoint/2010/main" val="19611965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78"/>
        <p:cNvGrpSpPr/>
        <p:nvPr/>
      </p:nvGrpSpPr>
      <p:grpSpPr>
        <a:xfrm>
          <a:off x="0" y="0"/>
          <a:ext cx="0" cy="0"/>
          <a:chOff x="0" y="0"/>
          <a:chExt cx="0" cy="0"/>
        </a:xfrm>
      </p:grpSpPr>
      <p:sp>
        <p:nvSpPr>
          <p:cNvPr id="1079" name="Google Shape;1079;p46"/>
          <p:cNvSpPr/>
          <p:nvPr/>
        </p:nvSpPr>
        <p:spPr>
          <a:xfrm>
            <a:off x="381535" y="966081"/>
            <a:ext cx="8380930" cy="3911521"/>
          </a:xfrm>
          <a:prstGeom prst="roundRect">
            <a:avLst>
              <a:gd name="adj" fmla="val 7458"/>
            </a:avLst>
          </a:prstGeom>
          <a:solidFill>
            <a:srgbClr val="6C66C9">
              <a:alpha val="3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46"/>
          <p:cNvSpPr txBox="1">
            <a:spLocks noGrp="1"/>
          </p:cNvSpPr>
          <p:nvPr>
            <p:ph type="title"/>
          </p:nvPr>
        </p:nvSpPr>
        <p:spPr>
          <a:xfrm>
            <a:off x="865861" y="20941"/>
            <a:ext cx="7573663"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800" b="1">
                <a:solidFill>
                  <a:schemeClr val="accent1">
                    <a:lumMod val="75000"/>
                  </a:schemeClr>
                </a:solidFill>
                <a:latin typeface="Times New Roman" panose="02020603050405020304" pitchFamily="18" charset="0"/>
                <a:cs typeface="Times New Roman" panose="02020603050405020304" pitchFamily="18" charset="0"/>
              </a:rPr>
              <a:t>3.1. Tìm hiểu yêu cầu đối với bài văn phân tích một nhân vật văn học trong cuốn sách đã đọc</a:t>
            </a:r>
            <a:endParaRPr sz="2800" b="1">
              <a:solidFill>
                <a:schemeClr val="accent1">
                  <a:lumMod val="75000"/>
                </a:schemeClr>
              </a:solidFill>
              <a:latin typeface="Times New Roman" panose="02020603050405020304" pitchFamily="18" charset="0"/>
              <a:cs typeface="Times New Roman" panose="02020603050405020304" pitchFamily="18" charset="0"/>
            </a:endParaRPr>
          </a:p>
        </p:txBody>
      </p:sp>
      <p:grpSp>
        <p:nvGrpSpPr>
          <p:cNvPr id="1083" name="Google Shape;1083;p46"/>
          <p:cNvGrpSpPr/>
          <p:nvPr/>
        </p:nvGrpSpPr>
        <p:grpSpPr>
          <a:xfrm>
            <a:off x="0" y="4013034"/>
            <a:ext cx="1033579" cy="1168669"/>
            <a:chOff x="7945333" y="2627022"/>
            <a:chExt cx="969223" cy="1095901"/>
          </a:xfrm>
        </p:grpSpPr>
        <p:sp>
          <p:nvSpPr>
            <p:cNvPr id="1084" name="Google Shape;1084;p46"/>
            <p:cNvSpPr/>
            <p:nvPr/>
          </p:nvSpPr>
          <p:spPr>
            <a:xfrm rot="261644">
              <a:off x="7981321" y="2706981"/>
              <a:ext cx="817032" cy="977724"/>
            </a:xfrm>
            <a:custGeom>
              <a:avLst/>
              <a:gdLst/>
              <a:ahLst/>
              <a:cxnLst/>
              <a:rect l="l" t="t" r="r" b="b"/>
              <a:pathLst>
                <a:path w="20170" h="24137" extrusionOk="0">
                  <a:moveTo>
                    <a:pt x="6706" y="1"/>
                  </a:moveTo>
                  <a:lnTo>
                    <a:pt x="0" y="19507"/>
                  </a:lnTo>
                  <a:lnTo>
                    <a:pt x="13464" y="24136"/>
                  </a:lnTo>
                  <a:lnTo>
                    <a:pt x="20169" y="4630"/>
                  </a:lnTo>
                  <a:lnTo>
                    <a:pt x="67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5" name="Google Shape;1085;p46"/>
            <p:cNvGrpSpPr/>
            <p:nvPr/>
          </p:nvGrpSpPr>
          <p:grpSpPr>
            <a:xfrm>
              <a:off x="8474448" y="3559211"/>
              <a:ext cx="101364" cy="140764"/>
              <a:chOff x="8474448" y="3559211"/>
              <a:chExt cx="101364" cy="140764"/>
            </a:xfrm>
          </p:grpSpPr>
          <p:sp>
            <p:nvSpPr>
              <p:cNvPr id="1086" name="Google Shape;1086;p46"/>
              <p:cNvSpPr/>
              <p:nvPr/>
            </p:nvSpPr>
            <p:spPr>
              <a:xfrm rot="261644">
                <a:off x="8479418" y="3562492"/>
                <a:ext cx="91425" cy="134201"/>
              </a:xfrm>
              <a:custGeom>
                <a:avLst/>
                <a:gdLst/>
                <a:ahLst/>
                <a:cxnLst/>
                <a:rect l="l" t="t" r="r" b="b"/>
                <a:pathLst>
                  <a:path w="2257" h="3313" extrusionOk="0">
                    <a:moveTo>
                      <a:pt x="225" y="0"/>
                    </a:moveTo>
                    <a:cubicBezTo>
                      <a:pt x="225" y="0"/>
                      <a:pt x="1" y="2457"/>
                      <a:pt x="366" y="3303"/>
                    </a:cubicBezTo>
                    <a:cubicBezTo>
                      <a:pt x="435" y="3309"/>
                      <a:pt x="502" y="3312"/>
                      <a:pt x="567" y="3312"/>
                    </a:cubicBezTo>
                    <a:cubicBezTo>
                      <a:pt x="1983" y="3312"/>
                      <a:pt x="2256" y="1911"/>
                      <a:pt x="2256" y="1911"/>
                    </a:cubicBezTo>
                    <a:lnTo>
                      <a:pt x="22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46"/>
              <p:cNvSpPr/>
              <p:nvPr/>
            </p:nvSpPr>
            <p:spPr>
              <a:xfrm rot="261644">
                <a:off x="8479418" y="3562492"/>
                <a:ext cx="91425" cy="134201"/>
              </a:xfrm>
              <a:custGeom>
                <a:avLst/>
                <a:gdLst/>
                <a:ahLst/>
                <a:cxnLst/>
                <a:rect l="l" t="t" r="r" b="b"/>
                <a:pathLst>
                  <a:path w="2257" h="3313" extrusionOk="0">
                    <a:moveTo>
                      <a:pt x="225" y="0"/>
                    </a:moveTo>
                    <a:cubicBezTo>
                      <a:pt x="225" y="0"/>
                      <a:pt x="1" y="2457"/>
                      <a:pt x="366" y="3303"/>
                    </a:cubicBezTo>
                    <a:cubicBezTo>
                      <a:pt x="435" y="3309"/>
                      <a:pt x="502" y="3312"/>
                      <a:pt x="567" y="3312"/>
                    </a:cubicBezTo>
                    <a:cubicBezTo>
                      <a:pt x="1983" y="3312"/>
                      <a:pt x="2256" y="1911"/>
                      <a:pt x="2256" y="1911"/>
                    </a:cubicBezTo>
                    <a:lnTo>
                      <a:pt x="2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8" name="Google Shape;1088;p46"/>
            <p:cNvSpPr/>
            <p:nvPr/>
          </p:nvSpPr>
          <p:spPr>
            <a:xfrm rot="261644">
              <a:off x="7997479" y="2667067"/>
              <a:ext cx="817113" cy="1008833"/>
            </a:xfrm>
            <a:custGeom>
              <a:avLst/>
              <a:gdLst/>
              <a:ahLst/>
              <a:cxnLst/>
              <a:rect l="l" t="t" r="r" b="b"/>
              <a:pathLst>
                <a:path w="20172" h="24905" extrusionOk="0">
                  <a:moveTo>
                    <a:pt x="8294" y="0"/>
                  </a:moveTo>
                  <a:cubicBezTo>
                    <a:pt x="8294" y="0"/>
                    <a:pt x="7852" y="734"/>
                    <a:pt x="7390" y="1016"/>
                  </a:cubicBezTo>
                  <a:cubicBezTo>
                    <a:pt x="7198" y="1133"/>
                    <a:pt x="7029" y="1167"/>
                    <a:pt x="6896" y="1167"/>
                  </a:cubicBezTo>
                  <a:cubicBezTo>
                    <a:pt x="6708" y="1167"/>
                    <a:pt x="6593" y="1098"/>
                    <a:pt x="6593" y="1098"/>
                  </a:cubicBezTo>
                  <a:lnTo>
                    <a:pt x="1" y="20277"/>
                  </a:lnTo>
                  <a:lnTo>
                    <a:pt x="13464" y="24905"/>
                  </a:lnTo>
                  <a:lnTo>
                    <a:pt x="14229" y="22683"/>
                  </a:lnTo>
                  <a:lnTo>
                    <a:pt x="14496" y="21906"/>
                  </a:lnTo>
                  <a:lnTo>
                    <a:pt x="20171" y="5400"/>
                  </a:lnTo>
                  <a:lnTo>
                    <a:pt x="82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46"/>
            <p:cNvSpPr/>
            <p:nvPr/>
          </p:nvSpPr>
          <p:spPr>
            <a:xfrm rot="261644">
              <a:off x="8488940" y="3562192"/>
              <a:ext cx="67040" cy="123871"/>
            </a:xfrm>
            <a:custGeom>
              <a:avLst/>
              <a:gdLst/>
              <a:ahLst/>
              <a:cxnLst/>
              <a:rect l="l" t="t" r="r" b="b"/>
              <a:pathLst>
                <a:path w="1655" h="3058" extrusionOk="0">
                  <a:moveTo>
                    <a:pt x="9" y="1"/>
                  </a:moveTo>
                  <a:cubicBezTo>
                    <a:pt x="3" y="1"/>
                    <a:pt x="0" y="1"/>
                    <a:pt x="0" y="1"/>
                  </a:cubicBezTo>
                  <a:lnTo>
                    <a:pt x="490" y="3058"/>
                  </a:lnTo>
                  <a:cubicBezTo>
                    <a:pt x="490" y="3058"/>
                    <a:pt x="1565" y="2799"/>
                    <a:pt x="1655" y="1373"/>
                  </a:cubicBezTo>
                  <a:cubicBezTo>
                    <a:pt x="1515" y="1164"/>
                    <a:pt x="1381" y="986"/>
                    <a:pt x="1255" y="836"/>
                  </a:cubicBezTo>
                  <a:cubicBezTo>
                    <a:pt x="572" y="31"/>
                    <a:pt x="79" y="1"/>
                    <a:pt x="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46"/>
            <p:cNvSpPr/>
            <p:nvPr/>
          </p:nvSpPr>
          <p:spPr>
            <a:xfrm rot="261644">
              <a:off x="7968476" y="3428835"/>
              <a:ext cx="592581" cy="237413"/>
            </a:xfrm>
            <a:custGeom>
              <a:avLst/>
              <a:gdLst/>
              <a:ahLst/>
              <a:cxnLst/>
              <a:rect l="l" t="t" r="r" b="b"/>
              <a:pathLst>
                <a:path w="14629" h="5861" extrusionOk="0">
                  <a:moveTo>
                    <a:pt x="2062" y="0"/>
                  </a:moveTo>
                  <a:cubicBezTo>
                    <a:pt x="2062" y="0"/>
                    <a:pt x="1501" y="1202"/>
                    <a:pt x="1" y="1233"/>
                  </a:cubicBezTo>
                  <a:lnTo>
                    <a:pt x="13464" y="5861"/>
                  </a:lnTo>
                  <a:cubicBezTo>
                    <a:pt x="13464" y="5861"/>
                    <a:pt x="14539" y="5602"/>
                    <a:pt x="14629" y="4176"/>
                  </a:cubicBezTo>
                  <a:cubicBezTo>
                    <a:pt x="14489" y="3967"/>
                    <a:pt x="14355" y="3789"/>
                    <a:pt x="14229" y="3639"/>
                  </a:cubicBezTo>
                  <a:lnTo>
                    <a:pt x="14496" y="2862"/>
                  </a:lnTo>
                  <a:lnTo>
                    <a:pt x="2062" y="0"/>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46"/>
            <p:cNvSpPr/>
            <p:nvPr/>
          </p:nvSpPr>
          <p:spPr>
            <a:xfrm rot="261644">
              <a:off x="8407748" y="3615529"/>
              <a:ext cx="106494" cy="103496"/>
            </a:xfrm>
            <a:custGeom>
              <a:avLst/>
              <a:gdLst/>
              <a:ahLst/>
              <a:cxnLst/>
              <a:rect l="l" t="t" r="r" b="b"/>
              <a:pathLst>
                <a:path w="2629" h="2555" extrusionOk="0">
                  <a:moveTo>
                    <a:pt x="708" y="0"/>
                  </a:moveTo>
                  <a:lnTo>
                    <a:pt x="1" y="1908"/>
                  </a:lnTo>
                  <a:lnTo>
                    <a:pt x="1128" y="1767"/>
                  </a:lnTo>
                  <a:lnTo>
                    <a:pt x="1922" y="2555"/>
                  </a:lnTo>
                  <a:lnTo>
                    <a:pt x="2629" y="647"/>
                  </a:lnTo>
                  <a:lnTo>
                    <a:pt x="7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46"/>
            <p:cNvSpPr/>
            <p:nvPr/>
          </p:nvSpPr>
          <p:spPr>
            <a:xfrm rot="261644">
              <a:off x="8062062" y="2656649"/>
              <a:ext cx="816505" cy="977724"/>
            </a:xfrm>
            <a:custGeom>
              <a:avLst/>
              <a:gdLst/>
              <a:ahLst/>
              <a:cxnLst/>
              <a:rect l="l" t="t" r="r" b="b"/>
              <a:pathLst>
                <a:path w="20157" h="24137" extrusionOk="0">
                  <a:moveTo>
                    <a:pt x="6706" y="1"/>
                  </a:moveTo>
                  <a:lnTo>
                    <a:pt x="1" y="19506"/>
                  </a:lnTo>
                  <a:lnTo>
                    <a:pt x="13464" y="24136"/>
                  </a:lnTo>
                  <a:lnTo>
                    <a:pt x="20141" y="4712"/>
                  </a:lnTo>
                  <a:cubicBezTo>
                    <a:pt x="20156" y="4668"/>
                    <a:pt x="20132" y="4617"/>
                    <a:pt x="20087" y="4602"/>
                  </a:cubicBezTo>
                  <a:lnTo>
                    <a:pt x="67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46"/>
            <p:cNvSpPr/>
            <p:nvPr/>
          </p:nvSpPr>
          <p:spPr>
            <a:xfrm rot="261644">
              <a:off x="8160213" y="3079827"/>
              <a:ext cx="271844" cy="324747"/>
            </a:xfrm>
            <a:custGeom>
              <a:avLst/>
              <a:gdLst/>
              <a:ahLst/>
              <a:cxnLst/>
              <a:rect l="l" t="t" r="r" b="b"/>
              <a:pathLst>
                <a:path w="6711" h="8017" extrusionOk="0">
                  <a:moveTo>
                    <a:pt x="2277" y="0"/>
                  </a:moveTo>
                  <a:cubicBezTo>
                    <a:pt x="2244" y="0"/>
                    <a:pt x="2213" y="21"/>
                    <a:pt x="2202" y="54"/>
                  </a:cubicBezTo>
                  <a:lnTo>
                    <a:pt x="15" y="6416"/>
                  </a:lnTo>
                  <a:cubicBezTo>
                    <a:pt x="0" y="6458"/>
                    <a:pt x="22" y="6503"/>
                    <a:pt x="63" y="6518"/>
                  </a:cubicBezTo>
                  <a:lnTo>
                    <a:pt x="4409" y="8012"/>
                  </a:lnTo>
                  <a:cubicBezTo>
                    <a:pt x="4417" y="8015"/>
                    <a:pt x="4425" y="8016"/>
                    <a:pt x="4434" y="8016"/>
                  </a:cubicBezTo>
                  <a:cubicBezTo>
                    <a:pt x="4467" y="8016"/>
                    <a:pt x="4497" y="7996"/>
                    <a:pt x="4509" y="7963"/>
                  </a:cubicBezTo>
                  <a:lnTo>
                    <a:pt x="6696" y="1600"/>
                  </a:lnTo>
                  <a:cubicBezTo>
                    <a:pt x="6711" y="1559"/>
                    <a:pt x="6689" y="1513"/>
                    <a:pt x="6648" y="1499"/>
                  </a:cubicBezTo>
                  <a:lnTo>
                    <a:pt x="2302" y="5"/>
                  </a:lnTo>
                  <a:cubicBezTo>
                    <a:pt x="2294" y="2"/>
                    <a:pt x="2285" y="0"/>
                    <a:pt x="2277" y="0"/>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46"/>
            <p:cNvSpPr/>
            <p:nvPr/>
          </p:nvSpPr>
          <p:spPr>
            <a:xfrm rot="261644">
              <a:off x="8434730" y="2796376"/>
              <a:ext cx="318185" cy="126950"/>
            </a:xfrm>
            <a:custGeom>
              <a:avLst/>
              <a:gdLst/>
              <a:ahLst/>
              <a:cxnLst/>
              <a:rect l="l" t="t" r="r" b="b"/>
              <a:pathLst>
                <a:path w="7855" h="3134" extrusionOk="0">
                  <a:moveTo>
                    <a:pt x="398" y="0"/>
                  </a:moveTo>
                  <a:cubicBezTo>
                    <a:pt x="251" y="0"/>
                    <a:pt x="114" y="92"/>
                    <a:pt x="64" y="238"/>
                  </a:cubicBezTo>
                  <a:cubicBezTo>
                    <a:pt x="1" y="423"/>
                    <a:pt x="98" y="624"/>
                    <a:pt x="282" y="686"/>
                  </a:cubicBezTo>
                  <a:lnTo>
                    <a:pt x="7343" y="3114"/>
                  </a:lnTo>
                  <a:cubicBezTo>
                    <a:pt x="7382" y="3127"/>
                    <a:pt x="7421" y="3133"/>
                    <a:pt x="7459" y="3133"/>
                  </a:cubicBezTo>
                  <a:cubicBezTo>
                    <a:pt x="7605" y="3133"/>
                    <a:pt x="7741" y="3041"/>
                    <a:pt x="7791" y="2895"/>
                  </a:cubicBezTo>
                  <a:cubicBezTo>
                    <a:pt x="7855" y="2710"/>
                    <a:pt x="7757" y="2511"/>
                    <a:pt x="7573" y="2447"/>
                  </a:cubicBezTo>
                  <a:lnTo>
                    <a:pt x="512" y="19"/>
                  </a:lnTo>
                  <a:cubicBezTo>
                    <a:pt x="474" y="6"/>
                    <a:pt x="436" y="0"/>
                    <a:pt x="398" y="0"/>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46"/>
            <p:cNvSpPr/>
            <p:nvPr/>
          </p:nvSpPr>
          <p:spPr>
            <a:xfrm rot="261644">
              <a:off x="8120709" y="3368396"/>
              <a:ext cx="318185" cy="126990"/>
            </a:xfrm>
            <a:custGeom>
              <a:avLst/>
              <a:gdLst/>
              <a:ahLst/>
              <a:cxnLst/>
              <a:rect l="l" t="t" r="r" b="b"/>
              <a:pathLst>
                <a:path w="7855" h="3135" extrusionOk="0">
                  <a:moveTo>
                    <a:pt x="398" y="1"/>
                  </a:moveTo>
                  <a:cubicBezTo>
                    <a:pt x="251" y="1"/>
                    <a:pt x="114" y="93"/>
                    <a:pt x="64" y="238"/>
                  </a:cubicBezTo>
                  <a:cubicBezTo>
                    <a:pt x="1" y="423"/>
                    <a:pt x="97" y="624"/>
                    <a:pt x="282" y="687"/>
                  </a:cubicBezTo>
                  <a:lnTo>
                    <a:pt x="7343" y="3115"/>
                  </a:lnTo>
                  <a:cubicBezTo>
                    <a:pt x="7381" y="3128"/>
                    <a:pt x="7420" y="3134"/>
                    <a:pt x="7457" y="3134"/>
                  </a:cubicBezTo>
                  <a:cubicBezTo>
                    <a:pt x="7604" y="3134"/>
                    <a:pt x="7741" y="3042"/>
                    <a:pt x="7791" y="2896"/>
                  </a:cubicBezTo>
                  <a:cubicBezTo>
                    <a:pt x="7854" y="2712"/>
                    <a:pt x="7757" y="2511"/>
                    <a:pt x="7573" y="2448"/>
                  </a:cubicBezTo>
                  <a:lnTo>
                    <a:pt x="513" y="20"/>
                  </a:lnTo>
                  <a:cubicBezTo>
                    <a:pt x="474" y="7"/>
                    <a:pt x="436" y="1"/>
                    <a:pt x="398" y="1"/>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46"/>
            <p:cNvSpPr/>
            <p:nvPr/>
          </p:nvSpPr>
          <p:spPr>
            <a:xfrm rot="261644">
              <a:off x="8568932" y="2915133"/>
              <a:ext cx="156561" cy="72467"/>
            </a:xfrm>
            <a:custGeom>
              <a:avLst/>
              <a:gdLst/>
              <a:ahLst/>
              <a:cxnLst/>
              <a:rect l="l" t="t" r="r" b="b"/>
              <a:pathLst>
                <a:path w="3865" h="1789" extrusionOk="0">
                  <a:moveTo>
                    <a:pt x="398" y="1"/>
                  </a:moveTo>
                  <a:cubicBezTo>
                    <a:pt x="251" y="1"/>
                    <a:pt x="115" y="93"/>
                    <a:pt x="64" y="239"/>
                  </a:cubicBezTo>
                  <a:cubicBezTo>
                    <a:pt x="1" y="423"/>
                    <a:pt x="99" y="624"/>
                    <a:pt x="283" y="687"/>
                  </a:cubicBezTo>
                  <a:lnTo>
                    <a:pt x="3352" y="1770"/>
                  </a:lnTo>
                  <a:cubicBezTo>
                    <a:pt x="3390" y="1782"/>
                    <a:pt x="3429" y="1789"/>
                    <a:pt x="3467" y="1789"/>
                  </a:cubicBezTo>
                  <a:cubicBezTo>
                    <a:pt x="3614" y="1789"/>
                    <a:pt x="3751" y="1697"/>
                    <a:pt x="3801" y="1550"/>
                  </a:cubicBezTo>
                  <a:cubicBezTo>
                    <a:pt x="3864" y="1366"/>
                    <a:pt x="3766" y="1166"/>
                    <a:pt x="3583" y="1102"/>
                  </a:cubicBezTo>
                  <a:lnTo>
                    <a:pt x="512" y="20"/>
                  </a:lnTo>
                  <a:cubicBezTo>
                    <a:pt x="474" y="7"/>
                    <a:pt x="436" y="1"/>
                    <a:pt x="398" y="1"/>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7" name="Google Shape;1097;p46"/>
          <p:cNvGrpSpPr/>
          <p:nvPr/>
        </p:nvGrpSpPr>
        <p:grpSpPr>
          <a:xfrm>
            <a:off x="8000483" y="3817312"/>
            <a:ext cx="1139670" cy="1168677"/>
            <a:chOff x="332686" y="2776290"/>
            <a:chExt cx="1035123" cy="1061565"/>
          </a:xfrm>
        </p:grpSpPr>
        <p:sp>
          <p:nvSpPr>
            <p:cNvPr id="1098" name="Google Shape;1098;p46"/>
            <p:cNvSpPr/>
            <p:nvPr/>
          </p:nvSpPr>
          <p:spPr>
            <a:xfrm>
              <a:off x="332686" y="2776290"/>
              <a:ext cx="540229" cy="440267"/>
            </a:xfrm>
            <a:custGeom>
              <a:avLst/>
              <a:gdLst/>
              <a:ahLst/>
              <a:cxnLst/>
              <a:rect l="l" t="t" r="r" b="b"/>
              <a:pathLst>
                <a:path w="13954" h="11372" extrusionOk="0">
                  <a:moveTo>
                    <a:pt x="10439" y="1"/>
                  </a:moveTo>
                  <a:lnTo>
                    <a:pt x="1" y="11371"/>
                  </a:lnTo>
                  <a:lnTo>
                    <a:pt x="13954" y="4254"/>
                  </a:lnTo>
                  <a:lnTo>
                    <a:pt x="1043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46"/>
            <p:cNvSpPr/>
            <p:nvPr/>
          </p:nvSpPr>
          <p:spPr>
            <a:xfrm>
              <a:off x="364820" y="2787440"/>
              <a:ext cx="485835" cy="420832"/>
            </a:xfrm>
            <a:custGeom>
              <a:avLst/>
              <a:gdLst/>
              <a:ahLst/>
              <a:cxnLst/>
              <a:rect l="l" t="t" r="r" b="b"/>
              <a:pathLst>
                <a:path w="12549" h="10870" extrusionOk="0">
                  <a:moveTo>
                    <a:pt x="10202" y="0"/>
                  </a:moveTo>
                  <a:lnTo>
                    <a:pt x="372" y="9876"/>
                  </a:lnTo>
                  <a:cubicBezTo>
                    <a:pt x="1" y="10250"/>
                    <a:pt x="279" y="10869"/>
                    <a:pt x="781" y="10869"/>
                  </a:cubicBezTo>
                  <a:cubicBezTo>
                    <a:pt x="807" y="10869"/>
                    <a:pt x="834" y="10867"/>
                    <a:pt x="861" y="10864"/>
                  </a:cubicBezTo>
                  <a:lnTo>
                    <a:pt x="10607" y="9592"/>
                  </a:lnTo>
                  <a:lnTo>
                    <a:pt x="12549" y="292"/>
                  </a:lnTo>
                  <a:lnTo>
                    <a:pt x="102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0" name="Google Shape;1100;p46"/>
            <p:cNvGrpSpPr/>
            <p:nvPr/>
          </p:nvGrpSpPr>
          <p:grpSpPr>
            <a:xfrm>
              <a:off x="332764" y="2836144"/>
              <a:ext cx="973721" cy="1001712"/>
              <a:chOff x="332764" y="2836144"/>
              <a:chExt cx="973721" cy="1001712"/>
            </a:xfrm>
          </p:grpSpPr>
          <p:sp>
            <p:nvSpPr>
              <p:cNvPr id="1101" name="Google Shape;1101;p46"/>
              <p:cNvSpPr/>
              <p:nvPr/>
            </p:nvSpPr>
            <p:spPr>
              <a:xfrm>
                <a:off x="332764" y="2836144"/>
                <a:ext cx="973721" cy="1001712"/>
              </a:xfrm>
              <a:custGeom>
                <a:avLst/>
                <a:gdLst/>
                <a:ahLst/>
                <a:cxnLst/>
                <a:rect l="l" t="t" r="r" b="b"/>
                <a:pathLst>
                  <a:path w="25151" h="25874" extrusionOk="0">
                    <a:moveTo>
                      <a:pt x="11885" y="1"/>
                    </a:moveTo>
                    <a:lnTo>
                      <a:pt x="1" y="9824"/>
                    </a:lnTo>
                    <a:lnTo>
                      <a:pt x="13266" y="25873"/>
                    </a:lnTo>
                    <a:lnTo>
                      <a:pt x="25151" y="16050"/>
                    </a:lnTo>
                    <a:lnTo>
                      <a:pt x="1188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46"/>
              <p:cNvSpPr/>
              <p:nvPr/>
            </p:nvSpPr>
            <p:spPr>
              <a:xfrm>
                <a:off x="332764" y="2836144"/>
                <a:ext cx="973721" cy="1001712"/>
              </a:xfrm>
              <a:custGeom>
                <a:avLst/>
                <a:gdLst/>
                <a:ahLst/>
                <a:cxnLst/>
                <a:rect l="l" t="t" r="r" b="b"/>
                <a:pathLst>
                  <a:path w="25151" h="25874" extrusionOk="0">
                    <a:moveTo>
                      <a:pt x="11885" y="1"/>
                    </a:moveTo>
                    <a:lnTo>
                      <a:pt x="1" y="9824"/>
                    </a:lnTo>
                    <a:lnTo>
                      <a:pt x="13266" y="25873"/>
                    </a:lnTo>
                    <a:lnTo>
                      <a:pt x="25151" y="16050"/>
                    </a:lnTo>
                    <a:lnTo>
                      <a:pt x="11885" y="1"/>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3" name="Google Shape;1103;p46"/>
            <p:cNvSpPr/>
            <p:nvPr/>
          </p:nvSpPr>
          <p:spPr>
            <a:xfrm>
              <a:off x="394088" y="2785427"/>
              <a:ext cx="973721" cy="1001712"/>
            </a:xfrm>
            <a:custGeom>
              <a:avLst/>
              <a:gdLst/>
              <a:ahLst/>
              <a:cxnLst/>
              <a:rect l="l" t="t" r="r" b="b"/>
              <a:pathLst>
                <a:path w="25151" h="25874" extrusionOk="0">
                  <a:moveTo>
                    <a:pt x="11886" y="0"/>
                  </a:moveTo>
                  <a:lnTo>
                    <a:pt x="1" y="9823"/>
                  </a:lnTo>
                  <a:lnTo>
                    <a:pt x="13266" y="25873"/>
                  </a:lnTo>
                  <a:lnTo>
                    <a:pt x="25151" y="16050"/>
                  </a:lnTo>
                  <a:lnTo>
                    <a:pt x="1188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46"/>
            <p:cNvSpPr/>
            <p:nvPr/>
          </p:nvSpPr>
          <p:spPr>
            <a:xfrm>
              <a:off x="774115" y="3699643"/>
              <a:ext cx="75223" cy="67480"/>
            </a:xfrm>
            <a:custGeom>
              <a:avLst/>
              <a:gdLst/>
              <a:ahLst/>
              <a:cxnLst/>
              <a:rect l="l" t="t" r="r" b="b"/>
              <a:pathLst>
                <a:path w="1943" h="1743" extrusionOk="0">
                  <a:moveTo>
                    <a:pt x="1586" y="0"/>
                  </a:moveTo>
                  <a:lnTo>
                    <a:pt x="0" y="1311"/>
                  </a:lnTo>
                  <a:lnTo>
                    <a:pt x="357" y="1742"/>
                  </a:lnTo>
                  <a:lnTo>
                    <a:pt x="1942" y="432"/>
                  </a:lnTo>
                  <a:lnTo>
                    <a:pt x="158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6"/>
            <p:cNvSpPr/>
            <p:nvPr/>
          </p:nvSpPr>
          <p:spPr>
            <a:xfrm>
              <a:off x="597303" y="3485704"/>
              <a:ext cx="200892" cy="219553"/>
            </a:xfrm>
            <a:custGeom>
              <a:avLst/>
              <a:gdLst/>
              <a:ahLst/>
              <a:cxnLst/>
              <a:rect l="l" t="t" r="r" b="b"/>
              <a:pathLst>
                <a:path w="5189" h="5671" extrusionOk="0">
                  <a:moveTo>
                    <a:pt x="1586" y="1"/>
                  </a:moveTo>
                  <a:lnTo>
                    <a:pt x="0" y="1311"/>
                  </a:lnTo>
                  <a:lnTo>
                    <a:pt x="3603" y="5670"/>
                  </a:lnTo>
                  <a:lnTo>
                    <a:pt x="5189" y="4360"/>
                  </a:lnTo>
                  <a:lnTo>
                    <a:pt x="15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46"/>
            <p:cNvSpPr/>
            <p:nvPr/>
          </p:nvSpPr>
          <p:spPr>
            <a:xfrm>
              <a:off x="546277" y="2936687"/>
              <a:ext cx="549947" cy="548166"/>
            </a:xfrm>
            <a:custGeom>
              <a:avLst/>
              <a:gdLst/>
              <a:ahLst/>
              <a:cxnLst/>
              <a:rect l="l" t="t" r="r" b="b"/>
              <a:pathLst>
                <a:path w="14205" h="14159" extrusionOk="0">
                  <a:moveTo>
                    <a:pt x="7853" y="1"/>
                  </a:moveTo>
                  <a:cubicBezTo>
                    <a:pt x="7841" y="1"/>
                    <a:pt x="7828" y="5"/>
                    <a:pt x="7818" y="14"/>
                  </a:cubicBezTo>
                  <a:lnTo>
                    <a:pt x="28" y="6452"/>
                  </a:lnTo>
                  <a:cubicBezTo>
                    <a:pt x="3" y="6471"/>
                    <a:pt x="1" y="6507"/>
                    <a:pt x="21" y="6530"/>
                  </a:cubicBezTo>
                  <a:lnTo>
                    <a:pt x="6308" y="14137"/>
                  </a:lnTo>
                  <a:cubicBezTo>
                    <a:pt x="6319" y="14151"/>
                    <a:pt x="6335" y="14159"/>
                    <a:pt x="6351" y="14159"/>
                  </a:cubicBezTo>
                  <a:cubicBezTo>
                    <a:pt x="6364" y="14159"/>
                    <a:pt x="6376" y="14154"/>
                    <a:pt x="6387" y="14146"/>
                  </a:cubicBezTo>
                  <a:lnTo>
                    <a:pt x="14176" y="7708"/>
                  </a:lnTo>
                  <a:cubicBezTo>
                    <a:pt x="14201" y="7688"/>
                    <a:pt x="14204" y="7653"/>
                    <a:pt x="14184" y="7630"/>
                  </a:cubicBezTo>
                  <a:lnTo>
                    <a:pt x="7897" y="21"/>
                  </a:lnTo>
                  <a:cubicBezTo>
                    <a:pt x="7886" y="8"/>
                    <a:pt x="7870" y="1"/>
                    <a:pt x="78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46"/>
            <p:cNvSpPr/>
            <p:nvPr/>
          </p:nvSpPr>
          <p:spPr>
            <a:xfrm>
              <a:off x="607602" y="2997856"/>
              <a:ext cx="427259" cy="425826"/>
            </a:xfrm>
            <a:custGeom>
              <a:avLst/>
              <a:gdLst/>
              <a:ahLst/>
              <a:cxnLst/>
              <a:rect l="l" t="t" r="r" b="b"/>
              <a:pathLst>
                <a:path w="11036" h="10999" extrusionOk="0">
                  <a:moveTo>
                    <a:pt x="6099" y="0"/>
                  </a:moveTo>
                  <a:cubicBezTo>
                    <a:pt x="6087" y="0"/>
                    <a:pt x="6074" y="4"/>
                    <a:pt x="6065" y="13"/>
                  </a:cubicBezTo>
                  <a:lnTo>
                    <a:pt x="27" y="5003"/>
                  </a:lnTo>
                  <a:cubicBezTo>
                    <a:pt x="3" y="5023"/>
                    <a:pt x="0" y="5059"/>
                    <a:pt x="20" y="5081"/>
                  </a:cubicBezTo>
                  <a:lnTo>
                    <a:pt x="4893" y="10978"/>
                  </a:lnTo>
                  <a:cubicBezTo>
                    <a:pt x="4904" y="10992"/>
                    <a:pt x="4920" y="10999"/>
                    <a:pt x="4936" y="10999"/>
                  </a:cubicBezTo>
                  <a:cubicBezTo>
                    <a:pt x="4949" y="10999"/>
                    <a:pt x="4962" y="10994"/>
                    <a:pt x="4972" y="10986"/>
                  </a:cubicBezTo>
                  <a:lnTo>
                    <a:pt x="11009" y="5996"/>
                  </a:lnTo>
                  <a:cubicBezTo>
                    <a:pt x="11032" y="5977"/>
                    <a:pt x="11036" y="5942"/>
                    <a:pt x="11017" y="5917"/>
                  </a:cubicBezTo>
                  <a:lnTo>
                    <a:pt x="6143" y="21"/>
                  </a:lnTo>
                  <a:cubicBezTo>
                    <a:pt x="6132" y="7"/>
                    <a:pt x="6116" y="0"/>
                    <a:pt x="6099" y="0"/>
                  </a:cubicBezTo>
                  <a:close/>
                </a:path>
              </a:pathLst>
            </a:custGeom>
            <a:solidFill>
              <a:srgbClr val="FFFFFF">
                <a:alpha val="6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6"/>
            <p:cNvSpPr/>
            <p:nvPr/>
          </p:nvSpPr>
          <p:spPr>
            <a:xfrm>
              <a:off x="853248" y="3292903"/>
              <a:ext cx="272631" cy="230083"/>
            </a:xfrm>
            <a:custGeom>
              <a:avLst/>
              <a:gdLst/>
              <a:ahLst/>
              <a:cxnLst/>
              <a:rect l="l" t="t" r="r" b="b"/>
              <a:pathLst>
                <a:path w="7042" h="5943" extrusionOk="0">
                  <a:moveTo>
                    <a:pt x="6557" y="0"/>
                  </a:moveTo>
                  <a:cubicBezTo>
                    <a:pt x="6509" y="0"/>
                    <a:pt x="6460" y="16"/>
                    <a:pt x="6421" y="49"/>
                  </a:cubicBezTo>
                  <a:lnTo>
                    <a:pt x="104" y="5269"/>
                  </a:lnTo>
                  <a:cubicBezTo>
                    <a:pt x="14" y="5344"/>
                    <a:pt x="1" y="5479"/>
                    <a:pt x="76" y="5570"/>
                  </a:cubicBezTo>
                  <a:lnTo>
                    <a:pt x="320" y="5865"/>
                  </a:lnTo>
                  <a:cubicBezTo>
                    <a:pt x="363" y="5916"/>
                    <a:pt x="424" y="5942"/>
                    <a:pt x="486" y="5942"/>
                  </a:cubicBezTo>
                  <a:cubicBezTo>
                    <a:pt x="534" y="5942"/>
                    <a:pt x="582" y="5926"/>
                    <a:pt x="621" y="5893"/>
                  </a:cubicBezTo>
                  <a:lnTo>
                    <a:pt x="6938" y="674"/>
                  </a:lnTo>
                  <a:cubicBezTo>
                    <a:pt x="7028" y="597"/>
                    <a:pt x="7041" y="463"/>
                    <a:pt x="6966" y="373"/>
                  </a:cubicBezTo>
                  <a:lnTo>
                    <a:pt x="6722" y="78"/>
                  </a:lnTo>
                  <a:cubicBezTo>
                    <a:pt x="6680" y="27"/>
                    <a:pt x="6618" y="0"/>
                    <a:pt x="6557" y="0"/>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9" name="Google Shape;1109;p46"/>
          <p:cNvSpPr/>
          <p:nvPr/>
        </p:nvSpPr>
        <p:spPr>
          <a:xfrm>
            <a:off x="4227373" y="4371434"/>
            <a:ext cx="1541585" cy="771130"/>
          </a:xfrm>
          <a:custGeom>
            <a:avLst/>
            <a:gdLst/>
            <a:ahLst/>
            <a:cxnLst/>
            <a:rect l="l" t="t" r="r" b="b"/>
            <a:pathLst>
              <a:path w="32008" h="16011" extrusionOk="0">
                <a:moveTo>
                  <a:pt x="15947" y="0"/>
                </a:moveTo>
                <a:cubicBezTo>
                  <a:pt x="14970" y="0"/>
                  <a:pt x="14033" y="363"/>
                  <a:pt x="13249" y="1051"/>
                </a:cubicBezTo>
                <a:cubicBezTo>
                  <a:pt x="12085" y="2074"/>
                  <a:pt x="11612" y="3628"/>
                  <a:pt x="11675" y="5142"/>
                </a:cubicBezTo>
                <a:cubicBezTo>
                  <a:pt x="11684" y="5358"/>
                  <a:pt x="11707" y="5566"/>
                  <a:pt x="11737" y="5773"/>
                </a:cubicBezTo>
                <a:cubicBezTo>
                  <a:pt x="11728" y="5771"/>
                  <a:pt x="11718" y="5767"/>
                  <a:pt x="11711" y="5764"/>
                </a:cubicBezTo>
                <a:cubicBezTo>
                  <a:pt x="11482" y="5686"/>
                  <a:pt x="11239" y="5647"/>
                  <a:pt x="10998" y="5626"/>
                </a:cubicBezTo>
                <a:cubicBezTo>
                  <a:pt x="10945" y="5622"/>
                  <a:pt x="10892" y="5620"/>
                  <a:pt x="10838" y="5620"/>
                </a:cubicBezTo>
                <a:cubicBezTo>
                  <a:pt x="10366" y="5620"/>
                  <a:pt x="9894" y="5798"/>
                  <a:pt x="9543" y="6118"/>
                </a:cubicBezTo>
                <a:cubicBezTo>
                  <a:pt x="9432" y="6218"/>
                  <a:pt x="9339" y="6345"/>
                  <a:pt x="9257" y="6480"/>
                </a:cubicBezTo>
                <a:cubicBezTo>
                  <a:pt x="8933" y="6227"/>
                  <a:pt x="8558" y="6045"/>
                  <a:pt x="8192" y="5965"/>
                </a:cubicBezTo>
                <a:cubicBezTo>
                  <a:pt x="7742" y="5866"/>
                  <a:pt x="7285" y="5811"/>
                  <a:pt x="6831" y="5811"/>
                </a:cubicBezTo>
                <a:cubicBezTo>
                  <a:pt x="6147" y="5811"/>
                  <a:pt x="5469" y="5936"/>
                  <a:pt x="4833" y="6223"/>
                </a:cubicBezTo>
                <a:cubicBezTo>
                  <a:pt x="3965" y="6615"/>
                  <a:pt x="3230" y="7308"/>
                  <a:pt x="2761" y="8135"/>
                </a:cubicBezTo>
                <a:cubicBezTo>
                  <a:pt x="2306" y="8938"/>
                  <a:pt x="2093" y="9875"/>
                  <a:pt x="2299" y="10763"/>
                </a:cubicBezTo>
                <a:cubicBezTo>
                  <a:pt x="2136" y="10780"/>
                  <a:pt x="1974" y="10816"/>
                  <a:pt x="1814" y="10872"/>
                </a:cubicBezTo>
                <a:cubicBezTo>
                  <a:pt x="992" y="11160"/>
                  <a:pt x="425" y="11847"/>
                  <a:pt x="203" y="12634"/>
                </a:cubicBezTo>
                <a:cubicBezTo>
                  <a:pt x="0" y="13357"/>
                  <a:pt x="85" y="14165"/>
                  <a:pt x="531" y="14834"/>
                </a:cubicBezTo>
                <a:cubicBezTo>
                  <a:pt x="973" y="15496"/>
                  <a:pt x="1754" y="15887"/>
                  <a:pt x="2576" y="15986"/>
                </a:cubicBezTo>
                <a:lnTo>
                  <a:pt x="2576" y="16002"/>
                </a:lnTo>
                <a:lnTo>
                  <a:pt x="2780" y="16002"/>
                </a:lnTo>
                <a:cubicBezTo>
                  <a:pt x="2858" y="16007"/>
                  <a:pt x="2937" y="16010"/>
                  <a:pt x="3015" y="16010"/>
                </a:cubicBezTo>
                <a:cubicBezTo>
                  <a:pt x="3087" y="16010"/>
                  <a:pt x="3158" y="16008"/>
                  <a:pt x="3228" y="16002"/>
                </a:cubicBezTo>
                <a:lnTo>
                  <a:pt x="29545" y="16002"/>
                </a:lnTo>
                <a:lnTo>
                  <a:pt x="29545" y="15990"/>
                </a:lnTo>
                <a:cubicBezTo>
                  <a:pt x="29639" y="15999"/>
                  <a:pt x="29735" y="16004"/>
                  <a:pt x="29831" y="16004"/>
                </a:cubicBezTo>
                <a:cubicBezTo>
                  <a:pt x="30554" y="16004"/>
                  <a:pt x="31315" y="15740"/>
                  <a:pt x="31594" y="15061"/>
                </a:cubicBezTo>
                <a:cubicBezTo>
                  <a:pt x="32008" y="14056"/>
                  <a:pt x="31537" y="12765"/>
                  <a:pt x="30338" y="12608"/>
                </a:cubicBezTo>
                <a:cubicBezTo>
                  <a:pt x="30233" y="12594"/>
                  <a:pt x="30122" y="12588"/>
                  <a:pt x="30009" y="12588"/>
                </a:cubicBezTo>
                <a:cubicBezTo>
                  <a:pt x="30000" y="12588"/>
                  <a:pt x="29990" y="12588"/>
                  <a:pt x="29980" y="12588"/>
                </a:cubicBezTo>
                <a:cubicBezTo>
                  <a:pt x="30214" y="12356"/>
                  <a:pt x="30418" y="12092"/>
                  <a:pt x="30575" y="11780"/>
                </a:cubicBezTo>
                <a:cubicBezTo>
                  <a:pt x="30889" y="11159"/>
                  <a:pt x="31042" y="10447"/>
                  <a:pt x="30973" y="9754"/>
                </a:cubicBezTo>
                <a:cubicBezTo>
                  <a:pt x="30900" y="9008"/>
                  <a:pt x="30600" y="8095"/>
                  <a:pt x="29907" y="7712"/>
                </a:cubicBezTo>
                <a:cubicBezTo>
                  <a:pt x="29472" y="7472"/>
                  <a:pt x="28970" y="7358"/>
                  <a:pt x="28462" y="7358"/>
                </a:cubicBezTo>
                <a:cubicBezTo>
                  <a:pt x="28136" y="7358"/>
                  <a:pt x="27808" y="7405"/>
                  <a:pt x="27493" y="7495"/>
                </a:cubicBezTo>
                <a:cubicBezTo>
                  <a:pt x="27545" y="7272"/>
                  <a:pt x="27591" y="7046"/>
                  <a:pt x="27623" y="6821"/>
                </a:cubicBezTo>
                <a:cubicBezTo>
                  <a:pt x="27820" y="5441"/>
                  <a:pt x="27621" y="4108"/>
                  <a:pt x="26675" y="3042"/>
                </a:cubicBezTo>
                <a:cubicBezTo>
                  <a:pt x="25907" y="2174"/>
                  <a:pt x="24753" y="1640"/>
                  <a:pt x="23595" y="1617"/>
                </a:cubicBezTo>
                <a:cubicBezTo>
                  <a:pt x="23571" y="1617"/>
                  <a:pt x="23548" y="1616"/>
                  <a:pt x="23525" y="1616"/>
                </a:cubicBezTo>
                <a:cubicBezTo>
                  <a:pt x="22400" y="1616"/>
                  <a:pt x="21385" y="2132"/>
                  <a:pt x="20671" y="2915"/>
                </a:cubicBezTo>
                <a:cubicBezTo>
                  <a:pt x="20657" y="2892"/>
                  <a:pt x="20643" y="2866"/>
                  <a:pt x="20630" y="2842"/>
                </a:cubicBezTo>
                <a:cubicBezTo>
                  <a:pt x="19850" y="1642"/>
                  <a:pt x="18656" y="695"/>
                  <a:pt x="17300" y="230"/>
                </a:cubicBezTo>
                <a:cubicBezTo>
                  <a:pt x="16848" y="76"/>
                  <a:pt x="16393" y="0"/>
                  <a:pt x="159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46"/>
          <p:cNvSpPr/>
          <p:nvPr/>
        </p:nvSpPr>
        <p:spPr>
          <a:xfrm>
            <a:off x="7975050" y="1559154"/>
            <a:ext cx="1306700" cy="457721"/>
          </a:xfrm>
          <a:custGeom>
            <a:avLst/>
            <a:gdLst/>
            <a:ahLst/>
            <a:cxnLst/>
            <a:rect l="l" t="t" r="r" b="b"/>
            <a:pathLst>
              <a:path w="17682" h="6194" extrusionOk="0">
                <a:moveTo>
                  <a:pt x="6357" y="0"/>
                </a:moveTo>
                <a:cubicBezTo>
                  <a:pt x="6100" y="0"/>
                  <a:pt x="5851" y="36"/>
                  <a:pt x="5620" y="115"/>
                </a:cubicBezTo>
                <a:cubicBezTo>
                  <a:pt x="5015" y="322"/>
                  <a:pt x="4375" y="656"/>
                  <a:pt x="4084" y="1406"/>
                </a:cubicBezTo>
                <a:cubicBezTo>
                  <a:pt x="3823" y="2079"/>
                  <a:pt x="3697" y="2765"/>
                  <a:pt x="3725" y="3491"/>
                </a:cubicBezTo>
                <a:cubicBezTo>
                  <a:pt x="3632" y="3484"/>
                  <a:pt x="3538" y="3481"/>
                  <a:pt x="3444" y="3481"/>
                </a:cubicBezTo>
                <a:cubicBezTo>
                  <a:pt x="2927" y="3481"/>
                  <a:pt x="2412" y="3580"/>
                  <a:pt x="1970" y="3775"/>
                </a:cubicBezTo>
                <a:cubicBezTo>
                  <a:pt x="1107" y="4160"/>
                  <a:pt x="182" y="5015"/>
                  <a:pt x="0" y="6193"/>
                </a:cubicBezTo>
                <a:lnTo>
                  <a:pt x="17681" y="6193"/>
                </a:lnTo>
                <a:cubicBezTo>
                  <a:pt x="17640" y="5218"/>
                  <a:pt x="17280" y="4285"/>
                  <a:pt x="16551" y="3808"/>
                </a:cubicBezTo>
                <a:cubicBezTo>
                  <a:pt x="16244" y="3607"/>
                  <a:pt x="15901" y="3520"/>
                  <a:pt x="15552" y="3520"/>
                </a:cubicBezTo>
                <a:cubicBezTo>
                  <a:pt x="15205" y="3520"/>
                  <a:pt x="14850" y="3606"/>
                  <a:pt x="14517" y="3752"/>
                </a:cubicBezTo>
                <a:cubicBezTo>
                  <a:pt x="14362" y="2672"/>
                  <a:pt x="13989" y="1555"/>
                  <a:pt x="13153" y="1081"/>
                </a:cubicBezTo>
                <a:cubicBezTo>
                  <a:pt x="12768" y="864"/>
                  <a:pt x="12362" y="764"/>
                  <a:pt x="11960" y="764"/>
                </a:cubicBezTo>
                <a:cubicBezTo>
                  <a:pt x="11146" y="764"/>
                  <a:pt x="10349" y="1173"/>
                  <a:pt x="9785" y="1843"/>
                </a:cubicBezTo>
                <a:cubicBezTo>
                  <a:pt x="9651" y="1662"/>
                  <a:pt x="9514" y="1502"/>
                  <a:pt x="9383" y="1370"/>
                </a:cubicBezTo>
                <a:cubicBezTo>
                  <a:pt x="8634" y="620"/>
                  <a:pt x="7423" y="0"/>
                  <a:pt x="6357" y="0"/>
                </a:cubicBezTo>
                <a:close/>
                <a:moveTo>
                  <a:pt x="0" y="6193"/>
                </a:moveTo>
                <a:lnTo>
                  <a:pt x="0" y="6194"/>
                </a:lnTo>
                <a:cubicBezTo>
                  <a:pt x="0" y="6194"/>
                  <a:pt x="0" y="6193"/>
                  <a:pt x="0" y="61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1585;p66">
            <a:extLst>
              <a:ext uri="{FF2B5EF4-FFF2-40B4-BE49-F238E27FC236}">
                <a16:creationId xmlns:a16="http://schemas.microsoft.com/office/drawing/2014/main" id="{C1D3D284-AFBA-0880-17E0-A963C4F0FA16}"/>
              </a:ext>
            </a:extLst>
          </p:cNvPr>
          <p:cNvGrpSpPr/>
          <p:nvPr/>
        </p:nvGrpSpPr>
        <p:grpSpPr>
          <a:xfrm>
            <a:off x="152766" y="1524691"/>
            <a:ext cx="2464520" cy="3335355"/>
            <a:chOff x="1147629" y="1406319"/>
            <a:chExt cx="1819200" cy="2895883"/>
          </a:xfrm>
        </p:grpSpPr>
        <p:sp>
          <p:nvSpPr>
            <p:cNvPr id="3" name="Google Shape;1586;p66">
              <a:extLst>
                <a:ext uri="{FF2B5EF4-FFF2-40B4-BE49-F238E27FC236}">
                  <a16:creationId xmlns:a16="http://schemas.microsoft.com/office/drawing/2014/main" id="{DE825E97-D0FC-6FB4-14A1-81C9296087BF}"/>
                </a:ext>
              </a:extLst>
            </p:cNvPr>
            <p:cNvSpPr/>
            <p:nvPr/>
          </p:nvSpPr>
          <p:spPr>
            <a:xfrm>
              <a:off x="1147629" y="3986302"/>
              <a:ext cx="1819200" cy="315900"/>
            </a:xfrm>
            <a:prstGeom prst="ellipse">
              <a:avLst/>
            </a:prstGeom>
            <a:solidFill>
              <a:srgbClr val="EEFE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4" name="Google Shape;1587;p66">
              <a:extLst>
                <a:ext uri="{FF2B5EF4-FFF2-40B4-BE49-F238E27FC236}">
                  <a16:creationId xmlns:a16="http://schemas.microsoft.com/office/drawing/2014/main" id="{4C13C25E-DEA5-0F50-AD17-CC988DF7EE61}"/>
                </a:ext>
              </a:extLst>
            </p:cNvPr>
            <p:cNvGrpSpPr/>
            <p:nvPr/>
          </p:nvGrpSpPr>
          <p:grpSpPr>
            <a:xfrm>
              <a:off x="1515512" y="1406319"/>
              <a:ext cx="1083435" cy="2772045"/>
              <a:chOff x="1515518" y="1406319"/>
              <a:chExt cx="1083435" cy="2772045"/>
            </a:xfrm>
          </p:grpSpPr>
          <p:sp>
            <p:nvSpPr>
              <p:cNvPr id="5" name="Google Shape;1588;p66">
                <a:extLst>
                  <a:ext uri="{FF2B5EF4-FFF2-40B4-BE49-F238E27FC236}">
                    <a16:creationId xmlns:a16="http://schemas.microsoft.com/office/drawing/2014/main" id="{D80FEF95-5610-7809-66EA-C35A9022A564}"/>
                  </a:ext>
                </a:extLst>
              </p:cNvPr>
              <p:cNvSpPr/>
              <p:nvPr/>
            </p:nvSpPr>
            <p:spPr>
              <a:xfrm>
                <a:off x="2298067" y="1571695"/>
                <a:ext cx="300886" cy="309347"/>
              </a:xfrm>
              <a:custGeom>
                <a:avLst/>
                <a:gdLst/>
                <a:ahLst/>
                <a:cxnLst/>
                <a:rect l="l" t="t" r="r" b="b"/>
                <a:pathLst>
                  <a:path w="10632" h="10931" extrusionOk="0">
                    <a:moveTo>
                      <a:pt x="7337" y="1"/>
                    </a:moveTo>
                    <a:cubicBezTo>
                      <a:pt x="5805" y="1"/>
                      <a:pt x="3913" y="4588"/>
                      <a:pt x="3496" y="4973"/>
                    </a:cubicBezTo>
                    <a:cubicBezTo>
                      <a:pt x="3410" y="5047"/>
                      <a:pt x="3338" y="5080"/>
                      <a:pt x="3272" y="5080"/>
                    </a:cubicBezTo>
                    <a:cubicBezTo>
                      <a:pt x="2941" y="5080"/>
                      <a:pt x="2757" y="4259"/>
                      <a:pt x="1647" y="3642"/>
                    </a:cubicBezTo>
                    <a:cubicBezTo>
                      <a:pt x="1357" y="3481"/>
                      <a:pt x="1105" y="3415"/>
                      <a:pt x="899" y="3415"/>
                    </a:cubicBezTo>
                    <a:cubicBezTo>
                      <a:pt x="159" y="3415"/>
                      <a:pt x="1" y="4265"/>
                      <a:pt x="723" y="4641"/>
                    </a:cubicBezTo>
                    <a:cubicBezTo>
                      <a:pt x="1610" y="5121"/>
                      <a:pt x="1795" y="5676"/>
                      <a:pt x="1795" y="6156"/>
                    </a:cubicBezTo>
                    <a:cubicBezTo>
                      <a:pt x="1758" y="6600"/>
                      <a:pt x="2054" y="6933"/>
                      <a:pt x="2535" y="7635"/>
                    </a:cubicBezTo>
                    <a:cubicBezTo>
                      <a:pt x="2978" y="8338"/>
                      <a:pt x="2867" y="10408"/>
                      <a:pt x="2867" y="10408"/>
                    </a:cubicBezTo>
                    <a:cubicBezTo>
                      <a:pt x="3579" y="10747"/>
                      <a:pt x="4383" y="10930"/>
                      <a:pt x="5195" y="10930"/>
                    </a:cubicBezTo>
                    <a:cubicBezTo>
                      <a:pt x="5270" y="10930"/>
                      <a:pt x="5344" y="10929"/>
                      <a:pt x="5418" y="10926"/>
                    </a:cubicBezTo>
                    <a:cubicBezTo>
                      <a:pt x="5418" y="10926"/>
                      <a:pt x="5418" y="9889"/>
                      <a:pt x="5489" y="9889"/>
                    </a:cubicBezTo>
                    <a:cubicBezTo>
                      <a:pt x="5490" y="9889"/>
                      <a:pt x="5491" y="9890"/>
                      <a:pt x="5492" y="9890"/>
                    </a:cubicBezTo>
                    <a:cubicBezTo>
                      <a:pt x="5500" y="9892"/>
                      <a:pt x="5507" y="9893"/>
                      <a:pt x="5515" y="9893"/>
                    </a:cubicBezTo>
                    <a:cubicBezTo>
                      <a:pt x="5922" y="9893"/>
                      <a:pt x="7425" y="8096"/>
                      <a:pt x="7932" y="7081"/>
                    </a:cubicBezTo>
                    <a:cubicBezTo>
                      <a:pt x="8413" y="6045"/>
                      <a:pt x="9337" y="5047"/>
                      <a:pt x="9966" y="3975"/>
                    </a:cubicBezTo>
                    <a:cubicBezTo>
                      <a:pt x="10631" y="2903"/>
                      <a:pt x="9855" y="2459"/>
                      <a:pt x="9855" y="2459"/>
                    </a:cubicBezTo>
                    <a:cubicBezTo>
                      <a:pt x="10594" y="1128"/>
                      <a:pt x="9522" y="1054"/>
                      <a:pt x="9522" y="1054"/>
                    </a:cubicBezTo>
                    <a:cubicBezTo>
                      <a:pt x="9362" y="323"/>
                      <a:pt x="9003" y="134"/>
                      <a:pt x="8675" y="134"/>
                    </a:cubicBezTo>
                    <a:cubicBezTo>
                      <a:pt x="8323" y="134"/>
                      <a:pt x="8006" y="352"/>
                      <a:pt x="8006" y="352"/>
                    </a:cubicBezTo>
                    <a:cubicBezTo>
                      <a:pt x="7796" y="107"/>
                      <a:pt x="7571" y="1"/>
                      <a:pt x="7337" y="1"/>
                    </a:cubicBezTo>
                    <a:close/>
                  </a:path>
                </a:pathLst>
              </a:custGeom>
              <a:solidFill>
                <a:srgbClr val="8A614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 name="Google Shape;1589;p66">
                <a:extLst>
                  <a:ext uri="{FF2B5EF4-FFF2-40B4-BE49-F238E27FC236}">
                    <a16:creationId xmlns:a16="http://schemas.microsoft.com/office/drawing/2014/main" id="{A55C751A-D410-56F0-C86B-910685755FFE}"/>
                  </a:ext>
                </a:extLst>
              </p:cNvPr>
              <p:cNvSpPr/>
              <p:nvPr/>
            </p:nvSpPr>
            <p:spPr>
              <a:xfrm>
                <a:off x="2369776" y="1942580"/>
                <a:ext cx="77457" cy="20970"/>
              </a:xfrm>
              <a:custGeom>
                <a:avLst/>
                <a:gdLst/>
                <a:ahLst/>
                <a:cxnLst/>
                <a:rect l="l" t="t" r="r" b="b"/>
                <a:pathLst>
                  <a:path w="2737" h="741" fill="none" extrusionOk="0">
                    <a:moveTo>
                      <a:pt x="2737" y="555"/>
                    </a:moveTo>
                    <a:cubicBezTo>
                      <a:pt x="1775" y="740"/>
                      <a:pt x="814" y="518"/>
                      <a:pt x="1" y="1"/>
                    </a:cubicBezTo>
                  </a:path>
                </a:pathLst>
              </a:custGeom>
              <a:noFill/>
              <a:ln w="120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Google Shape;1590;p66">
                <a:extLst>
                  <a:ext uri="{FF2B5EF4-FFF2-40B4-BE49-F238E27FC236}">
                    <a16:creationId xmlns:a16="http://schemas.microsoft.com/office/drawing/2014/main" id="{8D46EAAE-BE2C-2EB4-031D-8DA14380FE2E}"/>
                  </a:ext>
                </a:extLst>
              </p:cNvPr>
              <p:cNvSpPr/>
              <p:nvPr/>
            </p:nvSpPr>
            <p:spPr>
              <a:xfrm>
                <a:off x="2463955" y="1580580"/>
                <a:ext cx="60703" cy="91069"/>
              </a:xfrm>
              <a:custGeom>
                <a:avLst/>
                <a:gdLst/>
                <a:ahLst/>
                <a:cxnLst/>
                <a:rect l="l" t="t" r="r" b="b"/>
                <a:pathLst>
                  <a:path w="2145" h="3218" fill="none" extrusionOk="0">
                    <a:moveTo>
                      <a:pt x="2144" y="1"/>
                    </a:moveTo>
                    <a:cubicBezTo>
                      <a:pt x="2144" y="1"/>
                      <a:pt x="481" y="2404"/>
                      <a:pt x="0" y="3217"/>
                    </a:cubicBezTo>
                  </a:path>
                </a:pathLst>
              </a:custGeom>
              <a:noFill/>
              <a:ln w="9525" cap="rnd" cmpd="sng">
                <a:solidFill>
                  <a:srgbClr val="78524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Google Shape;1591;p66">
                <a:extLst>
                  <a:ext uri="{FF2B5EF4-FFF2-40B4-BE49-F238E27FC236}">
                    <a16:creationId xmlns:a16="http://schemas.microsoft.com/office/drawing/2014/main" id="{9A747C2A-E364-EC79-A668-BC3E73F2AC4F}"/>
                  </a:ext>
                </a:extLst>
              </p:cNvPr>
              <p:cNvSpPr/>
              <p:nvPr/>
            </p:nvSpPr>
            <p:spPr>
              <a:xfrm>
                <a:off x="2488009" y="1600475"/>
                <a:ext cx="79551" cy="88947"/>
              </a:xfrm>
              <a:custGeom>
                <a:avLst/>
                <a:gdLst/>
                <a:ahLst/>
                <a:cxnLst/>
                <a:rect l="l" t="t" r="r" b="b"/>
                <a:pathLst>
                  <a:path w="2811" h="3143" fill="none" extrusionOk="0">
                    <a:moveTo>
                      <a:pt x="2810" y="0"/>
                    </a:moveTo>
                    <a:lnTo>
                      <a:pt x="0" y="3143"/>
                    </a:lnTo>
                  </a:path>
                </a:pathLst>
              </a:custGeom>
              <a:noFill/>
              <a:ln w="9525" cap="rnd" cmpd="sng">
                <a:solidFill>
                  <a:srgbClr val="78524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Google Shape;1592;p66">
                <a:extLst>
                  <a:ext uri="{FF2B5EF4-FFF2-40B4-BE49-F238E27FC236}">
                    <a16:creationId xmlns:a16="http://schemas.microsoft.com/office/drawing/2014/main" id="{DF6F8CA2-03A4-6444-95EE-A114C3D11AE8}"/>
                  </a:ext>
                </a:extLst>
              </p:cNvPr>
              <p:cNvSpPr/>
              <p:nvPr/>
            </p:nvSpPr>
            <p:spPr>
              <a:xfrm>
                <a:off x="2511016" y="1641282"/>
                <a:ext cx="65939" cy="68033"/>
              </a:xfrm>
              <a:custGeom>
                <a:avLst/>
                <a:gdLst/>
                <a:ahLst/>
                <a:cxnLst/>
                <a:rect l="l" t="t" r="r" b="b"/>
                <a:pathLst>
                  <a:path w="2330" h="2404" fill="none" extrusionOk="0">
                    <a:moveTo>
                      <a:pt x="2330" y="0"/>
                    </a:moveTo>
                    <a:lnTo>
                      <a:pt x="1" y="2403"/>
                    </a:lnTo>
                  </a:path>
                </a:pathLst>
              </a:custGeom>
              <a:noFill/>
              <a:ln w="9525" cap="rnd" cmpd="sng">
                <a:solidFill>
                  <a:srgbClr val="78524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Google Shape;1593;p66">
                <a:extLst>
                  <a:ext uri="{FF2B5EF4-FFF2-40B4-BE49-F238E27FC236}">
                    <a16:creationId xmlns:a16="http://schemas.microsoft.com/office/drawing/2014/main" id="{CC24E976-419F-B6D5-60A4-CCF10CCCB521}"/>
                  </a:ext>
                </a:extLst>
              </p:cNvPr>
              <p:cNvSpPr/>
              <p:nvPr/>
            </p:nvSpPr>
            <p:spPr>
              <a:xfrm>
                <a:off x="2172052" y="1850127"/>
                <a:ext cx="328563" cy="449263"/>
              </a:xfrm>
              <a:custGeom>
                <a:avLst/>
                <a:gdLst/>
                <a:ahLst/>
                <a:cxnLst/>
                <a:rect l="l" t="t" r="r" b="b"/>
                <a:pathLst>
                  <a:path w="11610" h="15875" extrusionOk="0">
                    <a:moveTo>
                      <a:pt x="6944" y="0"/>
                    </a:moveTo>
                    <a:cubicBezTo>
                      <a:pt x="6899" y="0"/>
                      <a:pt x="6864" y="5"/>
                      <a:pt x="6840" y="14"/>
                    </a:cubicBezTo>
                    <a:cubicBezTo>
                      <a:pt x="6507" y="125"/>
                      <a:pt x="6248" y="2565"/>
                      <a:pt x="6248" y="2565"/>
                    </a:cubicBezTo>
                    <a:cubicBezTo>
                      <a:pt x="6248" y="2565"/>
                      <a:pt x="5546" y="7889"/>
                      <a:pt x="5213" y="7889"/>
                    </a:cubicBezTo>
                    <a:cubicBezTo>
                      <a:pt x="4883" y="7889"/>
                      <a:pt x="1204" y="3230"/>
                      <a:pt x="27" y="3230"/>
                    </a:cubicBezTo>
                    <a:cubicBezTo>
                      <a:pt x="18" y="3230"/>
                      <a:pt x="9" y="3230"/>
                      <a:pt x="0" y="3231"/>
                    </a:cubicBezTo>
                    <a:cubicBezTo>
                      <a:pt x="444" y="6262"/>
                      <a:pt x="703" y="9257"/>
                      <a:pt x="740" y="12326"/>
                    </a:cubicBezTo>
                    <a:cubicBezTo>
                      <a:pt x="2588" y="13878"/>
                      <a:pt x="5435" y="15875"/>
                      <a:pt x="7764" y="15875"/>
                    </a:cubicBezTo>
                    <a:cubicBezTo>
                      <a:pt x="11609" y="15875"/>
                      <a:pt x="10426" y="4968"/>
                      <a:pt x="10500" y="3711"/>
                    </a:cubicBezTo>
                    <a:cubicBezTo>
                      <a:pt x="10537" y="2750"/>
                      <a:pt x="10463" y="1826"/>
                      <a:pt x="10315" y="939"/>
                    </a:cubicBezTo>
                    <a:cubicBezTo>
                      <a:pt x="10315" y="939"/>
                      <a:pt x="7597" y="0"/>
                      <a:pt x="6944" y="0"/>
                    </a:cubicBezTo>
                    <a:close/>
                  </a:path>
                </a:pathLst>
              </a:custGeom>
              <a:solidFill>
                <a:srgbClr val="D64A9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Google Shape;1594;p66">
                <a:extLst>
                  <a:ext uri="{FF2B5EF4-FFF2-40B4-BE49-F238E27FC236}">
                    <a16:creationId xmlns:a16="http://schemas.microsoft.com/office/drawing/2014/main" id="{650E678B-81E2-E866-446D-F0A984897227}"/>
                  </a:ext>
                </a:extLst>
              </p:cNvPr>
              <p:cNvSpPr/>
              <p:nvPr/>
            </p:nvSpPr>
            <p:spPr>
              <a:xfrm>
                <a:off x="1879100" y="1781249"/>
                <a:ext cx="139174" cy="168426"/>
              </a:xfrm>
              <a:custGeom>
                <a:avLst/>
                <a:gdLst/>
                <a:ahLst/>
                <a:cxnLst/>
                <a:rect l="l" t="t" r="r" b="b"/>
                <a:pathLst>
                  <a:path w="4918" h="5472" extrusionOk="0">
                    <a:moveTo>
                      <a:pt x="111" y="0"/>
                    </a:moveTo>
                    <a:lnTo>
                      <a:pt x="1" y="4104"/>
                    </a:lnTo>
                    <a:cubicBezTo>
                      <a:pt x="1516" y="4917"/>
                      <a:pt x="3180" y="5398"/>
                      <a:pt x="4918" y="5472"/>
                    </a:cubicBezTo>
                    <a:lnTo>
                      <a:pt x="4881" y="2366"/>
                    </a:lnTo>
                    <a:cubicBezTo>
                      <a:pt x="4548" y="2366"/>
                      <a:pt x="4252" y="2292"/>
                      <a:pt x="3956" y="2181"/>
                    </a:cubicBezTo>
                    <a:cubicBezTo>
                      <a:pt x="2515" y="1701"/>
                      <a:pt x="1221" y="961"/>
                      <a:pt x="111" y="0"/>
                    </a:cubicBezTo>
                    <a:close/>
                  </a:path>
                </a:pathLst>
              </a:custGeom>
              <a:solidFill>
                <a:srgbClr val="8A614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 name="Google Shape;1595;p66">
                <a:extLst>
                  <a:ext uri="{FF2B5EF4-FFF2-40B4-BE49-F238E27FC236}">
                    <a16:creationId xmlns:a16="http://schemas.microsoft.com/office/drawing/2014/main" id="{3AC27148-F2D7-5F3F-4057-5EB782FBCC4F}"/>
                  </a:ext>
                </a:extLst>
              </p:cNvPr>
              <p:cNvSpPr/>
              <p:nvPr/>
            </p:nvSpPr>
            <p:spPr>
              <a:xfrm>
                <a:off x="1797488" y="1470473"/>
                <a:ext cx="351557" cy="391345"/>
              </a:xfrm>
              <a:custGeom>
                <a:avLst/>
                <a:gdLst/>
                <a:ahLst/>
                <a:cxnLst/>
                <a:rect l="l" t="t" r="r" b="b"/>
                <a:pathLst>
                  <a:path w="12423" h="13829" extrusionOk="0">
                    <a:moveTo>
                      <a:pt x="6347" y="1"/>
                    </a:moveTo>
                    <a:cubicBezTo>
                      <a:pt x="6314" y="1"/>
                      <a:pt x="6282" y="1"/>
                      <a:pt x="6249" y="1"/>
                    </a:cubicBezTo>
                    <a:cubicBezTo>
                      <a:pt x="408" y="38"/>
                      <a:pt x="1" y="5510"/>
                      <a:pt x="666" y="8283"/>
                    </a:cubicBezTo>
                    <a:cubicBezTo>
                      <a:pt x="962" y="9392"/>
                      <a:pt x="1849" y="10501"/>
                      <a:pt x="2995" y="11462"/>
                    </a:cubicBezTo>
                    <a:cubicBezTo>
                      <a:pt x="4105" y="12423"/>
                      <a:pt x="5399" y="13200"/>
                      <a:pt x="6803" y="13680"/>
                    </a:cubicBezTo>
                    <a:cubicBezTo>
                      <a:pt x="7136" y="13754"/>
                      <a:pt x="7432" y="13828"/>
                      <a:pt x="7728" y="13828"/>
                    </a:cubicBezTo>
                    <a:lnTo>
                      <a:pt x="7950" y="13828"/>
                    </a:lnTo>
                    <a:cubicBezTo>
                      <a:pt x="8208" y="13791"/>
                      <a:pt x="8430" y="13754"/>
                      <a:pt x="8689" y="13717"/>
                    </a:cubicBezTo>
                    <a:cubicBezTo>
                      <a:pt x="10427" y="13274"/>
                      <a:pt x="11757" y="11869"/>
                      <a:pt x="12053" y="10057"/>
                    </a:cubicBezTo>
                    <a:cubicBezTo>
                      <a:pt x="12423" y="7839"/>
                      <a:pt x="11868" y="3255"/>
                      <a:pt x="11868" y="3255"/>
                    </a:cubicBezTo>
                    <a:cubicBezTo>
                      <a:pt x="11868" y="3255"/>
                      <a:pt x="12124" y="1"/>
                      <a:pt x="6347" y="1"/>
                    </a:cubicBezTo>
                    <a:close/>
                  </a:path>
                </a:pathLst>
              </a:custGeom>
              <a:solidFill>
                <a:srgbClr val="8A614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 name="Google Shape;1596;p66">
                <a:extLst>
                  <a:ext uri="{FF2B5EF4-FFF2-40B4-BE49-F238E27FC236}">
                    <a16:creationId xmlns:a16="http://schemas.microsoft.com/office/drawing/2014/main" id="{51E5B026-0197-796E-5956-57D2ED9D10E3}"/>
                  </a:ext>
                </a:extLst>
              </p:cNvPr>
              <p:cNvSpPr/>
              <p:nvPr/>
            </p:nvSpPr>
            <p:spPr>
              <a:xfrm>
                <a:off x="1736815" y="1406319"/>
                <a:ext cx="473978" cy="377847"/>
              </a:xfrm>
              <a:custGeom>
                <a:avLst/>
                <a:gdLst/>
                <a:ahLst/>
                <a:cxnLst/>
                <a:rect l="l" t="t" r="r" b="b"/>
                <a:pathLst>
                  <a:path w="16749" h="13352" extrusionOk="0">
                    <a:moveTo>
                      <a:pt x="7675" y="1"/>
                    </a:moveTo>
                    <a:cubicBezTo>
                      <a:pt x="5330" y="1"/>
                      <a:pt x="2320" y="961"/>
                      <a:pt x="2219" y="4412"/>
                    </a:cubicBezTo>
                    <a:cubicBezTo>
                      <a:pt x="2219" y="4412"/>
                      <a:pt x="1" y="6335"/>
                      <a:pt x="1073" y="8849"/>
                    </a:cubicBezTo>
                    <a:cubicBezTo>
                      <a:pt x="1922" y="10810"/>
                      <a:pt x="2377" y="13351"/>
                      <a:pt x="3649" y="13351"/>
                    </a:cubicBezTo>
                    <a:cubicBezTo>
                      <a:pt x="3983" y="13351"/>
                      <a:pt x="4374" y="13176"/>
                      <a:pt x="4844" y="12768"/>
                    </a:cubicBezTo>
                    <a:cubicBezTo>
                      <a:pt x="4844" y="12768"/>
                      <a:pt x="2441" y="11511"/>
                      <a:pt x="3735" y="10217"/>
                    </a:cubicBezTo>
                    <a:cubicBezTo>
                      <a:pt x="3915" y="10036"/>
                      <a:pt x="4089" y="9959"/>
                      <a:pt x="4254" y="9959"/>
                    </a:cubicBezTo>
                    <a:cubicBezTo>
                      <a:pt x="4629" y="9959"/>
                      <a:pt x="4957" y="10358"/>
                      <a:pt x="5213" y="10845"/>
                    </a:cubicBezTo>
                    <a:lnTo>
                      <a:pt x="5657" y="10845"/>
                    </a:lnTo>
                    <a:cubicBezTo>
                      <a:pt x="5657" y="10845"/>
                      <a:pt x="5731" y="7999"/>
                      <a:pt x="7025" y="7703"/>
                    </a:cubicBezTo>
                    <a:cubicBezTo>
                      <a:pt x="7025" y="7703"/>
                      <a:pt x="6655" y="5004"/>
                      <a:pt x="8578" y="4856"/>
                    </a:cubicBezTo>
                    <a:cubicBezTo>
                      <a:pt x="9502" y="4785"/>
                      <a:pt x="10691" y="4355"/>
                      <a:pt x="11739" y="4355"/>
                    </a:cubicBezTo>
                    <a:cubicBezTo>
                      <a:pt x="12870" y="4355"/>
                      <a:pt x="13835" y="4856"/>
                      <a:pt x="14123" y="6853"/>
                    </a:cubicBezTo>
                    <a:cubicBezTo>
                      <a:pt x="14123" y="6853"/>
                      <a:pt x="16748" y="4339"/>
                      <a:pt x="16120" y="2897"/>
                    </a:cubicBezTo>
                    <a:cubicBezTo>
                      <a:pt x="15718" y="1975"/>
                      <a:pt x="14712" y="1809"/>
                      <a:pt x="14038" y="1809"/>
                    </a:cubicBezTo>
                    <a:cubicBezTo>
                      <a:pt x="13658" y="1809"/>
                      <a:pt x="13384" y="1862"/>
                      <a:pt x="13384" y="1862"/>
                    </a:cubicBezTo>
                    <a:cubicBezTo>
                      <a:pt x="13384" y="1862"/>
                      <a:pt x="14604" y="1048"/>
                      <a:pt x="14012" y="605"/>
                    </a:cubicBezTo>
                    <a:cubicBezTo>
                      <a:pt x="13899" y="513"/>
                      <a:pt x="13742" y="479"/>
                      <a:pt x="13551" y="479"/>
                    </a:cubicBezTo>
                    <a:cubicBezTo>
                      <a:pt x="13017" y="479"/>
                      <a:pt x="12222" y="742"/>
                      <a:pt x="11399" y="742"/>
                    </a:cubicBezTo>
                    <a:cubicBezTo>
                      <a:pt x="10973" y="742"/>
                      <a:pt x="10539" y="671"/>
                      <a:pt x="10130" y="457"/>
                    </a:cubicBezTo>
                    <a:cubicBezTo>
                      <a:pt x="9678" y="202"/>
                      <a:pt x="8746" y="1"/>
                      <a:pt x="7675" y="1"/>
                    </a:cubicBezTo>
                    <a:close/>
                  </a:path>
                </a:pathLst>
              </a:custGeom>
              <a:solidFill>
                <a:srgbClr val="22242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 name="Google Shape;1597;p66">
                <a:extLst>
                  <a:ext uri="{FF2B5EF4-FFF2-40B4-BE49-F238E27FC236}">
                    <a16:creationId xmlns:a16="http://schemas.microsoft.com/office/drawing/2014/main" id="{6DEFE917-3275-BBF3-F109-A1B58C5C27C4}"/>
                  </a:ext>
                </a:extLst>
              </p:cNvPr>
              <p:cNvSpPr/>
              <p:nvPr/>
            </p:nvSpPr>
            <p:spPr>
              <a:xfrm>
                <a:off x="1981629" y="1668678"/>
                <a:ext cx="34553" cy="31582"/>
              </a:xfrm>
              <a:custGeom>
                <a:avLst/>
                <a:gdLst/>
                <a:ahLst/>
                <a:cxnLst/>
                <a:rect l="l" t="t" r="r" b="b"/>
                <a:pathLst>
                  <a:path w="1221" h="1116" extrusionOk="0">
                    <a:moveTo>
                      <a:pt x="587" y="0"/>
                    </a:moveTo>
                    <a:cubicBezTo>
                      <a:pt x="317" y="0"/>
                      <a:pt x="52" y="160"/>
                      <a:pt x="1" y="502"/>
                    </a:cubicBezTo>
                    <a:cubicBezTo>
                      <a:pt x="1" y="900"/>
                      <a:pt x="310" y="1115"/>
                      <a:pt x="620" y="1115"/>
                    </a:cubicBezTo>
                    <a:cubicBezTo>
                      <a:pt x="886" y="1115"/>
                      <a:pt x="1152" y="955"/>
                      <a:pt x="1221" y="613"/>
                    </a:cubicBezTo>
                    <a:cubicBezTo>
                      <a:pt x="1221" y="216"/>
                      <a:pt x="901" y="0"/>
                      <a:pt x="587" y="0"/>
                    </a:cubicBezTo>
                    <a:close/>
                  </a:path>
                </a:pathLst>
              </a:custGeom>
              <a:solidFill>
                <a:srgbClr val="22242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 name="Google Shape;1598;p66">
                <a:extLst>
                  <a:ext uri="{FF2B5EF4-FFF2-40B4-BE49-F238E27FC236}">
                    <a16:creationId xmlns:a16="http://schemas.microsoft.com/office/drawing/2014/main" id="{5EF868D6-AF3A-78D2-28F8-1BF626DFB4E4}"/>
                  </a:ext>
                </a:extLst>
              </p:cNvPr>
              <p:cNvSpPr/>
              <p:nvPr/>
            </p:nvSpPr>
            <p:spPr>
              <a:xfrm>
                <a:off x="2080958" y="1656623"/>
                <a:ext cx="36704" cy="34327"/>
              </a:xfrm>
              <a:custGeom>
                <a:avLst/>
                <a:gdLst/>
                <a:ahLst/>
                <a:cxnLst/>
                <a:rect l="l" t="t" r="r" b="b"/>
                <a:pathLst>
                  <a:path w="1297" h="1213" extrusionOk="0">
                    <a:moveTo>
                      <a:pt x="642" y="0"/>
                    </a:moveTo>
                    <a:cubicBezTo>
                      <a:pt x="336" y="0"/>
                      <a:pt x="74" y="247"/>
                      <a:pt x="40" y="559"/>
                    </a:cubicBezTo>
                    <a:cubicBezTo>
                      <a:pt x="1" y="989"/>
                      <a:pt x="324" y="1212"/>
                      <a:pt x="648" y="1212"/>
                    </a:cubicBezTo>
                    <a:cubicBezTo>
                      <a:pt x="936" y="1212"/>
                      <a:pt x="1225" y="1035"/>
                      <a:pt x="1260" y="669"/>
                    </a:cubicBezTo>
                    <a:cubicBezTo>
                      <a:pt x="1297" y="300"/>
                      <a:pt x="1038" y="4"/>
                      <a:pt x="705" y="4"/>
                    </a:cubicBezTo>
                    <a:cubicBezTo>
                      <a:pt x="684" y="2"/>
                      <a:pt x="663" y="0"/>
                      <a:pt x="642" y="0"/>
                    </a:cubicBezTo>
                    <a:close/>
                  </a:path>
                </a:pathLst>
              </a:custGeom>
              <a:solidFill>
                <a:srgbClr val="22242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 name="Google Shape;1599;p66">
                <a:extLst>
                  <a:ext uri="{FF2B5EF4-FFF2-40B4-BE49-F238E27FC236}">
                    <a16:creationId xmlns:a16="http://schemas.microsoft.com/office/drawing/2014/main" id="{5203E5C3-FB8C-7F42-808C-04B34315D850}"/>
                  </a:ext>
                </a:extLst>
              </p:cNvPr>
              <p:cNvSpPr/>
              <p:nvPr/>
            </p:nvSpPr>
            <p:spPr>
              <a:xfrm>
                <a:off x="2051725" y="1611939"/>
                <a:ext cx="79548" cy="31214"/>
              </a:xfrm>
              <a:custGeom>
                <a:avLst/>
                <a:gdLst/>
                <a:ahLst/>
                <a:cxnLst/>
                <a:rect l="l" t="t" r="r" b="b"/>
                <a:pathLst>
                  <a:path w="2811" h="1103" extrusionOk="0">
                    <a:moveTo>
                      <a:pt x="1634" y="0"/>
                    </a:moveTo>
                    <a:cubicBezTo>
                      <a:pt x="588" y="0"/>
                      <a:pt x="104" y="667"/>
                      <a:pt x="75" y="696"/>
                    </a:cubicBezTo>
                    <a:cubicBezTo>
                      <a:pt x="1" y="807"/>
                      <a:pt x="38" y="991"/>
                      <a:pt x="149" y="1065"/>
                    </a:cubicBezTo>
                    <a:cubicBezTo>
                      <a:pt x="186" y="1102"/>
                      <a:pt x="223" y="1102"/>
                      <a:pt x="296" y="1102"/>
                    </a:cubicBezTo>
                    <a:cubicBezTo>
                      <a:pt x="370" y="1102"/>
                      <a:pt x="444" y="1065"/>
                      <a:pt x="481" y="991"/>
                    </a:cubicBezTo>
                    <a:cubicBezTo>
                      <a:pt x="510" y="963"/>
                      <a:pt x="862" y="502"/>
                      <a:pt x="1622" y="502"/>
                    </a:cubicBezTo>
                    <a:cubicBezTo>
                      <a:pt x="1856" y="502"/>
                      <a:pt x="2128" y="546"/>
                      <a:pt x="2441" y="659"/>
                    </a:cubicBezTo>
                    <a:cubicBezTo>
                      <a:pt x="2700" y="659"/>
                      <a:pt x="2810" y="326"/>
                      <a:pt x="2626" y="178"/>
                    </a:cubicBezTo>
                    <a:cubicBezTo>
                      <a:pt x="2251" y="51"/>
                      <a:pt x="1922" y="0"/>
                      <a:pt x="1634" y="0"/>
                    </a:cubicBezTo>
                    <a:close/>
                  </a:path>
                </a:pathLst>
              </a:custGeom>
              <a:solidFill>
                <a:srgbClr val="22242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 name="Google Shape;1600;p66">
                <a:extLst>
                  <a:ext uri="{FF2B5EF4-FFF2-40B4-BE49-F238E27FC236}">
                    <a16:creationId xmlns:a16="http://schemas.microsoft.com/office/drawing/2014/main" id="{AE6C856D-B7E7-C785-679D-00D056A4DB32}"/>
                  </a:ext>
                </a:extLst>
              </p:cNvPr>
              <p:cNvSpPr/>
              <p:nvPr/>
            </p:nvSpPr>
            <p:spPr>
              <a:xfrm>
                <a:off x="1953387" y="1619268"/>
                <a:ext cx="80652" cy="31214"/>
              </a:xfrm>
              <a:custGeom>
                <a:avLst/>
                <a:gdLst/>
                <a:ahLst/>
                <a:cxnLst/>
                <a:rect l="l" t="t" r="r" b="b"/>
                <a:pathLst>
                  <a:path w="2850" h="1103" extrusionOk="0">
                    <a:moveTo>
                      <a:pt x="1601" y="0"/>
                    </a:moveTo>
                    <a:cubicBezTo>
                      <a:pt x="565" y="0"/>
                      <a:pt x="103" y="666"/>
                      <a:pt x="74" y="695"/>
                    </a:cubicBezTo>
                    <a:cubicBezTo>
                      <a:pt x="0" y="843"/>
                      <a:pt x="0" y="991"/>
                      <a:pt x="111" y="1065"/>
                    </a:cubicBezTo>
                    <a:cubicBezTo>
                      <a:pt x="185" y="1102"/>
                      <a:pt x="222" y="1102"/>
                      <a:pt x="296" y="1102"/>
                    </a:cubicBezTo>
                    <a:cubicBezTo>
                      <a:pt x="370" y="1102"/>
                      <a:pt x="444" y="1065"/>
                      <a:pt x="481" y="991"/>
                    </a:cubicBezTo>
                    <a:cubicBezTo>
                      <a:pt x="510" y="963"/>
                      <a:pt x="845" y="517"/>
                      <a:pt x="1624" y="517"/>
                    </a:cubicBezTo>
                    <a:cubicBezTo>
                      <a:pt x="1856" y="517"/>
                      <a:pt x="2127" y="557"/>
                      <a:pt x="2441" y="658"/>
                    </a:cubicBezTo>
                    <a:cubicBezTo>
                      <a:pt x="2471" y="676"/>
                      <a:pt x="2500" y="683"/>
                      <a:pt x="2527" y="683"/>
                    </a:cubicBezTo>
                    <a:cubicBezTo>
                      <a:pt x="2736" y="683"/>
                      <a:pt x="2850" y="243"/>
                      <a:pt x="2588" y="178"/>
                    </a:cubicBezTo>
                    <a:cubicBezTo>
                      <a:pt x="2214" y="50"/>
                      <a:pt x="1886" y="0"/>
                      <a:pt x="1601" y="0"/>
                    </a:cubicBezTo>
                    <a:close/>
                  </a:path>
                </a:pathLst>
              </a:custGeom>
              <a:solidFill>
                <a:srgbClr val="22242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 name="Google Shape;1601;p66">
                <a:extLst>
                  <a:ext uri="{FF2B5EF4-FFF2-40B4-BE49-F238E27FC236}">
                    <a16:creationId xmlns:a16="http://schemas.microsoft.com/office/drawing/2014/main" id="{BB5577F7-6119-D0BC-14CB-9E033C7068E6}"/>
                  </a:ext>
                </a:extLst>
              </p:cNvPr>
              <p:cNvSpPr/>
              <p:nvPr/>
            </p:nvSpPr>
            <p:spPr>
              <a:xfrm>
                <a:off x="2008824" y="1751537"/>
                <a:ext cx="59626" cy="30506"/>
              </a:xfrm>
              <a:custGeom>
                <a:avLst/>
                <a:gdLst/>
                <a:ahLst/>
                <a:cxnLst/>
                <a:rect l="l" t="t" r="r" b="b"/>
                <a:pathLst>
                  <a:path w="2107" h="1078" extrusionOk="0">
                    <a:moveTo>
                      <a:pt x="295" y="0"/>
                    </a:moveTo>
                    <a:cubicBezTo>
                      <a:pt x="260" y="0"/>
                      <a:pt x="223" y="5"/>
                      <a:pt x="186" y="14"/>
                    </a:cubicBezTo>
                    <a:cubicBezTo>
                      <a:pt x="75" y="88"/>
                      <a:pt x="1" y="236"/>
                      <a:pt x="75" y="347"/>
                    </a:cubicBezTo>
                    <a:cubicBezTo>
                      <a:pt x="223" y="680"/>
                      <a:pt x="482" y="902"/>
                      <a:pt x="814" y="1013"/>
                    </a:cubicBezTo>
                    <a:cubicBezTo>
                      <a:pt x="946" y="1056"/>
                      <a:pt x="1083" y="1077"/>
                      <a:pt x="1221" y="1077"/>
                    </a:cubicBezTo>
                    <a:cubicBezTo>
                      <a:pt x="1433" y="1077"/>
                      <a:pt x="1648" y="1028"/>
                      <a:pt x="1849" y="939"/>
                    </a:cubicBezTo>
                    <a:cubicBezTo>
                      <a:pt x="2107" y="810"/>
                      <a:pt x="1973" y="430"/>
                      <a:pt x="1739" y="430"/>
                    </a:cubicBezTo>
                    <a:cubicBezTo>
                      <a:pt x="1704" y="430"/>
                      <a:pt x="1666" y="439"/>
                      <a:pt x="1628" y="458"/>
                    </a:cubicBezTo>
                    <a:cubicBezTo>
                      <a:pt x="1499" y="540"/>
                      <a:pt x="1359" y="577"/>
                      <a:pt x="1222" y="577"/>
                    </a:cubicBezTo>
                    <a:cubicBezTo>
                      <a:pt x="926" y="577"/>
                      <a:pt x="645" y="403"/>
                      <a:pt x="518" y="125"/>
                    </a:cubicBezTo>
                    <a:cubicBezTo>
                      <a:pt x="491" y="42"/>
                      <a:pt x="401" y="0"/>
                      <a:pt x="295" y="0"/>
                    </a:cubicBezTo>
                    <a:close/>
                  </a:path>
                </a:pathLst>
              </a:custGeom>
              <a:solidFill>
                <a:srgbClr val="22242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 name="Google Shape;1602;p66">
                <a:extLst>
                  <a:ext uri="{FF2B5EF4-FFF2-40B4-BE49-F238E27FC236}">
                    <a16:creationId xmlns:a16="http://schemas.microsoft.com/office/drawing/2014/main" id="{1FC47381-DB5D-CFF3-EF3C-EDD37C1BFF29}"/>
                  </a:ext>
                </a:extLst>
              </p:cNvPr>
              <p:cNvSpPr/>
              <p:nvPr/>
            </p:nvSpPr>
            <p:spPr>
              <a:xfrm>
                <a:off x="2032906" y="1639983"/>
                <a:ext cx="39788" cy="103602"/>
              </a:xfrm>
              <a:custGeom>
                <a:avLst/>
                <a:gdLst/>
                <a:ahLst/>
                <a:cxnLst/>
                <a:rect l="l" t="t" r="r" b="b"/>
                <a:pathLst>
                  <a:path w="1406" h="3661" extrusionOk="0">
                    <a:moveTo>
                      <a:pt x="731" y="0"/>
                    </a:moveTo>
                    <a:cubicBezTo>
                      <a:pt x="649" y="0"/>
                      <a:pt x="567" y="50"/>
                      <a:pt x="518" y="148"/>
                    </a:cubicBezTo>
                    <a:cubicBezTo>
                      <a:pt x="481" y="185"/>
                      <a:pt x="185" y="777"/>
                      <a:pt x="703" y="2182"/>
                    </a:cubicBezTo>
                    <a:cubicBezTo>
                      <a:pt x="814" y="2441"/>
                      <a:pt x="851" y="2736"/>
                      <a:pt x="740" y="2958"/>
                    </a:cubicBezTo>
                    <a:cubicBezTo>
                      <a:pt x="629" y="3106"/>
                      <a:pt x="444" y="3180"/>
                      <a:pt x="259" y="3180"/>
                    </a:cubicBezTo>
                    <a:cubicBezTo>
                      <a:pt x="244" y="3175"/>
                      <a:pt x="230" y="3173"/>
                      <a:pt x="215" y="3173"/>
                    </a:cubicBezTo>
                    <a:cubicBezTo>
                      <a:pt x="120" y="3173"/>
                      <a:pt x="32" y="3273"/>
                      <a:pt x="0" y="3402"/>
                    </a:cubicBezTo>
                    <a:cubicBezTo>
                      <a:pt x="0" y="3550"/>
                      <a:pt x="111" y="3661"/>
                      <a:pt x="259" y="3661"/>
                    </a:cubicBezTo>
                    <a:lnTo>
                      <a:pt x="296" y="3661"/>
                    </a:lnTo>
                    <a:cubicBezTo>
                      <a:pt x="629" y="3661"/>
                      <a:pt x="961" y="3513"/>
                      <a:pt x="1183" y="3291"/>
                    </a:cubicBezTo>
                    <a:cubicBezTo>
                      <a:pt x="1405" y="2884"/>
                      <a:pt x="1405" y="2404"/>
                      <a:pt x="1183" y="2034"/>
                    </a:cubicBezTo>
                    <a:cubicBezTo>
                      <a:pt x="740" y="851"/>
                      <a:pt x="961" y="370"/>
                      <a:pt x="961" y="370"/>
                    </a:cubicBezTo>
                    <a:cubicBezTo>
                      <a:pt x="1035" y="259"/>
                      <a:pt x="998" y="111"/>
                      <a:pt x="851" y="37"/>
                    </a:cubicBezTo>
                    <a:cubicBezTo>
                      <a:pt x="814" y="13"/>
                      <a:pt x="773" y="0"/>
                      <a:pt x="731" y="0"/>
                    </a:cubicBezTo>
                    <a:close/>
                  </a:path>
                </a:pathLst>
              </a:custGeom>
              <a:solidFill>
                <a:srgbClr val="22242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 name="Google Shape;1603;p66">
                <a:extLst>
                  <a:ext uri="{FF2B5EF4-FFF2-40B4-BE49-F238E27FC236}">
                    <a16:creationId xmlns:a16="http://schemas.microsoft.com/office/drawing/2014/main" id="{A3999B43-63E3-8974-3CA4-DE3B3B7E8313}"/>
                  </a:ext>
                </a:extLst>
              </p:cNvPr>
              <p:cNvSpPr/>
              <p:nvPr/>
            </p:nvSpPr>
            <p:spPr>
              <a:xfrm>
                <a:off x="1632194" y="4077224"/>
                <a:ext cx="312844" cy="100603"/>
              </a:xfrm>
              <a:custGeom>
                <a:avLst/>
                <a:gdLst/>
                <a:ahLst/>
                <a:cxnLst/>
                <a:rect l="l" t="t" r="r" b="b"/>
                <a:pathLst>
                  <a:path w="11055" h="3555" extrusionOk="0">
                    <a:moveTo>
                      <a:pt x="7741" y="0"/>
                    </a:moveTo>
                    <a:cubicBezTo>
                      <a:pt x="6450" y="0"/>
                      <a:pt x="5877" y="879"/>
                      <a:pt x="4355" y="879"/>
                    </a:cubicBezTo>
                    <a:cubicBezTo>
                      <a:pt x="3731" y="879"/>
                      <a:pt x="2946" y="731"/>
                      <a:pt x="1886" y="313"/>
                    </a:cubicBezTo>
                    <a:cubicBezTo>
                      <a:pt x="814" y="1200"/>
                      <a:pt x="1" y="2235"/>
                      <a:pt x="888" y="3382"/>
                    </a:cubicBezTo>
                    <a:cubicBezTo>
                      <a:pt x="1554" y="3498"/>
                      <a:pt x="2227" y="3555"/>
                      <a:pt x="2897" y="3555"/>
                    </a:cubicBezTo>
                    <a:cubicBezTo>
                      <a:pt x="3716" y="3555"/>
                      <a:pt x="4531" y="3470"/>
                      <a:pt x="5324" y="3308"/>
                    </a:cubicBezTo>
                    <a:lnTo>
                      <a:pt x="5842" y="3197"/>
                    </a:lnTo>
                    <a:lnTo>
                      <a:pt x="5990" y="3160"/>
                    </a:lnTo>
                    <a:lnTo>
                      <a:pt x="6322" y="3086"/>
                    </a:lnTo>
                    <a:lnTo>
                      <a:pt x="6507" y="3012"/>
                    </a:lnTo>
                    <a:lnTo>
                      <a:pt x="6803" y="2938"/>
                    </a:lnTo>
                    <a:lnTo>
                      <a:pt x="6988" y="2901"/>
                    </a:lnTo>
                    <a:lnTo>
                      <a:pt x="7247" y="2827"/>
                    </a:lnTo>
                    <a:lnTo>
                      <a:pt x="7432" y="2753"/>
                    </a:lnTo>
                    <a:lnTo>
                      <a:pt x="7653" y="2679"/>
                    </a:lnTo>
                    <a:lnTo>
                      <a:pt x="7838" y="2605"/>
                    </a:lnTo>
                    <a:lnTo>
                      <a:pt x="8097" y="2531"/>
                    </a:lnTo>
                    <a:lnTo>
                      <a:pt x="8282" y="2457"/>
                    </a:lnTo>
                    <a:lnTo>
                      <a:pt x="8467" y="2383"/>
                    </a:lnTo>
                    <a:lnTo>
                      <a:pt x="8652" y="2309"/>
                    </a:lnTo>
                    <a:lnTo>
                      <a:pt x="8836" y="2235"/>
                    </a:lnTo>
                    <a:lnTo>
                      <a:pt x="9021" y="2162"/>
                    </a:lnTo>
                    <a:lnTo>
                      <a:pt x="9206" y="2088"/>
                    </a:lnTo>
                    <a:lnTo>
                      <a:pt x="9391" y="1977"/>
                    </a:lnTo>
                    <a:lnTo>
                      <a:pt x="9539" y="1903"/>
                    </a:lnTo>
                    <a:lnTo>
                      <a:pt x="9724" y="1829"/>
                    </a:lnTo>
                    <a:lnTo>
                      <a:pt x="9872" y="1755"/>
                    </a:lnTo>
                    <a:lnTo>
                      <a:pt x="10020" y="1681"/>
                    </a:lnTo>
                    <a:lnTo>
                      <a:pt x="10167" y="1607"/>
                    </a:lnTo>
                    <a:lnTo>
                      <a:pt x="10315" y="1533"/>
                    </a:lnTo>
                    <a:lnTo>
                      <a:pt x="10426" y="1459"/>
                    </a:lnTo>
                    <a:lnTo>
                      <a:pt x="10574" y="1385"/>
                    </a:lnTo>
                    <a:lnTo>
                      <a:pt x="10648" y="1311"/>
                    </a:lnTo>
                    <a:lnTo>
                      <a:pt x="10833" y="1237"/>
                    </a:lnTo>
                    <a:lnTo>
                      <a:pt x="10870" y="1200"/>
                    </a:lnTo>
                    <a:lnTo>
                      <a:pt x="11055" y="1089"/>
                    </a:lnTo>
                    <a:cubicBezTo>
                      <a:pt x="10426" y="831"/>
                      <a:pt x="9317" y="165"/>
                      <a:pt x="8060" y="17"/>
                    </a:cubicBezTo>
                    <a:cubicBezTo>
                      <a:pt x="7949" y="6"/>
                      <a:pt x="7843" y="0"/>
                      <a:pt x="7741" y="0"/>
                    </a:cubicBezTo>
                    <a:close/>
                  </a:path>
                </a:pathLst>
              </a:custGeom>
              <a:solidFill>
                <a:srgbClr val="22242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 name="Google Shape;1604;p66">
                <a:extLst>
                  <a:ext uri="{FF2B5EF4-FFF2-40B4-BE49-F238E27FC236}">
                    <a16:creationId xmlns:a16="http://schemas.microsoft.com/office/drawing/2014/main" id="{73C60F6E-EE80-28AF-4572-C001882CB841}"/>
                  </a:ext>
                </a:extLst>
              </p:cNvPr>
              <p:cNvSpPr/>
              <p:nvPr/>
            </p:nvSpPr>
            <p:spPr>
              <a:xfrm>
                <a:off x="1550580" y="1948611"/>
                <a:ext cx="198828" cy="526614"/>
              </a:xfrm>
              <a:custGeom>
                <a:avLst/>
                <a:gdLst/>
                <a:ahLst/>
                <a:cxnLst/>
                <a:rect l="l" t="t" r="r" b="b"/>
                <a:pathLst>
                  <a:path w="7026" h="18609" extrusionOk="0">
                    <a:moveTo>
                      <a:pt x="6729" y="1"/>
                    </a:moveTo>
                    <a:lnTo>
                      <a:pt x="6729" y="1"/>
                    </a:lnTo>
                    <a:cubicBezTo>
                      <a:pt x="5879" y="186"/>
                      <a:pt x="1960" y="1628"/>
                      <a:pt x="3180" y="6434"/>
                    </a:cubicBezTo>
                    <a:cubicBezTo>
                      <a:pt x="4400" y="11240"/>
                      <a:pt x="444" y="10168"/>
                      <a:pt x="223" y="13791"/>
                    </a:cubicBezTo>
                    <a:cubicBezTo>
                      <a:pt x="1" y="17414"/>
                      <a:pt x="1628" y="18116"/>
                      <a:pt x="4178" y="18597"/>
                    </a:cubicBezTo>
                    <a:cubicBezTo>
                      <a:pt x="4261" y="18605"/>
                      <a:pt x="4343" y="18608"/>
                      <a:pt x="4425" y="18608"/>
                    </a:cubicBezTo>
                    <a:cubicBezTo>
                      <a:pt x="5154" y="18608"/>
                      <a:pt x="5865" y="18315"/>
                      <a:pt x="6397" y="17784"/>
                    </a:cubicBezTo>
                    <a:cubicBezTo>
                      <a:pt x="6729" y="9909"/>
                      <a:pt x="7025" y="888"/>
                      <a:pt x="6729" y="1"/>
                    </a:cubicBezTo>
                    <a:close/>
                  </a:path>
                </a:pathLst>
              </a:custGeom>
              <a:solidFill>
                <a:srgbClr val="D45DA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 name="Google Shape;1605;p66">
                <a:extLst>
                  <a:ext uri="{FF2B5EF4-FFF2-40B4-BE49-F238E27FC236}">
                    <a16:creationId xmlns:a16="http://schemas.microsoft.com/office/drawing/2014/main" id="{7C93E948-CCEC-E4B5-F154-EA6760392C54}"/>
                  </a:ext>
                </a:extLst>
              </p:cNvPr>
              <p:cNvSpPr/>
              <p:nvPr/>
            </p:nvSpPr>
            <p:spPr>
              <a:xfrm>
                <a:off x="1705932" y="1901550"/>
                <a:ext cx="494889" cy="924723"/>
              </a:xfrm>
              <a:custGeom>
                <a:avLst/>
                <a:gdLst/>
                <a:ahLst/>
                <a:cxnLst/>
                <a:rect l="l" t="t" r="r" b="b"/>
                <a:pathLst>
                  <a:path w="16896" h="32677" extrusionOk="0">
                    <a:moveTo>
                      <a:pt x="4511" y="0"/>
                    </a:moveTo>
                    <a:lnTo>
                      <a:pt x="887" y="1701"/>
                    </a:lnTo>
                    <a:cubicBezTo>
                      <a:pt x="1183" y="2551"/>
                      <a:pt x="887" y="11609"/>
                      <a:pt x="555" y="19447"/>
                    </a:cubicBezTo>
                    <a:cubicBezTo>
                      <a:pt x="297" y="25672"/>
                      <a:pt x="39" y="31201"/>
                      <a:pt x="1" y="31204"/>
                    </a:cubicBezTo>
                    <a:lnTo>
                      <a:pt x="1" y="31204"/>
                    </a:lnTo>
                    <a:cubicBezTo>
                      <a:pt x="0" y="31204"/>
                      <a:pt x="0" y="31203"/>
                      <a:pt x="0" y="31203"/>
                    </a:cubicBezTo>
                    <a:lnTo>
                      <a:pt x="0" y="31203"/>
                    </a:lnTo>
                    <a:cubicBezTo>
                      <a:pt x="0" y="31204"/>
                      <a:pt x="0" y="31204"/>
                      <a:pt x="1" y="31204"/>
                    </a:cubicBezTo>
                    <a:cubicBezTo>
                      <a:pt x="1" y="31204"/>
                      <a:pt x="1" y="31204"/>
                      <a:pt x="1" y="31204"/>
                    </a:cubicBezTo>
                    <a:lnTo>
                      <a:pt x="1" y="31204"/>
                    </a:lnTo>
                    <a:cubicBezTo>
                      <a:pt x="2469" y="32315"/>
                      <a:pt x="5245" y="32676"/>
                      <a:pt x="7811" y="32676"/>
                    </a:cubicBezTo>
                    <a:cubicBezTo>
                      <a:pt x="12586" y="32676"/>
                      <a:pt x="16637" y="31425"/>
                      <a:pt x="16637" y="31425"/>
                    </a:cubicBezTo>
                    <a:cubicBezTo>
                      <a:pt x="16637" y="31425"/>
                      <a:pt x="16415" y="24253"/>
                      <a:pt x="16785" y="15971"/>
                    </a:cubicBezTo>
                    <a:cubicBezTo>
                      <a:pt x="16859" y="14086"/>
                      <a:pt x="16896" y="12311"/>
                      <a:pt x="16859" y="10685"/>
                    </a:cubicBezTo>
                    <a:cubicBezTo>
                      <a:pt x="16822" y="7616"/>
                      <a:pt x="16563" y="4584"/>
                      <a:pt x="16082" y="1590"/>
                    </a:cubicBezTo>
                    <a:cubicBezTo>
                      <a:pt x="15713" y="666"/>
                      <a:pt x="11942" y="259"/>
                      <a:pt x="11461" y="37"/>
                    </a:cubicBezTo>
                    <a:lnTo>
                      <a:pt x="10722" y="2884"/>
                    </a:lnTo>
                    <a:lnTo>
                      <a:pt x="9945" y="2366"/>
                    </a:lnTo>
                    <a:cubicBezTo>
                      <a:pt x="9649" y="3438"/>
                      <a:pt x="9280" y="4511"/>
                      <a:pt x="8799" y="5509"/>
                    </a:cubicBezTo>
                    <a:lnTo>
                      <a:pt x="7283" y="2810"/>
                    </a:lnTo>
                    <a:lnTo>
                      <a:pt x="6174" y="3586"/>
                    </a:lnTo>
                    <a:lnTo>
                      <a:pt x="4511" y="0"/>
                    </a:lnTo>
                    <a:close/>
                  </a:path>
                </a:pathLst>
              </a:custGeom>
              <a:solidFill>
                <a:srgbClr val="D45DA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 name="Google Shape;1606;p66">
                <a:extLst>
                  <a:ext uri="{FF2B5EF4-FFF2-40B4-BE49-F238E27FC236}">
                    <a16:creationId xmlns:a16="http://schemas.microsoft.com/office/drawing/2014/main" id="{F5CE4911-2F1E-8580-8290-B88972CACE9D}"/>
                  </a:ext>
                </a:extLst>
              </p:cNvPr>
              <p:cNvSpPr/>
              <p:nvPr/>
            </p:nvSpPr>
            <p:spPr>
              <a:xfrm>
                <a:off x="1922003" y="1948611"/>
                <a:ext cx="75360" cy="108837"/>
              </a:xfrm>
              <a:custGeom>
                <a:avLst/>
                <a:gdLst/>
                <a:ahLst/>
                <a:cxnLst/>
                <a:rect l="l" t="t" r="r" b="b"/>
                <a:pathLst>
                  <a:path w="2663" h="3846" extrusionOk="0">
                    <a:moveTo>
                      <a:pt x="1627" y="1"/>
                    </a:moveTo>
                    <a:lnTo>
                      <a:pt x="0" y="1147"/>
                    </a:lnTo>
                    <a:lnTo>
                      <a:pt x="1553" y="3846"/>
                    </a:lnTo>
                    <a:cubicBezTo>
                      <a:pt x="1997" y="2811"/>
                      <a:pt x="2366" y="1775"/>
                      <a:pt x="2662" y="703"/>
                    </a:cubicBezTo>
                    <a:lnTo>
                      <a:pt x="1627" y="1"/>
                    </a:lnTo>
                    <a:close/>
                  </a:path>
                </a:pathLst>
              </a:custGeom>
              <a:solidFill>
                <a:srgbClr val="BCE3E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 name="Google Shape;1607;p66">
                <a:extLst>
                  <a:ext uri="{FF2B5EF4-FFF2-40B4-BE49-F238E27FC236}">
                    <a16:creationId xmlns:a16="http://schemas.microsoft.com/office/drawing/2014/main" id="{5E946476-68D5-761F-6889-272CA642A43F}"/>
                  </a:ext>
                </a:extLst>
              </p:cNvPr>
              <p:cNvSpPr/>
              <p:nvPr/>
            </p:nvSpPr>
            <p:spPr>
              <a:xfrm>
                <a:off x="1843530" y="1863884"/>
                <a:ext cx="196734" cy="139174"/>
              </a:xfrm>
              <a:custGeom>
                <a:avLst/>
                <a:gdLst/>
                <a:ahLst/>
                <a:cxnLst/>
                <a:rect l="l" t="t" r="r" b="b"/>
                <a:pathLst>
                  <a:path w="6952" h="4918" extrusionOk="0">
                    <a:moveTo>
                      <a:pt x="999" y="0"/>
                    </a:moveTo>
                    <a:lnTo>
                      <a:pt x="1" y="1331"/>
                    </a:lnTo>
                    <a:lnTo>
                      <a:pt x="1701" y="4917"/>
                    </a:lnTo>
                    <a:lnTo>
                      <a:pt x="2773" y="4141"/>
                    </a:lnTo>
                    <a:lnTo>
                      <a:pt x="4400" y="2995"/>
                    </a:lnTo>
                    <a:lnTo>
                      <a:pt x="5435" y="3697"/>
                    </a:lnTo>
                    <a:lnTo>
                      <a:pt x="6212" y="4215"/>
                    </a:lnTo>
                    <a:lnTo>
                      <a:pt x="6951" y="1405"/>
                    </a:lnTo>
                    <a:lnTo>
                      <a:pt x="6323" y="259"/>
                    </a:lnTo>
                    <a:lnTo>
                      <a:pt x="4289" y="2625"/>
                    </a:lnTo>
                    <a:lnTo>
                      <a:pt x="999" y="0"/>
                    </a:lnTo>
                    <a:close/>
                  </a:path>
                </a:pathLst>
              </a:custGeom>
              <a:solidFill>
                <a:srgbClr val="EEFE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 name="Google Shape;1608;p66">
                <a:extLst>
                  <a:ext uri="{FF2B5EF4-FFF2-40B4-BE49-F238E27FC236}">
                    <a16:creationId xmlns:a16="http://schemas.microsoft.com/office/drawing/2014/main" id="{B5DF977E-AF9C-B03F-86C5-7160020925AE}"/>
                  </a:ext>
                </a:extLst>
              </p:cNvPr>
              <p:cNvSpPr/>
              <p:nvPr/>
            </p:nvSpPr>
            <p:spPr>
              <a:xfrm>
                <a:off x="1664625" y="2309563"/>
                <a:ext cx="56513" cy="51306"/>
              </a:xfrm>
              <a:custGeom>
                <a:avLst/>
                <a:gdLst/>
                <a:ahLst/>
                <a:cxnLst/>
                <a:rect l="l" t="t" r="r" b="b"/>
                <a:pathLst>
                  <a:path w="1997" h="1813" fill="none" extrusionOk="0">
                    <a:moveTo>
                      <a:pt x="1997" y="1"/>
                    </a:moveTo>
                    <a:lnTo>
                      <a:pt x="1" y="1812"/>
                    </a:lnTo>
                  </a:path>
                </a:pathLst>
              </a:custGeom>
              <a:noFill/>
              <a:ln w="120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 name="Google Shape;1609;p66">
                <a:extLst>
                  <a:ext uri="{FF2B5EF4-FFF2-40B4-BE49-F238E27FC236}">
                    <a16:creationId xmlns:a16="http://schemas.microsoft.com/office/drawing/2014/main" id="{E36CACE6-298A-B552-BC7A-BE37E157611D}"/>
                  </a:ext>
                </a:extLst>
              </p:cNvPr>
              <p:cNvSpPr/>
              <p:nvPr/>
            </p:nvSpPr>
            <p:spPr>
              <a:xfrm>
                <a:off x="1684519" y="2325269"/>
                <a:ext cx="58607" cy="57560"/>
              </a:xfrm>
              <a:custGeom>
                <a:avLst/>
                <a:gdLst/>
                <a:ahLst/>
                <a:cxnLst/>
                <a:rect l="l" t="t" r="r" b="b"/>
                <a:pathLst>
                  <a:path w="2071" h="2034" fill="none" extrusionOk="0">
                    <a:moveTo>
                      <a:pt x="2070" y="0"/>
                    </a:moveTo>
                    <a:lnTo>
                      <a:pt x="0" y="2034"/>
                    </a:lnTo>
                  </a:path>
                </a:pathLst>
              </a:custGeom>
              <a:noFill/>
              <a:ln w="120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 name="Google Shape;1610;p66">
                <a:extLst>
                  <a:ext uri="{FF2B5EF4-FFF2-40B4-BE49-F238E27FC236}">
                    <a16:creationId xmlns:a16="http://schemas.microsoft.com/office/drawing/2014/main" id="{E14385E9-E736-C80A-1DFC-47FC1BE01E35}"/>
                  </a:ext>
                </a:extLst>
              </p:cNvPr>
              <p:cNvSpPr/>
              <p:nvPr/>
            </p:nvSpPr>
            <p:spPr>
              <a:xfrm>
                <a:off x="1558957" y="2288650"/>
                <a:ext cx="168463" cy="168435"/>
              </a:xfrm>
              <a:custGeom>
                <a:avLst/>
                <a:gdLst/>
                <a:ahLst/>
                <a:cxnLst/>
                <a:rect l="l" t="t" r="r" b="b"/>
                <a:pathLst>
                  <a:path w="5953" h="5952" extrusionOk="0">
                    <a:moveTo>
                      <a:pt x="2515" y="0"/>
                    </a:moveTo>
                    <a:lnTo>
                      <a:pt x="2515" y="0"/>
                    </a:lnTo>
                    <a:cubicBezTo>
                      <a:pt x="1" y="37"/>
                      <a:pt x="111" y="3808"/>
                      <a:pt x="1812" y="5102"/>
                    </a:cubicBezTo>
                    <a:cubicBezTo>
                      <a:pt x="2488" y="5603"/>
                      <a:pt x="3402" y="5951"/>
                      <a:pt x="4174" y="5951"/>
                    </a:cubicBezTo>
                    <a:cubicBezTo>
                      <a:pt x="4542" y="5951"/>
                      <a:pt x="4877" y="5873"/>
                      <a:pt x="5139" y="5694"/>
                    </a:cubicBezTo>
                    <a:cubicBezTo>
                      <a:pt x="5953" y="5139"/>
                      <a:pt x="5953" y="3845"/>
                      <a:pt x="5694" y="3660"/>
                    </a:cubicBezTo>
                    <a:lnTo>
                      <a:pt x="5657" y="3660"/>
                    </a:lnTo>
                    <a:cubicBezTo>
                      <a:pt x="5156" y="4228"/>
                      <a:pt x="4656" y="4675"/>
                      <a:pt x="4400" y="4675"/>
                    </a:cubicBezTo>
                    <a:cubicBezTo>
                      <a:pt x="4372" y="4675"/>
                      <a:pt x="4348" y="4669"/>
                      <a:pt x="4326" y="4659"/>
                    </a:cubicBezTo>
                    <a:cubicBezTo>
                      <a:pt x="3993" y="4474"/>
                      <a:pt x="814" y="3808"/>
                      <a:pt x="2441" y="185"/>
                    </a:cubicBezTo>
                    <a:lnTo>
                      <a:pt x="2515" y="0"/>
                    </a:lnTo>
                    <a:close/>
                  </a:path>
                </a:pathLst>
              </a:custGeom>
              <a:solidFill>
                <a:srgbClr val="D64A9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 name="Google Shape;1611;p66">
                <a:extLst>
                  <a:ext uri="{FF2B5EF4-FFF2-40B4-BE49-F238E27FC236}">
                    <a16:creationId xmlns:a16="http://schemas.microsoft.com/office/drawing/2014/main" id="{CECF462A-DFE1-DAAF-46B2-BAE055BDC3DE}"/>
                  </a:ext>
                </a:extLst>
              </p:cNvPr>
              <p:cNvSpPr/>
              <p:nvPr/>
            </p:nvSpPr>
            <p:spPr>
              <a:xfrm>
                <a:off x="1823267" y="2064352"/>
                <a:ext cx="257388" cy="366287"/>
              </a:xfrm>
              <a:custGeom>
                <a:avLst/>
                <a:gdLst/>
                <a:ahLst/>
                <a:cxnLst/>
                <a:rect l="l" t="t" r="r" b="b"/>
                <a:pathLst>
                  <a:path w="9095" h="12943" extrusionOk="0">
                    <a:moveTo>
                      <a:pt x="2144" y="0"/>
                    </a:moveTo>
                    <a:cubicBezTo>
                      <a:pt x="2838" y="1639"/>
                      <a:pt x="2225" y="2031"/>
                      <a:pt x="1480" y="2031"/>
                    </a:cubicBezTo>
                    <a:cubicBezTo>
                      <a:pt x="796" y="2031"/>
                      <a:pt x="0" y="1701"/>
                      <a:pt x="0" y="1701"/>
                    </a:cubicBezTo>
                    <a:lnTo>
                      <a:pt x="0" y="1701"/>
                    </a:lnTo>
                    <a:cubicBezTo>
                      <a:pt x="0" y="1701"/>
                      <a:pt x="7653" y="11387"/>
                      <a:pt x="7949" y="12460"/>
                    </a:cubicBezTo>
                    <a:cubicBezTo>
                      <a:pt x="7986" y="12608"/>
                      <a:pt x="7986" y="12755"/>
                      <a:pt x="7949" y="12866"/>
                    </a:cubicBezTo>
                    <a:lnTo>
                      <a:pt x="8060" y="12940"/>
                    </a:lnTo>
                    <a:cubicBezTo>
                      <a:pt x="8060" y="12940"/>
                      <a:pt x="8091" y="12942"/>
                      <a:pt x="8143" y="12942"/>
                    </a:cubicBezTo>
                    <a:cubicBezTo>
                      <a:pt x="8388" y="12942"/>
                      <a:pt x="9095" y="12892"/>
                      <a:pt x="9095" y="12312"/>
                    </a:cubicBezTo>
                    <a:cubicBezTo>
                      <a:pt x="9095" y="11609"/>
                      <a:pt x="2995" y="592"/>
                      <a:pt x="2144" y="0"/>
                    </a:cubicBezTo>
                    <a:close/>
                  </a:path>
                </a:pathLst>
              </a:custGeom>
              <a:solidFill>
                <a:srgbClr val="EEFE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 name="Google Shape;1612;p66">
                <a:extLst>
                  <a:ext uri="{FF2B5EF4-FFF2-40B4-BE49-F238E27FC236}">
                    <a16:creationId xmlns:a16="http://schemas.microsoft.com/office/drawing/2014/main" id="{C6182ACB-C600-A79E-39BB-41CC326AEA82}"/>
                  </a:ext>
                </a:extLst>
              </p:cNvPr>
              <p:cNvSpPr/>
              <p:nvPr/>
            </p:nvSpPr>
            <p:spPr>
              <a:xfrm>
                <a:off x="1515518" y="2037809"/>
                <a:ext cx="390072" cy="131194"/>
              </a:xfrm>
              <a:custGeom>
                <a:avLst/>
                <a:gdLst/>
                <a:ahLst/>
                <a:cxnLst/>
                <a:rect l="l" t="t" r="r" b="b"/>
                <a:pathLst>
                  <a:path w="13784" h="4636" extrusionOk="0">
                    <a:moveTo>
                      <a:pt x="9694" y="0"/>
                    </a:moveTo>
                    <a:cubicBezTo>
                      <a:pt x="8859" y="0"/>
                      <a:pt x="7958" y="194"/>
                      <a:pt x="7081" y="731"/>
                    </a:cubicBezTo>
                    <a:cubicBezTo>
                      <a:pt x="6100" y="1322"/>
                      <a:pt x="5249" y="1452"/>
                      <a:pt x="4571" y="1452"/>
                    </a:cubicBezTo>
                    <a:cubicBezTo>
                      <a:pt x="4039" y="1452"/>
                      <a:pt x="3614" y="1372"/>
                      <a:pt x="3317" y="1372"/>
                    </a:cubicBezTo>
                    <a:cubicBezTo>
                      <a:pt x="3021" y="1372"/>
                      <a:pt x="2852" y="1451"/>
                      <a:pt x="2830" y="1766"/>
                    </a:cubicBezTo>
                    <a:cubicBezTo>
                      <a:pt x="2794" y="2797"/>
                      <a:pt x="3203" y="2836"/>
                      <a:pt x="3234" y="2838"/>
                    </a:cubicBezTo>
                    <a:lnTo>
                      <a:pt x="3234" y="2838"/>
                    </a:lnTo>
                    <a:cubicBezTo>
                      <a:pt x="3225" y="2838"/>
                      <a:pt x="3182" y="2837"/>
                      <a:pt x="3112" y="2837"/>
                    </a:cubicBezTo>
                    <a:cubicBezTo>
                      <a:pt x="2518" y="2837"/>
                      <a:pt x="0" y="2923"/>
                      <a:pt x="131" y="4391"/>
                    </a:cubicBezTo>
                    <a:cubicBezTo>
                      <a:pt x="131" y="4391"/>
                      <a:pt x="5400" y="4635"/>
                      <a:pt x="7930" y="4635"/>
                    </a:cubicBezTo>
                    <a:cubicBezTo>
                      <a:pt x="8352" y="4635"/>
                      <a:pt x="8697" y="4628"/>
                      <a:pt x="8930" y="4613"/>
                    </a:cubicBezTo>
                    <a:cubicBezTo>
                      <a:pt x="10556" y="4502"/>
                      <a:pt x="10963" y="2727"/>
                      <a:pt x="10963" y="2727"/>
                    </a:cubicBezTo>
                    <a:cubicBezTo>
                      <a:pt x="10963" y="2727"/>
                      <a:pt x="11759" y="3057"/>
                      <a:pt x="12439" y="3057"/>
                    </a:cubicBezTo>
                    <a:cubicBezTo>
                      <a:pt x="13180" y="3057"/>
                      <a:pt x="13784" y="2665"/>
                      <a:pt x="13070" y="1026"/>
                    </a:cubicBezTo>
                    <a:cubicBezTo>
                      <a:pt x="12521" y="644"/>
                      <a:pt x="11216" y="0"/>
                      <a:pt x="9694" y="0"/>
                    </a:cubicBezTo>
                    <a:close/>
                  </a:path>
                </a:pathLst>
              </a:custGeom>
              <a:solidFill>
                <a:srgbClr val="EEFE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 name="Google Shape;1613;p66">
                <a:extLst>
                  <a:ext uri="{FF2B5EF4-FFF2-40B4-BE49-F238E27FC236}">
                    <a16:creationId xmlns:a16="http://schemas.microsoft.com/office/drawing/2014/main" id="{307958CC-9D7D-FED9-1AAE-0096CC34903D}"/>
                  </a:ext>
                </a:extLst>
              </p:cNvPr>
              <p:cNvSpPr/>
              <p:nvPr/>
            </p:nvSpPr>
            <p:spPr>
              <a:xfrm>
                <a:off x="1517752" y="2112488"/>
                <a:ext cx="530484" cy="354995"/>
              </a:xfrm>
              <a:custGeom>
                <a:avLst/>
                <a:gdLst/>
                <a:ahLst/>
                <a:cxnLst/>
                <a:rect l="l" t="t" r="r" b="b"/>
                <a:pathLst>
                  <a:path w="18745" h="12544" extrusionOk="0">
                    <a:moveTo>
                      <a:pt x="10796" y="0"/>
                    </a:moveTo>
                    <a:cubicBezTo>
                      <a:pt x="10796" y="0"/>
                      <a:pt x="10389" y="1775"/>
                      <a:pt x="8763" y="1886"/>
                    </a:cubicBezTo>
                    <a:cubicBezTo>
                      <a:pt x="8530" y="1901"/>
                      <a:pt x="8185" y="1908"/>
                      <a:pt x="7765" y="1908"/>
                    </a:cubicBezTo>
                    <a:cubicBezTo>
                      <a:pt x="5243" y="1908"/>
                      <a:pt x="1" y="1664"/>
                      <a:pt x="1" y="1664"/>
                    </a:cubicBezTo>
                    <a:lnTo>
                      <a:pt x="1" y="1664"/>
                    </a:lnTo>
                    <a:lnTo>
                      <a:pt x="7580" y="12496"/>
                    </a:lnTo>
                    <a:cubicBezTo>
                      <a:pt x="7580" y="12496"/>
                      <a:pt x="9892" y="12288"/>
                      <a:pt x="12084" y="12288"/>
                    </a:cubicBezTo>
                    <a:cubicBezTo>
                      <a:pt x="13089" y="12288"/>
                      <a:pt x="14068" y="12331"/>
                      <a:pt x="14789" y="12459"/>
                    </a:cubicBezTo>
                    <a:cubicBezTo>
                      <a:pt x="15127" y="12517"/>
                      <a:pt x="15459" y="12543"/>
                      <a:pt x="15779" y="12543"/>
                    </a:cubicBezTo>
                    <a:cubicBezTo>
                      <a:pt x="17314" y="12543"/>
                      <a:pt x="18561" y="11930"/>
                      <a:pt x="18745" y="11165"/>
                    </a:cubicBezTo>
                    <a:cubicBezTo>
                      <a:pt x="18745" y="11054"/>
                      <a:pt x="18745" y="10907"/>
                      <a:pt x="18745" y="10759"/>
                    </a:cubicBezTo>
                    <a:cubicBezTo>
                      <a:pt x="18449" y="9686"/>
                      <a:pt x="10796" y="0"/>
                      <a:pt x="10796" y="0"/>
                    </a:cubicBezTo>
                    <a:close/>
                  </a:path>
                </a:pathLst>
              </a:custGeom>
              <a:solidFill>
                <a:srgbClr val="BCE3E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 name="Google Shape;1614;p66">
                <a:extLst>
                  <a:ext uri="{FF2B5EF4-FFF2-40B4-BE49-F238E27FC236}">
                    <a16:creationId xmlns:a16="http://schemas.microsoft.com/office/drawing/2014/main" id="{51341AA1-C293-34D4-4310-83EB514A37EC}"/>
                  </a:ext>
                </a:extLst>
              </p:cNvPr>
              <p:cNvSpPr/>
              <p:nvPr/>
            </p:nvSpPr>
            <p:spPr>
              <a:xfrm>
                <a:off x="1607093" y="2057590"/>
                <a:ext cx="261821" cy="69389"/>
              </a:xfrm>
              <a:custGeom>
                <a:avLst/>
                <a:gdLst/>
                <a:ahLst/>
                <a:cxnLst/>
                <a:rect l="l" t="t" r="r" b="b"/>
                <a:pathLst>
                  <a:path w="9252" h="2452" extrusionOk="0">
                    <a:moveTo>
                      <a:pt x="0" y="2139"/>
                    </a:moveTo>
                    <a:lnTo>
                      <a:pt x="142" y="2148"/>
                    </a:lnTo>
                    <a:lnTo>
                      <a:pt x="142" y="2148"/>
                    </a:lnTo>
                    <a:cubicBezTo>
                      <a:pt x="94" y="2145"/>
                      <a:pt x="47" y="2142"/>
                      <a:pt x="0" y="2139"/>
                    </a:cubicBezTo>
                    <a:close/>
                    <a:moveTo>
                      <a:pt x="7234" y="1"/>
                    </a:moveTo>
                    <a:cubicBezTo>
                      <a:pt x="6811" y="1"/>
                      <a:pt x="6401" y="82"/>
                      <a:pt x="6100" y="291"/>
                    </a:cubicBezTo>
                    <a:cubicBezTo>
                      <a:pt x="5186" y="924"/>
                      <a:pt x="4974" y="1925"/>
                      <a:pt x="3841" y="1925"/>
                    </a:cubicBezTo>
                    <a:cubicBezTo>
                      <a:pt x="3783" y="1925"/>
                      <a:pt x="3723" y="1923"/>
                      <a:pt x="3660" y="1917"/>
                    </a:cubicBezTo>
                    <a:cubicBezTo>
                      <a:pt x="3130" y="1872"/>
                      <a:pt x="2545" y="1833"/>
                      <a:pt x="2027" y="1833"/>
                    </a:cubicBezTo>
                    <a:cubicBezTo>
                      <a:pt x="1282" y="1833"/>
                      <a:pt x="679" y="1914"/>
                      <a:pt x="592" y="2176"/>
                    </a:cubicBezTo>
                    <a:lnTo>
                      <a:pt x="142" y="2148"/>
                    </a:lnTo>
                    <a:lnTo>
                      <a:pt x="142" y="2148"/>
                    </a:lnTo>
                    <a:cubicBezTo>
                      <a:pt x="1321" y="2227"/>
                      <a:pt x="2770" y="2452"/>
                      <a:pt x="3859" y="2452"/>
                    </a:cubicBezTo>
                    <a:cubicBezTo>
                      <a:pt x="4536" y="2452"/>
                      <a:pt x="5075" y="2365"/>
                      <a:pt x="5324" y="2102"/>
                    </a:cubicBezTo>
                    <a:cubicBezTo>
                      <a:pt x="5936" y="1422"/>
                      <a:pt x="6016" y="680"/>
                      <a:pt x="6917" y="680"/>
                    </a:cubicBezTo>
                    <a:cubicBezTo>
                      <a:pt x="6995" y="680"/>
                      <a:pt x="7080" y="685"/>
                      <a:pt x="7173" y="697"/>
                    </a:cubicBezTo>
                    <a:cubicBezTo>
                      <a:pt x="7865" y="805"/>
                      <a:pt x="8482" y="926"/>
                      <a:pt x="8852" y="926"/>
                    </a:cubicBezTo>
                    <a:cubicBezTo>
                      <a:pt x="9114" y="926"/>
                      <a:pt x="9252" y="866"/>
                      <a:pt x="9206" y="697"/>
                    </a:cubicBezTo>
                    <a:cubicBezTo>
                      <a:pt x="9155" y="392"/>
                      <a:pt x="8163" y="1"/>
                      <a:pt x="7234" y="1"/>
                    </a:cubicBezTo>
                    <a:close/>
                  </a:path>
                </a:pathLst>
              </a:custGeom>
              <a:solidFill>
                <a:srgbClr val="BCE3E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 name="Google Shape;1615;p66">
                <a:extLst>
                  <a:ext uri="{FF2B5EF4-FFF2-40B4-BE49-F238E27FC236}">
                    <a16:creationId xmlns:a16="http://schemas.microsoft.com/office/drawing/2014/main" id="{5CD6CC7C-41DF-E5D5-FD6D-55121172D80B}"/>
                  </a:ext>
                </a:extLst>
              </p:cNvPr>
              <p:cNvSpPr/>
              <p:nvPr/>
            </p:nvSpPr>
            <p:spPr>
              <a:xfrm>
                <a:off x="2072666" y="4051246"/>
                <a:ext cx="325381" cy="127119"/>
              </a:xfrm>
              <a:custGeom>
                <a:avLst/>
                <a:gdLst/>
                <a:ahLst/>
                <a:cxnLst/>
                <a:rect l="l" t="t" r="r" b="b"/>
                <a:pathLst>
                  <a:path w="11498" h="4492" extrusionOk="0">
                    <a:moveTo>
                      <a:pt x="3832" y="0"/>
                    </a:moveTo>
                    <a:cubicBezTo>
                      <a:pt x="3376" y="0"/>
                      <a:pt x="2855" y="187"/>
                      <a:pt x="2218" y="713"/>
                    </a:cubicBezTo>
                    <a:cubicBezTo>
                      <a:pt x="1257" y="1527"/>
                      <a:pt x="518" y="1859"/>
                      <a:pt x="0" y="1896"/>
                    </a:cubicBezTo>
                    <a:cubicBezTo>
                      <a:pt x="1812" y="3043"/>
                      <a:pt x="3808" y="3819"/>
                      <a:pt x="5915" y="4226"/>
                    </a:cubicBezTo>
                    <a:cubicBezTo>
                      <a:pt x="6709" y="4409"/>
                      <a:pt x="7525" y="4491"/>
                      <a:pt x="8345" y="4491"/>
                    </a:cubicBezTo>
                    <a:cubicBezTo>
                      <a:pt x="9015" y="4491"/>
                      <a:pt x="9687" y="4436"/>
                      <a:pt x="10352" y="4337"/>
                    </a:cubicBezTo>
                    <a:cubicBezTo>
                      <a:pt x="11498" y="2784"/>
                      <a:pt x="9797" y="1490"/>
                      <a:pt x="8282" y="455"/>
                    </a:cubicBezTo>
                    <a:cubicBezTo>
                      <a:pt x="8245" y="529"/>
                      <a:pt x="8208" y="565"/>
                      <a:pt x="8134" y="602"/>
                    </a:cubicBezTo>
                    <a:cubicBezTo>
                      <a:pt x="7616" y="1000"/>
                      <a:pt x="7179" y="1146"/>
                      <a:pt x="6788" y="1146"/>
                    </a:cubicBezTo>
                    <a:cubicBezTo>
                      <a:pt x="5695" y="1146"/>
                      <a:pt x="4962" y="0"/>
                      <a:pt x="3832" y="0"/>
                    </a:cubicBezTo>
                    <a:close/>
                  </a:path>
                </a:pathLst>
              </a:custGeom>
              <a:solidFill>
                <a:srgbClr val="22242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 name="Google Shape;1616;p66">
                <a:extLst>
                  <a:ext uri="{FF2B5EF4-FFF2-40B4-BE49-F238E27FC236}">
                    <a16:creationId xmlns:a16="http://schemas.microsoft.com/office/drawing/2014/main" id="{15092402-E11A-B7B8-B664-40B443F8D773}"/>
                  </a:ext>
                </a:extLst>
              </p:cNvPr>
              <p:cNvSpPr/>
              <p:nvPr/>
            </p:nvSpPr>
            <p:spPr>
              <a:xfrm>
                <a:off x="1640571" y="2785607"/>
                <a:ext cx="729234" cy="1325604"/>
              </a:xfrm>
              <a:custGeom>
                <a:avLst/>
                <a:gdLst/>
                <a:ahLst/>
                <a:cxnLst/>
                <a:rect l="l" t="t" r="r" b="b"/>
                <a:pathLst>
                  <a:path w="25769" h="46843" extrusionOk="0">
                    <a:moveTo>
                      <a:pt x="2699" y="0"/>
                    </a:moveTo>
                    <a:cubicBezTo>
                      <a:pt x="2699" y="0"/>
                      <a:pt x="0" y="45216"/>
                      <a:pt x="1627" y="45955"/>
                    </a:cubicBezTo>
                    <a:cubicBezTo>
                      <a:pt x="2680" y="46374"/>
                      <a:pt x="3461" y="46522"/>
                      <a:pt x="4084" y="46522"/>
                    </a:cubicBezTo>
                    <a:cubicBezTo>
                      <a:pt x="5578" y="46522"/>
                      <a:pt x="6165" y="45673"/>
                      <a:pt x="7403" y="45673"/>
                    </a:cubicBezTo>
                    <a:cubicBezTo>
                      <a:pt x="7517" y="45673"/>
                      <a:pt x="7637" y="45680"/>
                      <a:pt x="7764" y="45696"/>
                    </a:cubicBezTo>
                    <a:cubicBezTo>
                      <a:pt x="9021" y="45844"/>
                      <a:pt x="10167" y="46510"/>
                      <a:pt x="10796" y="46768"/>
                    </a:cubicBezTo>
                    <a:cubicBezTo>
                      <a:pt x="10870" y="46805"/>
                      <a:pt x="10981" y="46805"/>
                      <a:pt x="11054" y="46842"/>
                    </a:cubicBezTo>
                    <a:cubicBezTo>
                      <a:pt x="11239" y="46842"/>
                      <a:pt x="11350" y="46731"/>
                      <a:pt x="11239" y="46362"/>
                    </a:cubicBezTo>
                    <a:cubicBezTo>
                      <a:pt x="10907" y="45105"/>
                      <a:pt x="10907" y="10539"/>
                      <a:pt x="10907" y="10537"/>
                    </a:cubicBezTo>
                    <a:lnTo>
                      <a:pt x="10907" y="10537"/>
                    </a:lnTo>
                    <a:cubicBezTo>
                      <a:pt x="10907" y="10538"/>
                      <a:pt x="11461" y="16083"/>
                      <a:pt x="12977" y="23514"/>
                    </a:cubicBezTo>
                    <a:cubicBezTo>
                      <a:pt x="14493" y="30945"/>
                      <a:pt x="14012" y="45881"/>
                      <a:pt x="14012" y="45881"/>
                    </a:cubicBezTo>
                    <a:cubicBezTo>
                      <a:pt x="14086" y="46103"/>
                      <a:pt x="14197" y="46288"/>
                      <a:pt x="14382" y="46436"/>
                    </a:cubicBezTo>
                    <a:cubicBezTo>
                      <a:pt x="14566" y="46558"/>
                      <a:pt x="14775" y="46630"/>
                      <a:pt x="15009" y="46630"/>
                    </a:cubicBezTo>
                    <a:cubicBezTo>
                      <a:pt x="15058" y="46630"/>
                      <a:pt x="15107" y="46627"/>
                      <a:pt x="15158" y="46620"/>
                    </a:cubicBezTo>
                    <a:lnTo>
                      <a:pt x="15269" y="46620"/>
                    </a:lnTo>
                    <a:cubicBezTo>
                      <a:pt x="15787" y="46547"/>
                      <a:pt x="16526" y="46251"/>
                      <a:pt x="17487" y="45437"/>
                    </a:cubicBezTo>
                    <a:cubicBezTo>
                      <a:pt x="18135" y="44900"/>
                      <a:pt x="18664" y="44709"/>
                      <a:pt x="19124" y="44709"/>
                    </a:cubicBezTo>
                    <a:cubicBezTo>
                      <a:pt x="20257" y="44709"/>
                      <a:pt x="20979" y="45867"/>
                      <a:pt x="22069" y="45867"/>
                    </a:cubicBezTo>
                    <a:cubicBezTo>
                      <a:pt x="22456" y="45867"/>
                      <a:pt x="22889" y="45721"/>
                      <a:pt x="23403" y="45326"/>
                    </a:cubicBezTo>
                    <a:cubicBezTo>
                      <a:pt x="23477" y="45289"/>
                      <a:pt x="23514" y="45216"/>
                      <a:pt x="23551" y="45179"/>
                    </a:cubicBezTo>
                    <a:cubicBezTo>
                      <a:pt x="25769" y="41925"/>
                      <a:pt x="19336" y="222"/>
                      <a:pt x="19336" y="222"/>
                    </a:cubicBezTo>
                    <a:cubicBezTo>
                      <a:pt x="19336" y="222"/>
                      <a:pt x="15272" y="1457"/>
                      <a:pt x="10498" y="1457"/>
                    </a:cubicBezTo>
                    <a:cubicBezTo>
                      <a:pt x="7930" y="1457"/>
                      <a:pt x="5156" y="1100"/>
                      <a:pt x="2699" y="0"/>
                    </a:cubicBezTo>
                    <a:close/>
                  </a:path>
                </a:pathLst>
              </a:custGeom>
              <a:solidFill>
                <a:srgbClr val="5451A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 name="Google Shape;1617;p66">
                <a:extLst>
                  <a:ext uri="{FF2B5EF4-FFF2-40B4-BE49-F238E27FC236}">
                    <a16:creationId xmlns:a16="http://schemas.microsoft.com/office/drawing/2014/main" id="{484D6CD7-7FA2-C70F-4D8E-10678459E1AF}"/>
                  </a:ext>
                </a:extLst>
              </p:cNvPr>
              <p:cNvSpPr/>
              <p:nvPr/>
            </p:nvSpPr>
            <p:spPr>
              <a:xfrm>
                <a:off x="1581964" y="2239467"/>
                <a:ext cx="182082" cy="182309"/>
              </a:xfrm>
              <a:custGeom>
                <a:avLst/>
                <a:gdLst/>
                <a:ahLst/>
                <a:cxnLst/>
                <a:rect l="l" t="t" r="r" b="b"/>
                <a:pathLst>
                  <a:path w="6434" h="6442" extrusionOk="0">
                    <a:moveTo>
                      <a:pt x="3468" y="1"/>
                    </a:moveTo>
                    <a:cubicBezTo>
                      <a:pt x="3012" y="1"/>
                      <a:pt x="2297" y="493"/>
                      <a:pt x="1702" y="1738"/>
                    </a:cubicBezTo>
                    <a:lnTo>
                      <a:pt x="1628" y="1923"/>
                    </a:lnTo>
                    <a:cubicBezTo>
                      <a:pt x="1" y="5546"/>
                      <a:pt x="3180" y="6212"/>
                      <a:pt x="3513" y="6434"/>
                    </a:cubicBezTo>
                    <a:cubicBezTo>
                      <a:pt x="3526" y="6439"/>
                      <a:pt x="3540" y="6441"/>
                      <a:pt x="3557" y="6441"/>
                    </a:cubicBezTo>
                    <a:cubicBezTo>
                      <a:pt x="3779" y="6441"/>
                      <a:pt x="4325" y="5984"/>
                      <a:pt x="4807" y="5398"/>
                    </a:cubicBezTo>
                    <a:cubicBezTo>
                      <a:pt x="5214" y="4955"/>
                      <a:pt x="5583" y="4511"/>
                      <a:pt x="5916" y="4030"/>
                    </a:cubicBezTo>
                    <a:cubicBezTo>
                      <a:pt x="6434" y="3180"/>
                      <a:pt x="5657" y="3032"/>
                      <a:pt x="5657" y="3032"/>
                    </a:cubicBezTo>
                    <a:cubicBezTo>
                      <a:pt x="6052" y="2506"/>
                      <a:pt x="5161" y="2477"/>
                      <a:pt x="4958" y="2477"/>
                    </a:cubicBezTo>
                    <a:cubicBezTo>
                      <a:pt x="4933" y="2477"/>
                      <a:pt x="4918" y="2478"/>
                      <a:pt x="4918" y="2478"/>
                    </a:cubicBezTo>
                    <a:cubicBezTo>
                      <a:pt x="4918" y="2478"/>
                      <a:pt x="5768" y="1701"/>
                      <a:pt x="5066" y="1258"/>
                    </a:cubicBezTo>
                    <a:cubicBezTo>
                      <a:pt x="5010" y="1225"/>
                      <a:pt x="4948" y="1210"/>
                      <a:pt x="4881" y="1210"/>
                    </a:cubicBezTo>
                    <a:cubicBezTo>
                      <a:pt x="4170" y="1210"/>
                      <a:pt x="2919" y="2887"/>
                      <a:pt x="2725" y="2887"/>
                    </a:cubicBezTo>
                    <a:cubicBezTo>
                      <a:pt x="2709" y="2887"/>
                      <a:pt x="2700" y="2874"/>
                      <a:pt x="2700" y="2847"/>
                    </a:cubicBezTo>
                    <a:cubicBezTo>
                      <a:pt x="2700" y="2478"/>
                      <a:pt x="4142" y="629"/>
                      <a:pt x="3846" y="186"/>
                    </a:cubicBezTo>
                    <a:cubicBezTo>
                      <a:pt x="3767" y="67"/>
                      <a:pt x="3634" y="1"/>
                      <a:pt x="3468" y="1"/>
                    </a:cubicBezTo>
                    <a:close/>
                  </a:path>
                </a:pathLst>
              </a:custGeom>
              <a:solidFill>
                <a:srgbClr val="8A614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sp>
        <p:nvSpPr>
          <p:cNvPr id="35" name="Google Shape;1304;p49">
            <a:extLst>
              <a:ext uri="{FF2B5EF4-FFF2-40B4-BE49-F238E27FC236}">
                <a16:creationId xmlns:a16="http://schemas.microsoft.com/office/drawing/2014/main" id="{9465339F-1DCC-530A-DCA7-E761823BA331}"/>
              </a:ext>
            </a:extLst>
          </p:cNvPr>
          <p:cNvSpPr txBox="1">
            <a:spLocks noGrp="1"/>
          </p:cNvSpPr>
          <p:nvPr>
            <p:ph type="subTitle" idx="1"/>
          </p:nvPr>
        </p:nvSpPr>
        <p:spPr>
          <a:xfrm>
            <a:off x="3370891" y="2313759"/>
            <a:ext cx="4604159" cy="502500"/>
          </a:xfrm>
          <a:prstGeom prst="rect">
            <a:avLst/>
          </a:prstGeom>
        </p:spPr>
        <p:txBody>
          <a:bodyPr spcFirstLastPara="1" wrap="square" lIns="91425" tIns="91425" rIns="91425" bIns="91425" anchor="b" anchorCtr="0">
            <a:noAutofit/>
          </a:bodyPr>
          <a:lstStyle/>
          <a:p>
            <a:pPr marL="30480" marR="30480" algn="just">
              <a:lnSpc>
                <a:spcPct val="100000"/>
              </a:lnSpc>
            </a:pPr>
            <a:r>
              <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Giới thiệu được nhân vật trong tác phẩm văn học: lại lịch, hoàn cảnh, tình huống xuất hiện và những ấn tượng đặc biệt ban đầu (nếu có). </a:t>
            </a:r>
          </a:p>
        </p:txBody>
      </p:sp>
      <p:sp>
        <p:nvSpPr>
          <p:cNvPr id="36" name="Google Shape;1310;p49">
            <a:extLst>
              <a:ext uri="{FF2B5EF4-FFF2-40B4-BE49-F238E27FC236}">
                <a16:creationId xmlns:a16="http://schemas.microsoft.com/office/drawing/2014/main" id="{B52C0102-D2AB-4EF0-3087-3877A85F9577}"/>
              </a:ext>
            </a:extLst>
          </p:cNvPr>
          <p:cNvSpPr txBox="1">
            <a:spLocks/>
          </p:cNvSpPr>
          <p:nvPr/>
        </p:nvSpPr>
        <p:spPr>
          <a:xfrm>
            <a:off x="3351261" y="4222008"/>
            <a:ext cx="5244014" cy="5025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Chỉ ra được đặc điểm, tính cách nhân vật qua bằng chứng cụ thể về ngoại hình, hành động, ngôn ngữ, tâm trạng của nhân vật được miêu tả trong tác phẩm. </a:t>
            </a:r>
            <a:endParaRPr lang="en-US" sz="1800">
              <a:solidFill>
                <a:schemeClr val="tx1"/>
              </a:solidFill>
              <a:latin typeface="Times New Roman" panose="02020603050405020304" pitchFamily="18" charset="0"/>
              <a:cs typeface="Times New Roman" panose="02020603050405020304" pitchFamily="18" charset="0"/>
            </a:endParaRPr>
          </a:p>
        </p:txBody>
      </p:sp>
      <p:grpSp>
        <p:nvGrpSpPr>
          <p:cNvPr id="1066" name="Google Shape;1380;p49">
            <a:extLst>
              <a:ext uri="{FF2B5EF4-FFF2-40B4-BE49-F238E27FC236}">
                <a16:creationId xmlns:a16="http://schemas.microsoft.com/office/drawing/2014/main" id="{473208BB-B462-6A06-F77C-ADD03F947FCF}"/>
              </a:ext>
            </a:extLst>
          </p:cNvPr>
          <p:cNvGrpSpPr/>
          <p:nvPr/>
        </p:nvGrpSpPr>
        <p:grpSpPr>
          <a:xfrm>
            <a:off x="2552369" y="1650422"/>
            <a:ext cx="573115" cy="573158"/>
            <a:chOff x="1536458" y="3392313"/>
            <a:chExt cx="376802" cy="376830"/>
          </a:xfrm>
        </p:grpSpPr>
        <p:sp>
          <p:nvSpPr>
            <p:cNvPr id="1067" name="Google Shape;1381;p49">
              <a:extLst>
                <a:ext uri="{FF2B5EF4-FFF2-40B4-BE49-F238E27FC236}">
                  <a16:creationId xmlns:a16="http://schemas.microsoft.com/office/drawing/2014/main" id="{069ED07B-4FAE-38D2-15E5-9FF9275219FD}"/>
                </a:ext>
              </a:extLst>
            </p:cNvPr>
            <p:cNvSpPr/>
            <p:nvPr/>
          </p:nvSpPr>
          <p:spPr>
            <a:xfrm>
              <a:off x="1758281" y="3669017"/>
              <a:ext cx="99817" cy="44376"/>
            </a:xfrm>
            <a:custGeom>
              <a:avLst/>
              <a:gdLst/>
              <a:ahLst/>
              <a:cxnLst/>
              <a:rect l="l" t="t" r="r" b="b"/>
              <a:pathLst>
                <a:path w="3563" h="1584" extrusionOk="0">
                  <a:moveTo>
                    <a:pt x="397" y="0"/>
                  </a:moveTo>
                  <a:lnTo>
                    <a:pt x="1" y="791"/>
                  </a:lnTo>
                  <a:lnTo>
                    <a:pt x="397" y="1187"/>
                  </a:lnTo>
                  <a:lnTo>
                    <a:pt x="1980" y="1583"/>
                  </a:lnTo>
                  <a:lnTo>
                    <a:pt x="3562" y="1187"/>
                  </a:lnTo>
                  <a:lnTo>
                    <a:pt x="3562" y="2"/>
                  </a:lnTo>
                  <a:lnTo>
                    <a:pt x="35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382;p49">
              <a:extLst>
                <a:ext uri="{FF2B5EF4-FFF2-40B4-BE49-F238E27FC236}">
                  <a16:creationId xmlns:a16="http://schemas.microsoft.com/office/drawing/2014/main" id="{B34EDAFF-8174-3020-10FD-02F948C93226}"/>
                </a:ext>
              </a:extLst>
            </p:cNvPr>
            <p:cNvSpPr/>
            <p:nvPr/>
          </p:nvSpPr>
          <p:spPr>
            <a:xfrm>
              <a:off x="1673143" y="3602762"/>
              <a:ext cx="59168" cy="107213"/>
            </a:xfrm>
            <a:custGeom>
              <a:avLst/>
              <a:gdLst/>
              <a:ahLst/>
              <a:cxnLst/>
              <a:rect l="l" t="t" r="r" b="b"/>
              <a:pathLst>
                <a:path w="2112" h="3827" extrusionOk="0">
                  <a:moveTo>
                    <a:pt x="264" y="0"/>
                  </a:moveTo>
                  <a:lnTo>
                    <a:pt x="0" y="1913"/>
                  </a:lnTo>
                  <a:lnTo>
                    <a:pt x="264" y="3562"/>
                  </a:lnTo>
                  <a:lnTo>
                    <a:pt x="1055" y="3826"/>
                  </a:lnTo>
                  <a:lnTo>
                    <a:pt x="1846" y="3562"/>
                  </a:lnTo>
                  <a:lnTo>
                    <a:pt x="2111" y="1781"/>
                  </a:lnTo>
                  <a:lnTo>
                    <a:pt x="184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383;p49">
              <a:extLst>
                <a:ext uri="{FF2B5EF4-FFF2-40B4-BE49-F238E27FC236}">
                  <a16:creationId xmlns:a16="http://schemas.microsoft.com/office/drawing/2014/main" id="{98801CD9-821F-7450-10BA-2522497C5FBE}"/>
                </a:ext>
              </a:extLst>
            </p:cNvPr>
            <p:cNvSpPr/>
            <p:nvPr/>
          </p:nvSpPr>
          <p:spPr>
            <a:xfrm>
              <a:off x="1628991" y="3602762"/>
              <a:ext cx="51772" cy="107213"/>
            </a:xfrm>
            <a:custGeom>
              <a:avLst/>
              <a:gdLst/>
              <a:ahLst/>
              <a:cxnLst/>
              <a:rect l="l" t="t" r="r" b="b"/>
              <a:pathLst>
                <a:path w="1848" h="3827" extrusionOk="0">
                  <a:moveTo>
                    <a:pt x="265" y="0"/>
                  </a:moveTo>
                  <a:lnTo>
                    <a:pt x="1" y="1729"/>
                  </a:lnTo>
                  <a:lnTo>
                    <a:pt x="265" y="3562"/>
                  </a:lnTo>
                  <a:lnTo>
                    <a:pt x="1055" y="3826"/>
                  </a:lnTo>
                  <a:lnTo>
                    <a:pt x="1845" y="3562"/>
                  </a:lnTo>
                  <a:lnTo>
                    <a:pt x="1848" y="3562"/>
                  </a:lnTo>
                  <a:lnTo>
                    <a:pt x="18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384;p49">
              <a:extLst>
                <a:ext uri="{FF2B5EF4-FFF2-40B4-BE49-F238E27FC236}">
                  <a16:creationId xmlns:a16="http://schemas.microsoft.com/office/drawing/2014/main" id="{ABC1B75E-A037-B33F-44A4-DF9D456B51E6}"/>
                </a:ext>
              </a:extLst>
            </p:cNvPr>
            <p:cNvSpPr/>
            <p:nvPr/>
          </p:nvSpPr>
          <p:spPr>
            <a:xfrm>
              <a:off x="1625125" y="3458513"/>
              <a:ext cx="66564" cy="88724"/>
            </a:xfrm>
            <a:custGeom>
              <a:avLst/>
              <a:gdLst/>
              <a:ahLst/>
              <a:cxnLst/>
              <a:rect l="l" t="t" r="r" b="b"/>
              <a:pathLst>
                <a:path w="2376" h="3167" extrusionOk="0">
                  <a:moveTo>
                    <a:pt x="397" y="1"/>
                  </a:moveTo>
                  <a:lnTo>
                    <a:pt x="1" y="1583"/>
                  </a:lnTo>
                  <a:lnTo>
                    <a:pt x="397" y="2770"/>
                  </a:lnTo>
                  <a:lnTo>
                    <a:pt x="1187" y="3166"/>
                  </a:lnTo>
                  <a:lnTo>
                    <a:pt x="1978" y="2770"/>
                  </a:lnTo>
                  <a:lnTo>
                    <a:pt x="2376" y="1583"/>
                  </a:lnTo>
                  <a:lnTo>
                    <a:pt x="198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385;p49">
              <a:extLst>
                <a:ext uri="{FF2B5EF4-FFF2-40B4-BE49-F238E27FC236}">
                  <a16:creationId xmlns:a16="http://schemas.microsoft.com/office/drawing/2014/main" id="{8B01DBED-05DC-ECE9-8BEF-8498A674A1DE}"/>
                </a:ext>
              </a:extLst>
            </p:cNvPr>
            <p:cNvSpPr/>
            <p:nvPr/>
          </p:nvSpPr>
          <p:spPr>
            <a:xfrm>
              <a:off x="1591591" y="3436437"/>
              <a:ext cx="44208" cy="110883"/>
            </a:xfrm>
            <a:custGeom>
              <a:avLst/>
              <a:gdLst/>
              <a:ahLst/>
              <a:cxnLst/>
              <a:rect l="l" t="t" r="r" b="b"/>
              <a:pathLst>
                <a:path w="1578" h="3958" extrusionOk="0">
                  <a:moveTo>
                    <a:pt x="1" y="1"/>
                  </a:moveTo>
                  <a:lnTo>
                    <a:pt x="1" y="3561"/>
                  </a:lnTo>
                  <a:lnTo>
                    <a:pt x="790" y="3957"/>
                  </a:lnTo>
                  <a:lnTo>
                    <a:pt x="1578" y="3561"/>
                  </a:lnTo>
                  <a:lnTo>
                    <a:pt x="157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386;p49">
              <a:extLst>
                <a:ext uri="{FF2B5EF4-FFF2-40B4-BE49-F238E27FC236}">
                  <a16:creationId xmlns:a16="http://schemas.microsoft.com/office/drawing/2014/main" id="{9ED2A64B-51E8-7FC4-4D66-13DD241F4E5D}"/>
                </a:ext>
              </a:extLst>
            </p:cNvPr>
            <p:cNvSpPr/>
            <p:nvPr/>
          </p:nvSpPr>
          <p:spPr>
            <a:xfrm>
              <a:off x="1713821" y="3458513"/>
              <a:ext cx="66564" cy="88724"/>
            </a:xfrm>
            <a:custGeom>
              <a:avLst/>
              <a:gdLst/>
              <a:ahLst/>
              <a:cxnLst/>
              <a:rect l="l" t="t" r="r" b="b"/>
              <a:pathLst>
                <a:path w="2376" h="3167" extrusionOk="0">
                  <a:moveTo>
                    <a:pt x="396" y="1"/>
                  </a:moveTo>
                  <a:lnTo>
                    <a:pt x="0" y="1187"/>
                  </a:lnTo>
                  <a:lnTo>
                    <a:pt x="396" y="2770"/>
                  </a:lnTo>
                  <a:lnTo>
                    <a:pt x="1187" y="3166"/>
                  </a:lnTo>
                  <a:lnTo>
                    <a:pt x="1976" y="2770"/>
                  </a:lnTo>
                  <a:lnTo>
                    <a:pt x="2375" y="1583"/>
                  </a:lnTo>
                  <a:lnTo>
                    <a:pt x="197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387;p49">
              <a:extLst>
                <a:ext uri="{FF2B5EF4-FFF2-40B4-BE49-F238E27FC236}">
                  <a16:creationId xmlns:a16="http://schemas.microsoft.com/office/drawing/2014/main" id="{5E915CCC-53F9-EAA6-E566-08764A0F1A41}"/>
                </a:ext>
              </a:extLst>
            </p:cNvPr>
            <p:cNvSpPr/>
            <p:nvPr/>
          </p:nvSpPr>
          <p:spPr>
            <a:xfrm>
              <a:off x="1680651" y="3436437"/>
              <a:ext cx="44208" cy="110883"/>
            </a:xfrm>
            <a:custGeom>
              <a:avLst/>
              <a:gdLst/>
              <a:ahLst/>
              <a:cxnLst/>
              <a:rect l="l" t="t" r="r" b="b"/>
              <a:pathLst>
                <a:path w="1578" h="3958" extrusionOk="0">
                  <a:moveTo>
                    <a:pt x="1" y="1"/>
                  </a:moveTo>
                  <a:lnTo>
                    <a:pt x="1" y="3561"/>
                  </a:lnTo>
                  <a:lnTo>
                    <a:pt x="790" y="3957"/>
                  </a:lnTo>
                  <a:lnTo>
                    <a:pt x="1578" y="3561"/>
                  </a:lnTo>
                  <a:lnTo>
                    <a:pt x="157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388;p49">
              <a:extLst>
                <a:ext uri="{FF2B5EF4-FFF2-40B4-BE49-F238E27FC236}">
                  <a16:creationId xmlns:a16="http://schemas.microsoft.com/office/drawing/2014/main" id="{DE4D04F5-6FE2-E76A-16D6-F002E698E042}"/>
                </a:ext>
              </a:extLst>
            </p:cNvPr>
            <p:cNvSpPr/>
            <p:nvPr/>
          </p:nvSpPr>
          <p:spPr>
            <a:xfrm>
              <a:off x="1802656" y="3458513"/>
              <a:ext cx="55470" cy="88724"/>
            </a:xfrm>
            <a:custGeom>
              <a:avLst/>
              <a:gdLst/>
              <a:ahLst/>
              <a:cxnLst/>
              <a:rect l="l" t="t" r="r" b="b"/>
              <a:pathLst>
                <a:path w="1980" h="3167" extrusionOk="0">
                  <a:moveTo>
                    <a:pt x="397" y="1"/>
                  </a:moveTo>
                  <a:lnTo>
                    <a:pt x="1" y="1583"/>
                  </a:lnTo>
                  <a:lnTo>
                    <a:pt x="397" y="2770"/>
                  </a:lnTo>
                  <a:lnTo>
                    <a:pt x="1188" y="3166"/>
                  </a:lnTo>
                  <a:lnTo>
                    <a:pt x="1978" y="2770"/>
                  </a:lnTo>
                  <a:lnTo>
                    <a:pt x="1980" y="2770"/>
                  </a:lnTo>
                  <a:lnTo>
                    <a:pt x="198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389;p49">
              <a:extLst>
                <a:ext uri="{FF2B5EF4-FFF2-40B4-BE49-F238E27FC236}">
                  <a16:creationId xmlns:a16="http://schemas.microsoft.com/office/drawing/2014/main" id="{CE69A187-9241-F40E-376D-BBE449124007}"/>
                </a:ext>
              </a:extLst>
            </p:cNvPr>
            <p:cNvSpPr/>
            <p:nvPr/>
          </p:nvSpPr>
          <p:spPr>
            <a:xfrm>
              <a:off x="1768982" y="3436437"/>
              <a:ext cx="44208" cy="110883"/>
            </a:xfrm>
            <a:custGeom>
              <a:avLst/>
              <a:gdLst/>
              <a:ahLst/>
              <a:cxnLst/>
              <a:rect l="l" t="t" r="r" b="b"/>
              <a:pathLst>
                <a:path w="1578" h="3958" extrusionOk="0">
                  <a:moveTo>
                    <a:pt x="0" y="1"/>
                  </a:moveTo>
                  <a:lnTo>
                    <a:pt x="0" y="3561"/>
                  </a:lnTo>
                  <a:lnTo>
                    <a:pt x="789" y="3957"/>
                  </a:lnTo>
                  <a:lnTo>
                    <a:pt x="1577" y="3561"/>
                  </a:lnTo>
                  <a:lnTo>
                    <a:pt x="157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390;p49">
              <a:extLst>
                <a:ext uri="{FF2B5EF4-FFF2-40B4-BE49-F238E27FC236}">
                  <a16:creationId xmlns:a16="http://schemas.microsoft.com/office/drawing/2014/main" id="{0B9BEBDB-4EB9-9398-995D-7DB4E45DEA86}"/>
                </a:ext>
              </a:extLst>
            </p:cNvPr>
            <p:cNvSpPr/>
            <p:nvPr/>
          </p:nvSpPr>
          <p:spPr>
            <a:xfrm>
              <a:off x="1547832" y="3536563"/>
              <a:ext cx="187757" cy="22076"/>
            </a:xfrm>
            <a:custGeom>
              <a:avLst/>
              <a:gdLst/>
              <a:ahLst/>
              <a:cxnLst/>
              <a:rect l="l" t="t" r="r" b="b"/>
              <a:pathLst>
                <a:path w="6702" h="788" extrusionOk="0">
                  <a:moveTo>
                    <a:pt x="395" y="0"/>
                  </a:moveTo>
                  <a:lnTo>
                    <a:pt x="0" y="395"/>
                  </a:lnTo>
                  <a:lnTo>
                    <a:pt x="395" y="788"/>
                  </a:lnTo>
                  <a:lnTo>
                    <a:pt x="6307" y="788"/>
                  </a:lnTo>
                  <a:lnTo>
                    <a:pt x="6701" y="395"/>
                  </a:lnTo>
                  <a:lnTo>
                    <a:pt x="63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391;p49">
              <a:extLst>
                <a:ext uri="{FF2B5EF4-FFF2-40B4-BE49-F238E27FC236}">
                  <a16:creationId xmlns:a16="http://schemas.microsoft.com/office/drawing/2014/main" id="{5351797C-8F04-3EA6-FE01-7E7E302994DE}"/>
                </a:ext>
              </a:extLst>
            </p:cNvPr>
            <p:cNvSpPr/>
            <p:nvPr/>
          </p:nvSpPr>
          <p:spPr>
            <a:xfrm>
              <a:off x="1724831" y="3536563"/>
              <a:ext cx="176691" cy="22076"/>
            </a:xfrm>
            <a:custGeom>
              <a:avLst/>
              <a:gdLst/>
              <a:ahLst/>
              <a:cxnLst/>
              <a:rect l="l" t="t" r="r" b="b"/>
              <a:pathLst>
                <a:path w="6307" h="788" extrusionOk="0">
                  <a:moveTo>
                    <a:pt x="1" y="0"/>
                  </a:moveTo>
                  <a:lnTo>
                    <a:pt x="1" y="788"/>
                  </a:lnTo>
                  <a:lnTo>
                    <a:pt x="5914" y="788"/>
                  </a:lnTo>
                  <a:lnTo>
                    <a:pt x="6307" y="395"/>
                  </a:lnTo>
                  <a:lnTo>
                    <a:pt x="59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392;p49">
              <a:extLst>
                <a:ext uri="{FF2B5EF4-FFF2-40B4-BE49-F238E27FC236}">
                  <a16:creationId xmlns:a16="http://schemas.microsoft.com/office/drawing/2014/main" id="{AB0E085A-5A47-69C0-6934-0193C8967B01}"/>
                </a:ext>
              </a:extLst>
            </p:cNvPr>
            <p:cNvSpPr/>
            <p:nvPr/>
          </p:nvSpPr>
          <p:spPr>
            <a:xfrm>
              <a:off x="1536458" y="3713673"/>
              <a:ext cx="44208" cy="55470"/>
            </a:xfrm>
            <a:custGeom>
              <a:avLst/>
              <a:gdLst/>
              <a:ahLst/>
              <a:cxnLst/>
              <a:rect l="l" t="t" r="r" b="b"/>
              <a:pathLst>
                <a:path w="1578" h="1980" extrusionOk="0">
                  <a:moveTo>
                    <a:pt x="788" y="1"/>
                  </a:moveTo>
                  <a:lnTo>
                    <a:pt x="0" y="397"/>
                  </a:lnTo>
                  <a:lnTo>
                    <a:pt x="0" y="1980"/>
                  </a:lnTo>
                  <a:lnTo>
                    <a:pt x="1577" y="1980"/>
                  </a:lnTo>
                  <a:lnTo>
                    <a:pt x="1577" y="397"/>
                  </a:lnTo>
                  <a:lnTo>
                    <a:pt x="7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393;p49">
              <a:extLst>
                <a:ext uri="{FF2B5EF4-FFF2-40B4-BE49-F238E27FC236}">
                  <a16:creationId xmlns:a16="http://schemas.microsoft.com/office/drawing/2014/main" id="{80AF3592-DA81-A00F-F4A3-61AF022F0BFF}"/>
                </a:ext>
              </a:extLst>
            </p:cNvPr>
            <p:cNvSpPr/>
            <p:nvPr/>
          </p:nvSpPr>
          <p:spPr>
            <a:xfrm>
              <a:off x="1869052" y="3713673"/>
              <a:ext cx="44208" cy="55470"/>
            </a:xfrm>
            <a:custGeom>
              <a:avLst/>
              <a:gdLst/>
              <a:ahLst/>
              <a:cxnLst/>
              <a:rect l="l" t="t" r="r" b="b"/>
              <a:pathLst>
                <a:path w="1578" h="1980" extrusionOk="0">
                  <a:moveTo>
                    <a:pt x="789" y="1"/>
                  </a:moveTo>
                  <a:lnTo>
                    <a:pt x="0" y="397"/>
                  </a:lnTo>
                  <a:lnTo>
                    <a:pt x="0" y="1980"/>
                  </a:lnTo>
                  <a:lnTo>
                    <a:pt x="1577" y="1980"/>
                  </a:lnTo>
                  <a:lnTo>
                    <a:pt x="1577" y="397"/>
                  </a:lnTo>
                  <a:lnTo>
                    <a:pt x="78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394;p49">
              <a:extLst>
                <a:ext uri="{FF2B5EF4-FFF2-40B4-BE49-F238E27FC236}">
                  <a16:creationId xmlns:a16="http://schemas.microsoft.com/office/drawing/2014/main" id="{CC0E7AC6-F212-3742-F1AA-C4656C2FE2A6}"/>
                </a:ext>
              </a:extLst>
            </p:cNvPr>
            <p:cNvSpPr/>
            <p:nvPr/>
          </p:nvSpPr>
          <p:spPr>
            <a:xfrm>
              <a:off x="1591591" y="3602762"/>
              <a:ext cx="44208" cy="107213"/>
            </a:xfrm>
            <a:custGeom>
              <a:avLst/>
              <a:gdLst/>
              <a:ahLst/>
              <a:cxnLst/>
              <a:rect l="l" t="t" r="r" b="b"/>
              <a:pathLst>
                <a:path w="1578" h="3827" extrusionOk="0">
                  <a:moveTo>
                    <a:pt x="1" y="0"/>
                  </a:moveTo>
                  <a:lnTo>
                    <a:pt x="1" y="3562"/>
                  </a:lnTo>
                  <a:lnTo>
                    <a:pt x="724" y="3826"/>
                  </a:lnTo>
                  <a:lnTo>
                    <a:pt x="1578" y="3562"/>
                  </a:lnTo>
                  <a:lnTo>
                    <a:pt x="157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395;p49">
              <a:extLst>
                <a:ext uri="{FF2B5EF4-FFF2-40B4-BE49-F238E27FC236}">
                  <a16:creationId xmlns:a16="http://schemas.microsoft.com/office/drawing/2014/main" id="{17038A38-ABDB-7A6C-017B-CAE373A244A4}"/>
                </a:ext>
              </a:extLst>
            </p:cNvPr>
            <p:cNvSpPr/>
            <p:nvPr/>
          </p:nvSpPr>
          <p:spPr>
            <a:xfrm>
              <a:off x="1724803" y="3602762"/>
              <a:ext cx="44208" cy="107213"/>
            </a:xfrm>
            <a:custGeom>
              <a:avLst/>
              <a:gdLst/>
              <a:ahLst/>
              <a:cxnLst/>
              <a:rect l="l" t="t" r="r" b="b"/>
              <a:pathLst>
                <a:path w="1578" h="3827" extrusionOk="0">
                  <a:moveTo>
                    <a:pt x="0" y="0"/>
                  </a:moveTo>
                  <a:lnTo>
                    <a:pt x="0" y="3562"/>
                  </a:lnTo>
                  <a:lnTo>
                    <a:pt x="789" y="3826"/>
                  </a:lnTo>
                  <a:lnTo>
                    <a:pt x="1577" y="3562"/>
                  </a:lnTo>
                  <a:lnTo>
                    <a:pt x="157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396;p49">
              <a:extLst>
                <a:ext uri="{FF2B5EF4-FFF2-40B4-BE49-F238E27FC236}">
                  <a16:creationId xmlns:a16="http://schemas.microsoft.com/office/drawing/2014/main" id="{57FAB4A7-D027-7AF6-6F0C-0C5F30FFE426}"/>
                </a:ext>
              </a:extLst>
            </p:cNvPr>
            <p:cNvSpPr/>
            <p:nvPr/>
          </p:nvSpPr>
          <p:spPr>
            <a:xfrm>
              <a:off x="1536458" y="3392313"/>
              <a:ext cx="198710" cy="332706"/>
            </a:xfrm>
            <a:custGeom>
              <a:avLst/>
              <a:gdLst/>
              <a:ahLst/>
              <a:cxnLst/>
              <a:rect l="l" t="t" r="r" b="b"/>
              <a:pathLst>
                <a:path w="7093" h="11876" extrusionOk="0">
                  <a:moveTo>
                    <a:pt x="0" y="0"/>
                  </a:moveTo>
                  <a:lnTo>
                    <a:pt x="0" y="11875"/>
                  </a:lnTo>
                  <a:lnTo>
                    <a:pt x="6698" y="11875"/>
                  </a:lnTo>
                  <a:lnTo>
                    <a:pt x="7093" y="11481"/>
                  </a:lnTo>
                  <a:lnTo>
                    <a:pt x="6698" y="11086"/>
                  </a:lnTo>
                  <a:lnTo>
                    <a:pt x="788" y="11086"/>
                  </a:lnTo>
                  <a:lnTo>
                    <a:pt x="7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397;p49">
              <a:extLst>
                <a:ext uri="{FF2B5EF4-FFF2-40B4-BE49-F238E27FC236}">
                  <a16:creationId xmlns:a16="http://schemas.microsoft.com/office/drawing/2014/main" id="{0FCD1D17-8D6C-B124-8829-4B3A831F04BB}"/>
                </a:ext>
              </a:extLst>
            </p:cNvPr>
            <p:cNvSpPr/>
            <p:nvPr/>
          </p:nvSpPr>
          <p:spPr>
            <a:xfrm>
              <a:off x="1724803" y="3392313"/>
              <a:ext cx="188457" cy="332706"/>
            </a:xfrm>
            <a:custGeom>
              <a:avLst/>
              <a:gdLst/>
              <a:ahLst/>
              <a:cxnLst/>
              <a:rect l="l" t="t" r="r" b="b"/>
              <a:pathLst>
                <a:path w="6727" h="11876" extrusionOk="0">
                  <a:moveTo>
                    <a:pt x="5938" y="0"/>
                  </a:moveTo>
                  <a:lnTo>
                    <a:pt x="5938" y="11086"/>
                  </a:lnTo>
                  <a:lnTo>
                    <a:pt x="0" y="11086"/>
                  </a:lnTo>
                  <a:lnTo>
                    <a:pt x="0" y="11875"/>
                  </a:lnTo>
                  <a:lnTo>
                    <a:pt x="6726" y="11875"/>
                  </a:lnTo>
                  <a:lnTo>
                    <a:pt x="67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4" name="Google Shape;1398;p49">
            <a:extLst>
              <a:ext uri="{FF2B5EF4-FFF2-40B4-BE49-F238E27FC236}">
                <a16:creationId xmlns:a16="http://schemas.microsoft.com/office/drawing/2014/main" id="{85CD8499-D31E-269B-15B8-BB6E718F1247}"/>
              </a:ext>
            </a:extLst>
          </p:cNvPr>
          <p:cNvGrpSpPr/>
          <p:nvPr/>
        </p:nvGrpSpPr>
        <p:grpSpPr>
          <a:xfrm>
            <a:off x="2552310" y="3392230"/>
            <a:ext cx="573243" cy="573254"/>
            <a:chOff x="719989" y="3392257"/>
            <a:chExt cx="376886" cy="376893"/>
          </a:xfrm>
        </p:grpSpPr>
        <p:sp>
          <p:nvSpPr>
            <p:cNvPr id="1115" name="Google Shape;1399;p49">
              <a:extLst>
                <a:ext uri="{FF2B5EF4-FFF2-40B4-BE49-F238E27FC236}">
                  <a16:creationId xmlns:a16="http://schemas.microsoft.com/office/drawing/2014/main" id="{AA1289E8-35C4-2694-78F1-3011076F9584}"/>
                </a:ext>
              </a:extLst>
            </p:cNvPr>
            <p:cNvSpPr/>
            <p:nvPr/>
          </p:nvSpPr>
          <p:spPr>
            <a:xfrm>
              <a:off x="1045131" y="3436437"/>
              <a:ext cx="51744" cy="51744"/>
            </a:xfrm>
            <a:custGeom>
              <a:avLst/>
              <a:gdLst/>
              <a:ahLst/>
              <a:cxnLst/>
              <a:rect l="l" t="t" r="r" b="b"/>
              <a:pathLst>
                <a:path w="1847" h="1847" extrusionOk="0">
                  <a:moveTo>
                    <a:pt x="265" y="1"/>
                  </a:moveTo>
                  <a:lnTo>
                    <a:pt x="1" y="712"/>
                  </a:lnTo>
                  <a:lnTo>
                    <a:pt x="265" y="1582"/>
                  </a:lnTo>
                  <a:lnTo>
                    <a:pt x="1054" y="1846"/>
                  </a:lnTo>
                  <a:lnTo>
                    <a:pt x="1845" y="1582"/>
                  </a:lnTo>
                  <a:lnTo>
                    <a:pt x="1846" y="1582"/>
                  </a:lnTo>
                  <a:lnTo>
                    <a:pt x="18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400;p49">
              <a:extLst>
                <a:ext uri="{FF2B5EF4-FFF2-40B4-BE49-F238E27FC236}">
                  <a16:creationId xmlns:a16="http://schemas.microsoft.com/office/drawing/2014/main" id="{C84F51F9-7372-6E6D-CE97-287C56B36503}"/>
                </a:ext>
              </a:extLst>
            </p:cNvPr>
            <p:cNvSpPr/>
            <p:nvPr/>
          </p:nvSpPr>
          <p:spPr>
            <a:xfrm>
              <a:off x="1045271" y="3481317"/>
              <a:ext cx="51548" cy="44208"/>
            </a:xfrm>
            <a:custGeom>
              <a:avLst/>
              <a:gdLst/>
              <a:ahLst/>
              <a:cxnLst/>
              <a:rect l="l" t="t" r="r" b="b"/>
              <a:pathLst>
                <a:path w="1840" h="1578" extrusionOk="0">
                  <a:moveTo>
                    <a:pt x="263" y="1"/>
                  </a:moveTo>
                  <a:lnTo>
                    <a:pt x="0" y="790"/>
                  </a:lnTo>
                  <a:lnTo>
                    <a:pt x="263" y="1578"/>
                  </a:lnTo>
                  <a:lnTo>
                    <a:pt x="1840" y="1578"/>
                  </a:lnTo>
                  <a:lnTo>
                    <a:pt x="184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401;p49">
              <a:extLst>
                <a:ext uri="{FF2B5EF4-FFF2-40B4-BE49-F238E27FC236}">
                  <a16:creationId xmlns:a16="http://schemas.microsoft.com/office/drawing/2014/main" id="{19D27F63-38C2-C7E4-E4BE-6BF7826F0B93}"/>
                </a:ext>
              </a:extLst>
            </p:cNvPr>
            <p:cNvSpPr/>
            <p:nvPr/>
          </p:nvSpPr>
          <p:spPr>
            <a:xfrm>
              <a:off x="742036" y="3392313"/>
              <a:ext cx="84998" cy="332538"/>
            </a:xfrm>
            <a:custGeom>
              <a:avLst/>
              <a:gdLst/>
              <a:ahLst/>
              <a:cxnLst/>
              <a:rect l="l" t="t" r="r" b="b"/>
              <a:pathLst>
                <a:path w="3034" h="11870" extrusionOk="0">
                  <a:moveTo>
                    <a:pt x="1978" y="0"/>
                  </a:moveTo>
                  <a:cubicBezTo>
                    <a:pt x="885" y="0"/>
                    <a:pt x="1" y="886"/>
                    <a:pt x="1" y="1979"/>
                  </a:cubicBezTo>
                  <a:lnTo>
                    <a:pt x="1" y="11869"/>
                  </a:lnTo>
                  <a:lnTo>
                    <a:pt x="790" y="10947"/>
                  </a:lnTo>
                  <a:lnTo>
                    <a:pt x="2769" y="10286"/>
                  </a:lnTo>
                  <a:lnTo>
                    <a:pt x="3033" y="4975"/>
                  </a:lnTo>
                  <a:lnTo>
                    <a:pt x="276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402;p49">
              <a:extLst>
                <a:ext uri="{FF2B5EF4-FFF2-40B4-BE49-F238E27FC236}">
                  <a16:creationId xmlns:a16="http://schemas.microsoft.com/office/drawing/2014/main" id="{0A3FCFDC-CBB6-0910-0D37-37515CBF9946}"/>
                </a:ext>
              </a:extLst>
            </p:cNvPr>
            <p:cNvSpPr/>
            <p:nvPr/>
          </p:nvSpPr>
          <p:spPr>
            <a:xfrm>
              <a:off x="820058" y="3392257"/>
              <a:ext cx="123770" cy="299312"/>
            </a:xfrm>
            <a:custGeom>
              <a:avLst/>
              <a:gdLst/>
              <a:ahLst/>
              <a:cxnLst/>
              <a:rect l="l" t="t" r="r" b="b"/>
              <a:pathLst>
                <a:path w="4418" h="10684" extrusionOk="0">
                  <a:moveTo>
                    <a:pt x="0" y="1"/>
                  </a:moveTo>
                  <a:lnTo>
                    <a:pt x="0" y="2"/>
                  </a:lnTo>
                  <a:lnTo>
                    <a:pt x="0" y="10287"/>
                  </a:lnTo>
                  <a:lnTo>
                    <a:pt x="1583" y="10683"/>
                  </a:lnTo>
                  <a:lnTo>
                    <a:pt x="4153" y="10287"/>
                  </a:lnTo>
                  <a:lnTo>
                    <a:pt x="4417" y="5144"/>
                  </a:lnTo>
                  <a:lnTo>
                    <a:pt x="415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403;p49">
              <a:extLst>
                <a:ext uri="{FF2B5EF4-FFF2-40B4-BE49-F238E27FC236}">
                  <a16:creationId xmlns:a16="http://schemas.microsoft.com/office/drawing/2014/main" id="{4528D6B8-EB44-FA68-F5C5-5F55DBA21B91}"/>
                </a:ext>
              </a:extLst>
            </p:cNvPr>
            <p:cNvSpPr/>
            <p:nvPr/>
          </p:nvSpPr>
          <p:spPr>
            <a:xfrm>
              <a:off x="936348" y="3392313"/>
              <a:ext cx="116346" cy="299256"/>
            </a:xfrm>
            <a:custGeom>
              <a:avLst/>
              <a:gdLst/>
              <a:ahLst/>
              <a:cxnLst/>
              <a:rect l="l" t="t" r="r" b="b"/>
              <a:pathLst>
                <a:path w="4153" h="10682" extrusionOk="0">
                  <a:moveTo>
                    <a:pt x="1" y="0"/>
                  </a:moveTo>
                  <a:lnTo>
                    <a:pt x="1" y="10285"/>
                  </a:lnTo>
                  <a:lnTo>
                    <a:pt x="2076" y="10681"/>
                  </a:lnTo>
                  <a:lnTo>
                    <a:pt x="4152" y="10285"/>
                  </a:lnTo>
                  <a:lnTo>
                    <a:pt x="415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404;p49">
              <a:extLst>
                <a:ext uri="{FF2B5EF4-FFF2-40B4-BE49-F238E27FC236}">
                  <a16:creationId xmlns:a16="http://schemas.microsoft.com/office/drawing/2014/main" id="{CF1B1F54-29BA-F9B7-3BDA-CB76B5B46923}"/>
                </a:ext>
              </a:extLst>
            </p:cNvPr>
            <p:cNvSpPr/>
            <p:nvPr/>
          </p:nvSpPr>
          <p:spPr>
            <a:xfrm>
              <a:off x="719989" y="3458513"/>
              <a:ext cx="55246" cy="22132"/>
            </a:xfrm>
            <a:custGeom>
              <a:avLst/>
              <a:gdLst/>
              <a:ahLst/>
              <a:cxnLst/>
              <a:rect l="l" t="t" r="r" b="b"/>
              <a:pathLst>
                <a:path w="1972" h="790" extrusionOk="0">
                  <a:moveTo>
                    <a:pt x="0" y="1"/>
                  </a:moveTo>
                  <a:lnTo>
                    <a:pt x="0" y="790"/>
                  </a:lnTo>
                  <a:lnTo>
                    <a:pt x="1972" y="790"/>
                  </a:lnTo>
                  <a:lnTo>
                    <a:pt x="19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405;p49">
              <a:extLst>
                <a:ext uri="{FF2B5EF4-FFF2-40B4-BE49-F238E27FC236}">
                  <a16:creationId xmlns:a16="http://schemas.microsoft.com/office/drawing/2014/main" id="{3F7E6FF5-3011-27F8-F242-D02036B583F1}"/>
                </a:ext>
              </a:extLst>
            </p:cNvPr>
            <p:cNvSpPr/>
            <p:nvPr/>
          </p:nvSpPr>
          <p:spPr>
            <a:xfrm>
              <a:off x="719989" y="3503421"/>
              <a:ext cx="55246" cy="22104"/>
            </a:xfrm>
            <a:custGeom>
              <a:avLst/>
              <a:gdLst/>
              <a:ahLst/>
              <a:cxnLst/>
              <a:rect l="l" t="t" r="r" b="b"/>
              <a:pathLst>
                <a:path w="1972" h="789" extrusionOk="0">
                  <a:moveTo>
                    <a:pt x="0" y="1"/>
                  </a:moveTo>
                  <a:lnTo>
                    <a:pt x="0" y="789"/>
                  </a:lnTo>
                  <a:lnTo>
                    <a:pt x="1972" y="789"/>
                  </a:lnTo>
                  <a:lnTo>
                    <a:pt x="19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406;p49">
              <a:extLst>
                <a:ext uri="{FF2B5EF4-FFF2-40B4-BE49-F238E27FC236}">
                  <a16:creationId xmlns:a16="http://schemas.microsoft.com/office/drawing/2014/main" id="{21DCC336-1594-922A-6DF4-0C2651A9743C}"/>
                </a:ext>
              </a:extLst>
            </p:cNvPr>
            <p:cNvSpPr/>
            <p:nvPr/>
          </p:nvSpPr>
          <p:spPr>
            <a:xfrm>
              <a:off x="719989" y="3580742"/>
              <a:ext cx="55246" cy="22076"/>
            </a:xfrm>
            <a:custGeom>
              <a:avLst/>
              <a:gdLst/>
              <a:ahLst/>
              <a:cxnLst/>
              <a:rect l="l" t="t" r="r" b="b"/>
              <a:pathLst>
                <a:path w="1972" h="788" extrusionOk="0">
                  <a:moveTo>
                    <a:pt x="0" y="0"/>
                  </a:moveTo>
                  <a:lnTo>
                    <a:pt x="0" y="788"/>
                  </a:lnTo>
                  <a:lnTo>
                    <a:pt x="1972" y="788"/>
                  </a:lnTo>
                  <a:lnTo>
                    <a:pt x="197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407;p49">
              <a:extLst>
                <a:ext uri="{FF2B5EF4-FFF2-40B4-BE49-F238E27FC236}">
                  <a16:creationId xmlns:a16="http://schemas.microsoft.com/office/drawing/2014/main" id="{87E4EE01-6987-67FE-B1E5-D129551BA689}"/>
                </a:ext>
              </a:extLst>
            </p:cNvPr>
            <p:cNvSpPr/>
            <p:nvPr/>
          </p:nvSpPr>
          <p:spPr>
            <a:xfrm>
              <a:off x="719989" y="3624866"/>
              <a:ext cx="55246" cy="22104"/>
            </a:xfrm>
            <a:custGeom>
              <a:avLst/>
              <a:gdLst/>
              <a:ahLst/>
              <a:cxnLst/>
              <a:rect l="l" t="t" r="r" b="b"/>
              <a:pathLst>
                <a:path w="1972" h="789" extrusionOk="0">
                  <a:moveTo>
                    <a:pt x="0" y="1"/>
                  </a:moveTo>
                  <a:lnTo>
                    <a:pt x="0" y="788"/>
                  </a:lnTo>
                  <a:lnTo>
                    <a:pt x="1972" y="788"/>
                  </a:lnTo>
                  <a:lnTo>
                    <a:pt x="19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408;p49">
              <a:extLst>
                <a:ext uri="{FF2B5EF4-FFF2-40B4-BE49-F238E27FC236}">
                  <a16:creationId xmlns:a16="http://schemas.microsoft.com/office/drawing/2014/main" id="{D463F50C-A1A9-8C53-D0A8-8A931C5D8EBD}"/>
                </a:ext>
              </a:extLst>
            </p:cNvPr>
            <p:cNvSpPr/>
            <p:nvPr/>
          </p:nvSpPr>
          <p:spPr>
            <a:xfrm>
              <a:off x="952541" y="3448147"/>
              <a:ext cx="44180" cy="198794"/>
            </a:xfrm>
            <a:custGeom>
              <a:avLst/>
              <a:gdLst/>
              <a:ahLst/>
              <a:cxnLst/>
              <a:rect l="l" t="t" r="r" b="b"/>
              <a:pathLst>
                <a:path w="1577" h="7096" extrusionOk="0">
                  <a:moveTo>
                    <a:pt x="788" y="1"/>
                  </a:moveTo>
                  <a:cubicBezTo>
                    <a:pt x="781" y="1"/>
                    <a:pt x="773" y="1"/>
                    <a:pt x="766" y="1"/>
                  </a:cubicBezTo>
                  <a:cubicBezTo>
                    <a:pt x="338" y="11"/>
                    <a:pt x="1" y="375"/>
                    <a:pt x="1" y="805"/>
                  </a:cubicBezTo>
                  <a:lnTo>
                    <a:pt x="1" y="6287"/>
                  </a:lnTo>
                  <a:cubicBezTo>
                    <a:pt x="1" y="6717"/>
                    <a:pt x="338" y="7080"/>
                    <a:pt x="766" y="7095"/>
                  </a:cubicBezTo>
                  <a:cubicBezTo>
                    <a:pt x="773" y="7095"/>
                    <a:pt x="779" y="7095"/>
                    <a:pt x="785" y="7095"/>
                  </a:cubicBezTo>
                  <a:cubicBezTo>
                    <a:pt x="1221" y="7095"/>
                    <a:pt x="1576" y="6743"/>
                    <a:pt x="1576" y="6306"/>
                  </a:cubicBezTo>
                  <a:lnTo>
                    <a:pt x="1576" y="789"/>
                  </a:lnTo>
                  <a:cubicBezTo>
                    <a:pt x="1576" y="354"/>
                    <a:pt x="1224" y="1"/>
                    <a:pt x="7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409;p49">
              <a:extLst>
                <a:ext uri="{FF2B5EF4-FFF2-40B4-BE49-F238E27FC236}">
                  <a16:creationId xmlns:a16="http://schemas.microsoft.com/office/drawing/2014/main" id="{52D8C391-A257-6234-101D-826962723F64}"/>
                </a:ext>
              </a:extLst>
            </p:cNvPr>
            <p:cNvSpPr/>
            <p:nvPr/>
          </p:nvSpPr>
          <p:spPr>
            <a:xfrm>
              <a:off x="853228" y="3447447"/>
              <a:ext cx="66227" cy="22160"/>
            </a:xfrm>
            <a:custGeom>
              <a:avLst/>
              <a:gdLst/>
              <a:ahLst/>
              <a:cxnLst/>
              <a:rect l="l" t="t" r="r" b="b"/>
              <a:pathLst>
                <a:path w="2364" h="791" extrusionOk="0">
                  <a:moveTo>
                    <a:pt x="0" y="1"/>
                  </a:moveTo>
                  <a:lnTo>
                    <a:pt x="0" y="790"/>
                  </a:lnTo>
                  <a:lnTo>
                    <a:pt x="2363" y="790"/>
                  </a:lnTo>
                  <a:lnTo>
                    <a:pt x="23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410;p49">
              <a:extLst>
                <a:ext uri="{FF2B5EF4-FFF2-40B4-BE49-F238E27FC236}">
                  <a16:creationId xmlns:a16="http://schemas.microsoft.com/office/drawing/2014/main" id="{EC4E9AB2-841D-62E6-C4AC-4DA67FE3B790}"/>
                </a:ext>
              </a:extLst>
            </p:cNvPr>
            <p:cNvSpPr/>
            <p:nvPr/>
          </p:nvSpPr>
          <p:spPr>
            <a:xfrm>
              <a:off x="853228" y="3492383"/>
              <a:ext cx="66227" cy="22104"/>
            </a:xfrm>
            <a:custGeom>
              <a:avLst/>
              <a:gdLst/>
              <a:ahLst/>
              <a:cxnLst/>
              <a:rect l="l" t="t" r="r" b="b"/>
              <a:pathLst>
                <a:path w="2364" h="789" extrusionOk="0">
                  <a:moveTo>
                    <a:pt x="0" y="0"/>
                  </a:moveTo>
                  <a:lnTo>
                    <a:pt x="0" y="788"/>
                  </a:lnTo>
                  <a:lnTo>
                    <a:pt x="2363" y="788"/>
                  </a:lnTo>
                  <a:lnTo>
                    <a:pt x="236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411;p49">
              <a:extLst>
                <a:ext uri="{FF2B5EF4-FFF2-40B4-BE49-F238E27FC236}">
                  <a16:creationId xmlns:a16="http://schemas.microsoft.com/office/drawing/2014/main" id="{DAFB37CB-32C1-8E05-2C2D-0D1A88EFCF60}"/>
                </a:ext>
              </a:extLst>
            </p:cNvPr>
            <p:cNvSpPr/>
            <p:nvPr/>
          </p:nvSpPr>
          <p:spPr>
            <a:xfrm>
              <a:off x="853228" y="3536563"/>
              <a:ext cx="66227" cy="22076"/>
            </a:xfrm>
            <a:custGeom>
              <a:avLst/>
              <a:gdLst/>
              <a:ahLst/>
              <a:cxnLst/>
              <a:rect l="l" t="t" r="r" b="b"/>
              <a:pathLst>
                <a:path w="2364" h="788" extrusionOk="0">
                  <a:moveTo>
                    <a:pt x="0" y="0"/>
                  </a:moveTo>
                  <a:lnTo>
                    <a:pt x="0" y="788"/>
                  </a:lnTo>
                  <a:lnTo>
                    <a:pt x="2363" y="788"/>
                  </a:lnTo>
                  <a:lnTo>
                    <a:pt x="236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412;p49">
              <a:extLst>
                <a:ext uri="{FF2B5EF4-FFF2-40B4-BE49-F238E27FC236}">
                  <a16:creationId xmlns:a16="http://schemas.microsoft.com/office/drawing/2014/main" id="{626A19D0-A19D-2E0B-D9D2-4E806CE5B789}"/>
                </a:ext>
              </a:extLst>
            </p:cNvPr>
            <p:cNvSpPr/>
            <p:nvPr/>
          </p:nvSpPr>
          <p:spPr>
            <a:xfrm>
              <a:off x="764112" y="3695268"/>
              <a:ext cx="179212" cy="59140"/>
            </a:xfrm>
            <a:custGeom>
              <a:avLst/>
              <a:gdLst/>
              <a:ahLst/>
              <a:cxnLst/>
              <a:rect l="l" t="t" r="r" b="b"/>
              <a:pathLst>
                <a:path w="6397" h="2111" extrusionOk="0">
                  <a:moveTo>
                    <a:pt x="3067" y="1"/>
                  </a:moveTo>
                  <a:lnTo>
                    <a:pt x="1" y="263"/>
                  </a:lnTo>
                  <a:lnTo>
                    <a:pt x="1" y="1846"/>
                  </a:lnTo>
                  <a:lnTo>
                    <a:pt x="3166" y="2110"/>
                  </a:lnTo>
                  <a:lnTo>
                    <a:pt x="6133" y="1846"/>
                  </a:lnTo>
                  <a:lnTo>
                    <a:pt x="6397" y="1055"/>
                  </a:lnTo>
                  <a:lnTo>
                    <a:pt x="6133" y="265"/>
                  </a:lnTo>
                  <a:lnTo>
                    <a:pt x="30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413;p49">
              <a:extLst>
                <a:ext uri="{FF2B5EF4-FFF2-40B4-BE49-F238E27FC236}">
                  <a16:creationId xmlns:a16="http://schemas.microsoft.com/office/drawing/2014/main" id="{DC778D0E-814B-7A23-E91A-8C28D78CB7CC}"/>
                </a:ext>
              </a:extLst>
            </p:cNvPr>
            <p:cNvSpPr/>
            <p:nvPr/>
          </p:nvSpPr>
          <p:spPr>
            <a:xfrm>
              <a:off x="936348" y="3695240"/>
              <a:ext cx="94270" cy="59168"/>
            </a:xfrm>
            <a:custGeom>
              <a:avLst/>
              <a:gdLst/>
              <a:ahLst/>
              <a:cxnLst/>
              <a:rect l="l" t="t" r="r" b="b"/>
              <a:pathLst>
                <a:path w="3365" h="2112" extrusionOk="0">
                  <a:moveTo>
                    <a:pt x="1385" y="0"/>
                  </a:moveTo>
                  <a:lnTo>
                    <a:pt x="1" y="264"/>
                  </a:lnTo>
                  <a:lnTo>
                    <a:pt x="1" y="1847"/>
                  </a:lnTo>
                  <a:lnTo>
                    <a:pt x="1683" y="2111"/>
                  </a:lnTo>
                  <a:lnTo>
                    <a:pt x="3364" y="1847"/>
                  </a:lnTo>
                  <a:lnTo>
                    <a:pt x="3364" y="264"/>
                  </a:lnTo>
                  <a:lnTo>
                    <a:pt x="138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0" name="Google Shape;1414;p49">
              <a:extLst>
                <a:ext uri="{FF2B5EF4-FFF2-40B4-BE49-F238E27FC236}">
                  <a16:creationId xmlns:a16="http://schemas.microsoft.com/office/drawing/2014/main" id="{C19D826C-8CAE-89DA-000D-1902430716B2}"/>
                </a:ext>
              </a:extLst>
            </p:cNvPr>
            <p:cNvGrpSpPr/>
            <p:nvPr/>
          </p:nvGrpSpPr>
          <p:grpSpPr>
            <a:xfrm>
              <a:off x="741896" y="3680812"/>
              <a:ext cx="201624" cy="88331"/>
              <a:chOff x="741896" y="3680812"/>
              <a:chExt cx="201624" cy="88331"/>
            </a:xfrm>
          </p:grpSpPr>
          <p:sp>
            <p:nvSpPr>
              <p:cNvPr id="1133" name="Google Shape;1415;p49">
                <a:extLst>
                  <a:ext uri="{FF2B5EF4-FFF2-40B4-BE49-F238E27FC236}">
                    <a16:creationId xmlns:a16="http://schemas.microsoft.com/office/drawing/2014/main" id="{DB586A10-86A8-F35C-60E6-C9B796E6596B}"/>
                  </a:ext>
                </a:extLst>
              </p:cNvPr>
              <p:cNvSpPr/>
              <p:nvPr/>
            </p:nvSpPr>
            <p:spPr>
              <a:xfrm>
                <a:off x="741896" y="3680812"/>
                <a:ext cx="201624" cy="88331"/>
              </a:xfrm>
              <a:custGeom>
                <a:avLst/>
                <a:gdLst/>
                <a:ahLst/>
                <a:cxnLst/>
                <a:rect l="l" t="t" r="r" b="b"/>
                <a:pathLst>
                  <a:path w="7197" h="3153" extrusionOk="0">
                    <a:moveTo>
                      <a:pt x="1614" y="0"/>
                    </a:moveTo>
                    <a:cubicBezTo>
                      <a:pt x="748" y="0"/>
                      <a:pt x="25" y="688"/>
                      <a:pt x="13" y="1554"/>
                    </a:cubicBezTo>
                    <a:cubicBezTo>
                      <a:pt x="0" y="2434"/>
                      <a:pt x="712" y="3153"/>
                      <a:pt x="1590" y="3153"/>
                    </a:cubicBezTo>
                    <a:lnTo>
                      <a:pt x="6934" y="3153"/>
                    </a:lnTo>
                    <a:lnTo>
                      <a:pt x="7197" y="2758"/>
                    </a:lnTo>
                    <a:lnTo>
                      <a:pt x="6934" y="2363"/>
                    </a:lnTo>
                    <a:lnTo>
                      <a:pt x="1608" y="2363"/>
                    </a:lnTo>
                    <a:cubicBezTo>
                      <a:pt x="1179" y="2363"/>
                      <a:pt x="814" y="2028"/>
                      <a:pt x="802" y="1599"/>
                    </a:cubicBezTo>
                    <a:cubicBezTo>
                      <a:pt x="791" y="1153"/>
                      <a:pt x="1150" y="788"/>
                      <a:pt x="1592" y="788"/>
                    </a:cubicBezTo>
                    <a:lnTo>
                      <a:pt x="6934" y="788"/>
                    </a:lnTo>
                    <a:lnTo>
                      <a:pt x="7197" y="395"/>
                    </a:lnTo>
                    <a:lnTo>
                      <a:pt x="69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416;p49">
                <a:extLst>
                  <a:ext uri="{FF2B5EF4-FFF2-40B4-BE49-F238E27FC236}">
                    <a16:creationId xmlns:a16="http://schemas.microsoft.com/office/drawing/2014/main" id="{541D4AD5-7BAE-68D0-9586-F54C088BA6E4}"/>
                  </a:ext>
                </a:extLst>
              </p:cNvPr>
              <p:cNvSpPr/>
              <p:nvPr/>
            </p:nvSpPr>
            <p:spPr>
              <a:xfrm>
                <a:off x="741896" y="3680812"/>
                <a:ext cx="201624" cy="88331"/>
              </a:xfrm>
              <a:custGeom>
                <a:avLst/>
                <a:gdLst/>
                <a:ahLst/>
                <a:cxnLst/>
                <a:rect l="l" t="t" r="r" b="b"/>
                <a:pathLst>
                  <a:path w="7197" h="3153" extrusionOk="0">
                    <a:moveTo>
                      <a:pt x="1614" y="0"/>
                    </a:moveTo>
                    <a:cubicBezTo>
                      <a:pt x="748" y="0"/>
                      <a:pt x="25" y="688"/>
                      <a:pt x="13" y="1554"/>
                    </a:cubicBezTo>
                    <a:cubicBezTo>
                      <a:pt x="0" y="2434"/>
                      <a:pt x="712" y="3153"/>
                      <a:pt x="1590" y="3153"/>
                    </a:cubicBezTo>
                    <a:lnTo>
                      <a:pt x="6934" y="3153"/>
                    </a:lnTo>
                    <a:lnTo>
                      <a:pt x="7197" y="2758"/>
                    </a:lnTo>
                    <a:lnTo>
                      <a:pt x="6934" y="2363"/>
                    </a:lnTo>
                    <a:lnTo>
                      <a:pt x="1608" y="2363"/>
                    </a:lnTo>
                    <a:cubicBezTo>
                      <a:pt x="1179" y="2363"/>
                      <a:pt x="814" y="2028"/>
                      <a:pt x="802" y="1599"/>
                    </a:cubicBezTo>
                    <a:cubicBezTo>
                      <a:pt x="791" y="1153"/>
                      <a:pt x="1150" y="788"/>
                      <a:pt x="1592" y="788"/>
                    </a:cubicBezTo>
                    <a:lnTo>
                      <a:pt x="6934" y="788"/>
                    </a:lnTo>
                    <a:lnTo>
                      <a:pt x="7197" y="395"/>
                    </a:lnTo>
                    <a:lnTo>
                      <a:pt x="6934" y="0"/>
                    </a:lnTo>
                    <a:close/>
                  </a:path>
                </a:pathLst>
              </a:custGeom>
              <a:solidFill>
                <a:srgbClr val="000000">
                  <a:alpha val="5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1" name="Google Shape;1417;p49">
              <a:extLst>
                <a:ext uri="{FF2B5EF4-FFF2-40B4-BE49-F238E27FC236}">
                  <a16:creationId xmlns:a16="http://schemas.microsoft.com/office/drawing/2014/main" id="{1EB2D9C3-213F-4DD5-B91D-90E2504A94D5}"/>
                </a:ext>
              </a:extLst>
            </p:cNvPr>
            <p:cNvSpPr/>
            <p:nvPr/>
          </p:nvSpPr>
          <p:spPr>
            <a:xfrm>
              <a:off x="932757" y="3747014"/>
              <a:ext cx="119949" cy="22136"/>
            </a:xfrm>
            <a:custGeom>
              <a:avLst/>
              <a:gdLst/>
              <a:ahLst/>
              <a:cxnLst/>
              <a:rect l="l" t="t" r="r" b="b"/>
              <a:pathLst>
                <a:path w="4153" h="790" extrusionOk="0">
                  <a:moveTo>
                    <a:pt x="1" y="0"/>
                  </a:moveTo>
                  <a:lnTo>
                    <a:pt x="1" y="790"/>
                  </a:lnTo>
                  <a:lnTo>
                    <a:pt x="4152" y="790"/>
                  </a:lnTo>
                  <a:lnTo>
                    <a:pt x="415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418;p49">
              <a:extLst>
                <a:ext uri="{FF2B5EF4-FFF2-40B4-BE49-F238E27FC236}">
                  <a16:creationId xmlns:a16="http://schemas.microsoft.com/office/drawing/2014/main" id="{98D52F1C-2813-3DD1-F562-9B17619CD92D}"/>
                </a:ext>
              </a:extLst>
            </p:cNvPr>
            <p:cNvSpPr/>
            <p:nvPr/>
          </p:nvSpPr>
          <p:spPr>
            <a:xfrm>
              <a:off x="932757" y="3680800"/>
              <a:ext cx="119949" cy="22080"/>
            </a:xfrm>
            <a:custGeom>
              <a:avLst/>
              <a:gdLst/>
              <a:ahLst/>
              <a:cxnLst/>
              <a:rect l="l" t="t" r="r" b="b"/>
              <a:pathLst>
                <a:path w="4153" h="788" extrusionOk="0">
                  <a:moveTo>
                    <a:pt x="1" y="0"/>
                  </a:moveTo>
                  <a:lnTo>
                    <a:pt x="1" y="788"/>
                  </a:lnTo>
                  <a:lnTo>
                    <a:pt x="4152" y="788"/>
                  </a:lnTo>
                  <a:lnTo>
                    <a:pt x="415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9097358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66"/>
                                        </p:tgtEl>
                                        <p:attrNameLst>
                                          <p:attrName>style.visibility</p:attrName>
                                        </p:attrNameLst>
                                      </p:cBhvr>
                                      <p:to>
                                        <p:strVal val="visible"/>
                                      </p:to>
                                    </p:set>
                                    <p:animEffect transition="in" filter="barn(inVertical)">
                                      <p:cBhvr>
                                        <p:cTn id="14" dur="500"/>
                                        <p:tgtEl>
                                          <p:spTgt spid="1066"/>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35">
                                            <p:txEl>
                                              <p:pRg st="0" end="0"/>
                                            </p:txEl>
                                          </p:spTgt>
                                        </p:tgtEl>
                                        <p:attrNameLst>
                                          <p:attrName>style.visibility</p:attrName>
                                        </p:attrNameLst>
                                      </p:cBhvr>
                                      <p:to>
                                        <p:strVal val="visible"/>
                                      </p:to>
                                    </p:set>
                                    <p:animEffect transition="in" filter="barn(inVertical)">
                                      <p:cBhvr>
                                        <p:cTn id="17" dur="500"/>
                                        <p:tgtEl>
                                          <p:spTgt spid="3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114"/>
                                        </p:tgtEl>
                                        <p:attrNameLst>
                                          <p:attrName>style.visibility</p:attrName>
                                        </p:attrNameLst>
                                      </p:cBhvr>
                                      <p:to>
                                        <p:strVal val="visible"/>
                                      </p:to>
                                    </p:set>
                                    <p:animEffect transition="in" filter="barn(inVertical)">
                                      <p:cBhvr>
                                        <p:cTn id="22" dur="500"/>
                                        <p:tgtEl>
                                          <p:spTgt spid="1114"/>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barn(inVertical)">
                                      <p:cBhvr>
                                        <p:cTn id="2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uild="p"/>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78"/>
        <p:cNvGrpSpPr/>
        <p:nvPr/>
      </p:nvGrpSpPr>
      <p:grpSpPr>
        <a:xfrm>
          <a:off x="0" y="0"/>
          <a:ext cx="0" cy="0"/>
          <a:chOff x="0" y="0"/>
          <a:chExt cx="0" cy="0"/>
        </a:xfrm>
      </p:grpSpPr>
      <p:sp>
        <p:nvSpPr>
          <p:cNvPr id="1079" name="Google Shape;1079;p46"/>
          <p:cNvSpPr/>
          <p:nvPr/>
        </p:nvSpPr>
        <p:spPr>
          <a:xfrm>
            <a:off x="381535" y="966081"/>
            <a:ext cx="8380930" cy="3911521"/>
          </a:xfrm>
          <a:prstGeom prst="roundRect">
            <a:avLst>
              <a:gd name="adj" fmla="val 7458"/>
            </a:avLst>
          </a:prstGeom>
          <a:solidFill>
            <a:srgbClr val="6C66C9">
              <a:alpha val="3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46"/>
          <p:cNvSpPr txBox="1">
            <a:spLocks noGrp="1"/>
          </p:cNvSpPr>
          <p:nvPr>
            <p:ph type="title"/>
          </p:nvPr>
        </p:nvSpPr>
        <p:spPr>
          <a:xfrm>
            <a:off x="865861" y="20941"/>
            <a:ext cx="7573663"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800" b="1">
                <a:solidFill>
                  <a:schemeClr val="accent1">
                    <a:lumMod val="75000"/>
                  </a:schemeClr>
                </a:solidFill>
                <a:latin typeface="Times New Roman" panose="02020603050405020304" pitchFamily="18" charset="0"/>
                <a:cs typeface="Times New Roman" panose="02020603050405020304" pitchFamily="18" charset="0"/>
              </a:rPr>
              <a:t>3.1. Tìm hiểu yêu cầu đối với bài văn phân tích một nhân vật văn học trong cuốn sách đã đọc</a:t>
            </a:r>
            <a:endParaRPr sz="2800" b="1">
              <a:solidFill>
                <a:schemeClr val="accent1">
                  <a:lumMod val="75000"/>
                </a:schemeClr>
              </a:solidFill>
              <a:latin typeface="Times New Roman" panose="02020603050405020304" pitchFamily="18" charset="0"/>
              <a:cs typeface="Times New Roman" panose="02020603050405020304" pitchFamily="18" charset="0"/>
            </a:endParaRPr>
          </a:p>
        </p:txBody>
      </p:sp>
      <p:grpSp>
        <p:nvGrpSpPr>
          <p:cNvPr id="1083" name="Google Shape;1083;p46"/>
          <p:cNvGrpSpPr/>
          <p:nvPr/>
        </p:nvGrpSpPr>
        <p:grpSpPr>
          <a:xfrm>
            <a:off x="0" y="4013034"/>
            <a:ext cx="1033579" cy="1168669"/>
            <a:chOff x="7945333" y="2627022"/>
            <a:chExt cx="969223" cy="1095901"/>
          </a:xfrm>
        </p:grpSpPr>
        <p:sp>
          <p:nvSpPr>
            <p:cNvPr id="1084" name="Google Shape;1084;p46"/>
            <p:cNvSpPr/>
            <p:nvPr/>
          </p:nvSpPr>
          <p:spPr>
            <a:xfrm rot="261644">
              <a:off x="7981321" y="2706981"/>
              <a:ext cx="817032" cy="977724"/>
            </a:xfrm>
            <a:custGeom>
              <a:avLst/>
              <a:gdLst/>
              <a:ahLst/>
              <a:cxnLst/>
              <a:rect l="l" t="t" r="r" b="b"/>
              <a:pathLst>
                <a:path w="20170" h="24137" extrusionOk="0">
                  <a:moveTo>
                    <a:pt x="6706" y="1"/>
                  </a:moveTo>
                  <a:lnTo>
                    <a:pt x="0" y="19507"/>
                  </a:lnTo>
                  <a:lnTo>
                    <a:pt x="13464" y="24136"/>
                  </a:lnTo>
                  <a:lnTo>
                    <a:pt x="20169" y="4630"/>
                  </a:lnTo>
                  <a:lnTo>
                    <a:pt x="67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5" name="Google Shape;1085;p46"/>
            <p:cNvGrpSpPr/>
            <p:nvPr/>
          </p:nvGrpSpPr>
          <p:grpSpPr>
            <a:xfrm>
              <a:off x="8474448" y="3559211"/>
              <a:ext cx="101364" cy="140764"/>
              <a:chOff x="8474448" y="3559211"/>
              <a:chExt cx="101364" cy="140764"/>
            </a:xfrm>
          </p:grpSpPr>
          <p:sp>
            <p:nvSpPr>
              <p:cNvPr id="1086" name="Google Shape;1086;p46"/>
              <p:cNvSpPr/>
              <p:nvPr/>
            </p:nvSpPr>
            <p:spPr>
              <a:xfrm rot="261644">
                <a:off x="8479418" y="3562492"/>
                <a:ext cx="91425" cy="134201"/>
              </a:xfrm>
              <a:custGeom>
                <a:avLst/>
                <a:gdLst/>
                <a:ahLst/>
                <a:cxnLst/>
                <a:rect l="l" t="t" r="r" b="b"/>
                <a:pathLst>
                  <a:path w="2257" h="3313" extrusionOk="0">
                    <a:moveTo>
                      <a:pt x="225" y="0"/>
                    </a:moveTo>
                    <a:cubicBezTo>
                      <a:pt x="225" y="0"/>
                      <a:pt x="1" y="2457"/>
                      <a:pt x="366" y="3303"/>
                    </a:cubicBezTo>
                    <a:cubicBezTo>
                      <a:pt x="435" y="3309"/>
                      <a:pt x="502" y="3312"/>
                      <a:pt x="567" y="3312"/>
                    </a:cubicBezTo>
                    <a:cubicBezTo>
                      <a:pt x="1983" y="3312"/>
                      <a:pt x="2256" y="1911"/>
                      <a:pt x="2256" y="1911"/>
                    </a:cubicBezTo>
                    <a:lnTo>
                      <a:pt x="22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46"/>
              <p:cNvSpPr/>
              <p:nvPr/>
            </p:nvSpPr>
            <p:spPr>
              <a:xfrm rot="261644">
                <a:off x="8479418" y="3562492"/>
                <a:ext cx="91425" cy="134201"/>
              </a:xfrm>
              <a:custGeom>
                <a:avLst/>
                <a:gdLst/>
                <a:ahLst/>
                <a:cxnLst/>
                <a:rect l="l" t="t" r="r" b="b"/>
                <a:pathLst>
                  <a:path w="2257" h="3313" extrusionOk="0">
                    <a:moveTo>
                      <a:pt x="225" y="0"/>
                    </a:moveTo>
                    <a:cubicBezTo>
                      <a:pt x="225" y="0"/>
                      <a:pt x="1" y="2457"/>
                      <a:pt x="366" y="3303"/>
                    </a:cubicBezTo>
                    <a:cubicBezTo>
                      <a:pt x="435" y="3309"/>
                      <a:pt x="502" y="3312"/>
                      <a:pt x="567" y="3312"/>
                    </a:cubicBezTo>
                    <a:cubicBezTo>
                      <a:pt x="1983" y="3312"/>
                      <a:pt x="2256" y="1911"/>
                      <a:pt x="2256" y="1911"/>
                    </a:cubicBezTo>
                    <a:lnTo>
                      <a:pt x="2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8" name="Google Shape;1088;p46"/>
            <p:cNvSpPr/>
            <p:nvPr/>
          </p:nvSpPr>
          <p:spPr>
            <a:xfrm rot="261644">
              <a:off x="7997479" y="2667067"/>
              <a:ext cx="817113" cy="1008833"/>
            </a:xfrm>
            <a:custGeom>
              <a:avLst/>
              <a:gdLst/>
              <a:ahLst/>
              <a:cxnLst/>
              <a:rect l="l" t="t" r="r" b="b"/>
              <a:pathLst>
                <a:path w="20172" h="24905" extrusionOk="0">
                  <a:moveTo>
                    <a:pt x="8294" y="0"/>
                  </a:moveTo>
                  <a:cubicBezTo>
                    <a:pt x="8294" y="0"/>
                    <a:pt x="7852" y="734"/>
                    <a:pt x="7390" y="1016"/>
                  </a:cubicBezTo>
                  <a:cubicBezTo>
                    <a:pt x="7198" y="1133"/>
                    <a:pt x="7029" y="1167"/>
                    <a:pt x="6896" y="1167"/>
                  </a:cubicBezTo>
                  <a:cubicBezTo>
                    <a:pt x="6708" y="1167"/>
                    <a:pt x="6593" y="1098"/>
                    <a:pt x="6593" y="1098"/>
                  </a:cubicBezTo>
                  <a:lnTo>
                    <a:pt x="1" y="20277"/>
                  </a:lnTo>
                  <a:lnTo>
                    <a:pt x="13464" y="24905"/>
                  </a:lnTo>
                  <a:lnTo>
                    <a:pt x="14229" y="22683"/>
                  </a:lnTo>
                  <a:lnTo>
                    <a:pt x="14496" y="21906"/>
                  </a:lnTo>
                  <a:lnTo>
                    <a:pt x="20171" y="5400"/>
                  </a:lnTo>
                  <a:lnTo>
                    <a:pt x="82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46"/>
            <p:cNvSpPr/>
            <p:nvPr/>
          </p:nvSpPr>
          <p:spPr>
            <a:xfrm rot="261644">
              <a:off x="8488940" y="3562192"/>
              <a:ext cx="67040" cy="123871"/>
            </a:xfrm>
            <a:custGeom>
              <a:avLst/>
              <a:gdLst/>
              <a:ahLst/>
              <a:cxnLst/>
              <a:rect l="l" t="t" r="r" b="b"/>
              <a:pathLst>
                <a:path w="1655" h="3058" extrusionOk="0">
                  <a:moveTo>
                    <a:pt x="9" y="1"/>
                  </a:moveTo>
                  <a:cubicBezTo>
                    <a:pt x="3" y="1"/>
                    <a:pt x="0" y="1"/>
                    <a:pt x="0" y="1"/>
                  </a:cubicBezTo>
                  <a:lnTo>
                    <a:pt x="490" y="3058"/>
                  </a:lnTo>
                  <a:cubicBezTo>
                    <a:pt x="490" y="3058"/>
                    <a:pt x="1565" y="2799"/>
                    <a:pt x="1655" y="1373"/>
                  </a:cubicBezTo>
                  <a:cubicBezTo>
                    <a:pt x="1515" y="1164"/>
                    <a:pt x="1381" y="986"/>
                    <a:pt x="1255" y="836"/>
                  </a:cubicBezTo>
                  <a:cubicBezTo>
                    <a:pt x="572" y="31"/>
                    <a:pt x="79" y="1"/>
                    <a:pt x="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46"/>
            <p:cNvSpPr/>
            <p:nvPr/>
          </p:nvSpPr>
          <p:spPr>
            <a:xfrm rot="261644">
              <a:off x="7968476" y="3428835"/>
              <a:ext cx="592581" cy="237413"/>
            </a:xfrm>
            <a:custGeom>
              <a:avLst/>
              <a:gdLst/>
              <a:ahLst/>
              <a:cxnLst/>
              <a:rect l="l" t="t" r="r" b="b"/>
              <a:pathLst>
                <a:path w="14629" h="5861" extrusionOk="0">
                  <a:moveTo>
                    <a:pt x="2062" y="0"/>
                  </a:moveTo>
                  <a:cubicBezTo>
                    <a:pt x="2062" y="0"/>
                    <a:pt x="1501" y="1202"/>
                    <a:pt x="1" y="1233"/>
                  </a:cubicBezTo>
                  <a:lnTo>
                    <a:pt x="13464" y="5861"/>
                  </a:lnTo>
                  <a:cubicBezTo>
                    <a:pt x="13464" y="5861"/>
                    <a:pt x="14539" y="5602"/>
                    <a:pt x="14629" y="4176"/>
                  </a:cubicBezTo>
                  <a:cubicBezTo>
                    <a:pt x="14489" y="3967"/>
                    <a:pt x="14355" y="3789"/>
                    <a:pt x="14229" y="3639"/>
                  </a:cubicBezTo>
                  <a:lnTo>
                    <a:pt x="14496" y="2862"/>
                  </a:lnTo>
                  <a:lnTo>
                    <a:pt x="2062" y="0"/>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46"/>
            <p:cNvSpPr/>
            <p:nvPr/>
          </p:nvSpPr>
          <p:spPr>
            <a:xfrm rot="261644">
              <a:off x="8407748" y="3615529"/>
              <a:ext cx="106494" cy="103496"/>
            </a:xfrm>
            <a:custGeom>
              <a:avLst/>
              <a:gdLst/>
              <a:ahLst/>
              <a:cxnLst/>
              <a:rect l="l" t="t" r="r" b="b"/>
              <a:pathLst>
                <a:path w="2629" h="2555" extrusionOk="0">
                  <a:moveTo>
                    <a:pt x="708" y="0"/>
                  </a:moveTo>
                  <a:lnTo>
                    <a:pt x="1" y="1908"/>
                  </a:lnTo>
                  <a:lnTo>
                    <a:pt x="1128" y="1767"/>
                  </a:lnTo>
                  <a:lnTo>
                    <a:pt x="1922" y="2555"/>
                  </a:lnTo>
                  <a:lnTo>
                    <a:pt x="2629" y="647"/>
                  </a:lnTo>
                  <a:lnTo>
                    <a:pt x="7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46"/>
            <p:cNvSpPr/>
            <p:nvPr/>
          </p:nvSpPr>
          <p:spPr>
            <a:xfrm rot="261644">
              <a:off x="8062062" y="2656649"/>
              <a:ext cx="816505" cy="977724"/>
            </a:xfrm>
            <a:custGeom>
              <a:avLst/>
              <a:gdLst/>
              <a:ahLst/>
              <a:cxnLst/>
              <a:rect l="l" t="t" r="r" b="b"/>
              <a:pathLst>
                <a:path w="20157" h="24137" extrusionOk="0">
                  <a:moveTo>
                    <a:pt x="6706" y="1"/>
                  </a:moveTo>
                  <a:lnTo>
                    <a:pt x="1" y="19506"/>
                  </a:lnTo>
                  <a:lnTo>
                    <a:pt x="13464" y="24136"/>
                  </a:lnTo>
                  <a:lnTo>
                    <a:pt x="20141" y="4712"/>
                  </a:lnTo>
                  <a:cubicBezTo>
                    <a:pt x="20156" y="4668"/>
                    <a:pt x="20132" y="4617"/>
                    <a:pt x="20087" y="4602"/>
                  </a:cubicBezTo>
                  <a:lnTo>
                    <a:pt x="67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46"/>
            <p:cNvSpPr/>
            <p:nvPr/>
          </p:nvSpPr>
          <p:spPr>
            <a:xfrm rot="261644">
              <a:off x="8160213" y="3079827"/>
              <a:ext cx="271844" cy="324747"/>
            </a:xfrm>
            <a:custGeom>
              <a:avLst/>
              <a:gdLst/>
              <a:ahLst/>
              <a:cxnLst/>
              <a:rect l="l" t="t" r="r" b="b"/>
              <a:pathLst>
                <a:path w="6711" h="8017" extrusionOk="0">
                  <a:moveTo>
                    <a:pt x="2277" y="0"/>
                  </a:moveTo>
                  <a:cubicBezTo>
                    <a:pt x="2244" y="0"/>
                    <a:pt x="2213" y="21"/>
                    <a:pt x="2202" y="54"/>
                  </a:cubicBezTo>
                  <a:lnTo>
                    <a:pt x="15" y="6416"/>
                  </a:lnTo>
                  <a:cubicBezTo>
                    <a:pt x="0" y="6458"/>
                    <a:pt x="22" y="6503"/>
                    <a:pt x="63" y="6518"/>
                  </a:cubicBezTo>
                  <a:lnTo>
                    <a:pt x="4409" y="8012"/>
                  </a:lnTo>
                  <a:cubicBezTo>
                    <a:pt x="4417" y="8015"/>
                    <a:pt x="4425" y="8016"/>
                    <a:pt x="4434" y="8016"/>
                  </a:cubicBezTo>
                  <a:cubicBezTo>
                    <a:pt x="4467" y="8016"/>
                    <a:pt x="4497" y="7996"/>
                    <a:pt x="4509" y="7963"/>
                  </a:cubicBezTo>
                  <a:lnTo>
                    <a:pt x="6696" y="1600"/>
                  </a:lnTo>
                  <a:cubicBezTo>
                    <a:pt x="6711" y="1559"/>
                    <a:pt x="6689" y="1513"/>
                    <a:pt x="6648" y="1499"/>
                  </a:cubicBezTo>
                  <a:lnTo>
                    <a:pt x="2302" y="5"/>
                  </a:lnTo>
                  <a:cubicBezTo>
                    <a:pt x="2294" y="2"/>
                    <a:pt x="2285" y="0"/>
                    <a:pt x="2277" y="0"/>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46"/>
            <p:cNvSpPr/>
            <p:nvPr/>
          </p:nvSpPr>
          <p:spPr>
            <a:xfrm rot="261644">
              <a:off x="8434730" y="2796376"/>
              <a:ext cx="318185" cy="126950"/>
            </a:xfrm>
            <a:custGeom>
              <a:avLst/>
              <a:gdLst/>
              <a:ahLst/>
              <a:cxnLst/>
              <a:rect l="l" t="t" r="r" b="b"/>
              <a:pathLst>
                <a:path w="7855" h="3134" extrusionOk="0">
                  <a:moveTo>
                    <a:pt x="398" y="0"/>
                  </a:moveTo>
                  <a:cubicBezTo>
                    <a:pt x="251" y="0"/>
                    <a:pt x="114" y="92"/>
                    <a:pt x="64" y="238"/>
                  </a:cubicBezTo>
                  <a:cubicBezTo>
                    <a:pt x="1" y="423"/>
                    <a:pt x="98" y="624"/>
                    <a:pt x="282" y="686"/>
                  </a:cubicBezTo>
                  <a:lnTo>
                    <a:pt x="7343" y="3114"/>
                  </a:lnTo>
                  <a:cubicBezTo>
                    <a:pt x="7382" y="3127"/>
                    <a:pt x="7421" y="3133"/>
                    <a:pt x="7459" y="3133"/>
                  </a:cubicBezTo>
                  <a:cubicBezTo>
                    <a:pt x="7605" y="3133"/>
                    <a:pt x="7741" y="3041"/>
                    <a:pt x="7791" y="2895"/>
                  </a:cubicBezTo>
                  <a:cubicBezTo>
                    <a:pt x="7855" y="2710"/>
                    <a:pt x="7757" y="2511"/>
                    <a:pt x="7573" y="2447"/>
                  </a:cubicBezTo>
                  <a:lnTo>
                    <a:pt x="512" y="19"/>
                  </a:lnTo>
                  <a:cubicBezTo>
                    <a:pt x="474" y="6"/>
                    <a:pt x="436" y="0"/>
                    <a:pt x="398" y="0"/>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46"/>
            <p:cNvSpPr/>
            <p:nvPr/>
          </p:nvSpPr>
          <p:spPr>
            <a:xfrm rot="261644">
              <a:off x="8120709" y="3368396"/>
              <a:ext cx="318185" cy="126990"/>
            </a:xfrm>
            <a:custGeom>
              <a:avLst/>
              <a:gdLst/>
              <a:ahLst/>
              <a:cxnLst/>
              <a:rect l="l" t="t" r="r" b="b"/>
              <a:pathLst>
                <a:path w="7855" h="3135" extrusionOk="0">
                  <a:moveTo>
                    <a:pt x="398" y="1"/>
                  </a:moveTo>
                  <a:cubicBezTo>
                    <a:pt x="251" y="1"/>
                    <a:pt x="114" y="93"/>
                    <a:pt x="64" y="238"/>
                  </a:cubicBezTo>
                  <a:cubicBezTo>
                    <a:pt x="1" y="423"/>
                    <a:pt x="97" y="624"/>
                    <a:pt x="282" y="687"/>
                  </a:cubicBezTo>
                  <a:lnTo>
                    <a:pt x="7343" y="3115"/>
                  </a:lnTo>
                  <a:cubicBezTo>
                    <a:pt x="7381" y="3128"/>
                    <a:pt x="7420" y="3134"/>
                    <a:pt x="7457" y="3134"/>
                  </a:cubicBezTo>
                  <a:cubicBezTo>
                    <a:pt x="7604" y="3134"/>
                    <a:pt x="7741" y="3042"/>
                    <a:pt x="7791" y="2896"/>
                  </a:cubicBezTo>
                  <a:cubicBezTo>
                    <a:pt x="7854" y="2712"/>
                    <a:pt x="7757" y="2511"/>
                    <a:pt x="7573" y="2448"/>
                  </a:cubicBezTo>
                  <a:lnTo>
                    <a:pt x="513" y="20"/>
                  </a:lnTo>
                  <a:cubicBezTo>
                    <a:pt x="474" y="7"/>
                    <a:pt x="436" y="1"/>
                    <a:pt x="398" y="1"/>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46"/>
            <p:cNvSpPr/>
            <p:nvPr/>
          </p:nvSpPr>
          <p:spPr>
            <a:xfrm rot="261644">
              <a:off x="8568932" y="2915133"/>
              <a:ext cx="156561" cy="72467"/>
            </a:xfrm>
            <a:custGeom>
              <a:avLst/>
              <a:gdLst/>
              <a:ahLst/>
              <a:cxnLst/>
              <a:rect l="l" t="t" r="r" b="b"/>
              <a:pathLst>
                <a:path w="3865" h="1789" extrusionOk="0">
                  <a:moveTo>
                    <a:pt x="398" y="1"/>
                  </a:moveTo>
                  <a:cubicBezTo>
                    <a:pt x="251" y="1"/>
                    <a:pt x="115" y="93"/>
                    <a:pt x="64" y="239"/>
                  </a:cubicBezTo>
                  <a:cubicBezTo>
                    <a:pt x="1" y="423"/>
                    <a:pt x="99" y="624"/>
                    <a:pt x="283" y="687"/>
                  </a:cubicBezTo>
                  <a:lnTo>
                    <a:pt x="3352" y="1770"/>
                  </a:lnTo>
                  <a:cubicBezTo>
                    <a:pt x="3390" y="1782"/>
                    <a:pt x="3429" y="1789"/>
                    <a:pt x="3467" y="1789"/>
                  </a:cubicBezTo>
                  <a:cubicBezTo>
                    <a:pt x="3614" y="1789"/>
                    <a:pt x="3751" y="1697"/>
                    <a:pt x="3801" y="1550"/>
                  </a:cubicBezTo>
                  <a:cubicBezTo>
                    <a:pt x="3864" y="1366"/>
                    <a:pt x="3766" y="1166"/>
                    <a:pt x="3583" y="1102"/>
                  </a:cubicBezTo>
                  <a:lnTo>
                    <a:pt x="512" y="20"/>
                  </a:lnTo>
                  <a:cubicBezTo>
                    <a:pt x="474" y="7"/>
                    <a:pt x="436" y="1"/>
                    <a:pt x="398" y="1"/>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7" name="Google Shape;1097;p46"/>
          <p:cNvGrpSpPr/>
          <p:nvPr/>
        </p:nvGrpSpPr>
        <p:grpSpPr>
          <a:xfrm>
            <a:off x="8000483" y="3817312"/>
            <a:ext cx="1139670" cy="1168677"/>
            <a:chOff x="332686" y="2776290"/>
            <a:chExt cx="1035123" cy="1061565"/>
          </a:xfrm>
        </p:grpSpPr>
        <p:sp>
          <p:nvSpPr>
            <p:cNvPr id="1098" name="Google Shape;1098;p46"/>
            <p:cNvSpPr/>
            <p:nvPr/>
          </p:nvSpPr>
          <p:spPr>
            <a:xfrm>
              <a:off x="332686" y="2776290"/>
              <a:ext cx="540229" cy="440267"/>
            </a:xfrm>
            <a:custGeom>
              <a:avLst/>
              <a:gdLst/>
              <a:ahLst/>
              <a:cxnLst/>
              <a:rect l="l" t="t" r="r" b="b"/>
              <a:pathLst>
                <a:path w="13954" h="11372" extrusionOk="0">
                  <a:moveTo>
                    <a:pt x="10439" y="1"/>
                  </a:moveTo>
                  <a:lnTo>
                    <a:pt x="1" y="11371"/>
                  </a:lnTo>
                  <a:lnTo>
                    <a:pt x="13954" y="4254"/>
                  </a:lnTo>
                  <a:lnTo>
                    <a:pt x="1043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46"/>
            <p:cNvSpPr/>
            <p:nvPr/>
          </p:nvSpPr>
          <p:spPr>
            <a:xfrm>
              <a:off x="364820" y="2787440"/>
              <a:ext cx="485835" cy="420832"/>
            </a:xfrm>
            <a:custGeom>
              <a:avLst/>
              <a:gdLst/>
              <a:ahLst/>
              <a:cxnLst/>
              <a:rect l="l" t="t" r="r" b="b"/>
              <a:pathLst>
                <a:path w="12549" h="10870" extrusionOk="0">
                  <a:moveTo>
                    <a:pt x="10202" y="0"/>
                  </a:moveTo>
                  <a:lnTo>
                    <a:pt x="372" y="9876"/>
                  </a:lnTo>
                  <a:cubicBezTo>
                    <a:pt x="1" y="10250"/>
                    <a:pt x="279" y="10869"/>
                    <a:pt x="781" y="10869"/>
                  </a:cubicBezTo>
                  <a:cubicBezTo>
                    <a:pt x="807" y="10869"/>
                    <a:pt x="834" y="10867"/>
                    <a:pt x="861" y="10864"/>
                  </a:cubicBezTo>
                  <a:lnTo>
                    <a:pt x="10607" y="9592"/>
                  </a:lnTo>
                  <a:lnTo>
                    <a:pt x="12549" y="292"/>
                  </a:lnTo>
                  <a:lnTo>
                    <a:pt x="102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0" name="Google Shape;1100;p46"/>
            <p:cNvGrpSpPr/>
            <p:nvPr/>
          </p:nvGrpSpPr>
          <p:grpSpPr>
            <a:xfrm>
              <a:off x="332764" y="2836144"/>
              <a:ext cx="973721" cy="1001712"/>
              <a:chOff x="332764" y="2836144"/>
              <a:chExt cx="973721" cy="1001712"/>
            </a:xfrm>
          </p:grpSpPr>
          <p:sp>
            <p:nvSpPr>
              <p:cNvPr id="1101" name="Google Shape;1101;p46"/>
              <p:cNvSpPr/>
              <p:nvPr/>
            </p:nvSpPr>
            <p:spPr>
              <a:xfrm>
                <a:off x="332764" y="2836144"/>
                <a:ext cx="973721" cy="1001712"/>
              </a:xfrm>
              <a:custGeom>
                <a:avLst/>
                <a:gdLst/>
                <a:ahLst/>
                <a:cxnLst/>
                <a:rect l="l" t="t" r="r" b="b"/>
                <a:pathLst>
                  <a:path w="25151" h="25874" extrusionOk="0">
                    <a:moveTo>
                      <a:pt x="11885" y="1"/>
                    </a:moveTo>
                    <a:lnTo>
                      <a:pt x="1" y="9824"/>
                    </a:lnTo>
                    <a:lnTo>
                      <a:pt x="13266" y="25873"/>
                    </a:lnTo>
                    <a:lnTo>
                      <a:pt x="25151" y="16050"/>
                    </a:lnTo>
                    <a:lnTo>
                      <a:pt x="1188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46"/>
              <p:cNvSpPr/>
              <p:nvPr/>
            </p:nvSpPr>
            <p:spPr>
              <a:xfrm>
                <a:off x="332764" y="2836144"/>
                <a:ext cx="973721" cy="1001712"/>
              </a:xfrm>
              <a:custGeom>
                <a:avLst/>
                <a:gdLst/>
                <a:ahLst/>
                <a:cxnLst/>
                <a:rect l="l" t="t" r="r" b="b"/>
                <a:pathLst>
                  <a:path w="25151" h="25874" extrusionOk="0">
                    <a:moveTo>
                      <a:pt x="11885" y="1"/>
                    </a:moveTo>
                    <a:lnTo>
                      <a:pt x="1" y="9824"/>
                    </a:lnTo>
                    <a:lnTo>
                      <a:pt x="13266" y="25873"/>
                    </a:lnTo>
                    <a:lnTo>
                      <a:pt x="25151" y="16050"/>
                    </a:lnTo>
                    <a:lnTo>
                      <a:pt x="11885" y="1"/>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3" name="Google Shape;1103;p46"/>
            <p:cNvSpPr/>
            <p:nvPr/>
          </p:nvSpPr>
          <p:spPr>
            <a:xfrm>
              <a:off x="394088" y="2785427"/>
              <a:ext cx="973721" cy="1001712"/>
            </a:xfrm>
            <a:custGeom>
              <a:avLst/>
              <a:gdLst/>
              <a:ahLst/>
              <a:cxnLst/>
              <a:rect l="l" t="t" r="r" b="b"/>
              <a:pathLst>
                <a:path w="25151" h="25874" extrusionOk="0">
                  <a:moveTo>
                    <a:pt x="11886" y="0"/>
                  </a:moveTo>
                  <a:lnTo>
                    <a:pt x="1" y="9823"/>
                  </a:lnTo>
                  <a:lnTo>
                    <a:pt x="13266" y="25873"/>
                  </a:lnTo>
                  <a:lnTo>
                    <a:pt x="25151" y="16050"/>
                  </a:lnTo>
                  <a:lnTo>
                    <a:pt x="1188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46"/>
            <p:cNvSpPr/>
            <p:nvPr/>
          </p:nvSpPr>
          <p:spPr>
            <a:xfrm>
              <a:off x="774115" y="3699643"/>
              <a:ext cx="75223" cy="67480"/>
            </a:xfrm>
            <a:custGeom>
              <a:avLst/>
              <a:gdLst/>
              <a:ahLst/>
              <a:cxnLst/>
              <a:rect l="l" t="t" r="r" b="b"/>
              <a:pathLst>
                <a:path w="1943" h="1743" extrusionOk="0">
                  <a:moveTo>
                    <a:pt x="1586" y="0"/>
                  </a:moveTo>
                  <a:lnTo>
                    <a:pt x="0" y="1311"/>
                  </a:lnTo>
                  <a:lnTo>
                    <a:pt x="357" y="1742"/>
                  </a:lnTo>
                  <a:lnTo>
                    <a:pt x="1942" y="432"/>
                  </a:lnTo>
                  <a:lnTo>
                    <a:pt x="158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6"/>
            <p:cNvSpPr/>
            <p:nvPr/>
          </p:nvSpPr>
          <p:spPr>
            <a:xfrm>
              <a:off x="597303" y="3485704"/>
              <a:ext cx="200892" cy="219553"/>
            </a:xfrm>
            <a:custGeom>
              <a:avLst/>
              <a:gdLst/>
              <a:ahLst/>
              <a:cxnLst/>
              <a:rect l="l" t="t" r="r" b="b"/>
              <a:pathLst>
                <a:path w="5189" h="5671" extrusionOk="0">
                  <a:moveTo>
                    <a:pt x="1586" y="1"/>
                  </a:moveTo>
                  <a:lnTo>
                    <a:pt x="0" y="1311"/>
                  </a:lnTo>
                  <a:lnTo>
                    <a:pt x="3603" y="5670"/>
                  </a:lnTo>
                  <a:lnTo>
                    <a:pt x="5189" y="4360"/>
                  </a:lnTo>
                  <a:lnTo>
                    <a:pt x="15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46"/>
            <p:cNvSpPr/>
            <p:nvPr/>
          </p:nvSpPr>
          <p:spPr>
            <a:xfrm>
              <a:off x="546277" y="2936687"/>
              <a:ext cx="549947" cy="548166"/>
            </a:xfrm>
            <a:custGeom>
              <a:avLst/>
              <a:gdLst/>
              <a:ahLst/>
              <a:cxnLst/>
              <a:rect l="l" t="t" r="r" b="b"/>
              <a:pathLst>
                <a:path w="14205" h="14159" extrusionOk="0">
                  <a:moveTo>
                    <a:pt x="7853" y="1"/>
                  </a:moveTo>
                  <a:cubicBezTo>
                    <a:pt x="7841" y="1"/>
                    <a:pt x="7828" y="5"/>
                    <a:pt x="7818" y="14"/>
                  </a:cubicBezTo>
                  <a:lnTo>
                    <a:pt x="28" y="6452"/>
                  </a:lnTo>
                  <a:cubicBezTo>
                    <a:pt x="3" y="6471"/>
                    <a:pt x="1" y="6507"/>
                    <a:pt x="21" y="6530"/>
                  </a:cubicBezTo>
                  <a:lnTo>
                    <a:pt x="6308" y="14137"/>
                  </a:lnTo>
                  <a:cubicBezTo>
                    <a:pt x="6319" y="14151"/>
                    <a:pt x="6335" y="14159"/>
                    <a:pt x="6351" y="14159"/>
                  </a:cubicBezTo>
                  <a:cubicBezTo>
                    <a:pt x="6364" y="14159"/>
                    <a:pt x="6376" y="14154"/>
                    <a:pt x="6387" y="14146"/>
                  </a:cubicBezTo>
                  <a:lnTo>
                    <a:pt x="14176" y="7708"/>
                  </a:lnTo>
                  <a:cubicBezTo>
                    <a:pt x="14201" y="7688"/>
                    <a:pt x="14204" y="7653"/>
                    <a:pt x="14184" y="7630"/>
                  </a:cubicBezTo>
                  <a:lnTo>
                    <a:pt x="7897" y="21"/>
                  </a:lnTo>
                  <a:cubicBezTo>
                    <a:pt x="7886" y="8"/>
                    <a:pt x="7870" y="1"/>
                    <a:pt x="78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46"/>
            <p:cNvSpPr/>
            <p:nvPr/>
          </p:nvSpPr>
          <p:spPr>
            <a:xfrm>
              <a:off x="607602" y="2997856"/>
              <a:ext cx="427259" cy="425826"/>
            </a:xfrm>
            <a:custGeom>
              <a:avLst/>
              <a:gdLst/>
              <a:ahLst/>
              <a:cxnLst/>
              <a:rect l="l" t="t" r="r" b="b"/>
              <a:pathLst>
                <a:path w="11036" h="10999" extrusionOk="0">
                  <a:moveTo>
                    <a:pt x="6099" y="0"/>
                  </a:moveTo>
                  <a:cubicBezTo>
                    <a:pt x="6087" y="0"/>
                    <a:pt x="6074" y="4"/>
                    <a:pt x="6065" y="13"/>
                  </a:cubicBezTo>
                  <a:lnTo>
                    <a:pt x="27" y="5003"/>
                  </a:lnTo>
                  <a:cubicBezTo>
                    <a:pt x="3" y="5023"/>
                    <a:pt x="0" y="5059"/>
                    <a:pt x="20" y="5081"/>
                  </a:cubicBezTo>
                  <a:lnTo>
                    <a:pt x="4893" y="10978"/>
                  </a:lnTo>
                  <a:cubicBezTo>
                    <a:pt x="4904" y="10992"/>
                    <a:pt x="4920" y="10999"/>
                    <a:pt x="4936" y="10999"/>
                  </a:cubicBezTo>
                  <a:cubicBezTo>
                    <a:pt x="4949" y="10999"/>
                    <a:pt x="4962" y="10994"/>
                    <a:pt x="4972" y="10986"/>
                  </a:cubicBezTo>
                  <a:lnTo>
                    <a:pt x="11009" y="5996"/>
                  </a:lnTo>
                  <a:cubicBezTo>
                    <a:pt x="11032" y="5977"/>
                    <a:pt x="11036" y="5942"/>
                    <a:pt x="11017" y="5917"/>
                  </a:cubicBezTo>
                  <a:lnTo>
                    <a:pt x="6143" y="21"/>
                  </a:lnTo>
                  <a:cubicBezTo>
                    <a:pt x="6132" y="7"/>
                    <a:pt x="6116" y="0"/>
                    <a:pt x="6099" y="0"/>
                  </a:cubicBezTo>
                  <a:close/>
                </a:path>
              </a:pathLst>
            </a:custGeom>
            <a:solidFill>
              <a:srgbClr val="FFFFFF">
                <a:alpha val="6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6"/>
            <p:cNvSpPr/>
            <p:nvPr/>
          </p:nvSpPr>
          <p:spPr>
            <a:xfrm>
              <a:off x="853248" y="3292903"/>
              <a:ext cx="272631" cy="230083"/>
            </a:xfrm>
            <a:custGeom>
              <a:avLst/>
              <a:gdLst/>
              <a:ahLst/>
              <a:cxnLst/>
              <a:rect l="l" t="t" r="r" b="b"/>
              <a:pathLst>
                <a:path w="7042" h="5943" extrusionOk="0">
                  <a:moveTo>
                    <a:pt x="6557" y="0"/>
                  </a:moveTo>
                  <a:cubicBezTo>
                    <a:pt x="6509" y="0"/>
                    <a:pt x="6460" y="16"/>
                    <a:pt x="6421" y="49"/>
                  </a:cubicBezTo>
                  <a:lnTo>
                    <a:pt x="104" y="5269"/>
                  </a:lnTo>
                  <a:cubicBezTo>
                    <a:pt x="14" y="5344"/>
                    <a:pt x="1" y="5479"/>
                    <a:pt x="76" y="5570"/>
                  </a:cubicBezTo>
                  <a:lnTo>
                    <a:pt x="320" y="5865"/>
                  </a:lnTo>
                  <a:cubicBezTo>
                    <a:pt x="363" y="5916"/>
                    <a:pt x="424" y="5942"/>
                    <a:pt x="486" y="5942"/>
                  </a:cubicBezTo>
                  <a:cubicBezTo>
                    <a:pt x="534" y="5942"/>
                    <a:pt x="582" y="5926"/>
                    <a:pt x="621" y="5893"/>
                  </a:cubicBezTo>
                  <a:lnTo>
                    <a:pt x="6938" y="674"/>
                  </a:lnTo>
                  <a:cubicBezTo>
                    <a:pt x="7028" y="597"/>
                    <a:pt x="7041" y="463"/>
                    <a:pt x="6966" y="373"/>
                  </a:cubicBezTo>
                  <a:lnTo>
                    <a:pt x="6722" y="78"/>
                  </a:lnTo>
                  <a:cubicBezTo>
                    <a:pt x="6680" y="27"/>
                    <a:pt x="6618" y="0"/>
                    <a:pt x="6557" y="0"/>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9" name="Google Shape;1109;p46"/>
          <p:cNvSpPr/>
          <p:nvPr/>
        </p:nvSpPr>
        <p:spPr>
          <a:xfrm>
            <a:off x="4227373" y="4371434"/>
            <a:ext cx="1541585" cy="771130"/>
          </a:xfrm>
          <a:custGeom>
            <a:avLst/>
            <a:gdLst/>
            <a:ahLst/>
            <a:cxnLst/>
            <a:rect l="l" t="t" r="r" b="b"/>
            <a:pathLst>
              <a:path w="32008" h="16011" extrusionOk="0">
                <a:moveTo>
                  <a:pt x="15947" y="0"/>
                </a:moveTo>
                <a:cubicBezTo>
                  <a:pt x="14970" y="0"/>
                  <a:pt x="14033" y="363"/>
                  <a:pt x="13249" y="1051"/>
                </a:cubicBezTo>
                <a:cubicBezTo>
                  <a:pt x="12085" y="2074"/>
                  <a:pt x="11612" y="3628"/>
                  <a:pt x="11675" y="5142"/>
                </a:cubicBezTo>
                <a:cubicBezTo>
                  <a:pt x="11684" y="5358"/>
                  <a:pt x="11707" y="5566"/>
                  <a:pt x="11737" y="5773"/>
                </a:cubicBezTo>
                <a:cubicBezTo>
                  <a:pt x="11728" y="5771"/>
                  <a:pt x="11718" y="5767"/>
                  <a:pt x="11711" y="5764"/>
                </a:cubicBezTo>
                <a:cubicBezTo>
                  <a:pt x="11482" y="5686"/>
                  <a:pt x="11239" y="5647"/>
                  <a:pt x="10998" y="5626"/>
                </a:cubicBezTo>
                <a:cubicBezTo>
                  <a:pt x="10945" y="5622"/>
                  <a:pt x="10892" y="5620"/>
                  <a:pt x="10838" y="5620"/>
                </a:cubicBezTo>
                <a:cubicBezTo>
                  <a:pt x="10366" y="5620"/>
                  <a:pt x="9894" y="5798"/>
                  <a:pt x="9543" y="6118"/>
                </a:cubicBezTo>
                <a:cubicBezTo>
                  <a:pt x="9432" y="6218"/>
                  <a:pt x="9339" y="6345"/>
                  <a:pt x="9257" y="6480"/>
                </a:cubicBezTo>
                <a:cubicBezTo>
                  <a:pt x="8933" y="6227"/>
                  <a:pt x="8558" y="6045"/>
                  <a:pt x="8192" y="5965"/>
                </a:cubicBezTo>
                <a:cubicBezTo>
                  <a:pt x="7742" y="5866"/>
                  <a:pt x="7285" y="5811"/>
                  <a:pt x="6831" y="5811"/>
                </a:cubicBezTo>
                <a:cubicBezTo>
                  <a:pt x="6147" y="5811"/>
                  <a:pt x="5469" y="5936"/>
                  <a:pt x="4833" y="6223"/>
                </a:cubicBezTo>
                <a:cubicBezTo>
                  <a:pt x="3965" y="6615"/>
                  <a:pt x="3230" y="7308"/>
                  <a:pt x="2761" y="8135"/>
                </a:cubicBezTo>
                <a:cubicBezTo>
                  <a:pt x="2306" y="8938"/>
                  <a:pt x="2093" y="9875"/>
                  <a:pt x="2299" y="10763"/>
                </a:cubicBezTo>
                <a:cubicBezTo>
                  <a:pt x="2136" y="10780"/>
                  <a:pt x="1974" y="10816"/>
                  <a:pt x="1814" y="10872"/>
                </a:cubicBezTo>
                <a:cubicBezTo>
                  <a:pt x="992" y="11160"/>
                  <a:pt x="425" y="11847"/>
                  <a:pt x="203" y="12634"/>
                </a:cubicBezTo>
                <a:cubicBezTo>
                  <a:pt x="0" y="13357"/>
                  <a:pt x="85" y="14165"/>
                  <a:pt x="531" y="14834"/>
                </a:cubicBezTo>
                <a:cubicBezTo>
                  <a:pt x="973" y="15496"/>
                  <a:pt x="1754" y="15887"/>
                  <a:pt x="2576" y="15986"/>
                </a:cubicBezTo>
                <a:lnTo>
                  <a:pt x="2576" y="16002"/>
                </a:lnTo>
                <a:lnTo>
                  <a:pt x="2780" y="16002"/>
                </a:lnTo>
                <a:cubicBezTo>
                  <a:pt x="2858" y="16007"/>
                  <a:pt x="2937" y="16010"/>
                  <a:pt x="3015" y="16010"/>
                </a:cubicBezTo>
                <a:cubicBezTo>
                  <a:pt x="3087" y="16010"/>
                  <a:pt x="3158" y="16008"/>
                  <a:pt x="3228" y="16002"/>
                </a:cubicBezTo>
                <a:lnTo>
                  <a:pt x="29545" y="16002"/>
                </a:lnTo>
                <a:lnTo>
                  <a:pt x="29545" y="15990"/>
                </a:lnTo>
                <a:cubicBezTo>
                  <a:pt x="29639" y="15999"/>
                  <a:pt x="29735" y="16004"/>
                  <a:pt x="29831" y="16004"/>
                </a:cubicBezTo>
                <a:cubicBezTo>
                  <a:pt x="30554" y="16004"/>
                  <a:pt x="31315" y="15740"/>
                  <a:pt x="31594" y="15061"/>
                </a:cubicBezTo>
                <a:cubicBezTo>
                  <a:pt x="32008" y="14056"/>
                  <a:pt x="31537" y="12765"/>
                  <a:pt x="30338" y="12608"/>
                </a:cubicBezTo>
                <a:cubicBezTo>
                  <a:pt x="30233" y="12594"/>
                  <a:pt x="30122" y="12588"/>
                  <a:pt x="30009" y="12588"/>
                </a:cubicBezTo>
                <a:cubicBezTo>
                  <a:pt x="30000" y="12588"/>
                  <a:pt x="29990" y="12588"/>
                  <a:pt x="29980" y="12588"/>
                </a:cubicBezTo>
                <a:cubicBezTo>
                  <a:pt x="30214" y="12356"/>
                  <a:pt x="30418" y="12092"/>
                  <a:pt x="30575" y="11780"/>
                </a:cubicBezTo>
                <a:cubicBezTo>
                  <a:pt x="30889" y="11159"/>
                  <a:pt x="31042" y="10447"/>
                  <a:pt x="30973" y="9754"/>
                </a:cubicBezTo>
                <a:cubicBezTo>
                  <a:pt x="30900" y="9008"/>
                  <a:pt x="30600" y="8095"/>
                  <a:pt x="29907" y="7712"/>
                </a:cubicBezTo>
                <a:cubicBezTo>
                  <a:pt x="29472" y="7472"/>
                  <a:pt x="28970" y="7358"/>
                  <a:pt x="28462" y="7358"/>
                </a:cubicBezTo>
                <a:cubicBezTo>
                  <a:pt x="28136" y="7358"/>
                  <a:pt x="27808" y="7405"/>
                  <a:pt x="27493" y="7495"/>
                </a:cubicBezTo>
                <a:cubicBezTo>
                  <a:pt x="27545" y="7272"/>
                  <a:pt x="27591" y="7046"/>
                  <a:pt x="27623" y="6821"/>
                </a:cubicBezTo>
                <a:cubicBezTo>
                  <a:pt x="27820" y="5441"/>
                  <a:pt x="27621" y="4108"/>
                  <a:pt x="26675" y="3042"/>
                </a:cubicBezTo>
                <a:cubicBezTo>
                  <a:pt x="25907" y="2174"/>
                  <a:pt x="24753" y="1640"/>
                  <a:pt x="23595" y="1617"/>
                </a:cubicBezTo>
                <a:cubicBezTo>
                  <a:pt x="23571" y="1617"/>
                  <a:pt x="23548" y="1616"/>
                  <a:pt x="23525" y="1616"/>
                </a:cubicBezTo>
                <a:cubicBezTo>
                  <a:pt x="22400" y="1616"/>
                  <a:pt x="21385" y="2132"/>
                  <a:pt x="20671" y="2915"/>
                </a:cubicBezTo>
                <a:cubicBezTo>
                  <a:pt x="20657" y="2892"/>
                  <a:pt x="20643" y="2866"/>
                  <a:pt x="20630" y="2842"/>
                </a:cubicBezTo>
                <a:cubicBezTo>
                  <a:pt x="19850" y="1642"/>
                  <a:pt x="18656" y="695"/>
                  <a:pt x="17300" y="230"/>
                </a:cubicBezTo>
                <a:cubicBezTo>
                  <a:pt x="16848" y="76"/>
                  <a:pt x="16393" y="0"/>
                  <a:pt x="159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46"/>
          <p:cNvSpPr/>
          <p:nvPr/>
        </p:nvSpPr>
        <p:spPr>
          <a:xfrm>
            <a:off x="7975050" y="1559154"/>
            <a:ext cx="1306700" cy="457721"/>
          </a:xfrm>
          <a:custGeom>
            <a:avLst/>
            <a:gdLst/>
            <a:ahLst/>
            <a:cxnLst/>
            <a:rect l="l" t="t" r="r" b="b"/>
            <a:pathLst>
              <a:path w="17682" h="6194" extrusionOk="0">
                <a:moveTo>
                  <a:pt x="6357" y="0"/>
                </a:moveTo>
                <a:cubicBezTo>
                  <a:pt x="6100" y="0"/>
                  <a:pt x="5851" y="36"/>
                  <a:pt x="5620" y="115"/>
                </a:cubicBezTo>
                <a:cubicBezTo>
                  <a:pt x="5015" y="322"/>
                  <a:pt x="4375" y="656"/>
                  <a:pt x="4084" y="1406"/>
                </a:cubicBezTo>
                <a:cubicBezTo>
                  <a:pt x="3823" y="2079"/>
                  <a:pt x="3697" y="2765"/>
                  <a:pt x="3725" y="3491"/>
                </a:cubicBezTo>
                <a:cubicBezTo>
                  <a:pt x="3632" y="3484"/>
                  <a:pt x="3538" y="3481"/>
                  <a:pt x="3444" y="3481"/>
                </a:cubicBezTo>
                <a:cubicBezTo>
                  <a:pt x="2927" y="3481"/>
                  <a:pt x="2412" y="3580"/>
                  <a:pt x="1970" y="3775"/>
                </a:cubicBezTo>
                <a:cubicBezTo>
                  <a:pt x="1107" y="4160"/>
                  <a:pt x="182" y="5015"/>
                  <a:pt x="0" y="6193"/>
                </a:cubicBezTo>
                <a:lnTo>
                  <a:pt x="17681" y="6193"/>
                </a:lnTo>
                <a:cubicBezTo>
                  <a:pt x="17640" y="5218"/>
                  <a:pt x="17280" y="4285"/>
                  <a:pt x="16551" y="3808"/>
                </a:cubicBezTo>
                <a:cubicBezTo>
                  <a:pt x="16244" y="3607"/>
                  <a:pt x="15901" y="3520"/>
                  <a:pt x="15552" y="3520"/>
                </a:cubicBezTo>
                <a:cubicBezTo>
                  <a:pt x="15205" y="3520"/>
                  <a:pt x="14850" y="3606"/>
                  <a:pt x="14517" y="3752"/>
                </a:cubicBezTo>
                <a:cubicBezTo>
                  <a:pt x="14362" y="2672"/>
                  <a:pt x="13989" y="1555"/>
                  <a:pt x="13153" y="1081"/>
                </a:cubicBezTo>
                <a:cubicBezTo>
                  <a:pt x="12768" y="864"/>
                  <a:pt x="12362" y="764"/>
                  <a:pt x="11960" y="764"/>
                </a:cubicBezTo>
                <a:cubicBezTo>
                  <a:pt x="11146" y="764"/>
                  <a:pt x="10349" y="1173"/>
                  <a:pt x="9785" y="1843"/>
                </a:cubicBezTo>
                <a:cubicBezTo>
                  <a:pt x="9651" y="1662"/>
                  <a:pt x="9514" y="1502"/>
                  <a:pt x="9383" y="1370"/>
                </a:cubicBezTo>
                <a:cubicBezTo>
                  <a:pt x="8634" y="620"/>
                  <a:pt x="7423" y="0"/>
                  <a:pt x="6357" y="0"/>
                </a:cubicBezTo>
                <a:close/>
                <a:moveTo>
                  <a:pt x="0" y="6193"/>
                </a:moveTo>
                <a:lnTo>
                  <a:pt x="0" y="6194"/>
                </a:lnTo>
                <a:cubicBezTo>
                  <a:pt x="0" y="6194"/>
                  <a:pt x="0" y="6193"/>
                  <a:pt x="0" y="61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1585;p66">
            <a:extLst>
              <a:ext uri="{FF2B5EF4-FFF2-40B4-BE49-F238E27FC236}">
                <a16:creationId xmlns:a16="http://schemas.microsoft.com/office/drawing/2014/main" id="{C1D3D284-AFBA-0880-17E0-A963C4F0FA16}"/>
              </a:ext>
            </a:extLst>
          </p:cNvPr>
          <p:cNvGrpSpPr/>
          <p:nvPr/>
        </p:nvGrpSpPr>
        <p:grpSpPr>
          <a:xfrm>
            <a:off x="152766" y="1524691"/>
            <a:ext cx="2464520" cy="3335355"/>
            <a:chOff x="1147629" y="1406319"/>
            <a:chExt cx="1819200" cy="2895883"/>
          </a:xfrm>
        </p:grpSpPr>
        <p:sp>
          <p:nvSpPr>
            <p:cNvPr id="3" name="Google Shape;1586;p66">
              <a:extLst>
                <a:ext uri="{FF2B5EF4-FFF2-40B4-BE49-F238E27FC236}">
                  <a16:creationId xmlns:a16="http://schemas.microsoft.com/office/drawing/2014/main" id="{DE825E97-D0FC-6FB4-14A1-81C9296087BF}"/>
                </a:ext>
              </a:extLst>
            </p:cNvPr>
            <p:cNvSpPr/>
            <p:nvPr/>
          </p:nvSpPr>
          <p:spPr>
            <a:xfrm>
              <a:off x="1147629" y="3986302"/>
              <a:ext cx="1819200" cy="315900"/>
            </a:xfrm>
            <a:prstGeom prst="ellipse">
              <a:avLst/>
            </a:prstGeom>
            <a:solidFill>
              <a:srgbClr val="EEFE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4" name="Google Shape;1587;p66">
              <a:extLst>
                <a:ext uri="{FF2B5EF4-FFF2-40B4-BE49-F238E27FC236}">
                  <a16:creationId xmlns:a16="http://schemas.microsoft.com/office/drawing/2014/main" id="{4C13C25E-DEA5-0F50-AD17-CC988DF7EE61}"/>
                </a:ext>
              </a:extLst>
            </p:cNvPr>
            <p:cNvGrpSpPr/>
            <p:nvPr/>
          </p:nvGrpSpPr>
          <p:grpSpPr>
            <a:xfrm>
              <a:off x="1515512" y="1406319"/>
              <a:ext cx="1083435" cy="2772045"/>
              <a:chOff x="1515518" y="1406319"/>
              <a:chExt cx="1083435" cy="2772045"/>
            </a:xfrm>
          </p:grpSpPr>
          <p:sp>
            <p:nvSpPr>
              <p:cNvPr id="5" name="Google Shape;1588;p66">
                <a:extLst>
                  <a:ext uri="{FF2B5EF4-FFF2-40B4-BE49-F238E27FC236}">
                    <a16:creationId xmlns:a16="http://schemas.microsoft.com/office/drawing/2014/main" id="{D80FEF95-5610-7809-66EA-C35A9022A564}"/>
                  </a:ext>
                </a:extLst>
              </p:cNvPr>
              <p:cNvSpPr/>
              <p:nvPr/>
            </p:nvSpPr>
            <p:spPr>
              <a:xfrm>
                <a:off x="2298067" y="1571695"/>
                <a:ext cx="300886" cy="309347"/>
              </a:xfrm>
              <a:custGeom>
                <a:avLst/>
                <a:gdLst/>
                <a:ahLst/>
                <a:cxnLst/>
                <a:rect l="l" t="t" r="r" b="b"/>
                <a:pathLst>
                  <a:path w="10632" h="10931" extrusionOk="0">
                    <a:moveTo>
                      <a:pt x="7337" y="1"/>
                    </a:moveTo>
                    <a:cubicBezTo>
                      <a:pt x="5805" y="1"/>
                      <a:pt x="3913" y="4588"/>
                      <a:pt x="3496" y="4973"/>
                    </a:cubicBezTo>
                    <a:cubicBezTo>
                      <a:pt x="3410" y="5047"/>
                      <a:pt x="3338" y="5080"/>
                      <a:pt x="3272" y="5080"/>
                    </a:cubicBezTo>
                    <a:cubicBezTo>
                      <a:pt x="2941" y="5080"/>
                      <a:pt x="2757" y="4259"/>
                      <a:pt x="1647" y="3642"/>
                    </a:cubicBezTo>
                    <a:cubicBezTo>
                      <a:pt x="1357" y="3481"/>
                      <a:pt x="1105" y="3415"/>
                      <a:pt x="899" y="3415"/>
                    </a:cubicBezTo>
                    <a:cubicBezTo>
                      <a:pt x="159" y="3415"/>
                      <a:pt x="1" y="4265"/>
                      <a:pt x="723" y="4641"/>
                    </a:cubicBezTo>
                    <a:cubicBezTo>
                      <a:pt x="1610" y="5121"/>
                      <a:pt x="1795" y="5676"/>
                      <a:pt x="1795" y="6156"/>
                    </a:cubicBezTo>
                    <a:cubicBezTo>
                      <a:pt x="1758" y="6600"/>
                      <a:pt x="2054" y="6933"/>
                      <a:pt x="2535" y="7635"/>
                    </a:cubicBezTo>
                    <a:cubicBezTo>
                      <a:pt x="2978" y="8338"/>
                      <a:pt x="2867" y="10408"/>
                      <a:pt x="2867" y="10408"/>
                    </a:cubicBezTo>
                    <a:cubicBezTo>
                      <a:pt x="3579" y="10747"/>
                      <a:pt x="4383" y="10930"/>
                      <a:pt x="5195" y="10930"/>
                    </a:cubicBezTo>
                    <a:cubicBezTo>
                      <a:pt x="5270" y="10930"/>
                      <a:pt x="5344" y="10929"/>
                      <a:pt x="5418" y="10926"/>
                    </a:cubicBezTo>
                    <a:cubicBezTo>
                      <a:pt x="5418" y="10926"/>
                      <a:pt x="5418" y="9889"/>
                      <a:pt x="5489" y="9889"/>
                    </a:cubicBezTo>
                    <a:cubicBezTo>
                      <a:pt x="5490" y="9889"/>
                      <a:pt x="5491" y="9890"/>
                      <a:pt x="5492" y="9890"/>
                    </a:cubicBezTo>
                    <a:cubicBezTo>
                      <a:pt x="5500" y="9892"/>
                      <a:pt x="5507" y="9893"/>
                      <a:pt x="5515" y="9893"/>
                    </a:cubicBezTo>
                    <a:cubicBezTo>
                      <a:pt x="5922" y="9893"/>
                      <a:pt x="7425" y="8096"/>
                      <a:pt x="7932" y="7081"/>
                    </a:cubicBezTo>
                    <a:cubicBezTo>
                      <a:pt x="8413" y="6045"/>
                      <a:pt x="9337" y="5047"/>
                      <a:pt x="9966" y="3975"/>
                    </a:cubicBezTo>
                    <a:cubicBezTo>
                      <a:pt x="10631" y="2903"/>
                      <a:pt x="9855" y="2459"/>
                      <a:pt x="9855" y="2459"/>
                    </a:cubicBezTo>
                    <a:cubicBezTo>
                      <a:pt x="10594" y="1128"/>
                      <a:pt x="9522" y="1054"/>
                      <a:pt x="9522" y="1054"/>
                    </a:cubicBezTo>
                    <a:cubicBezTo>
                      <a:pt x="9362" y="323"/>
                      <a:pt x="9003" y="134"/>
                      <a:pt x="8675" y="134"/>
                    </a:cubicBezTo>
                    <a:cubicBezTo>
                      <a:pt x="8323" y="134"/>
                      <a:pt x="8006" y="352"/>
                      <a:pt x="8006" y="352"/>
                    </a:cubicBezTo>
                    <a:cubicBezTo>
                      <a:pt x="7796" y="107"/>
                      <a:pt x="7571" y="1"/>
                      <a:pt x="7337" y="1"/>
                    </a:cubicBezTo>
                    <a:close/>
                  </a:path>
                </a:pathLst>
              </a:custGeom>
              <a:solidFill>
                <a:srgbClr val="8A614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 name="Google Shape;1589;p66">
                <a:extLst>
                  <a:ext uri="{FF2B5EF4-FFF2-40B4-BE49-F238E27FC236}">
                    <a16:creationId xmlns:a16="http://schemas.microsoft.com/office/drawing/2014/main" id="{A55C751A-D410-56F0-C86B-910685755FFE}"/>
                  </a:ext>
                </a:extLst>
              </p:cNvPr>
              <p:cNvSpPr/>
              <p:nvPr/>
            </p:nvSpPr>
            <p:spPr>
              <a:xfrm>
                <a:off x="2369776" y="1942580"/>
                <a:ext cx="77457" cy="20970"/>
              </a:xfrm>
              <a:custGeom>
                <a:avLst/>
                <a:gdLst/>
                <a:ahLst/>
                <a:cxnLst/>
                <a:rect l="l" t="t" r="r" b="b"/>
                <a:pathLst>
                  <a:path w="2737" h="741" fill="none" extrusionOk="0">
                    <a:moveTo>
                      <a:pt x="2737" y="555"/>
                    </a:moveTo>
                    <a:cubicBezTo>
                      <a:pt x="1775" y="740"/>
                      <a:pt x="814" y="518"/>
                      <a:pt x="1" y="1"/>
                    </a:cubicBezTo>
                  </a:path>
                </a:pathLst>
              </a:custGeom>
              <a:noFill/>
              <a:ln w="120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Google Shape;1590;p66">
                <a:extLst>
                  <a:ext uri="{FF2B5EF4-FFF2-40B4-BE49-F238E27FC236}">
                    <a16:creationId xmlns:a16="http://schemas.microsoft.com/office/drawing/2014/main" id="{8D46EAAE-BE2C-2EB4-031D-8DA14380FE2E}"/>
                  </a:ext>
                </a:extLst>
              </p:cNvPr>
              <p:cNvSpPr/>
              <p:nvPr/>
            </p:nvSpPr>
            <p:spPr>
              <a:xfrm>
                <a:off x="2463955" y="1580580"/>
                <a:ext cx="60703" cy="91069"/>
              </a:xfrm>
              <a:custGeom>
                <a:avLst/>
                <a:gdLst/>
                <a:ahLst/>
                <a:cxnLst/>
                <a:rect l="l" t="t" r="r" b="b"/>
                <a:pathLst>
                  <a:path w="2145" h="3218" fill="none" extrusionOk="0">
                    <a:moveTo>
                      <a:pt x="2144" y="1"/>
                    </a:moveTo>
                    <a:cubicBezTo>
                      <a:pt x="2144" y="1"/>
                      <a:pt x="481" y="2404"/>
                      <a:pt x="0" y="3217"/>
                    </a:cubicBezTo>
                  </a:path>
                </a:pathLst>
              </a:custGeom>
              <a:noFill/>
              <a:ln w="9525" cap="rnd" cmpd="sng">
                <a:solidFill>
                  <a:srgbClr val="78524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Google Shape;1591;p66">
                <a:extLst>
                  <a:ext uri="{FF2B5EF4-FFF2-40B4-BE49-F238E27FC236}">
                    <a16:creationId xmlns:a16="http://schemas.microsoft.com/office/drawing/2014/main" id="{9A747C2A-E364-EC79-A668-BC3E73F2AC4F}"/>
                  </a:ext>
                </a:extLst>
              </p:cNvPr>
              <p:cNvSpPr/>
              <p:nvPr/>
            </p:nvSpPr>
            <p:spPr>
              <a:xfrm>
                <a:off x="2488009" y="1600475"/>
                <a:ext cx="79551" cy="88947"/>
              </a:xfrm>
              <a:custGeom>
                <a:avLst/>
                <a:gdLst/>
                <a:ahLst/>
                <a:cxnLst/>
                <a:rect l="l" t="t" r="r" b="b"/>
                <a:pathLst>
                  <a:path w="2811" h="3143" fill="none" extrusionOk="0">
                    <a:moveTo>
                      <a:pt x="2810" y="0"/>
                    </a:moveTo>
                    <a:lnTo>
                      <a:pt x="0" y="3143"/>
                    </a:lnTo>
                  </a:path>
                </a:pathLst>
              </a:custGeom>
              <a:noFill/>
              <a:ln w="9525" cap="rnd" cmpd="sng">
                <a:solidFill>
                  <a:srgbClr val="78524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Google Shape;1592;p66">
                <a:extLst>
                  <a:ext uri="{FF2B5EF4-FFF2-40B4-BE49-F238E27FC236}">
                    <a16:creationId xmlns:a16="http://schemas.microsoft.com/office/drawing/2014/main" id="{DF6F8CA2-03A4-6444-95EE-A114C3D11AE8}"/>
                  </a:ext>
                </a:extLst>
              </p:cNvPr>
              <p:cNvSpPr/>
              <p:nvPr/>
            </p:nvSpPr>
            <p:spPr>
              <a:xfrm>
                <a:off x="2511016" y="1641282"/>
                <a:ext cx="65939" cy="68033"/>
              </a:xfrm>
              <a:custGeom>
                <a:avLst/>
                <a:gdLst/>
                <a:ahLst/>
                <a:cxnLst/>
                <a:rect l="l" t="t" r="r" b="b"/>
                <a:pathLst>
                  <a:path w="2330" h="2404" fill="none" extrusionOk="0">
                    <a:moveTo>
                      <a:pt x="2330" y="0"/>
                    </a:moveTo>
                    <a:lnTo>
                      <a:pt x="1" y="2403"/>
                    </a:lnTo>
                  </a:path>
                </a:pathLst>
              </a:custGeom>
              <a:noFill/>
              <a:ln w="9525" cap="rnd" cmpd="sng">
                <a:solidFill>
                  <a:srgbClr val="78524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Google Shape;1593;p66">
                <a:extLst>
                  <a:ext uri="{FF2B5EF4-FFF2-40B4-BE49-F238E27FC236}">
                    <a16:creationId xmlns:a16="http://schemas.microsoft.com/office/drawing/2014/main" id="{CC24E976-419F-B6D5-60A4-CCF10CCCB521}"/>
                  </a:ext>
                </a:extLst>
              </p:cNvPr>
              <p:cNvSpPr/>
              <p:nvPr/>
            </p:nvSpPr>
            <p:spPr>
              <a:xfrm>
                <a:off x="2172052" y="1850127"/>
                <a:ext cx="328563" cy="449263"/>
              </a:xfrm>
              <a:custGeom>
                <a:avLst/>
                <a:gdLst/>
                <a:ahLst/>
                <a:cxnLst/>
                <a:rect l="l" t="t" r="r" b="b"/>
                <a:pathLst>
                  <a:path w="11610" h="15875" extrusionOk="0">
                    <a:moveTo>
                      <a:pt x="6944" y="0"/>
                    </a:moveTo>
                    <a:cubicBezTo>
                      <a:pt x="6899" y="0"/>
                      <a:pt x="6864" y="5"/>
                      <a:pt x="6840" y="14"/>
                    </a:cubicBezTo>
                    <a:cubicBezTo>
                      <a:pt x="6507" y="125"/>
                      <a:pt x="6248" y="2565"/>
                      <a:pt x="6248" y="2565"/>
                    </a:cubicBezTo>
                    <a:cubicBezTo>
                      <a:pt x="6248" y="2565"/>
                      <a:pt x="5546" y="7889"/>
                      <a:pt x="5213" y="7889"/>
                    </a:cubicBezTo>
                    <a:cubicBezTo>
                      <a:pt x="4883" y="7889"/>
                      <a:pt x="1204" y="3230"/>
                      <a:pt x="27" y="3230"/>
                    </a:cubicBezTo>
                    <a:cubicBezTo>
                      <a:pt x="18" y="3230"/>
                      <a:pt x="9" y="3230"/>
                      <a:pt x="0" y="3231"/>
                    </a:cubicBezTo>
                    <a:cubicBezTo>
                      <a:pt x="444" y="6262"/>
                      <a:pt x="703" y="9257"/>
                      <a:pt x="740" y="12326"/>
                    </a:cubicBezTo>
                    <a:cubicBezTo>
                      <a:pt x="2588" y="13878"/>
                      <a:pt x="5435" y="15875"/>
                      <a:pt x="7764" y="15875"/>
                    </a:cubicBezTo>
                    <a:cubicBezTo>
                      <a:pt x="11609" y="15875"/>
                      <a:pt x="10426" y="4968"/>
                      <a:pt x="10500" y="3711"/>
                    </a:cubicBezTo>
                    <a:cubicBezTo>
                      <a:pt x="10537" y="2750"/>
                      <a:pt x="10463" y="1826"/>
                      <a:pt x="10315" y="939"/>
                    </a:cubicBezTo>
                    <a:cubicBezTo>
                      <a:pt x="10315" y="939"/>
                      <a:pt x="7597" y="0"/>
                      <a:pt x="6944" y="0"/>
                    </a:cubicBezTo>
                    <a:close/>
                  </a:path>
                </a:pathLst>
              </a:custGeom>
              <a:solidFill>
                <a:srgbClr val="D64A9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Google Shape;1594;p66">
                <a:extLst>
                  <a:ext uri="{FF2B5EF4-FFF2-40B4-BE49-F238E27FC236}">
                    <a16:creationId xmlns:a16="http://schemas.microsoft.com/office/drawing/2014/main" id="{650E678B-81E2-E866-446D-F0A984897227}"/>
                  </a:ext>
                </a:extLst>
              </p:cNvPr>
              <p:cNvSpPr/>
              <p:nvPr/>
            </p:nvSpPr>
            <p:spPr>
              <a:xfrm>
                <a:off x="1879100" y="1781249"/>
                <a:ext cx="139174" cy="168426"/>
              </a:xfrm>
              <a:custGeom>
                <a:avLst/>
                <a:gdLst/>
                <a:ahLst/>
                <a:cxnLst/>
                <a:rect l="l" t="t" r="r" b="b"/>
                <a:pathLst>
                  <a:path w="4918" h="5472" extrusionOk="0">
                    <a:moveTo>
                      <a:pt x="111" y="0"/>
                    </a:moveTo>
                    <a:lnTo>
                      <a:pt x="1" y="4104"/>
                    </a:lnTo>
                    <a:cubicBezTo>
                      <a:pt x="1516" y="4917"/>
                      <a:pt x="3180" y="5398"/>
                      <a:pt x="4918" y="5472"/>
                    </a:cubicBezTo>
                    <a:lnTo>
                      <a:pt x="4881" y="2366"/>
                    </a:lnTo>
                    <a:cubicBezTo>
                      <a:pt x="4548" y="2366"/>
                      <a:pt x="4252" y="2292"/>
                      <a:pt x="3956" y="2181"/>
                    </a:cubicBezTo>
                    <a:cubicBezTo>
                      <a:pt x="2515" y="1701"/>
                      <a:pt x="1221" y="961"/>
                      <a:pt x="111" y="0"/>
                    </a:cubicBezTo>
                    <a:close/>
                  </a:path>
                </a:pathLst>
              </a:custGeom>
              <a:solidFill>
                <a:srgbClr val="8A614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 name="Google Shape;1595;p66">
                <a:extLst>
                  <a:ext uri="{FF2B5EF4-FFF2-40B4-BE49-F238E27FC236}">
                    <a16:creationId xmlns:a16="http://schemas.microsoft.com/office/drawing/2014/main" id="{3AC27148-F2D7-5F3F-4057-5EB782FBCC4F}"/>
                  </a:ext>
                </a:extLst>
              </p:cNvPr>
              <p:cNvSpPr/>
              <p:nvPr/>
            </p:nvSpPr>
            <p:spPr>
              <a:xfrm>
                <a:off x="1797488" y="1470473"/>
                <a:ext cx="351557" cy="391345"/>
              </a:xfrm>
              <a:custGeom>
                <a:avLst/>
                <a:gdLst/>
                <a:ahLst/>
                <a:cxnLst/>
                <a:rect l="l" t="t" r="r" b="b"/>
                <a:pathLst>
                  <a:path w="12423" h="13829" extrusionOk="0">
                    <a:moveTo>
                      <a:pt x="6347" y="1"/>
                    </a:moveTo>
                    <a:cubicBezTo>
                      <a:pt x="6314" y="1"/>
                      <a:pt x="6282" y="1"/>
                      <a:pt x="6249" y="1"/>
                    </a:cubicBezTo>
                    <a:cubicBezTo>
                      <a:pt x="408" y="38"/>
                      <a:pt x="1" y="5510"/>
                      <a:pt x="666" y="8283"/>
                    </a:cubicBezTo>
                    <a:cubicBezTo>
                      <a:pt x="962" y="9392"/>
                      <a:pt x="1849" y="10501"/>
                      <a:pt x="2995" y="11462"/>
                    </a:cubicBezTo>
                    <a:cubicBezTo>
                      <a:pt x="4105" y="12423"/>
                      <a:pt x="5399" y="13200"/>
                      <a:pt x="6803" y="13680"/>
                    </a:cubicBezTo>
                    <a:cubicBezTo>
                      <a:pt x="7136" y="13754"/>
                      <a:pt x="7432" y="13828"/>
                      <a:pt x="7728" y="13828"/>
                    </a:cubicBezTo>
                    <a:lnTo>
                      <a:pt x="7950" y="13828"/>
                    </a:lnTo>
                    <a:cubicBezTo>
                      <a:pt x="8208" y="13791"/>
                      <a:pt x="8430" y="13754"/>
                      <a:pt x="8689" y="13717"/>
                    </a:cubicBezTo>
                    <a:cubicBezTo>
                      <a:pt x="10427" y="13274"/>
                      <a:pt x="11757" y="11869"/>
                      <a:pt x="12053" y="10057"/>
                    </a:cubicBezTo>
                    <a:cubicBezTo>
                      <a:pt x="12423" y="7839"/>
                      <a:pt x="11868" y="3255"/>
                      <a:pt x="11868" y="3255"/>
                    </a:cubicBezTo>
                    <a:cubicBezTo>
                      <a:pt x="11868" y="3255"/>
                      <a:pt x="12124" y="1"/>
                      <a:pt x="6347" y="1"/>
                    </a:cubicBezTo>
                    <a:close/>
                  </a:path>
                </a:pathLst>
              </a:custGeom>
              <a:solidFill>
                <a:srgbClr val="8A614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 name="Google Shape;1596;p66">
                <a:extLst>
                  <a:ext uri="{FF2B5EF4-FFF2-40B4-BE49-F238E27FC236}">
                    <a16:creationId xmlns:a16="http://schemas.microsoft.com/office/drawing/2014/main" id="{51E5B026-0197-796E-5956-57D2ED9D10E3}"/>
                  </a:ext>
                </a:extLst>
              </p:cNvPr>
              <p:cNvSpPr/>
              <p:nvPr/>
            </p:nvSpPr>
            <p:spPr>
              <a:xfrm>
                <a:off x="1736815" y="1406319"/>
                <a:ext cx="473978" cy="377847"/>
              </a:xfrm>
              <a:custGeom>
                <a:avLst/>
                <a:gdLst/>
                <a:ahLst/>
                <a:cxnLst/>
                <a:rect l="l" t="t" r="r" b="b"/>
                <a:pathLst>
                  <a:path w="16749" h="13352" extrusionOk="0">
                    <a:moveTo>
                      <a:pt x="7675" y="1"/>
                    </a:moveTo>
                    <a:cubicBezTo>
                      <a:pt x="5330" y="1"/>
                      <a:pt x="2320" y="961"/>
                      <a:pt x="2219" y="4412"/>
                    </a:cubicBezTo>
                    <a:cubicBezTo>
                      <a:pt x="2219" y="4412"/>
                      <a:pt x="1" y="6335"/>
                      <a:pt x="1073" y="8849"/>
                    </a:cubicBezTo>
                    <a:cubicBezTo>
                      <a:pt x="1922" y="10810"/>
                      <a:pt x="2377" y="13351"/>
                      <a:pt x="3649" y="13351"/>
                    </a:cubicBezTo>
                    <a:cubicBezTo>
                      <a:pt x="3983" y="13351"/>
                      <a:pt x="4374" y="13176"/>
                      <a:pt x="4844" y="12768"/>
                    </a:cubicBezTo>
                    <a:cubicBezTo>
                      <a:pt x="4844" y="12768"/>
                      <a:pt x="2441" y="11511"/>
                      <a:pt x="3735" y="10217"/>
                    </a:cubicBezTo>
                    <a:cubicBezTo>
                      <a:pt x="3915" y="10036"/>
                      <a:pt x="4089" y="9959"/>
                      <a:pt x="4254" y="9959"/>
                    </a:cubicBezTo>
                    <a:cubicBezTo>
                      <a:pt x="4629" y="9959"/>
                      <a:pt x="4957" y="10358"/>
                      <a:pt x="5213" y="10845"/>
                    </a:cubicBezTo>
                    <a:lnTo>
                      <a:pt x="5657" y="10845"/>
                    </a:lnTo>
                    <a:cubicBezTo>
                      <a:pt x="5657" y="10845"/>
                      <a:pt x="5731" y="7999"/>
                      <a:pt x="7025" y="7703"/>
                    </a:cubicBezTo>
                    <a:cubicBezTo>
                      <a:pt x="7025" y="7703"/>
                      <a:pt x="6655" y="5004"/>
                      <a:pt x="8578" y="4856"/>
                    </a:cubicBezTo>
                    <a:cubicBezTo>
                      <a:pt x="9502" y="4785"/>
                      <a:pt x="10691" y="4355"/>
                      <a:pt x="11739" y="4355"/>
                    </a:cubicBezTo>
                    <a:cubicBezTo>
                      <a:pt x="12870" y="4355"/>
                      <a:pt x="13835" y="4856"/>
                      <a:pt x="14123" y="6853"/>
                    </a:cubicBezTo>
                    <a:cubicBezTo>
                      <a:pt x="14123" y="6853"/>
                      <a:pt x="16748" y="4339"/>
                      <a:pt x="16120" y="2897"/>
                    </a:cubicBezTo>
                    <a:cubicBezTo>
                      <a:pt x="15718" y="1975"/>
                      <a:pt x="14712" y="1809"/>
                      <a:pt x="14038" y="1809"/>
                    </a:cubicBezTo>
                    <a:cubicBezTo>
                      <a:pt x="13658" y="1809"/>
                      <a:pt x="13384" y="1862"/>
                      <a:pt x="13384" y="1862"/>
                    </a:cubicBezTo>
                    <a:cubicBezTo>
                      <a:pt x="13384" y="1862"/>
                      <a:pt x="14604" y="1048"/>
                      <a:pt x="14012" y="605"/>
                    </a:cubicBezTo>
                    <a:cubicBezTo>
                      <a:pt x="13899" y="513"/>
                      <a:pt x="13742" y="479"/>
                      <a:pt x="13551" y="479"/>
                    </a:cubicBezTo>
                    <a:cubicBezTo>
                      <a:pt x="13017" y="479"/>
                      <a:pt x="12222" y="742"/>
                      <a:pt x="11399" y="742"/>
                    </a:cubicBezTo>
                    <a:cubicBezTo>
                      <a:pt x="10973" y="742"/>
                      <a:pt x="10539" y="671"/>
                      <a:pt x="10130" y="457"/>
                    </a:cubicBezTo>
                    <a:cubicBezTo>
                      <a:pt x="9678" y="202"/>
                      <a:pt x="8746" y="1"/>
                      <a:pt x="7675" y="1"/>
                    </a:cubicBezTo>
                    <a:close/>
                  </a:path>
                </a:pathLst>
              </a:custGeom>
              <a:solidFill>
                <a:srgbClr val="22242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 name="Google Shape;1597;p66">
                <a:extLst>
                  <a:ext uri="{FF2B5EF4-FFF2-40B4-BE49-F238E27FC236}">
                    <a16:creationId xmlns:a16="http://schemas.microsoft.com/office/drawing/2014/main" id="{6DEFE917-3275-BBF3-F109-A1B58C5C27C4}"/>
                  </a:ext>
                </a:extLst>
              </p:cNvPr>
              <p:cNvSpPr/>
              <p:nvPr/>
            </p:nvSpPr>
            <p:spPr>
              <a:xfrm>
                <a:off x="1981629" y="1668678"/>
                <a:ext cx="34553" cy="31582"/>
              </a:xfrm>
              <a:custGeom>
                <a:avLst/>
                <a:gdLst/>
                <a:ahLst/>
                <a:cxnLst/>
                <a:rect l="l" t="t" r="r" b="b"/>
                <a:pathLst>
                  <a:path w="1221" h="1116" extrusionOk="0">
                    <a:moveTo>
                      <a:pt x="587" y="0"/>
                    </a:moveTo>
                    <a:cubicBezTo>
                      <a:pt x="317" y="0"/>
                      <a:pt x="52" y="160"/>
                      <a:pt x="1" y="502"/>
                    </a:cubicBezTo>
                    <a:cubicBezTo>
                      <a:pt x="1" y="900"/>
                      <a:pt x="310" y="1115"/>
                      <a:pt x="620" y="1115"/>
                    </a:cubicBezTo>
                    <a:cubicBezTo>
                      <a:pt x="886" y="1115"/>
                      <a:pt x="1152" y="955"/>
                      <a:pt x="1221" y="613"/>
                    </a:cubicBezTo>
                    <a:cubicBezTo>
                      <a:pt x="1221" y="216"/>
                      <a:pt x="901" y="0"/>
                      <a:pt x="587" y="0"/>
                    </a:cubicBezTo>
                    <a:close/>
                  </a:path>
                </a:pathLst>
              </a:custGeom>
              <a:solidFill>
                <a:srgbClr val="22242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 name="Google Shape;1598;p66">
                <a:extLst>
                  <a:ext uri="{FF2B5EF4-FFF2-40B4-BE49-F238E27FC236}">
                    <a16:creationId xmlns:a16="http://schemas.microsoft.com/office/drawing/2014/main" id="{5EF868D6-AF3A-78D2-28F8-1BF626DFB4E4}"/>
                  </a:ext>
                </a:extLst>
              </p:cNvPr>
              <p:cNvSpPr/>
              <p:nvPr/>
            </p:nvSpPr>
            <p:spPr>
              <a:xfrm>
                <a:off x="2080958" y="1656623"/>
                <a:ext cx="36704" cy="34327"/>
              </a:xfrm>
              <a:custGeom>
                <a:avLst/>
                <a:gdLst/>
                <a:ahLst/>
                <a:cxnLst/>
                <a:rect l="l" t="t" r="r" b="b"/>
                <a:pathLst>
                  <a:path w="1297" h="1213" extrusionOk="0">
                    <a:moveTo>
                      <a:pt x="642" y="0"/>
                    </a:moveTo>
                    <a:cubicBezTo>
                      <a:pt x="336" y="0"/>
                      <a:pt x="74" y="247"/>
                      <a:pt x="40" y="559"/>
                    </a:cubicBezTo>
                    <a:cubicBezTo>
                      <a:pt x="1" y="989"/>
                      <a:pt x="324" y="1212"/>
                      <a:pt x="648" y="1212"/>
                    </a:cubicBezTo>
                    <a:cubicBezTo>
                      <a:pt x="936" y="1212"/>
                      <a:pt x="1225" y="1035"/>
                      <a:pt x="1260" y="669"/>
                    </a:cubicBezTo>
                    <a:cubicBezTo>
                      <a:pt x="1297" y="300"/>
                      <a:pt x="1038" y="4"/>
                      <a:pt x="705" y="4"/>
                    </a:cubicBezTo>
                    <a:cubicBezTo>
                      <a:pt x="684" y="2"/>
                      <a:pt x="663" y="0"/>
                      <a:pt x="642" y="0"/>
                    </a:cubicBezTo>
                    <a:close/>
                  </a:path>
                </a:pathLst>
              </a:custGeom>
              <a:solidFill>
                <a:srgbClr val="22242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 name="Google Shape;1599;p66">
                <a:extLst>
                  <a:ext uri="{FF2B5EF4-FFF2-40B4-BE49-F238E27FC236}">
                    <a16:creationId xmlns:a16="http://schemas.microsoft.com/office/drawing/2014/main" id="{5203E5C3-FB8C-7F42-808C-04B34315D850}"/>
                  </a:ext>
                </a:extLst>
              </p:cNvPr>
              <p:cNvSpPr/>
              <p:nvPr/>
            </p:nvSpPr>
            <p:spPr>
              <a:xfrm>
                <a:off x="2051725" y="1611939"/>
                <a:ext cx="79548" cy="31214"/>
              </a:xfrm>
              <a:custGeom>
                <a:avLst/>
                <a:gdLst/>
                <a:ahLst/>
                <a:cxnLst/>
                <a:rect l="l" t="t" r="r" b="b"/>
                <a:pathLst>
                  <a:path w="2811" h="1103" extrusionOk="0">
                    <a:moveTo>
                      <a:pt x="1634" y="0"/>
                    </a:moveTo>
                    <a:cubicBezTo>
                      <a:pt x="588" y="0"/>
                      <a:pt x="104" y="667"/>
                      <a:pt x="75" y="696"/>
                    </a:cubicBezTo>
                    <a:cubicBezTo>
                      <a:pt x="1" y="807"/>
                      <a:pt x="38" y="991"/>
                      <a:pt x="149" y="1065"/>
                    </a:cubicBezTo>
                    <a:cubicBezTo>
                      <a:pt x="186" y="1102"/>
                      <a:pt x="223" y="1102"/>
                      <a:pt x="296" y="1102"/>
                    </a:cubicBezTo>
                    <a:cubicBezTo>
                      <a:pt x="370" y="1102"/>
                      <a:pt x="444" y="1065"/>
                      <a:pt x="481" y="991"/>
                    </a:cubicBezTo>
                    <a:cubicBezTo>
                      <a:pt x="510" y="963"/>
                      <a:pt x="862" y="502"/>
                      <a:pt x="1622" y="502"/>
                    </a:cubicBezTo>
                    <a:cubicBezTo>
                      <a:pt x="1856" y="502"/>
                      <a:pt x="2128" y="546"/>
                      <a:pt x="2441" y="659"/>
                    </a:cubicBezTo>
                    <a:cubicBezTo>
                      <a:pt x="2700" y="659"/>
                      <a:pt x="2810" y="326"/>
                      <a:pt x="2626" y="178"/>
                    </a:cubicBezTo>
                    <a:cubicBezTo>
                      <a:pt x="2251" y="51"/>
                      <a:pt x="1922" y="0"/>
                      <a:pt x="1634" y="0"/>
                    </a:cubicBezTo>
                    <a:close/>
                  </a:path>
                </a:pathLst>
              </a:custGeom>
              <a:solidFill>
                <a:srgbClr val="22242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 name="Google Shape;1600;p66">
                <a:extLst>
                  <a:ext uri="{FF2B5EF4-FFF2-40B4-BE49-F238E27FC236}">
                    <a16:creationId xmlns:a16="http://schemas.microsoft.com/office/drawing/2014/main" id="{AE6C856D-B7E7-C785-679D-00D056A4DB32}"/>
                  </a:ext>
                </a:extLst>
              </p:cNvPr>
              <p:cNvSpPr/>
              <p:nvPr/>
            </p:nvSpPr>
            <p:spPr>
              <a:xfrm>
                <a:off x="1953387" y="1619268"/>
                <a:ext cx="80652" cy="31214"/>
              </a:xfrm>
              <a:custGeom>
                <a:avLst/>
                <a:gdLst/>
                <a:ahLst/>
                <a:cxnLst/>
                <a:rect l="l" t="t" r="r" b="b"/>
                <a:pathLst>
                  <a:path w="2850" h="1103" extrusionOk="0">
                    <a:moveTo>
                      <a:pt x="1601" y="0"/>
                    </a:moveTo>
                    <a:cubicBezTo>
                      <a:pt x="565" y="0"/>
                      <a:pt x="103" y="666"/>
                      <a:pt x="74" y="695"/>
                    </a:cubicBezTo>
                    <a:cubicBezTo>
                      <a:pt x="0" y="843"/>
                      <a:pt x="0" y="991"/>
                      <a:pt x="111" y="1065"/>
                    </a:cubicBezTo>
                    <a:cubicBezTo>
                      <a:pt x="185" y="1102"/>
                      <a:pt x="222" y="1102"/>
                      <a:pt x="296" y="1102"/>
                    </a:cubicBezTo>
                    <a:cubicBezTo>
                      <a:pt x="370" y="1102"/>
                      <a:pt x="444" y="1065"/>
                      <a:pt x="481" y="991"/>
                    </a:cubicBezTo>
                    <a:cubicBezTo>
                      <a:pt x="510" y="963"/>
                      <a:pt x="845" y="517"/>
                      <a:pt x="1624" y="517"/>
                    </a:cubicBezTo>
                    <a:cubicBezTo>
                      <a:pt x="1856" y="517"/>
                      <a:pt x="2127" y="557"/>
                      <a:pt x="2441" y="658"/>
                    </a:cubicBezTo>
                    <a:cubicBezTo>
                      <a:pt x="2471" y="676"/>
                      <a:pt x="2500" y="683"/>
                      <a:pt x="2527" y="683"/>
                    </a:cubicBezTo>
                    <a:cubicBezTo>
                      <a:pt x="2736" y="683"/>
                      <a:pt x="2850" y="243"/>
                      <a:pt x="2588" y="178"/>
                    </a:cubicBezTo>
                    <a:cubicBezTo>
                      <a:pt x="2214" y="50"/>
                      <a:pt x="1886" y="0"/>
                      <a:pt x="1601" y="0"/>
                    </a:cubicBezTo>
                    <a:close/>
                  </a:path>
                </a:pathLst>
              </a:custGeom>
              <a:solidFill>
                <a:srgbClr val="22242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 name="Google Shape;1601;p66">
                <a:extLst>
                  <a:ext uri="{FF2B5EF4-FFF2-40B4-BE49-F238E27FC236}">
                    <a16:creationId xmlns:a16="http://schemas.microsoft.com/office/drawing/2014/main" id="{BB5577F7-6119-D0BC-14CB-9E033C7068E6}"/>
                  </a:ext>
                </a:extLst>
              </p:cNvPr>
              <p:cNvSpPr/>
              <p:nvPr/>
            </p:nvSpPr>
            <p:spPr>
              <a:xfrm>
                <a:off x="2008824" y="1751537"/>
                <a:ext cx="59626" cy="30506"/>
              </a:xfrm>
              <a:custGeom>
                <a:avLst/>
                <a:gdLst/>
                <a:ahLst/>
                <a:cxnLst/>
                <a:rect l="l" t="t" r="r" b="b"/>
                <a:pathLst>
                  <a:path w="2107" h="1078" extrusionOk="0">
                    <a:moveTo>
                      <a:pt x="295" y="0"/>
                    </a:moveTo>
                    <a:cubicBezTo>
                      <a:pt x="260" y="0"/>
                      <a:pt x="223" y="5"/>
                      <a:pt x="186" y="14"/>
                    </a:cubicBezTo>
                    <a:cubicBezTo>
                      <a:pt x="75" y="88"/>
                      <a:pt x="1" y="236"/>
                      <a:pt x="75" y="347"/>
                    </a:cubicBezTo>
                    <a:cubicBezTo>
                      <a:pt x="223" y="680"/>
                      <a:pt x="482" y="902"/>
                      <a:pt x="814" y="1013"/>
                    </a:cubicBezTo>
                    <a:cubicBezTo>
                      <a:pt x="946" y="1056"/>
                      <a:pt x="1083" y="1077"/>
                      <a:pt x="1221" y="1077"/>
                    </a:cubicBezTo>
                    <a:cubicBezTo>
                      <a:pt x="1433" y="1077"/>
                      <a:pt x="1648" y="1028"/>
                      <a:pt x="1849" y="939"/>
                    </a:cubicBezTo>
                    <a:cubicBezTo>
                      <a:pt x="2107" y="810"/>
                      <a:pt x="1973" y="430"/>
                      <a:pt x="1739" y="430"/>
                    </a:cubicBezTo>
                    <a:cubicBezTo>
                      <a:pt x="1704" y="430"/>
                      <a:pt x="1666" y="439"/>
                      <a:pt x="1628" y="458"/>
                    </a:cubicBezTo>
                    <a:cubicBezTo>
                      <a:pt x="1499" y="540"/>
                      <a:pt x="1359" y="577"/>
                      <a:pt x="1222" y="577"/>
                    </a:cubicBezTo>
                    <a:cubicBezTo>
                      <a:pt x="926" y="577"/>
                      <a:pt x="645" y="403"/>
                      <a:pt x="518" y="125"/>
                    </a:cubicBezTo>
                    <a:cubicBezTo>
                      <a:pt x="491" y="42"/>
                      <a:pt x="401" y="0"/>
                      <a:pt x="295" y="0"/>
                    </a:cubicBezTo>
                    <a:close/>
                  </a:path>
                </a:pathLst>
              </a:custGeom>
              <a:solidFill>
                <a:srgbClr val="22242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 name="Google Shape;1602;p66">
                <a:extLst>
                  <a:ext uri="{FF2B5EF4-FFF2-40B4-BE49-F238E27FC236}">
                    <a16:creationId xmlns:a16="http://schemas.microsoft.com/office/drawing/2014/main" id="{1FC47381-DB5D-CFF3-EF3C-EDD37C1BFF29}"/>
                  </a:ext>
                </a:extLst>
              </p:cNvPr>
              <p:cNvSpPr/>
              <p:nvPr/>
            </p:nvSpPr>
            <p:spPr>
              <a:xfrm>
                <a:off x="2032906" y="1639983"/>
                <a:ext cx="39788" cy="103602"/>
              </a:xfrm>
              <a:custGeom>
                <a:avLst/>
                <a:gdLst/>
                <a:ahLst/>
                <a:cxnLst/>
                <a:rect l="l" t="t" r="r" b="b"/>
                <a:pathLst>
                  <a:path w="1406" h="3661" extrusionOk="0">
                    <a:moveTo>
                      <a:pt x="731" y="0"/>
                    </a:moveTo>
                    <a:cubicBezTo>
                      <a:pt x="649" y="0"/>
                      <a:pt x="567" y="50"/>
                      <a:pt x="518" y="148"/>
                    </a:cubicBezTo>
                    <a:cubicBezTo>
                      <a:pt x="481" y="185"/>
                      <a:pt x="185" y="777"/>
                      <a:pt x="703" y="2182"/>
                    </a:cubicBezTo>
                    <a:cubicBezTo>
                      <a:pt x="814" y="2441"/>
                      <a:pt x="851" y="2736"/>
                      <a:pt x="740" y="2958"/>
                    </a:cubicBezTo>
                    <a:cubicBezTo>
                      <a:pt x="629" y="3106"/>
                      <a:pt x="444" y="3180"/>
                      <a:pt x="259" y="3180"/>
                    </a:cubicBezTo>
                    <a:cubicBezTo>
                      <a:pt x="244" y="3175"/>
                      <a:pt x="230" y="3173"/>
                      <a:pt x="215" y="3173"/>
                    </a:cubicBezTo>
                    <a:cubicBezTo>
                      <a:pt x="120" y="3173"/>
                      <a:pt x="32" y="3273"/>
                      <a:pt x="0" y="3402"/>
                    </a:cubicBezTo>
                    <a:cubicBezTo>
                      <a:pt x="0" y="3550"/>
                      <a:pt x="111" y="3661"/>
                      <a:pt x="259" y="3661"/>
                    </a:cubicBezTo>
                    <a:lnTo>
                      <a:pt x="296" y="3661"/>
                    </a:lnTo>
                    <a:cubicBezTo>
                      <a:pt x="629" y="3661"/>
                      <a:pt x="961" y="3513"/>
                      <a:pt x="1183" y="3291"/>
                    </a:cubicBezTo>
                    <a:cubicBezTo>
                      <a:pt x="1405" y="2884"/>
                      <a:pt x="1405" y="2404"/>
                      <a:pt x="1183" y="2034"/>
                    </a:cubicBezTo>
                    <a:cubicBezTo>
                      <a:pt x="740" y="851"/>
                      <a:pt x="961" y="370"/>
                      <a:pt x="961" y="370"/>
                    </a:cubicBezTo>
                    <a:cubicBezTo>
                      <a:pt x="1035" y="259"/>
                      <a:pt x="998" y="111"/>
                      <a:pt x="851" y="37"/>
                    </a:cubicBezTo>
                    <a:cubicBezTo>
                      <a:pt x="814" y="13"/>
                      <a:pt x="773" y="0"/>
                      <a:pt x="731" y="0"/>
                    </a:cubicBezTo>
                    <a:close/>
                  </a:path>
                </a:pathLst>
              </a:custGeom>
              <a:solidFill>
                <a:srgbClr val="22242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 name="Google Shape;1603;p66">
                <a:extLst>
                  <a:ext uri="{FF2B5EF4-FFF2-40B4-BE49-F238E27FC236}">
                    <a16:creationId xmlns:a16="http://schemas.microsoft.com/office/drawing/2014/main" id="{A3999B43-63E3-8974-3CA4-DE3B3B7E8313}"/>
                  </a:ext>
                </a:extLst>
              </p:cNvPr>
              <p:cNvSpPr/>
              <p:nvPr/>
            </p:nvSpPr>
            <p:spPr>
              <a:xfrm>
                <a:off x="1632194" y="4077224"/>
                <a:ext cx="312844" cy="100603"/>
              </a:xfrm>
              <a:custGeom>
                <a:avLst/>
                <a:gdLst/>
                <a:ahLst/>
                <a:cxnLst/>
                <a:rect l="l" t="t" r="r" b="b"/>
                <a:pathLst>
                  <a:path w="11055" h="3555" extrusionOk="0">
                    <a:moveTo>
                      <a:pt x="7741" y="0"/>
                    </a:moveTo>
                    <a:cubicBezTo>
                      <a:pt x="6450" y="0"/>
                      <a:pt x="5877" y="879"/>
                      <a:pt x="4355" y="879"/>
                    </a:cubicBezTo>
                    <a:cubicBezTo>
                      <a:pt x="3731" y="879"/>
                      <a:pt x="2946" y="731"/>
                      <a:pt x="1886" y="313"/>
                    </a:cubicBezTo>
                    <a:cubicBezTo>
                      <a:pt x="814" y="1200"/>
                      <a:pt x="1" y="2235"/>
                      <a:pt x="888" y="3382"/>
                    </a:cubicBezTo>
                    <a:cubicBezTo>
                      <a:pt x="1554" y="3498"/>
                      <a:pt x="2227" y="3555"/>
                      <a:pt x="2897" y="3555"/>
                    </a:cubicBezTo>
                    <a:cubicBezTo>
                      <a:pt x="3716" y="3555"/>
                      <a:pt x="4531" y="3470"/>
                      <a:pt x="5324" y="3308"/>
                    </a:cubicBezTo>
                    <a:lnTo>
                      <a:pt x="5842" y="3197"/>
                    </a:lnTo>
                    <a:lnTo>
                      <a:pt x="5990" y="3160"/>
                    </a:lnTo>
                    <a:lnTo>
                      <a:pt x="6322" y="3086"/>
                    </a:lnTo>
                    <a:lnTo>
                      <a:pt x="6507" y="3012"/>
                    </a:lnTo>
                    <a:lnTo>
                      <a:pt x="6803" y="2938"/>
                    </a:lnTo>
                    <a:lnTo>
                      <a:pt x="6988" y="2901"/>
                    </a:lnTo>
                    <a:lnTo>
                      <a:pt x="7247" y="2827"/>
                    </a:lnTo>
                    <a:lnTo>
                      <a:pt x="7432" y="2753"/>
                    </a:lnTo>
                    <a:lnTo>
                      <a:pt x="7653" y="2679"/>
                    </a:lnTo>
                    <a:lnTo>
                      <a:pt x="7838" y="2605"/>
                    </a:lnTo>
                    <a:lnTo>
                      <a:pt x="8097" y="2531"/>
                    </a:lnTo>
                    <a:lnTo>
                      <a:pt x="8282" y="2457"/>
                    </a:lnTo>
                    <a:lnTo>
                      <a:pt x="8467" y="2383"/>
                    </a:lnTo>
                    <a:lnTo>
                      <a:pt x="8652" y="2309"/>
                    </a:lnTo>
                    <a:lnTo>
                      <a:pt x="8836" y="2235"/>
                    </a:lnTo>
                    <a:lnTo>
                      <a:pt x="9021" y="2162"/>
                    </a:lnTo>
                    <a:lnTo>
                      <a:pt x="9206" y="2088"/>
                    </a:lnTo>
                    <a:lnTo>
                      <a:pt x="9391" y="1977"/>
                    </a:lnTo>
                    <a:lnTo>
                      <a:pt x="9539" y="1903"/>
                    </a:lnTo>
                    <a:lnTo>
                      <a:pt x="9724" y="1829"/>
                    </a:lnTo>
                    <a:lnTo>
                      <a:pt x="9872" y="1755"/>
                    </a:lnTo>
                    <a:lnTo>
                      <a:pt x="10020" y="1681"/>
                    </a:lnTo>
                    <a:lnTo>
                      <a:pt x="10167" y="1607"/>
                    </a:lnTo>
                    <a:lnTo>
                      <a:pt x="10315" y="1533"/>
                    </a:lnTo>
                    <a:lnTo>
                      <a:pt x="10426" y="1459"/>
                    </a:lnTo>
                    <a:lnTo>
                      <a:pt x="10574" y="1385"/>
                    </a:lnTo>
                    <a:lnTo>
                      <a:pt x="10648" y="1311"/>
                    </a:lnTo>
                    <a:lnTo>
                      <a:pt x="10833" y="1237"/>
                    </a:lnTo>
                    <a:lnTo>
                      <a:pt x="10870" y="1200"/>
                    </a:lnTo>
                    <a:lnTo>
                      <a:pt x="11055" y="1089"/>
                    </a:lnTo>
                    <a:cubicBezTo>
                      <a:pt x="10426" y="831"/>
                      <a:pt x="9317" y="165"/>
                      <a:pt x="8060" y="17"/>
                    </a:cubicBezTo>
                    <a:cubicBezTo>
                      <a:pt x="7949" y="6"/>
                      <a:pt x="7843" y="0"/>
                      <a:pt x="7741" y="0"/>
                    </a:cubicBezTo>
                    <a:close/>
                  </a:path>
                </a:pathLst>
              </a:custGeom>
              <a:solidFill>
                <a:srgbClr val="22242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 name="Google Shape;1604;p66">
                <a:extLst>
                  <a:ext uri="{FF2B5EF4-FFF2-40B4-BE49-F238E27FC236}">
                    <a16:creationId xmlns:a16="http://schemas.microsoft.com/office/drawing/2014/main" id="{73C60F6E-EE80-28AF-4572-C001882CB841}"/>
                  </a:ext>
                </a:extLst>
              </p:cNvPr>
              <p:cNvSpPr/>
              <p:nvPr/>
            </p:nvSpPr>
            <p:spPr>
              <a:xfrm>
                <a:off x="1550580" y="1948611"/>
                <a:ext cx="198828" cy="526614"/>
              </a:xfrm>
              <a:custGeom>
                <a:avLst/>
                <a:gdLst/>
                <a:ahLst/>
                <a:cxnLst/>
                <a:rect l="l" t="t" r="r" b="b"/>
                <a:pathLst>
                  <a:path w="7026" h="18609" extrusionOk="0">
                    <a:moveTo>
                      <a:pt x="6729" y="1"/>
                    </a:moveTo>
                    <a:lnTo>
                      <a:pt x="6729" y="1"/>
                    </a:lnTo>
                    <a:cubicBezTo>
                      <a:pt x="5879" y="186"/>
                      <a:pt x="1960" y="1628"/>
                      <a:pt x="3180" y="6434"/>
                    </a:cubicBezTo>
                    <a:cubicBezTo>
                      <a:pt x="4400" y="11240"/>
                      <a:pt x="444" y="10168"/>
                      <a:pt x="223" y="13791"/>
                    </a:cubicBezTo>
                    <a:cubicBezTo>
                      <a:pt x="1" y="17414"/>
                      <a:pt x="1628" y="18116"/>
                      <a:pt x="4178" y="18597"/>
                    </a:cubicBezTo>
                    <a:cubicBezTo>
                      <a:pt x="4261" y="18605"/>
                      <a:pt x="4343" y="18608"/>
                      <a:pt x="4425" y="18608"/>
                    </a:cubicBezTo>
                    <a:cubicBezTo>
                      <a:pt x="5154" y="18608"/>
                      <a:pt x="5865" y="18315"/>
                      <a:pt x="6397" y="17784"/>
                    </a:cubicBezTo>
                    <a:cubicBezTo>
                      <a:pt x="6729" y="9909"/>
                      <a:pt x="7025" y="888"/>
                      <a:pt x="6729" y="1"/>
                    </a:cubicBezTo>
                    <a:close/>
                  </a:path>
                </a:pathLst>
              </a:custGeom>
              <a:solidFill>
                <a:srgbClr val="D45DA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 name="Google Shape;1605;p66">
                <a:extLst>
                  <a:ext uri="{FF2B5EF4-FFF2-40B4-BE49-F238E27FC236}">
                    <a16:creationId xmlns:a16="http://schemas.microsoft.com/office/drawing/2014/main" id="{7C93E948-CCEC-E4B5-F154-EA6760392C54}"/>
                  </a:ext>
                </a:extLst>
              </p:cNvPr>
              <p:cNvSpPr/>
              <p:nvPr/>
            </p:nvSpPr>
            <p:spPr>
              <a:xfrm>
                <a:off x="1705932" y="1901550"/>
                <a:ext cx="494889" cy="924723"/>
              </a:xfrm>
              <a:custGeom>
                <a:avLst/>
                <a:gdLst/>
                <a:ahLst/>
                <a:cxnLst/>
                <a:rect l="l" t="t" r="r" b="b"/>
                <a:pathLst>
                  <a:path w="16896" h="32677" extrusionOk="0">
                    <a:moveTo>
                      <a:pt x="4511" y="0"/>
                    </a:moveTo>
                    <a:lnTo>
                      <a:pt x="887" y="1701"/>
                    </a:lnTo>
                    <a:cubicBezTo>
                      <a:pt x="1183" y="2551"/>
                      <a:pt x="887" y="11609"/>
                      <a:pt x="555" y="19447"/>
                    </a:cubicBezTo>
                    <a:cubicBezTo>
                      <a:pt x="297" y="25672"/>
                      <a:pt x="39" y="31201"/>
                      <a:pt x="1" y="31204"/>
                    </a:cubicBezTo>
                    <a:lnTo>
                      <a:pt x="1" y="31204"/>
                    </a:lnTo>
                    <a:cubicBezTo>
                      <a:pt x="0" y="31204"/>
                      <a:pt x="0" y="31203"/>
                      <a:pt x="0" y="31203"/>
                    </a:cubicBezTo>
                    <a:lnTo>
                      <a:pt x="0" y="31203"/>
                    </a:lnTo>
                    <a:cubicBezTo>
                      <a:pt x="0" y="31204"/>
                      <a:pt x="0" y="31204"/>
                      <a:pt x="1" y="31204"/>
                    </a:cubicBezTo>
                    <a:cubicBezTo>
                      <a:pt x="1" y="31204"/>
                      <a:pt x="1" y="31204"/>
                      <a:pt x="1" y="31204"/>
                    </a:cubicBezTo>
                    <a:lnTo>
                      <a:pt x="1" y="31204"/>
                    </a:lnTo>
                    <a:cubicBezTo>
                      <a:pt x="2469" y="32315"/>
                      <a:pt x="5245" y="32676"/>
                      <a:pt x="7811" y="32676"/>
                    </a:cubicBezTo>
                    <a:cubicBezTo>
                      <a:pt x="12586" y="32676"/>
                      <a:pt x="16637" y="31425"/>
                      <a:pt x="16637" y="31425"/>
                    </a:cubicBezTo>
                    <a:cubicBezTo>
                      <a:pt x="16637" y="31425"/>
                      <a:pt x="16415" y="24253"/>
                      <a:pt x="16785" y="15971"/>
                    </a:cubicBezTo>
                    <a:cubicBezTo>
                      <a:pt x="16859" y="14086"/>
                      <a:pt x="16896" y="12311"/>
                      <a:pt x="16859" y="10685"/>
                    </a:cubicBezTo>
                    <a:cubicBezTo>
                      <a:pt x="16822" y="7616"/>
                      <a:pt x="16563" y="4584"/>
                      <a:pt x="16082" y="1590"/>
                    </a:cubicBezTo>
                    <a:cubicBezTo>
                      <a:pt x="15713" y="666"/>
                      <a:pt x="11942" y="259"/>
                      <a:pt x="11461" y="37"/>
                    </a:cubicBezTo>
                    <a:lnTo>
                      <a:pt x="10722" y="2884"/>
                    </a:lnTo>
                    <a:lnTo>
                      <a:pt x="9945" y="2366"/>
                    </a:lnTo>
                    <a:cubicBezTo>
                      <a:pt x="9649" y="3438"/>
                      <a:pt x="9280" y="4511"/>
                      <a:pt x="8799" y="5509"/>
                    </a:cubicBezTo>
                    <a:lnTo>
                      <a:pt x="7283" y="2810"/>
                    </a:lnTo>
                    <a:lnTo>
                      <a:pt x="6174" y="3586"/>
                    </a:lnTo>
                    <a:lnTo>
                      <a:pt x="4511" y="0"/>
                    </a:lnTo>
                    <a:close/>
                  </a:path>
                </a:pathLst>
              </a:custGeom>
              <a:solidFill>
                <a:srgbClr val="D45DA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 name="Google Shape;1606;p66">
                <a:extLst>
                  <a:ext uri="{FF2B5EF4-FFF2-40B4-BE49-F238E27FC236}">
                    <a16:creationId xmlns:a16="http://schemas.microsoft.com/office/drawing/2014/main" id="{F5CE4911-2F1E-8580-8290-B88972CACE9D}"/>
                  </a:ext>
                </a:extLst>
              </p:cNvPr>
              <p:cNvSpPr/>
              <p:nvPr/>
            </p:nvSpPr>
            <p:spPr>
              <a:xfrm>
                <a:off x="1922003" y="1948611"/>
                <a:ext cx="75360" cy="108837"/>
              </a:xfrm>
              <a:custGeom>
                <a:avLst/>
                <a:gdLst/>
                <a:ahLst/>
                <a:cxnLst/>
                <a:rect l="l" t="t" r="r" b="b"/>
                <a:pathLst>
                  <a:path w="2663" h="3846" extrusionOk="0">
                    <a:moveTo>
                      <a:pt x="1627" y="1"/>
                    </a:moveTo>
                    <a:lnTo>
                      <a:pt x="0" y="1147"/>
                    </a:lnTo>
                    <a:lnTo>
                      <a:pt x="1553" y="3846"/>
                    </a:lnTo>
                    <a:cubicBezTo>
                      <a:pt x="1997" y="2811"/>
                      <a:pt x="2366" y="1775"/>
                      <a:pt x="2662" y="703"/>
                    </a:cubicBezTo>
                    <a:lnTo>
                      <a:pt x="1627" y="1"/>
                    </a:lnTo>
                    <a:close/>
                  </a:path>
                </a:pathLst>
              </a:custGeom>
              <a:solidFill>
                <a:srgbClr val="BCE3E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 name="Google Shape;1607;p66">
                <a:extLst>
                  <a:ext uri="{FF2B5EF4-FFF2-40B4-BE49-F238E27FC236}">
                    <a16:creationId xmlns:a16="http://schemas.microsoft.com/office/drawing/2014/main" id="{5E946476-68D5-761F-6889-272CA642A43F}"/>
                  </a:ext>
                </a:extLst>
              </p:cNvPr>
              <p:cNvSpPr/>
              <p:nvPr/>
            </p:nvSpPr>
            <p:spPr>
              <a:xfrm>
                <a:off x="1843530" y="1863884"/>
                <a:ext cx="196734" cy="139174"/>
              </a:xfrm>
              <a:custGeom>
                <a:avLst/>
                <a:gdLst/>
                <a:ahLst/>
                <a:cxnLst/>
                <a:rect l="l" t="t" r="r" b="b"/>
                <a:pathLst>
                  <a:path w="6952" h="4918" extrusionOk="0">
                    <a:moveTo>
                      <a:pt x="999" y="0"/>
                    </a:moveTo>
                    <a:lnTo>
                      <a:pt x="1" y="1331"/>
                    </a:lnTo>
                    <a:lnTo>
                      <a:pt x="1701" y="4917"/>
                    </a:lnTo>
                    <a:lnTo>
                      <a:pt x="2773" y="4141"/>
                    </a:lnTo>
                    <a:lnTo>
                      <a:pt x="4400" y="2995"/>
                    </a:lnTo>
                    <a:lnTo>
                      <a:pt x="5435" y="3697"/>
                    </a:lnTo>
                    <a:lnTo>
                      <a:pt x="6212" y="4215"/>
                    </a:lnTo>
                    <a:lnTo>
                      <a:pt x="6951" y="1405"/>
                    </a:lnTo>
                    <a:lnTo>
                      <a:pt x="6323" y="259"/>
                    </a:lnTo>
                    <a:lnTo>
                      <a:pt x="4289" y="2625"/>
                    </a:lnTo>
                    <a:lnTo>
                      <a:pt x="999" y="0"/>
                    </a:lnTo>
                    <a:close/>
                  </a:path>
                </a:pathLst>
              </a:custGeom>
              <a:solidFill>
                <a:srgbClr val="EEFE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 name="Google Shape;1608;p66">
                <a:extLst>
                  <a:ext uri="{FF2B5EF4-FFF2-40B4-BE49-F238E27FC236}">
                    <a16:creationId xmlns:a16="http://schemas.microsoft.com/office/drawing/2014/main" id="{B5DF977E-AF9C-B03F-86C5-7160020925AE}"/>
                  </a:ext>
                </a:extLst>
              </p:cNvPr>
              <p:cNvSpPr/>
              <p:nvPr/>
            </p:nvSpPr>
            <p:spPr>
              <a:xfrm>
                <a:off x="1664625" y="2309563"/>
                <a:ext cx="56513" cy="51306"/>
              </a:xfrm>
              <a:custGeom>
                <a:avLst/>
                <a:gdLst/>
                <a:ahLst/>
                <a:cxnLst/>
                <a:rect l="l" t="t" r="r" b="b"/>
                <a:pathLst>
                  <a:path w="1997" h="1813" fill="none" extrusionOk="0">
                    <a:moveTo>
                      <a:pt x="1997" y="1"/>
                    </a:moveTo>
                    <a:lnTo>
                      <a:pt x="1" y="1812"/>
                    </a:lnTo>
                  </a:path>
                </a:pathLst>
              </a:custGeom>
              <a:noFill/>
              <a:ln w="120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 name="Google Shape;1609;p66">
                <a:extLst>
                  <a:ext uri="{FF2B5EF4-FFF2-40B4-BE49-F238E27FC236}">
                    <a16:creationId xmlns:a16="http://schemas.microsoft.com/office/drawing/2014/main" id="{E36CACE6-298A-B552-BC7A-BE37E157611D}"/>
                  </a:ext>
                </a:extLst>
              </p:cNvPr>
              <p:cNvSpPr/>
              <p:nvPr/>
            </p:nvSpPr>
            <p:spPr>
              <a:xfrm>
                <a:off x="1684519" y="2325269"/>
                <a:ext cx="58607" cy="57560"/>
              </a:xfrm>
              <a:custGeom>
                <a:avLst/>
                <a:gdLst/>
                <a:ahLst/>
                <a:cxnLst/>
                <a:rect l="l" t="t" r="r" b="b"/>
                <a:pathLst>
                  <a:path w="2071" h="2034" fill="none" extrusionOk="0">
                    <a:moveTo>
                      <a:pt x="2070" y="0"/>
                    </a:moveTo>
                    <a:lnTo>
                      <a:pt x="0" y="2034"/>
                    </a:lnTo>
                  </a:path>
                </a:pathLst>
              </a:custGeom>
              <a:noFill/>
              <a:ln w="120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 name="Google Shape;1610;p66">
                <a:extLst>
                  <a:ext uri="{FF2B5EF4-FFF2-40B4-BE49-F238E27FC236}">
                    <a16:creationId xmlns:a16="http://schemas.microsoft.com/office/drawing/2014/main" id="{E14385E9-E736-C80A-1DFC-47FC1BE01E35}"/>
                  </a:ext>
                </a:extLst>
              </p:cNvPr>
              <p:cNvSpPr/>
              <p:nvPr/>
            </p:nvSpPr>
            <p:spPr>
              <a:xfrm>
                <a:off x="1558957" y="2288650"/>
                <a:ext cx="168463" cy="168435"/>
              </a:xfrm>
              <a:custGeom>
                <a:avLst/>
                <a:gdLst/>
                <a:ahLst/>
                <a:cxnLst/>
                <a:rect l="l" t="t" r="r" b="b"/>
                <a:pathLst>
                  <a:path w="5953" h="5952" extrusionOk="0">
                    <a:moveTo>
                      <a:pt x="2515" y="0"/>
                    </a:moveTo>
                    <a:lnTo>
                      <a:pt x="2515" y="0"/>
                    </a:lnTo>
                    <a:cubicBezTo>
                      <a:pt x="1" y="37"/>
                      <a:pt x="111" y="3808"/>
                      <a:pt x="1812" y="5102"/>
                    </a:cubicBezTo>
                    <a:cubicBezTo>
                      <a:pt x="2488" y="5603"/>
                      <a:pt x="3402" y="5951"/>
                      <a:pt x="4174" y="5951"/>
                    </a:cubicBezTo>
                    <a:cubicBezTo>
                      <a:pt x="4542" y="5951"/>
                      <a:pt x="4877" y="5873"/>
                      <a:pt x="5139" y="5694"/>
                    </a:cubicBezTo>
                    <a:cubicBezTo>
                      <a:pt x="5953" y="5139"/>
                      <a:pt x="5953" y="3845"/>
                      <a:pt x="5694" y="3660"/>
                    </a:cubicBezTo>
                    <a:lnTo>
                      <a:pt x="5657" y="3660"/>
                    </a:lnTo>
                    <a:cubicBezTo>
                      <a:pt x="5156" y="4228"/>
                      <a:pt x="4656" y="4675"/>
                      <a:pt x="4400" y="4675"/>
                    </a:cubicBezTo>
                    <a:cubicBezTo>
                      <a:pt x="4372" y="4675"/>
                      <a:pt x="4348" y="4669"/>
                      <a:pt x="4326" y="4659"/>
                    </a:cubicBezTo>
                    <a:cubicBezTo>
                      <a:pt x="3993" y="4474"/>
                      <a:pt x="814" y="3808"/>
                      <a:pt x="2441" y="185"/>
                    </a:cubicBezTo>
                    <a:lnTo>
                      <a:pt x="2515" y="0"/>
                    </a:lnTo>
                    <a:close/>
                  </a:path>
                </a:pathLst>
              </a:custGeom>
              <a:solidFill>
                <a:srgbClr val="D64A9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 name="Google Shape;1611;p66">
                <a:extLst>
                  <a:ext uri="{FF2B5EF4-FFF2-40B4-BE49-F238E27FC236}">
                    <a16:creationId xmlns:a16="http://schemas.microsoft.com/office/drawing/2014/main" id="{CECF462A-DFE1-DAAF-46B2-BAE055BDC3DE}"/>
                  </a:ext>
                </a:extLst>
              </p:cNvPr>
              <p:cNvSpPr/>
              <p:nvPr/>
            </p:nvSpPr>
            <p:spPr>
              <a:xfrm>
                <a:off x="1823267" y="2064352"/>
                <a:ext cx="257388" cy="366287"/>
              </a:xfrm>
              <a:custGeom>
                <a:avLst/>
                <a:gdLst/>
                <a:ahLst/>
                <a:cxnLst/>
                <a:rect l="l" t="t" r="r" b="b"/>
                <a:pathLst>
                  <a:path w="9095" h="12943" extrusionOk="0">
                    <a:moveTo>
                      <a:pt x="2144" y="0"/>
                    </a:moveTo>
                    <a:cubicBezTo>
                      <a:pt x="2838" y="1639"/>
                      <a:pt x="2225" y="2031"/>
                      <a:pt x="1480" y="2031"/>
                    </a:cubicBezTo>
                    <a:cubicBezTo>
                      <a:pt x="796" y="2031"/>
                      <a:pt x="0" y="1701"/>
                      <a:pt x="0" y="1701"/>
                    </a:cubicBezTo>
                    <a:lnTo>
                      <a:pt x="0" y="1701"/>
                    </a:lnTo>
                    <a:cubicBezTo>
                      <a:pt x="0" y="1701"/>
                      <a:pt x="7653" y="11387"/>
                      <a:pt x="7949" y="12460"/>
                    </a:cubicBezTo>
                    <a:cubicBezTo>
                      <a:pt x="7986" y="12608"/>
                      <a:pt x="7986" y="12755"/>
                      <a:pt x="7949" y="12866"/>
                    </a:cubicBezTo>
                    <a:lnTo>
                      <a:pt x="8060" y="12940"/>
                    </a:lnTo>
                    <a:cubicBezTo>
                      <a:pt x="8060" y="12940"/>
                      <a:pt x="8091" y="12942"/>
                      <a:pt x="8143" y="12942"/>
                    </a:cubicBezTo>
                    <a:cubicBezTo>
                      <a:pt x="8388" y="12942"/>
                      <a:pt x="9095" y="12892"/>
                      <a:pt x="9095" y="12312"/>
                    </a:cubicBezTo>
                    <a:cubicBezTo>
                      <a:pt x="9095" y="11609"/>
                      <a:pt x="2995" y="592"/>
                      <a:pt x="2144" y="0"/>
                    </a:cubicBezTo>
                    <a:close/>
                  </a:path>
                </a:pathLst>
              </a:custGeom>
              <a:solidFill>
                <a:srgbClr val="EEFE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 name="Google Shape;1612;p66">
                <a:extLst>
                  <a:ext uri="{FF2B5EF4-FFF2-40B4-BE49-F238E27FC236}">
                    <a16:creationId xmlns:a16="http://schemas.microsoft.com/office/drawing/2014/main" id="{C6182ACB-C600-A79E-39BB-41CC326AEA82}"/>
                  </a:ext>
                </a:extLst>
              </p:cNvPr>
              <p:cNvSpPr/>
              <p:nvPr/>
            </p:nvSpPr>
            <p:spPr>
              <a:xfrm>
                <a:off x="1515518" y="2037809"/>
                <a:ext cx="390072" cy="131194"/>
              </a:xfrm>
              <a:custGeom>
                <a:avLst/>
                <a:gdLst/>
                <a:ahLst/>
                <a:cxnLst/>
                <a:rect l="l" t="t" r="r" b="b"/>
                <a:pathLst>
                  <a:path w="13784" h="4636" extrusionOk="0">
                    <a:moveTo>
                      <a:pt x="9694" y="0"/>
                    </a:moveTo>
                    <a:cubicBezTo>
                      <a:pt x="8859" y="0"/>
                      <a:pt x="7958" y="194"/>
                      <a:pt x="7081" y="731"/>
                    </a:cubicBezTo>
                    <a:cubicBezTo>
                      <a:pt x="6100" y="1322"/>
                      <a:pt x="5249" y="1452"/>
                      <a:pt x="4571" y="1452"/>
                    </a:cubicBezTo>
                    <a:cubicBezTo>
                      <a:pt x="4039" y="1452"/>
                      <a:pt x="3614" y="1372"/>
                      <a:pt x="3317" y="1372"/>
                    </a:cubicBezTo>
                    <a:cubicBezTo>
                      <a:pt x="3021" y="1372"/>
                      <a:pt x="2852" y="1451"/>
                      <a:pt x="2830" y="1766"/>
                    </a:cubicBezTo>
                    <a:cubicBezTo>
                      <a:pt x="2794" y="2797"/>
                      <a:pt x="3203" y="2836"/>
                      <a:pt x="3234" y="2838"/>
                    </a:cubicBezTo>
                    <a:lnTo>
                      <a:pt x="3234" y="2838"/>
                    </a:lnTo>
                    <a:cubicBezTo>
                      <a:pt x="3225" y="2838"/>
                      <a:pt x="3182" y="2837"/>
                      <a:pt x="3112" y="2837"/>
                    </a:cubicBezTo>
                    <a:cubicBezTo>
                      <a:pt x="2518" y="2837"/>
                      <a:pt x="0" y="2923"/>
                      <a:pt x="131" y="4391"/>
                    </a:cubicBezTo>
                    <a:cubicBezTo>
                      <a:pt x="131" y="4391"/>
                      <a:pt x="5400" y="4635"/>
                      <a:pt x="7930" y="4635"/>
                    </a:cubicBezTo>
                    <a:cubicBezTo>
                      <a:pt x="8352" y="4635"/>
                      <a:pt x="8697" y="4628"/>
                      <a:pt x="8930" y="4613"/>
                    </a:cubicBezTo>
                    <a:cubicBezTo>
                      <a:pt x="10556" y="4502"/>
                      <a:pt x="10963" y="2727"/>
                      <a:pt x="10963" y="2727"/>
                    </a:cubicBezTo>
                    <a:cubicBezTo>
                      <a:pt x="10963" y="2727"/>
                      <a:pt x="11759" y="3057"/>
                      <a:pt x="12439" y="3057"/>
                    </a:cubicBezTo>
                    <a:cubicBezTo>
                      <a:pt x="13180" y="3057"/>
                      <a:pt x="13784" y="2665"/>
                      <a:pt x="13070" y="1026"/>
                    </a:cubicBezTo>
                    <a:cubicBezTo>
                      <a:pt x="12521" y="644"/>
                      <a:pt x="11216" y="0"/>
                      <a:pt x="9694" y="0"/>
                    </a:cubicBezTo>
                    <a:close/>
                  </a:path>
                </a:pathLst>
              </a:custGeom>
              <a:solidFill>
                <a:srgbClr val="EEFE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 name="Google Shape;1613;p66">
                <a:extLst>
                  <a:ext uri="{FF2B5EF4-FFF2-40B4-BE49-F238E27FC236}">
                    <a16:creationId xmlns:a16="http://schemas.microsoft.com/office/drawing/2014/main" id="{307958CC-9D7D-FED9-1AAE-0096CC34903D}"/>
                  </a:ext>
                </a:extLst>
              </p:cNvPr>
              <p:cNvSpPr/>
              <p:nvPr/>
            </p:nvSpPr>
            <p:spPr>
              <a:xfrm>
                <a:off x="1517752" y="2112488"/>
                <a:ext cx="530484" cy="354995"/>
              </a:xfrm>
              <a:custGeom>
                <a:avLst/>
                <a:gdLst/>
                <a:ahLst/>
                <a:cxnLst/>
                <a:rect l="l" t="t" r="r" b="b"/>
                <a:pathLst>
                  <a:path w="18745" h="12544" extrusionOk="0">
                    <a:moveTo>
                      <a:pt x="10796" y="0"/>
                    </a:moveTo>
                    <a:cubicBezTo>
                      <a:pt x="10796" y="0"/>
                      <a:pt x="10389" y="1775"/>
                      <a:pt x="8763" y="1886"/>
                    </a:cubicBezTo>
                    <a:cubicBezTo>
                      <a:pt x="8530" y="1901"/>
                      <a:pt x="8185" y="1908"/>
                      <a:pt x="7765" y="1908"/>
                    </a:cubicBezTo>
                    <a:cubicBezTo>
                      <a:pt x="5243" y="1908"/>
                      <a:pt x="1" y="1664"/>
                      <a:pt x="1" y="1664"/>
                    </a:cubicBezTo>
                    <a:lnTo>
                      <a:pt x="1" y="1664"/>
                    </a:lnTo>
                    <a:lnTo>
                      <a:pt x="7580" y="12496"/>
                    </a:lnTo>
                    <a:cubicBezTo>
                      <a:pt x="7580" y="12496"/>
                      <a:pt x="9892" y="12288"/>
                      <a:pt x="12084" y="12288"/>
                    </a:cubicBezTo>
                    <a:cubicBezTo>
                      <a:pt x="13089" y="12288"/>
                      <a:pt x="14068" y="12331"/>
                      <a:pt x="14789" y="12459"/>
                    </a:cubicBezTo>
                    <a:cubicBezTo>
                      <a:pt x="15127" y="12517"/>
                      <a:pt x="15459" y="12543"/>
                      <a:pt x="15779" y="12543"/>
                    </a:cubicBezTo>
                    <a:cubicBezTo>
                      <a:pt x="17314" y="12543"/>
                      <a:pt x="18561" y="11930"/>
                      <a:pt x="18745" y="11165"/>
                    </a:cubicBezTo>
                    <a:cubicBezTo>
                      <a:pt x="18745" y="11054"/>
                      <a:pt x="18745" y="10907"/>
                      <a:pt x="18745" y="10759"/>
                    </a:cubicBezTo>
                    <a:cubicBezTo>
                      <a:pt x="18449" y="9686"/>
                      <a:pt x="10796" y="0"/>
                      <a:pt x="10796" y="0"/>
                    </a:cubicBezTo>
                    <a:close/>
                  </a:path>
                </a:pathLst>
              </a:custGeom>
              <a:solidFill>
                <a:srgbClr val="BCE3E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 name="Google Shape;1614;p66">
                <a:extLst>
                  <a:ext uri="{FF2B5EF4-FFF2-40B4-BE49-F238E27FC236}">
                    <a16:creationId xmlns:a16="http://schemas.microsoft.com/office/drawing/2014/main" id="{51341AA1-C293-34D4-4310-83EB514A37EC}"/>
                  </a:ext>
                </a:extLst>
              </p:cNvPr>
              <p:cNvSpPr/>
              <p:nvPr/>
            </p:nvSpPr>
            <p:spPr>
              <a:xfrm>
                <a:off x="1607093" y="2057590"/>
                <a:ext cx="261821" cy="69389"/>
              </a:xfrm>
              <a:custGeom>
                <a:avLst/>
                <a:gdLst/>
                <a:ahLst/>
                <a:cxnLst/>
                <a:rect l="l" t="t" r="r" b="b"/>
                <a:pathLst>
                  <a:path w="9252" h="2452" extrusionOk="0">
                    <a:moveTo>
                      <a:pt x="0" y="2139"/>
                    </a:moveTo>
                    <a:lnTo>
                      <a:pt x="142" y="2148"/>
                    </a:lnTo>
                    <a:lnTo>
                      <a:pt x="142" y="2148"/>
                    </a:lnTo>
                    <a:cubicBezTo>
                      <a:pt x="94" y="2145"/>
                      <a:pt x="47" y="2142"/>
                      <a:pt x="0" y="2139"/>
                    </a:cubicBezTo>
                    <a:close/>
                    <a:moveTo>
                      <a:pt x="7234" y="1"/>
                    </a:moveTo>
                    <a:cubicBezTo>
                      <a:pt x="6811" y="1"/>
                      <a:pt x="6401" y="82"/>
                      <a:pt x="6100" y="291"/>
                    </a:cubicBezTo>
                    <a:cubicBezTo>
                      <a:pt x="5186" y="924"/>
                      <a:pt x="4974" y="1925"/>
                      <a:pt x="3841" y="1925"/>
                    </a:cubicBezTo>
                    <a:cubicBezTo>
                      <a:pt x="3783" y="1925"/>
                      <a:pt x="3723" y="1923"/>
                      <a:pt x="3660" y="1917"/>
                    </a:cubicBezTo>
                    <a:cubicBezTo>
                      <a:pt x="3130" y="1872"/>
                      <a:pt x="2545" y="1833"/>
                      <a:pt x="2027" y="1833"/>
                    </a:cubicBezTo>
                    <a:cubicBezTo>
                      <a:pt x="1282" y="1833"/>
                      <a:pt x="679" y="1914"/>
                      <a:pt x="592" y="2176"/>
                    </a:cubicBezTo>
                    <a:lnTo>
                      <a:pt x="142" y="2148"/>
                    </a:lnTo>
                    <a:lnTo>
                      <a:pt x="142" y="2148"/>
                    </a:lnTo>
                    <a:cubicBezTo>
                      <a:pt x="1321" y="2227"/>
                      <a:pt x="2770" y="2452"/>
                      <a:pt x="3859" y="2452"/>
                    </a:cubicBezTo>
                    <a:cubicBezTo>
                      <a:pt x="4536" y="2452"/>
                      <a:pt x="5075" y="2365"/>
                      <a:pt x="5324" y="2102"/>
                    </a:cubicBezTo>
                    <a:cubicBezTo>
                      <a:pt x="5936" y="1422"/>
                      <a:pt x="6016" y="680"/>
                      <a:pt x="6917" y="680"/>
                    </a:cubicBezTo>
                    <a:cubicBezTo>
                      <a:pt x="6995" y="680"/>
                      <a:pt x="7080" y="685"/>
                      <a:pt x="7173" y="697"/>
                    </a:cubicBezTo>
                    <a:cubicBezTo>
                      <a:pt x="7865" y="805"/>
                      <a:pt x="8482" y="926"/>
                      <a:pt x="8852" y="926"/>
                    </a:cubicBezTo>
                    <a:cubicBezTo>
                      <a:pt x="9114" y="926"/>
                      <a:pt x="9252" y="866"/>
                      <a:pt x="9206" y="697"/>
                    </a:cubicBezTo>
                    <a:cubicBezTo>
                      <a:pt x="9155" y="392"/>
                      <a:pt x="8163" y="1"/>
                      <a:pt x="7234" y="1"/>
                    </a:cubicBezTo>
                    <a:close/>
                  </a:path>
                </a:pathLst>
              </a:custGeom>
              <a:solidFill>
                <a:srgbClr val="BCE3E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 name="Google Shape;1615;p66">
                <a:extLst>
                  <a:ext uri="{FF2B5EF4-FFF2-40B4-BE49-F238E27FC236}">
                    <a16:creationId xmlns:a16="http://schemas.microsoft.com/office/drawing/2014/main" id="{5CD6CC7C-41DF-E5D5-FD6D-55121172D80B}"/>
                  </a:ext>
                </a:extLst>
              </p:cNvPr>
              <p:cNvSpPr/>
              <p:nvPr/>
            </p:nvSpPr>
            <p:spPr>
              <a:xfrm>
                <a:off x="2072666" y="4051246"/>
                <a:ext cx="325381" cy="127119"/>
              </a:xfrm>
              <a:custGeom>
                <a:avLst/>
                <a:gdLst/>
                <a:ahLst/>
                <a:cxnLst/>
                <a:rect l="l" t="t" r="r" b="b"/>
                <a:pathLst>
                  <a:path w="11498" h="4492" extrusionOk="0">
                    <a:moveTo>
                      <a:pt x="3832" y="0"/>
                    </a:moveTo>
                    <a:cubicBezTo>
                      <a:pt x="3376" y="0"/>
                      <a:pt x="2855" y="187"/>
                      <a:pt x="2218" y="713"/>
                    </a:cubicBezTo>
                    <a:cubicBezTo>
                      <a:pt x="1257" y="1527"/>
                      <a:pt x="518" y="1859"/>
                      <a:pt x="0" y="1896"/>
                    </a:cubicBezTo>
                    <a:cubicBezTo>
                      <a:pt x="1812" y="3043"/>
                      <a:pt x="3808" y="3819"/>
                      <a:pt x="5915" y="4226"/>
                    </a:cubicBezTo>
                    <a:cubicBezTo>
                      <a:pt x="6709" y="4409"/>
                      <a:pt x="7525" y="4491"/>
                      <a:pt x="8345" y="4491"/>
                    </a:cubicBezTo>
                    <a:cubicBezTo>
                      <a:pt x="9015" y="4491"/>
                      <a:pt x="9687" y="4436"/>
                      <a:pt x="10352" y="4337"/>
                    </a:cubicBezTo>
                    <a:cubicBezTo>
                      <a:pt x="11498" y="2784"/>
                      <a:pt x="9797" y="1490"/>
                      <a:pt x="8282" y="455"/>
                    </a:cubicBezTo>
                    <a:cubicBezTo>
                      <a:pt x="8245" y="529"/>
                      <a:pt x="8208" y="565"/>
                      <a:pt x="8134" y="602"/>
                    </a:cubicBezTo>
                    <a:cubicBezTo>
                      <a:pt x="7616" y="1000"/>
                      <a:pt x="7179" y="1146"/>
                      <a:pt x="6788" y="1146"/>
                    </a:cubicBezTo>
                    <a:cubicBezTo>
                      <a:pt x="5695" y="1146"/>
                      <a:pt x="4962" y="0"/>
                      <a:pt x="3832" y="0"/>
                    </a:cubicBezTo>
                    <a:close/>
                  </a:path>
                </a:pathLst>
              </a:custGeom>
              <a:solidFill>
                <a:srgbClr val="22242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 name="Google Shape;1616;p66">
                <a:extLst>
                  <a:ext uri="{FF2B5EF4-FFF2-40B4-BE49-F238E27FC236}">
                    <a16:creationId xmlns:a16="http://schemas.microsoft.com/office/drawing/2014/main" id="{15092402-E11A-B7B8-B664-40B443F8D773}"/>
                  </a:ext>
                </a:extLst>
              </p:cNvPr>
              <p:cNvSpPr/>
              <p:nvPr/>
            </p:nvSpPr>
            <p:spPr>
              <a:xfrm>
                <a:off x="1640571" y="2785607"/>
                <a:ext cx="729234" cy="1325604"/>
              </a:xfrm>
              <a:custGeom>
                <a:avLst/>
                <a:gdLst/>
                <a:ahLst/>
                <a:cxnLst/>
                <a:rect l="l" t="t" r="r" b="b"/>
                <a:pathLst>
                  <a:path w="25769" h="46843" extrusionOk="0">
                    <a:moveTo>
                      <a:pt x="2699" y="0"/>
                    </a:moveTo>
                    <a:cubicBezTo>
                      <a:pt x="2699" y="0"/>
                      <a:pt x="0" y="45216"/>
                      <a:pt x="1627" y="45955"/>
                    </a:cubicBezTo>
                    <a:cubicBezTo>
                      <a:pt x="2680" y="46374"/>
                      <a:pt x="3461" y="46522"/>
                      <a:pt x="4084" y="46522"/>
                    </a:cubicBezTo>
                    <a:cubicBezTo>
                      <a:pt x="5578" y="46522"/>
                      <a:pt x="6165" y="45673"/>
                      <a:pt x="7403" y="45673"/>
                    </a:cubicBezTo>
                    <a:cubicBezTo>
                      <a:pt x="7517" y="45673"/>
                      <a:pt x="7637" y="45680"/>
                      <a:pt x="7764" y="45696"/>
                    </a:cubicBezTo>
                    <a:cubicBezTo>
                      <a:pt x="9021" y="45844"/>
                      <a:pt x="10167" y="46510"/>
                      <a:pt x="10796" y="46768"/>
                    </a:cubicBezTo>
                    <a:cubicBezTo>
                      <a:pt x="10870" y="46805"/>
                      <a:pt x="10981" y="46805"/>
                      <a:pt x="11054" y="46842"/>
                    </a:cubicBezTo>
                    <a:cubicBezTo>
                      <a:pt x="11239" y="46842"/>
                      <a:pt x="11350" y="46731"/>
                      <a:pt x="11239" y="46362"/>
                    </a:cubicBezTo>
                    <a:cubicBezTo>
                      <a:pt x="10907" y="45105"/>
                      <a:pt x="10907" y="10539"/>
                      <a:pt x="10907" y="10537"/>
                    </a:cubicBezTo>
                    <a:lnTo>
                      <a:pt x="10907" y="10537"/>
                    </a:lnTo>
                    <a:cubicBezTo>
                      <a:pt x="10907" y="10538"/>
                      <a:pt x="11461" y="16083"/>
                      <a:pt x="12977" y="23514"/>
                    </a:cubicBezTo>
                    <a:cubicBezTo>
                      <a:pt x="14493" y="30945"/>
                      <a:pt x="14012" y="45881"/>
                      <a:pt x="14012" y="45881"/>
                    </a:cubicBezTo>
                    <a:cubicBezTo>
                      <a:pt x="14086" y="46103"/>
                      <a:pt x="14197" y="46288"/>
                      <a:pt x="14382" y="46436"/>
                    </a:cubicBezTo>
                    <a:cubicBezTo>
                      <a:pt x="14566" y="46558"/>
                      <a:pt x="14775" y="46630"/>
                      <a:pt x="15009" y="46630"/>
                    </a:cubicBezTo>
                    <a:cubicBezTo>
                      <a:pt x="15058" y="46630"/>
                      <a:pt x="15107" y="46627"/>
                      <a:pt x="15158" y="46620"/>
                    </a:cubicBezTo>
                    <a:lnTo>
                      <a:pt x="15269" y="46620"/>
                    </a:lnTo>
                    <a:cubicBezTo>
                      <a:pt x="15787" y="46547"/>
                      <a:pt x="16526" y="46251"/>
                      <a:pt x="17487" y="45437"/>
                    </a:cubicBezTo>
                    <a:cubicBezTo>
                      <a:pt x="18135" y="44900"/>
                      <a:pt x="18664" y="44709"/>
                      <a:pt x="19124" y="44709"/>
                    </a:cubicBezTo>
                    <a:cubicBezTo>
                      <a:pt x="20257" y="44709"/>
                      <a:pt x="20979" y="45867"/>
                      <a:pt x="22069" y="45867"/>
                    </a:cubicBezTo>
                    <a:cubicBezTo>
                      <a:pt x="22456" y="45867"/>
                      <a:pt x="22889" y="45721"/>
                      <a:pt x="23403" y="45326"/>
                    </a:cubicBezTo>
                    <a:cubicBezTo>
                      <a:pt x="23477" y="45289"/>
                      <a:pt x="23514" y="45216"/>
                      <a:pt x="23551" y="45179"/>
                    </a:cubicBezTo>
                    <a:cubicBezTo>
                      <a:pt x="25769" y="41925"/>
                      <a:pt x="19336" y="222"/>
                      <a:pt x="19336" y="222"/>
                    </a:cubicBezTo>
                    <a:cubicBezTo>
                      <a:pt x="19336" y="222"/>
                      <a:pt x="15272" y="1457"/>
                      <a:pt x="10498" y="1457"/>
                    </a:cubicBezTo>
                    <a:cubicBezTo>
                      <a:pt x="7930" y="1457"/>
                      <a:pt x="5156" y="1100"/>
                      <a:pt x="2699" y="0"/>
                    </a:cubicBezTo>
                    <a:close/>
                  </a:path>
                </a:pathLst>
              </a:custGeom>
              <a:solidFill>
                <a:srgbClr val="5451A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 name="Google Shape;1617;p66">
                <a:extLst>
                  <a:ext uri="{FF2B5EF4-FFF2-40B4-BE49-F238E27FC236}">
                    <a16:creationId xmlns:a16="http://schemas.microsoft.com/office/drawing/2014/main" id="{484D6CD7-7FA2-C70F-4D8E-10678459E1AF}"/>
                  </a:ext>
                </a:extLst>
              </p:cNvPr>
              <p:cNvSpPr/>
              <p:nvPr/>
            </p:nvSpPr>
            <p:spPr>
              <a:xfrm>
                <a:off x="1581964" y="2239467"/>
                <a:ext cx="182082" cy="182309"/>
              </a:xfrm>
              <a:custGeom>
                <a:avLst/>
                <a:gdLst/>
                <a:ahLst/>
                <a:cxnLst/>
                <a:rect l="l" t="t" r="r" b="b"/>
                <a:pathLst>
                  <a:path w="6434" h="6442" extrusionOk="0">
                    <a:moveTo>
                      <a:pt x="3468" y="1"/>
                    </a:moveTo>
                    <a:cubicBezTo>
                      <a:pt x="3012" y="1"/>
                      <a:pt x="2297" y="493"/>
                      <a:pt x="1702" y="1738"/>
                    </a:cubicBezTo>
                    <a:lnTo>
                      <a:pt x="1628" y="1923"/>
                    </a:lnTo>
                    <a:cubicBezTo>
                      <a:pt x="1" y="5546"/>
                      <a:pt x="3180" y="6212"/>
                      <a:pt x="3513" y="6434"/>
                    </a:cubicBezTo>
                    <a:cubicBezTo>
                      <a:pt x="3526" y="6439"/>
                      <a:pt x="3540" y="6441"/>
                      <a:pt x="3557" y="6441"/>
                    </a:cubicBezTo>
                    <a:cubicBezTo>
                      <a:pt x="3779" y="6441"/>
                      <a:pt x="4325" y="5984"/>
                      <a:pt x="4807" y="5398"/>
                    </a:cubicBezTo>
                    <a:cubicBezTo>
                      <a:pt x="5214" y="4955"/>
                      <a:pt x="5583" y="4511"/>
                      <a:pt x="5916" y="4030"/>
                    </a:cubicBezTo>
                    <a:cubicBezTo>
                      <a:pt x="6434" y="3180"/>
                      <a:pt x="5657" y="3032"/>
                      <a:pt x="5657" y="3032"/>
                    </a:cubicBezTo>
                    <a:cubicBezTo>
                      <a:pt x="6052" y="2506"/>
                      <a:pt x="5161" y="2477"/>
                      <a:pt x="4958" y="2477"/>
                    </a:cubicBezTo>
                    <a:cubicBezTo>
                      <a:pt x="4933" y="2477"/>
                      <a:pt x="4918" y="2478"/>
                      <a:pt x="4918" y="2478"/>
                    </a:cubicBezTo>
                    <a:cubicBezTo>
                      <a:pt x="4918" y="2478"/>
                      <a:pt x="5768" y="1701"/>
                      <a:pt x="5066" y="1258"/>
                    </a:cubicBezTo>
                    <a:cubicBezTo>
                      <a:pt x="5010" y="1225"/>
                      <a:pt x="4948" y="1210"/>
                      <a:pt x="4881" y="1210"/>
                    </a:cubicBezTo>
                    <a:cubicBezTo>
                      <a:pt x="4170" y="1210"/>
                      <a:pt x="2919" y="2887"/>
                      <a:pt x="2725" y="2887"/>
                    </a:cubicBezTo>
                    <a:cubicBezTo>
                      <a:pt x="2709" y="2887"/>
                      <a:pt x="2700" y="2874"/>
                      <a:pt x="2700" y="2847"/>
                    </a:cubicBezTo>
                    <a:cubicBezTo>
                      <a:pt x="2700" y="2478"/>
                      <a:pt x="4142" y="629"/>
                      <a:pt x="3846" y="186"/>
                    </a:cubicBezTo>
                    <a:cubicBezTo>
                      <a:pt x="3767" y="67"/>
                      <a:pt x="3634" y="1"/>
                      <a:pt x="3468" y="1"/>
                    </a:cubicBezTo>
                    <a:close/>
                  </a:path>
                </a:pathLst>
              </a:custGeom>
              <a:solidFill>
                <a:srgbClr val="8A614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sp>
        <p:nvSpPr>
          <p:cNvPr id="37" name="Google Shape;1311;p49">
            <a:extLst>
              <a:ext uri="{FF2B5EF4-FFF2-40B4-BE49-F238E27FC236}">
                <a16:creationId xmlns:a16="http://schemas.microsoft.com/office/drawing/2014/main" id="{4A3B4E9A-B73B-62D3-BACA-0B8D9405E3B1}"/>
              </a:ext>
            </a:extLst>
          </p:cNvPr>
          <p:cNvSpPr txBox="1">
            <a:spLocks/>
          </p:cNvSpPr>
          <p:nvPr/>
        </p:nvSpPr>
        <p:spPr>
          <a:xfrm>
            <a:off x="3553834" y="2343305"/>
            <a:ext cx="5208631" cy="5025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a:solidFill>
                  <a:schemeClr val="tx1"/>
                </a:solidFill>
                <a:effectLst/>
                <a:latin typeface="+mj-lt"/>
                <a:ea typeface="Calibri" panose="020F0502020204030204" pitchFamily="34" charset="0"/>
                <a:cs typeface="Times New Roman" panose="02020603050405020304" pitchFamily="18" charset="0"/>
              </a:rPr>
              <a:t>Nhận xét, đánh giá nghệ thuật xây dựng nhân vật của nhà văn: biện pháp nghệ thuật, cách sử dụng hoặc nhấn mạnh những chi tiết làm rõ đặc điểm nhân vật. </a:t>
            </a:r>
            <a:endParaRPr lang="en-US" sz="1800">
              <a:solidFill>
                <a:schemeClr val="tx1"/>
              </a:solidFill>
              <a:latin typeface="+mj-lt"/>
            </a:endParaRPr>
          </a:p>
        </p:txBody>
      </p:sp>
      <p:sp>
        <p:nvSpPr>
          <p:cNvPr id="38" name="Google Shape;1312;p49">
            <a:extLst>
              <a:ext uri="{FF2B5EF4-FFF2-40B4-BE49-F238E27FC236}">
                <a16:creationId xmlns:a16="http://schemas.microsoft.com/office/drawing/2014/main" id="{19DA8734-C71D-5CFF-E44D-82E10884112F}"/>
              </a:ext>
            </a:extLst>
          </p:cNvPr>
          <p:cNvSpPr txBox="1">
            <a:spLocks/>
          </p:cNvSpPr>
          <p:nvPr/>
        </p:nvSpPr>
        <p:spPr>
          <a:xfrm>
            <a:off x="3664554" y="4223029"/>
            <a:ext cx="4343220" cy="5025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a:solidFill>
                  <a:schemeClr val="tx1"/>
                </a:solidFill>
                <a:effectLst/>
                <a:latin typeface="+mj-lt"/>
                <a:ea typeface="Calibri" panose="020F0502020204030204" pitchFamily="34" charset="0"/>
                <a:cs typeface="Times New Roman" panose="02020603050405020304" pitchFamily="18" charset="0"/>
              </a:rPr>
              <a:t>Nêu được ý nghĩa của hình tượng nhân vật trong việc thể hiện chủ đề tác phẩm hoặc quan niệm đời sống của tác giả.</a:t>
            </a:r>
            <a:endParaRPr lang="en-US" sz="1800">
              <a:solidFill>
                <a:schemeClr val="tx1"/>
              </a:solidFill>
              <a:latin typeface="+mj-lt"/>
            </a:endParaRPr>
          </a:p>
        </p:txBody>
      </p:sp>
      <p:grpSp>
        <p:nvGrpSpPr>
          <p:cNvPr id="39" name="Google Shape;1313;p49">
            <a:extLst>
              <a:ext uri="{FF2B5EF4-FFF2-40B4-BE49-F238E27FC236}">
                <a16:creationId xmlns:a16="http://schemas.microsoft.com/office/drawing/2014/main" id="{01391AA1-B2B2-5869-0CB9-D41033C7E299}"/>
              </a:ext>
            </a:extLst>
          </p:cNvPr>
          <p:cNvGrpSpPr/>
          <p:nvPr/>
        </p:nvGrpSpPr>
        <p:grpSpPr>
          <a:xfrm>
            <a:off x="2838098" y="1701689"/>
            <a:ext cx="403951" cy="572945"/>
            <a:chOff x="3169340" y="3992058"/>
            <a:chExt cx="265582" cy="376690"/>
          </a:xfrm>
        </p:grpSpPr>
        <p:grpSp>
          <p:nvGrpSpPr>
            <p:cNvPr id="40" name="Google Shape;1314;p49">
              <a:extLst>
                <a:ext uri="{FF2B5EF4-FFF2-40B4-BE49-F238E27FC236}">
                  <a16:creationId xmlns:a16="http://schemas.microsoft.com/office/drawing/2014/main" id="{E9782416-E0FB-BD30-02A5-5B0DE90652FC}"/>
                </a:ext>
              </a:extLst>
            </p:cNvPr>
            <p:cNvGrpSpPr/>
            <p:nvPr/>
          </p:nvGrpSpPr>
          <p:grpSpPr>
            <a:xfrm>
              <a:off x="3169340" y="3992114"/>
              <a:ext cx="51716" cy="376634"/>
              <a:chOff x="3169340" y="3992114"/>
              <a:chExt cx="51716" cy="376634"/>
            </a:xfrm>
          </p:grpSpPr>
          <p:sp>
            <p:nvSpPr>
              <p:cNvPr id="1048" name="Google Shape;1315;p49">
                <a:extLst>
                  <a:ext uri="{FF2B5EF4-FFF2-40B4-BE49-F238E27FC236}">
                    <a16:creationId xmlns:a16="http://schemas.microsoft.com/office/drawing/2014/main" id="{948B94FE-6FEB-4A3F-48EA-087ECE36CDDE}"/>
                  </a:ext>
                </a:extLst>
              </p:cNvPr>
              <p:cNvSpPr/>
              <p:nvPr/>
            </p:nvSpPr>
            <p:spPr>
              <a:xfrm>
                <a:off x="3169340" y="3992114"/>
                <a:ext cx="51716" cy="376634"/>
              </a:xfrm>
              <a:custGeom>
                <a:avLst/>
                <a:gdLst/>
                <a:ahLst/>
                <a:cxnLst/>
                <a:rect l="l" t="t" r="r" b="b"/>
                <a:pathLst>
                  <a:path w="1846" h="13444" extrusionOk="0">
                    <a:moveTo>
                      <a:pt x="0" y="0"/>
                    </a:moveTo>
                    <a:lnTo>
                      <a:pt x="0" y="1579"/>
                    </a:lnTo>
                    <a:lnTo>
                      <a:pt x="264" y="1975"/>
                    </a:lnTo>
                    <a:lnTo>
                      <a:pt x="0" y="2371"/>
                    </a:lnTo>
                    <a:lnTo>
                      <a:pt x="0" y="7907"/>
                    </a:lnTo>
                    <a:lnTo>
                      <a:pt x="264" y="8250"/>
                    </a:lnTo>
                    <a:lnTo>
                      <a:pt x="0" y="8699"/>
                    </a:lnTo>
                    <a:lnTo>
                      <a:pt x="0" y="9490"/>
                    </a:lnTo>
                    <a:lnTo>
                      <a:pt x="264" y="9886"/>
                    </a:lnTo>
                    <a:lnTo>
                      <a:pt x="0" y="10279"/>
                    </a:lnTo>
                    <a:lnTo>
                      <a:pt x="0" y="13443"/>
                    </a:lnTo>
                    <a:lnTo>
                      <a:pt x="1582" y="13443"/>
                    </a:lnTo>
                    <a:lnTo>
                      <a:pt x="1846" y="5537"/>
                    </a:lnTo>
                    <a:lnTo>
                      <a:pt x="158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316;p49">
                <a:extLst>
                  <a:ext uri="{FF2B5EF4-FFF2-40B4-BE49-F238E27FC236}">
                    <a16:creationId xmlns:a16="http://schemas.microsoft.com/office/drawing/2014/main" id="{96CD643D-61F5-1E96-2456-5223FA05BD34}"/>
                  </a:ext>
                </a:extLst>
              </p:cNvPr>
              <p:cNvSpPr/>
              <p:nvPr/>
            </p:nvSpPr>
            <p:spPr>
              <a:xfrm>
                <a:off x="3169340" y="3992114"/>
                <a:ext cx="51716" cy="376634"/>
              </a:xfrm>
              <a:custGeom>
                <a:avLst/>
                <a:gdLst/>
                <a:ahLst/>
                <a:cxnLst/>
                <a:rect l="l" t="t" r="r" b="b"/>
                <a:pathLst>
                  <a:path w="1846" h="13444" extrusionOk="0">
                    <a:moveTo>
                      <a:pt x="0" y="0"/>
                    </a:moveTo>
                    <a:lnTo>
                      <a:pt x="0" y="1579"/>
                    </a:lnTo>
                    <a:lnTo>
                      <a:pt x="264" y="1975"/>
                    </a:lnTo>
                    <a:lnTo>
                      <a:pt x="0" y="2371"/>
                    </a:lnTo>
                    <a:lnTo>
                      <a:pt x="0" y="7907"/>
                    </a:lnTo>
                    <a:lnTo>
                      <a:pt x="264" y="8250"/>
                    </a:lnTo>
                    <a:lnTo>
                      <a:pt x="0" y="8699"/>
                    </a:lnTo>
                    <a:lnTo>
                      <a:pt x="0" y="9490"/>
                    </a:lnTo>
                    <a:lnTo>
                      <a:pt x="264" y="9886"/>
                    </a:lnTo>
                    <a:lnTo>
                      <a:pt x="0" y="10279"/>
                    </a:lnTo>
                    <a:lnTo>
                      <a:pt x="0" y="13443"/>
                    </a:lnTo>
                    <a:lnTo>
                      <a:pt x="1582" y="13443"/>
                    </a:lnTo>
                    <a:lnTo>
                      <a:pt x="1846" y="5537"/>
                    </a:lnTo>
                    <a:lnTo>
                      <a:pt x="1582" y="0"/>
                    </a:lnTo>
                    <a:close/>
                  </a:path>
                </a:pathLst>
              </a:custGeom>
              <a:solidFill>
                <a:srgbClr val="FFFFFF">
                  <a:alpha val="261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 name="Google Shape;1317;p49">
              <a:extLst>
                <a:ext uri="{FF2B5EF4-FFF2-40B4-BE49-F238E27FC236}">
                  <a16:creationId xmlns:a16="http://schemas.microsoft.com/office/drawing/2014/main" id="{1C943E26-23BE-125E-1D2C-9B310795B6BE}"/>
                </a:ext>
              </a:extLst>
            </p:cNvPr>
            <p:cNvGrpSpPr/>
            <p:nvPr/>
          </p:nvGrpSpPr>
          <p:grpSpPr>
            <a:xfrm>
              <a:off x="3250500" y="4080250"/>
              <a:ext cx="59196" cy="288358"/>
              <a:chOff x="3250500" y="4080250"/>
              <a:chExt cx="59196" cy="288358"/>
            </a:xfrm>
          </p:grpSpPr>
          <p:sp>
            <p:nvSpPr>
              <p:cNvPr id="1046" name="Google Shape;1318;p49">
                <a:extLst>
                  <a:ext uri="{FF2B5EF4-FFF2-40B4-BE49-F238E27FC236}">
                    <a16:creationId xmlns:a16="http://schemas.microsoft.com/office/drawing/2014/main" id="{C205021A-09D6-2560-3AAE-730D16AE62E5}"/>
                  </a:ext>
                </a:extLst>
              </p:cNvPr>
              <p:cNvSpPr/>
              <p:nvPr/>
            </p:nvSpPr>
            <p:spPr>
              <a:xfrm>
                <a:off x="3250500" y="4080250"/>
                <a:ext cx="59196" cy="288358"/>
              </a:xfrm>
              <a:custGeom>
                <a:avLst/>
                <a:gdLst/>
                <a:ahLst/>
                <a:cxnLst/>
                <a:rect l="l" t="t" r="r" b="b"/>
                <a:pathLst>
                  <a:path w="2113" h="10293" extrusionOk="0">
                    <a:moveTo>
                      <a:pt x="265" y="1"/>
                    </a:moveTo>
                    <a:lnTo>
                      <a:pt x="265" y="2"/>
                    </a:lnTo>
                    <a:lnTo>
                      <a:pt x="1" y="5247"/>
                    </a:lnTo>
                    <a:lnTo>
                      <a:pt x="265" y="10293"/>
                    </a:lnTo>
                    <a:lnTo>
                      <a:pt x="1849" y="10293"/>
                    </a:lnTo>
                    <a:lnTo>
                      <a:pt x="2113" y="5542"/>
                    </a:lnTo>
                    <a:lnTo>
                      <a:pt x="184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319;p49">
                <a:extLst>
                  <a:ext uri="{FF2B5EF4-FFF2-40B4-BE49-F238E27FC236}">
                    <a16:creationId xmlns:a16="http://schemas.microsoft.com/office/drawing/2014/main" id="{3C37AEDC-B8C3-D690-3C23-597E22339697}"/>
                  </a:ext>
                </a:extLst>
              </p:cNvPr>
              <p:cNvSpPr/>
              <p:nvPr/>
            </p:nvSpPr>
            <p:spPr>
              <a:xfrm>
                <a:off x="3250500" y="4080250"/>
                <a:ext cx="59196" cy="288358"/>
              </a:xfrm>
              <a:custGeom>
                <a:avLst/>
                <a:gdLst/>
                <a:ahLst/>
                <a:cxnLst/>
                <a:rect l="l" t="t" r="r" b="b"/>
                <a:pathLst>
                  <a:path w="2113" h="10293" extrusionOk="0">
                    <a:moveTo>
                      <a:pt x="265" y="1"/>
                    </a:moveTo>
                    <a:lnTo>
                      <a:pt x="265" y="2"/>
                    </a:lnTo>
                    <a:lnTo>
                      <a:pt x="1" y="5247"/>
                    </a:lnTo>
                    <a:lnTo>
                      <a:pt x="265" y="10293"/>
                    </a:lnTo>
                    <a:lnTo>
                      <a:pt x="1849" y="10293"/>
                    </a:lnTo>
                    <a:lnTo>
                      <a:pt x="2113" y="5542"/>
                    </a:lnTo>
                    <a:lnTo>
                      <a:pt x="1849" y="1"/>
                    </a:lnTo>
                    <a:close/>
                  </a:path>
                </a:pathLst>
              </a:custGeom>
              <a:solidFill>
                <a:srgbClr val="FFFFFF">
                  <a:alpha val="261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 name="Google Shape;1320;p49">
              <a:extLst>
                <a:ext uri="{FF2B5EF4-FFF2-40B4-BE49-F238E27FC236}">
                  <a16:creationId xmlns:a16="http://schemas.microsoft.com/office/drawing/2014/main" id="{D465AC64-1369-EFA5-6CD4-4FDF8611FCAC}"/>
                </a:ext>
              </a:extLst>
            </p:cNvPr>
            <p:cNvSpPr/>
            <p:nvPr/>
          </p:nvSpPr>
          <p:spPr>
            <a:xfrm>
              <a:off x="3302439" y="4080306"/>
              <a:ext cx="51828" cy="288358"/>
            </a:xfrm>
            <a:custGeom>
              <a:avLst/>
              <a:gdLst/>
              <a:ahLst/>
              <a:cxnLst/>
              <a:rect l="l" t="t" r="r" b="b"/>
              <a:pathLst>
                <a:path w="1850" h="10293" extrusionOk="0">
                  <a:moveTo>
                    <a:pt x="1" y="0"/>
                  </a:moveTo>
                  <a:lnTo>
                    <a:pt x="1" y="10292"/>
                  </a:lnTo>
                  <a:lnTo>
                    <a:pt x="1585" y="10292"/>
                  </a:lnTo>
                  <a:lnTo>
                    <a:pt x="1849" y="5246"/>
                  </a:lnTo>
                  <a:lnTo>
                    <a:pt x="158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321;p49">
              <a:extLst>
                <a:ext uri="{FF2B5EF4-FFF2-40B4-BE49-F238E27FC236}">
                  <a16:creationId xmlns:a16="http://schemas.microsoft.com/office/drawing/2014/main" id="{2666C0F8-0ADF-88BD-DEB2-8C686925D0C9}"/>
                </a:ext>
              </a:extLst>
            </p:cNvPr>
            <p:cNvSpPr/>
            <p:nvPr/>
          </p:nvSpPr>
          <p:spPr>
            <a:xfrm>
              <a:off x="3257615" y="4125214"/>
              <a:ext cx="51464" cy="22104"/>
            </a:xfrm>
            <a:custGeom>
              <a:avLst/>
              <a:gdLst/>
              <a:ahLst/>
              <a:cxnLst/>
              <a:rect l="l" t="t" r="r" b="b"/>
              <a:pathLst>
                <a:path w="1837" h="789" extrusionOk="0">
                  <a:moveTo>
                    <a:pt x="0" y="1"/>
                  </a:moveTo>
                  <a:lnTo>
                    <a:pt x="0" y="788"/>
                  </a:lnTo>
                  <a:lnTo>
                    <a:pt x="1574" y="788"/>
                  </a:lnTo>
                  <a:lnTo>
                    <a:pt x="1837" y="394"/>
                  </a:lnTo>
                  <a:lnTo>
                    <a:pt x="15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322;p49">
              <a:extLst>
                <a:ext uri="{FF2B5EF4-FFF2-40B4-BE49-F238E27FC236}">
                  <a16:creationId xmlns:a16="http://schemas.microsoft.com/office/drawing/2014/main" id="{2956AE0B-BB41-8C04-0953-8EEDF22979A4}"/>
                </a:ext>
              </a:extLst>
            </p:cNvPr>
            <p:cNvSpPr/>
            <p:nvPr/>
          </p:nvSpPr>
          <p:spPr>
            <a:xfrm>
              <a:off x="3257615" y="4169309"/>
              <a:ext cx="51464" cy="22132"/>
            </a:xfrm>
            <a:custGeom>
              <a:avLst/>
              <a:gdLst/>
              <a:ahLst/>
              <a:cxnLst/>
              <a:rect l="l" t="t" r="r" b="b"/>
              <a:pathLst>
                <a:path w="1837" h="790" extrusionOk="0">
                  <a:moveTo>
                    <a:pt x="0" y="1"/>
                  </a:moveTo>
                  <a:lnTo>
                    <a:pt x="0" y="790"/>
                  </a:lnTo>
                  <a:lnTo>
                    <a:pt x="1574" y="790"/>
                  </a:lnTo>
                  <a:lnTo>
                    <a:pt x="1837" y="395"/>
                  </a:lnTo>
                  <a:lnTo>
                    <a:pt x="15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323;p49">
              <a:extLst>
                <a:ext uri="{FF2B5EF4-FFF2-40B4-BE49-F238E27FC236}">
                  <a16:creationId xmlns:a16="http://schemas.microsoft.com/office/drawing/2014/main" id="{50C010BB-6569-593B-235E-6C789BB369A5}"/>
                </a:ext>
              </a:extLst>
            </p:cNvPr>
            <p:cNvSpPr/>
            <p:nvPr/>
          </p:nvSpPr>
          <p:spPr>
            <a:xfrm>
              <a:off x="3291485" y="4213461"/>
              <a:ext cx="18378" cy="22132"/>
            </a:xfrm>
            <a:custGeom>
              <a:avLst/>
              <a:gdLst/>
              <a:ahLst/>
              <a:cxnLst/>
              <a:rect l="l" t="t" r="r" b="b"/>
              <a:pathLst>
                <a:path w="656" h="790" extrusionOk="0">
                  <a:moveTo>
                    <a:pt x="0" y="0"/>
                  </a:moveTo>
                  <a:lnTo>
                    <a:pt x="0" y="789"/>
                  </a:lnTo>
                  <a:lnTo>
                    <a:pt x="393" y="789"/>
                  </a:lnTo>
                  <a:lnTo>
                    <a:pt x="656" y="395"/>
                  </a:lnTo>
                  <a:lnTo>
                    <a:pt x="39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324;p49">
              <a:extLst>
                <a:ext uri="{FF2B5EF4-FFF2-40B4-BE49-F238E27FC236}">
                  <a16:creationId xmlns:a16="http://schemas.microsoft.com/office/drawing/2014/main" id="{8353E3CE-E326-BAEC-AAEE-79894AB4AFCC}"/>
                </a:ext>
              </a:extLst>
            </p:cNvPr>
            <p:cNvSpPr/>
            <p:nvPr/>
          </p:nvSpPr>
          <p:spPr>
            <a:xfrm>
              <a:off x="3302439" y="4125214"/>
              <a:ext cx="44180" cy="22104"/>
            </a:xfrm>
            <a:custGeom>
              <a:avLst/>
              <a:gdLst/>
              <a:ahLst/>
              <a:cxnLst/>
              <a:rect l="l" t="t" r="r" b="b"/>
              <a:pathLst>
                <a:path w="1577" h="789" extrusionOk="0">
                  <a:moveTo>
                    <a:pt x="1" y="1"/>
                  </a:moveTo>
                  <a:lnTo>
                    <a:pt x="1" y="788"/>
                  </a:lnTo>
                  <a:lnTo>
                    <a:pt x="1576" y="788"/>
                  </a:lnTo>
                  <a:lnTo>
                    <a:pt x="1576" y="1"/>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325;p49">
              <a:extLst>
                <a:ext uri="{FF2B5EF4-FFF2-40B4-BE49-F238E27FC236}">
                  <a16:creationId xmlns:a16="http://schemas.microsoft.com/office/drawing/2014/main" id="{D314B8A7-41F4-7A33-9697-54F0F2354FFE}"/>
                </a:ext>
              </a:extLst>
            </p:cNvPr>
            <p:cNvSpPr/>
            <p:nvPr/>
          </p:nvSpPr>
          <p:spPr>
            <a:xfrm>
              <a:off x="3302439" y="4169309"/>
              <a:ext cx="44180" cy="22132"/>
            </a:xfrm>
            <a:custGeom>
              <a:avLst/>
              <a:gdLst/>
              <a:ahLst/>
              <a:cxnLst/>
              <a:rect l="l" t="t" r="r" b="b"/>
              <a:pathLst>
                <a:path w="1577" h="790" extrusionOk="0">
                  <a:moveTo>
                    <a:pt x="1" y="1"/>
                  </a:moveTo>
                  <a:lnTo>
                    <a:pt x="1" y="790"/>
                  </a:lnTo>
                  <a:lnTo>
                    <a:pt x="1576" y="790"/>
                  </a:lnTo>
                  <a:lnTo>
                    <a:pt x="1576" y="1"/>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326;p49">
              <a:extLst>
                <a:ext uri="{FF2B5EF4-FFF2-40B4-BE49-F238E27FC236}">
                  <a16:creationId xmlns:a16="http://schemas.microsoft.com/office/drawing/2014/main" id="{16250C5E-7B1C-3F45-4C8D-E05D035259EB}"/>
                </a:ext>
              </a:extLst>
            </p:cNvPr>
            <p:cNvSpPr/>
            <p:nvPr/>
          </p:nvSpPr>
          <p:spPr>
            <a:xfrm>
              <a:off x="3291485" y="4257585"/>
              <a:ext cx="18378" cy="22104"/>
            </a:xfrm>
            <a:custGeom>
              <a:avLst/>
              <a:gdLst/>
              <a:ahLst/>
              <a:cxnLst/>
              <a:rect l="l" t="t" r="r" b="b"/>
              <a:pathLst>
                <a:path w="656" h="789" extrusionOk="0">
                  <a:moveTo>
                    <a:pt x="0" y="1"/>
                  </a:moveTo>
                  <a:lnTo>
                    <a:pt x="0" y="788"/>
                  </a:lnTo>
                  <a:lnTo>
                    <a:pt x="393" y="788"/>
                  </a:lnTo>
                  <a:lnTo>
                    <a:pt x="656" y="397"/>
                  </a:lnTo>
                  <a:lnTo>
                    <a:pt x="39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327;p49">
              <a:extLst>
                <a:ext uri="{FF2B5EF4-FFF2-40B4-BE49-F238E27FC236}">
                  <a16:creationId xmlns:a16="http://schemas.microsoft.com/office/drawing/2014/main" id="{68EF323E-437E-ECE8-1BA8-10A13756B6BB}"/>
                </a:ext>
              </a:extLst>
            </p:cNvPr>
            <p:cNvSpPr/>
            <p:nvPr/>
          </p:nvSpPr>
          <p:spPr>
            <a:xfrm>
              <a:off x="3302439" y="4213461"/>
              <a:ext cx="11094" cy="22132"/>
            </a:xfrm>
            <a:custGeom>
              <a:avLst/>
              <a:gdLst/>
              <a:ahLst/>
              <a:cxnLst/>
              <a:rect l="l" t="t" r="r" b="b"/>
              <a:pathLst>
                <a:path w="396" h="790" extrusionOk="0">
                  <a:moveTo>
                    <a:pt x="1" y="0"/>
                  </a:moveTo>
                  <a:lnTo>
                    <a:pt x="1" y="789"/>
                  </a:lnTo>
                  <a:lnTo>
                    <a:pt x="395" y="789"/>
                  </a:lnTo>
                  <a:lnTo>
                    <a:pt x="395" y="0"/>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328;p49">
              <a:extLst>
                <a:ext uri="{FF2B5EF4-FFF2-40B4-BE49-F238E27FC236}">
                  <a16:creationId xmlns:a16="http://schemas.microsoft.com/office/drawing/2014/main" id="{D59A5862-4DAD-3CA0-E6A3-3FD567005CF2}"/>
                </a:ext>
              </a:extLst>
            </p:cNvPr>
            <p:cNvSpPr/>
            <p:nvPr/>
          </p:nvSpPr>
          <p:spPr>
            <a:xfrm>
              <a:off x="3257615" y="4302437"/>
              <a:ext cx="51464" cy="22132"/>
            </a:xfrm>
            <a:custGeom>
              <a:avLst/>
              <a:gdLst/>
              <a:ahLst/>
              <a:cxnLst/>
              <a:rect l="l" t="t" r="r" b="b"/>
              <a:pathLst>
                <a:path w="1837" h="790" extrusionOk="0">
                  <a:moveTo>
                    <a:pt x="0" y="0"/>
                  </a:moveTo>
                  <a:lnTo>
                    <a:pt x="0" y="789"/>
                  </a:lnTo>
                  <a:lnTo>
                    <a:pt x="1574" y="789"/>
                  </a:lnTo>
                  <a:lnTo>
                    <a:pt x="1837" y="440"/>
                  </a:lnTo>
                  <a:lnTo>
                    <a:pt x="157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329;p49">
              <a:extLst>
                <a:ext uri="{FF2B5EF4-FFF2-40B4-BE49-F238E27FC236}">
                  <a16:creationId xmlns:a16="http://schemas.microsoft.com/office/drawing/2014/main" id="{833A4EB1-D895-392A-BFBE-95840CEF242F}"/>
                </a:ext>
              </a:extLst>
            </p:cNvPr>
            <p:cNvSpPr/>
            <p:nvPr/>
          </p:nvSpPr>
          <p:spPr>
            <a:xfrm>
              <a:off x="3302439" y="4257585"/>
              <a:ext cx="11094" cy="22104"/>
            </a:xfrm>
            <a:custGeom>
              <a:avLst/>
              <a:gdLst/>
              <a:ahLst/>
              <a:cxnLst/>
              <a:rect l="l" t="t" r="r" b="b"/>
              <a:pathLst>
                <a:path w="396" h="789" extrusionOk="0">
                  <a:moveTo>
                    <a:pt x="1" y="1"/>
                  </a:moveTo>
                  <a:lnTo>
                    <a:pt x="1" y="788"/>
                  </a:lnTo>
                  <a:lnTo>
                    <a:pt x="395" y="788"/>
                  </a:lnTo>
                  <a:lnTo>
                    <a:pt x="395" y="1"/>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330;p49">
              <a:extLst>
                <a:ext uri="{FF2B5EF4-FFF2-40B4-BE49-F238E27FC236}">
                  <a16:creationId xmlns:a16="http://schemas.microsoft.com/office/drawing/2014/main" id="{39BCB269-CE05-BE00-FFD2-480B5BEFB0D3}"/>
                </a:ext>
              </a:extLst>
            </p:cNvPr>
            <p:cNvSpPr/>
            <p:nvPr/>
          </p:nvSpPr>
          <p:spPr>
            <a:xfrm>
              <a:off x="3213464" y="3992058"/>
              <a:ext cx="44180" cy="376606"/>
            </a:xfrm>
            <a:custGeom>
              <a:avLst/>
              <a:gdLst/>
              <a:ahLst/>
              <a:cxnLst/>
              <a:rect l="l" t="t" r="r" b="b"/>
              <a:pathLst>
                <a:path w="1577" h="13443" extrusionOk="0">
                  <a:moveTo>
                    <a:pt x="1" y="1"/>
                  </a:moveTo>
                  <a:lnTo>
                    <a:pt x="1" y="13442"/>
                  </a:lnTo>
                  <a:lnTo>
                    <a:pt x="1576" y="13442"/>
                  </a:lnTo>
                  <a:lnTo>
                    <a:pt x="1576" y="2373"/>
                  </a:lnTo>
                  <a:lnTo>
                    <a:pt x="1314" y="1977"/>
                  </a:lnTo>
                  <a:lnTo>
                    <a:pt x="1576" y="1581"/>
                  </a:lnTo>
                  <a:lnTo>
                    <a:pt x="157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331;p49">
              <a:extLst>
                <a:ext uri="{FF2B5EF4-FFF2-40B4-BE49-F238E27FC236}">
                  <a16:creationId xmlns:a16="http://schemas.microsoft.com/office/drawing/2014/main" id="{D395006A-0D71-701F-7FCA-B1B201D85621}"/>
                </a:ext>
              </a:extLst>
            </p:cNvPr>
            <p:cNvSpPr/>
            <p:nvPr/>
          </p:nvSpPr>
          <p:spPr>
            <a:xfrm>
              <a:off x="3302439" y="4302465"/>
              <a:ext cx="44180" cy="22132"/>
            </a:xfrm>
            <a:custGeom>
              <a:avLst/>
              <a:gdLst/>
              <a:ahLst/>
              <a:cxnLst/>
              <a:rect l="l" t="t" r="r" b="b"/>
              <a:pathLst>
                <a:path w="1577" h="790" extrusionOk="0">
                  <a:moveTo>
                    <a:pt x="1" y="1"/>
                  </a:moveTo>
                  <a:lnTo>
                    <a:pt x="1" y="790"/>
                  </a:lnTo>
                  <a:lnTo>
                    <a:pt x="1576" y="790"/>
                  </a:lnTo>
                  <a:lnTo>
                    <a:pt x="1576" y="1"/>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 name="Google Shape;1332;p49">
              <a:extLst>
                <a:ext uri="{FF2B5EF4-FFF2-40B4-BE49-F238E27FC236}">
                  <a16:creationId xmlns:a16="http://schemas.microsoft.com/office/drawing/2014/main" id="{BBE1088B-F0E6-9A70-6025-B1475D4EE467}"/>
                </a:ext>
              </a:extLst>
            </p:cNvPr>
            <p:cNvGrpSpPr/>
            <p:nvPr/>
          </p:nvGrpSpPr>
          <p:grpSpPr>
            <a:xfrm>
              <a:off x="3346619" y="3992058"/>
              <a:ext cx="51688" cy="376606"/>
              <a:chOff x="3346619" y="3992058"/>
              <a:chExt cx="51688" cy="376606"/>
            </a:xfrm>
          </p:grpSpPr>
          <p:sp>
            <p:nvSpPr>
              <p:cNvPr id="1044" name="Google Shape;1333;p49">
                <a:extLst>
                  <a:ext uri="{FF2B5EF4-FFF2-40B4-BE49-F238E27FC236}">
                    <a16:creationId xmlns:a16="http://schemas.microsoft.com/office/drawing/2014/main" id="{452BA2BF-BB77-9BB4-E618-D558CD0764DD}"/>
                  </a:ext>
                </a:extLst>
              </p:cNvPr>
              <p:cNvSpPr/>
              <p:nvPr/>
            </p:nvSpPr>
            <p:spPr>
              <a:xfrm>
                <a:off x="3346619" y="3992058"/>
                <a:ext cx="51688" cy="376606"/>
              </a:xfrm>
              <a:custGeom>
                <a:avLst/>
                <a:gdLst/>
                <a:ahLst/>
                <a:cxnLst/>
                <a:rect l="l" t="t" r="r" b="b"/>
                <a:pathLst>
                  <a:path w="1845" h="13443" extrusionOk="0">
                    <a:moveTo>
                      <a:pt x="1" y="1"/>
                    </a:moveTo>
                    <a:lnTo>
                      <a:pt x="1" y="1581"/>
                    </a:lnTo>
                    <a:lnTo>
                      <a:pt x="265" y="1977"/>
                    </a:lnTo>
                    <a:lnTo>
                      <a:pt x="1" y="2373"/>
                    </a:lnTo>
                    <a:lnTo>
                      <a:pt x="1" y="13442"/>
                    </a:lnTo>
                    <a:lnTo>
                      <a:pt x="1582" y="13442"/>
                    </a:lnTo>
                    <a:lnTo>
                      <a:pt x="1845" y="6538"/>
                    </a:lnTo>
                    <a:lnTo>
                      <a:pt x="158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334;p49">
                <a:extLst>
                  <a:ext uri="{FF2B5EF4-FFF2-40B4-BE49-F238E27FC236}">
                    <a16:creationId xmlns:a16="http://schemas.microsoft.com/office/drawing/2014/main" id="{004E8D2F-88B7-9755-63C4-3F95DE747806}"/>
                  </a:ext>
                </a:extLst>
              </p:cNvPr>
              <p:cNvSpPr/>
              <p:nvPr/>
            </p:nvSpPr>
            <p:spPr>
              <a:xfrm>
                <a:off x="3346619" y="3992058"/>
                <a:ext cx="51688" cy="376606"/>
              </a:xfrm>
              <a:custGeom>
                <a:avLst/>
                <a:gdLst/>
                <a:ahLst/>
                <a:cxnLst/>
                <a:rect l="l" t="t" r="r" b="b"/>
                <a:pathLst>
                  <a:path w="1845" h="13443" extrusionOk="0">
                    <a:moveTo>
                      <a:pt x="1" y="1"/>
                    </a:moveTo>
                    <a:lnTo>
                      <a:pt x="1" y="1581"/>
                    </a:lnTo>
                    <a:lnTo>
                      <a:pt x="265" y="1977"/>
                    </a:lnTo>
                    <a:lnTo>
                      <a:pt x="1" y="2373"/>
                    </a:lnTo>
                    <a:lnTo>
                      <a:pt x="1" y="13442"/>
                    </a:lnTo>
                    <a:lnTo>
                      <a:pt x="1582" y="13442"/>
                    </a:lnTo>
                    <a:lnTo>
                      <a:pt x="1845" y="6538"/>
                    </a:lnTo>
                    <a:lnTo>
                      <a:pt x="1582" y="1"/>
                    </a:lnTo>
                    <a:close/>
                  </a:path>
                </a:pathLst>
              </a:custGeom>
              <a:solidFill>
                <a:srgbClr val="FFFFFF">
                  <a:alpha val="261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 name="Google Shape;1335;p49">
              <a:extLst>
                <a:ext uri="{FF2B5EF4-FFF2-40B4-BE49-F238E27FC236}">
                  <a16:creationId xmlns:a16="http://schemas.microsoft.com/office/drawing/2014/main" id="{5270EC4A-9399-E855-2A6E-27A656FE48A9}"/>
                </a:ext>
              </a:extLst>
            </p:cNvPr>
            <p:cNvSpPr/>
            <p:nvPr/>
          </p:nvSpPr>
          <p:spPr>
            <a:xfrm>
              <a:off x="3390771" y="3992058"/>
              <a:ext cx="44152" cy="376606"/>
            </a:xfrm>
            <a:custGeom>
              <a:avLst/>
              <a:gdLst/>
              <a:ahLst/>
              <a:cxnLst/>
              <a:rect l="l" t="t" r="r" b="b"/>
              <a:pathLst>
                <a:path w="1576" h="13443" extrusionOk="0">
                  <a:moveTo>
                    <a:pt x="0" y="1"/>
                  </a:moveTo>
                  <a:lnTo>
                    <a:pt x="0" y="13442"/>
                  </a:lnTo>
                  <a:lnTo>
                    <a:pt x="1576" y="13442"/>
                  </a:lnTo>
                  <a:lnTo>
                    <a:pt x="1576" y="9141"/>
                  </a:lnTo>
                  <a:lnTo>
                    <a:pt x="1313" y="8700"/>
                  </a:lnTo>
                  <a:lnTo>
                    <a:pt x="1576" y="8249"/>
                  </a:lnTo>
                  <a:lnTo>
                    <a:pt x="1576" y="7164"/>
                  </a:lnTo>
                  <a:lnTo>
                    <a:pt x="1313" y="6722"/>
                  </a:lnTo>
                  <a:lnTo>
                    <a:pt x="1576" y="6276"/>
                  </a:lnTo>
                  <a:lnTo>
                    <a:pt x="1576" y="2373"/>
                  </a:lnTo>
                  <a:lnTo>
                    <a:pt x="1313" y="1977"/>
                  </a:lnTo>
                  <a:lnTo>
                    <a:pt x="1576" y="1581"/>
                  </a:lnTo>
                  <a:lnTo>
                    <a:pt x="15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336;p49">
              <a:extLst>
                <a:ext uri="{FF2B5EF4-FFF2-40B4-BE49-F238E27FC236}">
                  <a16:creationId xmlns:a16="http://schemas.microsoft.com/office/drawing/2014/main" id="{B9DCBE2F-F280-BCA5-F6AB-DB5D32B3C8F0}"/>
                </a:ext>
              </a:extLst>
            </p:cNvPr>
            <p:cNvSpPr/>
            <p:nvPr/>
          </p:nvSpPr>
          <p:spPr>
            <a:xfrm>
              <a:off x="3169340" y="4257585"/>
              <a:ext cx="51520" cy="22104"/>
            </a:xfrm>
            <a:custGeom>
              <a:avLst/>
              <a:gdLst/>
              <a:ahLst/>
              <a:cxnLst/>
              <a:rect l="l" t="t" r="r" b="b"/>
              <a:pathLst>
                <a:path w="1839" h="789" extrusionOk="0">
                  <a:moveTo>
                    <a:pt x="0" y="1"/>
                  </a:moveTo>
                  <a:lnTo>
                    <a:pt x="0" y="788"/>
                  </a:lnTo>
                  <a:lnTo>
                    <a:pt x="1576" y="788"/>
                  </a:lnTo>
                  <a:lnTo>
                    <a:pt x="1838" y="395"/>
                  </a:lnTo>
                  <a:lnTo>
                    <a:pt x="157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337;p49">
              <a:extLst>
                <a:ext uri="{FF2B5EF4-FFF2-40B4-BE49-F238E27FC236}">
                  <a16:creationId xmlns:a16="http://schemas.microsoft.com/office/drawing/2014/main" id="{2FA7CBB5-0B2A-ACFB-5B9D-3618EFBABE95}"/>
                </a:ext>
              </a:extLst>
            </p:cNvPr>
            <p:cNvSpPr/>
            <p:nvPr/>
          </p:nvSpPr>
          <p:spPr>
            <a:xfrm>
              <a:off x="3169340" y="4213461"/>
              <a:ext cx="51520" cy="22132"/>
            </a:xfrm>
            <a:custGeom>
              <a:avLst/>
              <a:gdLst/>
              <a:ahLst/>
              <a:cxnLst/>
              <a:rect l="l" t="t" r="r" b="b"/>
              <a:pathLst>
                <a:path w="1839" h="790" extrusionOk="0">
                  <a:moveTo>
                    <a:pt x="0" y="0"/>
                  </a:moveTo>
                  <a:lnTo>
                    <a:pt x="0" y="789"/>
                  </a:lnTo>
                  <a:lnTo>
                    <a:pt x="1576" y="789"/>
                  </a:lnTo>
                  <a:lnTo>
                    <a:pt x="1838" y="395"/>
                  </a:lnTo>
                  <a:lnTo>
                    <a:pt x="15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338;p49">
              <a:extLst>
                <a:ext uri="{FF2B5EF4-FFF2-40B4-BE49-F238E27FC236}">
                  <a16:creationId xmlns:a16="http://schemas.microsoft.com/office/drawing/2014/main" id="{AD284C76-8547-27FD-E88A-B978E44A0934}"/>
                </a:ext>
              </a:extLst>
            </p:cNvPr>
            <p:cNvSpPr/>
            <p:nvPr/>
          </p:nvSpPr>
          <p:spPr>
            <a:xfrm>
              <a:off x="3202426" y="4302437"/>
              <a:ext cx="18434" cy="22132"/>
            </a:xfrm>
            <a:custGeom>
              <a:avLst/>
              <a:gdLst/>
              <a:ahLst/>
              <a:cxnLst/>
              <a:rect l="l" t="t" r="r" b="b"/>
              <a:pathLst>
                <a:path w="658" h="790" extrusionOk="0">
                  <a:moveTo>
                    <a:pt x="0" y="0"/>
                  </a:moveTo>
                  <a:lnTo>
                    <a:pt x="0" y="789"/>
                  </a:lnTo>
                  <a:lnTo>
                    <a:pt x="395" y="789"/>
                  </a:lnTo>
                  <a:lnTo>
                    <a:pt x="657" y="395"/>
                  </a:lnTo>
                  <a:lnTo>
                    <a:pt x="39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339;p49">
              <a:extLst>
                <a:ext uri="{FF2B5EF4-FFF2-40B4-BE49-F238E27FC236}">
                  <a16:creationId xmlns:a16="http://schemas.microsoft.com/office/drawing/2014/main" id="{FEBADF01-A649-258A-76E5-D45788980A7E}"/>
                </a:ext>
              </a:extLst>
            </p:cNvPr>
            <p:cNvSpPr/>
            <p:nvPr/>
          </p:nvSpPr>
          <p:spPr>
            <a:xfrm>
              <a:off x="3169340" y="4036154"/>
              <a:ext cx="51520" cy="22160"/>
            </a:xfrm>
            <a:custGeom>
              <a:avLst/>
              <a:gdLst/>
              <a:ahLst/>
              <a:cxnLst/>
              <a:rect l="l" t="t" r="r" b="b"/>
              <a:pathLst>
                <a:path w="1839" h="791" extrusionOk="0">
                  <a:moveTo>
                    <a:pt x="0" y="1"/>
                  </a:moveTo>
                  <a:lnTo>
                    <a:pt x="0" y="790"/>
                  </a:lnTo>
                  <a:lnTo>
                    <a:pt x="1576" y="790"/>
                  </a:lnTo>
                  <a:lnTo>
                    <a:pt x="1838" y="395"/>
                  </a:lnTo>
                  <a:lnTo>
                    <a:pt x="157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340;p49">
              <a:extLst>
                <a:ext uri="{FF2B5EF4-FFF2-40B4-BE49-F238E27FC236}">
                  <a16:creationId xmlns:a16="http://schemas.microsoft.com/office/drawing/2014/main" id="{20998534-ED0A-8C88-3738-5DE41F0B7C24}"/>
                </a:ext>
              </a:extLst>
            </p:cNvPr>
            <p:cNvSpPr/>
            <p:nvPr/>
          </p:nvSpPr>
          <p:spPr>
            <a:xfrm>
              <a:off x="3379705" y="4302437"/>
              <a:ext cx="16585" cy="22132"/>
            </a:xfrm>
            <a:custGeom>
              <a:avLst/>
              <a:gdLst/>
              <a:ahLst/>
              <a:cxnLst/>
              <a:rect l="l" t="t" r="r" b="b"/>
              <a:pathLst>
                <a:path w="592" h="790" extrusionOk="0">
                  <a:moveTo>
                    <a:pt x="1" y="0"/>
                  </a:moveTo>
                  <a:lnTo>
                    <a:pt x="1" y="789"/>
                  </a:lnTo>
                  <a:lnTo>
                    <a:pt x="395" y="789"/>
                  </a:lnTo>
                  <a:lnTo>
                    <a:pt x="592" y="395"/>
                  </a:lnTo>
                  <a:lnTo>
                    <a:pt x="3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341;p49">
              <a:extLst>
                <a:ext uri="{FF2B5EF4-FFF2-40B4-BE49-F238E27FC236}">
                  <a16:creationId xmlns:a16="http://schemas.microsoft.com/office/drawing/2014/main" id="{581B3445-2956-FB8F-8F60-1CD113250CA3}"/>
                </a:ext>
              </a:extLst>
            </p:cNvPr>
            <p:cNvSpPr/>
            <p:nvPr/>
          </p:nvSpPr>
          <p:spPr>
            <a:xfrm>
              <a:off x="3390771" y="4302465"/>
              <a:ext cx="11066" cy="22132"/>
            </a:xfrm>
            <a:custGeom>
              <a:avLst/>
              <a:gdLst/>
              <a:ahLst/>
              <a:cxnLst/>
              <a:rect l="l" t="t" r="r" b="b"/>
              <a:pathLst>
                <a:path w="395" h="790" extrusionOk="0">
                  <a:moveTo>
                    <a:pt x="0" y="1"/>
                  </a:moveTo>
                  <a:lnTo>
                    <a:pt x="0" y="790"/>
                  </a:lnTo>
                  <a:lnTo>
                    <a:pt x="395" y="790"/>
                  </a:lnTo>
                  <a:lnTo>
                    <a:pt x="395" y="1"/>
                  </a:lnTo>
                  <a:close/>
                </a:path>
              </a:pathLst>
            </a:custGeom>
            <a:solidFill>
              <a:srgbClr val="000000">
                <a:alpha val="5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342;p49">
              <a:extLst>
                <a:ext uri="{FF2B5EF4-FFF2-40B4-BE49-F238E27FC236}">
                  <a16:creationId xmlns:a16="http://schemas.microsoft.com/office/drawing/2014/main" id="{FD01B786-4CD6-B4F0-11BA-A5474C33E315}"/>
                </a:ext>
              </a:extLst>
            </p:cNvPr>
            <p:cNvSpPr/>
            <p:nvPr/>
          </p:nvSpPr>
          <p:spPr>
            <a:xfrm>
              <a:off x="3346619" y="4245454"/>
              <a:ext cx="49895" cy="47093"/>
            </a:xfrm>
            <a:custGeom>
              <a:avLst/>
              <a:gdLst/>
              <a:ahLst/>
              <a:cxnLst/>
              <a:rect l="l" t="t" r="r" b="b"/>
              <a:pathLst>
                <a:path w="1781" h="1681" extrusionOk="0">
                  <a:moveTo>
                    <a:pt x="1582" y="1"/>
                  </a:moveTo>
                  <a:lnTo>
                    <a:pt x="1" y="792"/>
                  </a:lnTo>
                  <a:lnTo>
                    <a:pt x="1" y="1681"/>
                  </a:lnTo>
                  <a:lnTo>
                    <a:pt x="177" y="1588"/>
                  </a:lnTo>
                  <a:lnTo>
                    <a:pt x="1582" y="887"/>
                  </a:lnTo>
                  <a:lnTo>
                    <a:pt x="1780" y="294"/>
                  </a:lnTo>
                  <a:lnTo>
                    <a:pt x="158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343;p49">
              <a:extLst>
                <a:ext uri="{FF2B5EF4-FFF2-40B4-BE49-F238E27FC236}">
                  <a16:creationId xmlns:a16="http://schemas.microsoft.com/office/drawing/2014/main" id="{F7CC3FB2-BEF3-70B7-6530-DF8B4B010249}"/>
                </a:ext>
              </a:extLst>
            </p:cNvPr>
            <p:cNvSpPr/>
            <p:nvPr/>
          </p:nvSpPr>
          <p:spPr>
            <a:xfrm>
              <a:off x="3346619" y="4190153"/>
              <a:ext cx="51211" cy="46701"/>
            </a:xfrm>
            <a:custGeom>
              <a:avLst/>
              <a:gdLst/>
              <a:ahLst/>
              <a:cxnLst/>
              <a:rect l="l" t="t" r="r" b="b"/>
              <a:pathLst>
                <a:path w="1828" h="1667" extrusionOk="0">
                  <a:moveTo>
                    <a:pt x="1582" y="0"/>
                  </a:moveTo>
                  <a:lnTo>
                    <a:pt x="1" y="790"/>
                  </a:lnTo>
                  <a:lnTo>
                    <a:pt x="1" y="1667"/>
                  </a:lnTo>
                  <a:lnTo>
                    <a:pt x="177" y="1586"/>
                  </a:lnTo>
                  <a:lnTo>
                    <a:pt x="1582" y="884"/>
                  </a:lnTo>
                  <a:lnTo>
                    <a:pt x="1827" y="319"/>
                  </a:lnTo>
                  <a:lnTo>
                    <a:pt x="15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344;p49">
              <a:extLst>
                <a:ext uri="{FF2B5EF4-FFF2-40B4-BE49-F238E27FC236}">
                  <a16:creationId xmlns:a16="http://schemas.microsoft.com/office/drawing/2014/main" id="{C502D102-8B8E-3C58-F2CD-FBF8432B49C9}"/>
                </a:ext>
              </a:extLst>
            </p:cNvPr>
            <p:cNvSpPr/>
            <p:nvPr/>
          </p:nvSpPr>
          <p:spPr>
            <a:xfrm>
              <a:off x="3346619" y="4036154"/>
              <a:ext cx="51520" cy="22160"/>
            </a:xfrm>
            <a:custGeom>
              <a:avLst/>
              <a:gdLst/>
              <a:ahLst/>
              <a:cxnLst/>
              <a:rect l="l" t="t" r="r" b="b"/>
              <a:pathLst>
                <a:path w="1839" h="791" extrusionOk="0">
                  <a:moveTo>
                    <a:pt x="1" y="1"/>
                  </a:moveTo>
                  <a:lnTo>
                    <a:pt x="1" y="790"/>
                  </a:lnTo>
                  <a:lnTo>
                    <a:pt x="1576" y="790"/>
                  </a:lnTo>
                  <a:lnTo>
                    <a:pt x="1839" y="395"/>
                  </a:lnTo>
                  <a:lnTo>
                    <a:pt x="15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345;p49">
              <a:extLst>
                <a:ext uri="{FF2B5EF4-FFF2-40B4-BE49-F238E27FC236}">
                  <a16:creationId xmlns:a16="http://schemas.microsoft.com/office/drawing/2014/main" id="{0393547A-3392-A81B-D57B-4F7C9E59E5FD}"/>
                </a:ext>
              </a:extLst>
            </p:cNvPr>
            <p:cNvSpPr/>
            <p:nvPr/>
          </p:nvSpPr>
          <p:spPr>
            <a:xfrm>
              <a:off x="3379705" y="4081090"/>
              <a:ext cx="18434" cy="22048"/>
            </a:xfrm>
            <a:custGeom>
              <a:avLst/>
              <a:gdLst/>
              <a:ahLst/>
              <a:cxnLst/>
              <a:rect l="l" t="t" r="r" b="b"/>
              <a:pathLst>
                <a:path w="658" h="787" extrusionOk="0">
                  <a:moveTo>
                    <a:pt x="1" y="0"/>
                  </a:moveTo>
                  <a:lnTo>
                    <a:pt x="1" y="786"/>
                  </a:lnTo>
                  <a:lnTo>
                    <a:pt x="395" y="786"/>
                  </a:lnTo>
                  <a:lnTo>
                    <a:pt x="658" y="354"/>
                  </a:lnTo>
                  <a:lnTo>
                    <a:pt x="3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346;p49">
              <a:extLst>
                <a:ext uri="{FF2B5EF4-FFF2-40B4-BE49-F238E27FC236}">
                  <a16:creationId xmlns:a16="http://schemas.microsoft.com/office/drawing/2014/main" id="{83683054-AA83-D898-9784-CA519E51FF32}"/>
                </a:ext>
              </a:extLst>
            </p:cNvPr>
            <p:cNvSpPr/>
            <p:nvPr/>
          </p:nvSpPr>
          <p:spPr>
            <a:xfrm>
              <a:off x="3379705" y="4125130"/>
              <a:ext cx="16585" cy="22132"/>
            </a:xfrm>
            <a:custGeom>
              <a:avLst/>
              <a:gdLst/>
              <a:ahLst/>
              <a:cxnLst/>
              <a:rect l="l" t="t" r="r" b="b"/>
              <a:pathLst>
                <a:path w="592" h="790" extrusionOk="0">
                  <a:moveTo>
                    <a:pt x="1" y="1"/>
                  </a:moveTo>
                  <a:lnTo>
                    <a:pt x="1" y="790"/>
                  </a:lnTo>
                  <a:lnTo>
                    <a:pt x="395" y="790"/>
                  </a:lnTo>
                  <a:lnTo>
                    <a:pt x="592" y="395"/>
                  </a:lnTo>
                  <a:lnTo>
                    <a:pt x="3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347;p49">
              <a:extLst>
                <a:ext uri="{FF2B5EF4-FFF2-40B4-BE49-F238E27FC236}">
                  <a16:creationId xmlns:a16="http://schemas.microsoft.com/office/drawing/2014/main" id="{ADC1D7CF-55F0-8B61-7743-C5503AA41485}"/>
                </a:ext>
              </a:extLst>
            </p:cNvPr>
            <p:cNvSpPr/>
            <p:nvPr/>
          </p:nvSpPr>
          <p:spPr>
            <a:xfrm>
              <a:off x="3213464" y="4257585"/>
              <a:ext cx="44180" cy="22104"/>
            </a:xfrm>
            <a:custGeom>
              <a:avLst/>
              <a:gdLst/>
              <a:ahLst/>
              <a:cxnLst/>
              <a:rect l="l" t="t" r="r" b="b"/>
              <a:pathLst>
                <a:path w="1577" h="789" extrusionOk="0">
                  <a:moveTo>
                    <a:pt x="1" y="1"/>
                  </a:moveTo>
                  <a:lnTo>
                    <a:pt x="1" y="788"/>
                  </a:lnTo>
                  <a:lnTo>
                    <a:pt x="1576" y="788"/>
                  </a:lnTo>
                  <a:lnTo>
                    <a:pt x="1576" y="1"/>
                  </a:lnTo>
                  <a:close/>
                </a:path>
              </a:pathLst>
            </a:custGeom>
            <a:solidFill>
              <a:srgbClr val="191919">
                <a:alpha val="33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348;p49">
              <a:extLst>
                <a:ext uri="{FF2B5EF4-FFF2-40B4-BE49-F238E27FC236}">
                  <a16:creationId xmlns:a16="http://schemas.microsoft.com/office/drawing/2014/main" id="{A2ADBB72-9069-96F5-DC67-89862EF98355}"/>
                </a:ext>
              </a:extLst>
            </p:cNvPr>
            <p:cNvSpPr/>
            <p:nvPr/>
          </p:nvSpPr>
          <p:spPr>
            <a:xfrm>
              <a:off x="3213464" y="4213461"/>
              <a:ext cx="44180" cy="22132"/>
            </a:xfrm>
            <a:custGeom>
              <a:avLst/>
              <a:gdLst/>
              <a:ahLst/>
              <a:cxnLst/>
              <a:rect l="l" t="t" r="r" b="b"/>
              <a:pathLst>
                <a:path w="1577" h="790" extrusionOk="0">
                  <a:moveTo>
                    <a:pt x="1" y="0"/>
                  </a:moveTo>
                  <a:lnTo>
                    <a:pt x="1" y="789"/>
                  </a:lnTo>
                  <a:lnTo>
                    <a:pt x="1576" y="789"/>
                  </a:lnTo>
                  <a:lnTo>
                    <a:pt x="1576" y="0"/>
                  </a:lnTo>
                  <a:close/>
                </a:path>
              </a:pathLst>
            </a:custGeom>
            <a:solidFill>
              <a:srgbClr val="191919">
                <a:alpha val="33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349;p49">
              <a:extLst>
                <a:ext uri="{FF2B5EF4-FFF2-40B4-BE49-F238E27FC236}">
                  <a16:creationId xmlns:a16="http://schemas.microsoft.com/office/drawing/2014/main" id="{B69354E5-7390-81EE-7B81-D85197224BE6}"/>
                </a:ext>
              </a:extLst>
            </p:cNvPr>
            <p:cNvSpPr/>
            <p:nvPr/>
          </p:nvSpPr>
          <p:spPr>
            <a:xfrm>
              <a:off x="3213464" y="4302465"/>
              <a:ext cx="11094" cy="22132"/>
            </a:xfrm>
            <a:custGeom>
              <a:avLst/>
              <a:gdLst/>
              <a:ahLst/>
              <a:cxnLst/>
              <a:rect l="l" t="t" r="r" b="b"/>
              <a:pathLst>
                <a:path w="396" h="790" extrusionOk="0">
                  <a:moveTo>
                    <a:pt x="1" y="1"/>
                  </a:moveTo>
                  <a:lnTo>
                    <a:pt x="1" y="790"/>
                  </a:lnTo>
                  <a:lnTo>
                    <a:pt x="395" y="790"/>
                  </a:lnTo>
                  <a:lnTo>
                    <a:pt x="395" y="1"/>
                  </a:lnTo>
                  <a:close/>
                </a:path>
              </a:pathLst>
            </a:custGeom>
            <a:solidFill>
              <a:srgbClr val="191919">
                <a:alpha val="33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0" name="Google Shape;1350;p49">
              <a:extLst>
                <a:ext uri="{FF2B5EF4-FFF2-40B4-BE49-F238E27FC236}">
                  <a16:creationId xmlns:a16="http://schemas.microsoft.com/office/drawing/2014/main" id="{063F6B53-82FC-0A89-D816-A99B7074E744}"/>
                </a:ext>
              </a:extLst>
            </p:cNvPr>
            <p:cNvGrpSpPr/>
            <p:nvPr/>
          </p:nvGrpSpPr>
          <p:grpSpPr>
            <a:xfrm>
              <a:off x="3213464" y="4036154"/>
              <a:ext cx="44180" cy="22160"/>
              <a:chOff x="3213464" y="4036154"/>
              <a:chExt cx="44180" cy="22160"/>
            </a:xfrm>
          </p:grpSpPr>
          <p:sp>
            <p:nvSpPr>
              <p:cNvPr id="1042" name="Google Shape;1351;p49">
                <a:extLst>
                  <a:ext uri="{FF2B5EF4-FFF2-40B4-BE49-F238E27FC236}">
                    <a16:creationId xmlns:a16="http://schemas.microsoft.com/office/drawing/2014/main" id="{3AC7FDB1-B452-4692-B6B6-7ED185441E0D}"/>
                  </a:ext>
                </a:extLst>
              </p:cNvPr>
              <p:cNvSpPr/>
              <p:nvPr/>
            </p:nvSpPr>
            <p:spPr>
              <a:xfrm>
                <a:off x="3213464" y="4036154"/>
                <a:ext cx="44180" cy="22160"/>
              </a:xfrm>
              <a:custGeom>
                <a:avLst/>
                <a:gdLst/>
                <a:ahLst/>
                <a:cxnLst/>
                <a:rect l="l" t="t" r="r" b="b"/>
                <a:pathLst>
                  <a:path w="1577" h="791" extrusionOk="0">
                    <a:moveTo>
                      <a:pt x="1" y="1"/>
                    </a:moveTo>
                    <a:lnTo>
                      <a:pt x="1" y="790"/>
                    </a:lnTo>
                    <a:lnTo>
                      <a:pt x="1576" y="790"/>
                    </a:lnTo>
                    <a:lnTo>
                      <a:pt x="157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352;p49">
                <a:extLst>
                  <a:ext uri="{FF2B5EF4-FFF2-40B4-BE49-F238E27FC236}">
                    <a16:creationId xmlns:a16="http://schemas.microsoft.com/office/drawing/2014/main" id="{D8E07F51-E52B-D58D-CD37-F2F4FB7EAC19}"/>
                  </a:ext>
                </a:extLst>
              </p:cNvPr>
              <p:cNvSpPr/>
              <p:nvPr/>
            </p:nvSpPr>
            <p:spPr>
              <a:xfrm>
                <a:off x="3213464" y="4036154"/>
                <a:ext cx="44180" cy="22160"/>
              </a:xfrm>
              <a:custGeom>
                <a:avLst/>
                <a:gdLst/>
                <a:ahLst/>
                <a:cxnLst/>
                <a:rect l="l" t="t" r="r" b="b"/>
                <a:pathLst>
                  <a:path w="1577" h="791" extrusionOk="0">
                    <a:moveTo>
                      <a:pt x="1" y="1"/>
                    </a:moveTo>
                    <a:lnTo>
                      <a:pt x="1" y="790"/>
                    </a:lnTo>
                    <a:lnTo>
                      <a:pt x="1576" y="790"/>
                    </a:lnTo>
                    <a:lnTo>
                      <a:pt x="1576" y="1"/>
                    </a:lnTo>
                    <a:close/>
                  </a:path>
                </a:pathLst>
              </a:custGeom>
              <a:solidFill>
                <a:srgbClr val="191919">
                  <a:alpha val="33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1" name="Google Shape;1353;p49">
              <a:extLst>
                <a:ext uri="{FF2B5EF4-FFF2-40B4-BE49-F238E27FC236}">
                  <a16:creationId xmlns:a16="http://schemas.microsoft.com/office/drawing/2014/main" id="{6DE9BC95-9899-9EC1-288A-906E3B8D6FA7}"/>
                </a:ext>
              </a:extLst>
            </p:cNvPr>
            <p:cNvGrpSpPr/>
            <p:nvPr/>
          </p:nvGrpSpPr>
          <p:grpSpPr>
            <a:xfrm>
              <a:off x="3390771" y="4036154"/>
              <a:ext cx="44152" cy="234093"/>
              <a:chOff x="3390771" y="4036154"/>
              <a:chExt cx="44152" cy="234093"/>
            </a:xfrm>
          </p:grpSpPr>
          <p:sp>
            <p:nvSpPr>
              <p:cNvPr id="1032" name="Google Shape;1354;p49">
                <a:extLst>
                  <a:ext uri="{FF2B5EF4-FFF2-40B4-BE49-F238E27FC236}">
                    <a16:creationId xmlns:a16="http://schemas.microsoft.com/office/drawing/2014/main" id="{0D593D9F-5495-85DF-DBF1-21C766175FB8}"/>
                  </a:ext>
                </a:extLst>
              </p:cNvPr>
              <p:cNvSpPr/>
              <p:nvPr/>
            </p:nvSpPr>
            <p:spPr>
              <a:xfrm>
                <a:off x="3390771" y="4223266"/>
                <a:ext cx="44152" cy="46981"/>
              </a:xfrm>
              <a:custGeom>
                <a:avLst/>
                <a:gdLst/>
                <a:ahLst/>
                <a:cxnLst/>
                <a:rect l="l" t="t" r="r" b="b"/>
                <a:pathLst>
                  <a:path w="1576" h="1677" extrusionOk="0">
                    <a:moveTo>
                      <a:pt x="1576" y="1"/>
                    </a:moveTo>
                    <a:lnTo>
                      <a:pt x="1400" y="96"/>
                    </a:lnTo>
                    <a:lnTo>
                      <a:pt x="0" y="796"/>
                    </a:lnTo>
                    <a:lnTo>
                      <a:pt x="0" y="1676"/>
                    </a:lnTo>
                    <a:lnTo>
                      <a:pt x="1576" y="888"/>
                    </a:lnTo>
                    <a:lnTo>
                      <a:pt x="15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355;p49">
                <a:extLst>
                  <a:ext uri="{FF2B5EF4-FFF2-40B4-BE49-F238E27FC236}">
                    <a16:creationId xmlns:a16="http://schemas.microsoft.com/office/drawing/2014/main" id="{5CDA950C-E7A5-D1C1-162D-3378AC3F9DFA}"/>
                  </a:ext>
                </a:extLst>
              </p:cNvPr>
              <p:cNvSpPr/>
              <p:nvPr/>
            </p:nvSpPr>
            <p:spPr>
              <a:xfrm>
                <a:off x="3390771" y="4167993"/>
                <a:ext cx="44152" cy="46897"/>
              </a:xfrm>
              <a:custGeom>
                <a:avLst/>
                <a:gdLst/>
                <a:ahLst/>
                <a:cxnLst/>
                <a:rect l="l" t="t" r="r" b="b"/>
                <a:pathLst>
                  <a:path w="1576" h="1674" extrusionOk="0">
                    <a:moveTo>
                      <a:pt x="1576" y="1"/>
                    </a:moveTo>
                    <a:lnTo>
                      <a:pt x="1400" y="92"/>
                    </a:lnTo>
                    <a:lnTo>
                      <a:pt x="0" y="793"/>
                    </a:lnTo>
                    <a:lnTo>
                      <a:pt x="0" y="1673"/>
                    </a:lnTo>
                    <a:lnTo>
                      <a:pt x="1576" y="884"/>
                    </a:lnTo>
                    <a:lnTo>
                      <a:pt x="15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356;p49">
                <a:extLst>
                  <a:ext uri="{FF2B5EF4-FFF2-40B4-BE49-F238E27FC236}">
                    <a16:creationId xmlns:a16="http://schemas.microsoft.com/office/drawing/2014/main" id="{2FEE88AD-99E0-B57F-4DE6-5B61FD3E0046}"/>
                  </a:ext>
                </a:extLst>
              </p:cNvPr>
              <p:cNvSpPr/>
              <p:nvPr/>
            </p:nvSpPr>
            <p:spPr>
              <a:xfrm>
                <a:off x="3390771" y="4036154"/>
                <a:ext cx="44152" cy="22160"/>
              </a:xfrm>
              <a:custGeom>
                <a:avLst/>
                <a:gdLst/>
                <a:ahLst/>
                <a:cxnLst/>
                <a:rect l="l" t="t" r="r" b="b"/>
                <a:pathLst>
                  <a:path w="1576" h="791" extrusionOk="0">
                    <a:moveTo>
                      <a:pt x="0" y="1"/>
                    </a:moveTo>
                    <a:lnTo>
                      <a:pt x="0" y="790"/>
                    </a:lnTo>
                    <a:lnTo>
                      <a:pt x="1576" y="790"/>
                    </a:lnTo>
                    <a:lnTo>
                      <a:pt x="15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357;p49">
                <a:extLst>
                  <a:ext uri="{FF2B5EF4-FFF2-40B4-BE49-F238E27FC236}">
                    <a16:creationId xmlns:a16="http://schemas.microsoft.com/office/drawing/2014/main" id="{6DC5CCAA-1F05-7362-8E9B-D8A0BFBF94B3}"/>
                  </a:ext>
                </a:extLst>
              </p:cNvPr>
              <p:cNvSpPr/>
              <p:nvPr/>
            </p:nvSpPr>
            <p:spPr>
              <a:xfrm>
                <a:off x="3390771" y="4125214"/>
                <a:ext cx="11066" cy="22104"/>
              </a:xfrm>
              <a:custGeom>
                <a:avLst/>
                <a:gdLst/>
                <a:ahLst/>
                <a:cxnLst/>
                <a:rect l="l" t="t" r="r" b="b"/>
                <a:pathLst>
                  <a:path w="395" h="789" extrusionOk="0">
                    <a:moveTo>
                      <a:pt x="0" y="1"/>
                    </a:moveTo>
                    <a:lnTo>
                      <a:pt x="0" y="788"/>
                    </a:lnTo>
                    <a:lnTo>
                      <a:pt x="395" y="788"/>
                    </a:lnTo>
                    <a:lnTo>
                      <a:pt x="3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358;p49">
                <a:extLst>
                  <a:ext uri="{FF2B5EF4-FFF2-40B4-BE49-F238E27FC236}">
                    <a16:creationId xmlns:a16="http://schemas.microsoft.com/office/drawing/2014/main" id="{046892AC-36D4-0CD4-BEED-5D353DC4BE53}"/>
                  </a:ext>
                </a:extLst>
              </p:cNvPr>
              <p:cNvSpPr/>
              <p:nvPr/>
            </p:nvSpPr>
            <p:spPr>
              <a:xfrm>
                <a:off x="3390771" y="4081090"/>
                <a:ext cx="11066" cy="22076"/>
              </a:xfrm>
              <a:custGeom>
                <a:avLst/>
                <a:gdLst/>
                <a:ahLst/>
                <a:cxnLst/>
                <a:rect l="l" t="t" r="r" b="b"/>
                <a:pathLst>
                  <a:path w="395" h="788" extrusionOk="0">
                    <a:moveTo>
                      <a:pt x="0" y="0"/>
                    </a:moveTo>
                    <a:lnTo>
                      <a:pt x="0" y="788"/>
                    </a:lnTo>
                    <a:lnTo>
                      <a:pt x="395" y="788"/>
                    </a:lnTo>
                    <a:lnTo>
                      <a:pt x="3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359;p49">
                <a:extLst>
                  <a:ext uri="{FF2B5EF4-FFF2-40B4-BE49-F238E27FC236}">
                    <a16:creationId xmlns:a16="http://schemas.microsoft.com/office/drawing/2014/main" id="{A6812755-F71B-BA92-52CF-8E821EC2C61B}"/>
                  </a:ext>
                </a:extLst>
              </p:cNvPr>
              <p:cNvSpPr/>
              <p:nvPr/>
            </p:nvSpPr>
            <p:spPr>
              <a:xfrm>
                <a:off x="3390771" y="4223266"/>
                <a:ext cx="44152" cy="46981"/>
              </a:xfrm>
              <a:custGeom>
                <a:avLst/>
                <a:gdLst/>
                <a:ahLst/>
                <a:cxnLst/>
                <a:rect l="l" t="t" r="r" b="b"/>
                <a:pathLst>
                  <a:path w="1576" h="1677" extrusionOk="0">
                    <a:moveTo>
                      <a:pt x="1576" y="1"/>
                    </a:moveTo>
                    <a:lnTo>
                      <a:pt x="1400" y="96"/>
                    </a:lnTo>
                    <a:lnTo>
                      <a:pt x="0" y="796"/>
                    </a:lnTo>
                    <a:lnTo>
                      <a:pt x="0" y="1676"/>
                    </a:lnTo>
                    <a:lnTo>
                      <a:pt x="1576" y="888"/>
                    </a:lnTo>
                    <a:lnTo>
                      <a:pt x="1576" y="1"/>
                    </a:lnTo>
                    <a:close/>
                  </a:path>
                </a:pathLst>
              </a:custGeom>
              <a:solidFill>
                <a:srgbClr val="000000">
                  <a:alpha val="5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360;p49">
                <a:extLst>
                  <a:ext uri="{FF2B5EF4-FFF2-40B4-BE49-F238E27FC236}">
                    <a16:creationId xmlns:a16="http://schemas.microsoft.com/office/drawing/2014/main" id="{89807F54-D323-C336-236B-75FAA8B8CBA8}"/>
                  </a:ext>
                </a:extLst>
              </p:cNvPr>
              <p:cNvSpPr/>
              <p:nvPr/>
            </p:nvSpPr>
            <p:spPr>
              <a:xfrm>
                <a:off x="3390771" y="4167993"/>
                <a:ext cx="44152" cy="46897"/>
              </a:xfrm>
              <a:custGeom>
                <a:avLst/>
                <a:gdLst/>
                <a:ahLst/>
                <a:cxnLst/>
                <a:rect l="l" t="t" r="r" b="b"/>
                <a:pathLst>
                  <a:path w="1576" h="1674" extrusionOk="0">
                    <a:moveTo>
                      <a:pt x="1576" y="1"/>
                    </a:moveTo>
                    <a:lnTo>
                      <a:pt x="1400" y="92"/>
                    </a:lnTo>
                    <a:lnTo>
                      <a:pt x="0" y="793"/>
                    </a:lnTo>
                    <a:lnTo>
                      <a:pt x="0" y="1673"/>
                    </a:lnTo>
                    <a:lnTo>
                      <a:pt x="1576" y="884"/>
                    </a:lnTo>
                    <a:lnTo>
                      <a:pt x="1576" y="1"/>
                    </a:lnTo>
                    <a:close/>
                  </a:path>
                </a:pathLst>
              </a:custGeom>
              <a:solidFill>
                <a:srgbClr val="000000">
                  <a:alpha val="5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361;p49">
                <a:extLst>
                  <a:ext uri="{FF2B5EF4-FFF2-40B4-BE49-F238E27FC236}">
                    <a16:creationId xmlns:a16="http://schemas.microsoft.com/office/drawing/2014/main" id="{27349172-6192-B848-E8EF-FE10C01ED7DF}"/>
                  </a:ext>
                </a:extLst>
              </p:cNvPr>
              <p:cNvSpPr/>
              <p:nvPr/>
            </p:nvSpPr>
            <p:spPr>
              <a:xfrm>
                <a:off x="3390771" y="4036154"/>
                <a:ext cx="44152" cy="22160"/>
              </a:xfrm>
              <a:custGeom>
                <a:avLst/>
                <a:gdLst/>
                <a:ahLst/>
                <a:cxnLst/>
                <a:rect l="l" t="t" r="r" b="b"/>
                <a:pathLst>
                  <a:path w="1576" h="791" extrusionOk="0">
                    <a:moveTo>
                      <a:pt x="0" y="1"/>
                    </a:moveTo>
                    <a:lnTo>
                      <a:pt x="0" y="790"/>
                    </a:lnTo>
                    <a:lnTo>
                      <a:pt x="1576" y="790"/>
                    </a:lnTo>
                    <a:lnTo>
                      <a:pt x="1576" y="1"/>
                    </a:lnTo>
                    <a:close/>
                  </a:path>
                </a:pathLst>
              </a:custGeom>
              <a:solidFill>
                <a:srgbClr val="000000">
                  <a:alpha val="5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362;p49">
                <a:extLst>
                  <a:ext uri="{FF2B5EF4-FFF2-40B4-BE49-F238E27FC236}">
                    <a16:creationId xmlns:a16="http://schemas.microsoft.com/office/drawing/2014/main" id="{31EDF58A-4DAB-9185-0605-A40460CEABF4}"/>
                  </a:ext>
                </a:extLst>
              </p:cNvPr>
              <p:cNvSpPr/>
              <p:nvPr/>
            </p:nvSpPr>
            <p:spPr>
              <a:xfrm>
                <a:off x="3390771" y="4125214"/>
                <a:ext cx="11066" cy="22104"/>
              </a:xfrm>
              <a:custGeom>
                <a:avLst/>
                <a:gdLst/>
                <a:ahLst/>
                <a:cxnLst/>
                <a:rect l="l" t="t" r="r" b="b"/>
                <a:pathLst>
                  <a:path w="395" h="789" extrusionOk="0">
                    <a:moveTo>
                      <a:pt x="0" y="1"/>
                    </a:moveTo>
                    <a:lnTo>
                      <a:pt x="0" y="788"/>
                    </a:lnTo>
                    <a:lnTo>
                      <a:pt x="395" y="788"/>
                    </a:lnTo>
                    <a:lnTo>
                      <a:pt x="395" y="1"/>
                    </a:lnTo>
                    <a:close/>
                  </a:path>
                </a:pathLst>
              </a:custGeom>
              <a:solidFill>
                <a:srgbClr val="000000">
                  <a:alpha val="5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363;p49">
                <a:extLst>
                  <a:ext uri="{FF2B5EF4-FFF2-40B4-BE49-F238E27FC236}">
                    <a16:creationId xmlns:a16="http://schemas.microsoft.com/office/drawing/2014/main" id="{8B731D37-B8FC-D855-7EA8-8BFB1AECD1EA}"/>
                  </a:ext>
                </a:extLst>
              </p:cNvPr>
              <p:cNvSpPr/>
              <p:nvPr/>
            </p:nvSpPr>
            <p:spPr>
              <a:xfrm>
                <a:off x="3390771" y="4081090"/>
                <a:ext cx="11066" cy="22076"/>
              </a:xfrm>
              <a:custGeom>
                <a:avLst/>
                <a:gdLst/>
                <a:ahLst/>
                <a:cxnLst/>
                <a:rect l="l" t="t" r="r" b="b"/>
                <a:pathLst>
                  <a:path w="395" h="788" extrusionOk="0">
                    <a:moveTo>
                      <a:pt x="0" y="0"/>
                    </a:moveTo>
                    <a:lnTo>
                      <a:pt x="0" y="788"/>
                    </a:lnTo>
                    <a:lnTo>
                      <a:pt x="395" y="788"/>
                    </a:lnTo>
                    <a:lnTo>
                      <a:pt x="395" y="0"/>
                    </a:lnTo>
                    <a:close/>
                  </a:path>
                </a:pathLst>
              </a:custGeom>
              <a:solidFill>
                <a:srgbClr val="000000">
                  <a:alpha val="5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50" name="Google Shape;1364;p49">
            <a:extLst>
              <a:ext uri="{FF2B5EF4-FFF2-40B4-BE49-F238E27FC236}">
                <a16:creationId xmlns:a16="http://schemas.microsoft.com/office/drawing/2014/main" id="{59B0EE64-5C2A-A77E-F1B1-48DD53868BCD}"/>
              </a:ext>
            </a:extLst>
          </p:cNvPr>
          <p:cNvGrpSpPr/>
          <p:nvPr/>
        </p:nvGrpSpPr>
        <p:grpSpPr>
          <a:xfrm>
            <a:off x="2877279" y="3451009"/>
            <a:ext cx="405314" cy="573158"/>
            <a:chOff x="2342421" y="3392313"/>
            <a:chExt cx="266479" cy="376830"/>
          </a:xfrm>
        </p:grpSpPr>
        <p:sp>
          <p:nvSpPr>
            <p:cNvPr id="1051" name="Google Shape;1365;p49">
              <a:extLst>
                <a:ext uri="{FF2B5EF4-FFF2-40B4-BE49-F238E27FC236}">
                  <a16:creationId xmlns:a16="http://schemas.microsoft.com/office/drawing/2014/main" id="{D227F8F4-682E-D2FE-7C33-8E72A899A91F}"/>
                </a:ext>
              </a:extLst>
            </p:cNvPr>
            <p:cNvSpPr/>
            <p:nvPr/>
          </p:nvSpPr>
          <p:spPr>
            <a:xfrm>
              <a:off x="2342421" y="3436437"/>
              <a:ext cx="140495" cy="332706"/>
            </a:xfrm>
            <a:custGeom>
              <a:avLst/>
              <a:gdLst/>
              <a:ahLst/>
              <a:cxnLst/>
              <a:rect l="l" t="t" r="r" b="b"/>
              <a:pathLst>
                <a:path w="5015" h="11876" extrusionOk="0">
                  <a:moveTo>
                    <a:pt x="1" y="1"/>
                  </a:moveTo>
                  <a:lnTo>
                    <a:pt x="1" y="11876"/>
                  </a:lnTo>
                  <a:lnTo>
                    <a:pt x="4751" y="11876"/>
                  </a:lnTo>
                  <a:lnTo>
                    <a:pt x="5015" y="5937"/>
                  </a:lnTo>
                  <a:lnTo>
                    <a:pt x="47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366;p49">
              <a:extLst>
                <a:ext uri="{FF2B5EF4-FFF2-40B4-BE49-F238E27FC236}">
                  <a16:creationId xmlns:a16="http://schemas.microsoft.com/office/drawing/2014/main" id="{12E14541-3DEE-2994-86F5-BD30DB36D497}"/>
                </a:ext>
              </a:extLst>
            </p:cNvPr>
            <p:cNvSpPr/>
            <p:nvPr/>
          </p:nvSpPr>
          <p:spPr>
            <a:xfrm>
              <a:off x="2475633" y="3436437"/>
              <a:ext cx="133267" cy="332706"/>
            </a:xfrm>
            <a:custGeom>
              <a:avLst/>
              <a:gdLst/>
              <a:ahLst/>
              <a:cxnLst/>
              <a:rect l="l" t="t" r="r" b="b"/>
              <a:pathLst>
                <a:path w="4757" h="11876" extrusionOk="0">
                  <a:moveTo>
                    <a:pt x="0" y="1"/>
                  </a:moveTo>
                  <a:lnTo>
                    <a:pt x="0" y="11876"/>
                  </a:lnTo>
                  <a:lnTo>
                    <a:pt x="4756" y="11876"/>
                  </a:lnTo>
                  <a:lnTo>
                    <a:pt x="47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367;p49">
              <a:extLst>
                <a:ext uri="{FF2B5EF4-FFF2-40B4-BE49-F238E27FC236}">
                  <a16:creationId xmlns:a16="http://schemas.microsoft.com/office/drawing/2014/main" id="{424FC1F2-D19D-9856-3F73-014DAC713A05}"/>
                </a:ext>
              </a:extLst>
            </p:cNvPr>
            <p:cNvSpPr/>
            <p:nvPr/>
          </p:nvSpPr>
          <p:spPr>
            <a:xfrm>
              <a:off x="2364469" y="3458513"/>
              <a:ext cx="118363" cy="288526"/>
            </a:xfrm>
            <a:custGeom>
              <a:avLst/>
              <a:gdLst/>
              <a:ahLst/>
              <a:cxnLst/>
              <a:rect l="l" t="t" r="r" b="b"/>
              <a:pathLst>
                <a:path w="4225" h="10299" extrusionOk="0">
                  <a:moveTo>
                    <a:pt x="0" y="1"/>
                  </a:moveTo>
                  <a:lnTo>
                    <a:pt x="0" y="10298"/>
                  </a:lnTo>
                  <a:lnTo>
                    <a:pt x="3961" y="10298"/>
                  </a:lnTo>
                  <a:lnTo>
                    <a:pt x="4225" y="5149"/>
                  </a:lnTo>
                  <a:lnTo>
                    <a:pt x="39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368;p49">
              <a:extLst>
                <a:ext uri="{FF2B5EF4-FFF2-40B4-BE49-F238E27FC236}">
                  <a16:creationId xmlns:a16="http://schemas.microsoft.com/office/drawing/2014/main" id="{DBC8D92A-C851-CE68-873E-8F25DD2C5BC9}"/>
                </a:ext>
              </a:extLst>
            </p:cNvPr>
            <p:cNvSpPr/>
            <p:nvPr/>
          </p:nvSpPr>
          <p:spPr>
            <a:xfrm>
              <a:off x="2475633" y="3458513"/>
              <a:ext cx="111136" cy="288526"/>
            </a:xfrm>
            <a:custGeom>
              <a:avLst/>
              <a:gdLst/>
              <a:ahLst/>
              <a:cxnLst/>
              <a:rect l="l" t="t" r="r" b="b"/>
              <a:pathLst>
                <a:path w="3967" h="10299" extrusionOk="0">
                  <a:moveTo>
                    <a:pt x="0" y="1"/>
                  </a:moveTo>
                  <a:lnTo>
                    <a:pt x="0" y="10298"/>
                  </a:lnTo>
                  <a:lnTo>
                    <a:pt x="3967" y="10298"/>
                  </a:lnTo>
                  <a:lnTo>
                    <a:pt x="39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369;p49">
              <a:extLst>
                <a:ext uri="{FF2B5EF4-FFF2-40B4-BE49-F238E27FC236}">
                  <a16:creationId xmlns:a16="http://schemas.microsoft.com/office/drawing/2014/main" id="{A96149E5-63E4-BBE3-AA74-7166F312F219}"/>
                </a:ext>
              </a:extLst>
            </p:cNvPr>
            <p:cNvSpPr/>
            <p:nvPr/>
          </p:nvSpPr>
          <p:spPr>
            <a:xfrm>
              <a:off x="2386573" y="3503421"/>
              <a:ext cx="66227" cy="66283"/>
            </a:xfrm>
            <a:custGeom>
              <a:avLst/>
              <a:gdLst/>
              <a:ahLst/>
              <a:cxnLst/>
              <a:rect l="l" t="t" r="r" b="b"/>
              <a:pathLst>
                <a:path w="2364" h="2366" extrusionOk="0">
                  <a:moveTo>
                    <a:pt x="0" y="1"/>
                  </a:moveTo>
                  <a:lnTo>
                    <a:pt x="0" y="2366"/>
                  </a:lnTo>
                  <a:lnTo>
                    <a:pt x="2364" y="2366"/>
                  </a:lnTo>
                  <a:lnTo>
                    <a:pt x="23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370;p49">
              <a:extLst>
                <a:ext uri="{FF2B5EF4-FFF2-40B4-BE49-F238E27FC236}">
                  <a16:creationId xmlns:a16="http://schemas.microsoft.com/office/drawing/2014/main" id="{B0264218-03A0-1A5E-E00A-1B834F953EC9}"/>
                </a:ext>
              </a:extLst>
            </p:cNvPr>
            <p:cNvSpPr/>
            <p:nvPr/>
          </p:nvSpPr>
          <p:spPr>
            <a:xfrm>
              <a:off x="2486671" y="3503421"/>
              <a:ext cx="77293" cy="22104"/>
            </a:xfrm>
            <a:custGeom>
              <a:avLst/>
              <a:gdLst/>
              <a:ahLst/>
              <a:cxnLst/>
              <a:rect l="l" t="t" r="r" b="b"/>
              <a:pathLst>
                <a:path w="2759" h="789" extrusionOk="0">
                  <a:moveTo>
                    <a:pt x="1" y="1"/>
                  </a:moveTo>
                  <a:lnTo>
                    <a:pt x="1" y="789"/>
                  </a:lnTo>
                  <a:lnTo>
                    <a:pt x="2759" y="789"/>
                  </a:lnTo>
                  <a:lnTo>
                    <a:pt x="275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371;p49">
              <a:extLst>
                <a:ext uri="{FF2B5EF4-FFF2-40B4-BE49-F238E27FC236}">
                  <a16:creationId xmlns:a16="http://schemas.microsoft.com/office/drawing/2014/main" id="{B225AD2A-F1B0-3BAE-5770-7D4C37565F9F}"/>
                </a:ext>
              </a:extLst>
            </p:cNvPr>
            <p:cNvSpPr/>
            <p:nvPr/>
          </p:nvSpPr>
          <p:spPr>
            <a:xfrm>
              <a:off x="2508718" y="3547600"/>
              <a:ext cx="55246" cy="22104"/>
            </a:xfrm>
            <a:custGeom>
              <a:avLst/>
              <a:gdLst/>
              <a:ahLst/>
              <a:cxnLst/>
              <a:rect l="l" t="t" r="r" b="b"/>
              <a:pathLst>
                <a:path w="1972" h="789" extrusionOk="0">
                  <a:moveTo>
                    <a:pt x="0" y="1"/>
                  </a:moveTo>
                  <a:lnTo>
                    <a:pt x="0" y="789"/>
                  </a:lnTo>
                  <a:lnTo>
                    <a:pt x="1972" y="789"/>
                  </a:lnTo>
                  <a:lnTo>
                    <a:pt x="19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372;p49">
              <a:extLst>
                <a:ext uri="{FF2B5EF4-FFF2-40B4-BE49-F238E27FC236}">
                  <a16:creationId xmlns:a16="http://schemas.microsoft.com/office/drawing/2014/main" id="{35F3ADBB-938D-F0FB-3984-3C0F95A341D6}"/>
                </a:ext>
              </a:extLst>
            </p:cNvPr>
            <p:cNvSpPr/>
            <p:nvPr/>
          </p:nvSpPr>
          <p:spPr>
            <a:xfrm>
              <a:off x="2486671" y="3591696"/>
              <a:ext cx="77293" cy="22160"/>
            </a:xfrm>
            <a:custGeom>
              <a:avLst/>
              <a:gdLst/>
              <a:ahLst/>
              <a:cxnLst/>
              <a:rect l="l" t="t" r="r" b="b"/>
              <a:pathLst>
                <a:path w="2759" h="791" extrusionOk="0">
                  <a:moveTo>
                    <a:pt x="1" y="1"/>
                  </a:moveTo>
                  <a:lnTo>
                    <a:pt x="1" y="790"/>
                  </a:lnTo>
                  <a:lnTo>
                    <a:pt x="2759" y="790"/>
                  </a:lnTo>
                  <a:lnTo>
                    <a:pt x="275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373;p49">
              <a:extLst>
                <a:ext uri="{FF2B5EF4-FFF2-40B4-BE49-F238E27FC236}">
                  <a16:creationId xmlns:a16="http://schemas.microsoft.com/office/drawing/2014/main" id="{D5C0F3C8-F7B3-BFC5-E9C6-835DFE238CFA}"/>
                </a:ext>
              </a:extLst>
            </p:cNvPr>
            <p:cNvSpPr/>
            <p:nvPr/>
          </p:nvSpPr>
          <p:spPr>
            <a:xfrm>
              <a:off x="2508718" y="3635876"/>
              <a:ext cx="55246" cy="22160"/>
            </a:xfrm>
            <a:custGeom>
              <a:avLst/>
              <a:gdLst/>
              <a:ahLst/>
              <a:cxnLst/>
              <a:rect l="l" t="t" r="r" b="b"/>
              <a:pathLst>
                <a:path w="1972" h="791" extrusionOk="0">
                  <a:moveTo>
                    <a:pt x="0" y="1"/>
                  </a:moveTo>
                  <a:lnTo>
                    <a:pt x="0" y="790"/>
                  </a:lnTo>
                  <a:lnTo>
                    <a:pt x="1972" y="790"/>
                  </a:lnTo>
                  <a:lnTo>
                    <a:pt x="197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374;p49">
              <a:extLst>
                <a:ext uri="{FF2B5EF4-FFF2-40B4-BE49-F238E27FC236}">
                  <a16:creationId xmlns:a16="http://schemas.microsoft.com/office/drawing/2014/main" id="{CC33803E-88D5-95C8-4F93-C7EAA243410C}"/>
                </a:ext>
              </a:extLst>
            </p:cNvPr>
            <p:cNvSpPr/>
            <p:nvPr/>
          </p:nvSpPr>
          <p:spPr>
            <a:xfrm>
              <a:off x="2486671" y="3680812"/>
              <a:ext cx="77293" cy="22076"/>
            </a:xfrm>
            <a:custGeom>
              <a:avLst/>
              <a:gdLst/>
              <a:ahLst/>
              <a:cxnLst/>
              <a:rect l="l" t="t" r="r" b="b"/>
              <a:pathLst>
                <a:path w="2759" h="788" extrusionOk="0">
                  <a:moveTo>
                    <a:pt x="1" y="0"/>
                  </a:moveTo>
                  <a:lnTo>
                    <a:pt x="1" y="788"/>
                  </a:lnTo>
                  <a:lnTo>
                    <a:pt x="2759" y="788"/>
                  </a:lnTo>
                  <a:lnTo>
                    <a:pt x="27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375;p49">
              <a:extLst>
                <a:ext uri="{FF2B5EF4-FFF2-40B4-BE49-F238E27FC236}">
                  <a16:creationId xmlns:a16="http://schemas.microsoft.com/office/drawing/2014/main" id="{E8E57FCB-6A51-95C0-33A9-267FC9EA1A13}"/>
                </a:ext>
              </a:extLst>
            </p:cNvPr>
            <p:cNvSpPr/>
            <p:nvPr/>
          </p:nvSpPr>
          <p:spPr>
            <a:xfrm>
              <a:off x="2386573" y="3591696"/>
              <a:ext cx="77293" cy="22160"/>
            </a:xfrm>
            <a:custGeom>
              <a:avLst/>
              <a:gdLst/>
              <a:ahLst/>
              <a:cxnLst/>
              <a:rect l="l" t="t" r="r" b="b"/>
              <a:pathLst>
                <a:path w="2759" h="791" extrusionOk="0">
                  <a:moveTo>
                    <a:pt x="0" y="1"/>
                  </a:moveTo>
                  <a:lnTo>
                    <a:pt x="0" y="790"/>
                  </a:lnTo>
                  <a:lnTo>
                    <a:pt x="2758" y="790"/>
                  </a:lnTo>
                  <a:lnTo>
                    <a:pt x="275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376;p49">
              <a:extLst>
                <a:ext uri="{FF2B5EF4-FFF2-40B4-BE49-F238E27FC236}">
                  <a16:creationId xmlns:a16="http://schemas.microsoft.com/office/drawing/2014/main" id="{C3606D9F-9C32-5419-5890-E4EFA46CA814}"/>
                </a:ext>
              </a:extLst>
            </p:cNvPr>
            <p:cNvSpPr/>
            <p:nvPr/>
          </p:nvSpPr>
          <p:spPr>
            <a:xfrm>
              <a:off x="2386573" y="3635876"/>
              <a:ext cx="55246" cy="22160"/>
            </a:xfrm>
            <a:custGeom>
              <a:avLst/>
              <a:gdLst/>
              <a:ahLst/>
              <a:cxnLst/>
              <a:rect l="l" t="t" r="r" b="b"/>
              <a:pathLst>
                <a:path w="1972" h="791" extrusionOk="0">
                  <a:moveTo>
                    <a:pt x="0" y="1"/>
                  </a:moveTo>
                  <a:lnTo>
                    <a:pt x="0" y="790"/>
                  </a:lnTo>
                  <a:lnTo>
                    <a:pt x="1972" y="790"/>
                  </a:lnTo>
                  <a:lnTo>
                    <a:pt x="197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377;p49">
              <a:extLst>
                <a:ext uri="{FF2B5EF4-FFF2-40B4-BE49-F238E27FC236}">
                  <a16:creationId xmlns:a16="http://schemas.microsoft.com/office/drawing/2014/main" id="{12F65931-11A5-C70C-5E51-258E96B6A537}"/>
                </a:ext>
              </a:extLst>
            </p:cNvPr>
            <p:cNvSpPr/>
            <p:nvPr/>
          </p:nvSpPr>
          <p:spPr>
            <a:xfrm>
              <a:off x="2386573" y="3680812"/>
              <a:ext cx="77293" cy="22076"/>
            </a:xfrm>
            <a:custGeom>
              <a:avLst/>
              <a:gdLst/>
              <a:ahLst/>
              <a:cxnLst/>
              <a:rect l="l" t="t" r="r" b="b"/>
              <a:pathLst>
                <a:path w="2759" h="788" extrusionOk="0">
                  <a:moveTo>
                    <a:pt x="0" y="0"/>
                  </a:moveTo>
                  <a:lnTo>
                    <a:pt x="0" y="788"/>
                  </a:lnTo>
                  <a:lnTo>
                    <a:pt x="2758" y="788"/>
                  </a:lnTo>
                  <a:lnTo>
                    <a:pt x="275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378;p49">
              <a:extLst>
                <a:ext uri="{FF2B5EF4-FFF2-40B4-BE49-F238E27FC236}">
                  <a16:creationId xmlns:a16="http://schemas.microsoft.com/office/drawing/2014/main" id="{AF3D7C5F-D251-95C6-ED2A-DECBD939C104}"/>
                </a:ext>
              </a:extLst>
            </p:cNvPr>
            <p:cNvSpPr/>
            <p:nvPr/>
          </p:nvSpPr>
          <p:spPr>
            <a:xfrm>
              <a:off x="2419687" y="3392313"/>
              <a:ext cx="62614" cy="66255"/>
            </a:xfrm>
            <a:custGeom>
              <a:avLst/>
              <a:gdLst/>
              <a:ahLst/>
              <a:cxnLst/>
              <a:rect l="l" t="t" r="r" b="b"/>
              <a:pathLst>
                <a:path w="2235" h="2365" extrusionOk="0">
                  <a:moveTo>
                    <a:pt x="790" y="0"/>
                  </a:moveTo>
                  <a:lnTo>
                    <a:pt x="790" y="788"/>
                  </a:lnTo>
                  <a:lnTo>
                    <a:pt x="1" y="788"/>
                  </a:lnTo>
                  <a:lnTo>
                    <a:pt x="1" y="2365"/>
                  </a:lnTo>
                  <a:lnTo>
                    <a:pt x="1972" y="2365"/>
                  </a:lnTo>
                  <a:lnTo>
                    <a:pt x="2235" y="1183"/>
                  </a:lnTo>
                  <a:lnTo>
                    <a:pt x="197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379;p49">
              <a:extLst>
                <a:ext uri="{FF2B5EF4-FFF2-40B4-BE49-F238E27FC236}">
                  <a16:creationId xmlns:a16="http://schemas.microsoft.com/office/drawing/2014/main" id="{E12766F3-933F-0864-44B2-8122EC0867AB}"/>
                </a:ext>
              </a:extLst>
            </p:cNvPr>
            <p:cNvSpPr/>
            <p:nvPr/>
          </p:nvSpPr>
          <p:spPr>
            <a:xfrm>
              <a:off x="2475577" y="3392313"/>
              <a:ext cx="55274" cy="66227"/>
            </a:xfrm>
            <a:custGeom>
              <a:avLst/>
              <a:gdLst/>
              <a:ahLst/>
              <a:cxnLst/>
              <a:rect l="l" t="t" r="r" b="b"/>
              <a:pathLst>
                <a:path w="1973" h="2364" extrusionOk="0">
                  <a:moveTo>
                    <a:pt x="1" y="0"/>
                  </a:moveTo>
                  <a:lnTo>
                    <a:pt x="1" y="2364"/>
                  </a:lnTo>
                  <a:lnTo>
                    <a:pt x="1972" y="2364"/>
                  </a:lnTo>
                  <a:lnTo>
                    <a:pt x="1972" y="788"/>
                  </a:lnTo>
                  <a:lnTo>
                    <a:pt x="1183" y="788"/>
                  </a:lnTo>
                  <a:lnTo>
                    <a:pt x="118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3097476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barn(inVertical)">
                                      <p:cBhvr>
                                        <p:cTn id="10" dur="500"/>
                                        <p:tgtEl>
                                          <p:spTgt spid="3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050"/>
                                        </p:tgtEl>
                                        <p:attrNameLst>
                                          <p:attrName>style.visibility</p:attrName>
                                        </p:attrNameLst>
                                      </p:cBhvr>
                                      <p:to>
                                        <p:strVal val="visible"/>
                                      </p:to>
                                    </p:set>
                                    <p:animEffect transition="in" filter="barn(inVertical)">
                                      <p:cBhvr>
                                        <p:cTn id="15" dur="500"/>
                                        <p:tgtEl>
                                          <p:spTgt spid="105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barn(inVertical)">
                                      <p:cBhvr>
                                        <p:cTn id="1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55"/>
        <p:cNvGrpSpPr/>
        <p:nvPr/>
      </p:nvGrpSpPr>
      <p:grpSpPr>
        <a:xfrm>
          <a:off x="0" y="0"/>
          <a:ext cx="0" cy="0"/>
          <a:chOff x="0" y="0"/>
          <a:chExt cx="0" cy="0"/>
        </a:xfrm>
      </p:grpSpPr>
      <p:sp>
        <p:nvSpPr>
          <p:cNvPr id="1657" name="Google Shape;1657;p51"/>
          <p:cNvSpPr/>
          <p:nvPr/>
        </p:nvSpPr>
        <p:spPr>
          <a:xfrm rot="-2700447">
            <a:off x="7921967" y="2020358"/>
            <a:ext cx="180767" cy="182887"/>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8" name="Google Shape;1658;p51"/>
          <p:cNvGrpSpPr/>
          <p:nvPr/>
        </p:nvGrpSpPr>
        <p:grpSpPr>
          <a:xfrm>
            <a:off x="443552" y="4044420"/>
            <a:ext cx="1998883" cy="899683"/>
            <a:chOff x="1694482" y="-3315945"/>
            <a:chExt cx="6996439" cy="3149048"/>
          </a:xfrm>
        </p:grpSpPr>
        <p:sp>
          <p:nvSpPr>
            <p:cNvPr id="1659" name="Google Shape;1659;p51"/>
            <p:cNvSpPr/>
            <p:nvPr/>
          </p:nvSpPr>
          <p:spPr>
            <a:xfrm>
              <a:off x="3016662" y="-2079210"/>
              <a:ext cx="2829147" cy="1912313"/>
            </a:xfrm>
            <a:custGeom>
              <a:avLst/>
              <a:gdLst/>
              <a:ahLst/>
              <a:cxnLst/>
              <a:rect l="l" t="t" r="r" b="b"/>
              <a:pathLst>
                <a:path w="9569" h="6468" extrusionOk="0">
                  <a:moveTo>
                    <a:pt x="7387" y="0"/>
                  </a:moveTo>
                  <a:lnTo>
                    <a:pt x="1789" y="2180"/>
                  </a:lnTo>
                  <a:lnTo>
                    <a:pt x="0" y="5164"/>
                  </a:lnTo>
                  <a:lnTo>
                    <a:pt x="649" y="6467"/>
                  </a:lnTo>
                  <a:lnTo>
                    <a:pt x="9568" y="1656"/>
                  </a:lnTo>
                  <a:lnTo>
                    <a:pt x="738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51"/>
            <p:cNvSpPr/>
            <p:nvPr/>
          </p:nvSpPr>
          <p:spPr>
            <a:xfrm>
              <a:off x="4071568" y="-2378711"/>
              <a:ext cx="4531838" cy="1883930"/>
            </a:xfrm>
            <a:custGeom>
              <a:avLst/>
              <a:gdLst/>
              <a:ahLst/>
              <a:cxnLst/>
              <a:rect l="l" t="t" r="r" b="b"/>
              <a:pathLst>
                <a:path w="15328" h="6372" extrusionOk="0">
                  <a:moveTo>
                    <a:pt x="9720" y="0"/>
                  </a:moveTo>
                  <a:cubicBezTo>
                    <a:pt x="8627" y="0"/>
                    <a:pt x="7546" y="269"/>
                    <a:pt x="6562" y="753"/>
                  </a:cubicBezTo>
                  <a:lnTo>
                    <a:pt x="1" y="3790"/>
                  </a:lnTo>
                  <a:lnTo>
                    <a:pt x="2242" y="3608"/>
                  </a:lnTo>
                  <a:lnTo>
                    <a:pt x="4456" y="3996"/>
                  </a:lnTo>
                  <a:lnTo>
                    <a:pt x="6449" y="5010"/>
                  </a:lnTo>
                  <a:lnTo>
                    <a:pt x="7825" y="6371"/>
                  </a:lnTo>
                  <a:lnTo>
                    <a:pt x="15327" y="2947"/>
                  </a:lnTo>
                  <a:cubicBezTo>
                    <a:pt x="14259" y="1456"/>
                    <a:pt x="12689" y="428"/>
                    <a:pt x="10876" y="102"/>
                  </a:cubicBezTo>
                  <a:cubicBezTo>
                    <a:pt x="10492" y="33"/>
                    <a:pt x="10105" y="0"/>
                    <a:pt x="9720" y="0"/>
                  </a:cubicBezTo>
                  <a:close/>
                </a:path>
              </a:pathLst>
            </a:custGeom>
            <a:solidFill>
              <a:srgbClr val="5F5F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1" name="Google Shape;1661;p51"/>
            <p:cNvGrpSpPr/>
            <p:nvPr/>
          </p:nvGrpSpPr>
          <p:grpSpPr>
            <a:xfrm>
              <a:off x="1694482" y="-1924581"/>
              <a:ext cx="1455226" cy="1612812"/>
              <a:chOff x="1694482" y="-1924581"/>
              <a:chExt cx="1455226" cy="1612812"/>
            </a:xfrm>
          </p:grpSpPr>
          <p:sp>
            <p:nvSpPr>
              <p:cNvPr id="1662" name="Google Shape;1662;p51"/>
              <p:cNvSpPr/>
              <p:nvPr/>
            </p:nvSpPr>
            <p:spPr>
              <a:xfrm>
                <a:off x="1694482" y="-1924581"/>
                <a:ext cx="1455226" cy="1612812"/>
              </a:xfrm>
              <a:custGeom>
                <a:avLst/>
                <a:gdLst/>
                <a:ahLst/>
                <a:cxnLst/>
                <a:rect l="l" t="t" r="r" b="b"/>
                <a:pathLst>
                  <a:path w="4922" h="5455" extrusionOk="0">
                    <a:moveTo>
                      <a:pt x="2595" y="0"/>
                    </a:moveTo>
                    <a:cubicBezTo>
                      <a:pt x="1913" y="0"/>
                      <a:pt x="0" y="417"/>
                      <a:pt x="0" y="417"/>
                    </a:cubicBezTo>
                    <a:lnTo>
                      <a:pt x="0" y="696"/>
                    </a:lnTo>
                    <a:cubicBezTo>
                      <a:pt x="4257" y="717"/>
                      <a:pt x="3971" y="5176"/>
                      <a:pt x="3971" y="5176"/>
                    </a:cubicBezTo>
                    <a:lnTo>
                      <a:pt x="4348" y="5455"/>
                    </a:lnTo>
                    <a:cubicBezTo>
                      <a:pt x="4348" y="5455"/>
                      <a:pt x="4922" y="3286"/>
                      <a:pt x="4774" y="2460"/>
                    </a:cubicBezTo>
                    <a:cubicBezTo>
                      <a:pt x="4627" y="1634"/>
                      <a:pt x="3258" y="61"/>
                      <a:pt x="2704" y="5"/>
                    </a:cubicBezTo>
                    <a:cubicBezTo>
                      <a:pt x="2672" y="2"/>
                      <a:pt x="2636" y="0"/>
                      <a:pt x="25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51"/>
              <p:cNvSpPr/>
              <p:nvPr/>
            </p:nvSpPr>
            <p:spPr>
              <a:xfrm>
                <a:off x="1694482" y="-1924581"/>
                <a:ext cx="1455226" cy="1612812"/>
              </a:xfrm>
              <a:custGeom>
                <a:avLst/>
                <a:gdLst/>
                <a:ahLst/>
                <a:cxnLst/>
                <a:rect l="l" t="t" r="r" b="b"/>
                <a:pathLst>
                  <a:path w="4922" h="5455" extrusionOk="0">
                    <a:moveTo>
                      <a:pt x="2595" y="0"/>
                    </a:moveTo>
                    <a:cubicBezTo>
                      <a:pt x="1913" y="0"/>
                      <a:pt x="0" y="417"/>
                      <a:pt x="0" y="417"/>
                    </a:cubicBezTo>
                    <a:lnTo>
                      <a:pt x="0" y="696"/>
                    </a:lnTo>
                    <a:cubicBezTo>
                      <a:pt x="4257" y="717"/>
                      <a:pt x="3971" y="5176"/>
                      <a:pt x="3971" y="5176"/>
                    </a:cubicBezTo>
                    <a:lnTo>
                      <a:pt x="4348" y="5455"/>
                    </a:lnTo>
                    <a:cubicBezTo>
                      <a:pt x="4348" y="5455"/>
                      <a:pt x="4922" y="3286"/>
                      <a:pt x="4774" y="2460"/>
                    </a:cubicBezTo>
                    <a:cubicBezTo>
                      <a:pt x="4627" y="1634"/>
                      <a:pt x="3258" y="61"/>
                      <a:pt x="2704" y="5"/>
                    </a:cubicBezTo>
                    <a:cubicBezTo>
                      <a:pt x="2672" y="2"/>
                      <a:pt x="2636" y="0"/>
                      <a:pt x="2595" y="0"/>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4" name="Google Shape;1664;p51"/>
            <p:cNvSpPr/>
            <p:nvPr/>
          </p:nvSpPr>
          <p:spPr>
            <a:xfrm>
              <a:off x="1694778" y="-3119924"/>
              <a:ext cx="3950576" cy="2814659"/>
            </a:xfrm>
            <a:custGeom>
              <a:avLst/>
              <a:gdLst/>
              <a:ahLst/>
              <a:cxnLst/>
              <a:rect l="l" t="t" r="r" b="b"/>
              <a:pathLst>
                <a:path w="13362" h="9520" extrusionOk="0">
                  <a:moveTo>
                    <a:pt x="8800" y="0"/>
                  </a:moveTo>
                  <a:cubicBezTo>
                    <a:pt x="8621" y="0"/>
                    <a:pt x="8443" y="10"/>
                    <a:pt x="8268" y="30"/>
                  </a:cubicBezTo>
                  <a:lnTo>
                    <a:pt x="0" y="4457"/>
                  </a:lnTo>
                  <a:cubicBezTo>
                    <a:pt x="143" y="4441"/>
                    <a:pt x="285" y="4433"/>
                    <a:pt x="426" y="4433"/>
                  </a:cubicBezTo>
                  <a:cubicBezTo>
                    <a:pt x="1683" y="4433"/>
                    <a:pt x="2863" y="5063"/>
                    <a:pt x="3595" y="6104"/>
                  </a:cubicBezTo>
                  <a:cubicBezTo>
                    <a:pt x="3951" y="6608"/>
                    <a:pt x="4194" y="7188"/>
                    <a:pt x="4304" y="7796"/>
                  </a:cubicBezTo>
                  <a:cubicBezTo>
                    <a:pt x="4357" y="8090"/>
                    <a:pt x="4381" y="8408"/>
                    <a:pt x="4386" y="8707"/>
                  </a:cubicBezTo>
                  <a:cubicBezTo>
                    <a:pt x="4393" y="9085"/>
                    <a:pt x="4347" y="9494"/>
                    <a:pt x="4348" y="9494"/>
                  </a:cubicBezTo>
                  <a:cubicBezTo>
                    <a:pt x="4348" y="9494"/>
                    <a:pt x="4348" y="9494"/>
                    <a:pt x="4348" y="9494"/>
                  </a:cubicBezTo>
                  <a:lnTo>
                    <a:pt x="4381" y="9520"/>
                  </a:lnTo>
                  <a:lnTo>
                    <a:pt x="4764" y="9136"/>
                  </a:lnTo>
                  <a:lnTo>
                    <a:pt x="6123" y="7590"/>
                  </a:lnTo>
                  <a:lnTo>
                    <a:pt x="7742" y="6608"/>
                  </a:lnTo>
                  <a:lnTo>
                    <a:pt x="13362" y="3871"/>
                  </a:lnTo>
                  <a:cubicBezTo>
                    <a:pt x="13362" y="3871"/>
                    <a:pt x="13362" y="2505"/>
                    <a:pt x="12234" y="1368"/>
                  </a:cubicBezTo>
                  <a:cubicBezTo>
                    <a:pt x="11361" y="490"/>
                    <a:pt x="10058" y="0"/>
                    <a:pt x="88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51"/>
            <p:cNvSpPr/>
            <p:nvPr/>
          </p:nvSpPr>
          <p:spPr>
            <a:xfrm>
              <a:off x="1734396" y="-3315945"/>
              <a:ext cx="3910957" cy="3008315"/>
            </a:xfrm>
            <a:custGeom>
              <a:avLst/>
              <a:gdLst/>
              <a:ahLst/>
              <a:cxnLst/>
              <a:rect l="l" t="t" r="r" b="b"/>
              <a:pathLst>
                <a:path w="13228" h="10175" extrusionOk="0">
                  <a:moveTo>
                    <a:pt x="8340" y="0"/>
                  </a:moveTo>
                  <a:lnTo>
                    <a:pt x="1" y="4322"/>
                  </a:lnTo>
                  <a:cubicBezTo>
                    <a:pt x="5316" y="5134"/>
                    <a:pt x="4231" y="10174"/>
                    <a:pt x="4231" y="10174"/>
                  </a:cubicBezTo>
                  <a:lnTo>
                    <a:pt x="4811" y="9613"/>
                  </a:lnTo>
                  <a:lnTo>
                    <a:pt x="5790" y="8192"/>
                  </a:lnTo>
                  <a:lnTo>
                    <a:pt x="8363" y="6747"/>
                  </a:lnTo>
                  <a:lnTo>
                    <a:pt x="13228" y="4535"/>
                  </a:lnTo>
                  <a:cubicBezTo>
                    <a:pt x="13083" y="367"/>
                    <a:pt x="8340" y="0"/>
                    <a:pt x="83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51"/>
            <p:cNvSpPr/>
            <p:nvPr/>
          </p:nvSpPr>
          <p:spPr>
            <a:xfrm>
              <a:off x="1734396" y="-3315945"/>
              <a:ext cx="3910957" cy="3008315"/>
            </a:xfrm>
            <a:custGeom>
              <a:avLst/>
              <a:gdLst/>
              <a:ahLst/>
              <a:cxnLst/>
              <a:rect l="l" t="t" r="r" b="b"/>
              <a:pathLst>
                <a:path w="13228" h="10175" extrusionOk="0">
                  <a:moveTo>
                    <a:pt x="8340" y="0"/>
                  </a:moveTo>
                  <a:lnTo>
                    <a:pt x="1" y="4322"/>
                  </a:lnTo>
                  <a:cubicBezTo>
                    <a:pt x="5316" y="5134"/>
                    <a:pt x="4231" y="10174"/>
                    <a:pt x="4231" y="10174"/>
                  </a:cubicBezTo>
                  <a:lnTo>
                    <a:pt x="4811" y="9613"/>
                  </a:lnTo>
                  <a:lnTo>
                    <a:pt x="5790" y="8192"/>
                  </a:lnTo>
                  <a:lnTo>
                    <a:pt x="8363" y="6747"/>
                  </a:lnTo>
                  <a:lnTo>
                    <a:pt x="13228" y="4535"/>
                  </a:lnTo>
                  <a:cubicBezTo>
                    <a:pt x="13083" y="367"/>
                    <a:pt x="8340" y="0"/>
                    <a:pt x="8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51"/>
            <p:cNvSpPr/>
            <p:nvPr/>
          </p:nvSpPr>
          <p:spPr>
            <a:xfrm>
              <a:off x="2662169" y="-2157559"/>
              <a:ext cx="906486" cy="1590933"/>
            </a:xfrm>
            <a:custGeom>
              <a:avLst/>
              <a:gdLst/>
              <a:ahLst/>
              <a:cxnLst/>
              <a:rect l="l" t="t" r="r" b="b"/>
              <a:pathLst>
                <a:path w="3066" h="5381" extrusionOk="0">
                  <a:moveTo>
                    <a:pt x="64" y="0"/>
                  </a:moveTo>
                  <a:cubicBezTo>
                    <a:pt x="43" y="0"/>
                    <a:pt x="23" y="12"/>
                    <a:pt x="13" y="32"/>
                  </a:cubicBezTo>
                  <a:cubicBezTo>
                    <a:pt x="0" y="60"/>
                    <a:pt x="12" y="93"/>
                    <a:pt x="39" y="106"/>
                  </a:cubicBezTo>
                  <a:cubicBezTo>
                    <a:pt x="47" y="110"/>
                    <a:pt x="776" y="476"/>
                    <a:pt x="1413" y="1297"/>
                  </a:cubicBezTo>
                  <a:cubicBezTo>
                    <a:pt x="2000" y="2054"/>
                    <a:pt x="2628" y="3366"/>
                    <a:pt x="2286" y="5315"/>
                  </a:cubicBezTo>
                  <a:cubicBezTo>
                    <a:pt x="2281" y="5344"/>
                    <a:pt x="2302" y="5374"/>
                    <a:pt x="2331" y="5379"/>
                  </a:cubicBezTo>
                  <a:cubicBezTo>
                    <a:pt x="2335" y="5380"/>
                    <a:pt x="2338" y="5380"/>
                    <a:pt x="2342" y="5380"/>
                  </a:cubicBezTo>
                  <a:cubicBezTo>
                    <a:pt x="2368" y="5380"/>
                    <a:pt x="2390" y="5362"/>
                    <a:pt x="2396" y="5333"/>
                  </a:cubicBezTo>
                  <a:cubicBezTo>
                    <a:pt x="3066" y="1518"/>
                    <a:pt x="118" y="20"/>
                    <a:pt x="88" y="6"/>
                  </a:cubicBezTo>
                  <a:cubicBezTo>
                    <a:pt x="80" y="2"/>
                    <a:pt x="72" y="0"/>
                    <a:pt x="64" y="0"/>
                  </a:cubicBezTo>
                  <a:close/>
                </a:path>
              </a:pathLst>
            </a:custGeom>
            <a:solidFill>
              <a:srgbClr val="191919">
                <a:alpha val="52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51"/>
            <p:cNvSpPr/>
            <p:nvPr/>
          </p:nvSpPr>
          <p:spPr>
            <a:xfrm>
              <a:off x="3073429" y="-2361267"/>
              <a:ext cx="941669" cy="1497801"/>
            </a:xfrm>
            <a:custGeom>
              <a:avLst/>
              <a:gdLst/>
              <a:ahLst/>
              <a:cxnLst/>
              <a:rect l="l" t="t" r="r" b="b"/>
              <a:pathLst>
                <a:path w="3185" h="5066" extrusionOk="0">
                  <a:moveTo>
                    <a:pt x="61" y="1"/>
                  </a:moveTo>
                  <a:cubicBezTo>
                    <a:pt x="35" y="1"/>
                    <a:pt x="12" y="18"/>
                    <a:pt x="7" y="44"/>
                  </a:cubicBezTo>
                  <a:cubicBezTo>
                    <a:pt x="0" y="74"/>
                    <a:pt x="20" y="104"/>
                    <a:pt x="49" y="111"/>
                  </a:cubicBezTo>
                  <a:cubicBezTo>
                    <a:pt x="882" y="294"/>
                    <a:pt x="3038" y="2262"/>
                    <a:pt x="2557" y="4999"/>
                  </a:cubicBezTo>
                  <a:cubicBezTo>
                    <a:pt x="2552" y="5030"/>
                    <a:pt x="2572" y="5059"/>
                    <a:pt x="2602" y="5064"/>
                  </a:cubicBezTo>
                  <a:cubicBezTo>
                    <a:pt x="2607" y="5065"/>
                    <a:pt x="2609" y="5065"/>
                    <a:pt x="2613" y="5065"/>
                  </a:cubicBezTo>
                  <a:cubicBezTo>
                    <a:pt x="2640" y="5065"/>
                    <a:pt x="2663" y="5046"/>
                    <a:pt x="2668" y="5020"/>
                  </a:cubicBezTo>
                  <a:cubicBezTo>
                    <a:pt x="3185" y="2073"/>
                    <a:pt x="853" y="174"/>
                    <a:pt x="73" y="2"/>
                  </a:cubicBezTo>
                  <a:cubicBezTo>
                    <a:pt x="69" y="1"/>
                    <a:pt x="65" y="1"/>
                    <a:pt x="61" y="1"/>
                  </a:cubicBezTo>
                  <a:close/>
                </a:path>
              </a:pathLst>
            </a:custGeom>
            <a:solidFill>
              <a:srgbClr val="191919">
                <a:alpha val="52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51"/>
            <p:cNvSpPr/>
            <p:nvPr/>
          </p:nvSpPr>
          <p:spPr>
            <a:xfrm>
              <a:off x="3483801" y="-2565566"/>
              <a:ext cx="974783" cy="1405556"/>
            </a:xfrm>
            <a:custGeom>
              <a:avLst/>
              <a:gdLst/>
              <a:ahLst/>
              <a:cxnLst/>
              <a:rect l="l" t="t" r="r" b="b"/>
              <a:pathLst>
                <a:path w="3297" h="4754" extrusionOk="0">
                  <a:moveTo>
                    <a:pt x="62" y="1"/>
                  </a:moveTo>
                  <a:cubicBezTo>
                    <a:pt x="37" y="1"/>
                    <a:pt x="13" y="19"/>
                    <a:pt x="8" y="46"/>
                  </a:cubicBezTo>
                  <a:cubicBezTo>
                    <a:pt x="0" y="74"/>
                    <a:pt x="20" y="104"/>
                    <a:pt x="50" y="111"/>
                  </a:cubicBezTo>
                  <a:cubicBezTo>
                    <a:pt x="1795" y="496"/>
                    <a:pt x="3117" y="3057"/>
                    <a:pt x="2832" y="4687"/>
                  </a:cubicBezTo>
                  <a:cubicBezTo>
                    <a:pt x="2827" y="4717"/>
                    <a:pt x="2847" y="4747"/>
                    <a:pt x="2877" y="4752"/>
                  </a:cubicBezTo>
                  <a:cubicBezTo>
                    <a:pt x="2880" y="4753"/>
                    <a:pt x="2884" y="4753"/>
                    <a:pt x="2888" y="4753"/>
                  </a:cubicBezTo>
                  <a:cubicBezTo>
                    <a:pt x="2915" y="4753"/>
                    <a:pt x="2937" y="4733"/>
                    <a:pt x="2941" y="4707"/>
                  </a:cubicBezTo>
                  <a:cubicBezTo>
                    <a:pt x="3296" y="2688"/>
                    <a:pt x="1626" y="345"/>
                    <a:pt x="73" y="2"/>
                  </a:cubicBezTo>
                  <a:cubicBezTo>
                    <a:pt x="69" y="1"/>
                    <a:pt x="65" y="1"/>
                    <a:pt x="62" y="1"/>
                  </a:cubicBezTo>
                  <a:close/>
                </a:path>
              </a:pathLst>
            </a:custGeom>
            <a:solidFill>
              <a:srgbClr val="191919">
                <a:alpha val="52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51"/>
            <p:cNvSpPr/>
            <p:nvPr/>
          </p:nvSpPr>
          <p:spPr>
            <a:xfrm>
              <a:off x="3894765" y="-2769274"/>
              <a:ext cx="1005827" cy="1312128"/>
            </a:xfrm>
            <a:custGeom>
              <a:avLst/>
              <a:gdLst/>
              <a:ahLst/>
              <a:cxnLst/>
              <a:rect l="l" t="t" r="r" b="b"/>
              <a:pathLst>
                <a:path w="3402" h="4438" extrusionOk="0">
                  <a:moveTo>
                    <a:pt x="62" y="0"/>
                  </a:moveTo>
                  <a:cubicBezTo>
                    <a:pt x="35" y="0"/>
                    <a:pt x="13" y="18"/>
                    <a:pt x="6" y="44"/>
                  </a:cubicBezTo>
                  <a:cubicBezTo>
                    <a:pt x="0" y="74"/>
                    <a:pt x="20" y="104"/>
                    <a:pt x="50" y="110"/>
                  </a:cubicBezTo>
                  <a:cubicBezTo>
                    <a:pt x="2413" y="632"/>
                    <a:pt x="3257" y="3512"/>
                    <a:pt x="3106" y="4372"/>
                  </a:cubicBezTo>
                  <a:cubicBezTo>
                    <a:pt x="3101" y="4403"/>
                    <a:pt x="3121" y="4432"/>
                    <a:pt x="3150" y="4437"/>
                  </a:cubicBezTo>
                  <a:cubicBezTo>
                    <a:pt x="3154" y="4438"/>
                    <a:pt x="3158" y="4438"/>
                    <a:pt x="3161" y="4438"/>
                  </a:cubicBezTo>
                  <a:cubicBezTo>
                    <a:pt x="3186" y="4438"/>
                    <a:pt x="3211" y="4418"/>
                    <a:pt x="3216" y="4391"/>
                  </a:cubicBezTo>
                  <a:cubicBezTo>
                    <a:pt x="3402" y="3335"/>
                    <a:pt x="2379" y="510"/>
                    <a:pt x="74" y="1"/>
                  </a:cubicBezTo>
                  <a:cubicBezTo>
                    <a:pt x="70" y="0"/>
                    <a:pt x="66" y="0"/>
                    <a:pt x="62" y="0"/>
                  </a:cubicBezTo>
                  <a:close/>
                </a:path>
              </a:pathLst>
            </a:custGeom>
            <a:solidFill>
              <a:srgbClr val="191919">
                <a:alpha val="52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51"/>
            <p:cNvSpPr/>
            <p:nvPr/>
          </p:nvSpPr>
          <p:spPr>
            <a:xfrm>
              <a:off x="4305433" y="-2973574"/>
              <a:ext cx="1033027" cy="1219587"/>
            </a:xfrm>
            <a:custGeom>
              <a:avLst/>
              <a:gdLst/>
              <a:ahLst/>
              <a:cxnLst/>
              <a:rect l="l" t="t" r="r" b="b"/>
              <a:pathLst>
                <a:path w="3494" h="4125" extrusionOk="0">
                  <a:moveTo>
                    <a:pt x="62" y="0"/>
                  </a:moveTo>
                  <a:cubicBezTo>
                    <a:pt x="35" y="0"/>
                    <a:pt x="12" y="19"/>
                    <a:pt x="6" y="45"/>
                  </a:cubicBezTo>
                  <a:cubicBezTo>
                    <a:pt x="0" y="74"/>
                    <a:pt x="19" y="104"/>
                    <a:pt x="49" y="110"/>
                  </a:cubicBezTo>
                  <a:cubicBezTo>
                    <a:pt x="3118" y="787"/>
                    <a:pt x="3377" y="4040"/>
                    <a:pt x="3379" y="4073"/>
                  </a:cubicBezTo>
                  <a:cubicBezTo>
                    <a:pt x="3380" y="4102"/>
                    <a:pt x="3405" y="4125"/>
                    <a:pt x="3435" y="4125"/>
                  </a:cubicBezTo>
                  <a:lnTo>
                    <a:pt x="3440" y="4125"/>
                  </a:lnTo>
                  <a:cubicBezTo>
                    <a:pt x="3471" y="4122"/>
                    <a:pt x="3493" y="4096"/>
                    <a:pt x="3491" y="4065"/>
                  </a:cubicBezTo>
                  <a:cubicBezTo>
                    <a:pt x="3488" y="4032"/>
                    <a:pt x="3225" y="697"/>
                    <a:pt x="74" y="1"/>
                  </a:cubicBezTo>
                  <a:cubicBezTo>
                    <a:pt x="70" y="1"/>
                    <a:pt x="66" y="0"/>
                    <a:pt x="62" y="0"/>
                  </a:cubicBezTo>
                  <a:close/>
                </a:path>
              </a:pathLst>
            </a:custGeom>
            <a:solidFill>
              <a:srgbClr val="191919">
                <a:alpha val="52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51"/>
            <p:cNvSpPr/>
            <p:nvPr/>
          </p:nvSpPr>
          <p:spPr>
            <a:xfrm>
              <a:off x="1734396" y="-2877781"/>
              <a:ext cx="3910957" cy="2569559"/>
            </a:xfrm>
            <a:custGeom>
              <a:avLst/>
              <a:gdLst/>
              <a:ahLst/>
              <a:cxnLst/>
              <a:rect l="l" t="t" r="r" b="b"/>
              <a:pathLst>
                <a:path w="13228" h="8691" extrusionOk="0">
                  <a:moveTo>
                    <a:pt x="11868" y="0"/>
                  </a:moveTo>
                  <a:lnTo>
                    <a:pt x="11868" y="0"/>
                  </a:lnTo>
                  <a:cubicBezTo>
                    <a:pt x="11992" y="793"/>
                    <a:pt x="12450" y="2096"/>
                    <a:pt x="10361" y="3358"/>
                  </a:cubicBezTo>
                  <a:cubicBezTo>
                    <a:pt x="9741" y="3732"/>
                    <a:pt x="9036" y="3877"/>
                    <a:pt x="8279" y="3877"/>
                  </a:cubicBezTo>
                  <a:cubicBezTo>
                    <a:pt x="6035" y="3877"/>
                    <a:pt x="3342" y="2605"/>
                    <a:pt x="1107" y="2266"/>
                  </a:cubicBezTo>
                  <a:lnTo>
                    <a:pt x="1" y="2840"/>
                  </a:lnTo>
                  <a:cubicBezTo>
                    <a:pt x="5316" y="3652"/>
                    <a:pt x="4231" y="8690"/>
                    <a:pt x="4232" y="8690"/>
                  </a:cubicBezTo>
                  <a:cubicBezTo>
                    <a:pt x="4232" y="8690"/>
                    <a:pt x="4232" y="8690"/>
                    <a:pt x="4232" y="8690"/>
                  </a:cubicBezTo>
                  <a:lnTo>
                    <a:pt x="4811" y="8131"/>
                  </a:lnTo>
                  <a:lnTo>
                    <a:pt x="5790" y="6710"/>
                  </a:lnTo>
                  <a:lnTo>
                    <a:pt x="8363" y="5265"/>
                  </a:lnTo>
                  <a:lnTo>
                    <a:pt x="13228" y="3053"/>
                  </a:lnTo>
                  <a:cubicBezTo>
                    <a:pt x="13179" y="1645"/>
                    <a:pt x="12606" y="673"/>
                    <a:pt x="11868" y="0"/>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51"/>
            <p:cNvSpPr/>
            <p:nvPr/>
          </p:nvSpPr>
          <p:spPr>
            <a:xfrm>
              <a:off x="4071568" y="-1961834"/>
              <a:ext cx="4531543" cy="1466757"/>
            </a:xfrm>
            <a:custGeom>
              <a:avLst/>
              <a:gdLst/>
              <a:ahLst/>
              <a:cxnLst/>
              <a:rect l="l" t="t" r="r" b="b"/>
              <a:pathLst>
                <a:path w="15327" h="4961" extrusionOk="0">
                  <a:moveTo>
                    <a:pt x="13838" y="0"/>
                  </a:moveTo>
                  <a:cubicBezTo>
                    <a:pt x="13654" y="725"/>
                    <a:pt x="12908" y="2369"/>
                    <a:pt x="9874" y="3128"/>
                  </a:cubicBezTo>
                  <a:cubicBezTo>
                    <a:pt x="9481" y="3226"/>
                    <a:pt x="9114" y="3268"/>
                    <a:pt x="8766" y="3268"/>
                  </a:cubicBezTo>
                  <a:cubicBezTo>
                    <a:pt x="6661" y="3268"/>
                    <a:pt x="5237" y="1729"/>
                    <a:pt x="2804" y="1729"/>
                  </a:cubicBezTo>
                  <a:cubicBezTo>
                    <a:pt x="2115" y="1729"/>
                    <a:pt x="1346" y="1852"/>
                    <a:pt x="458" y="2168"/>
                  </a:cubicBezTo>
                  <a:lnTo>
                    <a:pt x="1" y="2380"/>
                  </a:lnTo>
                  <a:lnTo>
                    <a:pt x="1" y="2380"/>
                  </a:lnTo>
                  <a:lnTo>
                    <a:pt x="2242" y="2198"/>
                  </a:lnTo>
                  <a:lnTo>
                    <a:pt x="4455" y="2585"/>
                  </a:lnTo>
                  <a:lnTo>
                    <a:pt x="6448" y="3599"/>
                  </a:lnTo>
                  <a:lnTo>
                    <a:pt x="7824" y="4960"/>
                  </a:lnTo>
                  <a:lnTo>
                    <a:pt x="15326" y="1536"/>
                  </a:lnTo>
                  <a:cubicBezTo>
                    <a:pt x="14904" y="947"/>
                    <a:pt x="14402" y="431"/>
                    <a:pt x="138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74" name="Google Shape;1674;p51"/>
            <p:cNvGrpSpPr/>
            <p:nvPr/>
          </p:nvGrpSpPr>
          <p:grpSpPr>
            <a:xfrm>
              <a:off x="2985027" y="-1372588"/>
              <a:ext cx="3400061" cy="1205691"/>
              <a:chOff x="2985027" y="-1372588"/>
              <a:chExt cx="3400061" cy="1205691"/>
            </a:xfrm>
          </p:grpSpPr>
          <p:sp>
            <p:nvSpPr>
              <p:cNvPr id="1675" name="Google Shape;1675;p51"/>
              <p:cNvSpPr/>
              <p:nvPr/>
            </p:nvSpPr>
            <p:spPr>
              <a:xfrm>
                <a:off x="2985027" y="-1372588"/>
                <a:ext cx="3400061" cy="1205691"/>
              </a:xfrm>
              <a:custGeom>
                <a:avLst/>
                <a:gdLst/>
                <a:ahLst/>
                <a:cxnLst/>
                <a:rect l="l" t="t" r="r" b="b"/>
                <a:pathLst>
                  <a:path w="11500" h="4078" extrusionOk="0">
                    <a:moveTo>
                      <a:pt x="5736" y="0"/>
                    </a:moveTo>
                    <a:cubicBezTo>
                      <a:pt x="4498" y="0"/>
                      <a:pt x="3393" y="360"/>
                      <a:pt x="2260" y="1107"/>
                    </a:cubicBezTo>
                    <a:cubicBezTo>
                      <a:pt x="1392" y="1681"/>
                      <a:pt x="617" y="2408"/>
                      <a:pt x="1" y="3601"/>
                    </a:cubicBezTo>
                    <a:lnTo>
                      <a:pt x="754" y="4077"/>
                    </a:lnTo>
                    <a:cubicBezTo>
                      <a:pt x="1020" y="3410"/>
                      <a:pt x="1718" y="2153"/>
                      <a:pt x="2513" y="1592"/>
                    </a:cubicBezTo>
                    <a:cubicBezTo>
                      <a:pt x="3633" y="801"/>
                      <a:pt x="4643" y="403"/>
                      <a:pt x="5851" y="403"/>
                    </a:cubicBezTo>
                    <a:cubicBezTo>
                      <a:pt x="6221" y="403"/>
                      <a:pt x="6610" y="440"/>
                      <a:pt x="7027" y="515"/>
                    </a:cubicBezTo>
                    <a:cubicBezTo>
                      <a:pt x="8671" y="811"/>
                      <a:pt x="10113" y="1694"/>
                      <a:pt x="11150" y="2981"/>
                    </a:cubicBezTo>
                    <a:lnTo>
                      <a:pt x="11499" y="2968"/>
                    </a:lnTo>
                    <a:cubicBezTo>
                      <a:pt x="10431" y="1477"/>
                      <a:pt x="8860" y="449"/>
                      <a:pt x="7048" y="123"/>
                    </a:cubicBezTo>
                    <a:cubicBezTo>
                      <a:pt x="6591" y="42"/>
                      <a:pt x="6156" y="0"/>
                      <a:pt x="57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51"/>
              <p:cNvSpPr/>
              <p:nvPr/>
            </p:nvSpPr>
            <p:spPr>
              <a:xfrm>
                <a:off x="2985027" y="-1372588"/>
                <a:ext cx="3400061" cy="1205691"/>
              </a:xfrm>
              <a:custGeom>
                <a:avLst/>
                <a:gdLst/>
                <a:ahLst/>
                <a:cxnLst/>
                <a:rect l="l" t="t" r="r" b="b"/>
                <a:pathLst>
                  <a:path w="11500" h="4078" extrusionOk="0">
                    <a:moveTo>
                      <a:pt x="5736" y="0"/>
                    </a:moveTo>
                    <a:cubicBezTo>
                      <a:pt x="4498" y="0"/>
                      <a:pt x="3393" y="360"/>
                      <a:pt x="2260" y="1107"/>
                    </a:cubicBezTo>
                    <a:cubicBezTo>
                      <a:pt x="1392" y="1681"/>
                      <a:pt x="617" y="2408"/>
                      <a:pt x="1" y="3601"/>
                    </a:cubicBezTo>
                    <a:lnTo>
                      <a:pt x="754" y="4077"/>
                    </a:lnTo>
                    <a:cubicBezTo>
                      <a:pt x="1020" y="3410"/>
                      <a:pt x="1718" y="2153"/>
                      <a:pt x="2513" y="1592"/>
                    </a:cubicBezTo>
                    <a:cubicBezTo>
                      <a:pt x="3633" y="801"/>
                      <a:pt x="4643" y="403"/>
                      <a:pt x="5851" y="403"/>
                    </a:cubicBezTo>
                    <a:cubicBezTo>
                      <a:pt x="6221" y="403"/>
                      <a:pt x="6610" y="440"/>
                      <a:pt x="7027" y="515"/>
                    </a:cubicBezTo>
                    <a:cubicBezTo>
                      <a:pt x="8671" y="811"/>
                      <a:pt x="10113" y="1694"/>
                      <a:pt x="11150" y="2981"/>
                    </a:cubicBezTo>
                    <a:lnTo>
                      <a:pt x="11499" y="2968"/>
                    </a:lnTo>
                    <a:cubicBezTo>
                      <a:pt x="10431" y="1477"/>
                      <a:pt x="8860" y="449"/>
                      <a:pt x="7048" y="123"/>
                    </a:cubicBezTo>
                    <a:cubicBezTo>
                      <a:pt x="6591" y="42"/>
                      <a:pt x="6156" y="0"/>
                      <a:pt x="5736" y="0"/>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77" name="Google Shape;1677;p51"/>
            <p:cNvSpPr/>
            <p:nvPr/>
          </p:nvSpPr>
          <p:spPr>
            <a:xfrm>
              <a:off x="4093447" y="-2445430"/>
              <a:ext cx="4538047" cy="1807059"/>
            </a:xfrm>
            <a:custGeom>
              <a:avLst/>
              <a:gdLst/>
              <a:ahLst/>
              <a:cxnLst/>
              <a:rect l="l" t="t" r="r" b="b"/>
              <a:pathLst>
                <a:path w="15349" h="6112" extrusionOk="0">
                  <a:moveTo>
                    <a:pt x="10824" y="0"/>
                  </a:moveTo>
                  <a:cubicBezTo>
                    <a:pt x="9941" y="0"/>
                    <a:pt x="9130" y="211"/>
                    <a:pt x="8489" y="453"/>
                  </a:cubicBezTo>
                  <a:lnTo>
                    <a:pt x="8485" y="454"/>
                  </a:lnTo>
                  <a:cubicBezTo>
                    <a:pt x="8288" y="528"/>
                    <a:pt x="8108" y="605"/>
                    <a:pt x="7947" y="681"/>
                  </a:cubicBezTo>
                  <a:lnTo>
                    <a:pt x="0" y="4001"/>
                  </a:lnTo>
                  <a:lnTo>
                    <a:pt x="1" y="4001"/>
                  </a:lnTo>
                  <a:cubicBezTo>
                    <a:pt x="685" y="3749"/>
                    <a:pt x="1990" y="3487"/>
                    <a:pt x="3184" y="3487"/>
                  </a:cubicBezTo>
                  <a:cubicBezTo>
                    <a:pt x="3676" y="3487"/>
                    <a:pt x="4149" y="3531"/>
                    <a:pt x="4552" y="3640"/>
                  </a:cubicBezTo>
                  <a:cubicBezTo>
                    <a:pt x="6904" y="4270"/>
                    <a:pt x="7675" y="6109"/>
                    <a:pt x="7674" y="6111"/>
                  </a:cubicBezTo>
                  <a:lnTo>
                    <a:pt x="15348" y="2865"/>
                  </a:lnTo>
                  <a:cubicBezTo>
                    <a:pt x="15348" y="2865"/>
                    <a:pt x="14983" y="960"/>
                    <a:pt x="12220" y="189"/>
                  </a:cubicBezTo>
                  <a:cubicBezTo>
                    <a:pt x="11745" y="55"/>
                    <a:pt x="11275" y="0"/>
                    <a:pt x="108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51"/>
            <p:cNvSpPr/>
            <p:nvPr/>
          </p:nvSpPr>
          <p:spPr>
            <a:xfrm>
              <a:off x="4094334" y="-2449373"/>
              <a:ext cx="4489855" cy="1659821"/>
            </a:xfrm>
            <a:custGeom>
              <a:avLst/>
              <a:gdLst/>
              <a:ahLst/>
              <a:cxnLst/>
              <a:rect l="l" t="t" r="r" b="b"/>
              <a:pathLst>
                <a:path w="15186" h="5614" extrusionOk="0">
                  <a:moveTo>
                    <a:pt x="10687" y="0"/>
                  </a:moveTo>
                  <a:cubicBezTo>
                    <a:pt x="10516" y="0"/>
                    <a:pt x="10345" y="6"/>
                    <a:pt x="10174" y="19"/>
                  </a:cubicBezTo>
                  <a:cubicBezTo>
                    <a:pt x="9544" y="89"/>
                    <a:pt x="8968" y="253"/>
                    <a:pt x="8487" y="434"/>
                  </a:cubicBezTo>
                  <a:lnTo>
                    <a:pt x="8483" y="435"/>
                  </a:lnTo>
                  <a:cubicBezTo>
                    <a:pt x="8286" y="509"/>
                    <a:pt x="8106" y="586"/>
                    <a:pt x="7945" y="662"/>
                  </a:cubicBezTo>
                  <a:lnTo>
                    <a:pt x="4642" y="2044"/>
                  </a:lnTo>
                  <a:lnTo>
                    <a:pt x="1" y="3984"/>
                  </a:lnTo>
                  <a:cubicBezTo>
                    <a:pt x="587" y="3848"/>
                    <a:pt x="1534" y="3394"/>
                    <a:pt x="3077" y="3260"/>
                  </a:cubicBezTo>
                  <a:cubicBezTo>
                    <a:pt x="3244" y="3245"/>
                    <a:pt x="3409" y="3238"/>
                    <a:pt x="3572" y="3238"/>
                  </a:cubicBezTo>
                  <a:cubicBezTo>
                    <a:pt x="5297" y="3238"/>
                    <a:pt x="6801" y="4054"/>
                    <a:pt x="7895" y="5613"/>
                  </a:cubicBezTo>
                  <a:lnTo>
                    <a:pt x="15185" y="2397"/>
                  </a:lnTo>
                  <a:cubicBezTo>
                    <a:pt x="14905" y="1800"/>
                    <a:pt x="14170" y="757"/>
                    <a:pt x="12351" y="209"/>
                  </a:cubicBezTo>
                  <a:cubicBezTo>
                    <a:pt x="11817" y="70"/>
                    <a:pt x="11257" y="0"/>
                    <a:pt x="10687" y="0"/>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51"/>
            <p:cNvSpPr/>
            <p:nvPr/>
          </p:nvSpPr>
          <p:spPr>
            <a:xfrm>
              <a:off x="4093743" y="-2536592"/>
              <a:ext cx="4597178" cy="1595368"/>
            </a:xfrm>
            <a:custGeom>
              <a:avLst/>
              <a:gdLst/>
              <a:ahLst/>
              <a:cxnLst/>
              <a:rect l="l" t="t" r="r" b="b"/>
              <a:pathLst>
                <a:path w="15549" h="5396" extrusionOk="0">
                  <a:moveTo>
                    <a:pt x="11055" y="0"/>
                  </a:moveTo>
                  <a:cubicBezTo>
                    <a:pt x="10716" y="0"/>
                    <a:pt x="10371" y="20"/>
                    <a:pt x="10026" y="57"/>
                  </a:cubicBezTo>
                  <a:cubicBezTo>
                    <a:pt x="9210" y="145"/>
                    <a:pt x="8426" y="366"/>
                    <a:pt x="7686" y="689"/>
                  </a:cubicBezTo>
                  <a:lnTo>
                    <a:pt x="7676" y="688"/>
                  </a:lnTo>
                  <a:lnTo>
                    <a:pt x="0" y="4282"/>
                  </a:lnTo>
                  <a:lnTo>
                    <a:pt x="9" y="4283"/>
                  </a:lnTo>
                  <a:cubicBezTo>
                    <a:pt x="760" y="3947"/>
                    <a:pt x="2325" y="3515"/>
                    <a:pt x="3159" y="3441"/>
                  </a:cubicBezTo>
                  <a:cubicBezTo>
                    <a:pt x="3433" y="3417"/>
                    <a:pt x="3696" y="3404"/>
                    <a:pt x="3950" y="3404"/>
                  </a:cubicBezTo>
                  <a:cubicBezTo>
                    <a:pt x="5490" y="3404"/>
                    <a:pt x="6701" y="3887"/>
                    <a:pt x="7986" y="5396"/>
                  </a:cubicBezTo>
                  <a:lnTo>
                    <a:pt x="15548" y="1995"/>
                  </a:lnTo>
                  <a:cubicBezTo>
                    <a:pt x="14506" y="550"/>
                    <a:pt x="12845" y="0"/>
                    <a:pt x="110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51"/>
            <p:cNvSpPr/>
            <p:nvPr/>
          </p:nvSpPr>
          <p:spPr>
            <a:xfrm>
              <a:off x="4612622" y="-1737725"/>
              <a:ext cx="1995984" cy="342963"/>
            </a:xfrm>
            <a:custGeom>
              <a:avLst/>
              <a:gdLst/>
              <a:ahLst/>
              <a:cxnLst/>
              <a:rect l="l" t="t" r="r" b="b"/>
              <a:pathLst>
                <a:path w="6751" h="1160" extrusionOk="0">
                  <a:moveTo>
                    <a:pt x="3086" y="1"/>
                  </a:moveTo>
                  <a:cubicBezTo>
                    <a:pt x="2221" y="1"/>
                    <a:pt x="1196" y="148"/>
                    <a:pt x="43" y="578"/>
                  </a:cubicBezTo>
                  <a:cubicBezTo>
                    <a:pt x="14" y="589"/>
                    <a:pt x="0" y="622"/>
                    <a:pt x="11" y="650"/>
                  </a:cubicBezTo>
                  <a:cubicBezTo>
                    <a:pt x="20" y="672"/>
                    <a:pt x="41" y="686"/>
                    <a:pt x="63" y="686"/>
                  </a:cubicBezTo>
                  <a:cubicBezTo>
                    <a:pt x="70" y="686"/>
                    <a:pt x="77" y="684"/>
                    <a:pt x="83" y="682"/>
                  </a:cubicBezTo>
                  <a:cubicBezTo>
                    <a:pt x="1204" y="265"/>
                    <a:pt x="2207" y="114"/>
                    <a:pt x="3072" y="114"/>
                  </a:cubicBezTo>
                  <a:cubicBezTo>
                    <a:pt x="5321" y="114"/>
                    <a:pt x="6636" y="1134"/>
                    <a:pt x="6653" y="1147"/>
                  </a:cubicBezTo>
                  <a:cubicBezTo>
                    <a:pt x="6664" y="1156"/>
                    <a:pt x="6677" y="1160"/>
                    <a:pt x="6688" y="1160"/>
                  </a:cubicBezTo>
                  <a:cubicBezTo>
                    <a:pt x="6705" y="1160"/>
                    <a:pt x="6722" y="1152"/>
                    <a:pt x="6731" y="1140"/>
                  </a:cubicBezTo>
                  <a:cubicBezTo>
                    <a:pt x="6750" y="1115"/>
                    <a:pt x="6746" y="1080"/>
                    <a:pt x="6722" y="1062"/>
                  </a:cubicBezTo>
                  <a:cubicBezTo>
                    <a:pt x="6697" y="1039"/>
                    <a:pt x="6072" y="548"/>
                    <a:pt x="4931" y="239"/>
                  </a:cubicBezTo>
                  <a:cubicBezTo>
                    <a:pt x="4447" y="108"/>
                    <a:pt x="3825" y="1"/>
                    <a:pt x="3086" y="1"/>
                  </a:cubicBezTo>
                  <a:close/>
                </a:path>
              </a:pathLst>
            </a:custGeom>
            <a:solidFill>
              <a:srgbClr val="191919">
                <a:alpha val="52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51"/>
            <p:cNvSpPr/>
            <p:nvPr/>
          </p:nvSpPr>
          <p:spPr>
            <a:xfrm>
              <a:off x="4965932" y="-1905068"/>
              <a:ext cx="2032054" cy="358928"/>
            </a:xfrm>
            <a:custGeom>
              <a:avLst/>
              <a:gdLst/>
              <a:ahLst/>
              <a:cxnLst/>
              <a:rect l="l" t="t" r="r" b="b"/>
              <a:pathLst>
                <a:path w="6873" h="1214" extrusionOk="0">
                  <a:moveTo>
                    <a:pt x="3060" y="1"/>
                  </a:moveTo>
                  <a:cubicBezTo>
                    <a:pt x="2198" y="1"/>
                    <a:pt x="1183" y="141"/>
                    <a:pt x="44" y="544"/>
                  </a:cubicBezTo>
                  <a:cubicBezTo>
                    <a:pt x="16" y="554"/>
                    <a:pt x="1" y="586"/>
                    <a:pt x="11" y="615"/>
                  </a:cubicBezTo>
                  <a:cubicBezTo>
                    <a:pt x="19" y="637"/>
                    <a:pt x="40" y="651"/>
                    <a:pt x="64" y="651"/>
                  </a:cubicBezTo>
                  <a:cubicBezTo>
                    <a:pt x="70" y="651"/>
                    <a:pt x="76" y="650"/>
                    <a:pt x="83" y="648"/>
                  </a:cubicBezTo>
                  <a:cubicBezTo>
                    <a:pt x="1190" y="257"/>
                    <a:pt x="2183" y="114"/>
                    <a:pt x="3043" y="114"/>
                  </a:cubicBezTo>
                  <a:cubicBezTo>
                    <a:pt x="5395" y="114"/>
                    <a:pt x="6758" y="1185"/>
                    <a:pt x="6776" y="1200"/>
                  </a:cubicBezTo>
                  <a:cubicBezTo>
                    <a:pt x="6786" y="1210"/>
                    <a:pt x="6797" y="1214"/>
                    <a:pt x="6811" y="1214"/>
                  </a:cubicBezTo>
                  <a:cubicBezTo>
                    <a:pt x="6827" y="1214"/>
                    <a:pt x="6843" y="1206"/>
                    <a:pt x="6853" y="1193"/>
                  </a:cubicBezTo>
                  <a:cubicBezTo>
                    <a:pt x="6873" y="1168"/>
                    <a:pt x="6870" y="1133"/>
                    <a:pt x="6846" y="1114"/>
                  </a:cubicBezTo>
                  <a:cubicBezTo>
                    <a:pt x="6820" y="1092"/>
                    <a:pt x="6191" y="590"/>
                    <a:pt x="5033" y="265"/>
                  </a:cubicBezTo>
                  <a:cubicBezTo>
                    <a:pt x="4521" y="121"/>
                    <a:pt x="3856" y="1"/>
                    <a:pt x="3060" y="1"/>
                  </a:cubicBezTo>
                  <a:close/>
                </a:path>
              </a:pathLst>
            </a:custGeom>
            <a:solidFill>
              <a:srgbClr val="191919">
                <a:alpha val="52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51"/>
            <p:cNvSpPr/>
            <p:nvPr/>
          </p:nvSpPr>
          <p:spPr>
            <a:xfrm>
              <a:off x="5319243" y="-2072114"/>
              <a:ext cx="2068716" cy="374894"/>
            </a:xfrm>
            <a:custGeom>
              <a:avLst/>
              <a:gdLst/>
              <a:ahLst/>
              <a:cxnLst/>
              <a:rect l="l" t="t" r="r" b="b"/>
              <a:pathLst>
                <a:path w="6997" h="1268" extrusionOk="0">
                  <a:moveTo>
                    <a:pt x="3027" y="1"/>
                  </a:moveTo>
                  <a:cubicBezTo>
                    <a:pt x="2170" y="1"/>
                    <a:pt x="1168" y="134"/>
                    <a:pt x="46" y="510"/>
                  </a:cubicBezTo>
                  <a:cubicBezTo>
                    <a:pt x="17" y="520"/>
                    <a:pt x="0" y="551"/>
                    <a:pt x="11" y="581"/>
                  </a:cubicBezTo>
                  <a:cubicBezTo>
                    <a:pt x="19" y="604"/>
                    <a:pt x="40" y="620"/>
                    <a:pt x="63" y="620"/>
                  </a:cubicBezTo>
                  <a:cubicBezTo>
                    <a:pt x="69" y="620"/>
                    <a:pt x="75" y="619"/>
                    <a:pt x="81" y="617"/>
                  </a:cubicBezTo>
                  <a:cubicBezTo>
                    <a:pt x="1175" y="250"/>
                    <a:pt x="2157" y="114"/>
                    <a:pt x="3012" y="114"/>
                  </a:cubicBezTo>
                  <a:cubicBezTo>
                    <a:pt x="5468" y="114"/>
                    <a:pt x="6879" y="1238"/>
                    <a:pt x="6898" y="1254"/>
                  </a:cubicBezTo>
                  <a:cubicBezTo>
                    <a:pt x="6909" y="1263"/>
                    <a:pt x="6920" y="1267"/>
                    <a:pt x="6932" y="1267"/>
                  </a:cubicBezTo>
                  <a:cubicBezTo>
                    <a:pt x="6949" y="1267"/>
                    <a:pt x="6965" y="1260"/>
                    <a:pt x="6977" y="1246"/>
                  </a:cubicBezTo>
                  <a:cubicBezTo>
                    <a:pt x="6997" y="1222"/>
                    <a:pt x="6992" y="1186"/>
                    <a:pt x="6970" y="1167"/>
                  </a:cubicBezTo>
                  <a:cubicBezTo>
                    <a:pt x="6942" y="1145"/>
                    <a:pt x="6309" y="632"/>
                    <a:pt x="5134" y="291"/>
                  </a:cubicBezTo>
                  <a:cubicBezTo>
                    <a:pt x="4593" y="134"/>
                    <a:pt x="3882" y="1"/>
                    <a:pt x="3027" y="1"/>
                  </a:cubicBezTo>
                  <a:close/>
                </a:path>
              </a:pathLst>
            </a:custGeom>
            <a:solidFill>
              <a:srgbClr val="191919">
                <a:alpha val="52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51"/>
            <p:cNvSpPr/>
            <p:nvPr/>
          </p:nvSpPr>
          <p:spPr>
            <a:xfrm>
              <a:off x="5672258" y="-2239752"/>
              <a:ext cx="2104490" cy="391155"/>
            </a:xfrm>
            <a:custGeom>
              <a:avLst/>
              <a:gdLst/>
              <a:ahLst/>
              <a:cxnLst/>
              <a:rect l="l" t="t" r="r" b="b"/>
              <a:pathLst>
                <a:path w="7118" h="1323" extrusionOk="0">
                  <a:moveTo>
                    <a:pt x="2991" y="1"/>
                  </a:moveTo>
                  <a:cubicBezTo>
                    <a:pt x="2141" y="1"/>
                    <a:pt x="1152" y="127"/>
                    <a:pt x="46" y="479"/>
                  </a:cubicBezTo>
                  <a:cubicBezTo>
                    <a:pt x="16" y="488"/>
                    <a:pt x="1" y="519"/>
                    <a:pt x="10" y="549"/>
                  </a:cubicBezTo>
                  <a:cubicBezTo>
                    <a:pt x="17" y="573"/>
                    <a:pt x="38" y="587"/>
                    <a:pt x="62" y="587"/>
                  </a:cubicBezTo>
                  <a:cubicBezTo>
                    <a:pt x="68" y="587"/>
                    <a:pt x="74" y="587"/>
                    <a:pt x="79" y="585"/>
                  </a:cubicBezTo>
                  <a:cubicBezTo>
                    <a:pt x="1157" y="243"/>
                    <a:pt x="2126" y="114"/>
                    <a:pt x="2974" y="114"/>
                  </a:cubicBezTo>
                  <a:cubicBezTo>
                    <a:pt x="5540" y="114"/>
                    <a:pt x="6999" y="1293"/>
                    <a:pt x="7019" y="1309"/>
                  </a:cubicBezTo>
                  <a:cubicBezTo>
                    <a:pt x="7029" y="1318"/>
                    <a:pt x="7042" y="1322"/>
                    <a:pt x="7055" y="1322"/>
                  </a:cubicBezTo>
                  <a:cubicBezTo>
                    <a:pt x="7071" y="1322"/>
                    <a:pt x="7087" y="1315"/>
                    <a:pt x="7099" y="1301"/>
                  </a:cubicBezTo>
                  <a:cubicBezTo>
                    <a:pt x="7118" y="1278"/>
                    <a:pt x="7115" y="1241"/>
                    <a:pt x="7091" y="1222"/>
                  </a:cubicBezTo>
                  <a:cubicBezTo>
                    <a:pt x="7064" y="1200"/>
                    <a:pt x="6425" y="677"/>
                    <a:pt x="5234" y="319"/>
                  </a:cubicBezTo>
                  <a:cubicBezTo>
                    <a:pt x="4663" y="148"/>
                    <a:pt x="3907" y="1"/>
                    <a:pt x="2991" y="1"/>
                  </a:cubicBezTo>
                  <a:close/>
                </a:path>
              </a:pathLst>
            </a:custGeom>
            <a:solidFill>
              <a:srgbClr val="191919">
                <a:alpha val="52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51"/>
            <p:cNvSpPr/>
            <p:nvPr/>
          </p:nvSpPr>
          <p:spPr>
            <a:xfrm>
              <a:off x="6025569" y="-2407685"/>
              <a:ext cx="2140856" cy="407712"/>
            </a:xfrm>
            <a:custGeom>
              <a:avLst/>
              <a:gdLst/>
              <a:ahLst/>
              <a:cxnLst/>
              <a:rect l="l" t="t" r="r" b="b"/>
              <a:pathLst>
                <a:path w="7241" h="1379" extrusionOk="0">
                  <a:moveTo>
                    <a:pt x="2954" y="1"/>
                  </a:moveTo>
                  <a:cubicBezTo>
                    <a:pt x="2110" y="1"/>
                    <a:pt x="1135" y="121"/>
                    <a:pt x="47" y="448"/>
                  </a:cubicBezTo>
                  <a:cubicBezTo>
                    <a:pt x="17" y="458"/>
                    <a:pt x="0" y="489"/>
                    <a:pt x="10" y="518"/>
                  </a:cubicBezTo>
                  <a:cubicBezTo>
                    <a:pt x="16" y="543"/>
                    <a:pt x="39" y="558"/>
                    <a:pt x="63" y="558"/>
                  </a:cubicBezTo>
                  <a:cubicBezTo>
                    <a:pt x="68" y="558"/>
                    <a:pt x="74" y="557"/>
                    <a:pt x="79" y="556"/>
                  </a:cubicBezTo>
                  <a:cubicBezTo>
                    <a:pt x="1141" y="236"/>
                    <a:pt x="2097" y="114"/>
                    <a:pt x="2938" y="114"/>
                  </a:cubicBezTo>
                  <a:cubicBezTo>
                    <a:pt x="5614" y="114"/>
                    <a:pt x="7122" y="1348"/>
                    <a:pt x="7141" y="1365"/>
                  </a:cubicBezTo>
                  <a:cubicBezTo>
                    <a:pt x="7152" y="1374"/>
                    <a:pt x="7164" y="1378"/>
                    <a:pt x="7177" y="1378"/>
                  </a:cubicBezTo>
                  <a:cubicBezTo>
                    <a:pt x="7193" y="1378"/>
                    <a:pt x="7208" y="1371"/>
                    <a:pt x="7220" y="1359"/>
                  </a:cubicBezTo>
                  <a:cubicBezTo>
                    <a:pt x="7240" y="1335"/>
                    <a:pt x="7236" y="1299"/>
                    <a:pt x="7214" y="1280"/>
                  </a:cubicBezTo>
                  <a:cubicBezTo>
                    <a:pt x="7187" y="1256"/>
                    <a:pt x="6543" y="723"/>
                    <a:pt x="5333" y="347"/>
                  </a:cubicBezTo>
                  <a:cubicBezTo>
                    <a:pt x="4735" y="162"/>
                    <a:pt x="3933" y="1"/>
                    <a:pt x="2954" y="1"/>
                  </a:cubicBezTo>
                  <a:close/>
                </a:path>
              </a:pathLst>
            </a:custGeom>
            <a:solidFill>
              <a:srgbClr val="191919">
                <a:alpha val="52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5" name="Google Shape;1685;p51"/>
          <p:cNvGrpSpPr/>
          <p:nvPr/>
        </p:nvGrpSpPr>
        <p:grpSpPr>
          <a:xfrm>
            <a:off x="193166" y="152332"/>
            <a:ext cx="969223" cy="1095901"/>
            <a:chOff x="7945333" y="2627022"/>
            <a:chExt cx="969223" cy="1095901"/>
          </a:xfrm>
        </p:grpSpPr>
        <p:sp>
          <p:nvSpPr>
            <p:cNvPr id="1686" name="Google Shape;1686;p51"/>
            <p:cNvSpPr/>
            <p:nvPr/>
          </p:nvSpPr>
          <p:spPr>
            <a:xfrm rot="261644">
              <a:off x="7981321" y="2706981"/>
              <a:ext cx="817032" cy="977724"/>
            </a:xfrm>
            <a:custGeom>
              <a:avLst/>
              <a:gdLst/>
              <a:ahLst/>
              <a:cxnLst/>
              <a:rect l="l" t="t" r="r" b="b"/>
              <a:pathLst>
                <a:path w="20170" h="24137" extrusionOk="0">
                  <a:moveTo>
                    <a:pt x="6706" y="1"/>
                  </a:moveTo>
                  <a:lnTo>
                    <a:pt x="0" y="19507"/>
                  </a:lnTo>
                  <a:lnTo>
                    <a:pt x="13464" y="24136"/>
                  </a:lnTo>
                  <a:lnTo>
                    <a:pt x="20169" y="4630"/>
                  </a:lnTo>
                  <a:lnTo>
                    <a:pt x="67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87" name="Google Shape;1687;p51"/>
            <p:cNvGrpSpPr/>
            <p:nvPr/>
          </p:nvGrpSpPr>
          <p:grpSpPr>
            <a:xfrm>
              <a:off x="8474448" y="3559211"/>
              <a:ext cx="101364" cy="140764"/>
              <a:chOff x="8474448" y="3559211"/>
              <a:chExt cx="101364" cy="140764"/>
            </a:xfrm>
          </p:grpSpPr>
          <p:sp>
            <p:nvSpPr>
              <p:cNvPr id="1688" name="Google Shape;1688;p51"/>
              <p:cNvSpPr/>
              <p:nvPr/>
            </p:nvSpPr>
            <p:spPr>
              <a:xfrm rot="261644">
                <a:off x="8479418" y="3562492"/>
                <a:ext cx="91425" cy="134201"/>
              </a:xfrm>
              <a:custGeom>
                <a:avLst/>
                <a:gdLst/>
                <a:ahLst/>
                <a:cxnLst/>
                <a:rect l="l" t="t" r="r" b="b"/>
                <a:pathLst>
                  <a:path w="2257" h="3313" extrusionOk="0">
                    <a:moveTo>
                      <a:pt x="225" y="0"/>
                    </a:moveTo>
                    <a:cubicBezTo>
                      <a:pt x="225" y="0"/>
                      <a:pt x="1" y="2457"/>
                      <a:pt x="366" y="3303"/>
                    </a:cubicBezTo>
                    <a:cubicBezTo>
                      <a:pt x="435" y="3309"/>
                      <a:pt x="502" y="3312"/>
                      <a:pt x="567" y="3312"/>
                    </a:cubicBezTo>
                    <a:cubicBezTo>
                      <a:pt x="1983" y="3312"/>
                      <a:pt x="2256" y="1911"/>
                      <a:pt x="2256" y="1911"/>
                    </a:cubicBezTo>
                    <a:lnTo>
                      <a:pt x="22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51"/>
              <p:cNvSpPr/>
              <p:nvPr/>
            </p:nvSpPr>
            <p:spPr>
              <a:xfrm rot="261644">
                <a:off x="8479418" y="3562492"/>
                <a:ext cx="91425" cy="134201"/>
              </a:xfrm>
              <a:custGeom>
                <a:avLst/>
                <a:gdLst/>
                <a:ahLst/>
                <a:cxnLst/>
                <a:rect l="l" t="t" r="r" b="b"/>
                <a:pathLst>
                  <a:path w="2257" h="3313" extrusionOk="0">
                    <a:moveTo>
                      <a:pt x="225" y="0"/>
                    </a:moveTo>
                    <a:cubicBezTo>
                      <a:pt x="225" y="0"/>
                      <a:pt x="1" y="2457"/>
                      <a:pt x="366" y="3303"/>
                    </a:cubicBezTo>
                    <a:cubicBezTo>
                      <a:pt x="435" y="3309"/>
                      <a:pt x="502" y="3312"/>
                      <a:pt x="567" y="3312"/>
                    </a:cubicBezTo>
                    <a:cubicBezTo>
                      <a:pt x="1983" y="3312"/>
                      <a:pt x="2256" y="1911"/>
                      <a:pt x="2256" y="1911"/>
                    </a:cubicBezTo>
                    <a:lnTo>
                      <a:pt x="225" y="0"/>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90" name="Google Shape;1690;p51"/>
            <p:cNvSpPr/>
            <p:nvPr/>
          </p:nvSpPr>
          <p:spPr>
            <a:xfrm rot="261644">
              <a:off x="7997479" y="2667067"/>
              <a:ext cx="817113" cy="1008833"/>
            </a:xfrm>
            <a:custGeom>
              <a:avLst/>
              <a:gdLst/>
              <a:ahLst/>
              <a:cxnLst/>
              <a:rect l="l" t="t" r="r" b="b"/>
              <a:pathLst>
                <a:path w="20172" h="24905" extrusionOk="0">
                  <a:moveTo>
                    <a:pt x="8294" y="0"/>
                  </a:moveTo>
                  <a:cubicBezTo>
                    <a:pt x="8294" y="0"/>
                    <a:pt x="7852" y="734"/>
                    <a:pt x="7390" y="1016"/>
                  </a:cubicBezTo>
                  <a:cubicBezTo>
                    <a:pt x="7198" y="1133"/>
                    <a:pt x="7029" y="1167"/>
                    <a:pt x="6896" y="1167"/>
                  </a:cubicBezTo>
                  <a:cubicBezTo>
                    <a:pt x="6708" y="1167"/>
                    <a:pt x="6593" y="1098"/>
                    <a:pt x="6593" y="1098"/>
                  </a:cubicBezTo>
                  <a:lnTo>
                    <a:pt x="1" y="20277"/>
                  </a:lnTo>
                  <a:lnTo>
                    <a:pt x="13464" y="24905"/>
                  </a:lnTo>
                  <a:lnTo>
                    <a:pt x="14229" y="22683"/>
                  </a:lnTo>
                  <a:lnTo>
                    <a:pt x="14496" y="21906"/>
                  </a:lnTo>
                  <a:lnTo>
                    <a:pt x="20171" y="5400"/>
                  </a:lnTo>
                  <a:lnTo>
                    <a:pt x="82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51"/>
            <p:cNvSpPr/>
            <p:nvPr/>
          </p:nvSpPr>
          <p:spPr>
            <a:xfrm rot="261644">
              <a:off x="8488940" y="3562192"/>
              <a:ext cx="67040" cy="123871"/>
            </a:xfrm>
            <a:custGeom>
              <a:avLst/>
              <a:gdLst/>
              <a:ahLst/>
              <a:cxnLst/>
              <a:rect l="l" t="t" r="r" b="b"/>
              <a:pathLst>
                <a:path w="1655" h="3058" extrusionOk="0">
                  <a:moveTo>
                    <a:pt x="9" y="1"/>
                  </a:moveTo>
                  <a:cubicBezTo>
                    <a:pt x="3" y="1"/>
                    <a:pt x="0" y="1"/>
                    <a:pt x="0" y="1"/>
                  </a:cubicBezTo>
                  <a:lnTo>
                    <a:pt x="490" y="3058"/>
                  </a:lnTo>
                  <a:cubicBezTo>
                    <a:pt x="490" y="3058"/>
                    <a:pt x="1565" y="2799"/>
                    <a:pt x="1655" y="1373"/>
                  </a:cubicBezTo>
                  <a:cubicBezTo>
                    <a:pt x="1515" y="1164"/>
                    <a:pt x="1381" y="986"/>
                    <a:pt x="1255" y="836"/>
                  </a:cubicBezTo>
                  <a:cubicBezTo>
                    <a:pt x="572" y="31"/>
                    <a:pt x="79" y="1"/>
                    <a:pt x="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51"/>
            <p:cNvSpPr/>
            <p:nvPr/>
          </p:nvSpPr>
          <p:spPr>
            <a:xfrm rot="261644">
              <a:off x="7968476" y="3428835"/>
              <a:ext cx="592581" cy="237413"/>
            </a:xfrm>
            <a:custGeom>
              <a:avLst/>
              <a:gdLst/>
              <a:ahLst/>
              <a:cxnLst/>
              <a:rect l="l" t="t" r="r" b="b"/>
              <a:pathLst>
                <a:path w="14629" h="5861" extrusionOk="0">
                  <a:moveTo>
                    <a:pt x="2062" y="0"/>
                  </a:moveTo>
                  <a:cubicBezTo>
                    <a:pt x="2062" y="0"/>
                    <a:pt x="1501" y="1202"/>
                    <a:pt x="1" y="1233"/>
                  </a:cubicBezTo>
                  <a:lnTo>
                    <a:pt x="13464" y="5861"/>
                  </a:lnTo>
                  <a:cubicBezTo>
                    <a:pt x="13464" y="5861"/>
                    <a:pt x="14539" y="5602"/>
                    <a:pt x="14629" y="4176"/>
                  </a:cubicBezTo>
                  <a:cubicBezTo>
                    <a:pt x="14489" y="3967"/>
                    <a:pt x="14355" y="3789"/>
                    <a:pt x="14229" y="3639"/>
                  </a:cubicBezTo>
                  <a:lnTo>
                    <a:pt x="14496" y="2862"/>
                  </a:lnTo>
                  <a:lnTo>
                    <a:pt x="2062" y="0"/>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51"/>
            <p:cNvSpPr/>
            <p:nvPr/>
          </p:nvSpPr>
          <p:spPr>
            <a:xfrm rot="261644">
              <a:off x="8407748" y="3615529"/>
              <a:ext cx="106494" cy="103496"/>
            </a:xfrm>
            <a:custGeom>
              <a:avLst/>
              <a:gdLst/>
              <a:ahLst/>
              <a:cxnLst/>
              <a:rect l="l" t="t" r="r" b="b"/>
              <a:pathLst>
                <a:path w="2629" h="2555" extrusionOk="0">
                  <a:moveTo>
                    <a:pt x="708" y="0"/>
                  </a:moveTo>
                  <a:lnTo>
                    <a:pt x="1" y="1908"/>
                  </a:lnTo>
                  <a:lnTo>
                    <a:pt x="1128" y="1767"/>
                  </a:lnTo>
                  <a:lnTo>
                    <a:pt x="1922" y="2555"/>
                  </a:lnTo>
                  <a:lnTo>
                    <a:pt x="2629" y="647"/>
                  </a:lnTo>
                  <a:lnTo>
                    <a:pt x="7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51"/>
            <p:cNvSpPr/>
            <p:nvPr/>
          </p:nvSpPr>
          <p:spPr>
            <a:xfrm rot="261644">
              <a:off x="8062062" y="2656649"/>
              <a:ext cx="816505" cy="977724"/>
            </a:xfrm>
            <a:custGeom>
              <a:avLst/>
              <a:gdLst/>
              <a:ahLst/>
              <a:cxnLst/>
              <a:rect l="l" t="t" r="r" b="b"/>
              <a:pathLst>
                <a:path w="20157" h="24137" extrusionOk="0">
                  <a:moveTo>
                    <a:pt x="6706" y="1"/>
                  </a:moveTo>
                  <a:lnTo>
                    <a:pt x="1" y="19506"/>
                  </a:lnTo>
                  <a:lnTo>
                    <a:pt x="13464" y="24136"/>
                  </a:lnTo>
                  <a:lnTo>
                    <a:pt x="20141" y="4712"/>
                  </a:lnTo>
                  <a:cubicBezTo>
                    <a:pt x="20156" y="4668"/>
                    <a:pt x="20132" y="4617"/>
                    <a:pt x="20087" y="4602"/>
                  </a:cubicBezTo>
                  <a:lnTo>
                    <a:pt x="67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51"/>
            <p:cNvSpPr/>
            <p:nvPr/>
          </p:nvSpPr>
          <p:spPr>
            <a:xfrm rot="261644">
              <a:off x="8160213" y="3079827"/>
              <a:ext cx="271844" cy="324747"/>
            </a:xfrm>
            <a:custGeom>
              <a:avLst/>
              <a:gdLst/>
              <a:ahLst/>
              <a:cxnLst/>
              <a:rect l="l" t="t" r="r" b="b"/>
              <a:pathLst>
                <a:path w="6711" h="8017" extrusionOk="0">
                  <a:moveTo>
                    <a:pt x="2277" y="0"/>
                  </a:moveTo>
                  <a:cubicBezTo>
                    <a:pt x="2244" y="0"/>
                    <a:pt x="2213" y="21"/>
                    <a:pt x="2202" y="54"/>
                  </a:cubicBezTo>
                  <a:lnTo>
                    <a:pt x="15" y="6416"/>
                  </a:lnTo>
                  <a:cubicBezTo>
                    <a:pt x="0" y="6458"/>
                    <a:pt x="22" y="6503"/>
                    <a:pt x="63" y="6518"/>
                  </a:cubicBezTo>
                  <a:lnTo>
                    <a:pt x="4409" y="8012"/>
                  </a:lnTo>
                  <a:cubicBezTo>
                    <a:pt x="4417" y="8015"/>
                    <a:pt x="4425" y="8016"/>
                    <a:pt x="4434" y="8016"/>
                  </a:cubicBezTo>
                  <a:cubicBezTo>
                    <a:pt x="4467" y="8016"/>
                    <a:pt x="4497" y="7996"/>
                    <a:pt x="4509" y="7963"/>
                  </a:cubicBezTo>
                  <a:lnTo>
                    <a:pt x="6696" y="1600"/>
                  </a:lnTo>
                  <a:cubicBezTo>
                    <a:pt x="6711" y="1559"/>
                    <a:pt x="6689" y="1513"/>
                    <a:pt x="6648" y="1499"/>
                  </a:cubicBezTo>
                  <a:lnTo>
                    <a:pt x="2302" y="5"/>
                  </a:lnTo>
                  <a:cubicBezTo>
                    <a:pt x="2294" y="2"/>
                    <a:pt x="2285" y="0"/>
                    <a:pt x="2277" y="0"/>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51"/>
            <p:cNvSpPr/>
            <p:nvPr/>
          </p:nvSpPr>
          <p:spPr>
            <a:xfrm rot="261644">
              <a:off x="8434730" y="2796376"/>
              <a:ext cx="318185" cy="126950"/>
            </a:xfrm>
            <a:custGeom>
              <a:avLst/>
              <a:gdLst/>
              <a:ahLst/>
              <a:cxnLst/>
              <a:rect l="l" t="t" r="r" b="b"/>
              <a:pathLst>
                <a:path w="7855" h="3134" extrusionOk="0">
                  <a:moveTo>
                    <a:pt x="398" y="0"/>
                  </a:moveTo>
                  <a:cubicBezTo>
                    <a:pt x="251" y="0"/>
                    <a:pt x="114" y="92"/>
                    <a:pt x="64" y="238"/>
                  </a:cubicBezTo>
                  <a:cubicBezTo>
                    <a:pt x="1" y="423"/>
                    <a:pt x="98" y="624"/>
                    <a:pt x="282" y="686"/>
                  </a:cubicBezTo>
                  <a:lnTo>
                    <a:pt x="7343" y="3114"/>
                  </a:lnTo>
                  <a:cubicBezTo>
                    <a:pt x="7382" y="3127"/>
                    <a:pt x="7421" y="3133"/>
                    <a:pt x="7459" y="3133"/>
                  </a:cubicBezTo>
                  <a:cubicBezTo>
                    <a:pt x="7605" y="3133"/>
                    <a:pt x="7741" y="3041"/>
                    <a:pt x="7791" y="2895"/>
                  </a:cubicBezTo>
                  <a:cubicBezTo>
                    <a:pt x="7855" y="2710"/>
                    <a:pt x="7757" y="2511"/>
                    <a:pt x="7573" y="2447"/>
                  </a:cubicBezTo>
                  <a:lnTo>
                    <a:pt x="512" y="19"/>
                  </a:lnTo>
                  <a:cubicBezTo>
                    <a:pt x="474" y="6"/>
                    <a:pt x="436" y="0"/>
                    <a:pt x="398" y="0"/>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51"/>
            <p:cNvSpPr/>
            <p:nvPr/>
          </p:nvSpPr>
          <p:spPr>
            <a:xfrm rot="261644">
              <a:off x="8120709" y="3368396"/>
              <a:ext cx="318185" cy="126990"/>
            </a:xfrm>
            <a:custGeom>
              <a:avLst/>
              <a:gdLst/>
              <a:ahLst/>
              <a:cxnLst/>
              <a:rect l="l" t="t" r="r" b="b"/>
              <a:pathLst>
                <a:path w="7855" h="3135" extrusionOk="0">
                  <a:moveTo>
                    <a:pt x="398" y="1"/>
                  </a:moveTo>
                  <a:cubicBezTo>
                    <a:pt x="251" y="1"/>
                    <a:pt x="114" y="93"/>
                    <a:pt x="64" y="238"/>
                  </a:cubicBezTo>
                  <a:cubicBezTo>
                    <a:pt x="1" y="423"/>
                    <a:pt x="97" y="624"/>
                    <a:pt x="282" y="687"/>
                  </a:cubicBezTo>
                  <a:lnTo>
                    <a:pt x="7343" y="3115"/>
                  </a:lnTo>
                  <a:cubicBezTo>
                    <a:pt x="7381" y="3128"/>
                    <a:pt x="7420" y="3134"/>
                    <a:pt x="7457" y="3134"/>
                  </a:cubicBezTo>
                  <a:cubicBezTo>
                    <a:pt x="7604" y="3134"/>
                    <a:pt x="7741" y="3042"/>
                    <a:pt x="7791" y="2896"/>
                  </a:cubicBezTo>
                  <a:cubicBezTo>
                    <a:pt x="7854" y="2712"/>
                    <a:pt x="7757" y="2511"/>
                    <a:pt x="7573" y="2448"/>
                  </a:cubicBezTo>
                  <a:lnTo>
                    <a:pt x="513" y="20"/>
                  </a:lnTo>
                  <a:cubicBezTo>
                    <a:pt x="474" y="7"/>
                    <a:pt x="436" y="1"/>
                    <a:pt x="398" y="1"/>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51"/>
            <p:cNvSpPr/>
            <p:nvPr/>
          </p:nvSpPr>
          <p:spPr>
            <a:xfrm rot="261644">
              <a:off x="8568932" y="2915133"/>
              <a:ext cx="156561" cy="72467"/>
            </a:xfrm>
            <a:custGeom>
              <a:avLst/>
              <a:gdLst/>
              <a:ahLst/>
              <a:cxnLst/>
              <a:rect l="l" t="t" r="r" b="b"/>
              <a:pathLst>
                <a:path w="3865" h="1789" extrusionOk="0">
                  <a:moveTo>
                    <a:pt x="398" y="1"/>
                  </a:moveTo>
                  <a:cubicBezTo>
                    <a:pt x="251" y="1"/>
                    <a:pt x="115" y="93"/>
                    <a:pt x="64" y="239"/>
                  </a:cubicBezTo>
                  <a:cubicBezTo>
                    <a:pt x="1" y="423"/>
                    <a:pt x="99" y="624"/>
                    <a:pt x="283" y="687"/>
                  </a:cubicBezTo>
                  <a:lnTo>
                    <a:pt x="3352" y="1770"/>
                  </a:lnTo>
                  <a:cubicBezTo>
                    <a:pt x="3390" y="1782"/>
                    <a:pt x="3429" y="1789"/>
                    <a:pt x="3467" y="1789"/>
                  </a:cubicBezTo>
                  <a:cubicBezTo>
                    <a:pt x="3614" y="1789"/>
                    <a:pt x="3751" y="1697"/>
                    <a:pt x="3801" y="1550"/>
                  </a:cubicBezTo>
                  <a:cubicBezTo>
                    <a:pt x="3864" y="1366"/>
                    <a:pt x="3766" y="1166"/>
                    <a:pt x="3583" y="1102"/>
                  </a:cubicBezTo>
                  <a:lnTo>
                    <a:pt x="512" y="20"/>
                  </a:lnTo>
                  <a:cubicBezTo>
                    <a:pt x="474" y="7"/>
                    <a:pt x="436" y="1"/>
                    <a:pt x="398" y="1"/>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23" name="Google Shape;1723;p51"/>
          <p:cNvSpPr/>
          <p:nvPr/>
        </p:nvSpPr>
        <p:spPr>
          <a:xfrm rot="-2700447">
            <a:off x="6795192" y="4388483"/>
            <a:ext cx="180767" cy="182887"/>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7806;p34">
            <a:extLst>
              <a:ext uri="{FF2B5EF4-FFF2-40B4-BE49-F238E27FC236}">
                <a16:creationId xmlns:a16="http://schemas.microsoft.com/office/drawing/2014/main" id="{25E6F088-6D64-6630-6381-0022F9AB346C}"/>
              </a:ext>
            </a:extLst>
          </p:cNvPr>
          <p:cNvSpPr/>
          <p:nvPr/>
        </p:nvSpPr>
        <p:spPr>
          <a:xfrm>
            <a:off x="2362706" y="188142"/>
            <a:ext cx="1165500" cy="1165200"/>
          </a:xfrm>
          <a:prstGeom prst="ellipse">
            <a:avLst/>
          </a:prstGeom>
          <a:solidFill>
            <a:srgbClr val="FBB44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ysClr val="windowText" lastClr="000000"/>
              </a:solidFill>
              <a:effectLst/>
              <a:uLnTx/>
              <a:uFillTx/>
            </a:endParaRPr>
          </a:p>
        </p:txBody>
      </p:sp>
      <p:sp>
        <p:nvSpPr>
          <p:cNvPr id="5" name="Google Shape;7807;p34">
            <a:extLst>
              <a:ext uri="{FF2B5EF4-FFF2-40B4-BE49-F238E27FC236}">
                <a16:creationId xmlns:a16="http://schemas.microsoft.com/office/drawing/2014/main" id="{EA2CD149-6063-CED3-ACDE-61EEA003961D}"/>
              </a:ext>
            </a:extLst>
          </p:cNvPr>
          <p:cNvSpPr txBox="1">
            <a:spLocks/>
          </p:cNvSpPr>
          <p:nvPr/>
        </p:nvSpPr>
        <p:spPr>
          <a:xfrm>
            <a:off x="916691" y="2041741"/>
            <a:ext cx="4298979" cy="1525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Kavoon"/>
              <a:buNone/>
              <a:defRPr sz="5000" b="0" i="0" u="none" strike="noStrike" cap="none">
                <a:solidFill>
                  <a:schemeClr val="lt2"/>
                </a:solidFill>
                <a:latin typeface="Kavoon"/>
                <a:ea typeface="Kavoon"/>
                <a:cs typeface="Kavoon"/>
                <a:sym typeface="Kavoon"/>
              </a:defRPr>
            </a:lvl1pPr>
            <a:lvl2pPr marR="0" lvl="1" algn="ctr" rtl="0">
              <a:lnSpc>
                <a:spcPct val="10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9pPr>
          </a:lstStyle>
          <a:p>
            <a:r>
              <a:rPr lang="en-US" sz="6000" b="1">
                <a:latin typeface="Times New Roman" panose="02020603050405020304" pitchFamily="18" charset="0"/>
                <a:cs typeface="Times New Roman" panose="02020603050405020304" pitchFamily="18" charset="0"/>
              </a:rPr>
              <a:t>Phân tích bài viết tham khảo</a:t>
            </a:r>
          </a:p>
        </p:txBody>
      </p:sp>
      <p:sp>
        <p:nvSpPr>
          <p:cNvPr id="6" name="Google Shape;7808;p34">
            <a:extLst>
              <a:ext uri="{FF2B5EF4-FFF2-40B4-BE49-F238E27FC236}">
                <a16:creationId xmlns:a16="http://schemas.microsoft.com/office/drawing/2014/main" id="{BB70A7DF-ED95-4B36-129A-581819539030}"/>
              </a:ext>
            </a:extLst>
          </p:cNvPr>
          <p:cNvSpPr txBox="1">
            <a:spLocks/>
          </p:cNvSpPr>
          <p:nvPr/>
        </p:nvSpPr>
        <p:spPr>
          <a:xfrm>
            <a:off x="2327981" y="349917"/>
            <a:ext cx="1234800" cy="84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Kavoon"/>
              <a:buNone/>
              <a:defRPr sz="60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6000"/>
              <a:buFont typeface="Bebas Neue"/>
              <a:buNone/>
              <a:defRPr sz="60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6000"/>
              <a:buFont typeface="Bebas Neue"/>
              <a:buNone/>
              <a:defRPr sz="60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6000"/>
              <a:buFont typeface="Bebas Neue"/>
              <a:buNone/>
              <a:defRPr sz="60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6000"/>
              <a:buFont typeface="Bebas Neue"/>
              <a:buNone/>
              <a:defRPr sz="60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6000"/>
              <a:buFont typeface="Bebas Neue"/>
              <a:buNone/>
              <a:defRPr sz="60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6000"/>
              <a:buFont typeface="Bebas Neue"/>
              <a:buNone/>
              <a:defRPr sz="60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6000"/>
              <a:buFont typeface="Bebas Neue"/>
              <a:buNone/>
              <a:defRPr sz="60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6000"/>
              <a:buFont typeface="Bebas Neue"/>
              <a:buNone/>
              <a:defRPr sz="6000" b="0" i="0" u="none" strike="noStrike" cap="none">
                <a:solidFill>
                  <a:schemeClr val="dk1"/>
                </a:solidFill>
                <a:latin typeface="Bebas Neue"/>
                <a:ea typeface="Bebas Neue"/>
                <a:cs typeface="Bebas Neue"/>
                <a:sym typeface="Bebas Neue"/>
              </a:defRPr>
            </a:lvl9pPr>
          </a:lstStyle>
          <a:p>
            <a:r>
              <a:rPr lang="en-US" sz="5400" b="1">
                <a:solidFill>
                  <a:schemeClr val="accent6"/>
                </a:solidFill>
                <a:latin typeface="Times New Roman" panose="02020603050405020304" pitchFamily="18" charset="0"/>
                <a:cs typeface="Times New Roman" panose="02020603050405020304" pitchFamily="18" charset="0"/>
              </a:rPr>
              <a:t>3.2</a:t>
            </a:r>
          </a:p>
        </p:txBody>
      </p:sp>
      <p:grpSp>
        <p:nvGrpSpPr>
          <p:cNvPr id="7" name="Google Shape;7810;p34">
            <a:extLst>
              <a:ext uri="{FF2B5EF4-FFF2-40B4-BE49-F238E27FC236}">
                <a16:creationId xmlns:a16="http://schemas.microsoft.com/office/drawing/2014/main" id="{998F6DB7-BCFD-0641-0B40-A139134841B6}"/>
              </a:ext>
            </a:extLst>
          </p:cNvPr>
          <p:cNvGrpSpPr/>
          <p:nvPr/>
        </p:nvGrpSpPr>
        <p:grpSpPr>
          <a:xfrm>
            <a:off x="4577224" y="74052"/>
            <a:ext cx="2264747" cy="2124807"/>
            <a:chOff x="3995911" y="326724"/>
            <a:chExt cx="4278761" cy="4436653"/>
          </a:xfrm>
        </p:grpSpPr>
        <p:grpSp>
          <p:nvGrpSpPr>
            <p:cNvPr id="8" name="Google Shape;7811;p34">
              <a:extLst>
                <a:ext uri="{FF2B5EF4-FFF2-40B4-BE49-F238E27FC236}">
                  <a16:creationId xmlns:a16="http://schemas.microsoft.com/office/drawing/2014/main" id="{4225DBE2-25D8-52A0-DE2D-70EE639377E6}"/>
                </a:ext>
              </a:extLst>
            </p:cNvPr>
            <p:cNvGrpSpPr/>
            <p:nvPr/>
          </p:nvGrpSpPr>
          <p:grpSpPr>
            <a:xfrm>
              <a:off x="5581590" y="326724"/>
              <a:ext cx="1319367" cy="1525781"/>
              <a:chOff x="5531300" y="3305725"/>
              <a:chExt cx="703625" cy="813750"/>
            </a:xfrm>
          </p:grpSpPr>
          <p:sp>
            <p:nvSpPr>
              <p:cNvPr id="1863" name="Google Shape;7812;p34">
                <a:extLst>
                  <a:ext uri="{FF2B5EF4-FFF2-40B4-BE49-F238E27FC236}">
                    <a16:creationId xmlns:a16="http://schemas.microsoft.com/office/drawing/2014/main" id="{FDA980C0-3391-AD18-B84D-8D105AE04A6E}"/>
                  </a:ext>
                </a:extLst>
              </p:cNvPr>
              <p:cNvSpPr/>
              <p:nvPr/>
            </p:nvSpPr>
            <p:spPr>
              <a:xfrm>
                <a:off x="5531300" y="3305725"/>
                <a:ext cx="703625" cy="813750"/>
              </a:xfrm>
              <a:custGeom>
                <a:avLst/>
                <a:gdLst/>
                <a:ahLst/>
                <a:cxnLst/>
                <a:rect l="l" t="t" r="r" b="b"/>
                <a:pathLst>
                  <a:path w="28145" h="32550" extrusionOk="0">
                    <a:moveTo>
                      <a:pt x="17645" y="0"/>
                    </a:moveTo>
                    <a:cubicBezTo>
                      <a:pt x="17485" y="0"/>
                      <a:pt x="17325" y="23"/>
                      <a:pt x="17165" y="46"/>
                    </a:cubicBezTo>
                    <a:cubicBezTo>
                      <a:pt x="16960" y="69"/>
                      <a:pt x="16777" y="137"/>
                      <a:pt x="16640" y="183"/>
                    </a:cubicBezTo>
                    <a:cubicBezTo>
                      <a:pt x="16298" y="297"/>
                      <a:pt x="15978" y="480"/>
                      <a:pt x="15682" y="708"/>
                    </a:cubicBezTo>
                    <a:cubicBezTo>
                      <a:pt x="15636" y="753"/>
                      <a:pt x="15590" y="799"/>
                      <a:pt x="15545" y="845"/>
                    </a:cubicBezTo>
                    <a:cubicBezTo>
                      <a:pt x="15545" y="845"/>
                      <a:pt x="1507" y="4520"/>
                      <a:pt x="1484" y="4520"/>
                    </a:cubicBezTo>
                    <a:cubicBezTo>
                      <a:pt x="891" y="4679"/>
                      <a:pt x="411" y="5113"/>
                      <a:pt x="183" y="5661"/>
                    </a:cubicBezTo>
                    <a:cubicBezTo>
                      <a:pt x="137" y="5752"/>
                      <a:pt x="92" y="5866"/>
                      <a:pt x="69" y="5958"/>
                    </a:cubicBezTo>
                    <a:cubicBezTo>
                      <a:pt x="69" y="5958"/>
                      <a:pt x="46" y="6026"/>
                      <a:pt x="46" y="6049"/>
                    </a:cubicBezTo>
                    <a:cubicBezTo>
                      <a:pt x="23" y="6163"/>
                      <a:pt x="1" y="6277"/>
                      <a:pt x="1" y="6414"/>
                    </a:cubicBezTo>
                    <a:cubicBezTo>
                      <a:pt x="1" y="6483"/>
                      <a:pt x="1" y="6574"/>
                      <a:pt x="1" y="6642"/>
                    </a:cubicBezTo>
                    <a:cubicBezTo>
                      <a:pt x="1" y="6757"/>
                      <a:pt x="23" y="6893"/>
                      <a:pt x="69" y="7008"/>
                    </a:cubicBezTo>
                    <a:cubicBezTo>
                      <a:pt x="69" y="7030"/>
                      <a:pt x="69" y="7076"/>
                      <a:pt x="69" y="7099"/>
                    </a:cubicBezTo>
                    <a:lnTo>
                      <a:pt x="6529" y="30974"/>
                    </a:lnTo>
                    <a:lnTo>
                      <a:pt x="6529" y="31043"/>
                    </a:lnTo>
                    <a:cubicBezTo>
                      <a:pt x="6574" y="31202"/>
                      <a:pt x="6666" y="31408"/>
                      <a:pt x="6825" y="31636"/>
                    </a:cubicBezTo>
                    <a:cubicBezTo>
                      <a:pt x="6848" y="31705"/>
                      <a:pt x="6894" y="31750"/>
                      <a:pt x="6962" y="31819"/>
                    </a:cubicBezTo>
                    <a:cubicBezTo>
                      <a:pt x="6985" y="31864"/>
                      <a:pt x="7031" y="31910"/>
                      <a:pt x="7076" y="31956"/>
                    </a:cubicBezTo>
                    <a:cubicBezTo>
                      <a:pt x="7122" y="32001"/>
                      <a:pt x="7191" y="32047"/>
                      <a:pt x="7236" y="32093"/>
                    </a:cubicBezTo>
                    <a:cubicBezTo>
                      <a:pt x="7327" y="32161"/>
                      <a:pt x="7419" y="32230"/>
                      <a:pt x="7510" y="32275"/>
                    </a:cubicBezTo>
                    <a:cubicBezTo>
                      <a:pt x="7510" y="32298"/>
                      <a:pt x="7556" y="32298"/>
                      <a:pt x="7556" y="32321"/>
                    </a:cubicBezTo>
                    <a:cubicBezTo>
                      <a:pt x="7647" y="32366"/>
                      <a:pt x="7738" y="32389"/>
                      <a:pt x="7830" y="32435"/>
                    </a:cubicBezTo>
                    <a:cubicBezTo>
                      <a:pt x="7875" y="32435"/>
                      <a:pt x="7921" y="32458"/>
                      <a:pt x="7967" y="32481"/>
                    </a:cubicBezTo>
                    <a:lnTo>
                      <a:pt x="8012" y="32481"/>
                    </a:lnTo>
                    <a:cubicBezTo>
                      <a:pt x="8195" y="32526"/>
                      <a:pt x="8377" y="32549"/>
                      <a:pt x="8537" y="32549"/>
                    </a:cubicBezTo>
                    <a:cubicBezTo>
                      <a:pt x="8697" y="32549"/>
                      <a:pt x="8880" y="32526"/>
                      <a:pt x="9039" y="32503"/>
                    </a:cubicBezTo>
                    <a:lnTo>
                      <a:pt x="23031" y="28829"/>
                    </a:lnTo>
                    <a:cubicBezTo>
                      <a:pt x="23168" y="28874"/>
                      <a:pt x="23305" y="28897"/>
                      <a:pt x="23465" y="28920"/>
                    </a:cubicBezTo>
                    <a:lnTo>
                      <a:pt x="23739" y="28920"/>
                    </a:lnTo>
                    <a:cubicBezTo>
                      <a:pt x="24424" y="28920"/>
                      <a:pt x="25063" y="28714"/>
                      <a:pt x="25611" y="28281"/>
                    </a:cubicBezTo>
                    <a:cubicBezTo>
                      <a:pt x="25702" y="28212"/>
                      <a:pt x="25770" y="28144"/>
                      <a:pt x="25839" y="28075"/>
                    </a:cubicBezTo>
                    <a:cubicBezTo>
                      <a:pt x="26044" y="28007"/>
                      <a:pt x="26204" y="27916"/>
                      <a:pt x="26318" y="27847"/>
                    </a:cubicBezTo>
                    <a:cubicBezTo>
                      <a:pt x="26501" y="27733"/>
                      <a:pt x="26660" y="27619"/>
                      <a:pt x="26843" y="27459"/>
                    </a:cubicBezTo>
                    <a:cubicBezTo>
                      <a:pt x="27140" y="27185"/>
                      <a:pt x="27391" y="26866"/>
                      <a:pt x="27619" y="26500"/>
                    </a:cubicBezTo>
                    <a:cubicBezTo>
                      <a:pt x="27825" y="26158"/>
                      <a:pt x="27962" y="25770"/>
                      <a:pt x="28053" y="25359"/>
                    </a:cubicBezTo>
                    <a:cubicBezTo>
                      <a:pt x="28144" y="24880"/>
                      <a:pt x="28121" y="24400"/>
                      <a:pt x="28007" y="23944"/>
                    </a:cubicBezTo>
                    <a:cubicBezTo>
                      <a:pt x="28007" y="23921"/>
                      <a:pt x="28007" y="23898"/>
                      <a:pt x="28007" y="23875"/>
                    </a:cubicBezTo>
                    <a:lnTo>
                      <a:pt x="22164" y="2214"/>
                    </a:lnTo>
                    <a:cubicBezTo>
                      <a:pt x="22141" y="2191"/>
                      <a:pt x="22141" y="2191"/>
                      <a:pt x="22141" y="2169"/>
                    </a:cubicBezTo>
                    <a:cubicBezTo>
                      <a:pt x="22095" y="1963"/>
                      <a:pt x="22004" y="1758"/>
                      <a:pt x="21913" y="1575"/>
                    </a:cubicBezTo>
                    <a:cubicBezTo>
                      <a:pt x="21776" y="1301"/>
                      <a:pt x="21593" y="1050"/>
                      <a:pt x="21388" y="845"/>
                    </a:cubicBezTo>
                    <a:cubicBezTo>
                      <a:pt x="20977" y="457"/>
                      <a:pt x="20452" y="183"/>
                      <a:pt x="19881" y="69"/>
                    </a:cubicBezTo>
                    <a:cubicBezTo>
                      <a:pt x="19676" y="46"/>
                      <a:pt x="19493" y="23"/>
                      <a:pt x="19288" y="23"/>
                    </a:cubicBezTo>
                    <a:cubicBezTo>
                      <a:pt x="19082" y="23"/>
                      <a:pt x="18877" y="23"/>
                      <a:pt x="18672" y="69"/>
                    </a:cubicBezTo>
                    <a:cubicBezTo>
                      <a:pt x="18558" y="69"/>
                      <a:pt x="18466" y="92"/>
                      <a:pt x="18352" y="114"/>
                    </a:cubicBezTo>
                    <a:cubicBezTo>
                      <a:pt x="18169" y="46"/>
                      <a:pt x="17964" y="23"/>
                      <a:pt x="17759"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64" name="Google Shape;7813;p34">
                <a:extLst>
                  <a:ext uri="{FF2B5EF4-FFF2-40B4-BE49-F238E27FC236}">
                    <a16:creationId xmlns:a16="http://schemas.microsoft.com/office/drawing/2014/main" id="{5853758F-51CD-EF63-CA60-2CAD08C6F300}"/>
                  </a:ext>
                </a:extLst>
              </p:cNvPr>
              <p:cNvSpPr/>
              <p:nvPr/>
            </p:nvSpPr>
            <p:spPr>
              <a:xfrm>
                <a:off x="5903925" y="3865500"/>
                <a:ext cx="51375" cy="30275"/>
              </a:xfrm>
              <a:custGeom>
                <a:avLst/>
                <a:gdLst/>
                <a:ahLst/>
                <a:cxnLst/>
                <a:rect l="l" t="t" r="r" b="b"/>
                <a:pathLst>
                  <a:path w="2055" h="1211" extrusionOk="0">
                    <a:moveTo>
                      <a:pt x="1302" y="1"/>
                    </a:moveTo>
                    <a:cubicBezTo>
                      <a:pt x="1210" y="24"/>
                      <a:pt x="1119" y="46"/>
                      <a:pt x="1028" y="69"/>
                    </a:cubicBezTo>
                    <a:cubicBezTo>
                      <a:pt x="913" y="92"/>
                      <a:pt x="799" y="115"/>
                      <a:pt x="708" y="161"/>
                    </a:cubicBezTo>
                    <a:cubicBezTo>
                      <a:pt x="640" y="183"/>
                      <a:pt x="548" y="229"/>
                      <a:pt x="457" y="298"/>
                    </a:cubicBezTo>
                    <a:cubicBezTo>
                      <a:pt x="388" y="343"/>
                      <a:pt x="297" y="412"/>
                      <a:pt x="229" y="480"/>
                    </a:cubicBezTo>
                    <a:cubicBezTo>
                      <a:pt x="137" y="571"/>
                      <a:pt x="92" y="663"/>
                      <a:pt x="46" y="754"/>
                    </a:cubicBezTo>
                    <a:cubicBezTo>
                      <a:pt x="46" y="777"/>
                      <a:pt x="46" y="823"/>
                      <a:pt x="46" y="845"/>
                    </a:cubicBezTo>
                    <a:cubicBezTo>
                      <a:pt x="23" y="868"/>
                      <a:pt x="23" y="868"/>
                      <a:pt x="23" y="891"/>
                    </a:cubicBezTo>
                    <a:cubicBezTo>
                      <a:pt x="23" y="914"/>
                      <a:pt x="0" y="937"/>
                      <a:pt x="0" y="982"/>
                    </a:cubicBezTo>
                    <a:cubicBezTo>
                      <a:pt x="0" y="1005"/>
                      <a:pt x="23" y="1028"/>
                      <a:pt x="46" y="1051"/>
                    </a:cubicBezTo>
                    <a:cubicBezTo>
                      <a:pt x="92" y="1096"/>
                      <a:pt x="137" y="1142"/>
                      <a:pt x="229" y="1165"/>
                    </a:cubicBezTo>
                    <a:cubicBezTo>
                      <a:pt x="274" y="1188"/>
                      <a:pt x="320" y="1188"/>
                      <a:pt x="366" y="1188"/>
                    </a:cubicBezTo>
                    <a:cubicBezTo>
                      <a:pt x="434" y="1211"/>
                      <a:pt x="548" y="1211"/>
                      <a:pt x="640" y="1211"/>
                    </a:cubicBezTo>
                    <a:lnTo>
                      <a:pt x="685" y="1211"/>
                    </a:lnTo>
                    <a:cubicBezTo>
                      <a:pt x="891" y="1211"/>
                      <a:pt x="1073" y="1165"/>
                      <a:pt x="1233" y="1074"/>
                    </a:cubicBezTo>
                    <a:cubicBezTo>
                      <a:pt x="1302" y="1051"/>
                      <a:pt x="1370" y="1005"/>
                      <a:pt x="1461" y="959"/>
                    </a:cubicBezTo>
                    <a:cubicBezTo>
                      <a:pt x="1530" y="914"/>
                      <a:pt x="1598" y="868"/>
                      <a:pt x="1667" y="800"/>
                    </a:cubicBezTo>
                    <a:cubicBezTo>
                      <a:pt x="1735" y="754"/>
                      <a:pt x="1804" y="708"/>
                      <a:pt x="1872" y="640"/>
                    </a:cubicBezTo>
                    <a:cubicBezTo>
                      <a:pt x="1895" y="617"/>
                      <a:pt x="1918" y="594"/>
                      <a:pt x="1941" y="571"/>
                    </a:cubicBezTo>
                    <a:cubicBezTo>
                      <a:pt x="1986" y="526"/>
                      <a:pt x="2009" y="480"/>
                      <a:pt x="2032" y="412"/>
                    </a:cubicBezTo>
                    <a:cubicBezTo>
                      <a:pt x="2055" y="298"/>
                      <a:pt x="2009" y="183"/>
                      <a:pt x="1918" y="138"/>
                    </a:cubicBezTo>
                    <a:cubicBezTo>
                      <a:pt x="1872" y="92"/>
                      <a:pt x="1804" y="69"/>
                      <a:pt x="1735" y="69"/>
                    </a:cubicBezTo>
                    <a:lnTo>
                      <a:pt x="1712" y="46"/>
                    </a:lnTo>
                    <a:cubicBezTo>
                      <a:pt x="1690" y="46"/>
                      <a:pt x="1690" y="46"/>
                      <a:pt x="1644" y="24"/>
                    </a:cubicBezTo>
                    <a:lnTo>
                      <a:pt x="1598" y="24"/>
                    </a:lnTo>
                    <a:cubicBezTo>
                      <a:pt x="1553" y="1"/>
                      <a:pt x="1507" y="1"/>
                      <a:pt x="1461" y="1"/>
                    </a:cubicBezTo>
                    <a:close/>
                  </a:path>
                </a:pathLst>
              </a:custGeom>
              <a:solidFill>
                <a:srgbClr val="FA938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65" name="Google Shape;7814;p34">
                <a:extLst>
                  <a:ext uri="{FF2B5EF4-FFF2-40B4-BE49-F238E27FC236}">
                    <a16:creationId xmlns:a16="http://schemas.microsoft.com/office/drawing/2014/main" id="{B98F6508-80D3-1D5F-7B80-29DC723DABB5}"/>
                  </a:ext>
                </a:extLst>
              </p:cNvPr>
              <p:cNvSpPr/>
              <p:nvPr/>
            </p:nvSpPr>
            <p:spPr>
              <a:xfrm>
                <a:off x="5580375" y="3356500"/>
                <a:ext cx="603750" cy="712175"/>
              </a:xfrm>
              <a:custGeom>
                <a:avLst/>
                <a:gdLst/>
                <a:ahLst/>
                <a:cxnLst/>
                <a:rect l="l" t="t" r="r" b="b"/>
                <a:pathLst>
                  <a:path w="24150" h="28487" extrusionOk="0">
                    <a:moveTo>
                      <a:pt x="14403" y="20361"/>
                    </a:moveTo>
                    <a:cubicBezTo>
                      <a:pt x="14449" y="20361"/>
                      <a:pt x="14495" y="20361"/>
                      <a:pt x="14540" y="20384"/>
                    </a:cubicBezTo>
                    <a:lnTo>
                      <a:pt x="14586" y="20384"/>
                    </a:lnTo>
                    <a:cubicBezTo>
                      <a:pt x="14632" y="20406"/>
                      <a:pt x="14632" y="20406"/>
                      <a:pt x="14654" y="20406"/>
                    </a:cubicBezTo>
                    <a:lnTo>
                      <a:pt x="14677" y="20429"/>
                    </a:lnTo>
                    <a:cubicBezTo>
                      <a:pt x="14746" y="20429"/>
                      <a:pt x="14814" y="20452"/>
                      <a:pt x="14860" y="20498"/>
                    </a:cubicBezTo>
                    <a:cubicBezTo>
                      <a:pt x="14951" y="20543"/>
                      <a:pt x="14997" y="20658"/>
                      <a:pt x="14974" y="20772"/>
                    </a:cubicBezTo>
                    <a:cubicBezTo>
                      <a:pt x="14951" y="20840"/>
                      <a:pt x="14928" y="20886"/>
                      <a:pt x="14883" y="20931"/>
                    </a:cubicBezTo>
                    <a:cubicBezTo>
                      <a:pt x="14860" y="20954"/>
                      <a:pt x="14837" y="20977"/>
                      <a:pt x="14814" y="21000"/>
                    </a:cubicBezTo>
                    <a:cubicBezTo>
                      <a:pt x="14746" y="21068"/>
                      <a:pt x="14677" y="21114"/>
                      <a:pt x="14609" y="21160"/>
                    </a:cubicBezTo>
                    <a:cubicBezTo>
                      <a:pt x="14540" y="21228"/>
                      <a:pt x="14472" y="21274"/>
                      <a:pt x="14403" y="21319"/>
                    </a:cubicBezTo>
                    <a:cubicBezTo>
                      <a:pt x="14312" y="21365"/>
                      <a:pt x="14244" y="21411"/>
                      <a:pt x="14175" y="21434"/>
                    </a:cubicBezTo>
                    <a:cubicBezTo>
                      <a:pt x="14015" y="21525"/>
                      <a:pt x="13833" y="21571"/>
                      <a:pt x="13627" y="21571"/>
                    </a:cubicBezTo>
                    <a:lnTo>
                      <a:pt x="13582" y="21571"/>
                    </a:lnTo>
                    <a:cubicBezTo>
                      <a:pt x="13490" y="21571"/>
                      <a:pt x="13376" y="21571"/>
                      <a:pt x="13308" y="21548"/>
                    </a:cubicBezTo>
                    <a:cubicBezTo>
                      <a:pt x="13262" y="21548"/>
                      <a:pt x="13216" y="21548"/>
                      <a:pt x="13171" y="21525"/>
                    </a:cubicBezTo>
                    <a:cubicBezTo>
                      <a:pt x="13102" y="21502"/>
                      <a:pt x="13034" y="21456"/>
                      <a:pt x="12988" y="21411"/>
                    </a:cubicBezTo>
                    <a:cubicBezTo>
                      <a:pt x="12965" y="21388"/>
                      <a:pt x="12942" y="21365"/>
                      <a:pt x="12942" y="21342"/>
                    </a:cubicBezTo>
                    <a:cubicBezTo>
                      <a:pt x="12942" y="21297"/>
                      <a:pt x="12965" y="21274"/>
                      <a:pt x="12965" y="21251"/>
                    </a:cubicBezTo>
                    <a:cubicBezTo>
                      <a:pt x="12965" y="21228"/>
                      <a:pt x="12965" y="21228"/>
                      <a:pt x="12988" y="21205"/>
                    </a:cubicBezTo>
                    <a:cubicBezTo>
                      <a:pt x="12988" y="21183"/>
                      <a:pt x="12988" y="21137"/>
                      <a:pt x="12988" y="21114"/>
                    </a:cubicBezTo>
                    <a:cubicBezTo>
                      <a:pt x="13034" y="21023"/>
                      <a:pt x="13079" y="20931"/>
                      <a:pt x="13171" y="20840"/>
                    </a:cubicBezTo>
                    <a:cubicBezTo>
                      <a:pt x="13239" y="20772"/>
                      <a:pt x="13330" y="20703"/>
                      <a:pt x="13399" y="20658"/>
                    </a:cubicBezTo>
                    <a:cubicBezTo>
                      <a:pt x="13490" y="20589"/>
                      <a:pt x="13582" y="20543"/>
                      <a:pt x="13650" y="20521"/>
                    </a:cubicBezTo>
                    <a:cubicBezTo>
                      <a:pt x="13741" y="20475"/>
                      <a:pt x="13855" y="20452"/>
                      <a:pt x="13970" y="20429"/>
                    </a:cubicBezTo>
                    <a:cubicBezTo>
                      <a:pt x="14061" y="20406"/>
                      <a:pt x="14152" y="20384"/>
                      <a:pt x="14244" y="20361"/>
                    </a:cubicBezTo>
                    <a:close/>
                    <a:moveTo>
                      <a:pt x="17028" y="1"/>
                    </a:moveTo>
                    <a:cubicBezTo>
                      <a:pt x="16868" y="24"/>
                      <a:pt x="16731" y="46"/>
                      <a:pt x="16572" y="92"/>
                    </a:cubicBezTo>
                    <a:lnTo>
                      <a:pt x="16526" y="115"/>
                    </a:lnTo>
                    <a:cubicBezTo>
                      <a:pt x="16389" y="138"/>
                      <a:pt x="16252" y="183"/>
                      <a:pt x="16115" y="229"/>
                    </a:cubicBezTo>
                    <a:lnTo>
                      <a:pt x="16024" y="252"/>
                    </a:lnTo>
                    <a:cubicBezTo>
                      <a:pt x="15818" y="297"/>
                      <a:pt x="15659" y="343"/>
                      <a:pt x="15499" y="389"/>
                    </a:cubicBezTo>
                    <a:cubicBezTo>
                      <a:pt x="15385" y="412"/>
                      <a:pt x="15293" y="434"/>
                      <a:pt x="15202" y="434"/>
                    </a:cubicBezTo>
                    <a:cubicBezTo>
                      <a:pt x="15111" y="457"/>
                      <a:pt x="15042" y="480"/>
                      <a:pt x="14974" y="480"/>
                    </a:cubicBezTo>
                    <a:cubicBezTo>
                      <a:pt x="14791" y="526"/>
                      <a:pt x="14609" y="571"/>
                      <a:pt x="14449" y="617"/>
                    </a:cubicBezTo>
                    <a:cubicBezTo>
                      <a:pt x="14289" y="663"/>
                      <a:pt x="14107" y="708"/>
                      <a:pt x="13924" y="754"/>
                    </a:cubicBezTo>
                    <a:lnTo>
                      <a:pt x="13764" y="800"/>
                    </a:lnTo>
                    <a:cubicBezTo>
                      <a:pt x="13627" y="822"/>
                      <a:pt x="13513" y="845"/>
                      <a:pt x="13399" y="868"/>
                    </a:cubicBezTo>
                    <a:cubicBezTo>
                      <a:pt x="13330" y="891"/>
                      <a:pt x="13262" y="914"/>
                      <a:pt x="13194" y="937"/>
                    </a:cubicBezTo>
                    <a:lnTo>
                      <a:pt x="13148" y="937"/>
                    </a:lnTo>
                    <a:cubicBezTo>
                      <a:pt x="13079" y="959"/>
                      <a:pt x="13034" y="982"/>
                      <a:pt x="12965" y="982"/>
                    </a:cubicBezTo>
                    <a:lnTo>
                      <a:pt x="12942" y="1005"/>
                    </a:lnTo>
                    <a:lnTo>
                      <a:pt x="12874" y="1005"/>
                    </a:lnTo>
                    <a:cubicBezTo>
                      <a:pt x="12691" y="1051"/>
                      <a:pt x="12509" y="1119"/>
                      <a:pt x="12326" y="1165"/>
                    </a:cubicBezTo>
                    <a:cubicBezTo>
                      <a:pt x="12258" y="1188"/>
                      <a:pt x="12189" y="1210"/>
                      <a:pt x="12121" y="1233"/>
                    </a:cubicBezTo>
                    <a:lnTo>
                      <a:pt x="12052" y="1233"/>
                    </a:lnTo>
                    <a:lnTo>
                      <a:pt x="11984" y="1256"/>
                    </a:lnTo>
                    <a:cubicBezTo>
                      <a:pt x="11938" y="1279"/>
                      <a:pt x="11870" y="1302"/>
                      <a:pt x="11824" y="1302"/>
                    </a:cubicBezTo>
                    <a:cubicBezTo>
                      <a:pt x="11733" y="1325"/>
                      <a:pt x="11641" y="1347"/>
                      <a:pt x="11550" y="1370"/>
                    </a:cubicBezTo>
                    <a:cubicBezTo>
                      <a:pt x="11482" y="1393"/>
                      <a:pt x="11390" y="1416"/>
                      <a:pt x="11299" y="1439"/>
                    </a:cubicBezTo>
                    <a:cubicBezTo>
                      <a:pt x="11208" y="1462"/>
                      <a:pt x="11094" y="1507"/>
                      <a:pt x="10979" y="1530"/>
                    </a:cubicBezTo>
                    <a:lnTo>
                      <a:pt x="10774" y="1576"/>
                    </a:lnTo>
                    <a:lnTo>
                      <a:pt x="10683" y="1598"/>
                    </a:lnTo>
                    <a:lnTo>
                      <a:pt x="10591" y="1621"/>
                    </a:lnTo>
                    <a:lnTo>
                      <a:pt x="10500" y="1644"/>
                    </a:lnTo>
                    <a:cubicBezTo>
                      <a:pt x="10455" y="1667"/>
                      <a:pt x="10409" y="1667"/>
                      <a:pt x="10363" y="1690"/>
                    </a:cubicBezTo>
                    <a:lnTo>
                      <a:pt x="10340" y="1690"/>
                    </a:lnTo>
                    <a:lnTo>
                      <a:pt x="10249" y="1713"/>
                    </a:lnTo>
                    <a:cubicBezTo>
                      <a:pt x="10044" y="1781"/>
                      <a:pt x="9861" y="1827"/>
                      <a:pt x="9678" y="1872"/>
                    </a:cubicBezTo>
                    <a:cubicBezTo>
                      <a:pt x="9564" y="1895"/>
                      <a:pt x="9427" y="1918"/>
                      <a:pt x="9313" y="1964"/>
                    </a:cubicBezTo>
                    <a:lnTo>
                      <a:pt x="9131" y="2009"/>
                    </a:lnTo>
                    <a:cubicBezTo>
                      <a:pt x="8948" y="2055"/>
                      <a:pt x="8743" y="2101"/>
                      <a:pt x="8560" y="2146"/>
                    </a:cubicBezTo>
                    <a:cubicBezTo>
                      <a:pt x="8514" y="2169"/>
                      <a:pt x="8469" y="2169"/>
                      <a:pt x="8423" y="2192"/>
                    </a:cubicBezTo>
                    <a:lnTo>
                      <a:pt x="8355" y="2215"/>
                    </a:lnTo>
                    <a:cubicBezTo>
                      <a:pt x="8218" y="2238"/>
                      <a:pt x="8104" y="2260"/>
                      <a:pt x="8012" y="2283"/>
                    </a:cubicBezTo>
                    <a:lnTo>
                      <a:pt x="7875" y="2329"/>
                    </a:lnTo>
                    <a:cubicBezTo>
                      <a:pt x="7715" y="2375"/>
                      <a:pt x="7579" y="2397"/>
                      <a:pt x="7442" y="2443"/>
                    </a:cubicBezTo>
                    <a:lnTo>
                      <a:pt x="7099" y="2534"/>
                    </a:lnTo>
                    <a:lnTo>
                      <a:pt x="6917" y="2580"/>
                    </a:lnTo>
                    <a:cubicBezTo>
                      <a:pt x="6780" y="2626"/>
                      <a:pt x="6620" y="2671"/>
                      <a:pt x="6483" y="2694"/>
                    </a:cubicBezTo>
                    <a:lnTo>
                      <a:pt x="6369" y="2740"/>
                    </a:lnTo>
                    <a:cubicBezTo>
                      <a:pt x="6255" y="2763"/>
                      <a:pt x="6118" y="2808"/>
                      <a:pt x="6004" y="2831"/>
                    </a:cubicBezTo>
                    <a:cubicBezTo>
                      <a:pt x="5912" y="2854"/>
                      <a:pt x="5821" y="2900"/>
                      <a:pt x="5730" y="2922"/>
                    </a:cubicBezTo>
                    <a:lnTo>
                      <a:pt x="5661" y="2945"/>
                    </a:lnTo>
                    <a:lnTo>
                      <a:pt x="5524" y="2991"/>
                    </a:lnTo>
                    <a:lnTo>
                      <a:pt x="5501" y="2991"/>
                    </a:lnTo>
                    <a:cubicBezTo>
                      <a:pt x="5433" y="3014"/>
                      <a:pt x="5342" y="3036"/>
                      <a:pt x="5273" y="3059"/>
                    </a:cubicBezTo>
                    <a:lnTo>
                      <a:pt x="5228" y="3059"/>
                    </a:lnTo>
                    <a:cubicBezTo>
                      <a:pt x="5136" y="3105"/>
                      <a:pt x="5022" y="3128"/>
                      <a:pt x="4931" y="3151"/>
                    </a:cubicBezTo>
                    <a:lnTo>
                      <a:pt x="4680" y="3242"/>
                    </a:lnTo>
                    <a:cubicBezTo>
                      <a:pt x="4566" y="3265"/>
                      <a:pt x="4451" y="3310"/>
                      <a:pt x="4315" y="3333"/>
                    </a:cubicBezTo>
                    <a:lnTo>
                      <a:pt x="4109" y="3402"/>
                    </a:lnTo>
                    <a:cubicBezTo>
                      <a:pt x="3995" y="3447"/>
                      <a:pt x="3904" y="3470"/>
                      <a:pt x="3790" y="3493"/>
                    </a:cubicBezTo>
                    <a:lnTo>
                      <a:pt x="3675" y="3539"/>
                    </a:lnTo>
                    <a:lnTo>
                      <a:pt x="3516" y="3584"/>
                    </a:lnTo>
                    <a:cubicBezTo>
                      <a:pt x="3470" y="3607"/>
                      <a:pt x="3424" y="3607"/>
                      <a:pt x="3379" y="3630"/>
                    </a:cubicBezTo>
                    <a:cubicBezTo>
                      <a:pt x="3333" y="3630"/>
                      <a:pt x="3287" y="3653"/>
                      <a:pt x="3242" y="3653"/>
                    </a:cubicBezTo>
                    <a:cubicBezTo>
                      <a:pt x="3105" y="3698"/>
                      <a:pt x="2991" y="3721"/>
                      <a:pt x="2854" y="3767"/>
                    </a:cubicBezTo>
                    <a:lnTo>
                      <a:pt x="2694" y="3813"/>
                    </a:lnTo>
                    <a:lnTo>
                      <a:pt x="2603" y="3835"/>
                    </a:lnTo>
                    <a:lnTo>
                      <a:pt x="2557" y="3858"/>
                    </a:lnTo>
                    <a:cubicBezTo>
                      <a:pt x="2420" y="3881"/>
                      <a:pt x="2283" y="3927"/>
                      <a:pt x="2146" y="3949"/>
                    </a:cubicBezTo>
                    <a:cubicBezTo>
                      <a:pt x="1963" y="3995"/>
                      <a:pt x="1781" y="4041"/>
                      <a:pt x="1598" y="4086"/>
                    </a:cubicBezTo>
                    <a:lnTo>
                      <a:pt x="1530" y="4109"/>
                    </a:lnTo>
                    <a:lnTo>
                      <a:pt x="1461" y="4132"/>
                    </a:lnTo>
                    <a:cubicBezTo>
                      <a:pt x="1439" y="4086"/>
                      <a:pt x="1393" y="4086"/>
                      <a:pt x="1347" y="4086"/>
                    </a:cubicBezTo>
                    <a:lnTo>
                      <a:pt x="1256" y="4086"/>
                    </a:lnTo>
                    <a:cubicBezTo>
                      <a:pt x="1233" y="4109"/>
                      <a:pt x="1187" y="4109"/>
                      <a:pt x="1142" y="4132"/>
                    </a:cubicBezTo>
                    <a:cubicBezTo>
                      <a:pt x="1096" y="4132"/>
                      <a:pt x="1073" y="4132"/>
                      <a:pt x="1028" y="4155"/>
                    </a:cubicBezTo>
                    <a:lnTo>
                      <a:pt x="1005" y="4155"/>
                    </a:lnTo>
                    <a:cubicBezTo>
                      <a:pt x="982" y="4155"/>
                      <a:pt x="959" y="4155"/>
                      <a:pt x="914" y="4178"/>
                    </a:cubicBezTo>
                    <a:lnTo>
                      <a:pt x="868" y="4178"/>
                    </a:lnTo>
                    <a:lnTo>
                      <a:pt x="822" y="4201"/>
                    </a:lnTo>
                    <a:cubicBezTo>
                      <a:pt x="777" y="4201"/>
                      <a:pt x="731" y="4223"/>
                      <a:pt x="685" y="4223"/>
                    </a:cubicBezTo>
                    <a:lnTo>
                      <a:pt x="617" y="4223"/>
                    </a:lnTo>
                    <a:lnTo>
                      <a:pt x="594" y="4246"/>
                    </a:lnTo>
                    <a:lnTo>
                      <a:pt x="503" y="4246"/>
                    </a:lnTo>
                    <a:cubicBezTo>
                      <a:pt x="389" y="4269"/>
                      <a:pt x="274" y="4292"/>
                      <a:pt x="183" y="4337"/>
                    </a:cubicBezTo>
                    <a:cubicBezTo>
                      <a:pt x="137" y="4360"/>
                      <a:pt x="92" y="4406"/>
                      <a:pt x="69" y="4429"/>
                    </a:cubicBezTo>
                    <a:cubicBezTo>
                      <a:pt x="23" y="4497"/>
                      <a:pt x="1" y="4566"/>
                      <a:pt x="23" y="4657"/>
                    </a:cubicBezTo>
                    <a:cubicBezTo>
                      <a:pt x="46" y="4703"/>
                      <a:pt x="46" y="4748"/>
                      <a:pt x="69" y="4794"/>
                    </a:cubicBezTo>
                    <a:cubicBezTo>
                      <a:pt x="69" y="4817"/>
                      <a:pt x="92" y="4862"/>
                      <a:pt x="92" y="4885"/>
                    </a:cubicBezTo>
                    <a:cubicBezTo>
                      <a:pt x="115" y="4931"/>
                      <a:pt x="115" y="4999"/>
                      <a:pt x="137" y="5045"/>
                    </a:cubicBezTo>
                    <a:lnTo>
                      <a:pt x="160" y="5136"/>
                    </a:lnTo>
                    <a:cubicBezTo>
                      <a:pt x="160" y="5205"/>
                      <a:pt x="183" y="5251"/>
                      <a:pt x="206" y="5296"/>
                    </a:cubicBezTo>
                    <a:lnTo>
                      <a:pt x="229" y="5410"/>
                    </a:lnTo>
                    <a:lnTo>
                      <a:pt x="229" y="5433"/>
                    </a:lnTo>
                    <a:lnTo>
                      <a:pt x="252" y="5524"/>
                    </a:lnTo>
                    <a:lnTo>
                      <a:pt x="274" y="5639"/>
                    </a:lnTo>
                    <a:lnTo>
                      <a:pt x="343" y="5867"/>
                    </a:lnTo>
                    <a:lnTo>
                      <a:pt x="343" y="5912"/>
                    </a:lnTo>
                    <a:cubicBezTo>
                      <a:pt x="366" y="6004"/>
                      <a:pt x="411" y="6118"/>
                      <a:pt x="434" y="6209"/>
                    </a:cubicBezTo>
                    <a:lnTo>
                      <a:pt x="457" y="6255"/>
                    </a:lnTo>
                    <a:cubicBezTo>
                      <a:pt x="480" y="6323"/>
                      <a:pt x="480" y="6369"/>
                      <a:pt x="503" y="6437"/>
                    </a:cubicBezTo>
                    <a:cubicBezTo>
                      <a:pt x="548" y="6574"/>
                      <a:pt x="571" y="6711"/>
                      <a:pt x="617" y="6871"/>
                    </a:cubicBezTo>
                    <a:lnTo>
                      <a:pt x="617" y="6940"/>
                    </a:lnTo>
                    <a:cubicBezTo>
                      <a:pt x="662" y="7122"/>
                      <a:pt x="708" y="7282"/>
                      <a:pt x="754" y="7465"/>
                    </a:cubicBezTo>
                    <a:cubicBezTo>
                      <a:pt x="799" y="7602"/>
                      <a:pt x="845" y="7738"/>
                      <a:pt x="891" y="7875"/>
                    </a:cubicBezTo>
                    <a:lnTo>
                      <a:pt x="914" y="8012"/>
                    </a:lnTo>
                    <a:cubicBezTo>
                      <a:pt x="936" y="8081"/>
                      <a:pt x="959" y="8149"/>
                      <a:pt x="982" y="8218"/>
                    </a:cubicBezTo>
                    <a:cubicBezTo>
                      <a:pt x="1005" y="8355"/>
                      <a:pt x="1050" y="8469"/>
                      <a:pt x="1073" y="8583"/>
                    </a:cubicBezTo>
                    <a:lnTo>
                      <a:pt x="1119" y="8674"/>
                    </a:lnTo>
                    <a:cubicBezTo>
                      <a:pt x="1142" y="8743"/>
                      <a:pt x="1142" y="8811"/>
                      <a:pt x="1165" y="8880"/>
                    </a:cubicBezTo>
                    <a:lnTo>
                      <a:pt x="1210" y="9017"/>
                    </a:lnTo>
                    <a:lnTo>
                      <a:pt x="1233" y="9154"/>
                    </a:lnTo>
                    <a:cubicBezTo>
                      <a:pt x="1256" y="9222"/>
                      <a:pt x="1279" y="9268"/>
                      <a:pt x="1279" y="9336"/>
                    </a:cubicBezTo>
                    <a:lnTo>
                      <a:pt x="1302" y="9382"/>
                    </a:lnTo>
                    <a:cubicBezTo>
                      <a:pt x="1324" y="9496"/>
                      <a:pt x="1370" y="9610"/>
                      <a:pt x="1393" y="9724"/>
                    </a:cubicBezTo>
                    <a:cubicBezTo>
                      <a:pt x="1439" y="9930"/>
                      <a:pt x="1507" y="10112"/>
                      <a:pt x="1553" y="10318"/>
                    </a:cubicBezTo>
                    <a:cubicBezTo>
                      <a:pt x="1575" y="10409"/>
                      <a:pt x="1621" y="10523"/>
                      <a:pt x="1644" y="10637"/>
                    </a:cubicBezTo>
                    <a:lnTo>
                      <a:pt x="1644" y="10660"/>
                    </a:lnTo>
                    <a:cubicBezTo>
                      <a:pt x="1667" y="10729"/>
                      <a:pt x="1690" y="10797"/>
                      <a:pt x="1712" y="10888"/>
                    </a:cubicBezTo>
                    <a:cubicBezTo>
                      <a:pt x="1735" y="10980"/>
                      <a:pt x="1758" y="11094"/>
                      <a:pt x="1804" y="11208"/>
                    </a:cubicBezTo>
                    <a:lnTo>
                      <a:pt x="1872" y="11459"/>
                    </a:lnTo>
                    <a:cubicBezTo>
                      <a:pt x="1918" y="11642"/>
                      <a:pt x="1963" y="11847"/>
                      <a:pt x="2009" y="12052"/>
                    </a:cubicBezTo>
                    <a:lnTo>
                      <a:pt x="2055" y="12235"/>
                    </a:lnTo>
                    <a:lnTo>
                      <a:pt x="2100" y="12349"/>
                    </a:lnTo>
                    <a:cubicBezTo>
                      <a:pt x="2123" y="12440"/>
                      <a:pt x="2123" y="12532"/>
                      <a:pt x="2146" y="12623"/>
                    </a:cubicBezTo>
                    <a:cubicBezTo>
                      <a:pt x="2215" y="12806"/>
                      <a:pt x="2260" y="13011"/>
                      <a:pt x="2329" y="13217"/>
                    </a:cubicBezTo>
                    <a:cubicBezTo>
                      <a:pt x="2397" y="13399"/>
                      <a:pt x="2443" y="13605"/>
                      <a:pt x="2488" y="13787"/>
                    </a:cubicBezTo>
                    <a:cubicBezTo>
                      <a:pt x="2511" y="13924"/>
                      <a:pt x="2557" y="14038"/>
                      <a:pt x="2580" y="14175"/>
                    </a:cubicBezTo>
                    <a:lnTo>
                      <a:pt x="2648" y="14381"/>
                    </a:lnTo>
                    <a:cubicBezTo>
                      <a:pt x="2717" y="14586"/>
                      <a:pt x="2762" y="14791"/>
                      <a:pt x="2808" y="14997"/>
                    </a:cubicBezTo>
                    <a:lnTo>
                      <a:pt x="2831" y="15088"/>
                    </a:lnTo>
                    <a:lnTo>
                      <a:pt x="2899" y="15248"/>
                    </a:lnTo>
                    <a:cubicBezTo>
                      <a:pt x="2899" y="15316"/>
                      <a:pt x="2922" y="15362"/>
                      <a:pt x="2922" y="15408"/>
                    </a:cubicBezTo>
                    <a:cubicBezTo>
                      <a:pt x="2945" y="15453"/>
                      <a:pt x="2945" y="15499"/>
                      <a:pt x="2968" y="15545"/>
                    </a:cubicBezTo>
                    <a:cubicBezTo>
                      <a:pt x="3013" y="15750"/>
                      <a:pt x="3082" y="15956"/>
                      <a:pt x="3150" y="16161"/>
                    </a:cubicBezTo>
                    <a:lnTo>
                      <a:pt x="3150" y="16229"/>
                    </a:lnTo>
                    <a:cubicBezTo>
                      <a:pt x="3219" y="16389"/>
                      <a:pt x="3265" y="16549"/>
                      <a:pt x="3310" y="16709"/>
                    </a:cubicBezTo>
                    <a:lnTo>
                      <a:pt x="3333" y="16823"/>
                    </a:lnTo>
                    <a:cubicBezTo>
                      <a:pt x="3333" y="16891"/>
                      <a:pt x="3356" y="16960"/>
                      <a:pt x="3379" y="17006"/>
                    </a:cubicBezTo>
                    <a:lnTo>
                      <a:pt x="3424" y="17142"/>
                    </a:lnTo>
                    <a:cubicBezTo>
                      <a:pt x="3424" y="17211"/>
                      <a:pt x="3447" y="17257"/>
                      <a:pt x="3470" y="17302"/>
                    </a:cubicBezTo>
                    <a:lnTo>
                      <a:pt x="3516" y="17462"/>
                    </a:lnTo>
                    <a:cubicBezTo>
                      <a:pt x="3561" y="17599"/>
                      <a:pt x="3584" y="17736"/>
                      <a:pt x="3630" y="17896"/>
                    </a:cubicBezTo>
                    <a:cubicBezTo>
                      <a:pt x="3653" y="17964"/>
                      <a:pt x="3675" y="18055"/>
                      <a:pt x="3698" y="18147"/>
                    </a:cubicBezTo>
                    <a:cubicBezTo>
                      <a:pt x="3721" y="18261"/>
                      <a:pt x="3744" y="18375"/>
                      <a:pt x="3790" y="18489"/>
                    </a:cubicBezTo>
                    <a:cubicBezTo>
                      <a:pt x="3881" y="18832"/>
                      <a:pt x="3972" y="19220"/>
                      <a:pt x="4041" y="19516"/>
                    </a:cubicBezTo>
                    <a:lnTo>
                      <a:pt x="4086" y="19676"/>
                    </a:lnTo>
                    <a:cubicBezTo>
                      <a:pt x="4155" y="20018"/>
                      <a:pt x="4269" y="20406"/>
                      <a:pt x="4383" y="20840"/>
                    </a:cubicBezTo>
                    <a:cubicBezTo>
                      <a:pt x="4429" y="20954"/>
                      <a:pt x="4474" y="21091"/>
                      <a:pt x="4497" y="21228"/>
                    </a:cubicBezTo>
                    <a:lnTo>
                      <a:pt x="4520" y="21342"/>
                    </a:lnTo>
                    <a:lnTo>
                      <a:pt x="4543" y="21365"/>
                    </a:lnTo>
                    <a:cubicBezTo>
                      <a:pt x="4566" y="21434"/>
                      <a:pt x="4588" y="21525"/>
                      <a:pt x="4588" y="21616"/>
                    </a:cubicBezTo>
                    <a:cubicBezTo>
                      <a:pt x="4611" y="21662"/>
                      <a:pt x="4657" y="21708"/>
                      <a:pt x="4703" y="21753"/>
                    </a:cubicBezTo>
                    <a:cubicBezTo>
                      <a:pt x="4725" y="21799"/>
                      <a:pt x="4748" y="21844"/>
                      <a:pt x="4748" y="21913"/>
                    </a:cubicBezTo>
                    <a:lnTo>
                      <a:pt x="4771" y="21981"/>
                    </a:lnTo>
                    <a:lnTo>
                      <a:pt x="4794" y="22027"/>
                    </a:lnTo>
                    <a:lnTo>
                      <a:pt x="4817" y="22096"/>
                    </a:lnTo>
                    <a:lnTo>
                      <a:pt x="4817" y="22118"/>
                    </a:lnTo>
                    <a:cubicBezTo>
                      <a:pt x="4862" y="22255"/>
                      <a:pt x="4885" y="22392"/>
                      <a:pt x="4931" y="22529"/>
                    </a:cubicBezTo>
                    <a:lnTo>
                      <a:pt x="4931" y="22552"/>
                    </a:lnTo>
                    <a:cubicBezTo>
                      <a:pt x="4931" y="22575"/>
                      <a:pt x="4931" y="22598"/>
                      <a:pt x="4954" y="22621"/>
                    </a:cubicBezTo>
                    <a:lnTo>
                      <a:pt x="4954" y="22689"/>
                    </a:lnTo>
                    <a:cubicBezTo>
                      <a:pt x="4999" y="22849"/>
                      <a:pt x="5022" y="23031"/>
                      <a:pt x="5091" y="23191"/>
                    </a:cubicBezTo>
                    <a:cubicBezTo>
                      <a:pt x="5113" y="23282"/>
                      <a:pt x="5136" y="23374"/>
                      <a:pt x="5159" y="23465"/>
                    </a:cubicBezTo>
                    <a:lnTo>
                      <a:pt x="5205" y="23670"/>
                    </a:lnTo>
                    <a:cubicBezTo>
                      <a:pt x="5296" y="23944"/>
                      <a:pt x="5364" y="24218"/>
                      <a:pt x="5433" y="24492"/>
                    </a:cubicBezTo>
                    <a:lnTo>
                      <a:pt x="5479" y="24720"/>
                    </a:lnTo>
                    <a:cubicBezTo>
                      <a:pt x="5501" y="24789"/>
                      <a:pt x="5524" y="24880"/>
                      <a:pt x="5547" y="24949"/>
                    </a:cubicBezTo>
                    <a:lnTo>
                      <a:pt x="5547" y="24926"/>
                    </a:lnTo>
                    <a:cubicBezTo>
                      <a:pt x="5570" y="25086"/>
                      <a:pt x="5616" y="25245"/>
                      <a:pt x="5684" y="25428"/>
                    </a:cubicBezTo>
                    <a:lnTo>
                      <a:pt x="5684" y="25474"/>
                    </a:lnTo>
                    <a:cubicBezTo>
                      <a:pt x="5730" y="25633"/>
                      <a:pt x="5775" y="25770"/>
                      <a:pt x="5821" y="25930"/>
                    </a:cubicBezTo>
                    <a:lnTo>
                      <a:pt x="5867" y="26021"/>
                    </a:lnTo>
                    <a:cubicBezTo>
                      <a:pt x="5867" y="26067"/>
                      <a:pt x="5889" y="26113"/>
                      <a:pt x="5889" y="26158"/>
                    </a:cubicBezTo>
                    <a:lnTo>
                      <a:pt x="5935" y="26273"/>
                    </a:lnTo>
                    <a:lnTo>
                      <a:pt x="5958" y="26410"/>
                    </a:lnTo>
                    <a:cubicBezTo>
                      <a:pt x="5981" y="26478"/>
                      <a:pt x="6004" y="26569"/>
                      <a:pt x="6026" y="26661"/>
                    </a:cubicBezTo>
                    <a:cubicBezTo>
                      <a:pt x="6049" y="26729"/>
                      <a:pt x="6072" y="26798"/>
                      <a:pt x="6095" y="26889"/>
                    </a:cubicBezTo>
                    <a:lnTo>
                      <a:pt x="6141" y="27071"/>
                    </a:lnTo>
                    <a:lnTo>
                      <a:pt x="6209" y="27277"/>
                    </a:lnTo>
                    <a:lnTo>
                      <a:pt x="6232" y="27323"/>
                    </a:lnTo>
                    <a:cubicBezTo>
                      <a:pt x="6255" y="27437"/>
                      <a:pt x="6277" y="27551"/>
                      <a:pt x="6323" y="27665"/>
                    </a:cubicBezTo>
                    <a:lnTo>
                      <a:pt x="6346" y="27779"/>
                    </a:lnTo>
                    <a:cubicBezTo>
                      <a:pt x="6346" y="27848"/>
                      <a:pt x="6369" y="27939"/>
                      <a:pt x="6392" y="28007"/>
                    </a:cubicBezTo>
                    <a:lnTo>
                      <a:pt x="6414" y="28076"/>
                    </a:lnTo>
                    <a:lnTo>
                      <a:pt x="6414" y="28121"/>
                    </a:lnTo>
                    <a:cubicBezTo>
                      <a:pt x="6414" y="28167"/>
                      <a:pt x="6437" y="28213"/>
                      <a:pt x="6437" y="28236"/>
                    </a:cubicBezTo>
                    <a:cubicBezTo>
                      <a:pt x="6460" y="28304"/>
                      <a:pt x="6460" y="28350"/>
                      <a:pt x="6506" y="28372"/>
                    </a:cubicBezTo>
                    <a:cubicBezTo>
                      <a:pt x="6506" y="28395"/>
                      <a:pt x="6529" y="28418"/>
                      <a:pt x="6551" y="28441"/>
                    </a:cubicBezTo>
                    <a:cubicBezTo>
                      <a:pt x="6574" y="28464"/>
                      <a:pt x="6620" y="28487"/>
                      <a:pt x="6666" y="28487"/>
                    </a:cubicBezTo>
                    <a:lnTo>
                      <a:pt x="6688" y="28487"/>
                    </a:lnTo>
                    <a:cubicBezTo>
                      <a:pt x="6757" y="28487"/>
                      <a:pt x="6825" y="28464"/>
                      <a:pt x="6871" y="28464"/>
                    </a:cubicBezTo>
                    <a:lnTo>
                      <a:pt x="6939" y="28441"/>
                    </a:lnTo>
                    <a:cubicBezTo>
                      <a:pt x="7054" y="28418"/>
                      <a:pt x="7145" y="28395"/>
                      <a:pt x="7259" y="28372"/>
                    </a:cubicBezTo>
                    <a:lnTo>
                      <a:pt x="7327" y="28350"/>
                    </a:lnTo>
                    <a:lnTo>
                      <a:pt x="7350" y="28350"/>
                    </a:lnTo>
                    <a:cubicBezTo>
                      <a:pt x="7419" y="28327"/>
                      <a:pt x="7464" y="28304"/>
                      <a:pt x="7533" y="28304"/>
                    </a:cubicBezTo>
                    <a:cubicBezTo>
                      <a:pt x="7624" y="28258"/>
                      <a:pt x="7715" y="28236"/>
                      <a:pt x="7807" y="28213"/>
                    </a:cubicBezTo>
                    <a:cubicBezTo>
                      <a:pt x="7989" y="28167"/>
                      <a:pt x="8172" y="28121"/>
                      <a:pt x="8355" y="28076"/>
                    </a:cubicBezTo>
                    <a:cubicBezTo>
                      <a:pt x="8469" y="28030"/>
                      <a:pt x="8583" y="28007"/>
                      <a:pt x="8697" y="27962"/>
                    </a:cubicBezTo>
                    <a:lnTo>
                      <a:pt x="8880" y="27916"/>
                    </a:lnTo>
                    <a:lnTo>
                      <a:pt x="9062" y="27848"/>
                    </a:lnTo>
                    <a:cubicBezTo>
                      <a:pt x="9176" y="27825"/>
                      <a:pt x="9313" y="27779"/>
                      <a:pt x="9427" y="27756"/>
                    </a:cubicBezTo>
                    <a:cubicBezTo>
                      <a:pt x="9610" y="27688"/>
                      <a:pt x="9793" y="27642"/>
                      <a:pt x="9975" y="27596"/>
                    </a:cubicBezTo>
                    <a:cubicBezTo>
                      <a:pt x="10272" y="27505"/>
                      <a:pt x="10614" y="27414"/>
                      <a:pt x="11025" y="27323"/>
                    </a:cubicBezTo>
                    <a:cubicBezTo>
                      <a:pt x="11162" y="27300"/>
                      <a:pt x="11299" y="27254"/>
                      <a:pt x="11436" y="27208"/>
                    </a:cubicBezTo>
                    <a:lnTo>
                      <a:pt x="11573" y="27186"/>
                    </a:lnTo>
                    <a:lnTo>
                      <a:pt x="11778" y="27117"/>
                    </a:lnTo>
                    <a:cubicBezTo>
                      <a:pt x="11893" y="27094"/>
                      <a:pt x="11984" y="27071"/>
                      <a:pt x="12098" y="27026"/>
                    </a:cubicBezTo>
                    <a:cubicBezTo>
                      <a:pt x="12258" y="26980"/>
                      <a:pt x="12440" y="26935"/>
                      <a:pt x="12623" y="26889"/>
                    </a:cubicBezTo>
                    <a:cubicBezTo>
                      <a:pt x="12851" y="26843"/>
                      <a:pt x="13034" y="26798"/>
                      <a:pt x="13171" y="26775"/>
                    </a:cubicBezTo>
                    <a:cubicBezTo>
                      <a:pt x="13376" y="26729"/>
                      <a:pt x="13582" y="26683"/>
                      <a:pt x="13764" y="26638"/>
                    </a:cubicBezTo>
                    <a:lnTo>
                      <a:pt x="13901" y="26592"/>
                    </a:lnTo>
                    <a:lnTo>
                      <a:pt x="13970" y="26592"/>
                    </a:lnTo>
                    <a:lnTo>
                      <a:pt x="14289" y="26501"/>
                    </a:lnTo>
                    <a:lnTo>
                      <a:pt x="14472" y="26455"/>
                    </a:lnTo>
                    <a:cubicBezTo>
                      <a:pt x="14586" y="26410"/>
                      <a:pt x="14700" y="26387"/>
                      <a:pt x="14814" y="26364"/>
                    </a:cubicBezTo>
                    <a:lnTo>
                      <a:pt x="14951" y="26318"/>
                    </a:lnTo>
                    <a:cubicBezTo>
                      <a:pt x="15088" y="26273"/>
                      <a:pt x="15225" y="26250"/>
                      <a:pt x="15362" y="26204"/>
                    </a:cubicBezTo>
                    <a:lnTo>
                      <a:pt x="15590" y="26136"/>
                    </a:lnTo>
                    <a:cubicBezTo>
                      <a:pt x="15704" y="26113"/>
                      <a:pt x="15796" y="26090"/>
                      <a:pt x="15910" y="26044"/>
                    </a:cubicBezTo>
                    <a:cubicBezTo>
                      <a:pt x="16047" y="25999"/>
                      <a:pt x="16206" y="25976"/>
                      <a:pt x="16343" y="25930"/>
                    </a:cubicBezTo>
                    <a:lnTo>
                      <a:pt x="16458" y="25885"/>
                    </a:lnTo>
                    <a:lnTo>
                      <a:pt x="16572" y="25862"/>
                    </a:lnTo>
                    <a:cubicBezTo>
                      <a:pt x="16709" y="25816"/>
                      <a:pt x="16846" y="25793"/>
                      <a:pt x="17005" y="25748"/>
                    </a:cubicBezTo>
                    <a:cubicBezTo>
                      <a:pt x="17051" y="25725"/>
                      <a:pt x="17119" y="25725"/>
                      <a:pt x="17188" y="25702"/>
                    </a:cubicBezTo>
                    <a:lnTo>
                      <a:pt x="17279" y="25679"/>
                    </a:lnTo>
                    <a:cubicBezTo>
                      <a:pt x="17348" y="25656"/>
                      <a:pt x="17439" y="25611"/>
                      <a:pt x="17530" y="25588"/>
                    </a:cubicBezTo>
                    <a:cubicBezTo>
                      <a:pt x="17713" y="25542"/>
                      <a:pt x="17896" y="25497"/>
                      <a:pt x="18078" y="25428"/>
                    </a:cubicBezTo>
                    <a:cubicBezTo>
                      <a:pt x="18261" y="25382"/>
                      <a:pt x="18443" y="25337"/>
                      <a:pt x="18626" y="25291"/>
                    </a:cubicBezTo>
                    <a:cubicBezTo>
                      <a:pt x="18672" y="25268"/>
                      <a:pt x="18740" y="25245"/>
                      <a:pt x="18786" y="25245"/>
                    </a:cubicBezTo>
                    <a:lnTo>
                      <a:pt x="18877" y="25223"/>
                    </a:lnTo>
                    <a:cubicBezTo>
                      <a:pt x="18968" y="25200"/>
                      <a:pt x="19060" y="25177"/>
                      <a:pt x="19128" y="25154"/>
                    </a:cubicBezTo>
                    <a:lnTo>
                      <a:pt x="19242" y="25108"/>
                    </a:lnTo>
                    <a:lnTo>
                      <a:pt x="19265" y="25108"/>
                    </a:lnTo>
                    <a:cubicBezTo>
                      <a:pt x="19471" y="25086"/>
                      <a:pt x="19722" y="25063"/>
                      <a:pt x="19950" y="25017"/>
                    </a:cubicBezTo>
                    <a:cubicBezTo>
                      <a:pt x="20064" y="24994"/>
                      <a:pt x="20201" y="24949"/>
                      <a:pt x="20315" y="24926"/>
                    </a:cubicBezTo>
                    <a:lnTo>
                      <a:pt x="20361" y="24903"/>
                    </a:lnTo>
                    <a:lnTo>
                      <a:pt x="20520" y="24857"/>
                    </a:lnTo>
                    <a:cubicBezTo>
                      <a:pt x="20635" y="24835"/>
                      <a:pt x="20726" y="24812"/>
                      <a:pt x="20840" y="24789"/>
                    </a:cubicBezTo>
                    <a:cubicBezTo>
                      <a:pt x="20908" y="24766"/>
                      <a:pt x="21000" y="24743"/>
                      <a:pt x="21068" y="24720"/>
                    </a:cubicBezTo>
                    <a:cubicBezTo>
                      <a:pt x="21182" y="24675"/>
                      <a:pt x="21319" y="24652"/>
                      <a:pt x="21433" y="24606"/>
                    </a:cubicBezTo>
                    <a:lnTo>
                      <a:pt x="21662" y="24561"/>
                    </a:lnTo>
                    <a:lnTo>
                      <a:pt x="21890" y="24492"/>
                    </a:lnTo>
                    <a:lnTo>
                      <a:pt x="22210" y="24401"/>
                    </a:lnTo>
                    <a:cubicBezTo>
                      <a:pt x="22301" y="24378"/>
                      <a:pt x="22392" y="24355"/>
                      <a:pt x="22483" y="24332"/>
                    </a:cubicBezTo>
                    <a:lnTo>
                      <a:pt x="22506" y="24332"/>
                    </a:lnTo>
                    <a:cubicBezTo>
                      <a:pt x="22598" y="24310"/>
                      <a:pt x="22666" y="24287"/>
                      <a:pt x="22757" y="24264"/>
                    </a:cubicBezTo>
                    <a:cubicBezTo>
                      <a:pt x="22826" y="24241"/>
                      <a:pt x="22894" y="24218"/>
                      <a:pt x="22963" y="24195"/>
                    </a:cubicBezTo>
                    <a:lnTo>
                      <a:pt x="23008" y="24173"/>
                    </a:lnTo>
                    <a:lnTo>
                      <a:pt x="23100" y="24150"/>
                    </a:lnTo>
                    <a:cubicBezTo>
                      <a:pt x="23168" y="24127"/>
                      <a:pt x="23260" y="24104"/>
                      <a:pt x="23328" y="24059"/>
                    </a:cubicBezTo>
                    <a:cubicBezTo>
                      <a:pt x="23374" y="24059"/>
                      <a:pt x="23419" y="24036"/>
                      <a:pt x="23419" y="24013"/>
                    </a:cubicBezTo>
                    <a:cubicBezTo>
                      <a:pt x="23465" y="23990"/>
                      <a:pt x="23488" y="23967"/>
                      <a:pt x="23511" y="23967"/>
                    </a:cubicBezTo>
                    <a:cubicBezTo>
                      <a:pt x="23556" y="23922"/>
                      <a:pt x="23602" y="23853"/>
                      <a:pt x="23648" y="23807"/>
                    </a:cubicBezTo>
                    <a:cubicBezTo>
                      <a:pt x="23716" y="23739"/>
                      <a:pt x="23784" y="23648"/>
                      <a:pt x="23830" y="23556"/>
                    </a:cubicBezTo>
                    <a:cubicBezTo>
                      <a:pt x="23967" y="23351"/>
                      <a:pt x="24058" y="23146"/>
                      <a:pt x="24104" y="22917"/>
                    </a:cubicBezTo>
                    <a:cubicBezTo>
                      <a:pt x="24127" y="22849"/>
                      <a:pt x="24150" y="22735"/>
                      <a:pt x="24150" y="22621"/>
                    </a:cubicBezTo>
                    <a:cubicBezTo>
                      <a:pt x="24150" y="22529"/>
                      <a:pt x="24150" y="22438"/>
                      <a:pt x="24150" y="22324"/>
                    </a:cubicBezTo>
                    <a:cubicBezTo>
                      <a:pt x="24127" y="22141"/>
                      <a:pt x="24081" y="21959"/>
                      <a:pt x="24036" y="21822"/>
                    </a:cubicBezTo>
                    <a:lnTo>
                      <a:pt x="23990" y="21708"/>
                    </a:lnTo>
                    <a:cubicBezTo>
                      <a:pt x="23967" y="21571"/>
                      <a:pt x="23921" y="21456"/>
                      <a:pt x="23899" y="21342"/>
                    </a:cubicBezTo>
                    <a:cubicBezTo>
                      <a:pt x="23853" y="21228"/>
                      <a:pt x="23830" y="21137"/>
                      <a:pt x="23784" y="21023"/>
                    </a:cubicBezTo>
                    <a:cubicBezTo>
                      <a:pt x="23762" y="20954"/>
                      <a:pt x="23762" y="20886"/>
                      <a:pt x="23739" y="20817"/>
                    </a:cubicBezTo>
                    <a:cubicBezTo>
                      <a:pt x="23716" y="20749"/>
                      <a:pt x="23693" y="20680"/>
                      <a:pt x="23670" y="20612"/>
                    </a:cubicBezTo>
                    <a:lnTo>
                      <a:pt x="23648" y="20566"/>
                    </a:lnTo>
                    <a:cubicBezTo>
                      <a:pt x="23625" y="20475"/>
                      <a:pt x="23602" y="20406"/>
                      <a:pt x="23579" y="20315"/>
                    </a:cubicBezTo>
                    <a:lnTo>
                      <a:pt x="23533" y="20178"/>
                    </a:lnTo>
                    <a:cubicBezTo>
                      <a:pt x="23511" y="20064"/>
                      <a:pt x="23465" y="19950"/>
                      <a:pt x="23442" y="19836"/>
                    </a:cubicBezTo>
                    <a:lnTo>
                      <a:pt x="23374" y="19562"/>
                    </a:lnTo>
                    <a:lnTo>
                      <a:pt x="23328" y="19448"/>
                    </a:lnTo>
                    <a:lnTo>
                      <a:pt x="23305" y="19357"/>
                    </a:lnTo>
                    <a:cubicBezTo>
                      <a:pt x="23305" y="19288"/>
                      <a:pt x="23282" y="19197"/>
                      <a:pt x="23260" y="19128"/>
                    </a:cubicBezTo>
                    <a:cubicBezTo>
                      <a:pt x="23237" y="19037"/>
                      <a:pt x="23214" y="18968"/>
                      <a:pt x="23191" y="18877"/>
                    </a:cubicBezTo>
                    <a:cubicBezTo>
                      <a:pt x="23168" y="18809"/>
                      <a:pt x="23145" y="18763"/>
                      <a:pt x="23123" y="18695"/>
                    </a:cubicBezTo>
                    <a:cubicBezTo>
                      <a:pt x="23100" y="18580"/>
                      <a:pt x="23054" y="18444"/>
                      <a:pt x="23031" y="18307"/>
                    </a:cubicBezTo>
                    <a:lnTo>
                      <a:pt x="22986" y="18147"/>
                    </a:lnTo>
                    <a:lnTo>
                      <a:pt x="22940" y="17987"/>
                    </a:lnTo>
                    <a:cubicBezTo>
                      <a:pt x="22917" y="17919"/>
                      <a:pt x="22894" y="17850"/>
                      <a:pt x="22894" y="17782"/>
                    </a:cubicBezTo>
                    <a:lnTo>
                      <a:pt x="22871" y="17736"/>
                    </a:lnTo>
                    <a:cubicBezTo>
                      <a:pt x="22849" y="17645"/>
                      <a:pt x="22826" y="17553"/>
                      <a:pt x="22803" y="17485"/>
                    </a:cubicBezTo>
                    <a:lnTo>
                      <a:pt x="22803" y="17508"/>
                    </a:lnTo>
                    <a:cubicBezTo>
                      <a:pt x="22780" y="17325"/>
                      <a:pt x="22712" y="17165"/>
                      <a:pt x="22666" y="17006"/>
                    </a:cubicBezTo>
                    <a:cubicBezTo>
                      <a:pt x="22643" y="16869"/>
                      <a:pt x="22598" y="16754"/>
                      <a:pt x="22552" y="16617"/>
                    </a:cubicBezTo>
                    <a:cubicBezTo>
                      <a:pt x="22552" y="16595"/>
                      <a:pt x="22552" y="16572"/>
                      <a:pt x="22529" y="16549"/>
                    </a:cubicBezTo>
                    <a:cubicBezTo>
                      <a:pt x="22529" y="16526"/>
                      <a:pt x="22529" y="16526"/>
                      <a:pt x="22529" y="16503"/>
                    </a:cubicBezTo>
                    <a:cubicBezTo>
                      <a:pt x="22506" y="16435"/>
                      <a:pt x="22483" y="16344"/>
                      <a:pt x="22461" y="16275"/>
                    </a:cubicBezTo>
                    <a:lnTo>
                      <a:pt x="22438" y="16161"/>
                    </a:lnTo>
                    <a:cubicBezTo>
                      <a:pt x="22415" y="16001"/>
                      <a:pt x="22369" y="15819"/>
                      <a:pt x="22324" y="15636"/>
                    </a:cubicBezTo>
                    <a:cubicBezTo>
                      <a:pt x="22278" y="15522"/>
                      <a:pt x="22232" y="15385"/>
                      <a:pt x="22210" y="15271"/>
                    </a:cubicBezTo>
                    <a:lnTo>
                      <a:pt x="22187" y="15202"/>
                    </a:lnTo>
                    <a:cubicBezTo>
                      <a:pt x="22141" y="15088"/>
                      <a:pt x="22118" y="14951"/>
                      <a:pt x="22073" y="14837"/>
                    </a:cubicBezTo>
                    <a:lnTo>
                      <a:pt x="22073" y="14791"/>
                    </a:lnTo>
                    <a:lnTo>
                      <a:pt x="22050" y="14769"/>
                    </a:lnTo>
                    <a:lnTo>
                      <a:pt x="22027" y="14677"/>
                    </a:lnTo>
                    <a:lnTo>
                      <a:pt x="22027" y="14632"/>
                    </a:lnTo>
                    <a:cubicBezTo>
                      <a:pt x="22004" y="14563"/>
                      <a:pt x="21981" y="14518"/>
                      <a:pt x="21981" y="14449"/>
                    </a:cubicBezTo>
                    <a:cubicBezTo>
                      <a:pt x="21958" y="14381"/>
                      <a:pt x="21936" y="14289"/>
                      <a:pt x="21913" y="14221"/>
                    </a:cubicBezTo>
                    <a:cubicBezTo>
                      <a:pt x="21890" y="14084"/>
                      <a:pt x="21844" y="13947"/>
                      <a:pt x="21799" y="13810"/>
                    </a:cubicBezTo>
                    <a:lnTo>
                      <a:pt x="21753" y="13605"/>
                    </a:lnTo>
                    <a:lnTo>
                      <a:pt x="21707" y="13468"/>
                    </a:lnTo>
                    <a:cubicBezTo>
                      <a:pt x="21662" y="13331"/>
                      <a:pt x="21639" y="13217"/>
                      <a:pt x="21593" y="13080"/>
                    </a:cubicBezTo>
                    <a:lnTo>
                      <a:pt x="21593" y="13057"/>
                    </a:lnTo>
                    <a:lnTo>
                      <a:pt x="21593" y="13034"/>
                    </a:lnTo>
                    <a:cubicBezTo>
                      <a:pt x="21548" y="12874"/>
                      <a:pt x="21502" y="12692"/>
                      <a:pt x="21456" y="12532"/>
                    </a:cubicBezTo>
                    <a:cubicBezTo>
                      <a:pt x="21433" y="12440"/>
                      <a:pt x="21411" y="12349"/>
                      <a:pt x="21365" y="12258"/>
                    </a:cubicBezTo>
                    <a:cubicBezTo>
                      <a:pt x="21342" y="12167"/>
                      <a:pt x="21319" y="12075"/>
                      <a:pt x="21297" y="11984"/>
                    </a:cubicBezTo>
                    <a:lnTo>
                      <a:pt x="21274" y="11938"/>
                    </a:lnTo>
                    <a:lnTo>
                      <a:pt x="21274" y="11915"/>
                    </a:lnTo>
                    <a:cubicBezTo>
                      <a:pt x="21228" y="11779"/>
                      <a:pt x="21205" y="11642"/>
                      <a:pt x="21182" y="11527"/>
                    </a:cubicBezTo>
                    <a:lnTo>
                      <a:pt x="21160" y="11482"/>
                    </a:lnTo>
                    <a:lnTo>
                      <a:pt x="21160" y="11459"/>
                    </a:lnTo>
                    <a:lnTo>
                      <a:pt x="21114" y="11276"/>
                    </a:lnTo>
                    <a:cubicBezTo>
                      <a:pt x="21091" y="11185"/>
                      <a:pt x="21068" y="11071"/>
                      <a:pt x="21045" y="10980"/>
                    </a:cubicBezTo>
                    <a:lnTo>
                      <a:pt x="21045" y="10911"/>
                    </a:lnTo>
                    <a:cubicBezTo>
                      <a:pt x="21023" y="10843"/>
                      <a:pt x="21000" y="10774"/>
                      <a:pt x="20977" y="10706"/>
                    </a:cubicBezTo>
                    <a:lnTo>
                      <a:pt x="20931" y="10546"/>
                    </a:lnTo>
                    <a:lnTo>
                      <a:pt x="20908" y="10455"/>
                    </a:lnTo>
                    <a:cubicBezTo>
                      <a:pt x="20863" y="10318"/>
                      <a:pt x="20840" y="10158"/>
                      <a:pt x="20794" y="9998"/>
                    </a:cubicBezTo>
                    <a:lnTo>
                      <a:pt x="20749" y="9861"/>
                    </a:lnTo>
                    <a:lnTo>
                      <a:pt x="20726" y="9770"/>
                    </a:lnTo>
                    <a:lnTo>
                      <a:pt x="20726" y="9747"/>
                    </a:lnTo>
                    <a:lnTo>
                      <a:pt x="20703" y="9633"/>
                    </a:lnTo>
                    <a:lnTo>
                      <a:pt x="20680" y="9587"/>
                    </a:lnTo>
                    <a:cubicBezTo>
                      <a:pt x="20657" y="9450"/>
                      <a:pt x="20612" y="9336"/>
                      <a:pt x="20589" y="9199"/>
                    </a:cubicBezTo>
                    <a:cubicBezTo>
                      <a:pt x="20520" y="9017"/>
                      <a:pt x="20475" y="8811"/>
                      <a:pt x="20429" y="8629"/>
                    </a:cubicBezTo>
                    <a:cubicBezTo>
                      <a:pt x="20384" y="8469"/>
                      <a:pt x="20361" y="8332"/>
                      <a:pt x="20315" y="8172"/>
                    </a:cubicBezTo>
                    <a:lnTo>
                      <a:pt x="20315" y="8149"/>
                    </a:lnTo>
                    <a:lnTo>
                      <a:pt x="20292" y="8081"/>
                    </a:lnTo>
                    <a:lnTo>
                      <a:pt x="20269" y="8035"/>
                    </a:lnTo>
                    <a:lnTo>
                      <a:pt x="20269" y="8012"/>
                    </a:lnTo>
                    <a:cubicBezTo>
                      <a:pt x="20247" y="7898"/>
                      <a:pt x="20224" y="7784"/>
                      <a:pt x="20178" y="7693"/>
                    </a:cubicBezTo>
                    <a:cubicBezTo>
                      <a:pt x="20155" y="7602"/>
                      <a:pt x="20132" y="7510"/>
                      <a:pt x="20087" y="7419"/>
                    </a:cubicBezTo>
                    <a:lnTo>
                      <a:pt x="20087" y="7373"/>
                    </a:lnTo>
                    <a:lnTo>
                      <a:pt x="20064" y="7282"/>
                    </a:lnTo>
                    <a:cubicBezTo>
                      <a:pt x="20018" y="7213"/>
                      <a:pt x="19995" y="7122"/>
                      <a:pt x="19973" y="7031"/>
                    </a:cubicBezTo>
                    <a:lnTo>
                      <a:pt x="19904" y="6825"/>
                    </a:lnTo>
                    <a:lnTo>
                      <a:pt x="19904" y="6757"/>
                    </a:lnTo>
                    <a:lnTo>
                      <a:pt x="19881" y="6688"/>
                    </a:lnTo>
                    <a:cubicBezTo>
                      <a:pt x="19813" y="6437"/>
                      <a:pt x="19744" y="6209"/>
                      <a:pt x="19676" y="5981"/>
                    </a:cubicBezTo>
                    <a:cubicBezTo>
                      <a:pt x="19653" y="5867"/>
                      <a:pt x="19607" y="5775"/>
                      <a:pt x="19585" y="5661"/>
                    </a:cubicBezTo>
                    <a:cubicBezTo>
                      <a:pt x="19539" y="5547"/>
                      <a:pt x="19516" y="5433"/>
                      <a:pt x="19471" y="5319"/>
                    </a:cubicBezTo>
                    <a:lnTo>
                      <a:pt x="19448" y="5182"/>
                    </a:lnTo>
                    <a:lnTo>
                      <a:pt x="19379" y="4999"/>
                    </a:lnTo>
                    <a:lnTo>
                      <a:pt x="19379" y="4931"/>
                    </a:lnTo>
                    <a:lnTo>
                      <a:pt x="19334" y="4840"/>
                    </a:lnTo>
                    <a:lnTo>
                      <a:pt x="19334" y="4862"/>
                    </a:lnTo>
                    <a:cubicBezTo>
                      <a:pt x="19334" y="4748"/>
                      <a:pt x="19288" y="4657"/>
                      <a:pt x="19265" y="4543"/>
                    </a:cubicBezTo>
                    <a:lnTo>
                      <a:pt x="19242" y="4474"/>
                    </a:lnTo>
                    <a:cubicBezTo>
                      <a:pt x="19219" y="4383"/>
                      <a:pt x="19197" y="4315"/>
                      <a:pt x="19174" y="4246"/>
                    </a:cubicBezTo>
                    <a:cubicBezTo>
                      <a:pt x="19151" y="4201"/>
                      <a:pt x="19151" y="4155"/>
                      <a:pt x="19128" y="4109"/>
                    </a:cubicBezTo>
                    <a:lnTo>
                      <a:pt x="19128" y="4086"/>
                    </a:lnTo>
                    <a:cubicBezTo>
                      <a:pt x="19105" y="4041"/>
                      <a:pt x="19105" y="3995"/>
                      <a:pt x="19082" y="3927"/>
                    </a:cubicBezTo>
                    <a:cubicBezTo>
                      <a:pt x="19060" y="3835"/>
                      <a:pt x="19014" y="3744"/>
                      <a:pt x="18991" y="3653"/>
                    </a:cubicBezTo>
                    <a:cubicBezTo>
                      <a:pt x="18968" y="3561"/>
                      <a:pt x="18946" y="3470"/>
                      <a:pt x="18923" y="3402"/>
                    </a:cubicBezTo>
                    <a:cubicBezTo>
                      <a:pt x="18900" y="3288"/>
                      <a:pt x="18854" y="3151"/>
                      <a:pt x="18831" y="3036"/>
                    </a:cubicBezTo>
                    <a:cubicBezTo>
                      <a:pt x="18809" y="2991"/>
                      <a:pt x="18786" y="2922"/>
                      <a:pt x="18763" y="2854"/>
                    </a:cubicBezTo>
                    <a:lnTo>
                      <a:pt x="18763" y="2831"/>
                    </a:lnTo>
                    <a:cubicBezTo>
                      <a:pt x="18740" y="2717"/>
                      <a:pt x="18694" y="2626"/>
                      <a:pt x="18672" y="2511"/>
                    </a:cubicBezTo>
                    <a:lnTo>
                      <a:pt x="18626" y="2375"/>
                    </a:lnTo>
                    <a:lnTo>
                      <a:pt x="18626" y="2352"/>
                    </a:lnTo>
                    <a:cubicBezTo>
                      <a:pt x="18603" y="2215"/>
                      <a:pt x="18557" y="2078"/>
                      <a:pt x="18512" y="1941"/>
                    </a:cubicBezTo>
                    <a:lnTo>
                      <a:pt x="18512" y="1918"/>
                    </a:lnTo>
                    <a:lnTo>
                      <a:pt x="18512" y="1895"/>
                    </a:lnTo>
                    <a:cubicBezTo>
                      <a:pt x="18489" y="1804"/>
                      <a:pt x="18466" y="1735"/>
                      <a:pt x="18443" y="1644"/>
                    </a:cubicBezTo>
                    <a:lnTo>
                      <a:pt x="18443" y="1576"/>
                    </a:lnTo>
                    <a:cubicBezTo>
                      <a:pt x="18421" y="1484"/>
                      <a:pt x="18398" y="1393"/>
                      <a:pt x="18375" y="1302"/>
                    </a:cubicBezTo>
                    <a:lnTo>
                      <a:pt x="18352" y="1210"/>
                    </a:lnTo>
                    <a:lnTo>
                      <a:pt x="18329" y="1188"/>
                    </a:lnTo>
                    <a:cubicBezTo>
                      <a:pt x="18284" y="1028"/>
                      <a:pt x="18238" y="845"/>
                      <a:pt x="18192" y="685"/>
                    </a:cubicBezTo>
                    <a:lnTo>
                      <a:pt x="18169" y="594"/>
                    </a:lnTo>
                    <a:cubicBezTo>
                      <a:pt x="18169" y="571"/>
                      <a:pt x="18147" y="526"/>
                      <a:pt x="18147" y="503"/>
                    </a:cubicBezTo>
                    <a:cubicBezTo>
                      <a:pt x="18169" y="434"/>
                      <a:pt x="18192" y="366"/>
                      <a:pt x="18147" y="320"/>
                    </a:cubicBezTo>
                    <a:lnTo>
                      <a:pt x="18124" y="297"/>
                    </a:lnTo>
                    <a:cubicBezTo>
                      <a:pt x="18078" y="275"/>
                      <a:pt x="18055" y="229"/>
                      <a:pt x="18033" y="206"/>
                    </a:cubicBezTo>
                    <a:cubicBezTo>
                      <a:pt x="17987" y="183"/>
                      <a:pt x="17941" y="160"/>
                      <a:pt x="17873" y="138"/>
                    </a:cubicBezTo>
                    <a:cubicBezTo>
                      <a:pt x="17804" y="92"/>
                      <a:pt x="17713" y="69"/>
                      <a:pt x="17576" y="46"/>
                    </a:cubicBezTo>
                    <a:cubicBezTo>
                      <a:pt x="17508" y="24"/>
                      <a:pt x="17416" y="24"/>
                      <a:pt x="17325" y="1"/>
                    </a:cubicBezTo>
                    <a:close/>
                  </a:path>
                </a:pathLst>
              </a:custGeom>
              <a:solidFill>
                <a:srgbClr val="51B7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66" name="Google Shape;7815;p34">
                <a:extLst>
                  <a:ext uri="{FF2B5EF4-FFF2-40B4-BE49-F238E27FC236}">
                    <a16:creationId xmlns:a16="http://schemas.microsoft.com/office/drawing/2014/main" id="{6C65E76B-B0E2-F88D-0289-0B14569D57E0}"/>
                  </a:ext>
                </a:extLst>
              </p:cNvPr>
              <p:cNvSpPr/>
              <p:nvPr/>
            </p:nvSpPr>
            <p:spPr>
              <a:xfrm>
                <a:off x="5955850" y="3356500"/>
                <a:ext cx="45100" cy="105750"/>
              </a:xfrm>
              <a:custGeom>
                <a:avLst/>
                <a:gdLst/>
                <a:ahLst/>
                <a:cxnLst/>
                <a:rect l="l" t="t" r="r" b="b"/>
                <a:pathLst>
                  <a:path w="1804" h="4230" extrusionOk="0">
                    <a:moveTo>
                      <a:pt x="434" y="1"/>
                    </a:moveTo>
                    <a:cubicBezTo>
                      <a:pt x="411" y="1"/>
                      <a:pt x="389" y="24"/>
                      <a:pt x="389" y="24"/>
                    </a:cubicBezTo>
                    <a:lnTo>
                      <a:pt x="366" y="24"/>
                    </a:lnTo>
                    <a:cubicBezTo>
                      <a:pt x="297" y="24"/>
                      <a:pt x="229" y="46"/>
                      <a:pt x="183" y="92"/>
                    </a:cubicBezTo>
                    <a:cubicBezTo>
                      <a:pt x="160" y="92"/>
                      <a:pt x="138" y="115"/>
                      <a:pt x="115" y="115"/>
                    </a:cubicBezTo>
                    <a:cubicBezTo>
                      <a:pt x="92" y="138"/>
                      <a:pt x="69" y="160"/>
                      <a:pt x="46" y="183"/>
                    </a:cubicBezTo>
                    <a:cubicBezTo>
                      <a:pt x="23" y="229"/>
                      <a:pt x="1" y="275"/>
                      <a:pt x="23" y="343"/>
                    </a:cubicBezTo>
                    <a:cubicBezTo>
                      <a:pt x="23" y="366"/>
                      <a:pt x="46" y="412"/>
                      <a:pt x="46" y="434"/>
                    </a:cubicBezTo>
                    <a:cubicBezTo>
                      <a:pt x="69" y="457"/>
                      <a:pt x="69" y="457"/>
                      <a:pt x="92" y="457"/>
                    </a:cubicBezTo>
                    <a:cubicBezTo>
                      <a:pt x="92" y="480"/>
                      <a:pt x="92" y="503"/>
                      <a:pt x="92" y="526"/>
                    </a:cubicBezTo>
                    <a:cubicBezTo>
                      <a:pt x="115" y="549"/>
                      <a:pt x="115" y="571"/>
                      <a:pt x="115" y="571"/>
                    </a:cubicBezTo>
                    <a:cubicBezTo>
                      <a:pt x="115" y="594"/>
                      <a:pt x="115" y="594"/>
                      <a:pt x="115" y="594"/>
                    </a:cubicBezTo>
                    <a:cubicBezTo>
                      <a:pt x="138" y="685"/>
                      <a:pt x="160" y="754"/>
                      <a:pt x="183" y="845"/>
                    </a:cubicBezTo>
                    <a:cubicBezTo>
                      <a:pt x="206" y="891"/>
                      <a:pt x="229" y="959"/>
                      <a:pt x="252" y="1028"/>
                    </a:cubicBezTo>
                    <a:cubicBezTo>
                      <a:pt x="229" y="1051"/>
                      <a:pt x="206" y="1096"/>
                      <a:pt x="229" y="1119"/>
                    </a:cubicBezTo>
                    <a:cubicBezTo>
                      <a:pt x="229" y="1142"/>
                      <a:pt x="229" y="1142"/>
                      <a:pt x="229" y="1142"/>
                    </a:cubicBezTo>
                    <a:cubicBezTo>
                      <a:pt x="229" y="1142"/>
                      <a:pt x="229" y="1165"/>
                      <a:pt x="229" y="1165"/>
                    </a:cubicBezTo>
                    <a:cubicBezTo>
                      <a:pt x="229" y="1165"/>
                      <a:pt x="229" y="1188"/>
                      <a:pt x="229" y="1188"/>
                    </a:cubicBezTo>
                    <a:cubicBezTo>
                      <a:pt x="320" y="1507"/>
                      <a:pt x="411" y="1804"/>
                      <a:pt x="503" y="2123"/>
                    </a:cubicBezTo>
                    <a:cubicBezTo>
                      <a:pt x="548" y="2329"/>
                      <a:pt x="617" y="2534"/>
                      <a:pt x="663" y="2717"/>
                    </a:cubicBezTo>
                    <a:cubicBezTo>
                      <a:pt x="731" y="2922"/>
                      <a:pt x="799" y="3128"/>
                      <a:pt x="868" y="3310"/>
                    </a:cubicBezTo>
                    <a:cubicBezTo>
                      <a:pt x="936" y="3516"/>
                      <a:pt x="1005" y="3721"/>
                      <a:pt x="1073" y="3927"/>
                    </a:cubicBezTo>
                    <a:cubicBezTo>
                      <a:pt x="1119" y="3995"/>
                      <a:pt x="1142" y="4064"/>
                      <a:pt x="1165" y="4132"/>
                    </a:cubicBezTo>
                    <a:cubicBezTo>
                      <a:pt x="1187" y="4155"/>
                      <a:pt x="1187" y="4178"/>
                      <a:pt x="1233" y="4201"/>
                    </a:cubicBezTo>
                    <a:cubicBezTo>
                      <a:pt x="1256" y="4223"/>
                      <a:pt x="1279" y="4223"/>
                      <a:pt x="1302" y="4223"/>
                    </a:cubicBezTo>
                    <a:cubicBezTo>
                      <a:pt x="1314" y="4227"/>
                      <a:pt x="1327" y="4229"/>
                      <a:pt x="1340" y="4229"/>
                    </a:cubicBezTo>
                    <a:cubicBezTo>
                      <a:pt x="1400" y="4229"/>
                      <a:pt x="1465" y="4188"/>
                      <a:pt x="1484" y="4132"/>
                    </a:cubicBezTo>
                    <a:cubicBezTo>
                      <a:pt x="1484" y="4109"/>
                      <a:pt x="1484" y="4109"/>
                      <a:pt x="1484" y="4109"/>
                    </a:cubicBezTo>
                    <a:cubicBezTo>
                      <a:pt x="1507" y="4086"/>
                      <a:pt x="1507" y="4064"/>
                      <a:pt x="1507" y="4041"/>
                    </a:cubicBezTo>
                    <a:cubicBezTo>
                      <a:pt x="1507" y="3995"/>
                      <a:pt x="1507" y="3972"/>
                      <a:pt x="1507" y="3949"/>
                    </a:cubicBezTo>
                    <a:cubicBezTo>
                      <a:pt x="1534" y="3976"/>
                      <a:pt x="1568" y="3987"/>
                      <a:pt x="1606" y="3987"/>
                    </a:cubicBezTo>
                    <a:cubicBezTo>
                      <a:pt x="1633" y="3987"/>
                      <a:pt x="1661" y="3982"/>
                      <a:pt x="1690" y="3972"/>
                    </a:cubicBezTo>
                    <a:cubicBezTo>
                      <a:pt x="1712" y="3972"/>
                      <a:pt x="1735" y="3949"/>
                      <a:pt x="1758" y="3927"/>
                    </a:cubicBezTo>
                    <a:cubicBezTo>
                      <a:pt x="1804" y="3881"/>
                      <a:pt x="1804" y="3835"/>
                      <a:pt x="1804" y="3790"/>
                    </a:cubicBezTo>
                    <a:cubicBezTo>
                      <a:pt x="1804" y="3698"/>
                      <a:pt x="1758" y="3630"/>
                      <a:pt x="1758" y="3561"/>
                    </a:cubicBezTo>
                    <a:cubicBezTo>
                      <a:pt x="1735" y="3516"/>
                      <a:pt x="1712" y="3447"/>
                      <a:pt x="1690" y="3379"/>
                    </a:cubicBezTo>
                    <a:cubicBezTo>
                      <a:pt x="1667" y="3265"/>
                      <a:pt x="1644" y="3151"/>
                      <a:pt x="1598" y="3036"/>
                    </a:cubicBezTo>
                    <a:cubicBezTo>
                      <a:pt x="1576" y="2945"/>
                      <a:pt x="1530" y="2831"/>
                      <a:pt x="1507" y="2740"/>
                    </a:cubicBezTo>
                    <a:cubicBezTo>
                      <a:pt x="1461" y="2626"/>
                      <a:pt x="1439" y="2534"/>
                      <a:pt x="1393" y="2420"/>
                    </a:cubicBezTo>
                    <a:cubicBezTo>
                      <a:pt x="1347" y="2238"/>
                      <a:pt x="1302" y="2055"/>
                      <a:pt x="1233" y="1850"/>
                    </a:cubicBezTo>
                    <a:cubicBezTo>
                      <a:pt x="1187" y="1667"/>
                      <a:pt x="1119" y="1462"/>
                      <a:pt x="1073" y="1279"/>
                    </a:cubicBezTo>
                    <a:cubicBezTo>
                      <a:pt x="1073" y="1256"/>
                      <a:pt x="1051" y="1233"/>
                      <a:pt x="1051" y="1210"/>
                    </a:cubicBezTo>
                    <a:cubicBezTo>
                      <a:pt x="1028" y="1165"/>
                      <a:pt x="1028" y="1165"/>
                      <a:pt x="1005" y="1142"/>
                    </a:cubicBezTo>
                    <a:cubicBezTo>
                      <a:pt x="1005" y="1119"/>
                      <a:pt x="982" y="1096"/>
                      <a:pt x="982" y="1096"/>
                    </a:cubicBezTo>
                    <a:cubicBezTo>
                      <a:pt x="982" y="1051"/>
                      <a:pt x="959" y="1005"/>
                      <a:pt x="959" y="982"/>
                    </a:cubicBezTo>
                    <a:cubicBezTo>
                      <a:pt x="959" y="959"/>
                      <a:pt x="936" y="937"/>
                      <a:pt x="936" y="914"/>
                    </a:cubicBezTo>
                    <a:cubicBezTo>
                      <a:pt x="936" y="868"/>
                      <a:pt x="914" y="845"/>
                      <a:pt x="914" y="800"/>
                    </a:cubicBezTo>
                    <a:cubicBezTo>
                      <a:pt x="891" y="777"/>
                      <a:pt x="868" y="731"/>
                      <a:pt x="822" y="708"/>
                    </a:cubicBezTo>
                    <a:cubicBezTo>
                      <a:pt x="822" y="685"/>
                      <a:pt x="799" y="640"/>
                      <a:pt x="799" y="594"/>
                    </a:cubicBezTo>
                    <a:cubicBezTo>
                      <a:pt x="777" y="526"/>
                      <a:pt x="777" y="457"/>
                      <a:pt x="754" y="412"/>
                    </a:cubicBezTo>
                    <a:cubicBezTo>
                      <a:pt x="754" y="343"/>
                      <a:pt x="731" y="275"/>
                      <a:pt x="731" y="229"/>
                    </a:cubicBezTo>
                    <a:cubicBezTo>
                      <a:pt x="708" y="160"/>
                      <a:pt x="685" y="92"/>
                      <a:pt x="640" y="69"/>
                    </a:cubicBezTo>
                    <a:cubicBezTo>
                      <a:pt x="594" y="46"/>
                      <a:pt x="571" y="24"/>
                      <a:pt x="526" y="24"/>
                    </a:cubicBezTo>
                    <a:cubicBezTo>
                      <a:pt x="503" y="1"/>
                      <a:pt x="480" y="1"/>
                      <a:pt x="457" y="1"/>
                    </a:cubicBezTo>
                    <a:close/>
                  </a:path>
                </a:pathLst>
              </a:custGeom>
              <a:solidFill>
                <a:srgbClr val="DEB36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67" name="Google Shape;7816;p34">
                <a:extLst>
                  <a:ext uri="{FF2B5EF4-FFF2-40B4-BE49-F238E27FC236}">
                    <a16:creationId xmlns:a16="http://schemas.microsoft.com/office/drawing/2014/main" id="{ADB8F9C8-0C71-106F-551C-6CE4272AB228}"/>
                  </a:ext>
                </a:extLst>
              </p:cNvPr>
              <p:cNvSpPr/>
              <p:nvPr/>
            </p:nvSpPr>
            <p:spPr>
              <a:xfrm>
                <a:off x="5979250" y="3443800"/>
                <a:ext cx="83325" cy="261200"/>
              </a:xfrm>
              <a:custGeom>
                <a:avLst/>
                <a:gdLst/>
                <a:ahLst/>
                <a:cxnLst/>
                <a:rect l="l" t="t" r="r" b="b"/>
                <a:pathLst>
                  <a:path w="3333" h="10448" extrusionOk="0">
                    <a:moveTo>
                      <a:pt x="69" y="1"/>
                    </a:moveTo>
                    <a:cubicBezTo>
                      <a:pt x="23" y="1"/>
                      <a:pt x="0" y="47"/>
                      <a:pt x="0" y="115"/>
                    </a:cubicBezTo>
                    <a:cubicBezTo>
                      <a:pt x="46" y="298"/>
                      <a:pt x="115" y="480"/>
                      <a:pt x="160" y="663"/>
                    </a:cubicBezTo>
                    <a:cubicBezTo>
                      <a:pt x="160" y="663"/>
                      <a:pt x="160" y="686"/>
                      <a:pt x="160" y="709"/>
                    </a:cubicBezTo>
                    <a:cubicBezTo>
                      <a:pt x="183" y="777"/>
                      <a:pt x="206" y="823"/>
                      <a:pt x="206" y="891"/>
                    </a:cubicBezTo>
                    <a:cubicBezTo>
                      <a:pt x="229" y="960"/>
                      <a:pt x="251" y="1028"/>
                      <a:pt x="274" y="1097"/>
                    </a:cubicBezTo>
                    <a:cubicBezTo>
                      <a:pt x="297" y="1188"/>
                      <a:pt x="320" y="1256"/>
                      <a:pt x="343" y="1348"/>
                    </a:cubicBezTo>
                    <a:cubicBezTo>
                      <a:pt x="343" y="1348"/>
                      <a:pt x="343" y="1370"/>
                      <a:pt x="343" y="1393"/>
                    </a:cubicBezTo>
                    <a:cubicBezTo>
                      <a:pt x="320" y="1416"/>
                      <a:pt x="343" y="1439"/>
                      <a:pt x="343" y="1485"/>
                    </a:cubicBezTo>
                    <a:cubicBezTo>
                      <a:pt x="343" y="1507"/>
                      <a:pt x="366" y="1530"/>
                      <a:pt x="366" y="1576"/>
                    </a:cubicBezTo>
                    <a:cubicBezTo>
                      <a:pt x="366" y="1644"/>
                      <a:pt x="388" y="1736"/>
                      <a:pt x="411" y="1804"/>
                    </a:cubicBezTo>
                    <a:cubicBezTo>
                      <a:pt x="434" y="1895"/>
                      <a:pt x="457" y="1987"/>
                      <a:pt x="503" y="2078"/>
                    </a:cubicBezTo>
                    <a:cubicBezTo>
                      <a:pt x="548" y="2261"/>
                      <a:pt x="594" y="2420"/>
                      <a:pt x="640" y="2580"/>
                    </a:cubicBezTo>
                    <a:cubicBezTo>
                      <a:pt x="640" y="2603"/>
                      <a:pt x="640" y="2626"/>
                      <a:pt x="640" y="2649"/>
                    </a:cubicBezTo>
                    <a:cubicBezTo>
                      <a:pt x="685" y="2854"/>
                      <a:pt x="731" y="3037"/>
                      <a:pt x="776" y="3242"/>
                    </a:cubicBezTo>
                    <a:cubicBezTo>
                      <a:pt x="845" y="3448"/>
                      <a:pt x="891" y="3653"/>
                      <a:pt x="959" y="3881"/>
                    </a:cubicBezTo>
                    <a:cubicBezTo>
                      <a:pt x="982" y="3973"/>
                      <a:pt x="1005" y="4064"/>
                      <a:pt x="1028" y="4155"/>
                    </a:cubicBezTo>
                    <a:cubicBezTo>
                      <a:pt x="1073" y="4269"/>
                      <a:pt x="1096" y="4361"/>
                      <a:pt x="1142" y="4475"/>
                    </a:cubicBezTo>
                    <a:cubicBezTo>
                      <a:pt x="1142" y="4520"/>
                      <a:pt x="1164" y="4566"/>
                      <a:pt x="1187" y="4589"/>
                    </a:cubicBezTo>
                    <a:cubicBezTo>
                      <a:pt x="1210" y="4657"/>
                      <a:pt x="1233" y="4703"/>
                      <a:pt x="1256" y="4771"/>
                    </a:cubicBezTo>
                    <a:cubicBezTo>
                      <a:pt x="1256" y="4794"/>
                      <a:pt x="1256" y="4840"/>
                      <a:pt x="1279" y="4863"/>
                    </a:cubicBezTo>
                    <a:cubicBezTo>
                      <a:pt x="1279" y="4977"/>
                      <a:pt x="1301" y="5068"/>
                      <a:pt x="1324" y="5159"/>
                    </a:cubicBezTo>
                    <a:cubicBezTo>
                      <a:pt x="1347" y="5319"/>
                      <a:pt x="1370" y="5479"/>
                      <a:pt x="1416" y="5639"/>
                    </a:cubicBezTo>
                    <a:cubicBezTo>
                      <a:pt x="1438" y="5776"/>
                      <a:pt x="1461" y="5913"/>
                      <a:pt x="1507" y="6050"/>
                    </a:cubicBezTo>
                    <a:cubicBezTo>
                      <a:pt x="1530" y="6118"/>
                      <a:pt x="1553" y="6209"/>
                      <a:pt x="1575" y="6278"/>
                    </a:cubicBezTo>
                    <a:cubicBezTo>
                      <a:pt x="1598" y="6346"/>
                      <a:pt x="1644" y="6438"/>
                      <a:pt x="1667" y="6529"/>
                    </a:cubicBezTo>
                    <a:cubicBezTo>
                      <a:pt x="1667" y="6552"/>
                      <a:pt x="1667" y="6597"/>
                      <a:pt x="1689" y="6620"/>
                    </a:cubicBezTo>
                    <a:cubicBezTo>
                      <a:pt x="1689" y="6643"/>
                      <a:pt x="1712" y="6666"/>
                      <a:pt x="1735" y="6689"/>
                    </a:cubicBezTo>
                    <a:cubicBezTo>
                      <a:pt x="1781" y="6871"/>
                      <a:pt x="1804" y="7031"/>
                      <a:pt x="1872" y="7214"/>
                    </a:cubicBezTo>
                    <a:cubicBezTo>
                      <a:pt x="1895" y="7282"/>
                      <a:pt x="1895" y="7351"/>
                      <a:pt x="1918" y="7419"/>
                    </a:cubicBezTo>
                    <a:cubicBezTo>
                      <a:pt x="1941" y="7442"/>
                      <a:pt x="1941" y="7465"/>
                      <a:pt x="1941" y="7488"/>
                    </a:cubicBezTo>
                    <a:cubicBezTo>
                      <a:pt x="1963" y="7533"/>
                      <a:pt x="1963" y="7579"/>
                      <a:pt x="1986" y="7602"/>
                    </a:cubicBezTo>
                    <a:cubicBezTo>
                      <a:pt x="1986" y="7625"/>
                      <a:pt x="1986" y="7625"/>
                      <a:pt x="1986" y="7647"/>
                    </a:cubicBezTo>
                    <a:cubicBezTo>
                      <a:pt x="2055" y="7899"/>
                      <a:pt x="2123" y="8150"/>
                      <a:pt x="2192" y="8401"/>
                    </a:cubicBezTo>
                    <a:cubicBezTo>
                      <a:pt x="2237" y="8538"/>
                      <a:pt x="2283" y="8675"/>
                      <a:pt x="2329" y="8812"/>
                    </a:cubicBezTo>
                    <a:cubicBezTo>
                      <a:pt x="2329" y="8903"/>
                      <a:pt x="2351" y="8994"/>
                      <a:pt x="2397" y="9063"/>
                    </a:cubicBezTo>
                    <a:cubicBezTo>
                      <a:pt x="2397" y="9108"/>
                      <a:pt x="2420" y="9154"/>
                      <a:pt x="2420" y="9200"/>
                    </a:cubicBezTo>
                    <a:cubicBezTo>
                      <a:pt x="2443" y="9268"/>
                      <a:pt x="2466" y="9314"/>
                      <a:pt x="2466" y="9359"/>
                    </a:cubicBezTo>
                    <a:cubicBezTo>
                      <a:pt x="2511" y="9542"/>
                      <a:pt x="2557" y="9702"/>
                      <a:pt x="2602" y="9861"/>
                    </a:cubicBezTo>
                    <a:cubicBezTo>
                      <a:pt x="2625" y="9953"/>
                      <a:pt x="2648" y="10021"/>
                      <a:pt x="2671" y="10113"/>
                    </a:cubicBezTo>
                    <a:cubicBezTo>
                      <a:pt x="2694" y="10158"/>
                      <a:pt x="2717" y="10204"/>
                      <a:pt x="2717" y="10227"/>
                    </a:cubicBezTo>
                    <a:cubicBezTo>
                      <a:pt x="2739" y="10295"/>
                      <a:pt x="2762" y="10364"/>
                      <a:pt x="2808" y="10409"/>
                    </a:cubicBezTo>
                    <a:cubicBezTo>
                      <a:pt x="2835" y="10436"/>
                      <a:pt x="2861" y="10447"/>
                      <a:pt x="2893" y="10447"/>
                    </a:cubicBezTo>
                    <a:cubicBezTo>
                      <a:pt x="2915" y="10447"/>
                      <a:pt x="2939" y="10442"/>
                      <a:pt x="2968" y="10432"/>
                    </a:cubicBezTo>
                    <a:cubicBezTo>
                      <a:pt x="2991" y="10432"/>
                      <a:pt x="3013" y="10409"/>
                      <a:pt x="3036" y="10386"/>
                    </a:cubicBezTo>
                    <a:cubicBezTo>
                      <a:pt x="3059" y="10364"/>
                      <a:pt x="3082" y="10341"/>
                      <a:pt x="3082" y="10318"/>
                    </a:cubicBezTo>
                    <a:cubicBezTo>
                      <a:pt x="3082" y="10295"/>
                      <a:pt x="3082" y="10272"/>
                      <a:pt x="3082" y="10250"/>
                    </a:cubicBezTo>
                    <a:cubicBezTo>
                      <a:pt x="3082" y="10227"/>
                      <a:pt x="3082" y="10204"/>
                      <a:pt x="3082" y="10181"/>
                    </a:cubicBezTo>
                    <a:cubicBezTo>
                      <a:pt x="3150" y="10158"/>
                      <a:pt x="3196" y="10113"/>
                      <a:pt x="3219" y="10044"/>
                    </a:cubicBezTo>
                    <a:cubicBezTo>
                      <a:pt x="3219" y="10044"/>
                      <a:pt x="3219" y="10044"/>
                      <a:pt x="3219" y="10021"/>
                    </a:cubicBezTo>
                    <a:cubicBezTo>
                      <a:pt x="3287" y="9998"/>
                      <a:pt x="3333" y="9930"/>
                      <a:pt x="3310" y="9861"/>
                    </a:cubicBezTo>
                    <a:cubicBezTo>
                      <a:pt x="3310" y="9816"/>
                      <a:pt x="3310" y="9793"/>
                      <a:pt x="3310" y="9747"/>
                    </a:cubicBezTo>
                    <a:cubicBezTo>
                      <a:pt x="3310" y="9702"/>
                      <a:pt x="3333" y="9656"/>
                      <a:pt x="3310" y="9610"/>
                    </a:cubicBezTo>
                    <a:cubicBezTo>
                      <a:pt x="3264" y="9473"/>
                      <a:pt x="3242" y="9314"/>
                      <a:pt x="3196" y="9177"/>
                    </a:cubicBezTo>
                    <a:cubicBezTo>
                      <a:pt x="3150" y="9017"/>
                      <a:pt x="3105" y="8880"/>
                      <a:pt x="3059" y="8720"/>
                    </a:cubicBezTo>
                    <a:cubicBezTo>
                      <a:pt x="3059" y="8697"/>
                      <a:pt x="3036" y="8675"/>
                      <a:pt x="3036" y="8629"/>
                    </a:cubicBezTo>
                    <a:cubicBezTo>
                      <a:pt x="3036" y="8606"/>
                      <a:pt x="3013" y="8560"/>
                      <a:pt x="2968" y="8538"/>
                    </a:cubicBezTo>
                    <a:cubicBezTo>
                      <a:pt x="2922" y="8401"/>
                      <a:pt x="2876" y="8264"/>
                      <a:pt x="2854" y="8127"/>
                    </a:cubicBezTo>
                    <a:cubicBezTo>
                      <a:pt x="2876" y="8081"/>
                      <a:pt x="2899" y="8013"/>
                      <a:pt x="2876" y="7944"/>
                    </a:cubicBezTo>
                    <a:cubicBezTo>
                      <a:pt x="2854" y="7876"/>
                      <a:pt x="2831" y="7807"/>
                      <a:pt x="2808" y="7739"/>
                    </a:cubicBezTo>
                    <a:cubicBezTo>
                      <a:pt x="2785" y="7647"/>
                      <a:pt x="2762" y="7556"/>
                      <a:pt x="2739" y="7465"/>
                    </a:cubicBezTo>
                    <a:cubicBezTo>
                      <a:pt x="2671" y="7282"/>
                      <a:pt x="2625" y="7122"/>
                      <a:pt x="2580" y="6940"/>
                    </a:cubicBezTo>
                    <a:cubicBezTo>
                      <a:pt x="2557" y="6849"/>
                      <a:pt x="2534" y="6757"/>
                      <a:pt x="2511" y="6689"/>
                    </a:cubicBezTo>
                    <a:cubicBezTo>
                      <a:pt x="2488" y="6620"/>
                      <a:pt x="2488" y="6529"/>
                      <a:pt x="2466" y="6461"/>
                    </a:cubicBezTo>
                    <a:cubicBezTo>
                      <a:pt x="2466" y="6415"/>
                      <a:pt x="2443" y="6346"/>
                      <a:pt x="2420" y="6278"/>
                    </a:cubicBezTo>
                    <a:cubicBezTo>
                      <a:pt x="2420" y="6255"/>
                      <a:pt x="2397" y="6232"/>
                      <a:pt x="2397" y="6209"/>
                    </a:cubicBezTo>
                    <a:cubicBezTo>
                      <a:pt x="2374" y="6095"/>
                      <a:pt x="2351" y="5981"/>
                      <a:pt x="2329" y="5867"/>
                    </a:cubicBezTo>
                    <a:cubicBezTo>
                      <a:pt x="2329" y="5867"/>
                      <a:pt x="2329" y="5867"/>
                      <a:pt x="2329" y="5844"/>
                    </a:cubicBezTo>
                    <a:cubicBezTo>
                      <a:pt x="2306" y="5821"/>
                      <a:pt x="2306" y="5799"/>
                      <a:pt x="2283" y="5753"/>
                    </a:cubicBezTo>
                    <a:cubicBezTo>
                      <a:pt x="2260" y="5730"/>
                      <a:pt x="2237" y="5707"/>
                      <a:pt x="2192" y="5684"/>
                    </a:cubicBezTo>
                    <a:cubicBezTo>
                      <a:pt x="2146" y="5525"/>
                      <a:pt x="2100" y="5342"/>
                      <a:pt x="2055" y="5159"/>
                    </a:cubicBezTo>
                    <a:cubicBezTo>
                      <a:pt x="2009" y="4977"/>
                      <a:pt x="1941" y="4771"/>
                      <a:pt x="1895" y="4566"/>
                    </a:cubicBezTo>
                    <a:cubicBezTo>
                      <a:pt x="1918" y="4543"/>
                      <a:pt x="1941" y="4498"/>
                      <a:pt x="1941" y="4452"/>
                    </a:cubicBezTo>
                    <a:cubicBezTo>
                      <a:pt x="1941" y="4429"/>
                      <a:pt x="1941" y="4429"/>
                      <a:pt x="1918" y="4406"/>
                    </a:cubicBezTo>
                    <a:cubicBezTo>
                      <a:pt x="1918" y="4338"/>
                      <a:pt x="1895" y="4269"/>
                      <a:pt x="1872" y="4201"/>
                    </a:cubicBezTo>
                    <a:cubicBezTo>
                      <a:pt x="1849" y="4155"/>
                      <a:pt x="1826" y="4087"/>
                      <a:pt x="1804" y="4041"/>
                    </a:cubicBezTo>
                    <a:cubicBezTo>
                      <a:pt x="1804" y="4041"/>
                      <a:pt x="1804" y="4018"/>
                      <a:pt x="1804" y="3995"/>
                    </a:cubicBezTo>
                    <a:cubicBezTo>
                      <a:pt x="1781" y="3973"/>
                      <a:pt x="1781" y="3927"/>
                      <a:pt x="1781" y="3904"/>
                    </a:cubicBezTo>
                    <a:cubicBezTo>
                      <a:pt x="1712" y="3721"/>
                      <a:pt x="1689" y="3562"/>
                      <a:pt x="1644" y="3402"/>
                    </a:cubicBezTo>
                    <a:cubicBezTo>
                      <a:pt x="1621" y="3265"/>
                      <a:pt x="1575" y="3128"/>
                      <a:pt x="1553" y="3014"/>
                    </a:cubicBezTo>
                    <a:cubicBezTo>
                      <a:pt x="1553" y="2991"/>
                      <a:pt x="1553" y="2945"/>
                      <a:pt x="1530" y="2923"/>
                    </a:cubicBezTo>
                    <a:cubicBezTo>
                      <a:pt x="1530" y="2900"/>
                      <a:pt x="1530" y="2854"/>
                      <a:pt x="1530" y="2831"/>
                    </a:cubicBezTo>
                    <a:cubicBezTo>
                      <a:pt x="1507" y="2786"/>
                      <a:pt x="1507" y="2717"/>
                      <a:pt x="1484" y="2672"/>
                    </a:cubicBezTo>
                    <a:cubicBezTo>
                      <a:pt x="1484" y="2649"/>
                      <a:pt x="1484" y="2626"/>
                      <a:pt x="1461" y="2603"/>
                    </a:cubicBezTo>
                    <a:cubicBezTo>
                      <a:pt x="1461" y="2580"/>
                      <a:pt x="1461" y="2580"/>
                      <a:pt x="1461" y="2557"/>
                    </a:cubicBezTo>
                    <a:cubicBezTo>
                      <a:pt x="1438" y="2535"/>
                      <a:pt x="1438" y="2489"/>
                      <a:pt x="1438" y="2466"/>
                    </a:cubicBezTo>
                    <a:cubicBezTo>
                      <a:pt x="1438" y="2398"/>
                      <a:pt x="1416" y="2306"/>
                      <a:pt x="1393" y="2238"/>
                    </a:cubicBezTo>
                    <a:cubicBezTo>
                      <a:pt x="1393" y="2192"/>
                      <a:pt x="1370" y="2147"/>
                      <a:pt x="1324" y="2124"/>
                    </a:cubicBezTo>
                    <a:cubicBezTo>
                      <a:pt x="1324" y="2101"/>
                      <a:pt x="1301" y="2055"/>
                      <a:pt x="1301" y="2032"/>
                    </a:cubicBezTo>
                    <a:cubicBezTo>
                      <a:pt x="1279" y="1941"/>
                      <a:pt x="1256" y="1873"/>
                      <a:pt x="1233" y="1781"/>
                    </a:cubicBezTo>
                    <a:cubicBezTo>
                      <a:pt x="1187" y="1622"/>
                      <a:pt x="1142" y="1485"/>
                      <a:pt x="1096" y="1325"/>
                    </a:cubicBezTo>
                    <a:cubicBezTo>
                      <a:pt x="1050" y="1256"/>
                      <a:pt x="1028" y="1165"/>
                      <a:pt x="1005" y="1074"/>
                    </a:cubicBezTo>
                    <a:cubicBezTo>
                      <a:pt x="982" y="1005"/>
                      <a:pt x="936" y="914"/>
                      <a:pt x="913" y="823"/>
                    </a:cubicBezTo>
                    <a:cubicBezTo>
                      <a:pt x="891" y="709"/>
                      <a:pt x="845" y="572"/>
                      <a:pt x="822" y="457"/>
                    </a:cubicBezTo>
                    <a:cubicBezTo>
                      <a:pt x="822" y="435"/>
                      <a:pt x="822" y="412"/>
                      <a:pt x="822" y="389"/>
                    </a:cubicBezTo>
                    <a:cubicBezTo>
                      <a:pt x="799" y="343"/>
                      <a:pt x="799" y="252"/>
                      <a:pt x="754" y="229"/>
                    </a:cubicBezTo>
                    <a:cubicBezTo>
                      <a:pt x="731" y="206"/>
                      <a:pt x="731" y="206"/>
                      <a:pt x="708" y="206"/>
                    </a:cubicBezTo>
                    <a:cubicBezTo>
                      <a:pt x="662" y="184"/>
                      <a:pt x="617" y="184"/>
                      <a:pt x="571" y="184"/>
                    </a:cubicBezTo>
                    <a:cubicBezTo>
                      <a:pt x="548" y="206"/>
                      <a:pt x="525" y="206"/>
                      <a:pt x="503" y="229"/>
                    </a:cubicBezTo>
                    <a:cubicBezTo>
                      <a:pt x="480" y="184"/>
                      <a:pt x="434" y="161"/>
                      <a:pt x="388" y="161"/>
                    </a:cubicBezTo>
                    <a:cubicBezTo>
                      <a:pt x="320" y="161"/>
                      <a:pt x="251" y="229"/>
                      <a:pt x="251" y="298"/>
                    </a:cubicBezTo>
                    <a:cubicBezTo>
                      <a:pt x="251" y="290"/>
                      <a:pt x="251" y="282"/>
                      <a:pt x="251" y="275"/>
                    </a:cubicBezTo>
                    <a:cubicBezTo>
                      <a:pt x="229" y="252"/>
                      <a:pt x="229" y="206"/>
                      <a:pt x="206" y="184"/>
                    </a:cubicBezTo>
                    <a:cubicBezTo>
                      <a:pt x="206" y="138"/>
                      <a:pt x="183" y="69"/>
                      <a:pt x="160" y="24"/>
                    </a:cubicBezTo>
                    <a:cubicBezTo>
                      <a:pt x="160" y="1"/>
                      <a:pt x="115" y="1"/>
                      <a:pt x="92" y="1"/>
                    </a:cubicBezTo>
                    <a:close/>
                  </a:path>
                </a:pathLst>
              </a:custGeom>
              <a:solidFill>
                <a:srgbClr val="DEB36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68" name="Google Shape;7817;p34">
                <a:extLst>
                  <a:ext uri="{FF2B5EF4-FFF2-40B4-BE49-F238E27FC236}">
                    <a16:creationId xmlns:a16="http://schemas.microsoft.com/office/drawing/2014/main" id="{A153D4A2-C85B-7370-11C7-06ACBDD73A67}"/>
                  </a:ext>
                </a:extLst>
              </p:cNvPr>
              <p:cNvSpPr/>
              <p:nvPr/>
            </p:nvSpPr>
            <p:spPr>
              <a:xfrm>
                <a:off x="6048875" y="3685750"/>
                <a:ext cx="91325" cy="293350"/>
              </a:xfrm>
              <a:custGeom>
                <a:avLst/>
                <a:gdLst/>
                <a:ahLst/>
                <a:cxnLst/>
                <a:rect l="l" t="t" r="r" b="b"/>
                <a:pathLst>
                  <a:path w="3653" h="11734" extrusionOk="0">
                    <a:moveTo>
                      <a:pt x="297" y="1"/>
                    </a:moveTo>
                    <a:cubicBezTo>
                      <a:pt x="251" y="1"/>
                      <a:pt x="228" y="1"/>
                      <a:pt x="206" y="24"/>
                    </a:cubicBezTo>
                    <a:cubicBezTo>
                      <a:pt x="160" y="47"/>
                      <a:pt x="137" y="115"/>
                      <a:pt x="137" y="161"/>
                    </a:cubicBezTo>
                    <a:cubicBezTo>
                      <a:pt x="137" y="206"/>
                      <a:pt x="160" y="275"/>
                      <a:pt x="160" y="343"/>
                    </a:cubicBezTo>
                    <a:cubicBezTo>
                      <a:pt x="148" y="332"/>
                      <a:pt x="137" y="326"/>
                      <a:pt x="126" y="326"/>
                    </a:cubicBezTo>
                    <a:cubicBezTo>
                      <a:pt x="114" y="326"/>
                      <a:pt x="103" y="332"/>
                      <a:pt x="91" y="343"/>
                    </a:cubicBezTo>
                    <a:cubicBezTo>
                      <a:pt x="23" y="343"/>
                      <a:pt x="0" y="412"/>
                      <a:pt x="0" y="480"/>
                    </a:cubicBezTo>
                    <a:cubicBezTo>
                      <a:pt x="0" y="503"/>
                      <a:pt x="0" y="526"/>
                      <a:pt x="0" y="572"/>
                    </a:cubicBezTo>
                    <a:cubicBezTo>
                      <a:pt x="0" y="594"/>
                      <a:pt x="0" y="617"/>
                      <a:pt x="0" y="663"/>
                    </a:cubicBezTo>
                    <a:cubicBezTo>
                      <a:pt x="23" y="731"/>
                      <a:pt x="23" y="800"/>
                      <a:pt x="46" y="868"/>
                    </a:cubicBezTo>
                    <a:cubicBezTo>
                      <a:pt x="46" y="914"/>
                      <a:pt x="69" y="960"/>
                      <a:pt x="69" y="982"/>
                    </a:cubicBezTo>
                    <a:cubicBezTo>
                      <a:pt x="91" y="1096"/>
                      <a:pt x="114" y="1188"/>
                      <a:pt x="137" y="1279"/>
                    </a:cubicBezTo>
                    <a:cubicBezTo>
                      <a:pt x="160" y="1393"/>
                      <a:pt x="183" y="1507"/>
                      <a:pt x="206" y="1621"/>
                    </a:cubicBezTo>
                    <a:cubicBezTo>
                      <a:pt x="251" y="1736"/>
                      <a:pt x="274" y="1850"/>
                      <a:pt x="297" y="1964"/>
                    </a:cubicBezTo>
                    <a:cubicBezTo>
                      <a:pt x="365" y="2146"/>
                      <a:pt x="411" y="2329"/>
                      <a:pt x="479" y="2534"/>
                    </a:cubicBezTo>
                    <a:lnTo>
                      <a:pt x="571" y="2808"/>
                    </a:lnTo>
                    <a:cubicBezTo>
                      <a:pt x="594" y="2900"/>
                      <a:pt x="616" y="2991"/>
                      <a:pt x="639" y="3082"/>
                    </a:cubicBezTo>
                    <a:cubicBezTo>
                      <a:pt x="639" y="3105"/>
                      <a:pt x="639" y="3128"/>
                      <a:pt x="639" y="3151"/>
                    </a:cubicBezTo>
                    <a:cubicBezTo>
                      <a:pt x="662" y="3174"/>
                      <a:pt x="662" y="3219"/>
                      <a:pt x="662" y="3242"/>
                    </a:cubicBezTo>
                    <a:cubicBezTo>
                      <a:pt x="662" y="3288"/>
                      <a:pt x="685" y="3311"/>
                      <a:pt x="685" y="3356"/>
                    </a:cubicBezTo>
                    <a:cubicBezTo>
                      <a:pt x="708" y="3425"/>
                      <a:pt x="708" y="3493"/>
                      <a:pt x="731" y="3562"/>
                    </a:cubicBezTo>
                    <a:cubicBezTo>
                      <a:pt x="753" y="3676"/>
                      <a:pt x="776" y="3767"/>
                      <a:pt x="799" y="3881"/>
                    </a:cubicBezTo>
                    <a:cubicBezTo>
                      <a:pt x="867" y="4064"/>
                      <a:pt x="913" y="4246"/>
                      <a:pt x="982" y="4429"/>
                    </a:cubicBezTo>
                    <a:cubicBezTo>
                      <a:pt x="1004" y="4520"/>
                      <a:pt x="1027" y="4589"/>
                      <a:pt x="1050" y="4657"/>
                    </a:cubicBezTo>
                    <a:cubicBezTo>
                      <a:pt x="1073" y="4749"/>
                      <a:pt x="1096" y="4817"/>
                      <a:pt x="1119" y="4908"/>
                    </a:cubicBezTo>
                    <a:cubicBezTo>
                      <a:pt x="1187" y="5114"/>
                      <a:pt x="1233" y="5296"/>
                      <a:pt x="1301" y="5502"/>
                    </a:cubicBezTo>
                    <a:cubicBezTo>
                      <a:pt x="1301" y="5593"/>
                      <a:pt x="1324" y="5684"/>
                      <a:pt x="1347" y="5776"/>
                    </a:cubicBezTo>
                    <a:lnTo>
                      <a:pt x="1392" y="5981"/>
                    </a:lnTo>
                    <a:cubicBezTo>
                      <a:pt x="1415" y="6072"/>
                      <a:pt x="1461" y="6187"/>
                      <a:pt x="1484" y="6278"/>
                    </a:cubicBezTo>
                    <a:cubicBezTo>
                      <a:pt x="1507" y="6392"/>
                      <a:pt x="1552" y="6483"/>
                      <a:pt x="1575" y="6575"/>
                    </a:cubicBezTo>
                    <a:cubicBezTo>
                      <a:pt x="1621" y="6689"/>
                      <a:pt x="1644" y="6780"/>
                      <a:pt x="1689" y="6894"/>
                    </a:cubicBezTo>
                    <a:cubicBezTo>
                      <a:pt x="1712" y="7031"/>
                      <a:pt x="1758" y="7191"/>
                      <a:pt x="1780" y="7351"/>
                    </a:cubicBezTo>
                    <a:cubicBezTo>
                      <a:pt x="1895" y="7761"/>
                      <a:pt x="2009" y="8172"/>
                      <a:pt x="2123" y="8583"/>
                    </a:cubicBezTo>
                    <a:cubicBezTo>
                      <a:pt x="2146" y="8674"/>
                      <a:pt x="2168" y="8789"/>
                      <a:pt x="2191" y="8880"/>
                    </a:cubicBezTo>
                    <a:cubicBezTo>
                      <a:pt x="2214" y="8971"/>
                      <a:pt x="2237" y="9063"/>
                      <a:pt x="2283" y="9154"/>
                    </a:cubicBezTo>
                    <a:cubicBezTo>
                      <a:pt x="2283" y="9177"/>
                      <a:pt x="2283" y="9199"/>
                      <a:pt x="2305" y="9222"/>
                    </a:cubicBezTo>
                    <a:cubicBezTo>
                      <a:pt x="2305" y="9268"/>
                      <a:pt x="2328" y="9314"/>
                      <a:pt x="2328" y="9359"/>
                    </a:cubicBezTo>
                    <a:cubicBezTo>
                      <a:pt x="2351" y="9451"/>
                      <a:pt x="2374" y="9542"/>
                      <a:pt x="2397" y="9656"/>
                    </a:cubicBezTo>
                    <a:cubicBezTo>
                      <a:pt x="2397" y="9679"/>
                      <a:pt x="2420" y="9702"/>
                      <a:pt x="2420" y="9747"/>
                    </a:cubicBezTo>
                    <a:cubicBezTo>
                      <a:pt x="2442" y="9816"/>
                      <a:pt x="2465" y="9861"/>
                      <a:pt x="2465" y="9930"/>
                    </a:cubicBezTo>
                    <a:cubicBezTo>
                      <a:pt x="2488" y="10021"/>
                      <a:pt x="2511" y="10112"/>
                      <a:pt x="2534" y="10181"/>
                    </a:cubicBezTo>
                    <a:cubicBezTo>
                      <a:pt x="2602" y="10364"/>
                      <a:pt x="2648" y="10523"/>
                      <a:pt x="2693" y="10683"/>
                    </a:cubicBezTo>
                    <a:cubicBezTo>
                      <a:pt x="2716" y="10774"/>
                      <a:pt x="2739" y="10843"/>
                      <a:pt x="2762" y="10911"/>
                    </a:cubicBezTo>
                    <a:cubicBezTo>
                      <a:pt x="2785" y="10957"/>
                      <a:pt x="2808" y="11003"/>
                      <a:pt x="2808" y="11048"/>
                    </a:cubicBezTo>
                    <a:cubicBezTo>
                      <a:pt x="2830" y="11094"/>
                      <a:pt x="2830" y="11117"/>
                      <a:pt x="2830" y="11140"/>
                    </a:cubicBezTo>
                    <a:cubicBezTo>
                      <a:pt x="2808" y="11208"/>
                      <a:pt x="2808" y="11299"/>
                      <a:pt x="2830" y="11391"/>
                    </a:cubicBezTo>
                    <a:cubicBezTo>
                      <a:pt x="2830" y="11391"/>
                      <a:pt x="2830" y="11414"/>
                      <a:pt x="2830" y="11414"/>
                    </a:cubicBezTo>
                    <a:lnTo>
                      <a:pt x="2830" y="11436"/>
                    </a:lnTo>
                    <a:cubicBezTo>
                      <a:pt x="2830" y="11459"/>
                      <a:pt x="2853" y="11482"/>
                      <a:pt x="2853" y="11505"/>
                    </a:cubicBezTo>
                    <a:cubicBezTo>
                      <a:pt x="2853" y="11528"/>
                      <a:pt x="2876" y="11573"/>
                      <a:pt x="2899" y="11596"/>
                    </a:cubicBezTo>
                    <a:cubicBezTo>
                      <a:pt x="2967" y="11687"/>
                      <a:pt x="3082" y="11733"/>
                      <a:pt x="3196" y="11733"/>
                    </a:cubicBezTo>
                    <a:cubicBezTo>
                      <a:pt x="3241" y="11710"/>
                      <a:pt x="3287" y="11710"/>
                      <a:pt x="3333" y="11687"/>
                    </a:cubicBezTo>
                    <a:cubicBezTo>
                      <a:pt x="3355" y="11665"/>
                      <a:pt x="3355" y="11642"/>
                      <a:pt x="3378" y="11619"/>
                    </a:cubicBezTo>
                    <a:lnTo>
                      <a:pt x="3492" y="11619"/>
                    </a:lnTo>
                    <a:cubicBezTo>
                      <a:pt x="3538" y="11619"/>
                      <a:pt x="3584" y="11596"/>
                      <a:pt x="3606" y="11550"/>
                    </a:cubicBezTo>
                    <a:cubicBezTo>
                      <a:pt x="3629" y="11528"/>
                      <a:pt x="3652" y="11482"/>
                      <a:pt x="3652" y="11436"/>
                    </a:cubicBezTo>
                    <a:cubicBezTo>
                      <a:pt x="3652" y="11414"/>
                      <a:pt x="3652" y="11368"/>
                      <a:pt x="3629" y="11345"/>
                    </a:cubicBezTo>
                    <a:cubicBezTo>
                      <a:pt x="3629" y="11322"/>
                      <a:pt x="3629" y="11322"/>
                      <a:pt x="3629" y="11322"/>
                    </a:cubicBezTo>
                    <a:cubicBezTo>
                      <a:pt x="3629" y="11277"/>
                      <a:pt x="3606" y="11231"/>
                      <a:pt x="3606" y="11185"/>
                    </a:cubicBezTo>
                    <a:cubicBezTo>
                      <a:pt x="3584" y="11140"/>
                      <a:pt x="3584" y="11117"/>
                      <a:pt x="3561" y="11071"/>
                    </a:cubicBezTo>
                    <a:cubicBezTo>
                      <a:pt x="3538" y="11048"/>
                      <a:pt x="3538" y="11025"/>
                      <a:pt x="3515" y="11025"/>
                    </a:cubicBezTo>
                    <a:cubicBezTo>
                      <a:pt x="3515" y="10980"/>
                      <a:pt x="3515" y="10957"/>
                      <a:pt x="3515" y="10934"/>
                    </a:cubicBezTo>
                    <a:cubicBezTo>
                      <a:pt x="3492" y="10843"/>
                      <a:pt x="3470" y="10752"/>
                      <a:pt x="3447" y="10660"/>
                    </a:cubicBezTo>
                    <a:cubicBezTo>
                      <a:pt x="3378" y="10500"/>
                      <a:pt x="3333" y="10341"/>
                      <a:pt x="3287" y="10158"/>
                    </a:cubicBezTo>
                    <a:cubicBezTo>
                      <a:pt x="3241" y="9976"/>
                      <a:pt x="3173" y="9793"/>
                      <a:pt x="3127" y="9610"/>
                    </a:cubicBezTo>
                    <a:cubicBezTo>
                      <a:pt x="3104" y="9519"/>
                      <a:pt x="3082" y="9428"/>
                      <a:pt x="3059" y="9336"/>
                    </a:cubicBezTo>
                    <a:cubicBezTo>
                      <a:pt x="3059" y="9291"/>
                      <a:pt x="3036" y="9222"/>
                      <a:pt x="3013" y="9177"/>
                    </a:cubicBezTo>
                    <a:cubicBezTo>
                      <a:pt x="3013" y="9131"/>
                      <a:pt x="3013" y="9085"/>
                      <a:pt x="2990" y="9040"/>
                    </a:cubicBezTo>
                    <a:cubicBezTo>
                      <a:pt x="2990" y="9017"/>
                      <a:pt x="2967" y="8994"/>
                      <a:pt x="2967" y="8971"/>
                    </a:cubicBezTo>
                    <a:cubicBezTo>
                      <a:pt x="2967" y="8948"/>
                      <a:pt x="2967" y="8926"/>
                      <a:pt x="2967" y="8903"/>
                    </a:cubicBezTo>
                    <a:cubicBezTo>
                      <a:pt x="2945" y="8834"/>
                      <a:pt x="2922" y="8743"/>
                      <a:pt x="2899" y="8652"/>
                    </a:cubicBezTo>
                    <a:cubicBezTo>
                      <a:pt x="2876" y="8583"/>
                      <a:pt x="2853" y="8492"/>
                      <a:pt x="2830" y="8423"/>
                    </a:cubicBezTo>
                    <a:cubicBezTo>
                      <a:pt x="2762" y="8218"/>
                      <a:pt x="2716" y="8035"/>
                      <a:pt x="2648" y="7853"/>
                    </a:cubicBezTo>
                    <a:cubicBezTo>
                      <a:pt x="2648" y="7807"/>
                      <a:pt x="2625" y="7761"/>
                      <a:pt x="2625" y="7739"/>
                    </a:cubicBezTo>
                    <a:cubicBezTo>
                      <a:pt x="2625" y="7693"/>
                      <a:pt x="2602" y="7647"/>
                      <a:pt x="2602" y="7602"/>
                    </a:cubicBezTo>
                    <a:cubicBezTo>
                      <a:pt x="2579" y="7533"/>
                      <a:pt x="2557" y="7442"/>
                      <a:pt x="2557" y="7373"/>
                    </a:cubicBezTo>
                    <a:cubicBezTo>
                      <a:pt x="2534" y="7305"/>
                      <a:pt x="2534" y="7236"/>
                      <a:pt x="2511" y="7168"/>
                    </a:cubicBezTo>
                    <a:cubicBezTo>
                      <a:pt x="2511" y="7145"/>
                      <a:pt x="2488" y="7122"/>
                      <a:pt x="2465" y="7122"/>
                    </a:cubicBezTo>
                    <a:cubicBezTo>
                      <a:pt x="2465" y="7054"/>
                      <a:pt x="2442" y="7008"/>
                      <a:pt x="2442" y="6940"/>
                    </a:cubicBezTo>
                    <a:lnTo>
                      <a:pt x="2420" y="6848"/>
                    </a:lnTo>
                    <a:cubicBezTo>
                      <a:pt x="2420" y="6803"/>
                      <a:pt x="2397" y="6757"/>
                      <a:pt x="2397" y="6689"/>
                    </a:cubicBezTo>
                    <a:cubicBezTo>
                      <a:pt x="2374" y="6643"/>
                      <a:pt x="2328" y="6597"/>
                      <a:pt x="2260" y="6597"/>
                    </a:cubicBezTo>
                    <a:cubicBezTo>
                      <a:pt x="2237" y="6552"/>
                      <a:pt x="2237" y="6506"/>
                      <a:pt x="2214" y="6483"/>
                    </a:cubicBezTo>
                    <a:cubicBezTo>
                      <a:pt x="2146" y="6164"/>
                      <a:pt x="2077" y="5844"/>
                      <a:pt x="1986" y="5525"/>
                    </a:cubicBezTo>
                    <a:cubicBezTo>
                      <a:pt x="1986" y="5502"/>
                      <a:pt x="1986" y="5479"/>
                      <a:pt x="1986" y="5456"/>
                    </a:cubicBezTo>
                    <a:cubicBezTo>
                      <a:pt x="1986" y="5388"/>
                      <a:pt x="1963" y="5319"/>
                      <a:pt x="1940" y="5251"/>
                    </a:cubicBezTo>
                    <a:cubicBezTo>
                      <a:pt x="1940" y="5251"/>
                      <a:pt x="1940" y="5228"/>
                      <a:pt x="1940" y="5228"/>
                    </a:cubicBezTo>
                    <a:cubicBezTo>
                      <a:pt x="1963" y="5182"/>
                      <a:pt x="1963" y="5137"/>
                      <a:pt x="1940" y="5114"/>
                    </a:cubicBezTo>
                    <a:cubicBezTo>
                      <a:pt x="1917" y="4977"/>
                      <a:pt x="1895" y="4840"/>
                      <a:pt x="1849" y="4726"/>
                    </a:cubicBezTo>
                    <a:cubicBezTo>
                      <a:pt x="1826" y="4589"/>
                      <a:pt x="1780" y="4452"/>
                      <a:pt x="1735" y="4315"/>
                    </a:cubicBezTo>
                    <a:cubicBezTo>
                      <a:pt x="1712" y="4201"/>
                      <a:pt x="1666" y="4064"/>
                      <a:pt x="1644" y="3950"/>
                    </a:cubicBezTo>
                    <a:cubicBezTo>
                      <a:pt x="1621" y="3881"/>
                      <a:pt x="1621" y="3813"/>
                      <a:pt x="1598" y="3767"/>
                    </a:cubicBezTo>
                    <a:cubicBezTo>
                      <a:pt x="1575" y="3699"/>
                      <a:pt x="1575" y="3630"/>
                      <a:pt x="1552" y="3562"/>
                    </a:cubicBezTo>
                    <a:cubicBezTo>
                      <a:pt x="1529" y="3516"/>
                      <a:pt x="1529" y="3493"/>
                      <a:pt x="1507" y="3470"/>
                    </a:cubicBezTo>
                    <a:cubicBezTo>
                      <a:pt x="1461" y="3311"/>
                      <a:pt x="1415" y="3151"/>
                      <a:pt x="1392" y="2968"/>
                    </a:cubicBezTo>
                    <a:cubicBezTo>
                      <a:pt x="1370" y="2945"/>
                      <a:pt x="1370" y="2923"/>
                      <a:pt x="1370" y="2900"/>
                    </a:cubicBezTo>
                    <a:cubicBezTo>
                      <a:pt x="1370" y="2900"/>
                      <a:pt x="1370" y="2877"/>
                      <a:pt x="1370" y="2877"/>
                    </a:cubicBezTo>
                    <a:cubicBezTo>
                      <a:pt x="1392" y="2808"/>
                      <a:pt x="1370" y="2740"/>
                      <a:pt x="1347" y="2671"/>
                    </a:cubicBezTo>
                    <a:cubicBezTo>
                      <a:pt x="1324" y="2626"/>
                      <a:pt x="1301" y="2557"/>
                      <a:pt x="1278" y="2512"/>
                    </a:cubicBezTo>
                    <a:cubicBezTo>
                      <a:pt x="1255" y="2420"/>
                      <a:pt x="1210" y="2306"/>
                      <a:pt x="1187" y="2215"/>
                    </a:cubicBezTo>
                    <a:cubicBezTo>
                      <a:pt x="1141" y="2078"/>
                      <a:pt x="1096" y="1964"/>
                      <a:pt x="1050" y="1827"/>
                    </a:cubicBezTo>
                    <a:cubicBezTo>
                      <a:pt x="1027" y="1781"/>
                      <a:pt x="1027" y="1736"/>
                      <a:pt x="1004" y="1690"/>
                    </a:cubicBezTo>
                    <a:cubicBezTo>
                      <a:pt x="959" y="1507"/>
                      <a:pt x="913" y="1302"/>
                      <a:pt x="867" y="1119"/>
                    </a:cubicBezTo>
                    <a:cubicBezTo>
                      <a:pt x="822" y="937"/>
                      <a:pt x="776" y="731"/>
                      <a:pt x="731" y="549"/>
                    </a:cubicBezTo>
                    <a:cubicBezTo>
                      <a:pt x="708" y="526"/>
                      <a:pt x="708" y="503"/>
                      <a:pt x="685" y="480"/>
                    </a:cubicBezTo>
                    <a:cubicBezTo>
                      <a:pt x="685" y="457"/>
                      <a:pt x="662" y="457"/>
                      <a:pt x="639" y="457"/>
                    </a:cubicBezTo>
                    <a:lnTo>
                      <a:pt x="594" y="252"/>
                    </a:lnTo>
                    <a:cubicBezTo>
                      <a:pt x="594" y="252"/>
                      <a:pt x="594" y="229"/>
                      <a:pt x="594" y="229"/>
                    </a:cubicBezTo>
                    <a:cubicBezTo>
                      <a:pt x="571" y="206"/>
                      <a:pt x="571" y="161"/>
                      <a:pt x="571" y="138"/>
                    </a:cubicBezTo>
                    <a:cubicBezTo>
                      <a:pt x="548" y="92"/>
                      <a:pt x="525" y="69"/>
                      <a:pt x="479" y="47"/>
                    </a:cubicBezTo>
                    <a:cubicBezTo>
                      <a:pt x="457" y="24"/>
                      <a:pt x="411" y="24"/>
                      <a:pt x="388" y="24"/>
                    </a:cubicBezTo>
                    <a:lnTo>
                      <a:pt x="365" y="24"/>
                    </a:lnTo>
                    <a:cubicBezTo>
                      <a:pt x="342" y="1"/>
                      <a:pt x="320" y="1"/>
                      <a:pt x="297" y="1"/>
                    </a:cubicBezTo>
                    <a:close/>
                  </a:path>
                </a:pathLst>
              </a:custGeom>
              <a:solidFill>
                <a:srgbClr val="DEB36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69" name="Google Shape;7818;p34">
                <a:extLst>
                  <a:ext uri="{FF2B5EF4-FFF2-40B4-BE49-F238E27FC236}">
                    <a16:creationId xmlns:a16="http://schemas.microsoft.com/office/drawing/2014/main" id="{A19C4F15-38D3-4BA7-203A-D88D447A360A}"/>
                  </a:ext>
                </a:extLst>
              </p:cNvPr>
              <p:cNvSpPr/>
              <p:nvPr/>
            </p:nvSpPr>
            <p:spPr>
              <a:xfrm>
                <a:off x="5984375" y="3357075"/>
                <a:ext cx="197475" cy="606600"/>
              </a:xfrm>
              <a:custGeom>
                <a:avLst/>
                <a:gdLst/>
                <a:ahLst/>
                <a:cxnLst/>
                <a:rect l="l" t="t" r="r" b="b"/>
                <a:pathLst>
                  <a:path w="7899" h="24264" extrusionOk="0">
                    <a:moveTo>
                      <a:pt x="845" y="1"/>
                    </a:moveTo>
                    <a:cubicBezTo>
                      <a:pt x="731" y="1"/>
                      <a:pt x="640" y="23"/>
                      <a:pt x="571" y="46"/>
                    </a:cubicBezTo>
                    <a:cubicBezTo>
                      <a:pt x="457" y="69"/>
                      <a:pt x="343" y="92"/>
                      <a:pt x="252" y="115"/>
                    </a:cubicBezTo>
                    <a:cubicBezTo>
                      <a:pt x="229" y="115"/>
                      <a:pt x="206" y="115"/>
                      <a:pt x="183" y="137"/>
                    </a:cubicBezTo>
                    <a:lnTo>
                      <a:pt x="115" y="137"/>
                    </a:lnTo>
                    <a:cubicBezTo>
                      <a:pt x="46" y="160"/>
                      <a:pt x="1" y="252"/>
                      <a:pt x="24" y="343"/>
                    </a:cubicBezTo>
                    <a:cubicBezTo>
                      <a:pt x="69" y="503"/>
                      <a:pt x="92" y="685"/>
                      <a:pt x="138" y="845"/>
                    </a:cubicBezTo>
                    <a:cubicBezTo>
                      <a:pt x="161" y="936"/>
                      <a:pt x="183" y="1050"/>
                      <a:pt x="206" y="1142"/>
                    </a:cubicBezTo>
                    <a:cubicBezTo>
                      <a:pt x="275" y="1439"/>
                      <a:pt x="366" y="1735"/>
                      <a:pt x="435" y="2032"/>
                    </a:cubicBezTo>
                    <a:cubicBezTo>
                      <a:pt x="571" y="2580"/>
                      <a:pt x="708" y="3105"/>
                      <a:pt x="868" y="3630"/>
                    </a:cubicBezTo>
                    <a:lnTo>
                      <a:pt x="937" y="3881"/>
                    </a:lnTo>
                    <a:cubicBezTo>
                      <a:pt x="1165" y="4748"/>
                      <a:pt x="1393" y="5593"/>
                      <a:pt x="1621" y="6460"/>
                    </a:cubicBezTo>
                    <a:lnTo>
                      <a:pt x="1895" y="7464"/>
                    </a:lnTo>
                    <a:lnTo>
                      <a:pt x="2945" y="11368"/>
                    </a:lnTo>
                    <a:lnTo>
                      <a:pt x="3972" y="15293"/>
                    </a:lnTo>
                    <a:lnTo>
                      <a:pt x="4497" y="17211"/>
                    </a:lnTo>
                    <a:lnTo>
                      <a:pt x="5022" y="19128"/>
                    </a:lnTo>
                    <a:cubicBezTo>
                      <a:pt x="5319" y="20269"/>
                      <a:pt x="5639" y="21411"/>
                      <a:pt x="5935" y="22529"/>
                    </a:cubicBezTo>
                    <a:lnTo>
                      <a:pt x="6004" y="22803"/>
                    </a:lnTo>
                    <a:cubicBezTo>
                      <a:pt x="6118" y="23168"/>
                      <a:pt x="6209" y="23465"/>
                      <a:pt x="6301" y="23784"/>
                    </a:cubicBezTo>
                    <a:lnTo>
                      <a:pt x="6323" y="23830"/>
                    </a:lnTo>
                    <a:cubicBezTo>
                      <a:pt x="6346" y="23876"/>
                      <a:pt x="6369" y="23944"/>
                      <a:pt x="6369" y="23990"/>
                    </a:cubicBezTo>
                    <a:cubicBezTo>
                      <a:pt x="6369" y="23990"/>
                      <a:pt x="6392" y="24013"/>
                      <a:pt x="6392" y="24036"/>
                    </a:cubicBezTo>
                    <a:lnTo>
                      <a:pt x="6392" y="24058"/>
                    </a:lnTo>
                    <a:lnTo>
                      <a:pt x="6415" y="24081"/>
                    </a:lnTo>
                    <a:cubicBezTo>
                      <a:pt x="6415" y="24081"/>
                      <a:pt x="6415" y="24104"/>
                      <a:pt x="6415" y="24104"/>
                    </a:cubicBezTo>
                    <a:lnTo>
                      <a:pt x="6438" y="24127"/>
                    </a:lnTo>
                    <a:cubicBezTo>
                      <a:pt x="6438" y="24150"/>
                      <a:pt x="6438" y="24150"/>
                      <a:pt x="6438" y="24150"/>
                    </a:cubicBezTo>
                    <a:cubicBezTo>
                      <a:pt x="6438" y="24218"/>
                      <a:pt x="6506" y="24264"/>
                      <a:pt x="6552" y="24264"/>
                    </a:cubicBezTo>
                    <a:cubicBezTo>
                      <a:pt x="6575" y="24264"/>
                      <a:pt x="6575" y="24264"/>
                      <a:pt x="6597" y="24241"/>
                    </a:cubicBezTo>
                    <a:cubicBezTo>
                      <a:pt x="6620" y="24241"/>
                      <a:pt x="6666" y="24218"/>
                      <a:pt x="6666" y="24172"/>
                    </a:cubicBezTo>
                    <a:cubicBezTo>
                      <a:pt x="6689" y="24195"/>
                      <a:pt x="6711" y="24195"/>
                      <a:pt x="6734" y="24218"/>
                    </a:cubicBezTo>
                    <a:lnTo>
                      <a:pt x="6780" y="24218"/>
                    </a:lnTo>
                    <a:cubicBezTo>
                      <a:pt x="6826" y="24218"/>
                      <a:pt x="6871" y="24195"/>
                      <a:pt x="6917" y="24172"/>
                    </a:cubicBezTo>
                    <a:cubicBezTo>
                      <a:pt x="6985" y="24150"/>
                      <a:pt x="7054" y="24127"/>
                      <a:pt x="7100" y="24104"/>
                    </a:cubicBezTo>
                    <a:lnTo>
                      <a:pt x="7168" y="24058"/>
                    </a:lnTo>
                    <a:lnTo>
                      <a:pt x="7236" y="24013"/>
                    </a:lnTo>
                    <a:cubicBezTo>
                      <a:pt x="7305" y="23990"/>
                      <a:pt x="7351" y="23944"/>
                      <a:pt x="7396" y="23899"/>
                    </a:cubicBezTo>
                    <a:cubicBezTo>
                      <a:pt x="7442" y="23876"/>
                      <a:pt x="7488" y="23830"/>
                      <a:pt x="7533" y="23784"/>
                    </a:cubicBezTo>
                    <a:lnTo>
                      <a:pt x="7579" y="23739"/>
                    </a:lnTo>
                    <a:cubicBezTo>
                      <a:pt x="7602" y="23693"/>
                      <a:pt x="7624" y="23670"/>
                      <a:pt x="7670" y="23625"/>
                    </a:cubicBezTo>
                    <a:cubicBezTo>
                      <a:pt x="7693" y="23579"/>
                      <a:pt x="7716" y="23533"/>
                      <a:pt x="7739" y="23488"/>
                    </a:cubicBezTo>
                    <a:cubicBezTo>
                      <a:pt x="7807" y="23374"/>
                      <a:pt x="7853" y="23237"/>
                      <a:pt x="7876" y="23054"/>
                    </a:cubicBezTo>
                    <a:cubicBezTo>
                      <a:pt x="7898" y="22986"/>
                      <a:pt x="7898" y="22894"/>
                      <a:pt x="7898" y="22803"/>
                    </a:cubicBezTo>
                    <a:cubicBezTo>
                      <a:pt x="7898" y="22712"/>
                      <a:pt x="7898" y="22620"/>
                      <a:pt x="7898" y="22529"/>
                    </a:cubicBezTo>
                    <a:cubicBezTo>
                      <a:pt x="7898" y="22415"/>
                      <a:pt x="7898" y="22324"/>
                      <a:pt x="7876" y="22232"/>
                    </a:cubicBezTo>
                    <a:cubicBezTo>
                      <a:pt x="7876" y="22164"/>
                      <a:pt x="7853" y="22095"/>
                      <a:pt x="7853" y="22027"/>
                    </a:cubicBezTo>
                    <a:cubicBezTo>
                      <a:pt x="7830" y="22004"/>
                      <a:pt x="7830" y="21958"/>
                      <a:pt x="7807" y="21913"/>
                    </a:cubicBezTo>
                    <a:lnTo>
                      <a:pt x="7784" y="21844"/>
                    </a:lnTo>
                    <a:cubicBezTo>
                      <a:pt x="7784" y="21799"/>
                      <a:pt x="7761" y="21730"/>
                      <a:pt x="7739" y="21662"/>
                    </a:cubicBezTo>
                    <a:lnTo>
                      <a:pt x="7739" y="21616"/>
                    </a:lnTo>
                    <a:cubicBezTo>
                      <a:pt x="7693" y="21479"/>
                      <a:pt x="7670" y="21342"/>
                      <a:pt x="7624" y="21205"/>
                    </a:cubicBezTo>
                    <a:cubicBezTo>
                      <a:pt x="7579" y="21045"/>
                      <a:pt x="7533" y="20886"/>
                      <a:pt x="7488" y="20703"/>
                    </a:cubicBezTo>
                    <a:cubicBezTo>
                      <a:pt x="7419" y="20498"/>
                      <a:pt x="7373" y="20292"/>
                      <a:pt x="7305" y="20064"/>
                    </a:cubicBezTo>
                    <a:cubicBezTo>
                      <a:pt x="7259" y="19927"/>
                      <a:pt x="7214" y="19767"/>
                      <a:pt x="7168" y="19607"/>
                    </a:cubicBezTo>
                    <a:lnTo>
                      <a:pt x="7168" y="19562"/>
                    </a:lnTo>
                    <a:cubicBezTo>
                      <a:pt x="7100" y="19356"/>
                      <a:pt x="7054" y="19174"/>
                      <a:pt x="7008" y="18968"/>
                    </a:cubicBezTo>
                    <a:cubicBezTo>
                      <a:pt x="6963" y="18854"/>
                      <a:pt x="6940" y="18717"/>
                      <a:pt x="6894" y="18603"/>
                    </a:cubicBezTo>
                    <a:cubicBezTo>
                      <a:pt x="6826" y="18329"/>
                      <a:pt x="6757" y="18055"/>
                      <a:pt x="6666" y="17781"/>
                    </a:cubicBezTo>
                    <a:cubicBezTo>
                      <a:pt x="6643" y="17713"/>
                      <a:pt x="6620" y="17644"/>
                      <a:pt x="6597" y="17553"/>
                    </a:cubicBezTo>
                    <a:lnTo>
                      <a:pt x="6575" y="17485"/>
                    </a:lnTo>
                    <a:cubicBezTo>
                      <a:pt x="6552" y="17393"/>
                      <a:pt x="6529" y="17279"/>
                      <a:pt x="6506" y="17188"/>
                    </a:cubicBezTo>
                    <a:cubicBezTo>
                      <a:pt x="6460" y="17051"/>
                      <a:pt x="6438" y="16914"/>
                      <a:pt x="6392" y="16777"/>
                    </a:cubicBezTo>
                    <a:lnTo>
                      <a:pt x="6323" y="16549"/>
                    </a:lnTo>
                    <a:cubicBezTo>
                      <a:pt x="6301" y="16458"/>
                      <a:pt x="6278" y="16343"/>
                      <a:pt x="6255" y="16252"/>
                    </a:cubicBezTo>
                    <a:cubicBezTo>
                      <a:pt x="6232" y="16161"/>
                      <a:pt x="6186" y="16070"/>
                      <a:pt x="6164" y="15955"/>
                    </a:cubicBezTo>
                    <a:cubicBezTo>
                      <a:pt x="6141" y="15841"/>
                      <a:pt x="6118" y="15727"/>
                      <a:pt x="6072" y="15613"/>
                    </a:cubicBezTo>
                    <a:cubicBezTo>
                      <a:pt x="6050" y="15522"/>
                      <a:pt x="6027" y="15408"/>
                      <a:pt x="6004" y="15316"/>
                    </a:cubicBezTo>
                    <a:cubicBezTo>
                      <a:pt x="5958" y="15088"/>
                      <a:pt x="5890" y="14883"/>
                      <a:pt x="5844" y="14677"/>
                    </a:cubicBezTo>
                    <a:cubicBezTo>
                      <a:pt x="5821" y="14563"/>
                      <a:pt x="5776" y="14449"/>
                      <a:pt x="5753" y="14358"/>
                    </a:cubicBezTo>
                    <a:cubicBezTo>
                      <a:pt x="5730" y="14243"/>
                      <a:pt x="5684" y="14129"/>
                      <a:pt x="5662" y="14038"/>
                    </a:cubicBezTo>
                    <a:cubicBezTo>
                      <a:pt x="5593" y="13741"/>
                      <a:pt x="5502" y="13445"/>
                      <a:pt x="5433" y="13171"/>
                    </a:cubicBezTo>
                    <a:lnTo>
                      <a:pt x="5319" y="12714"/>
                    </a:lnTo>
                    <a:cubicBezTo>
                      <a:pt x="5296" y="12646"/>
                      <a:pt x="5273" y="12577"/>
                      <a:pt x="5273" y="12509"/>
                    </a:cubicBezTo>
                    <a:lnTo>
                      <a:pt x="5228" y="12372"/>
                    </a:lnTo>
                    <a:lnTo>
                      <a:pt x="5205" y="12281"/>
                    </a:lnTo>
                    <a:cubicBezTo>
                      <a:pt x="5182" y="12189"/>
                      <a:pt x="5159" y="12121"/>
                      <a:pt x="5137" y="12052"/>
                    </a:cubicBezTo>
                    <a:cubicBezTo>
                      <a:pt x="5091" y="11847"/>
                      <a:pt x="5022" y="11641"/>
                      <a:pt x="4977" y="11436"/>
                    </a:cubicBezTo>
                    <a:cubicBezTo>
                      <a:pt x="4931" y="11276"/>
                      <a:pt x="4908" y="11116"/>
                      <a:pt x="4863" y="10957"/>
                    </a:cubicBezTo>
                    <a:lnTo>
                      <a:pt x="4817" y="10797"/>
                    </a:lnTo>
                    <a:cubicBezTo>
                      <a:pt x="4794" y="10637"/>
                      <a:pt x="4748" y="10477"/>
                      <a:pt x="4703" y="10318"/>
                    </a:cubicBezTo>
                    <a:lnTo>
                      <a:pt x="4657" y="10181"/>
                    </a:lnTo>
                    <a:lnTo>
                      <a:pt x="4589" y="9884"/>
                    </a:lnTo>
                    <a:cubicBezTo>
                      <a:pt x="4520" y="9541"/>
                      <a:pt x="4429" y="9222"/>
                      <a:pt x="4338" y="8902"/>
                    </a:cubicBezTo>
                    <a:lnTo>
                      <a:pt x="4292" y="8720"/>
                    </a:lnTo>
                    <a:cubicBezTo>
                      <a:pt x="4246" y="8583"/>
                      <a:pt x="4201" y="8423"/>
                      <a:pt x="4155" y="8263"/>
                    </a:cubicBezTo>
                    <a:lnTo>
                      <a:pt x="4132" y="8103"/>
                    </a:lnTo>
                    <a:cubicBezTo>
                      <a:pt x="4087" y="7944"/>
                      <a:pt x="4064" y="7807"/>
                      <a:pt x="4018" y="7647"/>
                    </a:cubicBezTo>
                    <a:cubicBezTo>
                      <a:pt x="3972" y="7487"/>
                      <a:pt x="3927" y="7350"/>
                      <a:pt x="3881" y="7190"/>
                    </a:cubicBezTo>
                    <a:lnTo>
                      <a:pt x="3835" y="6985"/>
                    </a:lnTo>
                    <a:cubicBezTo>
                      <a:pt x="3790" y="6894"/>
                      <a:pt x="3767" y="6780"/>
                      <a:pt x="3744" y="6665"/>
                    </a:cubicBezTo>
                    <a:cubicBezTo>
                      <a:pt x="3721" y="6620"/>
                      <a:pt x="3699" y="6551"/>
                      <a:pt x="3676" y="6483"/>
                    </a:cubicBezTo>
                    <a:cubicBezTo>
                      <a:pt x="3676" y="6437"/>
                      <a:pt x="3653" y="6392"/>
                      <a:pt x="3630" y="6346"/>
                    </a:cubicBezTo>
                    <a:cubicBezTo>
                      <a:pt x="3584" y="6163"/>
                      <a:pt x="3539" y="5981"/>
                      <a:pt x="3470" y="5730"/>
                    </a:cubicBezTo>
                    <a:cubicBezTo>
                      <a:pt x="3402" y="5501"/>
                      <a:pt x="3356" y="5296"/>
                      <a:pt x="3311" y="5091"/>
                    </a:cubicBezTo>
                    <a:cubicBezTo>
                      <a:pt x="3265" y="4885"/>
                      <a:pt x="3219" y="4703"/>
                      <a:pt x="3174" y="4497"/>
                    </a:cubicBezTo>
                    <a:lnTo>
                      <a:pt x="3174" y="4474"/>
                    </a:lnTo>
                    <a:cubicBezTo>
                      <a:pt x="3105" y="4246"/>
                      <a:pt x="3037" y="4041"/>
                      <a:pt x="2968" y="3812"/>
                    </a:cubicBezTo>
                    <a:cubicBezTo>
                      <a:pt x="2900" y="3584"/>
                      <a:pt x="2831" y="3379"/>
                      <a:pt x="2763" y="3173"/>
                    </a:cubicBezTo>
                    <a:cubicBezTo>
                      <a:pt x="2740" y="3105"/>
                      <a:pt x="2717" y="3059"/>
                      <a:pt x="2717" y="2991"/>
                    </a:cubicBezTo>
                    <a:cubicBezTo>
                      <a:pt x="2694" y="2945"/>
                      <a:pt x="2671" y="2899"/>
                      <a:pt x="2649" y="2854"/>
                    </a:cubicBezTo>
                    <a:cubicBezTo>
                      <a:pt x="2626" y="2762"/>
                      <a:pt x="2603" y="2671"/>
                      <a:pt x="2580" y="2580"/>
                    </a:cubicBezTo>
                    <a:lnTo>
                      <a:pt x="2557" y="2511"/>
                    </a:lnTo>
                    <a:cubicBezTo>
                      <a:pt x="2534" y="2443"/>
                      <a:pt x="2512" y="2352"/>
                      <a:pt x="2489" y="2260"/>
                    </a:cubicBezTo>
                    <a:lnTo>
                      <a:pt x="2466" y="2192"/>
                    </a:lnTo>
                    <a:lnTo>
                      <a:pt x="2443" y="2100"/>
                    </a:lnTo>
                    <a:cubicBezTo>
                      <a:pt x="2420" y="2032"/>
                      <a:pt x="2397" y="1963"/>
                      <a:pt x="2375" y="1918"/>
                    </a:cubicBezTo>
                    <a:lnTo>
                      <a:pt x="2375" y="1849"/>
                    </a:lnTo>
                    <a:cubicBezTo>
                      <a:pt x="2352" y="1758"/>
                      <a:pt x="2329" y="1690"/>
                      <a:pt x="2306" y="1621"/>
                    </a:cubicBezTo>
                    <a:lnTo>
                      <a:pt x="2283" y="1484"/>
                    </a:lnTo>
                    <a:cubicBezTo>
                      <a:pt x="2283" y="1416"/>
                      <a:pt x="2261" y="1370"/>
                      <a:pt x="2238" y="1302"/>
                    </a:cubicBezTo>
                    <a:cubicBezTo>
                      <a:pt x="2215" y="1165"/>
                      <a:pt x="2192" y="1073"/>
                      <a:pt x="2146" y="982"/>
                    </a:cubicBezTo>
                    <a:cubicBezTo>
                      <a:pt x="2124" y="868"/>
                      <a:pt x="2078" y="777"/>
                      <a:pt x="2032" y="685"/>
                    </a:cubicBezTo>
                    <a:cubicBezTo>
                      <a:pt x="1964" y="548"/>
                      <a:pt x="1895" y="411"/>
                      <a:pt x="1781" y="297"/>
                    </a:cubicBezTo>
                    <a:cubicBezTo>
                      <a:pt x="1667" y="183"/>
                      <a:pt x="1530" y="115"/>
                      <a:pt x="1348" y="46"/>
                    </a:cubicBezTo>
                    <a:cubicBezTo>
                      <a:pt x="1233" y="1"/>
                      <a:pt x="1096" y="1"/>
                      <a:pt x="959" y="1"/>
                    </a:cubicBezTo>
                    <a:close/>
                  </a:path>
                </a:pathLst>
              </a:custGeom>
              <a:solidFill>
                <a:srgbClr val="57CDC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70" name="Google Shape;7819;p34">
                <a:extLst>
                  <a:ext uri="{FF2B5EF4-FFF2-40B4-BE49-F238E27FC236}">
                    <a16:creationId xmlns:a16="http://schemas.microsoft.com/office/drawing/2014/main" id="{5BF77CEC-05B1-C982-076E-797A0EEF8856}"/>
                  </a:ext>
                </a:extLst>
              </p:cNvPr>
              <p:cNvSpPr/>
              <p:nvPr/>
            </p:nvSpPr>
            <p:spPr>
              <a:xfrm>
                <a:off x="5950150" y="3396450"/>
                <a:ext cx="147825" cy="528300"/>
              </a:xfrm>
              <a:custGeom>
                <a:avLst/>
                <a:gdLst/>
                <a:ahLst/>
                <a:cxnLst/>
                <a:rect l="l" t="t" r="r" b="b"/>
                <a:pathLst>
                  <a:path w="5913" h="21132" extrusionOk="0">
                    <a:moveTo>
                      <a:pt x="92" y="0"/>
                    </a:moveTo>
                    <a:cubicBezTo>
                      <a:pt x="23" y="0"/>
                      <a:pt x="0" y="69"/>
                      <a:pt x="23" y="137"/>
                    </a:cubicBezTo>
                    <a:cubicBezTo>
                      <a:pt x="92" y="388"/>
                      <a:pt x="160" y="662"/>
                      <a:pt x="206" y="913"/>
                    </a:cubicBezTo>
                    <a:cubicBezTo>
                      <a:pt x="274" y="1187"/>
                      <a:pt x="343" y="1461"/>
                      <a:pt x="411" y="1735"/>
                    </a:cubicBezTo>
                    <a:cubicBezTo>
                      <a:pt x="548" y="2306"/>
                      <a:pt x="685" y="2876"/>
                      <a:pt x="845" y="3447"/>
                    </a:cubicBezTo>
                    <a:cubicBezTo>
                      <a:pt x="1142" y="4657"/>
                      <a:pt x="1461" y="5867"/>
                      <a:pt x="1804" y="7076"/>
                    </a:cubicBezTo>
                    <a:cubicBezTo>
                      <a:pt x="2443" y="9519"/>
                      <a:pt x="3105" y="11984"/>
                      <a:pt x="3766" y="14449"/>
                    </a:cubicBezTo>
                    <a:cubicBezTo>
                      <a:pt x="4063" y="15567"/>
                      <a:pt x="4383" y="16709"/>
                      <a:pt x="4680" y="17827"/>
                    </a:cubicBezTo>
                    <a:cubicBezTo>
                      <a:pt x="4816" y="18375"/>
                      <a:pt x="4976" y="18923"/>
                      <a:pt x="5113" y="19448"/>
                    </a:cubicBezTo>
                    <a:cubicBezTo>
                      <a:pt x="5182" y="19744"/>
                      <a:pt x="5273" y="20064"/>
                      <a:pt x="5364" y="20361"/>
                    </a:cubicBezTo>
                    <a:cubicBezTo>
                      <a:pt x="5410" y="20566"/>
                      <a:pt x="5456" y="20771"/>
                      <a:pt x="5524" y="20977"/>
                    </a:cubicBezTo>
                    <a:cubicBezTo>
                      <a:pt x="5552" y="21076"/>
                      <a:pt x="5634" y="21132"/>
                      <a:pt x="5713" y="21132"/>
                    </a:cubicBezTo>
                    <a:cubicBezTo>
                      <a:pt x="5762" y="21132"/>
                      <a:pt x="5809" y="21111"/>
                      <a:pt x="5844" y="21068"/>
                    </a:cubicBezTo>
                    <a:cubicBezTo>
                      <a:pt x="5889" y="21023"/>
                      <a:pt x="5912" y="20954"/>
                      <a:pt x="5889" y="20886"/>
                    </a:cubicBezTo>
                    <a:cubicBezTo>
                      <a:pt x="5844" y="20680"/>
                      <a:pt x="5775" y="20452"/>
                      <a:pt x="5729" y="20246"/>
                    </a:cubicBezTo>
                    <a:cubicBezTo>
                      <a:pt x="5638" y="19950"/>
                      <a:pt x="5570" y="19653"/>
                      <a:pt x="5478" y="19356"/>
                    </a:cubicBezTo>
                    <a:cubicBezTo>
                      <a:pt x="5341" y="18786"/>
                      <a:pt x="5182" y="18238"/>
                      <a:pt x="5045" y="17690"/>
                    </a:cubicBezTo>
                    <a:cubicBezTo>
                      <a:pt x="4725" y="16526"/>
                      <a:pt x="4428" y="15385"/>
                      <a:pt x="4109" y="14221"/>
                    </a:cubicBezTo>
                    <a:cubicBezTo>
                      <a:pt x="3447" y="11778"/>
                      <a:pt x="2785" y="9313"/>
                      <a:pt x="2123" y="6848"/>
                    </a:cubicBezTo>
                    <a:cubicBezTo>
                      <a:pt x="1826" y="5684"/>
                      <a:pt x="1507" y="4497"/>
                      <a:pt x="1164" y="3333"/>
                    </a:cubicBezTo>
                    <a:cubicBezTo>
                      <a:pt x="1027" y="2762"/>
                      <a:pt x="868" y="2215"/>
                      <a:pt x="708" y="1667"/>
                    </a:cubicBezTo>
                    <a:cubicBezTo>
                      <a:pt x="617" y="1393"/>
                      <a:pt x="548" y="1119"/>
                      <a:pt x="457" y="845"/>
                    </a:cubicBezTo>
                    <a:cubicBezTo>
                      <a:pt x="411" y="731"/>
                      <a:pt x="388" y="617"/>
                      <a:pt x="343" y="503"/>
                    </a:cubicBezTo>
                    <a:cubicBezTo>
                      <a:pt x="297" y="366"/>
                      <a:pt x="274" y="206"/>
                      <a:pt x="229" y="69"/>
                    </a:cubicBezTo>
                    <a:cubicBezTo>
                      <a:pt x="229" y="23"/>
                      <a:pt x="160" y="0"/>
                      <a:pt x="114" y="0"/>
                    </a:cubicBezTo>
                    <a:close/>
                  </a:path>
                </a:pathLst>
              </a:custGeom>
              <a:solidFill>
                <a:srgbClr val="57CDC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71" name="Google Shape;7820;p34">
                <a:extLst>
                  <a:ext uri="{FF2B5EF4-FFF2-40B4-BE49-F238E27FC236}">
                    <a16:creationId xmlns:a16="http://schemas.microsoft.com/office/drawing/2014/main" id="{1528F1D4-9815-E62C-A5AC-18DCBCC12C66}"/>
                  </a:ext>
                </a:extLst>
              </p:cNvPr>
              <p:cNvSpPr/>
              <p:nvPr/>
            </p:nvSpPr>
            <p:spPr>
              <a:xfrm>
                <a:off x="6024325" y="3739975"/>
                <a:ext cx="63375" cy="212300"/>
              </a:xfrm>
              <a:custGeom>
                <a:avLst/>
                <a:gdLst/>
                <a:ahLst/>
                <a:cxnLst/>
                <a:rect l="l" t="t" r="r" b="b"/>
                <a:pathLst>
                  <a:path w="2535" h="8492" extrusionOk="0">
                    <a:moveTo>
                      <a:pt x="69" y="0"/>
                    </a:moveTo>
                    <a:cubicBezTo>
                      <a:pt x="23" y="0"/>
                      <a:pt x="1" y="69"/>
                      <a:pt x="1" y="114"/>
                    </a:cubicBezTo>
                    <a:cubicBezTo>
                      <a:pt x="160" y="685"/>
                      <a:pt x="275" y="1256"/>
                      <a:pt x="411" y="1826"/>
                    </a:cubicBezTo>
                    <a:cubicBezTo>
                      <a:pt x="548" y="2374"/>
                      <a:pt x="685" y="2922"/>
                      <a:pt x="845" y="3470"/>
                    </a:cubicBezTo>
                    <a:cubicBezTo>
                      <a:pt x="1119" y="4565"/>
                      <a:pt x="1416" y="5661"/>
                      <a:pt x="1690" y="6757"/>
                    </a:cubicBezTo>
                    <a:cubicBezTo>
                      <a:pt x="1781" y="7030"/>
                      <a:pt x="1849" y="7327"/>
                      <a:pt x="1918" y="7601"/>
                    </a:cubicBezTo>
                    <a:cubicBezTo>
                      <a:pt x="1964" y="7738"/>
                      <a:pt x="2009" y="7898"/>
                      <a:pt x="2032" y="8058"/>
                    </a:cubicBezTo>
                    <a:cubicBezTo>
                      <a:pt x="2055" y="8149"/>
                      <a:pt x="2101" y="8240"/>
                      <a:pt x="2123" y="8331"/>
                    </a:cubicBezTo>
                    <a:cubicBezTo>
                      <a:pt x="2123" y="8354"/>
                      <a:pt x="2123" y="8377"/>
                      <a:pt x="2146" y="8400"/>
                    </a:cubicBezTo>
                    <a:cubicBezTo>
                      <a:pt x="2169" y="8446"/>
                      <a:pt x="2237" y="8491"/>
                      <a:pt x="2306" y="8491"/>
                    </a:cubicBezTo>
                    <a:cubicBezTo>
                      <a:pt x="2420" y="8491"/>
                      <a:pt x="2534" y="8354"/>
                      <a:pt x="2489" y="8240"/>
                    </a:cubicBezTo>
                    <a:cubicBezTo>
                      <a:pt x="2443" y="8035"/>
                      <a:pt x="2374" y="7852"/>
                      <a:pt x="2329" y="7647"/>
                    </a:cubicBezTo>
                    <a:cubicBezTo>
                      <a:pt x="2260" y="7418"/>
                      <a:pt x="2215" y="7190"/>
                      <a:pt x="2146" y="6985"/>
                    </a:cubicBezTo>
                    <a:cubicBezTo>
                      <a:pt x="2009" y="6460"/>
                      <a:pt x="1872" y="5935"/>
                      <a:pt x="1735" y="5410"/>
                    </a:cubicBezTo>
                    <a:cubicBezTo>
                      <a:pt x="1416" y="4291"/>
                      <a:pt x="1119" y="3173"/>
                      <a:pt x="777" y="2055"/>
                    </a:cubicBezTo>
                    <a:cubicBezTo>
                      <a:pt x="685" y="1735"/>
                      <a:pt x="594" y="1393"/>
                      <a:pt x="503" y="1073"/>
                    </a:cubicBezTo>
                    <a:cubicBezTo>
                      <a:pt x="389" y="731"/>
                      <a:pt x="297" y="388"/>
                      <a:pt x="206" y="69"/>
                    </a:cubicBezTo>
                    <a:cubicBezTo>
                      <a:pt x="183" y="23"/>
                      <a:pt x="138" y="0"/>
                      <a:pt x="115" y="0"/>
                    </a:cubicBezTo>
                    <a:close/>
                  </a:path>
                </a:pathLst>
              </a:custGeom>
              <a:solidFill>
                <a:srgbClr val="57CDC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72" name="Google Shape;7821;p34">
                <a:extLst>
                  <a:ext uri="{FF2B5EF4-FFF2-40B4-BE49-F238E27FC236}">
                    <a16:creationId xmlns:a16="http://schemas.microsoft.com/office/drawing/2014/main" id="{8D4A734B-9335-68E4-A6CC-A5E6F763509A}"/>
                  </a:ext>
                </a:extLst>
              </p:cNvPr>
              <p:cNvSpPr/>
              <p:nvPr/>
            </p:nvSpPr>
            <p:spPr>
              <a:xfrm>
                <a:off x="5616900" y="3472925"/>
                <a:ext cx="164925" cy="568350"/>
              </a:xfrm>
              <a:custGeom>
                <a:avLst/>
                <a:gdLst/>
                <a:ahLst/>
                <a:cxnLst/>
                <a:rect l="l" t="t" r="r" b="b"/>
                <a:pathLst>
                  <a:path w="6597" h="22734" extrusionOk="0">
                    <a:moveTo>
                      <a:pt x="206" y="0"/>
                    </a:moveTo>
                    <a:cubicBezTo>
                      <a:pt x="206" y="0"/>
                      <a:pt x="183" y="23"/>
                      <a:pt x="160" y="23"/>
                    </a:cubicBezTo>
                    <a:cubicBezTo>
                      <a:pt x="69" y="46"/>
                      <a:pt x="0" y="137"/>
                      <a:pt x="23" y="251"/>
                    </a:cubicBezTo>
                    <a:cubicBezTo>
                      <a:pt x="685" y="2648"/>
                      <a:pt x="1347" y="5022"/>
                      <a:pt x="2009" y="7418"/>
                    </a:cubicBezTo>
                    <a:cubicBezTo>
                      <a:pt x="2648" y="9769"/>
                      <a:pt x="3310" y="12097"/>
                      <a:pt x="3949" y="14448"/>
                    </a:cubicBezTo>
                    <a:cubicBezTo>
                      <a:pt x="4588" y="16754"/>
                      <a:pt x="5227" y="19059"/>
                      <a:pt x="5866" y="21364"/>
                    </a:cubicBezTo>
                    <a:cubicBezTo>
                      <a:pt x="5935" y="21661"/>
                      <a:pt x="6026" y="21958"/>
                      <a:pt x="6118" y="22232"/>
                    </a:cubicBezTo>
                    <a:cubicBezTo>
                      <a:pt x="6118" y="22300"/>
                      <a:pt x="6140" y="22369"/>
                      <a:pt x="6163" y="22437"/>
                    </a:cubicBezTo>
                    <a:cubicBezTo>
                      <a:pt x="6163" y="22460"/>
                      <a:pt x="6186" y="22483"/>
                      <a:pt x="6186" y="22506"/>
                    </a:cubicBezTo>
                    <a:cubicBezTo>
                      <a:pt x="6186" y="22529"/>
                      <a:pt x="6186" y="22529"/>
                      <a:pt x="6186" y="22551"/>
                    </a:cubicBezTo>
                    <a:cubicBezTo>
                      <a:pt x="6209" y="22597"/>
                      <a:pt x="6232" y="22643"/>
                      <a:pt x="6254" y="22666"/>
                    </a:cubicBezTo>
                    <a:cubicBezTo>
                      <a:pt x="6300" y="22734"/>
                      <a:pt x="6369" y="22734"/>
                      <a:pt x="6437" y="22734"/>
                    </a:cubicBezTo>
                    <a:cubicBezTo>
                      <a:pt x="6460" y="22711"/>
                      <a:pt x="6506" y="22711"/>
                      <a:pt x="6528" y="22688"/>
                    </a:cubicBezTo>
                    <a:cubicBezTo>
                      <a:pt x="6551" y="22643"/>
                      <a:pt x="6574" y="22597"/>
                      <a:pt x="6574" y="22551"/>
                    </a:cubicBezTo>
                    <a:cubicBezTo>
                      <a:pt x="6597" y="22483"/>
                      <a:pt x="6551" y="22392"/>
                      <a:pt x="6528" y="22346"/>
                    </a:cubicBezTo>
                    <a:cubicBezTo>
                      <a:pt x="6506" y="22232"/>
                      <a:pt x="6483" y="22141"/>
                      <a:pt x="6460" y="22049"/>
                    </a:cubicBezTo>
                    <a:cubicBezTo>
                      <a:pt x="6346" y="21684"/>
                      <a:pt x="6254" y="21319"/>
                      <a:pt x="6163" y="20954"/>
                    </a:cubicBezTo>
                    <a:cubicBezTo>
                      <a:pt x="5844" y="19835"/>
                      <a:pt x="5524" y="18717"/>
                      <a:pt x="5227" y="17598"/>
                    </a:cubicBezTo>
                    <a:cubicBezTo>
                      <a:pt x="4565" y="15247"/>
                      <a:pt x="3926" y="12896"/>
                      <a:pt x="3287" y="10545"/>
                    </a:cubicBezTo>
                    <a:cubicBezTo>
                      <a:pt x="2602" y="8103"/>
                      <a:pt x="1918" y="5638"/>
                      <a:pt x="1233" y="3173"/>
                    </a:cubicBezTo>
                    <a:cubicBezTo>
                      <a:pt x="959" y="2168"/>
                      <a:pt x="685" y="1164"/>
                      <a:pt x="411" y="160"/>
                    </a:cubicBezTo>
                    <a:cubicBezTo>
                      <a:pt x="388" y="69"/>
                      <a:pt x="297" y="0"/>
                      <a:pt x="206" y="0"/>
                    </a:cubicBezTo>
                    <a:close/>
                  </a:path>
                </a:pathLst>
              </a:custGeom>
              <a:solidFill>
                <a:srgbClr val="57CDC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73" name="Google Shape;7822;p34">
                <a:extLst>
                  <a:ext uri="{FF2B5EF4-FFF2-40B4-BE49-F238E27FC236}">
                    <a16:creationId xmlns:a16="http://schemas.microsoft.com/office/drawing/2014/main" id="{546674A8-C1B9-04F0-5101-89FE8099FFE7}"/>
                  </a:ext>
                </a:extLst>
              </p:cNvPr>
              <p:cNvSpPr/>
              <p:nvPr/>
            </p:nvSpPr>
            <p:spPr>
              <a:xfrm>
                <a:off x="5965550" y="3356500"/>
                <a:ext cx="170650" cy="619950"/>
              </a:xfrm>
              <a:custGeom>
                <a:avLst/>
                <a:gdLst/>
                <a:ahLst/>
                <a:cxnLst/>
                <a:rect l="l" t="t" r="r" b="b"/>
                <a:pathLst>
                  <a:path w="6826" h="24798" extrusionOk="0">
                    <a:moveTo>
                      <a:pt x="69" y="1"/>
                    </a:moveTo>
                    <a:cubicBezTo>
                      <a:pt x="46" y="24"/>
                      <a:pt x="23" y="46"/>
                      <a:pt x="1" y="69"/>
                    </a:cubicBezTo>
                    <a:cubicBezTo>
                      <a:pt x="1" y="115"/>
                      <a:pt x="1" y="138"/>
                      <a:pt x="1" y="160"/>
                    </a:cubicBezTo>
                    <a:cubicBezTo>
                      <a:pt x="92" y="480"/>
                      <a:pt x="160" y="800"/>
                      <a:pt x="252" y="1119"/>
                    </a:cubicBezTo>
                    <a:cubicBezTo>
                      <a:pt x="320" y="1439"/>
                      <a:pt x="389" y="1758"/>
                      <a:pt x="480" y="2078"/>
                    </a:cubicBezTo>
                    <a:cubicBezTo>
                      <a:pt x="640" y="2740"/>
                      <a:pt x="822" y="3402"/>
                      <a:pt x="1005" y="4064"/>
                    </a:cubicBezTo>
                    <a:cubicBezTo>
                      <a:pt x="1370" y="5365"/>
                      <a:pt x="1712" y="6666"/>
                      <a:pt x="2055" y="7990"/>
                    </a:cubicBezTo>
                    <a:cubicBezTo>
                      <a:pt x="2329" y="9040"/>
                      <a:pt x="2626" y="10089"/>
                      <a:pt x="2899" y="11139"/>
                    </a:cubicBezTo>
                    <a:cubicBezTo>
                      <a:pt x="3242" y="12372"/>
                      <a:pt x="3561" y="13605"/>
                      <a:pt x="3904" y="14860"/>
                    </a:cubicBezTo>
                    <a:cubicBezTo>
                      <a:pt x="4064" y="15476"/>
                      <a:pt x="4223" y="16115"/>
                      <a:pt x="4406" y="16754"/>
                    </a:cubicBezTo>
                    <a:cubicBezTo>
                      <a:pt x="4543" y="17302"/>
                      <a:pt x="4703" y="17850"/>
                      <a:pt x="4840" y="18421"/>
                    </a:cubicBezTo>
                    <a:cubicBezTo>
                      <a:pt x="5159" y="19562"/>
                      <a:pt x="5456" y="20703"/>
                      <a:pt x="5753" y="21867"/>
                    </a:cubicBezTo>
                    <a:cubicBezTo>
                      <a:pt x="5935" y="22552"/>
                      <a:pt x="6141" y="23260"/>
                      <a:pt x="6323" y="23967"/>
                    </a:cubicBezTo>
                    <a:cubicBezTo>
                      <a:pt x="6346" y="24059"/>
                      <a:pt x="6369" y="24150"/>
                      <a:pt x="6415" y="24264"/>
                    </a:cubicBezTo>
                    <a:cubicBezTo>
                      <a:pt x="6437" y="24332"/>
                      <a:pt x="6437" y="24401"/>
                      <a:pt x="6483" y="24492"/>
                    </a:cubicBezTo>
                    <a:cubicBezTo>
                      <a:pt x="6483" y="24538"/>
                      <a:pt x="6506" y="24561"/>
                      <a:pt x="6506" y="24606"/>
                    </a:cubicBezTo>
                    <a:cubicBezTo>
                      <a:pt x="6529" y="24652"/>
                      <a:pt x="6529" y="24675"/>
                      <a:pt x="6551" y="24720"/>
                    </a:cubicBezTo>
                    <a:cubicBezTo>
                      <a:pt x="6569" y="24772"/>
                      <a:pt x="6624" y="24797"/>
                      <a:pt x="6680" y="24797"/>
                    </a:cubicBezTo>
                    <a:cubicBezTo>
                      <a:pt x="6698" y="24797"/>
                      <a:pt x="6717" y="24795"/>
                      <a:pt x="6734" y="24789"/>
                    </a:cubicBezTo>
                    <a:cubicBezTo>
                      <a:pt x="6757" y="24789"/>
                      <a:pt x="6780" y="24766"/>
                      <a:pt x="6803" y="24720"/>
                    </a:cubicBezTo>
                    <a:cubicBezTo>
                      <a:pt x="6825" y="24675"/>
                      <a:pt x="6825" y="24652"/>
                      <a:pt x="6803" y="24606"/>
                    </a:cubicBezTo>
                    <a:cubicBezTo>
                      <a:pt x="6803" y="24584"/>
                      <a:pt x="6803" y="24561"/>
                      <a:pt x="6780" y="24538"/>
                    </a:cubicBezTo>
                    <a:cubicBezTo>
                      <a:pt x="6780" y="24515"/>
                      <a:pt x="6780" y="24515"/>
                      <a:pt x="6780" y="24515"/>
                    </a:cubicBezTo>
                    <a:cubicBezTo>
                      <a:pt x="6780" y="24492"/>
                      <a:pt x="6780" y="24469"/>
                      <a:pt x="6780" y="24447"/>
                    </a:cubicBezTo>
                    <a:cubicBezTo>
                      <a:pt x="6757" y="24424"/>
                      <a:pt x="6757" y="24378"/>
                      <a:pt x="6757" y="24355"/>
                    </a:cubicBezTo>
                    <a:cubicBezTo>
                      <a:pt x="6734" y="24287"/>
                      <a:pt x="6711" y="24218"/>
                      <a:pt x="6711" y="24173"/>
                    </a:cubicBezTo>
                    <a:cubicBezTo>
                      <a:pt x="6666" y="24013"/>
                      <a:pt x="6620" y="23853"/>
                      <a:pt x="6574" y="23693"/>
                    </a:cubicBezTo>
                    <a:cubicBezTo>
                      <a:pt x="6437" y="23191"/>
                      <a:pt x="6300" y="22666"/>
                      <a:pt x="6163" y="22141"/>
                    </a:cubicBezTo>
                    <a:cubicBezTo>
                      <a:pt x="6049" y="21639"/>
                      <a:pt x="5890" y="21137"/>
                      <a:pt x="5753" y="20635"/>
                    </a:cubicBezTo>
                    <a:cubicBezTo>
                      <a:pt x="5593" y="20018"/>
                      <a:pt x="5433" y="19379"/>
                      <a:pt x="5250" y="18763"/>
                    </a:cubicBezTo>
                    <a:cubicBezTo>
                      <a:pt x="4954" y="17599"/>
                      <a:pt x="4657" y="16458"/>
                      <a:pt x="4337" y="15316"/>
                    </a:cubicBezTo>
                    <a:cubicBezTo>
                      <a:pt x="3995" y="14038"/>
                      <a:pt x="3653" y="12760"/>
                      <a:pt x="3310" y="11482"/>
                    </a:cubicBezTo>
                    <a:cubicBezTo>
                      <a:pt x="2694" y="9131"/>
                      <a:pt x="2055" y="6780"/>
                      <a:pt x="1416" y="4429"/>
                    </a:cubicBezTo>
                    <a:cubicBezTo>
                      <a:pt x="1233" y="3676"/>
                      <a:pt x="1028" y="2945"/>
                      <a:pt x="845" y="2215"/>
                    </a:cubicBezTo>
                    <a:cubicBezTo>
                      <a:pt x="731" y="1872"/>
                      <a:pt x="640" y="1530"/>
                      <a:pt x="548" y="1188"/>
                    </a:cubicBezTo>
                    <a:cubicBezTo>
                      <a:pt x="434" y="822"/>
                      <a:pt x="320" y="457"/>
                      <a:pt x="229" y="92"/>
                    </a:cubicBezTo>
                    <a:cubicBezTo>
                      <a:pt x="206" y="24"/>
                      <a:pt x="160" y="1"/>
                      <a:pt x="115" y="1"/>
                    </a:cubicBezTo>
                    <a:close/>
                  </a:path>
                </a:pathLst>
              </a:custGeom>
              <a:solidFill>
                <a:srgbClr val="F1C0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74" name="Google Shape;7823;p34">
                <a:extLst>
                  <a:ext uri="{FF2B5EF4-FFF2-40B4-BE49-F238E27FC236}">
                    <a16:creationId xmlns:a16="http://schemas.microsoft.com/office/drawing/2014/main" id="{06B1DA11-03F9-E46F-24A3-3DF64D82C7CC}"/>
                  </a:ext>
                </a:extLst>
              </p:cNvPr>
              <p:cNvSpPr/>
              <p:nvPr/>
            </p:nvSpPr>
            <p:spPr>
              <a:xfrm>
                <a:off x="5971825" y="3364500"/>
                <a:ext cx="166075" cy="609300"/>
              </a:xfrm>
              <a:custGeom>
                <a:avLst/>
                <a:gdLst/>
                <a:ahLst/>
                <a:cxnLst/>
                <a:rect l="l" t="t" r="r" b="b"/>
                <a:pathLst>
                  <a:path w="6643" h="24372" extrusionOk="0">
                    <a:moveTo>
                      <a:pt x="46" y="0"/>
                    </a:moveTo>
                    <a:cubicBezTo>
                      <a:pt x="24" y="0"/>
                      <a:pt x="1" y="23"/>
                      <a:pt x="24" y="69"/>
                    </a:cubicBezTo>
                    <a:cubicBezTo>
                      <a:pt x="46" y="160"/>
                      <a:pt x="69" y="229"/>
                      <a:pt x="92" y="343"/>
                    </a:cubicBezTo>
                    <a:cubicBezTo>
                      <a:pt x="115" y="411"/>
                      <a:pt x="138" y="502"/>
                      <a:pt x="160" y="594"/>
                    </a:cubicBezTo>
                    <a:cubicBezTo>
                      <a:pt x="160" y="594"/>
                      <a:pt x="160" y="594"/>
                      <a:pt x="160" y="571"/>
                    </a:cubicBezTo>
                    <a:cubicBezTo>
                      <a:pt x="183" y="708"/>
                      <a:pt x="206" y="822"/>
                      <a:pt x="229" y="936"/>
                    </a:cubicBezTo>
                    <a:cubicBezTo>
                      <a:pt x="229" y="936"/>
                      <a:pt x="229" y="936"/>
                      <a:pt x="229" y="913"/>
                    </a:cubicBezTo>
                    <a:cubicBezTo>
                      <a:pt x="275" y="1096"/>
                      <a:pt x="297" y="1278"/>
                      <a:pt x="343" y="1461"/>
                    </a:cubicBezTo>
                    <a:cubicBezTo>
                      <a:pt x="366" y="1621"/>
                      <a:pt x="412" y="1803"/>
                      <a:pt x="434" y="1963"/>
                    </a:cubicBezTo>
                    <a:cubicBezTo>
                      <a:pt x="457" y="2100"/>
                      <a:pt x="503" y="2237"/>
                      <a:pt x="526" y="2351"/>
                    </a:cubicBezTo>
                    <a:cubicBezTo>
                      <a:pt x="548" y="2488"/>
                      <a:pt x="571" y="2602"/>
                      <a:pt x="617" y="2716"/>
                    </a:cubicBezTo>
                    <a:cubicBezTo>
                      <a:pt x="617" y="2785"/>
                      <a:pt x="640" y="2831"/>
                      <a:pt x="640" y="2899"/>
                    </a:cubicBezTo>
                    <a:lnTo>
                      <a:pt x="663" y="2968"/>
                    </a:lnTo>
                    <a:cubicBezTo>
                      <a:pt x="685" y="3013"/>
                      <a:pt x="685" y="3036"/>
                      <a:pt x="685" y="3082"/>
                    </a:cubicBezTo>
                    <a:cubicBezTo>
                      <a:pt x="708" y="3104"/>
                      <a:pt x="731" y="3127"/>
                      <a:pt x="754" y="3127"/>
                    </a:cubicBezTo>
                    <a:lnTo>
                      <a:pt x="777" y="3127"/>
                    </a:lnTo>
                    <a:cubicBezTo>
                      <a:pt x="800" y="3219"/>
                      <a:pt x="800" y="3333"/>
                      <a:pt x="822" y="3424"/>
                    </a:cubicBezTo>
                    <a:cubicBezTo>
                      <a:pt x="868" y="3584"/>
                      <a:pt x="891" y="3721"/>
                      <a:pt x="937" y="3881"/>
                    </a:cubicBezTo>
                    <a:cubicBezTo>
                      <a:pt x="959" y="4017"/>
                      <a:pt x="1005" y="4177"/>
                      <a:pt x="1051" y="4337"/>
                    </a:cubicBezTo>
                    <a:lnTo>
                      <a:pt x="1096" y="4588"/>
                    </a:lnTo>
                    <a:cubicBezTo>
                      <a:pt x="1119" y="4634"/>
                      <a:pt x="1119" y="4657"/>
                      <a:pt x="1119" y="4702"/>
                    </a:cubicBezTo>
                    <a:cubicBezTo>
                      <a:pt x="1142" y="4748"/>
                      <a:pt x="1142" y="4794"/>
                      <a:pt x="1165" y="4839"/>
                    </a:cubicBezTo>
                    <a:cubicBezTo>
                      <a:pt x="1188" y="4862"/>
                      <a:pt x="1210" y="4862"/>
                      <a:pt x="1233" y="4862"/>
                    </a:cubicBezTo>
                    <a:cubicBezTo>
                      <a:pt x="1279" y="5045"/>
                      <a:pt x="1325" y="5227"/>
                      <a:pt x="1370" y="5410"/>
                    </a:cubicBezTo>
                    <a:cubicBezTo>
                      <a:pt x="1416" y="5615"/>
                      <a:pt x="1461" y="5821"/>
                      <a:pt x="1507" y="6049"/>
                    </a:cubicBezTo>
                    <a:cubicBezTo>
                      <a:pt x="1530" y="6140"/>
                      <a:pt x="1553" y="6232"/>
                      <a:pt x="1598" y="6346"/>
                    </a:cubicBezTo>
                    <a:cubicBezTo>
                      <a:pt x="1621" y="6460"/>
                      <a:pt x="1644" y="6551"/>
                      <a:pt x="1667" y="6665"/>
                    </a:cubicBezTo>
                    <a:cubicBezTo>
                      <a:pt x="1667" y="6688"/>
                      <a:pt x="1690" y="6711"/>
                      <a:pt x="1713" y="6734"/>
                    </a:cubicBezTo>
                    <a:cubicBezTo>
                      <a:pt x="1735" y="6802"/>
                      <a:pt x="1735" y="6871"/>
                      <a:pt x="1758" y="6939"/>
                    </a:cubicBezTo>
                    <a:cubicBezTo>
                      <a:pt x="1781" y="7053"/>
                      <a:pt x="1804" y="7167"/>
                      <a:pt x="1850" y="7282"/>
                    </a:cubicBezTo>
                    <a:cubicBezTo>
                      <a:pt x="1872" y="7373"/>
                      <a:pt x="1895" y="7487"/>
                      <a:pt x="1918" y="7601"/>
                    </a:cubicBezTo>
                    <a:cubicBezTo>
                      <a:pt x="1941" y="7692"/>
                      <a:pt x="1964" y="7806"/>
                      <a:pt x="1986" y="7898"/>
                    </a:cubicBezTo>
                    <a:cubicBezTo>
                      <a:pt x="2009" y="7943"/>
                      <a:pt x="2032" y="8012"/>
                      <a:pt x="2032" y="8058"/>
                    </a:cubicBezTo>
                    <a:cubicBezTo>
                      <a:pt x="2055" y="8126"/>
                      <a:pt x="2078" y="8172"/>
                      <a:pt x="2101" y="8217"/>
                    </a:cubicBezTo>
                    <a:cubicBezTo>
                      <a:pt x="2101" y="8240"/>
                      <a:pt x="2101" y="8263"/>
                      <a:pt x="2123" y="8286"/>
                    </a:cubicBezTo>
                    <a:lnTo>
                      <a:pt x="2146" y="8286"/>
                    </a:lnTo>
                    <a:cubicBezTo>
                      <a:pt x="2192" y="8491"/>
                      <a:pt x="2238" y="8697"/>
                      <a:pt x="2283" y="8902"/>
                    </a:cubicBezTo>
                    <a:cubicBezTo>
                      <a:pt x="2306" y="9016"/>
                      <a:pt x="2329" y="9153"/>
                      <a:pt x="2375" y="9290"/>
                    </a:cubicBezTo>
                    <a:cubicBezTo>
                      <a:pt x="2375" y="9359"/>
                      <a:pt x="2397" y="9427"/>
                      <a:pt x="2420" y="9496"/>
                    </a:cubicBezTo>
                    <a:lnTo>
                      <a:pt x="2443" y="9587"/>
                    </a:lnTo>
                    <a:cubicBezTo>
                      <a:pt x="2443" y="9610"/>
                      <a:pt x="2443" y="9610"/>
                      <a:pt x="2443" y="9633"/>
                    </a:cubicBezTo>
                    <a:cubicBezTo>
                      <a:pt x="2443" y="9633"/>
                      <a:pt x="2466" y="9655"/>
                      <a:pt x="2466" y="9655"/>
                    </a:cubicBezTo>
                    <a:cubicBezTo>
                      <a:pt x="2466" y="9678"/>
                      <a:pt x="2466" y="9701"/>
                      <a:pt x="2489" y="9701"/>
                    </a:cubicBezTo>
                    <a:cubicBezTo>
                      <a:pt x="2489" y="9724"/>
                      <a:pt x="2511" y="9747"/>
                      <a:pt x="2534" y="9747"/>
                    </a:cubicBezTo>
                    <a:lnTo>
                      <a:pt x="2557" y="9747"/>
                    </a:lnTo>
                    <a:cubicBezTo>
                      <a:pt x="2580" y="9884"/>
                      <a:pt x="2603" y="9998"/>
                      <a:pt x="2648" y="10112"/>
                    </a:cubicBezTo>
                    <a:cubicBezTo>
                      <a:pt x="2671" y="10226"/>
                      <a:pt x="2694" y="10340"/>
                      <a:pt x="2717" y="10454"/>
                    </a:cubicBezTo>
                    <a:cubicBezTo>
                      <a:pt x="2740" y="10568"/>
                      <a:pt x="2763" y="10682"/>
                      <a:pt x="2808" y="10774"/>
                    </a:cubicBezTo>
                    <a:cubicBezTo>
                      <a:pt x="2808" y="10797"/>
                      <a:pt x="2808" y="10819"/>
                      <a:pt x="2808" y="10819"/>
                    </a:cubicBezTo>
                    <a:cubicBezTo>
                      <a:pt x="2808" y="10842"/>
                      <a:pt x="2808" y="10865"/>
                      <a:pt x="2831" y="10865"/>
                    </a:cubicBezTo>
                    <a:cubicBezTo>
                      <a:pt x="2831" y="10934"/>
                      <a:pt x="2831" y="10979"/>
                      <a:pt x="2854" y="11025"/>
                    </a:cubicBezTo>
                    <a:cubicBezTo>
                      <a:pt x="2877" y="11116"/>
                      <a:pt x="2922" y="11230"/>
                      <a:pt x="2945" y="11344"/>
                    </a:cubicBezTo>
                    <a:cubicBezTo>
                      <a:pt x="2991" y="11527"/>
                      <a:pt x="3036" y="11732"/>
                      <a:pt x="3082" y="11915"/>
                    </a:cubicBezTo>
                    <a:cubicBezTo>
                      <a:pt x="3105" y="12006"/>
                      <a:pt x="3128" y="12098"/>
                      <a:pt x="3151" y="12189"/>
                    </a:cubicBezTo>
                    <a:cubicBezTo>
                      <a:pt x="3196" y="12280"/>
                      <a:pt x="3219" y="12372"/>
                      <a:pt x="3242" y="12463"/>
                    </a:cubicBezTo>
                    <a:cubicBezTo>
                      <a:pt x="3265" y="12554"/>
                      <a:pt x="3288" y="12668"/>
                      <a:pt x="3333" y="12760"/>
                    </a:cubicBezTo>
                    <a:cubicBezTo>
                      <a:pt x="3333" y="12805"/>
                      <a:pt x="3356" y="12851"/>
                      <a:pt x="3356" y="12897"/>
                    </a:cubicBezTo>
                    <a:lnTo>
                      <a:pt x="3379" y="12897"/>
                    </a:lnTo>
                    <a:cubicBezTo>
                      <a:pt x="3379" y="12965"/>
                      <a:pt x="3402" y="13011"/>
                      <a:pt x="3402" y="13056"/>
                    </a:cubicBezTo>
                    <a:cubicBezTo>
                      <a:pt x="3424" y="13193"/>
                      <a:pt x="3470" y="13307"/>
                      <a:pt x="3493" y="13422"/>
                    </a:cubicBezTo>
                    <a:cubicBezTo>
                      <a:pt x="3539" y="13627"/>
                      <a:pt x="3584" y="13855"/>
                      <a:pt x="3653" y="14061"/>
                    </a:cubicBezTo>
                    <a:cubicBezTo>
                      <a:pt x="3676" y="14175"/>
                      <a:pt x="3698" y="14266"/>
                      <a:pt x="3721" y="14380"/>
                    </a:cubicBezTo>
                    <a:cubicBezTo>
                      <a:pt x="3744" y="14426"/>
                      <a:pt x="3767" y="14471"/>
                      <a:pt x="3767" y="14540"/>
                    </a:cubicBezTo>
                    <a:cubicBezTo>
                      <a:pt x="3790" y="14586"/>
                      <a:pt x="3790" y="14631"/>
                      <a:pt x="3813" y="14677"/>
                    </a:cubicBezTo>
                    <a:cubicBezTo>
                      <a:pt x="3813" y="14700"/>
                      <a:pt x="3835" y="14723"/>
                      <a:pt x="3858" y="14723"/>
                    </a:cubicBezTo>
                    <a:cubicBezTo>
                      <a:pt x="3904" y="14859"/>
                      <a:pt x="3927" y="14996"/>
                      <a:pt x="3972" y="15133"/>
                    </a:cubicBezTo>
                    <a:cubicBezTo>
                      <a:pt x="4018" y="15316"/>
                      <a:pt x="4064" y="15499"/>
                      <a:pt x="4109" y="15681"/>
                    </a:cubicBezTo>
                    <a:cubicBezTo>
                      <a:pt x="4132" y="15750"/>
                      <a:pt x="4155" y="15841"/>
                      <a:pt x="4178" y="15932"/>
                    </a:cubicBezTo>
                    <a:cubicBezTo>
                      <a:pt x="4201" y="15978"/>
                      <a:pt x="4201" y="16024"/>
                      <a:pt x="4223" y="16069"/>
                    </a:cubicBezTo>
                    <a:cubicBezTo>
                      <a:pt x="4223" y="16069"/>
                      <a:pt x="4223" y="16092"/>
                      <a:pt x="4223" y="16115"/>
                    </a:cubicBezTo>
                    <a:cubicBezTo>
                      <a:pt x="4223" y="16138"/>
                      <a:pt x="4246" y="16161"/>
                      <a:pt x="4246" y="16183"/>
                    </a:cubicBezTo>
                    <a:cubicBezTo>
                      <a:pt x="4246" y="16183"/>
                      <a:pt x="4269" y="16206"/>
                      <a:pt x="4269" y="16206"/>
                    </a:cubicBezTo>
                    <a:cubicBezTo>
                      <a:pt x="4269" y="16206"/>
                      <a:pt x="4269" y="16229"/>
                      <a:pt x="4269" y="16229"/>
                    </a:cubicBezTo>
                    <a:cubicBezTo>
                      <a:pt x="4315" y="16389"/>
                      <a:pt x="4360" y="16549"/>
                      <a:pt x="4406" y="16708"/>
                    </a:cubicBezTo>
                    <a:cubicBezTo>
                      <a:pt x="4383" y="16754"/>
                      <a:pt x="4406" y="16800"/>
                      <a:pt x="4429" y="16845"/>
                    </a:cubicBezTo>
                    <a:cubicBezTo>
                      <a:pt x="4429" y="16868"/>
                      <a:pt x="4429" y="16891"/>
                      <a:pt x="4452" y="16914"/>
                    </a:cubicBezTo>
                    <a:cubicBezTo>
                      <a:pt x="4452" y="17005"/>
                      <a:pt x="4474" y="17096"/>
                      <a:pt x="4497" y="17188"/>
                    </a:cubicBezTo>
                    <a:lnTo>
                      <a:pt x="4566" y="17393"/>
                    </a:lnTo>
                    <a:cubicBezTo>
                      <a:pt x="4566" y="17439"/>
                      <a:pt x="4566" y="17462"/>
                      <a:pt x="4589" y="17507"/>
                    </a:cubicBezTo>
                    <a:cubicBezTo>
                      <a:pt x="4589" y="17530"/>
                      <a:pt x="4589" y="17576"/>
                      <a:pt x="4611" y="17621"/>
                    </a:cubicBezTo>
                    <a:cubicBezTo>
                      <a:pt x="4634" y="17644"/>
                      <a:pt x="4634" y="17644"/>
                      <a:pt x="4657" y="17667"/>
                    </a:cubicBezTo>
                    <a:cubicBezTo>
                      <a:pt x="4680" y="17713"/>
                      <a:pt x="4680" y="17758"/>
                      <a:pt x="4703" y="17781"/>
                    </a:cubicBezTo>
                    <a:cubicBezTo>
                      <a:pt x="4748" y="17964"/>
                      <a:pt x="4794" y="18169"/>
                      <a:pt x="4862" y="18352"/>
                    </a:cubicBezTo>
                    <a:cubicBezTo>
                      <a:pt x="4885" y="18443"/>
                      <a:pt x="4908" y="18534"/>
                      <a:pt x="4931" y="18626"/>
                    </a:cubicBezTo>
                    <a:cubicBezTo>
                      <a:pt x="4931" y="18648"/>
                      <a:pt x="4954" y="18694"/>
                      <a:pt x="4954" y="18717"/>
                    </a:cubicBezTo>
                    <a:cubicBezTo>
                      <a:pt x="4977" y="18763"/>
                      <a:pt x="4977" y="18785"/>
                      <a:pt x="4977" y="18808"/>
                    </a:cubicBezTo>
                    <a:cubicBezTo>
                      <a:pt x="4977" y="18831"/>
                      <a:pt x="4999" y="18854"/>
                      <a:pt x="4999" y="18854"/>
                    </a:cubicBezTo>
                    <a:lnTo>
                      <a:pt x="5045" y="19059"/>
                    </a:lnTo>
                    <a:cubicBezTo>
                      <a:pt x="5045" y="19059"/>
                      <a:pt x="5045" y="19082"/>
                      <a:pt x="5045" y="19082"/>
                    </a:cubicBezTo>
                    <a:cubicBezTo>
                      <a:pt x="5068" y="19173"/>
                      <a:pt x="5091" y="19242"/>
                      <a:pt x="5114" y="19310"/>
                    </a:cubicBezTo>
                    <a:cubicBezTo>
                      <a:pt x="5114" y="19379"/>
                      <a:pt x="5136" y="19425"/>
                      <a:pt x="5159" y="19493"/>
                    </a:cubicBezTo>
                    <a:cubicBezTo>
                      <a:pt x="5205" y="19630"/>
                      <a:pt x="5228" y="19744"/>
                      <a:pt x="5273" y="19881"/>
                    </a:cubicBezTo>
                    <a:cubicBezTo>
                      <a:pt x="5273" y="19927"/>
                      <a:pt x="5296" y="19972"/>
                      <a:pt x="5296" y="20018"/>
                    </a:cubicBezTo>
                    <a:cubicBezTo>
                      <a:pt x="5319" y="20064"/>
                      <a:pt x="5319" y="20109"/>
                      <a:pt x="5342" y="20155"/>
                    </a:cubicBezTo>
                    <a:cubicBezTo>
                      <a:pt x="5342" y="20201"/>
                      <a:pt x="5365" y="20223"/>
                      <a:pt x="5365" y="20269"/>
                    </a:cubicBezTo>
                    <a:cubicBezTo>
                      <a:pt x="5387" y="20315"/>
                      <a:pt x="5387" y="20360"/>
                      <a:pt x="5410" y="20406"/>
                    </a:cubicBezTo>
                    <a:cubicBezTo>
                      <a:pt x="5387" y="20406"/>
                      <a:pt x="5387" y="20406"/>
                      <a:pt x="5387" y="20429"/>
                    </a:cubicBezTo>
                    <a:cubicBezTo>
                      <a:pt x="5387" y="20475"/>
                      <a:pt x="5410" y="20520"/>
                      <a:pt x="5410" y="20589"/>
                    </a:cubicBezTo>
                    <a:cubicBezTo>
                      <a:pt x="5433" y="20634"/>
                      <a:pt x="5433" y="20657"/>
                      <a:pt x="5456" y="20703"/>
                    </a:cubicBezTo>
                    <a:cubicBezTo>
                      <a:pt x="5479" y="20817"/>
                      <a:pt x="5502" y="20908"/>
                      <a:pt x="5547" y="21022"/>
                    </a:cubicBezTo>
                    <a:cubicBezTo>
                      <a:pt x="5547" y="21022"/>
                      <a:pt x="5547" y="21022"/>
                      <a:pt x="5547" y="21045"/>
                    </a:cubicBezTo>
                    <a:cubicBezTo>
                      <a:pt x="5547" y="21068"/>
                      <a:pt x="5547" y="21091"/>
                      <a:pt x="5570" y="21114"/>
                    </a:cubicBezTo>
                    <a:cubicBezTo>
                      <a:pt x="5570" y="21136"/>
                      <a:pt x="5570" y="21182"/>
                      <a:pt x="5593" y="21228"/>
                    </a:cubicBezTo>
                    <a:cubicBezTo>
                      <a:pt x="5616" y="21319"/>
                      <a:pt x="5639" y="21410"/>
                      <a:pt x="5684" y="21524"/>
                    </a:cubicBezTo>
                    <a:cubicBezTo>
                      <a:pt x="5684" y="21570"/>
                      <a:pt x="5707" y="21616"/>
                      <a:pt x="5707" y="21661"/>
                    </a:cubicBezTo>
                    <a:lnTo>
                      <a:pt x="5730" y="21684"/>
                    </a:lnTo>
                    <a:cubicBezTo>
                      <a:pt x="5730" y="21707"/>
                      <a:pt x="5730" y="21730"/>
                      <a:pt x="5730" y="21753"/>
                    </a:cubicBezTo>
                    <a:cubicBezTo>
                      <a:pt x="5753" y="21844"/>
                      <a:pt x="5775" y="21913"/>
                      <a:pt x="5798" y="22004"/>
                    </a:cubicBezTo>
                    <a:cubicBezTo>
                      <a:pt x="5821" y="22072"/>
                      <a:pt x="5844" y="22164"/>
                      <a:pt x="5867" y="22232"/>
                    </a:cubicBezTo>
                    <a:cubicBezTo>
                      <a:pt x="5867" y="22255"/>
                      <a:pt x="5890" y="22301"/>
                      <a:pt x="5890" y="22323"/>
                    </a:cubicBezTo>
                    <a:cubicBezTo>
                      <a:pt x="5890" y="22369"/>
                      <a:pt x="5912" y="22415"/>
                      <a:pt x="5912" y="22460"/>
                    </a:cubicBezTo>
                    <a:cubicBezTo>
                      <a:pt x="5935" y="22506"/>
                      <a:pt x="5935" y="22552"/>
                      <a:pt x="5958" y="22574"/>
                    </a:cubicBezTo>
                    <a:cubicBezTo>
                      <a:pt x="5981" y="22597"/>
                      <a:pt x="5981" y="22620"/>
                      <a:pt x="6004" y="22620"/>
                    </a:cubicBezTo>
                    <a:cubicBezTo>
                      <a:pt x="6004" y="22666"/>
                      <a:pt x="6027" y="22734"/>
                      <a:pt x="6049" y="22780"/>
                    </a:cubicBezTo>
                    <a:cubicBezTo>
                      <a:pt x="6049" y="22826"/>
                      <a:pt x="6049" y="22871"/>
                      <a:pt x="6049" y="22894"/>
                    </a:cubicBezTo>
                    <a:cubicBezTo>
                      <a:pt x="6072" y="22940"/>
                      <a:pt x="6072" y="22962"/>
                      <a:pt x="6072" y="22985"/>
                    </a:cubicBezTo>
                    <a:cubicBezTo>
                      <a:pt x="6095" y="23054"/>
                      <a:pt x="6118" y="23122"/>
                      <a:pt x="6118" y="23191"/>
                    </a:cubicBezTo>
                    <a:cubicBezTo>
                      <a:pt x="6164" y="23305"/>
                      <a:pt x="6186" y="23419"/>
                      <a:pt x="6209" y="23533"/>
                    </a:cubicBezTo>
                    <a:cubicBezTo>
                      <a:pt x="6232" y="23602"/>
                      <a:pt x="6255" y="23693"/>
                      <a:pt x="6278" y="23761"/>
                    </a:cubicBezTo>
                    <a:cubicBezTo>
                      <a:pt x="6278" y="23784"/>
                      <a:pt x="6300" y="23807"/>
                      <a:pt x="6300" y="23830"/>
                    </a:cubicBezTo>
                    <a:cubicBezTo>
                      <a:pt x="6300" y="23898"/>
                      <a:pt x="6323" y="23967"/>
                      <a:pt x="6346" y="24012"/>
                    </a:cubicBezTo>
                    <a:cubicBezTo>
                      <a:pt x="6346" y="24081"/>
                      <a:pt x="6369" y="24127"/>
                      <a:pt x="6392" y="24195"/>
                    </a:cubicBezTo>
                    <a:cubicBezTo>
                      <a:pt x="6392" y="24195"/>
                      <a:pt x="6392" y="24218"/>
                      <a:pt x="6392" y="24218"/>
                    </a:cubicBezTo>
                    <a:cubicBezTo>
                      <a:pt x="6392" y="24264"/>
                      <a:pt x="6415" y="24332"/>
                      <a:pt x="6460" y="24355"/>
                    </a:cubicBezTo>
                    <a:cubicBezTo>
                      <a:pt x="6472" y="24366"/>
                      <a:pt x="6494" y="24372"/>
                      <a:pt x="6517" y="24372"/>
                    </a:cubicBezTo>
                    <a:cubicBezTo>
                      <a:pt x="6540" y="24372"/>
                      <a:pt x="6563" y="24366"/>
                      <a:pt x="6574" y="24355"/>
                    </a:cubicBezTo>
                    <a:cubicBezTo>
                      <a:pt x="6597" y="24332"/>
                      <a:pt x="6620" y="24309"/>
                      <a:pt x="6620" y="24286"/>
                    </a:cubicBezTo>
                    <a:cubicBezTo>
                      <a:pt x="6643" y="24264"/>
                      <a:pt x="6643" y="24264"/>
                      <a:pt x="6620" y="24241"/>
                    </a:cubicBezTo>
                    <a:cubicBezTo>
                      <a:pt x="6620" y="24218"/>
                      <a:pt x="6620" y="24218"/>
                      <a:pt x="6620" y="24195"/>
                    </a:cubicBezTo>
                    <a:cubicBezTo>
                      <a:pt x="6620" y="24195"/>
                      <a:pt x="6620" y="24172"/>
                      <a:pt x="6620" y="24172"/>
                    </a:cubicBezTo>
                    <a:cubicBezTo>
                      <a:pt x="6620" y="24149"/>
                      <a:pt x="6620" y="24149"/>
                      <a:pt x="6620" y="24127"/>
                    </a:cubicBezTo>
                    <a:cubicBezTo>
                      <a:pt x="6620" y="24104"/>
                      <a:pt x="6620" y="24058"/>
                      <a:pt x="6597" y="24035"/>
                    </a:cubicBezTo>
                    <a:cubicBezTo>
                      <a:pt x="6597" y="24012"/>
                      <a:pt x="6597" y="23990"/>
                      <a:pt x="6597" y="23967"/>
                    </a:cubicBezTo>
                    <a:cubicBezTo>
                      <a:pt x="6574" y="23921"/>
                      <a:pt x="6552" y="23875"/>
                      <a:pt x="6552" y="23830"/>
                    </a:cubicBezTo>
                    <a:cubicBezTo>
                      <a:pt x="6529" y="23784"/>
                      <a:pt x="6506" y="23739"/>
                      <a:pt x="6506" y="23716"/>
                    </a:cubicBezTo>
                    <a:cubicBezTo>
                      <a:pt x="6483" y="23670"/>
                      <a:pt x="6460" y="23624"/>
                      <a:pt x="6437" y="23579"/>
                    </a:cubicBezTo>
                    <a:cubicBezTo>
                      <a:pt x="6437" y="23556"/>
                      <a:pt x="6437" y="23533"/>
                      <a:pt x="6415" y="23510"/>
                    </a:cubicBezTo>
                    <a:lnTo>
                      <a:pt x="6415" y="23487"/>
                    </a:lnTo>
                    <a:cubicBezTo>
                      <a:pt x="6437" y="23487"/>
                      <a:pt x="6437" y="23487"/>
                      <a:pt x="6437" y="23465"/>
                    </a:cubicBezTo>
                    <a:cubicBezTo>
                      <a:pt x="6460" y="23442"/>
                      <a:pt x="6460" y="23396"/>
                      <a:pt x="6437" y="23373"/>
                    </a:cubicBezTo>
                    <a:cubicBezTo>
                      <a:pt x="6437" y="23350"/>
                      <a:pt x="6437" y="23350"/>
                      <a:pt x="6437" y="23328"/>
                    </a:cubicBezTo>
                    <a:cubicBezTo>
                      <a:pt x="6437" y="23305"/>
                      <a:pt x="6415" y="23305"/>
                      <a:pt x="6415" y="23282"/>
                    </a:cubicBezTo>
                    <a:cubicBezTo>
                      <a:pt x="6415" y="23236"/>
                      <a:pt x="6392" y="23191"/>
                      <a:pt x="6392" y="23168"/>
                    </a:cubicBezTo>
                    <a:cubicBezTo>
                      <a:pt x="6369" y="23077"/>
                      <a:pt x="6346" y="23008"/>
                      <a:pt x="6323" y="22917"/>
                    </a:cubicBezTo>
                    <a:cubicBezTo>
                      <a:pt x="6278" y="22803"/>
                      <a:pt x="6232" y="22666"/>
                      <a:pt x="6186" y="22529"/>
                    </a:cubicBezTo>
                    <a:cubicBezTo>
                      <a:pt x="6186" y="22506"/>
                      <a:pt x="6186" y="22483"/>
                      <a:pt x="6186" y="22460"/>
                    </a:cubicBezTo>
                    <a:cubicBezTo>
                      <a:pt x="6186" y="22460"/>
                      <a:pt x="6164" y="22437"/>
                      <a:pt x="6164" y="22437"/>
                    </a:cubicBezTo>
                    <a:cubicBezTo>
                      <a:pt x="6164" y="22415"/>
                      <a:pt x="6164" y="22392"/>
                      <a:pt x="6164" y="22369"/>
                    </a:cubicBezTo>
                    <a:cubicBezTo>
                      <a:pt x="6141" y="22323"/>
                      <a:pt x="6141" y="22278"/>
                      <a:pt x="6118" y="22255"/>
                    </a:cubicBezTo>
                    <a:cubicBezTo>
                      <a:pt x="6095" y="22164"/>
                      <a:pt x="6072" y="22072"/>
                      <a:pt x="6049" y="21981"/>
                    </a:cubicBezTo>
                    <a:cubicBezTo>
                      <a:pt x="6004" y="21821"/>
                      <a:pt x="5958" y="21639"/>
                      <a:pt x="5890" y="21479"/>
                    </a:cubicBezTo>
                    <a:cubicBezTo>
                      <a:pt x="5867" y="21388"/>
                      <a:pt x="5844" y="21296"/>
                      <a:pt x="5821" y="21228"/>
                    </a:cubicBezTo>
                    <a:cubicBezTo>
                      <a:pt x="5821" y="21182"/>
                      <a:pt x="5844" y="21159"/>
                      <a:pt x="5821" y="21114"/>
                    </a:cubicBezTo>
                    <a:cubicBezTo>
                      <a:pt x="5821" y="21045"/>
                      <a:pt x="5798" y="20977"/>
                      <a:pt x="5775" y="20908"/>
                    </a:cubicBezTo>
                    <a:cubicBezTo>
                      <a:pt x="5753" y="20817"/>
                      <a:pt x="5730" y="20726"/>
                      <a:pt x="5707" y="20657"/>
                    </a:cubicBezTo>
                    <a:cubicBezTo>
                      <a:pt x="5661" y="20520"/>
                      <a:pt x="5639" y="20406"/>
                      <a:pt x="5616" y="20292"/>
                    </a:cubicBezTo>
                    <a:cubicBezTo>
                      <a:pt x="5616" y="20269"/>
                      <a:pt x="5616" y="20269"/>
                      <a:pt x="5616" y="20246"/>
                    </a:cubicBezTo>
                    <a:cubicBezTo>
                      <a:pt x="5593" y="20223"/>
                      <a:pt x="5593" y="20201"/>
                      <a:pt x="5593" y="20178"/>
                    </a:cubicBezTo>
                    <a:lnTo>
                      <a:pt x="5570" y="20132"/>
                    </a:lnTo>
                    <a:cubicBezTo>
                      <a:pt x="5570" y="20086"/>
                      <a:pt x="5547" y="20064"/>
                      <a:pt x="5547" y="20018"/>
                    </a:cubicBezTo>
                    <a:cubicBezTo>
                      <a:pt x="5524" y="19995"/>
                      <a:pt x="5524" y="19972"/>
                      <a:pt x="5524" y="19972"/>
                    </a:cubicBezTo>
                    <a:cubicBezTo>
                      <a:pt x="5502" y="19858"/>
                      <a:pt x="5456" y="19767"/>
                      <a:pt x="5433" y="19676"/>
                    </a:cubicBezTo>
                    <a:cubicBezTo>
                      <a:pt x="5410" y="19561"/>
                      <a:pt x="5387" y="19470"/>
                      <a:pt x="5342" y="19379"/>
                    </a:cubicBezTo>
                    <a:cubicBezTo>
                      <a:pt x="5319" y="19288"/>
                      <a:pt x="5296" y="19196"/>
                      <a:pt x="5273" y="19105"/>
                    </a:cubicBezTo>
                    <a:lnTo>
                      <a:pt x="5205" y="18877"/>
                    </a:lnTo>
                    <a:cubicBezTo>
                      <a:pt x="5205" y="18877"/>
                      <a:pt x="5205" y="18854"/>
                      <a:pt x="5205" y="18854"/>
                    </a:cubicBezTo>
                    <a:cubicBezTo>
                      <a:pt x="5228" y="18831"/>
                      <a:pt x="5228" y="18808"/>
                      <a:pt x="5228" y="18763"/>
                    </a:cubicBezTo>
                    <a:cubicBezTo>
                      <a:pt x="5182" y="18603"/>
                      <a:pt x="5114" y="18466"/>
                      <a:pt x="5068" y="18306"/>
                    </a:cubicBezTo>
                    <a:cubicBezTo>
                      <a:pt x="5068" y="18306"/>
                      <a:pt x="5068" y="18283"/>
                      <a:pt x="5068" y="18260"/>
                    </a:cubicBezTo>
                    <a:cubicBezTo>
                      <a:pt x="4999" y="18078"/>
                      <a:pt x="4954" y="17918"/>
                      <a:pt x="4885" y="17735"/>
                    </a:cubicBezTo>
                    <a:cubicBezTo>
                      <a:pt x="4885" y="17690"/>
                      <a:pt x="4862" y="17644"/>
                      <a:pt x="4840" y="17599"/>
                    </a:cubicBezTo>
                    <a:cubicBezTo>
                      <a:pt x="4840" y="17576"/>
                      <a:pt x="4840" y="17576"/>
                      <a:pt x="4840" y="17576"/>
                    </a:cubicBezTo>
                    <a:cubicBezTo>
                      <a:pt x="4840" y="17553"/>
                      <a:pt x="4840" y="17553"/>
                      <a:pt x="4840" y="17530"/>
                    </a:cubicBezTo>
                    <a:cubicBezTo>
                      <a:pt x="4817" y="17462"/>
                      <a:pt x="4794" y="17393"/>
                      <a:pt x="4771" y="17302"/>
                    </a:cubicBezTo>
                    <a:cubicBezTo>
                      <a:pt x="4771" y="17302"/>
                      <a:pt x="4771" y="17302"/>
                      <a:pt x="4771" y="17279"/>
                    </a:cubicBezTo>
                    <a:cubicBezTo>
                      <a:pt x="4748" y="17256"/>
                      <a:pt x="4748" y="17233"/>
                      <a:pt x="4748" y="17210"/>
                    </a:cubicBezTo>
                    <a:cubicBezTo>
                      <a:pt x="4726" y="17119"/>
                      <a:pt x="4680" y="17028"/>
                      <a:pt x="4657" y="16914"/>
                    </a:cubicBezTo>
                    <a:cubicBezTo>
                      <a:pt x="4634" y="16800"/>
                      <a:pt x="4611" y="16686"/>
                      <a:pt x="4566" y="16571"/>
                    </a:cubicBezTo>
                    <a:cubicBezTo>
                      <a:pt x="4543" y="16480"/>
                      <a:pt x="4520" y="16389"/>
                      <a:pt x="4497" y="16297"/>
                    </a:cubicBezTo>
                    <a:cubicBezTo>
                      <a:pt x="4497" y="16275"/>
                      <a:pt x="4474" y="16229"/>
                      <a:pt x="4474" y="16183"/>
                    </a:cubicBezTo>
                    <a:cubicBezTo>
                      <a:pt x="4474" y="16161"/>
                      <a:pt x="4474" y="16138"/>
                      <a:pt x="4474" y="16115"/>
                    </a:cubicBezTo>
                    <a:cubicBezTo>
                      <a:pt x="4452" y="16069"/>
                      <a:pt x="4452" y="16024"/>
                      <a:pt x="4429" y="15978"/>
                    </a:cubicBezTo>
                    <a:cubicBezTo>
                      <a:pt x="4429" y="15932"/>
                      <a:pt x="4406" y="15909"/>
                      <a:pt x="4406" y="15864"/>
                    </a:cubicBezTo>
                    <a:cubicBezTo>
                      <a:pt x="4383" y="15795"/>
                      <a:pt x="4337" y="15704"/>
                      <a:pt x="4315" y="15613"/>
                    </a:cubicBezTo>
                    <a:cubicBezTo>
                      <a:pt x="4269" y="15430"/>
                      <a:pt x="4223" y="15270"/>
                      <a:pt x="4155" y="15088"/>
                    </a:cubicBezTo>
                    <a:cubicBezTo>
                      <a:pt x="4132" y="14951"/>
                      <a:pt x="4086" y="14791"/>
                      <a:pt x="4041" y="14654"/>
                    </a:cubicBezTo>
                    <a:cubicBezTo>
                      <a:pt x="4041" y="14654"/>
                      <a:pt x="4041" y="14631"/>
                      <a:pt x="4041" y="14631"/>
                    </a:cubicBezTo>
                    <a:cubicBezTo>
                      <a:pt x="4018" y="14494"/>
                      <a:pt x="3972" y="14380"/>
                      <a:pt x="3927" y="14266"/>
                    </a:cubicBezTo>
                    <a:cubicBezTo>
                      <a:pt x="3927" y="14220"/>
                      <a:pt x="3904" y="14175"/>
                      <a:pt x="3881" y="14129"/>
                    </a:cubicBezTo>
                    <a:cubicBezTo>
                      <a:pt x="3881" y="14106"/>
                      <a:pt x="3881" y="14083"/>
                      <a:pt x="3858" y="14061"/>
                    </a:cubicBezTo>
                    <a:cubicBezTo>
                      <a:pt x="3858" y="14038"/>
                      <a:pt x="3858" y="14015"/>
                      <a:pt x="3858" y="13992"/>
                    </a:cubicBezTo>
                    <a:cubicBezTo>
                      <a:pt x="3790" y="13787"/>
                      <a:pt x="3744" y="13581"/>
                      <a:pt x="3676" y="13376"/>
                    </a:cubicBezTo>
                    <a:cubicBezTo>
                      <a:pt x="3653" y="13285"/>
                      <a:pt x="3630" y="13170"/>
                      <a:pt x="3607" y="13079"/>
                    </a:cubicBezTo>
                    <a:cubicBezTo>
                      <a:pt x="3607" y="13079"/>
                      <a:pt x="3607" y="13056"/>
                      <a:pt x="3607" y="13056"/>
                    </a:cubicBezTo>
                    <a:cubicBezTo>
                      <a:pt x="3630" y="13033"/>
                      <a:pt x="3630" y="12988"/>
                      <a:pt x="3630" y="12965"/>
                    </a:cubicBezTo>
                    <a:cubicBezTo>
                      <a:pt x="3630" y="12874"/>
                      <a:pt x="3584" y="12782"/>
                      <a:pt x="3561" y="12714"/>
                    </a:cubicBezTo>
                    <a:cubicBezTo>
                      <a:pt x="3539" y="12623"/>
                      <a:pt x="3516" y="12531"/>
                      <a:pt x="3470" y="12463"/>
                    </a:cubicBezTo>
                    <a:lnTo>
                      <a:pt x="3402" y="12257"/>
                    </a:lnTo>
                    <a:cubicBezTo>
                      <a:pt x="3379" y="12166"/>
                      <a:pt x="3356" y="12098"/>
                      <a:pt x="3333" y="12029"/>
                    </a:cubicBezTo>
                    <a:cubicBezTo>
                      <a:pt x="3333" y="12029"/>
                      <a:pt x="3333" y="12029"/>
                      <a:pt x="3333" y="12006"/>
                    </a:cubicBezTo>
                    <a:cubicBezTo>
                      <a:pt x="3310" y="11961"/>
                      <a:pt x="3310" y="11915"/>
                      <a:pt x="3288" y="11869"/>
                    </a:cubicBezTo>
                    <a:cubicBezTo>
                      <a:pt x="3242" y="11732"/>
                      <a:pt x="3196" y="11573"/>
                      <a:pt x="3173" y="11436"/>
                    </a:cubicBezTo>
                    <a:cubicBezTo>
                      <a:pt x="3173" y="11413"/>
                      <a:pt x="3196" y="11367"/>
                      <a:pt x="3196" y="11344"/>
                    </a:cubicBezTo>
                    <a:cubicBezTo>
                      <a:pt x="3196" y="11344"/>
                      <a:pt x="3196" y="11322"/>
                      <a:pt x="3173" y="11322"/>
                    </a:cubicBezTo>
                    <a:cubicBezTo>
                      <a:pt x="3173" y="11230"/>
                      <a:pt x="3128" y="11139"/>
                      <a:pt x="3105" y="11048"/>
                    </a:cubicBezTo>
                    <a:cubicBezTo>
                      <a:pt x="3082" y="10934"/>
                      <a:pt x="3059" y="10819"/>
                      <a:pt x="3014" y="10728"/>
                    </a:cubicBezTo>
                    <a:cubicBezTo>
                      <a:pt x="2945" y="10500"/>
                      <a:pt x="2877" y="10272"/>
                      <a:pt x="2831" y="10043"/>
                    </a:cubicBezTo>
                    <a:cubicBezTo>
                      <a:pt x="2763" y="9815"/>
                      <a:pt x="2694" y="9587"/>
                      <a:pt x="2648" y="9336"/>
                    </a:cubicBezTo>
                    <a:cubicBezTo>
                      <a:pt x="2603" y="9222"/>
                      <a:pt x="2580" y="9108"/>
                      <a:pt x="2557" y="8971"/>
                    </a:cubicBezTo>
                    <a:cubicBezTo>
                      <a:pt x="2534" y="8925"/>
                      <a:pt x="2511" y="8879"/>
                      <a:pt x="2511" y="8811"/>
                    </a:cubicBezTo>
                    <a:cubicBezTo>
                      <a:pt x="2489" y="8742"/>
                      <a:pt x="2466" y="8697"/>
                      <a:pt x="2443" y="8628"/>
                    </a:cubicBezTo>
                    <a:cubicBezTo>
                      <a:pt x="2443" y="8605"/>
                      <a:pt x="2443" y="8605"/>
                      <a:pt x="2420" y="8605"/>
                    </a:cubicBezTo>
                    <a:cubicBezTo>
                      <a:pt x="2397" y="8468"/>
                      <a:pt x="2375" y="8309"/>
                      <a:pt x="2329" y="8172"/>
                    </a:cubicBezTo>
                    <a:cubicBezTo>
                      <a:pt x="2329" y="8035"/>
                      <a:pt x="2283" y="7898"/>
                      <a:pt x="2238" y="7784"/>
                    </a:cubicBezTo>
                    <a:cubicBezTo>
                      <a:pt x="2238" y="7715"/>
                      <a:pt x="2215" y="7670"/>
                      <a:pt x="2215" y="7624"/>
                    </a:cubicBezTo>
                    <a:cubicBezTo>
                      <a:pt x="2192" y="7601"/>
                      <a:pt x="2192" y="7578"/>
                      <a:pt x="2192" y="7555"/>
                    </a:cubicBezTo>
                    <a:cubicBezTo>
                      <a:pt x="2169" y="7533"/>
                      <a:pt x="2169" y="7533"/>
                      <a:pt x="2169" y="7510"/>
                    </a:cubicBezTo>
                    <a:cubicBezTo>
                      <a:pt x="2146" y="7487"/>
                      <a:pt x="2146" y="7487"/>
                      <a:pt x="2123" y="7464"/>
                    </a:cubicBezTo>
                    <a:cubicBezTo>
                      <a:pt x="2101" y="7396"/>
                      <a:pt x="2078" y="7304"/>
                      <a:pt x="2055" y="7213"/>
                    </a:cubicBezTo>
                    <a:cubicBezTo>
                      <a:pt x="2009" y="7099"/>
                      <a:pt x="1986" y="6985"/>
                      <a:pt x="1964" y="6871"/>
                    </a:cubicBezTo>
                    <a:cubicBezTo>
                      <a:pt x="1941" y="6802"/>
                      <a:pt x="1918" y="6711"/>
                      <a:pt x="1895" y="6642"/>
                    </a:cubicBezTo>
                    <a:cubicBezTo>
                      <a:pt x="1895" y="6642"/>
                      <a:pt x="1895" y="6620"/>
                      <a:pt x="1895" y="6620"/>
                    </a:cubicBezTo>
                    <a:cubicBezTo>
                      <a:pt x="1872" y="6528"/>
                      <a:pt x="1850" y="6414"/>
                      <a:pt x="1827" y="6323"/>
                    </a:cubicBezTo>
                    <a:cubicBezTo>
                      <a:pt x="1804" y="6232"/>
                      <a:pt x="1781" y="6140"/>
                      <a:pt x="1758" y="6072"/>
                    </a:cubicBezTo>
                    <a:cubicBezTo>
                      <a:pt x="1735" y="5980"/>
                      <a:pt x="1713" y="5889"/>
                      <a:pt x="1690" y="5821"/>
                    </a:cubicBezTo>
                    <a:lnTo>
                      <a:pt x="1644" y="5684"/>
                    </a:lnTo>
                    <a:cubicBezTo>
                      <a:pt x="1644" y="5638"/>
                      <a:pt x="1644" y="5615"/>
                      <a:pt x="1621" y="5570"/>
                    </a:cubicBezTo>
                    <a:cubicBezTo>
                      <a:pt x="1621" y="5547"/>
                      <a:pt x="1598" y="5524"/>
                      <a:pt x="1576" y="5524"/>
                    </a:cubicBezTo>
                    <a:cubicBezTo>
                      <a:pt x="1576" y="5455"/>
                      <a:pt x="1553" y="5410"/>
                      <a:pt x="1530" y="5341"/>
                    </a:cubicBezTo>
                    <a:cubicBezTo>
                      <a:pt x="1484" y="5136"/>
                      <a:pt x="1439" y="4953"/>
                      <a:pt x="1393" y="4748"/>
                    </a:cubicBezTo>
                    <a:cubicBezTo>
                      <a:pt x="1370" y="4634"/>
                      <a:pt x="1347" y="4520"/>
                      <a:pt x="1302" y="4406"/>
                    </a:cubicBezTo>
                    <a:cubicBezTo>
                      <a:pt x="1279" y="4337"/>
                      <a:pt x="1279" y="4246"/>
                      <a:pt x="1256" y="4177"/>
                    </a:cubicBezTo>
                    <a:cubicBezTo>
                      <a:pt x="1256" y="4154"/>
                      <a:pt x="1233" y="4109"/>
                      <a:pt x="1233" y="4086"/>
                    </a:cubicBezTo>
                    <a:cubicBezTo>
                      <a:pt x="1217" y="4053"/>
                      <a:pt x="1200" y="4031"/>
                      <a:pt x="1174" y="4031"/>
                    </a:cubicBezTo>
                    <a:cubicBezTo>
                      <a:pt x="1165" y="4031"/>
                      <a:pt x="1154" y="4034"/>
                      <a:pt x="1142" y="4040"/>
                    </a:cubicBezTo>
                    <a:cubicBezTo>
                      <a:pt x="1073" y="3835"/>
                      <a:pt x="1028" y="3629"/>
                      <a:pt x="982" y="3401"/>
                    </a:cubicBezTo>
                    <a:cubicBezTo>
                      <a:pt x="914" y="3173"/>
                      <a:pt x="845" y="2922"/>
                      <a:pt x="800" y="2671"/>
                    </a:cubicBezTo>
                    <a:cubicBezTo>
                      <a:pt x="777" y="2580"/>
                      <a:pt x="731" y="2488"/>
                      <a:pt x="708" y="2374"/>
                    </a:cubicBezTo>
                    <a:cubicBezTo>
                      <a:pt x="685" y="2328"/>
                      <a:pt x="685" y="2260"/>
                      <a:pt x="663" y="2214"/>
                    </a:cubicBezTo>
                    <a:cubicBezTo>
                      <a:pt x="640" y="2146"/>
                      <a:pt x="640" y="2077"/>
                      <a:pt x="617" y="2032"/>
                    </a:cubicBezTo>
                    <a:cubicBezTo>
                      <a:pt x="594" y="2009"/>
                      <a:pt x="571" y="1986"/>
                      <a:pt x="548" y="1986"/>
                    </a:cubicBezTo>
                    <a:cubicBezTo>
                      <a:pt x="526" y="1918"/>
                      <a:pt x="503" y="1849"/>
                      <a:pt x="503" y="1758"/>
                    </a:cubicBezTo>
                    <a:cubicBezTo>
                      <a:pt x="503" y="1781"/>
                      <a:pt x="503" y="1781"/>
                      <a:pt x="503" y="1781"/>
                    </a:cubicBezTo>
                    <a:cubicBezTo>
                      <a:pt x="480" y="1689"/>
                      <a:pt x="457" y="1621"/>
                      <a:pt x="434" y="1530"/>
                    </a:cubicBezTo>
                    <a:cubicBezTo>
                      <a:pt x="434" y="1438"/>
                      <a:pt x="412" y="1347"/>
                      <a:pt x="389" y="1256"/>
                    </a:cubicBezTo>
                    <a:cubicBezTo>
                      <a:pt x="366" y="1073"/>
                      <a:pt x="320" y="890"/>
                      <a:pt x="275" y="708"/>
                    </a:cubicBezTo>
                    <a:cubicBezTo>
                      <a:pt x="275" y="731"/>
                      <a:pt x="275" y="731"/>
                      <a:pt x="275" y="731"/>
                    </a:cubicBezTo>
                    <a:cubicBezTo>
                      <a:pt x="252" y="617"/>
                      <a:pt x="229" y="502"/>
                      <a:pt x="206" y="388"/>
                    </a:cubicBezTo>
                    <a:cubicBezTo>
                      <a:pt x="183" y="274"/>
                      <a:pt x="138" y="137"/>
                      <a:pt x="115" y="23"/>
                    </a:cubicBezTo>
                    <a:cubicBezTo>
                      <a:pt x="92" y="0"/>
                      <a:pt x="69" y="0"/>
                      <a:pt x="69" y="0"/>
                    </a:cubicBezTo>
                    <a:close/>
                  </a:path>
                </a:pathLst>
              </a:custGeom>
              <a:solidFill>
                <a:srgbClr val="F1C0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75" name="Google Shape;7824;p34">
                <a:extLst>
                  <a:ext uri="{FF2B5EF4-FFF2-40B4-BE49-F238E27FC236}">
                    <a16:creationId xmlns:a16="http://schemas.microsoft.com/office/drawing/2014/main" id="{84E81E5B-CDB2-2004-B635-1AFBC25F396E}"/>
                  </a:ext>
                </a:extLst>
              </p:cNvPr>
              <p:cNvSpPr/>
              <p:nvPr/>
            </p:nvSpPr>
            <p:spPr>
              <a:xfrm>
                <a:off x="5578675" y="3467775"/>
                <a:ext cx="166650" cy="603175"/>
              </a:xfrm>
              <a:custGeom>
                <a:avLst/>
                <a:gdLst/>
                <a:ahLst/>
                <a:cxnLst/>
                <a:rect l="l" t="t" r="r" b="b"/>
                <a:pathLst>
                  <a:path w="6666" h="24127" extrusionOk="0">
                    <a:moveTo>
                      <a:pt x="91" y="1"/>
                    </a:moveTo>
                    <a:cubicBezTo>
                      <a:pt x="46" y="23"/>
                      <a:pt x="0" y="69"/>
                      <a:pt x="23" y="115"/>
                    </a:cubicBezTo>
                    <a:cubicBezTo>
                      <a:pt x="708" y="2671"/>
                      <a:pt x="1392" y="5250"/>
                      <a:pt x="2100" y="7807"/>
                    </a:cubicBezTo>
                    <a:cubicBezTo>
                      <a:pt x="2853" y="10614"/>
                      <a:pt x="3606" y="13445"/>
                      <a:pt x="4383" y="16275"/>
                    </a:cubicBezTo>
                    <a:cubicBezTo>
                      <a:pt x="4999" y="18603"/>
                      <a:pt x="5638" y="20954"/>
                      <a:pt x="6277" y="23282"/>
                    </a:cubicBezTo>
                    <a:cubicBezTo>
                      <a:pt x="6323" y="23511"/>
                      <a:pt x="6391" y="23716"/>
                      <a:pt x="6437" y="23944"/>
                    </a:cubicBezTo>
                    <a:cubicBezTo>
                      <a:pt x="6460" y="23967"/>
                      <a:pt x="6460" y="23967"/>
                      <a:pt x="6460" y="23990"/>
                    </a:cubicBezTo>
                    <a:cubicBezTo>
                      <a:pt x="6460" y="24013"/>
                      <a:pt x="6460" y="24036"/>
                      <a:pt x="6482" y="24058"/>
                    </a:cubicBezTo>
                    <a:cubicBezTo>
                      <a:pt x="6482" y="24104"/>
                      <a:pt x="6551" y="24127"/>
                      <a:pt x="6597" y="24127"/>
                    </a:cubicBezTo>
                    <a:cubicBezTo>
                      <a:pt x="6642" y="24104"/>
                      <a:pt x="6665" y="24058"/>
                      <a:pt x="6665" y="24013"/>
                    </a:cubicBezTo>
                    <a:cubicBezTo>
                      <a:pt x="6254" y="22461"/>
                      <a:pt x="5843" y="20931"/>
                      <a:pt x="5410" y="19379"/>
                    </a:cubicBezTo>
                    <a:cubicBezTo>
                      <a:pt x="4679" y="16617"/>
                      <a:pt x="3926" y="13856"/>
                      <a:pt x="3196" y="11117"/>
                    </a:cubicBezTo>
                    <a:cubicBezTo>
                      <a:pt x="2465" y="8400"/>
                      <a:pt x="1735" y="5707"/>
                      <a:pt x="1004" y="3014"/>
                    </a:cubicBezTo>
                    <a:cubicBezTo>
                      <a:pt x="730" y="2032"/>
                      <a:pt x="479" y="1051"/>
                      <a:pt x="205" y="69"/>
                    </a:cubicBezTo>
                    <a:cubicBezTo>
                      <a:pt x="205" y="23"/>
                      <a:pt x="160" y="1"/>
                      <a:pt x="114" y="1"/>
                    </a:cubicBezTo>
                    <a:close/>
                  </a:path>
                </a:pathLst>
              </a:custGeom>
              <a:solidFill>
                <a:srgbClr val="469C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76" name="Google Shape;7825;p34">
                <a:extLst>
                  <a:ext uri="{FF2B5EF4-FFF2-40B4-BE49-F238E27FC236}">
                    <a16:creationId xmlns:a16="http://schemas.microsoft.com/office/drawing/2014/main" id="{C31F7C8E-D8FA-58B2-3C8A-D3BCF9385846}"/>
                  </a:ext>
                </a:extLst>
              </p:cNvPr>
              <p:cNvSpPr/>
              <p:nvPr/>
            </p:nvSpPr>
            <p:spPr>
              <a:xfrm>
                <a:off x="6034025" y="3371350"/>
                <a:ext cx="151825" cy="546825"/>
              </a:xfrm>
              <a:custGeom>
                <a:avLst/>
                <a:gdLst/>
                <a:ahLst/>
                <a:cxnLst/>
                <a:rect l="l" t="t" r="r" b="b"/>
                <a:pathLst>
                  <a:path w="6073" h="21873" extrusionOk="0">
                    <a:moveTo>
                      <a:pt x="92" y="0"/>
                    </a:moveTo>
                    <a:cubicBezTo>
                      <a:pt x="46" y="23"/>
                      <a:pt x="1" y="69"/>
                      <a:pt x="23" y="137"/>
                    </a:cubicBezTo>
                    <a:cubicBezTo>
                      <a:pt x="685" y="2602"/>
                      <a:pt x="1347" y="5067"/>
                      <a:pt x="2009" y="7532"/>
                    </a:cubicBezTo>
                    <a:cubicBezTo>
                      <a:pt x="2717" y="10112"/>
                      <a:pt x="3402" y="12691"/>
                      <a:pt x="4109" y="15270"/>
                    </a:cubicBezTo>
                    <a:cubicBezTo>
                      <a:pt x="4634" y="17233"/>
                      <a:pt x="5159" y="19196"/>
                      <a:pt x="5684" y="21182"/>
                    </a:cubicBezTo>
                    <a:cubicBezTo>
                      <a:pt x="5753" y="21387"/>
                      <a:pt x="5798" y="21593"/>
                      <a:pt x="5867" y="21798"/>
                    </a:cubicBezTo>
                    <a:cubicBezTo>
                      <a:pt x="5867" y="21836"/>
                      <a:pt x="5912" y="21873"/>
                      <a:pt x="5954" y="21873"/>
                    </a:cubicBezTo>
                    <a:cubicBezTo>
                      <a:pt x="5963" y="21873"/>
                      <a:pt x="5972" y="21871"/>
                      <a:pt x="5981" y="21867"/>
                    </a:cubicBezTo>
                    <a:cubicBezTo>
                      <a:pt x="6027" y="21844"/>
                      <a:pt x="6072" y="21798"/>
                      <a:pt x="6049" y="21753"/>
                    </a:cubicBezTo>
                    <a:cubicBezTo>
                      <a:pt x="5661" y="20269"/>
                      <a:pt x="5250" y="18785"/>
                      <a:pt x="4862" y="17302"/>
                    </a:cubicBezTo>
                    <a:cubicBezTo>
                      <a:pt x="4178" y="14814"/>
                      <a:pt x="3516" y="12303"/>
                      <a:pt x="2831" y="9792"/>
                    </a:cubicBezTo>
                    <a:cubicBezTo>
                      <a:pt x="2146" y="7281"/>
                      <a:pt x="1461" y="4748"/>
                      <a:pt x="800" y="2214"/>
                    </a:cubicBezTo>
                    <a:cubicBezTo>
                      <a:pt x="594" y="1507"/>
                      <a:pt x="411" y="799"/>
                      <a:pt x="206" y="69"/>
                    </a:cubicBezTo>
                    <a:cubicBezTo>
                      <a:pt x="206" y="46"/>
                      <a:pt x="160" y="0"/>
                      <a:pt x="115" y="0"/>
                    </a:cubicBezTo>
                    <a:close/>
                  </a:path>
                </a:pathLst>
              </a:custGeom>
              <a:solidFill>
                <a:srgbClr val="469C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77" name="Google Shape;7826;p34">
                <a:extLst>
                  <a:ext uri="{FF2B5EF4-FFF2-40B4-BE49-F238E27FC236}">
                    <a16:creationId xmlns:a16="http://schemas.microsoft.com/office/drawing/2014/main" id="{8F9EDAA6-4E0F-B762-DBA8-924722278BA6}"/>
                  </a:ext>
                </a:extLst>
              </p:cNvPr>
              <p:cNvSpPr/>
              <p:nvPr/>
            </p:nvSpPr>
            <p:spPr>
              <a:xfrm>
                <a:off x="6136750" y="3959100"/>
                <a:ext cx="22275" cy="9725"/>
              </a:xfrm>
              <a:custGeom>
                <a:avLst/>
                <a:gdLst/>
                <a:ahLst/>
                <a:cxnLst/>
                <a:rect l="l" t="t" r="r" b="b"/>
                <a:pathLst>
                  <a:path w="891" h="389" extrusionOk="0">
                    <a:moveTo>
                      <a:pt x="753" y="0"/>
                    </a:moveTo>
                    <a:cubicBezTo>
                      <a:pt x="502" y="69"/>
                      <a:pt x="251" y="137"/>
                      <a:pt x="0" y="206"/>
                    </a:cubicBezTo>
                    <a:cubicBezTo>
                      <a:pt x="23" y="251"/>
                      <a:pt x="46" y="320"/>
                      <a:pt x="69" y="365"/>
                    </a:cubicBezTo>
                    <a:cubicBezTo>
                      <a:pt x="69" y="365"/>
                      <a:pt x="69" y="388"/>
                      <a:pt x="91" y="388"/>
                    </a:cubicBezTo>
                    <a:cubicBezTo>
                      <a:pt x="320" y="320"/>
                      <a:pt x="571" y="251"/>
                      <a:pt x="822" y="183"/>
                    </a:cubicBezTo>
                    <a:cubicBezTo>
                      <a:pt x="868" y="183"/>
                      <a:pt x="890" y="114"/>
                      <a:pt x="890" y="69"/>
                    </a:cubicBezTo>
                    <a:cubicBezTo>
                      <a:pt x="868" y="23"/>
                      <a:pt x="822" y="0"/>
                      <a:pt x="776" y="0"/>
                    </a:cubicBezTo>
                    <a:close/>
                  </a:path>
                </a:pathLst>
              </a:custGeom>
              <a:solidFill>
                <a:srgbClr val="469C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78" name="Google Shape;7827;p34">
                <a:extLst>
                  <a:ext uri="{FF2B5EF4-FFF2-40B4-BE49-F238E27FC236}">
                    <a16:creationId xmlns:a16="http://schemas.microsoft.com/office/drawing/2014/main" id="{9D7556F1-178F-C50E-CAFC-D2C3D71444BB}"/>
                  </a:ext>
                </a:extLst>
              </p:cNvPr>
              <p:cNvSpPr/>
              <p:nvPr/>
            </p:nvSpPr>
            <p:spPr>
              <a:xfrm>
                <a:off x="5741875" y="3968800"/>
                <a:ext cx="378925" cy="103450"/>
              </a:xfrm>
              <a:custGeom>
                <a:avLst/>
                <a:gdLst/>
                <a:ahLst/>
                <a:cxnLst/>
                <a:rect l="l" t="t" r="r" b="b"/>
                <a:pathLst>
                  <a:path w="15157" h="4138" extrusionOk="0">
                    <a:moveTo>
                      <a:pt x="15133" y="0"/>
                    </a:moveTo>
                    <a:cubicBezTo>
                      <a:pt x="13376" y="457"/>
                      <a:pt x="11618" y="913"/>
                      <a:pt x="9861" y="1370"/>
                    </a:cubicBezTo>
                    <a:cubicBezTo>
                      <a:pt x="7692" y="1940"/>
                      <a:pt x="5501" y="2534"/>
                      <a:pt x="3310" y="3104"/>
                    </a:cubicBezTo>
                    <a:cubicBezTo>
                      <a:pt x="2237" y="3378"/>
                      <a:pt x="1164" y="3652"/>
                      <a:pt x="91" y="3949"/>
                    </a:cubicBezTo>
                    <a:cubicBezTo>
                      <a:pt x="46" y="3949"/>
                      <a:pt x="0" y="4017"/>
                      <a:pt x="23" y="4063"/>
                    </a:cubicBezTo>
                    <a:cubicBezTo>
                      <a:pt x="23" y="4100"/>
                      <a:pt x="69" y="4138"/>
                      <a:pt x="110" y="4138"/>
                    </a:cubicBezTo>
                    <a:cubicBezTo>
                      <a:pt x="120" y="4138"/>
                      <a:pt x="129" y="4136"/>
                      <a:pt x="137" y="4132"/>
                    </a:cubicBezTo>
                    <a:lnTo>
                      <a:pt x="4451" y="2990"/>
                    </a:lnTo>
                    <a:cubicBezTo>
                      <a:pt x="6665" y="2420"/>
                      <a:pt x="8879" y="1826"/>
                      <a:pt x="11093" y="1256"/>
                    </a:cubicBezTo>
                    <a:cubicBezTo>
                      <a:pt x="12463" y="890"/>
                      <a:pt x="13809" y="548"/>
                      <a:pt x="15156" y="183"/>
                    </a:cubicBezTo>
                    <a:cubicBezTo>
                      <a:pt x="15156" y="137"/>
                      <a:pt x="15156" y="114"/>
                      <a:pt x="15156" y="69"/>
                    </a:cubicBezTo>
                    <a:cubicBezTo>
                      <a:pt x="15133" y="46"/>
                      <a:pt x="15133" y="23"/>
                      <a:pt x="15133" y="0"/>
                    </a:cubicBezTo>
                    <a:close/>
                  </a:path>
                </a:pathLst>
              </a:custGeom>
              <a:solidFill>
                <a:srgbClr val="469C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79" name="Google Shape;7828;p34">
                <a:extLst>
                  <a:ext uri="{FF2B5EF4-FFF2-40B4-BE49-F238E27FC236}">
                    <a16:creationId xmlns:a16="http://schemas.microsoft.com/office/drawing/2014/main" id="{2824FD6B-AA39-0717-7D6E-438F13C8CA62}"/>
                  </a:ext>
                </a:extLst>
              </p:cNvPr>
              <p:cNvSpPr/>
              <p:nvPr/>
            </p:nvSpPr>
            <p:spPr>
              <a:xfrm>
                <a:off x="5974100" y="3357075"/>
                <a:ext cx="19450" cy="9150"/>
              </a:xfrm>
              <a:custGeom>
                <a:avLst/>
                <a:gdLst/>
                <a:ahLst/>
                <a:cxnLst/>
                <a:rect l="l" t="t" r="r" b="b"/>
                <a:pathLst>
                  <a:path w="778" h="366" extrusionOk="0">
                    <a:moveTo>
                      <a:pt x="640" y="1"/>
                    </a:moveTo>
                    <a:cubicBezTo>
                      <a:pt x="435" y="69"/>
                      <a:pt x="229" y="115"/>
                      <a:pt x="1" y="183"/>
                    </a:cubicBezTo>
                    <a:cubicBezTo>
                      <a:pt x="24" y="229"/>
                      <a:pt x="24" y="297"/>
                      <a:pt x="47" y="366"/>
                    </a:cubicBezTo>
                    <a:cubicBezTo>
                      <a:pt x="252" y="320"/>
                      <a:pt x="480" y="252"/>
                      <a:pt x="686" y="206"/>
                    </a:cubicBezTo>
                    <a:cubicBezTo>
                      <a:pt x="754" y="183"/>
                      <a:pt x="777" y="137"/>
                      <a:pt x="754" y="69"/>
                    </a:cubicBezTo>
                    <a:cubicBezTo>
                      <a:pt x="754" y="23"/>
                      <a:pt x="709" y="1"/>
                      <a:pt x="663" y="1"/>
                    </a:cubicBezTo>
                    <a:close/>
                  </a:path>
                </a:pathLst>
              </a:custGeom>
              <a:solidFill>
                <a:srgbClr val="469C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80" name="Google Shape;7829;p34">
                <a:extLst>
                  <a:ext uri="{FF2B5EF4-FFF2-40B4-BE49-F238E27FC236}">
                    <a16:creationId xmlns:a16="http://schemas.microsoft.com/office/drawing/2014/main" id="{BB3FABAE-E09A-F52C-1BD8-301DDA7DBC08}"/>
                  </a:ext>
                </a:extLst>
              </p:cNvPr>
              <p:cNvSpPr/>
              <p:nvPr/>
            </p:nvSpPr>
            <p:spPr>
              <a:xfrm>
                <a:off x="5578675" y="3365625"/>
                <a:ext cx="379475" cy="104050"/>
              </a:xfrm>
              <a:custGeom>
                <a:avLst/>
                <a:gdLst/>
                <a:ahLst/>
                <a:cxnLst/>
                <a:rect l="l" t="t" r="r" b="b"/>
                <a:pathLst>
                  <a:path w="15179" h="4162" extrusionOk="0">
                    <a:moveTo>
                      <a:pt x="15156" y="1"/>
                    </a:moveTo>
                    <a:cubicBezTo>
                      <a:pt x="13490" y="435"/>
                      <a:pt x="11846" y="868"/>
                      <a:pt x="10203" y="1302"/>
                    </a:cubicBezTo>
                    <a:cubicBezTo>
                      <a:pt x="8080" y="1873"/>
                      <a:pt x="5935" y="2443"/>
                      <a:pt x="3812" y="2991"/>
                    </a:cubicBezTo>
                    <a:cubicBezTo>
                      <a:pt x="2579" y="3311"/>
                      <a:pt x="1347" y="3630"/>
                      <a:pt x="114" y="3972"/>
                    </a:cubicBezTo>
                    <a:lnTo>
                      <a:pt x="91" y="3972"/>
                    </a:lnTo>
                    <a:cubicBezTo>
                      <a:pt x="46" y="3972"/>
                      <a:pt x="0" y="4041"/>
                      <a:pt x="23" y="4087"/>
                    </a:cubicBezTo>
                    <a:cubicBezTo>
                      <a:pt x="42" y="4124"/>
                      <a:pt x="75" y="4161"/>
                      <a:pt x="112" y="4161"/>
                    </a:cubicBezTo>
                    <a:cubicBezTo>
                      <a:pt x="120" y="4161"/>
                      <a:pt x="129" y="4159"/>
                      <a:pt x="137" y="4155"/>
                    </a:cubicBezTo>
                    <a:lnTo>
                      <a:pt x="160" y="4155"/>
                    </a:lnTo>
                    <a:cubicBezTo>
                      <a:pt x="1552" y="3790"/>
                      <a:pt x="2922" y="3425"/>
                      <a:pt x="4291" y="3059"/>
                    </a:cubicBezTo>
                    <a:cubicBezTo>
                      <a:pt x="6460" y="2489"/>
                      <a:pt x="8605" y="1941"/>
                      <a:pt x="10751" y="1370"/>
                    </a:cubicBezTo>
                    <a:cubicBezTo>
                      <a:pt x="12234" y="982"/>
                      <a:pt x="13718" y="594"/>
                      <a:pt x="15179" y="206"/>
                    </a:cubicBezTo>
                    <a:cubicBezTo>
                      <a:pt x="15179" y="184"/>
                      <a:pt x="15179" y="161"/>
                      <a:pt x="15179" y="138"/>
                    </a:cubicBezTo>
                    <a:cubicBezTo>
                      <a:pt x="15179" y="115"/>
                      <a:pt x="15179" y="115"/>
                      <a:pt x="15156" y="92"/>
                    </a:cubicBezTo>
                    <a:cubicBezTo>
                      <a:pt x="15156" y="92"/>
                      <a:pt x="15156" y="69"/>
                      <a:pt x="15156" y="47"/>
                    </a:cubicBezTo>
                    <a:cubicBezTo>
                      <a:pt x="15156" y="47"/>
                      <a:pt x="15156" y="24"/>
                      <a:pt x="15156" y="1"/>
                    </a:cubicBezTo>
                    <a:close/>
                  </a:path>
                </a:pathLst>
              </a:custGeom>
              <a:solidFill>
                <a:srgbClr val="469C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81" name="Google Shape;7830;p34">
                <a:extLst>
                  <a:ext uri="{FF2B5EF4-FFF2-40B4-BE49-F238E27FC236}">
                    <a16:creationId xmlns:a16="http://schemas.microsoft.com/office/drawing/2014/main" id="{F9B17153-7861-69B3-34BB-FF6E1AEDB29C}"/>
                  </a:ext>
                </a:extLst>
              </p:cNvPr>
              <p:cNvSpPr/>
              <p:nvPr/>
            </p:nvSpPr>
            <p:spPr>
              <a:xfrm>
                <a:off x="5579800" y="3466625"/>
                <a:ext cx="2875" cy="5750"/>
              </a:xfrm>
              <a:custGeom>
                <a:avLst/>
                <a:gdLst/>
                <a:ahLst/>
                <a:cxnLst/>
                <a:rect l="l" t="t" r="r" b="b"/>
                <a:pathLst>
                  <a:path w="115" h="230" extrusionOk="0">
                    <a:moveTo>
                      <a:pt x="46" y="1"/>
                    </a:moveTo>
                    <a:cubicBezTo>
                      <a:pt x="24" y="1"/>
                      <a:pt x="1" y="24"/>
                      <a:pt x="1" y="47"/>
                    </a:cubicBezTo>
                    <a:cubicBezTo>
                      <a:pt x="1" y="47"/>
                      <a:pt x="1" y="69"/>
                      <a:pt x="1" y="69"/>
                    </a:cubicBezTo>
                    <a:cubicBezTo>
                      <a:pt x="1" y="92"/>
                      <a:pt x="1" y="92"/>
                      <a:pt x="1" y="115"/>
                    </a:cubicBezTo>
                    <a:cubicBezTo>
                      <a:pt x="1" y="138"/>
                      <a:pt x="1" y="138"/>
                      <a:pt x="1" y="161"/>
                    </a:cubicBezTo>
                    <a:cubicBezTo>
                      <a:pt x="1" y="184"/>
                      <a:pt x="24" y="184"/>
                      <a:pt x="24" y="206"/>
                    </a:cubicBezTo>
                    <a:cubicBezTo>
                      <a:pt x="24" y="229"/>
                      <a:pt x="46" y="229"/>
                      <a:pt x="46" y="229"/>
                    </a:cubicBezTo>
                    <a:lnTo>
                      <a:pt x="92" y="229"/>
                    </a:lnTo>
                    <a:cubicBezTo>
                      <a:pt x="92" y="229"/>
                      <a:pt x="115" y="206"/>
                      <a:pt x="115" y="206"/>
                    </a:cubicBezTo>
                    <a:cubicBezTo>
                      <a:pt x="115" y="184"/>
                      <a:pt x="115" y="184"/>
                      <a:pt x="115" y="161"/>
                    </a:cubicBezTo>
                    <a:cubicBezTo>
                      <a:pt x="92" y="161"/>
                      <a:pt x="92" y="138"/>
                      <a:pt x="92" y="138"/>
                    </a:cubicBezTo>
                    <a:cubicBezTo>
                      <a:pt x="92" y="138"/>
                      <a:pt x="92" y="115"/>
                      <a:pt x="92" y="115"/>
                    </a:cubicBezTo>
                    <a:cubicBezTo>
                      <a:pt x="92" y="115"/>
                      <a:pt x="92" y="92"/>
                      <a:pt x="92" y="92"/>
                    </a:cubicBezTo>
                    <a:cubicBezTo>
                      <a:pt x="92" y="92"/>
                      <a:pt x="92" y="69"/>
                      <a:pt x="92" y="69"/>
                    </a:cubicBezTo>
                    <a:cubicBezTo>
                      <a:pt x="115" y="47"/>
                      <a:pt x="92" y="1"/>
                      <a:pt x="69" y="1"/>
                    </a:cubicBezTo>
                    <a:close/>
                  </a:path>
                </a:pathLst>
              </a:custGeom>
              <a:solidFill>
                <a:srgbClr val="469C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82" name="Google Shape;7831;p34">
                <a:extLst>
                  <a:ext uri="{FF2B5EF4-FFF2-40B4-BE49-F238E27FC236}">
                    <a16:creationId xmlns:a16="http://schemas.microsoft.com/office/drawing/2014/main" id="{1DD49DD4-FC47-072E-0E1C-3A31753BDBF3}"/>
                  </a:ext>
                </a:extLst>
              </p:cNvPr>
              <p:cNvSpPr/>
              <p:nvPr/>
            </p:nvSpPr>
            <p:spPr>
              <a:xfrm>
                <a:off x="5579225" y="3466625"/>
                <a:ext cx="3450" cy="5975"/>
              </a:xfrm>
              <a:custGeom>
                <a:avLst/>
                <a:gdLst/>
                <a:ahLst/>
                <a:cxnLst/>
                <a:rect l="l" t="t" r="r" b="b"/>
                <a:pathLst>
                  <a:path w="138" h="239" extrusionOk="0">
                    <a:moveTo>
                      <a:pt x="69" y="1"/>
                    </a:moveTo>
                    <a:cubicBezTo>
                      <a:pt x="47" y="1"/>
                      <a:pt x="47" y="24"/>
                      <a:pt x="47" y="24"/>
                    </a:cubicBezTo>
                    <a:cubicBezTo>
                      <a:pt x="24" y="24"/>
                      <a:pt x="24" y="47"/>
                      <a:pt x="1" y="69"/>
                    </a:cubicBezTo>
                    <a:cubicBezTo>
                      <a:pt x="1" y="69"/>
                      <a:pt x="1" y="92"/>
                      <a:pt x="1" y="92"/>
                    </a:cubicBezTo>
                    <a:cubicBezTo>
                      <a:pt x="1" y="115"/>
                      <a:pt x="1" y="138"/>
                      <a:pt x="1" y="138"/>
                    </a:cubicBezTo>
                    <a:cubicBezTo>
                      <a:pt x="1" y="161"/>
                      <a:pt x="1" y="161"/>
                      <a:pt x="1" y="161"/>
                    </a:cubicBezTo>
                    <a:cubicBezTo>
                      <a:pt x="1" y="184"/>
                      <a:pt x="24" y="206"/>
                      <a:pt x="24" y="206"/>
                    </a:cubicBezTo>
                    <a:cubicBezTo>
                      <a:pt x="24" y="223"/>
                      <a:pt x="47" y="239"/>
                      <a:pt x="68" y="239"/>
                    </a:cubicBezTo>
                    <a:cubicBezTo>
                      <a:pt x="77" y="239"/>
                      <a:pt x="85" y="236"/>
                      <a:pt x="92" y="229"/>
                    </a:cubicBezTo>
                    <a:cubicBezTo>
                      <a:pt x="115" y="206"/>
                      <a:pt x="115" y="184"/>
                      <a:pt x="115" y="161"/>
                    </a:cubicBezTo>
                    <a:cubicBezTo>
                      <a:pt x="92" y="161"/>
                      <a:pt x="92" y="161"/>
                      <a:pt x="92" y="138"/>
                    </a:cubicBezTo>
                    <a:cubicBezTo>
                      <a:pt x="92" y="115"/>
                      <a:pt x="92" y="115"/>
                      <a:pt x="92" y="115"/>
                    </a:cubicBezTo>
                    <a:cubicBezTo>
                      <a:pt x="92" y="115"/>
                      <a:pt x="92" y="92"/>
                      <a:pt x="92" y="92"/>
                    </a:cubicBezTo>
                    <a:cubicBezTo>
                      <a:pt x="115" y="92"/>
                      <a:pt x="115" y="92"/>
                      <a:pt x="115" y="69"/>
                    </a:cubicBezTo>
                    <a:cubicBezTo>
                      <a:pt x="138" y="69"/>
                      <a:pt x="138" y="47"/>
                      <a:pt x="115" y="47"/>
                    </a:cubicBezTo>
                    <a:cubicBezTo>
                      <a:pt x="115" y="24"/>
                      <a:pt x="115" y="24"/>
                      <a:pt x="92" y="1"/>
                    </a:cubicBezTo>
                    <a:close/>
                  </a:path>
                </a:pathLst>
              </a:custGeom>
              <a:solidFill>
                <a:srgbClr val="469C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83" name="Google Shape;7832;p34">
                <a:extLst>
                  <a:ext uri="{FF2B5EF4-FFF2-40B4-BE49-F238E27FC236}">
                    <a16:creationId xmlns:a16="http://schemas.microsoft.com/office/drawing/2014/main" id="{64F56A48-63FD-3A03-C169-1BB364EC56DE}"/>
                  </a:ext>
                </a:extLst>
              </p:cNvPr>
              <p:cNvSpPr/>
              <p:nvPr/>
            </p:nvSpPr>
            <p:spPr>
              <a:xfrm>
                <a:off x="5578675" y="3466075"/>
                <a:ext cx="3425" cy="5725"/>
              </a:xfrm>
              <a:custGeom>
                <a:avLst/>
                <a:gdLst/>
                <a:ahLst/>
                <a:cxnLst/>
                <a:rect l="l" t="t" r="r" b="b"/>
                <a:pathLst>
                  <a:path w="137" h="229" extrusionOk="0">
                    <a:moveTo>
                      <a:pt x="69" y="0"/>
                    </a:moveTo>
                    <a:cubicBezTo>
                      <a:pt x="69" y="23"/>
                      <a:pt x="46" y="23"/>
                      <a:pt x="46" y="23"/>
                    </a:cubicBezTo>
                    <a:cubicBezTo>
                      <a:pt x="46" y="46"/>
                      <a:pt x="23" y="46"/>
                      <a:pt x="23" y="69"/>
                    </a:cubicBezTo>
                    <a:cubicBezTo>
                      <a:pt x="23" y="69"/>
                      <a:pt x="23" y="91"/>
                      <a:pt x="23" y="91"/>
                    </a:cubicBezTo>
                    <a:cubicBezTo>
                      <a:pt x="23" y="114"/>
                      <a:pt x="0" y="137"/>
                      <a:pt x="23" y="137"/>
                    </a:cubicBezTo>
                    <a:cubicBezTo>
                      <a:pt x="23" y="160"/>
                      <a:pt x="23" y="183"/>
                      <a:pt x="23" y="183"/>
                    </a:cubicBezTo>
                    <a:cubicBezTo>
                      <a:pt x="23" y="206"/>
                      <a:pt x="46" y="206"/>
                      <a:pt x="46" y="228"/>
                    </a:cubicBezTo>
                    <a:lnTo>
                      <a:pt x="91" y="228"/>
                    </a:lnTo>
                    <a:cubicBezTo>
                      <a:pt x="91" y="228"/>
                      <a:pt x="114" y="206"/>
                      <a:pt x="114" y="206"/>
                    </a:cubicBezTo>
                    <a:cubicBezTo>
                      <a:pt x="114" y="206"/>
                      <a:pt x="114" y="183"/>
                      <a:pt x="114" y="160"/>
                    </a:cubicBezTo>
                    <a:cubicBezTo>
                      <a:pt x="114" y="160"/>
                      <a:pt x="114" y="137"/>
                      <a:pt x="114" y="114"/>
                    </a:cubicBezTo>
                    <a:lnTo>
                      <a:pt x="114" y="91"/>
                    </a:lnTo>
                    <a:lnTo>
                      <a:pt x="137" y="91"/>
                    </a:lnTo>
                    <a:cubicBezTo>
                      <a:pt x="137" y="69"/>
                      <a:pt x="137" y="23"/>
                      <a:pt x="114" y="23"/>
                    </a:cubicBezTo>
                    <a:cubicBezTo>
                      <a:pt x="114" y="0"/>
                      <a:pt x="91" y="0"/>
                      <a:pt x="91" y="0"/>
                    </a:cubicBezTo>
                    <a:close/>
                  </a:path>
                </a:pathLst>
              </a:custGeom>
              <a:solidFill>
                <a:srgbClr val="469C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84" name="Google Shape;7833;p34">
                <a:extLst>
                  <a:ext uri="{FF2B5EF4-FFF2-40B4-BE49-F238E27FC236}">
                    <a16:creationId xmlns:a16="http://schemas.microsoft.com/office/drawing/2014/main" id="{BCB113D5-7236-6FC0-457C-0C63FB74902A}"/>
                  </a:ext>
                </a:extLst>
              </p:cNvPr>
              <p:cNvSpPr/>
              <p:nvPr/>
            </p:nvSpPr>
            <p:spPr>
              <a:xfrm>
                <a:off x="5578675" y="3466075"/>
                <a:ext cx="3425" cy="4575"/>
              </a:xfrm>
              <a:custGeom>
                <a:avLst/>
                <a:gdLst/>
                <a:ahLst/>
                <a:cxnLst/>
                <a:rect l="l" t="t" r="r" b="b"/>
                <a:pathLst>
                  <a:path w="137" h="183" extrusionOk="0">
                    <a:moveTo>
                      <a:pt x="69" y="0"/>
                    </a:moveTo>
                    <a:cubicBezTo>
                      <a:pt x="69" y="23"/>
                      <a:pt x="46" y="23"/>
                      <a:pt x="46" y="23"/>
                    </a:cubicBezTo>
                    <a:cubicBezTo>
                      <a:pt x="46" y="23"/>
                      <a:pt x="46" y="23"/>
                      <a:pt x="23" y="46"/>
                    </a:cubicBezTo>
                    <a:cubicBezTo>
                      <a:pt x="23" y="46"/>
                      <a:pt x="23" y="46"/>
                      <a:pt x="23" y="69"/>
                    </a:cubicBezTo>
                    <a:cubicBezTo>
                      <a:pt x="0" y="69"/>
                      <a:pt x="0" y="91"/>
                      <a:pt x="0" y="91"/>
                    </a:cubicBezTo>
                    <a:cubicBezTo>
                      <a:pt x="0" y="114"/>
                      <a:pt x="0" y="114"/>
                      <a:pt x="0" y="114"/>
                    </a:cubicBezTo>
                    <a:cubicBezTo>
                      <a:pt x="0" y="137"/>
                      <a:pt x="0" y="137"/>
                      <a:pt x="23" y="160"/>
                    </a:cubicBezTo>
                    <a:cubicBezTo>
                      <a:pt x="23" y="160"/>
                      <a:pt x="23" y="183"/>
                      <a:pt x="46" y="183"/>
                    </a:cubicBezTo>
                    <a:lnTo>
                      <a:pt x="69" y="183"/>
                    </a:lnTo>
                    <a:cubicBezTo>
                      <a:pt x="91" y="183"/>
                      <a:pt x="91" y="183"/>
                      <a:pt x="114" y="160"/>
                    </a:cubicBezTo>
                    <a:cubicBezTo>
                      <a:pt x="114" y="160"/>
                      <a:pt x="114" y="137"/>
                      <a:pt x="114" y="137"/>
                    </a:cubicBezTo>
                    <a:cubicBezTo>
                      <a:pt x="114" y="114"/>
                      <a:pt x="114" y="114"/>
                      <a:pt x="114" y="114"/>
                    </a:cubicBezTo>
                    <a:cubicBezTo>
                      <a:pt x="114" y="114"/>
                      <a:pt x="114" y="91"/>
                      <a:pt x="114" y="91"/>
                    </a:cubicBezTo>
                    <a:cubicBezTo>
                      <a:pt x="137" y="91"/>
                      <a:pt x="137" y="69"/>
                      <a:pt x="137" y="69"/>
                    </a:cubicBezTo>
                    <a:cubicBezTo>
                      <a:pt x="137" y="46"/>
                      <a:pt x="137" y="46"/>
                      <a:pt x="137" y="23"/>
                    </a:cubicBezTo>
                    <a:cubicBezTo>
                      <a:pt x="137" y="23"/>
                      <a:pt x="114" y="0"/>
                      <a:pt x="114" y="0"/>
                    </a:cubicBezTo>
                    <a:close/>
                  </a:path>
                </a:pathLst>
              </a:custGeom>
              <a:solidFill>
                <a:srgbClr val="469C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85" name="Google Shape;7834;p34">
                <a:extLst>
                  <a:ext uri="{FF2B5EF4-FFF2-40B4-BE49-F238E27FC236}">
                    <a16:creationId xmlns:a16="http://schemas.microsoft.com/office/drawing/2014/main" id="{8C2BFCAD-24A2-4849-C9A9-FC8182BC10AB}"/>
                  </a:ext>
                </a:extLst>
              </p:cNvPr>
              <p:cNvSpPr/>
              <p:nvPr/>
            </p:nvSpPr>
            <p:spPr>
              <a:xfrm>
                <a:off x="5578675" y="3465500"/>
                <a:ext cx="3425" cy="4575"/>
              </a:xfrm>
              <a:custGeom>
                <a:avLst/>
                <a:gdLst/>
                <a:ahLst/>
                <a:cxnLst/>
                <a:rect l="l" t="t" r="r" b="b"/>
                <a:pathLst>
                  <a:path w="137" h="183" extrusionOk="0">
                    <a:moveTo>
                      <a:pt x="69" y="0"/>
                    </a:moveTo>
                    <a:cubicBezTo>
                      <a:pt x="69" y="0"/>
                      <a:pt x="69" y="0"/>
                      <a:pt x="69" y="23"/>
                    </a:cubicBezTo>
                    <a:lnTo>
                      <a:pt x="46" y="23"/>
                    </a:lnTo>
                    <a:cubicBezTo>
                      <a:pt x="23" y="46"/>
                      <a:pt x="23" y="46"/>
                      <a:pt x="23" y="69"/>
                    </a:cubicBezTo>
                    <a:cubicBezTo>
                      <a:pt x="23" y="69"/>
                      <a:pt x="0" y="92"/>
                      <a:pt x="0" y="92"/>
                    </a:cubicBezTo>
                    <a:cubicBezTo>
                      <a:pt x="0" y="114"/>
                      <a:pt x="0" y="114"/>
                      <a:pt x="0" y="137"/>
                    </a:cubicBezTo>
                    <a:cubicBezTo>
                      <a:pt x="0" y="160"/>
                      <a:pt x="0" y="160"/>
                      <a:pt x="23" y="183"/>
                    </a:cubicBezTo>
                    <a:lnTo>
                      <a:pt x="91" y="183"/>
                    </a:lnTo>
                    <a:cubicBezTo>
                      <a:pt x="91" y="160"/>
                      <a:pt x="114" y="160"/>
                      <a:pt x="114" y="137"/>
                    </a:cubicBezTo>
                    <a:cubicBezTo>
                      <a:pt x="114" y="137"/>
                      <a:pt x="114" y="114"/>
                      <a:pt x="91" y="114"/>
                    </a:cubicBezTo>
                    <a:lnTo>
                      <a:pt x="114" y="114"/>
                    </a:lnTo>
                    <a:cubicBezTo>
                      <a:pt x="114" y="92"/>
                      <a:pt x="114" y="92"/>
                      <a:pt x="114" y="92"/>
                    </a:cubicBezTo>
                    <a:cubicBezTo>
                      <a:pt x="137" y="69"/>
                      <a:pt x="137" y="23"/>
                      <a:pt x="114" y="23"/>
                    </a:cubicBezTo>
                    <a:cubicBezTo>
                      <a:pt x="91" y="23"/>
                      <a:pt x="91" y="0"/>
                      <a:pt x="69" y="0"/>
                    </a:cubicBezTo>
                    <a:close/>
                  </a:path>
                </a:pathLst>
              </a:custGeom>
              <a:solidFill>
                <a:srgbClr val="469C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86" name="Google Shape;7835;p34">
                <a:extLst>
                  <a:ext uri="{FF2B5EF4-FFF2-40B4-BE49-F238E27FC236}">
                    <a16:creationId xmlns:a16="http://schemas.microsoft.com/office/drawing/2014/main" id="{F7852A8F-C0E2-28B0-CD24-D0525F550DD3}"/>
                  </a:ext>
                </a:extLst>
              </p:cNvPr>
              <p:cNvSpPr/>
              <p:nvPr/>
            </p:nvSpPr>
            <p:spPr>
              <a:xfrm>
                <a:off x="5578675" y="3465500"/>
                <a:ext cx="3425" cy="4575"/>
              </a:xfrm>
              <a:custGeom>
                <a:avLst/>
                <a:gdLst/>
                <a:ahLst/>
                <a:cxnLst/>
                <a:rect l="l" t="t" r="r" b="b"/>
                <a:pathLst>
                  <a:path w="137" h="183" extrusionOk="0">
                    <a:moveTo>
                      <a:pt x="91" y="0"/>
                    </a:moveTo>
                    <a:cubicBezTo>
                      <a:pt x="69" y="0"/>
                      <a:pt x="46" y="23"/>
                      <a:pt x="46" y="23"/>
                    </a:cubicBezTo>
                    <a:cubicBezTo>
                      <a:pt x="23" y="46"/>
                      <a:pt x="23" y="46"/>
                      <a:pt x="23" y="69"/>
                    </a:cubicBezTo>
                    <a:cubicBezTo>
                      <a:pt x="23" y="69"/>
                      <a:pt x="23" y="69"/>
                      <a:pt x="23" y="92"/>
                    </a:cubicBezTo>
                    <a:cubicBezTo>
                      <a:pt x="0" y="92"/>
                      <a:pt x="0" y="114"/>
                      <a:pt x="0" y="114"/>
                    </a:cubicBezTo>
                    <a:cubicBezTo>
                      <a:pt x="0" y="160"/>
                      <a:pt x="23" y="183"/>
                      <a:pt x="46" y="183"/>
                    </a:cubicBezTo>
                    <a:cubicBezTo>
                      <a:pt x="91" y="183"/>
                      <a:pt x="114" y="160"/>
                      <a:pt x="114" y="137"/>
                    </a:cubicBezTo>
                    <a:cubicBezTo>
                      <a:pt x="114" y="114"/>
                      <a:pt x="114" y="114"/>
                      <a:pt x="114" y="114"/>
                    </a:cubicBezTo>
                    <a:cubicBezTo>
                      <a:pt x="114" y="114"/>
                      <a:pt x="114" y="92"/>
                      <a:pt x="114" y="92"/>
                    </a:cubicBezTo>
                    <a:cubicBezTo>
                      <a:pt x="114" y="92"/>
                      <a:pt x="114" y="92"/>
                      <a:pt x="114" y="69"/>
                    </a:cubicBezTo>
                    <a:cubicBezTo>
                      <a:pt x="137" y="46"/>
                      <a:pt x="137" y="23"/>
                      <a:pt x="114" y="0"/>
                    </a:cubicBezTo>
                    <a:close/>
                  </a:path>
                </a:pathLst>
              </a:custGeom>
              <a:solidFill>
                <a:srgbClr val="469C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87" name="Google Shape;7836;p34">
                <a:extLst>
                  <a:ext uri="{FF2B5EF4-FFF2-40B4-BE49-F238E27FC236}">
                    <a16:creationId xmlns:a16="http://schemas.microsoft.com/office/drawing/2014/main" id="{CB30F746-68E9-66F6-4A56-F04E951ACB1D}"/>
                  </a:ext>
                </a:extLst>
              </p:cNvPr>
              <p:cNvSpPr/>
              <p:nvPr/>
            </p:nvSpPr>
            <p:spPr>
              <a:xfrm>
                <a:off x="5741300" y="4068075"/>
                <a:ext cx="4575" cy="4025"/>
              </a:xfrm>
              <a:custGeom>
                <a:avLst/>
                <a:gdLst/>
                <a:ahLst/>
                <a:cxnLst/>
                <a:rect l="l" t="t" r="r" b="b"/>
                <a:pathLst>
                  <a:path w="183" h="161" extrusionOk="0">
                    <a:moveTo>
                      <a:pt x="23" y="1"/>
                    </a:moveTo>
                    <a:cubicBezTo>
                      <a:pt x="0" y="1"/>
                      <a:pt x="0" y="24"/>
                      <a:pt x="0" y="69"/>
                    </a:cubicBezTo>
                    <a:cubicBezTo>
                      <a:pt x="0" y="69"/>
                      <a:pt x="0" y="92"/>
                      <a:pt x="23" y="92"/>
                    </a:cubicBezTo>
                    <a:cubicBezTo>
                      <a:pt x="23" y="92"/>
                      <a:pt x="23" y="115"/>
                      <a:pt x="23" y="115"/>
                    </a:cubicBezTo>
                    <a:cubicBezTo>
                      <a:pt x="46" y="115"/>
                      <a:pt x="46" y="138"/>
                      <a:pt x="46" y="138"/>
                    </a:cubicBezTo>
                    <a:cubicBezTo>
                      <a:pt x="69" y="138"/>
                      <a:pt x="69" y="138"/>
                      <a:pt x="92" y="161"/>
                    </a:cubicBezTo>
                    <a:lnTo>
                      <a:pt x="137" y="161"/>
                    </a:lnTo>
                    <a:cubicBezTo>
                      <a:pt x="160" y="161"/>
                      <a:pt x="183" y="115"/>
                      <a:pt x="183" y="92"/>
                    </a:cubicBezTo>
                    <a:cubicBezTo>
                      <a:pt x="160" y="69"/>
                      <a:pt x="137" y="46"/>
                      <a:pt x="114" y="46"/>
                    </a:cubicBezTo>
                    <a:lnTo>
                      <a:pt x="92" y="46"/>
                    </a:lnTo>
                    <a:cubicBezTo>
                      <a:pt x="92" y="46"/>
                      <a:pt x="92" y="24"/>
                      <a:pt x="92" y="24"/>
                    </a:cubicBezTo>
                    <a:cubicBezTo>
                      <a:pt x="92" y="1"/>
                      <a:pt x="69" y="1"/>
                      <a:pt x="46" y="1"/>
                    </a:cubicBezTo>
                    <a:close/>
                  </a:path>
                </a:pathLst>
              </a:custGeom>
              <a:solidFill>
                <a:srgbClr val="469C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88" name="Google Shape;7837;p34">
                <a:extLst>
                  <a:ext uri="{FF2B5EF4-FFF2-40B4-BE49-F238E27FC236}">
                    <a16:creationId xmlns:a16="http://schemas.microsoft.com/office/drawing/2014/main" id="{3EB126F1-EB5D-DF9E-613C-A1A944A611DC}"/>
                  </a:ext>
                </a:extLst>
              </p:cNvPr>
              <p:cNvSpPr/>
              <p:nvPr/>
            </p:nvSpPr>
            <p:spPr>
              <a:xfrm>
                <a:off x="5740725" y="4067500"/>
                <a:ext cx="3450" cy="4025"/>
              </a:xfrm>
              <a:custGeom>
                <a:avLst/>
                <a:gdLst/>
                <a:ahLst/>
                <a:cxnLst/>
                <a:rect l="l" t="t" r="r" b="b"/>
                <a:pathLst>
                  <a:path w="138" h="161" extrusionOk="0">
                    <a:moveTo>
                      <a:pt x="23" y="1"/>
                    </a:moveTo>
                    <a:cubicBezTo>
                      <a:pt x="0" y="24"/>
                      <a:pt x="0" y="47"/>
                      <a:pt x="0" y="69"/>
                    </a:cubicBezTo>
                    <a:cubicBezTo>
                      <a:pt x="0" y="69"/>
                      <a:pt x="23" y="92"/>
                      <a:pt x="23" y="115"/>
                    </a:cubicBezTo>
                    <a:lnTo>
                      <a:pt x="46" y="115"/>
                    </a:lnTo>
                    <a:cubicBezTo>
                      <a:pt x="46" y="138"/>
                      <a:pt x="46" y="138"/>
                      <a:pt x="69" y="138"/>
                    </a:cubicBezTo>
                    <a:cubicBezTo>
                      <a:pt x="69" y="161"/>
                      <a:pt x="92" y="161"/>
                      <a:pt x="92" y="161"/>
                    </a:cubicBezTo>
                    <a:cubicBezTo>
                      <a:pt x="115" y="161"/>
                      <a:pt x="137" y="138"/>
                      <a:pt x="137" y="138"/>
                    </a:cubicBezTo>
                    <a:cubicBezTo>
                      <a:pt x="137" y="138"/>
                      <a:pt x="137" y="115"/>
                      <a:pt x="137" y="115"/>
                    </a:cubicBezTo>
                    <a:cubicBezTo>
                      <a:pt x="137" y="92"/>
                      <a:pt x="137" y="69"/>
                      <a:pt x="137" y="69"/>
                    </a:cubicBezTo>
                    <a:lnTo>
                      <a:pt x="115" y="69"/>
                    </a:lnTo>
                    <a:cubicBezTo>
                      <a:pt x="115" y="47"/>
                      <a:pt x="115" y="47"/>
                      <a:pt x="115" y="47"/>
                    </a:cubicBezTo>
                    <a:cubicBezTo>
                      <a:pt x="92" y="47"/>
                      <a:pt x="92" y="47"/>
                      <a:pt x="92" y="24"/>
                    </a:cubicBezTo>
                    <a:cubicBezTo>
                      <a:pt x="92" y="24"/>
                      <a:pt x="69" y="1"/>
                      <a:pt x="46" y="1"/>
                    </a:cubicBezTo>
                    <a:close/>
                  </a:path>
                </a:pathLst>
              </a:custGeom>
              <a:solidFill>
                <a:srgbClr val="469C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89" name="Google Shape;7838;p34">
                <a:extLst>
                  <a:ext uri="{FF2B5EF4-FFF2-40B4-BE49-F238E27FC236}">
                    <a16:creationId xmlns:a16="http://schemas.microsoft.com/office/drawing/2014/main" id="{E19959B0-54F3-610B-6ABC-BEBAC8312701}"/>
                  </a:ext>
                </a:extLst>
              </p:cNvPr>
              <p:cNvSpPr/>
              <p:nvPr/>
            </p:nvSpPr>
            <p:spPr>
              <a:xfrm>
                <a:off x="5740725" y="4067500"/>
                <a:ext cx="4600" cy="4600"/>
              </a:xfrm>
              <a:custGeom>
                <a:avLst/>
                <a:gdLst/>
                <a:ahLst/>
                <a:cxnLst/>
                <a:rect l="l" t="t" r="r" b="b"/>
                <a:pathLst>
                  <a:path w="184" h="184" extrusionOk="0">
                    <a:moveTo>
                      <a:pt x="46" y="1"/>
                    </a:moveTo>
                    <a:cubicBezTo>
                      <a:pt x="0" y="24"/>
                      <a:pt x="0" y="47"/>
                      <a:pt x="0" y="69"/>
                    </a:cubicBezTo>
                    <a:cubicBezTo>
                      <a:pt x="0" y="92"/>
                      <a:pt x="23" y="92"/>
                      <a:pt x="23" y="115"/>
                    </a:cubicBezTo>
                    <a:cubicBezTo>
                      <a:pt x="23" y="115"/>
                      <a:pt x="23" y="138"/>
                      <a:pt x="46" y="138"/>
                    </a:cubicBezTo>
                    <a:cubicBezTo>
                      <a:pt x="46" y="138"/>
                      <a:pt x="46" y="161"/>
                      <a:pt x="69" y="161"/>
                    </a:cubicBezTo>
                    <a:lnTo>
                      <a:pt x="92" y="161"/>
                    </a:lnTo>
                    <a:cubicBezTo>
                      <a:pt x="92" y="161"/>
                      <a:pt x="115" y="161"/>
                      <a:pt x="115" y="184"/>
                    </a:cubicBezTo>
                    <a:cubicBezTo>
                      <a:pt x="137" y="184"/>
                      <a:pt x="160" y="161"/>
                      <a:pt x="160" y="138"/>
                    </a:cubicBezTo>
                    <a:cubicBezTo>
                      <a:pt x="183" y="115"/>
                      <a:pt x="160" y="92"/>
                      <a:pt x="137" y="69"/>
                    </a:cubicBezTo>
                    <a:lnTo>
                      <a:pt x="115" y="69"/>
                    </a:lnTo>
                    <a:cubicBezTo>
                      <a:pt x="115" y="47"/>
                      <a:pt x="92" y="47"/>
                      <a:pt x="92" y="47"/>
                    </a:cubicBezTo>
                    <a:cubicBezTo>
                      <a:pt x="92" y="24"/>
                      <a:pt x="69" y="1"/>
                      <a:pt x="46" y="1"/>
                    </a:cubicBezTo>
                    <a:close/>
                  </a:path>
                </a:pathLst>
              </a:custGeom>
              <a:solidFill>
                <a:srgbClr val="469C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90" name="Google Shape;7839;p34">
                <a:extLst>
                  <a:ext uri="{FF2B5EF4-FFF2-40B4-BE49-F238E27FC236}">
                    <a16:creationId xmlns:a16="http://schemas.microsoft.com/office/drawing/2014/main" id="{72E95976-BB1D-0E25-8A56-31A17D1A90D7}"/>
                  </a:ext>
                </a:extLst>
              </p:cNvPr>
              <p:cNvSpPr/>
              <p:nvPr/>
            </p:nvSpPr>
            <p:spPr>
              <a:xfrm>
                <a:off x="5740725" y="4067500"/>
                <a:ext cx="4600" cy="4600"/>
              </a:xfrm>
              <a:custGeom>
                <a:avLst/>
                <a:gdLst/>
                <a:ahLst/>
                <a:cxnLst/>
                <a:rect l="l" t="t" r="r" b="b"/>
                <a:pathLst>
                  <a:path w="184" h="184" extrusionOk="0">
                    <a:moveTo>
                      <a:pt x="23" y="1"/>
                    </a:moveTo>
                    <a:cubicBezTo>
                      <a:pt x="0" y="24"/>
                      <a:pt x="0" y="47"/>
                      <a:pt x="0" y="69"/>
                    </a:cubicBezTo>
                    <a:cubicBezTo>
                      <a:pt x="23" y="92"/>
                      <a:pt x="23" y="115"/>
                      <a:pt x="46" y="138"/>
                    </a:cubicBezTo>
                    <a:cubicBezTo>
                      <a:pt x="46" y="138"/>
                      <a:pt x="69" y="161"/>
                      <a:pt x="69" y="161"/>
                    </a:cubicBezTo>
                    <a:lnTo>
                      <a:pt x="92" y="161"/>
                    </a:lnTo>
                    <a:cubicBezTo>
                      <a:pt x="92" y="161"/>
                      <a:pt x="115" y="184"/>
                      <a:pt x="115" y="184"/>
                    </a:cubicBezTo>
                    <a:cubicBezTo>
                      <a:pt x="160" y="184"/>
                      <a:pt x="183" y="161"/>
                      <a:pt x="183" y="138"/>
                    </a:cubicBezTo>
                    <a:cubicBezTo>
                      <a:pt x="183" y="115"/>
                      <a:pt x="160" y="69"/>
                      <a:pt x="137" y="69"/>
                    </a:cubicBezTo>
                    <a:lnTo>
                      <a:pt x="115" y="69"/>
                    </a:lnTo>
                    <a:cubicBezTo>
                      <a:pt x="115" y="69"/>
                      <a:pt x="92" y="69"/>
                      <a:pt x="92" y="47"/>
                    </a:cubicBezTo>
                    <a:cubicBezTo>
                      <a:pt x="92" y="24"/>
                      <a:pt x="69" y="1"/>
                      <a:pt x="46" y="1"/>
                    </a:cubicBezTo>
                    <a:close/>
                  </a:path>
                </a:pathLst>
              </a:custGeom>
              <a:solidFill>
                <a:srgbClr val="469C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91" name="Google Shape;7840;p34">
                <a:extLst>
                  <a:ext uri="{FF2B5EF4-FFF2-40B4-BE49-F238E27FC236}">
                    <a16:creationId xmlns:a16="http://schemas.microsoft.com/office/drawing/2014/main" id="{0A5557AB-B2FB-D3F6-ED17-18CEA7F403F8}"/>
                  </a:ext>
                </a:extLst>
              </p:cNvPr>
              <p:cNvSpPr/>
              <p:nvPr/>
            </p:nvSpPr>
            <p:spPr>
              <a:xfrm>
                <a:off x="6153850" y="3913450"/>
                <a:ext cx="33125" cy="50650"/>
              </a:xfrm>
              <a:custGeom>
                <a:avLst/>
                <a:gdLst/>
                <a:ahLst/>
                <a:cxnLst/>
                <a:rect l="l" t="t" r="r" b="b"/>
                <a:pathLst>
                  <a:path w="1325" h="2026" extrusionOk="0">
                    <a:moveTo>
                      <a:pt x="860" y="1210"/>
                    </a:moveTo>
                    <a:cubicBezTo>
                      <a:pt x="845" y="1210"/>
                      <a:pt x="845" y="1213"/>
                      <a:pt x="845" y="1233"/>
                    </a:cubicBezTo>
                    <a:cubicBezTo>
                      <a:pt x="851" y="1225"/>
                      <a:pt x="856" y="1218"/>
                      <a:pt x="860" y="1210"/>
                    </a:cubicBezTo>
                    <a:close/>
                    <a:moveTo>
                      <a:pt x="1165" y="0"/>
                    </a:moveTo>
                    <a:cubicBezTo>
                      <a:pt x="1165" y="0"/>
                      <a:pt x="1142" y="0"/>
                      <a:pt x="1142" y="23"/>
                    </a:cubicBezTo>
                    <a:cubicBezTo>
                      <a:pt x="1074" y="23"/>
                      <a:pt x="1051" y="91"/>
                      <a:pt x="1074" y="137"/>
                    </a:cubicBezTo>
                    <a:cubicBezTo>
                      <a:pt x="1074" y="160"/>
                      <a:pt x="1097" y="183"/>
                      <a:pt x="1097" y="206"/>
                    </a:cubicBezTo>
                    <a:cubicBezTo>
                      <a:pt x="1119" y="297"/>
                      <a:pt x="1119" y="365"/>
                      <a:pt x="1119" y="457"/>
                    </a:cubicBezTo>
                    <a:cubicBezTo>
                      <a:pt x="1097" y="571"/>
                      <a:pt x="1074" y="685"/>
                      <a:pt x="1051" y="799"/>
                    </a:cubicBezTo>
                    <a:cubicBezTo>
                      <a:pt x="1008" y="950"/>
                      <a:pt x="944" y="1081"/>
                      <a:pt x="860" y="1210"/>
                    </a:cubicBezTo>
                    <a:lnTo>
                      <a:pt x="860" y="1210"/>
                    </a:lnTo>
                    <a:cubicBezTo>
                      <a:pt x="863" y="1210"/>
                      <a:pt x="865" y="1210"/>
                      <a:pt x="868" y="1210"/>
                    </a:cubicBezTo>
                    <a:cubicBezTo>
                      <a:pt x="777" y="1347"/>
                      <a:pt x="663" y="1461"/>
                      <a:pt x="549" y="1575"/>
                    </a:cubicBezTo>
                    <a:cubicBezTo>
                      <a:pt x="457" y="1644"/>
                      <a:pt x="389" y="1712"/>
                      <a:pt x="275" y="1758"/>
                    </a:cubicBezTo>
                    <a:cubicBezTo>
                      <a:pt x="206" y="1803"/>
                      <a:pt x="138" y="1826"/>
                      <a:pt x="69" y="1826"/>
                    </a:cubicBezTo>
                    <a:cubicBezTo>
                      <a:pt x="47" y="1849"/>
                      <a:pt x="24" y="1872"/>
                      <a:pt x="24" y="1895"/>
                    </a:cubicBezTo>
                    <a:cubicBezTo>
                      <a:pt x="1" y="1917"/>
                      <a:pt x="1" y="1940"/>
                      <a:pt x="24" y="1963"/>
                    </a:cubicBezTo>
                    <a:cubicBezTo>
                      <a:pt x="24" y="1986"/>
                      <a:pt x="47" y="2009"/>
                      <a:pt x="69" y="2009"/>
                    </a:cubicBezTo>
                    <a:cubicBezTo>
                      <a:pt x="81" y="2020"/>
                      <a:pt x="92" y="2026"/>
                      <a:pt x="104" y="2026"/>
                    </a:cubicBezTo>
                    <a:cubicBezTo>
                      <a:pt x="115" y="2026"/>
                      <a:pt x="126" y="2020"/>
                      <a:pt x="138" y="2009"/>
                    </a:cubicBezTo>
                    <a:cubicBezTo>
                      <a:pt x="184" y="2009"/>
                      <a:pt x="252" y="1986"/>
                      <a:pt x="298" y="1963"/>
                    </a:cubicBezTo>
                    <a:cubicBezTo>
                      <a:pt x="343" y="1963"/>
                      <a:pt x="389" y="1917"/>
                      <a:pt x="435" y="1895"/>
                    </a:cubicBezTo>
                    <a:cubicBezTo>
                      <a:pt x="526" y="1849"/>
                      <a:pt x="594" y="1781"/>
                      <a:pt x="663" y="1735"/>
                    </a:cubicBezTo>
                    <a:cubicBezTo>
                      <a:pt x="823" y="1575"/>
                      <a:pt x="960" y="1415"/>
                      <a:pt x="1074" y="1233"/>
                    </a:cubicBezTo>
                    <a:cubicBezTo>
                      <a:pt x="1165" y="1050"/>
                      <a:pt x="1234" y="868"/>
                      <a:pt x="1279" y="662"/>
                    </a:cubicBezTo>
                    <a:cubicBezTo>
                      <a:pt x="1325" y="479"/>
                      <a:pt x="1325" y="274"/>
                      <a:pt x="1256" y="69"/>
                    </a:cubicBezTo>
                    <a:cubicBezTo>
                      <a:pt x="1256" y="23"/>
                      <a:pt x="1211" y="0"/>
                      <a:pt x="1165" y="0"/>
                    </a:cubicBezTo>
                    <a:close/>
                  </a:path>
                </a:pathLst>
              </a:custGeom>
              <a:solidFill>
                <a:srgbClr val="469C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92" name="Google Shape;7841;p34">
                <a:extLst>
                  <a:ext uri="{FF2B5EF4-FFF2-40B4-BE49-F238E27FC236}">
                    <a16:creationId xmlns:a16="http://schemas.microsoft.com/office/drawing/2014/main" id="{B90041F1-DC3B-370B-5B5E-67E5B19F9B5E}"/>
                  </a:ext>
                </a:extLst>
              </p:cNvPr>
              <p:cNvSpPr/>
              <p:nvPr/>
            </p:nvSpPr>
            <p:spPr>
              <a:xfrm>
                <a:off x="5987800" y="3353650"/>
                <a:ext cx="51950" cy="22425"/>
              </a:xfrm>
              <a:custGeom>
                <a:avLst/>
                <a:gdLst/>
                <a:ahLst/>
                <a:cxnLst/>
                <a:rect l="l" t="t" r="r" b="b"/>
                <a:pathLst>
                  <a:path w="2078" h="897" extrusionOk="0">
                    <a:moveTo>
                      <a:pt x="1028" y="1"/>
                    </a:moveTo>
                    <a:cubicBezTo>
                      <a:pt x="914" y="1"/>
                      <a:pt x="800" y="23"/>
                      <a:pt x="686" y="23"/>
                    </a:cubicBezTo>
                    <a:cubicBezTo>
                      <a:pt x="480" y="69"/>
                      <a:pt x="275" y="115"/>
                      <a:pt x="92" y="138"/>
                    </a:cubicBezTo>
                    <a:cubicBezTo>
                      <a:pt x="46" y="160"/>
                      <a:pt x="1" y="206"/>
                      <a:pt x="24" y="274"/>
                    </a:cubicBezTo>
                    <a:cubicBezTo>
                      <a:pt x="24" y="320"/>
                      <a:pt x="92" y="343"/>
                      <a:pt x="138" y="343"/>
                    </a:cubicBezTo>
                    <a:cubicBezTo>
                      <a:pt x="366" y="297"/>
                      <a:pt x="594" y="229"/>
                      <a:pt x="845" y="206"/>
                    </a:cubicBezTo>
                    <a:cubicBezTo>
                      <a:pt x="902" y="195"/>
                      <a:pt x="965" y="189"/>
                      <a:pt x="1028" y="189"/>
                    </a:cubicBezTo>
                    <a:cubicBezTo>
                      <a:pt x="1091" y="189"/>
                      <a:pt x="1153" y="195"/>
                      <a:pt x="1211" y="206"/>
                    </a:cubicBezTo>
                    <a:cubicBezTo>
                      <a:pt x="1302" y="229"/>
                      <a:pt x="1370" y="252"/>
                      <a:pt x="1462" y="274"/>
                    </a:cubicBezTo>
                    <a:cubicBezTo>
                      <a:pt x="1507" y="320"/>
                      <a:pt x="1553" y="343"/>
                      <a:pt x="1621" y="389"/>
                    </a:cubicBezTo>
                    <a:cubicBezTo>
                      <a:pt x="1667" y="434"/>
                      <a:pt x="1690" y="480"/>
                      <a:pt x="1736" y="526"/>
                    </a:cubicBezTo>
                    <a:cubicBezTo>
                      <a:pt x="1781" y="571"/>
                      <a:pt x="1804" y="617"/>
                      <a:pt x="1827" y="685"/>
                    </a:cubicBezTo>
                    <a:cubicBezTo>
                      <a:pt x="1850" y="731"/>
                      <a:pt x="1850" y="777"/>
                      <a:pt x="1872" y="822"/>
                    </a:cubicBezTo>
                    <a:cubicBezTo>
                      <a:pt x="1872" y="860"/>
                      <a:pt x="1918" y="897"/>
                      <a:pt x="1960" y="897"/>
                    </a:cubicBezTo>
                    <a:cubicBezTo>
                      <a:pt x="1969" y="897"/>
                      <a:pt x="1978" y="895"/>
                      <a:pt x="1987" y="891"/>
                    </a:cubicBezTo>
                    <a:cubicBezTo>
                      <a:pt x="2032" y="891"/>
                      <a:pt x="2078" y="822"/>
                      <a:pt x="2055" y="777"/>
                    </a:cubicBezTo>
                    <a:cubicBezTo>
                      <a:pt x="2032" y="685"/>
                      <a:pt x="2009" y="594"/>
                      <a:pt x="1964" y="503"/>
                    </a:cubicBezTo>
                    <a:cubicBezTo>
                      <a:pt x="1918" y="434"/>
                      <a:pt x="1850" y="343"/>
                      <a:pt x="1781" y="274"/>
                    </a:cubicBezTo>
                    <a:cubicBezTo>
                      <a:pt x="1644" y="138"/>
                      <a:pt x="1462" y="69"/>
                      <a:pt x="1256" y="23"/>
                    </a:cubicBezTo>
                    <a:cubicBezTo>
                      <a:pt x="1188" y="1"/>
                      <a:pt x="1096" y="1"/>
                      <a:pt x="1028" y="1"/>
                    </a:cubicBezTo>
                    <a:close/>
                  </a:path>
                </a:pathLst>
              </a:custGeom>
              <a:solidFill>
                <a:srgbClr val="469C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93" name="Google Shape;7842;p34">
                <a:extLst>
                  <a:ext uri="{FF2B5EF4-FFF2-40B4-BE49-F238E27FC236}">
                    <a16:creationId xmlns:a16="http://schemas.microsoft.com/office/drawing/2014/main" id="{F0550880-E83C-180A-7369-7432E7F4FDBD}"/>
                  </a:ext>
                </a:extLst>
              </p:cNvPr>
              <p:cNvSpPr/>
              <p:nvPr/>
            </p:nvSpPr>
            <p:spPr>
              <a:xfrm>
                <a:off x="5610625" y="3470050"/>
                <a:ext cx="163225" cy="575225"/>
              </a:xfrm>
              <a:custGeom>
                <a:avLst/>
                <a:gdLst/>
                <a:ahLst/>
                <a:cxnLst/>
                <a:rect l="l" t="t" r="r" b="b"/>
                <a:pathLst>
                  <a:path w="6529" h="23009" extrusionOk="0">
                    <a:moveTo>
                      <a:pt x="206" y="1"/>
                    </a:moveTo>
                    <a:cubicBezTo>
                      <a:pt x="183" y="1"/>
                      <a:pt x="183" y="1"/>
                      <a:pt x="183" y="24"/>
                    </a:cubicBezTo>
                    <a:cubicBezTo>
                      <a:pt x="114" y="24"/>
                      <a:pt x="69" y="47"/>
                      <a:pt x="46" y="92"/>
                    </a:cubicBezTo>
                    <a:cubicBezTo>
                      <a:pt x="23" y="115"/>
                      <a:pt x="0" y="184"/>
                      <a:pt x="0" y="229"/>
                    </a:cubicBezTo>
                    <a:cubicBezTo>
                      <a:pt x="639" y="2535"/>
                      <a:pt x="1256" y="4840"/>
                      <a:pt x="1872" y="7145"/>
                    </a:cubicBezTo>
                    <a:cubicBezTo>
                      <a:pt x="2580" y="9702"/>
                      <a:pt x="3264" y="12281"/>
                      <a:pt x="3972" y="14837"/>
                    </a:cubicBezTo>
                    <a:cubicBezTo>
                      <a:pt x="4588" y="17120"/>
                      <a:pt x="5204" y="19402"/>
                      <a:pt x="5821" y="21685"/>
                    </a:cubicBezTo>
                    <a:cubicBezTo>
                      <a:pt x="5935" y="22073"/>
                      <a:pt x="6026" y="22438"/>
                      <a:pt x="6140" y="22826"/>
                    </a:cubicBezTo>
                    <a:cubicBezTo>
                      <a:pt x="6140" y="22895"/>
                      <a:pt x="6163" y="22917"/>
                      <a:pt x="6209" y="22963"/>
                    </a:cubicBezTo>
                    <a:cubicBezTo>
                      <a:pt x="6254" y="22986"/>
                      <a:pt x="6300" y="23009"/>
                      <a:pt x="6346" y="23009"/>
                    </a:cubicBezTo>
                    <a:cubicBezTo>
                      <a:pt x="6414" y="22986"/>
                      <a:pt x="6460" y="22963"/>
                      <a:pt x="6483" y="22917"/>
                    </a:cubicBezTo>
                    <a:cubicBezTo>
                      <a:pt x="6505" y="22895"/>
                      <a:pt x="6528" y="22826"/>
                      <a:pt x="6528" y="22781"/>
                    </a:cubicBezTo>
                    <a:cubicBezTo>
                      <a:pt x="6003" y="20863"/>
                      <a:pt x="5478" y="18946"/>
                      <a:pt x="4953" y="17029"/>
                    </a:cubicBezTo>
                    <a:cubicBezTo>
                      <a:pt x="4269" y="14449"/>
                      <a:pt x="3561" y="11870"/>
                      <a:pt x="2876" y="9291"/>
                    </a:cubicBezTo>
                    <a:cubicBezTo>
                      <a:pt x="2214" y="6940"/>
                      <a:pt x="1575" y="4566"/>
                      <a:pt x="936" y="2192"/>
                    </a:cubicBezTo>
                    <a:cubicBezTo>
                      <a:pt x="753" y="1530"/>
                      <a:pt x="571" y="845"/>
                      <a:pt x="388" y="184"/>
                    </a:cubicBezTo>
                    <a:cubicBezTo>
                      <a:pt x="388" y="138"/>
                      <a:pt x="365" y="92"/>
                      <a:pt x="320" y="47"/>
                    </a:cubicBezTo>
                    <a:cubicBezTo>
                      <a:pt x="274" y="24"/>
                      <a:pt x="251" y="1"/>
                      <a:pt x="206" y="1"/>
                    </a:cubicBezTo>
                    <a:close/>
                  </a:path>
                </a:pathLst>
              </a:custGeom>
              <a:solidFill>
                <a:srgbClr val="469C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94" name="Google Shape;7843;p34">
                <a:extLst>
                  <a:ext uri="{FF2B5EF4-FFF2-40B4-BE49-F238E27FC236}">
                    <a16:creationId xmlns:a16="http://schemas.microsoft.com/office/drawing/2014/main" id="{45103260-A2D5-58A7-0B5D-6115D4DF458B}"/>
                  </a:ext>
                </a:extLst>
              </p:cNvPr>
              <p:cNvSpPr/>
              <p:nvPr/>
            </p:nvSpPr>
            <p:spPr>
              <a:xfrm>
                <a:off x="5952425" y="3360500"/>
                <a:ext cx="171800" cy="619725"/>
              </a:xfrm>
              <a:custGeom>
                <a:avLst/>
                <a:gdLst/>
                <a:ahLst/>
                <a:cxnLst/>
                <a:rect l="l" t="t" r="r" b="b"/>
                <a:pathLst>
                  <a:path w="6872" h="24789" extrusionOk="0">
                    <a:moveTo>
                      <a:pt x="92" y="0"/>
                    </a:moveTo>
                    <a:cubicBezTo>
                      <a:pt x="69" y="0"/>
                      <a:pt x="46" y="23"/>
                      <a:pt x="23" y="23"/>
                    </a:cubicBezTo>
                    <a:cubicBezTo>
                      <a:pt x="23" y="46"/>
                      <a:pt x="1" y="92"/>
                      <a:pt x="23" y="115"/>
                    </a:cubicBezTo>
                    <a:cubicBezTo>
                      <a:pt x="685" y="2625"/>
                      <a:pt x="1370" y="5136"/>
                      <a:pt x="2055" y="7670"/>
                    </a:cubicBezTo>
                    <a:cubicBezTo>
                      <a:pt x="2808" y="10409"/>
                      <a:pt x="3561" y="13171"/>
                      <a:pt x="4292" y="15933"/>
                    </a:cubicBezTo>
                    <a:cubicBezTo>
                      <a:pt x="4999" y="18535"/>
                      <a:pt x="5707" y="21137"/>
                      <a:pt x="6415" y="23739"/>
                    </a:cubicBezTo>
                    <a:cubicBezTo>
                      <a:pt x="6506" y="24058"/>
                      <a:pt x="6597" y="24378"/>
                      <a:pt x="6688" y="24697"/>
                    </a:cubicBezTo>
                    <a:cubicBezTo>
                      <a:pt x="6688" y="24697"/>
                      <a:pt x="6688" y="24720"/>
                      <a:pt x="6688" y="24720"/>
                    </a:cubicBezTo>
                    <a:cubicBezTo>
                      <a:pt x="6688" y="24743"/>
                      <a:pt x="6688" y="24766"/>
                      <a:pt x="6711" y="24766"/>
                    </a:cubicBezTo>
                    <a:cubicBezTo>
                      <a:pt x="6734" y="24789"/>
                      <a:pt x="6757" y="24789"/>
                      <a:pt x="6803" y="24789"/>
                    </a:cubicBezTo>
                    <a:cubicBezTo>
                      <a:pt x="6825" y="24789"/>
                      <a:pt x="6848" y="24766"/>
                      <a:pt x="6848" y="24766"/>
                    </a:cubicBezTo>
                    <a:cubicBezTo>
                      <a:pt x="6871" y="24743"/>
                      <a:pt x="6871" y="24697"/>
                      <a:pt x="6871" y="24675"/>
                    </a:cubicBezTo>
                    <a:cubicBezTo>
                      <a:pt x="6780" y="24309"/>
                      <a:pt x="6666" y="23921"/>
                      <a:pt x="6574" y="23533"/>
                    </a:cubicBezTo>
                    <a:lnTo>
                      <a:pt x="5593" y="19973"/>
                    </a:lnTo>
                    <a:lnTo>
                      <a:pt x="3265" y="11390"/>
                    </a:lnTo>
                    <a:cubicBezTo>
                      <a:pt x="2557" y="8743"/>
                      <a:pt x="1827" y="6095"/>
                      <a:pt x="1119" y="3447"/>
                    </a:cubicBezTo>
                    <a:cubicBezTo>
                      <a:pt x="822" y="2329"/>
                      <a:pt x="503" y="1210"/>
                      <a:pt x="206" y="69"/>
                    </a:cubicBezTo>
                    <a:cubicBezTo>
                      <a:pt x="206" y="46"/>
                      <a:pt x="183" y="23"/>
                      <a:pt x="160" y="23"/>
                    </a:cubicBezTo>
                    <a:cubicBezTo>
                      <a:pt x="160" y="0"/>
                      <a:pt x="138" y="0"/>
                      <a:pt x="115" y="0"/>
                    </a:cubicBezTo>
                    <a:close/>
                  </a:path>
                </a:pathLst>
              </a:custGeom>
              <a:solidFill>
                <a:srgbClr val="B9945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95" name="Google Shape;7844;p34">
                <a:extLst>
                  <a:ext uri="{FF2B5EF4-FFF2-40B4-BE49-F238E27FC236}">
                    <a16:creationId xmlns:a16="http://schemas.microsoft.com/office/drawing/2014/main" id="{1E0F3B0D-23C4-A02C-621D-6C48D22869C1}"/>
                  </a:ext>
                </a:extLst>
              </p:cNvPr>
              <p:cNvSpPr/>
              <p:nvPr/>
            </p:nvSpPr>
            <p:spPr>
              <a:xfrm>
                <a:off x="5971250" y="3353650"/>
                <a:ext cx="172375" cy="622025"/>
              </a:xfrm>
              <a:custGeom>
                <a:avLst/>
                <a:gdLst/>
                <a:ahLst/>
                <a:cxnLst/>
                <a:rect l="l" t="t" r="r" b="b"/>
                <a:pathLst>
                  <a:path w="6895" h="24881" extrusionOk="0">
                    <a:moveTo>
                      <a:pt x="69" y="1"/>
                    </a:moveTo>
                    <a:cubicBezTo>
                      <a:pt x="47" y="1"/>
                      <a:pt x="24" y="1"/>
                      <a:pt x="24" y="23"/>
                    </a:cubicBezTo>
                    <a:cubicBezTo>
                      <a:pt x="1" y="46"/>
                      <a:pt x="1" y="69"/>
                      <a:pt x="1" y="115"/>
                    </a:cubicBezTo>
                    <a:cubicBezTo>
                      <a:pt x="663" y="2580"/>
                      <a:pt x="1348" y="5045"/>
                      <a:pt x="2009" y="7510"/>
                    </a:cubicBezTo>
                    <a:cubicBezTo>
                      <a:pt x="2786" y="10363"/>
                      <a:pt x="3539" y="13194"/>
                      <a:pt x="4315" y="16047"/>
                    </a:cubicBezTo>
                    <a:lnTo>
                      <a:pt x="6438" y="23899"/>
                    </a:lnTo>
                    <a:cubicBezTo>
                      <a:pt x="6529" y="24195"/>
                      <a:pt x="6620" y="24492"/>
                      <a:pt x="6689" y="24789"/>
                    </a:cubicBezTo>
                    <a:cubicBezTo>
                      <a:pt x="6689" y="24812"/>
                      <a:pt x="6711" y="24834"/>
                      <a:pt x="6734" y="24857"/>
                    </a:cubicBezTo>
                    <a:cubicBezTo>
                      <a:pt x="6757" y="24880"/>
                      <a:pt x="6780" y="24880"/>
                      <a:pt x="6803" y="24880"/>
                    </a:cubicBezTo>
                    <a:cubicBezTo>
                      <a:pt x="6826" y="24880"/>
                      <a:pt x="6848" y="24857"/>
                      <a:pt x="6871" y="24834"/>
                    </a:cubicBezTo>
                    <a:cubicBezTo>
                      <a:pt x="6871" y="24812"/>
                      <a:pt x="6894" y="24789"/>
                      <a:pt x="6894" y="24766"/>
                    </a:cubicBezTo>
                    <a:cubicBezTo>
                      <a:pt x="6483" y="23328"/>
                      <a:pt x="6095" y="21867"/>
                      <a:pt x="5707" y="20429"/>
                    </a:cubicBezTo>
                    <a:cubicBezTo>
                      <a:pt x="4931" y="17530"/>
                      <a:pt x="4132" y="14654"/>
                      <a:pt x="3356" y="11756"/>
                    </a:cubicBezTo>
                    <a:cubicBezTo>
                      <a:pt x="2626" y="9017"/>
                      <a:pt x="1873" y="6300"/>
                      <a:pt x="1142" y="3561"/>
                    </a:cubicBezTo>
                    <a:cubicBezTo>
                      <a:pt x="823" y="2397"/>
                      <a:pt x="503" y="1233"/>
                      <a:pt x="183" y="69"/>
                    </a:cubicBezTo>
                    <a:cubicBezTo>
                      <a:pt x="183" y="46"/>
                      <a:pt x="183" y="23"/>
                      <a:pt x="161" y="23"/>
                    </a:cubicBezTo>
                    <a:cubicBezTo>
                      <a:pt x="138" y="1"/>
                      <a:pt x="115" y="1"/>
                      <a:pt x="92" y="1"/>
                    </a:cubicBezTo>
                    <a:close/>
                  </a:path>
                </a:pathLst>
              </a:custGeom>
              <a:solidFill>
                <a:srgbClr val="B9945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96" name="Google Shape;7845;p34">
                <a:extLst>
                  <a:ext uri="{FF2B5EF4-FFF2-40B4-BE49-F238E27FC236}">
                    <a16:creationId xmlns:a16="http://schemas.microsoft.com/office/drawing/2014/main" id="{44A8F4F1-D469-D58B-B6C8-D1205C52D359}"/>
                  </a:ext>
                </a:extLst>
              </p:cNvPr>
              <p:cNvSpPr/>
              <p:nvPr/>
            </p:nvSpPr>
            <p:spPr>
              <a:xfrm>
                <a:off x="6119625" y="3971650"/>
                <a:ext cx="23425" cy="9825"/>
              </a:xfrm>
              <a:custGeom>
                <a:avLst/>
                <a:gdLst/>
                <a:ahLst/>
                <a:cxnLst/>
                <a:rect l="l" t="t" r="r" b="b"/>
                <a:pathLst>
                  <a:path w="937" h="393" extrusionOk="0">
                    <a:moveTo>
                      <a:pt x="822" y="0"/>
                    </a:moveTo>
                    <a:cubicBezTo>
                      <a:pt x="799" y="0"/>
                      <a:pt x="776" y="0"/>
                      <a:pt x="754" y="23"/>
                    </a:cubicBezTo>
                    <a:cubicBezTo>
                      <a:pt x="754" y="23"/>
                      <a:pt x="731" y="46"/>
                      <a:pt x="708" y="46"/>
                    </a:cubicBezTo>
                    <a:cubicBezTo>
                      <a:pt x="640" y="92"/>
                      <a:pt x="571" y="114"/>
                      <a:pt x="503" y="137"/>
                    </a:cubicBezTo>
                    <a:cubicBezTo>
                      <a:pt x="411" y="160"/>
                      <a:pt x="343" y="183"/>
                      <a:pt x="252" y="183"/>
                    </a:cubicBezTo>
                    <a:lnTo>
                      <a:pt x="115" y="183"/>
                    </a:lnTo>
                    <a:cubicBezTo>
                      <a:pt x="69" y="183"/>
                      <a:pt x="23" y="229"/>
                      <a:pt x="23" y="274"/>
                    </a:cubicBezTo>
                    <a:cubicBezTo>
                      <a:pt x="0" y="320"/>
                      <a:pt x="46" y="366"/>
                      <a:pt x="92" y="388"/>
                    </a:cubicBezTo>
                    <a:cubicBezTo>
                      <a:pt x="128" y="391"/>
                      <a:pt x="164" y="393"/>
                      <a:pt x="200" y="393"/>
                    </a:cubicBezTo>
                    <a:cubicBezTo>
                      <a:pt x="455" y="393"/>
                      <a:pt x="690" y="320"/>
                      <a:pt x="891" y="160"/>
                    </a:cubicBezTo>
                    <a:cubicBezTo>
                      <a:pt x="936" y="137"/>
                      <a:pt x="936" y="69"/>
                      <a:pt x="891" y="23"/>
                    </a:cubicBezTo>
                    <a:cubicBezTo>
                      <a:pt x="891" y="0"/>
                      <a:pt x="845" y="0"/>
                      <a:pt x="822" y="0"/>
                    </a:cubicBezTo>
                    <a:close/>
                  </a:path>
                </a:pathLst>
              </a:custGeom>
              <a:solidFill>
                <a:srgbClr val="B9945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97" name="Google Shape;7846;p34">
                <a:extLst>
                  <a:ext uri="{FF2B5EF4-FFF2-40B4-BE49-F238E27FC236}">
                    <a16:creationId xmlns:a16="http://schemas.microsoft.com/office/drawing/2014/main" id="{B7CACF33-9BD4-6861-6771-B36ECBD151EB}"/>
                  </a:ext>
                </a:extLst>
              </p:cNvPr>
              <p:cNvSpPr/>
              <p:nvPr/>
            </p:nvSpPr>
            <p:spPr>
              <a:xfrm>
                <a:off x="5952425" y="3353650"/>
                <a:ext cx="22850" cy="11150"/>
              </a:xfrm>
              <a:custGeom>
                <a:avLst/>
                <a:gdLst/>
                <a:ahLst/>
                <a:cxnLst/>
                <a:rect l="l" t="t" r="r" b="b"/>
                <a:pathLst>
                  <a:path w="914" h="446" extrusionOk="0">
                    <a:moveTo>
                      <a:pt x="617" y="1"/>
                    </a:moveTo>
                    <a:cubicBezTo>
                      <a:pt x="548" y="23"/>
                      <a:pt x="480" y="46"/>
                      <a:pt x="411" y="69"/>
                    </a:cubicBezTo>
                    <a:cubicBezTo>
                      <a:pt x="275" y="115"/>
                      <a:pt x="138" y="183"/>
                      <a:pt x="46" y="274"/>
                    </a:cubicBezTo>
                    <a:cubicBezTo>
                      <a:pt x="1" y="297"/>
                      <a:pt x="1" y="366"/>
                      <a:pt x="23" y="411"/>
                    </a:cubicBezTo>
                    <a:cubicBezTo>
                      <a:pt x="46" y="434"/>
                      <a:pt x="69" y="446"/>
                      <a:pt x="92" y="446"/>
                    </a:cubicBezTo>
                    <a:cubicBezTo>
                      <a:pt x="115" y="446"/>
                      <a:pt x="138" y="434"/>
                      <a:pt x="160" y="411"/>
                    </a:cubicBezTo>
                    <a:cubicBezTo>
                      <a:pt x="183" y="389"/>
                      <a:pt x="229" y="366"/>
                      <a:pt x="252" y="343"/>
                    </a:cubicBezTo>
                    <a:cubicBezTo>
                      <a:pt x="343" y="297"/>
                      <a:pt x="411" y="252"/>
                      <a:pt x="503" y="229"/>
                    </a:cubicBezTo>
                    <a:cubicBezTo>
                      <a:pt x="594" y="206"/>
                      <a:pt x="685" y="183"/>
                      <a:pt x="754" y="183"/>
                    </a:cubicBezTo>
                    <a:lnTo>
                      <a:pt x="800" y="183"/>
                    </a:lnTo>
                    <a:cubicBezTo>
                      <a:pt x="822" y="183"/>
                      <a:pt x="845" y="183"/>
                      <a:pt x="868" y="160"/>
                    </a:cubicBezTo>
                    <a:cubicBezTo>
                      <a:pt x="891" y="138"/>
                      <a:pt x="914" y="115"/>
                      <a:pt x="914" y="92"/>
                    </a:cubicBezTo>
                    <a:cubicBezTo>
                      <a:pt x="914" y="46"/>
                      <a:pt x="868" y="1"/>
                      <a:pt x="822" y="1"/>
                    </a:cubicBezTo>
                    <a:close/>
                  </a:path>
                </a:pathLst>
              </a:custGeom>
              <a:solidFill>
                <a:srgbClr val="B9945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98" name="Google Shape;7847;p34">
                <a:extLst>
                  <a:ext uri="{FF2B5EF4-FFF2-40B4-BE49-F238E27FC236}">
                    <a16:creationId xmlns:a16="http://schemas.microsoft.com/office/drawing/2014/main" id="{BBE8404F-926C-E158-93C9-74AC2C65B398}"/>
                  </a:ext>
                </a:extLst>
              </p:cNvPr>
              <p:cNvSpPr/>
              <p:nvPr/>
            </p:nvSpPr>
            <p:spPr>
              <a:xfrm>
                <a:off x="5780675" y="3854675"/>
                <a:ext cx="67350" cy="57450"/>
              </a:xfrm>
              <a:custGeom>
                <a:avLst/>
                <a:gdLst/>
                <a:ahLst/>
                <a:cxnLst/>
                <a:rect l="l" t="t" r="r" b="b"/>
                <a:pathLst>
                  <a:path w="2694" h="2298" extrusionOk="0">
                    <a:moveTo>
                      <a:pt x="2488" y="0"/>
                    </a:moveTo>
                    <a:cubicBezTo>
                      <a:pt x="2443" y="23"/>
                      <a:pt x="2397" y="69"/>
                      <a:pt x="2397" y="114"/>
                    </a:cubicBezTo>
                    <a:cubicBezTo>
                      <a:pt x="2397" y="137"/>
                      <a:pt x="2397" y="137"/>
                      <a:pt x="2397" y="137"/>
                    </a:cubicBezTo>
                    <a:lnTo>
                      <a:pt x="2420" y="137"/>
                    </a:lnTo>
                    <a:cubicBezTo>
                      <a:pt x="2420" y="160"/>
                      <a:pt x="2420" y="160"/>
                      <a:pt x="2420" y="160"/>
                    </a:cubicBezTo>
                    <a:cubicBezTo>
                      <a:pt x="2420" y="160"/>
                      <a:pt x="2420" y="183"/>
                      <a:pt x="2420" y="183"/>
                    </a:cubicBezTo>
                    <a:cubicBezTo>
                      <a:pt x="2420" y="206"/>
                      <a:pt x="2420" y="206"/>
                      <a:pt x="2420" y="206"/>
                    </a:cubicBezTo>
                    <a:cubicBezTo>
                      <a:pt x="2420" y="228"/>
                      <a:pt x="2420" y="228"/>
                      <a:pt x="2420" y="228"/>
                    </a:cubicBezTo>
                    <a:lnTo>
                      <a:pt x="2443" y="228"/>
                    </a:lnTo>
                    <a:cubicBezTo>
                      <a:pt x="2443" y="228"/>
                      <a:pt x="2443" y="228"/>
                      <a:pt x="2443" y="251"/>
                    </a:cubicBezTo>
                    <a:cubicBezTo>
                      <a:pt x="2443" y="251"/>
                      <a:pt x="2443" y="274"/>
                      <a:pt x="2443" y="274"/>
                    </a:cubicBezTo>
                    <a:cubicBezTo>
                      <a:pt x="2443" y="320"/>
                      <a:pt x="2465" y="343"/>
                      <a:pt x="2465" y="388"/>
                    </a:cubicBezTo>
                    <a:cubicBezTo>
                      <a:pt x="2488" y="457"/>
                      <a:pt x="2488" y="548"/>
                      <a:pt x="2488" y="639"/>
                    </a:cubicBezTo>
                    <a:cubicBezTo>
                      <a:pt x="2488" y="617"/>
                      <a:pt x="2488" y="616"/>
                      <a:pt x="2488" y="616"/>
                    </a:cubicBezTo>
                    <a:lnTo>
                      <a:pt x="2488" y="616"/>
                    </a:lnTo>
                    <a:cubicBezTo>
                      <a:pt x="2511" y="799"/>
                      <a:pt x="2488" y="959"/>
                      <a:pt x="2465" y="1141"/>
                    </a:cubicBezTo>
                    <a:cubicBezTo>
                      <a:pt x="2443" y="1278"/>
                      <a:pt x="2397" y="1415"/>
                      <a:pt x="2328" y="1529"/>
                    </a:cubicBezTo>
                    <a:cubicBezTo>
                      <a:pt x="2283" y="1621"/>
                      <a:pt x="2237" y="1712"/>
                      <a:pt x="2169" y="1803"/>
                    </a:cubicBezTo>
                    <a:cubicBezTo>
                      <a:pt x="2100" y="1849"/>
                      <a:pt x="2054" y="1917"/>
                      <a:pt x="1986" y="1963"/>
                    </a:cubicBezTo>
                    <a:cubicBezTo>
                      <a:pt x="1918" y="2009"/>
                      <a:pt x="1849" y="2032"/>
                      <a:pt x="1781" y="2054"/>
                    </a:cubicBezTo>
                    <a:cubicBezTo>
                      <a:pt x="1690" y="2077"/>
                      <a:pt x="1622" y="2100"/>
                      <a:pt x="1555" y="2100"/>
                    </a:cubicBezTo>
                    <a:lnTo>
                      <a:pt x="1555" y="2100"/>
                    </a:lnTo>
                    <a:cubicBezTo>
                      <a:pt x="1470" y="2100"/>
                      <a:pt x="1387" y="2098"/>
                      <a:pt x="1324" y="2077"/>
                    </a:cubicBezTo>
                    <a:cubicBezTo>
                      <a:pt x="1233" y="2054"/>
                      <a:pt x="1141" y="2032"/>
                      <a:pt x="1073" y="1986"/>
                    </a:cubicBezTo>
                    <a:cubicBezTo>
                      <a:pt x="959" y="1940"/>
                      <a:pt x="868" y="1872"/>
                      <a:pt x="776" y="1803"/>
                    </a:cubicBezTo>
                    <a:cubicBezTo>
                      <a:pt x="662" y="1689"/>
                      <a:pt x="548" y="1575"/>
                      <a:pt x="457" y="1438"/>
                    </a:cubicBezTo>
                    <a:cubicBezTo>
                      <a:pt x="457" y="1438"/>
                      <a:pt x="457" y="1438"/>
                      <a:pt x="457" y="1461"/>
                    </a:cubicBezTo>
                    <a:cubicBezTo>
                      <a:pt x="343" y="1278"/>
                      <a:pt x="251" y="1096"/>
                      <a:pt x="183" y="913"/>
                    </a:cubicBezTo>
                    <a:cubicBezTo>
                      <a:pt x="183" y="890"/>
                      <a:pt x="160" y="868"/>
                      <a:pt x="137" y="868"/>
                    </a:cubicBezTo>
                    <a:cubicBezTo>
                      <a:pt x="126" y="856"/>
                      <a:pt x="114" y="850"/>
                      <a:pt x="103" y="850"/>
                    </a:cubicBezTo>
                    <a:cubicBezTo>
                      <a:pt x="92" y="850"/>
                      <a:pt x="80" y="856"/>
                      <a:pt x="69" y="868"/>
                    </a:cubicBezTo>
                    <a:cubicBezTo>
                      <a:pt x="46" y="868"/>
                      <a:pt x="23" y="890"/>
                      <a:pt x="23" y="913"/>
                    </a:cubicBezTo>
                    <a:cubicBezTo>
                      <a:pt x="0" y="936"/>
                      <a:pt x="0" y="959"/>
                      <a:pt x="23" y="1004"/>
                    </a:cubicBezTo>
                    <a:cubicBezTo>
                      <a:pt x="160" y="1392"/>
                      <a:pt x="388" y="1735"/>
                      <a:pt x="708" y="2009"/>
                    </a:cubicBezTo>
                    <a:cubicBezTo>
                      <a:pt x="890" y="2146"/>
                      <a:pt x="1096" y="2237"/>
                      <a:pt x="1301" y="2283"/>
                    </a:cubicBezTo>
                    <a:cubicBezTo>
                      <a:pt x="1377" y="2292"/>
                      <a:pt x="1449" y="2298"/>
                      <a:pt x="1520" y="2298"/>
                    </a:cubicBezTo>
                    <a:cubicBezTo>
                      <a:pt x="1620" y="2298"/>
                      <a:pt x="1719" y="2287"/>
                      <a:pt x="1826" y="2260"/>
                    </a:cubicBezTo>
                    <a:cubicBezTo>
                      <a:pt x="1918" y="2214"/>
                      <a:pt x="2009" y="2169"/>
                      <a:pt x="2077" y="2123"/>
                    </a:cubicBezTo>
                    <a:cubicBezTo>
                      <a:pt x="2123" y="2100"/>
                      <a:pt x="2169" y="2054"/>
                      <a:pt x="2214" y="2032"/>
                    </a:cubicBezTo>
                    <a:cubicBezTo>
                      <a:pt x="2260" y="1986"/>
                      <a:pt x="2306" y="1940"/>
                      <a:pt x="2328" y="1895"/>
                    </a:cubicBezTo>
                    <a:cubicBezTo>
                      <a:pt x="2443" y="1758"/>
                      <a:pt x="2534" y="1575"/>
                      <a:pt x="2579" y="1415"/>
                    </a:cubicBezTo>
                    <a:cubicBezTo>
                      <a:pt x="2648" y="1233"/>
                      <a:pt x="2694" y="1027"/>
                      <a:pt x="2694" y="822"/>
                    </a:cubicBezTo>
                    <a:cubicBezTo>
                      <a:pt x="2694" y="662"/>
                      <a:pt x="2671" y="502"/>
                      <a:pt x="2648" y="365"/>
                    </a:cubicBezTo>
                    <a:cubicBezTo>
                      <a:pt x="2648" y="365"/>
                      <a:pt x="2648" y="365"/>
                      <a:pt x="2648" y="343"/>
                    </a:cubicBezTo>
                    <a:cubicBezTo>
                      <a:pt x="2648" y="320"/>
                      <a:pt x="2648" y="274"/>
                      <a:pt x="2625" y="251"/>
                    </a:cubicBezTo>
                    <a:cubicBezTo>
                      <a:pt x="2625" y="228"/>
                      <a:pt x="2625" y="228"/>
                      <a:pt x="2625" y="206"/>
                    </a:cubicBezTo>
                    <a:cubicBezTo>
                      <a:pt x="2625" y="206"/>
                      <a:pt x="2625" y="183"/>
                      <a:pt x="2625" y="183"/>
                    </a:cubicBezTo>
                    <a:cubicBezTo>
                      <a:pt x="2625" y="160"/>
                      <a:pt x="2625" y="160"/>
                      <a:pt x="2625" y="160"/>
                    </a:cubicBezTo>
                    <a:cubicBezTo>
                      <a:pt x="2602" y="160"/>
                      <a:pt x="2602" y="160"/>
                      <a:pt x="2602" y="137"/>
                    </a:cubicBezTo>
                    <a:cubicBezTo>
                      <a:pt x="2602" y="114"/>
                      <a:pt x="2602" y="114"/>
                      <a:pt x="2602" y="114"/>
                    </a:cubicBezTo>
                    <a:lnTo>
                      <a:pt x="2602" y="91"/>
                    </a:lnTo>
                    <a:cubicBezTo>
                      <a:pt x="2579" y="46"/>
                      <a:pt x="2557" y="0"/>
                      <a:pt x="2488" y="0"/>
                    </a:cubicBezTo>
                    <a:close/>
                  </a:path>
                </a:pathLst>
              </a:custGeom>
              <a:solidFill>
                <a:srgbClr val="3535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99" name="Google Shape;7848;p34">
                <a:extLst>
                  <a:ext uri="{FF2B5EF4-FFF2-40B4-BE49-F238E27FC236}">
                    <a16:creationId xmlns:a16="http://schemas.microsoft.com/office/drawing/2014/main" id="{0A897839-1AF8-37BD-2E9D-EE609B9E5AD7}"/>
                  </a:ext>
                </a:extLst>
              </p:cNvPr>
              <p:cNvSpPr/>
              <p:nvPr/>
            </p:nvSpPr>
            <p:spPr>
              <a:xfrm>
                <a:off x="5992375" y="3796450"/>
                <a:ext cx="68500" cy="57100"/>
              </a:xfrm>
              <a:custGeom>
                <a:avLst/>
                <a:gdLst/>
                <a:ahLst/>
                <a:cxnLst/>
                <a:rect l="l" t="t" r="r" b="b"/>
                <a:pathLst>
                  <a:path w="2740" h="2284" extrusionOk="0">
                    <a:moveTo>
                      <a:pt x="2557" y="1"/>
                    </a:moveTo>
                    <a:cubicBezTo>
                      <a:pt x="2557" y="1"/>
                      <a:pt x="2557" y="1"/>
                      <a:pt x="2534" y="24"/>
                    </a:cubicBezTo>
                    <a:cubicBezTo>
                      <a:pt x="2488" y="24"/>
                      <a:pt x="2443" y="69"/>
                      <a:pt x="2466" y="138"/>
                    </a:cubicBezTo>
                    <a:cubicBezTo>
                      <a:pt x="2466" y="161"/>
                      <a:pt x="2466" y="161"/>
                      <a:pt x="2466" y="161"/>
                    </a:cubicBezTo>
                    <a:cubicBezTo>
                      <a:pt x="2466" y="184"/>
                      <a:pt x="2466" y="184"/>
                      <a:pt x="2488" y="184"/>
                    </a:cubicBezTo>
                    <a:cubicBezTo>
                      <a:pt x="2488" y="184"/>
                      <a:pt x="2488" y="184"/>
                      <a:pt x="2488" y="206"/>
                    </a:cubicBezTo>
                    <a:lnTo>
                      <a:pt x="2488" y="229"/>
                    </a:lnTo>
                    <a:cubicBezTo>
                      <a:pt x="2488" y="229"/>
                      <a:pt x="2488" y="252"/>
                      <a:pt x="2488" y="252"/>
                    </a:cubicBezTo>
                    <a:cubicBezTo>
                      <a:pt x="2511" y="298"/>
                      <a:pt x="2511" y="321"/>
                      <a:pt x="2511" y="366"/>
                    </a:cubicBezTo>
                    <a:cubicBezTo>
                      <a:pt x="2511" y="366"/>
                      <a:pt x="2511" y="389"/>
                      <a:pt x="2511" y="389"/>
                    </a:cubicBezTo>
                    <a:cubicBezTo>
                      <a:pt x="2534" y="435"/>
                      <a:pt x="2534" y="480"/>
                      <a:pt x="2534" y="526"/>
                    </a:cubicBezTo>
                    <a:cubicBezTo>
                      <a:pt x="2534" y="549"/>
                      <a:pt x="2534" y="572"/>
                      <a:pt x="2534" y="594"/>
                    </a:cubicBezTo>
                    <a:cubicBezTo>
                      <a:pt x="2557" y="777"/>
                      <a:pt x="2534" y="960"/>
                      <a:pt x="2511" y="1142"/>
                    </a:cubicBezTo>
                    <a:cubicBezTo>
                      <a:pt x="2488" y="1256"/>
                      <a:pt x="2443" y="1393"/>
                      <a:pt x="2374" y="1507"/>
                    </a:cubicBezTo>
                    <a:cubicBezTo>
                      <a:pt x="2329" y="1599"/>
                      <a:pt x="2283" y="1690"/>
                      <a:pt x="2214" y="1781"/>
                    </a:cubicBezTo>
                    <a:cubicBezTo>
                      <a:pt x="2169" y="1827"/>
                      <a:pt x="2100" y="1895"/>
                      <a:pt x="2032" y="1941"/>
                    </a:cubicBezTo>
                    <a:cubicBezTo>
                      <a:pt x="1963" y="1987"/>
                      <a:pt x="1895" y="2010"/>
                      <a:pt x="1826" y="2032"/>
                    </a:cubicBezTo>
                    <a:cubicBezTo>
                      <a:pt x="1758" y="2055"/>
                      <a:pt x="1689" y="2078"/>
                      <a:pt x="1621" y="2078"/>
                    </a:cubicBezTo>
                    <a:cubicBezTo>
                      <a:pt x="1530" y="2078"/>
                      <a:pt x="1461" y="2078"/>
                      <a:pt x="1370" y="2055"/>
                    </a:cubicBezTo>
                    <a:cubicBezTo>
                      <a:pt x="1279" y="2032"/>
                      <a:pt x="1187" y="2010"/>
                      <a:pt x="1119" y="1964"/>
                    </a:cubicBezTo>
                    <a:cubicBezTo>
                      <a:pt x="1005" y="1918"/>
                      <a:pt x="913" y="1850"/>
                      <a:pt x="822" y="1781"/>
                    </a:cubicBezTo>
                    <a:cubicBezTo>
                      <a:pt x="708" y="1667"/>
                      <a:pt x="594" y="1553"/>
                      <a:pt x="503" y="1416"/>
                    </a:cubicBezTo>
                    <a:cubicBezTo>
                      <a:pt x="388" y="1234"/>
                      <a:pt x="297" y="1074"/>
                      <a:pt x="251" y="868"/>
                    </a:cubicBezTo>
                    <a:cubicBezTo>
                      <a:pt x="229" y="846"/>
                      <a:pt x="206" y="800"/>
                      <a:pt x="206" y="754"/>
                    </a:cubicBezTo>
                    <a:cubicBezTo>
                      <a:pt x="206" y="731"/>
                      <a:pt x="183" y="709"/>
                      <a:pt x="160" y="686"/>
                    </a:cubicBezTo>
                    <a:cubicBezTo>
                      <a:pt x="145" y="686"/>
                      <a:pt x="130" y="676"/>
                      <a:pt x="115" y="676"/>
                    </a:cubicBezTo>
                    <a:cubicBezTo>
                      <a:pt x="107" y="676"/>
                      <a:pt x="99" y="678"/>
                      <a:pt x="92" y="686"/>
                    </a:cubicBezTo>
                    <a:cubicBezTo>
                      <a:pt x="46" y="686"/>
                      <a:pt x="0" y="731"/>
                      <a:pt x="23" y="800"/>
                    </a:cubicBezTo>
                    <a:cubicBezTo>
                      <a:pt x="69" y="982"/>
                      <a:pt x="137" y="1165"/>
                      <a:pt x="251" y="1348"/>
                    </a:cubicBezTo>
                    <a:cubicBezTo>
                      <a:pt x="343" y="1530"/>
                      <a:pt x="457" y="1690"/>
                      <a:pt x="594" y="1827"/>
                    </a:cubicBezTo>
                    <a:cubicBezTo>
                      <a:pt x="754" y="1987"/>
                      <a:pt x="913" y="2101"/>
                      <a:pt x="1119" y="2192"/>
                    </a:cubicBezTo>
                    <a:cubicBezTo>
                      <a:pt x="1256" y="2253"/>
                      <a:pt x="1403" y="2283"/>
                      <a:pt x="1547" y="2283"/>
                    </a:cubicBezTo>
                    <a:cubicBezTo>
                      <a:pt x="1618" y="2283"/>
                      <a:pt x="1689" y="2276"/>
                      <a:pt x="1758" y="2261"/>
                    </a:cubicBezTo>
                    <a:cubicBezTo>
                      <a:pt x="1872" y="2238"/>
                      <a:pt x="1963" y="2192"/>
                      <a:pt x="2077" y="2147"/>
                    </a:cubicBezTo>
                    <a:cubicBezTo>
                      <a:pt x="2146" y="2101"/>
                      <a:pt x="2214" y="2032"/>
                      <a:pt x="2283" y="1964"/>
                    </a:cubicBezTo>
                    <a:cubicBezTo>
                      <a:pt x="2420" y="1850"/>
                      <a:pt x="2511" y="1713"/>
                      <a:pt x="2580" y="1553"/>
                    </a:cubicBezTo>
                    <a:cubicBezTo>
                      <a:pt x="2671" y="1370"/>
                      <a:pt x="2717" y="1165"/>
                      <a:pt x="2739" y="960"/>
                    </a:cubicBezTo>
                    <a:cubicBezTo>
                      <a:pt x="2739" y="800"/>
                      <a:pt x="2739" y="640"/>
                      <a:pt x="2739" y="503"/>
                    </a:cubicBezTo>
                    <a:cubicBezTo>
                      <a:pt x="2739" y="503"/>
                      <a:pt x="2739" y="480"/>
                      <a:pt x="2739" y="480"/>
                    </a:cubicBezTo>
                    <a:cubicBezTo>
                      <a:pt x="2717" y="457"/>
                      <a:pt x="2717" y="412"/>
                      <a:pt x="2717" y="366"/>
                    </a:cubicBezTo>
                    <a:cubicBezTo>
                      <a:pt x="2717" y="343"/>
                      <a:pt x="2717" y="343"/>
                      <a:pt x="2717" y="321"/>
                    </a:cubicBezTo>
                    <a:lnTo>
                      <a:pt x="2694" y="321"/>
                    </a:lnTo>
                    <a:cubicBezTo>
                      <a:pt x="2694" y="275"/>
                      <a:pt x="2694" y="252"/>
                      <a:pt x="2694" y="206"/>
                    </a:cubicBezTo>
                    <a:lnTo>
                      <a:pt x="2671" y="206"/>
                    </a:lnTo>
                    <a:cubicBezTo>
                      <a:pt x="2671" y="206"/>
                      <a:pt x="2671" y="184"/>
                      <a:pt x="2671" y="184"/>
                    </a:cubicBezTo>
                    <a:cubicBezTo>
                      <a:pt x="2671" y="184"/>
                      <a:pt x="2671" y="161"/>
                      <a:pt x="2671" y="161"/>
                    </a:cubicBezTo>
                    <a:cubicBezTo>
                      <a:pt x="2671" y="161"/>
                      <a:pt x="2671" y="138"/>
                      <a:pt x="2671" y="138"/>
                    </a:cubicBezTo>
                    <a:cubicBezTo>
                      <a:pt x="2671" y="138"/>
                      <a:pt x="2671" y="115"/>
                      <a:pt x="2671" y="115"/>
                    </a:cubicBezTo>
                    <a:cubicBezTo>
                      <a:pt x="2671" y="115"/>
                      <a:pt x="2648" y="92"/>
                      <a:pt x="2648" y="92"/>
                    </a:cubicBezTo>
                    <a:cubicBezTo>
                      <a:pt x="2648" y="47"/>
                      <a:pt x="2602" y="1"/>
                      <a:pt x="2557" y="1"/>
                    </a:cubicBezTo>
                    <a:close/>
                  </a:path>
                </a:pathLst>
              </a:custGeom>
              <a:solidFill>
                <a:srgbClr val="3535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00" name="Google Shape;7849;p34">
                <a:extLst>
                  <a:ext uri="{FF2B5EF4-FFF2-40B4-BE49-F238E27FC236}">
                    <a16:creationId xmlns:a16="http://schemas.microsoft.com/office/drawing/2014/main" id="{D00E63CB-347E-639E-B8B4-1C5F746F8D54}"/>
                  </a:ext>
                </a:extLst>
              </p:cNvPr>
              <p:cNvSpPr/>
              <p:nvPr/>
            </p:nvSpPr>
            <p:spPr>
              <a:xfrm>
                <a:off x="5881675" y="3830125"/>
                <a:ext cx="79900" cy="66225"/>
              </a:xfrm>
              <a:custGeom>
                <a:avLst/>
                <a:gdLst/>
                <a:ahLst/>
                <a:cxnLst/>
                <a:rect l="l" t="t" r="r" b="b"/>
                <a:pathLst>
                  <a:path w="3196" h="2649" extrusionOk="0">
                    <a:moveTo>
                      <a:pt x="2229" y="1536"/>
                    </a:moveTo>
                    <a:cubicBezTo>
                      <a:pt x="2283" y="1536"/>
                      <a:pt x="2340" y="1541"/>
                      <a:pt x="2397" y="1553"/>
                    </a:cubicBezTo>
                    <a:cubicBezTo>
                      <a:pt x="2488" y="1576"/>
                      <a:pt x="2580" y="1576"/>
                      <a:pt x="2648" y="1621"/>
                    </a:cubicBezTo>
                    <a:cubicBezTo>
                      <a:pt x="2694" y="1644"/>
                      <a:pt x="2739" y="1667"/>
                      <a:pt x="2785" y="1713"/>
                    </a:cubicBezTo>
                    <a:cubicBezTo>
                      <a:pt x="2808" y="1713"/>
                      <a:pt x="2808" y="1735"/>
                      <a:pt x="2831" y="1735"/>
                    </a:cubicBezTo>
                    <a:cubicBezTo>
                      <a:pt x="2785" y="1781"/>
                      <a:pt x="2762" y="1850"/>
                      <a:pt x="2716" y="1895"/>
                    </a:cubicBezTo>
                    <a:cubicBezTo>
                      <a:pt x="2625" y="2009"/>
                      <a:pt x="2534" y="2101"/>
                      <a:pt x="2420" y="2169"/>
                    </a:cubicBezTo>
                    <a:cubicBezTo>
                      <a:pt x="2306" y="2260"/>
                      <a:pt x="2192" y="2329"/>
                      <a:pt x="2077" y="2374"/>
                    </a:cubicBezTo>
                    <a:cubicBezTo>
                      <a:pt x="1940" y="2443"/>
                      <a:pt x="1803" y="2466"/>
                      <a:pt x="1667" y="2489"/>
                    </a:cubicBezTo>
                    <a:cubicBezTo>
                      <a:pt x="1609" y="2500"/>
                      <a:pt x="1552" y="2506"/>
                      <a:pt x="1495" y="2506"/>
                    </a:cubicBezTo>
                    <a:cubicBezTo>
                      <a:pt x="1438" y="2506"/>
                      <a:pt x="1381" y="2500"/>
                      <a:pt x="1324" y="2489"/>
                    </a:cubicBezTo>
                    <a:lnTo>
                      <a:pt x="1301" y="2489"/>
                    </a:lnTo>
                    <a:cubicBezTo>
                      <a:pt x="1187" y="2466"/>
                      <a:pt x="1096" y="2443"/>
                      <a:pt x="1005" y="2420"/>
                    </a:cubicBezTo>
                    <a:cubicBezTo>
                      <a:pt x="1005" y="2420"/>
                      <a:pt x="1005" y="2397"/>
                      <a:pt x="1005" y="2397"/>
                    </a:cubicBezTo>
                    <a:cubicBezTo>
                      <a:pt x="1005" y="2374"/>
                      <a:pt x="1005" y="2374"/>
                      <a:pt x="1027" y="2352"/>
                    </a:cubicBezTo>
                    <a:cubicBezTo>
                      <a:pt x="1027" y="2306"/>
                      <a:pt x="1050" y="2238"/>
                      <a:pt x="1073" y="2192"/>
                    </a:cubicBezTo>
                    <a:cubicBezTo>
                      <a:pt x="1096" y="2123"/>
                      <a:pt x="1119" y="2078"/>
                      <a:pt x="1164" y="2032"/>
                    </a:cubicBezTo>
                    <a:cubicBezTo>
                      <a:pt x="1210" y="1964"/>
                      <a:pt x="1278" y="1895"/>
                      <a:pt x="1347" y="1850"/>
                    </a:cubicBezTo>
                    <a:cubicBezTo>
                      <a:pt x="1461" y="1758"/>
                      <a:pt x="1552" y="1713"/>
                      <a:pt x="1667" y="1667"/>
                    </a:cubicBezTo>
                    <a:cubicBezTo>
                      <a:pt x="1803" y="1598"/>
                      <a:pt x="1940" y="1576"/>
                      <a:pt x="2077" y="1553"/>
                    </a:cubicBezTo>
                    <a:cubicBezTo>
                      <a:pt x="2123" y="1541"/>
                      <a:pt x="2174" y="1536"/>
                      <a:pt x="2229" y="1536"/>
                    </a:cubicBezTo>
                    <a:close/>
                    <a:moveTo>
                      <a:pt x="2465" y="1"/>
                    </a:moveTo>
                    <a:cubicBezTo>
                      <a:pt x="2374" y="1"/>
                      <a:pt x="2306" y="1"/>
                      <a:pt x="2237" y="23"/>
                    </a:cubicBezTo>
                    <a:cubicBezTo>
                      <a:pt x="2146" y="46"/>
                      <a:pt x="2055" y="69"/>
                      <a:pt x="1986" y="138"/>
                    </a:cubicBezTo>
                    <a:cubicBezTo>
                      <a:pt x="1918" y="206"/>
                      <a:pt x="1872" y="275"/>
                      <a:pt x="1826" y="343"/>
                    </a:cubicBezTo>
                    <a:lnTo>
                      <a:pt x="1781" y="412"/>
                    </a:lnTo>
                    <a:cubicBezTo>
                      <a:pt x="1758" y="457"/>
                      <a:pt x="1735" y="503"/>
                      <a:pt x="1689" y="548"/>
                    </a:cubicBezTo>
                    <a:cubicBezTo>
                      <a:pt x="1667" y="594"/>
                      <a:pt x="1621" y="640"/>
                      <a:pt x="1598" y="663"/>
                    </a:cubicBezTo>
                    <a:lnTo>
                      <a:pt x="1552" y="685"/>
                    </a:lnTo>
                    <a:lnTo>
                      <a:pt x="1484" y="685"/>
                    </a:lnTo>
                    <a:cubicBezTo>
                      <a:pt x="1370" y="663"/>
                      <a:pt x="1278" y="617"/>
                      <a:pt x="1187" y="594"/>
                    </a:cubicBezTo>
                    <a:lnTo>
                      <a:pt x="1119" y="548"/>
                    </a:lnTo>
                    <a:cubicBezTo>
                      <a:pt x="1027" y="526"/>
                      <a:pt x="913" y="480"/>
                      <a:pt x="799" y="457"/>
                    </a:cubicBezTo>
                    <a:lnTo>
                      <a:pt x="731" y="457"/>
                    </a:lnTo>
                    <a:cubicBezTo>
                      <a:pt x="594" y="457"/>
                      <a:pt x="457" y="503"/>
                      <a:pt x="320" y="617"/>
                    </a:cubicBezTo>
                    <a:cubicBezTo>
                      <a:pt x="229" y="708"/>
                      <a:pt x="137" y="800"/>
                      <a:pt x="92" y="936"/>
                    </a:cubicBezTo>
                    <a:cubicBezTo>
                      <a:pt x="0" y="1142"/>
                      <a:pt x="23" y="1416"/>
                      <a:pt x="137" y="1690"/>
                    </a:cubicBezTo>
                    <a:cubicBezTo>
                      <a:pt x="183" y="1827"/>
                      <a:pt x="251" y="1941"/>
                      <a:pt x="343" y="2078"/>
                    </a:cubicBezTo>
                    <a:cubicBezTo>
                      <a:pt x="434" y="2192"/>
                      <a:pt x="525" y="2283"/>
                      <a:pt x="639" y="2374"/>
                    </a:cubicBezTo>
                    <a:cubicBezTo>
                      <a:pt x="754" y="2443"/>
                      <a:pt x="845" y="2511"/>
                      <a:pt x="959" y="2557"/>
                    </a:cubicBezTo>
                    <a:cubicBezTo>
                      <a:pt x="1073" y="2603"/>
                      <a:pt x="1187" y="2626"/>
                      <a:pt x="1324" y="2626"/>
                    </a:cubicBezTo>
                    <a:cubicBezTo>
                      <a:pt x="1370" y="2648"/>
                      <a:pt x="1415" y="2648"/>
                      <a:pt x="1461" y="2648"/>
                    </a:cubicBezTo>
                    <a:cubicBezTo>
                      <a:pt x="1598" y="2648"/>
                      <a:pt x="1758" y="2626"/>
                      <a:pt x="1918" y="2580"/>
                    </a:cubicBezTo>
                    <a:cubicBezTo>
                      <a:pt x="2077" y="2534"/>
                      <a:pt x="2214" y="2489"/>
                      <a:pt x="2374" y="2397"/>
                    </a:cubicBezTo>
                    <a:cubicBezTo>
                      <a:pt x="2648" y="2215"/>
                      <a:pt x="2853" y="1986"/>
                      <a:pt x="3013" y="1690"/>
                    </a:cubicBezTo>
                    <a:cubicBezTo>
                      <a:pt x="3059" y="1621"/>
                      <a:pt x="3082" y="1553"/>
                      <a:pt x="3105" y="1484"/>
                    </a:cubicBezTo>
                    <a:cubicBezTo>
                      <a:pt x="3127" y="1393"/>
                      <a:pt x="3150" y="1325"/>
                      <a:pt x="3173" y="1256"/>
                    </a:cubicBezTo>
                    <a:cubicBezTo>
                      <a:pt x="3196" y="1142"/>
                      <a:pt x="3196" y="1005"/>
                      <a:pt x="3173" y="868"/>
                    </a:cubicBezTo>
                    <a:cubicBezTo>
                      <a:pt x="3127" y="526"/>
                      <a:pt x="2922" y="92"/>
                      <a:pt x="2511" y="23"/>
                    </a:cubicBezTo>
                    <a:cubicBezTo>
                      <a:pt x="2488" y="1"/>
                      <a:pt x="2465" y="1"/>
                      <a:pt x="2465" y="1"/>
                    </a:cubicBezTo>
                    <a:close/>
                  </a:path>
                </a:pathLst>
              </a:custGeom>
              <a:solidFill>
                <a:srgbClr val="3535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01" name="Google Shape;7850;p34">
                <a:extLst>
                  <a:ext uri="{FF2B5EF4-FFF2-40B4-BE49-F238E27FC236}">
                    <a16:creationId xmlns:a16="http://schemas.microsoft.com/office/drawing/2014/main" id="{1AEF6561-2E2C-0B55-D7FD-9ED7E8F048A5}"/>
                  </a:ext>
                </a:extLst>
              </p:cNvPr>
              <p:cNvSpPr/>
              <p:nvPr/>
            </p:nvSpPr>
            <p:spPr>
              <a:xfrm>
                <a:off x="5783525" y="3922700"/>
                <a:ext cx="33700" cy="22075"/>
              </a:xfrm>
              <a:custGeom>
                <a:avLst/>
                <a:gdLst/>
                <a:ahLst/>
                <a:cxnLst/>
                <a:rect l="l" t="t" r="r" b="b"/>
                <a:pathLst>
                  <a:path w="1348" h="883" extrusionOk="0">
                    <a:moveTo>
                      <a:pt x="757" y="0"/>
                    </a:moveTo>
                    <a:cubicBezTo>
                      <a:pt x="698" y="0"/>
                      <a:pt x="635" y="6"/>
                      <a:pt x="571" y="18"/>
                    </a:cubicBezTo>
                    <a:cubicBezTo>
                      <a:pt x="229" y="109"/>
                      <a:pt x="0" y="338"/>
                      <a:pt x="46" y="566"/>
                    </a:cubicBezTo>
                    <a:cubicBezTo>
                      <a:pt x="83" y="769"/>
                      <a:pt x="299" y="882"/>
                      <a:pt x="561" y="882"/>
                    </a:cubicBezTo>
                    <a:cubicBezTo>
                      <a:pt x="623" y="882"/>
                      <a:pt x="688" y="876"/>
                      <a:pt x="754" y="863"/>
                    </a:cubicBezTo>
                    <a:cubicBezTo>
                      <a:pt x="1096" y="794"/>
                      <a:pt x="1347" y="543"/>
                      <a:pt x="1301" y="315"/>
                    </a:cubicBezTo>
                    <a:cubicBezTo>
                      <a:pt x="1264" y="127"/>
                      <a:pt x="1040" y="0"/>
                      <a:pt x="757" y="0"/>
                    </a:cubicBezTo>
                    <a:close/>
                  </a:path>
                </a:pathLst>
              </a:custGeom>
              <a:solidFill>
                <a:srgbClr val="FF647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02" name="Google Shape;7851;p34">
                <a:extLst>
                  <a:ext uri="{FF2B5EF4-FFF2-40B4-BE49-F238E27FC236}">
                    <a16:creationId xmlns:a16="http://schemas.microsoft.com/office/drawing/2014/main" id="{8663EA7D-1350-A297-F956-7CFE2EFA7C70}"/>
                  </a:ext>
                </a:extLst>
              </p:cNvPr>
              <p:cNvSpPr/>
              <p:nvPr/>
            </p:nvSpPr>
            <p:spPr>
              <a:xfrm>
                <a:off x="6053425" y="3847325"/>
                <a:ext cx="31425" cy="20375"/>
              </a:xfrm>
              <a:custGeom>
                <a:avLst/>
                <a:gdLst/>
                <a:ahLst/>
                <a:cxnLst/>
                <a:rect l="l" t="t" r="r" b="b"/>
                <a:pathLst>
                  <a:path w="1257" h="815" extrusionOk="0">
                    <a:moveTo>
                      <a:pt x="733" y="0"/>
                    </a:moveTo>
                    <a:cubicBezTo>
                      <a:pt x="674" y="0"/>
                      <a:pt x="612" y="7"/>
                      <a:pt x="549" y="20"/>
                    </a:cubicBezTo>
                    <a:cubicBezTo>
                      <a:pt x="229" y="89"/>
                      <a:pt x="1" y="317"/>
                      <a:pt x="46" y="522"/>
                    </a:cubicBezTo>
                    <a:cubicBezTo>
                      <a:pt x="84" y="691"/>
                      <a:pt x="291" y="814"/>
                      <a:pt x="555" y="814"/>
                    </a:cubicBezTo>
                    <a:cubicBezTo>
                      <a:pt x="611" y="814"/>
                      <a:pt x="670" y="808"/>
                      <a:pt x="731" y="796"/>
                    </a:cubicBezTo>
                    <a:cubicBezTo>
                      <a:pt x="1051" y="705"/>
                      <a:pt x="1256" y="477"/>
                      <a:pt x="1210" y="271"/>
                    </a:cubicBezTo>
                    <a:cubicBezTo>
                      <a:pt x="1174" y="106"/>
                      <a:pt x="975" y="0"/>
                      <a:pt x="733" y="0"/>
                    </a:cubicBezTo>
                    <a:close/>
                  </a:path>
                </a:pathLst>
              </a:custGeom>
              <a:solidFill>
                <a:srgbClr val="FF647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03" name="Google Shape;7852;p34">
                <a:extLst>
                  <a:ext uri="{FF2B5EF4-FFF2-40B4-BE49-F238E27FC236}">
                    <a16:creationId xmlns:a16="http://schemas.microsoft.com/office/drawing/2014/main" id="{48B0FAA8-7D15-F046-0581-69B9F6062EDB}"/>
                  </a:ext>
                </a:extLst>
              </p:cNvPr>
              <p:cNvSpPr/>
              <p:nvPr/>
            </p:nvSpPr>
            <p:spPr>
              <a:xfrm>
                <a:off x="5903925" y="3865500"/>
                <a:ext cx="51375" cy="30275"/>
              </a:xfrm>
              <a:custGeom>
                <a:avLst/>
                <a:gdLst/>
                <a:ahLst/>
                <a:cxnLst/>
                <a:rect l="l" t="t" r="r" b="b"/>
                <a:pathLst>
                  <a:path w="2055" h="1211" extrusionOk="0">
                    <a:moveTo>
                      <a:pt x="1302" y="1"/>
                    </a:moveTo>
                    <a:cubicBezTo>
                      <a:pt x="1210" y="24"/>
                      <a:pt x="1119" y="46"/>
                      <a:pt x="1028" y="69"/>
                    </a:cubicBezTo>
                    <a:cubicBezTo>
                      <a:pt x="913" y="92"/>
                      <a:pt x="799" y="115"/>
                      <a:pt x="708" y="161"/>
                    </a:cubicBezTo>
                    <a:cubicBezTo>
                      <a:pt x="640" y="183"/>
                      <a:pt x="548" y="229"/>
                      <a:pt x="457" y="298"/>
                    </a:cubicBezTo>
                    <a:cubicBezTo>
                      <a:pt x="388" y="343"/>
                      <a:pt x="297" y="412"/>
                      <a:pt x="229" y="480"/>
                    </a:cubicBezTo>
                    <a:cubicBezTo>
                      <a:pt x="137" y="571"/>
                      <a:pt x="92" y="663"/>
                      <a:pt x="46" y="754"/>
                    </a:cubicBezTo>
                    <a:cubicBezTo>
                      <a:pt x="46" y="777"/>
                      <a:pt x="46" y="823"/>
                      <a:pt x="46" y="845"/>
                    </a:cubicBezTo>
                    <a:cubicBezTo>
                      <a:pt x="23" y="868"/>
                      <a:pt x="23" y="868"/>
                      <a:pt x="23" y="891"/>
                    </a:cubicBezTo>
                    <a:cubicBezTo>
                      <a:pt x="23" y="914"/>
                      <a:pt x="0" y="937"/>
                      <a:pt x="0" y="982"/>
                    </a:cubicBezTo>
                    <a:cubicBezTo>
                      <a:pt x="0" y="1005"/>
                      <a:pt x="23" y="1028"/>
                      <a:pt x="46" y="1051"/>
                    </a:cubicBezTo>
                    <a:cubicBezTo>
                      <a:pt x="92" y="1096"/>
                      <a:pt x="137" y="1142"/>
                      <a:pt x="229" y="1165"/>
                    </a:cubicBezTo>
                    <a:cubicBezTo>
                      <a:pt x="274" y="1188"/>
                      <a:pt x="320" y="1188"/>
                      <a:pt x="366" y="1188"/>
                    </a:cubicBezTo>
                    <a:cubicBezTo>
                      <a:pt x="434" y="1211"/>
                      <a:pt x="548" y="1211"/>
                      <a:pt x="640" y="1211"/>
                    </a:cubicBezTo>
                    <a:lnTo>
                      <a:pt x="685" y="1211"/>
                    </a:lnTo>
                    <a:cubicBezTo>
                      <a:pt x="891" y="1211"/>
                      <a:pt x="1073" y="1165"/>
                      <a:pt x="1233" y="1074"/>
                    </a:cubicBezTo>
                    <a:cubicBezTo>
                      <a:pt x="1302" y="1051"/>
                      <a:pt x="1370" y="1005"/>
                      <a:pt x="1461" y="959"/>
                    </a:cubicBezTo>
                    <a:cubicBezTo>
                      <a:pt x="1530" y="914"/>
                      <a:pt x="1598" y="868"/>
                      <a:pt x="1667" y="800"/>
                    </a:cubicBezTo>
                    <a:cubicBezTo>
                      <a:pt x="1735" y="754"/>
                      <a:pt x="1804" y="708"/>
                      <a:pt x="1872" y="640"/>
                    </a:cubicBezTo>
                    <a:cubicBezTo>
                      <a:pt x="1895" y="617"/>
                      <a:pt x="1918" y="594"/>
                      <a:pt x="1941" y="571"/>
                    </a:cubicBezTo>
                    <a:cubicBezTo>
                      <a:pt x="1986" y="526"/>
                      <a:pt x="2009" y="480"/>
                      <a:pt x="2032" y="412"/>
                    </a:cubicBezTo>
                    <a:cubicBezTo>
                      <a:pt x="2055" y="298"/>
                      <a:pt x="2009" y="183"/>
                      <a:pt x="1918" y="138"/>
                    </a:cubicBezTo>
                    <a:cubicBezTo>
                      <a:pt x="1872" y="92"/>
                      <a:pt x="1804" y="69"/>
                      <a:pt x="1735" y="69"/>
                    </a:cubicBezTo>
                    <a:lnTo>
                      <a:pt x="1712" y="46"/>
                    </a:lnTo>
                    <a:cubicBezTo>
                      <a:pt x="1690" y="46"/>
                      <a:pt x="1690" y="46"/>
                      <a:pt x="1644" y="24"/>
                    </a:cubicBezTo>
                    <a:lnTo>
                      <a:pt x="1598" y="24"/>
                    </a:lnTo>
                    <a:cubicBezTo>
                      <a:pt x="1553" y="1"/>
                      <a:pt x="1507" y="1"/>
                      <a:pt x="1461" y="1"/>
                    </a:cubicBezTo>
                    <a:close/>
                  </a:path>
                </a:pathLst>
              </a:custGeom>
              <a:solidFill>
                <a:srgbClr val="DB3B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04" name="Google Shape;7853;p34">
                <a:extLst>
                  <a:ext uri="{FF2B5EF4-FFF2-40B4-BE49-F238E27FC236}">
                    <a16:creationId xmlns:a16="http://schemas.microsoft.com/office/drawing/2014/main" id="{B3420587-8006-D44E-8017-C8B9D29C74DB}"/>
                  </a:ext>
                </a:extLst>
              </p:cNvPr>
              <p:cNvSpPr/>
              <p:nvPr/>
            </p:nvSpPr>
            <p:spPr>
              <a:xfrm>
                <a:off x="5580375" y="3356500"/>
                <a:ext cx="603750" cy="712175"/>
              </a:xfrm>
              <a:custGeom>
                <a:avLst/>
                <a:gdLst/>
                <a:ahLst/>
                <a:cxnLst/>
                <a:rect l="l" t="t" r="r" b="b"/>
                <a:pathLst>
                  <a:path w="24150" h="28487" extrusionOk="0">
                    <a:moveTo>
                      <a:pt x="14403" y="20361"/>
                    </a:moveTo>
                    <a:cubicBezTo>
                      <a:pt x="14449" y="20361"/>
                      <a:pt x="14495" y="20361"/>
                      <a:pt x="14540" y="20384"/>
                    </a:cubicBezTo>
                    <a:lnTo>
                      <a:pt x="14586" y="20384"/>
                    </a:lnTo>
                    <a:cubicBezTo>
                      <a:pt x="14632" y="20406"/>
                      <a:pt x="14632" y="20406"/>
                      <a:pt x="14654" y="20406"/>
                    </a:cubicBezTo>
                    <a:lnTo>
                      <a:pt x="14677" y="20429"/>
                    </a:lnTo>
                    <a:cubicBezTo>
                      <a:pt x="14746" y="20429"/>
                      <a:pt x="14814" y="20452"/>
                      <a:pt x="14860" y="20498"/>
                    </a:cubicBezTo>
                    <a:cubicBezTo>
                      <a:pt x="14951" y="20543"/>
                      <a:pt x="14997" y="20658"/>
                      <a:pt x="14974" y="20772"/>
                    </a:cubicBezTo>
                    <a:cubicBezTo>
                      <a:pt x="14951" y="20840"/>
                      <a:pt x="14928" y="20886"/>
                      <a:pt x="14883" y="20931"/>
                    </a:cubicBezTo>
                    <a:cubicBezTo>
                      <a:pt x="14860" y="20954"/>
                      <a:pt x="14837" y="20977"/>
                      <a:pt x="14814" y="21000"/>
                    </a:cubicBezTo>
                    <a:cubicBezTo>
                      <a:pt x="14746" y="21068"/>
                      <a:pt x="14677" y="21114"/>
                      <a:pt x="14609" y="21160"/>
                    </a:cubicBezTo>
                    <a:cubicBezTo>
                      <a:pt x="14540" y="21228"/>
                      <a:pt x="14472" y="21274"/>
                      <a:pt x="14403" y="21319"/>
                    </a:cubicBezTo>
                    <a:cubicBezTo>
                      <a:pt x="14312" y="21365"/>
                      <a:pt x="14244" y="21411"/>
                      <a:pt x="14175" y="21434"/>
                    </a:cubicBezTo>
                    <a:cubicBezTo>
                      <a:pt x="14015" y="21525"/>
                      <a:pt x="13833" y="21571"/>
                      <a:pt x="13627" y="21571"/>
                    </a:cubicBezTo>
                    <a:lnTo>
                      <a:pt x="13582" y="21571"/>
                    </a:lnTo>
                    <a:cubicBezTo>
                      <a:pt x="13490" y="21571"/>
                      <a:pt x="13376" y="21571"/>
                      <a:pt x="13308" y="21548"/>
                    </a:cubicBezTo>
                    <a:cubicBezTo>
                      <a:pt x="13262" y="21548"/>
                      <a:pt x="13216" y="21548"/>
                      <a:pt x="13171" y="21525"/>
                    </a:cubicBezTo>
                    <a:cubicBezTo>
                      <a:pt x="13102" y="21502"/>
                      <a:pt x="13034" y="21456"/>
                      <a:pt x="12988" y="21411"/>
                    </a:cubicBezTo>
                    <a:cubicBezTo>
                      <a:pt x="12965" y="21388"/>
                      <a:pt x="12942" y="21365"/>
                      <a:pt x="12942" y="21342"/>
                    </a:cubicBezTo>
                    <a:cubicBezTo>
                      <a:pt x="12942" y="21297"/>
                      <a:pt x="12965" y="21274"/>
                      <a:pt x="12965" y="21251"/>
                    </a:cubicBezTo>
                    <a:cubicBezTo>
                      <a:pt x="12965" y="21228"/>
                      <a:pt x="12965" y="21228"/>
                      <a:pt x="12988" y="21205"/>
                    </a:cubicBezTo>
                    <a:cubicBezTo>
                      <a:pt x="12988" y="21183"/>
                      <a:pt x="12988" y="21137"/>
                      <a:pt x="12988" y="21114"/>
                    </a:cubicBezTo>
                    <a:cubicBezTo>
                      <a:pt x="13034" y="21023"/>
                      <a:pt x="13079" y="20931"/>
                      <a:pt x="13171" y="20840"/>
                    </a:cubicBezTo>
                    <a:cubicBezTo>
                      <a:pt x="13239" y="20772"/>
                      <a:pt x="13330" y="20703"/>
                      <a:pt x="13399" y="20658"/>
                    </a:cubicBezTo>
                    <a:cubicBezTo>
                      <a:pt x="13490" y="20589"/>
                      <a:pt x="13582" y="20543"/>
                      <a:pt x="13650" y="20521"/>
                    </a:cubicBezTo>
                    <a:cubicBezTo>
                      <a:pt x="13741" y="20475"/>
                      <a:pt x="13855" y="20452"/>
                      <a:pt x="13970" y="20429"/>
                    </a:cubicBezTo>
                    <a:cubicBezTo>
                      <a:pt x="14061" y="20406"/>
                      <a:pt x="14152" y="20384"/>
                      <a:pt x="14244" y="20361"/>
                    </a:cubicBezTo>
                    <a:close/>
                    <a:moveTo>
                      <a:pt x="17028" y="1"/>
                    </a:moveTo>
                    <a:cubicBezTo>
                      <a:pt x="16868" y="24"/>
                      <a:pt x="16731" y="46"/>
                      <a:pt x="16572" y="92"/>
                    </a:cubicBezTo>
                    <a:lnTo>
                      <a:pt x="16526" y="115"/>
                    </a:lnTo>
                    <a:cubicBezTo>
                      <a:pt x="16389" y="138"/>
                      <a:pt x="16252" y="183"/>
                      <a:pt x="16115" y="229"/>
                    </a:cubicBezTo>
                    <a:lnTo>
                      <a:pt x="16024" y="252"/>
                    </a:lnTo>
                    <a:cubicBezTo>
                      <a:pt x="15818" y="297"/>
                      <a:pt x="15659" y="343"/>
                      <a:pt x="15499" y="389"/>
                    </a:cubicBezTo>
                    <a:cubicBezTo>
                      <a:pt x="15385" y="412"/>
                      <a:pt x="15293" y="434"/>
                      <a:pt x="15202" y="434"/>
                    </a:cubicBezTo>
                    <a:cubicBezTo>
                      <a:pt x="15111" y="457"/>
                      <a:pt x="15042" y="480"/>
                      <a:pt x="14974" y="480"/>
                    </a:cubicBezTo>
                    <a:cubicBezTo>
                      <a:pt x="14791" y="526"/>
                      <a:pt x="14609" y="571"/>
                      <a:pt x="14449" y="617"/>
                    </a:cubicBezTo>
                    <a:cubicBezTo>
                      <a:pt x="14289" y="663"/>
                      <a:pt x="14107" y="708"/>
                      <a:pt x="13924" y="754"/>
                    </a:cubicBezTo>
                    <a:lnTo>
                      <a:pt x="13764" y="800"/>
                    </a:lnTo>
                    <a:cubicBezTo>
                      <a:pt x="13627" y="822"/>
                      <a:pt x="13513" y="845"/>
                      <a:pt x="13399" y="868"/>
                    </a:cubicBezTo>
                    <a:cubicBezTo>
                      <a:pt x="13330" y="891"/>
                      <a:pt x="13262" y="914"/>
                      <a:pt x="13194" y="937"/>
                    </a:cubicBezTo>
                    <a:lnTo>
                      <a:pt x="13148" y="937"/>
                    </a:lnTo>
                    <a:cubicBezTo>
                      <a:pt x="13079" y="959"/>
                      <a:pt x="13034" y="982"/>
                      <a:pt x="12965" y="982"/>
                    </a:cubicBezTo>
                    <a:lnTo>
                      <a:pt x="12942" y="1005"/>
                    </a:lnTo>
                    <a:lnTo>
                      <a:pt x="12874" y="1005"/>
                    </a:lnTo>
                    <a:cubicBezTo>
                      <a:pt x="12691" y="1051"/>
                      <a:pt x="12509" y="1119"/>
                      <a:pt x="12326" y="1165"/>
                    </a:cubicBezTo>
                    <a:cubicBezTo>
                      <a:pt x="12258" y="1188"/>
                      <a:pt x="12189" y="1210"/>
                      <a:pt x="12121" y="1233"/>
                    </a:cubicBezTo>
                    <a:lnTo>
                      <a:pt x="12052" y="1233"/>
                    </a:lnTo>
                    <a:lnTo>
                      <a:pt x="11984" y="1256"/>
                    </a:lnTo>
                    <a:cubicBezTo>
                      <a:pt x="11938" y="1279"/>
                      <a:pt x="11870" y="1302"/>
                      <a:pt x="11824" y="1302"/>
                    </a:cubicBezTo>
                    <a:cubicBezTo>
                      <a:pt x="11733" y="1325"/>
                      <a:pt x="11641" y="1347"/>
                      <a:pt x="11550" y="1370"/>
                    </a:cubicBezTo>
                    <a:cubicBezTo>
                      <a:pt x="11482" y="1393"/>
                      <a:pt x="11390" y="1416"/>
                      <a:pt x="11299" y="1439"/>
                    </a:cubicBezTo>
                    <a:cubicBezTo>
                      <a:pt x="11208" y="1462"/>
                      <a:pt x="11094" y="1507"/>
                      <a:pt x="10979" y="1530"/>
                    </a:cubicBezTo>
                    <a:lnTo>
                      <a:pt x="10774" y="1576"/>
                    </a:lnTo>
                    <a:lnTo>
                      <a:pt x="10683" y="1598"/>
                    </a:lnTo>
                    <a:lnTo>
                      <a:pt x="10591" y="1621"/>
                    </a:lnTo>
                    <a:lnTo>
                      <a:pt x="10500" y="1644"/>
                    </a:lnTo>
                    <a:cubicBezTo>
                      <a:pt x="10455" y="1667"/>
                      <a:pt x="10409" y="1667"/>
                      <a:pt x="10363" y="1690"/>
                    </a:cubicBezTo>
                    <a:lnTo>
                      <a:pt x="10340" y="1690"/>
                    </a:lnTo>
                    <a:lnTo>
                      <a:pt x="10249" y="1713"/>
                    </a:lnTo>
                    <a:cubicBezTo>
                      <a:pt x="10044" y="1781"/>
                      <a:pt x="9861" y="1827"/>
                      <a:pt x="9678" y="1872"/>
                    </a:cubicBezTo>
                    <a:cubicBezTo>
                      <a:pt x="9564" y="1895"/>
                      <a:pt x="9427" y="1918"/>
                      <a:pt x="9313" y="1964"/>
                    </a:cubicBezTo>
                    <a:lnTo>
                      <a:pt x="9131" y="2009"/>
                    </a:lnTo>
                    <a:cubicBezTo>
                      <a:pt x="8948" y="2055"/>
                      <a:pt x="8743" y="2101"/>
                      <a:pt x="8560" y="2146"/>
                    </a:cubicBezTo>
                    <a:cubicBezTo>
                      <a:pt x="8514" y="2169"/>
                      <a:pt x="8469" y="2169"/>
                      <a:pt x="8423" y="2192"/>
                    </a:cubicBezTo>
                    <a:lnTo>
                      <a:pt x="8355" y="2215"/>
                    </a:lnTo>
                    <a:cubicBezTo>
                      <a:pt x="8218" y="2238"/>
                      <a:pt x="8104" y="2260"/>
                      <a:pt x="8012" y="2283"/>
                    </a:cubicBezTo>
                    <a:lnTo>
                      <a:pt x="7875" y="2329"/>
                    </a:lnTo>
                    <a:cubicBezTo>
                      <a:pt x="7715" y="2375"/>
                      <a:pt x="7579" y="2397"/>
                      <a:pt x="7442" y="2443"/>
                    </a:cubicBezTo>
                    <a:lnTo>
                      <a:pt x="7099" y="2534"/>
                    </a:lnTo>
                    <a:lnTo>
                      <a:pt x="6917" y="2580"/>
                    </a:lnTo>
                    <a:cubicBezTo>
                      <a:pt x="6780" y="2626"/>
                      <a:pt x="6620" y="2671"/>
                      <a:pt x="6483" y="2694"/>
                    </a:cubicBezTo>
                    <a:lnTo>
                      <a:pt x="6369" y="2740"/>
                    </a:lnTo>
                    <a:cubicBezTo>
                      <a:pt x="6255" y="2763"/>
                      <a:pt x="6118" y="2808"/>
                      <a:pt x="6004" y="2831"/>
                    </a:cubicBezTo>
                    <a:cubicBezTo>
                      <a:pt x="5912" y="2854"/>
                      <a:pt x="5821" y="2900"/>
                      <a:pt x="5730" y="2922"/>
                    </a:cubicBezTo>
                    <a:lnTo>
                      <a:pt x="5661" y="2945"/>
                    </a:lnTo>
                    <a:lnTo>
                      <a:pt x="5524" y="2991"/>
                    </a:lnTo>
                    <a:lnTo>
                      <a:pt x="5501" y="2991"/>
                    </a:lnTo>
                    <a:cubicBezTo>
                      <a:pt x="5433" y="3014"/>
                      <a:pt x="5342" y="3036"/>
                      <a:pt x="5273" y="3059"/>
                    </a:cubicBezTo>
                    <a:lnTo>
                      <a:pt x="5228" y="3059"/>
                    </a:lnTo>
                    <a:cubicBezTo>
                      <a:pt x="5136" y="3105"/>
                      <a:pt x="5022" y="3128"/>
                      <a:pt x="4931" y="3151"/>
                    </a:cubicBezTo>
                    <a:lnTo>
                      <a:pt x="4680" y="3242"/>
                    </a:lnTo>
                    <a:cubicBezTo>
                      <a:pt x="4566" y="3265"/>
                      <a:pt x="4451" y="3310"/>
                      <a:pt x="4315" y="3333"/>
                    </a:cubicBezTo>
                    <a:lnTo>
                      <a:pt x="4109" y="3402"/>
                    </a:lnTo>
                    <a:cubicBezTo>
                      <a:pt x="3995" y="3447"/>
                      <a:pt x="3904" y="3470"/>
                      <a:pt x="3790" y="3493"/>
                    </a:cubicBezTo>
                    <a:lnTo>
                      <a:pt x="3675" y="3539"/>
                    </a:lnTo>
                    <a:lnTo>
                      <a:pt x="3516" y="3584"/>
                    </a:lnTo>
                    <a:cubicBezTo>
                      <a:pt x="3470" y="3607"/>
                      <a:pt x="3424" y="3607"/>
                      <a:pt x="3379" y="3630"/>
                    </a:cubicBezTo>
                    <a:cubicBezTo>
                      <a:pt x="3333" y="3630"/>
                      <a:pt x="3287" y="3653"/>
                      <a:pt x="3242" y="3653"/>
                    </a:cubicBezTo>
                    <a:cubicBezTo>
                      <a:pt x="3105" y="3698"/>
                      <a:pt x="2991" y="3721"/>
                      <a:pt x="2854" y="3767"/>
                    </a:cubicBezTo>
                    <a:lnTo>
                      <a:pt x="2694" y="3813"/>
                    </a:lnTo>
                    <a:lnTo>
                      <a:pt x="2603" y="3835"/>
                    </a:lnTo>
                    <a:lnTo>
                      <a:pt x="2557" y="3858"/>
                    </a:lnTo>
                    <a:cubicBezTo>
                      <a:pt x="2420" y="3881"/>
                      <a:pt x="2283" y="3927"/>
                      <a:pt x="2146" y="3949"/>
                    </a:cubicBezTo>
                    <a:cubicBezTo>
                      <a:pt x="1963" y="3995"/>
                      <a:pt x="1781" y="4041"/>
                      <a:pt x="1598" y="4086"/>
                    </a:cubicBezTo>
                    <a:lnTo>
                      <a:pt x="1530" y="4109"/>
                    </a:lnTo>
                    <a:lnTo>
                      <a:pt x="1461" y="4132"/>
                    </a:lnTo>
                    <a:cubicBezTo>
                      <a:pt x="1439" y="4086"/>
                      <a:pt x="1393" y="4086"/>
                      <a:pt x="1347" y="4086"/>
                    </a:cubicBezTo>
                    <a:lnTo>
                      <a:pt x="1256" y="4086"/>
                    </a:lnTo>
                    <a:cubicBezTo>
                      <a:pt x="1233" y="4109"/>
                      <a:pt x="1187" y="4109"/>
                      <a:pt x="1142" y="4132"/>
                    </a:cubicBezTo>
                    <a:cubicBezTo>
                      <a:pt x="1096" y="4132"/>
                      <a:pt x="1073" y="4132"/>
                      <a:pt x="1028" y="4155"/>
                    </a:cubicBezTo>
                    <a:lnTo>
                      <a:pt x="1005" y="4155"/>
                    </a:lnTo>
                    <a:cubicBezTo>
                      <a:pt x="982" y="4155"/>
                      <a:pt x="959" y="4155"/>
                      <a:pt x="914" y="4178"/>
                    </a:cubicBezTo>
                    <a:lnTo>
                      <a:pt x="868" y="4178"/>
                    </a:lnTo>
                    <a:lnTo>
                      <a:pt x="822" y="4201"/>
                    </a:lnTo>
                    <a:cubicBezTo>
                      <a:pt x="777" y="4201"/>
                      <a:pt x="731" y="4223"/>
                      <a:pt x="685" y="4223"/>
                    </a:cubicBezTo>
                    <a:lnTo>
                      <a:pt x="617" y="4223"/>
                    </a:lnTo>
                    <a:lnTo>
                      <a:pt x="594" y="4246"/>
                    </a:lnTo>
                    <a:lnTo>
                      <a:pt x="503" y="4246"/>
                    </a:lnTo>
                    <a:cubicBezTo>
                      <a:pt x="389" y="4269"/>
                      <a:pt x="274" y="4292"/>
                      <a:pt x="183" y="4337"/>
                    </a:cubicBezTo>
                    <a:cubicBezTo>
                      <a:pt x="137" y="4360"/>
                      <a:pt x="92" y="4406"/>
                      <a:pt x="69" y="4429"/>
                    </a:cubicBezTo>
                    <a:cubicBezTo>
                      <a:pt x="23" y="4497"/>
                      <a:pt x="1" y="4566"/>
                      <a:pt x="23" y="4657"/>
                    </a:cubicBezTo>
                    <a:cubicBezTo>
                      <a:pt x="46" y="4703"/>
                      <a:pt x="46" y="4748"/>
                      <a:pt x="69" y="4794"/>
                    </a:cubicBezTo>
                    <a:cubicBezTo>
                      <a:pt x="69" y="4817"/>
                      <a:pt x="92" y="4862"/>
                      <a:pt x="92" y="4885"/>
                    </a:cubicBezTo>
                    <a:cubicBezTo>
                      <a:pt x="115" y="4931"/>
                      <a:pt x="115" y="4999"/>
                      <a:pt x="137" y="5045"/>
                    </a:cubicBezTo>
                    <a:lnTo>
                      <a:pt x="160" y="5136"/>
                    </a:lnTo>
                    <a:cubicBezTo>
                      <a:pt x="160" y="5205"/>
                      <a:pt x="183" y="5251"/>
                      <a:pt x="206" y="5296"/>
                    </a:cubicBezTo>
                    <a:lnTo>
                      <a:pt x="229" y="5410"/>
                    </a:lnTo>
                    <a:lnTo>
                      <a:pt x="229" y="5433"/>
                    </a:lnTo>
                    <a:lnTo>
                      <a:pt x="252" y="5524"/>
                    </a:lnTo>
                    <a:lnTo>
                      <a:pt x="274" y="5639"/>
                    </a:lnTo>
                    <a:lnTo>
                      <a:pt x="343" y="5867"/>
                    </a:lnTo>
                    <a:lnTo>
                      <a:pt x="343" y="5912"/>
                    </a:lnTo>
                    <a:cubicBezTo>
                      <a:pt x="366" y="6004"/>
                      <a:pt x="411" y="6118"/>
                      <a:pt x="434" y="6209"/>
                    </a:cubicBezTo>
                    <a:lnTo>
                      <a:pt x="457" y="6255"/>
                    </a:lnTo>
                    <a:cubicBezTo>
                      <a:pt x="480" y="6323"/>
                      <a:pt x="480" y="6369"/>
                      <a:pt x="503" y="6437"/>
                    </a:cubicBezTo>
                    <a:cubicBezTo>
                      <a:pt x="548" y="6574"/>
                      <a:pt x="571" y="6711"/>
                      <a:pt x="617" y="6871"/>
                    </a:cubicBezTo>
                    <a:lnTo>
                      <a:pt x="617" y="6940"/>
                    </a:lnTo>
                    <a:cubicBezTo>
                      <a:pt x="662" y="7122"/>
                      <a:pt x="708" y="7282"/>
                      <a:pt x="754" y="7465"/>
                    </a:cubicBezTo>
                    <a:cubicBezTo>
                      <a:pt x="799" y="7602"/>
                      <a:pt x="845" y="7738"/>
                      <a:pt x="891" y="7875"/>
                    </a:cubicBezTo>
                    <a:lnTo>
                      <a:pt x="914" y="8012"/>
                    </a:lnTo>
                    <a:cubicBezTo>
                      <a:pt x="936" y="8081"/>
                      <a:pt x="959" y="8149"/>
                      <a:pt x="982" y="8218"/>
                    </a:cubicBezTo>
                    <a:cubicBezTo>
                      <a:pt x="1005" y="8355"/>
                      <a:pt x="1050" y="8469"/>
                      <a:pt x="1073" y="8583"/>
                    </a:cubicBezTo>
                    <a:lnTo>
                      <a:pt x="1119" y="8674"/>
                    </a:lnTo>
                    <a:cubicBezTo>
                      <a:pt x="1142" y="8743"/>
                      <a:pt x="1142" y="8811"/>
                      <a:pt x="1165" y="8880"/>
                    </a:cubicBezTo>
                    <a:lnTo>
                      <a:pt x="1210" y="9017"/>
                    </a:lnTo>
                    <a:lnTo>
                      <a:pt x="1233" y="9154"/>
                    </a:lnTo>
                    <a:cubicBezTo>
                      <a:pt x="1256" y="9222"/>
                      <a:pt x="1279" y="9268"/>
                      <a:pt x="1279" y="9336"/>
                    </a:cubicBezTo>
                    <a:lnTo>
                      <a:pt x="1302" y="9382"/>
                    </a:lnTo>
                    <a:cubicBezTo>
                      <a:pt x="1324" y="9496"/>
                      <a:pt x="1370" y="9610"/>
                      <a:pt x="1393" y="9724"/>
                    </a:cubicBezTo>
                    <a:cubicBezTo>
                      <a:pt x="1439" y="9930"/>
                      <a:pt x="1507" y="10112"/>
                      <a:pt x="1553" y="10318"/>
                    </a:cubicBezTo>
                    <a:cubicBezTo>
                      <a:pt x="1575" y="10409"/>
                      <a:pt x="1621" y="10523"/>
                      <a:pt x="1644" y="10637"/>
                    </a:cubicBezTo>
                    <a:lnTo>
                      <a:pt x="1644" y="10660"/>
                    </a:lnTo>
                    <a:cubicBezTo>
                      <a:pt x="1667" y="10729"/>
                      <a:pt x="1690" y="10797"/>
                      <a:pt x="1712" y="10888"/>
                    </a:cubicBezTo>
                    <a:cubicBezTo>
                      <a:pt x="1735" y="10980"/>
                      <a:pt x="1758" y="11094"/>
                      <a:pt x="1804" y="11208"/>
                    </a:cubicBezTo>
                    <a:lnTo>
                      <a:pt x="1872" y="11459"/>
                    </a:lnTo>
                    <a:cubicBezTo>
                      <a:pt x="1918" y="11642"/>
                      <a:pt x="1963" y="11847"/>
                      <a:pt x="2009" y="12052"/>
                    </a:cubicBezTo>
                    <a:lnTo>
                      <a:pt x="2055" y="12235"/>
                    </a:lnTo>
                    <a:lnTo>
                      <a:pt x="2100" y="12349"/>
                    </a:lnTo>
                    <a:cubicBezTo>
                      <a:pt x="2123" y="12440"/>
                      <a:pt x="2123" y="12532"/>
                      <a:pt x="2146" y="12623"/>
                    </a:cubicBezTo>
                    <a:cubicBezTo>
                      <a:pt x="2215" y="12806"/>
                      <a:pt x="2260" y="13011"/>
                      <a:pt x="2329" y="13217"/>
                    </a:cubicBezTo>
                    <a:cubicBezTo>
                      <a:pt x="2397" y="13399"/>
                      <a:pt x="2443" y="13605"/>
                      <a:pt x="2488" y="13787"/>
                    </a:cubicBezTo>
                    <a:cubicBezTo>
                      <a:pt x="2511" y="13924"/>
                      <a:pt x="2557" y="14038"/>
                      <a:pt x="2580" y="14175"/>
                    </a:cubicBezTo>
                    <a:lnTo>
                      <a:pt x="2648" y="14381"/>
                    </a:lnTo>
                    <a:cubicBezTo>
                      <a:pt x="2717" y="14586"/>
                      <a:pt x="2762" y="14791"/>
                      <a:pt x="2808" y="14997"/>
                    </a:cubicBezTo>
                    <a:lnTo>
                      <a:pt x="2831" y="15088"/>
                    </a:lnTo>
                    <a:lnTo>
                      <a:pt x="2899" y="15248"/>
                    </a:lnTo>
                    <a:cubicBezTo>
                      <a:pt x="2899" y="15316"/>
                      <a:pt x="2922" y="15362"/>
                      <a:pt x="2922" y="15408"/>
                    </a:cubicBezTo>
                    <a:cubicBezTo>
                      <a:pt x="2945" y="15453"/>
                      <a:pt x="2945" y="15499"/>
                      <a:pt x="2968" y="15545"/>
                    </a:cubicBezTo>
                    <a:cubicBezTo>
                      <a:pt x="3013" y="15750"/>
                      <a:pt x="3082" y="15956"/>
                      <a:pt x="3150" y="16161"/>
                    </a:cubicBezTo>
                    <a:lnTo>
                      <a:pt x="3150" y="16229"/>
                    </a:lnTo>
                    <a:cubicBezTo>
                      <a:pt x="3219" y="16389"/>
                      <a:pt x="3265" y="16549"/>
                      <a:pt x="3310" y="16709"/>
                    </a:cubicBezTo>
                    <a:lnTo>
                      <a:pt x="3333" y="16823"/>
                    </a:lnTo>
                    <a:cubicBezTo>
                      <a:pt x="3333" y="16891"/>
                      <a:pt x="3356" y="16960"/>
                      <a:pt x="3379" y="17006"/>
                    </a:cubicBezTo>
                    <a:lnTo>
                      <a:pt x="3424" y="17142"/>
                    </a:lnTo>
                    <a:cubicBezTo>
                      <a:pt x="3424" y="17211"/>
                      <a:pt x="3447" y="17257"/>
                      <a:pt x="3470" y="17302"/>
                    </a:cubicBezTo>
                    <a:lnTo>
                      <a:pt x="3516" y="17462"/>
                    </a:lnTo>
                    <a:cubicBezTo>
                      <a:pt x="3561" y="17599"/>
                      <a:pt x="3584" y="17736"/>
                      <a:pt x="3630" y="17896"/>
                    </a:cubicBezTo>
                    <a:cubicBezTo>
                      <a:pt x="3653" y="17964"/>
                      <a:pt x="3675" y="18055"/>
                      <a:pt x="3698" y="18147"/>
                    </a:cubicBezTo>
                    <a:cubicBezTo>
                      <a:pt x="3721" y="18261"/>
                      <a:pt x="3744" y="18375"/>
                      <a:pt x="3790" y="18489"/>
                    </a:cubicBezTo>
                    <a:cubicBezTo>
                      <a:pt x="3881" y="18832"/>
                      <a:pt x="3972" y="19220"/>
                      <a:pt x="4041" y="19516"/>
                    </a:cubicBezTo>
                    <a:lnTo>
                      <a:pt x="4086" y="19676"/>
                    </a:lnTo>
                    <a:cubicBezTo>
                      <a:pt x="4155" y="20018"/>
                      <a:pt x="4269" y="20406"/>
                      <a:pt x="4383" y="20840"/>
                    </a:cubicBezTo>
                    <a:cubicBezTo>
                      <a:pt x="4429" y="20954"/>
                      <a:pt x="4474" y="21091"/>
                      <a:pt x="4497" y="21228"/>
                    </a:cubicBezTo>
                    <a:lnTo>
                      <a:pt x="4520" y="21342"/>
                    </a:lnTo>
                    <a:lnTo>
                      <a:pt x="4543" y="21365"/>
                    </a:lnTo>
                    <a:cubicBezTo>
                      <a:pt x="4566" y="21434"/>
                      <a:pt x="4588" y="21525"/>
                      <a:pt x="4588" y="21616"/>
                    </a:cubicBezTo>
                    <a:cubicBezTo>
                      <a:pt x="4611" y="21662"/>
                      <a:pt x="4657" y="21708"/>
                      <a:pt x="4703" y="21753"/>
                    </a:cubicBezTo>
                    <a:cubicBezTo>
                      <a:pt x="4725" y="21799"/>
                      <a:pt x="4748" y="21844"/>
                      <a:pt x="4748" y="21913"/>
                    </a:cubicBezTo>
                    <a:lnTo>
                      <a:pt x="4771" y="21981"/>
                    </a:lnTo>
                    <a:lnTo>
                      <a:pt x="4794" y="22027"/>
                    </a:lnTo>
                    <a:lnTo>
                      <a:pt x="4817" y="22096"/>
                    </a:lnTo>
                    <a:lnTo>
                      <a:pt x="4817" y="22118"/>
                    </a:lnTo>
                    <a:cubicBezTo>
                      <a:pt x="4862" y="22255"/>
                      <a:pt x="4885" y="22392"/>
                      <a:pt x="4931" y="22529"/>
                    </a:cubicBezTo>
                    <a:lnTo>
                      <a:pt x="4931" y="22552"/>
                    </a:lnTo>
                    <a:cubicBezTo>
                      <a:pt x="4931" y="22575"/>
                      <a:pt x="4931" y="22598"/>
                      <a:pt x="4954" y="22621"/>
                    </a:cubicBezTo>
                    <a:lnTo>
                      <a:pt x="4954" y="22689"/>
                    </a:lnTo>
                    <a:cubicBezTo>
                      <a:pt x="4999" y="22849"/>
                      <a:pt x="5022" y="23031"/>
                      <a:pt x="5091" y="23191"/>
                    </a:cubicBezTo>
                    <a:cubicBezTo>
                      <a:pt x="5113" y="23282"/>
                      <a:pt x="5136" y="23374"/>
                      <a:pt x="5159" y="23465"/>
                    </a:cubicBezTo>
                    <a:lnTo>
                      <a:pt x="5205" y="23670"/>
                    </a:lnTo>
                    <a:cubicBezTo>
                      <a:pt x="5296" y="23944"/>
                      <a:pt x="5364" y="24218"/>
                      <a:pt x="5433" y="24492"/>
                    </a:cubicBezTo>
                    <a:lnTo>
                      <a:pt x="5479" y="24720"/>
                    </a:lnTo>
                    <a:cubicBezTo>
                      <a:pt x="5501" y="24789"/>
                      <a:pt x="5524" y="24880"/>
                      <a:pt x="5547" y="24949"/>
                    </a:cubicBezTo>
                    <a:lnTo>
                      <a:pt x="5547" y="24926"/>
                    </a:lnTo>
                    <a:cubicBezTo>
                      <a:pt x="5570" y="25086"/>
                      <a:pt x="5616" y="25245"/>
                      <a:pt x="5684" y="25428"/>
                    </a:cubicBezTo>
                    <a:lnTo>
                      <a:pt x="5684" y="25474"/>
                    </a:lnTo>
                    <a:cubicBezTo>
                      <a:pt x="5730" y="25633"/>
                      <a:pt x="5775" y="25770"/>
                      <a:pt x="5821" y="25930"/>
                    </a:cubicBezTo>
                    <a:lnTo>
                      <a:pt x="5867" y="26021"/>
                    </a:lnTo>
                    <a:cubicBezTo>
                      <a:pt x="5867" y="26067"/>
                      <a:pt x="5889" y="26113"/>
                      <a:pt x="5889" y="26158"/>
                    </a:cubicBezTo>
                    <a:lnTo>
                      <a:pt x="5935" y="26273"/>
                    </a:lnTo>
                    <a:lnTo>
                      <a:pt x="5958" y="26410"/>
                    </a:lnTo>
                    <a:cubicBezTo>
                      <a:pt x="5981" y="26478"/>
                      <a:pt x="6004" y="26569"/>
                      <a:pt x="6026" y="26661"/>
                    </a:cubicBezTo>
                    <a:cubicBezTo>
                      <a:pt x="6049" y="26729"/>
                      <a:pt x="6072" y="26798"/>
                      <a:pt x="6095" y="26889"/>
                    </a:cubicBezTo>
                    <a:lnTo>
                      <a:pt x="6141" y="27071"/>
                    </a:lnTo>
                    <a:lnTo>
                      <a:pt x="6209" y="27277"/>
                    </a:lnTo>
                    <a:lnTo>
                      <a:pt x="6232" y="27323"/>
                    </a:lnTo>
                    <a:cubicBezTo>
                      <a:pt x="6255" y="27437"/>
                      <a:pt x="6277" y="27551"/>
                      <a:pt x="6323" y="27665"/>
                    </a:cubicBezTo>
                    <a:lnTo>
                      <a:pt x="6346" y="27779"/>
                    </a:lnTo>
                    <a:cubicBezTo>
                      <a:pt x="6346" y="27848"/>
                      <a:pt x="6369" y="27939"/>
                      <a:pt x="6392" y="28007"/>
                    </a:cubicBezTo>
                    <a:lnTo>
                      <a:pt x="6414" y="28076"/>
                    </a:lnTo>
                    <a:lnTo>
                      <a:pt x="6414" y="28121"/>
                    </a:lnTo>
                    <a:cubicBezTo>
                      <a:pt x="6414" y="28167"/>
                      <a:pt x="6437" y="28213"/>
                      <a:pt x="6437" y="28236"/>
                    </a:cubicBezTo>
                    <a:cubicBezTo>
                      <a:pt x="6460" y="28304"/>
                      <a:pt x="6460" y="28350"/>
                      <a:pt x="6506" y="28372"/>
                    </a:cubicBezTo>
                    <a:cubicBezTo>
                      <a:pt x="6506" y="28395"/>
                      <a:pt x="6529" y="28418"/>
                      <a:pt x="6551" y="28441"/>
                    </a:cubicBezTo>
                    <a:cubicBezTo>
                      <a:pt x="6574" y="28464"/>
                      <a:pt x="6620" y="28487"/>
                      <a:pt x="6666" y="28487"/>
                    </a:cubicBezTo>
                    <a:lnTo>
                      <a:pt x="6688" y="28487"/>
                    </a:lnTo>
                    <a:cubicBezTo>
                      <a:pt x="6757" y="28487"/>
                      <a:pt x="6825" y="28464"/>
                      <a:pt x="6871" y="28464"/>
                    </a:cubicBezTo>
                    <a:lnTo>
                      <a:pt x="6939" y="28441"/>
                    </a:lnTo>
                    <a:cubicBezTo>
                      <a:pt x="7054" y="28418"/>
                      <a:pt x="7145" y="28395"/>
                      <a:pt x="7259" y="28372"/>
                    </a:cubicBezTo>
                    <a:lnTo>
                      <a:pt x="7327" y="28350"/>
                    </a:lnTo>
                    <a:lnTo>
                      <a:pt x="7350" y="28350"/>
                    </a:lnTo>
                    <a:cubicBezTo>
                      <a:pt x="7419" y="28327"/>
                      <a:pt x="7464" y="28304"/>
                      <a:pt x="7533" y="28304"/>
                    </a:cubicBezTo>
                    <a:cubicBezTo>
                      <a:pt x="7624" y="28258"/>
                      <a:pt x="7715" y="28236"/>
                      <a:pt x="7807" y="28213"/>
                    </a:cubicBezTo>
                    <a:cubicBezTo>
                      <a:pt x="7989" y="28167"/>
                      <a:pt x="8172" y="28121"/>
                      <a:pt x="8355" y="28076"/>
                    </a:cubicBezTo>
                    <a:cubicBezTo>
                      <a:pt x="8469" y="28030"/>
                      <a:pt x="8583" y="28007"/>
                      <a:pt x="8697" y="27962"/>
                    </a:cubicBezTo>
                    <a:lnTo>
                      <a:pt x="8880" y="27916"/>
                    </a:lnTo>
                    <a:lnTo>
                      <a:pt x="9062" y="27848"/>
                    </a:lnTo>
                    <a:cubicBezTo>
                      <a:pt x="9176" y="27825"/>
                      <a:pt x="9313" y="27779"/>
                      <a:pt x="9427" y="27756"/>
                    </a:cubicBezTo>
                    <a:cubicBezTo>
                      <a:pt x="9610" y="27688"/>
                      <a:pt x="9793" y="27642"/>
                      <a:pt x="9975" y="27596"/>
                    </a:cubicBezTo>
                    <a:cubicBezTo>
                      <a:pt x="10272" y="27505"/>
                      <a:pt x="10614" y="27414"/>
                      <a:pt x="11025" y="27323"/>
                    </a:cubicBezTo>
                    <a:cubicBezTo>
                      <a:pt x="11162" y="27300"/>
                      <a:pt x="11299" y="27254"/>
                      <a:pt x="11436" y="27208"/>
                    </a:cubicBezTo>
                    <a:lnTo>
                      <a:pt x="11573" y="27186"/>
                    </a:lnTo>
                    <a:lnTo>
                      <a:pt x="11778" y="27117"/>
                    </a:lnTo>
                    <a:cubicBezTo>
                      <a:pt x="11893" y="27094"/>
                      <a:pt x="11984" y="27071"/>
                      <a:pt x="12098" y="27026"/>
                    </a:cubicBezTo>
                    <a:cubicBezTo>
                      <a:pt x="12258" y="26980"/>
                      <a:pt x="12440" y="26935"/>
                      <a:pt x="12623" y="26889"/>
                    </a:cubicBezTo>
                    <a:cubicBezTo>
                      <a:pt x="12851" y="26843"/>
                      <a:pt x="13034" y="26798"/>
                      <a:pt x="13171" y="26775"/>
                    </a:cubicBezTo>
                    <a:cubicBezTo>
                      <a:pt x="13376" y="26729"/>
                      <a:pt x="13582" y="26683"/>
                      <a:pt x="13764" y="26638"/>
                    </a:cubicBezTo>
                    <a:lnTo>
                      <a:pt x="13901" y="26592"/>
                    </a:lnTo>
                    <a:lnTo>
                      <a:pt x="13970" y="26592"/>
                    </a:lnTo>
                    <a:lnTo>
                      <a:pt x="14289" y="26501"/>
                    </a:lnTo>
                    <a:lnTo>
                      <a:pt x="14472" y="26455"/>
                    </a:lnTo>
                    <a:cubicBezTo>
                      <a:pt x="14586" y="26410"/>
                      <a:pt x="14700" y="26387"/>
                      <a:pt x="14814" y="26364"/>
                    </a:cubicBezTo>
                    <a:lnTo>
                      <a:pt x="14951" y="26318"/>
                    </a:lnTo>
                    <a:cubicBezTo>
                      <a:pt x="15088" y="26273"/>
                      <a:pt x="15225" y="26250"/>
                      <a:pt x="15362" y="26204"/>
                    </a:cubicBezTo>
                    <a:lnTo>
                      <a:pt x="15590" y="26136"/>
                    </a:lnTo>
                    <a:cubicBezTo>
                      <a:pt x="15704" y="26113"/>
                      <a:pt x="15796" y="26090"/>
                      <a:pt x="15910" y="26044"/>
                    </a:cubicBezTo>
                    <a:cubicBezTo>
                      <a:pt x="16047" y="25999"/>
                      <a:pt x="16206" y="25976"/>
                      <a:pt x="16343" y="25930"/>
                    </a:cubicBezTo>
                    <a:lnTo>
                      <a:pt x="16458" y="25885"/>
                    </a:lnTo>
                    <a:lnTo>
                      <a:pt x="16572" y="25862"/>
                    </a:lnTo>
                    <a:cubicBezTo>
                      <a:pt x="16709" y="25816"/>
                      <a:pt x="16846" y="25793"/>
                      <a:pt x="17005" y="25748"/>
                    </a:cubicBezTo>
                    <a:cubicBezTo>
                      <a:pt x="17051" y="25725"/>
                      <a:pt x="17119" y="25725"/>
                      <a:pt x="17188" y="25702"/>
                    </a:cubicBezTo>
                    <a:lnTo>
                      <a:pt x="17279" y="25679"/>
                    </a:lnTo>
                    <a:cubicBezTo>
                      <a:pt x="17348" y="25656"/>
                      <a:pt x="17439" y="25611"/>
                      <a:pt x="17530" y="25588"/>
                    </a:cubicBezTo>
                    <a:cubicBezTo>
                      <a:pt x="17713" y="25542"/>
                      <a:pt x="17896" y="25497"/>
                      <a:pt x="18078" y="25428"/>
                    </a:cubicBezTo>
                    <a:cubicBezTo>
                      <a:pt x="18261" y="25382"/>
                      <a:pt x="18443" y="25337"/>
                      <a:pt x="18626" y="25291"/>
                    </a:cubicBezTo>
                    <a:cubicBezTo>
                      <a:pt x="18672" y="25268"/>
                      <a:pt x="18740" y="25245"/>
                      <a:pt x="18786" y="25245"/>
                    </a:cubicBezTo>
                    <a:lnTo>
                      <a:pt x="18877" y="25223"/>
                    </a:lnTo>
                    <a:cubicBezTo>
                      <a:pt x="18968" y="25200"/>
                      <a:pt x="19060" y="25177"/>
                      <a:pt x="19128" y="25154"/>
                    </a:cubicBezTo>
                    <a:lnTo>
                      <a:pt x="19242" y="25108"/>
                    </a:lnTo>
                    <a:lnTo>
                      <a:pt x="19265" y="25108"/>
                    </a:lnTo>
                    <a:cubicBezTo>
                      <a:pt x="19471" y="25086"/>
                      <a:pt x="19722" y="25063"/>
                      <a:pt x="19950" y="25017"/>
                    </a:cubicBezTo>
                    <a:cubicBezTo>
                      <a:pt x="20064" y="24994"/>
                      <a:pt x="20201" y="24949"/>
                      <a:pt x="20315" y="24926"/>
                    </a:cubicBezTo>
                    <a:lnTo>
                      <a:pt x="20361" y="24903"/>
                    </a:lnTo>
                    <a:lnTo>
                      <a:pt x="20520" y="24857"/>
                    </a:lnTo>
                    <a:cubicBezTo>
                      <a:pt x="20635" y="24835"/>
                      <a:pt x="20726" y="24812"/>
                      <a:pt x="20840" y="24789"/>
                    </a:cubicBezTo>
                    <a:cubicBezTo>
                      <a:pt x="20908" y="24766"/>
                      <a:pt x="21000" y="24743"/>
                      <a:pt x="21068" y="24720"/>
                    </a:cubicBezTo>
                    <a:cubicBezTo>
                      <a:pt x="21182" y="24675"/>
                      <a:pt x="21319" y="24652"/>
                      <a:pt x="21433" y="24606"/>
                    </a:cubicBezTo>
                    <a:lnTo>
                      <a:pt x="21662" y="24561"/>
                    </a:lnTo>
                    <a:lnTo>
                      <a:pt x="21890" y="24492"/>
                    </a:lnTo>
                    <a:lnTo>
                      <a:pt x="22210" y="24401"/>
                    </a:lnTo>
                    <a:cubicBezTo>
                      <a:pt x="22301" y="24378"/>
                      <a:pt x="22392" y="24355"/>
                      <a:pt x="22483" y="24332"/>
                    </a:cubicBezTo>
                    <a:lnTo>
                      <a:pt x="22506" y="24332"/>
                    </a:lnTo>
                    <a:cubicBezTo>
                      <a:pt x="22598" y="24310"/>
                      <a:pt x="22666" y="24287"/>
                      <a:pt x="22757" y="24264"/>
                    </a:cubicBezTo>
                    <a:cubicBezTo>
                      <a:pt x="22826" y="24241"/>
                      <a:pt x="22894" y="24218"/>
                      <a:pt x="22963" y="24195"/>
                    </a:cubicBezTo>
                    <a:lnTo>
                      <a:pt x="23008" y="24173"/>
                    </a:lnTo>
                    <a:lnTo>
                      <a:pt x="23100" y="24150"/>
                    </a:lnTo>
                    <a:cubicBezTo>
                      <a:pt x="23168" y="24127"/>
                      <a:pt x="23260" y="24104"/>
                      <a:pt x="23328" y="24059"/>
                    </a:cubicBezTo>
                    <a:cubicBezTo>
                      <a:pt x="23374" y="24059"/>
                      <a:pt x="23419" y="24036"/>
                      <a:pt x="23419" y="24013"/>
                    </a:cubicBezTo>
                    <a:cubicBezTo>
                      <a:pt x="23465" y="23990"/>
                      <a:pt x="23488" y="23967"/>
                      <a:pt x="23511" y="23967"/>
                    </a:cubicBezTo>
                    <a:cubicBezTo>
                      <a:pt x="23556" y="23922"/>
                      <a:pt x="23602" y="23853"/>
                      <a:pt x="23648" y="23807"/>
                    </a:cubicBezTo>
                    <a:cubicBezTo>
                      <a:pt x="23716" y="23739"/>
                      <a:pt x="23784" y="23648"/>
                      <a:pt x="23830" y="23556"/>
                    </a:cubicBezTo>
                    <a:cubicBezTo>
                      <a:pt x="23967" y="23351"/>
                      <a:pt x="24058" y="23146"/>
                      <a:pt x="24104" y="22917"/>
                    </a:cubicBezTo>
                    <a:cubicBezTo>
                      <a:pt x="24127" y="22849"/>
                      <a:pt x="24150" y="22735"/>
                      <a:pt x="24150" y="22621"/>
                    </a:cubicBezTo>
                    <a:cubicBezTo>
                      <a:pt x="24150" y="22529"/>
                      <a:pt x="24150" y="22438"/>
                      <a:pt x="24150" y="22324"/>
                    </a:cubicBezTo>
                    <a:cubicBezTo>
                      <a:pt x="24127" y="22141"/>
                      <a:pt x="24081" y="21959"/>
                      <a:pt x="24036" y="21822"/>
                    </a:cubicBezTo>
                    <a:lnTo>
                      <a:pt x="23990" y="21708"/>
                    </a:lnTo>
                    <a:cubicBezTo>
                      <a:pt x="23967" y="21571"/>
                      <a:pt x="23921" y="21456"/>
                      <a:pt x="23899" y="21342"/>
                    </a:cubicBezTo>
                    <a:cubicBezTo>
                      <a:pt x="23853" y="21228"/>
                      <a:pt x="23830" y="21137"/>
                      <a:pt x="23784" y="21023"/>
                    </a:cubicBezTo>
                    <a:cubicBezTo>
                      <a:pt x="23762" y="20954"/>
                      <a:pt x="23762" y="20886"/>
                      <a:pt x="23739" y="20817"/>
                    </a:cubicBezTo>
                    <a:cubicBezTo>
                      <a:pt x="23716" y="20749"/>
                      <a:pt x="23693" y="20680"/>
                      <a:pt x="23670" y="20612"/>
                    </a:cubicBezTo>
                    <a:lnTo>
                      <a:pt x="23648" y="20566"/>
                    </a:lnTo>
                    <a:cubicBezTo>
                      <a:pt x="23625" y="20475"/>
                      <a:pt x="23602" y="20406"/>
                      <a:pt x="23579" y="20315"/>
                    </a:cubicBezTo>
                    <a:lnTo>
                      <a:pt x="23533" y="20178"/>
                    </a:lnTo>
                    <a:cubicBezTo>
                      <a:pt x="23511" y="20064"/>
                      <a:pt x="23465" y="19950"/>
                      <a:pt x="23442" y="19836"/>
                    </a:cubicBezTo>
                    <a:lnTo>
                      <a:pt x="23374" y="19562"/>
                    </a:lnTo>
                    <a:lnTo>
                      <a:pt x="23328" y="19448"/>
                    </a:lnTo>
                    <a:lnTo>
                      <a:pt x="23305" y="19357"/>
                    </a:lnTo>
                    <a:cubicBezTo>
                      <a:pt x="23305" y="19288"/>
                      <a:pt x="23282" y="19197"/>
                      <a:pt x="23260" y="19128"/>
                    </a:cubicBezTo>
                    <a:cubicBezTo>
                      <a:pt x="23237" y="19037"/>
                      <a:pt x="23214" y="18968"/>
                      <a:pt x="23191" y="18877"/>
                    </a:cubicBezTo>
                    <a:cubicBezTo>
                      <a:pt x="23168" y="18809"/>
                      <a:pt x="23145" y="18763"/>
                      <a:pt x="23123" y="18695"/>
                    </a:cubicBezTo>
                    <a:cubicBezTo>
                      <a:pt x="23100" y="18580"/>
                      <a:pt x="23054" y="18444"/>
                      <a:pt x="23031" y="18307"/>
                    </a:cubicBezTo>
                    <a:lnTo>
                      <a:pt x="22986" y="18147"/>
                    </a:lnTo>
                    <a:lnTo>
                      <a:pt x="22940" y="17987"/>
                    </a:lnTo>
                    <a:cubicBezTo>
                      <a:pt x="22917" y="17919"/>
                      <a:pt x="22894" y="17850"/>
                      <a:pt x="22894" y="17782"/>
                    </a:cubicBezTo>
                    <a:lnTo>
                      <a:pt x="22871" y="17736"/>
                    </a:lnTo>
                    <a:cubicBezTo>
                      <a:pt x="22849" y="17645"/>
                      <a:pt x="22826" y="17553"/>
                      <a:pt x="22803" y="17485"/>
                    </a:cubicBezTo>
                    <a:lnTo>
                      <a:pt x="22803" y="17508"/>
                    </a:lnTo>
                    <a:cubicBezTo>
                      <a:pt x="22780" y="17325"/>
                      <a:pt x="22712" y="17165"/>
                      <a:pt x="22666" y="17006"/>
                    </a:cubicBezTo>
                    <a:cubicBezTo>
                      <a:pt x="22643" y="16869"/>
                      <a:pt x="22598" y="16754"/>
                      <a:pt x="22552" y="16617"/>
                    </a:cubicBezTo>
                    <a:cubicBezTo>
                      <a:pt x="22552" y="16595"/>
                      <a:pt x="22552" y="16572"/>
                      <a:pt x="22529" y="16549"/>
                    </a:cubicBezTo>
                    <a:cubicBezTo>
                      <a:pt x="22529" y="16526"/>
                      <a:pt x="22529" y="16526"/>
                      <a:pt x="22529" y="16503"/>
                    </a:cubicBezTo>
                    <a:cubicBezTo>
                      <a:pt x="22506" y="16435"/>
                      <a:pt x="22483" y="16344"/>
                      <a:pt x="22461" y="16275"/>
                    </a:cubicBezTo>
                    <a:lnTo>
                      <a:pt x="22438" y="16161"/>
                    </a:lnTo>
                    <a:cubicBezTo>
                      <a:pt x="22415" y="16001"/>
                      <a:pt x="22369" y="15819"/>
                      <a:pt x="22324" y="15636"/>
                    </a:cubicBezTo>
                    <a:cubicBezTo>
                      <a:pt x="22278" y="15522"/>
                      <a:pt x="22232" y="15385"/>
                      <a:pt x="22210" y="15271"/>
                    </a:cubicBezTo>
                    <a:lnTo>
                      <a:pt x="22187" y="15202"/>
                    </a:lnTo>
                    <a:cubicBezTo>
                      <a:pt x="22141" y="15088"/>
                      <a:pt x="22118" y="14951"/>
                      <a:pt x="22073" y="14837"/>
                    </a:cubicBezTo>
                    <a:lnTo>
                      <a:pt x="22073" y="14791"/>
                    </a:lnTo>
                    <a:lnTo>
                      <a:pt x="22050" y="14769"/>
                    </a:lnTo>
                    <a:lnTo>
                      <a:pt x="22027" y="14677"/>
                    </a:lnTo>
                    <a:lnTo>
                      <a:pt x="22027" y="14632"/>
                    </a:lnTo>
                    <a:cubicBezTo>
                      <a:pt x="22004" y="14563"/>
                      <a:pt x="21981" y="14518"/>
                      <a:pt x="21981" y="14449"/>
                    </a:cubicBezTo>
                    <a:cubicBezTo>
                      <a:pt x="21958" y="14381"/>
                      <a:pt x="21936" y="14289"/>
                      <a:pt x="21913" y="14221"/>
                    </a:cubicBezTo>
                    <a:cubicBezTo>
                      <a:pt x="21890" y="14084"/>
                      <a:pt x="21844" y="13947"/>
                      <a:pt x="21799" y="13810"/>
                    </a:cubicBezTo>
                    <a:lnTo>
                      <a:pt x="21753" y="13605"/>
                    </a:lnTo>
                    <a:lnTo>
                      <a:pt x="21707" y="13468"/>
                    </a:lnTo>
                    <a:cubicBezTo>
                      <a:pt x="21662" y="13331"/>
                      <a:pt x="21639" y="13217"/>
                      <a:pt x="21593" y="13080"/>
                    </a:cubicBezTo>
                    <a:lnTo>
                      <a:pt x="21593" y="13057"/>
                    </a:lnTo>
                    <a:lnTo>
                      <a:pt x="21593" y="13034"/>
                    </a:lnTo>
                    <a:cubicBezTo>
                      <a:pt x="21548" y="12874"/>
                      <a:pt x="21502" y="12692"/>
                      <a:pt x="21456" y="12532"/>
                    </a:cubicBezTo>
                    <a:cubicBezTo>
                      <a:pt x="21433" y="12440"/>
                      <a:pt x="21411" y="12349"/>
                      <a:pt x="21365" y="12258"/>
                    </a:cubicBezTo>
                    <a:cubicBezTo>
                      <a:pt x="21342" y="12167"/>
                      <a:pt x="21319" y="12075"/>
                      <a:pt x="21297" y="11984"/>
                    </a:cubicBezTo>
                    <a:lnTo>
                      <a:pt x="21274" y="11938"/>
                    </a:lnTo>
                    <a:lnTo>
                      <a:pt x="21274" y="11915"/>
                    </a:lnTo>
                    <a:cubicBezTo>
                      <a:pt x="21228" y="11779"/>
                      <a:pt x="21205" y="11642"/>
                      <a:pt x="21182" y="11527"/>
                    </a:cubicBezTo>
                    <a:lnTo>
                      <a:pt x="21160" y="11482"/>
                    </a:lnTo>
                    <a:lnTo>
                      <a:pt x="21160" y="11459"/>
                    </a:lnTo>
                    <a:lnTo>
                      <a:pt x="21114" y="11276"/>
                    </a:lnTo>
                    <a:cubicBezTo>
                      <a:pt x="21091" y="11185"/>
                      <a:pt x="21068" y="11071"/>
                      <a:pt x="21045" y="10980"/>
                    </a:cubicBezTo>
                    <a:lnTo>
                      <a:pt x="21045" y="10911"/>
                    </a:lnTo>
                    <a:cubicBezTo>
                      <a:pt x="21023" y="10843"/>
                      <a:pt x="21000" y="10774"/>
                      <a:pt x="20977" y="10706"/>
                    </a:cubicBezTo>
                    <a:lnTo>
                      <a:pt x="20931" y="10546"/>
                    </a:lnTo>
                    <a:lnTo>
                      <a:pt x="20908" y="10455"/>
                    </a:lnTo>
                    <a:cubicBezTo>
                      <a:pt x="20863" y="10318"/>
                      <a:pt x="20840" y="10158"/>
                      <a:pt x="20794" y="9998"/>
                    </a:cubicBezTo>
                    <a:lnTo>
                      <a:pt x="20749" y="9861"/>
                    </a:lnTo>
                    <a:lnTo>
                      <a:pt x="20726" y="9770"/>
                    </a:lnTo>
                    <a:lnTo>
                      <a:pt x="20726" y="9747"/>
                    </a:lnTo>
                    <a:lnTo>
                      <a:pt x="20703" y="9633"/>
                    </a:lnTo>
                    <a:lnTo>
                      <a:pt x="20680" y="9587"/>
                    </a:lnTo>
                    <a:cubicBezTo>
                      <a:pt x="20657" y="9450"/>
                      <a:pt x="20612" y="9336"/>
                      <a:pt x="20589" y="9199"/>
                    </a:cubicBezTo>
                    <a:cubicBezTo>
                      <a:pt x="20520" y="9017"/>
                      <a:pt x="20475" y="8811"/>
                      <a:pt x="20429" y="8629"/>
                    </a:cubicBezTo>
                    <a:cubicBezTo>
                      <a:pt x="20384" y="8469"/>
                      <a:pt x="20361" y="8332"/>
                      <a:pt x="20315" y="8172"/>
                    </a:cubicBezTo>
                    <a:lnTo>
                      <a:pt x="20315" y="8149"/>
                    </a:lnTo>
                    <a:lnTo>
                      <a:pt x="20292" y="8081"/>
                    </a:lnTo>
                    <a:lnTo>
                      <a:pt x="20269" y="8035"/>
                    </a:lnTo>
                    <a:lnTo>
                      <a:pt x="20269" y="8012"/>
                    </a:lnTo>
                    <a:cubicBezTo>
                      <a:pt x="20247" y="7898"/>
                      <a:pt x="20224" y="7784"/>
                      <a:pt x="20178" y="7693"/>
                    </a:cubicBezTo>
                    <a:cubicBezTo>
                      <a:pt x="20155" y="7602"/>
                      <a:pt x="20132" y="7510"/>
                      <a:pt x="20087" y="7419"/>
                    </a:cubicBezTo>
                    <a:lnTo>
                      <a:pt x="20087" y="7373"/>
                    </a:lnTo>
                    <a:lnTo>
                      <a:pt x="20064" y="7282"/>
                    </a:lnTo>
                    <a:cubicBezTo>
                      <a:pt x="20018" y="7213"/>
                      <a:pt x="19995" y="7122"/>
                      <a:pt x="19973" y="7031"/>
                    </a:cubicBezTo>
                    <a:lnTo>
                      <a:pt x="19904" y="6825"/>
                    </a:lnTo>
                    <a:lnTo>
                      <a:pt x="19904" y="6757"/>
                    </a:lnTo>
                    <a:lnTo>
                      <a:pt x="19881" y="6688"/>
                    </a:lnTo>
                    <a:cubicBezTo>
                      <a:pt x="19813" y="6437"/>
                      <a:pt x="19744" y="6209"/>
                      <a:pt x="19676" y="5981"/>
                    </a:cubicBezTo>
                    <a:cubicBezTo>
                      <a:pt x="19653" y="5867"/>
                      <a:pt x="19607" y="5775"/>
                      <a:pt x="19585" y="5661"/>
                    </a:cubicBezTo>
                    <a:cubicBezTo>
                      <a:pt x="19539" y="5547"/>
                      <a:pt x="19516" y="5433"/>
                      <a:pt x="19471" y="5319"/>
                    </a:cubicBezTo>
                    <a:lnTo>
                      <a:pt x="19448" y="5182"/>
                    </a:lnTo>
                    <a:lnTo>
                      <a:pt x="19379" y="4999"/>
                    </a:lnTo>
                    <a:lnTo>
                      <a:pt x="19379" y="4931"/>
                    </a:lnTo>
                    <a:lnTo>
                      <a:pt x="19334" y="4840"/>
                    </a:lnTo>
                    <a:lnTo>
                      <a:pt x="19334" y="4862"/>
                    </a:lnTo>
                    <a:cubicBezTo>
                      <a:pt x="19334" y="4748"/>
                      <a:pt x="19288" y="4657"/>
                      <a:pt x="19265" y="4543"/>
                    </a:cubicBezTo>
                    <a:lnTo>
                      <a:pt x="19242" y="4474"/>
                    </a:lnTo>
                    <a:cubicBezTo>
                      <a:pt x="19219" y="4383"/>
                      <a:pt x="19197" y="4315"/>
                      <a:pt x="19174" y="4246"/>
                    </a:cubicBezTo>
                    <a:cubicBezTo>
                      <a:pt x="19151" y="4201"/>
                      <a:pt x="19151" y="4155"/>
                      <a:pt x="19128" y="4109"/>
                    </a:cubicBezTo>
                    <a:lnTo>
                      <a:pt x="19128" y="4086"/>
                    </a:lnTo>
                    <a:cubicBezTo>
                      <a:pt x="19105" y="4041"/>
                      <a:pt x="19105" y="3995"/>
                      <a:pt x="19082" y="3927"/>
                    </a:cubicBezTo>
                    <a:cubicBezTo>
                      <a:pt x="19060" y="3835"/>
                      <a:pt x="19014" y="3744"/>
                      <a:pt x="18991" y="3653"/>
                    </a:cubicBezTo>
                    <a:cubicBezTo>
                      <a:pt x="18968" y="3561"/>
                      <a:pt x="18946" y="3470"/>
                      <a:pt x="18923" y="3402"/>
                    </a:cubicBezTo>
                    <a:cubicBezTo>
                      <a:pt x="18900" y="3288"/>
                      <a:pt x="18854" y="3151"/>
                      <a:pt x="18831" y="3036"/>
                    </a:cubicBezTo>
                    <a:cubicBezTo>
                      <a:pt x="18809" y="2991"/>
                      <a:pt x="18786" y="2922"/>
                      <a:pt x="18763" y="2854"/>
                    </a:cubicBezTo>
                    <a:lnTo>
                      <a:pt x="18763" y="2831"/>
                    </a:lnTo>
                    <a:cubicBezTo>
                      <a:pt x="18740" y="2717"/>
                      <a:pt x="18694" y="2626"/>
                      <a:pt x="18672" y="2511"/>
                    </a:cubicBezTo>
                    <a:lnTo>
                      <a:pt x="18626" y="2375"/>
                    </a:lnTo>
                    <a:lnTo>
                      <a:pt x="18626" y="2352"/>
                    </a:lnTo>
                    <a:cubicBezTo>
                      <a:pt x="18603" y="2215"/>
                      <a:pt x="18557" y="2078"/>
                      <a:pt x="18512" y="1941"/>
                    </a:cubicBezTo>
                    <a:lnTo>
                      <a:pt x="18512" y="1918"/>
                    </a:lnTo>
                    <a:lnTo>
                      <a:pt x="18512" y="1895"/>
                    </a:lnTo>
                    <a:cubicBezTo>
                      <a:pt x="18489" y="1804"/>
                      <a:pt x="18466" y="1735"/>
                      <a:pt x="18443" y="1644"/>
                    </a:cubicBezTo>
                    <a:lnTo>
                      <a:pt x="18443" y="1576"/>
                    </a:lnTo>
                    <a:cubicBezTo>
                      <a:pt x="18421" y="1484"/>
                      <a:pt x="18398" y="1393"/>
                      <a:pt x="18375" y="1302"/>
                    </a:cubicBezTo>
                    <a:lnTo>
                      <a:pt x="18352" y="1210"/>
                    </a:lnTo>
                    <a:lnTo>
                      <a:pt x="18329" y="1188"/>
                    </a:lnTo>
                    <a:cubicBezTo>
                      <a:pt x="18284" y="1028"/>
                      <a:pt x="18238" y="845"/>
                      <a:pt x="18192" y="685"/>
                    </a:cubicBezTo>
                    <a:lnTo>
                      <a:pt x="18169" y="594"/>
                    </a:lnTo>
                    <a:cubicBezTo>
                      <a:pt x="18169" y="571"/>
                      <a:pt x="18147" y="526"/>
                      <a:pt x="18147" y="503"/>
                    </a:cubicBezTo>
                    <a:cubicBezTo>
                      <a:pt x="18169" y="434"/>
                      <a:pt x="18192" y="366"/>
                      <a:pt x="18147" y="320"/>
                    </a:cubicBezTo>
                    <a:lnTo>
                      <a:pt x="18124" y="297"/>
                    </a:lnTo>
                    <a:cubicBezTo>
                      <a:pt x="18078" y="275"/>
                      <a:pt x="18055" y="229"/>
                      <a:pt x="18033" y="206"/>
                    </a:cubicBezTo>
                    <a:cubicBezTo>
                      <a:pt x="17987" y="183"/>
                      <a:pt x="17941" y="160"/>
                      <a:pt x="17873" y="138"/>
                    </a:cubicBezTo>
                    <a:cubicBezTo>
                      <a:pt x="17804" y="92"/>
                      <a:pt x="17713" y="69"/>
                      <a:pt x="17576" y="46"/>
                    </a:cubicBezTo>
                    <a:cubicBezTo>
                      <a:pt x="17508" y="24"/>
                      <a:pt x="17416" y="24"/>
                      <a:pt x="17325" y="1"/>
                    </a:cubicBezTo>
                    <a:close/>
                  </a:path>
                </a:pathLst>
              </a:custGeom>
              <a:solidFill>
                <a:srgbClr val="C8F1F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05" name="Google Shape;7854;p34">
                <a:extLst>
                  <a:ext uri="{FF2B5EF4-FFF2-40B4-BE49-F238E27FC236}">
                    <a16:creationId xmlns:a16="http://schemas.microsoft.com/office/drawing/2014/main" id="{F7048BCB-7DB1-D6FB-2FAC-356E77616C68}"/>
                  </a:ext>
                </a:extLst>
              </p:cNvPr>
              <p:cNvSpPr/>
              <p:nvPr/>
            </p:nvSpPr>
            <p:spPr>
              <a:xfrm>
                <a:off x="5955850" y="3356500"/>
                <a:ext cx="45100" cy="105750"/>
              </a:xfrm>
              <a:custGeom>
                <a:avLst/>
                <a:gdLst/>
                <a:ahLst/>
                <a:cxnLst/>
                <a:rect l="l" t="t" r="r" b="b"/>
                <a:pathLst>
                  <a:path w="1804" h="4230" extrusionOk="0">
                    <a:moveTo>
                      <a:pt x="434" y="1"/>
                    </a:moveTo>
                    <a:cubicBezTo>
                      <a:pt x="411" y="1"/>
                      <a:pt x="389" y="24"/>
                      <a:pt x="389" y="24"/>
                    </a:cubicBezTo>
                    <a:lnTo>
                      <a:pt x="366" y="24"/>
                    </a:lnTo>
                    <a:cubicBezTo>
                      <a:pt x="297" y="24"/>
                      <a:pt x="229" y="46"/>
                      <a:pt x="183" y="92"/>
                    </a:cubicBezTo>
                    <a:cubicBezTo>
                      <a:pt x="160" y="92"/>
                      <a:pt x="138" y="115"/>
                      <a:pt x="115" y="115"/>
                    </a:cubicBezTo>
                    <a:cubicBezTo>
                      <a:pt x="92" y="138"/>
                      <a:pt x="69" y="160"/>
                      <a:pt x="46" y="183"/>
                    </a:cubicBezTo>
                    <a:cubicBezTo>
                      <a:pt x="23" y="229"/>
                      <a:pt x="1" y="275"/>
                      <a:pt x="23" y="343"/>
                    </a:cubicBezTo>
                    <a:cubicBezTo>
                      <a:pt x="23" y="366"/>
                      <a:pt x="46" y="412"/>
                      <a:pt x="46" y="434"/>
                    </a:cubicBezTo>
                    <a:cubicBezTo>
                      <a:pt x="69" y="457"/>
                      <a:pt x="69" y="457"/>
                      <a:pt x="92" y="457"/>
                    </a:cubicBezTo>
                    <a:cubicBezTo>
                      <a:pt x="92" y="480"/>
                      <a:pt x="92" y="503"/>
                      <a:pt x="92" y="526"/>
                    </a:cubicBezTo>
                    <a:cubicBezTo>
                      <a:pt x="115" y="549"/>
                      <a:pt x="115" y="571"/>
                      <a:pt x="115" y="571"/>
                    </a:cubicBezTo>
                    <a:cubicBezTo>
                      <a:pt x="115" y="594"/>
                      <a:pt x="115" y="594"/>
                      <a:pt x="115" y="594"/>
                    </a:cubicBezTo>
                    <a:cubicBezTo>
                      <a:pt x="138" y="685"/>
                      <a:pt x="160" y="754"/>
                      <a:pt x="183" y="845"/>
                    </a:cubicBezTo>
                    <a:cubicBezTo>
                      <a:pt x="206" y="891"/>
                      <a:pt x="229" y="959"/>
                      <a:pt x="252" y="1028"/>
                    </a:cubicBezTo>
                    <a:cubicBezTo>
                      <a:pt x="229" y="1051"/>
                      <a:pt x="206" y="1096"/>
                      <a:pt x="229" y="1119"/>
                    </a:cubicBezTo>
                    <a:cubicBezTo>
                      <a:pt x="229" y="1142"/>
                      <a:pt x="229" y="1142"/>
                      <a:pt x="229" y="1142"/>
                    </a:cubicBezTo>
                    <a:cubicBezTo>
                      <a:pt x="229" y="1142"/>
                      <a:pt x="229" y="1165"/>
                      <a:pt x="229" y="1165"/>
                    </a:cubicBezTo>
                    <a:cubicBezTo>
                      <a:pt x="229" y="1165"/>
                      <a:pt x="229" y="1188"/>
                      <a:pt x="229" y="1188"/>
                    </a:cubicBezTo>
                    <a:cubicBezTo>
                      <a:pt x="320" y="1507"/>
                      <a:pt x="411" y="1804"/>
                      <a:pt x="503" y="2123"/>
                    </a:cubicBezTo>
                    <a:cubicBezTo>
                      <a:pt x="548" y="2329"/>
                      <a:pt x="617" y="2534"/>
                      <a:pt x="663" y="2717"/>
                    </a:cubicBezTo>
                    <a:cubicBezTo>
                      <a:pt x="731" y="2922"/>
                      <a:pt x="799" y="3128"/>
                      <a:pt x="868" y="3310"/>
                    </a:cubicBezTo>
                    <a:cubicBezTo>
                      <a:pt x="936" y="3516"/>
                      <a:pt x="1005" y="3721"/>
                      <a:pt x="1073" y="3927"/>
                    </a:cubicBezTo>
                    <a:cubicBezTo>
                      <a:pt x="1119" y="3995"/>
                      <a:pt x="1142" y="4064"/>
                      <a:pt x="1165" y="4132"/>
                    </a:cubicBezTo>
                    <a:cubicBezTo>
                      <a:pt x="1187" y="4155"/>
                      <a:pt x="1187" y="4178"/>
                      <a:pt x="1233" y="4201"/>
                    </a:cubicBezTo>
                    <a:cubicBezTo>
                      <a:pt x="1256" y="4223"/>
                      <a:pt x="1279" y="4223"/>
                      <a:pt x="1302" y="4223"/>
                    </a:cubicBezTo>
                    <a:cubicBezTo>
                      <a:pt x="1314" y="4227"/>
                      <a:pt x="1327" y="4229"/>
                      <a:pt x="1340" y="4229"/>
                    </a:cubicBezTo>
                    <a:cubicBezTo>
                      <a:pt x="1400" y="4229"/>
                      <a:pt x="1465" y="4188"/>
                      <a:pt x="1484" y="4132"/>
                    </a:cubicBezTo>
                    <a:cubicBezTo>
                      <a:pt x="1484" y="4109"/>
                      <a:pt x="1484" y="4109"/>
                      <a:pt x="1484" y="4109"/>
                    </a:cubicBezTo>
                    <a:cubicBezTo>
                      <a:pt x="1507" y="4086"/>
                      <a:pt x="1507" y="4064"/>
                      <a:pt x="1507" y="4041"/>
                    </a:cubicBezTo>
                    <a:cubicBezTo>
                      <a:pt x="1507" y="3995"/>
                      <a:pt x="1507" y="3972"/>
                      <a:pt x="1507" y="3949"/>
                    </a:cubicBezTo>
                    <a:cubicBezTo>
                      <a:pt x="1534" y="3976"/>
                      <a:pt x="1568" y="3987"/>
                      <a:pt x="1606" y="3987"/>
                    </a:cubicBezTo>
                    <a:cubicBezTo>
                      <a:pt x="1633" y="3987"/>
                      <a:pt x="1661" y="3982"/>
                      <a:pt x="1690" y="3972"/>
                    </a:cubicBezTo>
                    <a:cubicBezTo>
                      <a:pt x="1712" y="3972"/>
                      <a:pt x="1735" y="3949"/>
                      <a:pt x="1758" y="3927"/>
                    </a:cubicBezTo>
                    <a:cubicBezTo>
                      <a:pt x="1804" y="3881"/>
                      <a:pt x="1804" y="3835"/>
                      <a:pt x="1804" y="3790"/>
                    </a:cubicBezTo>
                    <a:cubicBezTo>
                      <a:pt x="1804" y="3698"/>
                      <a:pt x="1758" y="3630"/>
                      <a:pt x="1758" y="3561"/>
                    </a:cubicBezTo>
                    <a:cubicBezTo>
                      <a:pt x="1735" y="3516"/>
                      <a:pt x="1712" y="3447"/>
                      <a:pt x="1690" y="3379"/>
                    </a:cubicBezTo>
                    <a:cubicBezTo>
                      <a:pt x="1667" y="3265"/>
                      <a:pt x="1644" y="3151"/>
                      <a:pt x="1598" y="3036"/>
                    </a:cubicBezTo>
                    <a:cubicBezTo>
                      <a:pt x="1576" y="2945"/>
                      <a:pt x="1530" y="2831"/>
                      <a:pt x="1507" y="2740"/>
                    </a:cubicBezTo>
                    <a:cubicBezTo>
                      <a:pt x="1461" y="2626"/>
                      <a:pt x="1439" y="2534"/>
                      <a:pt x="1393" y="2420"/>
                    </a:cubicBezTo>
                    <a:cubicBezTo>
                      <a:pt x="1347" y="2238"/>
                      <a:pt x="1302" y="2055"/>
                      <a:pt x="1233" y="1850"/>
                    </a:cubicBezTo>
                    <a:cubicBezTo>
                      <a:pt x="1187" y="1667"/>
                      <a:pt x="1119" y="1462"/>
                      <a:pt x="1073" y="1279"/>
                    </a:cubicBezTo>
                    <a:cubicBezTo>
                      <a:pt x="1073" y="1256"/>
                      <a:pt x="1051" y="1233"/>
                      <a:pt x="1051" y="1210"/>
                    </a:cubicBezTo>
                    <a:cubicBezTo>
                      <a:pt x="1028" y="1165"/>
                      <a:pt x="1028" y="1165"/>
                      <a:pt x="1005" y="1142"/>
                    </a:cubicBezTo>
                    <a:cubicBezTo>
                      <a:pt x="1005" y="1119"/>
                      <a:pt x="982" y="1096"/>
                      <a:pt x="982" y="1096"/>
                    </a:cubicBezTo>
                    <a:cubicBezTo>
                      <a:pt x="982" y="1051"/>
                      <a:pt x="959" y="1005"/>
                      <a:pt x="959" y="982"/>
                    </a:cubicBezTo>
                    <a:cubicBezTo>
                      <a:pt x="959" y="959"/>
                      <a:pt x="936" y="937"/>
                      <a:pt x="936" y="914"/>
                    </a:cubicBezTo>
                    <a:cubicBezTo>
                      <a:pt x="936" y="868"/>
                      <a:pt x="914" y="845"/>
                      <a:pt x="914" y="800"/>
                    </a:cubicBezTo>
                    <a:cubicBezTo>
                      <a:pt x="891" y="777"/>
                      <a:pt x="868" y="731"/>
                      <a:pt x="822" y="708"/>
                    </a:cubicBezTo>
                    <a:cubicBezTo>
                      <a:pt x="822" y="685"/>
                      <a:pt x="799" y="640"/>
                      <a:pt x="799" y="594"/>
                    </a:cubicBezTo>
                    <a:cubicBezTo>
                      <a:pt x="777" y="526"/>
                      <a:pt x="777" y="457"/>
                      <a:pt x="754" y="412"/>
                    </a:cubicBezTo>
                    <a:cubicBezTo>
                      <a:pt x="754" y="343"/>
                      <a:pt x="731" y="275"/>
                      <a:pt x="731" y="229"/>
                    </a:cubicBezTo>
                    <a:cubicBezTo>
                      <a:pt x="708" y="160"/>
                      <a:pt x="685" y="92"/>
                      <a:pt x="640" y="69"/>
                    </a:cubicBezTo>
                    <a:cubicBezTo>
                      <a:pt x="594" y="46"/>
                      <a:pt x="571" y="24"/>
                      <a:pt x="526" y="24"/>
                    </a:cubicBezTo>
                    <a:cubicBezTo>
                      <a:pt x="503" y="1"/>
                      <a:pt x="480" y="1"/>
                      <a:pt x="457" y="1"/>
                    </a:cubicBezTo>
                    <a:close/>
                  </a:path>
                </a:pathLst>
              </a:custGeom>
              <a:solidFill>
                <a:srgbClr val="DEB36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06" name="Google Shape;7855;p34">
                <a:extLst>
                  <a:ext uri="{FF2B5EF4-FFF2-40B4-BE49-F238E27FC236}">
                    <a16:creationId xmlns:a16="http://schemas.microsoft.com/office/drawing/2014/main" id="{7D4009E0-93B5-6483-CDD8-77752D5DF7A3}"/>
                  </a:ext>
                </a:extLst>
              </p:cNvPr>
              <p:cNvSpPr/>
              <p:nvPr/>
            </p:nvSpPr>
            <p:spPr>
              <a:xfrm>
                <a:off x="5979250" y="3443800"/>
                <a:ext cx="83325" cy="261200"/>
              </a:xfrm>
              <a:custGeom>
                <a:avLst/>
                <a:gdLst/>
                <a:ahLst/>
                <a:cxnLst/>
                <a:rect l="l" t="t" r="r" b="b"/>
                <a:pathLst>
                  <a:path w="3333" h="10448" extrusionOk="0">
                    <a:moveTo>
                      <a:pt x="69" y="1"/>
                    </a:moveTo>
                    <a:cubicBezTo>
                      <a:pt x="23" y="1"/>
                      <a:pt x="0" y="47"/>
                      <a:pt x="0" y="115"/>
                    </a:cubicBezTo>
                    <a:cubicBezTo>
                      <a:pt x="46" y="298"/>
                      <a:pt x="115" y="480"/>
                      <a:pt x="160" y="663"/>
                    </a:cubicBezTo>
                    <a:cubicBezTo>
                      <a:pt x="160" y="663"/>
                      <a:pt x="160" y="686"/>
                      <a:pt x="160" y="709"/>
                    </a:cubicBezTo>
                    <a:cubicBezTo>
                      <a:pt x="183" y="777"/>
                      <a:pt x="206" y="823"/>
                      <a:pt x="206" y="891"/>
                    </a:cubicBezTo>
                    <a:cubicBezTo>
                      <a:pt x="229" y="960"/>
                      <a:pt x="251" y="1028"/>
                      <a:pt x="274" y="1097"/>
                    </a:cubicBezTo>
                    <a:cubicBezTo>
                      <a:pt x="297" y="1188"/>
                      <a:pt x="320" y="1256"/>
                      <a:pt x="343" y="1348"/>
                    </a:cubicBezTo>
                    <a:cubicBezTo>
                      <a:pt x="343" y="1348"/>
                      <a:pt x="343" y="1370"/>
                      <a:pt x="343" y="1393"/>
                    </a:cubicBezTo>
                    <a:cubicBezTo>
                      <a:pt x="320" y="1416"/>
                      <a:pt x="343" y="1439"/>
                      <a:pt x="343" y="1485"/>
                    </a:cubicBezTo>
                    <a:cubicBezTo>
                      <a:pt x="343" y="1507"/>
                      <a:pt x="366" y="1530"/>
                      <a:pt x="366" y="1576"/>
                    </a:cubicBezTo>
                    <a:cubicBezTo>
                      <a:pt x="366" y="1644"/>
                      <a:pt x="388" y="1736"/>
                      <a:pt x="411" y="1804"/>
                    </a:cubicBezTo>
                    <a:cubicBezTo>
                      <a:pt x="434" y="1895"/>
                      <a:pt x="457" y="1987"/>
                      <a:pt x="503" y="2078"/>
                    </a:cubicBezTo>
                    <a:cubicBezTo>
                      <a:pt x="548" y="2261"/>
                      <a:pt x="594" y="2420"/>
                      <a:pt x="640" y="2580"/>
                    </a:cubicBezTo>
                    <a:cubicBezTo>
                      <a:pt x="640" y="2603"/>
                      <a:pt x="640" y="2626"/>
                      <a:pt x="640" y="2649"/>
                    </a:cubicBezTo>
                    <a:cubicBezTo>
                      <a:pt x="685" y="2854"/>
                      <a:pt x="731" y="3037"/>
                      <a:pt x="776" y="3242"/>
                    </a:cubicBezTo>
                    <a:cubicBezTo>
                      <a:pt x="845" y="3448"/>
                      <a:pt x="891" y="3653"/>
                      <a:pt x="959" y="3881"/>
                    </a:cubicBezTo>
                    <a:cubicBezTo>
                      <a:pt x="982" y="3973"/>
                      <a:pt x="1005" y="4064"/>
                      <a:pt x="1028" y="4155"/>
                    </a:cubicBezTo>
                    <a:cubicBezTo>
                      <a:pt x="1073" y="4269"/>
                      <a:pt x="1096" y="4361"/>
                      <a:pt x="1142" y="4475"/>
                    </a:cubicBezTo>
                    <a:cubicBezTo>
                      <a:pt x="1142" y="4520"/>
                      <a:pt x="1164" y="4566"/>
                      <a:pt x="1187" y="4589"/>
                    </a:cubicBezTo>
                    <a:cubicBezTo>
                      <a:pt x="1210" y="4657"/>
                      <a:pt x="1233" y="4703"/>
                      <a:pt x="1256" y="4771"/>
                    </a:cubicBezTo>
                    <a:cubicBezTo>
                      <a:pt x="1256" y="4794"/>
                      <a:pt x="1256" y="4840"/>
                      <a:pt x="1279" y="4863"/>
                    </a:cubicBezTo>
                    <a:cubicBezTo>
                      <a:pt x="1279" y="4977"/>
                      <a:pt x="1301" y="5068"/>
                      <a:pt x="1324" y="5159"/>
                    </a:cubicBezTo>
                    <a:cubicBezTo>
                      <a:pt x="1347" y="5319"/>
                      <a:pt x="1370" y="5479"/>
                      <a:pt x="1416" y="5639"/>
                    </a:cubicBezTo>
                    <a:cubicBezTo>
                      <a:pt x="1438" y="5776"/>
                      <a:pt x="1461" y="5913"/>
                      <a:pt x="1507" y="6050"/>
                    </a:cubicBezTo>
                    <a:cubicBezTo>
                      <a:pt x="1530" y="6118"/>
                      <a:pt x="1553" y="6209"/>
                      <a:pt x="1575" y="6278"/>
                    </a:cubicBezTo>
                    <a:cubicBezTo>
                      <a:pt x="1598" y="6346"/>
                      <a:pt x="1644" y="6438"/>
                      <a:pt x="1667" y="6529"/>
                    </a:cubicBezTo>
                    <a:cubicBezTo>
                      <a:pt x="1667" y="6552"/>
                      <a:pt x="1667" y="6597"/>
                      <a:pt x="1689" y="6620"/>
                    </a:cubicBezTo>
                    <a:cubicBezTo>
                      <a:pt x="1689" y="6643"/>
                      <a:pt x="1712" y="6666"/>
                      <a:pt x="1735" y="6689"/>
                    </a:cubicBezTo>
                    <a:cubicBezTo>
                      <a:pt x="1781" y="6871"/>
                      <a:pt x="1804" y="7031"/>
                      <a:pt x="1872" y="7214"/>
                    </a:cubicBezTo>
                    <a:cubicBezTo>
                      <a:pt x="1895" y="7282"/>
                      <a:pt x="1895" y="7351"/>
                      <a:pt x="1918" y="7419"/>
                    </a:cubicBezTo>
                    <a:cubicBezTo>
                      <a:pt x="1941" y="7442"/>
                      <a:pt x="1941" y="7465"/>
                      <a:pt x="1941" y="7488"/>
                    </a:cubicBezTo>
                    <a:cubicBezTo>
                      <a:pt x="1963" y="7533"/>
                      <a:pt x="1963" y="7579"/>
                      <a:pt x="1986" y="7602"/>
                    </a:cubicBezTo>
                    <a:cubicBezTo>
                      <a:pt x="1986" y="7625"/>
                      <a:pt x="1986" y="7625"/>
                      <a:pt x="1986" y="7647"/>
                    </a:cubicBezTo>
                    <a:cubicBezTo>
                      <a:pt x="2055" y="7899"/>
                      <a:pt x="2123" y="8150"/>
                      <a:pt x="2192" y="8401"/>
                    </a:cubicBezTo>
                    <a:cubicBezTo>
                      <a:pt x="2237" y="8538"/>
                      <a:pt x="2283" y="8675"/>
                      <a:pt x="2329" y="8812"/>
                    </a:cubicBezTo>
                    <a:cubicBezTo>
                      <a:pt x="2329" y="8903"/>
                      <a:pt x="2351" y="8994"/>
                      <a:pt x="2397" y="9063"/>
                    </a:cubicBezTo>
                    <a:cubicBezTo>
                      <a:pt x="2397" y="9108"/>
                      <a:pt x="2420" y="9154"/>
                      <a:pt x="2420" y="9200"/>
                    </a:cubicBezTo>
                    <a:cubicBezTo>
                      <a:pt x="2443" y="9268"/>
                      <a:pt x="2466" y="9314"/>
                      <a:pt x="2466" y="9359"/>
                    </a:cubicBezTo>
                    <a:cubicBezTo>
                      <a:pt x="2511" y="9542"/>
                      <a:pt x="2557" y="9702"/>
                      <a:pt x="2602" y="9861"/>
                    </a:cubicBezTo>
                    <a:cubicBezTo>
                      <a:pt x="2625" y="9953"/>
                      <a:pt x="2648" y="10021"/>
                      <a:pt x="2671" y="10113"/>
                    </a:cubicBezTo>
                    <a:cubicBezTo>
                      <a:pt x="2694" y="10158"/>
                      <a:pt x="2717" y="10204"/>
                      <a:pt x="2717" y="10227"/>
                    </a:cubicBezTo>
                    <a:cubicBezTo>
                      <a:pt x="2739" y="10295"/>
                      <a:pt x="2762" y="10364"/>
                      <a:pt x="2808" y="10409"/>
                    </a:cubicBezTo>
                    <a:cubicBezTo>
                      <a:pt x="2835" y="10436"/>
                      <a:pt x="2861" y="10447"/>
                      <a:pt x="2893" y="10447"/>
                    </a:cubicBezTo>
                    <a:cubicBezTo>
                      <a:pt x="2915" y="10447"/>
                      <a:pt x="2939" y="10442"/>
                      <a:pt x="2968" y="10432"/>
                    </a:cubicBezTo>
                    <a:cubicBezTo>
                      <a:pt x="2991" y="10432"/>
                      <a:pt x="3013" y="10409"/>
                      <a:pt x="3036" y="10386"/>
                    </a:cubicBezTo>
                    <a:cubicBezTo>
                      <a:pt x="3059" y="10364"/>
                      <a:pt x="3082" y="10341"/>
                      <a:pt x="3082" y="10318"/>
                    </a:cubicBezTo>
                    <a:cubicBezTo>
                      <a:pt x="3082" y="10295"/>
                      <a:pt x="3082" y="10272"/>
                      <a:pt x="3082" y="10250"/>
                    </a:cubicBezTo>
                    <a:cubicBezTo>
                      <a:pt x="3082" y="10227"/>
                      <a:pt x="3082" y="10204"/>
                      <a:pt x="3082" y="10181"/>
                    </a:cubicBezTo>
                    <a:cubicBezTo>
                      <a:pt x="3150" y="10158"/>
                      <a:pt x="3196" y="10113"/>
                      <a:pt x="3219" y="10044"/>
                    </a:cubicBezTo>
                    <a:cubicBezTo>
                      <a:pt x="3219" y="10044"/>
                      <a:pt x="3219" y="10044"/>
                      <a:pt x="3219" y="10021"/>
                    </a:cubicBezTo>
                    <a:cubicBezTo>
                      <a:pt x="3287" y="9998"/>
                      <a:pt x="3333" y="9930"/>
                      <a:pt x="3310" y="9861"/>
                    </a:cubicBezTo>
                    <a:cubicBezTo>
                      <a:pt x="3310" y="9816"/>
                      <a:pt x="3310" y="9793"/>
                      <a:pt x="3310" y="9747"/>
                    </a:cubicBezTo>
                    <a:cubicBezTo>
                      <a:pt x="3310" y="9702"/>
                      <a:pt x="3333" y="9656"/>
                      <a:pt x="3310" y="9610"/>
                    </a:cubicBezTo>
                    <a:cubicBezTo>
                      <a:pt x="3264" y="9473"/>
                      <a:pt x="3242" y="9314"/>
                      <a:pt x="3196" y="9177"/>
                    </a:cubicBezTo>
                    <a:cubicBezTo>
                      <a:pt x="3150" y="9017"/>
                      <a:pt x="3105" y="8880"/>
                      <a:pt x="3059" y="8720"/>
                    </a:cubicBezTo>
                    <a:cubicBezTo>
                      <a:pt x="3059" y="8697"/>
                      <a:pt x="3036" y="8675"/>
                      <a:pt x="3036" y="8629"/>
                    </a:cubicBezTo>
                    <a:cubicBezTo>
                      <a:pt x="3036" y="8606"/>
                      <a:pt x="3013" y="8560"/>
                      <a:pt x="2968" y="8538"/>
                    </a:cubicBezTo>
                    <a:cubicBezTo>
                      <a:pt x="2922" y="8401"/>
                      <a:pt x="2876" y="8264"/>
                      <a:pt x="2854" y="8127"/>
                    </a:cubicBezTo>
                    <a:cubicBezTo>
                      <a:pt x="2876" y="8081"/>
                      <a:pt x="2899" y="8013"/>
                      <a:pt x="2876" y="7944"/>
                    </a:cubicBezTo>
                    <a:cubicBezTo>
                      <a:pt x="2854" y="7876"/>
                      <a:pt x="2831" y="7807"/>
                      <a:pt x="2808" y="7739"/>
                    </a:cubicBezTo>
                    <a:cubicBezTo>
                      <a:pt x="2785" y="7647"/>
                      <a:pt x="2762" y="7556"/>
                      <a:pt x="2739" y="7465"/>
                    </a:cubicBezTo>
                    <a:cubicBezTo>
                      <a:pt x="2671" y="7282"/>
                      <a:pt x="2625" y="7122"/>
                      <a:pt x="2580" y="6940"/>
                    </a:cubicBezTo>
                    <a:cubicBezTo>
                      <a:pt x="2557" y="6849"/>
                      <a:pt x="2534" y="6757"/>
                      <a:pt x="2511" y="6689"/>
                    </a:cubicBezTo>
                    <a:cubicBezTo>
                      <a:pt x="2488" y="6620"/>
                      <a:pt x="2488" y="6529"/>
                      <a:pt x="2466" y="6461"/>
                    </a:cubicBezTo>
                    <a:cubicBezTo>
                      <a:pt x="2466" y="6415"/>
                      <a:pt x="2443" y="6346"/>
                      <a:pt x="2420" y="6278"/>
                    </a:cubicBezTo>
                    <a:cubicBezTo>
                      <a:pt x="2420" y="6255"/>
                      <a:pt x="2397" y="6232"/>
                      <a:pt x="2397" y="6209"/>
                    </a:cubicBezTo>
                    <a:cubicBezTo>
                      <a:pt x="2374" y="6095"/>
                      <a:pt x="2351" y="5981"/>
                      <a:pt x="2329" y="5867"/>
                    </a:cubicBezTo>
                    <a:cubicBezTo>
                      <a:pt x="2329" y="5867"/>
                      <a:pt x="2329" y="5867"/>
                      <a:pt x="2329" y="5844"/>
                    </a:cubicBezTo>
                    <a:cubicBezTo>
                      <a:pt x="2306" y="5821"/>
                      <a:pt x="2306" y="5799"/>
                      <a:pt x="2283" y="5753"/>
                    </a:cubicBezTo>
                    <a:cubicBezTo>
                      <a:pt x="2260" y="5730"/>
                      <a:pt x="2237" y="5707"/>
                      <a:pt x="2192" y="5684"/>
                    </a:cubicBezTo>
                    <a:cubicBezTo>
                      <a:pt x="2146" y="5525"/>
                      <a:pt x="2100" y="5342"/>
                      <a:pt x="2055" y="5159"/>
                    </a:cubicBezTo>
                    <a:cubicBezTo>
                      <a:pt x="2009" y="4977"/>
                      <a:pt x="1941" y="4771"/>
                      <a:pt x="1895" y="4566"/>
                    </a:cubicBezTo>
                    <a:cubicBezTo>
                      <a:pt x="1918" y="4543"/>
                      <a:pt x="1941" y="4498"/>
                      <a:pt x="1941" y="4452"/>
                    </a:cubicBezTo>
                    <a:cubicBezTo>
                      <a:pt x="1941" y="4429"/>
                      <a:pt x="1941" y="4429"/>
                      <a:pt x="1918" y="4406"/>
                    </a:cubicBezTo>
                    <a:cubicBezTo>
                      <a:pt x="1918" y="4338"/>
                      <a:pt x="1895" y="4269"/>
                      <a:pt x="1872" y="4201"/>
                    </a:cubicBezTo>
                    <a:cubicBezTo>
                      <a:pt x="1849" y="4155"/>
                      <a:pt x="1826" y="4087"/>
                      <a:pt x="1804" y="4041"/>
                    </a:cubicBezTo>
                    <a:cubicBezTo>
                      <a:pt x="1804" y="4041"/>
                      <a:pt x="1804" y="4018"/>
                      <a:pt x="1804" y="3995"/>
                    </a:cubicBezTo>
                    <a:cubicBezTo>
                      <a:pt x="1781" y="3973"/>
                      <a:pt x="1781" y="3927"/>
                      <a:pt x="1781" y="3904"/>
                    </a:cubicBezTo>
                    <a:cubicBezTo>
                      <a:pt x="1712" y="3721"/>
                      <a:pt x="1689" y="3562"/>
                      <a:pt x="1644" y="3402"/>
                    </a:cubicBezTo>
                    <a:cubicBezTo>
                      <a:pt x="1621" y="3265"/>
                      <a:pt x="1575" y="3128"/>
                      <a:pt x="1553" y="3014"/>
                    </a:cubicBezTo>
                    <a:cubicBezTo>
                      <a:pt x="1553" y="2991"/>
                      <a:pt x="1553" y="2945"/>
                      <a:pt x="1530" y="2923"/>
                    </a:cubicBezTo>
                    <a:cubicBezTo>
                      <a:pt x="1530" y="2900"/>
                      <a:pt x="1530" y="2854"/>
                      <a:pt x="1530" y="2831"/>
                    </a:cubicBezTo>
                    <a:cubicBezTo>
                      <a:pt x="1507" y="2786"/>
                      <a:pt x="1507" y="2717"/>
                      <a:pt x="1484" y="2672"/>
                    </a:cubicBezTo>
                    <a:cubicBezTo>
                      <a:pt x="1484" y="2649"/>
                      <a:pt x="1484" y="2626"/>
                      <a:pt x="1461" y="2603"/>
                    </a:cubicBezTo>
                    <a:cubicBezTo>
                      <a:pt x="1461" y="2580"/>
                      <a:pt x="1461" y="2580"/>
                      <a:pt x="1461" y="2557"/>
                    </a:cubicBezTo>
                    <a:cubicBezTo>
                      <a:pt x="1438" y="2535"/>
                      <a:pt x="1438" y="2489"/>
                      <a:pt x="1438" y="2466"/>
                    </a:cubicBezTo>
                    <a:cubicBezTo>
                      <a:pt x="1438" y="2398"/>
                      <a:pt x="1416" y="2306"/>
                      <a:pt x="1393" y="2238"/>
                    </a:cubicBezTo>
                    <a:cubicBezTo>
                      <a:pt x="1393" y="2192"/>
                      <a:pt x="1370" y="2147"/>
                      <a:pt x="1324" y="2124"/>
                    </a:cubicBezTo>
                    <a:cubicBezTo>
                      <a:pt x="1324" y="2101"/>
                      <a:pt x="1301" y="2055"/>
                      <a:pt x="1301" y="2032"/>
                    </a:cubicBezTo>
                    <a:cubicBezTo>
                      <a:pt x="1279" y="1941"/>
                      <a:pt x="1256" y="1873"/>
                      <a:pt x="1233" y="1781"/>
                    </a:cubicBezTo>
                    <a:cubicBezTo>
                      <a:pt x="1187" y="1622"/>
                      <a:pt x="1142" y="1485"/>
                      <a:pt x="1096" y="1325"/>
                    </a:cubicBezTo>
                    <a:cubicBezTo>
                      <a:pt x="1050" y="1256"/>
                      <a:pt x="1028" y="1165"/>
                      <a:pt x="1005" y="1074"/>
                    </a:cubicBezTo>
                    <a:cubicBezTo>
                      <a:pt x="982" y="1005"/>
                      <a:pt x="936" y="914"/>
                      <a:pt x="913" y="823"/>
                    </a:cubicBezTo>
                    <a:cubicBezTo>
                      <a:pt x="891" y="709"/>
                      <a:pt x="845" y="572"/>
                      <a:pt x="822" y="457"/>
                    </a:cubicBezTo>
                    <a:cubicBezTo>
                      <a:pt x="822" y="435"/>
                      <a:pt x="822" y="412"/>
                      <a:pt x="822" y="389"/>
                    </a:cubicBezTo>
                    <a:cubicBezTo>
                      <a:pt x="799" y="343"/>
                      <a:pt x="799" y="252"/>
                      <a:pt x="754" y="229"/>
                    </a:cubicBezTo>
                    <a:cubicBezTo>
                      <a:pt x="731" y="206"/>
                      <a:pt x="731" y="206"/>
                      <a:pt x="708" y="206"/>
                    </a:cubicBezTo>
                    <a:cubicBezTo>
                      <a:pt x="662" y="184"/>
                      <a:pt x="617" y="184"/>
                      <a:pt x="571" y="184"/>
                    </a:cubicBezTo>
                    <a:cubicBezTo>
                      <a:pt x="548" y="206"/>
                      <a:pt x="525" y="206"/>
                      <a:pt x="503" y="229"/>
                    </a:cubicBezTo>
                    <a:cubicBezTo>
                      <a:pt x="480" y="184"/>
                      <a:pt x="434" y="161"/>
                      <a:pt x="388" y="161"/>
                    </a:cubicBezTo>
                    <a:cubicBezTo>
                      <a:pt x="320" y="161"/>
                      <a:pt x="251" y="229"/>
                      <a:pt x="251" y="298"/>
                    </a:cubicBezTo>
                    <a:cubicBezTo>
                      <a:pt x="251" y="290"/>
                      <a:pt x="251" y="282"/>
                      <a:pt x="251" y="275"/>
                    </a:cubicBezTo>
                    <a:cubicBezTo>
                      <a:pt x="229" y="252"/>
                      <a:pt x="229" y="206"/>
                      <a:pt x="206" y="184"/>
                    </a:cubicBezTo>
                    <a:cubicBezTo>
                      <a:pt x="206" y="138"/>
                      <a:pt x="183" y="69"/>
                      <a:pt x="160" y="24"/>
                    </a:cubicBezTo>
                    <a:cubicBezTo>
                      <a:pt x="160" y="1"/>
                      <a:pt x="115" y="1"/>
                      <a:pt x="92" y="1"/>
                    </a:cubicBezTo>
                    <a:close/>
                  </a:path>
                </a:pathLst>
              </a:custGeom>
              <a:solidFill>
                <a:srgbClr val="DEB36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07" name="Google Shape;7856;p34">
                <a:extLst>
                  <a:ext uri="{FF2B5EF4-FFF2-40B4-BE49-F238E27FC236}">
                    <a16:creationId xmlns:a16="http://schemas.microsoft.com/office/drawing/2014/main" id="{0A7394F9-3455-BC2A-CC45-268FD77DF77B}"/>
                  </a:ext>
                </a:extLst>
              </p:cNvPr>
              <p:cNvSpPr/>
              <p:nvPr/>
            </p:nvSpPr>
            <p:spPr>
              <a:xfrm>
                <a:off x="6048875" y="3685750"/>
                <a:ext cx="91325" cy="293350"/>
              </a:xfrm>
              <a:custGeom>
                <a:avLst/>
                <a:gdLst/>
                <a:ahLst/>
                <a:cxnLst/>
                <a:rect l="l" t="t" r="r" b="b"/>
                <a:pathLst>
                  <a:path w="3653" h="11734" extrusionOk="0">
                    <a:moveTo>
                      <a:pt x="297" y="1"/>
                    </a:moveTo>
                    <a:cubicBezTo>
                      <a:pt x="251" y="1"/>
                      <a:pt x="228" y="1"/>
                      <a:pt x="206" y="24"/>
                    </a:cubicBezTo>
                    <a:cubicBezTo>
                      <a:pt x="160" y="47"/>
                      <a:pt x="137" y="115"/>
                      <a:pt x="137" y="161"/>
                    </a:cubicBezTo>
                    <a:cubicBezTo>
                      <a:pt x="137" y="206"/>
                      <a:pt x="160" y="275"/>
                      <a:pt x="160" y="343"/>
                    </a:cubicBezTo>
                    <a:cubicBezTo>
                      <a:pt x="148" y="332"/>
                      <a:pt x="137" y="326"/>
                      <a:pt x="126" y="326"/>
                    </a:cubicBezTo>
                    <a:cubicBezTo>
                      <a:pt x="114" y="326"/>
                      <a:pt x="103" y="332"/>
                      <a:pt x="91" y="343"/>
                    </a:cubicBezTo>
                    <a:cubicBezTo>
                      <a:pt x="23" y="343"/>
                      <a:pt x="0" y="412"/>
                      <a:pt x="0" y="480"/>
                    </a:cubicBezTo>
                    <a:cubicBezTo>
                      <a:pt x="0" y="503"/>
                      <a:pt x="0" y="526"/>
                      <a:pt x="0" y="572"/>
                    </a:cubicBezTo>
                    <a:cubicBezTo>
                      <a:pt x="0" y="594"/>
                      <a:pt x="0" y="617"/>
                      <a:pt x="0" y="663"/>
                    </a:cubicBezTo>
                    <a:cubicBezTo>
                      <a:pt x="23" y="731"/>
                      <a:pt x="23" y="800"/>
                      <a:pt x="46" y="868"/>
                    </a:cubicBezTo>
                    <a:cubicBezTo>
                      <a:pt x="46" y="914"/>
                      <a:pt x="69" y="960"/>
                      <a:pt x="69" y="982"/>
                    </a:cubicBezTo>
                    <a:cubicBezTo>
                      <a:pt x="91" y="1096"/>
                      <a:pt x="114" y="1188"/>
                      <a:pt x="137" y="1279"/>
                    </a:cubicBezTo>
                    <a:cubicBezTo>
                      <a:pt x="160" y="1393"/>
                      <a:pt x="183" y="1507"/>
                      <a:pt x="206" y="1621"/>
                    </a:cubicBezTo>
                    <a:cubicBezTo>
                      <a:pt x="251" y="1736"/>
                      <a:pt x="274" y="1850"/>
                      <a:pt x="297" y="1964"/>
                    </a:cubicBezTo>
                    <a:cubicBezTo>
                      <a:pt x="365" y="2146"/>
                      <a:pt x="411" y="2329"/>
                      <a:pt x="479" y="2534"/>
                    </a:cubicBezTo>
                    <a:lnTo>
                      <a:pt x="571" y="2808"/>
                    </a:lnTo>
                    <a:cubicBezTo>
                      <a:pt x="594" y="2900"/>
                      <a:pt x="616" y="2991"/>
                      <a:pt x="639" y="3082"/>
                    </a:cubicBezTo>
                    <a:cubicBezTo>
                      <a:pt x="639" y="3105"/>
                      <a:pt x="639" y="3128"/>
                      <a:pt x="639" y="3151"/>
                    </a:cubicBezTo>
                    <a:cubicBezTo>
                      <a:pt x="662" y="3174"/>
                      <a:pt x="662" y="3219"/>
                      <a:pt x="662" y="3242"/>
                    </a:cubicBezTo>
                    <a:cubicBezTo>
                      <a:pt x="662" y="3288"/>
                      <a:pt x="685" y="3311"/>
                      <a:pt x="685" y="3356"/>
                    </a:cubicBezTo>
                    <a:cubicBezTo>
                      <a:pt x="708" y="3425"/>
                      <a:pt x="708" y="3493"/>
                      <a:pt x="731" y="3562"/>
                    </a:cubicBezTo>
                    <a:cubicBezTo>
                      <a:pt x="753" y="3676"/>
                      <a:pt x="776" y="3767"/>
                      <a:pt x="799" y="3881"/>
                    </a:cubicBezTo>
                    <a:cubicBezTo>
                      <a:pt x="867" y="4064"/>
                      <a:pt x="913" y="4246"/>
                      <a:pt x="982" y="4429"/>
                    </a:cubicBezTo>
                    <a:cubicBezTo>
                      <a:pt x="1004" y="4520"/>
                      <a:pt x="1027" y="4589"/>
                      <a:pt x="1050" y="4657"/>
                    </a:cubicBezTo>
                    <a:cubicBezTo>
                      <a:pt x="1073" y="4749"/>
                      <a:pt x="1096" y="4817"/>
                      <a:pt x="1119" y="4908"/>
                    </a:cubicBezTo>
                    <a:cubicBezTo>
                      <a:pt x="1187" y="5114"/>
                      <a:pt x="1233" y="5296"/>
                      <a:pt x="1301" y="5502"/>
                    </a:cubicBezTo>
                    <a:cubicBezTo>
                      <a:pt x="1301" y="5593"/>
                      <a:pt x="1324" y="5684"/>
                      <a:pt x="1347" y="5776"/>
                    </a:cubicBezTo>
                    <a:lnTo>
                      <a:pt x="1392" y="5981"/>
                    </a:lnTo>
                    <a:cubicBezTo>
                      <a:pt x="1415" y="6072"/>
                      <a:pt x="1461" y="6187"/>
                      <a:pt x="1484" y="6278"/>
                    </a:cubicBezTo>
                    <a:cubicBezTo>
                      <a:pt x="1507" y="6392"/>
                      <a:pt x="1552" y="6483"/>
                      <a:pt x="1575" y="6575"/>
                    </a:cubicBezTo>
                    <a:cubicBezTo>
                      <a:pt x="1621" y="6689"/>
                      <a:pt x="1644" y="6780"/>
                      <a:pt x="1689" y="6894"/>
                    </a:cubicBezTo>
                    <a:cubicBezTo>
                      <a:pt x="1712" y="7031"/>
                      <a:pt x="1758" y="7191"/>
                      <a:pt x="1780" y="7351"/>
                    </a:cubicBezTo>
                    <a:cubicBezTo>
                      <a:pt x="1895" y="7761"/>
                      <a:pt x="2009" y="8172"/>
                      <a:pt x="2123" y="8583"/>
                    </a:cubicBezTo>
                    <a:cubicBezTo>
                      <a:pt x="2146" y="8674"/>
                      <a:pt x="2168" y="8789"/>
                      <a:pt x="2191" y="8880"/>
                    </a:cubicBezTo>
                    <a:cubicBezTo>
                      <a:pt x="2214" y="8971"/>
                      <a:pt x="2237" y="9063"/>
                      <a:pt x="2283" y="9154"/>
                    </a:cubicBezTo>
                    <a:cubicBezTo>
                      <a:pt x="2283" y="9177"/>
                      <a:pt x="2283" y="9199"/>
                      <a:pt x="2305" y="9222"/>
                    </a:cubicBezTo>
                    <a:cubicBezTo>
                      <a:pt x="2305" y="9268"/>
                      <a:pt x="2328" y="9314"/>
                      <a:pt x="2328" y="9359"/>
                    </a:cubicBezTo>
                    <a:cubicBezTo>
                      <a:pt x="2351" y="9451"/>
                      <a:pt x="2374" y="9542"/>
                      <a:pt x="2397" y="9656"/>
                    </a:cubicBezTo>
                    <a:cubicBezTo>
                      <a:pt x="2397" y="9679"/>
                      <a:pt x="2420" y="9702"/>
                      <a:pt x="2420" y="9747"/>
                    </a:cubicBezTo>
                    <a:cubicBezTo>
                      <a:pt x="2442" y="9816"/>
                      <a:pt x="2465" y="9861"/>
                      <a:pt x="2465" y="9930"/>
                    </a:cubicBezTo>
                    <a:cubicBezTo>
                      <a:pt x="2488" y="10021"/>
                      <a:pt x="2511" y="10112"/>
                      <a:pt x="2534" y="10181"/>
                    </a:cubicBezTo>
                    <a:cubicBezTo>
                      <a:pt x="2602" y="10364"/>
                      <a:pt x="2648" y="10523"/>
                      <a:pt x="2693" y="10683"/>
                    </a:cubicBezTo>
                    <a:cubicBezTo>
                      <a:pt x="2716" y="10774"/>
                      <a:pt x="2739" y="10843"/>
                      <a:pt x="2762" y="10911"/>
                    </a:cubicBezTo>
                    <a:cubicBezTo>
                      <a:pt x="2785" y="10957"/>
                      <a:pt x="2808" y="11003"/>
                      <a:pt x="2808" y="11048"/>
                    </a:cubicBezTo>
                    <a:cubicBezTo>
                      <a:pt x="2830" y="11094"/>
                      <a:pt x="2830" y="11117"/>
                      <a:pt x="2830" y="11140"/>
                    </a:cubicBezTo>
                    <a:cubicBezTo>
                      <a:pt x="2808" y="11208"/>
                      <a:pt x="2808" y="11299"/>
                      <a:pt x="2830" y="11391"/>
                    </a:cubicBezTo>
                    <a:cubicBezTo>
                      <a:pt x="2830" y="11391"/>
                      <a:pt x="2830" y="11414"/>
                      <a:pt x="2830" y="11414"/>
                    </a:cubicBezTo>
                    <a:lnTo>
                      <a:pt x="2830" y="11436"/>
                    </a:lnTo>
                    <a:cubicBezTo>
                      <a:pt x="2830" y="11459"/>
                      <a:pt x="2853" y="11482"/>
                      <a:pt x="2853" y="11505"/>
                    </a:cubicBezTo>
                    <a:cubicBezTo>
                      <a:pt x="2853" y="11528"/>
                      <a:pt x="2876" y="11573"/>
                      <a:pt x="2899" y="11596"/>
                    </a:cubicBezTo>
                    <a:cubicBezTo>
                      <a:pt x="2967" y="11687"/>
                      <a:pt x="3082" y="11733"/>
                      <a:pt x="3196" y="11733"/>
                    </a:cubicBezTo>
                    <a:cubicBezTo>
                      <a:pt x="3241" y="11710"/>
                      <a:pt x="3287" y="11710"/>
                      <a:pt x="3333" y="11687"/>
                    </a:cubicBezTo>
                    <a:cubicBezTo>
                      <a:pt x="3355" y="11665"/>
                      <a:pt x="3355" y="11642"/>
                      <a:pt x="3378" y="11619"/>
                    </a:cubicBezTo>
                    <a:lnTo>
                      <a:pt x="3492" y="11619"/>
                    </a:lnTo>
                    <a:cubicBezTo>
                      <a:pt x="3538" y="11619"/>
                      <a:pt x="3584" y="11596"/>
                      <a:pt x="3606" y="11550"/>
                    </a:cubicBezTo>
                    <a:cubicBezTo>
                      <a:pt x="3629" y="11528"/>
                      <a:pt x="3652" y="11482"/>
                      <a:pt x="3652" y="11436"/>
                    </a:cubicBezTo>
                    <a:cubicBezTo>
                      <a:pt x="3652" y="11414"/>
                      <a:pt x="3652" y="11368"/>
                      <a:pt x="3629" y="11345"/>
                    </a:cubicBezTo>
                    <a:cubicBezTo>
                      <a:pt x="3629" y="11322"/>
                      <a:pt x="3629" y="11322"/>
                      <a:pt x="3629" y="11322"/>
                    </a:cubicBezTo>
                    <a:cubicBezTo>
                      <a:pt x="3629" y="11277"/>
                      <a:pt x="3606" y="11231"/>
                      <a:pt x="3606" y="11185"/>
                    </a:cubicBezTo>
                    <a:cubicBezTo>
                      <a:pt x="3584" y="11140"/>
                      <a:pt x="3584" y="11117"/>
                      <a:pt x="3561" y="11071"/>
                    </a:cubicBezTo>
                    <a:cubicBezTo>
                      <a:pt x="3538" y="11048"/>
                      <a:pt x="3538" y="11025"/>
                      <a:pt x="3515" y="11025"/>
                    </a:cubicBezTo>
                    <a:cubicBezTo>
                      <a:pt x="3515" y="10980"/>
                      <a:pt x="3515" y="10957"/>
                      <a:pt x="3515" y="10934"/>
                    </a:cubicBezTo>
                    <a:cubicBezTo>
                      <a:pt x="3492" y="10843"/>
                      <a:pt x="3470" y="10752"/>
                      <a:pt x="3447" y="10660"/>
                    </a:cubicBezTo>
                    <a:cubicBezTo>
                      <a:pt x="3378" y="10500"/>
                      <a:pt x="3333" y="10341"/>
                      <a:pt x="3287" y="10158"/>
                    </a:cubicBezTo>
                    <a:cubicBezTo>
                      <a:pt x="3241" y="9976"/>
                      <a:pt x="3173" y="9793"/>
                      <a:pt x="3127" y="9610"/>
                    </a:cubicBezTo>
                    <a:cubicBezTo>
                      <a:pt x="3104" y="9519"/>
                      <a:pt x="3082" y="9428"/>
                      <a:pt x="3059" y="9336"/>
                    </a:cubicBezTo>
                    <a:cubicBezTo>
                      <a:pt x="3059" y="9291"/>
                      <a:pt x="3036" y="9222"/>
                      <a:pt x="3013" y="9177"/>
                    </a:cubicBezTo>
                    <a:cubicBezTo>
                      <a:pt x="3013" y="9131"/>
                      <a:pt x="3013" y="9085"/>
                      <a:pt x="2990" y="9040"/>
                    </a:cubicBezTo>
                    <a:cubicBezTo>
                      <a:pt x="2990" y="9017"/>
                      <a:pt x="2967" y="8994"/>
                      <a:pt x="2967" y="8971"/>
                    </a:cubicBezTo>
                    <a:cubicBezTo>
                      <a:pt x="2967" y="8948"/>
                      <a:pt x="2967" y="8926"/>
                      <a:pt x="2967" y="8903"/>
                    </a:cubicBezTo>
                    <a:cubicBezTo>
                      <a:pt x="2945" y="8834"/>
                      <a:pt x="2922" y="8743"/>
                      <a:pt x="2899" y="8652"/>
                    </a:cubicBezTo>
                    <a:cubicBezTo>
                      <a:pt x="2876" y="8583"/>
                      <a:pt x="2853" y="8492"/>
                      <a:pt x="2830" y="8423"/>
                    </a:cubicBezTo>
                    <a:cubicBezTo>
                      <a:pt x="2762" y="8218"/>
                      <a:pt x="2716" y="8035"/>
                      <a:pt x="2648" y="7853"/>
                    </a:cubicBezTo>
                    <a:cubicBezTo>
                      <a:pt x="2648" y="7807"/>
                      <a:pt x="2625" y="7761"/>
                      <a:pt x="2625" y="7739"/>
                    </a:cubicBezTo>
                    <a:cubicBezTo>
                      <a:pt x="2625" y="7693"/>
                      <a:pt x="2602" y="7647"/>
                      <a:pt x="2602" y="7602"/>
                    </a:cubicBezTo>
                    <a:cubicBezTo>
                      <a:pt x="2579" y="7533"/>
                      <a:pt x="2557" y="7442"/>
                      <a:pt x="2557" y="7373"/>
                    </a:cubicBezTo>
                    <a:cubicBezTo>
                      <a:pt x="2534" y="7305"/>
                      <a:pt x="2534" y="7236"/>
                      <a:pt x="2511" y="7168"/>
                    </a:cubicBezTo>
                    <a:cubicBezTo>
                      <a:pt x="2511" y="7145"/>
                      <a:pt x="2488" y="7122"/>
                      <a:pt x="2465" y="7122"/>
                    </a:cubicBezTo>
                    <a:cubicBezTo>
                      <a:pt x="2465" y="7054"/>
                      <a:pt x="2442" y="7008"/>
                      <a:pt x="2442" y="6940"/>
                    </a:cubicBezTo>
                    <a:lnTo>
                      <a:pt x="2420" y="6848"/>
                    </a:lnTo>
                    <a:cubicBezTo>
                      <a:pt x="2420" y="6803"/>
                      <a:pt x="2397" y="6757"/>
                      <a:pt x="2397" y="6689"/>
                    </a:cubicBezTo>
                    <a:cubicBezTo>
                      <a:pt x="2374" y="6643"/>
                      <a:pt x="2328" y="6597"/>
                      <a:pt x="2260" y="6597"/>
                    </a:cubicBezTo>
                    <a:cubicBezTo>
                      <a:pt x="2237" y="6552"/>
                      <a:pt x="2237" y="6506"/>
                      <a:pt x="2214" y="6483"/>
                    </a:cubicBezTo>
                    <a:cubicBezTo>
                      <a:pt x="2146" y="6164"/>
                      <a:pt x="2077" y="5844"/>
                      <a:pt x="1986" y="5525"/>
                    </a:cubicBezTo>
                    <a:cubicBezTo>
                      <a:pt x="1986" y="5502"/>
                      <a:pt x="1986" y="5479"/>
                      <a:pt x="1986" y="5456"/>
                    </a:cubicBezTo>
                    <a:cubicBezTo>
                      <a:pt x="1986" y="5388"/>
                      <a:pt x="1963" y="5319"/>
                      <a:pt x="1940" y="5251"/>
                    </a:cubicBezTo>
                    <a:cubicBezTo>
                      <a:pt x="1940" y="5251"/>
                      <a:pt x="1940" y="5228"/>
                      <a:pt x="1940" y="5228"/>
                    </a:cubicBezTo>
                    <a:cubicBezTo>
                      <a:pt x="1963" y="5182"/>
                      <a:pt x="1963" y="5137"/>
                      <a:pt x="1940" y="5114"/>
                    </a:cubicBezTo>
                    <a:cubicBezTo>
                      <a:pt x="1917" y="4977"/>
                      <a:pt x="1895" y="4840"/>
                      <a:pt x="1849" y="4726"/>
                    </a:cubicBezTo>
                    <a:cubicBezTo>
                      <a:pt x="1826" y="4589"/>
                      <a:pt x="1780" y="4452"/>
                      <a:pt x="1735" y="4315"/>
                    </a:cubicBezTo>
                    <a:cubicBezTo>
                      <a:pt x="1712" y="4201"/>
                      <a:pt x="1666" y="4064"/>
                      <a:pt x="1644" y="3950"/>
                    </a:cubicBezTo>
                    <a:cubicBezTo>
                      <a:pt x="1621" y="3881"/>
                      <a:pt x="1621" y="3813"/>
                      <a:pt x="1598" y="3767"/>
                    </a:cubicBezTo>
                    <a:cubicBezTo>
                      <a:pt x="1575" y="3699"/>
                      <a:pt x="1575" y="3630"/>
                      <a:pt x="1552" y="3562"/>
                    </a:cubicBezTo>
                    <a:cubicBezTo>
                      <a:pt x="1529" y="3516"/>
                      <a:pt x="1529" y="3493"/>
                      <a:pt x="1507" y="3470"/>
                    </a:cubicBezTo>
                    <a:cubicBezTo>
                      <a:pt x="1461" y="3311"/>
                      <a:pt x="1415" y="3151"/>
                      <a:pt x="1392" y="2968"/>
                    </a:cubicBezTo>
                    <a:cubicBezTo>
                      <a:pt x="1370" y="2945"/>
                      <a:pt x="1370" y="2923"/>
                      <a:pt x="1370" y="2900"/>
                    </a:cubicBezTo>
                    <a:cubicBezTo>
                      <a:pt x="1370" y="2900"/>
                      <a:pt x="1370" y="2877"/>
                      <a:pt x="1370" y="2877"/>
                    </a:cubicBezTo>
                    <a:cubicBezTo>
                      <a:pt x="1392" y="2808"/>
                      <a:pt x="1370" y="2740"/>
                      <a:pt x="1347" y="2671"/>
                    </a:cubicBezTo>
                    <a:cubicBezTo>
                      <a:pt x="1324" y="2626"/>
                      <a:pt x="1301" y="2557"/>
                      <a:pt x="1278" y="2512"/>
                    </a:cubicBezTo>
                    <a:cubicBezTo>
                      <a:pt x="1255" y="2420"/>
                      <a:pt x="1210" y="2306"/>
                      <a:pt x="1187" y="2215"/>
                    </a:cubicBezTo>
                    <a:cubicBezTo>
                      <a:pt x="1141" y="2078"/>
                      <a:pt x="1096" y="1964"/>
                      <a:pt x="1050" y="1827"/>
                    </a:cubicBezTo>
                    <a:cubicBezTo>
                      <a:pt x="1027" y="1781"/>
                      <a:pt x="1027" y="1736"/>
                      <a:pt x="1004" y="1690"/>
                    </a:cubicBezTo>
                    <a:cubicBezTo>
                      <a:pt x="959" y="1507"/>
                      <a:pt x="913" y="1302"/>
                      <a:pt x="867" y="1119"/>
                    </a:cubicBezTo>
                    <a:cubicBezTo>
                      <a:pt x="822" y="937"/>
                      <a:pt x="776" y="731"/>
                      <a:pt x="731" y="549"/>
                    </a:cubicBezTo>
                    <a:cubicBezTo>
                      <a:pt x="708" y="526"/>
                      <a:pt x="708" y="503"/>
                      <a:pt x="685" y="480"/>
                    </a:cubicBezTo>
                    <a:cubicBezTo>
                      <a:pt x="685" y="457"/>
                      <a:pt x="662" y="457"/>
                      <a:pt x="639" y="457"/>
                    </a:cubicBezTo>
                    <a:lnTo>
                      <a:pt x="594" y="252"/>
                    </a:lnTo>
                    <a:cubicBezTo>
                      <a:pt x="594" y="252"/>
                      <a:pt x="594" y="229"/>
                      <a:pt x="594" y="229"/>
                    </a:cubicBezTo>
                    <a:cubicBezTo>
                      <a:pt x="571" y="206"/>
                      <a:pt x="571" y="161"/>
                      <a:pt x="571" y="138"/>
                    </a:cubicBezTo>
                    <a:cubicBezTo>
                      <a:pt x="548" y="92"/>
                      <a:pt x="525" y="69"/>
                      <a:pt x="479" y="47"/>
                    </a:cubicBezTo>
                    <a:cubicBezTo>
                      <a:pt x="457" y="24"/>
                      <a:pt x="411" y="24"/>
                      <a:pt x="388" y="24"/>
                    </a:cubicBezTo>
                    <a:lnTo>
                      <a:pt x="365" y="24"/>
                    </a:lnTo>
                    <a:cubicBezTo>
                      <a:pt x="342" y="1"/>
                      <a:pt x="320" y="1"/>
                      <a:pt x="297" y="1"/>
                    </a:cubicBezTo>
                    <a:close/>
                  </a:path>
                </a:pathLst>
              </a:custGeom>
              <a:solidFill>
                <a:srgbClr val="FBB44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08" name="Google Shape;7857;p34">
                <a:extLst>
                  <a:ext uri="{FF2B5EF4-FFF2-40B4-BE49-F238E27FC236}">
                    <a16:creationId xmlns:a16="http://schemas.microsoft.com/office/drawing/2014/main" id="{6FB07DC7-DA50-751C-B2E9-B4AC7F97D7FD}"/>
                  </a:ext>
                </a:extLst>
              </p:cNvPr>
              <p:cNvSpPr/>
              <p:nvPr/>
            </p:nvSpPr>
            <p:spPr>
              <a:xfrm>
                <a:off x="5984375" y="3357075"/>
                <a:ext cx="197475" cy="606600"/>
              </a:xfrm>
              <a:custGeom>
                <a:avLst/>
                <a:gdLst/>
                <a:ahLst/>
                <a:cxnLst/>
                <a:rect l="l" t="t" r="r" b="b"/>
                <a:pathLst>
                  <a:path w="7899" h="24264" extrusionOk="0">
                    <a:moveTo>
                      <a:pt x="845" y="1"/>
                    </a:moveTo>
                    <a:cubicBezTo>
                      <a:pt x="731" y="1"/>
                      <a:pt x="640" y="23"/>
                      <a:pt x="571" y="46"/>
                    </a:cubicBezTo>
                    <a:cubicBezTo>
                      <a:pt x="457" y="69"/>
                      <a:pt x="343" y="92"/>
                      <a:pt x="252" y="115"/>
                    </a:cubicBezTo>
                    <a:cubicBezTo>
                      <a:pt x="229" y="115"/>
                      <a:pt x="206" y="115"/>
                      <a:pt x="183" y="137"/>
                    </a:cubicBezTo>
                    <a:lnTo>
                      <a:pt x="115" y="137"/>
                    </a:lnTo>
                    <a:cubicBezTo>
                      <a:pt x="46" y="160"/>
                      <a:pt x="1" y="252"/>
                      <a:pt x="24" y="343"/>
                    </a:cubicBezTo>
                    <a:cubicBezTo>
                      <a:pt x="69" y="503"/>
                      <a:pt x="92" y="685"/>
                      <a:pt x="138" y="845"/>
                    </a:cubicBezTo>
                    <a:cubicBezTo>
                      <a:pt x="161" y="936"/>
                      <a:pt x="183" y="1050"/>
                      <a:pt x="206" y="1142"/>
                    </a:cubicBezTo>
                    <a:cubicBezTo>
                      <a:pt x="275" y="1439"/>
                      <a:pt x="366" y="1735"/>
                      <a:pt x="435" y="2032"/>
                    </a:cubicBezTo>
                    <a:cubicBezTo>
                      <a:pt x="571" y="2580"/>
                      <a:pt x="708" y="3105"/>
                      <a:pt x="868" y="3630"/>
                    </a:cubicBezTo>
                    <a:lnTo>
                      <a:pt x="937" y="3881"/>
                    </a:lnTo>
                    <a:cubicBezTo>
                      <a:pt x="1165" y="4748"/>
                      <a:pt x="1393" y="5593"/>
                      <a:pt x="1621" y="6460"/>
                    </a:cubicBezTo>
                    <a:lnTo>
                      <a:pt x="1895" y="7464"/>
                    </a:lnTo>
                    <a:lnTo>
                      <a:pt x="2945" y="11368"/>
                    </a:lnTo>
                    <a:lnTo>
                      <a:pt x="3972" y="15293"/>
                    </a:lnTo>
                    <a:lnTo>
                      <a:pt x="4497" y="17211"/>
                    </a:lnTo>
                    <a:lnTo>
                      <a:pt x="5022" y="19128"/>
                    </a:lnTo>
                    <a:cubicBezTo>
                      <a:pt x="5319" y="20269"/>
                      <a:pt x="5639" y="21411"/>
                      <a:pt x="5935" y="22529"/>
                    </a:cubicBezTo>
                    <a:lnTo>
                      <a:pt x="6004" y="22803"/>
                    </a:lnTo>
                    <a:cubicBezTo>
                      <a:pt x="6118" y="23168"/>
                      <a:pt x="6209" y="23465"/>
                      <a:pt x="6301" y="23784"/>
                    </a:cubicBezTo>
                    <a:lnTo>
                      <a:pt x="6323" y="23830"/>
                    </a:lnTo>
                    <a:cubicBezTo>
                      <a:pt x="6346" y="23876"/>
                      <a:pt x="6369" y="23944"/>
                      <a:pt x="6369" y="23990"/>
                    </a:cubicBezTo>
                    <a:cubicBezTo>
                      <a:pt x="6369" y="23990"/>
                      <a:pt x="6392" y="24013"/>
                      <a:pt x="6392" y="24036"/>
                    </a:cubicBezTo>
                    <a:lnTo>
                      <a:pt x="6392" y="24058"/>
                    </a:lnTo>
                    <a:lnTo>
                      <a:pt x="6415" y="24081"/>
                    </a:lnTo>
                    <a:cubicBezTo>
                      <a:pt x="6415" y="24081"/>
                      <a:pt x="6415" y="24104"/>
                      <a:pt x="6415" y="24104"/>
                    </a:cubicBezTo>
                    <a:lnTo>
                      <a:pt x="6438" y="24127"/>
                    </a:lnTo>
                    <a:cubicBezTo>
                      <a:pt x="6438" y="24150"/>
                      <a:pt x="6438" y="24150"/>
                      <a:pt x="6438" y="24150"/>
                    </a:cubicBezTo>
                    <a:cubicBezTo>
                      <a:pt x="6438" y="24218"/>
                      <a:pt x="6506" y="24264"/>
                      <a:pt x="6552" y="24264"/>
                    </a:cubicBezTo>
                    <a:cubicBezTo>
                      <a:pt x="6575" y="24264"/>
                      <a:pt x="6575" y="24264"/>
                      <a:pt x="6597" y="24241"/>
                    </a:cubicBezTo>
                    <a:cubicBezTo>
                      <a:pt x="6620" y="24241"/>
                      <a:pt x="6666" y="24218"/>
                      <a:pt x="6666" y="24172"/>
                    </a:cubicBezTo>
                    <a:cubicBezTo>
                      <a:pt x="6689" y="24195"/>
                      <a:pt x="6711" y="24195"/>
                      <a:pt x="6734" y="24218"/>
                    </a:cubicBezTo>
                    <a:lnTo>
                      <a:pt x="6780" y="24218"/>
                    </a:lnTo>
                    <a:cubicBezTo>
                      <a:pt x="6826" y="24218"/>
                      <a:pt x="6871" y="24195"/>
                      <a:pt x="6917" y="24172"/>
                    </a:cubicBezTo>
                    <a:cubicBezTo>
                      <a:pt x="6985" y="24150"/>
                      <a:pt x="7054" y="24127"/>
                      <a:pt x="7100" y="24104"/>
                    </a:cubicBezTo>
                    <a:lnTo>
                      <a:pt x="7168" y="24058"/>
                    </a:lnTo>
                    <a:lnTo>
                      <a:pt x="7236" y="24013"/>
                    </a:lnTo>
                    <a:cubicBezTo>
                      <a:pt x="7305" y="23990"/>
                      <a:pt x="7351" y="23944"/>
                      <a:pt x="7396" y="23899"/>
                    </a:cubicBezTo>
                    <a:cubicBezTo>
                      <a:pt x="7442" y="23876"/>
                      <a:pt x="7488" y="23830"/>
                      <a:pt x="7533" y="23784"/>
                    </a:cubicBezTo>
                    <a:lnTo>
                      <a:pt x="7579" y="23739"/>
                    </a:lnTo>
                    <a:cubicBezTo>
                      <a:pt x="7602" y="23693"/>
                      <a:pt x="7624" y="23670"/>
                      <a:pt x="7670" y="23625"/>
                    </a:cubicBezTo>
                    <a:cubicBezTo>
                      <a:pt x="7693" y="23579"/>
                      <a:pt x="7716" y="23533"/>
                      <a:pt x="7739" y="23488"/>
                    </a:cubicBezTo>
                    <a:cubicBezTo>
                      <a:pt x="7807" y="23374"/>
                      <a:pt x="7853" y="23237"/>
                      <a:pt x="7876" y="23054"/>
                    </a:cubicBezTo>
                    <a:cubicBezTo>
                      <a:pt x="7898" y="22986"/>
                      <a:pt x="7898" y="22894"/>
                      <a:pt x="7898" y="22803"/>
                    </a:cubicBezTo>
                    <a:cubicBezTo>
                      <a:pt x="7898" y="22712"/>
                      <a:pt x="7898" y="22620"/>
                      <a:pt x="7898" y="22529"/>
                    </a:cubicBezTo>
                    <a:cubicBezTo>
                      <a:pt x="7898" y="22415"/>
                      <a:pt x="7898" y="22324"/>
                      <a:pt x="7876" y="22232"/>
                    </a:cubicBezTo>
                    <a:cubicBezTo>
                      <a:pt x="7876" y="22164"/>
                      <a:pt x="7853" y="22095"/>
                      <a:pt x="7853" y="22027"/>
                    </a:cubicBezTo>
                    <a:cubicBezTo>
                      <a:pt x="7830" y="22004"/>
                      <a:pt x="7830" y="21958"/>
                      <a:pt x="7807" y="21913"/>
                    </a:cubicBezTo>
                    <a:lnTo>
                      <a:pt x="7784" y="21844"/>
                    </a:lnTo>
                    <a:cubicBezTo>
                      <a:pt x="7784" y="21799"/>
                      <a:pt x="7761" y="21730"/>
                      <a:pt x="7739" y="21662"/>
                    </a:cubicBezTo>
                    <a:lnTo>
                      <a:pt x="7739" y="21616"/>
                    </a:lnTo>
                    <a:cubicBezTo>
                      <a:pt x="7693" y="21479"/>
                      <a:pt x="7670" y="21342"/>
                      <a:pt x="7624" y="21205"/>
                    </a:cubicBezTo>
                    <a:cubicBezTo>
                      <a:pt x="7579" y="21045"/>
                      <a:pt x="7533" y="20886"/>
                      <a:pt x="7488" y="20703"/>
                    </a:cubicBezTo>
                    <a:cubicBezTo>
                      <a:pt x="7419" y="20498"/>
                      <a:pt x="7373" y="20292"/>
                      <a:pt x="7305" y="20064"/>
                    </a:cubicBezTo>
                    <a:cubicBezTo>
                      <a:pt x="7259" y="19927"/>
                      <a:pt x="7214" y="19767"/>
                      <a:pt x="7168" y="19607"/>
                    </a:cubicBezTo>
                    <a:lnTo>
                      <a:pt x="7168" y="19562"/>
                    </a:lnTo>
                    <a:cubicBezTo>
                      <a:pt x="7100" y="19356"/>
                      <a:pt x="7054" y="19174"/>
                      <a:pt x="7008" y="18968"/>
                    </a:cubicBezTo>
                    <a:cubicBezTo>
                      <a:pt x="6963" y="18854"/>
                      <a:pt x="6940" y="18717"/>
                      <a:pt x="6894" y="18603"/>
                    </a:cubicBezTo>
                    <a:cubicBezTo>
                      <a:pt x="6826" y="18329"/>
                      <a:pt x="6757" y="18055"/>
                      <a:pt x="6666" y="17781"/>
                    </a:cubicBezTo>
                    <a:cubicBezTo>
                      <a:pt x="6643" y="17713"/>
                      <a:pt x="6620" y="17644"/>
                      <a:pt x="6597" y="17553"/>
                    </a:cubicBezTo>
                    <a:lnTo>
                      <a:pt x="6575" y="17485"/>
                    </a:lnTo>
                    <a:cubicBezTo>
                      <a:pt x="6552" y="17393"/>
                      <a:pt x="6529" y="17279"/>
                      <a:pt x="6506" y="17188"/>
                    </a:cubicBezTo>
                    <a:cubicBezTo>
                      <a:pt x="6460" y="17051"/>
                      <a:pt x="6438" y="16914"/>
                      <a:pt x="6392" y="16777"/>
                    </a:cubicBezTo>
                    <a:lnTo>
                      <a:pt x="6323" y="16549"/>
                    </a:lnTo>
                    <a:cubicBezTo>
                      <a:pt x="6301" y="16458"/>
                      <a:pt x="6278" y="16343"/>
                      <a:pt x="6255" y="16252"/>
                    </a:cubicBezTo>
                    <a:cubicBezTo>
                      <a:pt x="6232" y="16161"/>
                      <a:pt x="6186" y="16070"/>
                      <a:pt x="6164" y="15955"/>
                    </a:cubicBezTo>
                    <a:cubicBezTo>
                      <a:pt x="6141" y="15841"/>
                      <a:pt x="6118" y="15727"/>
                      <a:pt x="6072" y="15613"/>
                    </a:cubicBezTo>
                    <a:cubicBezTo>
                      <a:pt x="6050" y="15522"/>
                      <a:pt x="6027" y="15408"/>
                      <a:pt x="6004" y="15316"/>
                    </a:cubicBezTo>
                    <a:cubicBezTo>
                      <a:pt x="5958" y="15088"/>
                      <a:pt x="5890" y="14883"/>
                      <a:pt x="5844" y="14677"/>
                    </a:cubicBezTo>
                    <a:cubicBezTo>
                      <a:pt x="5821" y="14563"/>
                      <a:pt x="5776" y="14449"/>
                      <a:pt x="5753" y="14358"/>
                    </a:cubicBezTo>
                    <a:cubicBezTo>
                      <a:pt x="5730" y="14243"/>
                      <a:pt x="5684" y="14129"/>
                      <a:pt x="5662" y="14038"/>
                    </a:cubicBezTo>
                    <a:cubicBezTo>
                      <a:pt x="5593" y="13741"/>
                      <a:pt x="5502" y="13445"/>
                      <a:pt x="5433" y="13171"/>
                    </a:cubicBezTo>
                    <a:lnTo>
                      <a:pt x="5319" y="12714"/>
                    </a:lnTo>
                    <a:cubicBezTo>
                      <a:pt x="5296" y="12646"/>
                      <a:pt x="5273" y="12577"/>
                      <a:pt x="5273" y="12509"/>
                    </a:cubicBezTo>
                    <a:lnTo>
                      <a:pt x="5228" y="12372"/>
                    </a:lnTo>
                    <a:lnTo>
                      <a:pt x="5205" y="12281"/>
                    </a:lnTo>
                    <a:cubicBezTo>
                      <a:pt x="5182" y="12189"/>
                      <a:pt x="5159" y="12121"/>
                      <a:pt x="5137" y="12052"/>
                    </a:cubicBezTo>
                    <a:cubicBezTo>
                      <a:pt x="5091" y="11847"/>
                      <a:pt x="5022" y="11641"/>
                      <a:pt x="4977" y="11436"/>
                    </a:cubicBezTo>
                    <a:cubicBezTo>
                      <a:pt x="4931" y="11276"/>
                      <a:pt x="4908" y="11116"/>
                      <a:pt x="4863" y="10957"/>
                    </a:cubicBezTo>
                    <a:lnTo>
                      <a:pt x="4817" y="10797"/>
                    </a:lnTo>
                    <a:cubicBezTo>
                      <a:pt x="4794" y="10637"/>
                      <a:pt x="4748" y="10477"/>
                      <a:pt x="4703" y="10318"/>
                    </a:cubicBezTo>
                    <a:lnTo>
                      <a:pt x="4657" y="10181"/>
                    </a:lnTo>
                    <a:lnTo>
                      <a:pt x="4589" y="9884"/>
                    </a:lnTo>
                    <a:cubicBezTo>
                      <a:pt x="4520" y="9541"/>
                      <a:pt x="4429" y="9222"/>
                      <a:pt x="4338" y="8902"/>
                    </a:cubicBezTo>
                    <a:lnTo>
                      <a:pt x="4292" y="8720"/>
                    </a:lnTo>
                    <a:cubicBezTo>
                      <a:pt x="4246" y="8583"/>
                      <a:pt x="4201" y="8423"/>
                      <a:pt x="4155" y="8263"/>
                    </a:cubicBezTo>
                    <a:lnTo>
                      <a:pt x="4132" y="8103"/>
                    </a:lnTo>
                    <a:cubicBezTo>
                      <a:pt x="4087" y="7944"/>
                      <a:pt x="4064" y="7807"/>
                      <a:pt x="4018" y="7647"/>
                    </a:cubicBezTo>
                    <a:cubicBezTo>
                      <a:pt x="3972" y="7487"/>
                      <a:pt x="3927" y="7350"/>
                      <a:pt x="3881" y="7190"/>
                    </a:cubicBezTo>
                    <a:lnTo>
                      <a:pt x="3835" y="6985"/>
                    </a:lnTo>
                    <a:cubicBezTo>
                      <a:pt x="3790" y="6894"/>
                      <a:pt x="3767" y="6780"/>
                      <a:pt x="3744" y="6665"/>
                    </a:cubicBezTo>
                    <a:cubicBezTo>
                      <a:pt x="3721" y="6620"/>
                      <a:pt x="3699" y="6551"/>
                      <a:pt x="3676" y="6483"/>
                    </a:cubicBezTo>
                    <a:cubicBezTo>
                      <a:pt x="3676" y="6437"/>
                      <a:pt x="3653" y="6392"/>
                      <a:pt x="3630" y="6346"/>
                    </a:cubicBezTo>
                    <a:cubicBezTo>
                      <a:pt x="3584" y="6163"/>
                      <a:pt x="3539" y="5981"/>
                      <a:pt x="3470" y="5730"/>
                    </a:cubicBezTo>
                    <a:cubicBezTo>
                      <a:pt x="3402" y="5501"/>
                      <a:pt x="3356" y="5296"/>
                      <a:pt x="3311" y="5091"/>
                    </a:cubicBezTo>
                    <a:cubicBezTo>
                      <a:pt x="3265" y="4885"/>
                      <a:pt x="3219" y="4703"/>
                      <a:pt x="3174" y="4497"/>
                    </a:cubicBezTo>
                    <a:lnTo>
                      <a:pt x="3174" y="4474"/>
                    </a:lnTo>
                    <a:cubicBezTo>
                      <a:pt x="3105" y="4246"/>
                      <a:pt x="3037" y="4041"/>
                      <a:pt x="2968" y="3812"/>
                    </a:cubicBezTo>
                    <a:cubicBezTo>
                      <a:pt x="2900" y="3584"/>
                      <a:pt x="2831" y="3379"/>
                      <a:pt x="2763" y="3173"/>
                    </a:cubicBezTo>
                    <a:cubicBezTo>
                      <a:pt x="2740" y="3105"/>
                      <a:pt x="2717" y="3059"/>
                      <a:pt x="2717" y="2991"/>
                    </a:cubicBezTo>
                    <a:cubicBezTo>
                      <a:pt x="2694" y="2945"/>
                      <a:pt x="2671" y="2899"/>
                      <a:pt x="2649" y="2854"/>
                    </a:cubicBezTo>
                    <a:cubicBezTo>
                      <a:pt x="2626" y="2762"/>
                      <a:pt x="2603" y="2671"/>
                      <a:pt x="2580" y="2580"/>
                    </a:cubicBezTo>
                    <a:lnTo>
                      <a:pt x="2557" y="2511"/>
                    </a:lnTo>
                    <a:cubicBezTo>
                      <a:pt x="2534" y="2443"/>
                      <a:pt x="2512" y="2352"/>
                      <a:pt x="2489" y="2260"/>
                    </a:cubicBezTo>
                    <a:lnTo>
                      <a:pt x="2466" y="2192"/>
                    </a:lnTo>
                    <a:lnTo>
                      <a:pt x="2443" y="2100"/>
                    </a:lnTo>
                    <a:cubicBezTo>
                      <a:pt x="2420" y="2032"/>
                      <a:pt x="2397" y="1963"/>
                      <a:pt x="2375" y="1918"/>
                    </a:cubicBezTo>
                    <a:lnTo>
                      <a:pt x="2375" y="1849"/>
                    </a:lnTo>
                    <a:cubicBezTo>
                      <a:pt x="2352" y="1758"/>
                      <a:pt x="2329" y="1690"/>
                      <a:pt x="2306" y="1621"/>
                    </a:cubicBezTo>
                    <a:lnTo>
                      <a:pt x="2283" y="1484"/>
                    </a:lnTo>
                    <a:cubicBezTo>
                      <a:pt x="2283" y="1416"/>
                      <a:pt x="2261" y="1370"/>
                      <a:pt x="2238" y="1302"/>
                    </a:cubicBezTo>
                    <a:cubicBezTo>
                      <a:pt x="2215" y="1165"/>
                      <a:pt x="2192" y="1073"/>
                      <a:pt x="2146" y="982"/>
                    </a:cubicBezTo>
                    <a:cubicBezTo>
                      <a:pt x="2124" y="868"/>
                      <a:pt x="2078" y="777"/>
                      <a:pt x="2032" y="685"/>
                    </a:cubicBezTo>
                    <a:cubicBezTo>
                      <a:pt x="1964" y="548"/>
                      <a:pt x="1895" y="411"/>
                      <a:pt x="1781" y="297"/>
                    </a:cubicBezTo>
                    <a:cubicBezTo>
                      <a:pt x="1667" y="183"/>
                      <a:pt x="1530" y="115"/>
                      <a:pt x="1348" y="46"/>
                    </a:cubicBezTo>
                    <a:cubicBezTo>
                      <a:pt x="1233" y="1"/>
                      <a:pt x="1096" y="1"/>
                      <a:pt x="95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09" name="Google Shape;7858;p34">
                <a:extLst>
                  <a:ext uri="{FF2B5EF4-FFF2-40B4-BE49-F238E27FC236}">
                    <a16:creationId xmlns:a16="http://schemas.microsoft.com/office/drawing/2014/main" id="{CE313499-8598-3E2F-E043-3F7F558DB792}"/>
                  </a:ext>
                </a:extLst>
              </p:cNvPr>
              <p:cNvSpPr/>
              <p:nvPr/>
            </p:nvSpPr>
            <p:spPr>
              <a:xfrm>
                <a:off x="5950150" y="3396450"/>
                <a:ext cx="147825" cy="528300"/>
              </a:xfrm>
              <a:custGeom>
                <a:avLst/>
                <a:gdLst/>
                <a:ahLst/>
                <a:cxnLst/>
                <a:rect l="l" t="t" r="r" b="b"/>
                <a:pathLst>
                  <a:path w="5913" h="21132" extrusionOk="0">
                    <a:moveTo>
                      <a:pt x="92" y="0"/>
                    </a:moveTo>
                    <a:cubicBezTo>
                      <a:pt x="23" y="0"/>
                      <a:pt x="0" y="69"/>
                      <a:pt x="23" y="137"/>
                    </a:cubicBezTo>
                    <a:cubicBezTo>
                      <a:pt x="92" y="388"/>
                      <a:pt x="160" y="662"/>
                      <a:pt x="206" y="913"/>
                    </a:cubicBezTo>
                    <a:cubicBezTo>
                      <a:pt x="274" y="1187"/>
                      <a:pt x="343" y="1461"/>
                      <a:pt x="411" y="1735"/>
                    </a:cubicBezTo>
                    <a:cubicBezTo>
                      <a:pt x="548" y="2306"/>
                      <a:pt x="685" y="2876"/>
                      <a:pt x="845" y="3447"/>
                    </a:cubicBezTo>
                    <a:cubicBezTo>
                      <a:pt x="1142" y="4657"/>
                      <a:pt x="1461" y="5867"/>
                      <a:pt x="1804" y="7076"/>
                    </a:cubicBezTo>
                    <a:cubicBezTo>
                      <a:pt x="2443" y="9519"/>
                      <a:pt x="3105" y="11984"/>
                      <a:pt x="3766" y="14449"/>
                    </a:cubicBezTo>
                    <a:cubicBezTo>
                      <a:pt x="4063" y="15567"/>
                      <a:pt x="4383" y="16709"/>
                      <a:pt x="4680" y="17827"/>
                    </a:cubicBezTo>
                    <a:cubicBezTo>
                      <a:pt x="4816" y="18375"/>
                      <a:pt x="4976" y="18923"/>
                      <a:pt x="5113" y="19448"/>
                    </a:cubicBezTo>
                    <a:cubicBezTo>
                      <a:pt x="5182" y="19744"/>
                      <a:pt x="5273" y="20064"/>
                      <a:pt x="5364" y="20361"/>
                    </a:cubicBezTo>
                    <a:cubicBezTo>
                      <a:pt x="5410" y="20566"/>
                      <a:pt x="5456" y="20771"/>
                      <a:pt x="5524" y="20977"/>
                    </a:cubicBezTo>
                    <a:cubicBezTo>
                      <a:pt x="5552" y="21076"/>
                      <a:pt x="5634" y="21132"/>
                      <a:pt x="5713" y="21132"/>
                    </a:cubicBezTo>
                    <a:cubicBezTo>
                      <a:pt x="5762" y="21132"/>
                      <a:pt x="5809" y="21111"/>
                      <a:pt x="5844" y="21068"/>
                    </a:cubicBezTo>
                    <a:cubicBezTo>
                      <a:pt x="5889" y="21023"/>
                      <a:pt x="5912" y="20954"/>
                      <a:pt x="5889" y="20886"/>
                    </a:cubicBezTo>
                    <a:cubicBezTo>
                      <a:pt x="5844" y="20680"/>
                      <a:pt x="5775" y="20452"/>
                      <a:pt x="5729" y="20246"/>
                    </a:cubicBezTo>
                    <a:cubicBezTo>
                      <a:pt x="5638" y="19950"/>
                      <a:pt x="5570" y="19653"/>
                      <a:pt x="5478" y="19356"/>
                    </a:cubicBezTo>
                    <a:cubicBezTo>
                      <a:pt x="5341" y="18786"/>
                      <a:pt x="5182" y="18238"/>
                      <a:pt x="5045" y="17690"/>
                    </a:cubicBezTo>
                    <a:cubicBezTo>
                      <a:pt x="4725" y="16526"/>
                      <a:pt x="4428" y="15385"/>
                      <a:pt x="4109" y="14221"/>
                    </a:cubicBezTo>
                    <a:cubicBezTo>
                      <a:pt x="3447" y="11778"/>
                      <a:pt x="2785" y="9313"/>
                      <a:pt x="2123" y="6848"/>
                    </a:cubicBezTo>
                    <a:cubicBezTo>
                      <a:pt x="1826" y="5684"/>
                      <a:pt x="1507" y="4497"/>
                      <a:pt x="1164" y="3333"/>
                    </a:cubicBezTo>
                    <a:cubicBezTo>
                      <a:pt x="1027" y="2762"/>
                      <a:pt x="868" y="2215"/>
                      <a:pt x="708" y="1667"/>
                    </a:cubicBezTo>
                    <a:cubicBezTo>
                      <a:pt x="617" y="1393"/>
                      <a:pt x="548" y="1119"/>
                      <a:pt x="457" y="845"/>
                    </a:cubicBezTo>
                    <a:cubicBezTo>
                      <a:pt x="411" y="731"/>
                      <a:pt x="388" y="617"/>
                      <a:pt x="343" y="503"/>
                    </a:cubicBezTo>
                    <a:cubicBezTo>
                      <a:pt x="297" y="366"/>
                      <a:pt x="274" y="206"/>
                      <a:pt x="229" y="69"/>
                    </a:cubicBezTo>
                    <a:cubicBezTo>
                      <a:pt x="229" y="23"/>
                      <a:pt x="160" y="0"/>
                      <a:pt x="114"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10" name="Google Shape;7859;p34">
                <a:extLst>
                  <a:ext uri="{FF2B5EF4-FFF2-40B4-BE49-F238E27FC236}">
                    <a16:creationId xmlns:a16="http://schemas.microsoft.com/office/drawing/2014/main" id="{9F993F76-CD09-4488-AC68-44B29502ACDE}"/>
                  </a:ext>
                </a:extLst>
              </p:cNvPr>
              <p:cNvSpPr/>
              <p:nvPr/>
            </p:nvSpPr>
            <p:spPr>
              <a:xfrm>
                <a:off x="6024325" y="3739975"/>
                <a:ext cx="63375" cy="212300"/>
              </a:xfrm>
              <a:custGeom>
                <a:avLst/>
                <a:gdLst/>
                <a:ahLst/>
                <a:cxnLst/>
                <a:rect l="l" t="t" r="r" b="b"/>
                <a:pathLst>
                  <a:path w="2535" h="8492" extrusionOk="0">
                    <a:moveTo>
                      <a:pt x="69" y="0"/>
                    </a:moveTo>
                    <a:cubicBezTo>
                      <a:pt x="23" y="0"/>
                      <a:pt x="1" y="69"/>
                      <a:pt x="1" y="114"/>
                    </a:cubicBezTo>
                    <a:cubicBezTo>
                      <a:pt x="160" y="685"/>
                      <a:pt x="275" y="1256"/>
                      <a:pt x="411" y="1826"/>
                    </a:cubicBezTo>
                    <a:cubicBezTo>
                      <a:pt x="548" y="2374"/>
                      <a:pt x="685" y="2922"/>
                      <a:pt x="845" y="3470"/>
                    </a:cubicBezTo>
                    <a:cubicBezTo>
                      <a:pt x="1119" y="4565"/>
                      <a:pt x="1416" y="5661"/>
                      <a:pt x="1690" y="6757"/>
                    </a:cubicBezTo>
                    <a:cubicBezTo>
                      <a:pt x="1781" y="7030"/>
                      <a:pt x="1849" y="7327"/>
                      <a:pt x="1918" y="7601"/>
                    </a:cubicBezTo>
                    <a:cubicBezTo>
                      <a:pt x="1964" y="7738"/>
                      <a:pt x="2009" y="7898"/>
                      <a:pt x="2032" y="8058"/>
                    </a:cubicBezTo>
                    <a:cubicBezTo>
                      <a:pt x="2055" y="8149"/>
                      <a:pt x="2101" y="8240"/>
                      <a:pt x="2123" y="8331"/>
                    </a:cubicBezTo>
                    <a:cubicBezTo>
                      <a:pt x="2123" y="8354"/>
                      <a:pt x="2123" y="8377"/>
                      <a:pt x="2146" y="8400"/>
                    </a:cubicBezTo>
                    <a:cubicBezTo>
                      <a:pt x="2169" y="8446"/>
                      <a:pt x="2237" y="8491"/>
                      <a:pt x="2306" y="8491"/>
                    </a:cubicBezTo>
                    <a:cubicBezTo>
                      <a:pt x="2420" y="8491"/>
                      <a:pt x="2534" y="8354"/>
                      <a:pt x="2489" y="8240"/>
                    </a:cubicBezTo>
                    <a:cubicBezTo>
                      <a:pt x="2443" y="8035"/>
                      <a:pt x="2374" y="7852"/>
                      <a:pt x="2329" y="7647"/>
                    </a:cubicBezTo>
                    <a:cubicBezTo>
                      <a:pt x="2260" y="7418"/>
                      <a:pt x="2215" y="7190"/>
                      <a:pt x="2146" y="6985"/>
                    </a:cubicBezTo>
                    <a:cubicBezTo>
                      <a:pt x="2009" y="6460"/>
                      <a:pt x="1872" y="5935"/>
                      <a:pt x="1735" y="5410"/>
                    </a:cubicBezTo>
                    <a:cubicBezTo>
                      <a:pt x="1416" y="4291"/>
                      <a:pt x="1119" y="3173"/>
                      <a:pt x="777" y="2055"/>
                    </a:cubicBezTo>
                    <a:cubicBezTo>
                      <a:pt x="685" y="1735"/>
                      <a:pt x="594" y="1393"/>
                      <a:pt x="503" y="1073"/>
                    </a:cubicBezTo>
                    <a:cubicBezTo>
                      <a:pt x="389" y="731"/>
                      <a:pt x="297" y="388"/>
                      <a:pt x="206" y="69"/>
                    </a:cubicBezTo>
                    <a:cubicBezTo>
                      <a:pt x="183" y="23"/>
                      <a:pt x="138" y="0"/>
                      <a:pt x="115"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11" name="Google Shape;7860;p34">
                <a:extLst>
                  <a:ext uri="{FF2B5EF4-FFF2-40B4-BE49-F238E27FC236}">
                    <a16:creationId xmlns:a16="http://schemas.microsoft.com/office/drawing/2014/main" id="{2B8AE9CD-F606-F1FD-28A1-166B11C53325}"/>
                  </a:ext>
                </a:extLst>
              </p:cNvPr>
              <p:cNvSpPr/>
              <p:nvPr/>
            </p:nvSpPr>
            <p:spPr>
              <a:xfrm>
                <a:off x="5616900" y="3472925"/>
                <a:ext cx="164925" cy="568350"/>
              </a:xfrm>
              <a:custGeom>
                <a:avLst/>
                <a:gdLst/>
                <a:ahLst/>
                <a:cxnLst/>
                <a:rect l="l" t="t" r="r" b="b"/>
                <a:pathLst>
                  <a:path w="6597" h="22734" extrusionOk="0">
                    <a:moveTo>
                      <a:pt x="206" y="0"/>
                    </a:moveTo>
                    <a:cubicBezTo>
                      <a:pt x="206" y="0"/>
                      <a:pt x="183" y="23"/>
                      <a:pt x="160" y="23"/>
                    </a:cubicBezTo>
                    <a:cubicBezTo>
                      <a:pt x="69" y="46"/>
                      <a:pt x="0" y="137"/>
                      <a:pt x="23" y="251"/>
                    </a:cubicBezTo>
                    <a:cubicBezTo>
                      <a:pt x="685" y="2648"/>
                      <a:pt x="1347" y="5022"/>
                      <a:pt x="2009" y="7418"/>
                    </a:cubicBezTo>
                    <a:cubicBezTo>
                      <a:pt x="2648" y="9769"/>
                      <a:pt x="3310" y="12097"/>
                      <a:pt x="3949" y="14448"/>
                    </a:cubicBezTo>
                    <a:cubicBezTo>
                      <a:pt x="4588" y="16754"/>
                      <a:pt x="5227" y="19059"/>
                      <a:pt x="5866" y="21364"/>
                    </a:cubicBezTo>
                    <a:cubicBezTo>
                      <a:pt x="5935" y="21661"/>
                      <a:pt x="6026" y="21958"/>
                      <a:pt x="6118" y="22232"/>
                    </a:cubicBezTo>
                    <a:cubicBezTo>
                      <a:pt x="6118" y="22300"/>
                      <a:pt x="6140" y="22369"/>
                      <a:pt x="6163" y="22437"/>
                    </a:cubicBezTo>
                    <a:cubicBezTo>
                      <a:pt x="6163" y="22460"/>
                      <a:pt x="6186" y="22483"/>
                      <a:pt x="6186" y="22506"/>
                    </a:cubicBezTo>
                    <a:cubicBezTo>
                      <a:pt x="6186" y="22529"/>
                      <a:pt x="6186" y="22529"/>
                      <a:pt x="6186" y="22551"/>
                    </a:cubicBezTo>
                    <a:cubicBezTo>
                      <a:pt x="6209" y="22597"/>
                      <a:pt x="6232" y="22643"/>
                      <a:pt x="6254" y="22666"/>
                    </a:cubicBezTo>
                    <a:cubicBezTo>
                      <a:pt x="6300" y="22734"/>
                      <a:pt x="6369" y="22734"/>
                      <a:pt x="6437" y="22734"/>
                    </a:cubicBezTo>
                    <a:cubicBezTo>
                      <a:pt x="6460" y="22711"/>
                      <a:pt x="6506" y="22711"/>
                      <a:pt x="6528" y="22688"/>
                    </a:cubicBezTo>
                    <a:cubicBezTo>
                      <a:pt x="6551" y="22643"/>
                      <a:pt x="6574" y="22597"/>
                      <a:pt x="6574" y="22551"/>
                    </a:cubicBezTo>
                    <a:cubicBezTo>
                      <a:pt x="6597" y="22483"/>
                      <a:pt x="6551" y="22392"/>
                      <a:pt x="6528" y="22346"/>
                    </a:cubicBezTo>
                    <a:cubicBezTo>
                      <a:pt x="6506" y="22232"/>
                      <a:pt x="6483" y="22141"/>
                      <a:pt x="6460" y="22049"/>
                    </a:cubicBezTo>
                    <a:cubicBezTo>
                      <a:pt x="6346" y="21684"/>
                      <a:pt x="6254" y="21319"/>
                      <a:pt x="6163" y="20954"/>
                    </a:cubicBezTo>
                    <a:cubicBezTo>
                      <a:pt x="5844" y="19835"/>
                      <a:pt x="5524" y="18717"/>
                      <a:pt x="5227" y="17598"/>
                    </a:cubicBezTo>
                    <a:cubicBezTo>
                      <a:pt x="4565" y="15247"/>
                      <a:pt x="3926" y="12896"/>
                      <a:pt x="3287" y="10545"/>
                    </a:cubicBezTo>
                    <a:cubicBezTo>
                      <a:pt x="2602" y="8103"/>
                      <a:pt x="1918" y="5638"/>
                      <a:pt x="1233" y="3173"/>
                    </a:cubicBezTo>
                    <a:cubicBezTo>
                      <a:pt x="959" y="2168"/>
                      <a:pt x="685" y="1164"/>
                      <a:pt x="411" y="160"/>
                    </a:cubicBezTo>
                    <a:cubicBezTo>
                      <a:pt x="388" y="69"/>
                      <a:pt x="297" y="0"/>
                      <a:pt x="206"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12" name="Google Shape;7861;p34">
                <a:extLst>
                  <a:ext uri="{FF2B5EF4-FFF2-40B4-BE49-F238E27FC236}">
                    <a16:creationId xmlns:a16="http://schemas.microsoft.com/office/drawing/2014/main" id="{E02EB909-88C9-4B98-6E22-74F443B5E485}"/>
                  </a:ext>
                </a:extLst>
              </p:cNvPr>
              <p:cNvSpPr/>
              <p:nvPr/>
            </p:nvSpPr>
            <p:spPr>
              <a:xfrm>
                <a:off x="5578675" y="3467775"/>
                <a:ext cx="166650" cy="603175"/>
              </a:xfrm>
              <a:custGeom>
                <a:avLst/>
                <a:gdLst/>
                <a:ahLst/>
                <a:cxnLst/>
                <a:rect l="l" t="t" r="r" b="b"/>
                <a:pathLst>
                  <a:path w="6666" h="24127" extrusionOk="0">
                    <a:moveTo>
                      <a:pt x="91" y="1"/>
                    </a:moveTo>
                    <a:cubicBezTo>
                      <a:pt x="46" y="23"/>
                      <a:pt x="0" y="69"/>
                      <a:pt x="23" y="115"/>
                    </a:cubicBezTo>
                    <a:cubicBezTo>
                      <a:pt x="708" y="2671"/>
                      <a:pt x="1392" y="5250"/>
                      <a:pt x="2100" y="7807"/>
                    </a:cubicBezTo>
                    <a:cubicBezTo>
                      <a:pt x="2853" y="10614"/>
                      <a:pt x="3606" y="13445"/>
                      <a:pt x="4383" y="16275"/>
                    </a:cubicBezTo>
                    <a:cubicBezTo>
                      <a:pt x="4999" y="18603"/>
                      <a:pt x="5638" y="20954"/>
                      <a:pt x="6277" y="23282"/>
                    </a:cubicBezTo>
                    <a:cubicBezTo>
                      <a:pt x="6323" y="23511"/>
                      <a:pt x="6391" y="23716"/>
                      <a:pt x="6437" y="23944"/>
                    </a:cubicBezTo>
                    <a:cubicBezTo>
                      <a:pt x="6460" y="23967"/>
                      <a:pt x="6460" y="23967"/>
                      <a:pt x="6460" y="23990"/>
                    </a:cubicBezTo>
                    <a:cubicBezTo>
                      <a:pt x="6460" y="24013"/>
                      <a:pt x="6460" y="24036"/>
                      <a:pt x="6482" y="24058"/>
                    </a:cubicBezTo>
                    <a:cubicBezTo>
                      <a:pt x="6482" y="24104"/>
                      <a:pt x="6551" y="24127"/>
                      <a:pt x="6597" y="24127"/>
                    </a:cubicBezTo>
                    <a:cubicBezTo>
                      <a:pt x="6642" y="24104"/>
                      <a:pt x="6665" y="24058"/>
                      <a:pt x="6665" y="24013"/>
                    </a:cubicBezTo>
                    <a:cubicBezTo>
                      <a:pt x="6254" y="22461"/>
                      <a:pt x="5843" y="20931"/>
                      <a:pt x="5410" y="19379"/>
                    </a:cubicBezTo>
                    <a:cubicBezTo>
                      <a:pt x="4679" y="16617"/>
                      <a:pt x="3926" y="13856"/>
                      <a:pt x="3196" y="11117"/>
                    </a:cubicBezTo>
                    <a:cubicBezTo>
                      <a:pt x="2465" y="8400"/>
                      <a:pt x="1735" y="5707"/>
                      <a:pt x="1004" y="3014"/>
                    </a:cubicBezTo>
                    <a:cubicBezTo>
                      <a:pt x="730" y="2032"/>
                      <a:pt x="479" y="1051"/>
                      <a:pt x="205" y="69"/>
                    </a:cubicBezTo>
                    <a:cubicBezTo>
                      <a:pt x="205" y="23"/>
                      <a:pt x="160" y="1"/>
                      <a:pt x="11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13" name="Google Shape;7862;p34">
                <a:extLst>
                  <a:ext uri="{FF2B5EF4-FFF2-40B4-BE49-F238E27FC236}">
                    <a16:creationId xmlns:a16="http://schemas.microsoft.com/office/drawing/2014/main" id="{0E516E55-BF24-5239-F86C-E5A8B4213337}"/>
                  </a:ext>
                </a:extLst>
              </p:cNvPr>
              <p:cNvSpPr/>
              <p:nvPr/>
            </p:nvSpPr>
            <p:spPr>
              <a:xfrm>
                <a:off x="6034025" y="3371350"/>
                <a:ext cx="151825" cy="546825"/>
              </a:xfrm>
              <a:custGeom>
                <a:avLst/>
                <a:gdLst/>
                <a:ahLst/>
                <a:cxnLst/>
                <a:rect l="l" t="t" r="r" b="b"/>
                <a:pathLst>
                  <a:path w="6073" h="21873" extrusionOk="0">
                    <a:moveTo>
                      <a:pt x="92" y="0"/>
                    </a:moveTo>
                    <a:cubicBezTo>
                      <a:pt x="46" y="23"/>
                      <a:pt x="1" y="69"/>
                      <a:pt x="23" y="137"/>
                    </a:cubicBezTo>
                    <a:cubicBezTo>
                      <a:pt x="685" y="2602"/>
                      <a:pt x="1347" y="5067"/>
                      <a:pt x="2009" y="7532"/>
                    </a:cubicBezTo>
                    <a:cubicBezTo>
                      <a:pt x="2717" y="10112"/>
                      <a:pt x="3402" y="12691"/>
                      <a:pt x="4109" y="15270"/>
                    </a:cubicBezTo>
                    <a:cubicBezTo>
                      <a:pt x="4634" y="17233"/>
                      <a:pt x="5159" y="19196"/>
                      <a:pt x="5684" y="21182"/>
                    </a:cubicBezTo>
                    <a:cubicBezTo>
                      <a:pt x="5753" y="21387"/>
                      <a:pt x="5798" y="21593"/>
                      <a:pt x="5867" y="21798"/>
                    </a:cubicBezTo>
                    <a:cubicBezTo>
                      <a:pt x="5867" y="21836"/>
                      <a:pt x="5912" y="21873"/>
                      <a:pt x="5954" y="21873"/>
                    </a:cubicBezTo>
                    <a:cubicBezTo>
                      <a:pt x="5963" y="21873"/>
                      <a:pt x="5972" y="21871"/>
                      <a:pt x="5981" y="21867"/>
                    </a:cubicBezTo>
                    <a:cubicBezTo>
                      <a:pt x="6027" y="21844"/>
                      <a:pt x="6072" y="21798"/>
                      <a:pt x="6049" y="21753"/>
                    </a:cubicBezTo>
                    <a:cubicBezTo>
                      <a:pt x="5661" y="20269"/>
                      <a:pt x="5250" y="18785"/>
                      <a:pt x="4862" y="17302"/>
                    </a:cubicBezTo>
                    <a:cubicBezTo>
                      <a:pt x="4178" y="14814"/>
                      <a:pt x="3516" y="12303"/>
                      <a:pt x="2831" y="9792"/>
                    </a:cubicBezTo>
                    <a:cubicBezTo>
                      <a:pt x="2146" y="7281"/>
                      <a:pt x="1461" y="4748"/>
                      <a:pt x="800" y="2214"/>
                    </a:cubicBezTo>
                    <a:cubicBezTo>
                      <a:pt x="594" y="1507"/>
                      <a:pt x="411" y="799"/>
                      <a:pt x="206" y="69"/>
                    </a:cubicBezTo>
                    <a:cubicBezTo>
                      <a:pt x="206" y="46"/>
                      <a:pt x="160" y="0"/>
                      <a:pt x="11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14" name="Google Shape;7863;p34">
                <a:extLst>
                  <a:ext uri="{FF2B5EF4-FFF2-40B4-BE49-F238E27FC236}">
                    <a16:creationId xmlns:a16="http://schemas.microsoft.com/office/drawing/2014/main" id="{4450B2EB-A26F-6983-7F15-AF67748FF2C0}"/>
                  </a:ext>
                </a:extLst>
              </p:cNvPr>
              <p:cNvSpPr/>
              <p:nvPr/>
            </p:nvSpPr>
            <p:spPr>
              <a:xfrm>
                <a:off x="6136750" y="3959100"/>
                <a:ext cx="22275" cy="9725"/>
              </a:xfrm>
              <a:custGeom>
                <a:avLst/>
                <a:gdLst/>
                <a:ahLst/>
                <a:cxnLst/>
                <a:rect l="l" t="t" r="r" b="b"/>
                <a:pathLst>
                  <a:path w="891" h="389" extrusionOk="0">
                    <a:moveTo>
                      <a:pt x="753" y="0"/>
                    </a:moveTo>
                    <a:cubicBezTo>
                      <a:pt x="502" y="69"/>
                      <a:pt x="251" y="137"/>
                      <a:pt x="0" y="206"/>
                    </a:cubicBezTo>
                    <a:cubicBezTo>
                      <a:pt x="23" y="251"/>
                      <a:pt x="46" y="320"/>
                      <a:pt x="69" y="365"/>
                    </a:cubicBezTo>
                    <a:cubicBezTo>
                      <a:pt x="69" y="365"/>
                      <a:pt x="69" y="388"/>
                      <a:pt x="91" y="388"/>
                    </a:cubicBezTo>
                    <a:cubicBezTo>
                      <a:pt x="320" y="320"/>
                      <a:pt x="571" y="251"/>
                      <a:pt x="822" y="183"/>
                    </a:cubicBezTo>
                    <a:cubicBezTo>
                      <a:pt x="868" y="183"/>
                      <a:pt x="890" y="114"/>
                      <a:pt x="890" y="69"/>
                    </a:cubicBezTo>
                    <a:cubicBezTo>
                      <a:pt x="868" y="23"/>
                      <a:pt x="822" y="0"/>
                      <a:pt x="77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15" name="Google Shape;7864;p34">
                <a:extLst>
                  <a:ext uri="{FF2B5EF4-FFF2-40B4-BE49-F238E27FC236}">
                    <a16:creationId xmlns:a16="http://schemas.microsoft.com/office/drawing/2014/main" id="{0E981319-6746-9CE6-FE96-BFE24D4AC29A}"/>
                  </a:ext>
                </a:extLst>
              </p:cNvPr>
              <p:cNvSpPr/>
              <p:nvPr/>
            </p:nvSpPr>
            <p:spPr>
              <a:xfrm>
                <a:off x="5741875" y="3968800"/>
                <a:ext cx="378925" cy="103450"/>
              </a:xfrm>
              <a:custGeom>
                <a:avLst/>
                <a:gdLst/>
                <a:ahLst/>
                <a:cxnLst/>
                <a:rect l="l" t="t" r="r" b="b"/>
                <a:pathLst>
                  <a:path w="15157" h="4138" extrusionOk="0">
                    <a:moveTo>
                      <a:pt x="15133" y="0"/>
                    </a:moveTo>
                    <a:cubicBezTo>
                      <a:pt x="13376" y="457"/>
                      <a:pt x="11618" y="913"/>
                      <a:pt x="9861" y="1370"/>
                    </a:cubicBezTo>
                    <a:cubicBezTo>
                      <a:pt x="7692" y="1940"/>
                      <a:pt x="5501" y="2534"/>
                      <a:pt x="3310" y="3104"/>
                    </a:cubicBezTo>
                    <a:cubicBezTo>
                      <a:pt x="2237" y="3378"/>
                      <a:pt x="1164" y="3652"/>
                      <a:pt x="91" y="3949"/>
                    </a:cubicBezTo>
                    <a:cubicBezTo>
                      <a:pt x="46" y="3949"/>
                      <a:pt x="0" y="4017"/>
                      <a:pt x="23" y="4063"/>
                    </a:cubicBezTo>
                    <a:cubicBezTo>
                      <a:pt x="23" y="4100"/>
                      <a:pt x="69" y="4138"/>
                      <a:pt x="110" y="4138"/>
                    </a:cubicBezTo>
                    <a:cubicBezTo>
                      <a:pt x="120" y="4138"/>
                      <a:pt x="129" y="4136"/>
                      <a:pt x="137" y="4132"/>
                    </a:cubicBezTo>
                    <a:lnTo>
                      <a:pt x="4451" y="2990"/>
                    </a:lnTo>
                    <a:cubicBezTo>
                      <a:pt x="6665" y="2420"/>
                      <a:pt x="8879" y="1826"/>
                      <a:pt x="11093" y="1256"/>
                    </a:cubicBezTo>
                    <a:cubicBezTo>
                      <a:pt x="12463" y="890"/>
                      <a:pt x="13809" y="548"/>
                      <a:pt x="15156" y="183"/>
                    </a:cubicBezTo>
                    <a:cubicBezTo>
                      <a:pt x="15156" y="137"/>
                      <a:pt x="15156" y="114"/>
                      <a:pt x="15156" y="69"/>
                    </a:cubicBezTo>
                    <a:cubicBezTo>
                      <a:pt x="15133" y="46"/>
                      <a:pt x="15133" y="23"/>
                      <a:pt x="1513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16" name="Google Shape;7865;p34">
                <a:extLst>
                  <a:ext uri="{FF2B5EF4-FFF2-40B4-BE49-F238E27FC236}">
                    <a16:creationId xmlns:a16="http://schemas.microsoft.com/office/drawing/2014/main" id="{0DEC8362-5BE7-ED6F-13DD-DC43550BD9C4}"/>
                  </a:ext>
                </a:extLst>
              </p:cNvPr>
              <p:cNvSpPr/>
              <p:nvPr/>
            </p:nvSpPr>
            <p:spPr>
              <a:xfrm>
                <a:off x="5974100" y="3357075"/>
                <a:ext cx="19450" cy="9150"/>
              </a:xfrm>
              <a:custGeom>
                <a:avLst/>
                <a:gdLst/>
                <a:ahLst/>
                <a:cxnLst/>
                <a:rect l="l" t="t" r="r" b="b"/>
                <a:pathLst>
                  <a:path w="778" h="366" extrusionOk="0">
                    <a:moveTo>
                      <a:pt x="640" y="1"/>
                    </a:moveTo>
                    <a:cubicBezTo>
                      <a:pt x="435" y="69"/>
                      <a:pt x="229" y="115"/>
                      <a:pt x="1" y="183"/>
                    </a:cubicBezTo>
                    <a:cubicBezTo>
                      <a:pt x="24" y="229"/>
                      <a:pt x="24" y="297"/>
                      <a:pt x="47" y="366"/>
                    </a:cubicBezTo>
                    <a:cubicBezTo>
                      <a:pt x="252" y="320"/>
                      <a:pt x="480" y="252"/>
                      <a:pt x="686" y="206"/>
                    </a:cubicBezTo>
                    <a:cubicBezTo>
                      <a:pt x="754" y="183"/>
                      <a:pt x="777" y="137"/>
                      <a:pt x="754" y="69"/>
                    </a:cubicBezTo>
                    <a:cubicBezTo>
                      <a:pt x="754" y="23"/>
                      <a:pt x="709" y="1"/>
                      <a:pt x="66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17" name="Google Shape;7866;p34">
                <a:extLst>
                  <a:ext uri="{FF2B5EF4-FFF2-40B4-BE49-F238E27FC236}">
                    <a16:creationId xmlns:a16="http://schemas.microsoft.com/office/drawing/2014/main" id="{7CA3A4A6-E4C2-05A4-2BB0-1F30D3A8F02E}"/>
                  </a:ext>
                </a:extLst>
              </p:cNvPr>
              <p:cNvSpPr/>
              <p:nvPr/>
            </p:nvSpPr>
            <p:spPr>
              <a:xfrm>
                <a:off x="5578675" y="3365625"/>
                <a:ext cx="379475" cy="104050"/>
              </a:xfrm>
              <a:custGeom>
                <a:avLst/>
                <a:gdLst/>
                <a:ahLst/>
                <a:cxnLst/>
                <a:rect l="l" t="t" r="r" b="b"/>
                <a:pathLst>
                  <a:path w="15179" h="4162" extrusionOk="0">
                    <a:moveTo>
                      <a:pt x="15156" y="1"/>
                    </a:moveTo>
                    <a:cubicBezTo>
                      <a:pt x="13490" y="435"/>
                      <a:pt x="11846" y="868"/>
                      <a:pt x="10203" y="1302"/>
                    </a:cubicBezTo>
                    <a:cubicBezTo>
                      <a:pt x="8080" y="1873"/>
                      <a:pt x="5935" y="2443"/>
                      <a:pt x="3812" y="2991"/>
                    </a:cubicBezTo>
                    <a:cubicBezTo>
                      <a:pt x="2579" y="3311"/>
                      <a:pt x="1347" y="3630"/>
                      <a:pt x="114" y="3972"/>
                    </a:cubicBezTo>
                    <a:lnTo>
                      <a:pt x="91" y="3972"/>
                    </a:lnTo>
                    <a:cubicBezTo>
                      <a:pt x="46" y="3972"/>
                      <a:pt x="0" y="4041"/>
                      <a:pt x="23" y="4087"/>
                    </a:cubicBezTo>
                    <a:cubicBezTo>
                      <a:pt x="42" y="4124"/>
                      <a:pt x="75" y="4161"/>
                      <a:pt x="112" y="4161"/>
                    </a:cubicBezTo>
                    <a:cubicBezTo>
                      <a:pt x="120" y="4161"/>
                      <a:pt x="129" y="4159"/>
                      <a:pt x="137" y="4155"/>
                    </a:cubicBezTo>
                    <a:lnTo>
                      <a:pt x="160" y="4155"/>
                    </a:lnTo>
                    <a:cubicBezTo>
                      <a:pt x="1552" y="3790"/>
                      <a:pt x="2922" y="3425"/>
                      <a:pt x="4291" y="3059"/>
                    </a:cubicBezTo>
                    <a:cubicBezTo>
                      <a:pt x="6460" y="2489"/>
                      <a:pt x="8605" y="1941"/>
                      <a:pt x="10751" y="1370"/>
                    </a:cubicBezTo>
                    <a:cubicBezTo>
                      <a:pt x="12234" y="982"/>
                      <a:pt x="13718" y="594"/>
                      <a:pt x="15179" y="206"/>
                    </a:cubicBezTo>
                    <a:cubicBezTo>
                      <a:pt x="15179" y="184"/>
                      <a:pt x="15179" y="161"/>
                      <a:pt x="15179" y="138"/>
                    </a:cubicBezTo>
                    <a:cubicBezTo>
                      <a:pt x="15179" y="115"/>
                      <a:pt x="15179" y="115"/>
                      <a:pt x="15156" y="92"/>
                    </a:cubicBezTo>
                    <a:cubicBezTo>
                      <a:pt x="15156" y="92"/>
                      <a:pt x="15156" y="69"/>
                      <a:pt x="15156" y="47"/>
                    </a:cubicBezTo>
                    <a:cubicBezTo>
                      <a:pt x="15156" y="47"/>
                      <a:pt x="15156" y="24"/>
                      <a:pt x="1515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18" name="Google Shape;7867;p34">
                <a:extLst>
                  <a:ext uri="{FF2B5EF4-FFF2-40B4-BE49-F238E27FC236}">
                    <a16:creationId xmlns:a16="http://schemas.microsoft.com/office/drawing/2014/main" id="{8FC7BF8E-B9B3-301E-E972-35A88C174BEF}"/>
                  </a:ext>
                </a:extLst>
              </p:cNvPr>
              <p:cNvSpPr/>
              <p:nvPr/>
            </p:nvSpPr>
            <p:spPr>
              <a:xfrm>
                <a:off x="5579800" y="3466625"/>
                <a:ext cx="2875" cy="5750"/>
              </a:xfrm>
              <a:custGeom>
                <a:avLst/>
                <a:gdLst/>
                <a:ahLst/>
                <a:cxnLst/>
                <a:rect l="l" t="t" r="r" b="b"/>
                <a:pathLst>
                  <a:path w="115" h="230" extrusionOk="0">
                    <a:moveTo>
                      <a:pt x="46" y="1"/>
                    </a:moveTo>
                    <a:cubicBezTo>
                      <a:pt x="24" y="1"/>
                      <a:pt x="1" y="24"/>
                      <a:pt x="1" y="47"/>
                    </a:cubicBezTo>
                    <a:cubicBezTo>
                      <a:pt x="1" y="47"/>
                      <a:pt x="1" y="69"/>
                      <a:pt x="1" y="69"/>
                    </a:cubicBezTo>
                    <a:cubicBezTo>
                      <a:pt x="1" y="92"/>
                      <a:pt x="1" y="92"/>
                      <a:pt x="1" y="115"/>
                    </a:cubicBezTo>
                    <a:cubicBezTo>
                      <a:pt x="1" y="138"/>
                      <a:pt x="1" y="138"/>
                      <a:pt x="1" y="161"/>
                    </a:cubicBezTo>
                    <a:cubicBezTo>
                      <a:pt x="1" y="184"/>
                      <a:pt x="24" y="184"/>
                      <a:pt x="24" y="206"/>
                    </a:cubicBezTo>
                    <a:cubicBezTo>
                      <a:pt x="24" y="229"/>
                      <a:pt x="46" y="229"/>
                      <a:pt x="46" y="229"/>
                    </a:cubicBezTo>
                    <a:lnTo>
                      <a:pt x="92" y="229"/>
                    </a:lnTo>
                    <a:cubicBezTo>
                      <a:pt x="92" y="229"/>
                      <a:pt x="115" y="206"/>
                      <a:pt x="115" y="206"/>
                    </a:cubicBezTo>
                    <a:cubicBezTo>
                      <a:pt x="115" y="184"/>
                      <a:pt x="115" y="184"/>
                      <a:pt x="115" y="161"/>
                    </a:cubicBezTo>
                    <a:cubicBezTo>
                      <a:pt x="92" y="161"/>
                      <a:pt x="92" y="138"/>
                      <a:pt x="92" y="138"/>
                    </a:cubicBezTo>
                    <a:cubicBezTo>
                      <a:pt x="92" y="138"/>
                      <a:pt x="92" y="115"/>
                      <a:pt x="92" y="115"/>
                    </a:cubicBezTo>
                    <a:cubicBezTo>
                      <a:pt x="92" y="115"/>
                      <a:pt x="92" y="92"/>
                      <a:pt x="92" y="92"/>
                    </a:cubicBezTo>
                    <a:cubicBezTo>
                      <a:pt x="92" y="92"/>
                      <a:pt x="92" y="69"/>
                      <a:pt x="92" y="69"/>
                    </a:cubicBezTo>
                    <a:cubicBezTo>
                      <a:pt x="115" y="47"/>
                      <a:pt x="92" y="1"/>
                      <a:pt x="69" y="1"/>
                    </a:cubicBezTo>
                    <a:close/>
                  </a:path>
                </a:pathLst>
              </a:custGeom>
              <a:solidFill>
                <a:srgbClr val="469C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19" name="Google Shape;7868;p34">
                <a:extLst>
                  <a:ext uri="{FF2B5EF4-FFF2-40B4-BE49-F238E27FC236}">
                    <a16:creationId xmlns:a16="http://schemas.microsoft.com/office/drawing/2014/main" id="{2E27A909-C666-E09E-EAC7-7DF72ED383ED}"/>
                  </a:ext>
                </a:extLst>
              </p:cNvPr>
              <p:cNvSpPr/>
              <p:nvPr/>
            </p:nvSpPr>
            <p:spPr>
              <a:xfrm>
                <a:off x="5579225" y="3466625"/>
                <a:ext cx="3450" cy="5975"/>
              </a:xfrm>
              <a:custGeom>
                <a:avLst/>
                <a:gdLst/>
                <a:ahLst/>
                <a:cxnLst/>
                <a:rect l="l" t="t" r="r" b="b"/>
                <a:pathLst>
                  <a:path w="138" h="239" extrusionOk="0">
                    <a:moveTo>
                      <a:pt x="69" y="1"/>
                    </a:moveTo>
                    <a:cubicBezTo>
                      <a:pt x="47" y="1"/>
                      <a:pt x="47" y="24"/>
                      <a:pt x="47" y="24"/>
                    </a:cubicBezTo>
                    <a:cubicBezTo>
                      <a:pt x="24" y="24"/>
                      <a:pt x="24" y="47"/>
                      <a:pt x="1" y="69"/>
                    </a:cubicBezTo>
                    <a:cubicBezTo>
                      <a:pt x="1" y="69"/>
                      <a:pt x="1" y="92"/>
                      <a:pt x="1" y="92"/>
                    </a:cubicBezTo>
                    <a:cubicBezTo>
                      <a:pt x="1" y="115"/>
                      <a:pt x="1" y="138"/>
                      <a:pt x="1" y="138"/>
                    </a:cubicBezTo>
                    <a:cubicBezTo>
                      <a:pt x="1" y="161"/>
                      <a:pt x="1" y="161"/>
                      <a:pt x="1" y="161"/>
                    </a:cubicBezTo>
                    <a:cubicBezTo>
                      <a:pt x="1" y="184"/>
                      <a:pt x="24" y="206"/>
                      <a:pt x="24" y="206"/>
                    </a:cubicBezTo>
                    <a:cubicBezTo>
                      <a:pt x="24" y="223"/>
                      <a:pt x="47" y="239"/>
                      <a:pt x="68" y="239"/>
                    </a:cubicBezTo>
                    <a:cubicBezTo>
                      <a:pt x="77" y="239"/>
                      <a:pt x="85" y="236"/>
                      <a:pt x="92" y="229"/>
                    </a:cubicBezTo>
                    <a:cubicBezTo>
                      <a:pt x="115" y="206"/>
                      <a:pt x="115" y="184"/>
                      <a:pt x="115" y="161"/>
                    </a:cubicBezTo>
                    <a:cubicBezTo>
                      <a:pt x="92" y="161"/>
                      <a:pt x="92" y="161"/>
                      <a:pt x="92" y="138"/>
                    </a:cubicBezTo>
                    <a:cubicBezTo>
                      <a:pt x="92" y="115"/>
                      <a:pt x="92" y="115"/>
                      <a:pt x="92" y="115"/>
                    </a:cubicBezTo>
                    <a:cubicBezTo>
                      <a:pt x="92" y="115"/>
                      <a:pt x="92" y="92"/>
                      <a:pt x="92" y="92"/>
                    </a:cubicBezTo>
                    <a:cubicBezTo>
                      <a:pt x="115" y="92"/>
                      <a:pt x="115" y="92"/>
                      <a:pt x="115" y="69"/>
                    </a:cubicBezTo>
                    <a:cubicBezTo>
                      <a:pt x="138" y="69"/>
                      <a:pt x="138" y="47"/>
                      <a:pt x="115" y="47"/>
                    </a:cubicBezTo>
                    <a:cubicBezTo>
                      <a:pt x="115" y="24"/>
                      <a:pt x="115" y="24"/>
                      <a:pt x="92" y="1"/>
                    </a:cubicBezTo>
                    <a:close/>
                  </a:path>
                </a:pathLst>
              </a:custGeom>
              <a:solidFill>
                <a:srgbClr val="469C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20" name="Google Shape;7869;p34">
                <a:extLst>
                  <a:ext uri="{FF2B5EF4-FFF2-40B4-BE49-F238E27FC236}">
                    <a16:creationId xmlns:a16="http://schemas.microsoft.com/office/drawing/2014/main" id="{54E02BBE-E0EB-ACFC-47A7-EC17C6471D5E}"/>
                  </a:ext>
                </a:extLst>
              </p:cNvPr>
              <p:cNvSpPr/>
              <p:nvPr/>
            </p:nvSpPr>
            <p:spPr>
              <a:xfrm>
                <a:off x="5578675" y="3466075"/>
                <a:ext cx="3425" cy="5725"/>
              </a:xfrm>
              <a:custGeom>
                <a:avLst/>
                <a:gdLst/>
                <a:ahLst/>
                <a:cxnLst/>
                <a:rect l="l" t="t" r="r" b="b"/>
                <a:pathLst>
                  <a:path w="137" h="229" extrusionOk="0">
                    <a:moveTo>
                      <a:pt x="69" y="0"/>
                    </a:moveTo>
                    <a:cubicBezTo>
                      <a:pt x="69" y="23"/>
                      <a:pt x="46" y="23"/>
                      <a:pt x="46" y="23"/>
                    </a:cubicBezTo>
                    <a:cubicBezTo>
                      <a:pt x="46" y="46"/>
                      <a:pt x="23" y="46"/>
                      <a:pt x="23" y="69"/>
                    </a:cubicBezTo>
                    <a:cubicBezTo>
                      <a:pt x="23" y="69"/>
                      <a:pt x="23" y="91"/>
                      <a:pt x="23" y="91"/>
                    </a:cubicBezTo>
                    <a:cubicBezTo>
                      <a:pt x="23" y="114"/>
                      <a:pt x="0" y="137"/>
                      <a:pt x="23" y="137"/>
                    </a:cubicBezTo>
                    <a:cubicBezTo>
                      <a:pt x="23" y="160"/>
                      <a:pt x="23" y="183"/>
                      <a:pt x="23" y="183"/>
                    </a:cubicBezTo>
                    <a:cubicBezTo>
                      <a:pt x="23" y="206"/>
                      <a:pt x="46" y="206"/>
                      <a:pt x="46" y="228"/>
                    </a:cubicBezTo>
                    <a:lnTo>
                      <a:pt x="91" y="228"/>
                    </a:lnTo>
                    <a:cubicBezTo>
                      <a:pt x="91" y="228"/>
                      <a:pt x="114" y="206"/>
                      <a:pt x="114" y="206"/>
                    </a:cubicBezTo>
                    <a:cubicBezTo>
                      <a:pt x="114" y="206"/>
                      <a:pt x="114" y="183"/>
                      <a:pt x="114" y="160"/>
                    </a:cubicBezTo>
                    <a:cubicBezTo>
                      <a:pt x="114" y="160"/>
                      <a:pt x="114" y="137"/>
                      <a:pt x="114" y="114"/>
                    </a:cubicBezTo>
                    <a:lnTo>
                      <a:pt x="114" y="91"/>
                    </a:lnTo>
                    <a:lnTo>
                      <a:pt x="137" y="91"/>
                    </a:lnTo>
                    <a:cubicBezTo>
                      <a:pt x="137" y="69"/>
                      <a:pt x="137" y="23"/>
                      <a:pt x="114" y="23"/>
                    </a:cubicBezTo>
                    <a:cubicBezTo>
                      <a:pt x="114" y="0"/>
                      <a:pt x="91" y="0"/>
                      <a:pt x="91" y="0"/>
                    </a:cubicBezTo>
                    <a:close/>
                  </a:path>
                </a:pathLst>
              </a:custGeom>
              <a:solidFill>
                <a:srgbClr val="469C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21" name="Google Shape;7870;p34">
                <a:extLst>
                  <a:ext uri="{FF2B5EF4-FFF2-40B4-BE49-F238E27FC236}">
                    <a16:creationId xmlns:a16="http://schemas.microsoft.com/office/drawing/2014/main" id="{42FC8619-94FC-24C1-93FA-3F2DD90EC44A}"/>
                  </a:ext>
                </a:extLst>
              </p:cNvPr>
              <p:cNvSpPr/>
              <p:nvPr/>
            </p:nvSpPr>
            <p:spPr>
              <a:xfrm>
                <a:off x="5578675" y="3466075"/>
                <a:ext cx="3425" cy="4575"/>
              </a:xfrm>
              <a:custGeom>
                <a:avLst/>
                <a:gdLst/>
                <a:ahLst/>
                <a:cxnLst/>
                <a:rect l="l" t="t" r="r" b="b"/>
                <a:pathLst>
                  <a:path w="137" h="183" extrusionOk="0">
                    <a:moveTo>
                      <a:pt x="69" y="0"/>
                    </a:moveTo>
                    <a:cubicBezTo>
                      <a:pt x="69" y="23"/>
                      <a:pt x="46" y="23"/>
                      <a:pt x="46" y="23"/>
                    </a:cubicBezTo>
                    <a:cubicBezTo>
                      <a:pt x="46" y="23"/>
                      <a:pt x="46" y="23"/>
                      <a:pt x="23" y="46"/>
                    </a:cubicBezTo>
                    <a:cubicBezTo>
                      <a:pt x="23" y="46"/>
                      <a:pt x="23" y="46"/>
                      <a:pt x="23" y="69"/>
                    </a:cubicBezTo>
                    <a:cubicBezTo>
                      <a:pt x="0" y="69"/>
                      <a:pt x="0" y="91"/>
                      <a:pt x="0" y="91"/>
                    </a:cubicBezTo>
                    <a:cubicBezTo>
                      <a:pt x="0" y="114"/>
                      <a:pt x="0" y="114"/>
                      <a:pt x="0" y="114"/>
                    </a:cubicBezTo>
                    <a:cubicBezTo>
                      <a:pt x="0" y="137"/>
                      <a:pt x="0" y="137"/>
                      <a:pt x="23" y="160"/>
                    </a:cubicBezTo>
                    <a:cubicBezTo>
                      <a:pt x="23" y="160"/>
                      <a:pt x="23" y="183"/>
                      <a:pt x="46" y="183"/>
                    </a:cubicBezTo>
                    <a:lnTo>
                      <a:pt x="69" y="183"/>
                    </a:lnTo>
                    <a:cubicBezTo>
                      <a:pt x="91" y="183"/>
                      <a:pt x="91" y="183"/>
                      <a:pt x="114" y="160"/>
                    </a:cubicBezTo>
                    <a:cubicBezTo>
                      <a:pt x="114" y="160"/>
                      <a:pt x="114" y="137"/>
                      <a:pt x="114" y="137"/>
                    </a:cubicBezTo>
                    <a:cubicBezTo>
                      <a:pt x="114" y="114"/>
                      <a:pt x="114" y="114"/>
                      <a:pt x="114" y="114"/>
                    </a:cubicBezTo>
                    <a:cubicBezTo>
                      <a:pt x="114" y="114"/>
                      <a:pt x="114" y="91"/>
                      <a:pt x="114" y="91"/>
                    </a:cubicBezTo>
                    <a:cubicBezTo>
                      <a:pt x="137" y="91"/>
                      <a:pt x="137" y="69"/>
                      <a:pt x="137" y="69"/>
                    </a:cubicBezTo>
                    <a:cubicBezTo>
                      <a:pt x="137" y="46"/>
                      <a:pt x="137" y="46"/>
                      <a:pt x="137" y="23"/>
                    </a:cubicBezTo>
                    <a:cubicBezTo>
                      <a:pt x="137" y="23"/>
                      <a:pt x="114" y="0"/>
                      <a:pt x="114" y="0"/>
                    </a:cubicBezTo>
                    <a:close/>
                  </a:path>
                </a:pathLst>
              </a:custGeom>
              <a:solidFill>
                <a:srgbClr val="469C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22" name="Google Shape;7871;p34">
                <a:extLst>
                  <a:ext uri="{FF2B5EF4-FFF2-40B4-BE49-F238E27FC236}">
                    <a16:creationId xmlns:a16="http://schemas.microsoft.com/office/drawing/2014/main" id="{0E6E77C4-864D-8234-F6B4-50215FB4F54E}"/>
                  </a:ext>
                </a:extLst>
              </p:cNvPr>
              <p:cNvSpPr/>
              <p:nvPr/>
            </p:nvSpPr>
            <p:spPr>
              <a:xfrm>
                <a:off x="5578675" y="3465500"/>
                <a:ext cx="3425" cy="4575"/>
              </a:xfrm>
              <a:custGeom>
                <a:avLst/>
                <a:gdLst/>
                <a:ahLst/>
                <a:cxnLst/>
                <a:rect l="l" t="t" r="r" b="b"/>
                <a:pathLst>
                  <a:path w="137" h="183" extrusionOk="0">
                    <a:moveTo>
                      <a:pt x="69" y="0"/>
                    </a:moveTo>
                    <a:cubicBezTo>
                      <a:pt x="69" y="0"/>
                      <a:pt x="69" y="0"/>
                      <a:pt x="69" y="23"/>
                    </a:cubicBezTo>
                    <a:lnTo>
                      <a:pt x="46" y="23"/>
                    </a:lnTo>
                    <a:cubicBezTo>
                      <a:pt x="23" y="46"/>
                      <a:pt x="23" y="46"/>
                      <a:pt x="23" y="69"/>
                    </a:cubicBezTo>
                    <a:cubicBezTo>
                      <a:pt x="23" y="69"/>
                      <a:pt x="0" y="92"/>
                      <a:pt x="0" y="92"/>
                    </a:cubicBezTo>
                    <a:cubicBezTo>
                      <a:pt x="0" y="114"/>
                      <a:pt x="0" y="114"/>
                      <a:pt x="0" y="137"/>
                    </a:cubicBezTo>
                    <a:cubicBezTo>
                      <a:pt x="0" y="160"/>
                      <a:pt x="0" y="160"/>
                      <a:pt x="23" y="183"/>
                    </a:cubicBezTo>
                    <a:lnTo>
                      <a:pt x="91" y="183"/>
                    </a:lnTo>
                    <a:cubicBezTo>
                      <a:pt x="91" y="160"/>
                      <a:pt x="114" y="160"/>
                      <a:pt x="114" y="137"/>
                    </a:cubicBezTo>
                    <a:cubicBezTo>
                      <a:pt x="114" y="137"/>
                      <a:pt x="114" y="114"/>
                      <a:pt x="91" y="114"/>
                    </a:cubicBezTo>
                    <a:lnTo>
                      <a:pt x="114" y="114"/>
                    </a:lnTo>
                    <a:cubicBezTo>
                      <a:pt x="114" y="92"/>
                      <a:pt x="114" y="92"/>
                      <a:pt x="114" y="92"/>
                    </a:cubicBezTo>
                    <a:cubicBezTo>
                      <a:pt x="137" y="69"/>
                      <a:pt x="137" y="23"/>
                      <a:pt x="114" y="23"/>
                    </a:cubicBezTo>
                    <a:cubicBezTo>
                      <a:pt x="91" y="23"/>
                      <a:pt x="91" y="0"/>
                      <a:pt x="69" y="0"/>
                    </a:cubicBezTo>
                    <a:close/>
                  </a:path>
                </a:pathLst>
              </a:custGeom>
              <a:solidFill>
                <a:srgbClr val="469C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23" name="Google Shape;7872;p34">
                <a:extLst>
                  <a:ext uri="{FF2B5EF4-FFF2-40B4-BE49-F238E27FC236}">
                    <a16:creationId xmlns:a16="http://schemas.microsoft.com/office/drawing/2014/main" id="{E4C21A98-23A0-2909-A696-F0315DE0EFB4}"/>
                  </a:ext>
                </a:extLst>
              </p:cNvPr>
              <p:cNvSpPr/>
              <p:nvPr/>
            </p:nvSpPr>
            <p:spPr>
              <a:xfrm>
                <a:off x="5578675" y="3465500"/>
                <a:ext cx="3425" cy="4575"/>
              </a:xfrm>
              <a:custGeom>
                <a:avLst/>
                <a:gdLst/>
                <a:ahLst/>
                <a:cxnLst/>
                <a:rect l="l" t="t" r="r" b="b"/>
                <a:pathLst>
                  <a:path w="137" h="183" extrusionOk="0">
                    <a:moveTo>
                      <a:pt x="91" y="0"/>
                    </a:moveTo>
                    <a:cubicBezTo>
                      <a:pt x="69" y="0"/>
                      <a:pt x="46" y="23"/>
                      <a:pt x="46" y="23"/>
                    </a:cubicBezTo>
                    <a:cubicBezTo>
                      <a:pt x="23" y="46"/>
                      <a:pt x="23" y="46"/>
                      <a:pt x="23" y="69"/>
                    </a:cubicBezTo>
                    <a:cubicBezTo>
                      <a:pt x="23" y="69"/>
                      <a:pt x="23" y="69"/>
                      <a:pt x="23" y="92"/>
                    </a:cubicBezTo>
                    <a:cubicBezTo>
                      <a:pt x="0" y="92"/>
                      <a:pt x="0" y="114"/>
                      <a:pt x="0" y="114"/>
                    </a:cubicBezTo>
                    <a:cubicBezTo>
                      <a:pt x="0" y="160"/>
                      <a:pt x="23" y="183"/>
                      <a:pt x="46" y="183"/>
                    </a:cubicBezTo>
                    <a:cubicBezTo>
                      <a:pt x="91" y="183"/>
                      <a:pt x="114" y="160"/>
                      <a:pt x="114" y="137"/>
                    </a:cubicBezTo>
                    <a:cubicBezTo>
                      <a:pt x="114" y="114"/>
                      <a:pt x="114" y="114"/>
                      <a:pt x="114" y="114"/>
                    </a:cubicBezTo>
                    <a:cubicBezTo>
                      <a:pt x="114" y="114"/>
                      <a:pt x="114" y="92"/>
                      <a:pt x="114" y="92"/>
                    </a:cubicBezTo>
                    <a:cubicBezTo>
                      <a:pt x="114" y="92"/>
                      <a:pt x="114" y="92"/>
                      <a:pt x="114" y="69"/>
                    </a:cubicBezTo>
                    <a:cubicBezTo>
                      <a:pt x="137" y="46"/>
                      <a:pt x="137" y="23"/>
                      <a:pt x="114" y="0"/>
                    </a:cubicBezTo>
                    <a:close/>
                  </a:path>
                </a:pathLst>
              </a:custGeom>
              <a:solidFill>
                <a:srgbClr val="469C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24" name="Google Shape;7873;p34">
                <a:extLst>
                  <a:ext uri="{FF2B5EF4-FFF2-40B4-BE49-F238E27FC236}">
                    <a16:creationId xmlns:a16="http://schemas.microsoft.com/office/drawing/2014/main" id="{F5970F4D-F8DC-9446-3DD1-A0AE377E01E5}"/>
                  </a:ext>
                </a:extLst>
              </p:cNvPr>
              <p:cNvSpPr/>
              <p:nvPr/>
            </p:nvSpPr>
            <p:spPr>
              <a:xfrm>
                <a:off x="5741300" y="4068075"/>
                <a:ext cx="4575" cy="4025"/>
              </a:xfrm>
              <a:custGeom>
                <a:avLst/>
                <a:gdLst/>
                <a:ahLst/>
                <a:cxnLst/>
                <a:rect l="l" t="t" r="r" b="b"/>
                <a:pathLst>
                  <a:path w="183" h="161" extrusionOk="0">
                    <a:moveTo>
                      <a:pt x="23" y="1"/>
                    </a:moveTo>
                    <a:cubicBezTo>
                      <a:pt x="0" y="1"/>
                      <a:pt x="0" y="24"/>
                      <a:pt x="0" y="69"/>
                    </a:cubicBezTo>
                    <a:cubicBezTo>
                      <a:pt x="0" y="69"/>
                      <a:pt x="0" y="92"/>
                      <a:pt x="23" y="92"/>
                    </a:cubicBezTo>
                    <a:cubicBezTo>
                      <a:pt x="23" y="92"/>
                      <a:pt x="23" y="115"/>
                      <a:pt x="23" y="115"/>
                    </a:cubicBezTo>
                    <a:cubicBezTo>
                      <a:pt x="46" y="115"/>
                      <a:pt x="46" y="138"/>
                      <a:pt x="46" y="138"/>
                    </a:cubicBezTo>
                    <a:cubicBezTo>
                      <a:pt x="69" y="138"/>
                      <a:pt x="69" y="138"/>
                      <a:pt x="92" y="161"/>
                    </a:cubicBezTo>
                    <a:lnTo>
                      <a:pt x="137" y="161"/>
                    </a:lnTo>
                    <a:cubicBezTo>
                      <a:pt x="160" y="161"/>
                      <a:pt x="183" y="115"/>
                      <a:pt x="183" y="92"/>
                    </a:cubicBezTo>
                    <a:cubicBezTo>
                      <a:pt x="160" y="69"/>
                      <a:pt x="137" y="46"/>
                      <a:pt x="114" y="46"/>
                    </a:cubicBezTo>
                    <a:lnTo>
                      <a:pt x="92" y="46"/>
                    </a:lnTo>
                    <a:cubicBezTo>
                      <a:pt x="92" y="46"/>
                      <a:pt x="92" y="24"/>
                      <a:pt x="92" y="24"/>
                    </a:cubicBezTo>
                    <a:cubicBezTo>
                      <a:pt x="92" y="1"/>
                      <a:pt x="69" y="1"/>
                      <a:pt x="46" y="1"/>
                    </a:cubicBezTo>
                    <a:close/>
                  </a:path>
                </a:pathLst>
              </a:custGeom>
              <a:solidFill>
                <a:srgbClr val="469C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25" name="Google Shape;7874;p34">
                <a:extLst>
                  <a:ext uri="{FF2B5EF4-FFF2-40B4-BE49-F238E27FC236}">
                    <a16:creationId xmlns:a16="http://schemas.microsoft.com/office/drawing/2014/main" id="{3179E6E1-E3EF-7ACB-EEA1-BE7ED6F28851}"/>
                  </a:ext>
                </a:extLst>
              </p:cNvPr>
              <p:cNvSpPr/>
              <p:nvPr/>
            </p:nvSpPr>
            <p:spPr>
              <a:xfrm>
                <a:off x="5740725" y="4067500"/>
                <a:ext cx="3450" cy="4025"/>
              </a:xfrm>
              <a:custGeom>
                <a:avLst/>
                <a:gdLst/>
                <a:ahLst/>
                <a:cxnLst/>
                <a:rect l="l" t="t" r="r" b="b"/>
                <a:pathLst>
                  <a:path w="138" h="161" extrusionOk="0">
                    <a:moveTo>
                      <a:pt x="23" y="1"/>
                    </a:moveTo>
                    <a:cubicBezTo>
                      <a:pt x="0" y="24"/>
                      <a:pt x="0" y="47"/>
                      <a:pt x="0" y="69"/>
                    </a:cubicBezTo>
                    <a:cubicBezTo>
                      <a:pt x="0" y="69"/>
                      <a:pt x="23" y="92"/>
                      <a:pt x="23" y="115"/>
                    </a:cubicBezTo>
                    <a:lnTo>
                      <a:pt x="46" y="115"/>
                    </a:lnTo>
                    <a:cubicBezTo>
                      <a:pt x="46" y="138"/>
                      <a:pt x="46" y="138"/>
                      <a:pt x="69" y="138"/>
                    </a:cubicBezTo>
                    <a:cubicBezTo>
                      <a:pt x="69" y="161"/>
                      <a:pt x="92" y="161"/>
                      <a:pt x="92" y="161"/>
                    </a:cubicBezTo>
                    <a:cubicBezTo>
                      <a:pt x="115" y="161"/>
                      <a:pt x="137" y="138"/>
                      <a:pt x="137" y="138"/>
                    </a:cubicBezTo>
                    <a:cubicBezTo>
                      <a:pt x="137" y="138"/>
                      <a:pt x="137" y="115"/>
                      <a:pt x="137" y="115"/>
                    </a:cubicBezTo>
                    <a:cubicBezTo>
                      <a:pt x="137" y="92"/>
                      <a:pt x="137" y="69"/>
                      <a:pt x="137" y="69"/>
                    </a:cubicBezTo>
                    <a:lnTo>
                      <a:pt x="115" y="69"/>
                    </a:lnTo>
                    <a:cubicBezTo>
                      <a:pt x="115" y="47"/>
                      <a:pt x="115" y="47"/>
                      <a:pt x="115" y="47"/>
                    </a:cubicBezTo>
                    <a:cubicBezTo>
                      <a:pt x="92" y="47"/>
                      <a:pt x="92" y="47"/>
                      <a:pt x="92" y="24"/>
                    </a:cubicBezTo>
                    <a:cubicBezTo>
                      <a:pt x="92" y="24"/>
                      <a:pt x="69" y="1"/>
                      <a:pt x="46" y="1"/>
                    </a:cubicBezTo>
                    <a:close/>
                  </a:path>
                </a:pathLst>
              </a:custGeom>
              <a:solidFill>
                <a:srgbClr val="469C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26" name="Google Shape;7875;p34">
                <a:extLst>
                  <a:ext uri="{FF2B5EF4-FFF2-40B4-BE49-F238E27FC236}">
                    <a16:creationId xmlns:a16="http://schemas.microsoft.com/office/drawing/2014/main" id="{05BE0DFA-BE29-276A-F802-87BE45EDE123}"/>
                  </a:ext>
                </a:extLst>
              </p:cNvPr>
              <p:cNvSpPr/>
              <p:nvPr/>
            </p:nvSpPr>
            <p:spPr>
              <a:xfrm>
                <a:off x="5740725" y="4067500"/>
                <a:ext cx="4600" cy="4600"/>
              </a:xfrm>
              <a:custGeom>
                <a:avLst/>
                <a:gdLst/>
                <a:ahLst/>
                <a:cxnLst/>
                <a:rect l="l" t="t" r="r" b="b"/>
                <a:pathLst>
                  <a:path w="184" h="184" extrusionOk="0">
                    <a:moveTo>
                      <a:pt x="46" y="1"/>
                    </a:moveTo>
                    <a:cubicBezTo>
                      <a:pt x="0" y="24"/>
                      <a:pt x="0" y="47"/>
                      <a:pt x="0" y="69"/>
                    </a:cubicBezTo>
                    <a:cubicBezTo>
                      <a:pt x="0" y="92"/>
                      <a:pt x="23" y="92"/>
                      <a:pt x="23" y="115"/>
                    </a:cubicBezTo>
                    <a:cubicBezTo>
                      <a:pt x="23" y="115"/>
                      <a:pt x="23" y="138"/>
                      <a:pt x="46" y="138"/>
                    </a:cubicBezTo>
                    <a:cubicBezTo>
                      <a:pt x="46" y="138"/>
                      <a:pt x="46" y="161"/>
                      <a:pt x="69" y="161"/>
                    </a:cubicBezTo>
                    <a:lnTo>
                      <a:pt x="92" y="161"/>
                    </a:lnTo>
                    <a:cubicBezTo>
                      <a:pt x="92" y="161"/>
                      <a:pt x="115" y="161"/>
                      <a:pt x="115" y="184"/>
                    </a:cubicBezTo>
                    <a:cubicBezTo>
                      <a:pt x="137" y="184"/>
                      <a:pt x="160" y="161"/>
                      <a:pt x="160" y="138"/>
                    </a:cubicBezTo>
                    <a:cubicBezTo>
                      <a:pt x="183" y="115"/>
                      <a:pt x="160" y="92"/>
                      <a:pt x="137" y="69"/>
                    </a:cubicBezTo>
                    <a:lnTo>
                      <a:pt x="115" y="69"/>
                    </a:lnTo>
                    <a:cubicBezTo>
                      <a:pt x="115" y="47"/>
                      <a:pt x="92" y="47"/>
                      <a:pt x="92" y="47"/>
                    </a:cubicBezTo>
                    <a:cubicBezTo>
                      <a:pt x="92" y="24"/>
                      <a:pt x="69" y="1"/>
                      <a:pt x="46" y="1"/>
                    </a:cubicBezTo>
                    <a:close/>
                  </a:path>
                </a:pathLst>
              </a:custGeom>
              <a:solidFill>
                <a:srgbClr val="469C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27" name="Google Shape;7876;p34">
                <a:extLst>
                  <a:ext uri="{FF2B5EF4-FFF2-40B4-BE49-F238E27FC236}">
                    <a16:creationId xmlns:a16="http://schemas.microsoft.com/office/drawing/2014/main" id="{8BC73997-EF25-C52F-72EE-3A301D4CA5DD}"/>
                  </a:ext>
                </a:extLst>
              </p:cNvPr>
              <p:cNvSpPr/>
              <p:nvPr/>
            </p:nvSpPr>
            <p:spPr>
              <a:xfrm>
                <a:off x="5740725" y="4067500"/>
                <a:ext cx="4600" cy="4600"/>
              </a:xfrm>
              <a:custGeom>
                <a:avLst/>
                <a:gdLst/>
                <a:ahLst/>
                <a:cxnLst/>
                <a:rect l="l" t="t" r="r" b="b"/>
                <a:pathLst>
                  <a:path w="184" h="184" extrusionOk="0">
                    <a:moveTo>
                      <a:pt x="23" y="1"/>
                    </a:moveTo>
                    <a:cubicBezTo>
                      <a:pt x="0" y="24"/>
                      <a:pt x="0" y="47"/>
                      <a:pt x="0" y="69"/>
                    </a:cubicBezTo>
                    <a:cubicBezTo>
                      <a:pt x="23" y="92"/>
                      <a:pt x="23" y="115"/>
                      <a:pt x="46" y="138"/>
                    </a:cubicBezTo>
                    <a:cubicBezTo>
                      <a:pt x="46" y="138"/>
                      <a:pt x="69" y="161"/>
                      <a:pt x="69" y="161"/>
                    </a:cubicBezTo>
                    <a:lnTo>
                      <a:pt x="92" y="161"/>
                    </a:lnTo>
                    <a:cubicBezTo>
                      <a:pt x="92" y="161"/>
                      <a:pt x="115" y="184"/>
                      <a:pt x="115" y="184"/>
                    </a:cubicBezTo>
                    <a:cubicBezTo>
                      <a:pt x="160" y="184"/>
                      <a:pt x="183" y="161"/>
                      <a:pt x="183" y="138"/>
                    </a:cubicBezTo>
                    <a:cubicBezTo>
                      <a:pt x="183" y="115"/>
                      <a:pt x="160" y="69"/>
                      <a:pt x="137" y="69"/>
                    </a:cubicBezTo>
                    <a:lnTo>
                      <a:pt x="115" y="69"/>
                    </a:lnTo>
                    <a:cubicBezTo>
                      <a:pt x="115" y="69"/>
                      <a:pt x="92" y="69"/>
                      <a:pt x="92" y="47"/>
                    </a:cubicBezTo>
                    <a:cubicBezTo>
                      <a:pt x="92" y="24"/>
                      <a:pt x="69" y="1"/>
                      <a:pt x="46" y="1"/>
                    </a:cubicBezTo>
                    <a:close/>
                  </a:path>
                </a:pathLst>
              </a:custGeom>
              <a:solidFill>
                <a:srgbClr val="469C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28" name="Google Shape;7877;p34">
                <a:extLst>
                  <a:ext uri="{FF2B5EF4-FFF2-40B4-BE49-F238E27FC236}">
                    <a16:creationId xmlns:a16="http://schemas.microsoft.com/office/drawing/2014/main" id="{2EB28E03-1636-6D62-43CE-5B9220BE3607}"/>
                  </a:ext>
                </a:extLst>
              </p:cNvPr>
              <p:cNvSpPr/>
              <p:nvPr/>
            </p:nvSpPr>
            <p:spPr>
              <a:xfrm>
                <a:off x="6153850" y="3913450"/>
                <a:ext cx="33125" cy="50650"/>
              </a:xfrm>
              <a:custGeom>
                <a:avLst/>
                <a:gdLst/>
                <a:ahLst/>
                <a:cxnLst/>
                <a:rect l="l" t="t" r="r" b="b"/>
                <a:pathLst>
                  <a:path w="1325" h="2026" extrusionOk="0">
                    <a:moveTo>
                      <a:pt x="860" y="1210"/>
                    </a:moveTo>
                    <a:cubicBezTo>
                      <a:pt x="845" y="1210"/>
                      <a:pt x="845" y="1213"/>
                      <a:pt x="845" y="1233"/>
                    </a:cubicBezTo>
                    <a:cubicBezTo>
                      <a:pt x="851" y="1225"/>
                      <a:pt x="856" y="1218"/>
                      <a:pt x="860" y="1210"/>
                    </a:cubicBezTo>
                    <a:close/>
                    <a:moveTo>
                      <a:pt x="1165" y="0"/>
                    </a:moveTo>
                    <a:cubicBezTo>
                      <a:pt x="1165" y="0"/>
                      <a:pt x="1142" y="0"/>
                      <a:pt x="1142" y="23"/>
                    </a:cubicBezTo>
                    <a:cubicBezTo>
                      <a:pt x="1074" y="23"/>
                      <a:pt x="1051" y="91"/>
                      <a:pt x="1074" y="137"/>
                    </a:cubicBezTo>
                    <a:cubicBezTo>
                      <a:pt x="1074" y="160"/>
                      <a:pt x="1097" y="183"/>
                      <a:pt x="1097" y="206"/>
                    </a:cubicBezTo>
                    <a:cubicBezTo>
                      <a:pt x="1119" y="297"/>
                      <a:pt x="1119" y="365"/>
                      <a:pt x="1119" y="457"/>
                    </a:cubicBezTo>
                    <a:cubicBezTo>
                      <a:pt x="1097" y="571"/>
                      <a:pt x="1074" y="685"/>
                      <a:pt x="1051" y="799"/>
                    </a:cubicBezTo>
                    <a:cubicBezTo>
                      <a:pt x="1008" y="950"/>
                      <a:pt x="944" y="1081"/>
                      <a:pt x="860" y="1210"/>
                    </a:cubicBezTo>
                    <a:lnTo>
                      <a:pt x="860" y="1210"/>
                    </a:lnTo>
                    <a:cubicBezTo>
                      <a:pt x="863" y="1210"/>
                      <a:pt x="865" y="1210"/>
                      <a:pt x="868" y="1210"/>
                    </a:cubicBezTo>
                    <a:cubicBezTo>
                      <a:pt x="777" y="1347"/>
                      <a:pt x="663" y="1461"/>
                      <a:pt x="549" y="1575"/>
                    </a:cubicBezTo>
                    <a:cubicBezTo>
                      <a:pt x="457" y="1644"/>
                      <a:pt x="389" y="1712"/>
                      <a:pt x="275" y="1758"/>
                    </a:cubicBezTo>
                    <a:cubicBezTo>
                      <a:pt x="206" y="1803"/>
                      <a:pt x="138" y="1826"/>
                      <a:pt x="69" y="1826"/>
                    </a:cubicBezTo>
                    <a:cubicBezTo>
                      <a:pt x="47" y="1849"/>
                      <a:pt x="24" y="1872"/>
                      <a:pt x="24" y="1895"/>
                    </a:cubicBezTo>
                    <a:cubicBezTo>
                      <a:pt x="1" y="1917"/>
                      <a:pt x="1" y="1940"/>
                      <a:pt x="24" y="1963"/>
                    </a:cubicBezTo>
                    <a:cubicBezTo>
                      <a:pt x="24" y="1986"/>
                      <a:pt x="47" y="2009"/>
                      <a:pt x="69" y="2009"/>
                    </a:cubicBezTo>
                    <a:cubicBezTo>
                      <a:pt x="81" y="2020"/>
                      <a:pt x="92" y="2026"/>
                      <a:pt x="104" y="2026"/>
                    </a:cubicBezTo>
                    <a:cubicBezTo>
                      <a:pt x="115" y="2026"/>
                      <a:pt x="126" y="2020"/>
                      <a:pt x="138" y="2009"/>
                    </a:cubicBezTo>
                    <a:cubicBezTo>
                      <a:pt x="184" y="2009"/>
                      <a:pt x="252" y="1986"/>
                      <a:pt x="298" y="1963"/>
                    </a:cubicBezTo>
                    <a:cubicBezTo>
                      <a:pt x="343" y="1963"/>
                      <a:pt x="389" y="1917"/>
                      <a:pt x="435" y="1895"/>
                    </a:cubicBezTo>
                    <a:cubicBezTo>
                      <a:pt x="526" y="1849"/>
                      <a:pt x="594" y="1781"/>
                      <a:pt x="663" y="1735"/>
                    </a:cubicBezTo>
                    <a:cubicBezTo>
                      <a:pt x="823" y="1575"/>
                      <a:pt x="960" y="1415"/>
                      <a:pt x="1074" y="1233"/>
                    </a:cubicBezTo>
                    <a:cubicBezTo>
                      <a:pt x="1165" y="1050"/>
                      <a:pt x="1234" y="868"/>
                      <a:pt x="1279" y="662"/>
                    </a:cubicBezTo>
                    <a:cubicBezTo>
                      <a:pt x="1325" y="479"/>
                      <a:pt x="1325" y="274"/>
                      <a:pt x="1256" y="69"/>
                    </a:cubicBezTo>
                    <a:cubicBezTo>
                      <a:pt x="1256" y="23"/>
                      <a:pt x="1211" y="0"/>
                      <a:pt x="116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29" name="Google Shape;7878;p34">
                <a:extLst>
                  <a:ext uri="{FF2B5EF4-FFF2-40B4-BE49-F238E27FC236}">
                    <a16:creationId xmlns:a16="http://schemas.microsoft.com/office/drawing/2014/main" id="{BFE3A6D8-29C2-165B-8FE5-F9F90E2F6409}"/>
                  </a:ext>
                </a:extLst>
              </p:cNvPr>
              <p:cNvSpPr/>
              <p:nvPr/>
            </p:nvSpPr>
            <p:spPr>
              <a:xfrm>
                <a:off x="5987800" y="3353650"/>
                <a:ext cx="51950" cy="22425"/>
              </a:xfrm>
              <a:custGeom>
                <a:avLst/>
                <a:gdLst/>
                <a:ahLst/>
                <a:cxnLst/>
                <a:rect l="l" t="t" r="r" b="b"/>
                <a:pathLst>
                  <a:path w="2078" h="897" extrusionOk="0">
                    <a:moveTo>
                      <a:pt x="1028" y="1"/>
                    </a:moveTo>
                    <a:cubicBezTo>
                      <a:pt x="914" y="1"/>
                      <a:pt x="800" y="23"/>
                      <a:pt x="686" y="23"/>
                    </a:cubicBezTo>
                    <a:cubicBezTo>
                      <a:pt x="480" y="69"/>
                      <a:pt x="275" y="115"/>
                      <a:pt x="92" y="138"/>
                    </a:cubicBezTo>
                    <a:cubicBezTo>
                      <a:pt x="46" y="160"/>
                      <a:pt x="1" y="206"/>
                      <a:pt x="24" y="274"/>
                    </a:cubicBezTo>
                    <a:cubicBezTo>
                      <a:pt x="24" y="320"/>
                      <a:pt x="92" y="343"/>
                      <a:pt x="138" y="343"/>
                    </a:cubicBezTo>
                    <a:cubicBezTo>
                      <a:pt x="366" y="297"/>
                      <a:pt x="594" y="229"/>
                      <a:pt x="845" y="206"/>
                    </a:cubicBezTo>
                    <a:cubicBezTo>
                      <a:pt x="902" y="195"/>
                      <a:pt x="965" y="189"/>
                      <a:pt x="1028" y="189"/>
                    </a:cubicBezTo>
                    <a:cubicBezTo>
                      <a:pt x="1091" y="189"/>
                      <a:pt x="1153" y="195"/>
                      <a:pt x="1211" y="206"/>
                    </a:cubicBezTo>
                    <a:cubicBezTo>
                      <a:pt x="1302" y="229"/>
                      <a:pt x="1370" y="252"/>
                      <a:pt x="1462" y="274"/>
                    </a:cubicBezTo>
                    <a:cubicBezTo>
                      <a:pt x="1507" y="320"/>
                      <a:pt x="1553" y="343"/>
                      <a:pt x="1621" y="389"/>
                    </a:cubicBezTo>
                    <a:cubicBezTo>
                      <a:pt x="1667" y="434"/>
                      <a:pt x="1690" y="480"/>
                      <a:pt x="1736" y="526"/>
                    </a:cubicBezTo>
                    <a:cubicBezTo>
                      <a:pt x="1781" y="571"/>
                      <a:pt x="1804" y="617"/>
                      <a:pt x="1827" y="685"/>
                    </a:cubicBezTo>
                    <a:cubicBezTo>
                      <a:pt x="1850" y="731"/>
                      <a:pt x="1850" y="777"/>
                      <a:pt x="1872" y="822"/>
                    </a:cubicBezTo>
                    <a:cubicBezTo>
                      <a:pt x="1872" y="860"/>
                      <a:pt x="1918" y="897"/>
                      <a:pt x="1960" y="897"/>
                    </a:cubicBezTo>
                    <a:cubicBezTo>
                      <a:pt x="1969" y="897"/>
                      <a:pt x="1978" y="895"/>
                      <a:pt x="1987" y="891"/>
                    </a:cubicBezTo>
                    <a:cubicBezTo>
                      <a:pt x="2032" y="891"/>
                      <a:pt x="2078" y="822"/>
                      <a:pt x="2055" y="777"/>
                    </a:cubicBezTo>
                    <a:cubicBezTo>
                      <a:pt x="2032" y="685"/>
                      <a:pt x="2009" y="594"/>
                      <a:pt x="1964" y="503"/>
                    </a:cubicBezTo>
                    <a:cubicBezTo>
                      <a:pt x="1918" y="434"/>
                      <a:pt x="1850" y="343"/>
                      <a:pt x="1781" y="274"/>
                    </a:cubicBezTo>
                    <a:cubicBezTo>
                      <a:pt x="1644" y="138"/>
                      <a:pt x="1462" y="69"/>
                      <a:pt x="1256" y="23"/>
                    </a:cubicBezTo>
                    <a:cubicBezTo>
                      <a:pt x="1188" y="1"/>
                      <a:pt x="1096" y="1"/>
                      <a:pt x="102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30" name="Google Shape;7879;p34">
                <a:extLst>
                  <a:ext uri="{FF2B5EF4-FFF2-40B4-BE49-F238E27FC236}">
                    <a16:creationId xmlns:a16="http://schemas.microsoft.com/office/drawing/2014/main" id="{2BE42A9C-A4A8-15D5-2757-8C1F0578A404}"/>
                  </a:ext>
                </a:extLst>
              </p:cNvPr>
              <p:cNvSpPr/>
              <p:nvPr/>
            </p:nvSpPr>
            <p:spPr>
              <a:xfrm>
                <a:off x="5610625" y="3470050"/>
                <a:ext cx="163225" cy="575225"/>
              </a:xfrm>
              <a:custGeom>
                <a:avLst/>
                <a:gdLst/>
                <a:ahLst/>
                <a:cxnLst/>
                <a:rect l="l" t="t" r="r" b="b"/>
                <a:pathLst>
                  <a:path w="6529" h="23009" extrusionOk="0">
                    <a:moveTo>
                      <a:pt x="206" y="1"/>
                    </a:moveTo>
                    <a:cubicBezTo>
                      <a:pt x="183" y="1"/>
                      <a:pt x="183" y="1"/>
                      <a:pt x="183" y="24"/>
                    </a:cubicBezTo>
                    <a:cubicBezTo>
                      <a:pt x="114" y="24"/>
                      <a:pt x="69" y="47"/>
                      <a:pt x="46" y="92"/>
                    </a:cubicBezTo>
                    <a:cubicBezTo>
                      <a:pt x="23" y="115"/>
                      <a:pt x="0" y="184"/>
                      <a:pt x="0" y="229"/>
                    </a:cubicBezTo>
                    <a:cubicBezTo>
                      <a:pt x="639" y="2535"/>
                      <a:pt x="1256" y="4840"/>
                      <a:pt x="1872" y="7145"/>
                    </a:cubicBezTo>
                    <a:cubicBezTo>
                      <a:pt x="2580" y="9702"/>
                      <a:pt x="3264" y="12281"/>
                      <a:pt x="3972" y="14837"/>
                    </a:cubicBezTo>
                    <a:cubicBezTo>
                      <a:pt x="4588" y="17120"/>
                      <a:pt x="5204" y="19402"/>
                      <a:pt x="5821" y="21685"/>
                    </a:cubicBezTo>
                    <a:cubicBezTo>
                      <a:pt x="5935" y="22073"/>
                      <a:pt x="6026" y="22438"/>
                      <a:pt x="6140" y="22826"/>
                    </a:cubicBezTo>
                    <a:cubicBezTo>
                      <a:pt x="6140" y="22895"/>
                      <a:pt x="6163" y="22917"/>
                      <a:pt x="6209" y="22963"/>
                    </a:cubicBezTo>
                    <a:cubicBezTo>
                      <a:pt x="6254" y="22986"/>
                      <a:pt x="6300" y="23009"/>
                      <a:pt x="6346" y="23009"/>
                    </a:cubicBezTo>
                    <a:cubicBezTo>
                      <a:pt x="6414" y="22986"/>
                      <a:pt x="6460" y="22963"/>
                      <a:pt x="6483" y="22917"/>
                    </a:cubicBezTo>
                    <a:cubicBezTo>
                      <a:pt x="6505" y="22895"/>
                      <a:pt x="6528" y="22826"/>
                      <a:pt x="6528" y="22781"/>
                    </a:cubicBezTo>
                    <a:cubicBezTo>
                      <a:pt x="6003" y="20863"/>
                      <a:pt x="5478" y="18946"/>
                      <a:pt x="4953" y="17029"/>
                    </a:cubicBezTo>
                    <a:cubicBezTo>
                      <a:pt x="4269" y="14449"/>
                      <a:pt x="3561" y="11870"/>
                      <a:pt x="2876" y="9291"/>
                    </a:cubicBezTo>
                    <a:cubicBezTo>
                      <a:pt x="2214" y="6940"/>
                      <a:pt x="1575" y="4566"/>
                      <a:pt x="936" y="2192"/>
                    </a:cubicBezTo>
                    <a:cubicBezTo>
                      <a:pt x="753" y="1530"/>
                      <a:pt x="571" y="845"/>
                      <a:pt x="388" y="184"/>
                    </a:cubicBezTo>
                    <a:cubicBezTo>
                      <a:pt x="388" y="138"/>
                      <a:pt x="365" y="92"/>
                      <a:pt x="320" y="47"/>
                    </a:cubicBezTo>
                    <a:cubicBezTo>
                      <a:pt x="274" y="24"/>
                      <a:pt x="251" y="1"/>
                      <a:pt x="206"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31" name="Google Shape;7880;p34">
                <a:extLst>
                  <a:ext uri="{FF2B5EF4-FFF2-40B4-BE49-F238E27FC236}">
                    <a16:creationId xmlns:a16="http://schemas.microsoft.com/office/drawing/2014/main" id="{BBA6D34C-7E34-53E2-30A5-495BEC039579}"/>
                  </a:ext>
                </a:extLst>
              </p:cNvPr>
              <p:cNvSpPr/>
              <p:nvPr/>
            </p:nvSpPr>
            <p:spPr>
              <a:xfrm>
                <a:off x="5952425" y="3360500"/>
                <a:ext cx="171800" cy="619725"/>
              </a:xfrm>
              <a:custGeom>
                <a:avLst/>
                <a:gdLst/>
                <a:ahLst/>
                <a:cxnLst/>
                <a:rect l="l" t="t" r="r" b="b"/>
                <a:pathLst>
                  <a:path w="6872" h="24789" extrusionOk="0">
                    <a:moveTo>
                      <a:pt x="92" y="0"/>
                    </a:moveTo>
                    <a:cubicBezTo>
                      <a:pt x="69" y="0"/>
                      <a:pt x="46" y="23"/>
                      <a:pt x="23" y="23"/>
                    </a:cubicBezTo>
                    <a:cubicBezTo>
                      <a:pt x="23" y="46"/>
                      <a:pt x="1" y="92"/>
                      <a:pt x="23" y="115"/>
                    </a:cubicBezTo>
                    <a:cubicBezTo>
                      <a:pt x="685" y="2625"/>
                      <a:pt x="1370" y="5136"/>
                      <a:pt x="2055" y="7670"/>
                    </a:cubicBezTo>
                    <a:cubicBezTo>
                      <a:pt x="2808" y="10409"/>
                      <a:pt x="3561" y="13171"/>
                      <a:pt x="4292" y="15933"/>
                    </a:cubicBezTo>
                    <a:cubicBezTo>
                      <a:pt x="4999" y="18535"/>
                      <a:pt x="5707" y="21137"/>
                      <a:pt x="6415" y="23739"/>
                    </a:cubicBezTo>
                    <a:cubicBezTo>
                      <a:pt x="6506" y="24058"/>
                      <a:pt x="6597" y="24378"/>
                      <a:pt x="6688" y="24697"/>
                    </a:cubicBezTo>
                    <a:cubicBezTo>
                      <a:pt x="6688" y="24697"/>
                      <a:pt x="6688" y="24720"/>
                      <a:pt x="6688" y="24720"/>
                    </a:cubicBezTo>
                    <a:cubicBezTo>
                      <a:pt x="6688" y="24743"/>
                      <a:pt x="6688" y="24766"/>
                      <a:pt x="6711" y="24766"/>
                    </a:cubicBezTo>
                    <a:cubicBezTo>
                      <a:pt x="6734" y="24789"/>
                      <a:pt x="6757" y="24789"/>
                      <a:pt x="6803" y="24789"/>
                    </a:cubicBezTo>
                    <a:cubicBezTo>
                      <a:pt x="6825" y="24789"/>
                      <a:pt x="6848" y="24766"/>
                      <a:pt x="6848" y="24766"/>
                    </a:cubicBezTo>
                    <a:cubicBezTo>
                      <a:pt x="6871" y="24743"/>
                      <a:pt x="6871" y="24697"/>
                      <a:pt x="6871" y="24675"/>
                    </a:cubicBezTo>
                    <a:cubicBezTo>
                      <a:pt x="6780" y="24309"/>
                      <a:pt x="6666" y="23921"/>
                      <a:pt x="6574" y="23533"/>
                    </a:cubicBezTo>
                    <a:lnTo>
                      <a:pt x="5593" y="19973"/>
                    </a:lnTo>
                    <a:lnTo>
                      <a:pt x="3265" y="11390"/>
                    </a:lnTo>
                    <a:cubicBezTo>
                      <a:pt x="2557" y="8743"/>
                      <a:pt x="1827" y="6095"/>
                      <a:pt x="1119" y="3447"/>
                    </a:cubicBezTo>
                    <a:cubicBezTo>
                      <a:pt x="822" y="2329"/>
                      <a:pt x="503" y="1210"/>
                      <a:pt x="206" y="69"/>
                    </a:cubicBezTo>
                    <a:cubicBezTo>
                      <a:pt x="206" y="46"/>
                      <a:pt x="183" y="23"/>
                      <a:pt x="160" y="23"/>
                    </a:cubicBezTo>
                    <a:cubicBezTo>
                      <a:pt x="160" y="0"/>
                      <a:pt x="138" y="0"/>
                      <a:pt x="11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32" name="Google Shape;7881;p34">
                <a:extLst>
                  <a:ext uri="{FF2B5EF4-FFF2-40B4-BE49-F238E27FC236}">
                    <a16:creationId xmlns:a16="http://schemas.microsoft.com/office/drawing/2014/main" id="{5153AC12-A040-0AA3-B851-6CBCC93FAF3D}"/>
                  </a:ext>
                </a:extLst>
              </p:cNvPr>
              <p:cNvSpPr/>
              <p:nvPr/>
            </p:nvSpPr>
            <p:spPr>
              <a:xfrm>
                <a:off x="5971250" y="3353650"/>
                <a:ext cx="172375" cy="622025"/>
              </a:xfrm>
              <a:custGeom>
                <a:avLst/>
                <a:gdLst/>
                <a:ahLst/>
                <a:cxnLst/>
                <a:rect l="l" t="t" r="r" b="b"/>
                <a:pathLst>
                  <a:path w="6895" h="24881" extrusionOk="0">
                    <a:moveTo>
                      <a:pt x="69" y="1"/>
                    </a:moveTo>
                    <a:cubicBezTo>
                      <a:pt x="47" y="1"/>
                      <a:pt x="24" y="1"/>
                      <a:pt x="24" y="23"/>
                    </a:cubicBezTo>
                    <a:cubicBezTo>
                      <a:pt x="1" y="46"/>
                      <a:pt x="1" y="69"/>
                      <a:pt x="1" y="115"/>
                    </a:cubicBezTo>
                    <a:cubicBezTo>
                      <a:pt x="663" y="2580"/>
                      <a:pt x="1348" y="5045"/>
                      <a:pt x="2009" y="7510"/>
                    </a:cubicBezTo>
                    <a:cubicBezTo>
                      <a:pt x="2786" y="10363"/>
                      <a:pt x="3539" y="13194"/>
                      <a:pt x="4315" y="16047"/>
                    </a:cubicBezTo>
                    <a:lnTo>
                      <a:pt x="6438" y="23899"/>
                    </a:lnTo>
                    <a:cubicBezTo>
                      <a:pt x="6529" y="24195"/>
                      <a:pt x="6620" y="24492"/>
                      <a:pt x="6689" y="24789"/>
                    </a:cubicBezTo>
                    <a:cubicBezTo>
                      <a:pt x="6689" y="24812"/>
                      <a:pt x="6711" y="24834"/>
                      <a:pt x="6734" y="24857"/>
                    </a:cubicBezTo>
                    <a:cubicBezTo>
                      <a:pt x="6757" y="24880"/>
                      <a:pt x="6780" y="24880"/>
                      <a:pt x="6803" y="24880"/>
                    </a:cubicBezTo>
                    <a:cubicBezTo>
                      <a:pt x="6826" y="24880"/>
                      <a:pt x="6848" y="24857"/>
                      <a:pt x="6871" y="24834"/>
                    </a:cubicBezTo>
                    <a:cubicBezTo>
                      <a:pt x="6871" y="24812"/>
                      <a:pt x="6894" y="24789"/>
                      <a:pt x="6894" y="24766"/>
                    </a:cubicBezTo>
                    <a:cubicBezTo>
                      <a:pt x="6483" y="23328"/>
                      <a:pt x="6095" y="21867"/>
                      <a:pt x="5707" y="20429"/>
                    </a:cubicBezTo>
                    <a:cubicBezTo>
                      <a:pt x="4931" y="17530"/>
                      <a:pt x="4132" y="14654"/>
                      <a:pt x="3356" y="11756"/>
                    </a:cubicBezTo>
                    <a:cubicBezTo>
                      <a:pt x="2626" y="9017"/>
                      <a:pt x="1873" y="6300"/>
                      <a:pt x="1142" y="3561"/>
                    </a:cubicBezTo>
                    <a:cubicBezTo>
                      <a:pt x="823" y="2397"/>
                      <a:pt x="503" y="1233"/>
                      <a:pt x="183" y="69"/>
                    </a:cubicBezTo>
                    <a:cubicBezTo>
                      <a:pt x="183" y="46"/>
                      <a:pt x="183" y="23"/>
                      <a:pt x="161" y="23"/>
                    </a:cubicBezTo>
                    <a:cubicBezTo>
                      <a:pt x="138" y="1"/>
                      <a:pt x="115" y="1"/>
                      <a:pt x="9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33" name="Google Shape;7882;p34">
                <a:extLst>
                  <a:ext uri="{FF2B5EF4-FFF2-40B4-BE49-F238E27FC236}">
                    <a16:creationId xmlns:a16="http://schemas.microsoft.com/office/drawing/2014/main" id="{8855225A-2A91-52C6-EB72-8D7753561708}"/>
                  </a:ext>
                </a:extLst>
              </p:cNvPr>
              <p:cNvSpPr/>
              <p:nvPr/>
            </p:nvSpPr>
            <p:spPr>
              <a:xfrm>
                <a:off x="6119625" y="3971650"/>
                <a:ext cx="23425" cy="9825"/>
              </a:xfrm>
              <a:custGeom>
                <a:avLst/>
                <a:gdLst/>
                <a:ahLst/>
                <a:cxnLst/>
                <a:rect l="l" t="t" r="r" b="b"/>
                <a:pathLst>
                  <a:path w="937" h="393" extrusionOk="0">
                    <a:moveTo>
                      <a:pt x="822" y="0"/>
                    </a:moveTo>
                    <a:cubicBezTo>
                      <a:pt x="799" y="0"/>
                      <a:pt x="776" y="0"/>
                      <a:pt x="754" y="23"/>
                    </a:cubicBezTo>
                    <a:cubicBezTo>
                      <a:pt x="754" y="23"/>
                      <a:pt x="731" y="46"/>
                      <a:pt x="708" y="46"/>
                    </a:cubicBezTo>
                    <a:cubicBezTo>
                      <a:pt x="640" y="92"/>
                      <a:pt x="571" y="114"/>
                      <a:pt x="503" y="137"/>
                    </a:cubicBezTo>
                    <a:cubicBezTo>
                      <a:pt x="411" y="160"/>
                      <a:pt x="343" y="183"/>
                      <a:pt x="252" y="183"/>
                    </a:cubicBezTo>
                    <a:lnTo>
                      <a:pt x="115" y="183"/>
                    </a:lnTo>
                    <a:cubicBezTo>
                      <a:pt x="69" y="183"/>
                      <a:pt x="23" y="229"/>
                      <a:pt x="23" y="274"/>
                    </a:cubicBezTo>
                    <a:cubicBezTo>
                      <a:pt x="0" y="320"/>
                      <a:pt x="46" y="366"/>
                      <a:pt x="92" y="388"/>
                    </a:cubicBezTo>
                    <a:cubicBezTo>
                      <a:pt x="128" y="391"/>
                      <a:pt x="164" y="393"/>
                      <a:pt x="200" y="393"/>
                    </a:cubicBezTo>
                    <a:cubicBezTo>
                      <a:pt x="455" y="393"/>
                      <a:pt x="690" y="320"/>
                      <a:pt x="891" y="160"/>
                    </a:cubicBezTo>
                    <a:cubicBezTo>
                      <a:pt x="936" y="137"/>
                      <a:pt x="936" y="69"/>
                      <a:pt x="891" y="23"/>
                    </a:cubicBezTo>
                    <a:cubicBezTo>
                      <a:pt x="891" y="0"/>
                      <a:pt x="845" y="0"/>
                      <a:pt x="82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34" name="Google Shape;7883;p34">
                <a:extLst>
                  <a:ext uri="{FF2B5EF4-FFF2-40B4-BE49-F238E27FC236}">
                    <a16:creationId xmlns:a16="http://schemas.microsoft.com/office/drawing/2014/main" id="{1378A5C4-EAF5-C243-BA5C-3D45CCAA87D9}"/>
                  </a:ext>
                </a:extLst>
              </p:cNvPr>
              <p:cNvSpPr/>
              <p:nvPr/>
            </p:nvSpPr>
            <p:spPr>
              <a:xfrm>
                <a:off x="5952425" y="3353650"/>
                <a:ext cx="22850" cy="11150"/>
              </a:xfrm>
              <a:custGeom>
                <a:avLst/>
                <a:gdLst/>
                <a:ahLst/>
                <a:cxnLst/>
                <a:rect l="l" t="t" r="r" b="b"/>
                <a:pathLst>
                  <a:path w="914" h="446" extrusionOk="0">
                    <a:moveTo>
                      <a:pt x="617" y="1"/>
                    </a:moveTo>
                    <a:cubicBezTo>
                      <a:pt x="548" y="23"/>
                      <a:pt x="480" y="46"/>
                      <a:pt x="411" y="69"/>
                    </a:cubicBezTo>
                    <a:cubicBezTo>
                      <a:pt x="275" y="115"/>
                      <a:pt x="138" y="183"/>
                      <a:pt x="46" y="274"/>
                    </a:cubicBezTo>
                    <a:cubicBezTo>
                      <a:pt x="1" y="297"/>
                      <a:pt x="1" y="366"/>
                      <a:pt x="23" y="411"/>
                    </a:cubicBezTo>
                    <a:cubicBezTo>
                      <a:pt x="46" y="434"/>
                      <a:pt x="69" y="446"/>
                      <a:pt x="92" y="446"/>
                    </a:cubicBezTo>
                    <a:cubicBezTo>
                      <a:pt x="115" y="446"/>
                      <a:pt x="138" y="434"/>
                      <a:pt x="160" y="411"/>
                    </a:cubicBezTo>
                    <a:cubicBezTo>
                      <a:pt x="183" y="389"/>
                      <a:pt x="229" y="366"/>
                      <a:pt x="252" y="343"/>
                    </a:cubicBezTo>
                    <a:cubicBezTo>
                      <a:pt x="343" y="297"/>
                      <a:pt x="411" y="252"/>
                      <a:pt x="503" y="229"/>
                    </a:cubicBezTo>
                    <a:cubicBezTo>
                      <a:pt x="594" y="206"/>
                      <a:pt x="685" y="183"/>
                      <a:pt x="754" y="183"/>
                    </a:cubicBezTo>
                    <a:lnTo>
                      <a:pt x="800" y="183"/>
                    </a:lnTo>
                    <a:cubicBezTo>
                      <a:pt x="822" y="183"/>
                      <a:pt x="845" y="183"/>
                      <a:pt x="868" y="160"/>
                    </a:cubicBezTo>
                    <a:cubicBezTo>
                      <a:pt x="891" y="138"/>
                      <a:pt x="914" y="115"/>
                      <a:pt x="914" y="92"/>
                    </a:cubicBezTo>
                    <a:cubicBezTo>
                      <a:pt x="914" y="46"/>
                      <a:pt x="868" y="1"/>
                      <a:pt x="82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35" name="Google Shape;7884;p34">
                <a:extLst>
                  <a:ext uri="{FF2B5EF4-FFF2-40B4-BE49-F238E27FC236}">
                    <a16:creationId xmlns:a16="http://schemas.microsoft.com/office/drawing/2014/main" id="{335C183D-16B5-9473-8112-6D29334715DC}"/>
                  </a:ext>
                </a:extLst>
              </p:cNvPr>
              <p:cNvSpPr/>
              <p:nvPr/>
            </p:nvSpPr>
            <p:spPr>
              <a:xfrm>
                <a:off x="5780675" y="3854675"/>
                <a:ext cx="67350" cy="57450"/>
              </a:xfrm>
              <a:custGeom>
                <a:avLst/>
                <a:gdLst/>
                <a:ahLst/>
                <a:cxnLst/>
                <a:rect l="l" t="t" r="r" b="b"/>
                <a:pathLst>
                  <a:path w="2694" h="2298" extrusionOk="0">
                    <a:moveTo>
                      <a:pt x="2488" y="0"/>
                    </a:moveTo>
                    <a:cubicBezTo>
                      <a:pt x="2443" y="23"/>
                      <a:pt x="2397" y="69"/>
                      <a:pt x="2397" y="114"/>
                    </a:cubicBezTo>
                    <a:cubicBezTo>
                      <a:pt x="2397" y="137"/>
                      <a:pt x="2397" y="137"/>
                      <a:pt x="2397" y="137"/>
                    </a:cubicBezTo>
                    <a:lnTo>
                      <a:pt x="2420" y="137"/>
                    </a:lnTo>
                    <a:cubicBezTo>
                      <a:pt x="2420" y="160"/>
                      <a:pt x="2420" y="160"/>
                      <a:pt x="2420" y="160"/>
                    </a:cubicBezTo>
                    <a:cubicBezTo>
                      <a:pt x="2420" y="160"/>
                      <a:pt x="2420" y="183"/>
                      <a:pt x="2420" y="183"/>
                    </a:cubicBezTo>
                    <a:cubicBezTo>
                      <a:pt x="2420" y="206"/>
                      <a:pt x="2420" y="206"/>
                      <a:pt x="2420" y="206"/>
                    </a:cubicBezTo>
                    <a:cubicBezTo>
                      <a:pt x="2420" y="228"/>
                      <a:pt x="2420" y="228"/>
                      <a:pt x="2420" y="228"/>
                    </a:cubicBezTo>
                    <a:lnTo>
                      <a:pt x="2443" y="228"/>
                    </a:lnTo>
                    <a:cubicBezTo>
                      <a:pt x="2443" y="228"/>
                      <a:pt x="2443" y="228"/>
                      <a:pt x="2443" y="251"/>
                    </a:cubicBezTo>
                    <a:cubicBezTo>
                      <a:pt x="2443" y="251"/>
                      <a:pt x="2443" y="274"/>
                      <a:pt x="2443" y="274"/>
                    </a:cubicBezTo>
                    <a:cubicBezTo>
                      <a:pt x="2443" y="320"/>
                      <a:pt x="2465" y="343"/>
                      <a:pt x="2465" y="388"/>
                    </a:cubicBezTo>
                    <a:cubicBezTo>
                      <a:pt x="2488" y="457"/>
                      <a:pt x="2488" y="548"/>
                      <a:pt x="2488" y="639"/>
                    </a:cubicBezTo>
                    <a:cubicBezTo>
                      <a:pt x="2488" y="617"/>
                      <a:pt x="2488" y="616"/>
                      <a:pt x="2488" y="616"/>
                    </a:cubicBezTo>
                    <a:lnTo>
                      <a:pt x="2488" y="616"/>
                    </a:lnTo>
                    <a:cubicBezTo>
                      <a:pt x="2511" y="799"/>
                      <a:pt x="2488" y="959"/>
                      <a:pt x="2465" y="1141"/>
                    </a:cubicBezTo>
                    <a:cubicBezTo>
                      <a:pt x="2443" y="1278"/>
                      <a:pt x="2397" y="1415"/>
                      <a:pt x="2328" y="1529"/>
                    </a:cubicBezTo>
                    <a:cubicBezTo>
                      <a:pt x="2283" y="1621"/>
                      <a:pt x="2237" y="1712"/>
                      <a:pt x="2169" y="1803"/>
                    </a:cubicBezTo>
                    <a:cubicBezTo>
                      <a:pt x="2100" y="1849"/>
                      <a:pt x="2054" y="1917"/>
                      <a:pt x="1986" y="1963"/>
                    </a:cubicBezTo>
                    <a:cubicBezTo>
                      <a:pt x="1918" y="2009"/>
                      <a:pt x="1849" y="2032"/>
                      <a:pt x="1781" y="2054"/>
                    </a:cubicBezTo>
                    <a:cubicBezTo>
                      <a:pt x="1690" y="2077"/>
                      <a:pt x="1622" y="2100"/>
                      <a:pt x="1555" y="2100"/>
                    </a:cubicBezTo>
                    <a:lnTo>
                      <a:pt x="1555" y="2100"/>
                    </a:lnTo>
                    <a:cubicBezTo>
                      <a:pt x="1470" y="2100"/>
                      <a:pt x="1387" y="2098"/>
                      <a:pt x="1324" y="2077"/>
                    </a:cubicBezTo>
                    <a:cubicBezTo>
                      <a:pt x="1233" y="2054"/>
                      <a:pt x="1141" y="2032"/>
                      <a:pt x="1073" y="1986"/>
                    </a:cubicBezTo>
                    <a:cubicBezTo>
                      <a:pt x="959" y="1940"/>
                      <a:pt x="868" y="1872"/>
                      <a:pt x="776" y="1803"/>
                    </a:cubicBezTo>
                    <a:cubicBezTo>
                      <a:pt x="662" y="1689"/>
                      <a:pt x="548" y="1575"/>
                      <a:pt x="457" y="1438"/>
                    </a:cubicBezTo>
                    <a:cubicBezTo>
                      <a:pt x="457" y="1438"/>
                      <a:pt x="457" y="1438"/>
                      <a:pt x="457" y="1461"/>
                    </a:cubicBezTo>
                    <a:cubicBezTo>
                      <a:pt x="343" y="1278"/>
                      <a:pt x="251" y="1096"/>
                      <a:pt x="183" y="913"/>
                    </a:cubicBezTo>
                    <a:cubicBezTo>
                      <a:pt x="183" y="890"/>
                      <a:pt x="160" y="868"/>
                      <a:pt x="137" y="868"/>
                    </a:cubicBezTo>
                    <a:cubicBezTo>
                      <a:pt x="126" y="856"/>
                      <a:pt x="114" y="850"/>
                      <a:pt x="103" y="850"/>
                    </a:cubicBezTo>
                    <a:cubicBezTo>
                      <a:pt x="92" y="850"/>
                      <a:pt x="80" y="856"/>
                      <a:pt x="69" y="868"/>
                    </a:cubicBezTo>
                    <a:cubicBezTo>
                      <a:pt x="46" y="868"/>
                      <a:pt x="23" y="890"/>
                      <a:pt x="23" y="913"/>
                    </a:cubicBezTo>
                    <a:cubicBezTo>
                      <a:pt x="0" y="936"/>
                      <a:pt x="0" y="959"/>
                      <a:pt x="23" y="1004"/>
                    </a:cubicBezTo>
                    <a:cubicBezTo>
                      <a:pt x="160" y="1392"/>
                      <a:pt x="388" y="1735"/>
                      <a:pt x="708" y="2009"/>
                    </a:cubicBezTo>
                    <a:cubicBezTo>
                      <a:pt x="890" y="2146"/>
                      <a:pt x="1096" y="2237"/>
                      <a:pt x="1301" y="2283"/>
                    </a:cubicBezTo>
                    <a:cubicBezTo>
                      <a:pt x="1377" y="2292"/>
                      <a:pt x="1449" y="2298"/>
                      <a:pt x="1520" y="2298"/>
                    </a:cubicBezTo>
                    <a:cubicBezTo>
                      <a:pt x="1620" y="2298"/>
                      <a:pt x="1719" y="2287"/>
                      <a:pt x="1826" y="2260"/>
                    </a:cubicBezTo>
                    <a:cubicBezTo>
                      <a:pt x="1918" y="2214"/>
                      <a:pt x="2009" y="2169"/>
                      <a:pt x="2077" y="2123"/>
                    </a:cubicBezTo>
                    <a:cubicBezTo>
                      <a:pt x="2123" y="2100"/>
                      <a:pt x="2169" y="2054"/>
                      <a:pt x="2214" y="2032"/>
                    </a:cubicBezTo>
                    <a:cubicBezTo>
                      <a:pt x="2260" y="1986"/>
                      <a:pt x="2306" y="1940"/>
                      <a:pt x="2328" y="1895"/>
                    </a:cubicBezTo>
                    <a:cubicBezTo>
                      <a:pt x="2443" y="1758"/>
                      <a:pt x="2534" y="1575"/>
                      <a:pt x="2579" y="1415"/>
                    </a:cubicBezTo>
                    <a:cubicBezTo>
                      <a:pt x="2648" y="1233"/>
                      <a:pt x="2694" y="1027"/>
                      <a:pt x="2694" y="822"/>
                    </a:cubicBezTo>
                    <a:cubicBezTo>
                      <a:pt x="2694" y="662"/>
                      <a:pt x="2671" y="502"/>
                      <a:pt x="2648" y="365"/>
                    </a:cubicBezTo>
                    <a:cubicBezTo>
                      <a:pt x="2648" y="365"/>
                      <a:pt x="2648" y="365"/>
                      <a:pt x="2648" y="343"/>
                    </a:cubicBezTo>
                    <a:cubicBezTo>
                      <a:pt x="2648" y="320"/>
                      <a:pt x="2648" y="274"/>
                      <a:pt x="2625" y="251"/>
                    </a:cubicBezTo>
                    <a:cubicBezTo>
                      <a:pt x="2625" y="228"/>
                      <a:pt x="2625" y="228"/>
                      <a:pt x="2625" y="206"/>
                    </a:cubicBezTo>
                    <a:cubicBezTo>
                      <a:pt x="2625" y="206"/>
                      <a:pt x="2625" y="183"/>
                      <a:pt x="2625" y="183"/>
                    </a:cubicBezTo>
                    <a:cubicBezTo>
                      <a:pt x="2625" y="160"/>
                      <a:pt x="2625" y="160"/>
                      <a:pt x="2625" y="160"/>
                    </a:cubicBezTo>
                    <a:cubicBezTo>
                      <a:pt x="2602" y="160"/>
                      <a:pt x="2602" y="160"/>
                      <a:pt x="2602" y="137"/>
                    </a:cubicBezTo>
                    <a:cubicBezTo>
                      <a:pt x="2602" y="114"/>
                      <a:pt x="2602" y="114"/>
                      <a:pt x="2602" y="114"/>
                    </a:cubicBezTo>
                    <a:lnTo>
                      <a:pt x="2602" y="91"/>
                    </a:lnTo>
                    <a:cubicBezTo>
                      <a:pt x="2579" y="46"/>
                      <a:pt x="2557" y="0"/>
                      <a:pt x="248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36" name="Google Shape;7885;p34">
                <a:extLst>
                  <a:ext uri="{FF2B5EF4-FFF2-40B4-BE49-F238E27FC236}">
                    <a16:creationId xmlns:a16="http://schemas.microsoft.com/office/drawing/2014/main" id="{773773B6-110E-70DB-DB2F-763E5B97130D}"/>
                  </a:ext>
                </a:extLst>
              </p:cNvPr>
              <p:cNvSpPr/>
              <p:nvPr/>
            </p:nvSpPr>
            <p:spPr>
              <a:xfrm>
                <a:off x="5992375" y="3796450"/>
                <a:ext cx="68500" cy="57100"/>
              </a:xfrm>
              <a:custGeom>
                <a:avLst/>
                <a:gdLst/>
                <a:ahLst/>
                <a:cxnLst/>
                <a:rect l="l" t="t" r="r" b="b"/>
                <a:pathLst>
                  <a:path w="2740" h="2284" extrusionOk="0">
                    <a:moveTo>
                      <a:pt x="2557" y="1"/>
                    </a:moveTo>
                    <a:cubicBezTo>
                      <a:pt x="2557" y="1"/>
                      <a:pt x="2557" y="1"/>
                      <a:pt x="2534" y="24"/>
                    </a:cubicBezTo>
                    <a:cubicBezTo>
                      <a:pt x="2488" y="24"/>
                      <a:pt x="2443" y="69"/>
                      <a:pt x="2466" y="138"/>
                    </a:cubicBezTo>
                    <a:cubicBezTo>
                      <a:pt x="2466" y="161"/>
                      <a:pt x="2466" y="161"/>
                      <a:pt x="2466" y="161"/>
                    </a:cubicBezTo>
                    <a:cubicBezTo>
                      <a:pt x="2466" y="184"/>
                      <a:pt x="2466" y="184"/>
                      <a:pt x="2488" y="184"/>
                    </a:cubicBezTo>
                    <a:cubicBezTo>
                      <a:pt x="2488" y="184"/>
                      <a:pt x="2488" y="184"/>
                      <a:pt x="2488" y="206"/>
                    </a:cubicBezTo>
                    <a:lnTo>
                      <a:pt x="2488" y="229"/>
                    </a:lnTo>
                    <a:cubicBezTo>
                      <a:pt x="2488" y="229"/>
                      <a:pt x="2488" y="252"/>
                      <a:pt x="2488" y="252"/>
                    </a:cubicBezTo>
                    <a:cubicBezTo>
                      <a:pt x="2511" y="298"/>
                      <a:pt x="2511" y="321"/>
                      <a:pt x="2511" y="366"/>
                    </a:cubicBezTo>
                    <a:cubicBezTo>
                      <a:pt x="2511" y="366"/>
                      <a:pt x="2511" y="389"/>
                      <a:pt x="2511" y="389"/>
                    </a:cubicBezTo>
                    <a:cubicBezTo>
                      <a:pt x="2534" y="435"/>
                      <a:pt x="2534" y="480"/>
                      <a:pt x="2534" y="526"/>
                    </a:cubicBezTo>
                    <a:cubicBezTo>
                      <a:pt x="2534" y="549"/>
                      <a:pt x="2534" y="572"/>
                      <a:pt x="2534" y="594"/>
                    </a:cubicBezTo>
                    <a:cubicBezTo>
                      <a:pt x="2557" y="777"/>
                      <a:pt x="2534" y="960"/>
                      <a:pt x="2511" y="1142"/>
                    </a:cubicBezTo>
                    <a:cubicBezTo>
                      <a:pt x="2488" y="1256"/>
                      <a:pt x="2443" y="1393"/>
                      <a:pt x="2374" y="1507"/>
                    </a:cubicBezTo>
                    <a:cubicBezTo>
                      <a:pt x="2329" y="1599"/>
                      <a:pt x="2283" y="1690"/>
                      <a:pt x="2214" y="1781"/>
                    </a:cubicBezTo>
                    <a:cubicBezTo>
                      <a:pt x="2169" y="1827"/>
                      <a:pt x="2100" y="1895"/>
                      <a:pt x="2032" y="1941"/>
                    </a:cubicBezTo>
                    <a:cubicBezTo>
                      <a:pt x="1963" y="1987"/>
                      <a:pt x="1895" y="2010"/>
                      <a:pt x="1826" y="2032"/>
                    </a:cubicBezTo>
                    <a:cubicBezTo>
                      <a:pt x="1758" y="2055"/>
                      <a:pt x="1689" y="2078"/>
                      <a:pt x="1621" y="2078"/>
                    </a:cubicBezTo>
                    <a:cubicBezTo>
                      <a:pt x="1530" y="2078"/>
                      <a:pt x="1461" y="2078"/>
                      <a:pt x="1370" y="2055"/>
                    </a:cubicBezTo>
                    <a:cubicBezTo>
                      <a:pt x="1279" y="2032"/>
                      <a:pt x="1187" y="2010"/>
                      <a:pt x="1119" y="1964"/>
                    </a:cubicBezTo>
                    <a:cubicBezTo>
                      <a:pt x="1005" y="1918"/>
                      <a:pt x="913" y="1850"/>
                      <a:pt x="822" y="1781"/>
                    </a:cubicBezTo>
                    <a:cubicBezTo>
                      <a:pt x="708" y="1667"/>
                      <a:pt x="594" y="1553"/>
                      <a:pt x="503" y="1416"/>
                    </a:cubicBezTo>
                    <a:cubicBezTo>
                      <a:pt x="388" y="1234"/>
                      <a:pt x="297" y="1074"/>
                      <a:pt x="251" y="868"/>
                    </a:cubicBezTo>
                    <a:cubicBezTo>
                      <a:pt x="229" y="846"/>
                      <a:pt x="206" y="800"/>
                      <a:pt x="206" y="754"/>
                    </a:cubicBezTo>
                    <a:cubicBezTo>
                      <a:pt x="206" y="731"/>
                      <a:pt x="183" y="709"/>
                      <a:pt x="160" y="686"/>
                    </a:cubicBezTo>
                    <a:cubicBezTo>
                      <a:pt x="145" y="686"/>
                      <a:pt x="130" y="676"/>
                      <a:pt x="115" y="676"/>
                    </a:cubicBezTo>
                    <a:cubicBezTo>
                      <a:pt x="107" y="676"/>
                      <a:pt x="99" y="678"/>
                      <a:pt x="92" y="686"/>
                    </a:cubicBezTo>
                    <a:cubicBezTo>
                      <a:pt x="46" y="686"/>
                      <a:pt x="0" y="731"/>
                      <a:pt x="23" y="800"/>
                    </a:cubicBezTo>
                    <a:cubicBezTo>
                      <a:pt x="69" y="982"/>
                      <a:pt x="137" y="1165"/>
                      <a:pt x="251" y="1348"/>
                    </a:cubicBezTo>
                    <a:cubicBezTo>
                      <a:pt x="343" y="1530"/>
                      <a:pt x="457" y="1690"/>
                      <a:pt x="594" y="1827"/>
                    </a:cubicBezTo>
                    <a:cubicBezTo>
                      <a:pt x="754" y="1987"/>
                      <a:pt x="913" y="2101"/>
                      <a:pt x="1119" y="2192"/>
                    </a:cubicBezTo>
                    <a:cubicBezTo>
                      <a:pt x="1256" y="2253"/>
                      <a:pt x="1403" y="2283"/>
                      <a:pt x="1547" y="2283"/>
                    </a:cubicBezTo>
                    <a:cubicBezTo>
                      <a:pt x="1618" y="2283"/>
                      <a:pt x="1689" y="2276"/>
                      <a:pt x="1758" y="2261"/>
                    </a:cubicBezTo>
                    <a:cubicBezTo>
                      <a:pt x="1872" y="2238"/>
                      <a:pt x="1963" y="2192"/>
                      <a:pt x="2077" y="2147"/>
                    </a:cubicBezTo>
                    <a:cubicBezTo>
                      <a:pt x="2146" y="2101"/>
                      <a:pt x="2214" y="2032"/>
                      <a:pt x="2283" y="1964"/>
                    </a:cubicBezTo>
                    <a:cubicBezTo>
                      <a:pt x="2420" y="1850"/>
                      <a:pt x="2511" y="1713"/>
                      <a:pt x="2580" y="1553"/>
                    </a:cubicBezTo>
                    <a:cubicBezTo>
                      <a:pt x="2671" y="1370"/>
                      <a:pt x="2717" y="1165"/>
                      <a:pt x="2739" y="960"/>
                    </a:cubicBezTo>
                    <a:cubicBezTo>
                      <a:pt x="2739" y="800"/>
                      <a:pt x="2739" y="640"/>
                      <a:pt x="2739" y="503"/>
                    </a:cubicBezTo>
                    <a:cubicBezTo>
                      <a:pt x="2739" y="503"/>
                      <a:pt x="2739" y="480"/>
                      <a:pt x="2739" y="480"/>
                    </a:cubicBezTo>
                    <a:cubicBezTo>
                      <a:pt x="2717" y="457"/>
                      <a:pt x="2717" y="412"/>
                      <a:pt x="2717" y="366"/>
                    </a:cubicBezTo>
                    <a:cubicBezTo>
                      <a:pt x="2717" y="343"/>
                      <a:pt x="2717" y="343"/>
                      <a:pt x="2717" y="321"/>
                    </a:cubicBezTo>
                    <a:lnTo>
                      <a:pt x="2694" y="321"/>
                    </a:lnTo>
                    <a:cubicBezTo>
                      <a:pt x="2694" y="275"/>
                      <a:pt x="2694" y="252"/>
                      <a:pt x="2694" y="206"/>
                    </a:cubicBezTo>
                    <a:lnTo>
                      <a:pt x="2671" y="206"/>
                    </a:lnTo>
                    <a:cubicBezTo>
                      <a:pt x="2671" y="206"/>
                      <a:pt x="2671" y="184"/>
                      <a:pt x="2671" y="184"/>
                    </a:cubicBezTo>
                    <a:cubicBezTo>
                      <a:pt x="2671" y="184"/>
                      <a:pt x="2671" y="161"/>
                      <a:pt x="2671" y="161"/>
                    </a:cubicBezTo>
                    <a:cubicBezTo>
                      <a:pt x="2671" y="161"/>
                      <a:pt x="2671" y="138"/>
                      <a:pt x="2671" y="138"/>
                    </a:cubicBezTo>
                    <a:cubicBezTo>
                      <a:pt x="2671" y="138"/>
                      <a:pt x="2671" y="115"/>
                      <a:pt x="2671" y="115"/>
                    </a:cubicBezTo>
                    <a:cubicBezTo>
                      <a:pt x="2671" y="115"/>
                      <a:pt x="2648" y="92"/>
                      <a:pt x="2648" y="92"/>
                    </a:cubicBezTo>
                    <a:cubicBezTo>
                      <a:pt x="2648" y="47"/>
                      <a:pt x="2602" y="1"/>
                      <a:pt x="255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37" name="Google Shape;7886;p34">
                <a:extLst>
                  <a:ext uri="{FF2B5EF4-FFF2-40B4-BE49-F238E27FC236}">
                    <a16:creationId xmlns:a16="http://schemas.microsoft.com/office/drawing/2014/main" id="{F23563E8-13FB-2A3F-297E-89C1DABFCEDD}"/>
                  </a:ext>
                </a:extLst>
              </p:cNvPr>
              <p:cNvSpPr/>
              <p:nvPr/>
            </p:nvSpPr>
            <p:spPr>
              <a:xfrm>
                <a:off x="5881675" y="3830125"/>
                <a:ext cx="79900" cy="66225"/>
              </a:xfrm>
              <a:custGeom>
                <a:avLst/>
                <a:gdLst/>
                <a:ahLst/>
                <a:cxnLst/>
                <a:rect l="l" t="t" r="r" b="b"/>
                <a:pathLst>
                  <a:path w="3196" h="2649" extrusionOk="0">
                    <a:moveTo>
                      <a:pt x="2229" y="1536"/>
                    </a:moveTo>
                    <a:cubicBezTo>
                      <a:pt x="2283" y="1536"/>
                      <a:pt x="2340" y="1541"/>
                      <a:pt x="2397" y="1553"/>
                    </a:cubicBezTo>
                    <a:cubicBezTo>
                      <a:pt x="2488" y="1576"/>
                      <a:pt x="2580" y="1576"/>
                      <a:pt x="2648" y="1621"/>
                    </a:cubicBezTo>
                    <a:cubicBezTo>
                      <a:pt x="2694" y="1644"/>
                      <a:pt x="2739" y="1667"/>
                      <a:pt x="2785" y="1713"/>
                    </a:cubicBezTo>
                    <a:cubicBezTo>
                      <a:pt x="2808" y="1713"/>
                      <a:pt x="2808" y="1735"/>
                      <a:pt x="2831" y="1735"/>
                    </a:cubicBezTo>
                    <a:cubicBezTo>
                      <a:pt x="2785" y="1781"/>
                      <a:pt x="2762" y="1850"/>
                      <a:pt x="2716" y="1895"/>
                    </a:cubicBezTo>
                    <a:cubicBezTo>
                      <a:pt x="2625" y="2009"/>
                      <a:pt x="2534" y="2101"/>
                      <a:pt x="2420" y="2169"/>
                    </a:cubicBezTo>
                    <a:cubicBezTo>
                      <a:pt x="2306" y="2260"/>
                      <a:pt x="2192" y="2329"/>
                      <a:pt x="2077" y="2374"/>
                    </a:cubicBezTo>
                    <a:cubicBezTo>
                      <a:pt x="1940" y="2443"/>
                      <a:pt x="1803" y="2466"/>
                      <a:pt x="1667" y="2489"/>
                    </a:cubicBezTo>
                    <a:cubicBezTo>
                      <a:pt x="1609" y="2500"/>
                      <a:pt x="1552" y="2506"/>
                      <a:pt x="1495" y="2506"/>
                    </a:cubicBezTo>
                    <a:cubicBezTo>
                      <a:pt x="1438" y="2506"/>
                      <a:pt x="1381" y="2500"/>
                      <a:pt x="1324" y="2489"/>
                    </a:cubicBezTo>
                    <a:lnTo>
                      <a:pt x="1301" y="2489"/>
                    </a:lnTo>
                    <a:cubicBezTo>
                      <a:pt x="1187" y="2466"/>
                      <a:pt x="1096" y="2443"/>
                      <a:pt x="1005" y="2420"/>
                    </a:cubicBezTo>
                    <a:cubicBezTo>
                      <a:pt x="1005" y="2420"/>
                      <a:pt x="1005" y="2397"/>
                      <a:pt x="1005" y="2397"/>
                    </a:cubicBezTo>
                    <a:cubicBezTo>
                      <a:pt x="1005" y="2374"/>
                      <a:pt x="1005" y="2374"/>
                      <a:pt x="1027" y="2352"/>
                    </a:cubicBezTo>
                    <a:cubicBezTo>
                      <a:pt x="1027" y="2306"/>
                      <a:pt x="1050" y="2238"/>
                      <a:pt x="1073" y="2192"/>
                    </a:cubicBezTo>
                    <a:cubicBezTo>
                      <a:pt x="1096" y="2123"/>
                      <a:pt x="1119" y="2078"/>
                      <a:pt x="1164" y="2032"/>
                    </a:cubicBezTo>
                    <a:cubicBezTo>
                      <a:pt x="1210" y="1964"/>
                      <a:pt x="1278" y="1895"/>
                      <a:pt x="1347" y="1850"/>
                    </a:cubicBezTo>
                    <a:cubicBezTo>
                      <a:pt x="1461" y="1758"/>
                      <a:pt x="1552" y="1713"/>
                      <a:pt x="1667" y="1667"/>
                    </a:cubicBezTo>
                    <a:cubicBezTo>
                      <a:pt x="1803" y="1598"/>
                      <a:pt x="1940" y="1576"/>
                      <a:pt x="2077" y="1553"/>
                    </a:cubicBezTo>
                    <a:cubicBezTo>
                      <a:pt x="2123" y="1541"/>
                      <a:pt x="2174" y="1536"/>
                      <a:pt x="2229" y="1536"/>
                    </a:cubicBezTo>
                    <a:close/>
                    <a:moveTo>
                      <a:pt x="2465" y="1"/>
                    </a:moveTo>
                    <a:cubicBezTo>
                      <a:pt x="2374" y="1"/>
                      <a:pt x="2306" y="1"/>
                      <a:pt x="2237" y="23"/>
                    </a:cubicBezTo>
                    <a:cubicBezTo>
                      <a:pt x="2146" y="46"/>
                      <a:pt x="2055" y="69"/>
                      <a:pt x="1986" y="138"/>
                    </a:cubicBezTo>
                    <a:cubicBezTo>
                      <a:pt x="1918" y="206"/>
                      <a:pt x="1872" y="275"/>
                      <a:pt x="1826" y="343"/>
                    </a:cubicBezTo>
                    <a:lnTo>
                      <a:pt x="1781" y="412"/>
                    </a:lnTo>
                    <a:cubicBezTo>
                      <a:pt x="1758" y="457"/>
                      <a:pt x="1735" y="503"/>
                      <a:pt x="1689" y="548"/>
                    </a:cubicBezTo>
                    <a:cubicBezTo>
                      <a:pt x="1667" y="594"/>
                      <a:pt x="1621" y="640"/>
                      <a:pt x="1598" y="663"/>
                    </a:cubicBezTo>
                    <a:lnTo>
                      <a:pt x="1552" y="685"/>
                    </a:lnTo>
                    <a:lnTo>
                      <a:pt x="1484" y="685"/>
                    </a:lnTo>
                    <a:cubicBezTo>
                      <a:pt x="1370" y="663"/>
                      <a:pt x="1278" y="617"/>
                      <a:pt x="1187" y="594"/>
                    </a:cubicBezTo>
                    <a:lnTo>
                      <a:pt x="1119" y="548"/>
                    </a:lnTo>
                    <a:cubicBezTo>
                      <a:pt x="1027" y="526"/>
                      <a:pt x="913" y="480"/>
                      <a:pt x="799" y="457"/>
                    </a:cubicBezTo>
                    <a:lnTo>
                      <a:pt x="731" y="457"/>
                    </a:lnTo>
                    <a:cubicBezTo>
                      <a:pt x="594" y="457"/>
                      <a:pt x="457" y="503"/>
                      <a:pt x="320" y="617"/>
                    </a:cubicBezTo>
                    <a:cubicBezTo>
                      <a:pt x="229" y="708"/>
                      <a:pt x="137" y="800"/>
                      <a:pt x="92" y="936"/>
                    </a:cubicBezTo>
                    <a:cubicBezTo>
                      <a:pt x="0" y="1142"/>
                      <a:pt x="23" y="1416"/>
                      <a:pt x="137" y="1690"/>
                    </a:cubicBezTo>
                    <a:cubicBezTo>
                      <a:pt x="183" y="1827"/>
                      <a:pt x="251" y="1941"/>
                      <a:pt x="343" y="2078"/>
                    </a:cubicBezTo>
                    <a:cubicBezTo>
                      <a:pt x="434" y="2192"/>
                      <a:pt x="525" y="2283"/>
                      <a:pt x="639" y="2374"/>
                    </a:cubicBezTo>
                    <a:cubicBezTo>
                      <a:pt x="754" y="2443"/>
                      <a:pt x="845" y="2511"/>
                      <a:pt x="959" y="2557"/>
                    </a:cubicBezTo>
                    <a:cubicBezTo>
                      <a:pt x="1073" y="2603"/>
                      <a:pt x="1187" y="2626"/>
                      <a:pt x="1324" y="2626"/>
                    </a:cubicBezTo>
                    <a:cubicBezTo>
                      <a:pt x="1370" y="2648"/>
                      <a:pt x="1415" y="2648"/>
                      <a:pt x="1461" y="2648"/>
                    </a:cubicBezTo>
                    <a:cubicBezTo>
                      <a:pt x="1598" y="2648"/>
                      <a:pt x="1758" y="2626"/>
                      <a:pt x="1918" y="2580"/>
                    </a:cubicBezTo>
                    <a:cubicBezTo>
                      <a:pt x="2077" y="2534"/>
                      <a:pt x="2214" y="2489"/>
                      <a:pt x="2374" y="2397"/>
                    </a:cubicBezTo>
                    <a:cubicBezTo>
                      <a:pt x="2648" y="2215"/>
                      <a:pt x="2853" y="1986"/>
                      <a:pt x="3013" y="1690"/>
                    </a:cubicBezTo>
                    <a:cubicBezTo>
                      <a:pt x="3059" y="1621"/>
                      <a:pt x="3082" y="1553"/>
                      <a:pt x="3105" y="1484"/>
                    </a:cubicBezTo>
                    <a:cubicBezTo>
                      <a:pt x="3127" y="1393"/>
                      <a:pt x="3150" y="1325"/>
                      <a:pt x="3173" y="1256"/>
                    </a:cubicBezTo>
                    <a:cubicBezTo>
                      <a:pt x="3196" y="1142"/>
                      <a:pt x="3196" y="1005"/>
                      <a:pt x="3173" y="868"/>
                    </a:cubicBezTo>
                    <a:cubicBezTo>
                      <a:pt x="3127" y="526"/>
                      <a:pt x="2922" y="92"/>
                      <a:pt x="2511" y="23"/>
                    </a:cubicBezTo>
                    <a:cubicBezTo>
                      <a:pt x="2488" y="1"/>
                      <a:pt x="2465" y="1"/>
                      <a:pt x="246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38" name="Google Shape;7887;p34">
                <a:extLst>
                  <a:ext uri="{FF2B5EF4-FFF2-40B4-BE49-F238E27FC236}">
                    <a16:creationId xmlns:a16="http://schemas.microsoft.com/office/drawing/2014/main" id="{4AC893AF-8E1D-EF0F-78B7-7448EC7A1D4B}"/>
                  </a:ext>
                </a:extLst>
              </p:cNvPr>
              <p:cNvSpPr/>
              <p:nvPr/>
            </p:nvSpPr>
            <p:spPr>
              <a:xfrm>
                <a:off x="5783525" y="3922700"/>
                <a:ext cx="33700" cy="22075"/>
              </a:xfrm>
              <a:custGeom>
                <a:avLst/>
                <a:gdLst/>
                <a:ahLst/>
                <a:cxnLst/>
                <a:rect l="l" t="t" r="r" b="b"/>
                <a:pathLst>
                  <a:path w="1348" h="883" extrusionOk="0">
                    <a:moveTo>
                      <a:pt x="757" y="0"/>
                    </a:moveTo>
                    <a:cubicBezTo>
                      <a:pt x="698" y="0"/>
                      <a:pt x="635" y="6"/>
                      <a:pt x="571" y="18"/>
                    </a:cubicBezTo>
                    <a:cubicBezTo>
                      <a:pt x="229" y="109"/>
                      <a:pt x="0" y="338"/>
                      <a:pt x="46" y="566"/>
                    </a:cubicBezTo>
                    <a:cubicBezTo>
                      <a:pt x="83" y="769"/>
                      <a:pt x="299" y="882"/>
                      <a:pt x="561" y="882"/>
                    </a:cubicBezTo>
                    <a:cubicBezTo>
                      <a:pt x="623" y="882"/>
                      <a:pt x="688" y="876"/>
                      <a:pt x="754" y="863"/>
                    </a:cubicBezTo>
                    <a:cubicBezTo>
                      <a:pt x="1096" y="794"/>
                      <a:pt x="1347" y="543"/>
                      <a:pt x="1301" y="315"/>
                    </a:cubicBezTo>
                    <a:cubicBezTo>
                      <a:pt x="1264" y="127"/>
                      <a:pt x="1040" y="0"/>
                      <a:pt x="757" y="0"/>
                    </a:cubicBezTo>
                    <a:close/>
                  </a:path>
                </a:pathLst>
              </a:custGeom>
              <a:solidFill>
                <a:srgbClr val="DB3B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39" name="Google Shape;7888;p34">
                <a:extLst>
                  <a:ext uri="{FF2B5EF4-FFF2-40B4-BE49-F238E27FC236}">
                    <a16:creationId xmlns:a16="http://schemas.microsoft.com/office/drawing/2014/main" id="{5A8743F7-958F-C7D5-AAFC-6A4A358355E7}"/>
                  </a:ext>
                </a:extLst>
              </p:cNvPr>
              <p:cNvSpPr/>
              <p:nvPr/>
            </p:nvSpPr>
            <p:spPr>
              <a:xfrm>
                <a:off x="6053425" y="3847325"/>
                <a:ext cx="31425" cy="20375"/>
              </a:xfrm>
              <a:custGeom>
                <a:avLst/>
                <a:gdLst/>
                <a:ahLst/>
                <a:cxnLst/>
                <a:rect l="l" t="t" r="r" b="b"/>
                <a:pathLst>
                  <a:path w="1257" h="815" extrusionOk="0">
                    <a:moveTo>
                      <a:pt x="733" y="0"/>
                    </a:moveTo>
                    <a:cubicBezTo>
                      <a:pt x="674" y="0"/>
                      <a:pt x="612" y="7"/>
                      <a:pt x="549" y="20"/>
                    </a:cubicBezTo>
                    <a:cubicBezTo>
                      <a:pt x="229" y="89"/>
                      <a:pt x="1" y="317"/>
                      <a:pt x="46" y="522"/>
                    </a:cubicBezTo>
                    <a:cubicBezTo>
                      <a:pt x="84" y="691"/>
                      <a:pt x="291" y="814"/>
                      <a:pt x="555" y="814"/>
                    </a:cubicBezTo>
                    <a:cubicBezTo>
                      <a:pt x="611" y="814"/>
                      <a:pt x="670" y="808"/>
                      <a:pt x="731" y="796"/>
                    </a:cubicBezTo>
                    <a:cubicBezTo>
                      <a:pt x="1051" y="705"/>
                      <a:pt x="1256" y="477"/>
                      <a:pt x="1210" y="271"/>
                    </a:cubicBezTo>
                    <a:cubicBezTo>
                      <a:pt x="1174" y="106"/>
                      <a:pt x="975" y="0"/>
                      <a:pt x="733" y="0"/>
                    </a:cubicBezTo>
                    <a:close/>
                  </a:path>
                </a:pathLst>
              </a:custGeom>
              <a:solidFill>
                <a:srgbClr val="DB3B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9" name="Google Shape;7889;p34">
              <a:extLst>
                <a:ext uri="{FF2B5EF4-FFF2-40B4-BE49-F238E27FC236}">
                  <a16:creationId xmlns:a16="http://schemas.microsoft.com/office/drawing/2014/main" id="{79836A74-C9AF-1F62-0CD1-2A9050BDF0A4}"/>
                </a:ext>
              </a:extLst>
            </p:cNvPr>
            <p:cNvGrpSpPr/>
            <p:nvPr/>
          </p:nvGrpSpPr>
          <p:grpSpPr>
            <a:xfrm rot="5893051" flipH="1">
              <a:off x="7623562" y="2128993"/>
              <a:ext cx="643423" cy="572712"/>
              <a:chOff x="4748225" y="4600750"/>
              <a:chExt cx="332125" cy="295625"/>
            </a:xfrm>
          </p:grpSpPr>
          <p:sp>
            <p:nvSpPr>
              <p:cNvPr id="1798" name="Google Shape;7890;p34">
                <a:extLst>
                  <a:ext uri="{FF2B5EF4-FFF2-40B4-BE49-F238E27FC236}">
                    <a16:creationId xmlns:a16="http://schemas.microsoft.com/office/drawing/2014/main" id="{B8E6B5D7-9202-BD2E-D981-FF57BD68D8BC}"/>
                  </a:ext>
                </a:extLst>
              </p:cNvPr>
              <p:cNvSpPr/>
              <p:nvPr/>
            </p:nvSpPr>
            <p:spPr>
              <a:xfrm>
                <a:off x="4748225" y="4600750"/>
                <a:ext cx="332125" cy="295625"/>
              </a:xfrm>
              <a:custGeom>
                <a:avLst/>
                <a:gdLst/>
                <a:ahLst/>
                <a:cxnLst/>
                <a:rect l="l" t="t" r="r" b="b"/>
                <a:pathLst>
                  <a:path w="13285" h="11825" extrusionOk="0">
                    <a:moveTo>
                      <a:pt x="8104" y="1"/>
                    </a:moveTo>
                    <a:cubicBezTo>
                      <a:pt x="7830" y="1"/>
                      <a:pt x="7533" y="24"/>
                      <a:pt x="7259" y="115"/>
                    </a:cubicBezTo>
                    <a:cubicBezTo>
                      <a:pt x="6848" y="229"/>
                      <a:pt x="6460" y="435"/>
                      <a:pt x="6118" y="709"/>
                    </a:cubicBezTo>
                    <a:cubicBezTo>
                      <a:pt x="5844" y="937"/>
                      <a:pt x="5593" y="1188"/>
                      <a:pt x="5364" y="1485"/>
                    </a:cubicBezTo>
                    <a:cubicBezTo>
                      <a:pt x="4976" y="1964"/>
                      <a:pt x="4680" y="2489"/>
                      <a:pt x="4497" y="3060"/>
                    </a:cubicBezTo>
                    <a:cubicBezTo>
                      <a:pt x="4360" y="3402"/>
                      <a:pt x="4269" y="3767"/>
                      <a:pt x="4200" y="4155"/>
                    </a:cubicBezTo>
                    <a:cubicBezTo>
                      <a:pt x="4155" y="4201"/>
                      <a:pt x="4109" y="4224"/>
                      <a:pt x="4063" y="4246"/>
                    </a:cubicBezTo>
                    <a:cubicBezTo>
                      <a:pt x="3356" y="4726"/>
                      <a:pt x="2785" y="5137"/>
                      <a:pt x="2283" y="5547"/>
                    </a:cubicBezTo>
                    <a:cubicBezTo>
                      <a:pt x="1963" y="5821"/>
                      <a:pt x="1667" y="6072"/>
                      <a:pt x="1416" y="6324"/>
                    </a:cubicBezTo>
                    <a:cubicBezTo>
                      <a:pt x="1142" y="6620"/>
                      <a:pt x="914" y="6871"/>
                      <a:pt x="708" y="7145"/>
                    </a:cubicBezTo>
                    <a:cubicBezTo>
                      <a:pt x="685" y="7191"/>
                      <a:pt x="662" y="7214"/>
                      <a:pt x="640" y="7259"/>
                    </a:cubicBezTo>
                    <a:cubicBezTo>
                      <a:pt x="594" y="7328"/>
                      <a:pt x="571" y="7374"/>
                      <a:pt x="548" y="7419"/>
                    </a:cubicBezTo>
                    <a:cubicBezTo>
                      <a:pt x="297" y="7807"/>
                      <a:pt x="137" y="8218"/>
                      <a:pt x="69" y="8606"/>
                    </a:cubicBezTo>
                    <a:cubicBezTo>
                      <a:pt x="1" y="8926"/>
                      <a:pt x="1" y="9245"/>
                      <a:pt x="46" y="9565"/>
                    </a:cubicBezTo>
                    <a:cubicBezTo>
                      <a:pt x="115" y="9907"/>
                      <a:pt x="229" y="10227"/>
                      <a:pt x="411" y="10523"/>
                    </a:cubicBezTo>
                    <a:cubicBezTo>
                      <a:pt x="503" y="10683"/>
                      <a:pt x="617" y="10820"/>
                      <a:pt x="754" y="10957"/>
                    </a:cubicBezTo>
                    <a:cubicBezTo>
                      <a:pt x="822" y="11026"/>
                      <a:pt x="936" y="11163"/>
                      <a:pt x="1119" y="11299"/>
                    </a:cubicBezTo>
                    <a:cubicBezTo>
                      <a:pt x="1393" y="11482"/>
                      <a:pt x="1712" y="11642"/>
                      <a:pt x="2032" y="11733"/>
                    </a:cubicBezTo>
                    <a:cubicBezTo>
                      <a:pt x="2283" y="11779"/>
                      <a:pt x="2534" y="11824"/>
                      <a:pt x="2808" y="11824"/>
                    </a:cubicBezTo>
                    <a:lnTo>
                      <a:pt x="2922" y="11824"/>
                    </a:lnTo>
                    <a:cubicBezTo>
                      <a:pt x="3173" y="11802"/>
                      <a:pt x="3424" y="11779"/>
                      <a:pt x="3675" y="11710"/>
                    </a:cubicBezTo>
                    <a:cubicBezTo>
                      <a:pt x="4063" y="11619"/>
                      <a:pt x="4474" y="11459"/>
                      <a:pt x="4908" y="11254"/>
                    </a:cubicBezTo>
                    <a:cubicBezTo>
                      <a:pt x="5250" y="11071"/>
                      <a:pt x="5593" y="10866"/>
                      <a:pt x="5981" y="10615"/>
                    </a:cubicBezTo>
                    <a:cubicBezTo>
                      <a:pt x="6574" y="10249"/>
                      <a:pt x="7168" y="9793"/>
                      <a:pt x="7875" y="9222"/>
                    </a:cubicBezTo>
                    <a:cubicBezTo>
                      <a:pt x="8104" y="9245"/>
                      <a:pt x="8332" y="9268"/>
                      <a:pt x="8514" y="9291"/>
                    </a:cubicBezTo>
                    <a:lnTo>
                      <a:pt x="8925" y="9291"/>
                    </a:lnTo>
                    <a:cubicBezTo>
                      <a:pt x="9176" y="9291"/>
                      <a:pt x="9427" y="9268"/>
                      <a:pt x="9656" y="9245"/>
                    </a:cubicBezTo>
                    <a:cubicBezTo>
                      <a:pt x="9998" y="9200"/>
                      <a:pt x="10340" y="9131"/>
                      <a:pt x="10683" y="8994"/>
                    </a:cubicBezTo>
                    <a:cubicBezTo>
                      <a:pt x="10979" y="8903"/>
                      <a:pt x="11253" y="8766"/>
                      <a:pt x="11504" y="8629"/>
                    </a:cubicBezTo>
                    <a:cubicBezTo>
                      <a:pt x="12052" y="8287"/>
                      <a:pt x="12486" y="7853"/>
                      <a:pt x="12783" y="7351"/>
                    </a:cubicBezTo>
                    <a:cubicBezTo>
                      <a:pt x="13079" y="6849"/>
                      <a:pt x="13239" y="6301"/>
                      <a:pt x="13262" y="5753"/>
                    </a:cubicBezTo>
                    <a:cubicBezTo>
                      <a:pt x="13285" y="5228"/>
                      <a:pt x="13194" y="4703"/>
                      <a:pt x="12988" y="4224"/>
                    </a:cubicBezTo>
                    <a:cubicBezTo>
                      <a:pt x="12783" y="3744"/>
                      <a:pt x="12463" y="3311"/>
                      <a:pt x="12075" y="2968"/>
                    </a:cubicBezTo>
                    <a:cubicBezTo>
                      <a:pt x="11824" y="2740"/>
                      <a:pt x="11504" y="2535"/>
                      <a:pt x="11185" y="2398"/>
                    </a:cubicBezTo>
                    <a:cubicBezTo>
                      <a:pt x="11094" y="2055"/>
                      <a:pt x="10957" y="1713"/>
                      <a:pt x="10751" y="1416"/>
                    </a:cubicBezTo>
                    <a:cubicBezTo>
                      <a:pt x="10523" y="1074"/>
                      <a:pt x="10226" y="777"/>
                      <a:pt x="9861" y="549"/>
                    </a:cubicBezTo>
                    <a:cubicBezTo>
                      <a:pt x="9656" y="412"/>
                      <a:pt x="9473" y="298"/>
                      <a:pt x="9268" y="229"/>
                    </a:cubicBezTo>
                    <a:cubicBezTo>
                      <a:pt x="9108" y="161"/>
                      <a:pt x="8880" y="69"/>
                      <a:pt x="8583" y="24"/>
                    </a:cubicBezTo>
                    <a:cubicBezTo>
                      <a:pt x="8423" y="1"/>
                      <a:pt x="8263" y="1"/>
                      <a:pt x="8104"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99" name="Google Shape;7891;p34">
                <a:extLst>
                  <a:ext uri="{FF2B5EF4-FFF2-40B4-BE49-F238E27FC236}">
                    <a16:creationId xmlns:a16="http://schemas.microsoft.com/office/drawing/2014/main" id="{B014E0D4-79B4-EE5C-A963-A7770304AB52}"/>
                  </a:ext>
                </a:extLst>
              </p:cNvPr>
              <p:cNvSpPr/>
              <p:nvPr/>
            </p:nvSpPr>
            <p:spPr>
              <a:xfrm>
                <a:off x="4899450" y="4650975"/>
                <a:ext cx="131825" cy="131850"/>
              </a:xfrm>
              <a:custGeom>
                <a:avLst/>
                <a:gdLst/>
                <a:ahLst/>
                <a:cxnLst/>
                <a:rect l="l" t="t" r="r" b="b"/>
                <a:pathLst>
                  <a:path w="5273" h="5274" extrusionOk="0">
                    <a:moveTo>
                      <a:pt x="1895" y="1"/>
                    </a:moveTo>
                    <a:cubicBezTo>
                      <a:pt x="1849" y="1"/>
                      <a:pt x="1803" y="23"/>
                      <a:pt x="1758" y="23"/>
                    </a:cubicBezTo>
                    <a:cubicBezTo>
                      <a:pt x="1735" y="46"/>
                      <a:pt x="1712" y="46"/>
                      <a:pt x="1666" y="69"/>
                    </a:cubicBezTo>
                    <a:cubicBezTo>
                      <a:pt x="1598" y="92"/>
                      <a:pt x="1530" y="138"/>
                      <a:pt x="1461" y="183"/>
                    </a:cubicBezTo>
                    <a:cubicBezTo>
                      <a:pt x="1370" y="229"/>
                      <a:pt x="1278" y="297"/>
                      <a:pt x="1210" y="366"/>
                    </a:cubicBezTo>
                    <a:cubicBezTo>
                      <a:pt x="1141" y="434"/>
                      <a:pt x="1096" y="480"/>
                      <a:pt x="1050" y="548"/>
                    </a:cubicBezTo>
                    <a:cubicBezTo>
                      <a:pt x="1027" y="571"/>
                      <a:pt x="982" y="594"/>
                      <a:pt x="959" y="617"/>
                    </a:cubicBezTo>
                    <a:cubicBezTo>
                      <a:pt x="890" y="708"/>
                      <a:pt x="822" y="799"/>
                      <a:pt x="753" y="891"/>
                    </a:cubicBezTo>
                    <a:cubicBezTo>
                      <a:pt x="708" y="959"/>
                      <a:pt x="685" y="1028"/>
                      <a:pt x="639" y="1119"/>
                    </a:cubicBezTo>
                    <a:cubicBezTo>
                      <a:pt x="617" y="1165"/>
                      <a:pt x="594" y="1187"/>
                      <a:pt x="571" y="1233"/>
                    </a:cubicBezTo>
                    <a:cubicBezTo>
                      <a:pt x="548" y="1279"/>
                      <a:pt x="525" y="1302"/>
                      <a:pt x="525" y="1324"/>
                    </a:cubicBezTo>
                    <a:cubicBezTo>
                      <a:pt x="457" y="1439"/>
                      <a:pt x="388" y="1553"/>
                      <a:pt x="343" y="1667"/>
                    </a:cubicBezTo>
                    <a:lnTo>
                      <a:pt x="297" y="1781"/>
                    </a:lnTo>
                    <a:cubicBezTo>
                      <a:pt x="251" y="1872"/>
                      <a:pt x="228" y="1964"/>
                      <a:pt x="183" y="2055"/>
                    </a:cubicBezTo>
                    <a:lnTo>
                      <a:pt x="183" y="2078"/>
                    </a:lnTo>
                    <a:cubicBezTo>
                      <a:pt x="160" y="2169"/>
                      <a:pt x="137" y="2237"/>
                      <a:pt x="114" y="2306"/>
                    </a:cubicBezTo>
                    <a:cubicBezTo>
                      <a:pt x="92" y="2397"/>
                      <a:pt x="92" y="2489"/>
                      <a:pt x="92" y="2580"/>
                    </a:cubicBezTo>
                    <a:cubicBezTo>
                      <a:pt x="69" y="2625"/>
                      <a:pt x="69" y="2694"/>
                      <a:pt x="69" y="2762"/>
                    </a:cubicBezTo>
                    <a:cubicBezTo>
                      <a:pt x="69" y="2785"/>
                      <a:pt x="69" y="2831"/>
                      <a:pt x="69" y="2854"/>
                    </a:cubicBezTo>
                    <a:lnTo>
                      <a:pt x="46" y="2945"/>
                    </a:lnTo>
                    <a:lnTo>
                      <a:pt x="46" y="3014"/>
                    </a:lnTo>
                    <a:lnTo>
                      <a:pt x="23" y="3105"/>
                    </a:lnTo>
                    <a:lnTo>
                      <a:pt x="23" y="3196"/>
                    </a:lnTo>
                    <a:cubicBezTo>
                      <a:pt x="0" y="3333"/>
                      <a:pt x="0" y="3447"/>
                      <a:pt x="0" y="3561"/>
                    </a:cubicBezTo>
                    <a:cubicBezTo>
                      <a:pt x="0" y="3675"/>
                      <a:pt x="0" y="3812"/>
                      <a:pt x="0" y="3927"/>
                    </a:cubicBezTo>
                    <a:cubicBezTo>
                      <a:pt x="0" y="4063"/>
                      <a:pt x="23" y="4200"/>
                      <a:pt x="46" y="4337"/>
                    </a:cubicBezTo>
                    <a:cubicBezTo>
                      <a:pt x="69" y="4406"/>
                      <a:pt x="69" y="4452"/>
                      <a:pt x="92" y="4520"/>
                    </a:cubicBezTo>
                    <a:lnTo>
                      <a:pt x="92" y="4566"/>
                    </a:lnTo>
                    <a:cubicBezTo>
                      <a:pt x="92" y="4611"/>
                      <a:pt x="92" y="4680"/>
                      <a:pt x="114" y="4725"/>
                    </a:cubicBezTo>
                    <a:cubicBezTo>
                      <a:pt x="160" y="4794"/>
                      <a:pt x="228" y="4817"/>
                      <a:pt x="320" y="4817"/>
                    </a:cubicBezTo>
                    <a:lnTo>
                      <a:pt x="343" y="4817"/>
                    </a:lnTo>
                    <a:lnTo>
                      <a:pt x="365" y="4840"/>
                    </a:lnTo>
                    <a:lnTo>
                      <a:pt x="411" y="4840"/>
                    </a:lnTo>
                    <a:cubicBezTo>
                      <a:pt x="457" y="4840"/>
                      <a:pt x="502" y="4840"/>
                      <a:pt x="548" y="4862"/>
                    </a:cubicBezTo>
                    <a:lnTo>
                      <a:pt x="617" y="4862"/>
                    </a:lnTo>
                    <a:cubicBezTo>
                      <a:pt x="731" y="4885"/>
                      <a:pt x="822" y="4908"/>
                      <a:pt x="936" y="4931"/>
                    </a:cubicBezTo>
                    <a:cubicBezTo>
                      <a:pt x="982" y="4954"/>
                      <a:pt x="1027" y="4976"/>
                      <a:pt x="1073" y="4976"/>
                    </a:cubicBezTo>
                    <a:cubicBezTo>
                      <a:pt x="1141" y="4999"/>
                      <a:pt x="1187" y="4999"/>
                      <a:pt x="1233" y="5022"/>
                    </a:cubicBezTo>
                    <a:cubicBezTo>
                      <a:pt x="1301" y="5045"/>
                      <a:pt x="1347" y="5045"/>
                      <a:pt x="1393" y="5068"/>
                    </a:cubicBezTo>
                    <a:cubicBezTo>
                      <a:pt x="1461" y="5068"/>
                      <a:pt x="1507" y="5091"/>
                      <a:pt x="1552" y="5091"/>
                    </a:cubicBezTo>
                    <a:cubicBezTo>
                      <a:pt x="1872" y="5182"/>
                      <a:pt x="2237" y="5228"/>
                      <a:pt x="2716" y="5250"/>
                    </a:cubicBezTo>
                    <a:lnTo>
                      <a:pt x="2739" y="5250"/>
                    </a:lnTo>
                    <a:cubicBezTo>
                      <a:pt x="2808" y="5250"/>
                      <a:pt x="2899" y="5273"/>
                      <a:pt x="2968" y="5273"/>
                    </a:cubicBezTo>
                    <a:lnTo>
                      <a:pt x="2990" y="5273"/>
                    </a:lnTo>
                    <a:cubicBezTo>
                      <a:pt x="3082" y="5250"/>
                      <a:pt x="3173" y="5250"/>
                      <a:pt x="3264" y="5250"/>
                    </a:cubicBezTo>
                    <a:lnTo>
                      <a:pt x="3287" y="5250"/>
                    </a:lnTo>
                    <a:cubicBezTo>
                      <a:pt x="3378" y="5228"/>
                      <a:pt x="3470" y="5228"/>
                      <a:pt x="3538" y="5205"/>
                    </a:cubicBezTo>
                    <a:cubicBezTo>
                      <a:pt x="3629" y="5205"/>
                      <a:pt x="3721" y="5182"/>
                      <a:pt x="3812" y="5159"/>
                    </a:cubicBezTo>
                    <a:cubicBezTo>
                      <a:pt x="3995" y="5091"/>
                      <a:pt x="4154" y="5022"/>
                      <a:pt x="4314" y="4954"/>
                    </a:cubicBezTo>
                    <a:cubicBezTo>
                      <a:pt x="4474" y="4862"/>
                      <a:pt x="4611" y="4748"/>
                      <a:pt x="4725" y="4680"/>
                    </a:cubicBezTo>
                    <a:cubicBezTo>
                      <a:pt x="4771" y="4634"/>
                      <a:pt x="4816" y="4588"/>
                      <a:pt x="4862" y="4520"/>
                    </a:cubicBezTo>
                    <a:cubicBezTo>
                      <a:pt x="4930" y="4474"/>
                      <a:pt x="4976" y="4406"/>
                      <a:pt x="5022" y="4337"/>
                    </a:cubicBezTo>
                    <a:cubicBezTo>
                      <a:pt x="5045" y="4269"/>
                      <a:pt x="5090" y="4178"/>
                      <a:pt x="5136" y="4109"/>
                    </a:cubicBezTo>
                    <a:cubicBezTo>
                      <a:pt x="5159" y="4041"/>
                      <a:pt x="5204" y="3949"/>
                      <a:pt x="5227" y="3858"/>
                    </a:cubicBezTo>
                    <a:cubicBezTo>
                      <a:pt x="5273" y="3790"/>
                      <a:pt x="5250" y="3698"/>
                      <a:pt x="5250" y="3630"/>
                    </a:cubicBezTo>
                    <a:cubicBezTo>
                      <a:pt x="5227" y="3538"/>
                      <a:pt x="5227" y="3447"/>
                      <a:pt x="5182" y="3333"/>
                    </a:cubicBezTo>
                    <a:lnTo>
                      <a:pt x="5182" y="3287"/>
                    </a:lnTo>
                    <a:cubicBezTo>
                      <a:pt x="5159" y="3219"/>
                      <a:pt x="5159" y="3150"/>
                      <a:pt x="5136" y="3082"/>
                    </a:cubicBezTo>
                    <a:cubicBezTo>
                      <a:pt x="5090" y="2991"/>
                      <a:pt x="5045" y="2899"/>
                      <a:pt x="4976" y="2785"/>
                    </a:cubicBezTo>
                    <a:cubicBezTo>
                      <a:pt x="4908" y="2694"/>
                      <a:pt x="4862" y="2625"/>
                      <a:pt x="4794" y="2557"/>
                    </a:cubicBezTo>
                    <a:cubicBezTo>
                      <a:pt x="4748" y="2489"/>
                      <a:pt x="4679" y="2443"/>
                      <a:pt x="4588" y="2374"/>
                    </a:cubicBezTo>
                    <a:cubicBezTo>
                      <a:pt x="4520" y="2306"/>
                      <a:pt x="4428" y="2237"/>
                      <a:pt x="4337" y="2215"/>
                    </a:cubicBezTo>
                    <a:cubicBezTo>
                      <a:pt x="4269" y="2169"/>
                      <a:pt x="4177" y="2123"/>
                      <a:pt x="4063" y="2101"/>
                    </a:cubicBezTo>
                    <a:lnTo>
                      <a:pt x="3812" y="2101"/>
                    </a:lnTo>
                    <a:cubicBezTo>
                      <a:pt x="3766" y="2101"/>
                      <a:pt x="3744" y="2101"/>
                      <a:pt x="3675" y="2123"/>
                    </a:cubicBezTo>
                    <a:lnTo>
                      <a:pt x="3629" y="2123"/>
                    </a:lnTo>
                    <a:cubicBezTo>
                      <a:pt x="3584" y="2123"/>
                      <a:pt x="3561" y="2146"/>
                      <a:pt x="3515" y="2146"/>
                    </a:cubicBezTo>
                    <a:cubicBezTo>
                      <a:pt x="3424" y="2169"/>
                      <a:pt x="3356" y="2215"/>
                      <a:pt x="3264" y="2260"/>
                    </a:cubicBezTo>
                    <a:cubicBezTo>
                      <a:pt x="3150" y="2306"/>
                      <a:pt x="3036" y="2374"/>
                      <a:pt x="2922" y="2466"/>
                    </a:cubicBezTo>
                    <a:cubicBezTo>
                      <a:pt x="2831" y="2534"/>
                      <a:pt x="2739" y="2603"/>
                      <a:pt x="2648" y="2648"/>
                    </a:cubicBezTo>
                    <a:cubicBezTo>
                      <a:pt x="2694" y="2580"/>
                      <a:pt x="2716" y="2489"/>
                      <a:pt x="2785" y="2397"/>
                    </a:cubicBezTo>
                    <a:cubicBezTo>
                      <a:pt x="2831" y="2329"/>
                      <a:pt x="2876" y="2260"/>
                      <a:pt x="2922" y="2192"/>
                    </a:cubicBezTo>
                    <a:lnTo>
                      <a:pt x="2945" y="2123"/>
                    </a:lnTo>
                    <a:cubicBezTo>
                      <a:pt x="2990" y="2078"/>
                      <a:pt x="3013" y="2032"/>
                      <a:pt x="3036" y="1986"/>
                    </a:cubicBezTo>
                    <a:cubicBezTo>
                      <a:pt x="3082" y="1872"/>
                      <a:pt x="3127" y="1781"/>
                      <a:pt x="3150" y="1667"/>
                    </a:cubicBezTo>
                    <a:lnTo>
                      <a:pt x="3173" y="1644"/>
                    </a:lnTo>
                    <a:cubicBezTo>
                      <a:pt x="3196" y="1576"/>
                      <a:pt x="3219" y="1507"/>
                      <a:pt x="3241" y="1439"/>
                    </a:cubicBezTo>
                    <a:cubicBezTo>
                      <a:pt x="3241" y="1347"/>
                      <a:pt x="3264" y="1256"/>
                      <a:pt x="3264" y="1165"/>
                    </a:cubicBezTo>
                    <a:cubicBezTo>
                      <a:pt x="3287" y="1005"/>
                      <a:pt x="3241" y="822"/>
                      <a:pt x="3150" y="663"/>
                    </a:cubicBezTo>
                    <a:cubicBezTo>
                      <a:pt x="3104" y="548"/>
                      <a:pt x="3013" y="480"/>
                      <a:pt x="2968" y="411"/>
                    </a:cubicBezTo>
                    <a:cubicBezTo>
                      <a:pt x="2945" y="389"/>
                      <a:pt x="2922" y="366"/>
                      <a:pt x="2876" y="343"/>
                    </a:cubicBezTo>
                    <a:lnTo>
                      <a:pt x="2853" y="320"/>
                    </a:lnTo>
                    <a:cubicBezTo>
                      <a:pt x="2831" y="297"/>
                      <a:pt x="2831" y="297"/>
                      <a:pt x="2808" y="274"/>
                    </a:cubicBezTo>
                    <a:cubicBezTo>
                      <a:pt x="2785" y="274"/>
                      <a:pt x="2762" y="252"/>
                      <a:pt x="2739" y="252"/>
                    </a:cubicBezTo>
                    <a:cubicBezTo>
                      <a:pt x="2716" y="229"/>
                      <a:pt x="2671" y="206"/>
                      <a:pt x="2648" y="183"/>
                    </a:cubicBezTo>
                    <a:cubicBezTo>
                      <a:pt x="2602" y="160"/>
                      <a:pt x="2534" y="138"/>
                      <a:pt x="2488" y="138"/>
                    </a:cubicBezTo>
                    <a:lnTo>
                      <a:pt x="2443" y="115"/>
                    </a:lnTo>
                    <a:lnTo>
                      <a:pt x="2397" y="92"/>
                    </a:lnTo>
                    <a:cubicBezTo>
                      <a:pt x="2328" y="69"/>
                      <a:pt x="2237" y="23"/>
                      <a:pt x="2146" y="23"/>
                    </a:cubicBezTo>
                    <a:cubicBezTo>
                      <a:pt x="2077" y="1"/>
                      <a:pt x="2032" y="1"/>
                      <a:pt x="1963"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00" name="Google Shape;7892;p34">
                <a:extLst>
                  <a:ext uri="{FF2B5EF4-FFF2-40B4-BE49-F238E27FC236}">
                    <a16:creationId xmlns:a16="http://schemas.microsoft.com/office/drawing/2014/main" id="{F19C78FD-774D-B178-FEFE-F92A0735E34C}"/>
                  </a:ext>
                </a:extLst>
              </p:cNvPr>
              <p:cNvSpPr/>
              <p:nvPr/>
            </p:nvSpPr>
            <p:spPr>
              <a:xfrm>
                <a:off x="4798450" y="4736575"/>
                <a:ext cx="128975" cy="109575"/>
              </a:xfrm>
              <a:custGeom>
                <a:avLst/>
                <a:gdLst/>
                <a:ahLst/>
                <a:cxnLst/>
                <a:rect l="l" t="t" r="r" b="b"/>
                <a:pathLst>
                  <a:path w="5159" h="4383" extrusionOk="0">
                    <a:moveTo>
                      <a:pt x="2119" y="3987"/>
                    </a:moveTo>
                    <a:lnTo>
                      <a:pt x="2119" y="3987"/>
                    </a:lnTo>
                    <a:cubicBezTo>
                      <a:pt x="2113" y="3990"/>
                      <a:pt x="2106" y="3992"/>
                      <a:pt x="2100" y="3995"/>
                    </a:cubicBezTo>
                    <a:cubicBezTo>
                      <a:pt x="2109" y="3995"/>
                      <a:pt x="2114" y="3991"/>
                      <a:pt x="2119" y="3987"/>
                    </a:cubicBezTo>
                    <a:close/>
                    <a:moveTo>
                      <a:pt x="3903" y="0"/>
                    </a:moveTo>
                    <a:cubicBezTo>
                      <a:pt x="3880" y="0"/>
                      <a:pt x="3835" y="23"/>
                      <a:pt x="3812" y="23"/>
                    </a:cubicBezTo>
                    <a:cubicBezTo>
                      <a:pt x="3812" y="23"/>
                      <a:pt x="3812" y="46"/>
                      <a:pt x="3812" y="46"/>
                    </a:cubicBezTo>
                    <a:cubicBezTo>
                      <a:pt x="3789" y="46"/>
                      <a:pt x="3789" y="46"/>
                      <a:pt x="3766" y="69"/>
                    </a:cubicBezTo>
                    <a:cubicBezTo>
                      <a:pt x="3743" y="92"/>
                      <a:pt x="3743" y="114"/>
                      <a:pt x="3721" y="137"/>
                    </a:cubicBezTo>
                    <a:cubicBezTo>
                      <a:pt x="3652" y="160"/>
                      <a:pt x="3607" y="206"/>
                      <a:pt x="3538" y="251"/>
                    </a:cubicBezTo>
                    <a:cubicBezTo>
                      <a:pt x="3447" y="297"/>
                      <a:pt x="3355" y="366"/>
                      <a:pt x="3264" y="411"/>
                    </a:cubicBezTo>
                    <a:cubicBezTo>
                      <a:pt x="3173" y="480"/>
                      <a:pt x="3082" y="548"/>
                      <a:pt x="2990" y="594"/>
                    </a:cubicBezTo>
                    <a:cubicBezTo>
                      <a:pt x="2945" y="617"/>
                      <a:pt x="2899" y="662"/>
                      <a:pt x="2853" y="685"/>
                    </a:cubicBezTo>
                    <a:cubicBezTo>
                      <a:pt x="2808" y="708"/>
                      <a:pt x="2762" y="731"/>
                      <a:pt x="2739" y="754"/>
                    </a:cubicBezTo>
                    <a:cubicBezTo>
                      <a:pt x="2648" y="822"/>
                      <a:pt x="2579" y="868"/>
                      <a:pt x="2511" y="936"/>
                    </a:cubicBezTo>
                    <a:cubicBezTo>
                      <a:pt x="2420" y="982"/>
                      <a:pt x="2351" y="1028"/>
                      <a:pt x="2260" y="1073"/>
                    </a:cubicBezTo>
                    <a:cubicBezTo>
                      <a:pt x="2191" y="1142"/>
                      <a:pt x="2123" y="1187"/>
                      <a:pt x="2032" y="1233"/>
                    </a:cubicBezTo>
                    <a:cubicBezTo>
                      <a:pt x="1963" y="1301"/>
                      <a:pt x="1872" y="1370"/>
                      <a:pt x="1803" y="1438"/>
                    </a:cubicBezTo>
                    <a:cubicBezTo>
                      <a:pt x="1712" y="1484"/>
                      <a:pt x="1644" y="1552"/>
                      <a:pt x="1575" y="1621"/>
                    </a:cubicBezTo>
                    <a:cubicBezTo>
                      <a:pt x="1484" y="1689"/>
                      <a:pt x="1392" y="1758"/>
                      <a:pt x="1324" y="1804"/>
                    </a:cubicBezTo>
                    <a:cubicBezTo>
                      <a:pt x="1233" y="1895"/>
                      <a:pt x="1141" y="1963"/>
                      <a:pt x="1050" y="2032"/>
                    </a:cubicBezTo>
                    <a:cubicBezTo>
                      <a:pt x="959" y="2100"/>
                      <a:pt x="890" y="2192"/>
                      <a:pt x="822" y="2260"/>
                    </a:cubicBezTo>
                    <a:cubicBezTo>
                      <a:pt x="799" y="2283"/>
                      <a:pt x="799" y="2306"/>
                      <a:pt x="799" y="2329"/>
                    </a:cubicBezTo>
                    <a:cubicBezTo>
                      <a:pt x="776" y="2351"/>
                      <a:pt x="776" y="2351"/>
                      <a:pt x="753" y="2374"/>
                    </a:cubicBezTo>
                    <a:cubicBezTo>
                      <a:pt x="753" y="2374"/>
                      <a:pt x="753" y="2397"/>
                      <a:pt x="753" y="2397"/>
                    </a:cubicBezTo>
                    <a:cubicBezTo>
                      <a:pt x="731" y="2420"/>
                      <a:pt x="731" y="2420"/>
                      <a:pt x="731" y="2420"/>
                    </a:cubicBezTo>
                    <a:cubicBezTo>
                      <a:pt x="662" y="2488"/>
                      <a:pt x="616" y="2534"/>
                      <a:pt x="571" y="2602"/>
                    </a:cubicBezTo>
                    <a:cubicBezTo>
                      <a:pt x="502" y="2671"/>
                      <a:pt x="457" y="2717"/>
                      <a:pt x="411" y="2785"/>
                    </a:cubicBezTo>
                    <a:cubicBezTo>
                      <a:pt x="365" y="2785"/>
                      <a:pt x="343" y="2785"/>
                      <a:pt x="320" y="2808"/>
                    </a:cubicBezTo>
                    <a:cubicBezTo>
                      <a:pt x="251" y="2808"/>
                      <a:pt x="206" y="2876"/>
                      <a:pt x="183" y="2922"/>
                    </a:cubicBezTo>
                    <a:cubicBezTo>
                      <a:pt x="160" y="2945"/>
                      <a:pt x="160" y="2990"/>
                      <a:pt x="137" y="3013"/>
                    </a:cubicBezTo>
                    <a:cubicBezTo>
                      <a:pt x="114" y="3082"/>
                      <a:pt x="91" y="3127"/>
                      <a:pt x="91" y="3173"/>
                    </a:cubicBezTo>
                    <a:cubicBezTo>
                      <a:pt x="69" y="3219"/>
                      <a:pt x="69" y="3264"/>
                      <a:pt x="69" y="3287"/>
                    </a:cubicBezTo>
                    <a:cubicBezTo>
                      <a:pt x="46" y="3379"/>
                      <a:pt x="23" y="3447"/>
                      <a:pt x="23" y="3538"/>
                    </a:cubicBezTo>
                    <a:cubicBezTo>
                      <a:pt x="23" y="3561"/>
                      <a:pt x="23" y="3607"/>
                      <a:pt x="23" y="3652"/>
                    </a:cubicBezTo>
                    <a:cubicBezTo>
                      <a:pt x="23" y="3698"/>
                      <a:pt x="23" y="3721"/>
                      <a:pt x="46" y="3767"/>
                    </a:cubicBezTo>
                    <a:cubicBezTo>
                      <a:pt x="23" y="3789"/>
                      <a:pt x="23" y="3789"/>
                      <a:pt x="23" y="3812"/>
                    </a:cubicBezTo>
                    <a:cubicBezTo>
                      <a:pt x="0" y="3926"/>
                      <a:pt x="91" y="4040"/>
                      <a:pt x="160" y="4132"/>
                    </a:cubicBezTo>
                    <a:cubicBezTo>
                      <a:pt x="206" y="4177"/>
                      <a:pt x="274" y="4223"/>
                      <a:pt x="320" y="4269"/>
                    </a:cubicBezTo>
                    <a:cubicBezTo>
                      <a:pt x="365" y="4292"/>
                      <a:pt x="411" y="4292"/>
                      <a:pt x="434" y="4314"/>
                    </a:cubicBezTo>
                    <a:cubicBezTo>
                      <a:pt x="502" y="4337"/>
                      <a:pt x="548" y="4360"/>
                      <a:pt x="594" y="4360"/>
                    </a:cubicBezTo>
                    <a:cubicBezTo>
                      <a:pt x="685" y="4383"/>
                      <a:pt x="776" y="4383"/>
                      <a:pt x="868" y="4383"/>
                    </a:cubicBezTo>
                    <a:cubicBezTo>
                      <a:pt x="959" y="4383"/>
                      <a:pt x="1050" y="4360"/>
                      <a:pt x="1119" y="4337"/>
                    </a:cubicBezTo>
                    <a:cubicBezTo>
                      <a:pt x="1278" y="4314"/>
                      <a:pt x="1438" y="4269"/>
                      <a:pt x="1598" y="4200"/>
                    </a:cubicBezTo>
                    <a:cubicBezTo>
                      <a:pt x="1773" y="4135"/>
                      <a:pt x="1948" y="4069"/>
                      <a:pt x="2123" y="3983"/>
                    </a:cubicBezTo>
                    <a:lnTo>
                      <a:pt x="2123" y="3983"/>
                    </a:lnTo>
                    <a:cubicBezTo>
                      <a:pt x="2122" y="3984"/>
                      <a:pt x="2120" y="3986"/>
                      <a:pt x="2119" y="3987"/>
                    </a:cubicBezTo>
                    <a:lnTo>
                      <a:pt x="2119" y="3987"/>
                    </a:lnTo>
                    <a:cubicBezTo>
                      <a:pt x="2224" y="3944"/>
                      <a:pt x="2312" y="3900"/>
                      <a:pt x="2420" y="3835"/>
                    </a:cubicBezTo>
                    <a:cubicBezTo>
                      <a:pt x="2511" y="3789"/>
                      <a:pt x="2602" y="3744"/>
                      <a:pt x="2694" y="3698"/>
                    </a:cubicBezTo>
                    <a:cubicBezTo>
                      <a:pt x="2762" y="3652"/>
                      <a:pt x="2853" y="3584"/>
                      <a:pt x="2922" y="3538"/>
                    </a:cubicBezTo>
                    <a:cubicBezTo>
                      <a:pt x="3013" y="3493"/>
                      <a:pt x="3082" y="3447"/>
                      <a:pt x="3173" y="3379"/>
                    </a:cubicBezTo>
                    <a:cubicBezTo>
                      <a:pt x="3287" y="3287"/>
                      <a:pt x="3424" y="3196"/>
                      <a:pt x="3538" y="3105"/>
                    </a:cubicBezTo>
                    <a:cubicBezTo>
                      <a:pt x="3607" y="3059"/>
                      <a:pt x="3652" y="3013"/>
                      <a:pt x="3698" y="2968"/>
                    </a:cubicBezTo>
                    <a:cubicBezTo>
                      <a:pt x="3766" y="2922"/>
                      <a:pt x="3812" y="2899"/>
                      <a:pt x="3880" y="2854"/>
                    </a:cubicBezTo>
                    <a:cubicBezTo>
                      <a:pt x="3949" y="2785"/>
                      <a:pt x="4017" y="2739"/>
                      <a:pt x="4086" y="2694"/>
                    </a:cubicBezTo>
                    <a:cubicBezTo>
                      <a:pt x="4177" y="2625"/>
                      <a:pt x="4268" y="2557"/>
                      <a:pt x="4337" y="2488"/>
                    </a:cubicBezTo>
                    <a:cubicBezTo>
                      <a:pt x="4360" y="2488"/>
                      <a:pt x="4360" y="2465"/>
                      <a:pt x="4383" y="2465"/>
                    </a:cubicBezTo>
                    <a:cubicBezTo>
                      <a:pt x="4383" y="2443"/>
                      <a:pt x="4405" y="2443"/>
                      <a:pt x="4405" y="2443"/>
                    </a:cubicBezTo>
                    <a:cubicBezTo>
                      <a:pt x="4542" y="2329"/>
                      <a:pt x="4657" y="2237"/>
                      <a:pt x="4793" y="2146"/>
                    </a:cubicBezTo>
                    <a:cubicBezTo>
                      <a:pt x="4862" y="2077"/>
                      <a:pt x="4953" y="2009"/>
                      <a:pt x="5022" y="1941"/>
                    </a:cubicBezTo>
                    <a:cubicBezTo>
                      <a:pt x="5022" y="1941"/>
                      <a:pt x="5045" y="1918"/>
                      <a:pt x="5067" y="1918"/>
                    </a:cubicBezTo>
                    <a:cubicBezTo>
                      <a:pt x="5090" y="1872"/>
                      <a:pt x="5113" y="1849"/>
                      <a:pt x="5113" y="1804"/>
                    </a:cubicBezTo>
                    <a:lnTo>
                      <a:pt x="5136" y="1804"/>
                    </a:lnTo>
                    <a:cubicBezTo>
                      <a:pt x="5136" y="1781"/>
                      <a:pt x="5159" y="1758"/>
                      <a:pt x="5159" y="1712"/>
                    </a:cubicBezTo>
                    <a:cubicBezTo>
                      <a:pt x="5159" y="1667"/>
                      <a:pt x="5113" y="1621"/>
                      <a:pt x="5067" y="1598"/>
                    </a:cubicBezTo>
                    <a:cubicBezTo>
                      <a:pt x="5045" y="1587"/>
                      <a:pt x="5022" y="1581"/>
                      <a:pt x="4999" y="1581"/>
                    </a:cubicBezTo>
                    <a:cubicBezTo>
                      <a:pt x="4976" y="1581"/>
                      <a:pt x="4953" y="1587"/>
                      <a:pt x="4930" y="1598"/>
                    </a:cubicBezTo>
                    <a:lnTo>
                      <a:pt x="4908" y="1598"/>
                    </a:lnTo>
                    <a:cubicBezTo>
                      <a:pt x="4885" y="1621"/>
                      <a:pt x="4885" y="1621"/>
                      <a:pt x="4862" y="1644"/>
                    </a:cubicBezTo>
                    <a:cubicBezTo>
                      <a:pt x="4839" y="1667"/>
                      <a:pt x="4793" y="1667"/>
                      <a:pt x="4771" y="1689"/>
                    </a:cubicBezTo>
                    <a:cubicBezTo>
                      <a:pt x="4725" y="1735"/>
                      <a:pt x="4679" y="1758"/>
                      <a:pt x="4634" y="1804"/>
                    </a:cubicBezTo>
                    <a:cubicBezTo>
                      <a:pt x="4565" y="1849"/>
                      <a:pt x="4520" y="1895"/>
                      <a:pt x="4451" y="1941"/>
                    </a:cubicBezTo>
                    <a:cubicBezTo>
                      <a:pt x="4383" y="2009"/>
                      <a:pt x="4314" y="2055"/>
                      <a:pt x="4246" y="2123"/>
                    </a:cubicBezTo>
                    <a:cubicBezTo>
                      <a:pt x="4223" y="2123"/>
                      <a:pt x="4223" y="2123"/>
                      <a:pt x="4200" y="2146"/>
                    </a:cubicBezTo>
                    <a:cubicBezTo>
                      <a:pt x="4154" y="2169"/>
                      <a:pt x="4109" y="2214"/>
                      <a:pt x="4063" y="2237"/>
                    </a:cubicBezTo>
                    <a:cubicBezTo>
                      <a:pt x="3995" y="2306"/>
                      <a:pt x="3926" y="2351"/>
                      <a:pt x="3858" y="2397"/>
                    </a:cubicBezTo>
                    <a:cubicBezTo>
                      <a:pt x="3789" y="2443"/>
                      <a:pt x="3743" y="2465"/>
                      <a:pt x="3675" y="2511"/>
                    </a:cubicBezTo>
                    <a:cubicBezTo>
                      <a:pt x="3629" y="2557"/>
                      <a:pt x="3584" y="2580"/>
                      <a:pt x="3538" y="2625"/>
                    </a:cubicBezTo>
                    <a:cubicBezTo>
                      <a:pt x="3424" y="2694"/>
                      <a:pt x="3333" y="2785"/>
                      <a:pt x="3219" y="2854"/>
                    </a:cubicBezTo>
                    <a:cubicBezTo>
                      <a:pt x="3082" y="2968"/>
                      <a:pt x="2945" y="3059"/>
                      <a:pt x="2808" y="3150"/>
                    </a:cubicBezTo>
                    <a:cubicBezTo>
                      <a:pt x="2671" y="3242"/>
                      <a:pt x="2557" y="3333"/>
                      <a:pt x="2420" y="3401"/>
                    </a:cubicBezTo>
                    <a:cubicBezTo>
                      <a:pt x="2351" y="3447"/>
                      <a:pt x="2260" y="3493"/>
                      <a:pt x="2191" y="3515"/>
                    </a:cubicBezTo>
                    <a:cubicBezTo>
                      <a:pt x="2123" y="3561"/>
                      <a:pt x="2032" y="3607"/>
                      <a:pt x="1963" y="3630"/>
                    </a:cubicBezTo>
                    <a:cubicBezTo>
                      <a:pt x="1940" y="3652"/>
                      <a:pt x="1895" y="3652"/>
                      <a:pt x="1872" y="3675"/>
                    </a:cubicBezTo>
                    <a:lnTo>
                      <a:pt x="1872" y="3675"/>
                    </a:lnTo>
                    <a:cubicBezTo>
                      <a:pt x="1708" y="3755"/>
                      <a:pt x="1560" y="3818"/>
                      <a:pt x="1392" y="3881"/>
                    </a:cubicBezTo>
                    <a:cubicBezTo>
                      <a:pt x="1278" y="3903"/>
                      <a:pt x="1187" y="3926"/>
                      <a:pt x="1096" y="3949"/>
                    </a:cubicBezTo>
                    <a:cubicBezTo>
                      <a:pt x="1050" y="3972"/>
                      <a:pt x="1004" y="3972"/>
                      <a:pt x="936" y="3995"/>
                    </a:cubicBezTo>
                    <a:lnTo>
                      <a:pt x="731" y="3995"/>
                    </a:lnTo>
                    <a:cubicBezTo>
                      <a:pt x="685" y="3995"/>
                      <a:pt x="639" y="3972"/>
                      <a:pt x="594" y="3972"/>
                    </a:cubicBezTo>
                    <a:cubicBezTo>
                      <a:pt x="594" y="3949"/>
                      <a:pt x="571" y="3949"/>
                      <a:pt x="548" y="3926"/>
                    </a:cubicBezTo>
                    <a:cubicBezTo>
                      <a:pt x="525" y="3926"/>
                      <a:pt x="525" y="3903"/>
                      <a:pt x="502" y="3881"/>
                    </a:cubicBezTo>
                    <a:cubicBezTo>
                      <a:pt x="479" y="3835"/>
                      <a:pt x="457" y="3812"/>
                      <a:pt x="411" y="3767"/>
                    </a:cubicBezTo>
                    <a:cubicBezTo>
                      <a:pt x="388" y="3744"/>
                      <a:pt x="388" y="3744"/>
                      <a:pt x="388" y="3744"/>
                    </a:cubicBezTo>
                    <a:cubicBezTo>
                      <a:pt x="388" y="3721"/>
                      <a:pt x="388" y="3698"/>
                      <a:pt x="365" y="3675"/>
                    </a:cubicBezTo>
                    <a:cubicBezTo>
                      <a:pt x="365" y="3652"/>
                      <a:pt x="365" y="3630"/>
                      <a:pt x="365" y="3607"/>
                    </a:cubicBezTo>
                    <a:cubicBezTo>
                      <a:pt x="388" y="3561"/>
                      <a:pt x="388" y="3515"/>
                      <a:pt x="388" y="3493"/>
                    </a:cubicBezTo>
                    <a:cubicBezTo>
                      <a:pt x="434" y="3424"/>
                      <a:pt x="479" y="3333"/>
                      <a:pt x="502" y="3264"/>
                    </a:cubicBezTo>
                    <a:cubicBezTo>
                      <a:pt x="525" y="3219"/>
                      <a:pt x="548" y="3173"/>
                      <a:pt x="571" y="3127"/>
                    </a:cubicBezTo>
                    <a:cubicBezTo>
                      <a:pt x="685" y="2990"/>
                      <a:pt x="822" y="2876"/>
                      <a:pt x="936" y="2739"/>
                    </a:cubicBezTo>
                    <a:cubicBezTo>
                      <a:pt x="1004" y="2671"/>
                      <a:pt x="1073" y="2602"/>
                      <a:pt x="1141" y="2534"/>
                    </a:cubicBezTo>
                    <a:cubicBezTo>
                      <a:pt x="1187" y="2511"/>
                      <a:pt x="1210" y="2488"/>
                      <a:pt x="1256" y="2465"/>
                    </a:cubicBezTo>
                    <a:cubicBezTo>
                      <a:pt x="1324" y="2397"/>
                      <a:pt x="1392" y="2329"/>
                      <a:pt x="1461" y="2283"/>
                    </a:cubicBezTo>
                    <a:cubicBezTo>
                      <a:pt x="1598" y="2169"/>
                      <a:pt x="1735" y="2077"/>
                      <a:pt x="1872" y="1963"/>
                    </a:cubicBezTo>
                    <a:cubicBezTo>
                      <a:pt x="1940" y="1918"/>
                      <a:pt x="2009" y="1872"/>
                      <a:pt x="2077" y="1826"/>
                    </a:cubicBezTo>
                    <a:cubicBezTo>
                      <a:pt x="2146" y="1758"/>
                      <a:pt x="2191" y="1712"/>
                      <a:pt x="2260" y="1667"/>
                    </a:cubicBezTo>
                    <a:cubicBezTo>
                      <a:pt x="2328" y="1621"/>
                      <a:pt x="2397" y="1552"/>
                      <a:pt x="2442" y="1507"/>
                    </a:cubicBezTo>
                    <a:cubicBezTo>
                      <a:pt x="2511" y="1461"/>
                      <a:pt x="2602" y="1393"/>
                      <a:pt x="2671" y="1347"/>
                    </a:cubicBezTo>
                    <a:cubicBezTo>
                      <a:pt x="2739" y="1301"/>
                      <a:pt x="2808" y="1233"/>
                      <a:pt x="2876" y="1187"/>
                    </a:cubicBezTo>
                    <a:cubicBezTo>
                      <a:pt x="2945" y="1142"/>
                      <a:pt x="3036" y="1073"/>
                      <a:pt x="3127" y="1028"/>
                    </a:cubicBezTo>
                    <a:cubicBezTo>
                      <a:pt x="3196" y="982"/>
                      <a:pt x="3287" y="913"/>
                      <a:pt x="3355" y="868"/>
                    </a:cubicBezTo>
                    <a:cubicBezTo>
                      <a:pt x="3424" y="822"/>
                      <a:pt x="3515" y="776"/>
                      <a:pt x="3584" y="731"/>
                    </a:cubicBezTo>
                    <a:cubicBezTo>
                      <a:pt x="3698" y="662"/>
                      <a:pt x="3812" y="571"/>
                      <a:pt x="3903" y="480"/>
                    </a:cubicBezTo>
                    <a:cubicBezTo>
                      <a:pt x="3949" y="457"/>
                      <a:pt x="3972" y="434"/>
                      <a:pt x="3995" y="388"/>
                    </a:cubicBezTo>
                    <a:cubicBezTo>
                      <a:pt x="4017" y="366"/>
                      <a:pt x="4040" y="343"/>
                      <a:pt x="4063" y="320"/>
                    </a:cubicBezTo>
                    <a:cubicBezTo>
                      <a:pt x="4063" y="297"/>
                      <a:pt x="4086" y="251"/>
                      <a:pt x="4086" y="229"/>
                    </a:cubicBezTo>
                    <a:cubicBezTo>
                      <a:pt x="4109" y="183"/>
                      <a:pt x="4086" y="137"/>
                      <a:pt x="4063" y="92"/>
                    </a:cubicBezTo>
                    <a:cubicBezTo>
                      <a:pt x="4040" y="46"/>
                      <a:pt x="3995" y="23"/>
                      <a:pt x="394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01" name="Google Shape;7893;p34">
                <a:extLst>
                  <a:ext uri="{FF2B5EF4-FFF2-40B4-BE49-F238E27FC236}">
                    <a16:creationId xmlns:a16="http://schemas.microsoft.com/office/drawing/2014/main" id="{1AABE8A0-669C-767E-4D18-D174422737CB}"/>
                  </a:ext>
                </a:extLst>
              </p:cNvPr>
              <p:cNvSpPr/>
              <p:nvPr/>
            </p:nvSpPr>
            <p:spPr>
              <a:xfrm>
                <a:off x="4902300" y="4649825"/>
                <a:ext cx="77625" cy="121575"/>
              </a:xfrm>
              <a:custGeom>
                <a:avLst/>
                <a:gdLst/>
                <a:ahLst/>
                <a:cxnLst/>
                <a:rect l="l" t="t" r="r" b="b"/>
                <a:pathLst>
                  <a:path w="3105" h="4863" extrusionOk="0">
                    <a:moveTo>
                      <a:pt x="1941" y="1"/>
                    </a:moveTo>
                    <a:cubicBezTo>
                      <a:pt x="1895" y="24"/>
                      <a:pt x="1849" y="24"/>
                      <a:pt x="1804" y="24"/>
                    </a:cubicBezTo>
                    <a:cubicBezTo>
                      <a:pt x="1758" y="47"/>
                      <a:pt x="1712" y="69"/>
                      <a:pt x="1667" y="69"/>
                    </a:cubicBezTo>
                    <a:cubicBezTo>
                      <a:pt x="1575" y="115"/>
                      <a:pt x="1484" y="161"/>
                      <a:pt x="1393" y="229"/>
                    </a:cubicBezTo>
                    <a:cubicBezTo>
                      <a:pt x="1324" y="275"/>
                      <a:pt x="1256" y="320"/>
                      <a:pt x="1187" y="389"/>
                    </a:cubicBezTo>
                    <a:cubicBezTo>
                      <a:pt x="1119" y="457"/>
                      <a:pt x="1027" y="526"/>
                      <a:pt x="959" y="617"/>
                    </a:cubicBezTo>
                    <a:cubicBezTo>
                      <a:pt x="913" y="686"/>
                      <a:pt x="845" y="754"/>
                      <a:pt x="799" y="823"/>
                    </a:cubicBezTo>
                    <a:cubicBezTo>
                      <a:pt x="685" y="982"/>
                      <a:pt x="594" y="1142"/>
                      <a:pt x="503" y="1325"/>
                    </a:cubicBezTo>
                    <a:cubicBezTo>
                      <a:pt x="411" y="1507"/>
                      <a:pt x="343" y="1690"/>
                      <a:pt x="274" y="1873"/>
                    </a:cubicBezTo>
                    <a:cubicBezTo>
                      <a:pt x="251" y="1964"/>
                      <a:pt x="206" y="2055"/>
                      <a:pt x="183" y="2147"/>
                    </a:cubicBezTo>
                    <a:cubicBezTo>
                      <a:pt x="137" y="2238"/>
                      <a:pt x="114" y="2329"/>
                      <a:pt x="92" y="2443"/>
                    </a:cubicBezTo>
                    <a:cubicBezTo>
                      <a:pt x="46" y="2626"/>
                      <a:pt x="23" y="2808"/>
                      <a:pt x="23" y="3014"/>
                    </a:cubicBezTo>
                    <a:cubicBezTo>
                      <a:pt x="23" y="3105"/>
                      <a:pt x="23" y="3196"/>
                      <a:pt x="23" y="3288"/>
                    </a:cubicBezTo>
                    <a:cubicBezTo>
                      <a:pt x="23" y="3356"/>
                      <a:pt x="23" y="3425"/>
                      <a:pt x="23" y="3470"/>
                    </a:cubicBezTo>
                    <a:cubicBezTo>
                      <a:pt x="23" y="3516"/>
                      <a:pt x="23" y="3539"/>
                      <a:pt x="46" y="3584"/>
                    </a:cubicBezTo>
                    <a:lnTo>
                      <a:pt x="46" y="3607"/>
                    </a:lnTo>
                    <a:cubicBezTo>
                      <a:pt x="46" y="3653"/>
                      <a:pt x="46" y="3676"/>
                      <a:pt x="46" y="3699"/>
                    </a:cubicBezTo>
                    <a:cubicBezTo>
                      <a:pt x="46" y="3790"/>
                      <a:pt x="46" y="3881"/>
                      <a:pt x="46" y="3973"/>
                    </a:cubicBezTo>
                    <a:cubicBezTo>
                      <a:pt x="46" y="4064"/>
                      <a:pt x="46" y="4155"/>
                      <a:pt x="23" y="4269"/>
                    </a:cubicBezTo>
                    <a:cubicBezTo>
                      <a:pt x="23" y="4338"/>
                      <a:pt x="23" y="4429"/>
                      <a:pt x="23" y="4520"/>
                    </a:cubicBezTo>
                    <a:cubicBezTo>
                      <a:pt x="23" y="4566"/>
                      <a:pt x="23" y="4612"/>
                      <a:pt x="0" y="4657"/>
                    </a:cubicBezTo>
                    <a:cubicBezTo>
                      <a:pt x="0" y="4657"/>
                      <a:pt x="0" y="4680"/>
                      <a:pt x="0" y="4703"/>
                    </a:cubicBezTo>
                    <a:cubicBezTo>
                      <a:pt x="0" y="4726"/>
                      <a:pt x="0" y="4726"/>
                      <a:pt x="0" y="4749"/>
                    </a:cubicBezTo>
                    <a:cubicBezTo>
                      <a:pt x="0" y="4771"/>
                      <a:pt x="23" y="4771"/>
                      <a:pt x="23" y="4794"/>
                    </a:cubicBezTo>
                    <a:cubicBezTo>
                      <a:pt x="23" y="4840"/>
                      <a:pt x="92" y="4863"/>
                      <a:pt x="114" y="4863"/>
                    </a:cubicBezTo>
                    <a:cubicBezTo>
                      <a:pt x="229" y="4863"/>
                      <a:pt x="274" y="4771"/>
                      <a:pt x="297" y="4703"/>
                    </a:cubicBezTo>
                    <a:cubicBezTo>
                      <a:pt x="320" y="4657"/>
                      <a:pt x="343" y="4589"/>
                      <a:pt x="366" y="4543"/>
                    </a:cubicBezTo>
                    <a:cubicBezTo>
                      <a:pt x="411" y="4383"/>
                      <a:pt x="434" y="4246"/>
                      <a:pt x="480" y="4087"/>
                    </a:cubicBezTo>
                    <a:lnTo>
                      <a:pt x="480" y="4087"/>
                    </a:lnTo>
                    <a:lnTo>
                      <a:pt x="457" y="4132"/>
                    </a:lnTo>
                    <a:cubicBezTo>
                      <a:pt x="480" y="4018"/>
                      <a:pt x="503" y="3904"/>
                      <a:pt x="525" y="3790"/>
                    </a:cubicBezTo>
                    <a:cubicBezTo>
                      <a:pt x="548" y="3699"/>
                      <a:pt x="571" y="3607"/>
                      <a:pt x="594" y="3516"/>
                    </a:cubicBezTo>
                    <a:cubicBezTo>
                      <a:pt x="617" y="3379"/>
                      <a:pt x="639" y="3242"/>
                      <a:pt x="685" y="3105"/>
                    </a:cubicBezTo>
                    <a:cubicBezTo>
                      <a:pt x="731" y="2945"/>
                      <a:pt x="754" y="2808"/>
                      <a:pt x="799" y="2649"/>
                    </a:cubicBezTo>
                    <a:cubicBezTo>
                      <a:pt x="891" y="2352"/>
                      <a:pt x="1027" y="2078"/>
                      <a:pt x="1164" y="1804"/>
                    </a:cubicBezTo>
                    <a:lnTo>
                      <a:pt x="1187" y="1781"/>
                    </a:lnTo>
                    <a:cubicBezTo>
                      <a:pt x="1182" y="1781"/>
                      <a:pt x="1178" y="1782"/>
                      <a:pt x="1175" y="1784"/>
                    </a:cubicBezTo>
                    <a:lnTo>
                      <a:pt x="1175" y="1784"/>
                    </a:lnTo>
                    <a:cubicBezTo>
                      <a:pt x="1310" y="1540"/>
                      <a:pt x="1466" y="1296"/>
                      <a:pt x="1644" y="1097"/>
                    </a:cubicBezTo>
                    <a:cubicBezTo>
                      <a:pt x="1735" y="1005"/>
                      <a:pt x="1804" y="937"/>
                      <a:pt x="1895" y="868"/>
                    </a:cubicBezTo>
                    <a:cubicBezTo>
                      <a:pt x="1963" y="800"/>
                      <a:pt x="2055" y="731"/>
                      <a:pt x="2146" y="663"/>
                    </a:cubicBezTo>
                    <a:lnTo>
                      <a:pt x="2146" y="663"/>
                    </a:lnTo>
                    <a:lnTo>
                      <a:pt x="2123" y="686"/>
                    </a:lnTo>
                    <a:cubicBezTo>
                      <a:pt x="2146" y="663"/>
                      <a:pt x="2169" y="663"/>
                      <a:pt x="2192" y="640"/>
                    </a:cubicBezTo>
                    <a:cubicBezTo>
                      <a:pt x="2214" y="640"/>
                      <a:pt x="2237" y="617"/>
                      <a:pt x="2260" y="617"/>
                    </a:cubicBezTo>
                    <a:lnTo>
                      <a:pt x="2283" y="617"/>
                    </a:lnTo>
                    <a:cubicBezTo>
                      <a:pt x="2351" y="617"/>
                      <a:pt x="2420" y="640"/>
                      <a:pt x="2488" y="640"/>
                    </a:cubicBezTo>
                    <a:lnTo>
                      <a:pt x="2511" y="640"/>
                    </a:lnTo>
                    <a:cubicBezTo>
                      <a:pt x="2534" y="663"/>
                      <a:pt x="2557" y="663"/>
                      <a:pt x="2580" y="663"/>
                    </a:cubicBezTo>
                    <a:cubicBezTo>
                      <a:pt x="2625" y="663"/>
                      <a:pt x="2648" y="663"/>
                      <a:pt x="2694" y="640"/>
                    </a:cubicBezTo>
                    <a:cubicBezTo>
                      <a:pt x="2694" y="640"/>
                      <a:pt x="2717" y="663"/>
                      <a:pt x="2739" y="663"/>
                    </a:cubicBezTo>
                    <a:cubicBezTo>
                      <a:pt x="2762" y="686"/>
                      <a:pt x="2808" y="709"/>
                      <a:pt x="2831" y="731"/>
                    </a:cubicBezTo>
                    <a:cubicBezTo>
                      <a:pt x="2876" y="777"/>
                      <a:pt x="2899" y="800"/>
                      <a:pt x="2922" y="845"/>
                    </a:cubicBezTo>
                    <a:cubicBezTo>
                      <a:pt x="2945" y="868"/>
                      <a:pt x="2968" y="914"/>
                      <a:pt x="2990" y="960"/>
                    </a:cubicBezTo>
                    <a:cubicBezTo>
                      <a:pt x="2990" y="1005"/>
                      <a:pt x="2990" y="1051"/>
                      <a:pt x="2990" y="1097"/>
                    </a:cubicBezTo>
                    <a:cubicBezTo>
                      <a:pt x="3007" y="1113"/>
                      <a:pt x="3023" y="1129"/>
                      <a:pt x="3039" y="1129"/>
                    </a:cubicBezTo>
                    <a:cubicBezTo>
                      <a:pt x="3046" y="1129"/>
                      <a:pt x="3052" y="1126"/>
                      <a:pt x="3059" y="1119"/>
                    </a:cubicBezTo>
                    <a:cubicBezTo>
                      <a:pt x="3082" y="1119"/>
                      <a:pt x="3105" y="1097"/>
                      <a:pt x="3105" y="1074"/>
                    </a:cubicBezTo>
                    <a:cubicBezTo>
                      <a:pt x="3082" y="1028"/>
                      <a:pt x="3082" y="960"/>
                      <a:pt x="3059" y="914"/>
                    </a:cubicBezTo>
                    <a:cubicBezTo>
                      <a:pt x="3059" y="891"/>
                      <a:pt x="3059" y="891"/>
                      <a:pt x="3036" y="868"/>
                    </a:cubicBezTo>
                    <a:cubicBezTo>
                      <a:pt x="3036" y="845"/>
                      <a:pt x="3036" y="823"/>
                      <a:pt x="3013" y="823"/>
                    </a:cubicBezTo>
                    <a:cubicBezTo>
                      <a:pt x="2990" y="731"/>
                      <a:pt x="2945" y="663"/>
                      <a:pt x="2876" y="594"/>
                    </a:cubicBezTo>
                    <a:cubicBezTo>
                      <a:pt x="2854" y="549"/>
                      <a:pt x="2808" y="526"/>
                      <a:pt x="2785" y="503"/>
                    </a:cubicBezTo>
                    <a:cubicBezTo>
                      <a:pt x="2785" y="480"/>
                      <a:pt x="2785" y="457"/>
                      <a:pt x="2785" y="457"/>
                    </a:cubicBezTo>
                    <a:cubicBezTo>
                      <a:pt x="2785" y="412"/>
                      <a:pt x="2762" y="389"/>
                      <a:pt x="2739" y="343"/>
                    </a:cubicBezTo>
                    <a:cubicBezTo>
                      <a:pt x="2717" y="298"/>
                      <a:pt x="2671" y="275"/>
                      <a:pt x="2625" y="252"/>
                    </a:cubicBezTo>
                    <a:cubicBezTo>
                      <a:pt x="2580" y="206"/>
                      <a:pt x="2511" y="161"/>
                      <a:pt x="2465" y="138"/>
                    </a:cubicBezTo>
                    <a:cubicBezTo>
                      <a:pt x="2397" y="92"/>
                      <a:pt x="2329" y="47"/>
                      <a:pt x="2237" y="24"/>
                    </a:cubicBezTo>
                    <a:cubicBezTo>
                      <a:pt x="2192" y="1"/>
                      <a:pt x="2123" y="1"/>
                      <a:pt x="2055"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02" name="Google Shape;7894;p34">
                <a:extLst>
                  <a:ext uri="{FF2B5EF4-FFF2-40B4-BE49-F238E27FC236}">
                    <a16:creationId xmlns:a16="http://schemas.microsoft.com/office/drawing/2014/main" id="{A87842FF-6822-190E-169D-84D3FE08C728}"/>
                  </a:ext>
                </a:extLst>
              </p:cNvPr>
              <p:cNvSpPr/>
              <p:nvPr/>
            </p:nvSpPr>
            <p:spPr>
              <a:xfrm>
                <a:off x="4901725" y="4730300"/>
                <a:ext cx="4025" cy="25125"/>
              </a:xfrm>
              <a:custGeom>
                <a:avLst/>
                <a:gdLst/>
                <a:ahLst/>
                <a:cxnLst/>
                <a:rect l="l" t="t" r="r" b="b"/>
                <a:pathLst>
                  <a:path w="161" h="1005" extrusionOk="0">
                    <a:moveTo>
                      <a:pt x="69" y="0"/>
                    </a:moveTo>
                    <a:cubicBezTo>
                      <a:pt x="46" y="23"/>
                      <a:pt x="23" y="46"/>
                      <a:pt x="23" y="92"/>
                    </a:cubicBezTo>
                    <a:cubicBezTo>
                      <a:pt x="23" y="114"/>
                      <a:pt x="23" y="137"/>
                      <a:pt x="23" y="160"/>
                    </a:cubicBezTo>
                    <a:cubicBezTo>
                      <a:pt x="23" y="297"/>
                      <a:pt x="23" y="411"/>
                      <a:pt x="23" y="525"/>
                    </a:cubicBezTo>
                    <a:cubicBezTo>
                      <a:pt x="23" y="594"/>
                      <a:pt x="1" y="662"/>
                      <a:pt x="1" y="731"/>
                    </a:cubicBezTo>
                    <a:cubicBezTo>
                      <a:pt x="1" y="799"/>
                      <a:pt x="1" y="868"/>
                      <a:pt x="1" y="936"/>
                    </a:cubicBezTo>
                    <a:cubicBezTo>
                      <a:pt x="1" y="982"/>
                      <a:pt x="23" y="1005"/>
                      <a:pt x="69" y="1005"/>
                    </a:cubicBezTo>
                    <a:cubicBezTo>
                      <a:pt x="92" y="1005"/>
                      <a:pt x="137" y="982"/>
                      <a:pt x="137" y="959"/>
                    </a:cubicBezTo>
                    <a:cubicBezTo>
                      <a:pt x="137" y="868"/>
                      <a:pt x="137" y="776"/>
                      <a:pt x="137" y="708"/>
                    </a:cubicBezTo>
                    <a:cubicBezTo>
                      <a:pt x="137" y="639"/>
                      <a:pt x="160" y="571"/>
                      <a:pt x="160" y="525"/>
                    </a:cubicBezTo>
                    <a:cubicBezTo>
                      <a:pt x="160" y="457"/>
                      <a:pt x="160" y="388"/>
                      <a:pt x="160" y="343"/>
                    </a:cubicBezTo>
                    <a:cubicBezTo>
                      <a:pt x="160" y="297"/>
                      <a:pt x="160" y="274"/>
                      <a:pt x="160" y="251"/>
                    </a:cubicBezTo>
                    <a:cubicBezTo>
                      <a:pt x="160" y="183"/>
                      <a:pt x="160" y="114"/>
                      <a:pt x="160" y="69"/>
                    </a:cubicBezTo>
                    <a:cubicBezTo>
                      <a:pt x="160" y="23"/>
                      <a:pt x="115" y="0"/>
                      <a:pt x="9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03" name="Google Shape;7895;p34">
                <a:extLst>
                  <a:ext uri="{FF2B5EF4-FFF2-40B4-BE49-F238E27FC236}">
                    <a16:creationId xmlns:a16="http://schemas.microsoft.com/office/drawing/2014/main" id="{2C497309-AFFA-4383-7547-59BA94E01DDE}"/>
                  </a:ext>
                </a:extLst>
              </p:cNvPr>
              <p:cNvSpPr/>
              <p:nvPr/>
            </p:nvSpPr>
            <p:spPr>
              <a:xfrm>
                <a:off x="4945675" y="4660675"/>
                <a:ext cx="35975" cy="20800"/>
              </a:xfrm>
              <a:custGeom>
                <a:avLst/>
                <a:gdLst/>
                <a:ahLst/>
                <a:cxnLst/>
                <a:rect l="l" t="t" r="r" b="b"/>
                <a:pathLst>
                  <a:path w="1439" h="832" extrusionOk="0">
                    <a:moveTo>
                      <a:pt x="502" y="1"/>
                    </a:moveTo>
                    <a:cubicBezTo>
                      <a:pt x="411" y="23"/>
                      <a:pt x="297" y="46"/>
                      <a:pt x="206" y="69"/>
                    </a:cubicBezTo>
                    <a:cubicBezTo>
                      <a:pt x="160" y="92"/>
                      <a:pt x="114" y="115"/>
                      <a:pt x="91" y="138"/>
                    </a:cubicBezTo>
                    <a:cubicBezTo>
                      <a:pt x="69" y="160"/>
                      <a:pt x="23" y="183"/>
                      <a:pt x="23" y="206"/>
                    </a:cubicBezTo>
                    <a:cubicBezTo>
                      <a:pt x="0" y="252"/>
                      <a:pt x="0" y="297"/>
                      <a:pt x="23" y="320"/>
                    </a:cubicBezTo>
                    <a:cubicBezTo>
                      <a:pt x="38" y="320"/>
                      <a:pt x="63" y="330"/>
                      <a:pt x="85" y="330"/>
                    </a:cubicBezTo>
                    <a:cubicBezTo>
                      <a:pt x="96" y="330"/>
                      <a:pt x="107" y="328"/>
                      <a:pt x="114" y="320"/>
                    </a:cubicBezTo>
                    <a:lnTo>
                      <a:pt x="160" y="320"/>
                    </a:lnTo>
                    <a:cubicBezTo>
                      <a:pt x="183" y="320"/>
                      <a:pt x="183" y="297"/>
                      <a:pt x="206" y="297"/>
                    </a:cubicBezTo>
                    <a:cubicBezTo>
                      <a:pt x="274" y="275"/>
                      <a:pt x="320" y="252"/>
                      <a:pt x="365" y="252"/>
                    </a:cubicBezTo>
                    <a:lnTo>
                      <a:pt x="594" y="252"/>
                    </a:lnTo>
                    <a:cubicBezTo>
                      <a:pt x="662" y="252"/>
                      <a:pt x="753" y="275"/>
                      <a:pt x="822" y="297"/>
                    </a:cubicBezTo>
                    <a:cubicBezTo>
                      <a:pt x="822" y="297"/>
                      <a:pt x="822" y="297"/>
                      <a:pt x="822" y="297"/>
                    </a:cubicBezTo>
                    <a:lnTo>
                      <a:pt x="822" y="297"/>
                    </a:lnTo>
                    <a:cubicBezTo>
                      <a:pt x="822" y="297"/>
                      <a:pt x="835" y="297"/>
                      <a:pt x="841" y="307"/>
                    </a:cubicBezTo>
                    <a:lnTo>
                      <a:pt x="841" y="307"/>
                    </a:lnTo>
                    <a:cubicBezTo>
                      <a:pt x="835" y="304"/>
                      <a:pt x="828" y="301"/>
                      <a:pt x="822" y="297"/>
                    </a:cubicBezTo>
                    <a:lnTo>
                      <a:pt x="822" y="297"/>
                    </a:lnTo>
                    <a:cubicBezTo>
                      <a:pt x="822" y="297"/>
                      <a:pt x="845" y="320"/>
                      <a:pt x="845" y="320"/>
                    </a:cubicBezTo>
                    <a:cubicBezTo>
                      <a:pt x="845" y="314"/>
                      <a:pt x="843" y="310"/>
                      <a:pt x="841" y="307"/>
                    </a:cubicBezTo>
                    <a:lnTo>
                      <a:pt x="841" y="307"/>
                    </a:lnTo>
                    <a:cubicBezTo>
                      <a:pt x="880" y="327"/>
                      <a:pt x="920" y="346"/>
                      <a:pt x="959" y="366"/>
                    </a:cubicBezTo>
                    <a:cubicBezTo>
                      <a:pt x="982" y="389"/>
                      <a:pt x="982" y="389"/>
                      <a:pt x="1004" y="411"/>
                    </a:cubicBezTo>
                    <a:cubicBezTo>
                      <a:pt x="1027" y="434"/>
                      <a:pt x="1050" y="434"/>
                      <a:pt x="1073" y="457"/>
                    </a:cubicBezTo>
                    <a:lnTo>
                      <a:pt x="1050" y="457"/>
                    </a:lnTo>
                    <a:lnTo>
                      <a:pt x="1085" y="469"/>
                    </a:lnTo>
                    <a:lnTo>
                      <a:pt x="1085" y="469"/>
                    </a:lnTo>
                    <a:cubicBezTo>
                      <a:pt x="1081" y="466"/>
                      <a:pt x="1078" y="462"/>
                      <a:pt x="1073" y="457"/>
                    </a:cubicBezTo>
                    <a:lnTo>
                      <a:pt x="1073" y="457"/>
                    </a:lnTo>
                    <a:cubicBezTo>
                      <a:pt x="1077" y="461"/>
                      <a:pt x="1081" y="465"/>
                      <a:pt x="1085" y="469"/>
                    </a:cubicBezTo>
                    <a:lnTo>
                      <a:pt x="1085" y="469"/>
                    </a:lnTo>
                    <a:lnTo>
                      <a:pt x="1085" y="469"/>
                    </a:lnTo>
                    <a:lnTo>
                      <a:pt x="1085" y="469"/>
                    </a:lnTo>
                    <a:cubicBezTo>
                      <a:pt x="1087" y="471"/>
                      <a:pt x="1089" y="473"/>
                      <a:pt x="1091" y="474"/>
                    </a:cubicBezTo>
                    <a:lnTo>
                      <a:pt x="1091" y="474"/>
                    </a:lnTo>
                    <a:cubicBezTo>
                      <a:pt x="1089" y="472"/>
                      <a:pt x="1087" y="471"/>
                      <a:pt x="1085" y="469"/>
                    </a:cubicBezTo>
                    <a:lnTo>
                      <a:pt x="1085" y="469"/>
                    </a:lnTo>
                    <a:lnTo>
                      <a:pt x="1119" y="480"/>
                    </a:lnTo>
                    <a:cubicBezTo>
                      <a:pt x="1104" y="480"/>
                      <a:pt x="1099" y="480"/>
                      <a:pt x="1091" y="474"/>
                    </a:cubicBezTo>
                    <a:lnTo>
                      <a:pt x="1091" y="474"/>
                    </a:lnTo>
                    <a:cubicBezTo>
                      <a:pt x="1130" y="509"/>
                      <a:pt x="1170" y="532"/>
                      <a:pt x="1210" y="571"/>
                    </a:cubicBezTo>
                    <a:cubicBezTo>
                      <a:pt x="1233" y="594"/>
                      <a:pt x="1255" y="640"/>
                      <a:pt x="1278" y="663"/>
                    </a:cubicBezTo>
                    <a:cubicBezTo>
                      <a:pt x="1278" y="685"/>
                      <a:pt x="1278" y="685"/>
                      <a:pt x="1278" y="708"/>
                    </a:cubicBezTo>
                    <a:cubicBezTo>
                      <a:pt x="1278" y="731"/>
                      <a:pt x="1278" y="731"/>
                      <a:pt x="1278" y="754"/>
                    </a:cubicBezTo>
                    <a:cubicBezTo>
                      <a:pt x="1278" y="777"/>
                      <a:pt x="1278" y="777"/>
                      <a:pt x="1301" y="799"/>
                    </a:cubicBezTo>
                    <a:cubicBezTo>
                      <a:pt x="1301" y="822"/>
                      <a:pt x="1324" y="822"/>
                      <a:pt x="1347" y="822"/>
                    </a:cubicBezTo>
                    <a:cubicBezTo>
                      <a:pt x="1353" y="828"/>
                      <a:pt x="1362" y="831"/>
                      <a:pt x="1373" y="831"/>
                    </a:cubicBezTo>
                    <a:cubicBezTo>
                      <a:pt x="1401" y="831"/>
                      <a:pt x="1438" y="810"/>
                      <a:pt x="1438" y="777"/>
                    </a:cubicBezTo>
                    <a:cubicBezTo>
                      <a:pt x="1438" y="754"/>
                      <a:pt x="1438" y="731"/>
                      <a:pt x="1438" y="708"/>
                    </a:cubicBezTo>
                    <a:cubicBezTo>
                      <a:pt x="1438" y="685"/>
                      <a:pt x="1438" y="663"/>
                      <a:pt x="1415" y="640"/>
                    </a:cubicBezTo>
                    <a:lnTo>
                      <a:pt x="1438" y="640"/>
                    </a:lnTo>
                    <a:cubicBezTo>
                      <a:pt x="1415" y="594"/>
                      <a:pt x="1392" y="526"/>
                      <a:pt x="1370" y="480"/>
                    </a:cubicBezTo>
                    <a:cubicBezTo>
                      <a:pt x="1347" y="434"/>
                      <a:pt x="1324" y="411"/>
                      <a:pt x="1324" y="389"/>
                    </a:cubicBezTo>
                    <a:cubicBezTo>
                      <a:pt x="1278" y="343"/>
                      <a:pt x="1255" y="297"/>
                      <a:pt x="1210" y="252"/>
                    </a:cubicBezTo>
                    <a:cubicBezTo>
                      <a:pt x="1187" y="229"/>
                      <a:pt x="1164" y="206"/>
                      <a:pt x="1141" y="206"/>
                    </a:cubicBezTo>
                    <a:cubicBezTo>
                      <a:pt x="1119" y="183"/>
                      <a:pt x="1096" y="160"/>
                      <a:pt x="1073" y="138"/>
                    </a:cubicBezTo>
                    <a:cubicBezTo>
                      <a:pt x="1027" y="115"/>
                      <a:pt x="959" y="92"/>
                      <a:pt x="913" y="69"/>
                    </a:cubicBezTo>
                    <a:lnTo>
                      <a:pt x="936" y="69"/>
                    </a:lnTo>
                    <a:cubicBezTo>
                      <a:pt x="890" y="46"/>
                      <a:pt x="867" y="46"/>
                      <a:pt x="845" y="46"/>
                    </a:cubicBezTo>
                    <a:cubicBezTo>
                      <a:pt x="799" y="23"/>
                      <a:pt x="776" y="23"/>
                      <a:pt x="730" y="23"/>
                    </a:cubicBezTo>
                    <a:cubicBezTo>
                      <a:pt x="685" y="1"/>
                      <a:pt x="639" y="1"/>
                      <a:pt x="594"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04" name="Google Shape;7896;p34">
                <a:extLst>
                  <a:ext uri="{FF2B5EF4-FFF2-40B4-BE49-F238E27FC236}">
                    <a16:creationId xmlns:a16="http://schemas.microsoft.com/office/drawing/2014/main" id="{4DA0294C-55F3-398B-EC17-F1F0DC244051}"/>
                  </a:ext>
                </a:extLst>
              </p:cNvPr>
              <p:cNvSpPr/>
              <p:nvPr/>
            </p:nvSpPr>
            <p:spPr>
              <a:xfrm>
                <a:off x="4945100" y="4662950"/>
                <a:ext cx="16000" cy="6875"/>
              </a:xfrm>
              <a:custGeom>
                <a:avLst/>
                <a:gdLst/>
                <a:ahLst/>
                <a:cxnLst/>
                <a:rect l="l" t="t" r="r" b="b"/>
                <a:pathLst>
                  <a:path w="640" h="275" extrusionOk="0">
                    <a:moveTo>
                      <a:pt x="594" y="1"/>
                    </a:moveTo>
                    <a:cubicBezTo>
                      <a:pt x="594" y="1"/>
                      <a:pt x="594" y="24"/>
                      <a:pt x="571" y="24"/>
                    </a:cubicBezTo>
                    <a:lnTo>
                      <a:pt x="548" y="24"/>
                    </a:lnTo>
                    <a:cubicBezTo>
                      <a:pt x="502" y="24"/>
                      <a:pt x="457" y="24"/>
                      <a:pt x="411" y="47"/>
                    </a:cubicBezTo>
                    <a:lnTo>
                      <a:pt x="343" y="47"/>
                    </a:lnTo>
                    <a:cubicBezTo>
                      <a:pt x="320" y="69"/>
                      <a:pt x="297" y="69"/>
                      <a:pt x="274" y="69"/>
                    </a:cubicBezTo>
                    <a:cubicBezTo>
                      <a:pt x="251" y="92"/>
                      <a:pt x="206" y="92"/>
                      <a:pt x="183" y="115"/>
                    </a:cubicBezTo>
                    <a:cubicBezTo>
                      <a:pt x="137" y="115"/>
                      <a:pt x="114" y="138"/>
                      <a:pt x="92" y="138"/>
                    </a:cubicBezTo>
                    <a:cubicBezTo>
                      <a:pt x="69" y="161"/>
                      <a:pt x="69" y="161"/>
                      <a:pt x="46" y="184"/>
                    </a:cubicBezTo>
                    <a:cubicBezTo>
                      <a:pt x="23" y="184"/>
                      <a:pt x="0" y="229"/>
                      <a:pt x="23" y="252"/>
                    </a:cubicBezTo>
                    <a:cubicBezTo>
                      <a:pt x="23" y="252"/>
                      <a:pt x="46" y="252"/>
                      <a:pt x="46" y="275"/>
                    </a:cubicBezTo>
                    <a:cubicBezTo>
                      <a:pt x="69" y="275"/>
                      <a:pt x="69" y="275"/>
                      <a:pt x="92" y="252"/>
                    </a:cubicBezTo>
                    <a:cubicBezTo>
                      <a:pt x="114" y="252"/>
                      <a:pt x="137" y="229"/>
                      <a:pt x="160" y="229"/>
                    </a:cubicBezTo>
                    <a:cubicBezTo>
                      <a:pt x="206" y="206"/>
                      <a:pt x="251" y="184"/>
                      <a:pt x="297" y="184"/>
                    </a:cubicBezTo>
                    <a:cubicBezTo>
                      <a:pt x="343" y="161"/>
                      <a:pt x="388" y="138"/>
                      <a:pt x="434" y="138"/>
                    </a:cubicBezTo>
                    <a:cubicBezTo>
                      <a:pt x="480" y="138"/>
                      <a:pt x="525" y="115"/>
                      <a:pt x="571" y="115"/>
                    </a:cubicBezTo>
                    <a:lnTo>
                      <a:pt x="617" y="115"/>
                    </a:lnTo>
                    <a:cubicBezTo>
                      <a:pt x="617" y="115"/>
                      <a:pt x="639" y="92"/>
                      <a:pt x="639" y="92"/>
                    </a:cubicBezTo>
                    <a:cubicBezTo>
                      <a:pt x="639" y="69"/>
                      <a:pt x="639" y="47"/>
                      <a:pt x="639" y="47"/>
                    </a:cubicBezTo>
                    <a:cubicBezTo>
                      <a:pt x="639" y="24"/>
                      <a:pt x="617" y="24"/>
                      <a:pt x="617" y="24"/>
                    </a:cubicBezTo>
                    <a:cubicBezTo>
                      <a:pt x="617" y="24"/>
                      <a:pt x="594" y="1"/>
                      <a:pt x="594"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05" name="Google Shape;7897;p34">
                <a:extLst>
                  <a:ext uri="{FF2B5EF4-FFF2-40B4-BE49-F238E27FC236}">
                    <a16:creationId xmlns:a16="http://schemas.microsoft.com/office/drawing/2014/main" id="{738F324D-302F-FE4C-7376-2427DF65043C}"/>
                  </a:ext>
                </a:extLst>
              </p:cNvPr>
              <p:cNvSpPr/>
              <p:nvPr/>
            </p:nvSpPr>
            <p:spPr>
              <a:xfrm>
                <a:off x="4945675" y="4663525"/>
                <a:ext cx="35400" cy="15250"/>
              </a:xfrm>
              <a:custGeom>
                <a:avLst/>
                <a:gdLst/>
                <a:ahLst/>
                <a:cxnLst/>
                <a:rect l="l" t="t" r="r" b="b"/>
                <a:pathLst>
                  <a:path w="1416" h="610" extrusionOk="0">
                    <a:moveTo>
                      <a:pt x="594" y="1"/>
                    </a:moveTo>
                    <a:cubicBezTo>
                      <a:pt x="548" y="1"/>
                      <a:pt x="502" y="1"/>
                      <a:pt x="457" y="24"/>
                    </a:cubicBezTo>
                    <a:cubicBezTo>
                      <a:pt x="388" y="46"/>
                      <a:pt x="342" y="69"/>
                      <a:pt x="274" y="92"/>
                    </a:cubicBezTo>
                    <a:cubicBezTo>
                      <a:pt x="274" y="115"/>
                      <a:pt x="251" y="115"/>
                      <a:pt x="228" y="138"/>
                    </a:cubicBezTo>
                    <a:cubicBezTo>
                      <a:pt x="206" y="138"/>
                      <a:pt x="183" y="161"/>
                      <a:pt x="160" y="161"/>
                    </a:cubicBezTo>
                    <a:cubicBezTo>
                      <a:pt x="114" y="206"/>
                      <a:pt x="69" y="229"/>
                      <a:pt x="23" y="275"/>
                    </a:cubicBezTo>
                    <a:cubicBezTo>
                      <a:pt x="0" y="275"/>
                      <a:pt x="0" y="320"/>
                      <a:pt x="0" y="343"/>
                    </a:cubicBezTo>
                    <a:cubicBezTo>
                      <a:pt x="15" y="343"/>
                      <a:pt x="31" y="353"/>
                      <a:pt x="46" y="353"/>
                    </a:cubicBezTo>
                    <a:cubicBezTo>
                      <a:pt x="53" y="353"/>
                      <a:pt x="61" y="351"/>
                      <a:pt x="69" y="343"/>
                    </a:cubicBezTo>
                    <a:cubicBezTo>
                      <a:pt x="114" y="320"/>
                      <a:pt x="137" y="297"/>
                      <a:pt x="160" y="275"/>
                    </a:cubicBezTo>
                    <a:cubicBezTo>
                      <a:pt x="206" y="252"/>
                      <a:pt x="228" y="229"/>
                      <a:pt x="274" y="206"/>
                    </a:cubicBezTo>
                    <a:cubicBezTo>
                      <a:pt x="342" y="183"/>
                      <a:pt x="411" y="161"/>
                      <a:pt x="457" y="161"/>
                    </a:cubicBezTo>
                    <a:cubicBezTo>
                      <a:pt x="525" y="161"/>
                      <a:pt x="571" y="138"/>
                      <a:pt x="616" y="138"/>
                    </a:cubicBezTo>
                    <a:cubicBezTo>
                      <a:pt x="662" y="161"/>
                      <a:pt x="708" y="161"/>
                      <a:pt x="753" y="183"/>
                    </a:cubicBezTo>
                    <a:cubicBezTo>
                      <a:pt x="845" y="206"/>
                      <a:pt x="913" y="252"/>
                      <a:pt x="982" y="297"/>
                    </a:cubicBezTo>
                    <a:cubicBezTo>
                      <a:pt x="1027" y="343"/>
                      <a:pt x="1073" y="389"/>
                      <a:pt x="1119" y="434"/>
                    </a:cubicBezTo>
                    <a:cubicBezTo>
                      <a:pt x="1141" y="457"/>
                      <a:pt x="1164" y="480"/>
                      <a:pt x="1164" y="480"/>
                    </a:cubicBezTo>
                    <a:cubicBezTo>
                      <a:pt x="1187" y="526"/>
                      <a:pt x="1187" y="526"/>
                      <a:pt x="1210" y="571"/>
                    </a:cubicBezTo>
                    <a:cubicBezTo>
                      <a:pt x="1223" y="598"/>
                      <a:pt x="1260" y="609"/>
                      <a:pt x="1297" y="609"/>
                    </a:cubicBezTo>
                    <a:cubicBezTo>
                      <a:pt x="1324" y="609"/>
                      <a:pt x="1351" y="604"/>
                      <a:pt x="1370" y="594"/>
                    </a:cubicBezTo>
                    <a:cubicBezTo>
                      <a:pt x="1415" y="571"/>
                      <a:pt x="1415" y="503"/>
                      <a:pt x="1415" y="457"/>
                    </a:cubicBezTo>
                    <a:cubicBezTo>
                      <a:pt x="1392" y="434"/>
                      <a:pt x="1392" y="412"/>
                      <a:pt x="1392" y="389"/>
                    </a:cubicBezTo>
                    <a:cubicBezTo>
                      <a:pt x="1370" y="343"/>
                      <a:pt x="1347" y="320"/>
                      <a:pt x="1324" y="297"/>
                    </a:cubicBezTo>
                    <a:cubicBezTo>
                      <a:pt x="1278" y="229"/>
                      <a:pt x="1210" y="183"/>
                      <a:pt x="1141" y="161"/>
                    </a:cubicBezTo>
                    <a:cubicBezTo>
                      <a:pt x="1096" y="115"/>
                      <a:pt x="1027" y="92"/>
                      <a:pt x="959" y="46"/>
                    </a:cubicBezTo>
                    <a:cubicBezTo>
                      <a:pt x="913" y="46"/>
                      <a:pt x="867" y="24"/>
                      <a:pt x="822" y="24"/>
                    </a:cubicBezTo>
                    <a:cubicBezTo>
                      <a:pt x="799" y="1"/>
                      <a:pt x="753" y="1"/>
                      <a:pt x="708"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06" name="Google Shape;7898;p34">
                <a:extLst>
                  <a:ext uri="{FF2B5EF4-FFF2-40B4-BE49-F238E27FC236}">
                    <a16:creationId xmlns:a16="http://schemas.microsoft.com/office/drawing/2014/main" id="{973C3DB1-CDA1-1682-A099-9E2E7FCB418C}"/>
                  </a:ext>
                </a:extLst>
              </p:cNvPr>
              <p:cNvSpPr/>
              <p:nvPr/>
            </p:nvSpPr>
            <p:spPr>
              <a:xfrm>
                <a:off x="4902300" y="4664100"/>
                <a:ext cx="79900" cy="108450"/>
              </a:xfrm>
              <a:custGeom>
                <a:avLst/>
                <a:gdLst/>
                <a:ahLst/>
                <a:cxnLst/>
                <a:rect l="l" t="t" r="r" b="b"/>
                <a:pathLst>
                  <a:path w="3196" h="4338" extrusionOk="0">
                    <a:moveTo>
                      <a:pt x="2420" y="1"/>
                    </a:moveTo>
                    <a:cubicBezTo>
                      <a:pt x="2374" y="1"/>
                      <a:pt x="2329" y="23"/>
                      <a:pt x="2283" y="23"/>
                    </a:cubicBezTo>
                    <a:lnTo>
                      <a:pt x="2214" y="23"/>
                    </a:lnTo>
                    <a:cubicBezTo>
                      <a:pt x="2146" y="46"/>
                      <a:pt x="2100" y="69"/>
                      <a:pt x="2032" y="92"/>
                    </a:cubicBezTo>
                    <a:cubicBezTo>
                      <a:pt x="2009" y="92"/>
                      <a:pt x="1963" y="115"/>
                      <a:pt x="1941" y="138"/>
                    </a:cubicBezTo>
                    <a:cubicBezTo>
                      <a:pt x="1872" y="160"/>
                      <a:pt x="1826" y="206"/>
                      <a:pt x="1781" y="252"/>
                    </a:cubicBezTo>
                    <a:cubicBezTo>
                      <a:pt x="1758" y="274"/>
                      <a:pt x="1735" y="297"/>
                      <a:pt x="1689" y="320"/>
                    </a:cubicBezTo>
                    <a:cubicBezTo>
                      <a:pt x="1575" y="457"/>
                      <a:pt x="1461" y="594"/>
                      <a:pt x="1370" y="754"/>
                    </a:cubicBezTo>
                    <a:cubicBezTo>
                      <a:pt x="1279" y="868"/>
                      <a:pt x="1210" y="1005"/>
                      <a:pt x="1142" y="1142"/>
                    </a:cubicBezTo>
                    <a:cubicBezTo>
                      <a:pt x="1050" y="1302"/>
                      <a:pt x="982" y="1461"/>
                      <a:pt x="913" y="1621"/>
                    </a:cubicBezTo>
                    <a:cubicBezTo>
                      <a:pt x="845" y="1781"/>
                      <a:pt x="776" y="1941"/>
                      <a:pt x="731" y="2123"/>
                    </a:cubicBezTo>
                    <a:cubicBezTo>
                      <a:pt x="662" y="2283"/>
                      <a:pt x="594" y="2443"/>
                      <a:pt x="525" y="2625"/>
                    </a:cubicBezTo>
                    <a:cubicBezTo>
                      <a:pt x="503" y="2694"/>
                      <a:pt x="480" y="2785"/>
                      <a:pt x="457" y="2877"/>
                    </a:cubicBezTo>
                    <a:cubicBezTo>
                      <a:pt x="411" y="2945"/>
                      <a:pt x="388" y="3036"/>
                      <a:pt x="366" y="3128"/>
                    </a:cubicBezTo>
                    <a:cubicBezTo>
                      <a:pt x="297" y="3287"/>
                      <a:pt x="251" y="3470"/>
                      <a:pt x="206" y="3630"/>
                    </a:cubicBezTo>
                    <a:cubicBezTo>
                      <a:pt x="160" y="3744"/>
                      <a:pt x="114" y="3858"/>
                      <a:pt x="69" y="3972"/>
                    </a:cubicBezTo>
                    <a:cubicBezTo>
                      <a:pt x="23" y="4041"/>
                      <a:pt x="0" y="4109"/>
                      <a:pt x="23" y="4200"/>
                    </a:cubicBezTo>
                    <a:cubicBezTo>
                      <a:pt x="23" y="4223"/>
                      <a:pt x="46" y="4246"/>
                      <a:pt x="69" y="4269"/>
                    </a:cubicBezTo>
                    <a:cubicBezTo>
                      <a:pt x="92" y="4292"/>
                      <a:pt x="114" y="4315"/>
                      <a:pt x="137" y="4337"/>
                    </a:cubicBezTo>
                    <a:cubicBezTo>
                      <a:pt x="183" y="4337"/>
                      <a:pt x="251" y="4337"/>
                      <a:pt x="297" y="4315"/>
                    </a:cubicBezTo>
                    <a:cubicBezTo>
                      <a:pt x="320" y="4292"/>
                      <a:pt x="343" y="4269"/>
                      <a:pt x="366" y="4246"/>
                    </a:cubicBezTo>
                    <a:cubicBezTo>
                      <a:pt x="366" y="4223"/>
                      <a:pt x="388" y="4200"/>
                      <a:pt x="388" y="4200"/>
                    </a:cubicBezTo>
                    <a:cubicBezTo>
                      <a:pt x="388" y="4200"/>
                      <a:pt x="388" y="4178"/>
                      <a:pt x="388" y="4178"/>
                    </a:cubicBezTo>
                    <a:cubicBezTo>
                      <a:pt x="411" y="4132"/>
                      <a:pt x="434" y="4086"/>
                      <a:pt x="457" y="4041"/>
                    </a:cubicBezTo>
                    <a:cubicBezTo>
                      <a:pt x="480" y="3995"/>
                      <a:pt x="503" y="3949"/>
                      <a:pt x="503" y="3904"/>
                    </a:cubicBezTo>
                    <a:cubicBezTo>
                      <a:pt x="525" y="3858"/>
                      <a:pt x="548" y="3790"/>
                      <a:pt x="571" y="3744"/>
                    </a:cubicBezTo>
                    <a:cubicBezTo>
                      <a:pt x="594" y="3675"/>
                      <a:pt x="617" y="3607"/>
                      <a:pt x="639" y="3538"/>
                    </a:cubicBezTo>
                    <a:cubicBezTo>
                      <a:pt x="685" y="3356"/>
                      <a:pt x="754" y="3196"/>
                      <a:pt x="799" y="3036"/>
                    </a:cubicBezTo>
                    <a:cubicBezTo>
                      <a:pt x="845" y="2945"/>
                      <a:pt x="868" y="2854"/>
                      <a:pt x="891" y="2785"/>
                    </a:cubicBezTo>
                    <a:cubicBezTo>
                      <a:pt x="936" y="2694"/>
                      <a:pt x="959" y="2603"/>
                      <a:pt x="982" y="2511"/>
                    </a:cubicBezTo>
                    <a:cubicBezTo>
                      <a:pt x="1050" y="2352"/>
                      <a:pt x="1119" y="2192"/>
                      <a:pt x="1164" y="2009"/>
                    </a:cubicBezTo>
                    <a:cubicBezTo>
                      <a:pt x="1233" y="1849"/>
                      <a:pt x="1301" y="1690"/>
                      <a:pt x="1370" y="1553"/>
                    </a:cubicBezTo>
                    <a:cubicBezTo>
                      <a:pt x="1438" y="1393"/>
                      <a:pt x="1507" y="1256"/>
                      <a:pt x="1598" y="1119"/>
                    </a:cubicBezTo>
                    <a:cubicBezTo>
                      <a:pt x="1667" y="982"/>
                      <a:pt x="1781" y="822"/>
                      <a:pt x="1872" y="685"/>
                    </a:cubicBezTo>
                    <a:cubicBezTo>
                      <a:pt x="1941" y="617"/>
                      <a:pt x="2009" y="548"/>
                      <a:pt x="2077" y="503"/>
                    </a:cubicBezTo>
                    <a:cubicBezTo>
                      <a:pt x="2100" y="480"/>
                      <a:pt x="2123" y="480"/>
                      <a:pt x="2169" y="457"/>
                    </a:cubicBezTo>
                    <a:cubicBezTo>
                      <a:pt x="2169" y="457"/>
                      <a:pt x="2192" y="434"/>
                      <a:pt x="2214" y="434"/>
                    </a:cubicBezTo>
                    <a:cubicBezTo>
                      <a:pt x="2283" y="411"/>
                      <a:pt x="2329" y="389"/>
                      <a:pt x="2397" y="389"/>
                    </a:cubicBezTo>
                    <a:lnTo>
                      <a:pt x="2534" y="389"/>
                    </a:lnTo>
                    <a:cubicBezTo>
                      <a:pt x="2580" y="411"/>
                      <a:pt x="2625" y="411"/>
                      <a:pt x="2648" y="434"/>
                    </a:cubicBezTo>
                    <a:cubicBezTo>
                      <a:pt x="2671" y="457"/>
                      <a:pt x="2694" y="457"/>
                      <a:pt x="2717" y="480"/>
                    </a:cubicBezTo>
                    <a:cubicBezTo>
                      <a:pt x="2762" y="503"/>
                      <a:pt x="2785" y="548"/>
                      <a:pt x="2808" y="594"/>
                    </a:cubicBezTo>
                    <a:cubicBezTo>
                      <a:pt x="2854" y="640"/>
                      <a:pt x="2876" y="708"/>
                      <a:pt x="2899" y="754"/>
                    </a:cubicBezTo>
                    <a:cubicBezTo>
                      <a:pt x="2922" y="822"/>
                      <a:pt x="2945" y="891"/>
                      <a:pt x="2945" y="936"/>
                    </a:cubicBezTo>
                    <a:cubicBezTo>
                      <a:pt x="2945" y="974"/>
                      <a:pt x="2945" y="1012"/>
                      <a:pt x="2945" y="1051"/>
                    </a:cubicBezTo>
                    <a:cubicBezTo>
                      <a:pt x="2945" y="1119"/>
                      <a:pt x="2945" y="1165"/>
                      <a:pt x="2922" y="1233"/>
                    </a:cubicBezTo>
                    <a:cubicBezTo>
                      <a:pt x="2922" y="1279"/>
                      <a:pt x="2899" y="1347"/>
                      <a:pt x="2876" y="1416"/>
                    </a:cubicBezTo>
                    <a:cubicBezTo>
                      <a:pt x="2876" y="1416"/>
                      <a:pt x="2876" y="1439"/>
                      <a:pt x="2854" y="1461"/>
                    </a:cubicBezTo>
                    <a:cubicBezTo>
                      <a:pt x="2854" y="1461"/>
                      <a:pt x="2854" y="1484"/>
                      <a:pt x="2854" y="1507"/>
                    </a:cubicBezTo>
                    <a:cubicBezTo>
                      <a:pt x="2831" y="1530"/>
                      <a:pt x="2831" y="1576"/>
                      <a:pt x="2808" y="1598"/>
                    </a:cubicBezTo>
                    <a:cubicBezTo>
                      <a:pt x="2785" y="1644"/>
                      <a:pt x="2762" y="1712"/>
                      <a:pt x="2717" y="1781"/>
                    </a:cubicBezTo>
                    <a:cubicBezTo>
                      <a:pt x="2717" y="1781"/>
                      <a:pt x="2717" y="1781"/>
                      <a:pt x="2717" y="1804"/>
                    </a:cubicBezTo>
                    <a:cubicBezTo>
                      <a:pt x="2694" y="1827"/>
                      <a:pt x="2694" y="1849"/>
                      <a:pt x="2717" y="1872"/>
                    </a:cubicBezTo>
                    <a:cubicBezTo>
                      <a:pt x="2739" y="1872"/>
                      <a:pt x="2785" y="1872"/>
                      <a:pt x="2785" y="1849"/>
                    </a:cubicBezTo>
                    <a:cubicBezTo>
                      <a:pt x="2808" y="1804"/>
                      <a:pt x="2831" y="1758"/>
                      <a:pt x="2854" y="1735"/>
                    </a:cubicBezTo>
                    <a:cubicBezTo>
                      <a:pt x="2876" y="1667"/>
                      <a:pt x="2922" y="1598"/>
                      <a:pt x="2945" y="1530"/>
                    </a:cubicBezTo>
                    <a:cubicBezTo>
                      <a:pt x="2990" y="1461"/>
                      <a:pt x="3036" y="1370"/>
                      <a:pt x="3059" y="1302"/>
                    </a:cubicBezTo>
                    <a:cubicBezTo>
                      <a:pt x="3105" y="1233"/>
                      <a:pt x="3127" y="1165"/>
                      <a:pt x="3150" y="1073"/>
                    </a:cubicBezTo>
                    <a:cubicBezTo>
                      <a:pt x="3173" y="1028"/>
                      <a:pt x="3173" y="959"/>
                      <a:pt x="3173" y="891"/>
                    </a:cubicBezTo>
                    <a:cubicBezTo>
                      <a:pt x="3196" y="845"/>
                      <a:pt x="3196" y="799"/>
                      <a:pt x="3173" y="754"/>
                    </a:cubicBezTo>
                    <a:cubicBezTo>
                      <a:pt x="3173" y="708"/>
                      <a:pt x="3173" y="662"/>
                      <a:pt x="3173" y="617"/>
                    </a:cubicBezTo>
                    <a:cubicBezTo>
                      <a:pt x="3150" y="594"/>
                      <a:pt x="3150" y="548"/>
                      <a:pt x="3150" y="526"/>
                    </a:cubicBezTo>
                    <a:cubicBezTo>
                      <a:pt x="3127" y="480"/>
                      <a:pt x="3105" y="434"/>
                      <a:pt x="3082" y="389"/>
                    </a:cubicBezTo>
                    <a:cubicBezTo>
                      <a:pt x="3059" y="343"/>
                      <a:pt x="3036" y="274"/>
                      <a:pt x="2990" y="229"/>
                    </a:cubicBezTo>
                    <a:cubicBezTo>
                      <a:pt x="2968" y="206"/>
                      <a:pt x="2968" y="206"/>
                      <a:pt x="2945" y="183"/>
                    </a:cubicBezTo>
                    <a:cubicBezTo>
                      <a:pt x="2922" y="160"/>
                      <a:pt x="2876" y="138"/>
                      <a:pt x="2854" y="115"/>
                    </a:cubicBezTo>
                    <a:cubicBezTo>
                      <a:pt x="2785" y="92"/>
                      <a:pt x="2717" y="46"/>
                      <a:pt x="2625" y="23"/>
                    </a:cubicBezTo>
                    <a:cubicBezTo>
                      <a:pt x="2557" y="23"/>
                      <a:pt x="2488" y="1"/>
                      <a:pt x="2420"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07" name="Google Shape;7899;p34">
                <a:extLst>
                  <a:ext uri="{FF2B5EF4-FFF2-40B4-BE49-F238E27FC236}">
                    <a16:creationId xmlns:a16="http://schemas.microsoft.com/office/drawing/2014/main" id="{9531908E-B9E6-024C-6A20-DE6BB70169F4}"/>
                  </a:ext>
                </a:extLst>
              </p:cNvPr>
              <p:cNvSpPr/>
              <p:nvPr/>
            </p:nvSpPr>
            <p:spPr>
              <a:xfrm>
                <a:off x="4903450" y="4765100"/>
                <a:ext cx="107300" cy="19425"/>
              </a:xfrm>
              <a:custGeom>
                <a:avLst/>
                <a:gdLst/>
                <a:ahLst/>
                <a:cxnLst/>
                <a:rect l="l" t="t" r="r" b="b"/>
                <a:pathLst>
                  <a:path w="4292" h="777" extrusionOk="0">
                    <a:moveTo>
                      <a:pt x="251" y="1"/>
                    </a:moveTo>
                    <a:cubicBezTo>
                      <a:pt x="205" y="1"/>
                      <a:pt x="183" y="23"/>
                      <a:pt x="137" y="23"/>
                    </a:cubicBezTo>
                    <a:cubicBezTo>
                      <a:pt x="68" y="69"/>
                      <a:pt x="0" y="138"/>
                      <a:pt x="23" y="229"/>
                    </a:cubicBezTo>
                    <a:cubicBezTo>
                      <a:pt x="23" y="275"/>
                      <a:pt x="68" y="343"/>
                      <a:pt x="114" y="366"/>
                    </a:cubicBezTo>
                    <a:cubicBezTo>
                      <a:pt x="160" y="389"/>
                      <a:pt x="205" y="389"/>
                      <a:pt x="251" y="389"/>
                    </a:cubicBezTo>
                    <a:cubicBezTo>
                      <a:pt x="274" y="411"/>
                      <a:pt x="320" y="411"/>
                      <a:pt x="365" y="411"/>
                    </a:cubicBezTo>
                    <a:cubicBezTo>
                      <a:pt x="434" y="434"/>
                      <a:pt x="525" y="457"/>
                      <a:pt x="616" y="457"/>
                    </a:cubicBezTo>
                    <a:cubicBezTo>
                      <a:pt x="685" y="480"/>
                      <a:pt x="776" y="503"/>
                      <a:pt x="845" y="526"/>
                    </a:cubicBezTo>
                    <a:cubicBezTo>
                      <a:pt x="936" y="548"/>
                      <a:pt x="1027" y="548"/>
                      <a:pt x="1096" y="571"/>
                    </a:cubicBezTo>
                    <a:cubicBezTo>
                      <a:pt x="1278" y="594"/>
                      <a:pt x="1438" y="640"/>
                      <a:pt x="1621" y="663"/>
                    </a:cubicBezTo>
                    <a:cubicBezTo>
                      <a:pt x="1689" y="685"/>
                      <a:pt x="1780" y="685"/>
                      <a:pt x="1872" y="708"/>
                    </a:cubicBezTo>
                    <a:cubicBezTo>
                      <a:pt x="1963" y="708"/>
                      <a:pt x="2031" y="731"/>
                      <a:pt x="2123" y="731"/>
                    </a:cubicBezTo>
                    <a:cubicBezTo>
                      <a:pt x="2214" y="754"/>
                      <a:pt x="2305" y="754"/>
                      <a:pt x="2397" y="754"/>
                    </a:cubicBezTo>
                    <a:cubicBezTo>
                      <a:pt x="2488" y="777"/>
                      <a:pt x="2602" y="777"/>
                      <a:pt x="2693" y="777"/>
                    </a:cubicBezTo>
                    <a:cubicBezTo>
                      <a:pt x="2785" y="754"/>
                      <a:pt x="2876" y="754"/>
                      <a:pt x="2967" y="754"/>
                    </a:cubicBezTo>
                    <a:cubicBezTo>
                      <a:pt x="3036" y="754"/>
                      <a:pt x="3127" y="731"/>
                      <a:pt x="3196" y="731"/>
                    </a:cubicBezTo>
                    <a:cubicBezTo>
                      <a:pt x="3310" y="708"/>
                      <a:pt x="3401" y="685"/>
                      <a:pt x="3492" y="663"/>
                    </a:cubicBezTo>
                    <a:cubicBezTo>
                      <a:pt x="3584" y="640"/>
                      <a:pt x="3675" y="617"/>
                      <a:pt x="3743" y="594"/>
                    </a:cubicBezTo>
                    <a:cubicBezTo>
                      <a:pt x="3835" y="571"/>
                      <a:pt x="3903" y="548"/>
                      <a:pt x="3994" y="503"/>
                    </a:cubicBezTo>
                    <a:cubicBezTo>
                      <a:pt x="4063" y="480"/>
                      <a:pt x="4131" y="457"/>
                      <a:pt x="4223" y="434"/>
                    </a:cubicBezTo>
                    <a:cubicBezTo>
                      <a:pt x="4268" y="411"/>
                      <a:pt x="4291" y="366"/>
                      <a:pt x="4268" y="320"/>
                    </a:cubicBezTo>
                    <a:cubicBezTo>
                      <a:pt x="4246" y="275"/>
                      <a:pt x="4200" y="252"/>
                      <a:pt x="4154" y="252"/>
                    </a:cubicBezTo>
                    <a:cubicBezTo>
                      <a:pt x="4063" y="297"/>
                      <a:pt x="3949" y="320"/>
                      <a:pt x="3857" y="343"/>
                    </a:cubicBezTo>
                    <a:lnTo>
                      <a:pt x="3880" y="343"/>
                    </a:lnTo>
                    <a:cubicBezTo>
                      <a:pt x="3766" y="366"/>
                      <a:pt x="3652" y="389"/>
                      <a:pt x="3561" y="389"/>
                    </a:cubicBezTo>
                    <a:cubicBezTo>
                      <a:pt x="3492" y="411"/>
                      <a:pt x="3424" y="411"/>
                      <a:pt x="3355" y="411"/>
                    </a:cubicBezTo>
                    <a:lnTo>
                      <a:pt x="2511" y="411"/>
                    </a:lnTo>
                    <a:cubicBezTo>
                      <a:pt x="2419" y="389"/>
                      <a:pt x="2328" y="389"/>
                      <a:pt x="2214" y="366"/>
                    </a:cubicBezTo>
                    <a:cubicBezTo>
                      <a:pt x="2054" y="343"/>
                      <a:pt x="1872" y="320"/>
                      <a:pt x="1689" y="297"/>
                    </a:cubicBezTo>
                    <a:cubicBezTo>
                      <a:pt x="1529" y="275"/>
                      <a:pt x="1347" y="229"/>
                      <a:pt x="1187" y="183"/>
                    </a:cubicBezTo>
                    <a:cubicBezTo>
                      <a:pt x="1096" y="160"/>
                      <a:pt x="1004" y="160"/>
                      <a:pt x="913" y="138"/>
                    </a:cubicBezTo>
                    <a:cubicBezTo>
                      <a:pt x="845" y="115"/>
                      <a:pt x="753" y="92"/>
                      <a:pt x="685" y="92"/>
                    </a:cubicBezTo>
                    <a:cubicBezTo>
                      <a:pt x="593" y="69"/>
                      <a:pt x="502" y="46"/>
                      <a:pt x="411" y="23"/>
                    </a:cubicBezTo>
                    <a:cubicBezTo>
                      <a:pt x="365" y="23"/>
                      <a:pt x="297" y="1"/>
                      <a:pt x="25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08" name="Google Shape;7900;p34">
                <a:extLst>
                  <a:ext uri="{FF2B5EF4-FFF2-40B4-BE49-F238E27FC236}">
                    <a16:creationId xmlns:a16="http://schemas.microsoft.com/office/drawing/2014/main" id="{C9D4E92D-12DD-19B6-DFC0-4FC2E4724DD1}"/>
                  </a:ext>
                </a:extLst>
              </p:cNvPr>
              <p:cNvSpPr/>
              <p:nvPr/>
            </p:nvSpPr>
            <p:spPr>
              <a:xfrm>
                <a:off x="4949100" y="4704050"/>
                <a:ext cx="9725" cy="9725"/>
              </a:xfrm>
              <a:custGeom>
                <a:avLst/>
                <a:gdLst/>
                <a:ahLst/>
                <a:cxnLst/>
                <a:rect l="l" t="t" r="r" b="b"/>
                <a:pathLst>
                  <a:path w="389" h="389" extrusionOk="0">
                    <a:moveTo>
                      <a:pt x="183" y="0"/>
                    </a:moveTo>
                    <a:cubicBezTo>
                      <a:pt x="69" y="0"/>
                      <a:pt x="0" y="92"/>
                      <a:pt x="0" y="206"/>
                    </a:cubicBezTo>
                    <a:cubicBezTo>
                      <a:pt x="0" y="297"/>
                      <a:pt x="91" y="388"/>
                      <a:pt x="205" y="388"/>
                    </a:cubicBezTo>
                    <a:cubicBezTo>
                      <a:pt x="320" y="388"/>
                      <a:pt x="388" y="274"/>
                      <a:pt x="388" y="183"/>
                    </a:cubicBezTo>
                    <a:cubicBezTo>
                      <a:pt x="388" y="69"/>
                      <a:pt x="297" y="0"/>
                      <a:pt x="183"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09" name="Google Shape;7901;p34">
                <a:extLst>
                  <a:ext uri="{FF2B5EF4-FFF2-40B4-BE49-F238E27FC236}">
                    <a16:creationId xmlns:a16="http://schemas.microsoft.com/office/drawing/2014/main" id="{BFB0CA0A-72E3-F12C-85AE-EF939509B0A8}"/>
                  </a:ext>
                </a:extLst>
              </p:cNvPr>
              <p:cNvSpPr/>
              <p:nvPr/>
            </p:nvSpPr>
            <p:spPr>
              <a:xfrm>
                <a:off x="4961075" y="4697200"/>
                <a:ext cx="5150" cy="5725"/>
              </a:xfrm>
              <a:custGeom>
                <a:avLst/>
                <a:gdLst/>
                <a:ahLst/>
                <a:cxnLst/>
                <a:rect l="l" t="t" r="r" b="b"/>
                <a:pathLst>
                  <a:path w="206" h="229" extrusionOk="0">
                    <a:moveTo>
                      <a:pt x="92" y="0"/>
                    </a:moveTo>
                    <a:cubicBezTo>
                      <a:pt x="46" y="0"/>
                      <a:pt x="0" y="69"/>
                      <a:pt x="0" y="115"/>
                    </a:cubicBezTo>
                    <a:cubicBezTo>
                      <a:pt x="0" y="183"/>
                      <a:pt x="46" y="229"/>
                      <a:pt x="114" y="229"/>
                    </a:cubicBezTo>
                    <a:cubicBezTo>
                      <a:pt x="160" y="229"/>
                      <a:pt x="206" y="160"/>
                      <a:pt x="206" y="115"/>
                    </a:cubicBezTo>
                    <a:cubicBezTo>
                      <a:pt x="206" y="46"/>
                      <a:pt x="160" y="0"/>
                      <a:pt x="9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10" name="Google Shape;7902;p34">
                <a:extLst>
                  <a:ext uri="{FF2B5EF4-FFF2-40B4-BE49-F238E27FC236}">
                    <a16:creationId xmlns:a16="http://schemas.microsoft.com/office/drawing/2014/main" id="{FB5BD238-0D53-E367-ECB2-EA610D9E573F}"/>
                  </a:ext>
                </a:extLst>
              </p:cNvPr>
              <p:cNvSpPr/>
              <p:nvPr/>
            </p:nvSpPr>
            <p:spPr>
              <a:xfrm>
                <a:off x="4959925" y="4685775"/>
                <a:ext cx="4025" cy="4025"/>
              </a:xfrm>
              <a:custGeom>
                <a:avLst/>
                <a:gdLst/>
                <a:ahLst/>
                <a:cxnLst/>
                <a:rect l="l" t="t" r="r" b="b"/>
                <a:pathLst>
                  <a:path w="161" h="161" extrusionOk="0">
                    <a:moveTo>
                      <a:pt x="92" y="1"/>
                    </a:moveTo>
                    <a:cubicBezTo>
                      <a:pt x="46" y="1"/>
                      <a:pt x="1" y="47"/>
                      <a:pt x="1" y="92"/>
                    </a:cubicBezTo>
                    <a:cubicBezTo>
                      <a:pt x="24" y="138"/>
                      <a:pt x="46" y="161"/>
                      <a:pt x="92" y="161"/>
                    </a:cubicBezTo>
                    <a:cubicBezTo>
                      <a:pt x="138" y="161"/>
                      <a:pt x="160" y="115"/>
                      <a:pt x="160" y="92"/>
                    </a:cubicBezTo>
                    <a:cubicBezTo>
                      <a:pt x="160" y="47"/>
                      <a:pt x="138"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11" name="Google Shape;7903;p34">
                <a:extLst>
                  <a:ext uri="{FF2B5EF4-FFF2-40B4-BE49-F238E27FC236}">
                    <a16:creationId xmlns:a16="http://schemas.microsoft.com/office/drawing/2014/main" id="{78FD02B9-9BA7-5883-C411-8F9741FDD5E1}"/>
                  </a:ext>
                </a:extLst>
              </p:cNvPr>
              <p:cNvSpPr/>
              <p:nvPr/>
            </p:nvSpPr>
            <p:spPr>
              <a:xfrm>
                <a:off x="4951375" y="4693775"/>
                <a:ext cx="2875" cy="2875"/>
              </a:xfrm>
              <a:custGeom>
                <a:avLst/>
                <a:gdLst/>
                <a:ahLst/>
                <a:cxnLst/>
                <a:rect l="l" t="t" r="r" b="b"/>
                <a:pathLst>
                  <a:path w="115" h="115" extrusionOk="0">
                    <a:moveTo>
                      <a:pt x="46" y="0"/>
                    </a:moveTo>
                    <a:cubicBezTo>
                      <a:pt x="23" y="0"/>
                      <a:pt x="0" y="23"/>
                      <a:pt x="0" y="69"/>
                    </a:cubicBezTo>
                    <a:cubicBezTo>
                      <a:pt x="0" y="92"/>
                      <a:pt x="23" y="115"/>
                      <a:pt x="69" y="115"/>
                    </a:cubicBezTo>
                    <a:cubicBezTo>
                      <a:pt x="92" y="115"/>
                      <a:pt x="114" y="92"/>
                      <a:pt x="114" y="46"/>
                    </a:cubicBezTo>
                    <a:cubicBezTo>
                      <a:pt x="114" y="23"/>
                      <a:pt x="92" y="0"/>
                      <a:pt x="46"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12" name="Google Shape;7904;p34">
                <a:extLst>
                  <a:ext uri="{FF2B5EF4-FFF2-40B4-BE49-F238E27FC236}">
                    <a16:creationId xmlns:a16="http://schemas.microsoft.com/office/drawing/2014/main" id="{393AE8B6-2A2A-45B1-0AD6-8A579F4837EA}"/>
                  </a:ext>
                </a:extLst>
              </p:cNvPr>
              <p:cNvSpPr/>
              <p:nvPr/>
            </p:nvSpPr>
            <p:spPr>
              <a:xfrm>
                <a:off x="4940525" y="4712025"/>
                <a:ext cx="4025" cy="4025"/>
              </a:xfrm>
              <a:custGeom>
                <a:avLst/>
                <a:gdLst/>
                <a:ahLst/>
                <a:cxnLst/>
                <a:rect l="l" t="t" r="r" b="b"/>
                <a:pathLst>
                  <a:path w="161" h="161" extrusionOk="0">
                    <a:moveTo>
                      <a:pt x="69" y="1"/>
                    </a:moveTo>
                    <a:cubicBezTo>
                      <a:pt x="23" y="1"/>
                      <a:pt x="1" y="47"/>
                      <a:pt x="1" y="92"/>
                    </a:cubicBezTo>
                    <a:cubicBezTo>
                      <a:pt x="1" y="138"/>
                      <a:pt x="23" y="161"/>
                      <a:pt x="69" y="161"/>
                    </a:cubicBezTo>
                    <a:cubicBezTo>
                      <a:pt x="115" y="161"/>
                      <a:pt x="160" y="115"/>
                      <a:pt x="138" y="69"/>
                    </a:cubicBezTo>
                    <a:cubicBezTo>
                      <a:pt x="138" y="24"/>
                      <a:pt x="115" y="1"/>
                      <a:pt x="6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13" name="Google Shape;7905;p34">
                <a:extLst>
                  <a:ext uri="{FF2B5EF4-FFF2-40B4-BE49-F238E27FC236}">
                    <a16:creationId xmlns:a16="http://schemas.microsoft.com/office/drawing/2014/main" id="{6E930E3C-1927-F021-F9D4-7F1B6FB7CBE2}"/>
                  </a:ext>
                </a:extLst>
              </p:cNvPr>
              <p:cNvSpPr/>
              <p:nvPr/>
            </p:nvSpPr>
            <p:spPr>
              <a:xfrm>
                <a:off x="4954225" y="4726875"/>
                <a:ext cx="4600" cy="4575"/>
              </a:xfrm>
              <a:custGeom>
                <a:avLst/>
                <a:gdLst/>
                <a:ahLst/>
                <a:cxnLst/>
                <a:rect l="l" t="t" r="r" b="b"/>
                <a:pathLst>
                  <a:path w="184" h="183" extrusionOk="0">
                    <a:moveTo>
                      <a:pt x="69" y="0"/>
                    </a:moveTo>
                    <a:cubicBezTo>
                      <a:pt x="23" y="0"/>
                      <a:pt x="0" y="46"/>
                      <a:pt x="0" y="92"/>
                    </a:cubicBezTo>
                    <a:cubicBezTo>
                      <a:pt x="0" y="137"/>
                      <a:pt x="46" y="183"/>
                      <a:pt x="92" y="183"/>
                    </a:cubicBezTo>
                    <a:cubicBezTo>
                      <a:pt x="137" y="183"/>
                      <a:pt x="183" y="114"/>
                      <a:pt x="183" y="69"/>
                    </a:cubicBezTo>
                    <a:cubicBezTo>
                      <a:pt x="160" y="23"/>
                      <a:pt x="137"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14" name="Google Shape;7906;p34">
                <a:extLst>
                  <a:ext uri="{FF2B5EF4-FFF2-40B4-BE49-F238E27FC236}">
                    <a16:creationId xmlns:a16="http://schemas.microsoft.com/office/drawing/2014/main" id="{E3BBCFA9-321C-FA35-653A-556E5C0C02E6}"/>
                  </a:ext>
                </a:extLst>
              </p:cNvPr>
              <p:cNvSpPr/>
              <p:nvPr/>
            </p:nvSpPr>
            <p:spPr>
              <a:xfrm>
                <a:off x="4935975" y="4734300"/>
                <a:ext cx="6300" cy="5725"/>
              </a:xfrm>
              <a:custGeom>
                <a:avLst/>
                <a:gdLst/>
                <a:ahLst/>
                <a:cxnLst/>
                <a:rect l="l" t="t" r="r" b="b"/>
                <a:pathLst>
                  <a:path w="252" h="229" extrusionOk="0">
                    <a:moveTo>
                      <a:pt x="114" y="0"/>
                    </a:moveTo>
                    <a:cubicBezTo>
                      <a:pt x="46" y="0"/>
                      <a:pt x="0" y="69"/>
                      <a:pt x="0" y="114"/>
                    </a:cubicBezTo>
                    <a:cubicBezTo>
                      <a:pt x="0" y="183"/>
                      <a:pt x="69" y="228"/>
                      <a:pt x="137" y="228"/>
                    </a:cubicBezTo>
                    <a:cubicBezTo>
                      <a:pt x="205" y="228"/>
                      <a:pt x="251" y="160"/>
                      <a:pt x="251" y="114"/>
                    </a:cubicBezTo>
                    <a:cubicBezTo>
                      <a:pt x="228" y="46"/>
                      <a:pt x="183" y="0"/>
                      <a:pt x="114"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15" name="Google Shape;7907;p34">
                <a:extLst>
                  <a:ext uri="{FF2B5EF4-FFF2-40B4-BE49-F238E27FC236}">
                    <a16:creationId xmlns:a16="http://schemas.microsoft.com/office/drawing/2014/main" id="{011D528E-7907-B2E9-A56D-6B84E271B48A}"/>
                  </a:ext>
                </a:extLst>
              </p:cNvPr>
              <p:cNvSpPr/>
              <p:nvPr/>
            </p:nvSpPr>
            <p:spPr>
              <a:xfrm>
                <a:off x="4935975" y="4724025"/>
                <a:ext cx="2875" cy="2875"/>
              </a:xfrm>
              <a:custGeom>
                <a:avLst/>
                <a:gdLst/>
                <a:ahLst/>
                <a:cxnLst/>
                <a:rect l="l" t="t" r="r" b="b"/>
                <a:pathLst>
                  <a:path w="115" h="115" extrusionOk="0">
                    <a:moveTo>
                      <a:pt x="69" y="0"/>
                    </a:moveTo>
                    <a:cubicBezTo>
                      <a:pt x="23" y="0"/>
                      <a:pt x="0" y="46"/>
                      <a:pt x="23" y="69"/>
                    </a:cubicBezTo>
                    <a:cubicBezTo>
                      <a:pt x="23" y="92"/>
                      <a:pt x="46" y="114"/>
                      <a:pt x="69" y="114"/>
                    </a:cubicBezTo>
                    <a:cubicBezTo>
                      <a:pt x="91" y="114"/>
                      <a:pt x="114" y="92"/>
                      <a:pt x="114" y="46"/>
                    </a:cubicBezTo>
                    <a:cubicBezTo>
                      <a:pt x="114" y="23"/>
                      <a:pt x="91"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16" name="Google Shape;7908;p34">
                <a:extLst>
                  <a:ext uri="{FF2B5EF4-FFF2-40B4-BE49-F238E27FC236}">
                    <a16:creationId xmlns:a16="http://schemas.microsoft.com/office/drawing/2014/main" id="{D446FCF6-0632-FBAE-A1BD-AD21D62C631B}"/>
                  </a:ext>
                </a:extLst>
              </p:cNvPr>
              <p:cNvSpPr/>
              <p:nvPr/>
            </p:nvSpPr>
            <p:spPr>
              <a:xfrm>
                <a:off x="4988450" y="4724600"/>
                <a:ext cx="8025" cy="8000"/>
              </a:xfrm>
              <a:custGeom>
                <a:avLst/>
                <a:gdLst/>
                <a:ahLst/>
                <a:cxnLst/>
                <a:rect l="l" t="t" r="r" b="b"/>
                <a:pathLst>
                  <a:path w="321" h="320" extrusionOk="0">
                    <a:moveTo>
                      <a:pt x="138" y="0"/>
                    </a:moveTo>
                    <a:cubicBezTo>
                      <a:pt x="69" y="0"/>
                      <a:pt x="1" y="91"/>
                      <a:pt x="1" y="183"/>
                    </a:cubicBezTo>
                    <a:cubicBezTo>
                      <a:pt x="1" y="251"/>
                      <a:pt x="69" y="320"/>
                      <a:pt x="161" y="320"/>
                    </a:cubicBezTo>
                    <a:cubicBezTo>
                      <a:pt x="252" y="320"/>
                      <a:pt x="321" y="228"/>
                      <a:pt x="298" y="160"/>
                    </a:cubicBezTo>
                    <a:cubicBezTo>
                      <a:pt x="298" y="69"/>
                      <a:pt x="229" y="0"/>
                      <a:pt x="138"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17" name="Google Shape;7909;p34">
                <a:extLst>
                  <a:ext uri="{FF2B5EF4-FFF2-40B4-BE49-F238E27FC236}">
                    <a16:creationId xmlns:a16="http://schemas.microsoft.com/office/drawing/2014/main" id="{BC449D59-337D-1BD2-82C0-47E06453BAAD}"/>
                  </a:ext>
                </a:extLst>
              </p:cNvPr>
              <p:cNvSpPr/>
              <p:nvPr/>
            </p:nvSpPr>
            <p:spPr>
              <a:xfrm>
                <a:off x="5008425" y="4722300"/>
                <a:ext cx="7450" cy="6875"/>
              </a:xfrm>
              <a:custGeom>
                <a:avLst/>
                <a:gdLst/>
                <a:ahLst/>
                <a:cxnLst/>
                <a:rect l="l" t="t" r="r" b="b"/>
                <a:pathLst>
                  <a:path w="298" h="275" extrusionOk="0">
                    <a:moveTo>
                      <a:pt x="161" y="1"/>
                    </a:moveTo>
                    <a:cubicBezTo>
                      <a:pt x="69" y="1"/>
                      <a:pt x="1" y="69"/>
                      <a:pt x="24" y="138"/>
                    </a:cubicBezTo>
                    <a:cubicBezTo>
                      <a:pt x="24" y="229"/>
                      <a:pt x="92" y="275"/>
                      <a:pt x="161" y="275"/>
                    </a:cubicBezTo>
                    <a:cubicBezTo>
                      <a:pt x="252" y="275"/>
                      <a:pt x="298" y="206"/>
                      <a:pt x="298" y="138"/>
                    </a:cubicBezTo>
                    <a:cubicBezTo>
                      <a:pt x="298" y="46"/>
                      <a:pt x="229" y="1"/>
                      <a:pt x="16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18" name="Google Shape;7910;p34">
                <a:extLst>
                  <a:ext uri="{FF2B5EF4-FFF2-40B4-BE49-F238E27FC236}">
                    <a16:creationId xmlns:a16="http://schemas.microsoft.com/office/drawing/2014/main" id="{2231FD2F-30CF-EAA5-69BB-648EC1D13166}"/>
                  </a:ext>
                </a:extLst>
              </p:cNvPr>
              <p:cNvSpPr/>
              <p:nvPr/>
            </p:nvSpPr>
            <p:spPr>
              <a:xfrm>
                <a:off x="4998725" y="4709750"/>
                <a:ext cx="5750" cy="5175"/>
              </a:xfrm>
              <a:custGeom>
                <a:avLst/>
                <a:gdLst/>
                <a:ahLst/>
                <a:cxnLst/>
                <a:rect l="l" t="t" r="r" b="b"/>
                <a:pathLst>
                  <a:path w="230" h="207" extrusionOk="0">
                    <a:moveTo>
                      <a:pt x="115" y="1"/>
                    </a:moveTo>
                    <a:cubicBezTo>
                      <a:pt x="46" y="1"/>
                      <a:pt x="1" y="69"/>
                      <a:pt x="1" y="115"/>
                    </a:cubicBezTo>
                    <a:cubicBezTo>
                      <a:pt x="24" y="183"/>
                      <a:pt x="69" y="206"/>
                      <a:pt x="115" y="206"/>
                    </a:cubicBezTo>
                    <a:cubicBezTo>
                      <a:pt x="183" y="206"/>
                      <a:pt x="229" y="160"/>
                      <a:pt x="229" y="92"/>
                    </a:cubicBezTo>
                    <a:cubicBezTo>
                      <a:pt x="206" y="46"/>
                      <a:pt x="161" y="1"/>
                      <a:pt x="115"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19" name="Google Shape;7911;p34">
                <a:extLst>
                  <a:ext uri="{FF2B5EF4-FFF2-40B4-BE49-F238E27FC236}">
                    <a16:creationId xmlns:a16="http://schemas.microsoft.com/office/drawing/2014/main" id="{154EF3DA-4D5B-26A6-F6C8-C0A68D451950}"/>
                  </a:ext>
                </a:extLst>
              </p:cNvPr>
              <p:cNvSpPr/>
              <p:nvPr/>
            </p:nvSpPr>
            <p:spPr>
              <a:xfrm>
                <a:off x="4985600" y="4712600"/>
                <a:ext cx="4025" cy="4025"/>
              </a:xfrm>
              <a:custGeom>
                <a:avLst/>
                <a:gdLst/>
                <a:ahLst/>
                <a:cxnLst/>
                <a:rect l="l" t="t" r="r" b="b"/>
                <a:pathLst>
                  <a:path w="161" h="161" extrusionOk="0">
                    <a:moveTo>
                      <a:pt x="92" y="1"/>
                    </a:moveTo>
                    <a:cubicBezTo>
                      <a:pt x="46" y="1"/>
                      <a:pt x="1" y="46"/>
                      <a:pt x="1" y="92"/>
                    </a:cubicBezTo>
                    <a:cubicBezTo>
                      <a:pt x="1" y="138"/>
                      <a:pt x="46" y="160"/>
                      <a:pt x="92" y="160"/>
                    </a:cubicBezTo>
                    <a:cubicBezTo>
                      <a:pt x="138" y="160"/>
                      <a:pt x="161" y="115"/>
                      <a:pt x="161" y="92"/>
                    </a:cubicBezTo>
                    <a:cubicBezTo>
                      <a:pt x="161" y="46"/>
                      <a:pt x="115"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20" name="Google Shape;7912;p34">
                <a:extLst>
                  <a:ext uri="{FF2B5EF4-FFF2-40B4-BE49-F238E27FC236}">
                    <a16:creationId xmlns:a16="http://schemas.microsoft.com/office/drawing/2014/main" id="{5CFB9555-2217-296D-0AA0-7B7A73252D09}"/>
                  </a:ext>
                </a:extLst>
              </p:cNvPr>
              <p:cNvSpPr/>
              <p:nvPr/>
            </p:nvSpPr>
            <p:spPr>
              <a:xfrm>
                <a:off x="4973050" y="4724025"/>
                <a:ext cx="4600" cy="4000"/>
              </a:xfrm>
              <a:custGeom>
                <a:avLst/>
                <a:gdLst/>
                <a:ahLst/>
                <a:cxnLst/>
                <a:rect l="l" t="t" r="r" b="b"/>
                <a:pathLst>
                  <a:path w="184" h="160" extrusionOk="0">
                    <a:moveTo>
                      <a:pt x="69" y="0"/>
                    </a:moveTo>
                    <a:cubicBezTo>
                      <a:pt x="24" y="0"/>
                      <a:pt x="1" y="46"/>
                      <a:pt x="1" y="92"/>
                    </a:cubicBezTo>
                    <a:cubicBezTo>
                      <a:pt x="1" y="137"/>
                      <a:pt x="46" y="160"/>
                      <a:pt x="92" y="160"/>
                    </a:cubicBezTo>
                    <a:cubicBezTo>
                      <a:pt x="138" y="160"/>
                      <a:pt x="183" y="114"/>
                      <a:pt x="160" y="69"/>
                    </a:cubicBezTo>
                    <a:cubicBezTo>
                      <a:pt x="160" y="23"/>
                      <a:pt x="115"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21" name="Google Shape;7913;p34">
                <a:extLst>
                  <a:ext uri="{FF2B5EF4-FFF2-40B4-BE49-F238E27FC236}">
                    <a16:creationId xmlns:a16="http://schemas.microsoft.com/office/drawing/2014/main" id="{3C806EA4-8869-D14C-1D55-6E9A654902DA}"/>
                  </a:ext>
                </a:extLst>
              </p:cNvPr>
              <p:cNvSpPr/>
              <p:nvPr/>
            </p:nvSpPr>
            <p:spPr>
              <a:xfrm>
                <a:off x="4985600" y="4738850"/>
                <a:ext cx="4025" cy="4025"/>
              </a:xfrm>
              <a:custGeom>
                <a:avLst/>
                <a:gdLst/>
                <a:ahLst/>
                <a:cxnLst/>
                <a:rect l="l" t="t" r="r" b="b"/>
                <a:pathLst>
                  <a:path w="161" h="161" extrusionOk="0">
                    <a:moveTo>
                      <a:pt x="69" y="1"/>
                    </a:moveTo>
                    <a:cubicBezTo>
                      <a:pt x="24" y="1"/>
                      <a:pt x="1" y="46"/>
                      <a:pt x="1" y="92"/>
                    </a:cubicBezTo>
                    <a:cubicBezTo>
                      <a:pt x="1" y="138"/>
                      <a:pt x="24" y="160"/>
                      <a:pt x="69" y="160"/>
                    </a:cubicBezTo>
                    <a:cubicBezTo>
                      <a:pt x="115" y="160"/>
                      <a:pt x="161" y="115"/>
                      <a:pt x="138" y="69"/>
                    </a:cubicBezTo>
                    <a:cubicBezTo>
                      <a:pt x="138" y="46"/>
                      <a:pt x="115" y="1"/>
                      <a:pt x="6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22" name="Google Shape;7914;p34">
                <a:extLst>
                  <a:ext uri="{FF2B5EF4-FFF2-40B4-BE49-F238E27FC236}">
                    <a16:creationId xmlns:a16="http://schemas.microsoft.com/office/drawing/2014/main" id="{D765FA5D-ECFE-31CF-8DAA-B612C0B63100}"/>
                  </a:ext>
                </a:extLst>
              </p:cNvPr>
              <p:cNvSpPr/>
              <p:nvPr/>
            </p:nvSpPr>
            <p:spPr>
              <a:xfrm>
                <a:off x="4949650" y="4744000"/>
                <a:ext cx="5750" cy="5725"/>
              </a:xfrm>
              <a:custGeom>
                <a:avLst/>
                <a:gdLst/>
                <a:ahLst/>
                <a:cxnLst/>
                <a:rect l="l" t="t" r="r" b="b"/>
                <a:pathLst>
                  <a:path w="230" h="229" extrusionOk="0">
                    <a:moveTo>
                      <a:pt x="115" y="0"/>
                    </a:moveTo>
                    <a:cubicBezTo>
                      <a:pt x="47" y="0"/>
                      <a:pt x="1" y="69"/>
                      <a:pt x="1" y="137"/>
                    </a:cubicBezTo>
                    <a:cubicBezTo>
                      <a:pt x="24" y="183"/>
                      <a:pt x="69" y="228"/>
                      <a:pt x="138" y="228"/>
                    </a:cubicBezTo>
                    <a:cubicBezTo>
                      <a:pt x="183" y="228"/>
                      <a:pt x="229" y="183"/>
                      <a:pt x="229" y="114"/>
                    </a:cubicBezTo>
                    <a:cubicBezTo>
                      <a:pt x="229" y="46"/>
                      <a:pt x="183" y="0"/>
                      <a:pt x="115"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23" name="Google Shape;7915;p34">
                <a:extLst>
                  <a:ext uri="{FF2B5EF4-FFF2-40B4-BE49-F238E27FC236}">
                    <a16:creationId xmlns:a16="http://schemas.microsoft.com/office/drawing/2014/main" id="{BEFCEFEA-E936-323D-BFEF-2626530BB7CF}"/>
                  </a:ext>
                </a:extLst>
              </p:cNvPr>
              <p:cNvSpPr/>
              <p:nvPr/>
            </p:nvSpPr>
            <p:spPr>
              <a:xfrm>
                <a:off x="4930825" y="4753700"/>
                <a:ext cx="5175" cy="5150"/>
              </a:xfrm>
              <a:custGeom>
                <a:avLst/>
                <a:gdLst/>
                <a:ahLst/>
                <a:cxnLst/>
                <a:rect l="l" t="t" r="r" b="b"/>
                <a:pathLst>
                  <a:path w="207" h="206" extrusionOk="0">
                    <a:moveTo>
                      <a:pt x="92" y="0"/>
                    </a:moveTo>
                    <a:cubicBezTo>
                      <a:pt x="46" y="0"/>
                      <a:pt x="1" y="46"/>
                      <a:pt x="1" y="114"/>
                    </a:cubicBezTo>
                    <a:cubicBezTo>
                      <a:pt x="1" y="160"/>
                      <a:pt x="46" y="206"/>
                      <a:pt x="115" y="206"/>
                    </a:cubicBezTo>
                    <a:cubicBezTo>
                      <a:pt x="160" y="206"/>
                      <a:pt x="206" y="137"/>
                      <a:pt x="206" y="91"/>
                    </a:cubicBezTo>
                    <a:cubicBezTo>
                      <a:pt x="206" y="46"/>
                      <a:pt x="160" y="0"/>
                      <a:pt x="9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24" name="Google Shape;7916;p34">
                <a:extLst>
                  <a:ext uri="{FF2B5EF4-FFF2-40B4-BE49-F238E27FC236}">
                    <a16:creationId xmlns:a16="http://schemas.microsoft.com/office/drawing/2014/main" id="{FFC60EC3-4BBA-09DB-C01E-7C1E0A7631AE}"/>
                  </a:ext>
                </a:extLst>
              </p:cNvPr>
              <p:cNvSpPr/>
              <p:nvPr/>
            </p:nvSpPr>
            <p:spPr>
              <a:xfrm>
                <a:off x="4966775" y="4746850"/>
                <a:ext cx="2875" cy="2300"/>
              </a:xfrm>
              <a:custGeom>
                <a:avLst/>
                <a:gdLst/>
                <a:ahLst/>
                <a:cxnLst/>
                <a:rect l="l" t="t" r="r" b="b"/>
                <a:pathLst>
                  <a:path w="115" h="92" extrusionOk="0">
                    <a:moveTo>
                      <a:pt x="69" y="0"/>
                    </a:moveTo>
                    <a:cubicBezTo>
                      <a:pt x="23" y="0"/>
                      <a:pt x="1" y="23"/>
                      <a:pt x="23" y="46"/>
                    </a:cubicBezTo>
                    <a:cubicBezTo>
                      <a:pt x="23" y="92"/>
                      <a:pt x="46" y="92"/>
                      <a:pt x="69" y="92"/>
                    </a:cubicBezTo>
                    <a:cubicBezTo>
                      <a:pt x="92" y="92"/>
                      <a:pt x="115" y="69"/>
                      <a:pt x="115" y="46"/>
                    </a:cubicBezTo>
                    <a:cubicBezTo>
                      <a:pt x="115" y="23"/>
                      <a:pt x="92"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25" name="Google Shape;7917;p34">
                <a:extLst>
                  <a:ext uri="{FF2B5EF4-FFF2-40B4-BE49-F238E27FC236}">
                    <a16:creationId xmlns:a16="http://schemas.microsoft.com/office/drawing/2014/main" id="{8087F098-7A6A-3CCD-AD66-152FCEBD21A9}"/>
                  </a:ext>
                </a:extLst>
              </p:cNvPr>
              <p:cNvSpPr/>
              <p:nvPr/>
            </p:nvSpPr>
            <p:spPr>
              <a:xfrm>
                <a:off x="4977050" y="4758250"/>
                <a:ext cx="4600" cy="4025"/>
              </a:xfrm>
              <a:custGeom>
                <a:avLst/>
                <a:gdLst/>
                <a:ahLst/>
                <a:cxnLst/>
                <a:rect l="l" t="t" r="r" b="b"/>
                <a:pathLst>
                  <a:path w="184" h="161" extrusionOk="0">
                    <a:moveTo>
                      <a:pt x="92" y="1"/>
                    </a:moveTo>
                    <a:cubicBezTo>
                      <a:pt x="46" y="1"/>
                      <a:pt x="0" y="46"/>
                      <a:pt x="0" y="92"/>
                    </a:cubicBezTo>
                    <a:cubicBezTo>
                      <a:pt x="0" y="138"/>
                      <a:pt x="46" y="161"/>
                      <a:pt x="92" y="161"/>
                    </a:cubicBezTo>
                    <a:cubicBezTo>
                      <a:pt x="137" y="161"/>
                      <a:pt x="183" y="138"/>
                      <a:pt x="160" y="92"/>
                    </a:cubicBezTo>
                    <a:cubicBezTo>
                      <a:pt x="160" y="46"/>
                      <a:pt x="137"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26" name="Google Shape;7918;p34">
                <a:extLst>
                  <a:ext uri="{FF2B5EF4-FFF2-40B4-BE49-F238E27FC236}">
                    <a16:creationId xmlns:a16="http://schemas.microsoft.com/office/drawing/2014/main" id="{C23068F4-32D7-D958-9AB2-787B001C2EA8}"/>
                  </a:ext>
                </a:extLst>
              </p:cNvPr>
              <p:cNvSpPr/>
              <p:nvPr/>
            </p:nvSpPr>
            <p:spPr>
              <a:xfrm>
                <a:off x="4796150" y="4730300"/>
                <a:ext cx="139275" cy="118150"/>
              </a:xfrm>
              <a:custGeom>
                <a:avLst/>
                <a:gdLst/>
                <a:ahLst/>
                <a:cxnLst/>
                <a:rect l="l" t="t" r="r" b="b"/>
                <a:pathLst>
                  <a:path w="5571" h="4726" extrusionOk="0">
                    <a:moveTo>
                      <a:pt x="4224" y="0"/>
                    </a:moveTo>
                    <a:cubicBezTo>
                      <a:pt x="4109" y="69"/>
                      <a:pt x="3995" y="137"/>
                      <a:pt x="3881" y="206"/>
                    </a:cubicBezTo>
                    <a:cubicBezTo>
                      <a:pt x="3653" y="365"/>
                      <a:pt x="3425" y="502"/>
                      <a:pt x="3196" y="662"/>
                    </a:cubicBezTo>
                    <a:cubicBezTo>
                      <a:pt x="2649" y="1027"/>
                      <a:pt x="2101" y="1415"/>
                      <a:pt x="1576" y="1826"/>
                    </a:cubicBezTo>
                    <a:cubicBezTo>
                      <a:pt x="1325" y="2032"/>
                      <a:pt x="1074" y="2260"/>
                      <a:pt x="845" y="2488"/>
                    </a:cubicBezTo>
                    <a:cubicBezTo>
                      <a:pt x="640" y="2694"/>
                      <a:pt x="457" y="2899"/>
                      <a:pt x="298" y="3150"/>
                    </a:cubicBezTo>
                    <a:cubicBezTo>
                      <a:pt x="161" y="3333"/>
                      <a:pt x="69" y="3538"/>
                      <a:pt x="24" y="3766"/>
                    </a:cubicBezTo>
                    <a:cubicBezTo>
                      <a:pt x="1" y="3858"/>
                      <a:pt x="1" y="3972"/>
                      <a:pt x="1" y="4063"/>
                    </a:cubicBezTo>
                    <a:cubicBezTo>
                      <a:pt x="24" y="4154"/>
                      <a:pt x="69" y="4246"/>
                      <a:pt x="115" y="4337"/>
                    </a:cubicBezTo>
                    <a:cubicBezTo>
                      <a:pt x="138" y="4383"/>
                      <a:pt x="161" y="4428"/>
                      <a:pt x="206" y="4451"/>
                    </a:cubicBezTo>
                    <a:cubicBezTo>
                      <a:pt x="252" y="4497"/>
                      <a:pt x="275" y="4543"/>
                      <a:pt x="320" y="4565"/>
                    </a:cubicBezTo>
                    <a:cubicBezTo>
                      <a:pt x="412" y="4634"/>
                      <a:pt x="503" y="4679"/>
                      <a:pt x="617" y="4702"/>
                    </a:cubicBezTo>
                    <a:cubicBezTo>
                      <a:pt x="708" y="4725"/>
                      <a:pt x="823" y="4725"/>
                      <a:pt x="937" y="4725"/>
                    </a:cubicBezTo>
                    <a:cubicBezTo>
                      <a:pt x="1051" y="4725"/>
                      <a:pt x="1188" y="4702"/>
                      <a:pt x="1302" y="4679"/>
                    </a:cubicBezTo>
                    <a:cubicBezTo>
                      <a:pt x="1599" y="4611"/>
                      <a:pt x="1873" y="4497"/>
                      <a:pt x="2124" y="4360"/>
                    </a:cubicBezTo>
                    <a:cubicBezTo>
                      <a:pt x="2443" y="4200"/>
                      <a:pt x="2740" y="4040"/>
                      <a:pt x="3037" y="3835"/>
                    </a:cubicBezTo>
                    <a:cubicBezTo>
                      <a:pt x="3630" y="3447"/>
                      <a:pt x="4201" y="3013"/>
                      <a:pt x="4771" y="2557"/>
                    </a:cubicBezTo>
                    <a:cubicBezTo>
                      <a:pt x="5000" y="2374"/>
                      <a:pt x="5228" y="2192"/>
                      <a:pt x="5433" y="2009"/>
                    </a:cubicBezTo>
                    <a:cubicBezTo>
                      <a:pt x="5479" y="1963"/>
                      <a:pt x="5525" y="1940"/>
                      <a:pt x="5570" y="1895"/>
                    </a:cubicBezTo>
                    <a:lnTo>
                      <a:pt x="5525" y="1895"/>
                    </a:lnTo>
                    <a:cubicBezTo>
                      <a:pt x="5456" y="1895"/>
                      <a:pt x="5388" y="1872"/>
                      <a:pt x="5319" y="1872"/>
                    </a:cubicBezTo>
                    <a:lnTo>
                      <a:pt x="5296" y="1872"/>
                    </a:lnTo>
                    <a:cubicBezTo>
                      <a:pt x="4908" y="2192"/>
                      <a:pt x="4520" y="2511"/>
                      <a:pt x="4132" y="2831"/>
                    </a:cubicBezTo>
                    <a:cubicBezTo>
                      <a:pt x="3562" y="3264"/>
                      <a:pt x="2968" y="3675"/>
                      <a:pt x="2352" y="4018"/>
                    </a:cubicBezTo>
                    <a:cubicBezTo>
                      <a:pt x="2352" y="4018"/>
                      <a:pt x="2352" y="4040"/>
                      <a:pt x="2352" y="4040"/>
                    </a:cubicBezTo>
                    <a:cubicBezTo>
                      <a:pt x="2009" y="4223"/>
                      <a:pt x="1667" y="4383"/>
                      <a:pt x="1279" y="4474"/>
                    </a:cubicBezTo>
                    <a:cubicBezTo>
                      <a:pt x="1142" y="4520"/>
                      <a:pt x="1005" y="4543"/>
                      <a:pt x="891" y="4543"/>
                    </a:cubicBezTo>
                    <a:cubicBezTo>
                      <a:pt x="800" y="4543"/>
                      <a:pt x="731" y="4520"/>
                      <a:pt x="663" y="4520"/>
                    </a:cubicBezTo>
                    <a:cubicBezTo>
                      <a:pt x="594" y="4497"/>
                      <a:pt x="549" y="4474"/>
                      <a:pt x="503" y="4451"/>
                    </a:cubicBezTo>
                    <a:cubicBezTo>
                      <a:pt x="457" y="4428"/>
                      <a:pt x="412" y="4383"/>
                      <a:pt x="366" y="4337"/>
                    </a:cubicBezTo>
                    <a:cubicBezTo>
                      <a:pt x="320" y="4314"/>
                      <a:pt x="298" y="4269"/>
                      <a:pt x="275" y="4200"/>
                    </a:cubicBezTo>
                    <a:cubicBezTo>
                      <a:pt x="252" y="4177"/>
                      <a:pt x="229" y="4132"/>
                      <a:pt x="206" y="4086"/>
                    </a:cubicBezTo>
                    <a:cubicBezTo>
                      <a:pt x="206" y="4018"/>
                      <a:pt x="206" y="3972"/>
                      <a:pt x="206" y="3926"/>
                    </a:cubicBezTo>
                    <a:cubicBezTo>
                      <a:pt x="206" y="3858"/>
                      <a:pt x="206" y="3789"/>
                      <a:pt x="229" y="3721"/>
                    </a:cubicBezTo>
                    <a:cubicBezTo>
                      <a:pt x="275" y="3607"/>
                      <a:pt x="320" y="3470"/>
                      <a:pt x="389" y="3356"/>
                    </a:cubicBezTo>
                    <a:cubicBezTo>
                      <a:pt x="571" y="3059"/>
                      <a:pt x="800" y="2808"/>
                      <a:pt x="1051" y="2557"/>
                    </a:cubicBezTo>
                    <a:cubicBezTo>
                      <a:pt x="1325" y="2306"/>
                      <a:pt x="1599" y="2055"/>
                      <a:pt x="1895" y="1826"/>
                    </a:cubicBezTo>
                    <a:cubicBezTo>
                      <a:pt x="2398" y="1438"/>
                      <a:pt x="2945" y="1050"/>
                      <a:pt x="3493" y="685"/>
                    </a:cubicBezTo>
                    <a:cubicBezTo>
                      <a:pt x="3721" y="548"/>
                      <a:pt x="3927" y="411"/>
                      <a:pt x="4132" y="274"/>
                    </a:cubicBezTo>
                    <a:cubicBezTo>
                      <a:pt x="4178" y="251"/>
                      <a:pt x="4201" y="251"/>
                      <a:pt x="4224" y="229"/>
                    </a:cubicBezTo>
                    <a:cubicBezTo>
                      <a:pt x="4224" y="160"/>
                      <a:pt x="4224" y="69"/>
                      <a:pt x="4224"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27" name="Google Shape;7919;p34">
                <a:extLst>
                  <a:ext uri="{FF2B5EF4-FFF2-40B4-BE49-F238E27FC236}">
                    <a16:creationId xmlns:a16="http://schemas.microsoft.com/office/drawing/2014/main" id="{DBE8CDC2-462C-8E06-3A04-723622029587}"/>
                  </a:ext>
                </a:extLst>
              </p:cNvPr>
              <p:cNvSpPr/>
              <p:nvPr/>
            </p:nvSpPr>
            <p:spPr>
              <a:xfrm>
                <a:off x="4822400" y="4794200"/>
                <a:ext cx="25" cy="25"/>
              </a:xfrm>
              <a:custGeom>
                <a:avLst/>
                <a:gdLst/>
                <a:ahLst/>
                <a:cxnLst/>
                <a:rect l="l" t="t" r="r" b="b"/>
                <a:pathLst>
                  <a:path w="1" h="1" extrusionOk="0">
                    <a:moveTo>
                      <a:pt x="1" y="1"/>
                    </a:moveTo>
                    <a:lnTo>
                      <a:pt x="1" y="1"/>
                    </a:lnTo>
                    <a:cubicBezTo>
                      <a:pt x="1" y="1"/>
                      <a:pt x="1" y="1"/>
                      <a:pt x="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28" name="Google Shape;7920;p34">
                <a:extLst>
                  <a:ext uri="{FF2B5EF4-FFF2-40B4-BE49-F238E27FC236}">
                    <a16:creationId xmlns:a16="http://schemas.microsoft.com/office/drawing/2014/main" id="{541A110A-01D3-B114-937F-297D9A761066}"/>
                  </a:ext>
                </a:extLst>
              </p:cNvPr>
              <p:cNvSpPr/>
              <p:nvPr/>
            </p:nvSpPr>
            <p:spPr>
              <a:xfrm>
                <a:off x="4822975" y="4794200"/>
                <a:ext cx="25" cy="25"/>
              </a:xfrm>
              <a:custGeom>
                <a:avLst/>
                <a:gdLst/>
                <a:ahLst/>
                <a:cxnLst/>
                <a:rect l="l" t="t" r="r" b="b"/>
                <a:pathLst>
                  <a:path w="1" h="1" extrusionOk="0">
                    <a:moveTo>
                      <a:pt x="1" y="1"/>
                    </a:moveTo>
                    <a:lnTo>
                      <a:pt x="1" y="1"/>
                    </a:ln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29" name="Google Shape;7921;p34">
                <a:extLst>
                  <a:ext uri="{FF2B5EF4-FFF2-40B4-BE49-F238E27FC236}">
                    <a16:creationId xmlns:a16="http://schemas.microsoft.com/office/drawing/2014/main" id="{AA6EC472-1F4B-0406-DC80-098ED9F75454}"/>
                  </a:ext>
                </a:extLst>
              </p:cNvPr>
              <p:cNvSpPr/>
              <p:nvPr/>
            </p:nvSpPr>
            <p:spPr>
              <a:xfrm>
                <a:off x="4854925" y="4830725"/>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30" name="Google Shape;7922;p34">
                <a:extLst>
                  <a:ext uri="{FF2B5EF4-FFF2-40B4-BE49-F238E27FC236}">
                    <a16:creationId xmlns:a16="http://schemas.microsoft.com/office/drawing/2014/main" id="{922C8A0C-4EA0-7464-441B-C724FC1DFED2}"/>
                  </a:ext>
                </a:extLst>
              </p:cNvPr>
              <p:cNvSpPr/>
              <p:nvPr/>
            </p:nvSpPr>
            <p:spPr>
              <a:xfrm>
                <a:off x="4807000" y="4741125"/>
                <a:ext cx="117575" cy="98175"/>
              </a:xfrm>
              <a:custGeom>
                <a:avLst/>
                <a:gdLst/>
                <a:ahLst/>
                <a:cxnLst/>
                <a:rect l="l" t="t" r="r" b="b"/>
                <a:pathLst>
                  <a:path w="4703" h="3927" extrusionOk="0">
                    <a:moveTo>
                      <a:pt x="3790" y="1"/>
                    </a:moveTo>
                    <a:cubicBezTo>
                      <a:pt x="3744" y="24"/>
                      <a:pt x="3698" y="47"/>
                      <a:pt x="3653" y="69"/>
                    </a:cubicBezTo>
                    <a:cubicBezTo>
                      <a:pt x="3584" y="115"/>
                      <a:pt x="3538" y="161"/>
                      <a:pt x="3470" y="206"/>
                    </a:cubicBezTo>
                    <a:cubicBezTo>
                      <a:pt x="3287" y="321"/>
                      <a:pt x="3105" y="435"/>
                      <a:pt x="2922" y="549"/>
                    </a:cubicBezTo>
                    <a:cubicBezTo>
                      <a:pt x="2443" y="891"/>
                      <a:pt x="1964" y="1234"/>
                      <a:pt x="1507" y="1622"/>
                    </a:cubicBezTo>
                    <a:cubicBezTo>
                      <a:pt x="1256" y="1804"/>
                      <a:pt x="1028" y="2032"/>
                      <a:pt x="799" y="2238"/>
                    </a:cubicBezTo>
                    <a:cubicBezTo>
                      <a:pt x="594" y="2443"/>
                      <a:pt x="411" y="2626"/>
                      <a:pt x="252" y="2854"/>
                    </a:cubicBezTo>
                    <a:cubicBezTo>
                      <a:pt x="183" y="2945"/>
                      <a:pt x="137" y="3037"/>
                      <a:pt x="92" y="3128"/>
                    </a:cubicBezTo>
                    <a:cubicBezTo>
                      <a:pt x="46" y="3219"/>
                      <a:pt x="23" y="3288"/>
                      <a:pt x="1" y="3379"/>
                    </a:cubicBezTo>
                    <a:cubicBezTo>
                      <a:pt x="1" y="3470"/>
                      <a:pt x="1" y="3539"/>
                      <a:pt x="46" y="3607"/>
                    </a:cubicBezTo>
                    <a:cubicBezTo>
                      <a:pt x="69" y="3699"/>
                      <a:pt x="115" y="3767"/>
                      <a:pt x="183" y="3813"/>
                    </a:cubicBezTo>
                    <a:cubicBezTo>
                      <a:pt x="229" y="3836"/>
                      <a:pt x="297" y="3858"/>
                      <a:pt x="343" y="3881"/>
                    </a:cubicBezTo>
                    <a:cubicBezTo>
                      <a:pt x="411" y="3904"/>
                      <a:pt x="503" y="3927"/>
                      <a:pt x="571" y="3927"/>
                    </a:cubicBezTo>
                    <a:cubicBezTo>
                      <a:pt x="777" y="3927"/>
                      <a:pt x="959" y="3881"/>
                      <a:pt x="1142" y="3813"/>
                    </a:cubicBezTo>
                    <a:cubicBezTo>
                      <a:pt x="1530" y="3676"/>
                      <a:pt x="1872" y="3448"/>
                      <a:pt x="2237" y="3242"/>
                    </a:cubicBezTo>
                    <a:cubicBezTo>
                      <a:pt x="2420" y="3105"/>
                      <a:pt x="2625" y="2991"/>
                      <a:pt x="2831" y="2854"/>
                    </a:cubicBezTo>
                    <a:cubicBezTo>
                      <a:pt x="3082" y="2694"/>
                      <a:pt x="3310" y="2535"/>
                      <a:pt x="3561" y="2352"/>
                    </a:cubicBezTo>
                    <a:cubicBezTo>
                      <a:pt x="3949" y="2055"/>
                      <a:pt x="4337" y="1736"/>
                      <a:pt x="4703" y="1393"/>
                    </a:cubicBezTo>
                    <a:cubicBezTo>
                      <a:pt x="4611" y="1370"/>
                      <a:pt x="4543" y="1348"/>
                      <a:pt x="4474" y="1348"/>
                    </a:cubicBezTo>
                    <a:cubicBezTo>
                      <a:pt x="4018" y="1736"/>
                      <a:pt x="3561" y="2124"/>
                      <a:pt x="3059" y="2466"/>
                    </a:cubicBezTo>
                    <a:cubicBezTo>
                      <a:pt x="2899" y="2580"/>
                      <a:pt x="2762" y="2672"/>
                      <a:pt x="2603" y="2786"/>
                    </a:cubicBezTo>
                    <a:cubicBezTo>
                      <a:pt x="2466" y="2877"/>
                      <a:pt x="2329" y="2945"/>
                      <a:pt x="2215" y="3014"/>
                    </a:cubicBezTo>
                    <a:cubicBezTo>
                      <a:pt x="2009" y="3151"/>
                      <a:pt x="1804" y="3265"/>
                      <a:pt x="1621" y="3379"/>
                    </a:cubicBezTo>
                    <a:cubicBezTo>
                      <a:pt x="1370" y="3516"/>
                      <a:pt x="1142" y="3630"/>
                      <a:pt x="891" y="3699"/>
                    </a:cubicBezTo>
                    <a:cubicBezTo>
                      <a:pt x="799" y="3721"/>
                      <a:pt x="708" y="3721"/>
                      <a:pt x="594" y="3744"/>
                    </a:cubicBezTo>
                    <a:cubicBezTo>
                      <a:pt x="548" y="3721"/>
                      <a:pt x="503" y="3721"/>
                      <a:pt x="434" y="3721"/>
                    </a:cubicBezTo>
                    <a:cubicBezTo>
                      <a:pt x="411" y="3699"/>
                      <a:pt x="366" y="3676"/>
                      <a:pt x="320" y="3676"/>
                    </a:cubicBezTo>
                    <a:cubicBezTo>
                      <a:pt x="297" y="3653"/>
                      <a:pt x="274" y="3630"/>
                      <a:pt x="252" y="3607"/>
                    </a:cubicBezTo>
                    <a:cubicBezTo>
                      <a:pt x="252" y="3607"/>
                      <a:pt x="229" y="3585"/>
                      <a:pt x="229" y="3562"/>
                    </a:cubicBezTo>
                    <a:cubicBezTo>
                      <a:pt x="206" y="3539"/>
                      <a:pt x="206" y="3539"/>
                      <a:pt x="206" y="3516"/>
                    </a:cubicBezTo>
                    <a:cubicBezTo>
                      <a:pt x="206" y="3493"/>
                      <a:pt x="206" y="3470"/>
                      <a:pt x="206" y="3448"/>
                    </a:cubicBezTo>
                    <a:cubicBezTo>
                      <a:pt x="206" y="3425"/>
                      <a:pt x="206" y="3379"/>
                      <a:pt x="206" y="3356"/>
                    </a:cubicBezTo>
                    <a:cubicBezTo>
                      <a:pt x="229" y="3265"/>
                      <a:pt x="274" y="3174"/>
                      <a:pt x="320" y="3105"/>
                    </a:cubicBezTo>
                    <a:cubicBezTo>
                      <a:pt x="320" y="3105"/>
                      <a:pt x="320" y="3128"/>
                      <a:pt x="320" y="3128"/>
                    </a:cubicBezTo>
                    <a:cubicBezTo>
                      <a:pt x="389" y="2991"/>
                      <a:pt x="480" y="2877"/>
                      <a:pt x="571" y="2763"/>
                    </a:cubicBezTo>
                    <a:cubicBezTo>
                      <a:pt x="685" y="2626"/>
                      <a:pt x="799" y="2512"/>
                      <a:pt x="936" y="2375"/>
                    </a:cubicBezTo>
                    <a:cubicBezTo>
                      <a:pt x="1050" y="2283"/>
                      <a:pt x="1165" y="2169"/>
                      <a:pt x="1279" y="2055"/>
                    </a:cubicBezTo>
                    <a:cubicBezTo>
                      <a:pt x="1758" y="1644"/>
                      <a:pt x="2283" y="1234"/>
                      <a:pt x="2808" y="868"/>
                    </a:cubicBezTo>
                    <a:cubicBezTo>
                      <a:pt x="3036" y="731"/>
                      <a:pt x="3242" y="572"/>
                      <a:pt x="3470" y="435"/>
                    </a:cubicBezTo>
                    <a:cubicBezTo>
                      <a:pt x="3584" y="366"/>
                      <a:pt x="3675" y="298"/>
                      <a:pt x="3812" y="229"/>
                    </a:cubicBezTo>
                    <a:cubicBezTo>
                      <a:pt x="3790" y="206"/>
                      <a:pt x="3790" y="184"/>
                      <a:pt x="3790" y="184"/>
                    </a:cubicBezTo>
                    <a:cubicBezTo>
                      <a:pt x="3790" y="115"/>
                      <a:pt x="3790" y="69"/>
                      <a:pt x="3790"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31" name="Google Shape;7923;p34">
                <a:extLst>
                  <a:ext uri="{FF2B5EF4-FFF2-40B4-BE49-F238E27FC236}">
                    <a16:creationId xmlns:a16="http://schemas.microsoft.com/office/drawing/2014/main" id="{149AD061-7C8E-4DCA-8652-A48353A8A46C}"/>
                  </a:ext>
                </a:extLst>
              </p:cNvPr>
              <p:cNvSpPr/>
              <p:nvPr/>
            </p:nvSpPr>
            <p:spPr>
              <a:xfrm>
                <a:off x="4901725" y="4701775"/>
                <a:ext cx="130700" cy="83700"/>
              </a:xfrm>
              <a:custGeom>
                <a:avLst/>
                <a:gdLst/>
                <a:ahLst/>
                <a:cxnLst/>
                <a:rect l="l" t="t" r="r" b="b"/>
                <a:pathLst>
                  <a:path w="5228" h="3348" extrusionOk="0">
                    <a:moveTo>
                      <a:pt x="3767" y="0"/>
                    </a:moveTo>
                    <a:cubicBezTo>
                      <a:pt x="3607" y="0"/>
                      <a:pt x="3447" y="23"/>
                      <a:pt x="3287" y="91"/>
                    </a:cubicBezTo>
                    <a:cubicBezTo>
                      <a:pt x="2968" y="183"/>
                      <a:pt x="2694" y="388"/>
                      <a:pt x="2466" y="616"/>
                    </a:cubicBezTo>
                    <a:cubicBezTo>
                      <a:pt x="2443" y="639"/>
                      <a:pt x="2420" y="662"/>
                      <a:pt x="2420" y="685"/>
                    </a:cubicBezTo>
                    <a:cubicBezTo>
                      <a:pt x="2420" y="708"/>
                      <a:pt x="2420" y="730"/>
                      <a:pt x="2443" y="753"/>
                    </a:cubicBezTo>
                    <a:cubicBezTo>
                      <a:pt x="2456" y="780"/>
                      <a:pt x="2485" y="791"/>
                      <a:pt x="2516" y="791"/>
                    </a:cubicBezTo>
                    <a:cubicBezTo>
                      <a:pt x="2538" y="791"/>
                      <a:pt x="2561" y="786"/>
                      <a:pt x="2580" y="776"/>
                    </a:cubicBezTo>
                    <a:cubicBezTo>
                      <a:pt x="2717" y="639"/>
                      <a:pt x="2854" y="525"/>
                      <a:pt x="2991" y="434"/>
                    </a:cubicBezTo>
                    <a:cubicBezTo>
                      <a:pt x="3128" y="365"/>
                      <a:pt x="3265" y="297"/>
                      <a:pt x="3424" y="251"/>
                    </a:cubicBezTo>
                    <a:cubicBezTo>
                      <a:pt x="3516" y="228"/>
                      <a:pt x="3630" y="205"/>
                      <a:pt x="3744" y="205"/>
                    </a:cubicBezTo>
                    <a:cubicBezTo>
                      <a:pt x="3835" y="205"/>
                      <a:pt x="3949" y="205"/>
                      <a:pt x="4041" y="228"/>
                    </a:cubicBezTo>
                    <a:cubicBezTo>
                      <a:pt x="4132" y="251"/>
                      <a:pt x="4223" y="297"/>
                      <a:pt x="4315" y="342"/>
                    </a:cubicBezTo>
                    <a:cubicBezTo>
                      <a:pt x="4429" y="388"/>
                      <a:pt x="4520" y="457"/>
                      <a:pt x="4588" y="525"/>
                    </a:cubicBezTo>
                    <a:cubicBezTo>
                      <a:pt x="4680" y="616"/>
                      <a:pt x="4748" y="708"/>
                      <a:pt x="4817" y="822"/>
                    </a:cubicBezTo>
                    <a:cubicBezTo>
                      <a:pt x="4817" y="822"/>
                      <a:pt x="4817" y="822"/>
                      <a:pt x="4817" y="799"/>
                    </a:cubicBezTo>
                    <a:cubicBezTo>
                      <a:pt x="4885" y="913"/>
                      <a:pt x="4931" y="1050"/>
                      <a:pt x="4976" y="1164"/>
                    </a:cubicBezTo>
                    <a:cubicBezTo>
                      <a:pt x="4999" y="1278"/>
                      <a:pt x="5022" y="1392"/>
                      <a:pt x="5022" y="1529"/>
                    </a:cubicBezTo>
                    <a:cubicBezTo>
                      <a:pt x="5022" y="1643"/>
                      <a:pt x="5022" y="1758"/>
                      <a:pt x="4999" y="1872"/>
                    </a:cubicBezTo>
                    <a:cubicBezTo>
                      <a:pt x="4954" y="1986"/>
                      <a:pt x="4931" y="2100"/>
                      <a:pt x="4862" y="2191"/>
                    </a:cubicBezTo>
                    <a:cubicBezTo>
                      <a:pt x="4817" y="2305"/>
                      <a:pt x="4748" y="2397"/>
                      <a:pt x="4657" y="2488"/>
                    </a:cubicBezTo>
                    <a:cubicBezTo>
                      <a:pt x="4566" y="2602"/>
                      <a:pt x="4429" y="2693"/>
                      <a:pt x="4315" y="2762"/>
                    </a:cubicBezTo>
                    <a:cubicBezTo>
                      <a:pt x="4109" y="2899"/>
                      <a:pt x="3904" y="2967"/>
                      <a:pt x="3675" y="3036"/>
                    </a:cubicBezTo>
                    <a:lnTo>
                      <a:pt x="3698" y="3036"/>
                    </a:lnTo>
                    <a:cubicBezTo>
                      <a:pt x="3561" y="3059"/>
                      <a:pt x="3424" y="3104"/>
                      <a:pt x="3310" y="3127"/>
                    </a:cubicBezTo>
                    <a:cubicBezTo>
                      <a:pt x="3150" y="3150"/>
                      <a:pt x="3013" y="3150"/>
                      <a:pt x="2877" y="3150"/>
                    </a:cubicBezTo>
                    <a:lnTo>
                      <a:pt x="2899" y="3150"/>
                    </a:lnTo>
                    <a:cubicBezTo>
                      <a:pt x="2827" y="3154"/>
                      <a:pt x="2755" y="3156"/>
                      <a:pt x="2683" y="3156"/>
                    </a:cubicBezTo>
                    <a:cubicBezTo>
                      <a:pt x="2351" y="3156"/>
                      <a:pt x="2032" y="3115"/>
                      <a:pt x="1712" y="3059"/>
                    </a:cubicBezTo>
                    <a:cubicBezTo>
                      <a:pt x="1347" y="2990"/>
                      <a:pt x="959" y="2899"/>
                      <a:pt x="594" y="2830"/>
                    </a:cubicBezTo>
                    <a:lnTo>
                      <a:pt x="617" y="2830"/>
                    </a:lnTo>
                    <a:cubicBezTo>
                      <a:pt x="434" y="2785"/>
                      <a:pt x="274" y="2739"/>
                      <a:pt x="115" y="2716"/>
                    </a:cubicBezTo>
                    <a:cubicBezTo>
                      <a:pt x="107" y="2709"/>
                      <a:pt x="99" y="2706"/>
                      <a:pt x="92" y="2706"/>
                    </a:cubicBezTo>
                    <a:cubicBezTo>
                      <a:pt x="77" y="2706"/>
                      <a:pt x="61" y="2716"/>
                      <a:pt x="46" y="2716"/>
                    </a:cubicBezTo>
                    <a:cubicBezTo>
                      <a:pt x="23" y="2739"/>
                      <a:pt x="1" y="2762"/>
                      <a:pt x="1" y="2785"/>
                    </a:cubicBezTo>
                    <a:cubicBezTo>
                      <a:pt x="1" y="2808"/>
                      <a:pt x="1" y="2853"/>
                      <a:pt x="23" y="2853"/>
                    </a:cubicBezTo>
                    <a:cubicBezTo>
                      <a:pt x="46" y="2876"/>
                      <a:pt x="69" y="2899"/>
                      <a:pt x="92" y="2899"/>
                    </a:cubicBezTo>
                    <a:cubicBezTo>
                      <a:pt x="617" y="3036"/>
                      <a:pt x="1142" y="3150"/>
                      <a:pt x="1667" y="3241"/>
                    </a:cubicBezTo>
                    <a:cubicBezTo>
                      <a:pt x="1941" y="3287"/>
                      <a:pt x="2215" y="3333"/>
                      <a:pt x="2488" y="3333"/>
                    </a:cubicBezTo>
                    <a:cubicBezTo>
                      <a:pt x="2592" y="3342"/>
                      <a:pt x="2700" y="3348"/>
                      <a:pt x="2809" y="3348"/>
                    </a:cubicBezTo>
                    <a:cubicBezTo>
                      <a:pt x="2963" y="3348"/>
                      <a:pt x="3117" y="3336"/>
                      <a:pt x="3265" y="3310"/>
                    </a:cubicBezTo>
                    <a:cubicBezTo>
                      <a:pt x="3493" y="3287"/>
                      <a:pt x="3698" y="3241"/>
                      <a:pt x="3904" y="3173"/>
                    </a:cubicBezTo>
                    <a:cubicBezTo>
                      <a:pt x="4086" y="3104"/>
                      <a:pt x="4246" y="3036"/>
                      <a:pt x="4383" y="2944"/>
                    </a:cubicBezTo>
                    <a:cubicBezTo>
                      <a:pt x="4634" y="2808"/>
                      <a:pt x="4862" y="2602"/>
                      <a:pt x="4999" y="2351"/>
                    </a:cubicBezTo>
                    <a:cubicBezTo>
                      <a:pt x="5136" y="2123"/>
                      <a:pt x="5205" y="1895"/>
                      <a:pt x="5228" y="1643"/>
                    </a:cubicBezTo>
                    <a:cubicBezTo>
                      <a:pt x="5228" y="1392"/>
                      <a:pt x="5182" y="1141"/>
                      <a:pt x="5091" y="936"/>
                    </a:cubicBezTo>
                    <a:cubicBezTo>
                      <a:pt x="4999" y="708"/>
                      <a:pt x="4862" y="502"/>
                      <a:pt x="4680" y="342"/>
                    </a:cubicBezTo>
                    <a:cubicBezTo>
                      <a:pt x="4497" y="205"/>
                      <a:pt x="4292" y="91"/>
                      <a:pt x="4063" y="23"/>
                    </a:cubicBezTo>
                    <a:cubicBezTo>
                      <a:pt x="3972" y="23"/>
                      <a:pt x="3858" y="0"/>
                      <a:pt x="3767"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32" name="Google Shape;7924;p34">
                <a:extLst>
                  <a:ext uri="{FF2B5EF4-FFF2-40B4-BE49-F238E27FC236}">
                    <a16:creationId xmlns:a16="http://schemas.microsoft.com/office/drawing/2014/main" id="{1187EC5B-BE0A-2B4F-52FF-8BB3BB3BBED5}"/>
                  </a:ext>
                </a:extLst>
              </p:cNvPr>
              <p:cNvSpPr/>
              <p:nvPr/>
            </p:nvSpPr>
            <p:spPr>
              <a:xfrm>
                <a:off x="4897725" y="4648125"/>
                <a:ext cx="85625" cy="125425"/>
              </a:xfrm>
              <a:custGeom>
                <a:avLst/>
                <a:gdLst/>
                <a:ahLst/>
                <a:cxnLst/>
                <a:rect l="l" t="t" r="r" b="b"/>
                <a:pathLst>
                  <a:path w="3425" h="5017" extrusionOk="0">
                    <a:moveTo>
                      <a:pt x="3105" y="822"/>
                    </a:moveTo>
                    <a:cubicBezTo>
                      <a:pt x="3105" y="832"/>
                      <a:pt x="3109" y="838"/>
                      <a:pt x="3114" y="841"/>
                    </a:cubicBezTo>
                    <a:lnTo>
                      <a:pt x="3114" y="841"/>
                    </a:lnTo>
                    <a:cubicBezTo>
                      <a:pt x="3111" y="835"/>
                      <a:pt x="3108" y="828"/>
                      <a:pt x="3105" y="822"/>
                    </a:cubicBezTo>
                    <a:close/>
                    <a:moveTo>
                      <a:pt x="2124" y="0"/>
                    </a:moveTo>
                    <a:cubicBezTo>
                      <a:pt x="2032" y="0"/>
                      <a:pt x="1918" y="0"/>
                      <a:pt x="1827" y="46"/>
                    </a:cubicBezTo>
                    <a:cubicBezTo>
                      <a:pt x="1644" y="92"/>
                      <a:pt x="1462" y="183"/>
                      <a:pt x="1302" y="320"/>
                    </a:cubicBezTo>
                    <a:cubicBezTo>
                      <a:pt x="1142" y="434"/>
                      <a:pt x="1005" y="594"/>
                      <a:pt x="868" y="754"/>
                    </a:cubicBezTo>
                    <a:cubicBezTo>
                      <a:pt x="640" y="1073"/>
                      <a:pt x="434" y="1416"/>
                      <a:pt x="297" y="1781"/>
                    </a:cubicBezTo>
                    <a:cubicBezTo>
                      <a:pt x="115" y="2283"/>
                      <a:pt x="46" y="2831"/>
                      <a:pt x="24" y="3356"/>
                    </a:cubicBezTo>
                    <a:cubicBezTo>
                      <a:pt x="1" y="3881"/>
                      <a:pt x="24" y="4429"/>
                      <a:pt x="115" y="4954"/>
                    </a:cubicBezTo>
                    <a:cubicBezTo>
                      <a:pt x="138" y="4976"/>
                      <a:pt x="161" y="4999"/>
                      <a:pt x="161" y="4999"/>
                    </a:cubicBezTo>
                    <a:cubicBezTo>
                      <a:pt x="172" y="5011"/>
                      <a:pt x="189" y="5016"/>
                      <a:pt x="206" y="5016"/>
                    </a:cubicBezTo>
                    <a:cubicBezTo>
                      <a:pt x="223" y="5016"/>
                      <a:pt x="240" y="5011"/>
                      <a:pt x="252" y="4999"/>
                    </a:cubicBezTo>
                    <a:cubicBezTo>
                      <a:pt x="275" y="4999"/>
                      <a:pt x="297" y="4976"/>
                      <a:pt x="297" y="4954"/>
                    </a:cubicBezTo>
                    <a:cubicBezTo>
                      <a:pt x="320" y="4931"/>
                      <a:pt x="320" y="4908"/>
                      <a:pt x="297" y="4885"/>
                    </a:cubicBezTo>
                    <a:lnTo>
                      <a:pt x="297" y="4839"/>
                    </a:lnTo>
                    <a:cubicBezTo>
                      <a:pt x="206" y="4269"/>
                      <a:pt x="183" y="3698"/>
                      <a:pt x="229" y="3128"/>
                    </a:cubicBezTo>
                    <a:lnTo>
                      <a:pt x="229" y="3128"/>
                    </a:lnTo>
                    <a:cubicBezTo>
                      <a:pt x="229" y="3150"/>
                      <a:pt x="229" y="3150"/>
                      <a:pt x="229" y="3173"/>
                    </a:cubicBezTo>
                    <a:cubicBezTo>
                      <a:pt x="252" y="2717"/>
                      <a:pt x="343" y="2260"/>
                      <a:pt x="480" y="1826"/>
                    </a:cubicBezTo>
                    <a:cubicBezTo>
                      <a:pt x="594" y="1530"/>
                      <a:pt x="754" y="1256"/>
                      <a:pt x="937" y="1005"/>
                    </a:cubicBezTo>
                    <a:cubicBezTo>
                      <a:pt x="933" y="1005"/>
                      <a:pt x="931" y="1005"/>
                      <a:pt x="928" y="1006"/>
                    </a:cubicBezTo>
                    <a:lnTo>
                      <a:pt x="928" y="1006"/>
                    </a:lnTo>
                    <a:cubicBezTo>
                      <a:pt x="1062" y="811"/>
                      <a:pt x="1217" y="657"/>
                      <a:pt x="1393" y="503"/>
                    </a:cubicBezTo>
                    <a:cubicBezTo>
                      <a:pt x="1480" y="416"/>
                      <a:pt x="1588" y="349"/>
                      <a:pt x="1716" y="284"/>
                    </a:cubicBezTo>
                    <a:lnTo>
                      <a:pt x="1716" y="284"/>
                    </a:lnTo>
                    <a:cubicBezTo>
                      <a:pt x="1714" y="287"/>
                      <a:pt x="1713" y="292"/>
                      <a:pt x="1713" y="297"/>
                    </a:cubicBezTo>
                    <a:cubicBezTo>
                      <a:pt x="1804" y="252"/>
                      <a:pt x="1872" y="229"/>
                      <a:pt x="1964" y="206"/>
                    </a:cubicBezTo>
                    <a:cubicBezTo>
                      <a:pt x="2055" y="183"/>
                      <a:pt x="2124" y="183"/>
                      <a:pt x="2215" y="183"/>
                    </a:cubicBezTo>
                    <a:cubicBezTo>
                      <a:pt x="2283" y="206"/>
                      <a:pt x="2375" y="229"/>
                      <a:pt x="2443" y="252"/>
                    </a:cubicBezTo>
                    <a:cubicBezTo>
                      <a:pt x="2557" y="297"/>
                      <a:pt x="2648" y="343"/>
                      <a:pt x="2740" y="411"/>
                    </a:cubicBezTo>
                    <a:cubicBezTo>
                      <a:pt x="2831" y="480"/>
                      <a:pt x="2900" y="548"/>
                      <a:pt x="2968" y="617"/>
                    </a:cubicBezTo>
                    <a:cubicBezTo>
                      <a:pt x="3037" y="685"/>
                      <a:pt x="3082" y="777"/>
                      <a:pt x="3128" y="845"/>
                    </a:cubicBezTo>
                    <a:cubicBezTo>
                      <a:pt x="3128" y="845"/>
                      <a:pt x="3120" y="845"/>
                      <a:pt x="3114" y="841"/>
                    </a:cubicBezTo>
                    <a:lnTo>
                      <a:pt x="3114" y="841"/>
                    </a:lnTo>
                    <a:cubicBezTo>
                      <a:pt x="3154" y="926"/>
                      <a:pt x="3175" y="1011"/>
                      <a:pt x="3196" y="1096"/>
                    </a:cubicBezTo>
                    <a:cubicBezTo>
                      <a:pt x="3219" y="1233"/>
                      <a:pt x="3219" y="1347"/>
                      <a:pt x="3219" y="1461"/>
                    </a:cubicBezTo>
                    <a:cubicBezTo>
                      <a:pt x="3196" y="1621"/>
                      <a:pt x="3173" y="1781"/>
                      <a:pt x="3105" y="1918"/>
                    </a:cubicBezTo>
                    <a:cubicBezTo>
                      <a:pt x="3037" y="2100"/>
                      <a:pt x="2945" y="2283"/>
                      <a:pt x="2831" y="2443"/>
                    </a:cubicBezTo>
                    <a:cubicBezTo>
                      <a:pt x="2763" y="2557"/>
                      <a:pt x="2671" y="2671"/>
                      <a:pt x="2557" y="2762"/>
                    </a:cubicBezTo>
                    <a:cubicBezTo>
                      <a:pt x="2534" y="2785"/>
                      <a:pt x="2534" y="2854"/>
                      <a:pt x="2580" y="2899"/>
                    </a:cubicBezTo>
                    <a:cubicBezTo>
                      <a:pt x="2591" y="2911"/>
                      <a:pt x="2614" y="2916"/>
                      <a:pt x="2640" y="2916"/>
                    </a:cubicBezTo>
                    <a:cubicBezTo>
                      <a:pt x="2666" y="2916"/>
                      <a:pt x="2694" y="2911"/>
                      <a:pt x="2717" y="2899"/>
                    </a:cubicBezTo>
                    <a:cubicBezTo>
                      <a:pt x="2831" y="2762"/>
                      <a:pt x="2945" y="2625"/>
                      <a:pt x="3037" y="2488"/>
                    </a:cubicBezTo>
                    <a:cubicBezTo>
                      <a:pt x="3128" y="2329"/>
                      <a:pt x="3219" y="2192"/>
                      <a:pt x="3288" y="2032"/>
                    </a:cubicBezTo>
                    <a:cubicBezTo>
                      <a:pt x="3333" y="1872"/>
                      <a:pt x="3379" y="1712"/>
                      <a:pt x="3402" y="1553"/>
                    </a:cubicBezTo>
                    <a:cubicBezTo>
                      <a:pt x="3425" y="1370"/>
                      <a:pt x="3425" y="1210"/>
                      <a:pt x="3379" y="1050"/>
                    </a:cubicBezTo>
                    <a:cubicBezTo>
                      <a:pt x="3356" y="891"/>
                      <a:pt x="3288" y="731"/>
                      <a:pt x="3196" y="594"/>
                    </a:cubicBezTo>
                    <a:cubicBezTo>
                      <a:pt x="3105" y="457"/>
                      <a:pt x="2968" y="320"/>
                      <a:pt x="2831" y="229"/>
                    </a:cubicBezTo>
                    <a:cubicBezTo>
                      <a:pt x="2740" y="183"/>
                      <a:pt x="2671" y="115"/>
                      <a:pt x="2580" y="92"/>
                    </a:cubicBezTo>
                    <a:cubicBezTo>
                      <a:pt x="2489" y="46"/>
                      <a:pt x="2397" y="23"/>
                      <a:pt x="2306"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33" name="Google Shape;7925;p34">
                <a:extLst>
                  <a:ext uri="{FF2B5EF4-FFF2-40B4-BE49-F238E27FC236}">
                    <a16:creationId xmlns:a16="http://schemas.microsoft.com/office/drawing/2014/main" id="{5465DB52-AFBD-B631-BAC1-17636558B359}"/>
                  </a:ext>
                </a:extLst>
              </p:cNvPr>
              <p:cNvSpPr/>
              <p:nvPr/>
            </p:nvSpPr>
            <p:spPr>
              <a:xfrm>
                <a:off x="4899450" y="4650975"/>
                <a:ext cx="131825" cy="131850"/>
              </a:xfrm>
              <a:custGeom>
                <a:avLst/>
                <a:gdLst/>
                <a:ahLst/>
                <a:cxnLst/>
                <a:rect l="l" t="t" r="r" b="b"/>
                <a:pathLst>
                  <a:path w="5273" h="5274" extrusionOk="0">
                    <a:moveTo>
                      <a:pt x="1895" y="1"/>
                    </a:moveTo>
                    <a:cubicBezTo>
                      <a:pt x="1849" y="1"/>
                      <a:pt x="1803" y="23"/>
                      <a:pt x="1758" y="23"/>
                    </a:cubicBezTo>
                    <a:cubicBezTo>
                      <a:pt x="1735" y="46"/>
                      <a:pt x="1712" y="46"/>
                      <a:pt x="1666" y="69"/>
                    </a:cubicBezTo>
                    <a:cubicBezTo>
                      <a:pt x="1598" y="92"/>
                      <a:pt x="1530" y="138"/>
                      <a:pt x="1461" y="183"/>
                    </a:cubicBezTo>
                    <a:cubicBezTo>
                      <a:pt x="1370" y="229"/>
                      <a:pt x="1278" y="297"/>
                      <a:pt x="1210" y="366"/>
                    </a:cubicBezTo>
                    <a:cubicBezTo>
                      <a:pt x="1141" y="434"/>
                      <a:pt x="1096" y="480"/>
                      <a:pt x="1050" y="548"/>
                    </a:cubicBezTo>
                    <a:cubicBezTo>
                      <a:pt x="1027" y="571"/>
                      <a:pt x="982" y="594"/>
                      <a:pt x="959" y="617"/>
                    </a:cubicBezTo>
                    <a:cubicBezTo>
                      <a:pt x="890" y="708"/>
                      <a:pt x="822" y="799"/>
                      <a:pt x="753" y="891"/>
                    </a:cubicBezTo>
                    <a:cubicBezTo>
                      <a:pt x="708" y="959"/>
                      <a:pt x="685" y="1028"/>
                      <a:pt x="639" y="1119"/>
                    </a:cubicBezTo>
                    <a:cubicBezTo>
                      <a:pt x="617" y="1165"/>
                      <a:pt x="594" y="1187"/>
                      <a:pt x="571" y="1233"/>
                    </a:cubicBezTo>
                    <a:cubicBezTo>
                      <a:pt x="548" y="1279"/>
                      <a:pt x="525" y="1302"/>
                      <a:pt x="525" y="1324"/>
                    </a:cubicBezTo>
                    <a:cubicBezTo>
                      <a:pt x="457" y="1439"/>
                      <a:pt x="388" y="1553"/>
                      <a:pt x="343" y="1667"/>
                    </a:cubicBezTo>
                    <a:lnTo>
                      <a:pt x="297" y="1781"/>
                    </a:lnTo>
                    <a:cubicBezTo>
                      <a:pt x="251" y="1872"/>
                      <a:pt x="228" y="1964"/>
                      <a:pt x="183" y="2055"/>
                    </a:cubicBezTo>
                    <a:lnTo>
                      <a:pt x="183" y="2078"/>
                    </a:lnTo>
                    <a:cubicBezTo>
                      <a:pt x="160" y="2169"/>
                      <a:pt x="137" y="2237"/>
                      <a:pt x="114" y="2306"/>
                    </a:cubicBezTo>
                    <a:cubicBezTo>
                      <a:pt x="92" y="2397"/>
                      <a:pt x="92" y="2489"/>
                      <a:pt x="92" y="2580"/>
                    </a:cubicBezTo>
                    <a:cubicBezTo>
                      <a:pt x="69" y="2625"/>
                      <a:pt x="69" y="2694"/>
                      <a:pt x="69" y="2762"/>
                    </a:cubicBezTo>
                    <a:cubicBezTo>
                      <a:pt x="69" y="2785"/>
                      <a:pt x="69" y="2831"/>
                      <a:pt x="69" y="2854"/>
                    </a:cubicBezTo>
                    <a:lnTo>
                      <a:pt x="46" y="2945"/>
                    </a:lnTo>
                    <a:lnTo>
                      <a:pt x="46" y="3014"/>
                    </a:lnTo>
                    <a:lnTo>
                      <a:pt x="23" y="3105"/>
                    </a:lnTo>
                    <a:lnTo>
                      <a:pt x="23" y="3196"/>
                    </a:lnTo>
                    <a:cubicBezTo>
                      <a:pt x="0" y="3333"/>
                      <a:pt x="0" y="3447"/>
                      <a:pt x="0" y="3561"/>
                    </a:cubicBezTo>
                    <a:cubicBezTo>
                      <a:pt x="0" y="3675"/>
                      <a:pt x="0" y="3812"/>
                      <a:pt x="0" y="3927"/>
                    </a:cubicBezTo>
                    <a:cubicBezTo>
                      <a:pt x="0" y="4063"/>
                      <a:pt x="23" y="4200"/>
                      <a:pt x="46" y="4337"/>
                    </a:cubicBezTo>
                    <a:cubicBezTo>
                      <a:pt x="69" y="4406"/>
                      <a:pt x="69" y="4452"/>
                      <a:pt x="92" y="4520"/>
                    </a:cubicBezTo>
                    <a:lnTo>
                      <a:pt x="92" y="4566"/>
                    </a:lnTo>
                    <a:cubicBezTo>
                      <a:pt x="92" y="4611"/>
                      <a:pt x="92" y="4680"/>
                      <a:pt x="114" y="4725"/>
                    </a:cubicBezTo>
                    <a:cubicBezTo>
                      <a:pt x="160" y="4794"/>
                      <a:pt x="228" y="4817"/>
                      <a:pt x="320" y="4817"/>
                    </a:cubicBezTo>
                    <a:lnTo>
                      <a:pt x="343" y="4817"/>
                    </a:lnTo>
                    <a:lnTo>
                      <a:pt x="365" y="4840"/>
                    </a:lnTo>
                    <a:lnTo>
                      <a:pt x="411" y="4840"/>
                    </a:lnTo>
                    <a:cubicBezTo>
                      <a:pt x="457" y="4840"/>
                      <a:pt x="502" y="4840"/>
                      <a:pt x="548" y="4862"/>
                    </a:cubicBezTo>
                    <a:lnTo>
                      <a:pt x="617" y="4862"/>
                    </a:lnTo>
                    <a:cubicBezTo>
                      <a:pt x="731" y="4885"/>
                      <a:pt x="822" y="4908"/>
                      <a:pt x="936" y="4931"/>
                    </a:cubicBezTo>
                    <a:cubicBezTo>
                      <a:pt x="982" y="4954"/>
                      <a:pt x="1027" y="4976"/>
                      <a:pt x="1073" y="4976"/>
                    </a:cubicBezTo>
                    <a:cubicBezTo>
                      <a:pt x="1141" y="4999"/>
                      <a:pt x="1187" y="4999"/>
                      <a:pt x="1233" y="5022"/>
                    </a:cubicBezTo>
                    <a:cubicBezTo>
                      <a:pt x="1301" y="5045"/>
                      <a:pt x="1347" y="5045"/>
                      <a:pt x="1393" y="5068"/>
                    </a:cubicBezTo>
                    <a:cubicBezTo>
                      <a:pt x="1461" y="5068"/>
                      <a:pt x="1507" y="5091"/>
                      <a:pt x="1552" y="5091"/>
                    </a:cubicBezTo>
                    <a:cubicBezTo>
                      <a:pt x="1872" y="5182"/>
                      <a:pt x="2237" y="5228"/>
                      <a:pt x="2716" y="5250"/>
                    </a:cubicBezTo>
                    <a:lnTo>
                      <a:pt x="2739" y="5250"/>
                    </a:lnTo>
                    <a:cubicBezTo>
                      <a:pt x="2808" y="5250"/>
                      <a:pt x="2899" y="5273"/>
                      <a:pt x="2968" y="5273"/>
                    </a:cubicBezTo>
                    <a:lnTo>
                      <a:pt x="2990" y="5273"/>
                    </a:lnTo>
                    <a:cubicBezTo>
                      <a:pt x="3082" y="5250"/>
                      <a:pt x="3173" y="5250"/>
                      <a:pt x="3264" y="5250"/>
                    </a:cubicBezTo>
                    <a:lnTo>
                      <a:pt x="3287" y="5250"/>
                    </a:lnTo>
                    <a:cubicBezTo>
                      <a:pt x="3378" y="5228"/>
                      <a:pt x="3470" y="5228"/>
                      <a:pt x="3538" y="5205"/>
                    </a:cubicBezTo>
                    <a:cubicBezTo>
                      <a:pt x="3629" y="5205"/>
                      <a:pt x="3721" y="5182"/>
                      <a:pt x="3812" y="5159"/>
                    </a:cubicBezTo>
                    <a:cubicBezTo>
                      <a:pt x="3995" y="5091"/>
                      <a:pt x="4154" y="5022"/>
                      <a:pt x="4314" y="4954"/>
                    </a:cubicBezTo>
                    <a:cubicBezTo>
                      <a:pt x="4474" y="4862"/>
                      <a:pt x="4611" y="4748"/>
                      <a:pt x="4725" y="4680"/>
                    </a:cubicBezTo>
                    <a:cubicBezTo>
                      <a:pt x="4771" y="4634"/>
                      <a:pt x="4816" y="4588"/>
                      <a:pt x="4862" y="4520"/>
                    </a:cubicBezTo>
                    <a:cubicBezTo>
                      <a:pt x="4930" y="4474"/>
                      <a:pt x="4976" y="4406"/>
                      <a:pt x="5022" y="4337"/>
                    </a:cubicBezTo>
                    <a:cubicBezTo>
                      <a:pt x="5045" y="4269"/>
                      <a:pt x="5090" y="4178"/>
                      <a:pt x="5136" y="4109"/>
                    </a:cubicBezTo>
                    <a:cubicBezTo>
                      <a:pt x="5159" y="4041"/>
                      <a:pt x="5204" y="3949"/>
                      <a:pt x="5227" y="3858"/>
                    </a:cubicBezTo>
                    <a:cubicBezTo>
                      <a:pt x="5273" y="3790"/>
                      <a:pt x="5250" y="3698"/>
                      <a:pt x="5250" y="3630"/>
                    </a:cubicBezTo>
                    <a:cubicBezTo>
                      <a:pt x="5227" y="3538"/>
                      <a:pt x="5227" y="3447"/>
                      <a:pt x="5182" y="3333"/>
                    </a:cubicBezTo>
                    <a:lnTo>
                      <a:pt x="5182" y="3287"/>
                    </a:lnTo>
                    <a:cubicBezTo>
                      <a:pt x="5159" y="3219"/>
                      <a:pt x="5159" y="3150"/>
                      <a:pt x="5136" y="3082"/>
                    </a:cubicBezTo>
                    <a:cubicBezTo>
                      <a:pt x="5090" y="2991"/>
                      <a:pt x="5045" y="2899"/>
                      <a:pt x="4976" y="2785"/>
                    </a:cubicBezTo>
                    <a:cubicBezTo>
                      <a:pt x="4908" y="2694"/>
                      <a:pt x="4862" y="2625"/>
                      <a:pt x="4794" y="2557"/>
                    </a:cubicBezTo>
                    <a:cubicBezTo>
                      <a:pt x="4748" y="2489"/>
                      <a:pt x="4679" y="2443"/>
                      <a:pt x="4588" y="2374"/>
                    </a:cubicBezTo>
                    <a:cubicBezTo>
                      <a:pt x="4520" y="2306"/>
                      <a:pt x="4428" y="2237"/>
                      <a:pt x="4337" y="2215"/>
                    </a:cubicBezTo>
                    <a:cubicBezTo>
                      <a:pt x="4269" y="2169"/>
                      <a:pt x="4177" y="2123"/>
                      <a:pt x="4063" y="2101"/>
                    </a:cubicBezTo>
                    <a:lnTo>
                      <a:pt x="3812" y="2101"/>
                    </a:lnTo>
                    <a:cubicBezTo>
                      <a:pt x="3766" y="2101"/>
                      <a:pt x="3744" y="2101"/>
                      <a:pt x="3675" y="2123"/>
                    </a:cubicBezTo>
                    <a:lnTo>
                      <a:pt x="3629" y="2123"/>
                    </a:lnTo>
                    <a:cubicBezTo>
                      <a:pt x="3584" y="2123"/>
                      <a:pt x="3561" y="2146"/>
                      <a:pt x="3515" y="2146"/>
                    </a:cubicBezTo>
                    <a:cubicBezTo>
                      <a:pt x="3424" y="2169"/>
                      <a:pt x="3356" y="2215"/>
                      <a:pt x="3264" y="2260"/>
                    </a:cubicBezTo>
                    <a:cubicBezTo>
                      <a:pt x="3150" y="2306"/>
                      <a:pt x="3036" y="2374"/>
                      <a:pt x="2922" y="2466"/>
                    </a:cubicBezTo>
                    <a:cubicBezTo>
                      <a:pt x="2831" y="2534"/>
                      <a:pt x="2739" y="2603"/>
                      <a:pt x="2648" y="2648"/>
                    </a:cubicBezTo>
                    <a:cubicBezTo>
                      <a:pt x="2694" y="2580"/>
                      <a:pt x="2716" y="2489"/>
                      <a:pt x="2785" y="2397"/>
                    </a:cubicBezTo>
                    <a:cubicBezTo>
                      <a:pt x="2831" y="2329"/>
                      <a:pt x="2876" y="2260"/>
                      <a:pt x="2922" y="2192"/>
                    </a:cubicBezTo>
                    <a:lnTo>
                      <a:pt x="2945" y="2123"/>
                    </a:lnTo>
                    <a:cubicBezTo>
                      <a:pt x="2990" y="2078"/>
                      <a:pt x="3013" y="2032"/>
                      <a:pt x="3036" y="1986"/>
                    </a:cubicBezTo>
                    <a:cubicBezTo>
                      <a:pt x="3082" y="1872"/>
                      <a:pt x="3127" y="1781"/>
                      <a:pt x="3150" y="1667"/>
                    </a:cubicBezTo>
                    <a:lnTo>
                      <a:pt x="3173" y="1644"/>
                    </a:lnTo>
                    <a:cubicBezTo>
                      <a:pt x="3196" y="1576"/>
                      <a:pt x="3219" y="1507"/>
                      <a:pt x="3241" y="1439"/>
                    </a:cubicBezTo>
                    <a:cubicBezTo>
                      <a:pt x="3241" y="1347"/>
                      <a:pt x="3264" y="1256"/>
                      <a:pt x="3264" y="1165"/>
                    </a:cubicBezTo>
                    <a:cubicBezTo>
                      <a:pt x="3287" y="1005"/>
                      <a:pt x="3241" y="822"/>
                      <a:pt x="3150" y="663"/>
                    </a:cubicBezTo>
                    <a:cubicBezTo>
                      <a:pt x="3104" y="548"/>
                      <a:pt x="3013" y="480"/>
                      <a:pt x="2968" y="411"/>
                    </a:cubicBezTo>
                    <a:cubicBezTo>
                      <a:pt x="2945" y="389"/>
                      <a:pt x="2922" y="366"/>
                      <a:pt x="2876" y="343"/>
                    </a:cubicBezTo>
                    <a:lnTo>
                      <a:pt x="2853" y="320"/>
                    </a:lnTo>
                    <a:cubicBezTo>
                      <a:pt x="2831" y="297"/>
                      <a:pt x="2831" y="297"/>
                      <a:pt x="2808" y="274"/>
                    </a:cubicBezTo>
                    <a:cubicBezTo>
                      <a:pt x="2785" y="274"/>
                      <a:pt x="2762" y="252"/>
                      <a:pt x="2739" y="252"/>
                    </a:cubicBezTo>
                    <a:cubicBezTo>
                      <a:pt x="2716" y="229"/>
                      <a:pt x="2671" y="206"/>
                      <a:pt x="2648" y="183"/>
                    </a:cubicBezTo>
                    <a:cubicBezTo>
                      <a:pt x="2602" y="160"/>
                      <a:pt x="2534" y="138"/>
                      <a:pt x="2488" y="138"/>
                    </a:cubicBezTo>
                    <a:lnTo>
                      <a:pt x="2443" y="115"/>
                    </a:lnTo>
                    <a:lnTo>
                      <a:pt x="2397" y="92"/>
                    </a:lnTo>
                    <a:cubicBezTo>
                      <a:pt x="2328" y="69"/>
                      <a:pt x="2237" y="23"/>
                      <a:pt x="2146" y="23"/>
                    </a:cubicBezTo>
                    <a:cubicBezTo>
                      <a:pt x="2077" y="1"/>
                      <a:pt x="2032" y="1"/>
                      <a:pt x="1963" y="1"/>
                    </a:cubicBezTo>
                    <a:close/>
                  </a:path>
                </a:pathLst>
              </a:custGeom>
              <a:solidFill>
                <a:srgbClr val="FBB44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34" name="Google Shape;7926;p34">
                <a:extLst>
                  <a:ext uri="{FF2B5EF4-FFF2-40B4-BE49-F238E27FC236}">
                    <a16:creationId xmlns:a16="http://schemas.microsoft.com/office/drawing/2014/main" id="{A329DF5A-C620-0CCE-D264-2FF13EBA8A0E}"/>
                  </a:ext>
                </a:extLst>
              </p:cNvPr>
              <p:cNvSpPr/>
              <p:nvPr/>
            </p:nvSpPr>
            <p:spPr>
              <a:xfrm>
                <a:off x="4798450" y="4736575"/>
                <a:ext cx="128975" cy="109575"/>
              </a:xfrm>
              <a:custGeom>
                <a:avLst/>
                <a:gdLst/>
                <a:ahLst/>
                <a:cxnLst/>
                <a:rect l="l" t="t" r="r" b="b"/>
                <a:pathLst>
                  <a:path w="5159" h="4383" extrusionOk="0">
                    <a:moveTo>
                      <a:pt x="2119" y="3987"/>
                    </a:moveTo>
                    <a:lnTo>
                      <a:pt x="2119" y="3987"/>
                    </a:lnTo>
                    <a:cubicBezTo>
                      <a:pt x="2113" y="3990"/>
                      <a:pt x="2106" y="3992"/>
                      <a:pt x="2100" y="3995"/>
                    </a:cubicBezTo>
                    <a:cubicBezTo>
                      <a:pt x="2109" y="3995"/>
                      <a:pt x="2114" y="3991"/>
                      <a:pt x="2119" y="3987"/>
                    </a:cubicBezTo>
                    <a:close/>
                    <a:moveTo>
                      <a:pt x="3903" y="0"/>
                    </a:moveTo>
                    <a:cubicBezTo>
                      <a:pt x="3880" y="0"/>
                      <a:pt x="3835" y="23"/>
                      <a:pt x="3812" y="23"/>
                    </a:cubicBezTo>
                    <a:cubicBezTo>
                      <a:pt x="3812" y="23"/>
                      <a:pt x="3812" y="46"/>
                      <a:pt x="3812" y="46"/>
                    </a:cubicBezTo>
                    <a:cubicBezTo>
                      <a:pt x="3789" y="46"/>
                      <a:pt x="3789" y="46"/>
                      <a:pt x="3766" y="69"/>
                    </a:cubicBezTo>
                    <a:cubicBezTo>
                      <a:pt x="3743" y="92"/>
                      <a:pt x="3743" y="114"/>
                      <a:pt x="3721" y="137"/>
                    </a:cubicBezTo>
                    <a:cubicBezTo>
                      <a:pt x="3652" y="160"/>
                      <a:pt x="3607" y="206"/>
                      <a:pt x="3538" y="251"/>
                    </a:cubicBezTo>
                    <a:cubicBezTo>
                      <a:pt x="3447" y="297"/>
                      <a:pt x="3355" y="366"/>
                      <a:pt x="3264" y="411"/>
                    </a:cubicBezTo>
                    <a:cubicBezTo>
                      <a:pt x="3173" y="480"/>
                      <a:pt x="3082" y="548"/>
                      <a:pt x="2990" y="594"/>
                    </a:cubicBezTo>
                    <a:cubicBezTo>
                      <a:pt x="2945" y="617"/>
                      <a:pt x="2899" y="662"/>
                      <a:pt x="2853" y="685"/>
                    </a:cubicBezTo>
                    <a:cubicBezTo>
                      <a:pt x="2808" y="708"/>
                      <a:pt x="2762" y="731"/>
                      <a:pt x="2739" y="754"/>
                    </a:cubicBezTo>
                    <a:cubicBezTo>
                      <a:pt x="2648" y="822"/>
                      <a:pt x="2579" y="868"/>
                      <a:pt x="2511" y="936"/>
                    </a:cubicBezTo>
                    <a:cubicBezTo>
                      <a:pt x="2420" y="982"/>
                      <a:pt x="2351" y="1028"/>
                      <a:pt x="2260" y="1073"/>
                    </a:cubicBezTo>
                    <a:cubicBezTo>
                      <a:pt x="2191" y="1142"/>
                      <a:pt x="2123" y="1187"/>
                      <a:pt x="2032" y="1233"/>
                    </a:cubicBezTo>
                    <a:cubicBezTo>
                      <a:pt x="1963" y="1301"/>
                      <a:pt x="1872" y="1370"/>
                      <a:pt x="1803" y="1438"/>
                    </a:cubicBezTo>
                    <a:cubicBezTo>
                      <a:pt x="1712" y="1484"/>
                      <a:pt x="1644" y="1552"/>
                      <a:pt x="1575" y="1621"/>
                    </a:cubicBezTo>
                    <a:cubicBezTo>
                      <a:pt x="1484" y="1689"/>
                      <a:pt x="1392" y="1758"/>
                      <a:pt x="1324" y="1804"/>
                    </a:cubicBezTo>
                    <a:cubicBezTo>
                      <a:pt x="1233" y="1895"/>
                      <a:pt x="1141" y="1963"/>
                      <a:pt x="1050" y="2032"/>
                    </a:cubicBezTo>
                    <a:cubicBezTo>
                      <a:pt x="959" y="2100"/>
                      <a:pt x="890" y="2192"/>
                      <a:pt x="822" y="2260"/>
                    </a:cubicBezTo>
                    <a:cubicBezTo>
                      <a:pt x="799" y="2283"/>
                      <a:pt x="799" y="2306"/>
                      <a:pt x="799" y="2329"/>
                    </a:cubicBezTo>
                    <a:cubicBezTo>
                      <a:pt x="776" y="2351"/>
                      <a:pt x="776" y="2351"/>
                      <a:pt x="753" y="2374"/>
                    </a:cubicBezTo>
                    <a:cubicBezTo>
                      <a:pt x="753" y="2374"/>
                      <a:pt x="753" y="2397"/>
                      <a:pt x="753" y="2397"/>
                    </a:cubicBezTo>
                    <a:cubicBezTo>
                      <a:pt x="731" y="2420"/>
                      <a:pt x="731" y="2420"/>
                      <a:pt x="731" y="2420"/>
                    </a:cubicBezTo>
                    <a:cubicBezTo>
                      <a:pt x="662" y="2488"/>
                      <a:pt x="616" y="2534"/>
                      <a:pt x="571" y="2602"/>
                    </a:cubicBezTo>
                    <a:cubicBezTo>
                      <a:pt x="502" y="2671"/>
                      <a:pt x="457" y="2717"/>
                      <a:pt x="411" y="2785"/>
                    </a:cubicBezTo>
                    <a:cubicBezTo>
                      <a:pt x="365" y="2785"/>
                      <a:pt x="343" y="2785"/>
                      <a:pt x="320" y="2808"/>
                    </a:cubicBezTo>
                    <a:cubicBezTo>
                      <a:pt x="251" y="2808"/>
                      <a:pt x="206" y="2876"/>
                      <a:pt x="183" y="2922"/>
                    </a:cubicBezTo>
                    <a:cubicBezTo>
                      <a:pt x="160" y="2945"/>
                      <a:pt x="160" y="2990"/>
                      <a:pt x="137" y="3013"/>
                    </a:cubicBezTo>
                    <a:cubicBezTo>
                      <a:pt x="114" y="3082"/>
                      <a:pt x="91" y="3127"/>
                      <a:pt x="91" y="3173"/>
                    </a:cubicBezTo>
                    <a:cubicBezTo>
                      <a:pt x="69" y="3219"/>
                      <a:pt x="69" y="3264"/>
                      <a:pt x="69" y="3287"/>
                    </a:cubicBezTo>
                    <a:cubicBezTo>
                      <a:pt x="46" y="3379"/>
                      <a:pt x="23" y="3447"/>
                      <a:pt x="23" y="3538"/>
                    </a:cubicBezTo>
                    <a:cubicBezTo>
                      <a:pt x="23" y="3561"/>
                      <a:pt x="23" y="3607"/>
                      <a:pt x="23" y="3652"/>
                    </a:cubicBezTo>
                    <a:cubicBezTo>
                      <a:pt x="23" y="3698"/>
                      <a:pt x="23" y="3721"/>
                      <a:pt x="46" y="3767"/>
                    </a:cubicBezTo>
                    <a:cubicBezTo>
                      <a:pt x="23" y="3789"/>
                      <a:pt x="23" y="3789"/>
                      <a:pt x="23" y="3812"/>
                    </a:cubicBezTo>
                    <a:cubicBezTo>
                      <a:pt x="0" y="3926"/>
                      <a:pt x="91" y="4040"/>
                      <a:pt x="160" y="4132"/>
                    </a:cubicBezTo>
                    <a:cubicBezTo>
                      <a:pt x="206" y="4177"/>
                      <a:pt x="274" y="4223"/>
                      <a:pt x="320" y="4269"/>
                    </a:cubicBezTo>
                    <a:cubicBezTo>
                      <a:pt x="365" y="4292"/>
                      <a:pt x="411" y="4292"/>
                      <a:pt x="434" y="4314"/>
                    </a:cubicBezTo>
                    <a:cubicBezTo>
                      <a:pt x="502" y="4337"/>
                      <a:pt x="548" y="4360"/>
                      <a:pt x="594" y="4360"/>
                    </a:cubicBezTo>
                    <a:cubicBezTo>
                      <a:pt x="685" y="4383"/>
                      <a:pt x="776" y="4383"/>
                      <a:pt x="868" y="4383"/>
                    </a:cubicBezTo>
                    <a:cubicBezTo>
                      <a:pt x="959" y="4383"/>
                      <a:pt x="1050" y="4360"/>
                      <a:pt x="1119" y="4337"/>
                    </a:cubicBezTo>
                    <a:cubicBezTo>
                      <a:pt x="1278" y="4314"/>
                      <a:pt x="1438" y="4269"/>
                      <a:pt x="1598" y="4200"/>
                    </a:cubicBezTo>
                    <a:cubicBezTo>
                      <a:pt x="1773" y="4135"/>
                      <a:pt x="1948" y="4069"/>
                      <a:pt x="2123" y="3983"/>
                    </a:cubicBezTo>
                    <a:lnTo>
                      <a:pt x="2123" y="3983"/>
                    </a:lnTo>
                    <a:cubicBezTo>
                      <a:pt x="2122" y="3984"/>
                      <a:pt x="2120" y="3986"/>
                      <a:pt x="2119" y="3987"/>
                    </a:cubicBezTo>
                    <a:lnTo>
                      <a:pt x="2119" y="3987"/>
                    </a:lnTo>
                    <a:cubicBezTo>
                      <a:pt x="2224" y="3944"/>
                      <a:pt x="2312" y="3900"/>
                      <a:pt x="2420" y="3835"/>
                    </a:cubicBezTo>
                    <a:cubicBezTo>
                      <a:pt x="2511" y="3789"/>
                      <a:pt x="2602" y="3744"/>
                      <a:pt x="2694" y="3698"/>
                    </a:cubicBezTo>
                    <a:cubicBezTo>
                      <a:pt x="2762" y="3652"/>
                      <a:pt x="2853" y="3584"/>
                      <a:pt x="2922" y="3538"/>
                    </a:cubicBezTo>
                    <a:cubicBezTo>
                      <a:pt x="3013" y="3493"/>
                      <a:pt x="3082" y="3447"/>
                      <a:pt x="3173" y="3379"/>
                    </a:cubicBezTo>
                    <a:cubicBezTo>
                      <a:pt x="3287" y="3287"/>
                      <a:pt x="3424" y="3196"/>
                      <a:pt x="3538" y="3105"/>
                    </a:cubicBezTo>
                    <a:cubicBezTo>
                      <a:pt x="3607" y="3059"/>
                      <a:pt x="3652" y="3013"/>
                      <a:pt x="3698" y="2968"/>
                    </a:cubicBezTo>
                    <a:cubicBezTo>
                      <a:pt x="3766" y="2922"/>
                      <a:pt x="3812" y="2899"/>
                      <a:pt x="3880" y="2854"/>
                    </a:cubicBezTo>
                    <a:cubicBezTo>
                      <a:pt x="3949" y="2785"/>
                      <a:pt x="4017" y="2739"/>
                      <a:pt x="4086" y="2694"/>
                    </a:cubicBezTo>
                    <a:cubicBezTo>
                      <a:pt x="4177" y="2625"/>
                      <a:pt x="4268" y="2557"/>
                      <a:pt x="4337" y="2488"/>
                    </a:cubicBezTo>
                    <a:cubicBezTo>
                      <a:pt x="4360" y="2488"/>
                      <a:pt x="4360" y="2465"/>
                      <a:pt x="4383" y="2465"/>
                    </a:cubicBezTo>
                    <a:cubicBezTo>
                      <a:pt x="4383" y="2443"/>
                      <a:pt x="4405" y="2443"/>
                      <a:pt x="4405" y="2443"/>
                    </a:cubicBezTo>
                    <a:cubicBezTo>
                      <a:pt x="4542" y="2329"/>
                      <a:pt x="4657" y="2237"/>
                      <a:pt x="4793" y="2146"/>
                    </a:cubicBezTo>
                    <a:cubicBezTo>
                      <a:pt x="4862" y="2077"/>
                      <a:pt x="4953" y="2009"/>
                      <a:pt x="5022" y="1941"/>
                    </a:cubicBezTo>
                    <a:cubicBezTo>
                      <a:pt x="5022" y="1941"/>
                      <a:pt x="5045" y="1918"/>
                      <a:pt x="5067" y="1918"/>
                    </a:cubicBezTo>
                    <a:cubicBezTo>
                      <a:pt x="5090" y="1872"/>
                      <a:pt x="5113" y="1849"/>
                      <a:pt x="5113" y="1804"/>
                    </a:cubicBezTo>
                    <a:lnTo>
                      <a:pt x="5136" y="1804"/>
                    </a:lnTo>
                    <a:cubicBezTo>
                      <a:pt x="5136" y="1781"/>
                      <a:pt x="5159" y="1758"/>
                      <a:pt x="5159" y="1712"/>
                    </a:cubicBezTo>
                    <a:cubicBezTo>
                      <a:pt x="5159" y="1667"/>
                      <a:pt x="5113" y="1621"/>
                      <a:pt x="5067" y="1598"/>
                    </a:cubicBezTo>
                    <a:cubicBezTo>
                      <a:pt x="5045" y="1587"/>
                      <a:pt x="5022" y="1581"/>
                      <a:pt x="4999" y="1581"/>
                    </a:cubicBezTo>
                    <a:cubicBezTo>
                      <a:pt x="4976" y="1581"/>
                      <a:pt x="4953" y="1587"/>
                      <a:pt x="4930" y="1598"/>
                    </a:cubicBezTo>
                    <a:lnTo>
                      <a:pt x="4908" y="1598"/>
                    </a:lnTo>
                    <a:cubicBezTo>
                      <a:pt x="4885" y="1621"/>
                      <a:pt x="4885" y="1621"/>
                      <a:pt x="4862" y="1644"/>
                    </a:cubicBezTo>
                    <a:cubicBezTo>
                      <a:pt x="4839" y="1667"/>
                      <a:pt x="4793" y="1667"/>
                      <a:pt x="4771" y="1689"/>
                    </a:cubicBezTo>
                    <a:cubicBezTo>
                      <a:pt x="4725" y="1735"/>
                      <a:pt x="4679" y="1758"/>
                      <a:pt x="4634" y="1804"/>
                    </a:cubicBezTo>
                    <a:cubicBezTo>
                      <a:pt x="4565" y="1849"/>
                      <a:pt x="4520" y="1895"/>
                      <a:pt x="4451" y="1941"/>
                    </a:cubicBezTo>
                    <a:cubicBezTo>
                      <a:pt x="4383" y="2009"/>
                      <a:pt x="4314" y="2055"/>
                      <a:pt x="4246" y="2123"/>
                    </a:cubicBezTo>
                    <a:cubicBezTo>
                      <a:pt x="4223" y="2123"/>
                      <a:pt x="4223" y="2123"/>
                      <a:pt x="4200" y="2146"/>
                    </a:cubicBezTo>
                    <a:cubicBezTo>
                      <a:pt x="4154" y="2169"/>
                      <a:pt x="4109" y="2214"/>
                      <a:pt x="4063" y="2237"/>
                    </a:cubicBezTo>
                    <a:cubicBezTo>
                      <a:pt x="3995" y="2306"/>
                      <a:pt x="3926" y="2351"/>
                      <a:pt x="3858" y="2397"/>
                    </a:cubicBezTo>
                    <a:cubicBezTo>
                      <a:pt x="3789" y="2443"/>
                      <a:pt x="3743" y="2465"/>
                      <a:pt x="3675" y="2511"/>
                    </a:cubicBezTo>
                    <a:cubicBezTo>
                      <a:pt x="3629" y="2557"/>
                      <a:pt x="3584" y="2580"/>
                      <a:pt x="3538" y="2625"/>
                    </a:cubicBezTo>
                    <a:cubicBezTo>
                      <a:pt x="3424" y="2694"/>
                      <a:pt x="3333" y="2785"/>
                      <a:pt x="3219" y="2854"/>
                    </a:cubicBezTo>
                    <a:cubicBezTo>
                      <a:pt x="3082" y="2968"/>
                      <a:pt x="2945" y="3059"/>
                      <a:pt x="2808" y="3150"/>
                    </a:cubicBezTo>
                    <a:cubicBezTo>
                      <a:pt x="2671" y="3242"/>
                      <a:pt x="2557" y="3333"/>
                      <a:pt x="2420" y="3401"/>
                    </a:cubicBezTo>
                    <a:cubicBezTo>
                      <a:pt x="2351" y="3447"/>
                      <a:pt x="2260" y="3493"/>
                      <a:pt x="2191" y="3515"/>
                    </a:cubicBezTo>
                    <a:cubicBezTo>
                      <a:pt x="2123" y="3561"/>
                      <a:pt x="2032" y="3607"/>
                      <a:pt x="1963" y="3630"/>
                    </a:cubicBezTo>
                    <a:cubicBezTo>
                      <a:pt x="1940" y="3652"/>
                      <a:pt x="1895" y="3652"/>
                      <a:pt x="1872" y="3675"/>
                    </a:cubicBezTo>
                    <a:lnTo>
                      <a:pt x="1872" y="3675"/>
                    </a:lnTo>
                    <a:cubicBezTo>
                      <a:pt x="1708" y="3755"/>
                      <a:pt x="1560" y="3818"/>
                      <a:pt x="1392" y="3881"/>
                    </a:cubicBezTo>
                    <a:cubicBezTo>
                      <a:pt x="1278" y="3903"/>
                      <a:pt x="1187" y="3926"/>
                      <a:pt x="1096" y="3949"/>
                    </a:cubicBezTo>
                    <a:cubicBezTo>
                      <a:pt x="1050" y="3972"/>
                      <a:pt x="1004" y="3972"/>
                      <a:pt x="936" y="3995"/>
                    </a:cubicBezTo>
                    <a:lnTo>
                      <a:pt x="731" y="3995"/>
                    </a:lnTo>
                    <a:cubicBezTo>
                      <a:pt x="685" y="3995"/>
                      <a:pt x="639" y="3972"/>
                      <a:pt x="594" y="3972"/>
                    </a:cubicBezTo>
                    <a:cubicBezTo>
                      <a:pt x="594" y="3949"/>
                      <a:pt x="571" y="3949"/>
                      <a:pt x="548" y="3926"/>
                    </a:cubicBezTo>
                    <a:cubicBezTo>
                      <a:pt x="525" y="3926"/>
                      <a:pt x="525" y="3903"/>
                      <a:pt x="502" y="3881"/>
                    </a:cubicBezTo>
                    <a:cubicBezTo>
                      <a:pt x="479" y="3835"/>
                      <a:pt x="457" y="3812"/>
                      <a:pt x="411" y="3767"/>
                    </a:cubicBezTo>
                    <a:cubicBezTo>
                      <a:pt x="388" y="3744"/>
                      <a:pt x="388" y="3744"/>
                      <a:pt x="388" y="3744"/>
                    </a:cubicBezTo>
                    <a:cubicBezTo>
                      <a:pt x="388" y="3721"/>
                      <a:pt x="388" y="3698"/>
                      <a:pt x="365" y="3675"/>
                    </a:cubicBezTo>
                    <a:cubicBezTo>
                      <a:pt x="365" y="3652"/>
                      <a:pt x="365" y="3630"/>
                      <a:pt x="365" y="3607"/>
                    </a:cubicBezTo>
                    <a:cubicBezTo>
                      <a:pt x="388" y="3561"/>
                      <a:pt x="388" y="3515"/>
                      <a:pt x="388" y="3493"/>
                    </a:cubicBezTo>
                    <a:cubicBezTo>
                      <a:pt x="434" y="3424"/>
                      <a:pt x="479" y="3333"/>
                      <a:pt x="502" y="3264"/>
                    </a:cubicBezTo>
                    <a:cubicBezTo>
                      <a:pt x="525" y="3219"/>
                      <a:pt x="548" y="3173"/>
                      <a:pt x="571" y="3127"/>
                    </a:cubicBezTo>
                    <a:cubicBezTo>
                      <a:pt x="685" y="2990"/>
                      <a:pt x="822" y="2876"/>
                      <a:pt x="936" y="2739"/>
                    </a:cubicBezTo>
                    <a:cubicBezTo>
                      <a:pt x="1004" y="2671"/>
                      <a:pt x="1073" y="2602"/>
                      <a:pt x="1141" y="2534"/>
                    </a:cubicBezTo>
                    <a:cubicBezTo>
                      <a:pt x="1187" y="2511"/>
                      <a:pt x="1210" y="2488"/>
                      <a:pt x="1256" y="2465"/>
                    </a:cubicBezTo>
                    <a:cubicBezTo>
                      <a:pt x="1324" y="2397"/>
                      <a:pt x="1392" y="2329"/>
                      <a:pt x="1461" y="2283"/>
                    </a:cubicBezTo>
                    <a:cubicBezTo>
                      <a:pt x="1598" y="2169"/>
                      <a:pt x="1735" y="2077"/>
                      <a:pt x="1872" y="1963"/>
                    </a:cubicBezTo>
                    <a:cubicBezTo>
                      <a:pt x="1940" y="1918"/>
                      <a:pt x="2009" y="1872"/>
                      <a:pt x="2077" y="1826"/>
                    </a:cubicBezTo>
                    <a:cubicBezTo>
                      <a:pt x="2146" y="1758"/>
                      <a:pt x="2191" y="1712"/>
                      <a:pt x="2260" y="1667"/>
                    </a:cubicBezTo>
                    <a:cubicBezTo>
                      <a:pt x="2328" y="1621"/>
                      <a:pt x="2397" y="1552"/>
                      <a:pt x="2442" y="1507"/>
                    </a:cubicBezTo>
                    <a:cubicBezTo>
                      <a:pt x="2511" y="1461"/>
                      <a:pt x="2602" y="1393"/>
                      <a:pt x="2671" y="1347"/>
                    </a:cubicBezTo>
                    <a:cubicBezTo>
                      <a:pt x="2739" y="1301"/>
                      <a:pt x="2808" y="1233"/>
                      <a:pt x="2876" y="1187"/>
                    </a:cubicBezTo>
                    <a:cubicBezTo>
                      <a:pt x="2945" y="1142"/>
                      <a:pt x="3036" y="1073"/>
                      <a:pt x="3127" y="1028"/>
                    </a:cubicBezTo>
                    <a:cubicBezTo>
                      <a:pt x="3196" y="982"/>
                      <a:pt x="3287" y="913"/>
                      <a:pt x="3355" y="868"/>
                    </a:cubicBezTo>
                    <a:cubicBezTo>
                      <a:pt x="3424" y="822"/>
                      <a:pt x="3515" y="776"/>
                      <a:pt x="3584" y="731"/>
                    </a:cubicBezTo>
                    <a:cubicBezTo>
                      <a:pt x="3698" y="662"/>
                      <a:pt x="3812" y="571"/>
                      <a:pt x="3903" y="480"/>
                    </a:cubicBezTo>
                    <a:cubicBezTo>
                      <a:pt x="3949" y="457"/>
                      <a:pt x="3972" y="434"/>
                      <a:pt x="3995" y="388"/>
                    </a:cubicBezTo>
                    <a:cubicBezTo>
                      <a:pt x="4017" y="366"/>
                      <a:pt x="4040" y="343"/>
                      <a:pt x="4063" y="320"/>
                    </a:cubicBezTo>
                    <a:cubicBezTo>
                      <a:pt x="4063" y="297"/>
                      <a:pt x="4086" y="251"/>
                      <a:pt x="4086" y="229"/>
                    </a:cubicBezTo>
                    <a:cubicBezTo>
                      <a:pt x="4109" y="183"/>
                      <a:pt x="4086" y="137"/>
                      <a:pt x="4063" y="92"/>
                    </a:cubicBezTo>
                    <a:cubicBezTo>
                      <a:pt x="4040" y="46"/>
                      <a:pt x="3995" y="23"/>
                      <a:pt x="3949" y="0"/>
                    </a:cubicBezTo>
                    <a:close/>
                  </a:path>
                </a:pathLst>
              </a:custGeom>
              <a:solidFill>
                <a:srgbClr val="DB3B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35" name="Google Shape;7927;p34">
                <a:extLst>
                  <a:ext uri="{FF2B5EF4-FFF2-40B4-BE49-F238E27FC236}">
                    <a16:creationId xmlns:a16="http://schemas.microsoft.com/office/drawing/2014/main" id="{43DFCD06-F1A5-29B0-8874-94606C07DB2F}"/>
                  </a:ext>
                </a:extLst>
              </p:cNvPr>
              <p:cNvSpPr/>
              <p:nvPr/>
            </p:nvSpPr>
            <p:spPr>
              <a:xfrm>
                <a:off x="4902300" y="4649825"/>
                <a:ext cx="77625" cy="121575"/>
              </a:xfrm>
              <a:custGeom>
                <a:avLst/>
                <a:gdLst/>
                <a:ahLst/>
                <a:cxnLst/>
                <a:rect l="l" t="t" r="r" b="b"/>
                <a:pathLst>
                  <a:path w="3105" h="4863" extrusionOk="0">
                    <a:moveTo>
                      <a:pt x="1941" y="1"/>
                    </a:moveTo>
                    <a:cubicBezTo>
                      <a:pt x="1895" y="24"/>
                      <a:pt x="1849" y="24"/>
                      <a:pt x="1804" y="24"/>
                    </a:cubicBezTo>
                    <a:cubicBezTo>
                      <a:pt x="1758" y="47"/>
                      <a:pt x="1712" y="69"/>
                      <a:pt x="1667" y="69"/>
                    </a:cubicBezTo>
                    <a:cubicBezTo>
                      <a:pt x="1575" y="115"/>
                      <a:pt x="1484" y="161"/>
                      <a:pt x="1393" y="229"/>
                    </a:cubicBezTo>
                    <a:cubicBezTo>
                      <a:pt x="1324" y="275"/>
                      <a:pt x="1256" y="320"/>
                      <a:pt x="1187" y="389"/>
                    </a:cubicBezTo>
                    <a:cubicBezTo>
                      <a:pt x="1119" y="457"/>
                      <a:pt x="1027" y="526"/>
                      <a:pt x="959" y="617"/>
                    </a:cubicBezTo>
                    <a:cubicBezTo>
                      <a:pt x="913" y="686"/>
                      <a:pt x="845" y="754"/>
                      <a:pt x="799" y="823"/>
                    </a:cubicBezTo>
                    <a:cubicBezTo>
                      <a:pt x="685" y="982"/>
                      <a:pt x="594" y="1142"/>
                      <a:pt x="503" y="1325"/>
                    </a:cubicBezTo>
                    <a:cubicBezTo>
                      <a:pt x="411" y="1507"/>
                      <a:pt x="343" y="1690"/>
                      <a:pt x="274" y="1873"/>
                    </a:cubicBezTo>
                    <a:cubicBezTo>
                      <a:pt x="251" y="1964"/>
                      <a:pt x="206" y="2055"/>
                      <a:pt x="183" y="2147"/>
                    </a:cubicBezTo>
                    <a:cubicBezTo>
                      <a:pt x="137" y="2238"/>
                      <a:pt x="114" y="2329"/>
                      <a:pt x="92" y="2443"/>
                    </a:cubicBezTo>
                    <a:cubicBezTo>
                      <a:pt x="46" y="2626"/>
                      <a:pt x="23" y="2808"/>
                      <a:pt x="23" y="3014"/>
                    </a:cubicBezTo>
                    <a:cubicBezTo>
                      <a:pt x="23" y="3105"/>
                      <a:pt x="23" y="3196"/>
                      <a:pt x="23" y="3288"/>
                    </a:cubicBezTo>
                    <a:cubicBezTo>
                      <a:pt x="23" y="3356"/>
                      <a:pt x="23" y="3425"/>
                      <a:pt x="23" y="3470"/>
                    </a:cubicBezTo>
                    <a:cubicBezTo>
                      <a:pt x="23" y="3516"/>
                      <a:pt x="23" y="3539"/>
                      <a:pt x="46" y="3584"/>
                    </a:cubicBezTo>
                    <a:lnTo>
                      <a:pt x="46" y="3607"/>
                    </a:lnTo>
                    <a:cubicBezTo>
                      <a:pt x="46" y="3653"/>
                      <a:pt x="46" y="3676"/>
                      <a:pt x="46" y="3699"/>
                    </a:cubicBezTo>
                    <a:cubicBezTo>
                      <a:pt x="46" y="3790"/>
                      <a:pt x="46" y="3881"/>
                      <a:pt x="46" y="3973"/>
                    </a:cubicBezTo>
                    <a:cubicBezTo>
                      <a:pt x="46" y="4064"/>
                      <a:pt x="46" y="4155"/>
                      <a:pt x="23" y="4269"/>
                    </a:cubicBezTo>
                    <a:cubicBezTo>
                      <a:pt x="23" y="4338"/>
                      <a:pt x="23" y="4429"/>
                      <a:pt x="23" y="4520"/>
                    </a:cubicBezTo>
                    <a:cubicBezTo>
                      <a:pt x="23" y="4566"/>
                      <a:pt x="23" y="4612"/>
                      <a:pt x="0" y="4657"/>
                    </a:cubicBezTo>
                    <a:cubicBezTo>
                      <a:pt x="0" y="4657"/>
                      <a:pt x="0" y="4680"/>
                      <a:pt x="0" y="4703"/>
                    </a:cubicBezTo>
                    <a:cubicBezTo>
                      <a:pt x="0" y="4726"/>
                      <a:pt x="0" y="4726"/>
                      <a:pt x="0" y="4749"/>
                    </a:cubicBezTo>
                    <a:cubicBezTo>
                      <a:pt x="0" y="4771"/>
                      <a:pt x="23" y="4771"/>
                      <a:pt x="23" y="4794"/>
                    </a:cubicBezTo>
                    <a:cubicBezTo>
                      <a:pt x="23" y="4840"/>
                      <a:pt x="92" y="4863"/>
                      <a:pt x="114" y="4863"/>
                    </a:cubicBezTo>
                    <a:cubicBezTo>
                      <a:pt x="229" y="4863"/>
                      <a:pt x="274" y="4771"/>
                      <a:pt x="297" y="4703"/>
                    </a:cubicBezTo>
                    <a:cubicBezTo>
                      <a:pt x="320" y="4657"/>
                      <a:pt x="343" y="4589"/>
                      <a:pt x="366" y="4543"/>
                    </a:cubicBezTo>
                    <a:cubicBezTo>
                      <a:pt x="411" y="4383"/>
                      <a:pt x="434" y="4246"/>
                      <a:pt x="480" y="4087"/>
                    </a:cubicBezTo>
                    <a:lnTo>
                      <a:pt x="480" y="4087"/>
                    </a:lnTo>
                    <a:lnTo>
                      <a:pt x="457" y="4132"/>
                    </a:lnTo>
                    <a:cubicBezTo>
                      <a:pt x="480" y="4018"/>
                      <a:pt x="503" y="3904"/>
                      <a:pt x="525" y="3790"/>
                    </a:cubicBezTo>
                    <a:cubicBezTo>
                      <a:pt x="548" y="3699"/>
                      <a:pt x="571" y="3607"/>
                      <a:pt x="594" y="3516"/>
                    </a:cubicBezTo>
                    <a:cubicBezTo>
                      <a:pt x="617" y="3379"/>
                      <a:pt x="639" y="3242"/>
                      <a:pt x="685" y="3105"/>
                    </a:cubicBezTo>
                    <a:cubicBezTo>
                      <a:pt x="731" y="2945"/>
                      <a:pt x="754" y="2808"/>
                      <a:pt x="799" y="2649"/>
                    </a:cubicBezTo>
                    <a:cubicBezTo>
                      <a:pt x="891" y="2352"/>
                      <a:pt x="1027" y="2078"/>
                      <a:pt x="1164" y="1804"/>
                    </a:cubicBezTo>
                    <a:lnTo>
                      <a:pt x="1187" y="1781"/>
                    </a:lnTo>
                    <a:cubicBezTo>
                      <a:pt x="1182" y="1781"/>
                      <a:pt x="1178" y="1782"/>
                      <a:pt x="1175" y="1784"/>
                    </a:cubicBezTo>
                    <a:lnTo>
                      <a:pt x="1175" y="1784"/>
                    </a:lnTo>
                    <a:cubicBezTo>
                      <a:pt x="1310" y="1540"/>
                      <a:pt x="1466" y="1296"/>
                      <a:pt x="1644" y="1097"/>
                    </a:cubicBezTo>
                    <a:cubicBezTo>
                      <a:pt x="1735" y="1005"/>
                      <a:pt x="1804" y="937"/>
                      <a:pt x="1895" y="868"/>
                    </a:cubicBezTo>
                    <a:cubicBezTo>
                      <a:pt x="1963" y="800"/>
                      <a:pt x="2055" y="731"/>
                      <a:pt x="2146" y="663"/>
                    </a:cubicBezTo>
                    <a:lnTo>
                      <a:pt x="2146" y="663"/>
                    </a:lnTo>
                    <a:lnTo>
                      <a:pt x="2123" y="686"/>
                    </a:lnTo>
                    <a:cubicBezTo>
                      <a:pt x="2146" y="663"/>
                      <a:pt x="2169" y="663"/>
                      <a:pt x="2192" y="640"/>
                    </a:cubicBezTo>
                    <a:cubicBezTo>
                      <a:pt x="2214" y="640"/>
                      <a:pt x="2237" y="617"/>
                      <a:pt x="2260" y="617"/>
                    </a:cubicBezTo>
                    <a:lnTo>
                      <a:pt x="2283" y="617"/>
                    </a:lnTo>
                    <a:cubicBezTo>
                      <a:pt x="2351" y="617"/>
                      <a:pt x="2420" y="640"/>
                      <a:pt x="2488" y="640"/>
                    </a:cubicBezTo>
                    <a:lnTo>
                      <a:pt x="2511" y="640"/>
                    </a:lnTo>
                    <a:cubicBezTo>
                      <a:pt x="2534" y="663"/>
                      <a:pt x="2557" y="663"/>
                      <a:pt x="2580" y="663"/>
                    </a:cubicBezTo>
                    <a:cubicBezTo>
                      <a:pt x="2625" y="663"/>
                      <a:pt x="2648" y="663"/>
                      <a:pt x="2694" y="640"/>
                    </a:cubicBezTo>
                    <a:cubicBezTo>
                      <a:pt x="2694" y="640"/>
                      <a:pt x="2717" y="663"/>
                      <a:pt x="2739" y="663"/>
                    </a:cubicBezTo>
                    <a:cubicBezTo>
                      <a:pt x="2762" y="686"/>
                      <a:pt x="2808" y="709"/>
                      <a:pt x="2831" y="731"/>
                    </a:cubicBezTo>
                    <a:cubicBezTo>
                      <a:pt x="2876" y="777"/>
                      <a:pt x="2899" y="800"/>
                      <a:pt x="2922" y="845"/>
                    </a:cubicBezTo>
                    <a:cubicBezTo>
                      <a:pt x="2945" y="868"/>
                      <a:pt x="2968" y="914"/>
                      <a:pt x="2990" y="960"/>
                    </a:cubicBezTo>
                    <a:cubicBezTo>
                      <a:pt x="2990" y="1005"/>
                      <a:pt x="2990" y="1051"/>
                      <a:pt x="2990" y="1097"/>
                    </a:cubicBezTo>
                    <a:cubicBezTo>
                      <a:pt x="3007" y="1113"/>
                      <a:pt x="3023" y="1129"/>
                      <a:pt x="3039" y="1129"/>
                    </a:cubicBezTo>
                    <a:cubicBezTo>
                      <a:pt x="3046" y="1129"/>
                      <a:pt x="3052" y="1126"/>
                      <a:pt x="3059" y="1119"/>
                    </a:cubicBezTo>
                    <a:cubicBezTo>
                      <a:pt x="3082" y="1119"/>
                      <a:pt x="3105" y="1097"/>
                      <a:pt x="3105" y="1074"/>
                    </a:cubicBezTo>
                    <a:cubicBezTo>
                      <a:pt x="3082" y="1028"/>
                      <a:pt x="3082" y="960"/>
                      <a:pt x="3059" y="914"/>
                    </a:cubicBezTo>
                    <a:cubicBezTo>
                      <a:pt x="3059" y="891"/>
                      <a:pt x="3059" y="891"/>
                      <a:pt x="3036" y="868"/>
                    </a:cubicBezTo>
                    <a:cubicBezTo>
                      <a:pt x="3036" y="845"/>
                      <a:pt x="3036" y="823"/>
                      <a:pt x="3013" y="823"/>
                    </a:cubicBezTo>
                    <a:cubicBezTo>
                      <a:pt x="2990" y="731"/>
                      <a:pt x="2945" y="663"/>
                      <a:pt x="2876" y="594"/>
                    </a:cubicBezTo>
                    <a:cubicBezTo>
                      <a:pt x="2854" y="549"/>
                      <a:pt x="2808" y="526"/>
                      <a:pt x="2785" y="503"/>
                    </a:cubicBezTo>
                    <a:cubicBezTo>
                      <a:pt x="2785" y="480"/>
                      <a:pt x="2785" y="457"/>
                      <a:pt x="2785" y="457"/>
                    </a:cubicBezTo>
                    <a:cubicBezTo>
                      <a:pt x="2785" y="412"/>
                      <a:pt x="2762" y="389"/>
                      <a:pt x="2739" y="343"/>
                    </a:cubicBezTo>
                    <a:cubicBezTo>
                      <a:pt x="2717" y="298"/>
                      <a:pt x="2671" y="275"/>
                      <a:pt x="2625" y="252"/>
                    </a:cubicBezTo>
                    <a:cubicBezTo>
                      <a:pt x="2580" y="206"/>
                      <a:pt x="2511" y="161"/>
                      <a:pt x="2465" y="138"/>
                    </a:cubicBezTo>
                    <a:cubicBezTo>
                      <a:pt x="2397" y="92"/>
                      <a:pt x="2329" y="47"/>
                      <a:pt x="2237" y="24"/>
                    </a:cubicBezTo>
                    <a:cubicBezTo>
                      <a:pt x="2192" y="1"/>
                      <a:pt x="2123" y="1"/>
                      <a:pt x="2055"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36" name="Google Shape;7928;p34">
                <a:extLst>
                  <a:ext uri="{FF2B5EF4-FFF2-40B4-BE49-F238E27FC236}">
                    <a16:creationId xmlns:a16="http://schemas.microsoft.com/office/drawing/2014/main" id="{C2821473-E588-4B72-FDB6-DCE7DD39359A}"/>
                  </a:ext>
                </a:extLst>
              </p:cNvPr>
              <p:cNvSpPr/>
              <p:nvPr/>
            </p:nvSpPr>
            <p:spPr>
              <a:xfrm>
                <a:off x="4901725" y="4730300"/>
                <a:ext cx="4025" cy="25125"/>
              </a:xfrm>
              <a:custGeom>
                <a:avLst/>
                <a:gdLst/>
                <a:ahLst/>
                <a:cxnLst/>
                <a:rect l="l" t="t" r="r" b="b"/>
                <a:pathLst>
                  <a:path w="161" h="1005" extrusionOk="0">
                    <a:moveTo>
                      <a:pt x="69" y="0"/>
                    </a:moveTo>
                    <a:cubicBezTo>
                      <a:pt x="46" y="23"/>
                      <a:pt x="23" y="46"/>
                      <a:pt x="23" y="92"/>
                    </a:cubicBezTo>
                    <a:cubicBezTo>
                      <a:pt x="23" y="114"/>
                      <a:pt x="23" y="137"/>
                      <a:pt x="23" y="160"/>
                    </a:cubicBezTo>
                    <a:cubicBezTo>
                      <a:pt x="23" y="297"/>
                      <a:pt x="23" y="411"/>
                      <a:pt x="23" y="525"/>
                    </a:cubicBezTo>
                    <a:cubicBezTo>
                      <a:pt x="23" y="594"/>
                      <a:pt x="1" y="662"/>
                      <a:pt x="1" y="731"/>
                    </a:cubicBezTo>
                    <a:cubicBezTo>
                      <a:pt x="1" y="799"/>
                      <a:pt x="1" y="868"/>
                      <a:pt x="1" y="936"/>
                    </a:cubicBezTo>
                    <a:cubicBezTo>
                      <a:pt x="1" y="982"/>
                      <a:pt x="23" y="1005"/>
                      <a:pt x="69" y="1005"/>
                    </a:cubicBezTo>
                    <a:cubicBezTo>
                      <a:pt x="92" y="1005"/>
                      <a:pt x="137" y="982"/>
                      <a:pt x="137" y="959"/>
                    </a:cubicBezTo>
                    <a:cubicBezTo>
                      <a:pt x="137" y="868"/>
                      <a:pt x="137" y="776"/>
                      <a:pt x="137" y="708"/>
                    </a:cubicBezTo>
                    <a:cubicBezTo>
                      <a:pt x="137" y="639"/>
                      <a:pt x="160" y="571"/>
                      <a:pt x="160" y="525"/>
                    </a:cubicBezTo>
                    <a:cubicBezTo>
                      <a:pt x="160" y="457"/>
                      <a:pt x="160" y="388"/>
                      <a:pt x="160" y="343"/>
                    </a:cubicBezTo>
                    <a:cubicBezTo>
                      <a:pt x="160" y="297"/>
                      <a:pt x="160" y="274"/>
                      <a:pt x="160" y="251"/>
                    </a:cubicBezTo>
                    <a:cubicBezTo>
                      <a:pt x="160" y="183"/>
                      <a:pt x="160" y="114"/>
                      <a:pt x="160" y="69"/>
                    </a:cubicBezTo>
                    <a:cubicBezTo>
                      <a:pt x="160" y="23"/>
                      <a:pt x="115" y="0"/>
                      <a:pt x="9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37" name="Google Shape;7929;p34">
                <a:extLst>
                  <a:ext uri="{FF2B5EF4-FFF2-40B4-BE49-F238E27FC236}">
                    <a16:creationId xmlns:a16="http://schemas.microsoft.com/office/drawing/2014/main" id="{5A270333-5226-9CB4-C650-C39F56DAE5DF}"/>
                  </a:ext>
                </a:extLst>
              </p:cNvPr>
              <p:cNvSpPr/>
              <p:nvPr/>
            </p:nvSpPr>
            <p:spPr>
              <a:xfrm>
                <a:off x="4903450" y="4765100"/>
                <a:ext cx="107300" cy="19425"/>
              </a:xfrm>
              <a:custGeom>
                <a:avLst/>
                <a:gdLst/>
                <a:ahLst/>
                <a:cxnLst/>
                <a:rect l="l" t="t" r="r" b="b"/>
                <a:pathLst>
                  <a:path w="4292" h="777" extrusionOk="0">
                    <a:moveTo>
                      <a:pt x="251" y="1"/>
                    </a:moveTo>
                    <a:cubicBezTo>
                      <a:pt x="205" y="1"/>
                      <a:pt x="183" y="23"/>
                      <a:pt x="137" y="23"/>
                    </a:cubicBezTo>
                    <a:cubicBezTo>
                      <a:pt x="68" y="69"/>
                      <a:pt x="0" y="138"/>
                      <a:pt x="23" y="229"/>
                    </a:cubicBezTo>
                    <a:cubicBezTo>
                      <a:pt x="23" y="275"/>
                      <a:pt x="68" y="343"/>
                      <a:pt x="114" y="366"/>
                    </a:cubicBezTo>
                    <a:cubicBezTo>
                      <a:pt x="160" y="389"/>
                      <a:pt x="205" y="389"/>
                      <a:pt x="251" y="389"/>
                    </a:cubicBezTo>
                    <a:cubicBezTo>
                      <a:pt x="274" y="411"/>
                      <a:pt x="320" y="411"/>
                      <a:pt x="365" y="411"/>
                    </a:cubicBezTo>
                    <a:cubicBezTo>
                      <a:pt x="434" y="434"/>
                      <a:pt x="525" y="457"/>
                      <a:pt x="616" y="457"/>
                    </a:cubicBezTo>
                    <a:cubicBezTo>
                      <a:pt x="685" y="480"/>
                      <a:pt x="776" y="503"/>
                      <a:pt x="845" y="526"/>
                    </a:cubicBezTo>
                    <a:cubicBezTo>
                      <a:pt x="936" y="548"/>
                      <a:pt x="1027" y="548"/>
                      <a:pt x="1096" y="571"/>
                    </a:cubicBezTo>
                    <a:cubicBezTo>
                      <a:pt x="1278" y="594"/>
                      <a:pt x="1438" y="640"/>
                      <a:pt x="1621" y="663"/>
                    </a:cubicBezTo>
                    <a:cubicBezTo>
                      <a:pt x="1689" y="685"/>
                      <a:pt x="1780" y="685"/>
                      <a:pt x="1872" y="708"/>
                    </a:cubicBezTo>
                    <a:cubicBezTo>
                      <a:pt x="1963" y="708"/>
                      <a:pt x="2031" y="731"/>
                      <a:pt x="2123" y="731"/>
                    </a:cubicBezTo>
                    <a:cubicBezTo>
                      <a:pt x="2214" y="754"/>
                      <a:pt x="2305" y="754"/>
                      <a:pt x="2397" y="754"/>
                    </a:cubicBezTo>
                    <a:cubicBezTo>
                      <a:pt x="2488" y="777"/>
                      <a:pt x="2602" y="777"/>
                      <a:pt x="2693" y="777"/>
                    </a:cubicBezTo>
                    <a:cubicBezTo>
                      <a:pt x="2785" y="754"/>
                      <a:pt x="2876" y="754"/>
                      <a:pt x="2967" y="754"/>
                    </a:cubicBezTo>
                    <a:cubicBezTo>
                      <a:pt x="3036" y="754"/>
                      <a:pt x="3127" y="731"/>
                      <a:pt x="3196" y="731"/>
                    </a:cubicBezTo>
                    <a:cubicBezTo>
                      <a:pt x="3310" y="708"/>
                      <a:pt x="3401" y="685"/>
                      <a:pt x="3492" y="663"/>
                    </a:cubicBezTo>
                    <a:cubicBezTo>
                      <a:pt x="3584" y="640"/>
                      <a:pt x="3675" y="617"/>
                      <a:pt x="3743" y="594"/>
                    </a:cubicBezTo>
                    <a:cubicBezTo>
                      <a:pt x="3835" y="571"/>
                      <a:pt x="3903" y="548"/>
                      <a:pt x="3994" y="503"/>
                    </a:cubicBezTo>
                    <a:cubicBezTo>
                      <a:pt x="4063" y="480"/>
                      <a:pt x="4131" y="457"/>
                      <a:pt x="4223" y="434"/>
                    </a:cubicBezTo>
                    <a:cubicBezTo>
                      <a:pt x="4268" y="411"/>
                      <a:pt x="4291" y="366"/>
                      <a:pt x="4268" y="320"/>
                    </a:cubicBezTo>
                    <a:cubicBezTo>
                      <a:pt x="4246" y="275"/>
                      <a:pt x="4200" y="252"/>
                      <a:pt x="4154" y="252"/>
                    </a:cubicBezTo>
                    <a:cubicBezTo>
                      <a:pt x="4063" y="297"/>
                      <a:pt x="3949" y="320"/>
                      <a:pt x="3857" y="343"/>
                    </a:cubicBezTo>
                    <a:lnTo>
                      <a:pt x="3880" y="343"/>
                    </a:lnTo>
                    <a:cubicBezTo>
                      <a:pt x="3766" y="366"/>
                      <a:pt x="3652" y="389"/>
                      <a:pt x="3561" y="389"/>
                    </a:cubicBezTo>
                    <a:cubicBezTo>
                      <a:pt x="3492" y="411"/>
                      <a:pt x="3424" y="411"/>
                      <a:pt x="3355" y="411"/>
                    </a:cubicBezTo>
                    <a:lnTo>
                      <a:pt x="2511" y="411"/>
                    </a:lnTo>
                    <a:cubicBezTo>
                      <a:pt x="2419" y="389"/>
                      <a:pt x="2328" y="389"/>
                      <a:pt x="2214" y="366"/>
                    </a:cubicBezTo>
                    <a:cubicBezTo>
                      <a:pt x="2054" y="343"/>
                      <a:pt x="1872" y="320"/>
                      <a:pt x="1689" y="297"/>
                    </a:cubicBezTo>
                    <a:cubicBezTo>
                      <a:pt x="1529" y="275"/>
                      <a:pt x="1347" y="229"/>
                      <a:pt x="1187" y="183"/>
                    </a:cubicBezTo>
                    <a:cubicBezTo>
                      <a:pt x="1096" y="160"/>
                      <a:pt x="1004" y="160"/>
                      <a:pt x="913" y="138"/>
                    </a:cubicBezTo>
                    <a:cubicBezTo>
                      <a:pt x="845" y="115"/>
                      <a:pt x="753" y="92"/>
                      <a:pt x="685" y="92"/>
                    </a:cubicBezTo>
                    <a:cubicBezTo>
                      <a:pt x="593" y="69"/>
                      <a:pt x="502" y="46"/>
                      <a:pt x="411" y="23"/>
                    </a:cubicBezTo>
                    <a:cubicBezTo>
                      <a:pt x="365" y="23"/>
                      <a:pt x="297" y="1"/>
                      <a:pt x="25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38" name="Google Shape;7930;p34">
                <a:extLst>
                  <a:ext uri="{FF2B5EF4-FFF2-40B4-BE49-F238E27FC236}">
                    <a16:creationId xmlns:a16="http://schemas.microsoft.com/office/drawing/2014/main" id="{3DF4E35A-0218-B9B0-383B-20F1E402B3C1}"/>
                  </a:ext>
                </a:extLst>
              </p:cNvPr>
              <p:cNvSpPr/>
              <p:nvPr/>
            </p:nvSpPr>
            <p:spPr>
              <a:xfrm>
                <a:off x="4949100" y="4704050"/>
                <a:ext cx="9725" cy="9725"/>
              </a:xfrm>
              <a:custGeom>
                <a:avLst/>
                <a:gdLst/>
                <a:ahLst/>
                <a:cxnLst/>
                <a:rect l="l" t="t" r="r" b="b"/>
                <a:pathLst>
                  <a:path w="389" h="389" extrusionOk="0">
                    <a:moveTo>
                      <a:pt x="183" y="0"/>
                    </a:moveTo>
                    <a:cubicBezTo>
                      <a:pt x="69" y="0"/>
                      <a:pt x="0" y="92"/>
                      <a:pt x="0" y="206"/>
                    </a:cubicBezTo>
                    <a:cubicBezTo>
                      <a:pt x="0" y="297"/>
                      <a:pt x="91" y="388"/>
                      <a:pt x="205" y="388"/>
                    </a:cubicBezTo>
                    <a:cubicBezTo>
                      <a:pt x="320" y="388"/>
                      <a:pt x="388" y="274"/>
                      <a:pt x="388" y="183"/>
                    </a:cubicBezTo>
                    <a:cubicBezTo>
                      <a:pt x="388" y="69"/>
                      <a:pt x="297" y="0"/>
                      <a:pt x="183"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39" name="Google Shape;7931;p34">
                <a:extLst>
                  <a:ext uri="{FF2B5EF4-FFF2-40B4-BE49-F238E27FC236}">
                    <a16:creationId xmlns:a16="http://schemas.microsoft.com/office/drawing/2014/main" id="{4714CCB0-7B09-C64D-A0B3-E8F15C5C49DF}"/>
                  </a:ext>
                </a:extLst>
              </p:cNvPr>
              <p:cNvSpPr/>
              <p:nvPr/>
            </p:nvSpPr>
            <p:spPr>
              <a:xfrm>
                <a:off x="4961075" y="4697200"/>
                <a:ext cx="5150" cy="5725"/>
              </a:xfrm>
              <a:custGeom>
                <a:avLst/>
                <a:gdLst/>
                <a:ahLst/>
                <a:cxnLst/>
                <a:rect l="l" t="t" r="r" b="b"/>
                <a:pathLst>
                  <a:path w="206" h="229" extrusionOk="0">
                    <a:moveTo>
                      <a:pt x="92" y="0"/>
                    </a:moveTo>
                    <a:cubicBezTo>
                      <a:pt x="46" y="0"/>
                      <a:pt x="0" y="69"/>
                      <a:pt x="0" y="115"/>
                    </a:cubicBezTo>
                    <a:cubicBezTo>
                      <a:pt x="0" y="183"/>
                      <a:pt x="46" y="229"/>
                      <a:pt x="114" y="229"/>
                    </a:cubicBezTo>
                    <a:cubicBezTo>
                      <a:pt x="160" y="229"/>
                      <a:pt x="206" y="160"/>
                      <a:pt x="206" y="115"/>
                    </a:cubicBezTo>
                    <a:cubicBezTo>
                      <a:pt x="206" y="46"/>
                      <a:pt x="160" y="0"/>
                      <a:pt x="9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40" name="Google Shape;7932;p34">
                <a:extLst>
                  <a:ext uri="{FF2B5EF4-FFF2-40B4-BE49-F238E27FC236}">
                    <a16:creationId xmlns:a16="http://schemas.microsoft.com/office/drawing/2014/main" id="{5A00B187-0BA8-66E3-4CA0-440689567A14}"/>
                  </a:ext>
                </a:extLst>
              </p:cNvPr>
              <p:cNvSpPr/>
              <p:nvPr/>
            </p:nvSpPr>
            <p:spPr>
              <a:xfrm>
                <a:off x="4959925" y="4685775"/>
                <a:ext cx="4025" cy="4025"/>
              </a:xfrm>
              <a:custGeom>
                <a:avLst/>
                <a:gdLst/>
                <a:ahLst/>
                <a:cxnLst/>
                <a:rect l="l" t="t" r="r" b="b"/>
                <a:pathLst>
                  <a:path w="161" h="161" extrusionOk="0">
                    <a:moveTo>
                      <a:pt x="92" y="1"/>
                    </a:moveTo>
                    <a:cubicBezTo>
                      <a:pt x="46" y="1"/>
                      <a:pt x="1" y="47"/>
                      <a:pt x="1" y="92"/>
                    </a:cubicBezTo>
                    <a:cubicBezTo>
                      <a:pt x="24" y="138"/>
                      <a:pt x="46" y="161"/>
                      <a:pt x="92" y="161"/>
                    </a:cubicBezTo>
                    <a:cubicBezTo>
                      <a:pt x="138" y="161"/>
                      <a:pt x="160" y="115"/>
                      <a:pt x="160" y="92"/>
                    </a:cubicBezTo>
                    <a:cubicBezTo>
                      <a:pt x="160" y="47"/>
                      <a:pt x="138"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41" name="Google Shape;7933;p34">
                <a:extLst>
                  <a:ext uri="{FF2B5EF4-FFF2-40B4-BE49-F238E27FC236}">
                    <a16:creationId xmlns:a16="http://schemas.microsoft.com/office/drawing/2014/main" id="{601C7A55-71AE-8399-FC98-DD25805B475C}"/>
                  </a:ext>
                </a:extLst>
              </p:cNvPr>
              <p:cNvSpPr/>
              <p:nvPr/>
            </p:nvSpPr>
            <p:spPr>
              <a:xfrm>
                <a:off x="4951375" y="4693775"/>
                <a:ext cx="2875" cy="2875"/>
              </a:xfrm>
              <a:custGeom>
                <a:avLst/>
                <a:gdLst/>
                <a:ahLst/>
                <a:cxnLst/>
                <a:rect l="l" t="t" r="r" b="b"/>
                <a:pathLst>
                  <a:path w="115" h="115" extrusionOk="0">
                    <a:moveTo>
                      <a:pt x="46" y="0"/>
                    </a:moveTo>
                    <a:cubicBezTo>
                      <a:pt x="23" y="0"/>
                      <a:pt x="0" y="23"/>
                      <a:pt x="0" y="69"/>
                    </a:cubicBezTo>
                    <a:cubicBezTo>
                      <a:pt x="0" y="92"/>
                      <a:pt x="23" y="115"/>
                      <a:pt x="69" y="115"/>
                    </a:cubicBezTo>
                    <a:cubicBezTo>
                      <a:pt x="92" y="115"/>
                      <a:pt x="114" y="92"/>
                      <a:pt x="114" y="46"/>
                    </a:cubicBezTo>
                    <a:cubicBezTo>
                      <a:pt x="114" y="23"/>
                      <a:pt x="92" y="0"/>
                      <a:pt x="46"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42" name="Google Shape;7934;p34">
                <a:extLst>
                  <a:ext uri="{FF2B5EF4-FFF2-40B4-BE49-F238E27FC236}">
                    <a16:creationId xmlns:a16="http://schemas.microsoft.com/office/drawing/2014/main" id="{E930774F-F39F-0B96-D58F-F3B9CD963729}"/>
                  </a:ext>
                </a:extLst>
              </p:cNvPr>
              <p:cNvSpPr/>
              <p:nvPr/>
            </p:nvSpPr>
            <p:spPr>
              <a:xfrm>
                <a:off x="4940525" y="4712025"/>
                <a:ext cx="4025" cy="4025"/>
              </a:xfrm>
              <a:custGeom>
                <a:avLst/>
                <a:gdLst/>
                <a:ahLst/>
                <a:cxnLst/>
                <a:rect l="l" t="t" r="r" b="b"/>
                <a:pathLst>
                  <a:path w="161" h="161" extrusionOk="0">
                    <a:moveTo>
                      <a:pt x="69" y="1"/>
                    </a:moveTo>
                    <a:cubicBezTo>
                      <a:pt x="23" y="1"/>
                      <a:pt x="1" y="47"/>
                      <a:pt x="1" y="92"/>
                    </a:cubicBezTo>
                    <a:cubicBezTo>
                      <a:pt x="1" y="138"/>
                      <a:pt x="23" y="161"/>
                      <a:pt x="69" y="161"/>
                    </a:cubicBezTo>
                    <a:cubicBezTo>
                      <a:pt x="115" y="161"/>
                      <a:pt x="160" y="115"/>
                      <a:pt x="138" y="69"/>
                    </a:cubicBezTo>
                    <a:cubicBezTo>
                      <a:pt x="138" y="24"/>
                      <a:pt x="115" y="1"/>
                      <a:pt x="6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43" name="Google Shape;7935;p34">
                <a:extLst>
                  <a:ext uri="{FF2B5EF4-FFF2-40B4-BE49-F238E27FC236}">
                    <a16:creationId xmlns:a16="http://schemas.microsoft.com/office/drawing/2014/main" id="{2817D475-626D-C019-277D-94220E975CF0}"/>
                  </a:ext>
                </a:extLst>
              </p:cNvPr>
              <p:cNvSpPr/>
              <p:nvPr/>
            </p:nvSpPr>
            <p:spPr>
              <a:xfrm>
                <a:off x="4954225" y="4726875"/>
                <a:ext cx="4600" cy="4575"/>
              </a:xfrm>
              <a:custGeom>
                <a:avLst/>
                <a:gdLst/>
                <a:ahLst/>
                <a:cxnLst/>
                <a:rect l="l" t="t" r="r" b="b"/>
                <a:pathLst>
                  <a:path w="184" h="183" extrusionOk="0">
                    <a:moveTo>
                      <a:pt x="69" y="0"/>
                    </a:moveTo>
                    <a:cubicBezTo>
                      <a:pt x="23" y="0"/>
                      <a:pt x="0" y="46"/>
                      <a:pt x="0" y="92"/>
                    </a:cubicBezTo>
                    <a:cubicBezTo>
                      <a:pt x="0" y="137"/>
                      <a:pt x="46" y="183"/>
                      <a:pt x="92" y="183"/>
                    </a:cubicBezTo>
                    <a:cubicBezTo>
                      <a:pt x="137" y="183"/>
                      <a:pt x="183" y="114"/>
                      <a:pt x="183" y="69"/>
                    </a:cubicBezTo>
                    <a:cubicBezTo>
                      <a:pt x="160" y="23"/>
                      <a:pt x="137"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44" name="Google Shape;7936;p34">
                <a:extLst>
                  <a:ext uri="{FF2B5EF4-FFF2-40B4-BE49-F238E27FC236}">
                    <a16:creationId xmlns:a16="http://schemas.microsoft.com/office/drawing/2014/main" id="{DDE567DC-E99C-48C8-3F74-2A14584DFDD3}"/>
                  </a:ext>
                </a:extLst>
              </p:cNvPr>
              <p:cNvSpPr/>
              <p:nvPr/>
            </p:nvSpPr>
            <p:spPr>
              <a:xfrm>
                <a:off x="4935975" y="4734300"/>
                <a:ext cx="6300" cy="5725"/>
              </a:xfrm>
              <a:custGeom>
                <a:avLst/>
                <a:gdLst/>
                <a:ahLst/>
                <a:cxnLst/>
                <a:rect l="l" t="t" r="r" b="b"/>
                <a:pathLst>
                  <a:path w="252" h="229" extrusionOk="0">
                    <a:moveTo>
                      <a:pt x="114" y="0"/>
                    </a:moveTo>
                    <a:cubicBezTo>
                      <a:pt x="46" y="0"/>
                      <a:pt x="0" y="69"/>
                      <a:pt x="0" y="114"/>
                    </a:cubicBezTo>
                    <a:cubicBezTo>
                      <a:pt x="0" y="183"/>
                      <a:pt x="69" y="228"/>
                      <a:pt x="137" y="228"/>
                    </a:cubicBezTo>
                    <a:cubicBezTo>
                      <a:pt x="205" y="228"/>
                      <a:pt x="251" y="160"/>
                      <a:pt x="251" y="114"/>
                    </a:cubicBezTo>
                    <a:cubicBezTo>
                      <a:pt x="228" y="46"/>
                      <a:pt x="183" y="0"/>
                      <a:pt x="114"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45" name="Google Shape;7937;p34">
                <a:extLst>
                  <a:ext uri="{FF2B5EF4-FFF2-40B4-BE49-F238E27FC236}">
                    <a16:creationId xmlns:a16="http://schemas.microsoft.com/office/drawing/2014/main" id="{64162623-008C-2E89-96C5-1DC8BD195401}"/>
                  </a:ext>
                </a:extLst>
              </p:cNvPr>
              <p:cNvSpPr/>
              <p:nvPr/>
            </p:nvSpPr>
            <p:spPr>
              <a:xfrm>
                <a:off x="4935975" y="4724025"/>
                <a:ext cx="2875" cy="2875"/>
              </a:xfrm>
              <a:custGeom>
                <a:avLst/>
                <a:gdLst/>
                <a:ahLst/>
                <a:cxnLst/>
                <a:rect l="l" t="t" r="r" b="b"/>
                <a:pathLst>
                  <a:path w="115" h="115" extrusionOk="0">
                    <a:moveTo>
                      <a:pt x="69" y="0"/>
                    </a:moveTo>
                    <a:cubicBezTo>
                      <a:pt x="23" y="0"/>
                      <a:pt x="0" y="46"/>
                      <a:pt x="23" y="69"/>
                    </a:cubicBezTo>
                    <a:cubicBezTo>
                      <a:pt x="23" y="92"/>
                      <a:pt x="46" y="114"/>
                      <a:pt x="69" y="114"/>
                    </a:cubicBezTo>
                    <a:cubicBezTo>
                      <a:pt x="91" y="114"/>
                      <a:pt x="114" y="92"/>
                      <a:pt x="114" y="46"/>
                    </a:cubicBezTo>
                    <a:cubicBezTo>
                      <a:pt x="114" y="23"/>
                      <a:pt x="91"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46" name="Google Shape;7938;p34">
                <a:extLst>
                  <a:ext uri="{FF2B5EF4-FFF2-40B4-BE49-F238E27FC236}">
                    <a16:creationId xmlns:a16="http://schemas.microsoft.com/office/drawing/2014/main" id="{2A676680-F70F-C686-64C3-01B93FBF9385}"/>
                  </a:ext>
                </a:extLst>
              </p:cNvPr>
              <p:cNvSpPr/>
              <p:nvPr/>
            </p:nvSpPr>
            <p:spPr>
              <a:xfrm>
                <a:off x="4988450" y="4724600"/>
                <a:ext cx="8025" cy="8000"/>
              </a:xfrm>
              <a:custGeom>
                <a:avLst/>
                <a:gdLst/>
                <a:ahLst/>
                <a:cxnLst/>
                <a:rect l="l" t="t" r="r" b="b"/>
                <a:pathLst>
                  <a:path w="321" h="320" extrusionOk="0">
                    <a:moveTo>
                      <a:pt x="138" y="0"/>
                    </a:moveTo>
                    <a:cubicBezTo>
                      <a:pt x="69" y="0"/>
                      <a:pt x="1" y="91"/>
                      <a:pt x="1" y="183"/>
                    </a:cubicBezTo>
                    <a:cubicBezTo>
                      <a:pt x="1" y="251"/>
                      <a:pt x="69" y="320"/>
                      <a:pt x="161" y="320"/>
                    </a:cubicBezTo>
                    <a:cubicBezTo>
                      <a:pt x="252" y="320"/>
                      <a:pt x="321" y="228"/>
                      <a:pt x="298" y="160"/>
                    </a:cubicBezTo>
                    <a:cubicBezTo>
                      <a:pt x="298" y="69"/>
                      <a:pt x="229" y="0"/>
                      <a:pt x="138"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47" name="Google Shape;7939;p34">
                <a:extLst>
                  <a:ext uri="{FF2B5EF4-FFF2-40B4-BE49-F238E27FC236}">
                    <a16:creationId xmlns:a16="http://schemas.microsoft.com/office/drawing/2014/main" id="{1E8DAEEF-1F4A-D09D-CE6F-6D0D9651DB40}"/>
                  </a:ext>
                </a:extLst>
              </p:cNvPr>
              <p:cNvSpPr/>
              <p:nvPr/>
            </p:nvSpPr>
            <p:spPr>
              <a:xfrm>
                <a:off x="5008425" y="4722300"/>
                <a:ext cx="7450" cy="6875"/>
              </a:xfrm>
              <a:custGeom>
                <a:avLst/>
                <a:gdLst/>
                <a:ahLst/>
                <a:cxnLst/>
                <a:rect l="l" t="t" r="r" b="b"/>
                <a:pathLst>
                  <a:path w="298" h="275" extrusionOk="0">
                    <a:moveTo>
                      <a:pt x="161" y="1"/>
                    </a:moveTo>
                    <a:cubicBezTo>
                      <a:pt x="69" y="1"/>
                      <a:pt x="1" y="69"/>
                      <a:pt x="24" y="138"/>
                    </a:cubicBezTo>
                    <a:cubicBezTo>
                      <a:pt x="24" y="229"/>
                      <a:pt x="92" y="275"/>
                      <a:pt x="161" y="275"/>
                    </a:cubicBezTo>
                    <a:cubicBezTo>
                      <a:pt x="252" y="275"/>
                      <a:pt x="298" y="206"/>
                      <a:pt x="298" y="138"/>
                    </a:cubicBezTo>
                    <a:cubicBezTo>
                      <a:pt x="298" y="46"/>
                      <a:pt x="229" y="1"/>
                      <a:pt x="16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48" name="Google Shape;7940;p34">
                <a:extLst>
                  <a:ext uri="{FF2B5EF4-FFF2-40B4-BE49-F238E27FC236}">
                    <a16:creationId xmlns:a16="http://schemas.microsoft.com/office/drawing/2014/main" id="{639D5117-35BB-D4A9-C8DE-A3D1699FC094}"/>
                  </a:ext>
                </a:extLst>
              </p:cNvPr>
              <p:cNvSpPr/>
              <p:nvPr/>
            </p:nvSpPr>
            <p:spPr>
              <a:xfrm>
                <a:off x="4998725" y="4709750"/>
                <a:ext cx="5750" cy="5175"/>
              </a:xfrm>
              <a:custGeom>
                <a:avLst/>
                <a:gdLst/>
                <a:ahLst/>
                <a:cxnLst/>
                <a:rect l="l" t="t" r="r" b="b"/>
                <a:pathLst>
                  <a:path w="230" h="207" extrusionOk="0">
                    <a:moveTo>
                      <a:pt x="115" y="1"/>
                    </a:moveTo>
                    <a:cubicBezTo>
                      <a:pt x="46" y="1"/>
                      <a:pt x="1" y="69"/>
                      <a:pt x="1" y="115"/>
                    </a:cubicBezTo>
                    <a:cubicBezTo>
                      <a:pt x="24" y="183"/>
                      <a:pt x="69" y="206"/>
                      <a:pt x="115" y="206"/>
                    </a:cubicBezTo>
                    <a:cubicBezTo>
                      <a:pt x="183" y="206"/>
                      <a:pt x="229" y="160"/>
                      <a:pt x="229" y="92"/>
                    </a:cubicBezTo>
                    <a:cubicBezTo>
                      <a:pt x="206" y="46"/>
                      <a:pt x="161" y="1"/>
                      <a:pt x="115"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49" name="Google Shape;7941;p34">
                <a:extLst>
                  <a:ext uri="{FF2B5EF4-FFF2-40B4-BE49-F238E27FC236}">
                    <a16:creationId xmlns:a16="http://schemas.microsoft.com/office/drawing/2014/main" id="{6C279B56-91F8-914F-5A33-2EF715C734BF}"/>
                  </a:ext>
                </a:extLst>
              </p:cNvPr>
              <p:cNvSpPr/>
              <p:nvPr/>
            </p:nvSpPr>
            <p:spPr>
              <a:xfrm>
                <a:off x="4985600" y="4712600"/>
                <a:ext cx="4025" cy="4025"/>
              </a:xfrm>
              <a:custGeom>
                <a:avLst/>
                <a:gdLst/>
                <a:ahLst/>
                <a:cxnLst/>
                <a:rect l="l" t="t" r="r" b="b"/>
                <a:pathLst>
                  <a:path w="161" h="161" extrusionOk="0">
                    <a:moveTo>
                      <a:pt x="92" y="1"/>
                    </a:moveTo>
                    <a:cubicBezTo>
                      <a:pt x="46" y="1"/>
                      <a:pt x="1" y="46"/>
                      <a:pt x="1" y="92"/>
                    </a:cubicBezTo>
                    <a:cubicBezTo>
                      <a:pt x="1" y="138"/>
                      <a:pt x="46" y="160"/>
                      <a:pt x="92" y="160"/>
                    </a:cubicBezTo>
                    <a:cubicBezTo>
                      <a:pt x="138" y="160"/>
                      <a:pt x="161" y="115"/>
                      <a:pt x="161" y="92"/>
                    </a:cubicBezTo>
                    <a:cubicBezTo>
                      <a:pt x="161" y="46"/>
                      <a:pt x="115"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50" name="Google Shape;7942;p34">
                <a:extLst>
                  <a:ext uri="{FF2B5EF4-FFF2-40B4-BE49-F238E27FC236}">
                    <a16:creationId xmlns:a16="http://schemas.microsoft.com/office/drawing/2014/main" id="{5EC2E3EA-0E51-4BA4-1A34-B3E29C641FA5}"/>
                  </a:ext>
                </a:extLst>
              </p:cNvPr>
              <p:cNvSpPr/>
              <p:nvPr/>
            </p:nvSpPr>
            <p:spPr>
              <a:xfrm>
                <a:off x="4973050" y="4724025"/>
                <a:ext cx="4600" cy="4000"/>
              </a:xfrm>
              <a:custGeom>
                <a:avLst/>
                <a:gdLst/>
                <a:ahLst/>
                <a:cxnLst/>
                <a:rect l="l" t="t" r="r" b="b"/>
                <a:pathLst>
                  <a:path w="184" h="160" extrusionOk="0">
                    <a:moveTo>
                      <a:pt x="69" y="0"/>
                    </a:moveTo>
                    <a:cubicBezTo>
                      <a:pt x="24" y="0"/>
                      <a:pt x="1" y="46"/>
                      <a:pt x="1" y="92"/>
                    </a:cubicBezTo>
                    <a:cubicBezTo>
                      <a:pt x="1" y="137"/>
                      <a:pt x="46" y="160"/>
                      <a:pt x="92" y="160"/>
                    </a:cubicBezTo>
                    <a:cubicBezTo>
                      <a:pt x="138" y="160"/>
                      <a:pt x="183" y="114"/>
                      <a:pt x="160" y="69"/>
                    </a:cubicBezTo>
                    <a:cubicBezTo>
                      <a:pt x="160" y="23"/>
                      <a:pt x="115"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51" name="Google Shape;7943;p34">
                <a:extLst>
                  <a:ext uri="{FF2B5EF4-FFF2-40B4-BE49-F238E27FC236}">
                    <a16:creationId xmlns:a16="http://schemas.microsoft.com/office/drawing/2014/main" id="{B4A574E0-228D-04D7-1BB8-D616A64335BD}"/>
                  </a:ext>
                </a:extLst>
              </p:cNvPr>
              <p:cNvSpPr/>
              <p:nvPr/>
            </p:nvSpPr>
            <p:spPr>
              <a:xfrm>
                <a:off x="4985600" y="4738850"/>
                <a:ext cx="4025" cy="4025"/>
              </a:xfrm>
              <a:custGeom>
                <a:avLst/>
                <a:gdLst/>
                <a:ahLst/>
                <a:cxnLst/>
                <a:rect l="l" t="t" r="r" b="b"/>
                <a:pathLst>
                  <a:path w="161" h="161" extrusionOk="0">
                    <a:moveTo>
                      <a:pt x="69" y="1"/>
                    </a:moveTo>
                    <a:cubicBezTo>
                      <a:pt x="24" y="1"/>
                      <a:pt x="1" y="46"/>
                      <a:pt x="1" y="92"/>
                    </a:cubicBezTo>
                    <a:cubicBezTo>
                      <a:pt x="1" y="138"/>
                      <a:pt x="24" y="160"/>
                      <a:pt x="69" y="160"/>
                    </a:cubicBezTo>
                    <a:cubicBezTo>
                      <a:pt x="115" y="160"/>
                      <a:pt x="161" y="115"/>
                      <a:pt x="138" y="69"/>
                    </a:cubicBezTo>
                    <a:cubicBezTo>
                      <a:pt x="138" y="46"/>
                      <a:pt x="115" y="1"/>
                      <a:pt x="6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52" name="Google Shape;7944;p34">
                <a:extLst>
                  <a:ext uri="{FF2B5EF4-FFF2-40B4-BE49-F238E27FC236}">
                    <a16:creationId xmlns:a16="http://schemas.microsoft.com/office/drawing/2014/main" id="{B9463C63-7B11-E9DE-C710-49ED78DB15E9}"/>
                  </a:ext>
                </a:extLst>
              </p:cNvPr>
              <p:cNvSpPr/>
              <p:nvPr/>
            </p:nvSpPr>
            <p:spPr>
              <a:xfrm>
                <a:off x="4949650" y="4744000"/>
                <a:ext cx="5750" cy="5725"/>
              </a:xfrm>
              <a:custGeom>
                <a:avLst/>
                <a:gdLst/>
                <a:ahLst/>
                <a:cxnLst/>
                <a:rect l="l" t="t" r="r" b="b"/>
                <a:pathLst>
                  <a:path w="230" h="229" extrusionOk="0">
                    <a:moveTo>
                      <a:pt x="115" y="0"/>
                    </a:moveTo>
                    <a:cubicBezTo>
                      <a:pt x="47" y="0"/>
                      <a:pt x="1" y="69"/>
                      <a:pt x="1" y="137"/>
                    </a:cubicBezTo>
                    <a:cubicBezTo>
                      <a:pt x="24" y="183"/>
                      <a:pt x="69" y="228"/>
                      <a:pt x="138" y="228"/>
                    </a:cubicBezTo>
                    <a:cubicBezTo>
                      <a:pt x="183" y="228"/>
                      <a:pt x="229" y="183"/>
                      <a:pt x="229" y="114"/>
                    </a:cubicBezTo>
                    <a:cubicBezTo>
                      <a:pt x="229" y="46"/>
                      <a:pt x="183" y="0"/>
                      <a:pt x="115"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53" name="Google Shape;7945;p34">
                <a:extLst>
                  <a:ext uri="{FF2B5EF4-FFF2-40B4-BE49-F238E27FC236}">
                    <a16:creationId xmlns:a16="http://schemas.microsoft.com/office/drawing/2014/main" id="{BB1C4F3F-7322-483B-B3EA-DD43A51A8416}"/>
                  </a:ext>
                </a:extLst>
              </p:cNvPr>
              <p:cNvSpPr/>
              <p:nvPr/>
            </p:nvSpPr>
            <p:spPr>
              <a:xfrm>
                <a:off x="4930825" y="4753700"/>
                <a:ext cx="5175" cy="5150"/>
              </a:xfrm>
              <a:custGeom>
                <a:avLst/>
                <a:gdLst/>
                <a:ahLst/>
                <a:cxnLst/>
                <a:rect l="l" t="t" r="r" b="b"/>
                <a:pathLst>
                  <a:path w="207" h="206" extrusionOk="0">
                    <a:moveTo>
                      <a:pt x="92" y="0"/>
                    </a:moveTo>
                    <a:cubicBezTo>
                      <a:pt x="46" y="0"/>
                      <a:pt x="1" y="46"/>
                      <a:pt x="1" y="114"/>
                    </a:cubicBezTo>
                    <a:cubicBezTo>
                      <a:pt x="1" y="160"/>
                      <a:pt x="46" y="206"/>
                      <a:pt x="115" y="206"/>
                    </a:cubicBezTo>
                    <a:cubicBezTo>
                      <a:pt x="160" y="206"/>
                      <a:pt x="206" y="137"/>
                      <a:pt x="206" y="91"/>
                    </a:cubicBezTo>
                    <a:cubicBezTo>
                      <a:pt x="206" y="46"/>
                      <a:pt x="160" y="0"/>
                      <a:pt x="9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54" name="Google Shape;7946;p34">
                <a:extLst>
                  <a:ext uri="{FF2B5EF4-FFF2-40B4-BE49-F238E27FC236}">
                    <a16:creationId xmlns:a16="http://schemas.microsoft.com/office/drawing/2014/main" id="{58B1BBAB-C012-5255-EF05-A443D2F32DE9}"/>
                  </a:ext>
                </a:extLst>
              </p:cNvPr>
              <p:cNvSpPr/>
              <p:nvPr/>
            </p:nvSpPr>
            <p:spPr>
              <a:xfrm>
                <a:off x="4966775" y="4746850"/>
                <a:ext cx="2875" cy="2300"/>
              </a:xfrm>
              <a:custGeom>
                <a:avLst/>
                <a:gdLst/>
                <a:ahLst/>
                <a:cxnLst/>
                <a:rect l="l" t="t" r="r" b="b"/>
                <a:pathLst>
                  <a:path w="115" h="92" extrusionOk="0">
                    <a:moveTo>
                      <a:pt x="69" y="0"/>
                    </a:moveTo>
                    <a:cubicBezTo>
                      <a:pt x="23" y="0"/>
                      <a:pt x="1" y="23"/>
                      <a:pt x="23" y="46"/>
                    </a:cubicBezTo>
                    <a:cubicBezTo>
                      <a:pt x="23" y="92"/>
                      <a:pt x="46" y="92"/>
                      <a:pt x="69" y="92"/>
                    </a:cubicBezTo>
                    <a:cubicBezTo>
                      <a:pt x="92" y="92"/>
                      <a:pt x="115" y="69"/>
                      <a:pt x="115" y="46"/>
                    </a:cubicBezTo>
                    <a:cubicBezTo>
                      <a:pt x="115" y="23"/>
                      <a:pt x="92"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55" name="Google Shape;7947;p34">
                <a:extLst>
                  <a:ext uri="{FF2B5EF4-FFF2-40B4-BE49-F238E27FC236}">
                    <a16:creationId xmlns:a16="http://schemas.microsoft.com/office/drawing/2014/main" id="{C00CF4FA-7C4C-66F1-3BE0-7A0F6255041F}"/>
                  </a:ext>
                </a:extLst>
              </p:cNvPr>
              <p:cNvSpPr/>
              <p:nvPr/>
            </p:nvSpPr>
            <p:spPr>
              <a:xfrm>
                <a:off x="4977050" y="4758250"/>
                <a:ext cx="4600" cy="4025"/>
              </a:xfrm>
              <a:custGeom>
                <a:avLst/>
                <a:gdLst/>
                <a:ahLst/>
                <a:cxnLst/>
                <a:rect l="l" t="t" r="r" b="b"/>
                <a:pathLst>
                  <a:path w="184" h="161" extrusionOk="0">
                    <a:moveTo>
                      <a:pt x="92" y="1"/>
                    </a:moveTo>
                    <a:cubicBezTo>
                      <a:pt x="46" y="1"/>
                      <a:pt x="0" y="46"/>
                      <a:pt x="0" y="92"/>
                    </a:cubicBezTo>
                    <a:cubicBezTo>
                      <a:pt x="0" y="138"/>
                      <a:pt x="46" y="161"/>
                      <a:pt x="92" y="161"/>
                    </a:cubicBezTo>
                    <a:cubicBezTo>
                      <a:pt x="137" y="161"/>
                      <a:pt x="183" y="138"/>
                      <a:pt x="160" y="92"/>
                    </a:cubicBezTo>
                    <a:cubicBezTo>
                      <a:pt x="160" y="46"/>
                      <a:pt x="137"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56" name="Google Shape;7948;p34">
                <a:extLst>
                  <a:ext uri="{FF2B5EF4-FFF2-40B4-BE49-F238E27FC236}">
                    <a16:creationId xmlns:a16="http://schemas.microsoft.com/office/drawing/2014/main" id="{3749E995-C992-56B5-F1E4-0D952694BDF5}"/>
                  </a:ext>
                </a:extLst>
              </p:cNvPr>
              <p:cNvSpPr/>
              <p:nvPr/>
            </p:nvSpPr>
            <p:spPr>
              <a:xfrm>
                <a:off x="4796150" y="4730300"/>
                <a:ext cx="139275" cy="118150"/>
              </a:xfrm>
              <a:custGeom>
                <a:avLst/>
                <a:gdLst/>
                <a:ahLst/>
                <a:cxnLst/>
                <a:rect l="l" t="t" r="r" b="b"/>
                <a:pathLst>
                  <a:path w="5571" h="4726" extrusionOk="0">
                    <a:moveTo>
                      <a:pt x="4224" y="0"/>
                    </a:moveTo>
                    <a:cubicBezTo>
                      <a:pt x="4109" y="69"/>
                      <a:pt x="3995" y="137"/>
                      <a:pt x="3881" y="206"/>
                    </a:cubicBezTo>
                    <a:cubicBezTo>
                      <a:pt x="3653" y="365"/>
                      <a:pt x="3425" y="502"/>
                      <a:pt x="3196" y="662"/>
                    </a:cubicBezTo>
                    <a:cubicBezTo>
                      <a:pt x="2649" y="1027"/>
                      <a:pt x="2101" y="1415"/>
                      <a:pt x="1576" y="1826"/>
                    </a:cubicBezTo>
                    <a:cubicBezTo>
                      <a:pt x="1325" y="2032"/>
                      <a:pt x="1074" y="2260"/>
                      <a:pt x="845" y="2488"/>
                    </a:cubicBezTo>
                    <a:cubicBezTo>
                      <a:pt x="640" y="2694"/>
                      <a:pt x="457" y="2899"/>
                      <a:pt x="298" y="3150"/>
                    </a:cubicBezTo>
                    <a:cubicBezTo>
                      <a:pt x="161" y="3333"/>
                      <a:pt x="69" y="3538"/>
                      <a:pt x="24" y="3766"/>
                    </a:cubicBezTo>
                    <a:cubicBezTo>
                      <a:pt x="1" y="3858"/>
                      <a:pt x="1" y="3972"/>
                      <a:pt x="1" y="4063"/>
                    </a:cubicBezTo>
                    <a:cubicBezTo>
                      <a:pt x="24" y="4154"/>
                      <a:pt x="69" y="4246"/>
                      <a:pt x="115" y="4337"/>
                    </a:cubicBezTo>
                    <a:cubicBezTo>
                      <a:pt x="138" y="4383"/>
                      <a:pt x="161" y="4428"/>
                      <a:pt x="206" y="4451"/>
                    </a:cubicBezTo>
                    <a:cubicBezTo>
                      <a:pt x="252" y="4497"/>
                      <a:pt x="275" y="4543"/>
                      <a:pt x="320" y="4565"/>
                    </a:cubicBezTo>
                    <a:cubicBezTo>
                      <a:pt x="412" y="4634"/>
                      <a:pt x="503" y="4679"/>
                      <a:pt x="617" y="4702"/>
                    </a:cubicBezTo>
                    <a:cubicBezTo>
                      <a:pt x="708" y="4725"/>
                      <a:pt x="823" y="4725"/>
                      <a:pt x="937" y="4725"/>
                    </a:cubicBezTo>
                    <a:cubicBezTo>
                      <a:pt x="1051" y="4725"/>
                      <a:pt x="1188" y="4702"/>
                      <a:pt x="1302" y="4679"/>
                    </a:cubicBezTo>
                    <a:cubicBezTo>
                      <a:pt x="1599" y="4611"/>
                      <a:pt x="1873" y="4497"/>
                      <a:pt x="2124" y="4360"/>
                    </a:cubicBezTo>
                    <a:cubicBezTo>
                      <a:pt x="2443" y="4200"/>
                      <a:pt x="2740" y="4040"/>
                      <a:pt x="3037" y="3835"/>
                    </a:cubicBezTo>
                    <a:cubicBezTo>
                      <a:pt x="3630" y="3447"/>
                      <a:pt x="4201" y="3013"/>
                      <a:pt x="4771" y="2557"/>
                    </a:cubicBezTo>
                    <a:cubicBezTo>
                      <a:pt x="5000" y="2374"/>
                      <a:pt x="5228" y="2192"/>
                      <a:pt x="5433" y="2009"/>
                    </a:cubicBezTo>
                    <a:cubicBezTo>
                      <a:pt x="5479" y="1963"/>
                      <a:pt x="5525" y="1940"/>
                      <a:pt x="5570" y="1895"/>
                    </a:cubicBezTo>
                    <a:lnTo>
                      <a:pt x="5525" y="1895"/>
                    </a:lnTo>
                    <a:cubicBezTo>
                      <a:pt x="5456" y="1895"/>
                      <a:pt x="5388" y="1872"/>
                      <a:pt x="5319" y="1872"/>
                    </a:cubicBezTo>
                    <a:lnTo>
                      <a:pt x="5296" y="1872"/>
                    </a:lnTo>
                    <a:cubicBezTo>
                      <a:pt x="4908" y="2192"/>
                      <a:pt x="4520" y="2511"/>
                      <a:pt x="4132" y="2831"/>
                    </a:cubicBezTo>
                    <a:cubicBezTo>
                      <a:pt x="3562" y="3264"/>
                      <a:pt x="2968" y="3675"/>
                      <a:pt x="2352" y="4018"/>
                    </a:cubicBezTo>
                    <a:cubicBezTo>
                      <a:pt x="2352" y="4018"/>
                      <a:pt x="2352" y="4040"/>
                      <a:pt x="2352" y="4040"/>
                    </a:cubicBezTo>
                    <a:cubicBezTo>
                      <a:pt x="2009" y="4223"/>
                      <a:pt x="1667" y="4383"/>
                      <a:pt x="1279" y="4474"/>
                    </a:cubicBezTo>
                    <a:cubicBezTo>
                      <a:pt x="1142" y="4520"/>
                      <a:pt x="1005" y="4543"/>
                      <a:pt x="891" y="4543"/>
                    </a:cubicBezTo>
                    <a:cubicBezTo>
                      <a:pt x="800" y="4543"/>
                      <a:pt x="731" y="4520"/>
                      <a:pt x="663" y="4520"/>
                    </a:cubicBezTo>
                    <a:cubicBezTo>
                      <a:pt x="594" y="4497"/>
                      <a:pt x="549" y="4474"/>
                      <a:pt x="503" y="4451"/>
                    </a:cubicBezTo>
                    <a:cubicBezTo>
                      <a:pt x="457" y="4428"/>
                      <a:pt x="412" y="4383"/>
                      <a:pt x="366" y="4337"/>
                    </a:cubicBezTo>
                    <a:cubicBezTo>
                      <a:pt x="320" y="4314"/>
                      <a:pt x="298" y="4269"/>
                      <a:pt x="275" y="4200"/>
                    </a:cubicBezTo>
                    <a:cubicBezTo>
                      <a:pt x="252" y="4177"/>
                      <a:pt x="229" y="4132"/>
                      <a:pt x="206" y="4086"/>
                    </a:cubicBezTo>
                    <a:cubicBezTo>
                      <a:pt x="206" y="4018"/>
                      <a:pt x="206" y="3972"/>
                      <a:pt x="206" y="3926"/>
                    </a:cubicBezTo>
                    <a:cubicBezTo>
                      <a:pt x="206" y="3858"/>
                      <a:pt x="206" y="3789"/>
                      <a:pt x="229" y="3721"/>
                    </a:cubicBezTo>
                    <a:cubicBezTo>
                      <a:pt x="275" y="3607"/>
                      <a:pt x="320" y="3470"/>
                      <a:pt x="389" y="3356"/>
                    </a:cubicBezTo>
                    <a:cubicBezTo>
                      <a:pt x="571" y="3059"/>
                      <a:pt x="800" y="2808"/>
                      <a:pt x="1051" y="2557"/>
                    </a:cubicBezTo>
                    <a:cubicBezTo>
                      <a:pt x="1325" y="2306"/>
                      <a:pt x="1599" y="2055"/>
                      <a:pt x="1895" y="1826"/>
                    </a:cubicBezTo>
                    <a:cubicBezTo>
                      <a:pt x="2398" y="1438"/>
                      <a:pt x="2945" y="1050"/>
                      <a:pt x="3493" y="685"/>
                    </a:cubicBezTo>
                    <a:cubicBezTo>
                      <a:pt x="3721" y="548"/>
                      <a:pt x="3927" y="411"/>
                      <a:pt x="4132" y="274"/>
                    </a:cubicBezTo>
                    <a:cubicBezTo>
                      <a:pt x="4178" y="251"/>
                      <a:pt x="4201" y="251"/>
                      <a:pt x="4224" y="229"/>
                    </a:cubicBezTo>
                    <a:cubicBezTo>
                      <a:pt x="4224" y="160"/>
                      <a:pt x="4224" y="69"/>
                      <a:pt x="422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57" name="Google Shape;7949;p34">
                <a:extLst>
                  <a:ext uri="{FF2B5EF4-FFF2-40B4-BE49-F238E27FC236}">
                    <a16:creationId xmlns:a16="http://schemas.microsoft.com/office/drawing/2014/main" id="{DEED29CD-DE4F-8228-4520-3186FB6AF458}"/>
                  </a:ext>
                </a:extLst>
              </p:cNvPr>
              <p:cNvSpPr/>
              <p:nvPr/>
            </p:nvSpPr>
            <p:spPr>
              <a:xfrm>
                <a:off x="4822400" y="4794200"/>
                <a:ext cx="25" cy="25"/>
              </a:xfrm>
              <a:custGeom>
                <a:avLst/>
                <a:gdLst/>
                <a:ahLst/>
                <a:cxnLst/>
                <a:rect l="l" t="t" r="r" b="b"/>
                <a:pathLst>
                  <a:path w="1" h="1" extrusionOk="0">
                    <a:moveTo>
                      <a:pt x="1" y="1"/>
                    </a:moveTo>
                    <a:lnTo>
                      <a:pt x="1" y="1"/>
                    </a:lnTo>
                    <a:cubicBezTo>
                      <a:pt x="1" y="1"/>
                      <a:pt x="1" y="1"/>
                      <a:pt x="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58" name="Google Shape;7950;p34">
                <a:extLst>
                  <a:ext uri="{FF2B5EF4-FFF2-40B4-BE49-F238E27FC236}">
                    <a16:creationId xmlns:a16="http://schemas.microsoft.com/office/drawing/2014/main" id="{ED25C294-9C88-E2EA-85AA-0B7CFA6C054A}"/>
                  </a:ext>
                </a:extLst>
              </p:cNvPr>
              <p:cNvSpPr/>
              <p:nvPr/>
            </p:nvSpPr>
            <p:spPr>
              <a:xfrm>
                <a:off x="4822975" y="4794200"/>
                <a:ext cx="25" cy="25"/>
              </a:xfrm>
              <a:custGeom>
                <a:avLst/>
                <a:gdLst/>
                <a:ahLst/>
                <a:cxnLst/>
                <a:rect l="l" t="t" r="r" b="b"/>
                <a:pathLst>
                  <a:path w="1" h="1" extrusionOk="0">
                    <a:moveTo>
                      <a:pt x="1" y="1"/>
                    </a:moveTo>
                    <a:lnTo>
                      <a:pt x="1" y="1"/>
                    </a:ln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59" name="Google Shape;7951;p34">
                <a:extLst>
                  <a:ext uri="{FF2B5EF4-FFF2-40B4-BE49-F238E27FC236}">
                    <a16:creationId xmlns:a16="http://schemas.microsoft.com/office/drawing/2014/main" id="{199D1F20-2E15-7F3B-5361-6BF0BCD6F13D}"/>
                  </a:ext>
                </a:extLst>
              </p:cNvPr>
              <p:cNvSpPr/>
              <p:nvPr/>
            </p:nvSpPr>
            <p:spPr>
              <a:xfrm>
                <a:off x="4854925" y="4830725"/>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60" name="Google Shape;7952;p34">
                <a:extLst>
                  <a:ext uri="{FF2B5EF4-FFF2-40B4-BE49-F238E27FC236}">
                    <a16:creationId xmlns:a16="http://schemas.microsoft.com/office/drawing/2014/main" id="{88201D92-FB99-FD0B-3072-F38B73503C95}"/>
                  </a:ext>
                </a:extLst>
              </p:cNvPr>
              <p:cNvSpPr/>
              <p:nvPr/>
            </p:nvSpPr>
            <p:spPr>
              <a:xfrm>
                <a:off x="4807000" y="4741125"/>
                <a:ext cx="117575" cy="98175"/>
              </a:xfrm>
              <a:custGeom>
                <a:avLst/>
                <a:gdLst/>
                <a:ahLst/>
                <a:cxnLst/>
                <a:rect l="l" t="t" r="r" b="b"/>
                <a:pathLst>
                  <a:path w="4703" h="3927" extrusionOk="0">
                    <a:moveTo>
                      <a:pt x="3790" y="1"/>
                    </a:moveTo>
                    <a:cubicBezTo>
                      <a:pt x="3744" y="24"/>
                      <a:pt x="3698" y="47"/>
                      <a:pt x="3653" y="69"/>
                    </a:cubicBezTo>
                    <a:cubicBezTo>
                      <a:pt x="3584" y="115"/>
                      <a:pt x="3538" y="161"/>
                      <a:pt x="3470" y="206"/>
                    </a:cubicBezTo>
                    <a:cubicBezTo>
                      <a:pt x="3287" y="321"/>
                      <a:pt x="3105" y="435"/>
                      <a:pt x="2922" y="549"/>
                    </a:cubicBezTo>
                    <a:cubicBezTo>
                      <a:pt x="2443" y="891"/>
                      <a:pt x="1964" y="1234"/>
                      <a:pt x="1507" y="1622"/>
                    </a:cubicBezTo>
                    <a:cubicBezTo>
                      <a:pt x="1256" y="1804"/>
                      <a:pt x="1028" y="2032"/>
                      <a:pt x="799" y="2238"/>
                    </a:cubicBezTo>
                    <a:cubicBezTo>
                      <a:pt x="594" y="2443"/>
                      <a:pt x="411" y="2626"/>
                      <a:pt x="252" y="2854"/>
                    </a:cubicBezTo>
                    <a:cubicBezTo>
                      <a:pt x="183" y="2945"/>
                      <a:pt x="137" y="3037"/>
                      <a:pt x="92" y="3128"/>
                    </a:cubicBezTo>
                    <a:cubicBezTo>
                      <a:pt x="46" y="3219"/>
                      <a:pt x="23" y="3288"/>
                      <a:pt x="1" y="3379"/>
                    </a:cubicBezTo>
                    <a:cubicBezTo>
                      <a:pt x="1" y="3470"/>
                      <a:pt x="1" y="3539"/>
                      <a:pt x="46" y="3607"/>
                    </a:cubicBezTo>
                    <a:cubicBezTo>
                      <a:pt x="69" y="3699"/>
                      <a:pt x="115" y="3767"/>
                      <a:pt x="183" y="3813"/>
                    </a:cubicBezTo>
                    <a:cubicBezTo>
                      <a:pt x="229" y="3836"/>
                      <a:pt x="297" y="3858"/>
                      <a:pt x="343" y="3881"/>
                    </a:cubicBezTo>
                    <a:cubicBezTo>
                      <a:pt x="411" y="3904"/>
                      <a:pt x="503" y="3927"/>
                      <a:pt x="571" y="3927"/>
                    </a:cubicBezTo>
                    <a:cubicBezTo>
                      <a:pt x="777" y="3927"/>
                      <a:pt x="959" y="3881"/>
                      <a:pt x="1142" y="3813"/>
                    </a:cubicBezTo>
                    <a:cubicBezTo>
                      <a:pt x="1530" y="3676"/>
                      <a:pt x="1872" y="3448"/>
                      <a:pt x="2237" y="3242"/>
                    </a:cubicBezTo>
                    <a:cubicBezTo>
                      <a:pt x="2420" y="3105"/>
                      <a:pt x="2625" y="2991"/>
                      <a:pt x="2831" y="2854"/>
                    </a:cubicBezTo>
                    <a:cubicBezTo>
                      <a:pt x="3082" y="2694"/>
                      <a:pt x="3310" y="2535"/>
                      <a:pt x="3561" y="2352"/>
                    </a:cubicBezTo>
                    <a:cubicBezTo>
                      <a:pt x="3949" y="2055"/>
                      <a:pt x="4337" y="1736"/>
                      <a:pt x="4703" y="1393"/>
                    </a:cubicBezTo>
                    <a:cubicBezTo>
                      <a:pt x="4611" y="1370"/>
                      <a:pt x="4543" y="1348"/>
                      <a:pt x="4474" y="1348"/>
                    </a:cubicBezTo>
                    <a:cubicBezTo>
                      <a:pt x="4018" y="1736"/>
                      <a:pt x="3561" y="2124"/>
                      <a:pt x="3059" y="2466"/>
                    </a:cubicBezTo>
                    <a:cubicBezTo>
                      <a:pt x="2899" y="2580"/>
                      <a:pt x="2762" y="2672"/>
                      <a:pt x="2603" y="2786"/>
                    </a:cubicBezTo>
                    <a:cubicBezTo>
                      <a:pt x="2466" y="2877"/>
                      <a:pt x="2329" y="2945"/>
                      <a:pt x="2215" y="3014"/>
                    </a:cubicBezTo>
                    <a:cubicBezTo>
                      <a:pt x="2009" y="3151"/>
                      <a:pt x="1804" y="3265"/>
                      <a:pt x="1621" y="3379"/>
                    </a:cubicBezTo>
                    <a:cubicBezTo>
                      <a:pt x="1370" y="3516"/>
                      <a:pt x="1142" y="3630"/>
                      <a:pt x="891" y="3699"/>
                    </a:cubicBezTo>
                    <a:cubicBezTo>
                      <a:pt x="799" y="3721"/>
                      <a:pt x="708" y="3721"/>
                      <a:pt x="594" y="3744"/>
                    </a:cubicBezTo>
                    <a:cubicBezTo>
                      <a:pt x="548" y="3721"/>
                      <a:pt x="503" y="3721"/>
                      <a:pt x="434" y="3721"/>
                    </a:cubicBezTo>
                    <a:cubicBezTo>
                      <a:pt x="411" y="3699"/>
                      <a:pt x="366" y="3676"/>
                      <a:pt x="320" y="3676"/>
                    </a:cubicBezTo>
                    <a:cubicBezTo>
                      <a:pt x="297" y="3653"/>
                      <a:pt x="274" y="3630"/>
                      <a:pt x="252" y="3607"/>
                    </a:cubicBezTo>
                    <a:cubicBezTo>
                      <a:pt x="252" y="3607"/>
                      <a:pt x="229" y="3585"/>
                      <a:pt x="229" y="3562"/>
                    </a:cubicBezTo>
                    <a:cubicBezTo>
                      <a:pt x="206" y="3539"/>
                      <a:pt x="206" y="3539"/>
                      <a:pt x="206" y="3516"/>
                    </a:cubicBezTo>
                    <a:cubicBezTo>
                      <a:pt x="206" y="3493"/>
                      <a:pt x="206" y="3470"/>
                      <a:pt x="206" y="3448"/>
                    </a:cubicBezTo>
                    <a:cubicBezTo>
                      <a:pt x="206" y="3425"/>
                      <a:pt x="206" y="3379"/>
                      <a:pt x="206" y="3356"/>
                    </a:cubicBezTo>
                    <a:cubicBezTo>
                      <a:pt x="229" y="3265"/>
                      <a:pt x="274" y="3174"/>
                      <a:pt x="320" y="3105"/>
                    </a:cubicBezTo>
                    <a:cubicBezTo>
                      <a:pt x="320" y="3105"/>
                      <a:pt x="320" y="3128"/>
                      <a:pt x="320" y="3128"/>
                    </a:cubicBezTo>
                    <a:cubicBezTo>
                      <a:pt x="389" y="2991"/>
                      <a:pt x="480" y="2877"/>
                      <a:pt x="571" y="2763"/>
                    </a:cubicBezTo>
                    <a:cubicBezTo>
                      <a:pt x="685" y="2626"/>
                      <a:pt x="799" y="2512"/>
                      <a:pt x="936" y="2375"/>
                    </a:cubicBezTo>
                    <a:cubicBezTo>
                      <a:pt x="1050" y="2283"/>
                      <a:pt x="1165" y="2169"/>
                      <a:pt x="1279" y="2055"/>
                    </a:cubicBezTo>
                    <a:cubicBezTo>
                      <a:pt x="1758" y="1644"/>
                      <a:pt x="2283" y="1234"/>
                      <a:pt x="2808" y="868"/>
                    </a:cubicBezTo>
                    <a:cubicBezTo>
                      <a:pt x="3036" y="731"/>
                      <a:pt x="3242" y="572"/>
                      <a:pt x="3470" y="435"/>
                    </a:cubicBezTo>
                    <a:cubicBezTo>
                      <a:pt x="3584" y="366"/>
                      <a:pt x="3675" y="298"/>
                      <a:pt x="3812" y="229"/>
                    </a:cubicBezTo>
                    <a:cubicBezTo>
                      <a:pt x="3790" y="206"/>
                      <a:pt x="3790" y="184"/>
                      <a:pt x="3790" y="184"/>
                    </a:cubicBezTo>
                    <a:cubicBezTo>
                      <a:pt x="3790" y="115"/>
                      <a:pt x="3790" y="69"/>
                      <a:pt x="379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61" name="Google Shape;7953;p34">
                <a:extLst>
                  <a:ext uri="{FF2B5EF4-FFF2-40B4-BE49-F238E27FC236}">
                    <a16:creationId xmlns:a16="http://schemas.microsoft.com/office/drawing/2014/main" id="{5FFF2888-47BF-9050-FD51-6D3F947505DC}"/>
                  </a:ext>
                </a:extLst>
              </p:cNvPr>
              <p:cNvSpPr/>
              <p:nvPr/>
            </p:nvSpPr>
            <p:spPr>
              <a:xfrm>
                <a:off x="4901725" y="4701775"/>
                <a:ext cx="130700" cy="83700"/>
              </a:xfrm>
              <a:custGeom>
                <a:avLst/>
                <a:gdLst/>
                <a:ahLst/>
                <a:cxnLst/>
                <a:rect l="l" t="t" r="r" b="b"/>
                <a:pathLst>
                  <a:path w="5228" h="3348" extrusionOk="0">
                    <a:moveTo>
                      <a:pt x="3767" y="0"/>
                    </a:moveTo>
                    <a:cubicBezTo>
                      <a:pt x="3607" y="0"/>
                      <a:pt x="3447" y="23"/>
                      <a:pt x="3287" y="91"/>
                    </a:cubicBezTo>
                    <a:cubicBezTo>
                      <a:pt x="2968" y="183"/>
                      <a:pt x="2694" y="388"/>
                      <a:pt x="2466" y="616"/>
                    </a:cubicBezTo>
                    <a:cubicBezTo>
                      <a:pt x="2443" y="639"/>
                      <a:pt x="2420" y="662"/>
                      <a:pt x="2420" y="685"/>
                    </a:cubicBezTo>
                    <a:cubicBezTo>
                      <a:pt x="2420" y="708"/>
                      <a:pt x="2420" y="730"/>
                      <a:pt x="2443" y="753"/>
                    </a:cubicBezTo>
                    <a:cubicBezTo>
                      <a:pt x="2456" y="780"/>
                      <a:pt x="2485" y="791"/>
                      <a:pt x="2516" y="791"/>
                    </a:cubicBezTo>
                    <a:cubicBezTo>
                      <a:pt x="2538" y="791"/>
                      <a:pt x="2561" y="786"/>
                      <a:pt x="2580" y="776"/>
                    </a:cubicBezTo>
                    <a:cubicBezTo>
                      <a:pt x="2717" y="639"/>
                      <a:pt x="2854" y="525"/>
                      <a:pt x="2991" y="434"/>
                    </a:cubicBezTo>
                    <a:cubicBezTo>
                      <a:pt x="3128" y="365"/>
                      <a:pt x="3265" y="297"/>
                      <a:pt x="3424" y="251"/>
                    </a:cubicBezTo>
                    <a:cubicBezTo>
                      <a:pt x="3516" y="228"/>
                      <a:pt x="3630" y="205"/>
                      <a:pt x="3744" y="205"/>
                    </a:cubicBezTo>
                    <a:cubicBezTo>
                      <a:pt x="3835" y="205"/>
                      <a:pt x="3949" y="205"/>
                      <a:pt x="4041" y="228"/>
                    </a:cubicBezTo>
                    <a:cubicBezTo>
                      <a:pt x="4132" y="251"/>
                      <a:pt x="4223" y="297"/>
                      <a:pt x="4315" y="342"/>
                    </a:cubicBezTo>
                    <a:cubicBezTo>
                      <a:pt x="4429" y="388"/>
                      <a:pt x="4520" y="457"/>
                      <a:pt x="4588" y="525"/>
                    </a:cubicBezTo>
                    <a:cubicBezTo>
                      <a:pt x="4680" y="616"/>
                      <a:pt x="4748" y="708"/>
                      <a:pt x="4817" y="822"/>
                    </a:cubicBezTo>
                    <a:cubicBezTo>
                      <a:pt x="4817" y="822"/>
                      <a:pt x="4817" y="822"/>
                      <a:pt x="4817" y="799"/>
                    </a:cubicBezTo>
                    <a:cubicBezTo>
                      <a:pt x="4885" y="913"/>
                      <a:pt x="4931" y="1050"/>
                      <a:pt x="4976" y="1164"/>
                    </a:cubicBezTo>
                    <a:cubicBezTo>
                      <a:pt x="4999" y="1278"/>
                      <a:pt x="5022" y="1392"/>
                      <a:pt x="5022" y="1529"/>
                    </a:cubicBezTo>
                    <a:cubicBezTo>
                      <a:pt x="5022" y="1643"/>
                      <a:pt x="5022" y="1758"/>
                      <a:pt x="4999" y="1872"/>
                    </a:cubicBezTo>
                    <a:cubicBezTo>
                      <a:pt x="4954" y="1986"/>
                      <a:pt x="4931" y="2100"/>
                      <a:pt x="4862" y="2191"/>
                    </a:cubicBezTo>
                    <a:cubicBezTo>
                      <a:pt x="4817" y="2305"/>
                      <a:pt x="4748" y="2397"/>
                      <a:pt x="4657" y="2488"/>
                    </a:cubicBezTo>
                    <a:cubicBezTo>
                      <a:pt x="4566" y="2602"/>
                      <a:pt x="4429" y="2693"/>
                      <a:pt x="4315" y="2762"/>
                    </a:cubicBezTo>
                    <a:cubicBezTo>
                      <a:pt x="4109" y="2899"/>
                      <a:pt x="3904" y="2967"/>
                      <a:pt x="3675" y="3036"/>
                    </a:cubicBezTo>
                    <a:lnTo>
                      <a:pt x="3698" y="3036"/>
                    </a:lnTo>
                    <a:cubicBezTo>
                      <a:pt x="3561" y="3059"/>
                      <a:pt x="3424" y="3104"/>
                      <a:pt x="3310" y="3127"/>
                    </a:cubicBezTo>
                    <a:cubicBezTo>
                      <a:pt x="3150" y="3150"/>
                      <a:pt x="3013" y="3150"/>
                      <a:pt x="2877" y="3150"/>
                    </a:cubicBezTo>
                    <a:lnTo>
                      <a:pt x="2899" y="3150"/>
                    </a:lnTo>
                    <a:cubicBezTo>
                      <a:pt x="2827" y="3154"/>
                      <a:pt x="2755" y="3156"/>
                      <a:pt x="2683" y="3156"/>
                    </a:cubicBezTo>
                    <a:cubicBezTo>
                      <a:pt x="2351" y="3156"/>
                      <a:pt x="2032" y="3115"/>
                      <a:pt x="1712" y="3059"/>
                    </a:cubicBezTo>
                    <a:cubicBezTo>
                      <a:pt x="1347" y="2990"/>
                      <a:pt x="959" y="2899"/>
                      <a:pt x="594" y="2830"/>
                    </a:cubicBezTo>
                    <a:lnTo>
                      <a:pt x="617" y="2830"/>
                    </a:lnTo>
                    <a:cubicBezTo>
                      <a:pt x="434" y="2785"/>
                      <a:pt x="274" y="2739"/>
                      <a:pt x="115" y="2716"/>
                    </a:cubicBezTo>
                    <a:cubicBezTo>
                      <a:pt x="107" y="2709"/>
                      <a:pt x="99" y="2706"/>
                      <a:pt x="92" y="2706"/>
                    </a:cubicBezTo>
                    <a:cubicBezTo>
                      <a:pt x="77" y="2706"/>
                      <a:pt x="61" y="2716"/>
                      <a:pt x="46" y="2716"/>
                    </a:cubicBezTo>
                    <a:cubicBezTo>
                      <a:pt x="23" y="2739"/>
                      <a:pt x="1" y="2762"/>
                      <a:pt x="1" y="2785"/>
                    </a:cubicBezTo>
                    <a:cubicBezTo>
                      <a:pt x="1" y="2808"/>
                      <a:pt x="1" y="2853"/>
                      <a:pt x="23" y="2853"/>
                    </a:cubicBezTo>
                    <a:cubicBezTo>
                      <a:pt x="46" y="2876"/>
                      <a:pt x="69" y="2899"/>
                      <a:pt x="92" y="2899"/>
                    </a:cubicBezTo>
                    <a:cubicBezTo>
                      <a:pt x="617" y="3036"/>
                      <a:pt x="1142" y="3150"/>
                      <a:pt x="1667" y="3241"/>
                    </a:cubicBezTo>
                    <a:cubicBezTo>
                      <a:pt x="1941" y="3287"/>
                      <a:pt x="2215" y="3333"/>
                      <a:pt x="2488" y="3333"/>
                    </a:cubicBezTo>
                    <a:cubicBezTo>
                      <a:pt x="2592" y="3342"/>
                      <a:pt x="2700" y="3348"/>
                      <a:pt x="2809" y="3348"/>
                    </a:cubicBezTo>
                    <a:cubicBezTo>
                      <a:pt x="2963" y="3348"/>
                      <a:pt x="3117" y="3336"/>
                      <a:pt x="3265" y="3310"/>
                    </a:cubicBezTo>
                    <a:cubicBezTo>
                      <a:pt x="3493" y="3287"/>
                      <a:pt x="3698" y="3241"/>
                      <a:pt x="3904" y="3173"/>
                    </a:cubicBezTo>
                    <a:cubicBezTo>
                      <a:pt x="4086" y="3104"/>
                      <a:pt x="4246" y="3036"/>
                      <a:pt x="4383" y="2944"/>
                    </a:cubicBezTo>
                    <a:cubicBezTo>
                      <a:pt x="4634" y="2808"/>
                      <a:pt x="4862" y="2602"/>
                      <a:pt x="4999" y="2351"/>
                    </a:cubicBezTo>
                    <a:cubicBezTo>
                      <a:pt x="5136" y="2123"/>
                      <a:pt x="5205" y="1895"/>
                      <a:pt x="5228" y="1643"/>
                    </a:cubicBezTo>
                    <a:cubicBezTo>
                      <a:pt x="5228" y="1392"/>
                      <a:pt x="5182" y="1141"/>
                      <a:pt x="5091" y="936"/>
                    </a:cubicBezTo>
                    <a:cubicBezTo>
                      <a:pt x="4999" y="708"/>
                      <a:pt x="4862" y="502"/>
                      <a:pt x="4680" y="342"/>
                    </a:cubicBezTo>
                    <a:cubicBezTo>
                      <a:pt x="4497" y="205"/>
                      <a:pt x="4292" y="91"/>
                      <a:pt x="4063" y="23"/>
                    </a:cubicBezTo>
                    <a:cubicBezTo>
                      <a:pt x="3972" y="23"/>
                      <a:pt x="3858" y="0"/>
                      <a:pt x="376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62" name="Google Shape;7954;p34">
                <a:extLst>
                  <a:ext uri="{FF2B5EF4-FFF2-40B4-BE49-F238E27FC236}">
                    <a16:creationId xmlns:a16="http://schemas.microsoft.com/office/drawing/2014/main" id="{7011C374-03C7-C27E-C14B-8A858E7FCAD3}"/>
                  </a:ext>
                </a:extLst>
              </p:cNvPr>
              <p:cNvSpPr/>
              <p:nvPr/>
            </p:nvSpPr>
            <p:spPr>
              <a:xfrm>
                <a:off x="4897725" y="4648125"/>
                <a:ext cx="85625" cy="125425"/>
              </a:xfrm>
              <a:custGeom>
                <a:avLst/>
                <a:gdLst/>
                <a:ahLst/>
                <a:cxnLst/>
                <a:rect l="l" t="t" r="r" b="b"/>
                <a:pathLst>
                  <a:path w="3425" h="5017" extrusionOk="0">
                    <a:moveTo>
                      <a:pt x="3105" y="822"/>
                    </a:moveTo>
                    <a:cubicBezTo>
                      <a:pt x="3105" y="832"/>
                      <a:pt x="3109" y="838"/>
                      <a:pt x="3114" y="841"/>
                    </a:cubicBezTo>
                    <a:lnTo>
                      <a:pt x="3114" y="841"/>
                    </a:lnTo>
                    <a:cubicBezTo>
                      <a:pt x="3111" y="835"/>
                      <a:pt x="3108" y="828"/>
                      <a:pt x="3105" y="822"/>
                    </a:cubicBezTo>
                    <a:close/>
                    <a:moveTo>
                      <a:pt x="2124" y="0"/>
                    </a:moveTo>
                    <a:cubicBezTo>
                      <a:pt x="2032" y="0"/>
                      <a:pt x="1918" y="0"/>
                      <a:pt x="1827" y="46"/>
                    </a:cubicBezTo>
                    <a:cubicBezTo>
                      <a:pt x="1644" y="92"/>
                      <a:pt x="1462" y="183"/>
                      <a:pt x="1302" y="320"/>
                    </a:cubicBezTo>
                    <a:cubicBezTo>
                      <a:pt x="1142" y="434"/>
                      <a:pt x="1005" y="594"/>
                      <a:pt x="868" y="754"/>
                    </a:cubicBezTo>
                    <a:cubicBezTo>
                      <a:pt x="640" y="1073"/>
                      <a:pt x="434" y="1416"/>
                      <a:pt x="297" y="1781"/>
                    </a:cubicBezTo>
                    <a:cubicBezTo>
                      <a:pt x="115" y="2283"/>
                      <a:pt x="46" y="2831"/>
                      <a:pt x="24" y="3356"/>
                    </a:cubicBezTo>
                    <a:cubicBezTo>
                      <a:pt x="1" y="3881"/>
                      <a:pt x="24" y="4429"/>
                      <a:pt x="115" y="4954"/>
                    </a:cubicBezTo>
                    <a:cubicBezTo>
                      <a:pt x="138" y="4976"/>
                      <a:pt x="161" y="4999"/>
                      <a:pt x="161" y="4999"/>
                    </a:cubicBezTo>
                    <a:cubicBezTo>
                      <a:pt x="172" y="5011"/>
                      <a:pt x="189" y="5016"/>
                      <a:pt x="206" y="5016"/>
                    </a:cubicBezTo>
                    <a:cubicBezTo>
                      <a:pt x="223" y="5016"/>
                      <a:pt x="240" y="5011"/>
                      <a:pt x="252" y="4999"/>
                    </a:cubicBezTo>
                    <a:cubicBezTo>
                      <a:pt x="275" y="4999"/>
                      <a:pt x="297" y="4976"/>
                      <a:pt x="297" y="4954"/>
                    </a:cubicBezTo>
                    <a:cubicBezTo>
                      <a:pt x="320" y="4931"/>
                      <a:pt x="320" y="4908"/>
                      <a:pt x="297" y="4885"/>
                    </a:cubicBezTo>
                    <a:lnTo>
                      <a:pt x="297" y="4839"/>
                    </a:lnTo>
                    <a:cubicBezTo>
                      <a:pt x="206" y="4269"/>
                      <a:pt x="183" y="3698"/>
                      <a:pt x="229" y="3128"/>
                    </a:cubicBezTo>
                    <a:lnTo>
                      <a:pt x="229" y="3128"/>
                    </a:lnTo>
                    <a:cubicBezTo>
                      <a:pt x="229" y="3150"/>
                      <a:pt x="229" y="3150"/>
                      <a:pt x="229" y="3173"/>
                    </a:cubicBezTo>
                    <a:cubicBezTo>
                      <a:pt x="252" y="2717"/>
                      <a:pt x="343" y="2260"/>
                      <a:pt x="480" y="1826"/>
                    </a:cubicBezTo>
                    <a:cubicBezTo>
                      <a:pt x="594" y="1530"/>
                      <a:pt x="754" y="1256"/>
                      <a:pt x="937" y="1005"/>
                    </a:cubicBezTo>
                    <a:cubicBezTo>
                      <a:pt x="933" y="1005"/>
                      <a:pt x="931" y="1005"/>
                      <a:pt x="928" y="1006"/>
                    </a:cubicBezTo>
                    <a:lnTo>
                      <a:pt x="928" y="1006"/>
                    </a:lnTo>
                    <a:cubicBezTo>
                      <a:pt x="1062" y="811"/>
                      <a:pt x="1217" y="657"/>
                      <a:pt x="1393" y="503"/>
                    </a:cubicBezTo>
                    <a:cubicBezTo>
                      <a:pt x="1480" y="416"/>
                      <a:pt x="1588" y="349"/>
                      <a:pt x="1716" y="284"/>
                    </a:cubicBezTo>
                    <a:lnTo>
                      <a:pt x="1716" y="284"/>
                    </a:lnTo>
                    <a:cubicBezTo>
                      <a:pt x="1714" y="287"/>
                      <a:pt x="1713" y="292"/>
                      <a:pt x="1713" y="297"/>
                    </a:cubicBezTo>
                    <a:cubicBezTo>
                      <a:pt x="1804" y="252"/>
                      <a:pt x="1872" y="229"/>
                      <a:pt x="1964" y="206"/>
                    </a:cubicBezTo>
                    <a:cubicBezTo>
                      <a:pt x="2055" y="183"/>
                      <a:pt x="2124" y="183"/>
                      <a:pt x="2215" y="183"/>
                    </a:cubicBezTo>
                    <a:cubicBezTo>
                      <a:pt x="2283" y="206"/>
                      <a:pt x="2375" y="229"/>
                      <a:pt x="2443" y="252"/>
                    </a:cubicBezTo>
                    <a:cubicBezTo>
                      <a:pt x="2557" y="297"/>
                      <a:pt x="2648" y="343"/>
                      <a:pt x="2740" y="411"/>
                    </a:cubicBezTo>
                    <a:cubicBezTo>
                      <a:pt x="2831" y="480"/>
                      <a:pt x="2900" y="548"/>
                      <a:pt x="2968" y="617"/>
                    </a:cubicBezTo>
                    <a:cubicBezTo>
                      <a:pt x="3037" y="685"/>
                      <a:pt x="3082" y="777"/>
                      <a:pt x="3128" y="845"/>
                    </a:cubicBezTo>
                    <a:cubicBezTo>
                      <a:pt x="3128" y="845"/>
                      <a:pt x="3120" y="845"/>
                      <a:pt x="3114" y="841"/>
                    </a:cubicBezTo>
                    <a:lnTo>
                      <a:pt x="3114" y="841"/>
                    </a:lnTo>
                    <a:cubicBezTo>
                      <a:pt x="3154" y="926"/>
                      <a:pt x="3175" y="1011"/>
                      <a:pt x="3196" y="1096"/>
                    </a:cubicBezTo>
                    <a:cubicBezTo>
                      <a:pt x="3219" y="1233"/>
                      <a:pt x="3219" y="1347"/>
                      <a:pt x="3219" y="1461"/>
                    </a:cubicBezTo>
                    <a:cubicBezTo>
                      <a:pt x="3196" y="1621"/>
                      <a:pt x="3173" y="1781"/>
                      <a:pt x="3105" y="1918"/>
                    </a:cubicBezTo>
                    <a:cubicBezTo>
                      <a:pt x="3037" y="2100"/>
                      <a:pt x="2945" y="2283"/>
                      <a:pt x="2831" y="2443"/>
                    </a:cubicBezTo>
                    <a:cubicBezTo>
                      <a:pt x="2763" y="2557"/>
                      <a:pt x="2671" y="2671"/>
                      <a:pt x="2557" y="2762"/>
                    </a:cubicBezTo>
                    <a:cubicBezTo>
                      <a:pt x="2534" y="2785"/>
                      <a:pt x="2534" y="2854"/>
                      <a:pt x="2580" y="2899"/>
                    </a:cubicBezTo>
                    <a:cubicBezTo>
                      <a:pt x="2591" y="2911"/>
                      <a:pt x="2614" y="2916"/>
                      <a:pt x="2640" y="2916"/>
                    </a:cubicBezTo>
                    <a:cubicBezTo>
                      <a:pt x="2666" y="2916"/>
                      <a:pt x="2694" y="2911"/>
                      <a:pt x="2717" y="2899"/>
                    </a:cubicBezTo>
                    <a:cubicBezTo>
                      <a:pt x="2831" y="2762"/>
                      <a:pt x="2945" y="2625"/>
                      <a:pt x="3037" y="2488"/>
                    </a:cubicBezTo>
                    <a:cubicBezTo>
                      <a:pt x="3128" y="2329"/>
                      <a:pt x="3219" y="2192"/>
                      <a:pt x="3288" y="2032"/>
                    </a:cubicBezTo>
                    <a:cubicBezTo>
                      <a:pt x="3333" y="1872"/>
                      <a:pt x="3379" y="1712"/>
                      <a:pt x="3402" y="1553"/>
                    </a:cubicBezTo>
                    <a:cubicBezTo>
                      <a:pt x="3425" y="1370"/>
                      <a:pt x="3425" y="1210"/>
                      <a:pt x="3379" y="1050"/>
                    </a:cubicBezTo>
                    <a:cubicBezTo>
                      <a:pt x="3356" y="891"/>
                      <a:pt x="3288" y="731"/>
                      <a:pt x="3196" y="594"/>
                    </a:cubicBezTo>
                    <a:cubicBezTo>
                      <a:pt x="3105" y="457"/>
                      <a:pt x="2968" y="320"/>
                      <a:pt x="2831" y="229"/>
                    </a:cubicBezTo>
                    <a:cubicBezTo>
                      <a:pt x="2740" y="183"/>
                      <a:pt x="2671" y="115"/>
                      <a:pt x="2580" y="92"/>
                    </a:cubicBezTo>
                    <a:cubicBezTo>
                      <a:pt x="2489" y="46"/>
                      <a:pt x="2397" y="23"/>
                      <a:pt x="230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10" name="Google Shape;7955;p34">
              <a:extLst>
                <a:ext uri="{FF2B5EF4-FFF2-40B4-BE49-F238E27FC236}">
                  <a16:creationId xmlns:a16="http://schemas.microsoft.com/office/drawing/2014/main" id="{D7A82DED-843A-486F-0E61-FEA0A53AD7C8}"/>
                </a:ext>
              </a:extLst>
            </p:cNvPr>
            <p:cNvGrpSpPr/>
            <p:nvPr/>
          </p:nvGrpSpPr>
          <p:grpSpPr>
            <a:xfrm flipH="1">
              <a:off x="5194321" y="3335037"/>
              <a:ext cx="916782" cy="1428340"/>
              <a:chOff x="231900" y="729199"/>
              <a:chExt cx="1185086" cy="1846354"/>
            </a:xfrm>
          </p:grpSpPr>
          <p:sp>
            <p:nvSpPr>
              <p:cNvPr id="26" name="Google Shape;7956;p34">
                <a:extLst>
                  <a:ext uri="{FF2B5EF4-FFF2-40B4-BE49-F238E27FC236}">
                    <a16:creationId xmlns:a16="http://schemas.microsoft.com/office/drawing/2014/main" id="{1E0E2E7B-8E64-348D-FD82-438C8EBF1646}"/>
                  </a:ext>
                </a:extLst>
              </p:cNvPr>
              <p:cNvSpPr/>
              <p:nvPr/>
            </p:nvSpPr>
            <p:spPr>
              <a:xfrm>
                <a:off x="231900" y="729199"/>
                <a:ext cx="1185086" cy="1846354"/>
              </a:xfrm>
              <a:custGeom>
                <a:avLst/>
                <a:gdLst/>
                <a:ahLst/>
                <a:cxnLst/>
                <a:rect l="l" t="t" r="r" b="b"/>
                <a:pathLst>
                  <a:path w="21434" h="33394" extrusionOk="0">
                    <a:moveTo>
                      <a:pt x="3310" y="0"/>
                    </a:moveTo>
                    <a:cubicBezTo>
                      <a:pt x="3013" y="0"/>
                      <a:pt x="2694" y="46"/>
                      <a:pt x="2443" y="137"/>
                    </a:cubicBezTo>
                    <a:cubicBezTo>
                      <a:pt x="1963" y="274"/>
                      <a:pt x="1552" y="571"/>
                      <a:pt x="1233" y="982"/>
                    </a:cubicBezTo>
                    <a:cubicBezTo>
                      <a:pt x="1073" y="1164"/>
                      <a:pt x="982" y="1347"/>
                      <a:pt x="913" y="1461"/>
                    </a:cubicBezTo>
                    <a:cubicBezTo>
                      <a:pt x="845" y="1598"/>
                      <a:pt x="776" y="1758"/>
                      <a:pt x="708" y="1940"/>
                    </a:cubicBezTo>
                    <a:cubicBezTo>
                      <a:pt x="616" y="2214"/>
                      <a:pt x="571" y="2488"/>
                      <a:pt x="525" y="2785"/>
                    </a:cubicBezTo>
                    <a:cubicBezTo>
                      <a:pt x="457" y="3333"/>
                      <a:pt x="480" y="3858"/>
                      <a:pt x="502" y="4246"/>
                    </a:cubicBezTo>
                    <a:cubicBezTo>
                      <a:pt x="502" y="4405"/>
                      <a:pt x="502" y="4542"/>
                      <a:pt x="525" y="4679"/>
                    </a:cubicBezTo>
                    <a:cubicBezTo>
                      <a:pt x="343" y="5889"/>
                      <a:pt x="228" y="7167"/>
                      <a:pt x="183" y="8788"/>
                    </a:cubicBezTo>
                    <a:cubicBezTo>
                      <a:pt x="183" y="8811"/>
                      <a:pt x="160" y="8833"/>
                      <a:pt x="160" y="8856"/>
                    </a:cubicBezTo>
                    <a:cubicBezTo>
                      <a:pt x="160" y="8879"/>
                      <a:pt x="137" y="8902"/>
                      <a:pt x="137" y="8925"/>
                    </a:cubicBezTo>
                    <a:cubicBezTo>
                      <a:pt x="0" y="9381"/>
                      <a:pt x="46" y="9838"/>
                      <a:pt x="228" y="10271"/>
                    </a:cubicBezTo>
                    <a:lnTo>
                      <a:pt x="6072" y="23898"/>
                    </a:lnTo>
                    <a:cubicBezTo>
                      <a:pt x="6049" y="23967"/>
                      <a:pt x="6026" y="24012"/>
                      <a:pt x="6026" y="24081"/>
                    </a:cubicBezTo>
                    <a:cubicBezTo>
                      <a:pt x="5980" y="24218"/>
                      <a:pt x="5935" y="24355"/>
                      <a:pt x="5912" y="24492"/>
                    </a:cubicBezTo>
                    <a:cubicBezTo>
                      <a:pt x="5866" y="24720"/>
                      <a:pt x="5866" y="24925"/>
                      <a:pt x="5866" y="25039"/>
                    </a:cubicBezTo>
                    <a:cubicBezTo>
                      <a:pt x="5866" y="25268"/>
                      <a:pt x="5912" y="25473"/>
                      <a:pt x="5935" y="25610"/>
                    </a:cubicBezTo>
                    <a:cubicBezTo>
                      <a:pt x="6003" y="25907"/>
                      <a:pt x="6117" y="26135"/>
                      <a:pt x="6186" y="26272"/>
                    </a:cubicBezTo>
                    <a:cubicBezTo>
                      <a:pt x="6277" y="26409"/>
                      <a:pt x="6346" y="26546"/>
                      <a:pt x="6460" y="26660"/>
                    </a:cubicBezTo>
                    <a:cubicBezTo>
                      <a:pt x="6460" y="26751"/>
                      <a:pt x="6483" y="26843"/>
                      <a:pt x="6505" y="26888"/>
                    </a:cubicBezTo>
                    <a:cubicBezTo>
                      <a:pt x="6574" y="27185"/>
                      <a:pt x="6711" y="27482"/>
                      <a:pt x="6916" y="27756"/>
                    </a:cubicBezTo>
                    <a:cubicBezTo>
                      <a:pt x="7099" y="28007"/>
                      <a:pt x="7327" y="28212"/>
                      <a:pt x="7578" y="28395"/>
                    </a:cubicBezTo>
                    <a:cubicBezTo>
                      <a:pt x="7692" y="28851"/>
                      <a:pt x="7806" y="29353"/>
                      <a:pt x="7989" y="29833"/>
                    </a:cubicBezTo>
                    <a:cubicBezTo>
                      <a:pt x="8172" y="30403"/>
                      <a:pt x="8377" y="30883"/>
                      <a:pt x="8651" y="31339"/>
                    </a:cubicBezTo>
                    <a:cubicBezTo>
                      <a:pt x="8788" y="31567"/>
                      <a:pt x="8948" y="31818"/>
                      <a:pt x="9108" y="32047"/>
                    </a:cubicBezTo>
                    <a:cubicBezTo>
                      <a:pt x="9244" y="32229"/>
                      <a:pt x="9404" y="32389"/>
                      <a:pt x="9564" y="32549"/>
                    </a:cubicBezTo>
                    <a:cubicBezTo>
                      <a:pt x="9724" y="32686"/>
                      <a:pt x="9929" y="32823"/>
                      <a:pt x="10135" y="32937"/>
                    </a:cubicBezTo>
                    <a:cubicBezTo>
                      <a:pt x="10409" y="33074"/>
                      <a:pt x="10705" y="33188"/>
                      <a:pt x="11002" y="33256"/>
                    </a:cubicBezTo>
                    <a:cubicBezTo>
                      <a:pt x="11367" y="33348"/>
                      <a:pt x="11732" y="33393"/>
                      <a:pt x="12143" y="33393"/>
                    </a:cubicBezTo>
                    <a:lnTo>
                      <a:pt x="12212" y="33393"/>
                    </a:lnTo>
                    <a:cubicBezTo>
                      <a:pt x="12531" y="33393"/>
                      <a:pt x="12874" y="33348"/>
                      <a:pt x="13262" y="33302"/>
                    </a:cubicBezTo>
                    <a:cubicBezTo>
                      <a:pt x="13855" y="33211"/>
                      <a:pt x="14494" y="33051"/>
                      <a:pt x="15202" y="32823"/>
                    </a:cubicBezTo>
                    <a:cubicBezTo>
                      <a:pt x="15818" y="32640"/>
                      <a:pt x="16412" y="32389"/>
                      <a:pt x="17028" y="32092"/>
                    </a:cubicBezTo>
                    <a:cubicBezTo>
                      <a:pt x="17530" y="31841"/>
                      <a:pt x="18032" y="31545"/>
                      <a:pt x="18512" y="31248"/>
                    </a:cubicBezTo>
                    <a:cubicBezTo>
                      <a:pt x="19082" y="30883"/>
                      <a:pt x="19539" y="30495"/>
                      <a:pt x="19972" y="30107"/>
                    </a:cubicBezTo>
                    <a:cubicBezTo>
                      <a:pt x="20201" y="29878"/>
                      <a:pt x="20429" y="29627"/>
                      <a:pt x="20611" y="29376"/>
                    </a:cubicBezTo>
                    <a:cubicBezTo>
                      <a:pt x="20863" y="29057"/>
                      <a:pt x="21068" y="28691"/>
                      <a:pt x="21205" y="28372"/>
                    </a:cubicBezTo>
                    <a:cubicBezTo>
                      <a:pt x="21205" y="28349"/>
                      <a:pt x="21228" y="28303"/>
                      <a:pt x="21251" y="28281"/>
                    </a:cubicBezTo>
                    <a:cubicBezTo>
                      <a:pt x="21388" y="27938"/>
                      <a:pt x="21433" y="27596"/>
                      <a:pt x="21433" y="27231"/>
                    </a:cubicBezTo>
                    <a:cubicBezTo>
                      <a:pt x="21433" y="27002"/>
                      <a:pt x="21410" y="26774"/>
                      <a:pt x="21365" y="26569"/>
                    </a:cubicBezTo>
                    <a:cubicBezTo>
                      <a:pt x="21296" y="26272"/>
                      <a:pt x="21205" y="25998"/>
                      <a:pt x="21114" y="25747"/>
                    </a:cubicBezTo>
                    <a:cubicBezTo>
                      <a:pt x="20954" y="25245"/>
                      <a:pt x="20726" y="24765"/>
                      <a:pt x="20429" y="24263"/>
                    </a:cubicBezTo>
                    <a:cubicBezTo>
                      <a:pt x="20155" y="23784"/>
                      <a:pt x="19835" y="23327"/>
                      <a:pt x="19516" y="22894"/>
                    </a:cubicBezTo>
                    <a:cubicBezTo>
                      <a:pt x="19539" y="22711"/>
                      <a:pt x="19539" y="22506"/>
                      <a:pt x="19516" y="22323"/>
                    </a:cubicBezTo>
                    <a:cubicBezTo>
                      <a:pt x="19447" y="21958"/>
                      <a:pt x="19333" y="21616"/>
                      <a:pt x="19151" y="21319"/>
                    </a:cubicBezTo>
                    <a:cubicBezTo>
                      <a:pt x="19082" y="21228"/>
                      <a:pt x="19037" y="21136"/>
                      <a:pt x="18945" y="21045"/>
                    </a:cubicBezTo>
                    <a:cubicBezTo>
                      <a:pt x="18945" y="20954"/>
                      <a:pt x="18922" y="20885"/>
                      <a:pt x="18900" y="20794"/>
                    </a:cubicBezTo>
                    <a:cubicBezTo>
                      <a:pt x="18808" y="20429"/>
                      <a:pt x="18626" y="20086"/>
                      <a:pt x="18352" y="19790"/>
                    </a:cubicBezTo>
                    <a:cubicBezTo>
                      <a:pt x="18169" y="19561"/>
                      <a:pt x="17941" y="19356"/>
                      <a:pt x="17644" y="19196"/>
                    </a:cubicBezTo>
                    <a:cubicBezTo>
                      <a:pt x="17553" y="19128"/>
                      <a:pt x="17439" y="19082"/>
                      <a:pt x="17347" y="19036"/>
                    </a:cubicBezTo>
                    <a:lnTo>
                      <a:pt x="11504" y="5387"/>
                    </a:lnTo>
                    <a:cubicBezTo>
                      <a:pt x="11436" y="5250"/>
                      <a:pt x="11367" y="5136"/>
                      <a:pt x="11299" y="5022"/>
                    </a:cubicBezTo>
                    <a:cubicBezTo>
                      <a:pt x="11185" y="4839"/>
                      <a:pt x="11048" y="4679"/>
                      <a:pt x="10888" y="4565"/>
                    </a:cubicBezTo>
                    <a:cubicBezTo>
                      <a:pt x="10523" y="4246"/>
                      <a:pt x="10180" y="3972"/>
                      <a:pt x="9838" y="3721"/>
                    </a:cubicBezTo>
                    <a:cubicBezTo>
                      <a:pt x="9496" y="3492"/>
                      <a:pt x="9153" y="3241"/>
                      <a:pt x="8742" y="2967"/>
                    </a:cubicBezTo>
                    <a:cubicBezTo>
                      <a:pt x="8058" y="2556"/>
                      <a:pt x="7373" y="2146"/>
                      <a:pt x="6688" y="1758"/>
                    </a:cubicBezTo>
                    <a:lnTo>
                      <a:pt x="6528" y="1621"/>
                    </a:lnTo>
                    <a:cubicBezTo>
                      <a:pt x="6300" y="1392"/>
                      <a:pt x="6117" y="1233"/>
                      <a:pt x="5935" y="1096"/>
                    </a:cubicBezTo>
                    <a:cubicBezTo>
                      <a:pt x="5661" y="867"/>
                      <a:pt x="5387" y="662"/>
                      <a:pt x="5113" y="525"/>
                    </a:cubicBezTo>
                    <a:cubicBezTo>
                      <a:pt x="4953" y="434"/>
                      <a:pt x="4771" y="342"/>
                      <a:pt x="4611" y="274"/>
                    </a:cubicBezTo>
                    <a:cubicBezTo>
                      <a:pt x="4405" y="183"/>
                      <a:pt x="4200" y="114"/>
                      <a:pt x="3995" y="69"/>
                    </a:cubicBezTo>
                    <a:cubicBezTo>
                      <a:pt x="3766" y="23"/>
                      <a:pt x="3538" y="0"/>
                      <a:pt x="3310"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 name="Google Shape;7957;p34">
                <a:extLst>
                  <a:ext uri="{FF2B5EF4-FFF2-40B4-BE49-F238E27FC236}">
                    <a16:creationId xmlns:a16="http://schemas.microsoft.com/office/drawing/2014/main" id="{9A480E0F-7C49-DEDD-1E1D-9A4B864F56D4}"/>
                  </a:ext>
                </a:extLst>
              </p:cNvPr>
              <p:cNvSpPr/>
              <p:nvPr/>
            </p:nvSpPr>
            <p:spPr>
              <a:xfrm>
                <a:off x="638231" y="1088864"/>
                <a:ext cx="478369" cy="872089"/>
              </a:xfrm>
              <a:custGeom>
                <a:avLst/>
                <a:gdLst/>
                <a:ahLst/>
                <a:cxnLst/>
                <a:rect l="l" t="t" r="r" b="b"/>
                <a:pathLst>
                  <a:path w="8652" h="15773" extrusionOk="0">
                    <a:moveTo>
                      <a:pt x="2329" y="0"/>
                    </a:moveTo>
                    <a:cubicBezTo>
                      <a:pt x="2283" y="23"/>
                      <a:pt x="2261" y="92"/>
                      <a:pt x="2283" y="160"/>
                    </a:cubicBezTo>
                    <a:lnTo>
                      <a:pt x="2283" y="183"/>
                    </a:lnTo>
                    <a:lnTo>
                      <a:pt x="2306" y="206"/>
                    </a:lnTo>
                    <a:cubicBezTo>
                      <a:pt x="2261" y="251"/>
                      <a:pt x="2238" y="274"/>
                      <a:pt x="2215" y="320"/>
                    </a:cubicBezTo>
                    <a:cubicBezTo>
                      <a:pt x="2192" y="365"/>
                      <a:pt x="2169" y="388"/>
                      <a:pt x="2147" y="411"/>
                    </a:cubicBezTo>
                    <a:lnTo>
                      <a:pt x="2124" y="434"/>
                    </a:lnTo>
                    <a:cubicBezTo>
                      <a:pt x="2055" y="502"/>
                      <a:pt x="2010" y="571"/>
                      <a:pt x="1964" y="594"/>
                    </a:cubicBezTo>
                    <a:cubicBezTo>
                      <a:pt x="1964" y="617"/>
                      <a:pt x="1941" y="617"/>
                      <a:pt x="1918" y="639"/>
                    </a:cubicBezTo>
                    <a:cubicBezTo>
                      <a:pt x="1850" y="708"/>
                      <a:pt x="1781" y="753"/>
                      <a:pt x="1690" y="799"/>
                    </a:cubicBezTo>
                    <a:cubicBezTo>
                      <a:pt x="1644" y="822"/>
                      <a:pt x="1599" y="845"/>
                      <a:pt x="1553" y="845"/>
                    </a:cubicBezTo>
                    <a:cubicBezTo>
                      <a:pt x="1507" y="868"/>
                      <a:pt x="1485" y="868"/>
                      <a:pt x="1439" y="890"/>
                    </a:cubicBezTo>
                    <a:lnTo>
                      <a:pt x="1348" y="890"/>
                    </a:lnTo>
                    <a:cubicBezTo>
                      <a:pt x="1348" y="913"/>
                      <a:pt x="1325" y="913"/>
                      <a:pt x="1302" y="913"/>
                    </a:cubicBezTo>
                    <a:lnTo>
                      <a:pt x="1119" y="913"/>
                    </a:lnTo>
                    <a:cubicBezTo>
                      <a:pt x="1051" y="913"/>
                      <a:pt x="982" y="913"/>
                      <a:pt x="891" y="890"/>
                    </a:cubicBezTo>
                    <a:lnTo>
                      <a:pt x="868" y="890"/>
                    </a:lnTo>
                    <a:cubicBezTo>
                      <a:pt x="800" y="890"/>
                      <a:pt x="709" y="868"/>
                      <a:pt x="640" y="868"/>
                    </a:cubicBezTo>
                    <a:cubicBezTo>
                      <a:pt x="572" y="845"/>
                      <a:pt x="480" y="799"/>
                      <a:pt x="412" y="753"/>
                    </a:cubicBezTo>
                    <a:cubicBezTo>
                      <a:pt x="343" y="731"/>
                      <a:pt x="298" y="708"/>
                      <a:pt x="229" y="662"/>
                    </a:cubicBezTo>
                    <a:lnTo>
                      <a:pt x="184" y="639"/>
                    </a:lnTo>
                    <a:cubicBezTo>
                      <a:pt x="161" y="617"/>
                      <a:pt x="138" y="617"/>
                      <a:pt x="115" y="594"/>
                    </a:cubicBezTo>
                    <a:cubicBezTo>
                      <a:pt x="92" y="594"/>
                      <a:pt x="92" y="617"/>
                      <a:pt x="92" y="617"/>
                    </a:cubicBezTo>
                    <a:cubicBezTo>
                      <a:pt x="47" y="639"/>
                      <a:pt x="47" y="662"/>
                      <a:pt x="24" y="685"/>
                    </a:cubicBezTo>
                    <a:cubicBezTo>
                      <a:pt x="24" y="685"/>
                      <a:pt x="24" y="708"/>
                      <a:pt x="1" y="708"/>
                    </a:cubicBezTo>
                    <a:cubicBezTo>
                      <a:pt x="1" y="731"/>
                      <a:pt x="1" y="731"/>
                      <a:pt x="1" y="753"/>
                    </a:cubicBezTo>
                    <a:lnTo>
                      <a:pt x="138" y="753"/>
                    </a:lnTo>
                    <a:cubicBezTo>
                      <a:pt x="184" y="776"/>
                      <a:pt x="206" y="822"/>
                      <a:pt x="229" y="868"/>
                    </a:cubicBezTo>
                    <a:cubicBezTo>
                      <a:pt x="252" y="913"/>
                      <a:pt x="252" y="959"/>
                      <a:pt x="229" y="1005"/>
                    </a:cubicBezTo>
                    <a:cubicBezTo>
                      <a:pt x="229" y="1005"/>
                      <a:pt x="229" y="1005"/>
                      <a:pt x="229" y="1027"/>
                    </a:cubicBezTo>
                    <a:cubicBezTo>
                      <a:pt x="229" y="1050"/>
                      <a:pt x="252" y="1073"/>
                      <a:pt x="252" y="1096"/>
                    </a:cubicBezTo>
                    <a:lnTo>
                      <a:pt x="275" y="1142"/>
                    </a:lnTo>
                    <a:lnTo>
                      <a:pt x="298" y="1210"/>
                    </a:lnTo>
                    <a:lnTo>
                      <a:pt x="389" y="1415"/>
                    </a:lnTo>
                    <a:cubicBezTo>
                      <a:pt x="435" y="1484"/>
                      <a:pt x="457" y="1552"/>
                      <a:pt x="503" y="1644"/>
                    </a:cubicBezTo>
                    <a:cubicBezTo>
                      <a:pt x="526" y="1712"/>
                      <a:pt x="572" y="1803"/>
                      <a:pt x="617" y="1895"/>
                    </a:cubicBezTo>
                    <a:cubicBezTo>
                      <a:pt x="663" y="2032"/>
                      <a:pt x="731" y="2169"/>
                      <a:pt x="777" y="2328"/>
                    </a:cubicBezTo>
                    <a:lnTo>
                      <a:pt x="823" y="2397"/>
                    </a:lnTo>
                    <a:cubicBezTo>
                      <a:pt x="823" y="2443"/>
                      <a:pt x="845" y="2465"/>
                      <a:pt x="868" y="2511"/>
                    </a:cubicBezTo>
                    <a:cubicBezTo>
                      <a:pt x="891" y="2557"/>
                      <a:pt x="914" y="2602"/>
                      <a:pt x="914" y="2648"/>
                    </a:cubicBezTo>
                    <a:cubicBezTo>
                      <a:pt x="937" y="2671"/>
                      <a:pt x="937" y="2694"/>
                      <a:pt x="960" y="2739"/>
                    </a:cubicBezTo>
                    <a:cubicBezTo>
                      <a:pt x="960" y="2739"/>
                      <a:pt x="982" y="2762"/>
                      <a:pt x="982" y="2762"/>
                    </a:cubicBezTo>
                    <a:cubicBezTo>
                      <a:pt x="1005" y="2808"/>
                      <a:pt x="1028" y="2831"/>
                      <a:pt x="1051" y="2876"/>
                    </a:cubicBezTo>
                    <a:cubicBezTo>
                      <a:pt x="1074" y="2922"/>
                      <a:pt x="1074" y="2945"/>
                      <a:pt x="1097" y="2990"/>
                    </a:cubicBezTo>
                    <a:lnTo>
                      <a:pt x="1119" y="3059"/>
                    </a:lnTo>
                    <a:cubicBezTo>
                      <a:pt x="1142" y="3082"/>
                      <a:pt x="1142" y="3127"/>
                      <a:pt x="1165" y="3173"/>
                    </a:cubicBezTo>
                    <a:lnTo>
                      <a:pt x="1256" y="3310"/>
                    </a:lnTo>
                    <a:cubicBezTo>
                      <a:pt x="1279" y="3378"/>
                      <a:pt x="1325" y="3447"/>
                      <a:pt x="1348" y="3515"/>
                    </a:cubicBezTo>
                    <a:cubicBezTo>
                      <a:pt x="1416" y="3652"/>
                      <a:pt x="1462" y="3766"/>
                      <a:pt x="1507" y="3881"/>
                    </a:cubicBezTo>
                    <a:cubicBezTo>
                      <a:pt x="1553" y="3995"/>
                      <a:pt x="1599" y="4109"/>
                      <a:pt x="1644" y="4223"/>
                    </a:cubicBezTo>
                    <a:cubicBezTo>
                      <a:pt x="1690" y="4314"/>
                      <a:pt x="1713" y="4383"/>
                      <a:pt x="1759" y="4474"/>
                    </a:cubicBezTo>
                    <a:cubicBezTo>
                      <a:pt x="1781" y="4542"/>
                      <a:pt x="1804" y="4634"/>
                      <a:pt x="1850" y="4702"/>
                    </a:cubicBezTo>
                    <a:lnTo>
                      <a:pt x="1850" y="4748"/>
                    </a:lnTo>
                    <a:cubicBezTo>
                      <a:pt x="1918" y="4908"/>
                      <a:pt x="1987" y="5067"/>
                      <a:pt x="2055" y="5227"/>
                    </a:cubicBezTo>
                    <a:cubicBezTo>
                      <a:pt x="2078" y="5273"/>
                      <a:pt x="2101" y="5341"/>
                      <a:pt x="2124" y="5410"/>
                    </a:cubicBezTo>
                    <a:cubicBezTo>
                      <a:pt x="2192" y="5524"/>
                      <a:pt x="2238" y="5661"/>
                      <a:pt x="2306" y="5798"/>
                    </a:cubicBezTo>
                    <a:lnTo>
                      <a:pt x="2329" y="5844"/>
                    </a:lnTo>
                    <a:cubicBezTo>
                      <a:pt x="2398" y="6026"/>
                      <a:pt x="2466" y="6186"/>
                      <a:pt x="2535" y="6346"/>
                    </a:cubicBezTo>
                    <a:cubicBezTo>
                      <a:pt x="2580" y="6414"/>
                      <a:pt x="2603" y="6505"/>
                      <a:pt x="2626" y="6574"/>
                    </a:cubicBezTo>
                    <a:lnTo>
                      <a:pt x="2672" y="6620"/>
                    </a:lnTo>
                    <a:lnTo>
                      <a:pt x="2694" y="6688"/>
                    </a:lnTo>
                    <a:lnTo>
                      <a:pt x="2740" y="6779"/>
                    </a:lnTo>
                    <a:cubicBezTo>
                      <a:pt x="2808" y="6916"/>
                      <a:pt x="2877" y="7030"/>
                      <a:pt x="2923" y="7167"/>
                    </a:cubicBezTo>
                    <a:cubicBezTo>
                      <a:pt x="2991" y="7304"/>
                      <a:pt x="3060" y="7441"/>
                      <a:pt x="3128" y="7601"/>
                    </a:cubicBezTo>
                    <a:cubicBezTo>
                      <a:pt x="3219" y="7761"/>
                      <a:pt x="3288" y="7943"/>
                      <a:pt x="3379" y="8126"/>
                    </a:cubicBezTo>
                    <a:lnTo>
                      <a:pt x="3402" y="8195"/>
                    </a:lnTo>
                    <a:cubicBezTo>
                      <a:pt x="3448" y="8331"/>
                      <a:pt x="3516" y="8446"/>
                      <a:pt x="3562" y="8583"/>
                    </a:cubicBezTo>
                    <a:cubicBezTo>
                      <a:pt x="3607" y="8674"/>
                      <a:pt x="3653" y="8742"/>
                      <a:pt x="3676" y="8834"/>
                    </a:cubicBezTo>
                    <a:cubicBezTo>
                      <a:pt x="3721" y="8902"/>
                      <a:pt x="3744" y="8971"/>
                      <a:pt x="3767" y="9062"/>
                    </a:cubicBezTo>
                    <a:lnTo>
                      <a:pt x="3836" y="9176"/>
                    </a:lnTo>
                    <a:cubicBezTo>
                      <a:pt x="3881" y="9290"/>
                      <a:pt x="3927" y="9427"/>
                      <a:pt x="3973" y="9541"/>
                    </a:cubicBezTo>
                    <a:cubicBezTo>
                      <a:pt x="3995" y="9587"/>
                      <a:pt x="4018" y="9633"/>
                      <a:pt x="4041" y="9701"/>
                    </a:cubicBezTo>
                    <a:lnTo>
                      <a:pt x="4064" y="9769"/>
                    </a:lnTo>
                    <a:cubicBezTo>
                      <a:pt x="4087" y="9815"/>
                      <a:pt x="4110" y="9861"/>
                      <a:pt x="4110" y="9906"/>
                    </a:cubicBezTo>
                    <a:lnTo>
                      <a:pt x="4155" y="9998"/>
                    </a:lnTo>
                    <a:lnTo>
                      <a:pt x="4201" y="10112"/>
                    </a:lnTo>
                    <a:cubicBezTo>
                      <a:pt x="4246" y="10226"/>
                      <a:pt x="4315" y="10363"/>
                      <a:pt x="4361" y="10477"/>
                    </a:cubicBezTo>
                    <a:lnTo>
                      <a:pt x="4406" y="10568"/>
                    </a:lnTo>
                    <a:cubicBezTo>
                      <a:pt x="4429" y="10614"/>
                      <a:pt x="4452" y="10682"/>
                      <a:pt x="4475" y="10728"/>
                    </a:cubicBezTo>
                    <a:lnTo>
                      <a:pt x="4520" y="10819"/>
                    </a:lnTo>
                    <a:cubicBezTo>
                      <a:pt x="4543" y="10865"/>
                      <a:pt x="4543" y="10911"/>
                      <a:pt x="4566" y="10956"/>
                    </a:cubicBezTo>
                    <a:cubicBezTo>
                      <a:pt x="4634" y="11093"/>
                      <a:pt x="4703" y="11253"/>
                      <a:pt x="4771" y="11390"/>
                    </a:cubicBezTo>
                    <a:lnTo>
                      <a:pt x="4771" y="11436"/>
                    </a:lnTo>
                    <a:cubicBezTo>
                      <a:pt x="4817" y="11504"/>
                      <a:pt x="4840" y="11595"/>
                      <a:pt x="4863" y="11687"/>
                    </a:cubicBezTo>
                    <a:cubicBezTo>
                      <a:pt x="4908" y="11778"/>
                      <a:pt x="4931" y="11847"/>
                      <a:pt x="4977" y="11938"/>
                    </a:cubicBezTo>
                    <a:cubicBezTo>
                      <a:pt x="5045" y="12098"/>
                      <a:pt x="5114" y="12257"/>
                      <a:pt x="5182" y="12394"/>
                    </a:cubicBezTo>
                    <a:cubicBezTo>
                      <a:pt x="5228" y="12486"/>
                      <a:pt x="5251" y="12577"/>
                      <a:pt x="5296" y="12691"/>
                    </a:cubicBezTo>
                    <a:cubicBezTo>
                      <a:pt x="5319" y="12760"/>
                      <a:pt x="5365" y="12828"/>
                      <a:pt x="5388" y="12897"/>
                    </a:cubicBezTo>
                    <a:cubicBezTo>
                      <a:pt x="5433" y="12988"/>
                      <a:pt x="5456" y="13056"/>
                      <a:pt x="5479" y="13125"/>
                    </a:cubicBezTo>
                    <a:cubicBezTo>
                      <a:pt x="5525" y="13216"/>
                      <a:pt x="5548" y="13307"/>
                      <a:pt x="5593" y="13399"/>
                    </a:cubicBezTo>
                    <a:cubicBezTo>
                      <a:pt x="5662" y="13536"/>
                      <a:pt x="5730" y="13673"/>
                      <a:pt x="5776" y="13810"/>
                    </a:cubicBezTo>
                    <a:cubicBezTo>
                      <a:pt x="5821" y="13901"/>
                      <a:pt x="5867" y="13992"/>
                      <a:pt x="5890" y="14083"/>
                    </a:cubicBezTo>
                    <a:cubicBezTo>
                      <a:pt x="5936" y="14152"/>
                      <a:pt x="5958" y="14220"/>
                      <a:pt x="5981" y="14312"/>
                    </a:cubicBezTo>
                    <a:cubicBezTo>
                      <a:pt x="6027" y="14403"/>
                      <a:pt x="6072" y="14471"/>
                      <a:pt x="6095" y="14563"/>
                    </a:cubicBezTo>
                    <a:cubicBezTo>
                      <a:pt x="6118" y="14654"/>
                      <a:pt x="6164" y="14723"/>
                      <a:pt x="6187" y="14791"/>
                    </a:cubicBezTo>
                    <a:lnTo>
                      <a:pt x="6278" y="14996"/>
                    </a:lnTo>
                    <a:lnTo>
                      <a:pt x="6369" y="15225"/>
                    </a:lnTo>
                    <a:cubicBezTo>
                      <a:pt x="6392" y="15270"/>
                      <a:pt x="6415" y="15316"/>
                      <a:pt x="6438" y="15362"/>
                    </a:cubicBezTo>
                    <a:lnTo>
                      <a:pt x="6438" y="15384"/>
                    </a:lnTo>
                    <a:cubicBezTo>
                      <a:pt x="6483" y="15430"/>
                      <a:pt x="6506" y="15499"/>
                      <a:pt x="6506" y="15544"/>
                    </a:cubicBezTo>
                    <a:cubicBezTo>
                      <a:pt x="6506" y="15567"/>
                      <a:pt x="6506" y="15590"/>
                      <a:pt x="6483" y="15613"/>
                    </a:cubicBezTo>
                    <a:cubicBezTo>
                      <a:pt x="6506" y="15658"/>
                      <a:pt x="6529" y="15727"/>
                      <a:pt x="6506" y="15773"/>
                    </a:cubicBezTo>
                    <a:cubicBezTo>
                      <a:pt x="6529" y="15750"/>
                      <a:pt x="6575" y="15727"/>
                      <a:pt x="6597" y="15704"/>
                    </a:cubicBezTo>
                    <a:lnTo>
                      <a:pt x="6620" y="15681"/>
                    </a:lnTo>
                    <a:lnTo>
                      <a:pt x="6666" y="15658"/>
                    </a:lnTo>
                    <a:cubicBezTo>
                      <a:pt x="6689" y="15681"/>
                      <a:pt x="6689" y="15681"/>
                      <a:pt x="6712" y="15681"/>
                    </a:cubicBezTo>
                    <a:lnTo>
                      <a:pt x="6734" y="15704"/>
                    </a:lnTo>
                    <a:lnTo>
                      <a:pt x="6780" y="15704"/>
                    </a:lnTo>
                    <a:cubicBezTo>
                      <a:pt x="6803" y="15681"/>
                      <a:pt x="6826" y="15681"/>
                      <a:pt x="6849" y="15658"/>
                    </a:cubicBezTo>
                    <a:lnTo>
                      <a:pt x="6986" y="15590"/>
                    </a:lnTo>
                    <a:lnTo>
                      <a:pt x="7100" y="15521"/>
                    </a:lnTo>
                    <a:cubicBezTo>
                      <a:pt x="7191" y="15476"/>
                      <a:pt x="7259" y="15430"/>
                      <a:pt x="7351" y="15384"/>
                    </a:cubicBezTo>
                    <a:lnTo>
                      <a:pt x="7396" y="15339"/>
                    </a:lnTo>
                    <a:lnTo>
                      <a:pt x="7442" y="15316"/>
                    </a:lnTo>
                    <a:cubicBezTo>
                      <a:pt x="7465" y="15293"/>
                      <a:pt x="7488" y="15293"/>
                      <a:pt x="7533" y="15270"/>
                    </a:cubicBezTo>
                    <a:cubicBezTo>
                      <a:pt x="7556" y="15248"/>
                      <a:pt x="7602" y="15225"/>
                      <a:pt x="7625" y="15179"/>
                    </a:cubicBezTo>
                    <a:lnTo>
                      <a:pt x="7670" y="15179"/>
                    </a:lnTo>
                    <a:cubicBezTo>
                      <a:pt x="7670" y="15156"/>
                      <a:pt x="7670" y="15156"/>
                      <a:pt x="7693" y="15156"/>
                    </a:cubicBezTo>
                    <a:lnTo>
                      <a:pt x="7762" y="15111"/>
                    </a:lnTo>
                    <a:cubicBezTo>
                      <a:pt x="7830" y="15042"/>
                      <a:pt x="7921" y="14974"/>
                      <a:pt x="7990" y="14905"/>
                    </a:cubicBezTo>
                    <a:cubicBezTo>
                      <a:pt x="8035" y="14882"/>
                      <a:pt x="8081" y="14859"/>
                      <a:pt x="8127" y="14814"/>
                    </a:cubicBezTo>
                    <a:cubicBezTo>
                      <a:pt x="8172" y="14791"/>
                      <a:pt x="8195" y="14768"/>
                      <a:pt x="8241" y="14723"/>
                    </a:cubicBezTo>
                    <a:lnTo>
                      <a:pt x="8264" y="14700"/>
                    </a:lnTo>
                    <a:cubicBezTo>
                      <a:pt x="8287" y="14654"/>
                      <a:pt x="8309" y="14631"/>
                      <a:pt x="8355" y="14608"/>
                    </a:cubicBezTo>
                    <a:lnTo>
                      <a:pt x="8401" y="14586"/>
                    </a:lnTo>
                    <a:lnTo>
                      <a:pt x="8446" y="14563"/>
                    </a:lnTo>
                    <a:cubicBezTo>
                      <a:pt x="8469" y="14540"/>
                      <a:pt x="8492" y="14517"/>
                      <a:pt x="8515" y="14494"/>
                    </a:cubicBezTo>
                    <a:cubicBezTo>
                      <a:pt x="8560" y="14449"/>
                      <a:pt x="8583" y="14403"/>
                      <a:pt x="8606" y="14357"/>
                    </a:cubicBezTo>
                    <a:cubicBezTo>
                      <a:pt x="8652" y="14266"/>
                      <a:pt x="8606" y="14175"/>
                      <a:pt x="8538" y="14129"/>
                    </a:cubicBezTo>
                    <a:lnTo>
                      <a:pt x="8515" y="14129"/>
                    </a:lnTo>
                    <a:cubicBezTo>
                      <a:pt x="8515" y="14083"/>
                      <a:pt x="8515" y="14061"/>
                      <a:pt x="8492" y="14038"/>
                    </a:cubicBezTo>
                    <a:cubicBezTo>
                      <a:pt x="8492" y="14038"/>
                      <a:pt x="8492" y="14015"/>
                      <a:pt x="8469" y="13992"/>
                    </a:cubicBezTo>
                    <a:cubicBezTo>
                      <a:pt x="8446" y="13946"/>
                      <a:pt x="8424" y="13901"/>
                      <a:pt x="8424" y="13878"/>
                    </a:cubicBezTo>
                    <a:cubicBezTo>
                      <a:pt x="8378" y="13787"/>
                      <a:pt x="8332" y="13718"/>
                      <a:pt x="8309" y="13627"/>
                    </a:cubicBezTo>
                    <a:lnTo>
                      <a:pt x="8241" y="13467"/>
                    </a:lnTo>
                    <a:cubicBezTo>
                      <a:pt x="8195" y="13376"/>
                      <a:pt x="8150" y="13262"/>
                      <a:pt x="8104" y="13148"/>
                    </a:cubicBezTo>
                    <a:cubicBezTo>
                      <a:pt x="7967" y="12805"/>
                      <a:pt x="7807" y="12486"/>
                      <a:pt x="7670" y="12143"/>
                    </a:cubicBezTo>
                    <a:cubicBezTo>
                      <a:pt x="7602" y="11984"/>
                      <a:pt x="7510" y="11824"/>
                      <a:pt x="7442" y="11641"/>
                    </a:cubicBezTo>
                    <a:cubicBezTo>
                      <a:pt x="7396" y="11504"/>
                      <a:pt x="7351" y="11367"/>
                      <a:pt x="7282" y="11253"/>
                    </a:cubicBezTo>
                    <a:lnTo>
                      <a:pt x="7237" y="11139"/>
                    </a:lnTo>
                    <a:cubicBezTo>
                      <a:pt x="7214" y="11093"/>
                      <a:pt x="7191" y="11025"/>
                      <a:pt x="7168" y="10979"/>
                    </a:cubicBezTo>
                    <a:lnTo>
                      <a:pt x="7145" y="10888"/>
                    </a:lnTo>
                    <a:cubicBezTo>
                      <a:pt x="7100" y="10842"/>
                      <a:pt x="7077" y="10774"/>
                      <a:pt x="7054" y="10705"/>
                    </a:cubicBezTo>
                    <a:lnTo>
                      <a:pt x="7008" y="10637"/>
                    </a:lnTo>
                    <a:cubicBezTo>
                      <a:pt x="6986" y="10546"/>
                      <a:pt x="6940" y="10431"/>
                      <a:pt x="6894" y="10340"/>
                    </a:cubicBezTo>
                    <a:cubicBezTo>
                      <a:pt x="6849" y="10249"/>
                      <a:pt x="6803" y="10157"/>
                      <a:pt x="6757" y="10066"/>
                    </a:cubicBezTo>
                    <a:cubicBezTo>
                      <a:pt x="6689" y="9884"/>
                      <a:pt x="6597" y="9701"/>
                      <a:pt x="6529" y="9518"/>
                    </a:cubicBezTo>
                    <a:cubicBezTo>
                      <a:pt x="6461" y="9336"/>
                      <a:pt x="6369" y="9130"/>
                      <a:pt x="6301" y="8948"/>
                    </a:cubicBezTo>
                    <a:cubicBezTo>
                      <a:pt x="6209" y="8765"/>
                      <a:pt x="6141" y="8583"/>
                      <a:pt x="6050" y="8400"/>
                    </a:cubicBezTo>
                    <a:lnTo>
                      <a:pt x="6004" y="8263"/>
                    </a:lnTo>
                    <a:cubicBezTo>
                      <a:pt x="5936" y="8126"/>
                      <a:pt x="5890" y="8012"/>
                      <a:pt x="5844" y="7875"/>
                    </a:cubicBezTo>
                    <a:cubicBezTo>
                      <a:pt x="5753" y="7692"/>
                      <a:pt x="5684" y="7510"/>
                      <a:pt x="5593" y="7327"/>
                    </a:cubicBezTo>
                    <a:cubicBezTo>
                      <a:pt x="5548" y="7213"/>
                      <a:pt x="5479" y="7076"/>
                      <a:pt x="5433" y="6962"/>
                    </a:cubicBezTo>
                    <a:lnTo>
                      <a:pt x="5365" y="6825"/>
                    </a:lnTo>
                    <a:lnTo>
                      <a:pt x="5342" y="6779"/>
                    </a:lnTo>
                    <a:cubicBezTo>
                      <a:pt x="5205" y="6414"/>
                      <a:pt x="5045" y="6072"/>
                      <a:pt x="4908" y="5707"/>
                    </a:cubicBezTo>
                    <a:cubicBezTo>
                      <a:pt x="4771" y="5341"/>
                      <a:pt x="4634" y="4999"/>
                      <a:pt x="4498" y="4634"/>
                    </a:cubicBezTo>
                    <a:cubicBezTo>
                      <a:pt x="4475" y="4565"/>
                      <a:pt x="4452" y="4497"/>
                      <a:pt x="4429" y="4451"/>
                    </a:cubicBezTo>
                    <a:cubicBezTo>
                      <a:pt x="4383" y="4337"/>
                      <a:pt x="4338" y="4223"/>
                      <a:pt x="4292" y="4109"/>
                    </a:cubicBezTo>
                    <a:cubicBezTo>
                      <a:pt x="4246" y="3972"/>
                      <a:pt x="4178" y="3835"/>
                      <a:pt x="4110" y="3675"/>
                    </a:cubicBezTo>
                    <a:lnTo>
                      <a:pt x="4064" y="3584"/>
                    </a:lnTo>
                    <a:cubicBezTo>
                      <a:pt x="4018" y="3515"/>
                      <a:pt x="3995" y="3470"/>
                      <a:pt x="3950" y="3401"/>
                    </a:cubicBezTo>
                    <a:cubicBezTo>
                      <a:pt x="3904" y="3287"/>
                      <a:pt x="3858" y="3196"/>
                      <a:pt x="3813" y="3104"/>
                    </a:cubicBezTo>
                    <a:cubicBezTo>
                      <a:pt x="3744" y="2968"/>
                      <a:pt x="3676" y="2831"/>
                      <a:pt x="3630" y="2694"/>
                    </a:cubicBezTo>
                    <a:lnTo>
                      <a:pt x="3585" y="2580"/>
                    </a:lnTo>
                    <a:cubicBezTo>
                      <a:pt x="3493" y="2420"/>
                      <a:pt x="3425" y="2237"/>
                      <a:pt x="3356" y="2077"/>
                    </a:cubicBezTo>
                    <a:cubicBezTo>
                      <a:pt x="3333" y="1986"/>
                      <a:pt x="3288" y="1895"/>
                      <a:pt x="3242" y="1803"/>
                    </a:cubicBezTo>
                    <a:cubicBezTo>
                      <a:pt x="3219" y="1735"/>
                      <a:pt x="3174" y="1644"/>
                      <a:pt x="3151" y="1575"/>
                    </a:cubicBezTo>
                    <a:cubicBezTo>
                      <a:pt x="3128" y="1507"/>
                      <a:pt x="3082" y="1438"/>
                      <a:pt x="3060" y="1370"/>
                    </a:cubicBezTo>
                    <a:lnTo>
                      <a:pt x="2991" y="1233"/>
                    </a:lnTo>
                    <a:lnTo>
                      <a:pt x="2968" y="1142"/>
                    </a:lnTo>
                    <a:cubicBezTo>
                      <a:pt x="2945" y="1096"/>
                      <a:pt x="2923" y="1073"/>
                      <a:pt x="2923" y="1027"/>
                    </a:cubicBezTo>
                    <a:cubicBezTo>
                      <a:pt x="2900" y="982"/>
                      <a:pt x="2877" y="913"/>
                      <a:pt x="2831" y="868"/>
                    </a:cubicBezTo>
                    <a:lnTo>
                      <a:pt x="2831" y="822"/>
                    </a:lnTo>
                    <a:cubicBezTo>
                      <a:pt x="2786" y="776"/>
                      <a:pt x="2763" y="708"/>
                      <a:pt x="2740" y="639"/>
                    </a:cubicBezTo>
                    <a:cubicBezTo>
                      <a:pt x="2694" y="594"/>
                      <a:pt x="2672" y="525"/>
                      <a:pt x="2649" y="457"/>
                    </a:cubicBezTo>
                    <a:cubicBezTo>
                      <a:pt x="2603" y="365"/>
                      <a:pt x="2557" y="251"/>
                      <a:pt x="2512" y="137"/>
                    </a:cubicBezTo>
                    <a:lnTo>
                      <a:pt x="2489" y="69"/>
                    </a:lnTo>
                    <a:cubicBezTo>
                      <a:pt x="2466" y="23"/>
                      <a:pt x="2420" y="0"/>
                      <a:pt x="2375" y="0"/>
                    </a:cubicBezTo>
                    <a:close/>
                  </a:path>
                </a:pathLst>
              </a:custGeom>
              <a:solidFill>
                <a:srgbClr val="FCD06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 name="Google Shape;7958;p34">
                <a:extLst>
                  <a:ext uri="{FF2B5EF4-FFF2-40B4-BE49-F238E27FC236}">
                    <a16:creationId xmlns:a16="http://schemas.microsoft.com/office/drawing/2014/main" id="{602644E1-3177-89C8-74CD-AB9D5A4D4399}"/>
                  </a:ext>
                </a:extLst>
              </p:cNvPr>
              <p:cNvSpPr/>
              <p:nvPr/>
            </p:nvSpPr>
            <p:spPr>
              <a:xfrm>
                <a:off x="356802" y="1199888"/>
                <a:ext cx="464491" cy="872144"/>
              </a:xfrm>
              <a:custGeom>
                <a:avLst/>
                <a:gdLst/>
                <a:ahLst/>
                <a:cxnLst/>
                <a:rect l="l" t="t" r="r" b="b"/>
                <a:pathLst>
                  <a:path w="8401" h="15774" extrusionOk="0">
                    <a:moveTo>
                      <a:pt x="2010" y="1"/>
                    </a:moveTo>
                    <a:cubicBezTo>
                      <a:pt x="1964" y="1"/>
                      <a:pt x="1918" y="24"/>
                      <a:pt x="1895" y="47"/>
                    </a:cubicBezTo>
                    <a:cubicBezTo>
                      <a:pt x="1895" y="69"/>
                      <a:pt x="1873" y="69"/>
                      <a:pt x="1873" y="92"/>
                    </a:cubicBezTo>
                    <a:lnTo>
                      <a:pt x="1873" y="138"/>
                    </a:lnTo>
                    <a:lnTo>
                      <a:pt x="1873" y="183"/>
                    </a:lnTo>
                    <a:cubicBezTo>
                      <a:pt x="1895" y="229"/>
                      <a:pt x="1895" y="275"/>
                      <a:pt x="1895" y="320"/>
                    </a:cubicBezTo>
                    <a:lnTo>
                      <a:pt x="1918" y="320"/>
                    </a:lnTo>
                    <a:cubicBezTo>
                      <a:pt x="1918" y="343"/>
                      <a:pt x="1918" y="343"/>
                      <a:pt x="1941" y="343"/>
                    </a:cubicBezTo>
                    <a:cubicBezTo>
                      <a:pt x="1918" y="343"/>
                      <a:pt x="1918" y="366"/>
                      <a:pt x="1895" y="366"/>
                    </a:cubicBezTo>
                    <a:cubicBezTo>
                      <a:pt x="1895" y="457"/>
                      <a:pt x="1895" y="549"/>
                      <a:pt x="1873" y="640"/>
                    </a:cubicBezTo>
                    <a:cubicBezTo>
                      <a:pt x="1850" y="708"/>
                      <a:pt x="1827" y="800"/>
                      <a:pt x="1781" y="891"/>
                    </a:cubicBezTo>
                    <a:cubicBezTo>
                      <a:pt x="1758" y="937"/>
                      <a:pt x="1713" y="1005"/>
                      <a:pt x="1644" y="1096"/>
                    </a:cubicBezTo>
                    <a:cubicBezTo>
                      <a:pt x="1576" y="1188"/>
                      <a:pt x="1462" y="1302"/>
                      <a:pt x="1302" y="1370"/>
                    </a:cubicBezTo>
                    <a:cubicBezTo>
                      <a:pt x="1165" y="1416"/>
                      <a:pt x="1005" y="1462"/>
                      <a:pt x="823" y="1462"/>
                    </a:cubicBezTo>
                    <a:lnTo>
                      <a:pt x="731" y="1462"/>
                    </a:lnTo>
                    <a:cubicBezTo>
                      <a:pt x="686" y="1439"/>
                      <a:pt x="663" y="1439"/>
                      <a:pt x="594" y="1439"/>
                    </a:cubicBezTo>
                    <a:cubicBezTo>
                      <a:pt x="572" y="1439"/>
                      <a:pt x="526" y="1439"/>
                      <a:pt x="503" y="1416"/>
                    </a:cubicBezTo>
                    <a:cubicBezTo>
                      <a:pt x="457" y="1393"/>
                      <a:pt x="389" y="1370"/>
                      <a:pt x="343" y="1348"/>
                    </a:cubicBezTo>
                    <a:lnTo>
                      <a:pt x="275" y="1302"/>
                    </a:lnTo>
                    <a:lnTo>
                      <a:pt x="252" y="1279"/>
                    </a:lnTo>
                    <a:cubicBezTo>
                      <a:pt x="206" y="1279"/>
                      <a:pt x="161" y="1256"/>
                      <a:pt x="138" y="1233"/>
                    </a:cubicBezTo>
                    <a:cubicBezTo>
                      <a:pt x="69" y="1233"/>
                      <a:pt x="24" y="1279"/>
                      <a:pt x="1" y="1325"/>
                    </a:cubicBezTo>
                    <a:cubicBezTo>
                      <a:pt x="1" y="1370"/>
                      <a:pt x="1" y="1393"/>
                      <a:pt x="1" y="1416"/>
                    </a:cubicBezTo>
                    <a:cubicBezTo>
                      <a:pt x="1" y="1439"/>
                      <a:pt x="1" y="1439"/>
                      <a:pt x="24" y="1462"/>
                    </a:cubicBezTo>
                    <a:lnTo>
                      <a:pt x="47" y="1530"/>
                    </a:lnTo>
                    <a:cubicBezTo>
                      <a:pt x="47" y="1553"/>
                      <a:pt x="69" y="1599"/>
                      <a:pt x="92" y="1644"/>
                    </a:cubicBezTo>
                    <a:cubicBezTo>
                      <a:pt x="138" y="1713"/>
                      <a:pt x="161" y="1804"/>
                      <a:pt x="184" y="1895"/>
                    </a:cubicBezTo>
                    <a:lnTo>
                      <a:pt x="229" y="1964"/>
                    </a:lnTo>
                    <a:cubicBezTo>
                      <a:pt x="229" y="2032"/>
                      <a:pt x="252" y="2101"/>
                      <a:pt x="275" y="2146"/>
                    </a:cubicBezTo>
                    <a:cubicBezTo>
                      <a:pt x="320" y="2238"/>
                      <a:pt x="343" y="2306"/>
                      <a:pt x="389" y="2398"/>
                    </a:cubicBezTo>
                    <a:cubicBezTo>
                      <a:pt x="412" y="2489"/>
                      <a:pt x="457" y="2603"/>
                      <a:pt x="503" y="2694"/>
                    </a:cubicBezTo>
                    <a:cubicBezTo>
                      <a:pt x="549" y="2763"/>
                      <a:pt x="572" y="2808"/>
                      <a:pt x="594" y="2877"/>
                    </a:cubicBezTo>
                    <a:cubicBezTo>
                      <a:pt x="663" y="3037"/>
                      <a:pt x="731" y="3196"/>
                      <a:pt x="800" y="3356"/>
                    </a:cubicBezTo>
                    <a:lnTo>
                      <a:pt x="845" y="3447"/>
                    </a:lnTo>
                    <a:cubicBezTo>
                      <a:pt x="868" y="3493"/>
                      <a:pt x="891" y="3562"/>
                      <a:pt x="891" y="3607"/>
                    </a:cubicBezTo>
                    <a:cubicBezTo>
                      <a:pt x="914" y="3653"/>
                      <a:pt x="937" y="3699"/>
                      <a:pt x="960" y="3744"/>
                    </a:cubicBezTo>
                    <a:cubicBezTo>
                      <a:pt x="960" y="3790"/>
                      <a:pt x="982" y="3836"/>
                      <a:pt x="1005" y="3881"/>
                    </a:cubicBezTo>
                    <a:lnTo>
                      <a:pt x="1028" y="3927"/>
                    </a:lnTo>
                    <a:cubicBezTo>
                      <a:pt x="1051" y="3995"/>
                      <a:pt x="1074" y="4064"/>
                      <a:pt x="1097" y="4132"/>
                    </a:cubicBezTo>
                    <a:cubicBezTo>
                      <a:pt x="1142" y="4201"/>
                      <a:pt x="1165" y="4292"/>
                      <a:pt x="1211" y="4383"/>
                    </a:cubicBezTo>
                    <a:cubicBezTo>
                      <a:pt x="1256" y="4475"/>
                      <a:pt x="1302" y="4589"/>
                      <a:pt x="1348" y="4703"/>
                    </a:cubicBezTo>
                    <a:cubicBezTo>
                      <a:pt x="1393" y="4749"/>
                      <a:pt x="1416" y="4817"/>
                      <a:pt x="1439" y="4885"/>
                    </a:cubicBezTo>
                    <a:cubicBezTo>
                      <a:pt x="1462" y="4954"/>
                      <a:pt x="1507" y="5000"/>
                      <a:pt x="1530" y="5068"/>
                    </a:cubicBezTo>
                    <a:cubicBezTo>
                      <a:pt x="1576" y="5182"/>
                      <a:pt x="1622" y="5274"/>
                      <a:pt x="1667" y="5388"/>
                    </a:cubicBezTo>
                    <a:lnTo>
                      <a:pt x="1713" y="5502"/>
                    </a:lnTo>
                    <a:lnTo>
                      <a:pt x="1781" y="5616"/>
                    </a:lnTo>
                    <a:cubicBezTo>
                      <a:pt x="1804" y="5662"/>
                      <a:pt x="1804" y="5730"/>
                      <a:pt x="1827" y="5776"/>
                    </a:cubicBezTo>
                    <a:lnTo>
                      <a:pt x="1873" y="5890"/>
                    </a:lnTo>
                    <a:cubicBezTo>
                      <a:pt x="1941" y="6050"/>
                      <a:pt x="2010" y="6209"/>
                      <a:pt x="2101" y="6369"/>
                    </a:cubicBezTo>
                    <a:cubicBezTo>
                      <a:pt x="2146" y="6506"/>
                      <a:pt x="2192" y="6620"/>
                      <a:pt x="2238" y="6734"/>
                    </a:cubicBezTo>
                    <a:lnTo>
                      <a:pt x="2306" y="6917"/>
                    </a:lnTo>
                    <a:cubicBezTo>
                      <a:pt x="2375" y="7077"/>
                      <a:pt x="2443" y="7214"/>
                      <a:pt x="2512" y="7373"/>
                    </a:cubicBezTo>
                    <a:lnTo>
                      <a:pt x="2535" y="7396"/>
                    </a:lnTo>
                    <a:cubicBezTo>
                      <a:pt x="2603" y="7579"/>
                      <a:pt x="2671" y="7739"/>
                      <a:pt x="2740" y="7921"/>
                    </a:cubicBezTo>
                    <a:cubicBezTo>
                      <a:pt x="2786" y="8013"/>
                      <a:pt x="2831" y="8104"/>
                      <a:pt x="2877" y="8195"/>
                    </a:cubicBezTo>
                    <a:cubicBezTo>
                      <a:pt x="2900" y="8241"/>
                      <a:pt x="2923" y="8286"/>
                      <a:pt x="2945" y="8332"/>
                    </a:cubicBezTo>
                    <a:lnTo>
                      <a:pt x="2991" y="8469"/>
                    </a:lnTo>
                    <a:lnTo>
                      <a:pt x="3128" y="8789"/>
                    </a:lnTo>
                    <a:lnTo>
                      <a:pt x="3219" y="8971"/>
                    </a:lnTo>
                    <a:lnTo>
                      <a:pt x="3242" y="9063"/>
                    </a:lnTo>
                    <a:cubicBezTo>
                      <a:pt x="3265" y="9108"/>
                      <a:pt x="3311" y="9177"/>
                      <a:pt x="3333" y="9245"/>
                    </a:cubicBezTo>
                    <a:cubicBezTo>
                      <a:pt x="3356" y="9314"/>
                      <a:pt x="3379" y="9382"/>
                      <a:pt x="3402" y="9428"/>
                    </a:cubicBezTo>
                    <a:lnTo>
                      <a:pt x="3448" y="9519"/>
                    </a:lnTo>
                    <a:cubicBezTo>
                      <a:pt x="3470" y="9610"/>
                      <a:pt x="3516" y="9702"/>
                      <a:pt x="3562" y="9793"/>
                    </a:cubicBezTo>
                    <a:cubicBezTo>
                      <a:pt x="3584" y="9839"/>
                      <a:pt x="3607" y="9907"/>
                      <a:pt x="3630" y="9953"/>
                    </a:cubicBezTo>
                    <a:lnTo>
                      <a:pt x="3676" y="10067"/>
                    </a:lnTo>
                    <a:cubicBezTo>
                      <a:pt x="3744" y="10272"/>
                      <a:pt x="3836" y="10455"/>
                      <a:pt x="3904" y="10592"/>
                    </a:cubicBezTo>
                    <a:cubicBezTo>
                      <a:pt x="3950" y="10660"/>
                      <a:pt x="3973" y="10729"/>
                      <a:pt x="4018" y="10820"/>
                    </a:cubicBezTo>
                    <a:cubicBezTo>
                      <a:pt x="4064" y="10911"/>
                      <a:pt x="4109" y="11003"/>
                      <a:pt x="4155" y="11094"/>
                    </a:cubicBezTo>
                    <a:cubicBezTo>
                      <a:pt x="4201" y="11208"/>
                      <a:pt x="4246" y="11322"/>
                      <a:pt x="4315" y="11436"/>
                    </a:cubicBezTo>
                    <a:lnTo>
                      <a:pt x="4383" y="11619"/>
                    </a:lnTo>
                    <a:cubicBezTo>
                      <a:pt x="4429" y="11710"/>
                      <a:pt x="4475" y="11824"/>
                      <a:pt x="4498" y="11916"/>
                    </a:cubicBezTo>
                    <a:cubicBezTo>
                      <a:pt x="4543" y="11984"/>
                      <a:pt x="4566" y="12075"/>
                      <a:pt x="4612" y="12144"/>
                    </a:cubicBezTo>
                    <a:cubicBezTo>
                      <a:pt x="4634" y="12235"/>
                      <a:pt x="4680" y="12304"/>
                      <a:pt x="4703" y="12395"/>
                    </a:cubicBezTo>
                    <a:lnTo>
                      <a:pt x="4726" y="12418"/>
                    </a:lnTo>
                    <a:cubicBezTo>
                      <a:pt x="4749" y="12486"/>
                      <a:pt x="4771" y="12555"/>
                      <a:pt x="4794" y="12623"/>
                    </a:cubicBezTo>
                    <a:lnTo>
                      <a:pt x="4817" y="12692"/>
                    </a:lnTo>
                    <a:cubicBezTo>
                      <a:pt x="4863" y="12783"/>
                      <a:pt x="4931" y="12897"/>
                      <a:pt x="4977" y="13011"/>
                    </a:cubicBezTo>
                    <a:cubicBezTo>
                      <a:pt x="5000" y="13080"/>
                      <a:pt x="5045" y="13148"/>
                      <a:pt x="5068" y="13217"/>
                    </a:cubicBezTo>
                    <a:lnTo>
                      <a:pt x="5091" y="13262"/>
                    </a:lnTo>
                    <a:cubicBezTo>
                      <a:pt x="5228" y="13559"/>
                      <a:pt x="5365" y="13879"/>
                      <a:pt x="5502" y="14175"/>
                    </a:cubicBezTo>
                    <a:lnTo>
                      <a:pt x="5593" y="14426"/>
                    </a:lnTo>
                    <a:lnTo>
                      <a:pt x="5707" y="14678"/>
                    </a:lnTo>
                    <a:cubicBezTo>
                      <a:pt x="5730" y="14746"/>
                      <a:pt x="5776" y="14814"/>
                      <a:pt x="5799" y="14906"/>
                    </a:cubicBezTo>
                    <a:cubicBezTo>
                      <a:pt x="5821" y="14974"/>
                      <a:pt x="5867" y="15066"/>
                      <a:pt x="5913" y="15157"/>
                    </a:cubicBezTo>
                    <a:lnTo>
                      <a:pt x="5935" y="15271"/>
                    </a:lnTo>
                    <a:cubicBezTo>
                      <a:pt x="5981" y="15362"/>
                      <a:pt x="6027" y="15476"/>
                      <a:pt x="6072" y="15568"/>
                    </a:cubicBezTo>
                    <a:cubicBezTo>
                      <a:pt x="6095" y="15636"/>
                      <a:pt x="6141" y="15705"/>
                      <a:pt x="6209" y="15727"/>
                    </a:cubicBezTo>
                    <a:cubicBezTo>
                      <a:pt x="6232" y="15750"/>
                      <a:pt x="6255" y="15750"/>
                      <a:pt x="6278" y="15773"/>
                    </a:cubicBezTo>
                    <a:lnTo>
                      <a:pt x="6324" y="15773"/>
                    </a:lnTo>
                    <a:cubicBezTo>
                      <a:pt x="6392" y="15750"/>
                      <a:pt x="6460" y="15750"/>
                      <a:pt x="6529" y="15750"/>
                    </a:cubicBezTo>
                    <a:cubicBezTo>
                      <a:pt x="6575" y="15727"/>
                      <a:pt x="6620" y="15727"/>
                      <a:pt x="6666" y="15727"/>
                    </a:cubicBezTo>
                    <a:cubicBezTo>
                      <a:pt x="6712" y="15705"/>
                      <a:pt x="6780" y="15705"/>
                      <a:pt x="6826" y="15682"/>
                    </a:cubicBezTo>
                    <a:lnTo>
                      <a:pt x="6894" y="15682"/>
                    </a:lnTo>
                    <a:lnTo>
                      <a:pt x="6940" y="15659"/>
                    </a:lnTo>
                    <a:cubicBezTo>
                      <a:pt x="6985" y="15659"/>
                      <a:pt x="7031" y="15636"/>
                      <a:pt x="7077" y="15636"/>
                    </a:cubicBezTo>
                    <a:lnTo>
                      <a:pt x="7191" y="15613"/>
                    </a:lnTo>
                    <a:cubicBezTo>
                      <a:pt x="7237" y="15591"/>
                      <a:pt x="7282" y="15591"/>
                      <a:pt x="7328" y="15568"/>
                    </a:cubicBezTo>
                    <a:lnTo>
                      <a:pt x="7442" y="15522"/>
                    </a:lnTo>
                    <a:lnTo>
                      <a:pt x="7579" y="15499"/>
                    </a:lnTo>
                    <a:cubicBezTo>
                      <a:pt x="7670" y="15454"/>
                      <a:pt x="7784" y="15408"/>
                      <a:pt x="7898" y="15385"/>
                    </a:cubicBezTo>
                    <a:cubicBezTo>
                      <a:pt x="7944" y="15362"/>
                      <a:pt x="8013" y="15339"/>
                      <a:pt x="8058" y="15317"/>
                    </a:cubicBezTo>
                    <a:cubicBezTo>
                      <a:pt x="8150" y="15294"/>
                      <a:pt x="8241" y="15248"/>
                      <a:pt x="8309" y="15225"/>
                    </a:cubicBezTo>
                    <a:cubicBezTo>
                      <a:pt x="8355" y="15202"/>
                      <a:pt x="8378" y="15202"/>
                      <a:pt x="8401" y="15180"/>
                    </a:cubicBezTo>
                    <a:cubicBezTo>
                      <a:pt x="8378" y="15157"/>
                      <a:pt x="8355" y="15134"/>
                      <a:pt x="8332" y="15111"/>
                    </a:cubicBezTo>
                    <a:cubicBezTo>
                      <a:pt x="8309" y="15066"/>
                      <a:pt x="8287" y="14997"/>
                      <a:pt x="8264" y="14929"/>
                    </a:cubicBezTo>
                    <a:lnTo>
                      <a:pt x="8264" y="14906"/>
                    </a:lnTo>
                    <a:cubicBezTo>
                      <a:pt x="8241" y="14860"/>
                      <a:pt x="8218" y="14814"/>
                      <a:pt x="8172" y="14746"/>
                    </a:cubicBezTo>
                    <a:cubicBezTo>
                      <a:pt x="8081" y="14541"/>
                      <a:pt x="7990" y="14312"/>
                      <a:pt x="7898" y="14084"/>
                    </a:cubicBezTo>
                    <a:lnTo>
                      <a:pt x="7853" y="13970"/>
                    </a:lnTo>
                    <a:lnTo>
                      <a:pt x="7784" y="13810"/>
                    </a:lnTo>
                    <a:cubicBezTo>
                      <a:pt x="7739" y="13696"/>
                      <a:pt x="7693" y="13582"/>
                      <a:pt x="7647" y="13468"/>
                    </a:cubicBezTo>
                    <a:cubicBezTo>
                      <a:pt x="7579" y="13308"/>
                      <a:pt x="7510" y="13148"/>
                      <a:pt x="7442" y="12988"/>
                    </a:cubicBezTo>
                    <a:lnTo>
                      <a:pt x="7373" y="12851"/>
                    </a:lnTo>
                    <a:cubicBezTo>
                      <a:pt x="7328" y="12760"/>
                      <a:pt x="7259" y="12646"/>
                      <a:pt x="7214" y="12532"/>
                    </a:cubicBezTo>
                    <a:lnTo>
                      <a:pt x="7145" y="12372"/>
                    </a:lnTo>
                    <a:cubicBezTo>
                      <a:pt x="7100" y="12281"/>
                      <a:pt x="7054" y="12167"/>
                      <a:pt x="7008" y="12075"/>
                    </a:cubicBezTo>
                    <a:cubicBezTo>
                      <a:pt x="6940" y="11938"/>
                      <a:pt x="6894" y="11824"/>
                      <a:pt x="6826" y="11687"/>
                    </a:cubicBezTo>
                    <a:cubicBezTo>
                      <a:pt x="6734" y="11505"/>
                      <a:pt x="6666" y="11322"/>
                      <a:pt x="6575" y="11140"/>
                    </a:cubicBezTo>
                    <a:cubicBezTo>
                      <a:pt x="6506" y="10957"/>
                      <a:pt x="6438" y="10797"/>
                      <a:pt x="6369" y="10637"/>
                    </a:cubicBezTo>
                    <a:cubicBezTo>
                      <a:pt x="6346" y="10569"/>
                      <a:pt x="6301" y="10478"/>
                      <a:pt x="6278" y="10409"/>
                    </a:cubicBezTo>
                    <a:cubicBezTo>
                      <a:pt x="6232" y="10318"/>
                      <a:pt x="6187" y="10249"/>
                      <a:pt x="6164" y="10158"/>
                    </a:cubicBezTo>
                    <a:cubicBezTo>
                      <a:pt x="6072" y="9953"/>
                      <a:pt x="5981" y="9724"/>
                      <a:pt x="5890" y="9519"/>
                    </a:cubicBezTo>
                    <a:cubicBezTo>
                      <a:pt x="5844" y="9405"/>
                      <a:pt x="5799" y="9268"/>
                      <a:pt x="5753" y="9154"/>
                    </a:cubicBezTo>
                    <a:cubicBezTo>
                      <a:pt x="5684" y="8971"/>
                      <a:pt x="5593" y="8811"/>
                      <a:pt x="5525" y="8629"/>
                    </a:cubicBezTo>
                    <a:lnTo>
                      <a:pt x="5502" y="8583"/>
                    </a:lnTo>
                    <a:cubicBezTo>
                      <a:pt x="5433" y="8423"/>
                      <a:pt x="5365" y="8264"/>
                      <a:pt x="5296" y="8104"/>
                    </a:cubicBezTo>
                    <a:cubicBezTo>
                      <a:pt x="5228" y="7944"/>
                      <a:pt x="5159" y="7761"/>
                      <a:pt x="5068" y="7579"/>
                    </a:cubicBezTo>
                    <a:lnTo>
                      <a:pt x="4977" y="7373"/>
                    </a:lnTo>
                    <a:cubicBezTo>
                      <a:pt x="4931" y="7259"/>
                      <a:pt x="4886" y="7168"/>
                      <a:pt x="4840" y="7054"/>
                    </a:cubicBezTo>
                    <a:lnTo>
                      <a:pt x="4794" y="6963"/>
                    </a:lnTo>
                    <a:cubicBezTo>
                      <a:pt x="4771" y="6917"/>
                      <a:pt x="4749" y="6848"/>
                      <a:pt x="4726" y="6780"/>
                    </a:cubicBezTo>
                    <a:lnTo>
                      <a:pt x="4680" y="6689"/>
                    </a:lnTo>
                    <a:cubicBezTo>
                      <a:pt x="4657" y="6643"/>
                      <a:pt x="4634" y="6597"/>
                      <a:pt x="4612" y="6552"/>
                    </a:cubicBezTo>
                    <a:cubicBezTo>
                      <a:pt x="4589" y="6483"/>
                      <a:pt x="4566" y="6415"/>
                      <a:pt x="4543" y="6346"/>
                    </a:cubicBezTo>
                    <a:cubicBezTo>
                      <a:pt x="4498" y="6255"/>
                      <a:pt x="4452" y="6164"/>
                      <a:pt x="4406" y="6072"/>
                    </a:cubicBezTo>
                    <a:cubicBezTo>
                      <a:pt x="4338" y="5890"/>
                      <a:pt x="4269" y="5730"/>
                      <a:pt x="4178" y="5547"/>
                    </a:cubicBezTo>
                    <a:cubicBezTo>
                      <a:pt x="4109" y="5410"/>
                      <a:pt x="4064" y="5274"/>
                      <a:pt x="3995" y="5137"/>
                    </a:cubicBezTo>
                    <a:lnTo>
                      <a:pt x="3973" y="5045"/>
                    </a:lnTo>
                    <a:cubicBezTo>
                      <a:pt x="3904" y="4908"/>
                      <a:pt x="3836" y="4771"/>
                      <a:pt x="3790" y="4612"/>
                    </a:cubicBezTo>
                    <a:lnTo>
                      <a:pt x="3744" y="4543"/>
                    </a:lnTo>
                    <a:lnTo>
                      <a:pt x="3676" y="4360"/>
                    </a:lnTo>
                    <a:cubicBezTo>
                      <a:pt x="3630" y="4246"/>
                      <a:pt x="3584" y="4155"/>
                      <a:pt x="3539" y="4041"/>
                    </a:cubicBezTo>
                    <a:cubicBezTo>
                      <a:pt x="3470" y="3881"/>
                      <a:pt x="3402" y="3721"/>
                      <a:pt x="3356" y="3562"/>
                    </a:cubicBezTo>
                    <a:cubicBezTo>
                      <a:pt x="3333" y="3516"/>
                      <a:pt x="3311" y="3470"/>
                      <a:pt x="3288" y="3402"/>
                    </a:cubicBezTo>
                    <a:lnTo>
                      <a:pt x="3242" y="3311"/>
                    </a:lnTo>
                    <a:cubicBezTo>
                      <a:pt x="3219" y="3265"/>
                      <a:pt x="3196" y="3219"/>
                      <a:pt x="3196" y="3174"/>
                    </a:cubicBezTo>
                    <a:lnTo>
                      <a:pt x="3151" y="3059"/>
                    </a:lnTo>
                    <a:cubicBezTo>
                      <a:pt x="3082" y="2900"/>
                      <a:pt x="3014" y="2740"/>
                      <a:pt x="2923" y="2580"/>
                    </a:cubicBezTo>
                    <a:cubicBezTo>
                      <a:pt x="2877" y="2466"/>
                      <a:pt x="2831" y="2352"/>
                      <a:pt x="2786" y="2238"/>
                    </a:cubicBezTo>
                    <a:lnTo>
                      <a:pt x="2717" y="2101"/>
                    </a:lnTo>
                    <a:lnTo>
                      <a:pt x="2671" y="1964"/>
                    </a:lnTo>
                    <a:lnTo>
                      <a:pt x="2557" y="1690"/>
                    </a:lnTo>
                    <a:cubicBezTo>
                      <a:pt x="2512" y="1599"/>
                      <a:pt x="2489" y="1530"/>
                      <a:pt x="2443" y="1462"/>
                    </a:cubicBezTo>
                    <a:cubicBezTo>
                      <a:pt x="2420" y="1393"/>
                      <a:pt x="2398" y="1348"/>
                      <a:pt x="2375" y="1302"/>
                    </a:cubicBezTo>
                    <a:lnTo>
                      <a:pt x="2352" y="1233"/>
                    </a:lnTo>
                    <a:lnTo>
                      <a:pt x="2329" y="1188"/>
                    </a:lnTo>
                    <a:cubicBezTo>
                      <a:pt x="2306" y="1119"/>
                      <a:pt x="2283" y="1074"/>
                      <a:pt x="2261" y="1005"/>
                    </a:cubicBezTo>
                    <a:cubicBezTo>
                      <a:pt x="2261" y="960"/>
                      <a:pt x="2238" y="914"/>
                      <a:pt x="2215" y="868"/>
                    </a:cubicBezTo>
                    <a:lnTo>
                      <a:pt x="2192" y="800"/>
                    </a:lnTo>
                    <a:cubicBezTo>
                      <a:pt x="2169" y="708"/>
                      <a:pt x="2146" y="640"/>
                      <a:pt x="2101" y="549"/>
                    </a:cubicBezTo>
                    <a:lnTo>
                      <a:pt x="2078" y="480"/>
                    </a:lnTo>
                    <a:cubicBezTo>
                      <a:pt x="2078" y="412"/>
                      <a:pt x="2055" y="343"/>
                      <a:pt x="2010" y="275"/>
                    </a:cubicBezTo>
                    <a:cubicBezTo>
                      <a:pt x="2010" y="275"/>
                      <a:pt x="1987" y="252"/>
                      <a:pt x="1987" y="229"/>
                    </a:cubicBezTo>
                    <a:cubicBezTo>
                      <a:pt x="1941" y="183"/>
                      <a:pt x="1964" y="115"/>
                      <a:pt x="2010" y="92"/>
                    </a:cubicBezTo>
                    <a:cubicBezTo>
                      <a:pt x="2010" y="69"/>
                      <a:pt x="2032" y="69"/>
                      <a:pt x="2055" y="69"/>
                    </a:cubicBezTo>
                    <a:cubicBezTo>
                      <a:pt x="2101" y="69"/>
                      <a:pt x="2124" y="92"/>
                      <a:pt x="2124" y="115"/>
                    </a:cubicBezTo>
                    <a:cubicBezTo>
                      <a:pt x="2146" y="92"/>
                      <a:pt x="2146" y="92"/>
                      <a:pt x="2169" y="92"/>
                    </a:cubicBezTo>
                    <a:lnTo>
                      <a:pt x="2192" y="92"/>
                    </a:lnTo>
                    <a:cubicBezTo>
                      <a:pt x="2192" y="92"/>
                      <a:pt x="2169" y="92"/>
                      <a:pt x="2146" y="69"/>
                    </a:cubicBezTo>
                    <a:cubicBezTo>
                      <a:pt x="2124" y="69"/>
                      <a:pt x="2078" y="47"/>
                      <a:pt x="2055" y="24"/>
                    </a:cubicBezTo>
                    <a:cubicBezTo>
                      <a:pt x="2032" y="1"/>
                      <a:pt x="2032" y="1"/>
                      <a:pt x="2010" y="1"/>
                    </a:cubicBezTo>
                    <a:close/>
                  </a:path>
                </a:pathLst>
              </a:custGeom>
              <a:solidFill>
                <a:srgbClr val="FCD06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 name="Google Shape;7959;p34">
                <a:extLst>
                  <a:ext uri="{FF2B5EF4-FFF2-40B4-BE49-F238E27FC236}">
                    <a16:creationId xmlns:a16="http://schemas.microsoft.com/office/drawing/2014/main" id="{07BCF704-F726-322C-73FE-6AAFA3FA00F6}"/>
                  </a:ext>
                </a:extLst>
              </p:cNvPr>
              <p:cNvSpPr/>
              <p:nvPr/>
            </p:nvSpPr>
            <p:spPr>
              <a:xfrm>
                <a:off x="669802" y="1878857"/>
                <a:ext cx="533880" cy="349654"/>
              </a:xfrm>
              <a:custGeom>
                <a:avLst/>
                <a:gdLst/>
                <a:ahLst/>
                <a:cxnLst/>
                <a:rect l="l" t="t" r="r" b="b"/>
                <a:pathLst>
                  <a:path w="9656" h="6324" extrusionOk="0">
                    <a:moveTo>
                      <a:pt x="8332" y="1"/>
                    </a:moveTo>
                    <a:cubicBezTo>
                      <a:pt x="8286" y="1"/>
                      <a:pt x="8263" y="24"/>
                      <a:pt x="8218" y="47"/>
                    </a:cubicBezTo>
                    <a:cubicBezTo>
                      <a:pt x="8172" y="69"/>
                      <a:pt x="8104" y="115"/>
                      <a:pt x="8058" y="161"/>
                    </a:cubicBezTo>
                    <a:lnTo>
                      <a:pt x="8035" y="183"/>
                    </a:lnTo>
                    <a:lnTo>
                      <a:pt x="7967" y="229"/>
                    </a:lnTo>
                    <a:cubicBezTo>
                      <a:pt x="7898" y="298"/>
                      <a:pt x="7830" y="343"/>
                      <a:pt x="7784" y="389"/>
                    </a:cubicBezTo>
                    <a:cubicBezTo>
                      <a:pt x="7716" y="435"/>
                      <a:pt x="7670" y="480"/>
                      <a:pt x="7601" y="503"/>
                    </a:cubicBezTo>
                    <a:lnTo>
                      <a:pt x="7579" y="526"/>
                    </a:lnTo>
                    <a:cubicBezTo>
                      <a:pt x="7533" y="549"/>
                      <a:pt x="7464" y="594"/>
                      <a:pt x="7419" y="617"/>
                    </a:cubicBezTo>
                    <a:cubicBezTo>
                      <a:pt x="7350" y="686"/>
                      <a:pt x="7259" y="754"/>
                      <a:pt x="7191" y="823"/>
                    </a:cubicBezTo>
                    <a:lnTo>
                      <a:pt x="7122" y="868"/>
                    </a:lnTo>
                    <a:cubicBezTo>
                      <a:pt x="7099" y="868"/>
                      <a:pt x="7099" y="868"/>
                      <a:pt x="7099" y="891"/>
                    </a:cubicBezTo>
                    <a:lnTo>
                      <a:pt x="7054" y="891"/>
                    </a:lnTo>
                    <a:cubicBezTo>
                      <a:pt x="7031" y="937"/>
                      <a:pt x="6985" y="960"/>
                      <a:pt x="6962" y="982"/>
                    </a:cubicBezTo>
                    <a:cubicBezTo>
                      <a:pt x="6917" y="1005"/>
                      <a:pt x="6894" y="1005"/>
                      <a:pt x="6871" y="1028"/>
                    </a:cubicBezTo>
                    <a:lnTo>
                      <a:pt x="6825" y="1051"/>
                    </a:lnTo>
                    <a:lnTo>
                      <a:pt x="6780" y="1096"/>
                    </a:lnTo>
                    <a:cubicBezTo>
                      <a:pt x="6688" y="1142"/>
                      <a:pt x="6620" y="1188"/>
                      <a:pt x="6551" y="1233"/>
                    </a:cubicBezTo>
                    <a:lnTo>
                      <a:pt x="6415" y="1302"/>
                    </a:lnTo>
                    <a:lnTo>
                      <a:pt x="6278" y="1370"/>
                    </a:lnTo>
                    <a:cubicBezTo>
                      <a:pt x="6232" y="1393"/>
                      <a:pt x="6163" y="1439"/>
                      <a:pt x="6095" y="1485"/>
                    </a:cubicBezTo>
                    <a:lnTo>
                      <a:pt x="6026" y="1530"/>
                    </a:lnTo>
                    <a:cubicBezTo>
                      <a:pt x="5890" y="1621"/>
                      <a:pt x="5707" y="1736"/>
                      <a:pt x="5524" y="1827"/>
                    </a:cubicBezTo>
                    <a:cubicBezTo>
                      <a:pt x="5342" y="1918"/>
                      <a:pt x="5182" y="1987"/>
                      <a:pt x="4999" y="2078"/>
                    </a:cubicBezTo>
                    <a:lnTo>
                      <a:pt x="4954" y="2101"/>
                    </a:lnTo>
                    <a:lnTo>
                      <a:pt x="4908" y="2101"/>
                    </a:lnTo>
                    <a:lnTo>
                      <a:pt x="4862" y="2124"/>
                    </a:lnTo>
                    <a:lnTo>
                      <a:pt x="4794" y="2169"/>
                    </a:lnTo>
                    <a:lnTo>
                      <a:pt x="4771" y="2169"/>
                    </a:lnTo>
                    <a:lnTo>
                      <a:pt x="4748" y="2192"/>
                    </a:lnTo>
                    <a:cubicBezTo>
                      <a:pt x="4680" y="2215"/>
                      <a:pt x="4611" y="2261"/>
                      <a:pt x="4543" y="2283"/>
                    </a:cubicBezTo>
                    <a:cubicBezTo>
                      <a:pt x="4497" y="2306"/>
                      <a:pt x="4474" y="2329"/>
                      <a:pt x="4429" y="2329"/>
                    </a:cubicBezTo>
                    <a:cubicBezTo>
                      <a:pt x="4383" y="2352"/>
                      <a:pt x="4337" y="2375"/>
                      <a:pt x="4292" y="2375"/>
                    </a:cubicBezTo>
                    <a:cubicBezTo>
                      <a:pt x="4246" y="2420"/>
                      <a:pt x="4178" y="2443"/>
                      <a:pt x="4109" y="2466"/>
                    </a:cubicBezTo>
                    <a:cubicBezTo>
                      <a:pt x="4041" y="2489"/>
                      <a:pt x="3972" y="2512"/>
                      <a:pt x="3904" y="2557"/>
                    </a:cubicBezTo>
                    <a:cubicBezTo>
                      <a:pt x="3858" y="2557"/>
                      <a:pt x="3812" y="2580"/>
                      <a:pt x="3767" y="2603"/>
                    </a:cubicBezTo>
                    <a:lnTo>
                      <a:pt x="3698" y="2649"/>
                    </a:lnTo>
                    <a:cubicBezTo>
                      <a:pt x="3607" y="2694"/>
                      <a:pt x="3516" y="2717"/>
                      <a:pt x="3424" y="2740"/>
                    </a:cubicBezTo>
                    <a:cubicBezTo>
                      <a:pt x="3333" y="2763"/>
                      <a:pt x="3265" y="2786"/>
                      <a:pt x="3196" y="2831"/>
                    </a:cubicBezTo>
                    <a:lnTo>
                      <a:pt x="3128" y="2854"/>
                    </a:lnTo>
                    <a:cubicBezTo>
                      <a:pt x="3082" y="2877"/>
                      <a:pt x="3036" y="2900"/>
                      <a:pt x="2991" y="2922"/>
                    </a:cubicBezTo>
                    <a:cubicBezTo>
                      <a:pt x="2968" y="2922"/>
                      <a:pt x="2922" y="2945"/>
                      <a:pt x="2877" y="2945"/>
                    </a:cubicBezTo>
                    <a:lnTo>
                      <a:pt x="2831" y="2945"/>
                    </a:lnTo>
                    <a:cubicBezTo>
                      <a:pt x="2808" y="2922"/>
                      <a:pt x="2785" y="2922"/>
                      <a:pt x="2740" y="2900"/>
                    </a:cubicBezTo>
                    <a:cubicBezTo>
                      <a:pt x="2717" y="2922"/>
                      <a:pt x="2694" y="2922"/>
                      <a:pt x="2648" y="2945"/>
                    </a:cubicBezTo>
                    <a:cubicBezTo>
                      <a:pt x="2580" y="2968"/>
                      <a:pt x="2489" y="3014"/>
                      <a:pt x="2397" y="3037"/>
                    </a:cubicBezTo>
                    <a:cubicBezTo>
                      <a:pt x="2352" y="3059"/>
                      <a:pt x="2283" y="3082"/>
                      <a:pt x="2237" y="3105"/>
                    </a:cubicBezTo>
                    <a:cubicBezTo>
                      <a:pt x="2123" y="3128"/>
                      <a:pt x="2009" y="3174"/>
                      <a:pt x="1918" y="3219"/>
                    </a:cubicBezTo>
                    <a:lnTo>
                      <a:pt x="1781" y="3242"/>
                    </a:lnTo>
                    <a:lnTo>
                      <a:pt x="1667" y="3288"/>
                    </a:lnTo>
                    <a:cubicBezTo>
                      <a:pt x="1621" y="3311"/>
                      <a:pt x="1576" y="3311"/>
                      <a:pt x="1530" y="3333"/>
                    </a:cubicBezTo>
                    <a:lnTo>
                      <a:pt x="1416" y="3356"/>
                    </a:lnTo>
                    <a:cubicBezTo>
                      <a:pt x="1370" y="3356"/>
                      <a:pt x="1324" y="3379"/>
                      <a:pt x="1279" y="3379"/>
                    </a:cubicBezTo>
                    <a:lnTo>
                      <a:pt x="1233" y="3402"/>
                    </a:lnTo>
                    <a:lnTo>
                      <a:pt x="1165" y="3402"/>
                    </a:lnTo>
                    <a:cubicBezTo>
                      <a:pt x="1119" y="3425"/>
                      <a:pt x="1051" y="3425"/>
                      <a:pt x="1005" y="3447"/>
                    </a:cubicBezTo>
                    <a:cubicBezTo>
                      <a:pt x="959" y="3447"/>
                      <a:pt x="914" y="3447"/>
                      <a:pt x="891" y="3470"/>
                    </a:cubicBezTo>
                    <a:lnTo>
                      <a:pt x="868" y="3470"/>
                    </a:lnTo>
                    <a:cubicBezTo>
                      <a:pt x="799" y="3470"/>
                      <a:pt x="731" y="3470"/>
                      <a:pt x="663" y="3493"/>
                    </a:cubicBezTo>
                    <a:lnTo>
                      <a:pt x="457" y="3493"/>
                    </a:lnTo>
                    <a:cubicBezTo>
                      <a:pt x="457" y="3447"/>
                      <a:pt x="434" y="3425"/>
                      <a:pt x="411" y="3402"/>
                    </a:cubicBezTo>
                    <a:lnTo>
                      <a:pt x="366" y="3402"/>
                    </a:lnTo>
                    <a:cubicBezTo>
                      <a:pt x="343" y="3402"/>
                      <a:pt x="343" y="3402"/>
                      <a:pt x="320" y="3425"/>
                    </a:cubicBezTo>
                    <a:cubicBezTo>
                      <a:pt x="297" y="3425"/>
                      <a:pt x="297" y="3447"/>
                      <a:pt x="274" y="3470"/>
                    </a:cubicBezTo>
                    <a:cubicBezTo>
                      <a:pt x="274" y="3470"/>
                      <a:pt x="252" y="3493"/>
                      <a:pt x="229" y="3493"/>
                    </a:cubicBezTo>
                    <a:cubicBezTo>
                      <a:pt x="206" y="3539"/>
                      <a:pt x="183" y="3562"/>
                      <a:pt x="160" y="3607"/>
                    </a:cubicBezTo>
                    <a:cubicBezTo>
                      <a:pt x="160" y="3607"/>
                      <a:pt x="138" y="3630"/>
                      <a:pt x="138" y="3653"/>
                    </a:cubicBezTo>
                    <a:lnTo>
                      <a:pt x="115" y="3721"/>
                    </a:lnTo>
                    <a:lnTo>
                      <a:pt x="92" y="3790"/>
                    </a:lnTo>
                    <a:lnTo>
                      <a:pt x="69" y="3813"/>
                    </a:lnTo>
                    <a:lnTo>
                      <a:pt x="92" y="3813"/>
                    </a:lnTo>
                    <a:cubicBezTo>
                      <a:pt x="69" y="3858"/>
                      <a:pt x="46" y="3881"/>
                      <a:pt x="23" y="3927"/>
                    </a:cubicBezTo>
                    <a:cubicBezTo>
                      <a:pt x="23" y="3972"/>
                      <a:pt x="23" y="4018"/>
                      <a:pt x="23" y="4041"/>
                    </a:cubicBezTo>
                    <a:lnTo>
                      <a:pt x="1" y="4064"/>
                    </a:lnTo>
                    <a:cubicBezTo>
                      <a:pt x="1" y="4132"/>
                      <a:pt x="1" y="4178"/>
                      <a:pt x="1" y="4224"/>
                    </a:cubicBezTo>
                    <a:cubicBezTo>
                      <a:pt x="1" y="4292"/>
                      <a:pt x="1" y="4360"/>
                      <a:pt x="23" y="4429"/>
                    </a:cubicBezTo>
                    <a:cubicBezTo>
                      <a:pt x="46" y="4543"/>
                      <a:pt x="115" y="4657"/>
                      <a:pt x="229" y="4749"/>
                    </a:cubicBezTo>
                    <a:cubicBezTo>
                      <a:pt x="252" y="4794"/>
                      <a:pt x="297" y="4817"/>
                      <a:pt x="320" y="4863"/>
                    </a:cubicBezTo>
                    <a:cubicBezTo>
                      <a:pt x="366" y="4885"/>
                      <a:pt x="411" y="4908"/>
                      <a:pt x="457" y="4954"/>
                    </a:cubicBezTo>
                    <a:lnTo>
                      <a:pt x="480" y="4977"/>
                    </a:lnTo>
                    <a:cubicBezTo>
                      <a:pt x="503" y="5000"/>
                      <a:pt x="526" y="5000"/>
                      <a:pt x="526" y="5022"/>
                    </a:cubicBezTo>
                    <a:cubicBezTo>
                      <a:pt x="548" y="5022"/>
                      <a:pt x="548" y="5022"/>
                      <a:pt x="548" y="5045"/>
                    </a:cubicBezTo>
                    <a:lnTo>
                      <a:pt x="571" y="5068"/>
                    </a:lnTo>
                    <a:cubicBezTo>
                      <a:pt x="548" y="5091"/>
                      <a:pt x="548" y="5137"/>
                      <a:pt x="548" y="5159"/>
                    </a:cubicBezTo>
                    <a:cubicBezTo>
                      <a:pt x="548" y="5205"/>
                      <a:pt x="526" y="5228"/>
                      <a:pt x="526" y="5251"/>
                    </a:cubicBezTo>
                    <a:cubicBezTo>
                      <a:pt x="526" y="5273"/>
                      <a:pt x="526" y="5296"/>
                      <a:pt x="526" y="5319"/>
                    </a:cubicBezTo>
                    <a:cubicBezTo>
                      <a:pt x="526" y="5342"/>
                      <a:pt x="526" y="5388"/>
                      <a:pt x="503" y="5410"/>
                    </a:cubicBezTo>
                    <a:cubicBezTo>
                      <a:pt x="503" y="5502"/>
                      <a:pt x="503" y="5570"/>
                      <a:pt x="526" y="5662"/>
                    </a:cubicBezTo>
                    <a:cubicBezTo>
                      <a:pt x="548" y="5707"/>
                      <a:pt x="571" y="5776"/>
                      <a:pt x="617" y="5844"/>
                    </a:cubicBezTo>
                    <a:cubicBezTo>
                      <a:pt x="663" y="5935"/>
                      <a:pt x="754" y="6004"/>
                      <a:pt x="822" y="6050"/>
                    </a:cubicBezTo>
                    <a:cubicBezTo>
                      <a:pt x="891" y="6095"/>
                      <a:pt x="959" y="6118"/>
                      <a:pt x="1028" y="6164"/>
                    </a:cubicBezTo>
                    <a:cubicBezTo>
                      <a:pt x="1119" y="6187"/>
                      <a:pt x="1210" y="6232"/>
                      <a:pt x="1302" y="6255"/>
                    </a:cubicBezTo>
                    <a:cubicBezTo>
                      <a:pt x="1347" y="6278"/>
                      <a:pt x="1393" y="6278"/>
                      <a:pt x="1461" y="6278"/>
                    </a:cubicBezTo>
                    <a:cubicBezTo>
                      <a:pt x="1461" y="6278"/>
                      <a:pt x="1461" y="6278"/>
                      <a:pt x="1461" y="6255"/>
                    </a:cubicBezTo>
                    <a:cubicBezTo>
                      <a:pt x="1484" y="6209"/>
                      <a:pt x="1530" y="6187"/>
                      <a:pt x="1576" y="6164"/>
                    </a:cubicBezTo>
                    <a:lnTo>
                      <a:pt x="1621" y="6164"/>
                    </a:lnTo>
                    <a:cubicBezTo>
                      <a:pt x="1667" y="6164"/>
                      <a:pt x="1690" y="6164"/>
                      <a:pt x="1712" y="6187"/>
                    </a:cubicBezTo>
                    <a:cubicBezTo>
                      <a:pt x="1758" y="6209"/>
                      <a:pt x="1781" y="6255"/>
                      <a:pt x="1804" y="6278"/>
                    </a:cubicBezTo>
                    <a:lnTo>
                      <a:pt x="1827" y="6323"/>
                    </a:lnTo>
                    <a:lnTo>
                      <a:pt x="1849" y="6323"/>
                    </a:lnTo>
                    <a:cubicBezTo>
                      <a:pt x="1895" y="6323"/>
                      <a:pt x="1964" y="6323"/>
                      <a:pt x="2009" y="6301"/>
                    </a:cubicBezTo>
                    <a:cubicBezTo>
                      <a:pt x="2101" y="6301"/>
                      <a:pt x="2169" y="6278"/>
                      <a:pt x="2237" y="6278"/>
                    </a:cubicBezTo>
                    <a:lnTo>
                      <a:pt x="2283" y="6255"/>
                    </a:lnTo>
                    <a:cubicBezTo>
                      <a:pt x="2374" y="6232"/>
                      <a:pt x="2443" y="6232"/>
                      <a:pt x="2534" y="6209"/>
                    </a:cubicBezTo>
                    <a:lnTo>
                      <a:pt x="2648" y="6209"/>
                    </a:lnTo>
                    <a:cubicBezTo>
                      <a:pt x="2740" y="6187"/>
                      <a:pt x="2854" y="6164"/>
                      <a:pt x="2945" y="6141"/>
                    </a:cubicBezTo>
                    <a:cubicBezTo>
                      <a:pt x="3059" y="6141"/>
                      <a:pt x="3150" y="6118"/>
                      <a:pt x="3242" y="6095"/>
                    </a:cubicBezTo>
                    <a:lnTo>
                      <a:pt x="3379" y="6050"/>
                    </a:lnTo>
                    <a:cubicBezTo>
                      <a:pt x="3539" y="6027"/>
                      <a:pt x="3675" y="5981"/>
                      <a:pt x="3812" y="5935"/>
                    </a:cubicBezTo>
                    <a:lnTo>
                      <a:pt x="3904" y="5913"/>
                    </a:lnTo>
                    <a:cubicBezTo>
                      <a:pt x="3995" y="5890"/>
                      <a:pt x="4086" y="5844"/>
                      <a:pt x="4155" y="5821"/>
                    </a:cubicBezTo>
                    <a:lnTo>
                      <a:pt x="4200" y="5821"/>
                    </a:lnTo>
                    <a:cubicBezTo>
                      <a:pt x="4223" y="5798"/>
                      <a:pt x="4269" y="5798"/>
                      <a:pt x="4292" y="5776"/>
                    </a:cubicBezTo>
                    <a:lnTo>
                      <a:pt x="4337" y="5776"/>
                    </a:lnTo>
                    <a:cubicBezTo>
                      <a:pt x="4360" y="5753"/>
                      <a:pt x="4383" y="5753"/>
                      <a:pt x="4406" y="5753"/>
                    </a:cubicBezTo>
                    <a:cubicBezTo>
                      <a:pt x="4520" y="5707"/>
                      <a:pt x="4611" y="5684"/>
                      <a:pt x="4725" y="5639"/>
                    </a:cubicBezTo>
                    <a:lnTo>
                      <a:pt x="4908" y="5570"/>
                    </a:lnTo>
                    <a:cubicBezTo>
                      <a:pt x="5068" y="5525"/>
                      <a:pt x="5205" y="5479"/>
                      <a:pt x="5365" y="5410"/>
                    </a:cubicBezTo>
                    <a:lnTo>
                      <a:pt x="5387" y="5388"/>
                    </a:lnTo>
                    <a:cubicBezTo>
                      <a:pt x="5570" y="5319"/>
                      <a:pt x="5730" y="5251"/>
                      <a:pt x="5912" y="5159"/>
                    </a:cubicBezTo>
                    <a:cubicBezTo>
                      <a:pt x="6095" y="5091"/>
                      <a:pt x="6255" y="5000"/>
                      <a:pt x="6437" y="4908"/>
                    </a:cubicBezTo>
                    <a:cubicBezTo>
                      <a:pt x="6597" y="4840"/>
                      <a:pt x="6734" y="4749"/>
                      <a:pt x="6848" y="4680"/>
                    </a:cubicBezTo>
                    <a:lnTo>
                      <a:pt x="7191" y="4497"/>
                    </a:lnTo>
                    <a:lnTo>
                      <a:pt x="7305" y="4406"/>
                    </a:lnTo>
                    <a:cubicBezTo>
                      <a:pt x="7601" y="4246"/>
                      <a:pt x="7875" y="4064"/>
                      <a:pt x="8149" y="3858"/>
                    </a:cubicBezTo>
                    <a:cubicBezTo>
                      <a:pt x="8218" y="3790"/>
                      <a:pt x="8286" y="3744"/>
                      <a:pt x="8355" y="3676"/>
                    </a:cubicBezTo>
                    <a:cubicBezTo>
                      <a:pt x="8400" y="3653"/>
                      <a:pt x="8423" y="3630"/>
                      <a:pt x="8446" y="3584"/>
                    </a:cubicBezTo>
                    <a:lnTo>
                      <a:pt x="8492" y="3562"/>
                    </a:lnTo>
                    <a:cubicBezTo>
                      <a:pt x="8514" y="3539"/>
                      <a:pt x="8537" y="3516"/>
                      <a:pt x="8560" y="3493"/>
                    </a:cubicBezTo>
                    <a:lnTo>
                      <a:pt x="8606" y="3470"/>
                    </a:lnTo>
                    <a:cubicBezTo>
                      <a:pt x="8697" y="3379"/>
                      <a:pt x="8788" y="3265"/>
                      <a:pt x="8880" y="3174"/>
                    </a:cubicBezTo>
                    <a:cubicBezTo>
                      <a:pt x="8948" y="3082"/>
                      <a:pt x="9017" y="3014"/>
                      <a:pt x="9085" y="2922"/>
                    </a:cubicBezTo>
                    <a:cubicBezTo>
                      <a:pt x="9131" y="2877"/>
                      <a:pt x="9176" y="2831"/>
                      <a:pt x="9199" y="2786"/>
                    </a:cubicBezTo>
                    <a:cubicBezTo>
                      <a:pt x="9222" y="2763"/>
                      <a:pt x="9245" y="2740"/>
                      <a:pt x="9245" y="2740"/>
                    </a:cubicBezTo>
                    <a:cubicBezTo>
                      <a:pt x="9268" y="2717"/>
                      <a:pt x="9290" y="2694"/>
                      <a:pt x="9336" y="2671"/>
                    </a:cubicBezTo>
                    <a:cubicBezTo>
                      <a:pt x="9359" y="2649"/>
                      <a:pt x="9382" y="2626"/>
                      <a:pt x="9427" y="2626"/>
                    </a:cubicBezTo>
                    <a:cubicBezTo>
                      <a:pt x="9496" y="2512"/>
                      <a:pt x="9564" y="2398"/>
                      <a:pt x="9587" y="2283"/>
                    </a:cubicBezTo>
                    <a:cubicBezTo>
                      <a:pt x="9610" y="2238"/>
                      <a:pt x="9633" y="2169"/>
                      <a:pt x="9633" y="2124"/>
                    </a:cubicBezTo>
                    <a:cubicBezTo>
                      <a:pt x="9656" y="2078"/>
                      <a:pt x="9656" y="2032"/>
                      <a:pt x="9656" y="1987"/>
                    </a:cubicBezTo>
                    <a:cubicBezTo>
                      <a:pt x="9656" y="1964"/>
                      <a:pt x="9656" y="1918"/>
                      <a:pt x="9656" y="1873"/>
                    </a:cubicBezTo>
                    <a:lnTo>
                      <a:pt x="9656" y="1827"/>
                    </a:lnTo>
                    <a:cubicBezTo>
                      <a:pt x="9633" y="1758"/>
                      <a:pt x="9633" y="1690"/>
                      <a:pt x="9587" y="1621"/>
                    </a:cubicBezTo>
                    <a:cubicBezTo>
                      <a:pt x="9587" y="1576"/>
                      <a:pt x="9564" y="1553"/>
                      <a:pt x="9542" y="1507"/>
                    </a:cubicBezTo>
                    <a:cubicBezTo>
                      <a:pt x="9496" y="1462"/>
                      <a:pt x="9473" y="1416"/>
                      <a:pt x="9427" y="1393"/>
                    </a:cubicBezTo>
                    <a:cubicBezTo>
                      <a:pt x="9427" y="1370"/>
                      <a:pt x="9405" y="1348"/>
                      <a:pt x="9382" y="1325"/>
                    </a:cubicBezTo>
                    <a:cubicBezTo>
                      <a:pt x="9313" y="1279"/>
                      <a:pt x="9245" y="1233"/>
                      <a:pt x="9154" y="1188"/>
                    </a:cubicBezTo>
                    <a:cubicBezTo>
                      <a:pt x="9108" y="1188"/>
                      <a:pt x="9062" y="1165"/>
                      <a:pt x="9017" y="1165"/>
                    </a:cubicBezTo>
                    <a:lnTo>
                      <a:pt x="8971" y="1142"/>
                    </a:lnTo>
                    <a:lnTo>
                      <a:pt x="8971" y="1119"/>
                    </a:lnTo>
                    <a:lnTo>
                      <a:pt x="8971" y="1096"/>
                    </a:lnTo>
                    <a:cubicBezTo>
                      <a:pt x="8971" y="1096"/>
                      <a:pt x="8971" y="1074"/>
                      <a:pt x="8971" y="1074"/>
                    </a:cubicBezTo>
                    <a:lnTo>
                      <a:pt x="8994" y="1005"/>
                    </a:lnTo>
                    <a:lnTo>
                      <a:pt x="8994" y="937"/>
                    </a:lnTo>
                    <a:cubicBezTo>
                      <a:pt x="8994" y="914"/>
                      <a:pt x="9017" y="891"/>
                      <a:pt x="9017" y="868"/>
                    </a:cubicBezTo>
                    <a:cubicBezTo>
                      <a:pt x="9017" y="823"/>
                      <a:pt x="9017" y="800"/>
                      <a:pt x="9017" y="777"/>
                    </a:cubicBezTo>
                    <a:cubicBezTo>
                      <a:pt x="9017" y="731"/>
                      <a:pt x="9017" y="686"/>
                      <a:pt x="9017" y="663"/>
                    </a:cubicBezTo>
                    <a:cubicBezTo>
                      <a:pt x="9017" y="594"/>
                      <a:pt x="8994" y="526"/>
                      <a:pt x="8971" y="435"/>
                    </a:cubicBezTo>
                    <a:cubicBezTo>
                      <a:pt x="8948" y="389"/>
                      <a:pt x="8925" y="320"/>
                      <a:pt x="8902" y="275"/>
                    </a:cubicBezTo>
                    <a:cubicBezTo>
                      <a:pt x="8880" y="252"/>
                      <a:pt x="8834" y="206"/>
                      <a:pt x="8811" y="183"/>
                    </a:cubicBezTo>
                    <a:cubicBezTo>
                      <a:pt x="8788" y="161"/>
                      <a:pt x="8766" y="138"/>
                      <a:pt x="8743" y="115"/>
                    </a:cubicBezTo>
                    <a:cubicBezTo>
                      <a:pt x="8629" y="47"/>
                      <a:pt x="8560" y="24"/>
                      <a:pt x="8469" y="1"/>
                    </a:cubicBezTo>
                    <a:close/>
                  </a:path>
                </a:pathLst>
              </a:custGeom>
              <a:solidFill>
                <a:srgbClr val="DCDCD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 name="Google Shape;7960;p34">
                <a:extLst>
                  <a:ext uri="{FF2B5EF4-FFF2-40B4-BE49-F238E27FC236}">
                    <a16:creationId xmlns:a16="http://schemas.microsoft.com/office/drawing/2014/main" id="{1525CDFC-889F-819B-062D-5050EC83C6AC}"/>
                  </a:ext>
                </a:extLst>
              </p:cNvPr>
              <p:cNvSpPr/>
              <p:nvPr/>
            </p:nvSpPr>
            <p:spPr>
              <a:xfrm>
                <a:off x="749310" y="2023995"/>
                <a:ext cx="557876" cy="444310"/>
              </a:xfrm>
              <a:custGeom>
                <a:avLst/>
                <a:gdLst/>
                <a:ahLst/>
                <a:cxnLst/>
                <a:rect l="l" t="t" r="r" b="b"/>
                <a:pathLst>
                  <a:path w="10090" h="8036" extrusionOk="0">
                    <a:moveTo>
                      <a:pt x="8012" y="1"/>
                    </a:moveTo>
                    <a:cubicBezTo>
                      <a:pt x="7967" y="1"/>
                      <a:pt x="7921" y="24"/>
                      <a:pt x="7898" y="46"/>
                    </a:cubicBezTo>
                    <a:cubicBezTo>
                      <a:pt x="7852" y="69"/>
                      <a:pt x="7830" y="92"/>
                      <a:pt x="7807" y="115"/>
                    </a:cubicBezTo>
                    <a:cubicBezTo>
                      <a:pt x="7807" y="138"/>
                      <a:pt x="7784" y="138"/>
                      <a:pt x="7761" y="161"/>
                    </a:cubicBezTo>
                    <a:cubicBezTo>
                      <a:pt x="7738" y="206"/>
                      <a:pt x="7693" y="252"/>
                      <a:pt x="7647" y="297"/>
                    </a:cubicBezTo>
                    <a:cubicBezTo>
                      <a:pt x="7579" y="389"/>
                      <a:pt x="7510" y="457"/>
                      <a:pt x="7442" y="549"/>
                    </a:cubicBezTo>
                    <a:cubicBezTo>
                      <a:pt x="7350" y="640"/>
                      <a:pt x="7259" y="754"/>
                      <a:pt x="7168" y="845"/>
                    </a:cubicBezTo>
                    <a:lnTo>
                      <a:pt x="7122" y="868"/>
                    </a:lnTo>
                    <a:cubicBezTo>
                      <a:pt x="7099" y="891"/>
                      <a:pt x="7076" y="914"/>
                      <a:pt x="7054" y="937"/>
                    </a:cubicBezTo>
                    <a:lnTo>
                      <a:pt x="7008" y="959"/>
                    </a:lnTo>
                    <a:cubicBezTo>
                      <a:pt x="6985" y="1005"/>
                      <a:pt x="6962" y="1028"/>
                      <a:pt x="6917" y="1051"/>
                    </a:cubicBezTo>
                    <a:cubicBezTo>
                      <a:pt x="6848" y="1119"/>
                      <a:pt x="6780" y="1165"/>
                      <a:pt x="6711" y="1233"/>
                    </a:cubicBezTo>
                    <a:cubicBezTo>
                      <a:pt x="6437" y="1439"/>
                      <a:pt x="6163" y="1621"/>
                      <a:pt x="5867" y="1781"/>
                    </a:cubicBezTo>
                    <a:lnTo>
                      <a:pt x="5753" y="1872"/>
                    </a:lnTo>
                    <a:lnTo>
                      <a:pt x="5410" y="2055"/>
                    </a:lnTo>
                    <a:cubicBezTo>
                      <a:pt x="5296" y="2124"/>
                      <a:pt x="5159" y="2215"/>
                      <a:pt x="4999" y="2283"/>
                    </a:cubicBezTo>
                    <a:cubicBezTo>
                      <a:pt x="4817" y="2375"/>
                      <a:pt x="4657" y="2466"/>
                      <a:pt x="4474" y="2534"/>
                    </a:cubicBezTo>
                    <a:cubicBezTo>
                      <a:pt x="4292" y="2626"/>
                      <a:pt x="4132" y="2694"/>
                      <a:pt x="3949" y="2763"/>
                    </a:cubicBezTo>
                    <a:lnTo>
                      <a:pt x="3927" y="2785"/>
                    </a:lnTo>
                    <a:cubicBezTo>
                      <a:pt x="3767" y="2854"/>
                      <a:pt x="3630" y="2900"/>
                      <a:pt x="3470" y="2945"/>
                    </a:cubicBezTo>
                    <a:lnTo>
                      <a:pt x="3287" y="3014"/>
                    </a:lnTo>
                    <a:cubicBezTo>
                      <a:pt x="3173" y="3059"/>
                      <a:pt x="3082" y="3082"/>
                      <a:pt x="2968" y="3128"/>
                    </a:cubicBezTo>
                    <a:cubicBezTo>
                      <a:pt x="2945" y="3128"/>
                      <a:pt x="2922" y="3128"/>
                      <a:pt x="2899" y="3151"/>
                    </a:cubicBezTo>
                    <a:lnTo>
                      <a:pt x="2854" y="3151"/>
                    </a:lnTo>
                    <a:cubicBezTo>
                      <a:pt x="2831" y="3173"/>
                      <a:pt x="2785" y="3173"/>
                      <a:pt x="2762" y="3196"/>
                    </a:cubicBezTo>
                    <a:lnTo>
                      <a:pt x="2717" y="3196"/>
                    </a:lnTo>
                    <a:cubicBezTo>
                      <a:pt x="2648" y="3219"/>
                      <a:pt x="2557" y="3265"/>
                      <a:pt x="2466" y="3288"/>
                    </a:cubicBezTo>
                    <a:lnTo>
                      <a:pt x="2374" y="3310"/>
                    </a:lnTo>
                    <a:cubicBezTo>
                      <a:pt x="2237" y="3356"/>
                      <a:pt x="2101" y="3402"/>
                      <a:pt x="1941" y="3425"/>
                    </a:cubicBezTo>
                    <a:lnTo>
                      <a:pt x="1804" y="3470"/>
                    </a:lnTo>
                    <a:cubicBezTo>
                      <a:pt x="1712" y="3493"/>
                      <a:pt x="1621" y="3516"/>
                      <a:pt x="1507" y="3516"/>
                    </a:cubicBezTo>
                    <a:cubicBezTo>
                      <a:pt x="1416" y="3539"/>
                      <a:pt x="1302" y="3562"/>
                      <a:pt x="1210" y="3584"/>
                    </a:cubicBezTo>
                    <a:lnTo>
                      <a:pt x="1096" y="3584"/>
                    </a:lnTo>
                    <a:cubicBezTo>
                      <a:pt x="1005" y="3607"/>
                      <a:pt x="936" y="3607"/>
                      <a:pt x="845" y="3630"/>
                    </a:cubicBezTo>
                    <a:lnTo>
                      <a:pt x="799" y="3653"/>
                    </a:lnTo>
                    <a:cubicBezTo>
                      <a:pt x="708" y="3653"/>
                      <a:pt x="617" y="3676"/>
                      <a:pt x="526" y="3698"/>
                    </a:cubicBezTo>
                    <a:lnTo>
                      <a:pt x="389" y="3698"/>
                    </a:lnTo>
                    <a:lnTo>
                      <a:pt x="366" y="3653"/>
                    </a:lnTo>
                    <a:cubicBezTo>
                      <a:pt x="343" y="3630"/>
                      <a:pt x="320" y="3584"/>
                      <a:pt x="274" y="3562"/>
                    </a:cubicBezTo>
                    <a:cubicBezTo>
                      <a:pt x="252" y="3539"/>
                      <a:pt x="229" y="3539"/>
                      <a:pt x="183" y="3539"/>
                    </a:cubicBezTo>
                    <a:lnTo>
                      <a:pt x="138" y="3539"/>
                    </a:lnTo>
                    <a:cubicBezTo>
                      <a:pt x="92" y="3562"/>
                      <a:pt x="46" y="3584"/>
                      <a:pt x="23" y="3630"/>
                    </a:cubicBezTo>
                    <a:cubicBezTo>
                      <a:pt x="1" y="3676"/>
                      <a:pt x="1" y="3721"/>
                      <a:pt x="1" y="3790"/>
                    </a:cubicBezTo>
                    <a:cubicBezTo>
                      <a:pt x="23" y="3813"/>
                      <a:pt x="23" y="3835"/>
                      <a:pt x="46" y="3881"/>
                    </a:cubicBezTo>
                    <a:cubicBezTo>
                      <a:pt x="46" y="3881"/>
                      <a:pt x="46" y="3881"/>
                      <a:pt x="46" y="3904"/>
                    </a:cubicBezTo>
                    <a:cubicBezTo>
                      <a:pt x="46" y="3927"/>
                      <a:pt x="69" y="3950"/>
                      <a:pt x="69" y="3972"/>
                    </a:cubicBezTo>
                    <a:cubicBezTo>
                      <a:pt x="69" y="3995"/>
                      <a:pt x="69" y="4018"/>
                      <a:pt x="69" y="4018"/>
                    </a:cubicBezTo>
                    <a:lnTo>
                      <a:pt x="69" y="4041"/>
                    </a:lnTo>
                    <a:lnTo>
                      <a:pt x="92" y="4109"/>
                    </a:lnTo>
                    <a:lnTo>
                      <a:pt x="92" y="4201"/>
                    </a:lnTo>
                    <a:lnTo>
                      <a:pt x="92" y="4246"/>
                    </a:lnTo>
                    <a:cubicBezTo>
                      <a:pt x="115" y="4292"/>
                      <a:pt x="115" y="4360"/>
                      <a:pt x="115" y="4406"/>
                    </a:cubicBezTo>
                    <a:cubicBezTo>
                      <a:pt x="138" y="4452"/>
                      <a:pt x="138" y="4497"/>
                      <a:pt x="160" y="4543"/>
                    </a:cubicBezTo>
                    <a:lnTo>
                      <a:pt x="160" y="4589"/>
                    </a:lnTo>
                    <a:lnTo>
                      <a:pt x="183" y="4634"/>
                    </a:lnTo>
                    <a:cubicBezTo>
                      <a:pt x="206" y="4726"/>
                      <a:pt x="229" y="4840"/>
                      <a:pt x="252" y="4931"/>
                    </a:cubicBezTo>
                    <a:cubicBezTo>
                      <a:pt x="274" y="5000"/>
                      <a:pt x="274" y="5068"/>
                      <a:pt x="297" y="5136"/>
                    </a:cubicBezTo>
                    <a:lnTo>
                      <a:pt x="297" y="5182"/>
                    </a:lnTo>
                    <a:cubicBezTo>
                      <a:pt x="320" y="5228"/>
                      <a:pt x="343" y="5273"/>
                      <a:pt x="343" y="5319"/>
                    </a:cubicBezTo>
                    <a:cubicBezTo>
                      <a:pt x="366" y="5365"/>
                      <a:pt x="366" y="5388"/>
                      <a:pt x="389" y="5433"/>
                    </a:cubicBezTo>
                    <a:cubicBezTo>
                      <a:pt x="389" y="5456"/>
                      <a:pt x="411" y="5479"/>
                      <a:pt x="411" y="5502"/>
                    </a:cubicBezTo>
                    <a:cubicBezTo>
                      <a:pt x="434" y="5547"/>
                      <a:pt x="434" y="5570"/>
                      <a:pt x="434" y="5616"/>
                    </a:cubicBezTo>
                    <a:cubicBezTo>
                      <a:pt x="457" y="5639"/>
                      <a:pt x="457" y="5684"/>
                      <a:pt x="480" y="5707"/>
                    </a:cubicBezTo>
                    <a:cubicBezTo>
                      <a:pt x="503" y="5798"/>
                      <a:pt x="526" y="5913"/>
                      <a:pt x="571" y="6004"/>
                    </a:cubicBezTo>
                    <a:cubicBezTo>
                      <a:pt x="571" y="6072"/>
                      <a:pt x="594" y="6118"/>
                      <a:pt x="617" y="6186"/>
                    </a:cubicBezTo>
                    <a:cubicBezTo>
                      <a:pt x="663" y="6346"/>
                      <a:pt x="708" y="6483"/>
                      <a:pt x="799" y="6620"/>
                    </a:cubicBezTo>
                    <a:cubicBezTo>
                      <a:pt x="822" y="6643"/>
                      <a:pt x="845" y="6689"/>
                      <a:pt x="868" y="6711"/>
                    </a:cubicBezTo>
                    <a:cubicBezTo>
                      <a:pt x="891" y="6757"/>
                      <a:pt x="914" y="6780"/>
                      <a:pt x="936" y="6803"/>
                    </a:cubicBezTo>
                    <a:cubicBezTo>
                      <a:pt x="959" y="6848"/>
                      <a:pt x="982" y="6894"/>
                      <a:pt x="1005" y="6940"/>
                    </a:cubicBezTo>
                    <a:cubicBezTo>
                      <a:pt x="1051" y="6985"/>
                      <a:pt x="1073" y="7054"/>
                      <a:pt x="1119" y="7099"/>
                    </a:cubicBezTo>
                    <a:cubicBezTo>
                      <a:pt x="1142" y="7168"/>
                      <a:pt x="1188" y="7214"/>
                      <a:pt x="1233" y="7259"/>
                    </a:cubicBezTo>
                    <a:lnTo>
                      <a:pt x="1233" y="7282"/>
                    </a:lnTo>
                    <a:cubicBezTo>
                      <a:pt x="1256" y="7305"/>
                      <a:pt x="1279" y="7305"/>
                      <a:pt x="1324" y="7328"/>
                    </a:cubicBezTo>
                    <a:lnTo>
                      <a:pt x="1324" y="7351"/>
                    </a:lnTo>
                    <a:lnTo>
                      <a:pt x="1347" y="7396"/>
                    </a:lnTo>
                    <a:cubicBezTo>
                      <a:pt x="1393" y="7465"/>
                      <a:pt x="1461" y="7533"/>
                      <a:pt x="1530" y="7602"/>
                    </a:cubicBezTo>
                    <a:cubicBezTo>
                      <a:pt x="1621" y="7670"/>
                      <a:pt x="1712" y="7739"/>
                      <a:pt x="1781" y="7784"/>
                    </a:cubicBezTo>
                    <a:cubicBezTo>
                      <a:pt x="1849" y="7830"/>
                      <a:pt x="1918" y="7875"/>
                      <a:pt x="1986" y="7921"/>
                    </a:cubicBezTo>
                    <a:cubicBezTo>
                      <a:pt x="2169" y="7990"/>
                      <a:pt x="2397" y="8035"/>
                      <a:pt x="2557" y="8035"/>
                    </a:cubicBezTo>
                    <a:lnTo>
                      <a:pt x="2968" y="8035"/>
                    </a:lnTo>
                    <a:cubicBezTo>
                      <a:pt x="3014" y="8035"/>
                      <a:pt x="3036" y="8012"/>
                      <a:pt x="3059" y="8012"/>
                    </a:cubicBezTo>
                    <a:cubicBezTo>
                      <a:pt x="3150" y="8012"/>
                      <a:pt x="3219" y="8012"/>
                      <a:pt x="3287" y="7990"/>
                    </a:cubicBezTo>
                    <a:cubicBezTo>
                      <a:pt x="3379" y="7990"/>
                      <a:pt x="3470" y="7967"/>
                      <a:pt x="3561" y="7944"/>
                    </a:cubicBezTo>
                    <a:cubicBezTo>
                      <a:pt x="3630" y="7944"/>
                      <a:pt x="3675" y="7921"/>
                      <a:pt x="3744" y="7921"/>
                    </a:cubicBezTo>
                    <a:lnTo>
                      <a:pt x="3835" y="7898"/>
                    </a:lnTo>
                    <a:cubicBezTo>
                      <a:pt x="3927" y="7898"/>
                      <a:pt x="3995" y="7875"/>
                      <a:pt x="4086" y="7853"/>
                    </a:cubicBezTo>
                    <a:cubicBezTo>
                      <a:pt x="4132" y="7853"/>
                      <a:pt x="4178" y="7830"/>
                      <a:pt x="4223" y="7830"/>
                    </a:cubicBezTo>
                    <a:cubicBezTo>
                      <a:pt x="4269" y="7807"/>
                      <a:pt x="4315" y="7807"/>
                      <a:pt x="4337" y="7784"/>
                    </a:cubicBezTo>
                    <a:cubicBezTo>
                      <a:pt x="4406" y="7784"/>
                      <a:pt x="4474" y="7761"/>
                      <a:pt x="4543" y="7739"/>
                    </a:cubicBezTo>
                    <a:lnTo>
                      <a:pt x="4611" y="7739"/>
                    </a:lnTo>
                    <a:cubicBezTo>
                      <a:pt x="4703" y="7716"/>
                      <a:pt x="4794" y="7693"/>
                      <a:pt x="4862" y="7647"/>
                    </a:cubicBezTo>
                    <a:lnTo>
                      <a:pt x="4931" y="7624"/>
                    </a:lnTo>
                    <a:cubicBezTo>
                      <a:pt x="5091" y="7579"/>
                      <a:pt x="5228" y="7533"/>
                      <a:pt x="5387" y="7487"/>
                    </a:cubicBezTo>
                    <a:cubicBezTo>
                      <a:pt x="5501" y="7442"/>
                      <a:pt x="5593" y="7396"/>
                      <a:pt x="5707" y="7351"/>
                    </a:cubicBezTo>
                    <a:cubicBezTo>
                      <a:pt x="5730" y="7328"/>
                      <a:pt x="5730" y="7328"/>
                      <a:pt x="5753" y="7328"/>
                    </a:cubicBezTo>
                    <a:lnTo>
                      <a:pt x="5798" y="7305"/>
                    </a:lnTo>
                    <a:lnTo>
                      <a:pt x="5844" y="7282"/>
                    </a:lnTo>
                    <a:lnTo>
                      <a:pt x="6004" y="7236"/>
                    </a:lnTo>
                    <a:cubicBezTo>
                      <a:pt x="6095" y="7191"/>
                      <a:pt x="6209" y="7145"/>
                      <a:pt x="6323" y="7099"/>
                    </a:cubicBezTo>
                    <a:lnTo>
                      <a:pt x="6369" y="7077"/>
                    </a:lnTo>
                    <a:cubicBezTo>
                      <a:pt x="6506" y="7008"/>
                      <a:pt x="6688" y="6940"/>
                      <a:pt x="6871" y="6848"/>
                    </a:cubicBezTo>
                    <a:lnTo>
                      <a:pt x="6985" y="6780"/>
                    </a:lnTo>
                    <a:lnTo>
                      <a:pt x="7350" y="6597"/>
                    </a:lnTo>
                    <a:cubicBezTo>
                      <a:pt x="7647" y="6437"/>
                      <a:pt x="7944" y="6255"/>
                      <a:pt x="8263" y="6027"/>
                    </a:cubicBezTo>
                    <a:cubicBezTo>
                      <a:pt x="8355" y="5981"/>
                      <a:pt x="8423" y="5935"/>
                      <a:pt x="8514" y="5867"/>
                    </a:cubicBezTo>
                    <a:cubicBezTo>
                      <a:pt x="8583" y="5798"/>
                      <a:pt x="8674" y="5730"/>
                      <a:pt x="8766" y="5661"/>
                    </a:cubicBezTo>
                    <a:cubicBezTo>
                      <a:pt x="8902" y="5524"/>
                      <a:pt x="9039" y="5388"/>
                      <a:pt x="9176" y="5251"/>
                    </a:cubicBezTo>
                    <a:cubicBezTo>
                      <a:pt x="9268" y="5159"/>
                      <a:pt x="9336" y="5091"/>
                      <a:pt x="9405" y="5022"/>
                    </a:cubicBezTo>
                    <a:cubicBezTo>
                      <a:pt x="9473" y="4954"/>
                      <a:pt x="9519" y="4885"/>
                      <a:pt x="9564" y="4840"/>
                    </a:cubicBezTo>
                    <a:cubicBezTo>
                      <a:pt x="9633" y="4771"/>
                      <a:pt x="9701" y="4726"/>
                      <a:pt x="9747" y="4657"/>
                    </a:cubicBezTo>
                    <a:cubicBezTo>
                      <a:pt x="9815" y="4589"/>
                      <a:pt x="9861" y="4520"/>
                      <a:pt x="9884" y="4475"/>
                    </a:cubicBezTo>
                    <a:cubicBezTo>
                      <a:pt x="9930" y="4429"/>
                      <a:pt x="9952" y="4383"/>
                      <a:pt x="9975" y="4315"/>
                    </a:cubicBezTo>
                    <a:cubicBezTo>
                      <a:pt x="10021" y="4246"/>
                      <a:pt x="10044" y="4178"/>
                      <a:pt x="10089" y="4109"/>
                    </a:cubicBezTo>
                    <a:lnTo>
                      <a:pt x="10089" y="4064"/>
                    </a:lnTo>
                    <a:lnTo>
                      <a:pt x="10089" y="4018"/>
                    </a:lnTo>
                    <a:cubicBezTo>
                      <a:pt x="10067" y="3927"/>
                      <a:pt x="10067" y="3835"/>
                      <a:pt x="10067" y="3744"/>
                    </a:cubicBezTo>
                    <a:cubicBezTo>
                      <a:pt x="10067" y="3676"/>
                      <a:pt x="10044" y="3607"/>
                      <a:pt x="10044" y="3539"/>
                    </a:cubicBezTo>
                    <a:lnTo>
                      <a:pt x="10044" y="3447"/>
                    </a:lnTo>
                    <a:lnTo>
                      <a:pt x="10044" y="3425"/>
                    </a:lnTo>
                    <a:lnTo>
                      <a:pt x="10044" y="3402"/>
                    </a:lnTo>
                    <a:cubicBezTo>
                      <a:pt x="10021" y="3356"/>
                      <a:pt x="10021" y="3288"/>
                      <a:pt x="9998" y="3242"/>
                    </a:cubicBezTo>
                    <a:lnTo>
                      <a:pt x="9998" y="3196"/>
                    </a:lnTo>
                    <a:lnTo>
                      <a:pt x="9975" y="3151"/>
                    </a:lnTo>
                    <a:lnTo>
                      <a:pt x="9975" y="3105"/>
                    </a:lnTo>
                    <a:cubicBezTo>
                      <a:pt x="9975" y="3082"/>
                      <a:pt x="9975" y="3059"/>
                      <a:pt x="9975" y="3059"/>
                    </a:cubicBezTo>
                    <a:lnTo>
                      <a:pt x="9952" y="3037"/>
                    </a:lnTo>
                    <a:lnTo>
                      <a:pt x="9952" y="3014"/>
                    </a:lnTo>
                    <a:cubicBezTo>
                      <a:pt x="9930" y="2922"/>
                      <a:pt x="9884" y="2854"/>
                      <a:pt x="9838" y="2785"/>
                    </a:cubicBezTo>
                    <a:cubicBezTo>
                      <a:pt x="9815" y="2740"/>
                      <a:pt x="9793" y="2694"/>
                      <a:pt x="9770" y="2671"/>
                    </a:cubicBezTo>
                    <a:cubicBezTo>
                      <a:pt x="9747" y="2626"/>
                      <a:pt x="9724" y="2580"/>
                      <a:pt x="9701" y="2557"/>
                    </a:cubicBezTo>
                    <a:cubicBezTo>
                      <a:pt x="9633" y="2443"/>
                      <a:pt x="9587" y="2329"/>
                      <a:pt x="9519" y="2238"/>
                    </a:cubicBezTo>
                    <a:cubicBezTo>
                      <a:pt x="9496" y="2169"/>
                      <a:pt x="9473" y="2124"/>
                      <a:pt x="9450" y="2078"/>
                    </a:cubicBezTo>
                    <a:cubicBezTo>
                      <a:pt x="9427" y="2032"/>
                      <a:pt x="9405" y="2009"/>
                      <a:pt x="9405" y="1964"/>
                    </a:cubicBezTo>
                    <a:cubicBezTo>
                      <a:pt x="9382" y="1918"/>
                      <a:pt x="9359" y="1895"/>
                      <a:pt x="9336" y="1850"/>
                    </a:cubicBezTo>
                    <a:cubicBezTo>
                      <a:pt x="9290" y="1781"/>
                      <a:pt x="9268" y="1713"/>
                      <a:pt x="9222" y="1644"/>
                    </a:cubicBezTo>
                    <a:cubicBezTo>
                      <a:pt x="9176" y="1576"/>
                      <a:pt x="9154" y="1530"/>
                      <a:pt x="9108" y="1462"/>
                    </a:cubicBezTo>
                    <a:lnTo>
                      <a:pt x="9108" y="1439"/>
                    </a:lnTo>
                    <a:cubicBezTo>
                      <a:pt x="9062" y="1370"/>
                      <a:pt x="9017" y="1325"/>
                      <a:pt x="8971" y="1233"/>
                    </a:cubicBezTo>
                    <a:cubicBezTo>
                      <a:pt x="8948" y="1211"/>
                      <a:pt x="8925" y="1188"/>
                      <a:pt x="8902" y="1142"/>
                    </a:cubicBezTo>
                    <a:cubicBezTo>
                      <a:pt x="8880" y="1119"/>
                      <a:pt x="8880" y="1096"/>
                      <a:pt x="8857" y="1074"/>
                    </a:cubicBezTo>
                    <a:cubicBezTo>
                      <a:pt x="8811" y="1005"/>
                      <a:pt x="8766" y="959"/>
                      <a:pt x="8720" y="914"/>
                    </a:cubicBezTo>
                    <a:cubicBezTo>
                      <a:pt x="8651" y="845"/>
                      <a:pt x="8583" y="777"/>
                      <a:pt x="8537" y="708"/>
                    </a:cubicBezTo>
                    <a:lnTo>
                      <a:pt x="8492" y="686"/>
                    </a:lnTo>
                    <a:cubicBezTo>
                      <a:pt x="8469" y="640"/>
                      <a:pt x="8446" y="617"/>
                      <a:pt x="8423" y="594"/>
                    </a:cubicBezTo>
                    <a:cubicBezTo>
                      <a:pt x="8423" y="571"/>
                      <a:pt x="8400" y="549"/>
                      <a:pt x="8400" y="549"/>
                    </a:cubicBezTo>
                    <a:cubicBezTo>
                      <a:pt x="8400" y="526"/>
                      <a:pt x="8400" y="503"/>
                      <a:pt x="8400" y="480"/>
                    </a:cubicBezTo>
                    <a:cubicBezTo>
                      <a:pt x="8400" y="457"/>
                      <a:pt x="8400" y="434"/>
                      <a:pt x="8400" y="412"/>
                    </a:cubicBezTo>
                    <a:cubicBezTo>
                      <a:pt x="8400" y="389"/>
                      <a:pt x="8377" y="366"/>
                      <a:pt x="8377" y="343"/>
                    </a:cubicBezTo>
                    <a:cubicBezTo>
                      <a:pt x="8355" y="320"/>
                      <a:pt x="8355" y="297"/>
                      <a:pt x="8332" y="275"/>
                    </a:cubicBezTo>
                    <a:cubicBezTo>
                      <a:pt x="8309" y="252"/>
                      <a:pt x="8286" y="229"/>
                      <a:pt x="8263" y="229"/>
                    </a:cubicBezTo>
                    <a:lnTo>
                      <a:pt x="8241" y="183"/>
                    </a:lnTo>
                    <a:cubicBezTo>
                      <a:pt x="8241" y="183"/>
                      <a:pt x="8218" y="161"/>
                      <a:pt x="8218" y="161"/>
                    </a:cubicBezTo>
                    <a:cubicBezTo>
                      <a:pt x="8195" y="115"/>
                      <a:pt x="8195" y="92"/>
                      <a:pt x="8172" y="69"/>
                    </a:cubicBezTo>
                    <a:cubicBezTo>
                      <a:pt x="8149" y="46"/>
                      <a:pt x="8126" y="46"/>
                      <a:pt x="8104" y="24"/>
                    </a:cubicBezTo>
                    <a:cubicBezTo>
                      <a:pt x="8081" y="24"/>
                      <a:pt x="8058" y="1"/>
                      <a:pt x="8012" y="1"/>
                    </a:cubicBezTo>
                    <a:close/>
                  </a:path>
                </a:pathLst>
              </a:custGeom>
              <a:solidFill>
                <a:srgbClr val="FEA49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 name="Google Shape;7961;p34">
                <a:extLst>
                  <a:ext uri="{FF2B5EF4-FFF2-40B4-BE49-F238E27FC236}">
                    <a16:creationId xmlns:a16="http://schemas.microsoft.com/office/drawing/2014/main" id="{C55B29A8-87DA-D31A-C57F-ACE0D80C86E1}"/>
                  </a:ext>
                </a:extLst>
              </p:cNvPr>
              <p:cNvSpPr/>
              <p:nvPr/>
            </p:nvSpPr>
            <p:spPr>
              <a:xfrm>
                <a:off x="369463" y="837734"/>
                <a:ext cx="170404" cy="167860"/>
              </a:xfrm>
              <a:custGeom>
                <a:avLst/>
                <a:gdLst/>
                <a:ahLst/>
                <a:cxnLst/>
                <a:rect l="l" t="t" r="r" b="b"/>
                <a:pathLst>
                  <a:path w="3082" h="3036" extrusionOk="0">
                    <a:moveTo>
                      <a:pt x="890" y="0"/>
                    </a:moveTo>
                    <a:cubicBezTo>
                      <a:pt x="845" y="0"/>
                      <a:pt x="822" y="23"/>
                      <a:pt x="776" y="23"/>
                    </a:cubicBezTo>
                    <a:lnTo>
                      <a:pt x="685" y="23"/>
                    </a:lnTo>
                    <a:cubicBezTo>
                      <a:pt x="662" y="23"/>
                      <a:pt x="616" y="23"/>
                      <a:pt x="594" y="46"/>
                    </a:cubicBezTo>
                    <a:cubicBezTo>
                      <a:pt x="502" y="68"/>
                      <a:pt x="457" y="114"/>
                      <a:pt x="434" y="183"/>
                    </a:cubicBezTo>
                    <a:cubicBezTo>
                      <a:pt x="411" y="228"/>
                      <a:pt x="365" y="274"/>
                      <a:pt x="320" y="297"/>
                    </a:cubicBezTo>
                    <a:cubicBezTo>
                      <a:pt x="274" y="365"/>
                      <a:pt x="251" y="411"/>
                      <a:pt x="228" y="457"/>
                    </a:cubicBezTo>
                    <a:lnTo>
                      <a:pt x="183" y="525"/>
                    </a:lnTo>
                    <a:cubicBezTo>
                      <a:pt x="137" y="593"/>
                      <a:pt x="91" y="662"/>
                      <a:pt x="69" y="730"/>
                    </a:cubicBezTo>
                    <a:cubicBezTo>
                      <a:pt x="46" y="799"/>
                      <a:pt x="46" y="867"/>
                      <a:pt x="46" y="913"/>
                    </a:cubicBezTo>
                    <a:cubicBezTo>
                      <a:pt x="46" y="982"/>
                      <a:pt x="23" y="1027"/>
                      <a:pt x="23" y="1073"/>
                    </a:cubicBezTo>
                    <a:cubicBezTo>
                      <a:pt x="23" y="1096"/>
                      <a:pt x="0" y="1141"/>
                      <a:pt x="0" y="1164"/>
                    </a:cubicBezTo>
                    <a:cubicBezTo>
                      <a:pt x="0" y="1233"/>
                      <a:pt x="0" y="1301"/>
                      <a:pt x="0" y="1392"/>
                    </a:cubicBezTo>
                    <a:cubicBezTo>
                      <a:pt x="0" y="1461"/>
                      <a:pt x="0" y="1506"/>
                      <a:pt x="0" y="1575"/>
                    </a:cubicBezTo>
                    <a:cubicBezTo>
                      <a:pt x="0" y="1643"/>
                      <a:pt x="0" y="1712"/>
                      <a:pt x="0" y="1758"/>
                    </a:cubicBezTo>
                    <a:lnTo>
                      <a:pt x="0" y="1849"/>
                    </a:lnTo>
                    <a:cubicBezTo>
                      <a:pt x="0" y="1872"/>
                      <a:pt x="0" y="1917"/>
                      <a:pt x="0" y="1940"/>
                    </a:cubicBezTo>
                    <a:cubicBezTo>
                      <a:pt x="0" y="1986"/>
                      <a:pt x="0" y="2054"/>
                      <a:pt x="0" y="2100"/>
                    </a:cubicBezTo>
                    <a:lnTo>
                      <a:pt x="0" y="2168"/>
                    </a:lnTo>
                    <a:cubicBezTo>
                      <a:pt x="0" y="2214"/>
                      <a:pt x="0" y="2260"/>
                      <a:pt x="0" y="2305"/>
                    </a:cubicBezTo>
                    <a:cubicBezTo>
                      <a:pt x="0" y="2351"/>
                      <a:pt x="0" y="2420"/>
                      <a:pt x="0" y="2488"/>
                    </a:cubicBezTo>
                    <a:cubicBezTo>
                      <a:pt x="0" y="2534"/>
                      <a:pt x="0" y="2579"/>
                      <a:pt x="0" y="2625"/>
                    </a:cubicBezTo>
                    <a:cubicBezTo>
                      <a:pt x="0" y="2671"/>
                      <a:pt x="0" y="2739"/>
                      <a:pt x="23" y="2785"/>
                    </a:cubicBezTo>
                    <a:cubicBezTo>
                      <a:pt x="23" y="2808"/>
                      <a:pt x="23" y="2830"/>
                      <a:pt x="23" y="2853"/>
                    </a:cubicBezTo>
                    <a:cubicBezTo>
                      <a:pt x="23" y="2876"/>
                      <a:pt x="46" y="2922"/>
                      <a:pt x="69" y="2944"/>
                    </a:cubicBezTo>
                    <a:lnTo>
                      <a:pt x="114" y="2944"/>
                    </a:lnTo>
                    <a:cubicBezTo>
                      <a:pt x="160" y="2944"/>
                      <a:pt x="206" y="2967"/>
                      <a:pt x="251" y="2967"/>
                    </a:cubicBezTo>
                    <a:cubicBezTo>
                      <a:pt x="274" y="2990"/>
                      <a:pt x="297" y="2990"/>
                      <a:pt x="320" y="2990"/>
                    </a:cubicBezTo>
                    <a:cubicBezTo>
                      <a:pt x="411" y="3013"/>
                      <a:pt x="502" y="3013"/>
                      <a:pt x="616" y="3013"/>
                    </a:cubicBezTo>
                    <a:cubicBezTo>
                      <a:pt x="639" y="3036"/>
                      <a:pt x="685" y="3036"/>
                      <a:pt x="731" y="3036"/>
                    </a:cubicBezTo>
                    <a:lnTo>
                      <a:pt x="753" y="3036"/>
                    </a:lnTo>
                    <a:cubicBezTo>
                      <a:pt x="799" y="3036"/>
                      <a:pt x="845" y="3013"/>
                      <a:pt x="890" y="3013"/>
                    </a:cubicBezTo>
                    <a:lnTo>
                      <a:pt x="982" y="3013"/>
                    </a:lnTo>
                    <a:cubicBezTo>
                      <a:pt x="1050" y="2990"/>
                      <a:pt x="1141" y="2990"/>
                      <a:pt x="1210" y="2967"/>
                    </a:cubicBezTo>
                    <a:cubicBezTo>
                      <a:pt x="1256" y="2944"/>
                      <a:pt x="1301" y="2944"/>
                      <a:pt x="1324" y="2922"/>
                    </a:cubicBezTo>
                    <a:lnTo>
                      <a:pt x="1438" y="2899"/>
                    </a:lnTo>
                    <a:cubicBezTo>
                      <a:pt x="1575" y="2853"/>
                      <a:pt x="1712" y="2808"/>
                      <a:pt x="1849" y="2762"/>
                    </a:cubicBezTo>
                    <a:cubicBezTo>
                      <a:pt x="1917" y="2739"/>
                      <a:pt x="1986" y="2693"/>
                      <a:pt x="2077" y="2648"/>
                    </a:cubicBezTo>
                    <a:cubicBezTo>
                      <a:pt x="2146" y="2602"/>
                      <a:pt x="2214" y="2579"/>
                      <a:pt x="2306" y="2511"/>
                    </a:cubicBezTo>
                    <a:cubicBezTo>
                      <a:pt x="2442" y="2397"/>
                      <a:pt x="2534" y="2305"/>
                      <a:pt x="2625" y="2214"/>
                    </a:cubicBezTo>
                    <a:lnTo>
                      <a:pt x="2671" y="2146"/>
                    </a:lnTo>
                    <a:lnTo>
                      <a:pt x="2716" y="2077"/>
                    </a:lnTo>
                    <a:cubicBezTo>
                      <a:pt x="2739" y="2054"/>
                      <a:pt x="2785" y="2009"/>
                      <a:pt x="2808" y="1963"/>
                    </a:cubicBezTo>
                    <a:lnTo>
                      <a:pt x="2853" y="1917"/>
                    </a:lnTo>
                    <a:cubicBezTo>
                      <a:pt x="2876" y="1872"/>
                      <a:pt x="2922" y="1826"/>
                      <a:pt x="2945" y="1780"/>
                    </a:cubicBezTo>
                    <a:lnTo>
                      <a:pt x="2967" y="1735"/>
                    </a:lnTo>
                    <a:lnTo>
                      <a:pt x="2990" y="1712"/>
                    </a:lnTo>
                    <a:cubicBezTo>
                      <a:pt x="2990" y="1689"/>
                      <a:pt x="2990" y="1643"/>
                      <a:pt x="3013" y="1621"/>
                    </a:cubicBezTo>
                    <a:cubicBezTo>
                      <a:pt x="3036" y="1598"/>
                      <a:pt x="3059" y="1575"/>
                      <a:pt x="3082" y="1552"/>
                    </a:cubicBezTo>
                    <a:cubicBezTo>
                      <a:pt x="3082" y="1506"/>
                      <a:pt x="3082" y="1461"/>
                      <a:pt x="3059" y="1415"/>
                    </a:cubicBezTo>
                    <a:cubicBezTo>
                      <a:pt x="3036" y="1370"/>
                      <a:pt x="3036" y="1347"/>
                      <a:pt x="3013" y="1324"/>
                    </a:cubicBezTo>
                    <a:cubicBezTo>
                      <a:pt x="2967" y="1278"/>
                      <a:pt x="2922" y="1233"/>
                      <a:pt x="2876" y="1210"/>
                    </a:cubicBezTo>
                    <a:lnTo>
                      <a:pt x="2853" y="1187"/>
                    </a:lnTo>
                    <a:cubicBezTo>
                      <a:pt x="2831" y="1164"/>
                      <a:pt x="2808" y="1141"/>
                      <a:pt x="2785" y="1118"/>
                    </a:cubicBezTo>
                    <a:cubicBezTo>
                      <a:pt x="2762" y="1096"/>
                      <a:pt x="2739" y="1073"/>
                      <a:pt x="2716" y="1050"/>
                    </a:cubicBezTo>
                    <a:cubicBezTo>
                      <a:pt x="2648" y="1004"/>
                      <a:pt x="2602" y="936"/>
                      <a:pt x="2534" y="890"/>
                    </a:cubicBezTo>
                    <a:cubicBezTo>
                      <a:pt x="2488" y="845"/>
                      <a:pt x="2442" y="799"/>
                      <a:pt x="2397" y="753"/>
                    </a:cubicBezTo>
                    <a:lnTo>
                      <a:pt x="2374" y="730"/>
                    </a:lnTo>
                    <a:cubicBezTo>
                      <a:pt x="2283" y="662"/>
                      <a:pt x="2214" y="593"/>
                      <a:pt x="2146" y="548"/>
                    </a:cubicBezTo>
                    <a:cubicBezTo>
                      <a:pt x="2077" y="479"/>
                      <a:pt x="2009" y="434"/>
                      <a:pt x="1940" y="388"/>
                    </a:cubicBezTo>
                    <a:cubicBezTo>
                      <a:pt x="1872" y="365"/>
                      <a:pt x="1826" y="320"/>
                      <a:pt x="1781" y="297"/>
                    </a:cubicBezTo>
                    <a:cubicBezTo>
                      <a:pt x="1689" y="228"/>
                      <a:pt x="1598" y="205"/>
                      <a:pt x="1507" y="160"/>
                    </a:cubicBezTo>
                    <a:lnTo>
                      <a:pt x="1484" y="137"/>
                    </a:lnTo>
                    <a:cubicBezTo>
                      <a:pt x="1415" y="114"/>
                      <a:pt x="1347" y="91"/>
                      <a:pt x="1278" y="68"/>
                    </a:cubicBezTo>
                    <a:cubicBezTo>
                      <a:pt x="1233" y="68"/>
                      <a:pt x="1210" y="46"/>
                      <a:pt x="1164" y="46"/>
                    </a:cubicBezTo>
                    <a:lnTo>
                      <a:pt x="1096" y="23"/>
                    </a:lnTo>
                    <a:cubicBezTo>
                      <a:pt x="1027" y="23"/>
                      <a:pt x="982" y="0"/>
                      <a:pt x="913" y="0"/>
                    </a:cubicBezTo>
                    <a:close/>
                  </a:path>
                </a:pathLst>
              </a:custGeom>
              <a:solidFill>
                <a:srgbClr val="474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 name="Google Shape;7962;p34">
                <a:extLst>
                  <a:ext uri="{FF2B5EF4-FFF2-40B4-BE49-F238E27FC236}">
                    <a16:creationId xmlns:a16="http://schemas.microsoft.com/office/drawing/2014/main" id="{9C1580F1-637C-9D8D-9EED-7BBE0D382FC8}"/>
                  </a:ext>
                </a:extLst>
              </p:cNvPr>
              <p:cNvSpPr/>
              <p:nvPr/>
            </p:nvSpPr>
            <p:spPr>
              <a:xfrm>
                <a:off x="349227" y="922274"/>
                <a:ext cx="417827" cy="358445"/>
              </a:xfrm>
              <a:custGeom>
                <a:avLst/>
                <a:gdLst/>
                <a:ahLst/>
                <a:cxnLst/>
                <a:rect l="l" t="t" r="r" b="b"/>
                <a:pathLst>
                  <a:path w="7557" h="6483" extrusionOk="0">
                    <a:moveTo>
                      <a:pt x="3493" y="0"/>
                    </a:moveTo>
                    <a:cubicBezTo>
                      <a:pt x="3448" y="23"/>
                      <a:pt x="3402" y="46"/>
                      <a:pt x="3379" y="92"/>
                    </a:cubicBezTo>
                    <a:cubicBezTo>
                      <a:pt x="3356" y="114"/>
                      <a:pt x="3356" y="160"/>
                      <a:pt x="3356" y="183"/>
                    </a:cubicBezTo>
                    <a:lnTo>
                      <a:pt x="3333" y="206"/>
                    </a:lnTo>
                    <a:lnTo>
                      <a:pt x="3311" y="251"/>
                    </a:lnTo>
                    <a:cubicBezTo>
                      <a:pt x="3288" y="297"/>
                      <a:pt x="3242" y="343"/>
                      <a:pt x="3219" y="388"/>
                    </a:cubicBezTo>
                    <a:lnTo>
                      <a:pt x="3174" y="434"/>
                    </a:lnTo>
                    <a:cubicBezTo>
                      <a:pt x="3151" y="480"/>
                      <a:pt x="3105" y="525"/>
                      <a:pt x="3082" y="548"/>
                    </a:cubicBezTo>
                    <a:lnTo>
                      <a:pt x="3037" y="617"/>
                    </a:lnTo>
                    <a:lnTo>
                      <a:pt x="2991" y="685"/>
                    </a:lnTo>
                    <a:cubicBezTo>
                      <a:pt x="2900" y="776"/>
                      <a:pt x="2808" y="868"/>
                      <a:pt x="2672" y="982"/>
                    </a:cubicBezTo>
                    <a:cubicBezTo>
                      <a:pt x="2580" y="1050"/>
                      <a:pt x="2512" y="1073"/>
                      <a:pt x="2443" y="1119"/>
                    </a:cubicBezTo>
                    <a:cubicBezTo>
                      <a:pt x="2352" y="1164"/>
                      <a:pt x="2283" y="1210"/>
                      <a:pt x="2215" y="1233"/>
                    </a:cubicBezTo>
                    <a:cubicBezTo>
                      <a:pt x="2078" y="1279"/>
                      <a:pt x="1941" y="1324"/>
                      <a:pt x="1804" y="1370"/>
                    </a:cubicBezTo>
                    <a:lnTo>
                      <a:pt x="1690" y="1393"/>
                    </a:lnTo>
                    <a:cubicBezTo>
                      <a:pt x="1667" y="1415"/>
                      <a:pt x="1622" y="1415"/>
                      <a:pt x="1576" y="1438"/>
                    </a:cubicBezTo>
                    <a:cubicBezTo>
                      <a:pt x="1507" y="1461"/>
                      <a:pt x="1416" y="1461"/>
                      <a:pt x="1348" y="1484"/>
                    </a:cubicBezTo>
                    <a:lnTo>
                      <a:pt x="1256" y="1484"/>
                    </a:lnTo>
                    <a:cubicBezTo>
                      <a:pt x="1188" y="1484"/>
                      <a:pt x="1165" y="1507"/>
                      <a:pt x="1119" y="1507"/>
                    </a:cubicBezTo>
                    <a:lnTo>
                      <a:pt x="1097" y="1507"/>
                    </a:lnTo>
                    <a:cubicBezTo>
                      <a:pt x="1051" y="1507"/>
                      <a:pt x="1005" y="1507"/>
                      <a:pt x="982" y="1484"/>
                    </a:cubicBezTo>
                    <a:cubicBezTo>
                      <a:pt x="868" y="1484"/>
                      <a:pt x="777" y="1484"/>
                      <a:pt x="686" y="1461"/>
                    </a:cubicBezTo>
                    <a:cubicBezTo>
                      <a:pt x="663" y="1461"/>
                      <a:pt x="640" y="1461"/>
                      <a:pt x="617" y="1438"/>
                    </a:cubicBezTo>
                    <a:cubicBezTo>
                      <a:pt x="572" y="1438"/>
                      <a:pt x="526" y="1415"/>
                      <a:pt x="480" y="1415"/>
                    </a:cubicBezTo>
                    <a:cubicBezTo>
                      <a:pt x="412" y="1415"/>
                      <a:pt x="366" y="1461"/>
                      <a:pt x="321" y="1507"/>
                    </a:cubicBezTo>
                    <a:cubicBezTo>
                      <a:pt x="298" y="1552"/>
                      <a:pt x="275" y="1644"/>
                      <a:pt x="321" y="1689"/>
                    </a:cubicBezTo>
                    <a:lnTo>
                      <a:pt x="343" y="1712"/>
                    </a:lnTo>
                    <a:cubicBezTo>
                      <a:pt x="321" y="1758"/>
                      <a:pt x="321" y="1804"/>
                      <a:pt x="321" y="1872"/>
                    </a:cubicBezTo>
                    <a:cubicBezTo>
                      <a:pt x="298" y="1895"/>
                      <a:pt x="298" y="1940"/>
                      <a:pt x="298" y="1986"/>
                    </a:cubicBezTo>
                    <a:cubicBezTo>
                      <a:pt x="275" y="2055"/>
                      <a:pt x="252" y="2146"/>
                      <a:pt x="229" y="2237"/>
                    </a:cubicBezTo>
                    <a:cubicBezTo>
                      <a:pt x="206" y="2374"/>
                      <a:pt x="184" y="2511"/>
                      <a:pt x="161" y="2625"/>
                    </a:cubicBezTo>
                    <a:lnTo>
                      <a:pt x="161" y="2694"/>
                    </a:lnTo>
                    <a:cubicBezTo>
                      <a:pt x="115" y="2922"/>
                      <a:pt x="115" y="3105"/>
                      <a:pt x="92" y="3287"/>
                    </a:cubicBezTo>
                    <a:cubicBezTo>
                      <a:pt x="92" y="3378"/>
                      <a:pt x="92" y="3493"/>
                      <a:pt x="92" y="3607"/>
                    </a:cubicBezTo>
                    <a:cubicBezTo>
                      <a:pt x="92" y="3675"/>
                      <a:pt x="92" y="3744"/>
                      <a:pt x="92" y="3835"/>
                    </a:cubicBezTo>
                    <a:cubicBezTo>
                      <a:pt x="92" y="3981"/>
                      <a:pt x="92" y="4147"/>
                      <a:pt x="92" y="4314"/>
                    </a:cubicBezTo>
                    <a:cubicBezTo>
                      <a:pt x="92" y="4406"/>
                      <a:pt x="69" y="4497"/>
                      <a:pt x="69" y="4588"/>
                    </a:cubicBezTo>
                    <a:cubicBezTo>
                      <a:pt x="69" y="4748"/>
                      <a:pt x="47" y="4885"/>
                      <a:pt x="47" y="5022"/>
                    </a:cubicBezTo>
                    <a:cubicBezTo>
                      <a:pt x="24" y="5159"/>
                      <a:pt x="24" y="5273"/>
                      <a:pt x="24" y="5410"/>
                    </a:cubicBezTo>
                    <a:lnTo>
                      <a:pt x="24" y="5524"/>
                    </a:lnTo>
                    <a:cubicBezTo>
                      <a:pt x="24" y="5593"/>
                      <a:pt x="1" y="5638"/>
                      <a:pt x="1" y="5707"/>
                    </a:cubicBezTo>
                    <a:lnTo>
                      <a:pt x="1" y="5729"/>
                    </a:lnTo>
                    <a:lnTo>
                      <a:pt x="1" y="5775"/>
                    </a:lnTo>
                    <a:cubicBezTo>
                      <a:pt x="1" y="5798"/>
                      <a:pt x="1" y="5821"/>
                      <a:pt x="1" y="5844"/>
                    </a:cubicBezTo>
                    <a:cubicBezTo>
                      <a:pt x="1" y="5866"/>
                      <a:pt x="1" y="5889"/>
                      <a:pt x="1" y="5889"/>
                    </a:cubicBezTo>
                    <a:cubicBezTo>
                      <a:pt x="1" y="5935"/>
                      <a:pt x="1" y="5958"/>
                      <a:pt x="1" y="5981"/>
                    </a:cubicBezTo>
                    <a:cubicBezTo>
                      <a:pt x="24" y="6026"/>
                      <a:pt x="24" y="6072"/>
                      <a:pt x="69" y="6117"/>
                    </a:cubicBezTo>
                    <a:cubicBezTo>
                      <a:pt x="92" y="6140"/>
                      <a:pt x="138" y="6163"/>
                      <a:pt x="161" y="6186"/>
                    </a:cubicBezTo>
                    <a:cubicBezTo>
                      <a:pt x="206" y="6209"/>
                      <a:pt x="229" y="6232"/>
                      <a:pt x="275" y="6254"/>
                    </a:cubicBezTo>
                    <a:cubicBezTo>
                      <a:pt x="298" y="6277"/>
                      <a:pt x="343" y="6300"/>
                      <a:pt x="389" y="6300"/>
                    </a:cubicBezTo>
                    <a:lnTo>
                      <a:pt x="412" y="6323"/>
                    </a:lnTo>
                    <a:lnTo>
                      <a:pt x="480" y="6369"/>
                    </a:lnTo>
                    <a:cubicBezTo>
                      <a:pt x="526" y="6391"/>
                      <a:pt x="594" y="6414"/>
                      <a:pt x="640" y="6437"/>
                    </a:cubicBezTo>
                    <a:cubicBezTo>
                      <a:pt x="663" y="6460"/>
                      <a:pt x="709" y="6460"/>
                      <a:pt x="731" y="6460"/>
                    </a:cubicBezTo>
                    <a:cubicBezTo>
                      <a:pt x="800" y="6460"/>
                      <a:pt x="823" y="6460"/>
                      <a:pt x="868" y="6483"/>
                    </a:cubicBezTo>
                    <a:lnTo>
                      <a:pt x="960" y="6483"/>
                    </a:lnTo>
                    <a:cubicBezTo>
                      <a:pt x="1142" y="6483"/>
                      <a:pt x="1302" y="6437"/>
                      <a:pt x="1439" y="6391"/>
                    </a:cubicBezTo>
                    <a:cubicBezTo>
                      <a:pt x="1599" y="6323"/>
                      <a:pt x="1713" y="6209"/>
                      <a:pt x="1781" y="6117"/>
                    </a:cubicBezTo>
                    <a:cubicBezTo>
                      <a:pt x="1850" y="6026"/>
                      <a:pt x="1895" y="5958"/>
                      <a:pt x="1918" y="5912"/>
                    </a:cubicBezTo>
                    <a:cubicBezTo>
                      <a:pt x="1964" y="5821"/>
                      <a:pt x="1987" y="5729"/>
                      <a:pt x="2010" y="5661"/>
                    </a:cubicBezTo>
                    <a:cubicBezTo>
                      <a:pt x="2032" y="5570"/>
                      <a:pt x="2032" y="5478"/>
                      <a:pt x="2032" y="5387"/>
                    </a:cubicBezTo>
                    <a:cubicBezTo>
                      <a:pt x="2032" y="5341"/>
                      <a:pt x="2032" y="5273"/>
                      <a:pt x="2010" y="5204"/>
                    </a:cubicBezTo>
                    <a:lnTo>
                      <a:pt x="2010" y="5159"/>
                    </a:lnTo>
                    <a:lnTo>
                      <a:pt x="2010" y="5113"/>
                    </a:lnTo>
                    <a:cubicBezTo>
                      <a:pt x="2010" y="5068"/>
                      <a:pt x="2010" y="5022"/>
                      <a:pt x="1987" y="4953"/>
                    </a:cubicBezTo>
                    <a:lnTo>
                      <a:pt x="1987" y="4931"/>
                    </a:lnTo>
                    <a:cubicBezTo>
                      <a:pt x="2055" y="4953"/>
                      <a:pt x="2124" y="4999"/>
                      <a:pt x="2192" y="5045"/>
                    </a:cubicBezTo>
                    <a:cubicBezTo>
                      <a:pt x="2215" y="5068"/>
                      <a:pt x="2261" y="5090"/>
                      <a:pt x="2283" y="5090"/>
                    </a:cubicBezTo>
                    <a:cubicBezTo>
                      <a:pt x="2306" y="5113"/>
                      <a:pt x="2329" y="5113"/>
                      <a:pt x="2329" y="5113"/>
                    </a:cubicBezTo>
                    <a:cubicBezTo>
                      <a:pt x="2352" y="5136"/>
                      <a:pt x="2375" y="5136"/>
                      <a:pt x="2375" y="5159"/>
                    </a:cubicBezTo>
                    <a:lnTo>
                      <a:pt x="2398" y="5159"/>
                    </a:lnTo>
                    <a:cubicBezTo>
                      <a:pt x="2466" y="5204"/>
                      <a:pt x="2557" y="5250"/>
                      <a:pt x="2626" y="5296"/>
                    </a:cubicBezTo>
                    <a:cubicBezTo>
                      <a:pt x="2649" y="5296"/>
                      <a:pt x="2672" y="5296"/>
                      <a:pt x="2694" y="5319"/>
                    </a:cubicBezTo>
                    <a:lnTo>
                      <a:pt x="2717" y="5319"/>
                    </a:lnTo>
                    <a:cubicBezTo>
                      <a:pt x="2786" y="5341"/>
                      <a:pt x="2854" y="5364"/>
                      <a:pt x="2923" y="5387"/>
                    </a:cubicBezTo>
                    <a:cubicBezTo>
                      <a:pt x="3014" y="5410"/>
                      <a:pt x="3105" y="5433"/>
                      <a:pt x="3174" y="5433"/>
                    </a:cubicBezTo>
                    <a:lnTo>
                      <a:pt x="3265" y="5456"/>
                    </a:lnTo>
                    <a:cubicBezTo>
                      <a:pt x="3333" y="5456"/>
                      <a:pt x="3425" y="5456"/>
                      <a:pt x="3493" y="5478"/>
                    </a:cubicBezTo>
                    <a:cubicBezTo>
                      <a:pt x="3539" y="5478"/>
                      <a:pt x="3562" y="5478"/>
                      <a:pt x="3607" y="5456"/>
                    </a:cubicBezTo>
                    <a:cubicBezTo>
                      <a:pt x="3676" y="5456"/>
                      <a:pt x="3767" y="5456"/>
                      <a:pt x="3836" y="5433"/>
                    </a:cubicBezTo>
                    <a:lnTo>
                      <a:pt x="3858" y="5433"/>
                    </a:lnTo>
                    <a:cubicBezTo>
                      <a:pt x="3973" y="5387"/>
                      <a:pt x="4064" y="5364"/>
                      <a:pt x="4178" y="5319"/>
                    </a:cubicBezTo>
                    <a:lnTo>
                      <a:pt x="4201" y="5319"/>
                    </a:lnTo>
                    <a:cubicBezTo>
                      <a:pt x="4246" y="5296"/>
                      <a:pt x="4269" y="5296"/>
                      <a:pt x="4292" y="5273"/>
                    </a:cubicBezTo>
                    <a:cubicBezTo>
                      <a:pt x="4338" y="5273"/>
                      <a:pt x="4361" y="5250"/>
                      <a:pt x="4406" y="5227"/>
                    </a:cubicBezTo>
                    <a:cubicBezTo>
                      <a:pt x="4452" y="5204"/>
                      <a:pt x="4520" y="5159"/>
                      <a:pt x="4566" y="5113"/>
                    </a:cubicBezTo>
                    <a:cubicBezTo>
                      <a:pt x="4612" y="5045"/>
                      <a:pt x="4680" y="4976"/>
                      <a:pt x="4749" y="4908"/>
                    </a:cubicBezTo>
                    <a:cubicBezTo>
                      <a:pt x="4771" y="4862"/>
                      <a:pt x="4817" y="4816"/>
                      <a:pt x="4840" y="4771"/>
                    </a:cubicBezTo>
                    <a:cubicBezTo>
                      <a:pt x="4886" y="4702"/>
                      <a:pt x="4931" y="4588"/>
                      <a:pt x="4977" y="4474"/>
                    </a:cubicBezTo>
                    <a:cubicBezTo>
                      <a:pt x="4977" y="4428"/>
                      <a:pt x="5000" y="4406"/>
                      <a:pt x="5000" y="4360"/>
                    </a:cubicBezTo>
                    <a:cubicBezTo>
                      <a:pt x="5023" y="4314"/>
                      <a:pt x="5045" y="4269"/>
                      <a:pt x="5045" y="4223"/>
                    </a:cubicBezTo>
                    <a:cubicBezTo>
                      <a:pt x="5068" y="4200"/>
                      <a:pt x="5068" y="4155"/>
                      <a:pt x="5068" y="4109"/>
                    </a:cubicBezTo>
                    <a:cubicBezTo>
                      <a:pt x="5068" y="4086"/>
                      <a:pt x="5068" y="4040"/>
                      <a:pt x="5068" y="4018"/>
                    </a:cubicBezTo>
                    <a:cubicBezTo>
                      <a:pt x="5068" y="3972"/>
                      <a:pt x="5091" y="3903"/>
                      <a:pt x="5114" y="3881"/>
                    </a:cubicBezTo>
                    <a:cubicBezTo>
                      <a:pt x="5114" y="3812"/>
                      <a:pt x="5182" y="3766"/>
                      <a:pt x="5228" y="3766"/>
                    </a:cubicBezTo>
                    <a:cubicBezTo>
                      <a:pt x="5251" y="3698"/>
                      <a:pt x="5251" y="3630"/>
                      <a:pt x="5251" y="3561"/>
                    </a:cubicBezTo>
                    <a:cubicBezTo>
                      <a:pt x="5274" y="3561"/>
                      <a:pt x="5296" y="3584"/>
                      <a:pt x="5342" y="3607"/>
                    </a:cubicBezTo>
                    <a:cubicBezTo>
                      <a:pt x="5365" y="3630"/>
                      <a:pt x="5388" y="3630"/>
                      <a:pt x="5411" y="3652"/>
                    </a:cubicBezTo>
                    <a:lnTo>
                      <a:pt x="5456" y="3675"/>
                    </a:lnTo>
                    <a:cubicBezTo>
                      <a:pt x="5525" y="3721"/>
                      <a:pt x="5570" y="3744"/>
                      <a:pt x="5639" y="3766"/>
                    </a:cubicBezTo>
                    <a:cubicBezTo>
                      <a:pt x="5707" y="3812"/>
                      <a:pt x="5799" y="3858"/>
                      <a:pt x="5867" y="3881"/>
                    </a:cubicBezTo>
                    <a:cubicBezTo>
                      <a:pt x="5936" y="3881"/>
                      <a:pt x="6027" y="3903"/>
                      <a:pt x="6095" y="3903"/>
                    </a:cubicBezTo>
                    <a:lnTo>
                      <a:pt x="6118" y="3903"/>
                    </a:lnTo>
                    <a:cubicBezTo>
                      <a:pt x="6209" y="3926"/>
                      <a:pt x="6278" y="3926"/>
                      <a:pt x="6346" y="3926"/>
                    </a:cubicBezTo>
                    <a:cubicBezTo>
                      <a:pt x="6461" y="3926"/>
                      <a:pt x="6552" y="3926"/>
                      <a:pt x="6666" y="3903"/>
                    </a:cubicBezTo>
                    <a:cubicBezTo>
                      <a:pt x="6712" y="3881"/>
                      <a:pt x="6734" y="3881"/>
                      <a:pt x="6780" y="3858"/>
                    </a:cubicBezTo>
                    <a:cubicBezTo>
                      <a:pt x="6826" y="3858"/>
                      <a:pt x="6871" y="3835"/>
                      <a:pt x="6917" y="3812"/>
                    </a:cubicBezTo>
                    <a:cubicBezTo>
                      <a:pt x="7008" y="3766"/>
                      <a:pt x="7100" y="3721"/>
                      <a:pt x="7168" y="3630"/>
                    </a:cubicBezTo>
                    <a:cubicBezTo>
                      <a:pt x="7237" y="3561"/>
                      <a:pt x="7282" y="3493"/>
                      <a:pt x="7328" y="3424"/>
                    </a:cubicBezTo>
                    <a:cubicBezTo>
                      <a:pt x="7374" y="3333"/>
                      <a:pt x="7419" y="3242"/>
                      <a:pt x="7465" y="3150"/>
                    </a:cubicBezTo>
                    <a:cubicBezTo>
                      <a:pt x="7465" y="3082"/>
                      <a:pt x="7510" y="3013"/>
                      <a:pt x="7510" y="2945"/>
                    </a:cubicBezTo>
                    <a:cubicBezTo>
                      <a:pt x="7556" y="2808"/>
                      <a:pt x="7510" y="2694"/>
                      <a:pt x="7488" y="2580"/>
                    </a:cubicBezTo>
                    <a:cubicBezTo>
                      <a:pt x="7465" y="2511"/>
                      <a:pt x="7396" y="2443"/>
                      <a:pt x="7305" y="2443"/>
                    </a:cubicBezTo>
                    <a:lnTo>
                      <a:pt x="7282" y="2443"/>
                    </a:lnTo>
                    <a:cubicBezTo>
                      <a:pt x="7191" y="2351"/>
                      <a:pt x="7077" y="2260"/>
                      <a:pt x="6963" y="2169"/>
                    </a:cubicBezTo>
                    <a:lnTo>
                      <a:pt x="6894" y="2100"/>
                    </a:lnTo>
                    <a:cubicBezTo>
                      <a:pt x="6849" y="2077"/>
                      <a:pt x="6803" y="2032"/>
                      <a:pt x="6780" y="2009"/>
                    </a:cubicBezTo>
                    <a:cubicBezTo>
                      <a:pt x="6712" y="1963"/>
                      <a:pt x="6620" y="1895"/>
                      <a:pt x="6552" y="1849"/>
                    </a:cubicBezTo>
                    <a:cubicBezTo>
                      <a:pt x="6461" y="1781"/>
                      <a:pt x="6392" y="1735"/>
                      <a:pt x="6324" y="1689"/>
                    </a:cubicBezTo>
                    <a:cubicBezTo>
                      <a:pt x="6232" y="1667"/>
                      <a:pt x="6164" y="1598"/>
                      <a:pt x="6072" y="1552"/>
                    </a:cubicBezTo>
                    <a:cubicBezTo>
                      <a:pt x="5981" y="1484"/>
                      <a:pt x="5890" y="1438"/>
                      <a:pt x="5799" y="1370"/>
                    </a:cubicBezTo>
                    <a:cubicBezTo>
                      <a:pt x="5753" y="1347"/>
                      <a:pt x="5684" y="1301"/>
                      <a:pt x="5616" y="1256"/>
                    </a:cubicBezTo>
                    <a:cubicBezTo>
                      <a:pt x="5548" y="1210"/>
                      <a:pt x="5479" y="1164"/>
                      <a:pt x="5388" y="1119"/>
                    </a:cubicBezTo>
                    <a:cubicBezTo>
                      <a:pt x="5342" y="1096"/>
                      <a:pt x="5319" y="1073"/>
                      <a:pt x="5274" y="1027"/>
                    </a:cubicBezTo>
                    <a:cubicBezTo>
                      <a:pt x="5228" y="1005"/>
                      <a:pt x="5205" y="982"/>
                      <a:pt x="5159" y="982"/>
                    </a:cubicBezTo>
                    <a:cubicBezTo>
                      <a:pt x="5091" y="936"/>
                      <a:pt x="5023" y="891"/>
                      <a:pt x="4954" y="845"/>
                    </a:cubicBezTo>
                    <a:cubicBezTo>
                      <a:pt x="4908" y="822"/>
                      <a:pt x="4863" y="799"/>
                      <a:pt x="4817" y="754"/>
                    </a:cubicBezTo>
                    <a:lnTo>
                      <a:pt x="4635" y="662"/>
                    </a:lnTo>
                    <a:lnTo>
                      <a:pt x="4452" y="548"/>
                    </a:lnTo>
                    <a:cubicBezTo>
                      <a:pt x="4406" y="525"/>
                      <a:pt x="4361" y="502"/>
                      <a:pt x="4292" y="457"/>
                    </a:cubicBezTo>
                    <a:cubicBezTo>
                      <a:pt x="4246" y="434"/>
                      <a:pt x="4201" y="411"/>
                      <a:pt x="4132" y="366"/>
                    </a:cubicBezTo>
                    <a:cubicBezTo>
                      <a:pt x="4041" y="297"/>
                      <a:pt x="3927" y="251"/>
                      <a:pt x="3858" y="183"/>
                    </a:cubicBezTo>
                    <a:lnTo>
                      <a:pt x="3836" y="160"/>
                    </a:lnTo>
                    <a:cubicBezTo>
                      <a:pt x="3790" y="114"/>
                      <a:pt x="3744" y="92"/>
                      <a:pt x="3699" y="69"/>
                    </a:cubicBezTo>
                    <a:cubicBezTo>
                      <a:pt x="3676" y="46"/>
                      <a:pt x="3630" y="23"/>
                      <a:pt x="3607" y="0"/>
                    </a:cubicBezTo>
                    <a:close/>
                  </a:path>
                </a:pathLst>
              </a:custGeom>
              <a:solidFill>
                <a:srgbClr val="FEDDC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 name="Google Shape;7963;p34">
                <a:extLst>
                  <a:ext uri="{FF2B5EF4-FFF2-40B4-BE49-F238E27FC236}">
                    <a16:creationId xmlns:a16="http://schemas.microsoft.com/office/drawing/2014/main" id="{B20D8613-6626-CCE9-F297-2F6BDD798A60}"/>
                  </a:ext>
                </a:extLst>
              </p:cNvPr>
              <p:cNvSpPr/>
              <p:nvPr/>
            </p:nvSpPr>
            <p:spPr>
              <a:xfrm>
                <a:off x="464121" y="1130498"/>
                <a:ext cx="535097" cy="911234"/>
              </a:xfrm>
              <a:custGeom>
                <a:avLst/>
                <a:gdLst/>
                <a:ahLst/>
                <a:cxnLst/>
                <a:rect l="l" t="t" r="r" b="b"/>
                <a:pathLst>
                  <a:path w="9678" h="16481" extrusionOk="0">
                    <a:moveTo>
                      <a:pt x="3196" y="0"/>
                    </a:moveTo>
                    <a:cubicBezTo>
                      <a:pt x="3127" y="0"/>
                      <a:pt x="3059" y="46"/>
                      <a:pt x="3013" y="115"/>
                    </a:cubicBezTo>
                    <a:cubicBezTo>
                      <a:pt x="3013" y="137"/>
                      <a:pt x="2990" y="206"/>
                      <a:pt x="2990" y="252"/>
                    </a:cubicBezTo>
                    <a:cubicBezTo>
                      <a:pt x="2990" y="274"/>
                      <a:pt x="2990" y="320"/>
                      <a:pt x="2990" y="343"/>
                    </a:cubicBezTo>
                    <a:cubicBezTo>
                      <a:pt x="2990" y="389"/>
                      <a:pt x="2990" y="434"/>
                      <a:pt x="2967" y="457"/>
                    </a:cubicBezTo>
                    <a:cubicBezTo>
                      <a:pt x="2967" y="503"/>
                      <a:pt x="2945" y="548"/>
                      <a:pt x="2922" y="594"/>
                    </a:cubicBezTo>
                    <a:cubicBezTo>
                      <a:pt x="2922" y="640"/>
                      <a:pt x="2899" y="662"/>
                      <a:pt x="2899" y="708"/>
                    </a:cubicBezTo>
                    <a:cubicBezTo>
                      <a:pt x="2853" y="822"/>
                      <a:pt x="2808" y="936"/>
                      <a:pt x="2762" y="1005"/>
                    </a:cubicBezTo>
                    <a:cubicBezTo>
                      <a:pt x="2739" y="1050"/>
                      <a:pt x="2693" y="1096"/>
                      <a:pt x="2671" y="1142"/>
                    </a:cubicBezTo>
                    <a:cubicBezTo>
                      <a:pt x="2602" y="1210"/>
                      <a:pt x="2534" y="1279"/>
                      <a:pt x="2488" y="1347"/>
                    </a:cubicBezTo>
                    <a:cubicBezTo>
                      <a:pt x="2442" y="1393"/>
                      <a:pt x="2374" y="1438"/>
                      <a:pt x="2328" y="1461"/>
                    </a:cubicBezTo>
                    <a:cubicBezTo>
                      <a:pt x="2283" y="1484"/>
                      <a:pt x="2260" y="1507"/>
                      <a:pt x="2214" y="1507"/>
                    </a:cubicBezTo>
                    <a:cubicBezTo>
                      <a:pt x="2191" y="1530"/>
                      <a:pt x="2168" y="1530"/>
                      <a:pt x="2123" y="1553"/>
                    </a:cubicBezTo>
                    <a:lnTo>
                      <a:pt x="2100" y="1553"/>
                    </a:lnTo>
                    <a:cubicBezTo>
                      <a:pt x="1986" y="1598"/>
                      <a:pt x="1895" y="1621"/>
                      <a:pt x="1780" y="1667"/>
                    </a:cubicBezTo>
                    <a:cubicBezTo>
                      <a:pt x="1666" y="1690"/>
                      <a:pt x="1529" y="1712"/>
                      <a:pt x="1415" y="1712"/>
                    </a:cubicBezTo>
                    <a:cubicBezTo>
                      <a:pt x="1347" y="1690"/>
                      <a:pt x="1255" y="1690"/>
                      <a:pt x="1187" y="1690"/>
                    </a:cubicBezTo>
                    <a:lnTo>
                      <a:pt x="1096" y="1667"/>
                    </a:lnTo>
                    <a:cubicBezTo>
                      <a:pt x="1027" y="1667"/>
                      <a:pt x="936" y="1644"/>
                      <a:pt x="845" y="1621"/>
                    </a:cubicBezTo>
                    <a:cubicBezTo>
                      <a:pt x="776" y="1598"/>
                      <a:pt x="708" y="1575"/>
                      <a:pt x="639" y="1553"/>
                    </a:cubicBezTo>
                    <a:lnTo>
                      <a:pt x="616" y="1553"/>
                    </a:lnTo>
                    <a:cubicBezTo>
                      <a:pt x="548" y="1530"/>
                      <a:pt x="479" y="1507"/>
                      <a:pt x="411" y="1461"/>
                    </a:cubicBezTo>
                    <a:cubicBezTo>
                      <a:pt x="365" y="1438"/>
                      <a:pt x="342" y="1416"/>
                      <a:pt x="297" y="1393"/>
                    </a:cubicBezTo>
                    <a:cubicBezTo>
                      <a:pt x="274" y="1370"/>
                      <a:pt x="251" y="1347"/>
                      <a:pt x="228" y="1347"/>
                    </a:cubicBezTo>
                    <a:cubicBezTo>
                      <a:pt x="205" y="1347"/>
                      <a:pt x="205" y="1347"/>
                      <a:pt x="183" y="1370"/>
                    </a:cubicBezTo>
                    <a:cubicBezTo>
                      <a:pt x="183" y="1347"/>
                      <a:pt x="160" y="1324"/>
                      <a:pt x="114" y="1324"/>
                    </a:cubicBezTo>
                    <a:cubicBezTo>
                      <a:pt x="91" y="1324"/>
                      <a:pt x="69" y="1324"/>
                      <a:pt x="69" y="1347"/>
                    </a:cubicBezTo>
                    <a:cubicBezTo>
                      <a:pt x="23" y="1370"/>
                      <a:pt x="0" y="1438"/>
                      <a:pt x="46" y="1484"/>
                    </a:cubicBezTo>
                    <a:cubicBezTo>
                      <a:pt x="46" y="1507"/>
                      <a:pt x="69" y="1530"/>
                      <a:pt x="69" y="1530"/>
                    </a:cubicBezTo>
                    <a:cubicBezTo>
                      <a:pt x="114" y="1598"/>
                      <a:pt x="137" y="1667"/>
                      <a:pt x="137" y="1735"/>
                    </a:cubicBezTo>
                    <a:lnTo>
                      <a:pt x="160" y="1804"/>
                    </a:lnTo>
                    <a:cubicBezTo>
                      <a:pt x="205" y="1895"/>
                      <a:pt x="228" y="1963"/>
                      <a:pt x="251" y="2055"/>
                    </a:cubicBezTo>
                    <a:lnTo>
                      <a:pt x="274" y="2123"/>
                    </a:lnTo>
                    <a:cubicBezTo>
                      <a:pt x="297" y="2169"/>
                      <a:pt x="320" y="2215"/>
                      <a:pt x="320" y="2260"/>
                    </a:cubicBezTo>
                    <a:cubicBezTo>
                      <a:pt x="342" y="2329"/>
                      <a:pt x="365" y="2374"/>
                      <a:pt x="388" y="2443"/>
                    </a:cubicBezTo>
                    <a:lnTo>
                      <a:pt x="411" y="2488"/>
                    </a:lnTo>
                    <a:lnTo>
                      <a:pt x="434" y="2557"/>
                    </a:lnTo>
                    <a:cubicBezTo>
                      <a:pt x="457" y="2603"/>
                      <a:pt x="479" y="2648"/>
                      <a:pt x="502" y="2717"/>
                    </a:cubicBezTo>
                    <a:cubicBezTo>
                      <a:pt x="548" y="2785"/>
                      <a:pt x="571" y="2854"/>
                      <a:pt x="616" y="2945"/>
                    </a:cubicBezTo>
                    <a:lnTo>
                      <a:pt x="730" y="3219"/>
                    </a:lnTo>
                    <a:lnTo>
                      <a:pt x="776" y="3356"/>
                    </a:lnTo>
                    <a:lnTo>
                      <a:pt x="845" y="3493"/>
                    </a:lnTo>
                    <a:cubicBezTo>
                      <a:pt x="890" y="3607"/>
                      <a:pt x="936" y="3721"/>
                      <a:pt x="982" y="3835"/>
                    </a:cubicBezTo>
                    <a:cubicBezTo>
                      <a:pt x="1050" y="3995"/>
                      <a:pt x="1141" y="4155"/>
                      <a:pt x="1210" y="4314"/>
                    </a:cubicBezTo>
                    <a:lnTo>
                      <a:pt x="1255" y="4429"/>
                    </a:lnTo>
                    <a:cubicBezTo>
                      <a:pt x="1255" y="4474"/>
                      <a:pt x="1278" y="4520"/>
                      <a:pt x="1301" y="4566"/>
                    </a:cubicBezTo>
                    <a:lnTo>
                      <a:pt x="1347" y="4657"/>
                    </a:lnTo>
                    <a:cubicBezTo>
                      <a:pt x="1370" y="4725"/>
                      <a:pt x="1392" y="4771"/>
                      <a:pt x="1415" y="4817"/>
                    </a:cubicBezTo>
                    <a:cubicBezTo>
                      <a:pt x="1461" y="4976"/>
                      <a:pt x="1529" y="5136"/>
                      <a:pt x="1598" y="5296"/>
                    </a:cubicBezTo>
                    <a:cubicBezTo>
                      <a:pt x="1643" y="5410"/>
                      <a:pt x="1689" y="5501"/>
                      <a:pt x="1735" y="5615"/>
                    </a:cubicBezTo>
                    <a:lnTo>
                      <a:pt x="1803" y="5798"/>
                    </a:lnTo>
                    <a:lnTo>
                      <a:pt x="1849" y="5867"/>
                    </a:lnTo>
                    <a:cubicBezTo>
                      <a:pt x="1895" y="6026"/>
                      <a:pt x="1963" y="6163"/>
                      <a:pt x="2032" y="6300"/>
                    </a:cubicBezTo>
                    <a:lnTo>
                      <a:pt x="2054" y="6392"/>
                    </a:lnTo>
                    <a:cubicBezTo>
                      <a:pt x="2123" y="6529"/>
                      <a:pt x="2168" y="6665"/>
                      <a:pt x="2237" y="6802"/>
                    </a:cubicBezTo>
                    <a:cubicBezTo>
                      <a:pt x="2328" y="6985"/>
                      <a:pt x="2397" y="7145"/>
                      <a:pt x="2465" y="7327"/>
                    </a:cubicBezTo>
                    <a:cubicBezTo>
                      <a:pt x="2511" y="7419"/>
                      <a:pt x="2557" y="7510"/>
                      <a:pt x="2602" y="7601"/>
                    </a:cubicBezTo>
                    <a:cubicBezTo>
                      <a:pt x="2625" y="7670"/>
                      <a:pt x="2648" y="7738"/>
                      <a:pt x="2671" y="7807"/>
                    </a:cubicBezTo>
                    <a:cubicBezTo>
                      <a:pt x="2693" y="7852"/>
                      <a:pt x="2716" y="7898"/>
                      <a:pt x="2739" y="7944"/>
                    </a:cubicBezTo>
                    <a:lnTo>
                      <a:pt x="2785" y="8035"/>
                    </a:lnTo>
                    <a:cubicBezTo>
                      <a:pt x="2808" y="8103"/>
                      <a:pt x="2830" y="8149"/>
                      <a:pt x="2853" y="8218"/>
                    </a:cubicBezTo>
                    <a:lnTo>
                      <a:pt x="2899" y="8309"/>
                    </a:lnTo>
                    <a:cubicBezTo>
                      <a:pt x="2945" y="8423"/>
                      <a:pt x="2990" y="8514"/>
                      <a:pt x="3036" y="8628"/>
                    </a:cubicBezTo>
                    <a:lnTo>
                      <a:pt x="3127" y="8834"/>
                    </a:lnTo>
                    <a:cubicBezTo>
                      <a:pt x="3218" y="9016"/>
                      <a:pt x="3287" y="9199"/>
                      <a:pt x="3355" y="9359"/>
                    </a:cubicBezTo>
                    <a:cubicBezTo>
                      <a:pt x="3424" y="9519"/>
                      <a:pt x="3492" y="9678"/>
                      <a:pt x="3561" y="9838"/>
                    </a:cubicBezTo>
                    <a:lnTo>
                      <a:pt x="3584" y="9884"/>
                    </a:lnTo>
                    <a:cubicBezTo>
                      <a:pt x="3652" y="10066"/>
                      <a:pt x="3743" y="10226"/>
                      <a:pt x="3812" y="10409"/>
                    </a:cubicBezTo>
                    <a:cubicBezTo>
                      <a:pt x="3858" y="10523"/>
                      <a:pt x="3903" y="10660"/>
                      <a:pt x="3949" y="10774"/>
                    </a:cubicBezTo>
                    <a:cubicBezTo>
                      <a:pt x="4040" y="10979"/>
                      <a:pt x="4131" y="11208"/>
                      <a:pt x="4223" y="11413"/>
                    </a:cubicBezTo>
                    <a:cubicBezTo>
                      <a:pt x="4246" y="11504"/>
                      <a:pt x="4291" y="11573"/>
                      <a:pt x="4337" y="11664"/>
                    </a:cubicBezTo>
                    <a:cubicBezTo>
                      <a:pt x="4360" y="11733"/>
                      <a:pt x="4405" y="11824"/>
                      <a:pt x="4428" y="11892"/>
                    </a:cubicBezTo>
                    <a:cubicBezTo>
                      <a:pt x="4497" y="12052"/>
                      <a:pt x="4565" y="12212"/>
                      <a:pt x="4634" y="12395"/>
                    </a:cubicBezTo>
                    <a:cubicBezTo>
                      <a:pt x="4725" y="12577"/>
                      <a:pt x="4793" y="12760"/>
                      <a:pt x="4885" y="12942"/>
                    </a:cubicBezTo>
                    <a:cubicBezTo>
                      <a:pt x="4953" y="13079"/>
                      <a:pt x="4999" y="13193"/>
                      <a:pt x="5067" y="13330"/>
                    </a:cubicBezTo>
                    <a:cubicBezTo>
                      <a:pt x="5113" y="13422"/>
                      <a:pt x="5159" y="13536"/>
                      <a:pt x="5204" y="13627"/>
                    </a:cubicBezTo>
                    <a:lnTo>
                      <a:pt x="5273" y="13787"/>
                    </a:lnTo>
                    <a:cubicBezTo>
                      <a:pt x="5318" y="13901"/>
                      <a:pt x="5387" y="14015"/>
                      <a:pt x="5432" y="14106"/>
                    </a:cubicBezTo>
                    <a:lnTo>
                      <a:pt x="5501" y="14243"/>
                    </a:lnTo>
                    <a:cubicBezTo>
                      <a:pt x="5569" y="14403"/>
                      <a:pt x="5638" y="14563"/>
                      <a:pt x="5706" y="14723"/>
                    </a:cubicBezTo>
                    <a:cubicBezTo>
                      <a:pt x="5752" y="14837"/>
                      <a:pt x="5798" y="14951"/>
                      <a:pt x="5843" y="15065"/>
                    </a:cubicBezTo>
                    <a:lnTo>
                      <a:pt x="5912" y="15225"/>
                    </a:lnTo>
                    <a:lnTo>
                      <a:pt x="5957" y="15339"/>
                    </a:lnTo>
                    <a:cubicBezTo>
                      <a:pt x="6049" y="15567"/>
                      <a:pt x="6140" y="15796"/>
                      <a:pt x="6231" y="16001"/>
                    </a:cubicBezTo>
                    <a:cubicBezTo>
                      <a:pt x="6277" y="16069"/>
                      <a:pt x="6300" y="16115"/>
                      <a:pt x="6323" y="16161"/>
                    </a:cubicBezTo>
                    <a:lnTo>
                      <a:pt x="6323" y="16184"/>
                    </a:lnTo>
                    <a:cubicBezTo>
                      <a:pt x="6346" y="16252"/>
                      <a:pt x="6368" y="16321"/>
                      <a:pt x="6391" y="16366"/>
                    </a:cubicBezTo>
                    <a:cubicBezTo>
                      <a:pt x="6437" y="16412"/>
                      <a:pt x="6482" y="16457"/>
                      <a:pt x="6551" y="16480"/>
                    </a:cubicBezTo>
                    <a:lnTo>
                      <a:pt x="6597" y="16480"/>
                    </a:lnTo>
                    <a:cubicBezTo>
                      <a:pt x="6642" y="16480"/>
                      <a:pt x="6688" y="16457"/>
                      <a:pt x="6711" y="16457"/>
                    </a:cubicBezTo>
                    <a:cubicBezTo>
                      <a:pt x="6756" y="16435"/>
                      <a:pt x="6802" y="16412"/>
                      <a:pt x="6848" y="16389"/>
                    </a:cubicBezTo>
                    <a:cubicBezTo>
                      <a:pt x="6870" y="16389"/>
                      <a:pt x="6893" y="16366"/>
                      <a:pt x="6916" y="16366"/>
                    </a:cubicBezTo>
                    <a:cubicBezTo>
                      <a:pt x="6985" y="16321"/>
                      <a:pt x="7053" y="16298"/>
                      <a:pt x="7144" y="16275"/>
                    </a:cubicBezTo>
                    <a:cubicBezTo>
                      <a:pt x="7236" y="16252"/>
                      <a:pt x="7327" y="16229"/>
                      <a:pt x="7418" y="16184"/>
                    </a:cubicBezTo>
                    <a:lnTo>
                      <a:pt x="7487" y="16138"/>
                    </a:lnTo>
                    <a:cubicBezTo>
                      <a:pt x="7532" y="16115"/>
                      <a:pt x="7578" y="16092"/>
                      <a:pt x="7624" y="16092"/>
                    </a:cubicBezTo>
                    <a:cubicBezTo>
                      <a:pt x="7692" y="16047"/>
                      <a:pt x="7761" y="16024"/>
                      <a:pt x="7829" y="16001"/>
                    </a:cubicBezTo>
                    <a:cubicBezTo>
                      <a:pt x="7898" y="15978"/>
                      <a:pt x="7966" y="15955"/>
                      <a:pt x="8012" y="15910"/>
                    </a:cubicBezTo>
                    <a:cubicBezTo>
                      <a:pt x="8057" y="15910"/>
                      <a:pt x="8103" y="15887"/>
                      <a:pt x="8149" y="15864"/>
                    </a:cubicBezTo>
                    <a:cubicBezTo>
                      <a:pt x="8194" y="15864"/>
                      <a:pt x="8217" y="15841"/>
                      <a:pt x="8263" y="15818"/>
                    </a:cubicBezTo>
                    <a:cubicBezTo>
                      <a:pt x="8331" y="15796"/>
                      <a:pt x="8400" y="15750"/>
                      <a:pt x="8468" y="15727"/>
                    </a:cubicBezTo>
                    <a:lnTo>
                      <a:pt x="8491" y="15704"/>
                    </a:lnTo>
                    <a:cubicBezTo>
                      <a:pt x="8537" y="15681"/>
                      <a:pt x="8560" y="15659"/>
                      <a:pt x="8605" y="15659"/>
                    </a:cubicBezTo>
                    <a:lnTo>
                      <a:pt x="8719" y="15590"/>
                    </a:lnTo>
                    <a:cubicBezTo>
                      <a:pt x="8742" y="15590"/>
                      <a:pt x="8765" y="15567"/>
                      <a:pt x="8788" y="15544"/>
                    </a:cubicBezTo>
                    <a:lnTo>
                      <a:pt x="8833" y="15522"/>
                    </a:lnTo>
                    <a:cubicBezTo>
                      <a:pt x="8879" y="15499"/>
                      <a:pt x="8925" y="15476"/>
                      <a:pt x="8970" y="15453"/>
                    </a:cubicBezTo>
                    <a:cubicBezTo>
                      <a:pt x="8993" y="15430"/>
                      <a:pt x="9039" y="15408"/>
                      <a:pt x="9085" y="15385"/>
                    </a:cubicBezTo>
                    <a:cubicBezTo>
                      <a:pt x="9130" y="15362"/>
                      <a:pt x="9153" y="15339"/>
                      <a:pt x="9199" y="15316"/>
                    </a:cubicBezTo>
                    <a:cubicBezTo>
                      <a:pt x="9221" y="15293"/>
                      <a:pt x="9244" y="15271"/>
                      <a:pt x="9267" y="15248"/>
                    </a:cubicBezTo>
                    <a:cubicBezTo>
                      <a:pt x="9336" y="15225"/>
                      <a:pt x="9381" y="15202"/>
                      <a:pt x="9427" y="15179"/>
                    </a:cubicBezTo>
                    <a:cubicBezTo>
                      <a:pt x="9450" y="15179"/>
                      <a:pt x="9473" y="15179"/>
                      <a:pt x="9495" y="15156"/>
                    </a:cubicBezTo>
                    <a:cubicBezTo>
                      <a:pt x="9564" y="15134"/>
                      <a:pt x="9587" y="15111"/>
                      <a:pt x="9632" y="15065"/>
                    </a:cubicBezTo>
                    <a:cubicBezTo>
                      <a:pt x="9678" y="15020"/>
                      <a:pt x="9678" y="14928"/>
                      <a:pt x="9632" y="14860"/>
                    </a:cubicBezTo>
                    <a:cubicBezTo>
                      <a:pt x="9655" y="14837"/>
                      <a:pt x="9655" y="14814"/>
                      <a:pt x="9655" y="14791"/>
                    </a:cubicBezTo>
                    <a:cubicBezTo>
                      <a:pt x="9655" y="14746"/>
                      <a:pt x="9632" y="14677"/>
                      <a:pt x="9587" y="14631"/>
                    </a:cubicBezTo>
                    <a:lnTo>
                      <a:pt x="9587" y="14609"/>
                    </a:lnTo>
                    <a:cubicBezTo>
                      <a:pt x="9564" y="14563"/>
                      <a:pt x="9541" y="14517"/>
                      <a:pt x="9518" y="14472"/>
                    </a:cubicBezTo>
                    <a:lnTo>
                      <a:pt x="9427" y="14266"/>
                    </a:lnTo>
                    <a:lnTo>
                      <a:pt x="9336" y="14038"/>
                    </a:lnTo>
                    <a:cubicBezTo>
                      <a:pt x="9313" y="13970"/>
                      <a:pt x="9267" y="13901"/>
                      <a:pt x="9244" y="13810"/>
                    </a:cubicBezTo>
                    <a:cubicBezTo>
                      <a:pt x="9221" y="13718"/>
                      <a:pt x="9176" y="13650"/>
                      <a:pt x="9130" y="13559"/>
                    </a:cubicBezTo>
                    <a:cubicBezTo>
                      <a:pt x="9107" y="13467"/>
                      <a:pt x="9085" y="13399"/>
                      <a:pt x="9039" y="13330"/>
                    </a:cubicBezTo>
                    <a:cubicBezTo>
                      <a:pt x="9016" y="13239"/>
                      <a:pt x="8970" y="13148"/>
                      <a:pt x="8925" y="13057"/>
                    </a:cubicBezTo>
                    <a:cubicBezTo>
                      <a:pt x="8879" y="12920"/>
                      <a:pt x="8811" y="12783"/>
                      <a:pt x="8742" y="12646"/>
                    </a:cubicBezTo>
                    <a:cubicBezTo>
                      <a:pt x="8697" y="12554"/>
                      <a:pt x="8674" y="12463"/>
                      <a:pt x="8628" y="12372"/>
                    </a:cubicBezTo>
                    <a:cubicBezTo>
                      <a:pt x="8605" y="12303"/>
                      <a:pt x="8582" y="12235"/>
                      <a:pt x="8537" y="12144"/>
                    </a:cubicBezTo>
                    <a:cubicBezTo>
                      <a:pt x="8514" y="12075"/>
                      <a:pt x="8468" y="12007"/>
                      <a:pt x="8445" y="11938"/>
                    </a:cubicBezTo>
                    <a:cubicBezTo>
                      <a:pt x="8400" y="11824"/>
                      <a:pt x="8377" y="11733"/>
                      <a:pt x="8331" y="11641"/>
                    </a:cubicBezTo>
                    <a:cubicBezTo>
                      <a:pt x="8263" y="11504"/>
                      <a:pt x="8194" y="11345"/>
                      <a:pt x="8126" y="11185"/>
                    </a:cubicBezTo>
                    <a:cubicBezTo>
                      <a:pt x="8080" y="11094"/>
                      <a:pt x="8057" y="11025"/>
                      <a:pt x="8012" y="10934"/>
                    </a:cubicBezTo>
                    <a:cubicBezTo>
                      <a:pt x="7989" y="10842"/>
                      <a:pt x="7966" y="10751"/>
                      <a:pt x="7920" y="10683"/>
                    </a:cubicBezTo>
                    <a:lnTo>
                      <a:pt x="7920" y="10637"/>
                    </a:lnTo>
                    <a:cubicBezTo>
                      <a:pt x="7852" y="10500"/>
                      <a:pt x="7783" y="10340"/>
                      <a:pt x="7715" y="10203"/>
                    </a:cubicBezTo>
                    <a:cubicBezTo>
                      <a:pt x="7692" y="10158"/>
                      <a:pt x="7692" y="10112"/>
                      <a:pt x="7669" y="10066"/>
                    </a:cubicBezTo>
                    <a:lnTo>
                      <a:pt x="7624" y="9975"/>
                    </a:lnTo>
                    <a:cubicBezTo>
                      <a:pt x="7601" y="9929"/>
                      <a:pt x="7578" y="9861"/>
                      <a:pt x="7555" y="9815"/>
                    </a:cubicBezTo>
                    <a:lnTo>
                      <a:pt x="7510" y="9724"/>
                    </a:lnTo>
                    <a:cubicBezTo>
                      <a:pt x="7441" y="9610"/>
                      <a:pt x="7395" y="9473"/>
                      <a:pt x="7350" y="9359"/>
                    </a:cubicBezTo>
                    <a:lnTo>
                      <a:pt x="7304" y="9245"/>
                    </a:lnTo>
                    <a:lnTo>
                      <a:pt x="7259" y="9153"/>
                    </a:lnTo>
                    <a:cubicBezTo>
                      <a:pt x="7259" y="9108"/>
                      <a:pt x="7236" y="9062"/>
                      <a:pt x="7213" y="9016"/>
                    </a:cubicBezTo>
                    <a:lnTo>
                      <a:pt x="7190" y="8948"/>
                    </a:lnTo>
                    <a:cubicBezTo>
                      <a:pt x="7167" y="8880"/>
                      <a:pt x="7144" y="8834"/>
                      <a:pt x="7122" y="8788"/>
                    </a:cubicBezTo>
                    <a:cubicBezTo>
                      <a:pt x="7076" y="8674"/>
                      <a:pt x="7030" y="8537"/>
                      <a:pt x="6985" y="8423"/>
                    </a:cubicBezTo>
                    <a:lnTo>
                      <a:pt x="6916" y="8309"/>
                    </a:lnTo>
                    <a:cubicBezTo>
                      <a:pt x="6893" y="8218"/>
                      <a:pt x="6870" y="8149"/>
                      <a:pt x="6825" y="8081"/>
                    </a:cubicBezTo>
                    <a:cubicBezTo>
                      <a:pt x="6802" y="7989"/>
                      <a:pt x="6756" y="7921"/>
                      <a:pt x="6711" y="7830"/>
                    </a:cubicBezTo>
                    <a:cubicBezTo>
                      <a:pt x="6665" y="7693"/>
                      <a:pt x="6597" y="7578"/>
                      <a:pt x="6551" y="7442"/>
                    </a:cubicBezTo>
                    <a:lnTo>
                      <a:pt x="6528" y="7373"/>
                    </a:lnTo>
                    <a:cubicBezTo>
                      <a:pt x="6437" y="7190"/>
                      <a:pt x="6368" y="7008"/>
                      <a:pt x="6277" y="6848"/>
                    </a:cubicBezTo>
                    <a:cubicBezTo>
                      <a:pt x="6209" y="6688"/>
                      <a:pt x="6140" y="6551"/>
                      <a:pt x="6072" y="6414"/>
                    </a:cubicBezTo>
                    <a:cubicBezTo>
                      <a:pt x="6026" y="6277"/>
                      <a:pt x="5957" y="6163"/>
                      <a:pt x="5889" y="6026"/>
                    </a:cubicBezTo>
                    <a:lnTo>
                      <a:pt x="5843" y="5935"/>
                    </a:lnTo>
                    <a:lnTo>
                      <a:pt x="5821" y="5867"/>
                    </a:lnTo>
                    <a:lnTo>
                      <a:pt x="5775" y="5821"/>
                    </a:lnTo>
                    <a:cubicBezTo>
                      <a:pt x="5752" y="5752"/>
                      <a:pt x="5729" y="5661"/>
                      <a:pt x="5684" y="5593"/>
                    </a:cubicBezTo>
                    <a:cubicBezTo>
                      <a:pt x="5615" y="5433"/>
                      <a:pt x="5547" y="5273"/>
                      <a:pt x="5478" y="5113"/>
                    </a:cubicBezTo>
                    <a:lnTo>
                      <a:pt x="5455" y="5045"/>
                    </a:lnTo>
                    <a:cubicBezTo>
                      <a:pt x="5387" y="4908"/>
                      <a:pt x="5341" y="4771"/>
                      <a:pt x="5273" y="4657"/>
                    </a:cubicBezTo>
                    <a:cubicBezTo>
                      <a:pt x="5250" y="4588"/>
                      <a:pt x="5227" y="4520"/>
                      <a:pt x="5204" y="4474"/>
                    </a:cubicBezTo>
                    <a:cubicBezTo>
                      <a:pt x="5136" y="4314"/>
                      <a:pt x="5067" y="4155"/>
                      <a:pt x="4999" y="3995"/>
                    </a:cubicBezTo>
                    <a:lnTo>
                      <a:pt x="4999" y="3949"/>
                    </a:lnTo>
                    <a:cubicBezTo>
                      <a:pt x="4953" y="3881"/>
                      <a:pt x="4930" y="3812"/>
                      <a:pt x="4908" y="3721"/>
                    </a:cubicBezTo>
                    <a:cubicBezTo>
                      <a:pt x="4862" y="3630"/>
                      <a:pt x="4839" y="3561"/>
                      <a:pt x="4793" y="3470"/>
                    </a:cubicBezTo>
                    <a:cubicBezTo>
                      <a:pt x="4748" y="3356"/>
                      <a:pt x="4702" y="3242"/>
                      <a:pt x="4656" y="3128"/>
                    </a:cubicBezTo>
                    <a:cubicBezTo>
                      <a:pt x="4611" y="3013"/>
                      <a:pt x="4565" y="2876"/>
                      <a:pt x="4497" y="2762"/>
                    </a:cubicBezTo>
                    <a:cubicBezTo>
                      <a:pt x="4474" y="2694"/>
                      <a:pt x="4428" y="2625"/>
                      <a:pt x="4405" y="2557"/>
                    </a:cubicBezTo>
                    <a:lnTo>
                      <a:pt x="4314" y="2420"/>
                    </a:lnTo>
                    <a:cubicBezTo>
                      <a:pt x="4291" y="2374"/>
                      <a:pt x="4291" y="2329"/>
                      <a:pt x="4268" y="2306"/>
                    </a:cubicBezTo>
                    <a:lnTo>
                      <a:pt x="4246" y="2237"/>
                    </a:lnTo>
                    <a:cubicBezTo>
                      <a:pt x="4223" y="2192"/>
                      <a:pt x="4223" y="2169"/>
                      <a:pt x="4200" y="2123"/>
                    </a:cubicBezTo>
                    <a:cubicBezTo>
                      <a:pt x="4177" y="2078"/>
                      <a:pt x="4154" y="2055"/>
                      <a:pt x="4131" y="2009"/>
                    </a:cubicBezTo>
                    <a:cubicBezTo>
                      <a:pt x="4131" y="2009"/>
                      <a:pt x="4109" y="1986"/>
                      <a:pt x="4109" y="1986"/>
                    </a:cubicBezTo>
                    <a:cubicBezTo>
                      <a:pt x="4086" y="1941"/>
                      <a:pt x="4086" y="1918"/>
                      <a:pt x="4063" y="1895"/>
                    </a:cubicBezTo>
                    <a:cubicBezTo>
                      <a:pt x="4040" y="1849"/>
                      <a:pt x="4040" y="1804"/>
                      <a:pt x="4017" y="1758"/>
                    </a:cubicBezTo>
                    <a:cubicBezTo>
                      <a:pt x="3994" y="1712"/>
                      <a:pt x="3972" y="1690"/>
                      <a:pt x="3972" y="1644"/>
                    </a:cubicBezTo>
                    <a:lnTo>
                      <a:pt x="3926" y="1575"/>
                    </a:lnTo>
                    <a:cubicBezTo>
                      <a:pt x="3880" y="1416"/>
                      <a:pt x="3812" y="1279"/>
                      <a:pt x="3766" y="1142"/>
                    </a:cubicBezTo>
                    <a:cubicBezTo>
                      <a:pt x="3721" y="1050"/>
                      <a:pt x="3675" y="959"/>
                      <a:pt x="3652" y="891"/>
                    </a:cubicBezTo>
                    <a:cubicBezTo>
                      <a:pt x="3606" y="799"/>
                      <a:pt x="3584" y="731"/>
                      <a:pt x="3538" y="662"/>
                    </a:cubicBezTo>
                    <a:lnTo>
                      <a:pt x="3447" y="457"/>
                    </a:lnTo>
                    <a:lnTo>
                      <a:pt x="3424" y="389"/>
                    </a:lnTo>
                    <a:lnTo>
                      <a:pt x="3401" y="343"/>
                    </a:lnTo>
                    <a:cubicBezTo>
                      <a:pt x="3401" y="320"/>
                      <a:pt x="3378" y="297"/>
                      <a:pt x="3378" y="274"/>
                    </a:cubicBezTo>
                    <a:cubicBezTo>
                      <a:pt x="3378" y="274"/>
                      <a:pt x="3378" y="252"/>
                      <a:pt x="3378" y="252"/>
                    </a:cubicBezTo>
                    <a:cubicBezTo>
                      <a:pt x="3401" y="206"/>
                      <a:pt x="3401" y="160"/>
                      <a:pt x="3378" y="115"/>
                    </a:cubicBezTo>
                    <a:cubicBezTo>
                      <a:pt x="3355" y="69"/>
                      <a:pt x="3333" y="23"/>
                      <a:pt x="3287" y="0"/>
                    </a:cubicBezTo>
                    <a:close/>
                  </a:path>
                </a:pathLst>
              </a:custGeom>
              <a:solidFill>
                <a:srgbClr val="474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 name="Google Shape;7964;p34">
                <a:extLst>
                  <a:ext uri="{FF2B5EF4-FFF2-40B4-BE49-F238E27FC236}">
                    <a16:creationId xmlns:a16="http://schemas.microsoft.com/office/drawing/2014/main" id="{7E2A4E3E-FA76-814F-641F-3FA4440EE8EF}"/>
                  </a:ext>
                </a:extLst>
              </p:cNvPr>
              <p:cNvSpPr/>
              <p:nvPr/>
            </p:nvSpPr>
            <p:spPr>
              <a:xfrm>
                <a:off x="620593" y="1117892"/>
                <a:ext cx="17693" cy="50203"/>
              </a:xfrm>
              <a:custGeom>
                <a:avLst/>
                <a:gdLst/>
                <a:ahLst/>
                <a:cxnLst/>
                <a:rect l="l" t="t" r="r" b="b"/>
                <a:pathLst>
                  <a:path w="320" h="908" extrusionOk="0">
                    <a:moveTo>
                      <a:pt x="160" y="0"/>
                    </a:moveTo>
                    <a:cubicBezTo>
                      <a:pt x="137" y="0"/>
                      <a:pt x="92" y="23"/>
                      <a:pt x="69" y="46"/>
                    </a:cubicBezTo>
                    <a:cubicBezTo>
                      <a:pt x="46" y="69"/>
                      <a:pt x="46" y="92"/>
                      <a:pt x="46" y="137"/>
                    </a:cubicBezTo>
                    <a:cubicBezTo>
                      <a:pt x="46" y="183"/>
                      <a:pt x="46" y="206"/>
                      <a:pt x="69" y="251"/>
                    </a:cubicBezTo>
                    <a:cubicBezTo>
                      <a:pt x="69" y="297"/>
                      <a:pt x="69" y="343"/>
                      <a:pt x="69" y="388"/>
                    </a:cubicBezTo>
                    <a:cubicBezTo>
                      <a:pt x="69" y="457"/>
                      <a:pt x="46" y="525"/>
                      <a:pt x="46" y="617"/>
                    </a:cubicBezTo>
                    <a:cubicBezTo>
                      <a:pt x="46" y="662"/>
                      <a:pt x="23" y="753"/>
                      <a:pt x="0" y="799"/>
                    </a:cubicBezTo>
                    <a:lnTo>
                      <a:pt x="0" y="822"/>
                    </a:lnTo>
                    <a:cubicBezTo>
                      <a:pt x="0" y="845"/>
                      <a:pt x="0" y="890"/>
                      <a:pt x="46" y="890"/>
                    </a:cubicBezTo>
                    <a:cubicBezTo>
                      <a:pt x="57" y="902"/>
                      <a:pt x="69" y="908"/>
                      <a:pt x="80" y="908"/>
                    </a:cubicBezTo>
                    <a:cubicBezTo>
                      <a:pt x="92" y="908"/>
                      <a:pt x="103" y="902"/>
                      <a:pt x="115" y="890"/>
                    </a:cubicBezTo>
                    <a:cubicBezTo>
                      <a:pt x="160" y="822"/>
                      <a:pt x="183" y="753"/>
                      <a:pt x="206" y="685"/>
                    </a:cubicBezTo>
                    <a:cubicBezTo>
                      <a:pt x="229" y="639"/>
                      <a:pt x="229" y="571"/>
                      <a:pt x="251" y="502"/>
                    </a:cubicBezTo>
                    <a:cubicBezTo>
                      <a:pt x="274" y="434"/>
                      <a:pt x="274" y="365"/>
                      <a:pt x="297" y="297"/>
                    </a:cubicBezTo>
                    <a:cubicBezTo>
                      <a:pt x="297" y="274"/>
                      <a:pt x="297" y="228"/>
                      <a:pt x="297" y="206"/>
                    </a:cubicBezTo>
                    <a:cubicBezTo>
                      <a:pt x="297" y="160"/>
                      <a:pt x="320" y="137"/>
                      <a:pt x="297" y="114"/>
                    </a:cubicBezTo>
                    <a:cubicBezTo>
                      <a:pt x="297" y="46"/>
                      <a:pt x="229" y="0"/>
                      <a:pt x="183" y="0"/>
                    </a:cubicBezTo>
                    <a:close/>
                  </a:path>
                </a:pathLst>
              </a:custGeom>
              <a:solidFill>
                <a:srgbClr val="FEDDC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 name="Google Shape;7965;p34">
                <a:extLst>
                  <a:ext uri="{FF2B5EF4-FFF2-40B4-BE49-F238E27FC236}">
                    <a16:creationId xmlns:a16="http://schemas.microsoft.com/office/drawing/2014/main" id="{00310DFD-E4D6-31F1-FFDE-4D6686D14093}"/>
                  </a:ext>
                </a:extLst>
              </p:cNvPr>
              <p:cNvSpPr/>
              <p:nvPr/>
            </p:nvSpPr>
            <p:spPr>
              <a:xfrm>
                <a:off x="346739" y="1000510"/>
                <a:ext cx="71988" cy="281481"/>
              </a:xfrm>
              <a:custGeom>
                <a:avLst/>
                <a:gdLst/>
                <a:ahLst/>
                <a:cxnLst/>
                <a:rect l="l" t="t" r="r" b="b"/>
                <a:pathLst>
                  <a:path w="1302" h="5091" extrusionOk="0">
                    <a:moveTo>
                      <a:pt x="571" y="0"/>
                    </a:moveTo>
                    <a:cubicBezTo>
                      <a:pt x="480" y="0"/>
                      <a:pt x="388" y="69"/>
                      <a:pt x="366" y="160"/>
                    </a:cubicBezTo>
                    <a:cubicBezTo>
                      <a:pt x="343" y="183"/>
                      <a:pt x="343" y="229"/>
                      <a:pt x="320" y="274"/>
                    </a:cubicBezTo>
                    <a:cubicBezTo>
                      <a:pt x="320" y="297"/>
                      <a:pt x="320" y="343"/>
                      <a:pt x="320" y="366"/>
                    </a:cubicBezTo>
                    <a:cubicBezTo>
                      <a:pt x="320" y="411"/>
                      <a:pt x="320" y="480"/>
                      <a:pt x="297" y="525"/>
                    </a:cubicBezTo>
                    <a:cubicBezTo>
                      <a:pt x="297" y="525"/>
                      <a:pt x="297" y="548"/>
                      <a:pt x="297" y="548"/>
                    </a:cubicBezTo>
                    <a:cubicBezTo>
                      <a:pt x="297" y="662"/>
                      <a:pt x="297" y="777"/>
                      <a:pt x="274" y="891"/>
                    </a:cubicBezTo>
                    <a:cubicBezTo>
                      <a:pt x="274" y="982"/>
                      <a:pt x="274" y="1096"/>
                      <a:pt x="274" y="1210"/>
                    </a:cubicBezTo>
                    <a:cubicBezTo>
                      <a:pt x="251" y="1393"/>
                      <a:pt x="251" y="1598"/>
                      <a:pt x="251" y="1781"/>
                    </a:cubicBezTo>
                    <a:cubicBezTo>
                      <a:pt x="229" y="1827"/>
                      <a:pt x="229" y="1872"/>
                      <a:pt x="206" y="1895"/>
                    </a:cubicBezTo>
                    <a:cubicBezTo>
                      <a:pt x="206" y="1941"/>
                      <a:pt x="206" y="1963"/>
                      <a:pt x="206" y="2009"/>
                    </a:cubicBezTo>
                    <a:cubicBezTo>
                      <a:pt x="183" y="2078"/>
                      <a:pt x="183" y="2123"/>
                      <a:pt x="183" y="2192"/>
                    </a:cubicBezTo>
                    <a:cubicBezTo>
                      <a:pt x="160" y="2329"/>
                      <a:pt x="137" y="2466"/>
                      <a:pt x="137" y="2625"/>
                    </a:cubicBezTo>
                    <a:cubicBezTo>
                      <a:pt x="137" y="2762"/>
                      <a:pt x="114" y="2922"/>
                      <a:pt x="114" y="3082"/>
                    </a:cubicBezTo>
                    <a:cubicBezTo>
                      <a:pt x="114" y="3150"/>
                      <a:pt x="114" y="3219"/>
                      <a:pt x="92" y="3264"/>
                    </a:cubicBezTo>
                    <a:cubicBezTo>
                      <a:pt x="92" y="3310"/>
                      <a:pt x="92" y="3333"/>
                      <a:pt x="92" y="3379"/>
                    </a:cubicBezTo>
                    <a:cubicBezTo>
                      <a:pt x="92" y="3379"/>
                      <a:pt x="92" y="3401"/>
                      <a:pt x="92" y="3424"/>
                    </a:cubicBezTo>
                    <a:cubicBezTo>
                      <a:pt x="92" y="3470"/>
                      <a:pt x="92" y="3516"/>
                      <a:pt x="69" y="3561"/>
                    </a:cubicBezTo>
                    <a:cubicBezTo>
                      <a:pt x="69" y="3653"/>
                      <a:pt x="46" y="3744"/>
                      <a:pt x="46" y="3835"/>
                    </a:cubicBezTo>
                    <a:cubicBezTo>
                      <a:pt x="23" y="3926"/>
                      <a:pt x="23" y="4041"/>
                      <a:pt x="23" y="4132"/>
                    </a:cubicBezTo>
                    <a:cubicBezTo>
                      <a:pt x="0" y="4292"/>
                      <a:pt x="23" y="4451"/>
                      <a:pt x="92" y="4588"/>
                    </a:cubicBezTo>
                    <a:cubicBezTo>
                      <a:pt x="114" y="4634"/>
                      <a:pt x="137" y="4657"/>
                      <a:pt x="183" y="4702"/>
                    </a:cubicBezTo>
                    <a:cubicBezTo>
                      <a:pt x="206" y="4725"/>
                      <a:pt x="229" y="4748"/>
                      <a:pt x="251" y="4771"/>
                    </a:cubicBezTo>
                    <a:cubicBezTo>
                      <a:pt x="297" y="4817"/>
                      <a:pt x="366" y="4839"/>
                      <a:pt x="434" y="4885"/>
                    </a:cubicBezTo>
                    <a:cubicBezTo>
                      <a:pt x="525" y="4908"/>
                      <a:pt x="617" y="4954"/>
                      <a:pt x="708" y="4976"/>
                    </a:cubicBezTo>
                    <a:cubicBezTo>
                      <a:pt x="754" y="4999"/>
                      <a:pt x="799" y="4999"/>
                      <a:pt x="822" y="5022"/>
                    </a:cubicBezTo>
                    <a:cubicBezTo>
                      <a:pt x="868" y="5045"/>
                      <a:pt x="891" y="5045"/>
                      <a:pt x="913" y="5068"/>
                    </a:cubicBezTo>
                    <a:lnTo>
                      <a:pt x="959" y="5068"/>
                    </a:lnTo>
                    <a:cubicBezTo>
                      <a:pt x="1027" y="5068"/>
                      <a:pt x="1073" y="5091"/>
                      <a:pt x="1142" y="5091"/>
                    </a:cubicBezTo>
                    <a:cubicBezTo>
                      <a:pt x="1142" y="5091"/>
                      <a:pt x="1164" y="5091"/>
                      <a:pt x="1164" y="5068"/>
                    </a:cubicBezTo>
                    <a:cubicBezTo>
                      <a:pt x="1187" y="5068"/>
                      <a:pt x="1210" y="5068"/>
                      <a:pt x="1210" y="5045"/>
                    </a:cubicBezTo>
                    <a:cubicBezTo>
                      <a:pt x="1233" y="4999"/>
                      <a:pt x="1256" y="4976"/>
                      <a:pt x="1279" y="4954"/>
                    </a:cubicBezTo>
                    <a:cubicBezTo>
                      <a:pt x="1301" y="4954"/>
                      <a:pt x="1301" y="4931"/>
                      <a:pt x="1301" y="4931"/>
                    </a:cubicBezTo>
                    <a:cubicBezTo>
                      <a:pt x="1301" y="4908"/>
                      <a:pt x="1301" y="4885"/>
                      <a:pt x="1301" y="4862"/>
                    </a:cubicBezTo>
                    <a:cubicBezTo>
                      <a:pt x="1301" y="4862"/>
                      <a:pt x="1301" y="4862"/>
                      <a:pt x="1301" y="4839"/>
                    </a:cubicBezTo>
                    <a:cubicBezTo>
                      <a:pt x="1301" y="4794"/>
                      <a:pt x="1279" y="4748"/>
                      <a:pt x="1279" y="4702"/>
                    </a:cubicBezTo>
                    <a:cubicBezTo>
                      <a:pt x="1279" y="4588"/>
                      <a:pt x="1256" y="4497"/>
                      <a:pt x="1256" y="4383"/>
                    </a:cubicBezTo>
                    <a:cubicBezTo>
                      <a:pt x="1256" y="4200"/>
                      <a:pt x="1256" y="4041"/>
                      <a:pt x="1256" y="3881"/>
                    </a:cubicBezTo>
                    <a:cubicBezTo>
                      <a:pt x="1233" y="3789"/>
                      <a:pt x="1233" y="3698"/>
                      <a:pt x="1233" y="3607"/>
                    </a:cubicBezTo>
                    <a:cubicBezTo>
                      <a:pt x="1233" y="3516"/>
                      <a:pt x="1233" y="3424"/>
                      <a:pt x="1210" y="3333"/>
                    </a:cubicBezTo>
                    <a:cubicBezTo>
                      <a:pt x="1210" y="3219"/>
                      <a:pt x="1210" y="3128"/>
                      <a:pt x="1210" y="3013"/>
                    </a:cubicBezTo>
                    <a:cubicBezTo>
                      <a:pt x="1187" y="2922"/>
                      <a:pt x="1187" y="2831"/>
                      <a:pt x="1187" y="2740"/>
                    </a:cubicBezTo>
                    <a:cubicBezTo>
                      <a:pt x="1164" y="2625"/>
                      <a:pt x="1164" y="2534"/>
                      <a:pt x="1164" y="2443"/>
                    </a:cubicBezTo>
                    <a:cubicBezTo>
                      <a:pt x="1164" y="2351"/>
                      <a:pt x="1142" y="2260"/>
                      <a:pt x="1142" y="2192"/>
                    </a:cubicBezTo>
                    <a:cubicBezTo>
                      <a:pt x="1142" y="2100"/>
                      <a:pt x="1142" y="2009"/>
                      <a:pt x="1119" y="1918"/>
                    </a:cubicBezTo>
                    <a:cubicBezTo>
                      <a:pt x="1119" y="1827"/>
                      <a:pt x="1096" y="1735"/>
                      <a:pt x="1096" y="1644"/>
                    </a:cubicBezTo>
                    <a:cubicBezTo>
                      <a:pt x="1073" y="1530"/>
                      <a:pt x="1073" y="1416"/>
                      <a:pt x="1050" y="1302"/>
                    </a:cubicBezTo>
                    <a:cubicBezTo>
                      <a:pt x="1050" y="1233"/>
                      <a:pt x="1050" y="1187"/>
                      <a:pt x="1050" y="1119"/>
                    </a:cubicBezTo>
                    <a:cubicBezTo>
                      <a:pt x="1050" y="1050"/>
                      <a:pt x="1027" y="982"/>
                      <a:pt x="1027" y="913"/>
                    </a:cubicBezTo>
                    <a:cubicBezTo>
                      <a:pt x="1027" y="845"/>
                      <a:pt x="1027" y="777"/>
                      <a:pt x="1005" y="708"/>
                    </a:cubicBezTo>
                    <a:cubicBezTo>
                      <a:pt x="1005" y="662"/>
                      <a:pt x="1005" y="594"/>
                      <a:pt x="982" y="525"/>
                    </a:cubicBezTo>
                    <a:cubicBezTo>
                      <a:pt x="982" y="480"/>
                      <a:pt x="982" y="411"/>
                      <a:pt x="982" y="366"/>
                    </a:cubicBezTo>
                    <a:cubicBezTo>
                      <a:pt x="982" y="297"/>
                      <a:pt x="959" y="229"/>
                      <a:pt x="959" y="183"/>
                    </a:cubicBezTo>
                    <a:cubicBezTo>
                      <a:pt x="959" y="137"/>
                      <a:pt x="913" y="92"/>
                      <a:pt x="868" y="92"/>
                    </a:cubicBezTo>
                    <a:cubicBezTo>
                      <a:pt x="845" y="115"/>
                      <a:pt x="799" y="137"/>
                      <a:pt x="799" y="183"/>
                    </a:cubicBezTo>
                    <a:cubicBezTo>
                      <a:pt x="799" y="206"/>
                      <a:pt x="799" y="206"/>
                      <a:pt x="799" y="229"/>
                    </a:cubicBezTo>
                    <a:cubicBezTo>
                      <a:pt x="776" y="115"/>
                      <a:pt x="708" y="23"/>
                      <a:pt x="594" y="0"/>
                    </a:cubicBezTo>
                    <a:close/>
                  </a:path>
                </a:pathLst>
              </a:custGeom>
              <a:solidFill>
                <a:srgbClr val="F2D2B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 name="Google Shape;7966;p34">
                <a:extLst>
                  <a:ext uri="{FF2B5EF4-FFF2-40B4-BE49-F238E27FC236}">
                    <a16:creationId xmlns:a16="http://schemas.microsoft.com/office/drawing/2014/main" id="{327AAF4C-6795-D131-1E07-943765A02FCA}"/>
                  </a:ext>
                </a:extLst>
              </p:cNvPr>
              <p:cNvSpPr/>
              <p:nvPr/>
            </p:nvSpPr>
            <p:spPr>
              <a:xfrm>
                <a:off x="403522" y="1193585"/>
                <a:ext cx="60653" cy="80834"/>
              </a:xfrm>
              <a:custGeom>
                <a:avLst/>
                <a:gdLst/>
                <a:ahLst/>
                <a:cxnLst/>
                <a:rect l="l" t="t" r="r" b="b"/>
                <a:pathLst>
                  <a:path w="1097" h="1462" extrusionOk="0">
                    <a:moveTo>
                      <a:pt x="959" y="1"/>
                    </a:moveTo>
                    <a:cubicBezTo>
                      <a:pt x="913" y="1"/>
                      <a:pt x="891" y="1"/>
                      <a:pt x="868" y="24"/>
                    </a:cubicBezTo>
                    <a:cubicBezTo>
                      <a:pt x="845" y="46"/>
                      <a:pt x="822" y="92"/>
                      <a:pt x="822" y="115"/>
                    </a:cubicBezTo>
                    <a:cubicBezTo>
                      <a:pt x="822" y="161"/>
                      <a:pt x="799" y="206"/>
                      <a:pt x="799" y="252"/>
                    </a:cubicBezTo>
                    <a:cubicBezTo>
                      <a:pt x="777" y="275"/>
                      <a:pt x="754" y="320"/>
                      <a:pt x="754" y="343"/>
                    </a:cubicBezTo>
                    <a:cubicBezTo>
                      <a:pt x="731" y="389"/>
                      <a:pt x="708" y="434"/>
                      <a:pt x="685" y="480"/>
                    </a:cubicBezTo>
                    <a:cubicBezTo>
                      <a:pt x="640" y="571"/>
                      <a:pt x="571" y="663"/>
                      <a:pt x="503" y="731"/>
                    </a:cubicBezTo>
                    <a:cubicBezTo>
                      <a:pt x="480" y="777"/>
                      <a:pt x="434" y="822"/>
                      <a:pt x="411" y="868"/>
                    </a:cubicBezTo>
                    <a:cubicBezTo>
                      <a:pt x="366" y="891"/>
                      <a:pt x="320" y="937"/>
                      <a:pt x="297" y="959"/>
                    </a:cubicBezTo>
                    <a:cubicBezTo>
                      <a:pt x="252" y="982"/>
                      <a:pt x="229" y="1005"/>
                      <a:pt x="183" y="1028"/>
                    </a:cubicBezTo>
                    <a:lnTo>
                      <a:pt x="160" y="1028"/>
                    </a:lnTo>
                    <a:cubicBezTo>
                      <a:pt x="137" y="1028"/>
                      <a:pt x="137" y="1051"/>
                      <a:pt x="115" y="1074"/>
                    </a:cubicBezTo>
                    <a:lnTo>
                      <a:pt x="69" y="1074"/>
                    </a:lnTo>
                    <a:cubicBezTo>
                      <a:pt x="23" y="1096"/>
                      <a:pt x="0" y="1119"/>
                      <a:pt x="23" y="1165"/>
                    </a:cubicBezTo>
                    <a:cubicBezTo>
                      <a:pt x="23" y="1188"/>
                      <a:pt x="46" y="1210"/>
                      <a:pt x="46" y="1210"/>
                    </a:cubicBezTo>
                    <a:cubicBezTo>
                      <a:pt x="46" y="1233"/>
                      <a:pt x="69" y="1233"/>
                      <a:pt x="69" y="1256"/>
                    </a:cubicBezTo>
                    <a:cubicBezTo>
                      <a:pt x="69" y="1279"/>
                      <a:pt x="46" y="1325"/>
                      <a:pt x="69" y="1347"/>
                    </a:cubicBezTo>
                    <a:cubicBezTo>
                      <a:pt x="69" y="1370"/>
                      <a:pt x="92" y="1393"/>
                      <a:pt x="92" y="1416"/>
                    </a:cubicBezTo>
                    <a:cubicBezTo>
                      <a:pt x="115" y="1439"/>
                      <a:pt x="137" y="1439"/>
                      <a:pt x="160" y="1462"/>
                    </a:cubicBezTo>
                    <a:lnTo>
                      <a:pt x="252" y="1462"/>
                    </a:lnTo>
                    <a:cubicBezTo>
                      <a:pt x="274" y="1439"/>
                      <a:pt x="297" y="1439"/>
                      <a:pt x="320" y="1439"/>
                    </a:cubicBezTo>
                    <a:cubicBezTo>
                      <a:pt x="343" y="1439"/>
                      <a:pt x="343" y="1439"/>
                      <a:pt x="366" y="1416"/>
                    </a:cubicBezTo>
                    <a:lnTo>
                      <a:pt x="388" y="1416"/>
                    </a:lnTo>
                    <a:cubicBezTo>
                      <a:pt x="434" y="1393"/>
                      <a:pt x="503" y="1370"/>
                      <a:pt x="571" y="1325"/>
                    </a:cubicBezTo>
                    <a:cubicBezTo>
                      <a:pt x="617" y="1302"/>
                      <a:pt x="662" y="1256"/>
                      <a:pt x="708" y="1210"/>
                    </a:cubicBezTo>
                    <a:cubicBezTo>
                      <a:pt x="731" y="1165"/>
                      <a:pt x="754" y="1142"/>
                      <a:pt x="777" y="1096"/>
                    </a:cubicBezTo>
                    <a:cubicBezTo>
                      <a:pt x="822" y="1028"/>
                      <a:pt x="868" y="982"/>
                      <a:pt x="891" y="914"/>
                    </a:cubicBezTo>
                    <a:cubicBezTo>
                      <a:pt x="959" y="777"/>
                      <a:pt x="1028" y="640"/>
                      <a:pt x="1050" y="503"/>
                    </a:cubicBezTo>
                    <a:cubicBezTo>
                      <a:pt x="1073" y="434"/>
                      <a:pt x="1073" y="366"/>
                      <a:pt x="1096" y="297"/>
                    </a:cubicBezTo>
                    <a:cubicBezTo>
                      <a:pt x="1096" y="206"/>
                      <a:pt x="1096" y="138"/>
                      <a:pt x="1073" y="69"/>
                    </a:cubicBezTo>
                    <a:cubicBezTo>
                      <a:pt x="1050" y="24"/>
                      <a:pt x="1005" y="1"/>
                      <a:pt x="959" y="1"/>
                    </a:cubicBezTo>
                    <a:close/>
                  </a:path>
                </a:pathLst>
              </a:custGeom>
              <a:solidFill>
                <a:srgbClr val="F2D2B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 name="Google Shape;7967;p34">
                <a:extLst>
                  <a:ext uri="{FF2B5EF4-FFF2-40B4-BE49-F238E27FC236}">
                    <a16:creationId xmlns:a16="http://schemas.microsoft.com/office/drawing/2014/main" id="{544AF6F3-99FD-2761-2C4B-BA4AAF24DDD9}"/>
                  </a:ext>
                </a:extLst>
              </p:cNvPr>
              <p:cNvSpPr/>
              <p:nvPr/>
            </p:nvSpPr>
            <p:spPr>
              <a:xfrm>
                <a:off x="471696" y="1111589"/>
                <a:ext cx="170404" cy="111078"/>
              </a:xfrm>
              <a:custGeom>
                <a:avLst/>
                <a:gdLst/>
                <a:ahLst/>
                <a:cxnLst/>
                <a:rect l="l" t="t" r="r" b="b"/>
                <a:pathLst>
                  <a:path w="3082" h="2009" extrusionOk="0">
                    <a:moveTo>
                      <a:pt x="2922" y="0"/>
                    </a:moveTo>
                    <a:cubicBezTo>
                      <a:pt x="2899" y="0"/>
                      <a:pt x="2853" y="23"/>
                      <a:pt x="2830" y="23"/>
                    </a:cubicBezTo>
                    <a:cubicBezTo>
                      <a:pt x="2762" y="69"/>
                      <a:pt x="2716" y="160"/>
                      <a:pt x="2693" y="228"/>
                    </a:cubicBezTo>
                    <a:cubicBezTo>
                      <a:pt x="2671" y="297"/>
                      <a:pt x="2648" y="342"/>
                      <a:pt x="2602" y="411"/>
                    </a:cubicBezTo>
                    <a:cubicBezTo>
                      <a:pt x="2579" y="457"/>
                      <a:pt x="2556" y="525"/>
                      <a:pt x="2534" y="571"/>
                    </a:cubicBezTo>
                    <a:cubicBezTo>
                      <a:pt x="2511" y="639"/>
                      <a:pt x="2465" y="685"/>
                      <a:pt x="2420" y="753"/>
                    </a:cubicBezTo>
                    <a:cubicBezTo>
                      <a:pt x="2374" y="799"/>
                      <a:pt x="2328" y="867"/>
                      <a:pt x="2283" y="936"/>
                    </a:cubicBezTo>
                    <a:cubicBezTo>
                      <a:pt x="2260" y="959"/>
                      <a:pt x="2260" y="1004"/>
                      <a:pt x="2237" y="1027"/>
                    </a:cubicBezTo>
                    <a:cubicBezTo>
                      <a:pt x="2237" y="1004"/>
                      <a:pt x="2237" y="1004"/>
                      <a:pt x="2237" y="1004"/>
                    </a:cubicBezTo>
                    <a:cubicBezTo>
                      <a:pt x="2191" y="1073"/>
                      <a:pt x="2123" y="1119"/>
                      <a:pt x="2054" y="1187"/>
                    </a:cubicBezTo>
                    <a:cubicBezTo>
                      <a:pt x="2009" y="1255"/>
                      <a:pt x="1940" y="1301"/>
                      <a:pt x="1872" y="1347"/>
                    </a:cubicBezTo>
                    <a:cubicBezTo>
                      <a:pt x="1758" y="1438"/>
                      <a:pt x="1621" y="1529"/>
                      <a:pt x="1484" y="1575"/>
                    </a:cubicBezTo>
                    <a:cubicBezTo>
                      <a:pt x="1347" y="1644"/>
                      <a:pt x="1210" y="1689"/>
                      <a:pt x="1073" y="1712"/>
                    </a:cubicBezTo>
                    <a:cubicBezTo>
                      <a:pt x="982" y="1712"/>
                      <a:pt x="890" y="1712"/>
                      <a:pt x="799" y="1735"/>
                    </a:cubicBezTo>
                    <a:lnTo>
                      <a:pt x="639" y="1735"/>
                    </a:lnTo>
                    <a:cubicBezTo>
                      <a:pt x="593" y="1735"/>
                      <a:pt x="548" y="1712"/>
                      <a:pt x="502" y="1712"/>
                    </a:cubicBezTo>
                    <a:cubicBezTo>
                      <a:pt x="434" y="1712"/>
                      <a:pt x="365" y="1689"/>
                      <a:pt x="297" y="1666"/>
                    </a:cubicBezTo>
                    <a:cubicBezTo>
                      <a:pt x="205" y="1666"/>
                      <a:pt x="137" y="1644"/>
                      <a:pt x="68" y="1644"/>
                    </a:cubicBezTo>
                    <a:cubicBezTo>
                      <a:pt x="23" y="1644"/>
                      <a:pt x="0" y="1689"/>
                      <a:pt x="0" y="1712"/>
                    </a:cubicBezTo>
                    <a:cubicBezTo>
                      <a:pt x="0" y="1758"/>
                      <a:pt x="23" y="1780"/>
                      <a:pt x="68" y="1780"/>
                    </a:cubicBezTo>
                    <a:cubicBezTo>
                      <a:pt x="91" y="1803"/>
                      <a:pt x="114" y="1803"/>
                      <a:pt x="137" y="1803"/>
                    </a:cubicBezTo>
                    <a:cubicBezTo>
                      <a:pt x="228" y="1803"/>
                      <a:pt x="297" y="1826"/>
                      <a:pt x="388" y="1849"/>
                    </a:cubicBezTo>
                    <a:cubicBezTo>
                      <a:pt x="457" y="1872"/>
                      <a:pt x="548" y="1895"/>
                      <a:pt x="639" y="1917"/>
                    </a:cubicBezTo>
                    <a:cubicBezTo>
                      <a:pt x="730" y="1917"/>
                      <a:pt x="822" y="1940"/>
                      <a:pt x="913" y="1940"/>
                    </a:cubicBezTo>
                    <a:lnTo>
                      <a:pt x="1096" y="1940"/>
                    </a:lnTo>
                    <a:cubicBezTo>
                      <a:pt x="1096" y="1963"/>
                      <a:pt x="1096" y="1963"/>
                      <a:pt x="1096" y="1963"/>
                    </a:cubicBezTo>
                    <a:cubicBezTo>
                      <a:pt x="1141" y="1986"/>
                      <a:pt x="1164" y="1986"/>
                      <a:pt x="1210" y="1986"/>
                    </a:cubicBezTo>
                    <a:cubicBezTo>
                      <a:pt x="1301" y="2009"/>
                      <a:pt x="1392" y="2009"/>
                      <a:pt x="1461" y="2009"/>
                    </a:cubicBezTo>
                    <a:cubicBezTo>
                      <a:pt x="1529" y="2009"/>
                      <a:pt x="1575" y="1986"/>
                      <a:pt x="1621" y="1986"/>
                    </a:cubicBezTo>
                    <a:cubicBezTo>
                      <a:pt x="1689" y="1986"/>
                      <a:pt x="1758" y="1963"/>
                      <a:pt x="1803" y="1963"/>
                    </a:cubicBezTo>
                    <a:cubicBezTo>
                      <a:pt x="1872" y="1940"/>
                      <a:pt x="1917" y="1917"/>
                      <a:pt x="1963" y="1895"/>
                    </a:cubicBezTo>
                    <a:cubicBezTo>
                      <a:pt x="2009" y="1872"/>
                      <a:pt x="2031" y="1849"/>
                      <a:pt x="2077" y="1826"/>
                    </a:cubicBezTo>
                    <a:cubicBezTo>
                      <a:pt x="2168" y="1780"/>
                      <a:pt x="2237" y="1735"/>
                      <a:pt x="2305" y="1666"/>
                    </a:cubicBezTo>
                    <a:cubicBezTo>
                      <a:pt x="2420" y="1575"/>
                      <a:pt x="2534" y="1461"/>
                      <a:pt x="2648" y="1324"/>
                    </a:cubicBezTo>
                    <a:cubicBezTo>
                      <a:pt x="2693" y="1255"/>
                      <a:pt x="2739" y="1187"/>
                      <a:pt x="2785" y="1119"/>
                    </a:cubicBezTo>
                    <a:cubicBezTo>
                      <a:pt x="2830" y="1050"/>
                      <a:pt x="2853" y="959"/>
                      <a:pt x="2899" y="890"/>
                    </a:cubicBezTo>
                    <a:lnTo>
                      <a:pt x="2876" y="890"/>
                    </a:lnTo>
                    <a:cubicBezTo>
                      <a:pt x="2899" y="890"/>
                      <a:pt x="2899" y="890"/>
                      <a:pt x="2899" y="867"/>
                    </a:cubicBezTo>
                    <a:cubicBezTo>
                      <a:pt x="2899" y="890"/>
                      <a:pt x="2899" y="890"/>
                      <a:pt x="2899" y="890"/>
                    </a:cubicBezTo>
                    <a:cubicBezTo>
                      <a:pt x="2967" y="708"/>
                      <a:pt x="3013" y="525"/>
                      <a:pt x="3059" y="342"/>
                    </a:cubicBezTo>
                    <a:cubicBezTo>
                      <a:pt x="3081" y="297"/>
                      <a:pt x="3081" y="251"/>
                      <a:pt x="3081" y="183"/>
                    </a:cubicBezTo>
                    <a:cubicBezTo>
                      <a:pt x="3081" y="137"/>
                      <a:pt x="3059" y="91"/>
                      <a:pt x="3036" y="46"/>
                    </a:cubicBezTo>
                    <a:cubicBezTo>
                      <a:pt x="2990" y="23"/>
                      <a:pt x="2967" y="0"/>
                      <a:pt x="2922" y="0"/>
                    </a:cubicBezTo>
                    <a:close/>
                  </a:path>
                </a:pathLst>
              </a:custGeom>
              <a:solidFill>
                <a:srgbClr val="F2D2B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 name="Google Shape;7968;p34">
                <a:extLst>
                  <a:ext uri="{FF2B5EF4-FFF2-40B4-BE49-F238E27FC236}">
                    <a16:creationId xmlns:a16="http://schemas.microsoft.com/office/drawing/2014/main" id="{1C480122-5433-E3E5-943D-5BA42261BF66}"/>
                  </a:ext>
                </a:extLst>
              </p:cNvPr>
              <p:cNvSpPr/>
              <p:nvPr/>
            </p:nvSpPr>
            <p:spPr>
              <a:xfrm>
                <a:off x="355585" y="1268061"/>
                <a:ext cx="407653" cy="800157"/>
              </a:xfrm>
              <a:custGeom>
                <a:avLst/>
                <a:gdLst/>
                <a:ahLst/>
                <a:cxnLst/>
                <a:rect l="l" t="t" r="r" b="b"/>
                <a:pathLst>
                  <a:path w="7373" h="14472" extrusionOk="0">
                    <a:moveTo>
                      <a:pt x="137" y="0"/>
                    </a:moveTo>
                    <a:cubicBezTo>
                      <a:pt x="114" y="0"/>
                      <a:pt x="91" y="0"/>
                      <a:pt x="46" y="46"/>
                    </a:cubicBezTo>
                    <a:cubicBezTo>
                      <a:pt x="23" y="69"/>
                      <a:pt x="23" y="92"/>
                      <a:pt x="0" y="137"/>
                    </a:cubicBezTo>
                    <a:cubicBezTo>
                      <a:pt x="0" y="160"/>
                      <a:pt x="23" y="229"/>
                      <a:pt x="46" y="252"/>
                    </a:cubicBezTo>
                    <a:lnTo>
                      <a:pt x="46" y="274"/>
                    </a:lnTo>
                    <a:cubicBezTo>
                      <a:pt x="69" y="320"/>
                      <a:pt x="91" y="343"/>
                      <a:pt x="91" y="388"/>
                    </a:cubicBezTo>
                    <a:lnTo>
                      <a:pt x="114" y="411"/>
                    </a:lnTo>
                    <a:cubicBezTo>
                      <a:pt x="160" y="503"/>
                      <a:pt x="183" y="594"/>
                      <a:pt x="228" y="685"/>
                    </a:cubicBezTo>
                    <a:cubicBezTo>
                      <a:pt x="274" y="799"/>
                      <a:pt x="297" y="891"/>
                      <a:pt x="342" y="1005"/>
                    </a:cubicBezTo>
                    <a:cubicBezTo>
                      <a:pt x="365" y="1050"/>
                      <a:pt x="365" y="1096"/>
                      <a:pt x="388" y="1142"/>
                    </a:cubicBezTo>
                    <a:cubicBezTo>
                      <a:pt x="411" y="1210"/>
                      <a:pt x="434" y="1301"/>
                      <a:pt x="479" y="1393"/>
                    </a:cubicBezTo>
                    <a:cubicBezTo>
                      <a:pt x="525" y="1507"/>
                      <a:pt x="571" y="1621"/>
                      <a:pt x="639" y="1735"/>
                    </a:cubicBezTo>
                    <a:lnTo>
                      <a:pt x="708" y="1895"/>
                    </a:lnTo>
                    <a:lnTo>
                      <a:pt x="731" y="1941"/>
                    </a:lnTo>
                    <a:cubicBezTo>
                      <a:pt x="753" y="1986"/>
                      <a:pt x="753" y="2009"/>
                      <a:pt x="776" y="2055"/>
                    </a:cubicBezTo>
                    <a:cubicBezTo>
                      <a:pt x="799" y="2078"/>
                      <a:pt x="822" y="2100"/>
                      <a:pt x="845" y="2123"/>
                    </a:cubicBezTo>
                    <a:cubicBezTo>
                      <a:pt x="867" y="2146"/>
                      <a:pt x="890" y="2192"/>
                      <a:pt x="890" y="2237"/>
                    </a:cubicBezTo>
                    <a:cubicBezTo>
                      <a:pt x="936" y="2329"/>
                      <a:pt x="982" y="2420"/>
                      <a:pt x="1004" y="2511"/>
                    </a:cubicBezTo>
                    <a:lnTo>
                      <a:pt x="1027" y="2534"/>
                    </a:lnTo>
                    <a:cubicBezTo>
                      <a:pt x="1073" y="2717"/>
                      <a:pt x="1164" y="2876"/>
                      <a:pt x="1233" y="3013"/>
                    </a:cubicBezTo>
                    <a:lnTo>
                      <a:pt x="1233" y="3036"/>
                    </a:lnTo>
                    <a:cubicBezTo>
                      <a:pt x="1278" y="3127"/>
                      <a:pt x="1301" y="3196"/>
                      <a:pt x="1324" y="3264"/>
                    </a:cubicBezTo>
                    <a:cubicBezTo>
                      <a:pt x="1370" y="3356"/>
                      <a:pt x="1392" y="3424"/>
                      <a:pt x="1438" y="3493"/>
                    </a:cubicBezTo>
                    <a:lnTo>
                      <a:pt x="1507" y="3675"/>
                    </a:lnTo>
                    <a:lnTo>
                      <a:pt x="1644" y="3972"/>
                    </a:lnTo>
                    <a:cubicBezTo>
                      <a:pt x="1689" y="4063"/>
                      <a:pt x="1712" y="4155"/>
                      <a:pt x="1758" y="4246"/>
                    </a:cubicBezTo>
                    <a:cubicBezTo>
                      <a:pt x="1780" y="4314"/>
                      <a:pt x="1803" y="4360"/>
                      <a:pt x="1849" y="4429"/>
                    </a:cubicBezTo>
                    <a:cubicBezTo>
                      <a:pt x="1917" y="4611"/>
                      <a:pt x="1986" y="4794"/>
                      <a:pt x="2054" y="4976"/>
                    </a:cubicBezTo>
                    <a:cubicBezTo>
                      <a:pt x="2123" y="5113"/>
                      <a:pt x="2168" y="5227"/>
                      <a:pt x="2214" y="5364"/>
                    </a:cubicBezTo>
                    <a:cubicBezTo>
                      <a:pt x="2237" y="5410"/>
                      <a:pt x="2260" y="5456"/>
                      <a:pt x="2283" y="5501"/>
                    </a:cubicBezTo>
                    <a:lnTo>
                      <a:pt x="2328" y="5615"/>
                    </a:lnTo>
                    <a:cubicBezTo>
                      <a:pt x="2351" y="5638"/>
                      <a:pt x="2351" y="5684"/>
                      <a:pt x="2374" y="5730"/>
                    </a:cubicBezTo>
                    <a:cubicBezTo>
                      <a:pt x="2397" y="5775"/>
                      <a:pt x="2420" y="5821"/>
                      <a:pt x="2442" y="5867"/>
                    </a:cubicBezTo>
                    <a:lnTo>
                      <a:pt x="2534" y="6118"/>
                    </a:lnTo>
                    <a:lnTo>
                      <a:pt x="2648" y="6369"/>
                    </a:lnTo>
                    <a:cubicBezTo>
                      <a:pt x="2693" y="6460"/>
                      <a:pt x="2716" y="6528"/>
                      <a:pt x="2762" y="6620"/>
                    </a:cubicBezTo>
                    <a:cubicBezTo>
                      <a:pt x="2785" y="6688"/>
                      <a:pt x="2830" y="6780"/>
                      <a:pt x="2876" y="6871"/>
                    </a:cubicBezTo>
                    <a:cubicBezTo>
                      <a:pt x="2899" y="6962"/>
                      <a:pt x="2945" y="7053"/>
                      <a:pt x="2990" y="7145"/>
                    </a:cubicBezTo>
                    <a:lnTo>
                      <a:pt x="3082" y="7373"/>
                    </a:lnTo>
                    <a:cubicBezTo>
                      <a:pt x="3218" y="7670"/>
                      <a:pt x="3333" y="7989"/>
                      <a:pt x="3447" y="8286"/>
                    </a:cubicBezTo>
                    <a:lnTo>
                      <a:pt x="3515" y="8423"/>
                    </a:lnTo>
                    <a:cubicBezTo>
                      <a:pt x="3606" y="8674"/>
                      <a:pt x="3721" y="8902"/>
                      <a:pt x="3812" y="9153"/>
                    </a:cubicBezTo>
                    <a:lnTo>
                      <a:pt x="3949" y="9450"/>
                    </a:lnTo>
                    <a:lnTo>
                      <a:pt x="3995" y="9541"/>
                    </a:lnTo>
                    <a:cubicBezTo>
                      <a:pt x="4040" y="9678"/>
                      <a:pt x="4086" y="9792"/>
                      <a:pt x="4154" y="9929"/>
                    </a:cubicBezTo>
                    <a:cubicBezTo>
                      <a:pt x="4223" y="10089"/>
                      <a:pt x="4291" y="10272"/>
                      <a:pt x="4383" y="10432"/>
                    </a:cubicBezTo>
                    <a:cubicBezTo>
                      <a:pt x="4428" y="10569"/>
                      <a:pt x="4474" y="10705"/>
                      <a:pt x="4542" y="10842"/>
                    </a:cubicBezTo>
                    <a:lnTo>
                      <a:pt x="4588" y="10934"/>
                    </a:lnTo>
                    <a:cubicBezTo>
                      <a:pt x="4656" y="11094"/>
                      <a:pt x="4725" y="11253"/>
                      <a:pt x="4793" y="11436"/>
                    </a:cubicBezTo>
                    <a:cubicBezTo>
                      <a:pt x="4816" y="11504"/>
                      <a:pt x="4862" y="11573"/>
                      <a:pt x="4885" y="11664"/>
                    </a:cubicBezTo>
                    <a:cubicBezTo>
                      <a:pt x="4908" y="11710"/>
                      <a:pt x="4930" y="11733"/>
                      <a:pt x="4930" y="11778"/>
                    </a:cubicBezTo>
                    <a:cubicBezTo>
                      <a:pt x="4953" y="11824"/>
                      <a:pt x="4953" y="11847"/>
                      <a:pt x="4976" y="11892"/>
                    </a:cubicBezTo>
                    <a:lnTo>
                      <a:pt x="5044" y="12029"/>
                    </a:lnTo>
                    <a:cubicBezTo>
                      <a:pt x="5090" y="12166"/>
                      <a:pt x="5136" y="12280"/>
                      <a:pt x="5204" y="12395"/>
                    </a:cubicBezTo>
                    <a:cubicBezTo>
                      <a:pt x="5273" y="12554"/>
                      <a:pt x="5341" y="12714"/>
                      <a:pt x="5410" y="12874"/>
                    </a:cubicBezTo>
                    <a:cubicBezTo>
                      <a:pt x="5478" y="13034"/>
                      <a:pt x="5547" y="13193"/>
                      <a:pt x="5615" y="13330"/>
                    </a:cubicBezTo>
                    <a:cubicBezTo>
                      <a:pt x="5661" y="13399"/>
                      <a:pt x="5684" y="13467"/>
                      <a:pt x="5706" y="13536"/>
                    </a:cubicBezTo>
                    <a:cubicBezTo>
                      <a:pt x="5752" y="13627"/>
                      <a:pt x="5798" y="13718"/>
                      <a:pt x="5843" y="13810"/>
                    </a:cubicBezTo>
                    <a:cubicBezTo>
                      <a:pt x="5866" y="13878"/>
                      <a:pt x="5889" y="13924"/>
                      <a:pt x="5912" y="13969"/>
                    </a:cubicBezTo>
                    <a:lnTo>
                      <a:pt x="5957" y="14038"/>
                    </a:lnTo>
                    <a:lnTo>
                      <a:pt x="5980" y="14106"/>
                    </a:lnTo>
                    <a:cubicBezTo>
                      <a:pt x="6003" y="14152"/>
                      <a:pt x="6026" y="14198"/>
                      <a:pt x="6049" y="14243"/>
                    </a:cubicBezTo>
                    <a:cubicBezTo>
                      <a:pt x="6072" y="14289"/>
                      <a:pt x="6094" y="14312"/>
                      <a:pt x="6094" y="14335"/>
                    </a:cubicBezTo>
                    <a:cubicBezTo>
                      <a:pt x="6117" y="14380"/>
                      <a:pt x="6140" y="14403"/>
                      <a:pt x="6186" y="14426"/>
                    </a:cubicBezTo>
                    <a:cubicBezTo>
                      <a:pt x="6209" y="14449"/>
                      <a:pt x="6254" y="14449"/>
                      <a:pt x="6277" y="14449"/>
                    </a:cubicBezTo>
                    <a:cubicBezTo>
                      <a:pt x="6323" y="14472"/>
                      <a:pt x="6368" y="14472"/>
                      <a:pt x="6414" y="14472"/>
                    </a:cubicBezTo>
                    <a:lnTo>
                      <a:pt x="6551" y="14472"/>
                    </a:lnTo>
                    <a:lnTo>
                      <a:pt x="6597" y="14449"/>
                    </a:lnTo>
                    <a:lnTo>
                      <a:pt x="6756" y="14449"/>
                    </a:lnTo>
                    <a:lnTo>
                      <a:pt x="6779" y="14426"/>
                    </a:lnTo>
                    <a:lnTo>
                      <a:pt x="6871" y="14426"/>
                    </a:lnTo>
                    <a:cubicBezTo>
                      <a:pt x="6916" y="14426"/>
                      <a:pt x="6962" y="14403"/>
                      <a:pt x="7007" y="14403"/>
                    </a:cubicBezTo>
                    <a:lnTo>
                      <a:pt x="7076" y="14403"/>
                    </a:lnTo>
                    <a:cubicBezTo>
                      <a:pt x="7099" y="14380"/>
                      <a:pt x="7122" y="14380"/>
                      <a:pt x="7167" y="14358"/>
                    </a:cubicBezTo>
                    <a:lnTo>
                      <a:pt x="7190" y="14358"/>
                    </a:lnTo>
                    <a:cubicBezTo>
                      <a:pt x="7190" y="14358"/>
                      <a:pt x="7190" y="14358"/>
                      <a:pt x="7213" y="14335"/>
                    </a:cubicBezTo>
                    <a:cubicBezTo>
                      <a:pt x="7213" y="14358"/>
                      <a:pt x="7236" y="14358"/>
                      <a:pt x="7236" y="14358"/>
                    </a:cubicBezTo>
                    <a:lnTo>
                      <a:pt x="7281" y="14358"/>
                    </a:lnTo>
                    <a:cubicBezTo>
                      <a:pt x="7304" y="14335"/>
                      <a:pt x="7327" y="14312"/>
                      <a:pt x="7350" y="14289"/>
                    </a:cubicBezTo>
                    <a:cubicBezTo>
                      <a:pt x="7373" y="14266"/>
                      <a:pt x="7373" y="14221"/>
                      <a:pt x="7373" y="14198"/>
                    </a:cubicBezTo>
                    <a:cubicBezTo>
                      <a:pt x="7350" y="14152"/>
                      <a:pt x="7350" y="14129"/>
                      <a:pt x="7327" y="14084"/>
                    </a:cubicBezTo>
                    <a:lnTo>
                      <a:pt x="7327" y="14061"/>
                    </a:lnTo>
                    <a:lnTo>
                      <a:pt x="7304" y="14015"/>
                    </a:lnTo>
                    <a:lnTo>
                      <a:pt x="7304" y="14038"/>
                    </a:lnTo>
                    <a:cubicBezTo>
                      <a:pt x="7213" y="13741"/>
                      <a:pt x="7076" y="13467"/>
                      <a:pt x="6962" y="13193"/>
                    </a:cubicBezTo>
                    <a:lnTo>
                      <a:pt x="6939" y="13125"/>
                    </a:lnTo>
                    <a:cubicBezTo>
                      <a:pt x="6848" y="12920"/>
                      <a:pt x="6756" y="12714"/>
                      <a:pt x="6688" y="12509"/>
                    </a:cubicBezTo>
                    <a:cubicBezTo>
                      <a:pt x="6597" y="12303"/>
                      <a:pt x="6505" y="12098"/>
                      <a:pt x="6414" y="11892"/>
                    </a:cubicBezTo>
                    <a:cubicBezTo>
                      <a:pt x="6117" y="11185"/>
                      <a:pt x="5821" y="10500"/>
                      <a:pt x="5524" y="9815"/>
                    </a:cubicBezTo>
                    <a:lnTo>
                      <a:pt x="5067" y="8788"/>
                    </a:lnTo>
                    <a:cubicBezTo>
                      <a:pt x="4634" y="7784"/>
                      <a:pt x="4200" y="6780"/>
                      <a:pt x="3789" y="5798"/>
                    </a:cubicBezTo>
                    <a:lnTo>
                      <a:pt x="3538" y="5250"/>
                    </a:lnTo>
                    <a:cubicBezTo>
                      <a:pt x="3196" y="4429"/>
                      <a:pt x="2830" y="3584"/>
                      <a:pt x="2465" y="2762"/>
                    </a:cubicBezTo>
                    <a:cubicBezTo>
                      <a:pt x="2283" y="2329"/>
                      <a:pt x="2077" y="1872"/>
                      <a:pt x="1872" y="1438"/>
                    </a:cubicBezTo>
                    <a:cubicBezTo>
                      <a:pt x="1803" y="1301"/>
                      <a:pt x="1758" y="1187"/>
                      <a:pt x="1689" y="1050"/>
                    </a:cubicBezTo>
                    <a:cubicBezTo>
                      <a:pt x="1552" y="754"/>
                      <a:pt x="1415" y="480"/>
                      <a:pt x="1301" y="183"/>
                    </a:cubicBezTo>
                    <a:cubicBezTo>
                      <a:pt x="1278" y="137"/>
                      <a:pt x="1233" y="115"/>
                      <a:pt x="1187" y="115"/>
                    </a:cubicBezTo>
                    <a:lnTo>
                      <a:pt x="1119" y="115"/>
                    </a:lnTo>
                    <a:cubicBezTo>
                      <a:pt x="1096" y="137"/>
                      <a:pt x="1073" y="160"/>
                      <a:pt x="1050" y="206"/>
                    </a:cubicBezTo>
                    <a:cubicBezTo>
                      <a:pt x="1050" y="206"/>
                      <a:pt x="1050" y="229"/>
                      <a:pt x="1050" y="252"/>
                    </a:cubicBezTo>
                    <a:lnTo>
                      <a:pt x="1004" y="252"/>
                    </a:lnTo>
                    <a:cubicBezTo>
                      <a:pt x="936" y="252"/>
                      <a:pt x="867" y="229"/>
                      <a:pt x="799" y="229"/>
                    </a:cubicBezTo>
                    <a:cubicBezTo>
                      <a:pt x="753" y="229"/>
                      <a:pt x="731" y="229"/>
                      <a:pt x="685" y="206"/>
                    </a:cubicBezTo>
                    <a:lnTo>
                      <a:pt x="571" y="206"/>
                    </a:lnTo>
                    <a:cubicBezTo>
                      <a:pt x="548" y="206"/>
                      <a:pt x="502" y="183"/>
                      <a:pt x="457" y="183"/>
                    </a:cubicBezTo>
                    <a:cubicBezTo>
                      <a:pt x="411" y="160"/>
                      <a:pt x="365" y="115"/>
                      <a:pt x="342" y="92"/>
                    </a:cubicBezTo>
                    <a:cubicBezTo>
                      <a:pt x="297" y="69"/>
                      <a:pt x="274" y="46"/>
                      <a:pt x="251" y="23"/>
                    </a:cubicBezTo>
                    <a:cubicBezTo>
                      <a:pt x="206" y="0"/>
                      <a:pt x="183" y="0"/>
                      <a:pt x="160" y="0"/>
                    </a:cubicBezTo>
                    <a:close/>
                  </a:path>
                </a:pathLst>
              </a:custGeom>
              <a:solidFill>
                <a:srgbClr val="EDC35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 name="Google Shape;7969;p34">
                <a:extLst>
                  <a:ext uri="{FF2B5EF4-FFF2-40B4-BE49-F238E27FC236}">
                    <a16:creationId xmlns:a16="http://schemas.microsoft.com/office/drawing/2014/main" id="{1AD2B985-7930-CC60-5C12-A84BDA3967A6}"/>
                  </a:ext>
                </a:extLst>
              </p:cNvPr>
              <p:cNvSpPr/>
              <p:nvPr/>
            </p:nvSpPr>
            <p:spPr>
              <a:xfrm>
                <a:off x="731672" y="1127955"/>
                <a:ext cx="348327" cy="783791"/>
              </a:xfrm>
              <a:custGeom>
                <a:avLst/>
                <a:gdLst/>
                <a:ahLst/>
                <a:cxnLst/>
                <a:rect l="l" t="t" r="r" b="b"/>
                <a:pathLst>
                  <a:path w="6300" h="14176" extrusionOk="0">
                    <a:moveTo>
                      <a:pt x="137" y="1"/>
                    </a:moveTo>
                    <a:cubicBezTo>
                      <a:pt x="114" y="1"/>
                      <a:pt x="91" y="1"/>
                      <a:pt x="91" y="24"/>
                    </a:cubicBezTo>
                    <a:cubicBezTo>
                      <a:pt x="46" y="24"/>
                      <a:pt x="23" y="69"/>
                      <a:pt x="23" y="92"/>
                    </a:cubicBezTo>
                    <a:cubicBezTo>
                      <a:pt x="0" y="138"/>
                      <a:pt x="0" y="161"/>
                      <a:pt x="23" y="206"/>
                    </a:cubicBezTo>
                    <a:cubicBezTo>
                      <a:pt x="205" y="617"/>
                      <a:pt x="388" y="1051"/>
                      <a:pt x="548" y="1484"/>
                    </a:cubicBezTo>
                    <a:cubicBezTo>
                      <a:pt x="662" y="1713"/>
                      <a:pt x="753" y="1964"/>
                      <a:pt x="867" y="2192"/>
                    </a:cubicBezTo>
                    <a:cubicBezTo>
                      <a:pt x="959" y="2420"/>
                      <a:pt x="1073" y="2671"/>
                      <a:pt x="1164" y="2900"/>
                    </a:cubicBezTo>
                    <a:cubicBezTo>
                      <a:pt x="1621" y="3927"/>
                      <a:pt x="2054" y="4954"/>
                      <a:pt x="2511" y="5981"/>
                    </a:cubicBezTo>
                    <a:cubicBezTo>
                      <a:pt x="3401" y="8058"/>
                      <a:pt x="4291" y="10112"/>
                      <a:pt x="5204" y="12167"/>
                    </a:cubicBezTo>
                    <a:cubicBezTo>
                      <a:pt x="5296" y="12395"/>
                      <a:pt x="5387" y="12623"/>
                      <a:pt x="5501" y="12829"/>
                    </a:cubicBezTo>
                    <a:cubicBezTo>
                      <a:pt x="5592" y="13034"/>
                      <a:pt x="5684" y="13262"/>
                      <a:pt x="5775" y="13468"/>
                    </a:cubicBezTo>
                    <a:cubicBezTo>
                      <a:pt x="5843" y="13628"/>
                      <a:pt x="5912" y="13787"/>
                      <a:pt x="6003" y="13970"/>
                    </a:cubicBezTo>
                    <a:cubicBezTo>
                      <a:pt x="6003" y="13993"/>
                      <a:pt x="6026" y="14038"/>
                      <a:pt x="6049" y="14061"/>
                    </a:cubicBezTo>
                    <a:cubicBezTo>
                      <a:pt x="6049" y="14084"/>
                      <a:pt x="6072" y="14107"/>
                      <a:pt x="6094" y="14130"/>
                    </a:cubicBezTo>
                    <a:cubicBezTo>
                      <a:pt x="6117" y="14164"/>
                      <a:pt x="6146" y="14175"/>
                      <a:pt x="6174" y="14175"/>
                    </a:cubicBezTo>
                    <a:cubicBezTo>
                      <a:pt x="6203" y="14175"/>
                      <a:pt x="6231" y="14164"/>
                      <a:pt x="6254" y="14152"/>
                    </a:cubicBezTo>
                    <a:cubicBezTo>
                      <a:pt x="6300" y="14107"/>
                      <a:pt x="6300" y="14061"/>
                      <a:pt x="6300" y="14016"/>
                    </a:cubicBezTo>
                    <a:cubicBezTo>
                      <a:pt x="6277" y="13993"/>
                      <a:pt x="6277" y="13970"/>
                      <a:pt x="6277" y="13970"/>
                    </a:cubicBezTo>
                    <a:lnTo>
                      <a:pt x="6277" y="13947"/>
                    </a:lnTo>
                    <a:cubicBezTo>
                      <a:pt x="6254" y="13947"/>
                      <a:pt x="6254" y="13947"/>
                      <a:pt x="6254" y="13924"/>
                    </a:cubicBezTo>
                    <a:cubicBezTo>
                      <a:pt x="6209" y="13764"/>
                      <a:pt x="6140" y="13605"/>
                      <a:pt x="6072" y="13445"/>
                    </a:cubicBezTo>
                    <a:cubicBezTo>
                      <a:pt x="5980" y="13217"/>
                      <a:pt x="5866" y="13011"/>
                      <a:pt x="5775" y="12783"/>
                    </a:cubicBezTo>
                    <a:cubicBezTo>
                      <a:pt x="5592" y="12304"/>
                      <a:pt x="5364" y="11824"/>
                      <a:pt x="5159" y="11345"/>
                    </a:cubicBezTo>
                    <a:cubicBezTo>
                      <a:pt x="4725" y="10318"/>
                      <a:pt x="4291" y="9314"/>
                      <a:pt x="3858" y="8286"/>
                    </a:cubicBezTo>
                    <a:cubicBezTo>
                      <a:pt x="2944" y="6232"/>
                      <a:pt x="2077" y="4155"/>
                      <a:pt x="1164" y="2101"/>
                    </a:cubicBezTo>
                    <a:cubicBezTo>
                      <a:pt x="1004" y="1758"/>
                      <a:pt x="867" y="1393"/>
                      <a:pt x="708" y="1028"/>
                    </a:cubicBezTo>
                    <a:cubicBezTo>
                      <a:pt x="548" y="708"/>
                      <a:pt x="411" y="389"/>
                      <a:pt x="274" y="69"/>
                    </a:cubicBezTo>
                    <a:cubicBezTo>
                      <a:pt x="251" y="24"/>
                      <a:pt x="205" y="1"/>
                      <a:pt x="137" y="1"/>
                    </a:cubicBezTo>
                    <a:close/>
                  </a:path>
                </a:pathLst>
              </a:custGeom>
              <a:solidFill>
                <a:srgbClr val="FED9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 name="Google Shape;7970;p34">
                <a:extLst>
                  <a:ext uri="{FF2B5EF4-FFF2-40B4-BE49-F238E27FC236}">
                    <a16:creationId xmlns:a16="http://schemas.microsoft.com/office/drawing/2014/main" id="{2E9D5D38-3076-23DE-B6C2-089747832E9D}"/>
                  </a:ext>
                </a:extLst>
              </p:cNvPr>
              <p:cNvSpPr/>
              <p:nvPr/>
            </p:nvSpPr>
            <p:spPr>
              <a:xfrm>
                <a:off x="740463" y="1090136"/>
                <a:ext cx="368563" cy="816578"/>
              </a:xfrm>
              <a:custGeom>
                <a:avLst/>
                <a:gdLst/>
                <a:ahLst/>
                <a:cxnLst/>
                <a:rect l="l" t="t" r="r" b="b"/>
                <a:pathLst>
                  <a:path w="6666" h="14769" extrusionOk="0">
                    <a:moveTo>
                      <a:pt x="571" y="0"/>
                    </a:moveTo>
                    <a:cubicBezTo>
                      <a:pt x="549" y="0"/>
                      <a:pt x="526" y="0"/>
                      <a:pt x="503" y="23"/>
                    </a:cubicBezTo>
                    <a:cubicBezTo>
                      <a:pt x="457" y="46"/>
                      <a:pt x="434" y="114"/>
                      <a:pt x="412" y="160"/>
                    </a:cubicBezTo>
                    <a:cubicBezTo>
                      <a:pt x="389" y="206"/>
                      <a:pt x="389" y="274"/>
                      <a:pt x="366" y="320"/>
                    </a:cubicBezTo>
                    <a:cubicBezTo>
                      <a:pt x="343" y="365"/>
                      <a:pt x="320" y="388"/>
                      <a:pt x="275" y="434"/>
                    </a:cubicBezTo>
                    <a:cubicBezTo>
                      <a:pt x="252" y="479"/>
                      <a:pt x="206" y="525"/>
                      <a:pt x="161" y="548"/>
                    </a:cubicBezTo>
                    <a:cubicBezTo>
                      <a:pt x="138" y="594"/>
                      <a:pt x="92" y="639"/>
                      <a:pt x="69" y="685"/>
                    </a:cubicBezTo>
                    <a:cubicBezTo>
                      <a:pt x="46" y="730"/>
                      <a:pt x="46" y="753"/>
                      <a:pt x="24" y="799"/>
                    </a:cubicBezTo>
                    <a:cubicBezTo>
                      <a:pt x="1" y="822"/>
                      <a:pt x="1" y="845"/>
                      <a:pt x="1" y="867"/>
                    </a:cubicBezTo>
                    <a:cubicBezTo>
                      <a:pt x="1" y="913"/>
                      <a:pt x="24" y="936"/>
                      <a:pt x="46" y="936"/>
                    </a:cubicBezTo>
                    <a:cubicBezTo>
                      <a:pt x="69" y="959"/>
                      <a:pt x="92" y="959"/>
                      <a:pt x="115" y="959"/>
                    </a:cubicBezTo>
                    <a:cubicBezTo>
                      <a:pt x="115" y="982"/>
                      <a:pt x="115" y="982"/>
                      <a:pt x="115" y="1004"/>
                    </a:cubicBezTo>
                    <a:cubicBezTo>
                      <a:pt x="115" y="1027"/>
                      <a:pt x="138" y="1073"/>
                      <a:pt x="138" y="1096"/>
                    </a:cubicBezTo>
                    <a:cubicBezTo>
                      <a:pt x="161" y="1210"/>
                      <a:pt x="183" y="1301"/>
                      <a:pt x="206" y="1415"/>
                    </a:cubicBezTo>
                    <a:cubicBezTo>
                      <a:pt x="252" y="1507"/>
                      <a:pt x="298" y="1621"/>
                      <a:pt x="320" y="1712"/>
                    </a:cubicBezTo>
                    <a:cubicBezTo>
                      <a:pt x="366" y="1803"/>
                      <a:pt x="412" y="1895"/>
                      <a:pt x="434" y="1963"/>
                    </a:cubicBezTo>
                    <a:cubicBezTo>
                      <a:pt x="457" y="2009"/>
                      <a:pt x="480" y="2032"/>
                      <a:pt x="503" y="2077"/>
                    </a:cubicBezTo>
                    <a:cubicBezTo>
                      <a:pt x="503" y="2100"/>
                      <a:pt x="526" y="2123"/>
                      <a:pt x="526" y="2146"/>
                    </a:cubicBezTo>
                    <a:cubicBezTo>
                      <a:pt x="549" y="2168"/>
                      <a:pt x="549" y="2191"/>
                      <a:pt x="571" y="2191"/>
                    </a:cubicBezTo>
                    <a:cubicBezTo>
                      <a:pt x="594" y="2237"/>
                      <a:pt x="617" y="2237"/>
                      <a:pt x="663" y="2237"/>
                    </a:cubicBezTo>
                    <a:cubicBezTo>
                      <a:pt x="686" y="2260"/>
                      <a:pt x="686" y="2260"/>
                      <a:pt x="708" y="2260"/>
                    </a:cubicBezTo>
                    <a:cubicBezTo>
                      <a:pt x="686" y="2283"/>
                      <a:pt x="686" y="2328"/>
                      <a:pt x="686" y="2374"/>
                    </a:cubicBezTo>
                    <a:cubicBezTo>
                      <a:pt x="708" y="2442"/>
                      <a:pt x="731" y="2511"/>
                      <a:pt x="754" y="2579"/>
                    </a:cubicBezTo>
                    <a:cubicBezTo>
                      <a:pt x="777" y="2648"/>
                      <a:pt x="800" y="2716"/>
                      <a:pt x="845" y="2785"/>
                    </a:cubicBezTo>
                    <a:cubicBezTo>
                      <a:pt x="868" y="2830"/>
                      <a:pt x="891" y="2899"/>
                      <a:pt x="914" y="2945"/>
                    </a:cubicBezTo>
                    <a:cubicBezTo>
                      <a:pt x="937" y="3036"/>
                      <a:pt x="982" y="3127"/>
                      <a:pt x="1028" y="3218"/>
                    </a:cubicBezTo>
                    <a:cubicBezTo>
                      <a:pt x="1119" y="3447"/>
                      <a:pt x="1211" y="3652"/>
                      <a:pt x="1302" y="3880"/>
                    </a:cubicBezTo>
                    <a:cubicBezTo>
                      <a:pt x="1462" y="4268"/>
                      <a:pt x="1644" y="4634"/>
                      <a:pt x="1827" y="5022"/>
                    </a:cubicBezTo>
                    <a:cubicBezTo>
                      <a:pt x="1895" y="5181"/>
                      <a:pt x="1964" y="5364"/>
                      <a:pt x="2055" y="5524"/>
                    </a:cubicBezTo>
                    <a:cubicBezTo>
                      <a:pt x="2055" y="5524"/>
                      <a:pt x="2055" y="5524"/>
                      <a:pt x="2078" y="5547"/>
                    </a:cubicBezTo>
                    <a:cubicBezTo>
                      <a:pt x="2124" y="5706"/>
                      <a:pt x="2192" y="5866"/>
                      <a:pt x="2261" y="6026"/>
                    </a:cubicBezTo>
                    <a:cubicBezTo>
                      <a:pt x="2306" y="6140"/>
                      <a:pt x="2352" y="6231"/>
                      <a:pt x="2397" y="6345"/>
                    </a:cubicBezTo>
                    <a:cubicBezTo>
                      <a:pt x="2420" y="6391"/>
                      <a:pt x="2443" y="6437"/>
                      <a:pt x="2443" y="6482"/>
                    </a:cubicBezTo>
                    <a:cubicBezTo>
                      <a:pt x="2466" y="6528"/>
                      <a:pt x="2489" y="6551"/>
                      <a:pt x="2489" y="6574"/>
                    </a:cubicBezTo>
                    <a:cubicBezTo>
                      <a:pt x="2489" y="6597"/>
                      <a:pt x="2512" y="6597"/>
                      <a:pt x="2512" y="6619"/>
                    </a:cubicBezTo>
                    <a:cubicBezTo>
                      <a:pt x="2512" y="6642"/>
                      <a:pt x="2534" y="6665"/>
                      <a:pt x="2557" y="6711"/>
                    </a:cubicBezTo>
                    <a:cubicBezTo>
                      <a:pt x="2580" y="6734"/>
                      <a:pt x="2603" y="6734"/>
                      <a:pt x="2649" y="6756"/>
                    </a:cubicBezTo>
                    <a:cubicBezTo>
                      <a:pt x="2671" y="6848"/>
                      <a:pt x="2717" y="6939"/>
                      <a:pt x="2763" y="7053"/>
                    </a:cubicBezTo>
                    <a:cubicBezTo>
                      <a:pt x="2831" y="7236"/>
                      <a:pt x="2900" y="7418"/>
                      <a:pt x="2991" y="7601"/>
                    </a:cubicBezTo>
                    <a:cubicBezTo>
                      <a:pt x="3151" y="8012"/>
                      <a:pt x="3333" y="8423"/>
                      <a:pt x="3516" y="8833"/>
                    </a:cubicBezTo>
                    <a:cubicBezTo>
                      <a:pt x="3653" y="9176"/>
                      <a:pt x="3835" y="9541"/>
                      <a:pt x="3995" y="9883"/>
                    </a:cubicBezTo>
                    <a:cubicBezTo>
                      <a:pt x="4018" y="10020"/>
                      <a:pt x="4064" y="10134"/>
                      <a:pt x="4109" y="10271"/>
                    </a:cubicBezTo>
                    <a:cubicBezTo>
                      <a:pt x="4132" y="10363"/>
                      <a:pt x="4178" y="10477"/>
                      <a:pt x="4223" y="10568"/>
                    </a:cubicBezTo>
                    <a:cubicBezTo>
                      <a:pt x="4292" y="10751"/>
                      <a:pt x="4383" y="10956"/>
                      <a:pt x="4452" y="11139"/>
                    </a:cubicBezTo>
                    <a:cubicBezTo>
                      <a:pt x="4612" y="11527"/>
                      <a:pt x="4794" y="11938"/>
                      <a:pt x="4954" y="12326"/>
                    </a:cubicBezTo>
                    <a:cubicBezTo>
                      <a:pt x="5022" y="12508"/>
                      <a:pt x="5091" y="12668"/>
                      <a:pt x="5182" y="12851"/>
                    </a:cubicBezTo>
                    <a:cubicBezTo>
                      <a:pt x="5205" y="12919"/>
                      <a:pt x="5251" y="13010"/>
                      <a:pt x="5296" y="13079"/>
                    </a:cubicBezTo>
                    <a:cubicBezTo>
                      <a:pt x="5319" y="13170"/>
                      <a:pt x="5365" y="13262"/>
                      <a:pt x="5433" y="13330"/>
                    </a:cubicBezTo>
                    <a:cubicBezTo>
                      <a:pt x="5433" y="13353"/>
                      <a:pt x="5433" y="13399"/>
                      <a:pt x="5433" y="13421"/>
                    </a:cubicBezTo>
                    <a:cubicBezTo>
                      <a:pt x="5433" y="13467"/>
                      <a:pt x="5456" y="13535"/>
                      <a:pt x="5479" y="13604"/>
                    </a:cubicBezTo>
                    <a:cubicBezTo>
                      <a:pt x="5502" y="13672"/>
                      <a:pt x="5525" y="13741"/>
                      <a:pt x="5547" y="13809"/>
                    </a:cubicBezTo>
                    <a:cubicBezTo>
                      <a:pt x="5593" y="13901"/>
                      <a:pt x="5639" y="13992"/>
                      <a:pt x="5684" y="14083"/>
                    </a:cubicBezTo>
                    <a:cubicBezTo>
                      <a:pt x="5730" y="14175"/>
                      <a:pt x="5753" y="14243"/>
                      <a:pt x="5798" y="14312"/>
                    </a:cubicBezTo>
                    <a:cubicBezTo>
                      <a:pt x="5798" y="14334"/>
                      <a:pt x="5821" y="14357"/>
                      <a:pt x="5821" y="14380"/>
                    </a:cubicBezTo>
                    <a:cubicBezTo>
                      <a:pt x="5844" y="14426"/>
                      <a:pt x="5867" y="14494"/>
                      <a:pt x="5890" y="14540"/>
                    </a:cubicBezTo>
                    <a:cubicBezTo>
                      <a:pt x="5935" y="14585"/>
                      <a:pt x="5958" y="14654"/>
                      <a:pt x="6004" y="14700"/>
                    </a:cubicBezTo>
                    <a:cubicBezTo>
                      <a:pt x="6050" y="14722"/>
                      <a:pt x="6072" y="14745"/>
                      <a:pt x="6118" y="14768"/>
                    </a:cubicBezTo>
                    <a:lnTo>
                      <a:pt x="6255" y="14768"/>
                    </a:lnTo>
                    <a:cubicBezTo>
                      <a:pt x="6278" y="14745"/>
                      <a:pt x="6301" y="14745"/>
                      <a:pt x="6301" y="14745"/>
                    </a:cubicBezTo>
                    <a:cubicBezTo>
                      <a:pt x="6323" y="14745"/>
                      <a:pt x="6346" y="14722"/>
                      <a:pt x="6346" y="14722"/>
                    </a:cubicBezTo>
                    <a:lnTo>
                      <a:pt x="6415" y="14722"/>
                    </a:lnTo>
                    <a:cubicBezTo>
                      <a:pt x="6438" y="14722"/>
                      <a:pt x="6483" y="14722"/>
                      <a:pt x="6506" y="14700"/>
                    </a:cubicBezTo>
                    <a:cubicBezTo>
                      <a:pt x="6529" y="14700"/>
                      <a:pt x="6575" y="14654"/>
                      <a:pt x="6597" y="14631"/>
                    </a:cubicBezTo>
                    <a:cubicBezTo>
                      <a:pt x="6597" y="14608"/>
                      <a:pt x="6620" y="14585"/>
                      <a:pt x="6620" y="14563"/>
                    </a:cubicBezTo>
                    <a:cubicBezTo>
                      <a:pt x="6643" y="14517"/>
                      <a:pt x="6643" y="14471"/>
                      <a:pt x="6643" y="14448"/>
                    </a:cubicBezTo>
                    <a:cubicBezTo>
                      <a:pt x="6643" y="14426"/>
                      <a:pt x="6643" y="14403"/>
                      <a:pt x="6643" y="14380"/>
                    </a:cubicBezTo>
                    <a:cubicBezTo>
                      <a:pt x="6666" y="14357"/>
                      <a:pt x="6666" y="14334"/>
                      <a:pt x="6666" y="14312"/>
                    </a:cubicBezTo>
                    <a:cubicBezTo>
                      <a:pt x="6666" y="14289"/>
                      <a:pt x="6666" y="14266"/>
                      <a:pt x="6643" y="14220"/>
                    </a:cubicBezTo>
                    <a:cubicBezTo>
                      <a:pt x="6643" y="14197"/>
                      <a:pt x="6643" y="14197"/>
                      <a:pt x="6620" y="14175"/>
                    </a:cubicBezTo>
                    <a:cubicBezTo>
                      <a:pt x="6620" y="14152"/>
                      <a:pt x="6620" y="14129"/>
                      <a:pt x="6597" y="14106"/>
                    </a:cubicBezTo>
                    <a:cubicBezTo>
                      <a:pt x="6575" y="14015"/>
                      <a:pt x="6552" y="13946"/>
                      <a:pt x="6529" y="13878"/>
                    </a:cubicBezTo>
                    <a:cubicBezTo>
                      <a:pt x="6506" y="13832"/>
                      <a:pt x="6460" y="13764"/>
                      <a:pt x="6415" y="13718"/>
                    </a:cubicBezTo>
                    <a:cubicBezTo>
                      <a:pt x="6415" y="13695"/>
                      <a:pt x="6392" y="13695"/>
                      <a:pt x="6392" y="13672"/>
                    </a:cubicBezTo>
                    <a:cubicBezTo>
                      <a:pt x="6369" y="13650"/>
                      <a:pt x="6369" y="13604"/>
                      <a:pt x="6346" y="13558"/>
                    </a:cubicBezTo>
                    <a:cubicBezTo>
                      <a:pt x="6301" y="13467"/>
                      <a:pt x="6255" y="13376"/>
                      <a:pt x="6209" y="13262"/>
                    </a:cubicBezTo>
                    <a:cubicBezTo>
                      <a:pt x="6141" y="13079"/>
                      <a:pt x="6072" y="12896"/>
                      <a:pt x="6004" y="12714"/>
                    </a:cubicBezTo>
                    <a:cubicBezTo>
                      <a:pt x="5981" y="12668"/>
                      <a:pt x="5958" y="12600"/>
                      <a:pt x="5913" y="12554"/>
                    </a:cubicBezTo>
                    <a:cubicBezTo>
                      <a:pt x="5913" y="12508"/>
                      <a:pt x="5890" y="12463"/>
                      <a:pt x="5867" y="12417"/>
                    </a:cubicBezTo>
                    <a:cubicBezTo>
                      <a:pt x="5844" y="12371"/>
                      <a:pt x="5821" y="12326"/>
                      <a:pt x="5821" y="12280"/>
                    </a:cubicBezTo>
                    <a:cubicBezTo>
                      <a:pt x="5776" y="12212"/>
                      <a:pt x="5753" y="12143"/>
                      <a:pt x="5730" y="12075"/>
                    </a:cubicBezTo>
                    <a:cubicBezTo>
                      <a:pt x="5684" y="11938"/>
                      <a:pt x="5616" y="11801"/>
                      <a:pt x="5570" y="11664"/>
                    </a:cubicBezTo>
                    <a:cubicBezTo>
                      <a:pt x="5456" y="11367"/>
                      <a:pt x="5342" y="11093"/>
                      <a:pt x="5228" y="10796"/>
                    </a:cubicBezTo>
                    <a:cubicBezTo>
                      <a:pt x="5205" y="10728"/>
                      <a:pt x="5182" y="10682"/>
                      <a:pt x="5159" y="10614"/>
                    </a:cubicBezTo>
                    <a:cubicBezTo>
                      <a:pt x="5159" y="10637"/>
                      <a:pt x="5159" y="10659"/>
                      <a:pt x="5159" y="10659"/>
                    </a:cubicBezTo>
                    <a:cubicBezTo>
                      <a:pt x="5137" y="10614"/>
                      <a:pt x="5114" y="10545"/>
                      <a:pt x="5091" y="10477"/>
                    </a:cubicBezTo>
                    <a:cubicBezTo>
                      <a:pt x="5068" y="10408"/>
                      <a:pt x="5045" y="10340"/>
                      <a:pt x="5022" y="10271"/>
                    </a:cubicBezTo>
                    <a:cubicBezTo>
                      <a:pt x="5000" y="10249"/>
                      <a:pt x="4977" y="10226"/>
                      <a:pt x="4954" y="10203"/>
                    </a:cubicBezTo>
                    <a:cubicBezTo>
                      <a:pt x="4954" y="10180"/>
                      <a:pt x="4954" y="10180"/>
                      <a:pt x="4954" y="10157"/>
                    </a:cubicBezTo>
                    <a:cubicBezTo>
                      <a:pt x="4931" y="10089"/>
                      <a:pt x="4908" y="10020"/>
                      <a:pt x="4885" y="9975"/>
                    </a:cubicBezTo>
                    <a:cubicBezTo>
                      <a:pt x="4863" y="9929"/>
                      <a:pt x="4840" y="9861"/>
                      <a:pt x="4817" y="9815"/>
                    </a:cubicBezTo>
                    <a:cubicBezTo>
                      <a:pt x="4794" y="9724"/>
                      <a:pt x="4748" y="9632"/>
                      <a:pt x="4703" y="9541"/>
                    </a:cubicBezTo>
                    <a:cubicBezTo>
                      <a:pt x="4634" y="9358"/>
                      <a:pt x="4543" y="9153"/>
                      <a:pt x="4452" y="8970"/>
                    </a:cubicBezTo>
                    <a:cubicBezTo>
                      <a:pt x="4269" y="8560"/>
                      <a:pt x="4087" y="8149"/>
                      <a:pt x="3904" y="7738"/>
                    </a:cubicBezTo>
                    <a:cubicBezTo>
                      <a:pt x="3813" y="7532"/>
                      <a:pt x="3721" y="7327"/>
                      <a:pt x="3630" y="7099"/>
                    </a:cubicBezTo>
                    <a:cubicBezTo>
                      <a:pt x="3630" y="7053"/>
                      <a:pt x="3607" y="7007"/>
                      <a:pt x="3584" y="6985"/>
                    </a:cubicBezTo>
                    <a:cubicBezTo>
                      <a:pt x="3562" y="6962"/>
                      <a:pt x="3562" y="6939"/>
                      <a:pt x="3539" y="6916"/>
                    </a:cubicBezTo>
                    <a:lnTo>
                      <a:pt x="3516" y="6916"/>
                    </a:lnTo>
                    <a:cubicBezTo>
                      <a:pt x="3493" y="6848"/>
                      <a:pt x="3470" y="6802"/>
                      <a:pt x="3447" y="6756"/>
                    </a:cubicBezTo>
                    <a:cubicBezTo>
                      <a:pt x="3470" y="6711"/>
                      <a:pt x="3470" y="6688"/>
                      <a:pt x="3470" y="6642"/>
                    </a:cubicBezTo>
                    <a:cubicBezTo>
                      <a:pt x="3425" y="6551"/>
                      <a:pt x="3402" y="6460"/>
                      <a:pt x="3356" y="6368"/>
                    </a:cubicBezTo>
                    <a:lnTo>
                      <a:pt x="3265" y="6186"/>
                    </a:lnTo>
                    <a:cubicBezTo>
                      <a:pt x="3219" y="6094"/>
                      <a:pt x="3174" y="6003"/>
                      <a:pt x="3128" y="5889"/>
                    </a:cubicBezTo>
                    <a:cubicBezTo>
                      <a:pt x="3082" y="5798"/>
                      <a:pt x="3037" y="5706"/>
                      <a:pt x="2968" y="5615"/>
                    </a:cubicBezTo>
                    <a:cubicBezTo>
                      <a:pt x="2968" y="5569"/>
                      <a:pt x="2945" y="5547"/>
                      <a:pt x="2922" y="5501"/>
                    </a:cubicBezTo>
                    <a:cubicBezTo>
                      <a:pt x="2808" y="5227"/>
                      <a:pt x="2694" y="4953"/>
                      <a:pt x="2580" y="4679"/>
                    </a:cubicBezTo>
                    <a:cubicBezTo>
                      <a:pt x="2443" y="4383"/>
                      <a:pt x="2306" y="4063"/>
                      <a:pt x="2192" y="3743"/>
                    </a:cubicBezTo>
                    <a:cubicBezTo>
                      <a:pt x="2169" y="3721"/>
                      <a:pt x="2169" y="3675"/>
                      <a:pt x="2146" y="3652"/>
                    </a:cubicBezTo>
                    <a:cubicBezTo>
                      <a:pt x="2146" y="3629"/>
                      <a:pt x="2124" y="3606"/>
                      <a:pt x="2124" y="3606"/>
                    </a:cubicBezTo>
                    <a:cubicBezTo>
                      <a:pt x="2101" y="3561"/>
                      <a:pt x="2101" y="3561"/>
                      <a:pt x="2055" y="3538"/>
                    </a:cubicBezTo>
                    <a:lnTo>
                      <a:pt x="2032" y="3538"/>
                    </a:lnTo>
                    <a:cubicBezTo>
                      <a:pt x="2009" y="3447"/>
                      <a:pt x="1964" y="3378"/>
                      <a:pt x="1941" y="3287"/>
                    </a:cubicBezTo>
                    <a:cubicBezTo>
                      <a:pt x="1895" y="3196"/>
                      <a:pt x="1850" y="3104"/>
                      <a:pt x="1827" y="2990"/>
                    </a:cubicBezTo>
                    <a:cubicBezTo>
                      <a:pt x="1781" y="2899"/>
                      <a:pt x="1758" y="2808"/>
                      <a:pt x="1713" y="2716"/>
                    </a:cubicBezTo>
                    <a:cubicBezTo>
                      <a:pt x="1621" y="2534"/>
                      <a:pt x="1553" y="2328"/>
                      <a:pt x="1462" y="2123"/>
                    </a:cubicBezTo>
                    <a:cubicBezTo>
                      <a:pt x="1393" y="1940"/>
                      <a:pt x="1348" y="1780"/>
                      <a:pt x="1279" y="1598"/>
                    </a:cubicBezTo>
                    <a:cubicBezTo>
                      <a:pt x="1188" y="1438"/>
                      <a:pt x="1119" y="1255"/>
                      <a:pt x="1051" y="1096"/>
                    </a:cubicBezTo>
                    <a:cubicBezTo>
                      <a:pt x="1028" y="1050"/>
                      <a:pt x="1005" y="1004"/>
                      <a:pt x="982" y="959"/>
                    </a:cubicBezTo>
                    <a:cubicBezTo>
                      <a:pt x="937" y="867"/>
                      <a:pt x="914" y="776"/>
                      <a:pt x="868" y="685"/>
                    </a:cubicBezTo>
                    <a:cubicBezTo>
                      <a:pt x="868" y="639"/>
                      <a:pt x="845" y="616"/>
                      <a:pt x="823" y="571"/>
                    </a:cubicBezTo>
                    <a:cubicBezTo>
                      <a:pt x="800" y="571"/>
                      <a:pt x="800" y="548"/>
                      <a:pt x="777" y="548"/>
                    </a:cubicBezTo>
                    <a:cubicBezTo>
                      <a:pt x="777" y="525"/>
                      <a:pt x="754" y="525"/>
                      <a:pt x="754" y="525"/>
                    </a:cubicBezTo>
                    <a:lnTo>
                      <a:pt x="731" y="525"/>
                    </a:lnTo>
                    <a:cubicBezTo>
                      <a:pt x="731" y="457"/>
                      <a:pt x="731" y="388"/>
                      <a:pt x="708" y="342"/>
                    </a:cubicBezTo>
                    <a:lnTo>
                      <a:pt x="708" y="183"/>
                    </a:lnTo>
                    <a:cubicBezTo>
                      <a:pt x="708" y="160"/>
                      <a:pt x="686" y="137"/>
                      <a:pt x="686" y="91"/>
                    </a:cubicBezTo>
                    <a:cubicBezTo>
                      <a:pt x="686" y="69"/>
                      <a:pt x="663" y="46"/>
                      <a:pt x="640" y="23"/>
                    </a:cubicBezTo>
                    <a:cubicBezTo>
                      <a:pt x="617" y="0"/>
                      <a:pt x="594" y="0"/>
                      <a:pt x="571" y="0"/>
                    </a:cubicBezTo>
                    <a:close/>
                  </a:path>
                </a:pathLst>
              </a:custGeom>
              <a:solidFill>
                <a:srgbClr val="FED9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1" name="Google Shape;7971;p34">
                <a:extLst>
                  <a:ext uri="{FF2B5EF4-FFF2-40B4-BE49-F238E27FC236}">
                    <a16:creationId xmlns:a16="http://schemas.microsoft.com/office/drawing/2014/main" id="{6685BB92-228F-722D-84C2-340F3272BB84}"/>
                  </a:ext>
                </a:extLst>
              </p:cNvPr>
              <p:cNvSpPr/>
              <p:nvPr/>
            </p:nvSpPr>
            <p:spPr>
              <a:xfrm>
                <a:off x="768219" y="1308424"/>
                <a:ext cx="208333" cy="463551"/>
              </a:xfrm>
              <a:custGeom>
                <a:avLst/>
                <a:gdLst/>
                <a:ahLst/>
                <a:cxnLst/>
                <a:rect l="l" t="t" r="r" b="b"/>
                <a:pathLst>
                  <a:path w="3768" h="8384" extrusionOk="0">
                    <a:moveTo>
                      <a:pt x="47" y="1"/>
                    </a:moveTo>
                    <a:cubicBezTo>
                      <a:pt x="24" y="24"/>
                      <a:pt x="1" y="46"/>
                      <a:pt x="24" y="69"/>
                    </a:cubicBezTo>
                    <a:cubicBezTo>
                      <a:pt x="69" y="206"/>
                      <a:pt x="115" y="320"/>
                      <a:pt x="184" y="435"/>
                    </a:cubicBezTo>
                    <a:cubicBezTo>
                      <a:pt x="229" y="571"/>
                      <a:pt x="275" y="686"/>
                      <a:pt x="321" y="800"/>
                    </a:cubicBezTo>
                    <a:cubicBezTo>
                      <a:pt x="435" y="1074"/>
                      <a:pt x="549" y="1325"/>
                      <a:pt x="640" y="1599"/>
                    </a:cubicBezTo>
                    <a:cubicBezTo>
                      <a:pt x="846" y="2101"/>
                      <a:pt x="1051" y="2603"/>
                      <a:pt x="1256" y="3105"/>
                    </a:cubicBezTo>
                    <a:cubicBezTo>
                      <a:pt x="1667" y="4087"/>
                      <a:pt x="2078" y="5068"/>
                      <a:pt x="2512" y="6050"/>
                    </a:cubicBezTo>
                    <a:cubicBezTo>
                      <a:pt x="2649" y="6392"/>
                      <a:pt x="2808" y="6757"/>
                      <a:pt x="2968" y="7122"/>
                    </a:cubicBezTo>
                    <a:cubicBezTo>
                      <a:pt x="3037" y="7328"/>
                      <a:pt x="3128" y="7533"/>
                      <a:pt x="3219" y="7739"/>
                    </a:cubicBezTo>
                    <a:cubicBezTo>
                      <a:pt x="3288" y="7921"/>
                      <a:pt x="3379" y="8127"/>
                      <a:pt x="3470" y="8309"/>
                    </a:cubicBezTo>
                    <a:cubicBezTo>
                      <a:pt x="3508" y="8347"/>
                      <a:pt x="3560" y="8384"/>
                      <a:pt x="3603" y="8384"/>
                    </a:cubicBezTo>
                    <a:cubicBezTo>
                      <a:pt x="3613" y="8384"/>
                      <a:pt x="3622" y="8382"/>
                      <a:pt x="3630" y="8378"/>
                    </a:cubicBezTo>
                    <a:cubicBezTo>
                      <a:pt x="3676" y="8378"/>
                      <a:pt x="3721" y="8332"/>
                      <a:pt x="3744" y="8309"/>
                    </a:cubicBezTo>
                    <a:cubicBezTo>
                      <a:pt x="3744" y="8286"/>
                      <a:pt x="3767" y="8241"/>
                      <a:pt x="3744" y="8195"/>
                    </a:cubicBezTo>
                    <a:cubicBezTo>
                      <a:pt x="3676" y="7944"/>
                      <a:pt x="3562" y="7716"/>
                      <a:pt x="3470" y="7488"/>
                    </a:cubicBezTo>
                    <a:cubicBezTo>
                      <a:pt x="3356" y="7236"/>
                      <a:pt x="3242" y="6985"/>
                      <a:pt x="3128" y="6734"/>
                    </a:cubicBezTo>
                    <a:cubicBezTo>
                      <a:pt x="2923" y="6301"/>
                      <a:pt x="2740" y="5867"/>
                      <a:pt x="2535" y="5433"/>
                    </a:cubicBezTo>
                    <a:cubicBezTo>
                      <a:pt x="2329" y="4931"/>
                      <a:pt x="2101" y="4406"/>
                      <a:pt x="1873" y="3904"/>
                    </a:cubicBezTo>
                    <a:cubicBezTo>
                      <a:pt x="1644" y="3425"/>
                      <a:pt x="1439" y="2945"/>
                      <a:pt x="1211" y="2466"/>
                    </a:cubicBezTo>
                    <a:cubicBezTo>
                      <a:pt x="1119" y="2261"/>
                      <a:pt x="1028" y="2078"/>
                      <a:pt x="937" y="1873"/>
                    </a:cubicBezTo>
                    <a:cubicBezTo>
                      <a:pt x="846" y="1667"/>
                      <a:pt x="754" y="1462"/>
                      <a:pt x="663" y="1256"/>
                    </a:cubicBezTo>
                    <a:cubicBezTo>
                      <a:pt x="572" y="1051"/>
                      <a:pt x="480" y="845"/>
                      <a:pt x="366" y="640"/>
                    </a:cubicBezTo>
                    <a:cubicBezTo>
                      <a:pt x="275" y="435"/>
                      <a:pt x="184" y="229"/>
                      <a:pt x="115" y="24"/>
                    </a:cubicBezTo>
                    <a:cubicBezTo>
                      <a:pt x="92" y="1"/>
                      <a:pt x="69" y="1"/>
                      <a:pt x="69" y="1"/>
                    </a:cubicBezTo>
                    <a:close/>
                  </a:path>
                </a:pathLst>
              </a:custGeom>
              <a:solidFill>
                <a:srgbClr val="FED9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2" name="Google Shape;7972;p34">
                <a:extLst>
                  <a:ext uri="{FF2B5EF4-FFF2-40B4-BE49-F238E27FC236}">
                    <a16:creationId xmlns:a16="http://schemas.microsoft.com/office/drawing/2014/main" id="{575DCD42-8E42-D571-6F4B-DE500CAD25F5}"/>
                  </a:ext>
                </a:extLst>
              </p:cNvPr>
              <p:cNvSpPr/>
              <p:nvPr/>
            </p:nvSpPr>
            <p:spPr>
              <a:xfrm>
                <a:off x="977716" y="1798133"/>
                <a:ext cx="37929" cy="66901"/>
              </a:xfrm>
              <a:custGeom>
                <a:avLst/>
                <a:gdLst/>
                <a:ahLst/>
                <a:cxnLst/>
                <a:rect l="l" t="t" r="r" b="b"/>
                <a:pathLst>
                  <a:path w="686" h="1210" extrusionOk="0">
                    <a:moveTo>
                      <a:pt x="92" y="0"/>
                    </a:moveTo>
                    <a:cubicBezTo>
                      <a:pt x="47" y="23"/>
                      <a:pt x="24" y="46"/>
                      <a:pt x="24" y="91"/>
                    </a:cubicBezTo>
                    <a:cubicBezTo>
                      <a:pt x="1" y="114"/>
                      <a:pt x="24" y="160"/>
                      <a:pt x="24" y="183"/>
                    </a:cubicBezTo>
                    <a:cubicBezTo>
                      <a:pt x="115" y="342"/>
                      <a:pt x="184" y="525"/>
                      <a:pt x="252" y="685"/>
                    </a:cubicBezTo>
                    <a:cubicBezTo>
                      <a:pt x="275" y="776"/>
                      <a:pt x="321" y="845"/>
                      <a:pt x="343" y="936"/>
                    </a:cubicBezTo>
                    <a:cubicBezTo>
                      <a:pt x="366" y="982"/>
                      <a:pt x="366" y="1004"/>
                      <a:pt x="389" y="1050"/>
                    </a:cubicBezTo>
                    <a:cubicBezTo>
                      <a:pt x="412" y="1096"/>
                      <a:pt x="435" y="1141"/>
                      <a:pt x="457" y="1164"/>
                    </a:cubicBezTo>
                    <a:cubicBezTo>
                      <a:pt x="503" y="1210"/>
                      <a:pt x="549" y="1210"/>
                      <a:pt x="594" y="1210"/>
                    </a:cubicBezTo>
                    <a:cubicBezTo>
                      <a:pt x="640" y="1187"/>
                      <a:pt x="686" y="1141"/>
                      <a:pt x="686" y="1096"/>
                    </a:cubicBezTo>
                    <a:cubicBezTo>
                      <a:pt x="686" y="1050"/>
                      <a:pt x="686" y="1004"/>
                      <a:pt x="663" y="982"/>
                    </a:cubicBezTo>
                    <a:cubicBezTo>
                      <a:pt x="640" y="936"/>
                      <a:pt x="640" y="890"/>
                      <a:pt x="617" y="867"/>
                    </a:cubicBezTo>
                    <a:cubicBezTo>
                      <a:pt x="572" y="776"/>
                      <a:pt x="526" y="685"/>
                      <a:pt x="480" y="594"/>
                    </a:cubicBezTo>
                    <a:cubicBezTo>
                      <a:pt x="412" y="411"/>
                      <a:pt x="343" y="251"/>
                      <a:pt x="252" y="69"/>
                    </a:cubicBezTo>
                    <a:cubicBezTo>
                      <a:pt x="229" y="23"/>
                      <a:pt x="184" y="0"/>
                      <a:pt x="138" y="0"/>
                    </a:cubicBezTo>
                    <a:close/>
                  </a:path>
                </a:pathLst>
              </a:custGeom>
              <a:solidFill>
                <a:srgbClr val="FED9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3" name="Google Shape;7973;p34">
                <a:extLst>
                  <a:ext uri="{FF2B5EF4-FFF2-40B4-BE49-F238E27FC236}">
                    <a16:creationId xmlns:a16="http://schemas.microsoft.com/office/drawing/2014/main" id="{662BB932-1169-CA89-DC8A-BE0AFA22D41E}"/>
                  </a:ext>
                </a:extLst>
              </p:cNvPr>
              <p:cNvSpPr/>
              <p:nvPr/>
            </p:nvSpPr>
            <p:spPr>
              <a:xfrm>
                <a:off x="1073645" y="1877641"/>
                <a:ext cx="95983" cy="119924"/>
              </a:xfrm>
              <a:custGeom>
                <a:avLst/>
                <a:gdLst/>
                <a:ahLst/>
                <a:cxnLst/>
                <a:rect l="l" t="t" r="r" b="b"/>
                <a:pathLst>
                  <a:path w="1736" h="2169" extrusionOk="0">
                    <a:moveTo>
                      <a:pt x="1028" y="0"/>
                    </a:moveTo>
                    <a:cubicBezTo>
                      <a:pt x="959" y="0"/>
                      <a:pt x="891" y="23"/>
                      <a:pt x="868" y="69"/>
                    </a:cubicBezTo>
                    <a:cubicBezTo>
                      <a:pt x="845" y="91"/>
                      <a:pt x="822" y="114"/>
                      <a:pt x="800" y="137"/>
                    </a:cubicBezTo>
                    <a:cubicBezTo>
                      <a:pt x="800" y="160"/>
                      <a:pt x="800" y="160"/>
                      <a:pt x="800" y="160"/>
                    </a:cubicBezTo>
                    <a:cubicBezTo>
                      <a:pt x="777" y="183"/>
                      <a:pt x="754" y="205"/>
                      <a:pt x="731" y="228"/>
                    </a:cubicBezTo>
                    <a:cubicBezTo>
                      <a:pt x="685" y="251"/>
                      <a:pt x="640" y="297"/>
                      <a:pt x="594" y="320"/>
                    </a:cubicBezTo>
                    <a:cubicBezTo>
                      <a:pt x="526" y="342"/>
                      <a:pt x="457" y="411"/>
                      <a:pt x="412" y="457"/>
                    </a:cubicBezTo>
                    <a:cubicBezTo>
                      <a:pt x="366" y="479"/>
                      <a:pt x="343" y="525"/>
                      <a:pt x="320" y="548"/>
                    </a:cubicBezTo>
                    <a:cubicBezTo>
                      <a:pt x="297" y="571"/>
                      <a:pt x="297" y="593"/>
                      <a:pt x="275" y="616"/>
                    </a:cubicBezTo>
                    <a:cubicBezTo>
                      <a:pt x="229" y="616"/>
                      <a:pt x="183" y="593"/>
                      <a:pt x="138" y="593"/>
                    </a:cubicBezTo>
                    <a:cubicBezTo>
                      <a:pt x="126" y="588"/>
                      <a:pt x="113" y="585"/>
                      <a:pt x="101" y="585"/>
                    </a:cubicBezTo>
                    <a:cubicBezTo>
                      <a:pt x="62" y="585"/>
                      <a:pt x="24" y="611"/>
                      <a:pt x="24" y="662"/>
                    </a:cubicBezTo>
                    <a:cubicBezTo>
                      <a:pt x="1" y="708"/>
                      <a:pt x="24" y="776"/>
                      <a:pt x="92" y="776"/>
                    </a:cubicBezTo>
                    <a:cubicBezTo>
                      <a:pt x="115" y="799"/>
                      <a:pt x="138" y="799"/>
                      <a:pt x="183" y="822"/>
                    </a:cubicBezTo>
                    <a:cubicBezTo>
                      <a:pt x="229" y="845"/>
                      <a:pt x="275" y="867"/>
                      <a:pt x="297" y="890"/>
                    </a:cubicBezTo>
                    <a:cubicBezTo>
                      <a:pt x="320" y="913"/>
                      <a:pt x="343" y="913"/>
                      <a:pt x="343" y="936"/>
                    </a:cubicBezTo>
                    <a:cubicBezTo>
                      <a:pt x="434" y="1004"/>
                      <a:pt x="503" y="1096"/>
                      <a:pt x="571" y="1164"/>
                    </a:cubicBezTo>
                    <a:cubicBezTo>
                      <a:pt x="617" y="1233"/>
                      <a:pt x="640" y="1278"/>
                      <a:pt x="685" y="1324"/>
                    </a:cubicBezTo>
                    <a:cubicBezTo>
                      <a:pt x="727" y="1387"/>
                      <a:pt x="769" y="1449"/>
                      <a:pt x="793" y="1530"/>
                    </a:cubicBezTo>
                    <a:lnTo>
                      <a:pt x="793" y="1530"/>
                    </a:lnTo>
                    <a:cubicBezTo>
                      <a:pt x="787" y="1516"/>
                      <a:pt x="777" y="1507"/>
                      <a:pt x="777" y="1507"/>
                    </a:cubicBezTo>
                    <a:lnTo>
                      <a:pt x="777" y="1507"/>
                    </a:lnTo>
                    <a:cubicBezTo>
                      <a:pt x="822" y="1621"/>
                      <a:pt x="868" y="1758"/>
                      <a:pt x="891" y="1872"/>
                    </a:cubicBezTo>
                    <a:cubicBezTo>
                      <a:pt x="891" y="1917"/>
                      <a:pt x="891" y="1940"/>
                      <a:pt x="891" y="1963"/>
                    </a:cubicBezTo>
                    <a:cubicBezTo>
                      <a:pt x="891" y="1986"/>
                      <a:pt x="891" y="2054"/>
                      <a:pt x="914" y="2077"/>
                    </a:cubicBezTo>
                    <a:cubicBezTo>
                      <a:pt x="914" y="2100"/>
                      <a:pt x="937" y="2146"/>
                      <a:pt x="959" y="2146"/>
                    </a:cubicBezTo>
                    <a:cubicBezTo>
                      <a:pt x="982" y="2168"/>
                      <a:pt x="1028" y="2168"/>
                      <a:pt x="1051" y="2168"/>
                    </a:cubicBezTo>
                    <a:cubicBezTo>
                      <a:pt x="1165" y="2146"/>
                      <a:pt x="1165" y="2031"/>
                      <a:pt x="1165" y="1940"/>
                    </a:cubicBezTo>
                    <a:cubicBezTo>
                      <a:pt x="1165" y="1895"/>
                      <a:pt x="1165" y="1826"/>
                      <a:pt x="1165" y="1780"/>
                    </a:cubicBezTo>
                    <a:lnTo>
                      <a:pt x="1188" y="1780"/>
                    </a:lnTo>
                    <a:cubicBezTo>
                      <a:pt x="1200" y="1787"/>
                      <a:pt x="1215" y="1789"/>
                      <a:pt x="1232" y="1789"/>
                    </a:cubicBezTo>
                    <a:cubicBezTo>
                      <a:pt x="1279" y="1789"/>
                      <a:pt x="1337" y="1768"/>
                      <a:pt x="1370" y="1735"/>
                    </a:cubicBezTo>
                    <a:cubicBezTo>
                      <a:pt x="1416" y="1689"/>
                      <a:pt x="1416" y="1643"/>
                      <a:pt x="1439" y="1598"/>
                    </a:cubicBezTo>
                    <a:cubicBezTo>
                      <a:pt x="1462" y="1552"/>
                      <a:pt x="1484" y="1529"/>
                      <a:pt x="1507" y="1484"/>
                    </a:cubicBezTo>
                    <a:cubicBezTo>
                      <a:pt x="1553" y="1392"/>
                      <a:pt x="1598" y="1301"/>
                      <a:pt x="1644" y="1187"/>
                    </a:cubicBezTo>
                    <a:cubicBezTo>
                      <a:pt x="1667" y="1141"/>
                      <a:pt x="1690" y="1096"/>
                      <a:pt x="1690" y="1050"/>
                    </a:cubicBezTo>
                    <a:cubicBezTo>
                      <a:pt x="1713" y="982"/>
                      <a:pt x="1713" y="936"/>
                      <a:pt x="1735" y="867"/>
                    </a:cubicBezTo>
                    <a:cubicBezTo>
                      <a:pt x="1735" y="822"/>
                      <a:pt x="1735" y="776"/>
                      <a:pt x="1735" y="730"/>
                    </a:cubicBezTo>
                    <a:cubicBezTo>
                      <a:pt x="1713" y="685"/>
                      <a:pt x="1713" y="662"/>
                      <a:pt x="1713" y="616"/>
                    </a:cubicBezTo>
                    <a:cubicBezTo>
                      <a:pt x="1690" y="593"/>
                      <a:pt x="1690" y="571"/>
                      <a:pt x="1690" y="548"/>
                    </a:cubicBezTo>
                    <a:cubicBezTo>
                      <a:pt x="1667" y="479"/>
                      <a:pt x="1644" y="434"/>
                      <a:pt x="1621" y="388"/>
                    </a:cubicBezTo>
                    <a:cubicBezTo>
                      <a:pt x="1598" y="365"/>
                      <a:pt x="1576" y="320"/>
                      <a:pt x="1530" y="274"/>
                    </a:cubicBezTo>
                    <a:cubicBezTo>
                      <a:pt x="1507" y="228"/>
                      <a:pt x="1462" y="205"/>
                      <a:pt x="1416" y="183"/>
                    </a:cubicBezTo>
                    <a:cubicBezTo>
                      <a:pt x="1370" y="160"/>
                      <a:pt x="1347" y="137"/>
                      <a:pt x="1302" y="114"/>
                    </a:cubicBezTo>
                    <a:cubicBezTo>
                      <a:pt x="1279" y="91"/>
                      <a:pt x="1233" y="69"/>
                      <a:pt x="1210" y="46"/>
                    </a:cubicBezTo>
                    <a:cubicBezTo>
                      <a:pt x="1165" y="46"/>
                      <a:pt x="1142" y="23"/>
                      <a:pt x="1119" y="23"/>
                    </a:cubicBezTo>
                    <a:cubicBezTo>
                      <a:pt x="1096" y="0"/>
                      <a:pt x="1051" y="0"/>
                      <a:pt x="1028" y="0"/>
                    </a:cubicBezTo>
                    <a:close/>
                  </a:path>
                </a:pathLst>
              </a:custGeom>
              <a:solidFill>
                <a:srgbClr val="EBEBE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4" name="Google Shape;7974;p34">
                <a:extLst>
                  <a:ext uri="{FF2B5EF4-FFF2-40B4-BE49-F238E27FC236}">
                    <a16:creationId xmlns:a16="http://schemas.microsoft.com/office/drawing/2014/main" id="{69090651-79A5-C049-6F58-385D2CA5D9ED}"/>
                  </a:ext>
                </a:extLst>
              </p:cNvPr>
              <p:cNvSpPr/>
              <p:nvPr/>
            </p:nvSpPr>
            <p:spPr>
              <a:xfrm>
                <a:off x="1127940" y="1948302"/>
                <a:ext cx="73259" cy="99743"/>
              </a:xfrm>
              <a:custGeom>
                <a:avLst/>
                <a:gdLst/>
                <a:ahLst/>
                <a:cxnLst/>
                <a:rect l="l" t="t" r="r" b="b"/>
                <a:pathLst>
                  <a:path w="1325" h="1804" extrusionOk="0">
                    <a:moveTo>
                      <a:pt x="776" y="0"/>
                    </a:moveTo>
                    <a:cubicBezTo>
                      <a:pt x="731" y="0"/>
                      <a:pt x="685" y="0"/>
                      <a:pt x="639" y="46"/>
                    </a:cubicBezTo>
                    <a:cubicBezTo>
                      <a:pt x="616" y="69"/>
                      <a:pt x="594" y="114"/>
                      <a:pt x="594" y="160"/>
                    </a:cubicBezTo>
                    <a:cubicBezTo>
                      <a:pt x="594" y="183"/>
                      <a:pt x="594" y="183"/>
                      <a:pt x="594" y="183"/>
                    </a:cubicBezTo>
                    <a:cubicBezTo>
                      <a:pt x="571" y="206"/>
                      <a:pt x="548" y="206"/>
                      <a:pt x="525" y="229"/>
                    </a:cubicBezTo>
                    <a:cubicBezTo>
                      <a:pt x="525" y="251"/>
                      <a:pt x="502" y="274"/>
                      <a:pt x="502" y="297"/>
                    </a:cubicBezTo>
                    <a:cubicBezTo>
                      <a:pt x="480" y="343"/>
                      <a:pt x="480" y="388"/>
                      <a:pt x="502" y="434"/>
                    </a:cubicBezTo>
                    <a:cubicBezTo>
                      <a:pt x="525" y="457"/>
                      <a:pt x="525" y="480"/>
                      <a:pt x="548" y="502"/>
                    </a:cubicBezTo>
                    <a:cubicBezTo>
                      <a:pt x="525" y="480"/>
                      <a:pt x="480" y="480"/>
                      <a:pt x="434" y="480"/>
                    </a:cubicBezTo>
                    <a:cubicBezTo>
                      <a:pt x="388" y="480"/>
                      <a:pt x="365" y="480"/>
                      <a:pt x="343" y="502"/>
                    </a:cubicBezTo>
                    <a:cubicBezTo>
                      <a:pt x="320" y="525"/>
                      <a:pt x="320" y="548"/>
                      <a:pt x="297" y="571"/>
                    </a:cubicBezTo>
                    <a:cubicBezTo>
                      <a:pt x="297" y="594"/>
                      <a:pt x="297" y="617"/>
                      <a:pt x="297" y="639"/>
                    </a:cubicBezTo>
                    <a:cubicBezTo>
                      <a:pt x="297" y="662"/>
                      <a:pt x="320" y="685"/>
                      <a:pt x="320" y="708"/>
                    </a:cubicBezTo>
                    <a:cubicBezTo>
                      <a:pt x="297" y="685"/>
                      <a:pt x="251" y="662"/>
                      <a:pt x="228" y="662"/>
                    </a:cubicBezTo>
                    <a:cubicBezTo>
                      <a:pt x="183" y="662"/>
                      <a:pt x="137" y="639"/>
                      <a:pt x="114" y="639"/>
                    </a:cubicBezTo>
                    <a:cubicBezTo>
                      <a:pt x="46" y="639"/>
                      <a:pt x="0" y="685"/>
                      <a:pt x="0" y="753"/>
                    </a:cubicBezTo>
                    <a:cubicBezTo>
                      <a:pt x="0" y="799"/>
                      <a:pt x="46" y="845"/>
                      <a:pt x="114" y="845"/>
                    </a:cubicBezTo>
                    <a:lnTo>
                      <a:pt x="160" y="845"/>
                    </a:lnTo>
                    <a:cubicBezTo>
                      <a:pt x="183" y="845"/>
                      <a:pt x="183" y="868"/>
                      <a:pt x="206" y="868"/>
                    </a:cubicBezTo>
                    <a:cubicBezTo>
                      <a:pt x="228" y="890"/>
                      <a:pt x="251" y="890"/>
                      <a:pt x="297" y="913"/>
                    </a:cubicBezTo>
                    <a:cubicBezTo>
                      <a:pt x="320" y="936"/>
                      <a:pt x="365" y="982"/>
                      <a:pt x="388" y="1027"/>
                    </a:cubicBezTo>
                    <a:cubicBezTo>
                      <a:pt x="457" y="1096"/>
                      <a:pt x="502" y="1187"/>
                      <a:pt x="548" y="1278"/>
                    </a:cubicBezTo>
                    <a:cubicBezTo>
                      <a:pt x="571" y="1347"/>
                      <a:pt x="594" y="1438"/>
                      <a:pt x="616" y="1507"/>
                    </a:cubicBezTo>
                    <a:cubicBezTo>
                      <a:pt x="616" y="1552"/>
                      <a:pt x="616" y="1598"/>
                      <a:pt x="639" y="1621"/>
                    </a:cubicBezTo>
                    <a:cubicBezTo>
                      <a:pt x="639" y="1666"/>
                      <a:pt x="639" y="1712"/>
                      <a:pt x="662" y="1735"/>
                    </a:cubicBezTo>
                    <a:cubicBezTo>
                      <a:pt x="685" y="1781"/>
                      <a:pt x="731" y="1803"/>
                      <a:pt x="776" y="1803"/>
                    </a:cubicBezTo>
                    <a:cubicBezTo>
                      <a:pt x="845" y="1803"/>
                      <a:pt x="890" y="1781"/>
                      <a:pt x="913" y="1735"/>
                    </a:cubicBezTo>
                    <a:cubicBezTo>
                      <a:pt x="936" y="1689"/>
                      <a:pt x="936" y="1644"/>
                      <a:pt x="936" y="1598"/>
                    </a:cubicBezTo>
                    <a:cubicBezTo>
                      <a:pt x="959" y="1552"/>
                      <a:pt x="959" y="1507"/>
                      <a:pt x="959" y="1461"/>
                    </a:cubicBezTo>
                    <a:cubicBezTo>
                      <a:pt x="1004" y="1461"/>
                      <a:pt x="1050" y="1438"/>
                      <a:pt x="1073" y="1415"/>
                    </a:cubicBezTo>
                    <a:cubicBezTo>
                      <a:pt x="1096" y="1370"/>
                      <a:pt x="1119" y="1347"/>
                      <a:pt x="1119" y="1301"/>
                    </a:cubicBezTo>
                    <a:cubicBezTo>
                      <a:pt x="1119" y="1278"/>
                      <a:pt x="1119" y="1233"/>
                      <a:pt x="1119" y="1210"/>
                    </a:cubicBezTo>
                    <a:cubicBezTo>
                      <a:pt x="1164" y="1210"/>
                      <a:pt x="1210" y="1164"/>
                      <a:pt x="1233" y="1142"/>
                    </a:cubicBezTo>
                    <a:cubicBezTo>
                      <a:pt x="1301" y="1005"/>
                      <a:pt x="1301" y="868"/>
                      <a:pt x="1324" y="731"/>
                    </a:cubicBezTo>
                    <a:cubicBezTo>
                      <a:pt x="1324" y="662"/>
                      <a:pt x="1301" y="571"/>
                      <a:pt x="1301" y="502"/>
                    </a:cubicBezTo>
                    <a:cubicBezTo>
                      <a:pt x="1278" y="457"/>
                      <a:pt x="1256" y="411"/>
                      <a:pt x="1256" y="388"/>
                    </a:cubicBezTo>
                    <a:cubicBezTo>
                      <a:pt x="1233" y="343"/>
                      <a:pt x="1210" y="297"/>
                      <a:pt x="1187" y="274"/>
                    </a:cubicBezTo>
                    <a:cubicBezTo>
                      <a:pt x="1141" y="229"/>
                      <a:pt x="1096" y="183"/>
                      <a:pt x="1050" y="137"/>
                    </a:cubicBezTo>
                    <a:cubicBezTo>
                      <a:pt x="1027" y="114"/>
                      <a:pt x="1004" y="92"/>
                      <a:pt x="959" y="69"/>
                    </a:cubicBezTo>
                    <a:cubicBezTo>
                      <a:pt x="936" y="46"/>
                      <a:pt x="890" y="0"/>
                      <a:pt x="822" y="0"/>
                    </a:cubicBezTo>
                    <a:close/>
                  </a:path>
                </a:pathLst>
              </a:custGeom>
              <a:solidFill>
                <a:srgbClr val="EBEBE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5" name="Google Shape;7975;p34">
                <a:extLst>
                  <a:ext uri="{FF2B5EF4-FFF2-40B4-BE49-F238E27FC236}">
                    <a16:creationId xmlns:a16="http://schemas.microsoft.com/office/drawing/2014/main" id="{9E25DE98-FB01-77D2-64FC-EF2178C580A6}"/>
                  </a:ext>
                </a:extLst>
              </p:cNvPr>
              <p:cNvSpPr/>
              <p:nvPr/>
            </p:nvSpPr>
            <p:spPr>
              <a:xfrm>
                <a:off x="1045889" y="1930609"/>
                <a:ext cx="64413" cy="93772"/>
              </a:xfrm>
              <a:custGeom>
                <a:avLst/>
                <a:gdLst/>
                <a:ahLst/>
                <a:cxnLst/>
                <a:rect l="l" t="t" r="r" b="b"/>
                <a:pathLst>
                  <a:path w="1165" h="1696" extrusionOk="0">
                    <a:moveTo>
                      <a:pt x="115" y="1"/>
                    </a:moveTo>
                    <a:cubicBezTo>
                      <a:pt x="69" y="1"/>
                      <a:pt x="23" y="46"/>
                      <a:pt x="1" y="92"/>
                    </a:cubicBezTo>
                    <a:cubicBezTo>
                      <a:pt x="1" y="138"/>
                      <a:pt x="23" y="206"/>
                      <a:pt x="92" y="229"/>
                    </a:cubicBezTo>
                    <a:lnTo>
                      <a:pt x="137" y="229"/>
                    </a:lnTo>
                    <a:cubicBezTo>
                      <a:pt x="137" y="252"/>
                      <a:pt x="160" y="252"/>
                      <a:pt x="183" y="252"/>
                    </a:cubicBezTo>
                    <a:cubicBezTo>
                      <a:pt x="229" y="320"/>
                      <a:pt x="274" y="366"/>
                      <a:pt x="320" y="434"/>
                    </a:cubicBezTo>
                    <a:cubicBezTo>
                      <a:pt x="320" y="434"/>
                      <a:pt x="320" y="412"/>
                      <a:pt x="320" y="412"/>
                    </a:cubicBezTo>
                    <a:cubicBezTo>
                      <a:pt x="366" y="480"/>
                      <a:pt x="411" y="549"/>
                      <a:pt x="457" y="594"/>
                    </a:cubicBezTo>
                    <a:cubicBezTo>
                      <a:pt x="480" y="640"/>
                      <a:pt x="503" y="685"/>
                      <a:pt x="548" y="731"/>
                    </a:cubicBezTo>
                    <a:cubicBezTo>
                      <a:pt x="617" y="822"/>
                      <a:pt x="662" y="937"/>
                      <a:pt x="708" y="1051"/>
                    </a:cubicBezTo>
                    <a:cubicBezTo>
                      <a:pt x="731" y="1119"/>
                      <a:pt x="754" y="1165"/>
                      <a:pt x="777" y="1256"/>
                    </a:cubicBezTo>
                    <a:cubicBezTo>
                      <a:pt x="799" y="1302"/>
                      <a:pt x="822" y="1370"/>
                      <a:pt x="822" y="1439"/>
                    </a:cubicBezTo>
                    <a:cubicBezTo>
                      <a:pt x="822" y="1462"/>
                      <a:pt x="822" y="1507"/>
                      <a:pt x="822" y="1530"/>
                    </a:cubicBezTo>
                    <a:cubicBezTo>
                      <a:pt x="822" y="1598"/>
                      <a:pt x="868" y="1667"/>
                      <a:pt x="936" y="1690"/>
                    </a:cubicBezTo>
                    <a:cubicBezTo>
                      <a:pt x="952" y="1694"/>
                      <a:pt x="968" y="1696"/>
                      <a:pt x="983" y="1696"/>
                    </a:cubicBezTo>
                    <a:cubicBezTo>
                      <a:pt x="1057" y="1696"/>
                      <a:pt x="1123" y="1651"/>
                      <a:pt x="1142" y="1576"/>
                    </a:cubicBezTo>
                    <a:cubicBezTo>
                      <a:pt x="1165" y="1484"/>
                      <a:pt x="1142" y="1393"/>
                      <a:pt x="1119" y="1302"/>
                    </a:cubicBezTo>
                    <a:cubicBezTo>
                      <a:pt x="1096" y="1210"/>
                      <a:pt x="1073" y="1119"/>
                      <a:pt x="1028" y="1051"/>
                    </a:cubicBezTo>
                    <a:cubicBezTo>
                      <a:pt x="1005" y="959"/>
                      <a:pt x="959" y="868"/>
                      <a:pt x="936" y="800"/>
                    </a:cubicBezTo>
                    <a:cubicBezTo>
                      <a:pt x="891" y="731"/>
                      <a:pt x="868" y="685"/>
                      <a:pt x="822" y="640"/>
                    </a:cubicBezTo>
                    <a:cubicBezTo>
                      <a:pt x="731" y="503"/>
                      <a:pt x="640" y="389"/>
                      <a:pt x="548" y="297"/>
                    </a:cubicBezTo>
                    <a:cubicBezTo>
                      <a:pt x="480" y="229"/>
                      <a:pt x="411" y="160"/>
                      <a:pt x="366" y="115"/>
                    </a:cubicBezTo>
                    <a:cubicBezTo>
                      <a:pt x="343" y="115"/>
                      <a:pt x="320" y="92"/>
                      <a:pt x="297" y="69"/>
                    </a:cubicBezTo>
                    <a:cubicBezTo>
                      <a:pt x="252" y="46"/>
                      <a:pt x="206" y="46"/>
                      <a:pt x="183" y="24"/>
                    </a:cubicBezTo>
                    <a:lnTo>
                      <a:pt x="137" y="1"/>
                    </a:lnTo>
                    <a:close/>
                  </a:path>
                </a:pathLst>
              </a:custGeom>
              <a:solidFill>
                <a:srgbClr val="EBEBE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 name="Google Shape;7976;p34">
                <a:extLst>
                  <a:ext uri="{FF2B5EF4-FFF2-40B4-BE49-F238E27FC236}">
                    <a16:creationId xmlns:a16="http://schemas.microsoft.com/office/drawing/2014/main" id="{C293C2BE-5560-68B0-4347-D3246ECA43BA}"/>
                  </a:ext>
                </a:extLst>
              </p:cNvPr>
              <p:cNvSpPr/>
              <p:nvPr/>
            </p:nvSpPr>
            <p:spPr>
              <a:xfrm>
                <a:off x="1096369" y="2011389"/>
                <a:ext cx="51807" cy="68228"/>
              </a:xfrm>
              <a:custGeom>
                <a:avLst/>
                <a:gdLst/>
                <a:ahLst/>
                <a:cxnLst/>
                <a:rect l="l" t="t" r="r" b="b"/>
                <a:pathLst>
                  <a:path w="937" h="1234" extrusionOk="0">
                    <a:moveTo>
                      <a:pt x="138" y="1"/>
                    </a:moveTo>
                    <a:cubicBezTo>
                      <a:pt x="92" y="1"/>
                      <a:pt x="46" y="46"/>
                      <a:pt x="23" y="92"/>
                    </a:cubicBezTo>
                    <a:cubicBezTo>
                      <a:pt x="1" y="160"/>
                      <a:pt x="46" y="206"/>
                      <a:pt x="115" y="229"/>
                    </a:cubicBezTo>
                    <a:cubicBezTo>
                      <a:pt x="115" y="229"/>
                      <a:pt x="138" y="252"/>
                      <a:pt x="160" y="252"/>
                    </a:cubicBezTo>
                    <a:cubicBezTo>
                      <a:pt x="160" y="252"/>
                      <a:pt x="183" y="274"/>
                      <a:pt x="206" y="274"/>
                    </a:cubicBezTo>
                    <a:cubicBezTo>
                      <a:pt x="252" y="320"/>
                      <a:pt x="274" y="366"/>
                      <a:pt x="320" y="389"/>
                    </a:cubicBezTo>
                    <a:cubicBezTo>
                      <a:pt x="411" y="503"/>
                      <a:pt x="480" y="640"/>
                      <a:pt x="526" y="754"/>
                    </a:cubicBezTo>
                    <a:cubicBezTo>
                      <a:pt x="571" y="868"/>
                      <a:pt x="594" y="959"/>
                      <a:pt x="617" y="1073"/>
                    </a:cubicBezTo>
                    <a:cubicBezTo>
                      <a:pt x="617" y="1073"/>
                      <a:pt x="617" y="1096"/>
                      <a:pt x="617" y="1119"/>
                    </a:cubicBezTo>
                    <a:cubicBezTo>
                      <a:pt x="640" y="1142"/>
                      <a:pt x="640" y="1165"/>
                      <a:pt x="662" y="1187"/>
                    </a:cubicBezTo>
                    <a:cubicBezTo>
                      <a:pt x="685" y="1210"/>
                      <a:pt x="731" y="1233"/>
                      <a:pt x="777" y="1233"/>
                    </a:cubicBezTo>
                    <a:cubicBezTo>
                      <a:pt x="799" y="1233"/>
                      <a:pt x="845" y="1210"/>
                      <a:pt x="868" y="1187"/>
                    </a:cubicBezTo>
                    <a:cubicBezTo>
                      <a:pt x="914" y="1165"/>
                      <a:pt x="936" y="1119"/>
                      <a:pt x="914" y="1073"/>
                    </a:cubicBezTo>
                    <a:cubicBezTo>
                      <a:pt x="914" y="1028"/>
                      <a:pt x="914" y="959"/>
                      <a:pt x="891" y="891"/>
                    </a:cubicBezTo>
                    <a:cubicBezTo>
                      <a:pt x="891" y="845"/>
                      <a:pt x="868" y="777"/>
                      <a:pt x="845" y="708"/>
                    </a:cubicBezTo>
                    <a:cubicBezTo>
                      <a:pt x="799" y="617"/>
                      <a:pt x="731" y="503"/>
                      <a:pt x="662" y="411"/>
                    </a:cubicBezTo>
                    <a:cubicBezTo>
                      <a:pt x="617" y="320"/>
                      <a:pt x="548" y="252"/>
                      <a:pt x="457" y="183"/>
                    </a:cubicBezTo>
                    <a:cubicBezTo>
                      <a:pt x="434" y="137"/>
                      <a:pt x="366" y="92"/>
                      <a:pt x="320" y="69"/>
                    </a:cubicBezTo>
                    <a:cubicBezTo>
                      <a:pt x="274" y="46"/>
                      <a:pt x="229" y="23"/>
                      <a:pt x="160" y="1"/>
                    </a:cubicBezTo>
                    <a:close/>
                  </a:path>
                </a:pathLst>
              </a:custGeom>
              <a:solidFill>
                <a:srgbClr val="EBEBE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 name="Google Shape;7977;p34">
                <a:extLst>
                  <a:ext uri="{FF2B5EF4-FFF2-40B4-BE49-F238E27FC236}">
                    <a16:creationId xmlns:a16="http://schemas.microsoft.com/office/drawing/2014/main" id="{3D775377-4029-C3F7-3185-D22388A314B1}"/>
                  </a:ext>
                </a:extLst>
              </p:cNvPr>
              <p:cNvSpPr/>
              <p:nvPr/>
            </p:nvSpPr>
            <p:spPr>
              <a:xfrm>
                <a:off x="668530" y="2059326"/>
                <a:ext cx="106102" cy="103558"/>
              </a:xfrm>
              <a:custGeom>
                <a:avLst/>
                <a:gdLst/>
                <a:ahLst/>
                <a:cxnLst/>
                <a:rect l="l" t="t" r="r" b="b"/>
                <a:pathLst>
                  <a:path w="1919" h="1873" extrusionOk="0">
                    <a:moveTo>
                      <a:pt x="1621" y="1"/>
                    </a:moveTo>
                    <a:cubicBezTo>
                      <a:pt x="1576" y="1"/>
                      <a:pt x="1530" y="24"/>
                      <a:pt x="1507" y="69"/>
                    </a:cubicBezTo>
                    <a:cubicBezTo>
                      <a:pt x="1484" y="161"/>
                      <a:pt x="1439" y="229"/>
                      <a:pt x="1416" y="320"/>
                    </a:cubicBezTo>
                    <a:cubicBezTo>
                      <a:pt x="1416" y="320"/>
                      <a:pt x="1416" y="320"/>
                      <a:pt x="1416" y="298"/>
                    </a:cubicBezTo>
                    <a:lnTo>
                      <a:pt x="1393" y="298"/>
                    </a:lnTo>
                    <a:cubicBezTo>
                      <a:pt x="1393" y="275"/>
                      <a:pt x="1393" y="252"/>
                      <a:pt x="1370" y="252"/>
                    </a:cubicBezTo>
                    <a:cubicBezTo>
                      <a:pt x="1347" y="183"/>
                      <a:pt x="1302" y="138"/>
                      <a:pt x="1233" y="138"/>
                    </a:cubicBezTo>
                    <a:cubicBezTo>
                      <a:pt x="1218" y="130"/>
                      <a:pt x="1200" y="128"/>
                      <a:pt x="1182" y="128"/>
                    </a:cubicBezTo>
                    <a:cubicBezTo>
                      <a:pt x="1145" y="128"/>
                      <a:pt x="1104" y="138"/>
                      <a:pt x="1074" y="138"/>
                    </a:cubicBezTo>
                    <a:cubicBezTo>
                      <a:pt x="1005" y="161"/>
                      <a:pt x="959" y="161"/>
                      <a:pt x="914" y="183"/>
                    </a:cubicBezTo>
                    <a:cubicBezTo>
                      <a:pt x="822" y="206"/>
                      <a:pt x="731" y="252"/>
                      <a:pt x="663" y="298"/>
                    </a:cubicBezTo>
                    <a:cubicBezTo>
                      <a:pt x="640" y="275"/>
                      <a:pt x="640" y="275"/>
                      <a:pt x="617" y="252"/>
                    </a:cubicBezTo>
                    <a:cubicBezTo>
                      <a:pt x="601" y="236"/>
                      <a:pt x="562" y="220"/>
                      <a:pt x="524" y="220"/>
                    </a:cubicBezTo>
                    <a:cubicBezTo>
                      <a:pt x="509" y="220"/>
                      <a:pt x="493" y="222"/>
                      <a:pt x="480" y="229"/>
                    </a:cubicBezTo>
                    <a:cubicBezTo>
                      <a:pt x="457" y="229"/>
                      <a:pt x="412" y="229"/>
                      <a:pt x="389" y="252"/>
                    </a:cubicBezTo>
                    <a:cubicBezTo>
                      <a:pt x="343" y="252"/>
                      <a:pt x="320" y="275"/>
                      <a:pt x="275" y="298"/>
                    </a:cubicBezTo>
                    <a:cubicBezTo>
                      <a:pt x="183" y="366"/>
                      <a:pt x="138" y="480"/>
                      <a:pt x="92" y="572"/>
                    </a:cubicBezTo>
                    <a:cubicBezTo>
                      <a:pt x="46" y="663"/>
                      <a:pt x="24" y="754"/>
                      <a:pt x="1" y="868"/>
                    </a:cubicBezTo>
                    <a:cubicBezTo>
                      <a:pt x="1" y="982"/>
                      <a:pt x="24" y="1096"/>
                      <a:pt x="69" y="1211"/>
                    </a:cubicBezTo>
                    <a:cubicBezTo>
                      <a:pt x="92" y="1302"/>
                      <a:pt x="161" y="1370"/>
                      <a:pt x="206" y="1462"/>
                    </a:cubicBezTo>
                    <a:cubicBezTo>
                      <a:pt x="229" y="1485"/>
                      <a:pt x="252" y="1507"/>
                      <a:pt x="275" y="1553"/>
                    </a:cubicBezTo>
                    <a:cubicBezTo>
                      <a:pt x="297" y="1576"/>
                      <a:pt x="343" y="1599"/>
                      <a:pt x="366" y="1621"/>
                    </a:cubicBezTo>
                    <a:cubicBezTo>
                      <a:pt x="389" y="1644"/>
                      <a:pt x="412" y="1667"/>
                      <a:pt x="457" y="1667"/>
                    </a:cubicBezTo>
                    <a:cubicBezTo>
                      <a:pt x="526" y="1713"/>
                      <a:pt x="594" y="1736"/>
                      <a:pt x="663" y="1758"/>
                    </a:cubicBezTo>
                    <a:cubicBezTo>
                      <a:pt x="754" y="1804"/>
                      <a:pt x="822" y="1827"/>
                      <a:pt x="914" y="1827"/>
                    </a:cubicBezTo>
                    <a:cubicBezTo>
                      <a:pt x="1074" y="1850"/>
                      <a:pt x="1233" y="1873"/>
                      <a:pt x="1393" y="1873"/>
                    </a:cubicBezTo>
                    <a:lnTo>
                      <a:pt x="1599" y="1873"/>
                    </a:lnTo>
                    <a:cubicBezTo>
                      <a:pt x="1644" y="1873"/>
                      <a:pt x="1690" y="1850"/>
                      <a:pt x="1735" y="1850"/>
                    </a:cubicBezTo>
                    <a:cubicBezTo>
                      <a:pt x="1804" y="1827"/>
                      <a:pt x="1850" y="1804"/>
                      <a:pt x="1895" y="1736"/>
                    </a:cubicBezTo>
                    <a:cubicBezTo>
                      <a:pt x="1918" y="1690"/>
                      <a:pt x="1918" y="1644"/>
                      <a:pt x="1895" y="1599"/>
                    </a:cubicBezTo>
                    <a:cubicBezTo>
                      <a:pt x="1872" y="1576"/>
                      <a:pt x="1872" y="1553"/>
                      <a:pt x="1850" y="1530"/>
                    </a:cubicBezTo>
                    <a:cubicBezTo>
                      <a:pt x="1781" y="1416"/>
                      <a:pt x="1735" y="1279"/>
                      <a:pt x="1690" y="1165"/>
                    </a:cubicBezTo>
                    <a:cubicBezTo>
                      <a:pt x="1644" y="982"/>
                      <a:pt x="1621" y="777"/>
                      <a:pt x="1621" y="594"/>
                    </a:cubicBezTo>
                    <a:cubicBezTo>
                      <a:pt x="1644" y="526"/>
                      <a:pt x="1644" y="435"/>
                      <a:pt x="1667" y="366"/>
                    </a:cubicBezTo>
                    <a:cubicBezTo>
                      <a:pt x="1690" y="298"/>
                      <a:pt x="1713" y="229"/>
                      <a:pt x="1735" y="161"/>
                    </a:cubicBezTo>
                    <a:cubicBezTo>
                      <a:pt x="1735" y="138"/>
                      <a:pt x="1735" y="115"/>
                      <a:pt x="1735" y="69"/>
                    </a:cubicBezTo>
                    <a:cubicBezTo>
                      <a:pt x="1713" y="47"/>
                      <a:pt x="1690" y="24"/>
                      <a:pt x="1667" y="1"/>
                    </a:cubicBezTo>
                    <a:close/>
                  </a:path>
                </a:pathLst>
              </a:custGeom>
              <a:solidFill>
                <a:srgbClr val="C7C7C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 name="Google Shape;7978;p34">
                <a:extLst>
                  <a:ext uri="{FF2B5EF4-FFF2-40B4-BE49-F238E27FC236}">
                    <a16:creationId xmlns:a16="http://schemas.microsoft.com/office/drawing/2014/main" id="{146F35A9-B8DB-9E64-928E-61E0A471E9C3}"/>
                  </a:ext>
                </a:extLst>
              </p:cNvPr>
              <p:cNvSpPr/>
              <p:nvPr/>
            </p:nvSpPr>
            <p:spPr>
              <a:xfrm>
                <a:off x="739192" y="2064413"/>
                <a:ext cx="16476" cy="45448"/>
              </a:xfrm>
              <a:custGeom>
                <a:avLst/>
                <a:gdLst/>
                <a:ahLst/>
                <a:cxnLst/>
                <a:rect l="l" t="t" r="r" b="b"/>
                <a:pathLst>
                  <a:path w="298" h="822" extrusionOk="0">
                    <a:moveTo>
                      <a:pt x="161" y="0"/>
                    </a:moveTo>
                    <a:cubicBezTo>
                      <a:pt x="138" y="0"/>
                      <a:pt x="115" y="0"/>
                      <a:pt x="92" y="23"/>
                    </a:cubicBezTo>
                    <a:cubicBezTo>
                      <a:pt x="69" y="46"/>
                      <a:pt x="47" y="91"/>
                      <a:pt x="24" y="137"/>
                    </a:cubicBezTo>
                    <a:cubicBezTo>
                      <a:pt x="24" y="183"/>
                      <a:pt x="1" y="228"/>
                      <a:pt x="1" y="297"/>
                    </a:cubicBezTo>
                    <a:cubicBezTo>
                      <a:pt x="1" y="388"/>
                      <a:pt x="1" y="480"/>
                      <a:pt x="24" y="571"/>
                    </a:cubicBezTo>
                    <a:cubicBezTo>
                      <a:pt x="24" y="616"/>
                      <a:pt x="24" y="685"/>
                      <a:pt x="24" y="731"/>
                    </a:cubicBezTo>
                    <a:cubicBezTo>
                      <a:pt x="47" y="776"/>
                      <a:pt x="92" y="822"/>
                      <a:pt x="138" y="822"/>
                    </a:cubicBezTo>
                    <a:cubicBezTo>
                      <a:pt x="184" y="799"/>
                      <a:pt x="206" y="753"/>
                      <a:pt x="206" y="708"/>
                    </a:cubicBezTo>
                    <a:lnTo>
                      <a:pt x="184" y="571"/>
                    </a:lnTo>
                    <a:cubicBezTo>
                      <a:pt x="184" y="502"/>
                      <a:pt x="184" y="411"/>
                      <a:pt x="184" y="343"/>
                    </a:cubicBezTo>
                    <a:cubicBezTo>
                      <a:pt x="184" y="297"/>
                      <a:pt x="184" y="228"/>
                      <a:pt x="184" y="183"/>
                    </a:cubicBezTo>
                    <a:cubicBezTo>
                      <a:pt x="229" y="183"/>
                      <a:pt x="252" y="183"/>
                      <a:pt x="275" y="160"/>
                    </a:cubicBezTo>
                    <a:cubicBezTo>
                      <a:pt x="298" y="114"/>
                      <a:pt x="298" y="69"/>
                      <a:pt x="252" y="46"/>
                    </a:cubicBezTo>
                    <a:cubicBezTo>
                      <a:pt x="252" y="46"/>
                      <a:pt x="252" y="23"/>
                      <a:pt x="252" y="23"/>
                    </a:cubicBezTo>
                    <a:cubicBezTo>
                      <a:pt x="229" y="23"/>
                      <a:pt x="229" y="0"/>
                      <a:pt x="206" y="0"/>
                    </a:cubicBezTo>
                    <a:close/>
                  </a:path>
                </a:pathLst>
              </a:custGeom>
              <a:solidFill>
                <a:srgbClr val="C7C7C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 name="Google Shape;7979;p34">
                <a:extLst>
                  <a:ext uri="{FF2B5EF4-FFF2-40B4-BE49-F238E27FC236}">
                    <a16:creationId xmlns:a16="http://schemas.microsoft.com/office/drawing/2014/main" id="{2B867E2F-F624-DD1A-A6AC-21FC5AD1C328}"/>
                  </a:ext>
                </a:extLst>
              </p:cNvPr>
              <p:cNvSpPr/>
              <p:nvPr/>
            </p:nvSpPr>
            <p:spPr>
              <a:xfrm>
                <a:off x="753125" y="2059326"/>
                <a:ext cx="31571" cy="101015"/>
              </a:xfrm>
              <a:custGeom>
                <a:avLst/>
                <a:gdLst/>
                <a:ahLst/>
                <a:cxnLst/>
                <a:rect l="l" t="t" r="r" b="b"/>
                <a:pathLst>
                  <a:path w="571" h="1827" extrusionOk="0">
                    <a:moveTo>
                      <a:pt x="107" y="93"/>
                    </a:moveTo>
                    <a:lnTo>
                      <a:pt x="107" y="93"/>
                    </a:lnTo>
                    <a:cubicBezTo>
                      <a:pt x="101" y="95"/>
                      <a:pt x="91" y="101"/>
                      <a:pt x="91" y="115"/>
                    </a:cubicBezTo>
                    <a:cubicBezTo>
                      <a:pt x="99" y="107"/>
                      <a:pt x="104" y="100"/>
                      <a:pt x="107" y="93"/>
                    </a:cubicBezTo>
                    <a:close/>
                    <a:moveTo>
                      <a:pt x="183" y="1"/>
                    </a:moveTo>
                    <a:cubicBezTo>
                      <a:pt x="160" y="1"/>
                      <a:pt x="114" y="24"/>
                      <a:pt x="114" y="69"/>
                    </a:cubicBezTo>
                    <a:cubicBezTo>
                      <a:pt x="114" y="69"/>
                      <a:pt x="114" y="80"/>
                      <a:pt x="107" y="93"/>
                    </a:cubicBezTo>
                    <a:lnTo>
                      <a:pt x="107" y="93"/>
                    </a:lnTo>
                    <a:cubicBezTo>
                      <a:pt x="111" y="92"/>
                      <a:pt x="114" y="92"/>
                      <a:pt x="114" y="92"/>
                    </a:cubicBezTo>
                    <a:lnTo>
                      <a:pt x="114" y="92"/>
                    </a:lnTo>
                    <a:lnTo>
                      <a:pt x="91" y="115"/>
                    </a:lnTo>
                    <a:cubicBezTo>
                      <a:pt x="91" y="161"/>
                      <a:pt x="69" y="229"/>
                      <a:pt x="46" y="275"/>
                    </a:cubicBezTo>
                    <a:cubicBezTo>
                      <a:pt x="46" y="320"/>
                      <a:pt x="23" y="343"/>
                      <a:pt x="23" y="366"/>
                    </a:cubicBezTo>
                    <a:cubicBezTo>
                      <a:pt x="23" y="412"/>
                      <a:pt x="0" y="457"/>
                      <a:pt x="0" y="503"/>
                    </a:cubicBezTo>
                    <a:cubicBezTo>
                      <a:pt x="0" y="617"/>
                      <a:pt x="0" y="731"/>
                      <a:pt x="0" y="823"/>
                    </a:cubicBezTo>
                    <a:cubicBezTo>
                      <a:pt x="0" y="868"/>
                      <a:pt x="0" y="914"/>
                      <a:pt x="0" y="937"/>
                    </a:cubicBezTo>
                    <a:cubicBezTo>
                      <a:pt x="23" y="982"/>
                      <a:pt x="23" y="1028"/>
                      <a:pt x="23" y="1074"/>
                    </a:cubicBezTo>
                    <a:cubicBezTo>
                      <a:pt x="46" y="1165"/>
                      <a:pt x="69" y="1256"/>
                      <a:pt x="91" y="1325"/>
                    </a:cubicBezTo>
                    <a:cubicBezTo>
                      <a:pt x="91" y="1393"/>
                      <a:pt x="114" y="1439"/>
                      <a:pt x="137" y="1485"/>
                    </a:cubicBezTo>
                    <a:cubicBezTo>
                      <a:pt x="183" y="1553"/>
                      <a:pt x="205" y="1621"/>
                      <a:pt x="251" y="1690"/>
                    </a:cubicBezTo>
                    <a:cubicBezTo>
                      <a:pt x="297" y="1736"/>
                      <a:pt x="342" y="1804"/>
                      <a:pt x="411" y="1827"/>
                    </a:cubicBezTo>
                    <a:lnTo>
                      <a:pt x="457" y="1827"/>
                    </a:lnTo>
                    <a:cubicBezTo>
                      <a:pt x="502" y="1827"/>
                      <a:pt x="525" y="1804"/>
                      <a:pt x="548" y="1781"/>
                    </a:cubicBezTo>
                    <a:cubicBezTo>
                      <a:pt x="548" y="1758"/>
                      <a:pt x="571" y="1736"/>
                      <a:pt x="571" y="1713"/>
                    </a:cubicBezTo>
                    <a:cubicBezTo>
                      <a:pt x="548" y="1667"/>
                      <a:pt x="548" y="1644"/>
                      <a:pt x="525" y="1621"/>
                    </a:cubicBezTo>
                    <a:cubicBezTo>
                      <a:pt x="502" y="1621"/>
                      <a:pt x="502" y="1621"/>
                      <a:pt x="502" y="1599"/>
                    </a:cubicBezTo>
                    <a:cubicBezTo>
                      <a:pt x="479" y="1576"/>
                      <a:pt x="434" y="1553"/>
                      <a:pt x="411" y="1507"/>
                    </a:cubicBezTo>
                    <a:cubicBezTo>
                      <a:pt x="388" y="1439"/>
                      <a:pt x="365" y="1370"/>
                      <a:pt x="320" y="1325"/>
                    </a:cubicBezTo>
                    <a:cubicBezTo>
                      <a:pt x="297" y="1233"/>
                      <a:pt x="274" y="1165"/>
                      <a:pt x="251" y="1096"/>
                    </a:cubicBezTo>
                    <a:cubicBezTo>
                      <a:pt x="251" y="1096"/>
                      <a:pt x="251" y="1074"/>
                      <a:pt x="251" y="1074"/>
                    </a:cubicBezTo>
                    <a:cubicBezTo>
                      <a:pt x="228" y="1005"/>
                      <a:pt x="228" y="914"/>
                      <a:pt x="205" y="845"/>
                    </a:cubicBezTo>
                    <a:cubicBezTo>
                      <a:pt x="205" y="754"/>
                      <a:pt x="183" y="640"/>
                      <a:pt x="183" y="549"/>
                    </a:cubicBezTo>
                    <a:cubicBezTo>
                      <a:pt x="183" y="503"/>
                      <a:pt x="183" y="457"/>
                      <a:pt x="205" y="412"/>
                    </a:cubicBezTo>
                    <a:cubicBezTo>
                      <a:pt x="205" y="366"/>
                      <a:pt x="205" y="343"/>
                      <a:pt x="205" y="298"/>
                    </a:cubicBezTo>
                    <a:cubicBezTo>
                      <a:pt x="228" y="229"/>
                      <a:pt x="251" y="161"/>
                      <a:pt x="274" y="92"/>
                    </a:cubicBezTo>
                    <a:cubicBezTo>
                      <a:pt x="274" y="47"/>
                      <a:pt x="251" y="1"/>
                      <a:pt x="205" y="1"/>
                    </a:cubicBezTo>
                    <a:close/>
                  </a:path>
                </a:pathLst>
              </a:custGeom>
              <a:solidFill>
                <a:srgbClr val="C7C7C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 name="Google Shape;7980;p34">
                <a:extLst>
                  <a:ext uri="{FF2B5EF4-FFF2-40B4-BE49-F238E27FC236}">
                    <a16:creationId xmlns:a16="http://schemas.microsoft.com/office/drawing/2014/main" id="{66B470D1-FD35-6F0A-1952-8D65BFC77DB5}"/>
                  </a:ext>
                </a:extLst>
              </p:cNvPr>
              <p:cNvSpPr/>
              <p:nvPr/>
            </p:nvSpPr>
            <p:spPr>
              <a:xfrm>
                <a:off x="696286" y="2150224"/>
                <a:ext cx="102286" cy="77019"/>
              </a:xfrm>
              <a:custGeom>
                <a:avLst/>
                <a:gdLst/>
                <a:ahLst/>
                <a:cxnLst/>
                <a:rect l="l" t="t" r="r" b="b"/>
                <a:pathLst>
                  <a:path w="1850" h="1393" extrusionOk="0">
                    <a:moveTo>
                      <a:pt x="1302" y="0"/>
                    </a:moveTo>
                    <a:cubicBezTo>
                      <a:pt x="1256" y="0"/>
                      <a:pt x="1233" y="23"/>
                      <a:pt x="1188" y="46"/>
                    </a:cubicBezTo>
                    <a:cubicBezTo>
                      <a:pt x="1142" y="69"/>
                      <a:pt x="1119" y="92"/>
                      <a:pt x="1097" y="137"/>
                    </a:cubicBezTo>
                    <a:cubicBezTo>
                      <a:pt x="1074" y="114"/>
                      <a:pt x="1051" y="114"/>
                      <a:pt x="1005" y="114"/>
                    </a:cubicBezTo>
                    <a:lnTo>
                      <a:pt x="982" y="114"/>
                    </a:lnTo>
                    <a:cubicBezTo>
                      <a:pt x="937" y="92"/>
                      <a:pt x="914" y="46"/>
                      <a:pt x="845" y="46"/>
                    </a:cubicBezTo>
                    <a:cubicBezTo>
                      <a:pt x="832" y="39"/>
                      <a:pt x="819" y="36"/>
                      <a:pt x="805" y="36"/>
                    </a:cubicBezTo>
                    <a:cubicBezTo>
                      <a:pt x="773" y="36"/>
                      <a:pt x="741" y="53"/>
                      <a:pt x="709" y="69"/>
                    </a:cubicBezTo>
                    <a:cubicBezTo>
                      <a:pt x="686" y="69"/>
                      <a:pt x="663" y="69"/>
                      <a:pt x="640" y="46"/>
                    </a:cubicBezTo>
                    <a:lnTo>
                      <a:pt x="549" y="46"/>
                    </a:lnTo>
                    <a:cubicBezTo>
                      <a:pt x="514" y="35"/>
                      <a:pt x="480" y="29"/>
                      <a:pt x="446" y="29"/>
                    </a:cubicBezTo>
                    <a:cubicBezTo>
                      <a:pt x="412" y="29"/>
                      <a:pt x="378" y="35"/>
                      <a:pt x="343" y="46"/>
                    </a:cubicBezTo>
                    <a:cubicBezTo>
                      <a:pt x="275" y="46"/>
                      <a:pt x="184" y="69"/>
                      <a:pt x="138" y="92"/>
                    </a:cubicBezTo>
                    <a:cubicBezTo>
                      <a:pt x="92" y="137"/>
                      <a:pt x="69" y="183"/>
                      <a:pt x="47" y="229"/>
                    </a:cubicBezTo>
                    <a:cubicBezTo>
                      <a:pt x="24" y="274"/>
                      <a:pt x="1" y="343"/>
                      <a:pt x="1" y="411"/>
                    </a:cubicBezTo>
                    <a:cubicBezTo>
                      <a:pt x="1" y="457"/>
                      <a:pt x="1" y="480"/>
                      <a:pt x="1" y="525"/>
                    </a:cubicBezTo>
                    <a:cubicBezTo>
                      <a:pt x="1" y="594"/>
                      <a:pt x="24" y="639"/>
                      <a:pt x="47" y="708"/>
                    </a:cubicBezTo>
                    <a:cubicBezTo>
                      <a:pt x="69" y="799"/>
                      <a:pt x="115" y="868"/>
                      <a:pt x="184" y="936"/>
                    </a:cubicBezTo>
                    <a:cubicBezTo>
                      <a:pt x="206" y="982"/>
                      <a:pt x="252" y="1027"/>
                      <a:pt x="320" y="1073"/>
                    </a:cubicBezTo>
                    <a:cubicBezTo>
                      <a:pt x="366" y="1096"/>
                      <a:pt x="412" y="1119"/>
                      <a:pt x="457" y="1142"/>
                    </a:cubicBezTo>
                    <a:cubicBezTo>
                      <a:pt x="503" y="1164"/>
                      <a:pt x="549" y="1187"/>
                      <a:pt x="572" y="1210"/>
                    </a:cubicBezTo>
                    <a:cubicBezTo>
                      <a:pt x="617" y="1233"/>
                      <a:pt x="663" y="1233"/>
                      <a:pt x="686" y="1256"/>
                    </a:cubicBezTo>
                    <a:cubicBezTo>
                      <a:pt x="777" y="1279"/>
                      <a:pt x="868" y="1301"/>
                      <a:pt x="960" y="1324"/>
                    </a:cubicBezTo>
                    <a:cubicBezTo>
                      <a:pt x="1005" y="1347"/>
                      <a:pt x="1051" y="1347"/>
                      <a:pt x="1097" y="1370"/>
                    </a:cubicBezTo>
                    <a:lnTo>
                      <a:pt x="1211" y="1370"/>
                    </a:lnTo>
                    <a:cubicBezTo>
                      <a:pt x="1256" y="1393"/>
                      <a:pt x="1302" y="1393"/>
                      <a:pt x="1348" y="1393"/>
                    </a:cubicBezTo>
                    <a:cubicBezTo>
                      <a:pt x="1416" y="1393"/>
                      <a:pt x="1507" y="1393"/>
                      <a:pt x="1576" y="1370"/>
                    </a:cubicBezTo>
                    <a:cubicBezTo>
                      <a:pt x="1622" y="1370"/>
                      <a:pt x="1667" y="1347"/>
                      <a:pt x="1736" y="1347"/>
                    </a:cubicBezTo>
                    <a:cubicBezTo>
                      <a:pt x="1736" y="1324"/>
                      <a:pt x="1758" y="1324"/>
                      <a:pt x="1781" y="1324"/>
                    </a:cubicBezTo>
                    <a:cubicBezTo>
                      <a:pt x="1804" y="1279"/>
                      <a:pt x="1827" y="1256"/>
                      <a:pt x="1827" y="1233"/>
                    </a:cubicBezTo>
                    <a:cubicBezTo>
                      <a:pt x="1850" y="1187"/>
                      <a:pt x="1827" y="1142"/>
                      <a:pt x="1804" y="1096"/>
                    </a:cubicBezTo>
                    <a:cubicBezTo>
                      <a:pt x="1781" y="1073"/>
                      <a:pt x="1758" y="1050"/>
                      <a:pt x="1736" y="1027"/>
                    </a:cubicBezTo>
                    <a:cubicBezTo>
                      <a:pt x="1713" y="1005"/>
                      <a:pt x="1713" y="982"/>
                      <a:pt x="1690" y="959"/>
                    </a:cubicBezTo>
                    <a:cubicBezTo>
                      <a:pt x="1644" y="890"/>
                      <a:pt x="1622" y="799"/>
                      <a:pt x="1599" y="708"/>
                    </a:cubicBezTo>
                    <a:cubicBezTo>
                      <a:pt x="1576" y="617"/>
                      <a:pt x="1553" y="525"/>
                      <a:pt x="1553" y="434"/>
                    </a:cubicBezTo>
                    <a:cubicBezTo>
                      <a:pt x="1553" y="388"/>
                      <a:pt x="1553" y="343"/>
                      <a:pt x="1576" y="297"/>
                    </a:cubicBezTo>
                    <a:cubicBezTo>
                      <a:pt x="1599" y="251"/>
                      <a:pt x="1622" y="229"/>
                      <a:pt x="1644" y="183"/>
                    </a:cubicBezTo>
                    <a:cubicBezTo>
                      <a:pt x="1667" y="137"/>
                      <a:pt x="1622" y="92"/>
                      <a:pt x="1599" y="69"/>
                    </a:cubicBezTo>
                    <a:cubicBezTo>
                      <a:pt x="1586" y="63"/>
                      <a:pt x="1574" y="60"/>
                      <a:pt x="1562" y="60"/>
                    </a:cubicBezTo>
                    <a:cubicBezTo>
                      <a:pt x="1530" y="60"/>
                      <a:pt x="1501" y="81"/>
                      <a:pt x="1485" y="114"/>
                    </a:cubicBezTo>
                    <a:cubicBezTo>
                      <a:pt x="1485" y="114"/>
                      <a:pt x="1485" y="114"/>
                      <a:pt x="1485" y="137"/>
                    </a:cubicBezTo>
                    <a:cubicBezTo>
                      <a:pt x="1462" y="114"/>
                      <a:pt x="1462" y="92"/>
                      <a:pt x="1439" y="92"/>
                    </a:cubicBezTo>
                    <a:cubicBezTo>
                      <a:pt x="1416" y="46"/>
                      <a:pt x="1370" y="23"/>
                      <a:pt x="1325" y="0"/>
                    </a:cubicBezTo>
                    <a:close/>
                  </a:path>
                </a:pathLst>
              </a:custGeom>
              <a:solidFill>
                <a:srgbClr val="C7C7C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 name="Google Shape;7981;p34">
                <a:extLst>
                  <a:ext uri="{FF2B5EF4-FFF2-40B4-BE49-F238E27FC236}">
                    <a16:creationId xmlns:a16="http://schemas.microsoft.com/office/drawing/2014/main" id="{1A9D23FF-3339-45C6-0897-36F62E78290A}"/>
                  </a:ext>
                </a:extLst>
              </p:cNvPr>
              <p:cNvSpPr/>
              <p:nvPr/>
            </p:nvSpPr>
            <p:spPr>
              <a:xfrm>
                <a:off x="777066" y="2156527"/>
                <a:ext cx="29083" cy="69444"/>
              </a:xfrm>
              <a:custGeom>
                <a:avLst/>
                <a:gdLst/>
                <a:ahLst/>
                <a:cxnLst/>
                <a:rect l="l" t="t" r="r" b="b"/>
                <a:pathLst>
                  <a:path w="526" h="1256" extrusionOk="0">
                    <a:moveTo>
                      <a:pt x="92" y="0"/>
                    </a:moveTo>
                    <a:cubicBezTo>
                      <a:pt x="69" y="0"/>
                      <a:pt x="24" y="23"/>
                      <a:pt x="24" y="46"/>
                    </a:cubicBezTo>
                    <a:cubicBezTo>
                      <a:pt x="24" y="115"/>
                      <a:pt x="1" y="160"/>
                      <a:pt x="1" y="206"/>
                    </a:cubicBezTo>
                    <a:cubicBezTo>
                      <a:pt x="1" y="297"/>
                      <a:pt x="1" y="366"/>
                      <a:pt x="1" y="457"/>
                    </a:cubicBezTo>
                    <a:cubicBezTo>
                      <a:pt x="24" y="503"/>
                      <a:pt x="24" y="571"/>
                      <a:pt x="24" y="640"/>
                    </a:cubicBezTo>
                    <a:cubicBezTo>
                      <a:pt x="46" y="685"/>
                      <a:pt x="46" y="754"/>
                      <a:pt x="69" y="799"/>
                    </a:cubicBezTo>
                    <a:cubicBezTo>
                      <a:pt x="92" y="891"/>
                      <a:pt x="138" y="982"/>
                      <a:pt x="206" y="1073"/>
                    </a:cubicBezTo>
                    <a:cubicBezTo>
                      <a:pt x="206" y="1096"/>
                      <a:pt x="229" y="1142"/>
                      <a:pt x="252" y="1165"/>
                    </a:cubicBezTo>
                    <a:cubicBezTo>
                      <a:pt x="275" y="1187"/>
                      <a:pt x="320" y="1233"/>
                      <a:pt x="366" y="1256"/>
                    </a:cubicBezTo>
                    <a:cubicBezTo>
                      <a:pt x="389" y="1256"/>
                      <a:pt x="434" y="1256"/>
                      <a:pt x="480" y="1233"/>
                    </a:cubicBezTo>
                    <a:cubicBezTo>
                      <a:pt x="526" y="1210"/>
                      <a:pt x="526" y="1142"/>
                      <a:pt x="526" y="1096"/>
                    </a:cubicBezTo>
                    <a:cubicBezTo>
                      <a:pt x="503" y="1050"/>
                      <a:pt x="480" y="1050"/>
                      <a:pt x="457" y="1005"/>
                    </a:cubicBezTo>
                    <a:lnTo>
                      <a:pt x="434" y="1005"/>
                    </a:lnTo>
                    <a:cubicBezTo>
                      <a:pt x="389" y="959"/>
                      <a:pt x="366" y="913"/>
                      <a:pt x="343" y="868"/>
                    </a:cubicBezTo>
                    <a:cubicBezTo>
                      <a:pt x="297" y="822"/>
                      <a:pt x="275" y="754"/>
                      <a:pt x="252" y="685"/>
                    </a:cubicBezTo>
                    <a:cubicBezTo>
                      <a:pt x="229" y="640"/>
                      <a:pt x="206" y="571"/>
                      <a:pt x="206" y="525"/>
                    </a:cubicBezTo>
                    <a:cubicBezTo>
                      <a:pt x="184" y="414"/>
                      <a:pt x="162" y="324"/>
                      <a:pt x="161" y="213"/>
                    </a:cubicBezTo>
                    <a:lnTo>
                      <a:pt x="161" y="213"/>
                    </a:lnTo>
                    <a:cubicBezTo>
                      <a:pt x="161" y="173"/>
                      <a:pt x="163" y="132"/>
                      <a:pt x="183" y="92"/>
                    </a:cubicBezTo>
                    <a:cubicBezTo>
                      <a:pt x="183" y="46"/>
                      <a:pt x="161" y="0"/>
                      <a:pt x="115" y="0"/>
                    </a:cubicBezTo>
                    <a:close/>
                  </a:path>
                </a:pathLst>
              </a:custGeom>
              <a:solidFill>
                <a:srgbClr val="C7C7C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2" name="Google Shape;7982;p34">
                <a:extLst>
                  <a:ext uri="{FF2B5EF4-FFF2-40B4-BE49-F238E27FC236}">
                    <a16:creationId xmlns:a16="http://schemas.microsoft.com/office/drawing/2014/main" id="{D4F4BD5A-515D-3A05-A671-58BF6574E338}"/>
                  </a:ext>
                </a:extLst>
              </p:cNvPr>
              <p:cNvSpPr/>
              <p:nvPr/>
            </p:nvSpPr>
            <p:spPr>
              <a:xfrm>
                <a:off x="755613" y="2053023"/>
                <a:ext cx="37929" cy="109087"/>
              </a:xfrm>
              <a:custGeom>
                <a:avLst/>
                <a:gdLst/>
                <a:ahLst/>
                <a:cxnLst/>
                <a:rect l="l" t="t" r="r" b="b"/>
                <a:pathLst>
                  <a:path w="686" h="1973" extrusionOk="0">
                    <a:moveTo>
                      <a:pt x="389" y="1"/>
                    </a:moveTo>
                    <a:cubicBezTo>
                      <a:pt x="366" y="1"/>
                      <a:pt x="366" y="1"/>
                      <a:pt x="343" y="24"/>
                    </a:cubicBezTo>
                    <a:cubicBezTo>
                      <a:pt x="297" y="46"/>
                      <a:pt x="252" y="92"/>
                      <a:pt x="206" y="138"/>
                    </a:cubicBezTo>
                    <a:cubicBezTo>
                      <a:pt x="160" y="206"/>
                      <a:pt x="115" y="252"/>
                      <a:pt x="92" y="320"/>
                    </a:cubicBezTo>
                    <a:cubicBezTo>
                      <a:pt x="24" y="457"/>
                      <a:pt x="1" y="617"/>
                      <a:pt x="1" y="754"/>
                    </a:cubicBezTo>
                    <a:cubicBezTo>
                      <a:pt x="1" y="868"/>
                      <a:pt x="1" y="959"/>
                      <a:pt x="1" y="1051"/>
                    </a:cubicBezTo>
                    <a:cubicBezTo>
                      <a:pt x="1" y="1142"/>
                      <a:pt x="24" y="1210"/>
                      <a:pt x="46" y="1302"/>
                    </a:cubicBezTo>
                    <a:cubicBezTo>
                      <a:pt x="69" y="1370"/>
                      <a:pt x="92" y="1439"/>
                      <a:pt x="115" y="1507"/>
                    </a:cubicBezTo>
                    <a:cubicBezTo>
                      <a:pt x="138" y="1576"/>
                      <a:pt x="183" y="1644"/>
                      <a:pt x="206" y="1713"/>
                    </a:cubicBezTo>
                    <a:cubicBezTo>
                      <a:pt x="252" y="1758"/>
                      <a:pt x="275" y="1804"/>
                      <a:pt x="320" y="1850"/>
                    </a:cubicBezTo>
                    <a:cubicBezTo>
                      <a:pt x="343" y="1872"/>
                      <a:pt x="366" y="1895"/>
                      <a:pt x="389" y="1918"/>
                    </a:cubicBezTo>
                    <a:cubicBezTo>
                      <a:pt x="412" y="1918"/>
                      <a:pt x="434" y="1941"/>
                      <a:pt x="457" y="1941"/>
                    </a:cubicBezTo>
                    <a:cubicBezTo>
                      <a:pt x="480" y="1964"/>
                      <a:pt x="480" y="1964"/>
                      <a:pt x="503" y="1964"/>
                    </a:cubicBezTo>
                    <a:cubicBezTo>
                      <a:pt x="515" y="1970"/>
                      <a:pt x="529" y="1973"/>
                      <a:pt x="543" y="1973"/>
                    </a:cubicBezTo>
                    <a:cubicBezTo>
                      <a:pt x="582" y="1973"/>
                      <a:pt x="623" y="1951"/>
                      <a:pt x="640" y="1918"/>
                    </a:cubicBezTo>
                    <a:cubicBezTo>
                      <a:pt x="663" y="1895"/>
                      <a:pt x="663" y="1895"/>
                      <a:pt x="685" y="1872"/>
                    </a:cubicBezTo>
                    <a:cubicBezTo>
                      <a:pt x="685" y="1827"/>
                      <a:pt x="685" y="1781"/>
                      <a:pt x="663" y="1758"/>
                    </a:cubicBezTo>
                    <a:cubicBezTo>
                      <a:pt x="640" y="1758"/>
                      <a:pt x="640" y="1735"/>
                      <a:pt x="617" y="1735"/>
                    </a:cubicBezTo>
                    <a:cubicBezTo>
                      <a:pt x="617" y="1713"/>
                      <a:pt x="594" y="1690"/>
                      <a:pt x="571" y="1690"/>
                    </a:cubicBezTo>
                    <a:cubicBezTo>
                      <a:pt x="549" y="1667"/>
                      <a:pt x="526" y="1644"/>
                      <a:pt x="503" y="1621"/>
                    </a:cubicBezTo>
                    <a:cubicBezTo>
                      <a:pt x="480" y="1599"/>
                      <a:pt x="457" y="1553"/>
                      <a:pt x="434" y="1507"/>
                    </a:cubicBezTo>
                    <a:cubicBezTo>
                      <a:pt x="389" y="1439"/>
                      <a:pt x="366" y="1393"/>
                      <a:pt x="343" y="1325"/>
                    </a:cubicBezTo>
                    <a:cubicBezTo>
                      <a:pt x="320" y="1256"/>
                      <a:pt x="297" y="1210"/>
                      <a:pt x="275" y="1142"/>
                    </a:cubicBezTo>
                    <a:cubicBezTo>
                      <a:pt x="275" y="1074"/>
                      <a:pt x="252" y="982"/>
                      <a:pt x="252" y="914"/>
                    </a:cubicBezTo>
                    <a:cubicBezTo>
                      <a:pt x="252" y="830"/>
                      <a:pt x="252" y="766"/>
                      <a:pt x="252" y="686"/>
                    </a:cubicBezTo>
                    <a:cubicBezTo>
                      <a:pt x="252" y="640"/>
                      <a:pt x="252" y="594"/>
                      <a:pt x="252" y="571"/>
                    </a:cubicBezTo>
                    <a:cubicBezTo>
                      <a:pt x="252" y="526"/>
                      <a:pt x="252" y="480"/>
                      <a:pt x="275" y="457"/>
                    </a:cubicBezTo>
                    <a:cubicBezTo>
                      <a:pt x="297" y="389"/>
                      <a:pt x="320" y="320"/>
                      <a:pt x="343" y="275"/>
                    </a:cubicBezTo>
                    <a:cubicBezTo>
                      <a:pt x="366" y="252"/>
                      <a:pt x="389" y="229"/>
                      <a:pt x="412" y="206"/>
                    </a:cubicBezTo>
                    <a:cubicBezTo>
                      <a:pt x="412" y="183"/>
                      <a:pt x="434" y="183"/>
                      <a:pt x="457" y="161"/>
                    </a:cubicBezTo>
                    <a:cubicBezTo>
                      <a:pt x="503" y="138"/>
                      <a:pt x="503" y="69"/>
                      <a:pt x="480" y="46"/>
                    </a:cubicBezTo>
                    <a:cubicBezTo>
                      <a:pt x="457" y="24"/>
                      <a:pt x="434" y="1"/>
                      <a:pt x="389" y="1"/>
                    </a:cubicBezTo>
                    <a:close/>
                  </a:path>
                </a:pathLst>
              </a:custGeom>
              <a:solidFill>
                <a:srgbClr val="C7C7C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3" name="Google Shape;7983;p34">
                <a:extLst>
                  <a:ext uri="{FF2B5EF4-FFF2-40B4-BE49-F238E27FC236}">
                    <a16:creationId xmlns:a16="http://schemas.microsoft.com/office/drawing/2014/main" id="{25FD1629-BF8E-EBEA-CF02-6A2E5DD2D5CD}"/>
                  </a:ext>
                </a:extLst>
              </p:cNvPr>
              <p:cNvSpPr/>
              <p:nvPr/>
            </p:nvSpPr>
            <p:spPr>
              <a:xfrm>
                <a:off x="779609" y="2155255"/>
                <a:ext cx="37929" cy="71269"/>
              </a:xfrm>
              <a:custGeom>
                <a:avLst/>
                <a:gdLst/>
                <a:ahLst/>
                <a:cxnLst/>
                <a:rect l="l" t="t" r="r" b="b"/>
                <a:pathLst>
                  <a:path w="686" h="1289" extrusionOk="0">
                    <a:moveTo>
                      <a:pt x="183" y="1"/>
                    </a:moveTo>
                    <a:cubicBezTo>
                      <a:pt x="160" y="1"/>
                      <a:pt x="137" y="23"/>
                      <a:pt x="115" y="46"/>
                    </a:cubicBezTo>
                    <a:cubicBezTo>
                      <a:pt x="92" y="69"/>
                      <a:pt x="69" y="115"/>
                      <a:pt x="46" y="138"/>
                    </a:cubicBezTo>
                    <a:cubicBezTo>
                      <a:pt x="46" y="183"/>
                      <a:pt x="23" y="229"/>
                      <a:pt x="23" y="252"/>
                    </a:cubicBezTo>
                    <a:cubicBezTo>
                      <a:pt x="0" y="320"/>
                      <a:pt x="0" y="389"/>
                      <a:pt x="23" y="457"/>
                    </a:cubicBezTo>
                    <a:cubicBezTo>
                      <a:pt x="23" y="503"/>
                      <a:pt x="23" y="571"/>
                      <a:pt x="46" y="617"/>
                    </a:cubicBezTo>
                    <a:lnTo>
                      <a:pt x="46" y="594"/>
                    </a:lnTo>
                    <a:cubicBezTo>
                      <a:pt x="69" y="685"/>
                      <a:pt x="92" y="754"/>
                      <a:pt x="115" y="822"/>
                    </a:cubicBezTo>
                    <a:cubicBezTo>
                      <a:pt x="137" y="868"/>
                      <a:pt x="183" y="936"/>
                      <a:pt x="206" y="982"/>
                    </a:cubicBezTo>
                    <a:cubicBezTo>
                      <a:pt x="251" y="1051"/>
                      <a:pt x="297" y="1096"/>
                      <a:pt x="343" y="1142"/>
                    </a:cubicBezTo>
                    <a:cubicBezTo>
                      <a:pt x="366" y="1165"/>
                      <a:pt x="388" y="1188"/>
                      <a:pt x="434" y="1210"/>
                    </a:cubicBezTo>
                    <a:cubicBezTo>
                      <a:pt x="434" y="1233"/>
                      <a:pt x="457" y="1233"/>
                      <a:pt x="480" y="1256"/>
                    </a:cubicBezTo>
                    <a:cubicBezTo>
                      <a:pt x="503" y="1256"/>
                      <a:pt x="503" y="1256"/>
                      <a:pt x="525" y="1279"/>
                    </a:cubicBezTo>
                    <a:lnTo>
                      <a:pt x="548" y="1279"/>
                    </a:lnTo>
                    <a:cubicBezTo>
                      <a:pt x="555" y="1285"/>
                      <a:pt x="565" y="1288"/>
                      <a:pt x="578" y="1288"/>
                    </a:cubicBezTo>
                    <a:cubicBezTo>
                      <a:pt x="607" y="1288"/>
                      <a:pt x="646" y="1272"/>
                      <a:pt x="662" y="1256"/>
                    </a:cubicBezTo>
                    <a:cubicBezTo>
                      <a:pt x="685" y="1233"/>
                      <a:pt x="685" y="1210"/>
                      <a:pt x="685" y="1165"/>
                    </a:cubicBezTo>
                    <a:cubicBezTo>
                      <a:pt x="685" y="1142"/>
                      <a:pt x="662" y="1142"/>
                      <a:pt x="662" y="1119"/>
                    </a:cubicBezTo>
                    <a:lnTo>
                      <a:pt x="640" y="1119"/>
                    </a:lnTo>
                    <a:cubicBezTo>
                      <a:pt x="640" y="1096"/>
                      <a:pt x="617" y="1073"/>
                      <a:pt x="594" y="1073"/>
                    </a:cubicBezTo>
                    <a:cubicBezTo>
                      <a:pt x="594" y="1051"/>
                      <a:pt x="571" y="1051"/>
                      <a:pt x="571" y="1028"/>
                    </a:cubicBezTo>
                    <a:cubicBezTo>
                      <a:pt x="525" y="1005"/>
                      <a:pt x="503" y="982"/>
                      <a:pt x="480" y="959"/>
                    </a:cubicBezTo>
                    <a:cubicBezTo>
                      <a:pt x="411" y="891"/>
                      <a:pt x="366" y="822"/>
                      <a:pt x="320" y="731"/>
                    </a:cubicBezTo>
                    <a:cubicBezTo>
                      <a:pt x="274" y="663"/>
                      <a:pt x="229" y="571"/>
                      <a:pt x="206" y="480"/>
                    </a:cubicBezTo>
                    <a:cubicBezTo>
                      <a:pt x="206" y="434"/>
                      <a:pt x="183" y="366"/>
                      <a:pt x="183" y="320"/>
                    </a:cubicBezTo>
                    <a:cubicBezTo>
                      <a:pt x="183" y="274"/>
                      <a:pt x="206" y="252"/>
                      <a:pt x="206" y="229"/>
                    </a:cubicBezTo>
                    <a:cubicBezTo>
                      <a:pt x="206" y="206"/>
                      <a:pt x="206" y="183"/>
                      <a:pt x="229" y="183"/>
                    </a:cubicBezTo>
                    <a:cubicBezTo>
                      <a:pt x="229" y="160"/>
                      <a:pt x="229" y="160"/>
                      <a:pt x="251" y="138"/>
                    </a:cubicBezTo>
                    <a:cubicBezTo>
                      <a:pt x="274" y="115"/>
                      <a:pt x="274" y="46"/>
                      <a:pt x="229" y="23"/>
                    </a:cubicBezTo>
                    <a:cubicBezTo>
                      <a:pt x="229" y="23"/>
                      <a:pt x="206" y="1"/>
                      <a:pt x="183" y="1"/>
                    </a:cubicBezTo>
                    <a:close/>
                  </a:path>
                </a:pathLst>
              </a:custGeom>
              <a:solidFill>
                <a:srgbClr val="C7C7C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4" name="Google Shape;7984;p34">
                <a:extLst>
                  <a:ext uri="{FF2B5EF4-FFF2-40B4-BE49-F238E27FC236}">
                    <a16:creationId xmlns:a16="http://schemas.microsoft.com/office/drawing/2014/main" id="{BB5EC235-C7B6-1AD1-501F-1A3AEAA960CA}"/>
                  </a:ext>
                </a:extLst>
              </p:cNvPr>
              <p:cNvSpPr/>
              <p:nvPr/>
            </p:nvSpPr>
            <p:spPr>
              <a:xfrm>
                <a:off x="1158184" y="2029082"/>
                <a:ext cx="146463" cy="278938"/>
              </a:xfrm>
              <a:custGeom>
                <a:avLst/>
                <a:gdLst/>
                <a:ahLst/>
                <a:cxnLst/>
                <a:rect l="l" t="t" r="r" b="b"/>
                <a:pathLst>
                  <a:path w="2649" h="5045" extrusionOk="0">
                    <a:moveTo>
                      <a:pt x="572" y="0"/>
                    </a:moveTo>
                    <a:cubicBezTo>
                      <a:pt x="526" y="0"/>
                      <a:pt x="457" y="46"/>
                      <a:pt x="412" y="91"/>
                    </a:cubicBezTo>
                    <a:cubicBezTo>
                      <a:pt x="412" y="114"/>
                      <a:pt x="389" y="137"/>
                      <a:pt x="366" y="160"/>
                    </a:cubicBezTo>
                    <a:cubicBezTo>
                      <a:pt x="343" y="205"/>
                      <a:pt x="321" y="251"/>
                      <a:pt x="298" y="274"/>
                    </a:cubicBezTo>
                    <a:lnTo>
                      <a:pt x="321" y="274"/>
                    </a:lnTo>
                    <a:cubicBezTo>
                      <a:pt x="321" y="274"/>
                      <a:pt x="298" y="274"/>
                      <a:pt x="298" y="297"/>
                    </a:cubicBezTo>
                    <a:cubicBezTo>
                      <a:pt x="298" y="297"/>
                      <a:pt x="298" y="320"/>
                      <a:pt x="298" y="320"/>
                    </a:cubicBezTo>
                    <a:cubicBezTo>
                      <a:pt x="252" y="365"/>
                      <a:pt x="229" y="434"/>
                      <a:pt x="206" y="479"/>
                    </a:cubicBezTo>
                    <a:cubicBezTo>
                      <a:pt x="188" y="470"/>
                      <a:pt x="165" y="464"/>
                      <a:pt x="141" y="464"/>
                    </a:cubicBezTo>
                    <a:cubicBezTo>
                      <a:pt x="108" y="464"/>
                      <a:pt x="73" y="475"/>
                      <a:pt x="47" y="502"/>
                    </a:cubicBezTo>
                    <a:cubicBezTo>
                      <a:pt x="1" y="548"/>
                      <a:pt x="1" y="616"/>
                      <a:pt x="47" y="662"/>
                    </a:cubicBezTo>
                    <a:cubicBezTo>
                      <a:pt x="138" y="799"/>
                      <a:pt x="229" y="959"/>
                      <a:pt x="343" y="1119"/>
                    </a:cubicBezTo>
                    <a:cubicBezTo>
                      <a:pt x="389" y="1210"/>
                      <a:pt x="435" y="1301"/>
                      <a:pt x="503" y="1370"/>
                    </a:cubicBezTo>
                    <a:cubicBezTo>
                      <a:pt x="549" y="1461"/>
                      <a:pt x="617" y="1552"/>
                      <a:pt x="663" y="1643"/>
                    </a:cubicBezTo>
                    <a:cubicBezTo>
                      <a:pt x="846" y="1940"/>
                      <a:pt x="1028" y="2260"/>
                      <a:pt x="1188" y="2579"/>
                    </a:cubicBezTo>
                    <a:cubicBezTo>
                      <a:pt x="1256" y="2739"/>
                      <a:pt x="1325" y="2899"/>
                      <a:pt x="1371" y="3059"/>
                    </a:cubicBezTo>
                    <a:cubicBezTo>
                      <a:pt x="1439" y="3218"/>
                      <a:pt x="1507" y="3378"/>
                      <a:pt x="1553" y="3538"/>
                    </a:cubicBezTo>
                    <a:cubicBezTo>
                      <a:pt x="1599" y="3675"/>
                      <a:pt x="1644" y="3812"/>
                      <a:pt x="1690" y="3926"/>
                    </a:cubicBezTo>
                    <a:cubicBezTo>
                      <a:pt x="1713" y="4040"/>
                      <a:pt x="1736" y="4154"/>
                      <a:pt x="1759" y="4268"/>
                    </a:cubicBezTo>
                    <a:cubicBezTo>
                      <a:pt x="1781" y="4383"/>
                      <a:pt x="1827" y="4497"/>
                      <a:pt x="1827" y="4611"/>
                    </a:cubicBezTo>
                    <a:cubicBezTo>
                      <a:pt x="1827" y="4679"/>
                      <a:pt x="1804" y="4748"/>
                      <a:pt x="1804" y="4816"/>
                    </a:cubicBezTo>
                    <a:cubicBezTo>
                      <a:pt x="1804" y="4839"/>
                      <a:pt x="1804" y="4862"/>
                      <a:pt x="1804" y="4908"/>
                    </a:cubicBezTo>
                    <a:cubicBezTo>
                      <a:pt x="1804" y="4953"/>
                      <a:pt x="1827" y="4976"/>
                      <a:pt x="1850" y="5022"/>
                    </a:cubicBezTo>
                    <a:cubicBezTo>
                      <a:pt x="1895" y="5044"/>
                      <a:pt x="1941" y="5044"/>
                      <a:pt x="1964" y="5044"/>
                    </a:cubicBezTo>
                    <a:cubicBezTo>
                      <a:pt x="2010" y="5022"/>
                      <a:pt x="2032" y="4999"/>
                      <a:pt x="2055" y="4976"/>
                    </a:cubicBezTo>
                    <a:cubicBezTo>
                      <a:pt x="2078" y="4953"/>
                      <a:pt x="2101" y="4908"/>
                      <a:pt x="2101" y="4885"/>
                    </a:cubicBezTo>
                    <a:cubicBezTo>
                      <a:pt x="2124" y="4839"/>
                      <a:pt x="2124" y="4816"/>
                      <a:pt x="2124" y="4793"/>
                    </a:cubicBezTo>
                    <a:cubicBezTo>
                      <a:pt x="2147" y="4793"/>
                      <a:pt x="2192" y="4771"/>
                      <a:pt x="2215" y="4748"/>
                    </a:cubicBezTo>
                    <a:cubicBezTo>
                      <a:pt x="2284" y="4702"/>
                      <a:pt x="2306" y="4611"/>
                      <a:pt x="2352" y="4519"/>
                    </a:cubicBezTo>
                    <a:cubicBezTo>
                      <a:pt x="2352" y="4474"/>
                      <a:pt x="2375" y="4428"/>
                      <a:pt x="2375" y="4383"/>
                    </a:cubicBezTo>
                    <a:cubicBezTo>
                      <a:pt x="2398" y="4337"/>
                      <a:pt x="2398" y="4314"/>
                      <a:pt x="2420" y="4268"/>
                    </a:cubicBezTo>
                    <a:lnTo>
                      <a:pt x="2443" y="4268"/>
                    </a:lnTo>
                    <a:cubicBezTo>
                      <a:pt x="2489" y="4268"/>
                      <a:pt x="2512" y="4223"/>
                      <a:pt x="2535" y="4200"/>
                    </a:cubicBezTo>
                    <a:cubicBezTo>
                      <a:pt x="2603" y="4131"/>
                      <a:pt x="2603" y="4040"/>
                      <a:pt x="2626" y="3949"/>
                    </a:cubicBezTo>
                    <a:cubicBezTo>
                      <a:pt x="2649" y="3743"/>
                      <a:pt x="2649" y="3538"/>
                      <a:pt x="2603" y="3333"/>
                    </a:cubicBezTo>
                    <a:cubicBezTo>
                      <a:pt x="2580" y="3241"/>
                      <a:pt x="2557" y="3127"/>
                      <a:pt x="2535" y="3036"/>
                    </a:cubicBezTo>
                    <a:cubicBezTo>
                      <a:pt x="2512" y="2990"/>
                      <a:pt x="2489" y="2967"/>
                      <a:pt x="2466" y="2922"/>
                    </a:cubicBezTo>
                    <a:cubicBezTo>
                      <a:pt x="2466" y="2899"/>
                      <a:pt x="2443" y="2876"/>
                      <a:pt x="2420" y="2853"/>
                    </a:cubicBezTo>
                    <a:cubicBezTo>
                      <a:pt x="2420" y="2830"/>
                      <a:pt x="2398" y="2808"/>
                      <a:pt x="2375" y="2785"/>
                    </a:cubicBezTo>
                    <a:lnTo>
                      <a:pt x="2352" y="2785"/>
                    </a:lnTo>
                    <a:cubicBezTo>
                      <a:pt x="2329" y="2762"/>
                      <a:pt x="2306" y="2739"/>
                      <a:pt x="2284" y="2739"/>
                    </a:cubicBezTo>
                    <a:cubicBezTo>
                      <a:pt x="2261" y="2716"/>
                      <a:pt x="2261" y="2671"/>
                      <a:pt x="2261" y="2648"/>
                    </a:cubicBezTo>
                    <a:cubicBezTo>
                      <a:pt x="2192" y="2465"/>
                      <a:pt x="2147" y="2283"/>
                      <a:pt x="2055" y="2123"/>
                    </a:cubicBezTo>
                    <a:cubicBezTo>
                      <a:pt x="2010" y="2032"/>
                      <a:pt x="1964" y="1963"/>
                      <a:pt x="1918" y="1872"/>
                    </a:cubicBezTo>
                    <a:cubicBezTo>
                      <a:pt x="1850" y="1803"/>
                      <a:pt x="1804" y="1712"/>
                      <a:pt x="1759" y="1643"/>
                    </a:cubicBezTo>
                    <a:cubicBezTo>
                      <a:pt x="1713" y="1552"/>
                      <a:pt x="1644" y="1484"/>
                      <a:pt x="1599" y="1415"/>
                    </a:cubicBezTo>
                    <a:cubicBezTo>
                      <a:pt x="1553" y="1324"/>
                      <a:pt x="1485" y="1255"/>
                      <a:pt x="1416" y="1164"/>
                    </a:cubicBezTo>
                    <a:cubicBezTo>
                      <a:pt x="1348" y="1027"/>
                      <a:pt x="1256" y="913"/>
                      <a:pt x="1165" y="799"/>
                    </a:cubicBezTo>
                    <a:cubicBezTo>
                      <a:pt x="1074" y="639"/>
                      <a:pt x="982" y="479"/>
                      <a:pt x="868" y="320"/>
                    </a:cubicBezTo>
                    <a:cubicBezTo>
                      <a:pt x="846" y="274"/>
                      <a:pt x="800" y="228"/>
                      <a:pt x="777" y="160"/>
                    </a:cubicBezTo>
                    <a:cubicBezTo>
                      <a:pt x="731" y="91"/>
                      <a:pt x="709" y="46"/>
                      <a:pt x="640" y="23"/>
                    </a:cubicBezTo>
                    <a:cubicBezTo>
                      <a:pt x="617" y="0"/>
                      <a:pt x="594" y="0"/>
                      <a:pt x="572" y="0"/>
                    </a:cubicBezTo>
                    <a:close/>
                  </a:path>
                </a:pathLst>
              </a:custGeom>
              <a:solidFill>
                <a:srgbClr val="FEBE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5" name="Google Shape;7985;p34">
                <a:extLst>
                  <a:ext uri="{FF2B5EF4-FFF2-40B4-BE49-F238E27FC236}">
                    <a16:creationId xmlns:a16="http://schemas.microsoft.com/office/drawing/2014/main" id="{B1C0C58E-4C54-C0E3-88EC-814E0015BEE5}"/>
                  </a:ext>
                </a:extLst>
              </p:cNvPr>
              <p:cNvSpPr/>
              <p:nvPr/>
            </p:nvSpPr>
            <p:spPr>
              <a:xfrm>
                <a:off x="1158184" y="2061869"/>
                <a:ext cx="109861" cy="253726"/>
              </a:xfrm>
              <a:custGeom>
                <a:avLst/>
                <a:gdLst/>
                <a:ahLst/>
                <a:cxnLst/>
                <a:rect l="l" t="t" r="r" b="b"/>
                <a:pathLst>
                  <a:path w="1987" h="4589" extrusionOk="0">
                    <a:moveTo>
                      <a:pt x="1704" y="2776"/>
                    </a:moveTo>
                    <a:cubicBezTo>
                      <a:pt x="1707" y="2787"/>
                      <a:pt x="1710" y="2797"/>
                      <a:pt x="1713" y="2808"/>
                    </a:cubicBezTo>
                    <a:cubicBezTo>
                      <a:pt x="1713" y="2791"/>
                      <a:pt x="1713" y="2787"/>
                      <a:pt x="1704" y="2776"/>
                    </a:cubicBezTo>
                    <a:close/>
                    <a:moveTo>
                      <a:pt x="1439" y="3036"/>
                    </a:moveTo>
                    <a:cubicBezTo>
                      <a:pt x="1439" y="3057"/>
                      <a:pt x="1439" y="3059"/>
                      <a:pt x="1456" y="3076"/>
                    </a:cubicBezTo>
                    <a:lnTo>
                      <a:pt x="1456" y="3076"/>
                    </a:lnTo>
                    <a:cubicBezTo>
                      <a:pt x="1452" y="3064"/>
                      <a:pt x="1447" y="3051"/>
                      <a:pt x="1439" y="3036"/>
                    </a:cubicBezTo>
                    <a:close/>
                    <a:moveTo>
                      <a:pt x="1462" y="3105"/>
                    </a:moveTo>
                    <a:cubicBezTo>
                      <a:pt x="1462" y="3122"/>
                      <a:pt x="1462" y="3126"/>
                      <a:pt x="1471" y="3136"/>
                    </a:cubicBezTo>
                    <a:lnTo>
                      <a:pt x="1471" y="3136"/>
                    </a:lnTo>
                    <a:cubicBezTo>
                      <a:pt x="1466" y="3125"/>
                      <a:pt x="1462" y="3115"/>
                      <a:pt x="1462" y="3105"/>
                    </a:cubicBezTo>
                    <a:close/>
                    <a:moveTo>
                      <a:pt x="69" y="1"/>
                    </a:moveTo>
                    <a:cubicBezTo>
                      <a:pt x="24" y="23"/>
                      <a:pt x="1" y="92"/>
                      <a:pt x="24" y="115"/>
                    </a:cubicBezTo>
                    <a:cubicBezTo>
                      <a:pt x="69" y="229"/>
                      <a:pt x="138" y="297"/>
                      <a:pt x="184" y="389"/>
                    </a:cubicBezTo>
                    <a:cubicBezTo>
                      <a:pt x="184" y="389"/>
                      <a:pt x="184" y="389"/>
                      <a:pt x="184" y="366"/>
                    </a:cubicBezTo>
                    <a:cubicBezTo>
                      <a:pt x="229" y="457"/>
                      <a:pt x="275" y="548"/>
                      <a:pt x="343" y="640"/>
                    </a:cubicBezTo>
                    <a:cubicBezTo>
                      <a:pt x="389" y="731"/>
                      <a:pt x="435" y="845"/>
                      <a:pt x="480" y="936"/>
                    </a:cubicBezTo>
                    <a:cubicBezTo>
                      <a:pt x="572" y="1119"/>
                      <a:pt x="686" y="1324"/>
                      <a:pt x="800" y="1507"/>
                    </a:cubicBezTo>
                    <a:cubicBezTo>
                      <a:pt x="914" y="1735"/>
                      <a:pt x="1028" y="1963"/>
                      <a:pt x="1142" y="2192"/>
                    </a:cubicBezTo>
                    <a:cubicBezTo>
                      <a:pt x="1188" y="2329"/>
                      <a:pt x="1234" y="2466"/>
                      <a:pt x="1302" y="2603"/>
                    </a:cubicBezTo>
                    <a:cubicBezTo>
                      <a:pt x="1348" y="2717"/>
                      <a:pt x="1371" y="2831"/>
                      <a:pt x="1416" y="2968"/>
                    </a:cubicBezTo>
                    <a:cubicBezTo>
                      <a:pt x="1439" y="2991"/>
                      <a:pt x="1439" y="3036"/>
                      <a:pt x="1462" y="3082"/>
                    </a:cubicBezTo>
                    <a:cubicBezTo>
                      <a:pt x="1460" y="3080"/>
                      <a:pt x="1458" y="3078"/>
                      <a:pt x="1456" y="3076"/>
                    </a:cubicBezTo>
                    <a:lnTo>
                      <a:pt x="1456" y="3076"/>
                    </a:lnTo>
                    <a:cubicBezTo>
                      <a:pt x="1464" y="3100"/>
                      <a:pt x="1469" y="3120"/>
                      <a:pt x="1485" y="3150"/>
                    </a:cubicBezTo>
                    <a:cubicBezTo>
                      <a:pt x="1479" y="3144"/>
                      <a:pt x="1474" y="3140"/>
                      <a:pt x="1471" y="3136"/>
                    </a:cubicBezTo>
                    <a:lnTo>
                      <a:pt x="1471" y="3136"/>
                    </a:lnTo>
                    <a:cubicBezTo>
                      <a:pt x="1477" y="3152"/>
                      <a:pt x="1485" y="3170"/>
                      <a:pt x="1485" y="3196"/>
                    </a:cubicBezTo>
                    <a:cubicBezTo>
                      <a:pt x="1485" y="3196"/>
                      <a:pt x="1485" y="3173"/>
                      <a:pt x="1485" y="3173"/>
                    </a:cubicBezTo>
                    <a:cubicBezTo>
                      <a:pt x="1507" y="3265"/>
                      <a:pt x="1530" y="3356"/>
                      <a:pt x="1553" y="3447"/>
                    </a:cubicBezTo>
                    <a:cubicBezTo>
                      <a:pt x="1576" y="3538"/>
                      <a:pt x="1599" y="3653"/>
                      <a:pt x="1622" y="3744"/>
                    </a:cubicBezTo>
                    <a:cubicBezTo>
                      <a:pt x="1667" y="3926"/>
                      <a:pt x="1713" y="4109"/>
                      <a:pt x="1736" y="4315"/>
                    </a:cubicBezTo>
                    <a:cubicBezTo>
                      <a:pt x="1713" y="4360"/>
                      <a:pt x="1713" y="4429"/>
                      <a:pt x="1713" y="4474"/>
                    </a:cubicBezTo>
                    <a:cubicBezTo>
                      <a:pt x="1713" y="4520"/>
                      <a:pt x="1759" y="4566"/>
                      <a:pt x="1804" y="4588"/>
                    </a:cubicBezTo>
                    <a:cubicBezTo>
                      <a:pt x="1827" y="4588"/>
                      <a:pt x="1873" y="4588"/>
                      <a:pt x="1895" y="4566"/>
                    </a:cubicBezTo>
                    <a:cubicBezTo>
                      <a:pt x="1941" y="4520"/>
                      <a:pt x="1941" y="4474"/>
                      <a:pt x="1964" y="4429"/>
                    </a:cubicBezTo>
                    <a:cubicBezTo>
                      <a:pt x="1964" y="4383"/>
                      <a:pt x="1987" y="4315"/>
                      <a:pt x="1987" y="4246"/>
                    </a:cubicBezTo>
                    <a:cubicBezTo>
                      <a:pt x="1987" y="4132"/>
                      <a:pt x="1964" y="4041"/>
                      <a:pt x="1964" y="3949"/>
                    </a:cubicBezTo>
                    <a:cubicBezTo>
                      <a:pt x="1941" y="3858"/>
                      <a:pt x="1941" y="3767"/>
                      <a:pt x="1918" y="3698"/>
                    </a:cubicBezTo>
                    <a:cubicBezTo>
                      <a:pt x="1918" y="3607"/>
                      <a:pt x="1895" y="3516"/>
                      <a:pt x="1873" y="3424"/>
                    </a:cubicBezTo>
                    <a:cubicBezTo>
                      <a:pt x="1850" y="3242"/>
                      <a:pt x="1781" y="3059"/>
                      <a:pt x="1736" y="2899"/>
                    </a:cubicBezTo>
                    <a:cubicBezTo>
                      <a:pt x="1736" y="2854"/>
                      <a:pt x="1713" y="2808"/>
                      <a:pt x="1690" y="2762"/>
                    </a:cubicBezTo>
                    <a:lnTo>
                      <a:pt x="1690" y="2762"/>
                    </a:lnTo>
                    <a:cubicBezTo>
                      <a:pt x="1696" y="2768"/>
                      <a:pt x="1700" y="2773"/>
                      <a:pt x="1704" y="2776"/>
                    </a:cubicBezTo>
                    <a:lnTo>
                      <a:pt x="1704" y="2776"/>
                    </a:lnTo>
                    <a:cubicBezTo>
                      <a:pt x="1658" y="2627"/>
                      <a:pt x="1596" y="2478"/>
                      <a:pt x="1553" y="2329"/>
                    </a:cubicBezTo>
                    <a:cubicBezTo>
                      <a:pt x="1485" y="2192"/>
                      <a:pt x="1416" y="2055"/>
                      <a:pt x="1348" y="1895"/>
                    </a:cubicBezTo>
                    <a:cubicBezTo>
                      <a:pt x="1302" y="1781"/>
                      <a:pt x="1234" y="1644"/>
                      <a:pt x="1142" y="1507"/>
                    </a:cubicBezTo>
                    <a:cubicBezTo>
                      <a:pt x="1074" y="1393"/>
                      <a:pt x="982" y="1279"/>
                      <a:pt x="914" y="1142"/>
                    </a:cubicBezTo>
                    <a:cubicBezTo>
                      <a:pt x="891" y="1119"/>
                      <a:pt x="891" y="1119"/>
                      <a:pt x="868" y="1096"/>
                    </a:cubicBezTo>
                    <a:lnTo>
                      <a:pt x="891" y="1096"/>
                    </a:lnTo>
                    <a:cubicBezTo>
                      <a:pt x="800" y="982"/>
                      <a:pt x="731" y="845"/>
                      <a:pt x="663" y="731"/>
                    </a:cubicBezTo>
                    <a:cubicBezTo>
                      <a:pt x="617" y="662"/>
                      <a:pt x="572" y="617"/>
                      <a:pt x="549" y="548"/>
                    </a:cubicBezTo>
                    <a:cubicBezTo>
                      <a:pt x="503" y="503"/>
                      <a:pt x="457" y="457"/>
                      <a:pt x="435" y="411"/>
                    </a:cubicBezTo>
                    <a:cubicBezTo>
                      <a:pt x="343" y="297"/>
                      <a:pt x="275" y="206"/>
                      <a:pt x="206" y="115"/>
                    </a:cubicBezTo>
                    <a:cubicBezTo>
                      <a:pt x="206" y="92"/>
                      <a:pt x="184" y="69"/>
                      <a:pt x="184" y="46"/>
                    </a:cubicBezTo>
                    <a:cubicBezTo>
                      <a:pt x="161" y="23"/>
                      <a:pt x="138" y="1"/>
                      <a:pt x="92" y="1"/>
                    </a:cubicBezTo>
                    <a:close/>
                  </a:path>
                </a:pathLst>
              </a:custGeom>
              <a:solidFill>
                <a:srgbClr val="FEBE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6" name="Google Shape;7986;p34">
                <a:extLst>
                  <a:ext uri="{FF2B5EF4-FFF2-40B4-BE49-F238E27FC236}">
                    <a16:creationId xmlns:a16="http://schemas.microsoft.com/office/drawing/2014/main" id="{19AF0638-BF4F-BDDA-80CA-072891470506}"/>
                  </a:ext>
                </a:extLst>
              </p:cNvPr>
              <p:cNvSpPr/>
              <p:nvPr/>
            </p:nvSpPr>
            <p:spPr>
              <a:xfrm>
                <a:off x="1235204" y="2103503"/>
                <a:ext cx="60598" cy="109861"/>
              </a:xfrm>
              <a:custGeom>
                <a:avLst/>
                <a:gdLst/>
                <a:ahLst/>
                <a:cxnLst/>
                <a:rect l="l" t="t" r="r" b="b"/>
                <a:pathLst>
                  <a:path w="1096" h="1987" extrusionOk="0">
                    <a:moveTo>
                      <a:pt x="69" y="1"/>
                    </a:moveTo>
                    <a:cubicBezTo>
                      <a:pt x="69" y="1"/>
                      <a:pt x="46" y="1"/>
                      <a:pt x="23" y="24"/>
                    </a:cubicBezTo>
                    <a:cubicBezTo>
                      <a:pt x="0" y="46"/>
                      <a:pt x="0" y="92"/>
                      <a:pt x="23" y="115"/>
                    </a:cubicBezTo>
                    <a:cubicBezTo>
                      <a:pt x="92" y="206"/>
                      <a:pt x="160" y="297"/>
                      <a:pt x="229" y="389"/>
                    </a:cubicBezTo>
                    <a:cubicBezTo>
                      <a:pt x="251" y="412"/>
                      <a:pt x="274" y="434"/>
                      <a:pt x="274" y="457"/>
                    </a:cubicBezTo>
                    <a:cubicBezTo>
                      <a:pt x="297" y="480"/>
                      <a:pt x="320" y="526"/>
                      <a:pt x="343" y="549"/>
                    </a:cubicBezTo>
                    <a:cubicBezTo>
                      <a:pt x="366" y="571"/>
                      <a:pt x="388" y="617"/>
                      <a:pt x="411" y="663"/>
                    </a:cubicBezTo>
                    <a:cubicBezTo>
                      <a:pt x="434" y="708"/>
                      <a:pt x="457" y="754"/>
                      <a:pt x="480" y="777"/>
                    </a:cubicBezTo>
                    <a:cubicBezTo>
                      <a:pt x="525" y="822"/>
                      <a:pt x="548" y="891"/>
                      <a:pt x="571" y="937"/>
                    </a:cubicBezTo>
                    <a:cubicBezTo>
                      <a:pt x="571" y="937"/>
                      <a:pt x="594" y="959"/>
                      <a:pt x="594" y="982"/>
                    </a:cubicBezTo>
                    <a:cubicBezTo>
                      <a:pt x="617" y="1005"/>
                      <a:pt x="639" y="1051"/>
                      <a:pt x="639" y="1074"/>
                    </a:cubicBezTo>
                    <a:cubicBezTo>
                      <a:pt x="662" y="1119"/>
                      <a:pt x="685" y="1165"/>
                      <a:pt x="708" y="1210"/>
                    </a:cubicBezTo>
                    <a:cubicBezTo>
                      <a:pt x="731" y="1256"/>
                      <a:pt x="754" y="1302"/>
                      <a:pt x="776" y="1347"/>
                    </a:cubicBezTo>
                    <a:cubicBezTo>
                      <a:pt x="799" y="1370"/>
                      <a:pt x="799" y="1393"/>
                      <a:pt x="799" y="1416"/>
                    </a:cubicBezTo>
                    <a:cubicBezTo>
                      <a:pt x="822" y="1439"/>
                      <a:pt x="822" y="1462"/>
                      <a:pt x="845" y="1484"/>
                    </a:cubicBezTo>
                    <a:cubicBezTo>
                      <a:pt x="845" y="1530"/>
                      <a:pt x="868" y="1553"/>
                      <a:pt x="868" y="1576"/>
                    </a:cubicBezTo>
                    <a:cubicBezTo>
                      <a:pt x="891" y="1599"/>
                      <a:pt x="891" y="1621"/>
                      <a:pt x="913" y="1667"/>
                    </a:cubicBezTo>
                    <a:cubicBezTo>
                      <a:pt x="913" y="1667"/>
                      <a:pt x="913" y="1690"/>
                      <a:pt x="913" y="1713"/>
                    </a:cubicBezTo>
                    <a:lnTo>
                      <a:pt x="936" y="1758"/>
                    </a:lnTo>
                    <a:cubicBezTo>
                      <a:pt x="936" y="1735"/>
                      <a:pt x="936" y="1735"/>
                      <a:pt x="936" y="1735"/>
                    </a:cubicBezTo>
                    <a:cubicBezTo>
                      <a:pt x="936" y="1758"/>
                      <a:pt x="936" y="1804"/>
                      <a:pt x="959" y="1827"/>
                    </a:cubicBezTo>
                    <a:cubicBezTo>
                      <a:pt x="959" y="1872"/>
                      <a:pt x="959" y="1895"/>
                      <a:pt x="982" y="1941"/>
                    </a:cubicBezTo>
                    <a:cubicBezTo>
                      <a:pt x="982" y="1964"/>
                      <a:pt x="1005" y="1987"/>
                      <a:pt x="1027" y="1987"/>
                    </a:cubicBezTo>
                    <a:cubicBezTo>
                      <a:pt x="1050" y="1987"/>
                      <a:pt x="1096" y="1964"/>
                      <a:pt x="1096" y="1941"/>
                    </a:cubicBezTo>
                    <a:cubicBezTo>
                      <a:pt x="1096" y="1872"/>
                      <a:pt x="1073" y="1804"/>
                      <a:pt x="1050" y="1735"/>
                    </a:cubicBezTo>
                    <a:cubicBezTo>
                      <a:pt x="1050" y="1713"/>
                      <a:pt x="1027" y="1667"/>
                      <a:pt x="1027" y="1644"/>
                    </a:cubicBezTo>
                    <a:cubicBezTo>
                      <a:pt x="1005" y="1599"/>
                      <a:pt x="1005" y="1553"/>
                      <a:pt x="982" y="1530"/>
                    </a:cubicBezTo>
                    <a:cubicBezTo>
                      <a:pt x="959" y="1462"/>
                      <a:pt x="936" y="1370"/>
                      <a:pt x="913" y="1302"/>
                    </a:cubicBezTo>
                    <a:cubicBezTo>
                      <a:pt x="868" y="1233"/>
                      <a:pt x="822" y="1142"/>
                      <a:pt x="799" y="1074"/>
                    </a:cubicBezTo>
                    <a:cubicBezTo>
                      <a:pt x="776" y="1028"/>
                      <a:pt x="776" y="1005"/>
                      <a:pt x="754" y="982"/>
                    </a:cubicBezTo>
                    <a:cubicBezTo>
                      <a:pt x="731" y="937"/>
                      <a:pt x="731" y="914"/>
                      <a:pt x="708" y="868"/>
                    </a:cubicBezTo>
                    <a:cubicBezTo>
                      <a:pt x="662" y="800"/>
                      <a:pt x="617" y="731"/>
                      <a:pt x="571" y="663"/>
                    </a:cubicBezTo>
                    <a:cubicBezTo>
                      <a:pt x="548" y="594"/>
                      <a:pt x="502" y="526"/>
                      <a:pt x="457" y="457"/>
                    </a:cubicBezTo>
                    <a:cubicBezTo>
                      <a:pt x="411" y="389"/>
                      <a:pt x="366" y="320"/>
                      <a:pt x="320" y="275"/>
                    </a:cubicBezTo>
                    <a:cubicBezTo>
                      <a:pt x="251" y="183"/>
                      <a:pt x="206" y="115"/>
                      <a:pt x="137" y="24"/>
                    </a:cubicBezTo>
                    <a:cubicBezTo>
                      <a:pt x="114" y="24"/>
                      <a:pt x="92" y="1"/>
                      <a:pt x="69" y="1"/>
                    </a:cubicBezTo>
                    <a:close/>
                  </a:path>
                </a:pathLst>
              </a:custGeom>
              <a:solidFill>
                <a:srgbClr val="FEBE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7" name="Google Shape;7987;p34">
                <a:extLst>
                  <a:ext uri="{FF2B5EF4-FFF2-40B4-BE49-F238E27FC236}">
                    <a16:creationId xmlns:a16="http://schemas.microsoft.com/office/drawing/2014/main" id="{9AE6BF5F-3E13-7512-4ADF-CD034EB43253}"/>
                  </a:ext>
                </a:extLst>
              </p:cNvPr>
              <p:cNvSpPr/>
              <p:nvPr/>
            </p:nvSpPr>
            <p:spPr>
              <a:xfrm>
                <a:off x="1158184" y="2065685"/>
                <a:ext cx="43016" cy="63141"/>
              </a:xfrm>
              <a:custGeom>
                <a:avLst/>
                <a:gdLst/>
                <a:ahLst/>
                <a:cxnLst/>
                <a:rect l="l" t="t" r="r" b="b"/>
                <a:pathLst>
                  <a:path w="778" h="1142" extrusionOk="0">
                    <a:moveTo>
                      <a:pt x="69" y="0"/>
                    </a:moveTo>
                    <a:cubicBezTo>
                      <a:pt x="47" y="0"/>
                      <a:pt x="24" y="23"/>
                      <a:pt x="24" y="23"/>
                    </a:cubicBezTo>
                    <a:cubicBezTo>
                      <a:pt x="1" y="46"/>
                      <a:pt x="1" y="68"/>
                      <a:pt x="24" y="91"/>
                    </a:cubicBezTo>
                    <a:cubicBezTo>
                      <a:pt x="92" y="183"/>
                      <a:pt x="161" y="297"/>
                      <a:pt x="229" y="388"/>
                    </a:cubicBezTo>
                    <a:cubicBezTo>
                      <a:pt x="275" y="479"/>
                      <a:pt x="343" y="571"/>
                      <a:pt x="389" y="639"/>
                    </a:cubicBezTo>
                    <a:cubicBezTo>
                      <a:pt x="435" y="730"/>
                      <a:pt x="480" y="799"/>
                      <a:pt x="526" y="867"/>
                    </a:cubicBezTo>
                    <a:cubicBezTo>
                      <a:pt x="572" y="936"/>
                      <a:pt x="617" y="1027"/>
                      <a:pt x="663" y="1118"/>
                    </a:cubicBezTo>
                    <a:cubicBezTo>
                      <a:pt x="663" y="1118"/>
                      <a:pt x="686" y="1141"/>
                      <a:pt x="686" y="1141"/>
                    </a:cubicBezTo>
                    <a:lnTo>
                      <a:pt x="731" y="1141"/>
                    </a:lnTo>
                    <a:cubicBezTo>
                      <a:pt x="754" y="1118"/>
                      <a:pt x="777" y="1096"/>
                      <a:pt x="754" y="1073"/>
                    </a:cubicBezTo>
                    <a:cubicBezTo>
                      <a:pt x="663" y="890"/>
                      <a:pt x="572" y="708"/>
                      <a:pt x="457" y="548"/>
                    </a:cubicBezTo>
                    <a:cubicBezTo>
                      <a:pt x="412" y="457"/>
                      <a:pt x="343" y="365"/>
                      <a:pt x="275" y="297"/>
                    </a:cubicBezTo>
                    <a:cubicBezTo>
                      <a:pt x="229" y="205"/>
                      <a:pt x="161" y="114"/>
                      <a:pt x="115" y="23"/>
                    </a:cubicBezTo>
                    <a:cubicBezTo>
                      <a:pt x="92" y="23"/>
                      <a:pt x="69" y="0"/>
                      <a:pt x="69" y="0"/>
                    </a:cubicBezTo>
                    <a:close/>
                  </a:path>
                </a:pathLst>
              </a:custGeom>
              <a:solidFill>
                <a:srgbClr val="FEBE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8" name="Google Shape;7988;p34">
                <a:extLst>
                  <a:ext uri="{FF2B5EF4-FFF2-40B4-BE49-F238E27FC236}">
                    <a16:creationId xmlns:a16="http://schemas.microsoft.com/office/drawing/2014/main" id="{DC385C5F-6B4A-CE4F-7741-63E140FA09FE}"/>
                  </a:ext>
                </a:extLst>
              </p:cNvPr>
              <p:cNvSpPr/>
              <p:nvPr/>
            </p:nvSpPr>
            <p:spPr>
              <a:xfrm>
                <a:off x="1154425" y="2066901"/>
                <a:ext cx="53078" cy="75471"/>
              </a:xfrm>
              <a:custGeom>
                <a:avLst/>
                <a:gdLst/>
                <a:ahLst/>
                <a:cxnLst/>
                <a:rect l="l" t="t" r="r" b="b"/>
                <a:pathLst>
                  <a:path w="960" h="1365" extrusionOk="0">
                    <a:moveTo>
                      <a:pt x="23" y="1"/>
                    </a:moveTo>
                    <a:cubicBezTo>
                      <a:pt x="1" y="24"/>
                      <a:pt x="1" y="69"/>
                      <a:pt x="23" y="115"/>
                    </a:cubicBezTo>
                    <a:cubicBezTo>
                      <a:pt x="92" y="229"/>
                      <a:pt x="183" y="343"/>
                      <a:pt x="274" y="457"/>
                    </a:cubicBezTo>
                    <a:cubicBezTo>
                      <a:pt x="320" y="526"/>
                      <a:pt x="343" y="571"/>
                      <a:pt x="389" y="640"/>
                    </a:cubicBezTo>
                    <a:cubicBezTo>
                      <a:pt x="434" y="686"/>
                      <a:pt x="457" y="754"/>
                      <a:pt x="503" y="800"/>
                    </a:cubicBezTo>
                    <a:cubicBezTo>
                      <a:pt x="548" y="891"/>
                      <a:pt x="594" y="959"/>
                      <a:pt x="640" y="1051"/>
                    </a:cubicBezTo>
                    <a:cubicBezTo>
                      <a:pt x="708" y="1142"/>
                      <a:pt x="777" y="1233"/>
                      <a:pt x="845" y="1348"/>
                    </a:cubicBezTo>
                    <a:cubicBezTo>
                      <a:pt x="856" y="1359"/>
                      <a:pt x="874" y="1365"/>
                      <a:pt x="891" y="1365"/>
                    </a:cubicBezTo>
                    <a:cubicBezTo>
                      <a:pt x="908" y="1365"/>
                      <a:pt x="925" y="1359"/>
                      <a:pt x="936" y="1348"/>
                    </a:cubicBezTo>
                    <a:cubicBezTo>
                      <a:pt x="936" y="1348"/>
                      <a:pt x="959" y="1325"/>
                      <a:pt x="959" y="1302"/>
                    </a:cubicBezTo>
                    <a:cubicBezTo>
                      <a:pt x="959" y="1279"/>
                      <a:pt x="959" y="1279"/>
                      <a:pt x="936" y="1256"/>
                    </a:cubicBezTo>
                    <a:cubicBezTo>
                      <a:pt x="914" y="1211"/>
                      <a:pt x="868" y="1165"/>
                      <a:pt x="845" y="1119"/>
                    </a:cubicBezTo>
                    <a:cubicBezTo>
                      <a:pt x="799" y="1028"/>
                      <a:pt x="754" y="937"/>
                      <a:pt x="685" y="868"/>
                    </a:cubicBezTo>
                    <a:cubicBezTo>
                      <a:pt x="662" y="823"/>
                      <a:pt x="640" y="777"/>
                      <a:pt x="617" y="731"/>
                    </a:cubicBezTo>
                    <a:cubicBezTo>
                      <a:pt x="594" y="686"/>
                      <a:pt x="548" y="640"/>
                      <a:pt x="525" y="594"/>
                    </a:cubicBezTo>
                    <a:cubicBezTo>
                      <a:pt x="480" y="503"/>
                      <a:pt x="411" y="412"/>
                      <a:pt x="343" y="343"/>
                    </a:cubicBezTo>
                    <a:cubicBezTo>
                      <a:pt x="274" y="229"/>
                      <a:pt x="206" y="115"/>
                      <a:pt x="115" y="24"/>
                    </a:cubicBezTo>
                    <a:cubicBezTo>
                      <a:pt x="115" y="1"/>
                      <a:pt x="92" y="1"/>
                      <a:pt x="69" y="1"/>
                    </a:cubicBezTo>
                    <a:close/>
                  </a:path>
                </a:pathLst>
              </a:custGeom>
              <a:solidFill>
                <a:srgbClr val="FEBE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9" name="Google Shape;7989;p34">
                <a:extLst>
                  <a:ext uri="{FF2B5EF4-FFF2-40B4-BE49-F238E27FC236}">
                    <a16:creationId xmlns:a16="http://schemas.microsoft.com/office/drawing/2014/main" id="{61A72CF2-B1D7-3E40-C57C-54982C167082}"/>
                  </a:ext>
                </a:extLst>
              </p:cNvPr>
              <p:cNvSpPr/>
              <p:nvPr/>
            </p:nvSpPr>
            <p:spPr>
              <a:xfrm>
                <a:off x="1155696" y="2069444"/>
                <a:ext cx="83322" cy="130982"/>
              </a:xfrm>
              <a:custGeom>
                <a:avLst/>
                <a:gdLst/>
                <a:ahLst/>
                <a:cxnLst/>
                <a:rect l="l" t="t" r="r" b="b"/>
                <a:pathLst>
                  <a:path w="1507" h="2369" extrusionOk="0">
                    <a:moveTo>
                      <a:pt x="46" y="0"/>
                    </a:moveTo>
                    <a:cubicBezTo>
                      <a:pt x="23" y="0"/>
                      <a:pt x="23" y="0"/>
                      <a:pt x="23" y="23"/>
                    </a:cubicBezTo>
                    <a:cubicBezTo>
                      <a:pt x="0" y="23"/>
                      <a:pt x="0" y="69"/>
                      <a:pt x="0" y="92"/>
                    </a:cubicBezTo>
                    <a:cubicBezTo>
                      <a:pt x="114" y="229"/>
                      <a:pt x="229" y="366"/>
                      <a:pt x="320" y="503"/>
                    </a:cubicBezTo>
                    <a:cubicBezTo>
                      <a:pt x="343" y="548"/>
                      <a:pt x="366" y="571"/>
                      <a:pt x="388" y="594"/>
                    </a:cubicBezTo>
                    <a:cubicBezTo>
                      <a:pt x="434" y="640"/>
                      <a:pt x="457" y="685"/>
                      <a:pt x="480" y="731"/>
                    </a:cubicBezTo>
                    <a:cubicBezTo>
                      <a:pt x="525" y="799"/>
                      <a:pt x="571" y="868"/>
                      <a:pt x="594" y="936"/>
                    </a:cubicBezTo>
                    <a:cubicBezTo>
                      <a:pt x="594" y="936"/>
                      <a:pt x="594" y="913"/>
                      <a:pt x="594" y="913"/>
                    </a:cubicBezTo>
                    <a:cubicBezTo>
                      <a:pt x="639" y="982"/>
                      <a:pt x="662" y="1028"/>
                      <a:pt x="708" y="1073"/>
                    </a:cubicBezTo>
                    <a:cubicBezTo>
                      <a:pt x="708" y="1119"/>
                      <a:pt x="731" y="1142"/>
                      <a:pt x="754" y="1165"/>
                    </a:cubicBezTo>
                    <a:cubicBezTo>
                      <a:pt x="776" y="1187"/>
                      <a:pt x="776" y="1210"/>
                      <a:pt x="799" y="1233"/>
                    </a:cubicBezTo>
                    <a:cubicBezTo>
                      <a:pt x="868" y="1370"/>
                      <a:pt x="936" y="1484"/>
                      <a:pt x="1005" y="1598"/>
                    </a:cubicBezTo>
                    <a:cubicBezTo>
                      <a:pt x="1027" y="1667"/>
                      <a:pt x="1050" y="1712"/>
                      <a:pt x="1096" y="1781"/>
                    </a:cubicBezTo>
                    <a:cubicBezTo>
                      <a:pt x="1119" y="1849"/>
                      <a:pt x="1142" y="1895"/>
                      <a:pt x="1187" y="1963"/>
                    </a:cubicBezTo>
                    <a:cubicBezTo>
                      <a:pt x="1256" y="2078"/>
                      <a:pt x="1324" y="2215"/>
                      <a:pt x="1393" y="2329"/>
                    </a:cubicBezTo>
                    <a:cubicBezTo>
                      <a:pt x="1393" y="2351"/>
                      <a:pt x="1393" y="2351"/>
                      <a:pt x="1416" y="2351"/>
                    </a:cubicBezTo>
                    <a:cubicBezTo>
                      <a:pt x="1427" y="2363"/>
                      <a:pt x="1433" y="2369"/>
                      <a:pt x="1438" y="2369"/>
                    </a:cubicBezTo>
                    <a:cubicBezTo>
                      <a:pt x="1444" y="2369"/>
                      <a:pt x="1450" y="2363"/>
                      <a:pt x="1461" y="2351"/>
                    </a:cubicBezTo>
                    <a:cubicBezTo>
                      <a:pt x="1484" y="2351"/>
                      <a:pt x="1507" y="2306"/>
                      <a:pt x="1484" y="2283"/>
                    </a:cubicBezTo>
                    <a:cubicBezTo>
                      <a:pt x="1416" y="2169"/>
                      <a:pt x="1370" y="2078"/>
                      <a:pt x="1301" y="1963"/>
                    </a:cubicBezTo>
                    <a:cubicBezTo>
                      <a:pt x="1256" y="1872"/>
                      <a:pt x="1210" y="1781"/>
                      <a:pt x="1164" y="1690"/>
                    </a:cubicBezTo>
                    <a:cubicBezTo>
                      <a:pt x="1119" y="1598"/>
                      <a:pt x="1073" y="1507"/>
                      <a:pt x="1027" y="1438"/>
                    </a:cubicBezTo>
                    <a:cubicBezTo>
                      <a:pt x="982" y="1347"/>
                      <a:pt x="913" y="1256"/>
                      <a:pt x="868" y="1165"/>
                    </a:cubicBezTo>
                    <a:cubicBezTo>
                      <a:pt x="799" y="1073"/>
                      <a:pt x="754" y="982"/>
                      <a:pt x="685" y="891"/>
                    </a:cubicBezTo>
                    <a:cubicBezTo>
                      <a:pt x="639" y="799"/>
                      <a:pt x="594" y="731"/>
                      <a:pt x="525" y="640"/>
                    </a:cubicBezTo>
                    <a:cubicBezTo>
                      <a:pt x="502" y="594"/>
                      <a:pt x="480" y="571"/>
                      <a:pt x="457" y="525"/>
                    </a:cubicBezTo>
                    <a:cubicBezTo>
                      <a:pt x="434" y="480"/>
                      <a:pt x="388" y="434"/>
                      <a:pt x="366" y="389"/>
                    </a:cubicBezTo>
                    <a:cubicBezTo>
                      <a:pt x="297" y="297"/>
                      <a:pt x="229" y="229"/>
                      <a:pt x="160" y="137"/>
                    </a:cubicBezTo>
                    <a:cubicBezTo>
                      <a:pt x="137" y="92"/>
                      <a:pt x="114" y="69"/>
                      <a:pt x="92" y="23"/>
                    </a:cubicBezTo>
                    <a:cubicBezTo>
                      <a:pt x="69" y="0"/>
                      <a:pt x="69" y="0"/>
                      <a:pt x="46" y="0"/>
                    </a:cubicBezTo>
                    <a:close/>
                  </a:path>
                </a:pathLst>
              </a:custGeom>
              <a:solidFill>
                <a:srgbClr val="FEBE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0" name="Google Shape;7990;p34">
                <a:extLst>
                  <a:ext uri="{FF2B5EF4-FFF2-40B4-BE49-F238E27FC236}">
                    <a16:creationId xmlns:a16="http://schemas.microsoft.com/office/drawing/2014/main" id="{A1754971-05CC-7AE2-D6D6-BD7824DB2DCF}"/>
                  </a:ext>
                </a:extLst>
              </p:cNvPr>
              <p:cNvSpPr/>
              <p:nvPr/>
            </p:nvSpPr>
            <p:spPr>
              <a:xfrm>
                <a:off x="1143090" y="2094657"/>
                <a:ext cx="47992" cy="69997"/>
              </a:xfrm>
              <a:custGeom>
                <a:avLst/>
                <a:gdLst/>
                <a:ahLst/>
                <a:cxnLst/>
                <a:rect l="l" t="t" r="r" b="b"/>
                <a:pathLst>
                  <a:path w="868" h="1266" extrusionOk="0">
                    <a:moveTo>
                      <a:pt x="23" y="1"/>
                    </a:moveTo>
                    <a:cubicBezTo>
                      <a:pt x="0" y="24"/>
                      <a:pt x="0" y="47"/>
                      <a:pt x="23" y="69"/>
                    </a:cubicBezTo>
                    <a:cubicBezTo>
                      <a:pt x="69" y="161"/>
                      <a:pt x="114" y="229"/>
                      <a:pt x="183" y="321"/>
                    </a:cubicBezTo>
                    <a:lnTo>
                      <a:pt x="160" y="298"/>
                    </a:lnTo>
                    <a:lnTo>
                      <a:pt x="160" y="298"/>
                    </a:lnTo>
                    <a:cubicBezTo>
                      <a:pt x="206" y="389"/>
                      <a:pt x="274" y="457"/>
                      <a:pt x="320" y="549"/>
                    </a:cubicBezTo>
                    <a:cubicBezTo>
                      <a:pt x="365" y="617"/>
                      <a:pt x="411" y="709"/>
                      <a:pt x="457" y="800"/>
                    </a:cubicBezTo>
                    <a:cubicBezTo>
                      <a:pt x="502" y="868"/>
                      <a:pt x="548" y="937"/>
                      <a:pt x="571" y="1005"/>
                    </a:cubicBezTo>
                    <a:cubicBezTo>
                      <a:pt x="594" y="1051"/>
                      <a:pt x="639" y="1097"/>
                      <a:pt x="662" y="1142"/>
                    </a:cubicBezTo>
                    <a:cubicBezTo>
                      <a:pt x="685" y="1188"/>
                      <a:pt x="708" y="1211"/>
                      <a:pt x="730" y="1234"/>
                    </a:cubicBezTo>
                    <a:cubicBezTo>
                      <a:pt x="747" y="1250"/>
                      <a:pt x="763" y="1266"/>
                      <a:pt x="787" y="1266"/>
                    </a:cubicBezTo>
                    <a:cubicBezTo>
                      <a:pt x="797" y="1266"/>
                      <a:pt x="808" y="1263"/>
                      <a:pt x="822" y="1256"/>
                    </a:cubicBezTo>
                    <a:cubicBezTo>
                      <a:pt x="845" y="1256"/>
                      <a:pt x="867" y="1234"/>
                      <a:pt x="867" y="1211"/>
                    </a:cubicBezTo>
                    <a:cubicBezTo>
                      <a:pt x="867" y="1188"/>
                      <a:pt x="867" y="1165"/>
                      <a:pt x="867" y="1142"/>
                    </a:cubicBezTo>
                    <a:cubicBezTo>
                      <a:pt x="845" y="1097"/>
                      <a:pt x="822" y="1074"/>
                      <a:pt x="799" y="1028"/>
                    </a:cubicBezTo>
                    <a:cubicBezTo>
                      <a:pt x="776" y="982"/>
                      <a:pt x="730" y="937"/>
                      <a:pt x="708" y="868"/>
                    </a:cubicBezTo>
                    <a:cubicBezTo>
                      <a:pt x="639" y="777"/>
                      <a:pt x="571" y="686"/>
                      <a:pt x="502" y="594"/>
                    </a:cubicBezTo>
                    <a:cubicBezTo>
                      <a:pt x="434" y="503"/>
                      <a:pt x="365" y="412"/>
                      <a:pt x="297" y="321"/>
                    </a:cubicBezTo>
                    <a:cubicBezTo>
                      <a:pt x="228" y="229"/>
                      <a:pt x="160" y="115"/>
                      <a:pt x="91" y="1"/>
                    </a:cubicBezTo>
                    <a:close/>
                  </a:path>
                </a:pathLst>
              </a:custGeom>
              <a:solidFill>
                <a:srgbClr val="FEBE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1" name="Google Shape;7991;p34">
                <a:extLst>
                  <a:ext uri="{FF2B5EF4-FFF2-40B4-BE49-F238E27FC236}">
                    <a16:creationId xmlns:a16="http://schemas.microsoft.com/office/drawing/2014/main" id="{15D0C663-84FF-E431-2090-6F5C66D9F3AB}"/>
                  </a:ext>
                </a:extLst>
              </p:cNvPr>
              <p:cNvSpPr/>
              <p:nvPr/>
            </p:nvSpPr>
            <p:spPr>
              <a:xfrm>
                <a:off x="753125" y="2222157"/>
                <a:ext cx="147680" cy="244161"/>
              </a:xfrm>
              <a:custGeom>
                <a:avLst/>
                <a:gdLst/>
                <a:ahLst/>
                <a:cxnLst/>
                <a:rect l="l" t="t" r="r" b="b"/>
                <a:pathLst>
                  <a:path w="2671" h="4416" extrusionOk="0">
                    <a:moveTo>
                      <a:pt x="228" y="0"/>
                    </a:moveTo>
                    <a:cubicBezTo>
                      <a:pt x="228" y="0"/>
                      <a:pt x="205" y="23"/>
                      <a:pt x="205" y="23"/>
                    </a:cubicBezTo>
                    <a:cubicBezTo>
                      <a:pt x="160" y="23"/>
                      <a:pt x="114" y="46"/>
                      <a:pt x="91" y="69"/>
                    </a:cubicBezTo>
                    <a:cubicBezTo>
                      <a:pt x="46" y="92"/>
                      <a:pt x="23" y="137"/>
                      <a:pt x="0" y="206"/>
                    </a:cubicBezTo>
                    <a:cubicBezTo>
                      <a:pt x="0" y="274"/>
                      <a:pt x="0" y="343"/>
                      <a:pt x="23" y="411"/>
                    </a:cubicBezTo>
                    <a:cubicBezTo>
                      <a:pt x="46" y="502"/>
                      <a:pt x="69" y="594"/>
                      <a:pt x="91" y="662"/>
                    </a:cubicBezTo>
                    <a:cubicBezTo>
                      <a:pt x="114" y="868"/>
                      <a:pt x="160" y="1073"/>
                      <a:pt x="228" y="1256"/>
                    </a:cubicBezTo>
                    <a:cubicBezTo>
                      <a:pt x="274" y="1461"/>
                      <a:pt x="320" y="1667"/>
                      <a:pt x="388" y="1872"/>
                    </a:cubicBezTo>
                    <a:cubicBezTo>
                      <a:pt x="434" y="1940"/>
                      <a:pt x="457" y="2032"/>
                      <a:pt x="502" y="2123"/>
                    </a:cubicBezTo>
                    <a:cubicBezTo>
                      <a:pt x="525" y="2169"/>
                      <a:pt x="525" y="2214"/>
                      <a:pt x="548" y="2283"/>
                    </a:cubicBezTo>
                    <a:cubicBezTo>
                      <a:pt x="548" y="2283"/>
                      <a:pt x="548" y="2283"/>
                      <a:pt x="548" y="2306"/>
                    </a:cubicBezTo>
                    <a:cubicBezTo>
                      <a:pt x="548" y="2351"/>
                      <a:pt x="571" y="2397"/>
                      <a:pt x="594" y="2443"/>
                    </a:cubicBezTo>
                    <a:cubicBezTo>
                      <a:pt x="594" y="2511"/>
                      <a:pt x="616" y="2580"/>
                      <a:pt x="639" y="2625"/>
                    </a:cubicBezTo>
                    <a:cubicBezTo>
                      <a:pt x="685" y="2717"/>
                      <a:pt x="708" y="2831"/>
                      <a:pt x="753" y="2922"/>
                    </a:cubicBezTo>
                    <a:cubicBezTo>
                      <a:pt x="822" y="3127"/>
                      <a:pt x="913" y="3310"/>
                      <a:pt x="1027" y="3493"/>
                    </a:cubicBezTo>
                    <a:cubicBezTo>
                      <a:pt x="1096" y="3584"/>
                      <a:pt x="1141" y="3675"/>
                      <a:pt x="1210" y="3767"/>
                    </a:cubicBezTo>
                    <a:cubicBezTo>
                      <a:pt x="1278" y="3835"/>
                      <a:pt x="1370" y="3926"/>
                      <a:pt x="1438" y="3995"/>
                    </a:cubicBezTo>
                    <a:cubicBezTo>
                      <a:pt x="1507" y="4063"/>
                      <a:pt x="1598" y="4132"/>
                      <a:pt x="1666" y="4177"/>
                    </a:cubicBezTo>
                    <a:cubicBezTo>
                      <a:pt x="1758" y="4246"/>
                      <a:pt x="1849" y="4291"/>
                      <a:pt x="1940" y="4314"/>
                    </a:cubicBezTo>
                    <a:cubicBezTo>
                      <a:pt x="2032" y="4360"/>
                      <a:pt x="2146" y="4383"/>
                      <a:pt x="2237" y="4406"/>
                    </a:cubicBezTo>
                    <a:cubicBezTo>
                      <a:pt x="2283" y="4406"/>
                      <a:pt x="2338" y="4416"/>
                      <a:pt x="2391" y="4416"/>
                    </a:cubicBezTo>
                    <a:cubicBezTo>
                      <a:pt x="2417" y="4416"/>
                      <a:pt x="2442" y="4413"/>
                      <a:pt x="2465" y="4406"/>
                    </a:cubicBezTo>
                    <a:cubicBezTo>
                      <a:pt x="2511" y="4406"/>
                      <a:pt x="2534" y="4406"/>
                      <a:pt x="2579" y="4383"/>
                    </a:cubicBezTo>
                    <a:cubicBezTo>
                      <a:pt x="2625" y="4360"/>
                      <a:pt x="2648" y="4314"/>
                      <a:pt x="2671" y="4246"/>
                    </a:cubicBezTo>
                    <a:cubicBezTo>
                      <a:pt x="2671" y="4200"/>
                      <a:pt x="2648" y="4155"/>
                      <a:pt x="2625" y="4132"/>
                    </a:cubicBezTo>
                    <a:cubicBezTo>
                      <a:pt x="2602" y="4086"/>
                      <a:pt x="2579" y="4063"/>
                      <a:pt x="2534" y="4018"/>
                    </a:cubicBezTo>
                    <a:cubicBezTo>
                      <a:pt x="2488" y="3972"/>
                      <a:pt x="2442" y="3926"/>
                      <a:pt x="2397" y="3858"/>
                    </a:cubicBezTo>
                    <a:cubicBezTo>
                      <a:pt x="2328" y="3789"/>
                      <a:pt x="2260" y="3721"/>
                      <a:pt x="2214" y="3652"/>
                    </a:cubicBezTo>
                    <a:cubicBezTo>
                      <a:pt x="2100" y="3515"/>
                      <a:pt x="1986" y="3356"/>
                      <a:pt x="1895" y="3219"/>
                    </a:cubicBezTo>
                    <a:cubicBezTo>
                      <a:pt x="1803" y="3059"/>
                      <a:pt x="1735" y="2899"/>
                      <a:pt x="1643" y="2762"/>
                    </a:cubicBezTo>
                    <a:cubicBezTo>
                      <a:pt x="1575" y="2602"/>
                      <a:pt x="1484" y="2443"/>
                      <a:pt x="1415" y="2306"/>
                    </a:cubicBezTo>
                    <a:cubicBezTo>
                      <a:pt x="1370" y="2146"/>
                      <a:pt x="1301" y="2009"/>
                      <a:pt x="1255" y="1849"/>
                    </a:cubicBezTo>
                    <a:cubicBezTo>
                      <a:pt x="1187" y="1689"/>
                      <a:pt x="1119" y="1530"/>
                      <a:pt x="1073" y="1347"/>
                    </a:cubicBezTo>
                    <a:lnTo>
                      <a:pt x="1050" y="1301"/>
                    </a:lnTo>
                    <a:cubicBezTo>
                      <a:pt x="1050" y="1256"/>
                      <a:pt x="1027" y="1210"/>
                      <a:pt x="1027" y="1187"/>
                    </a:cubicBezTo>
                    <a:lnTo>
                      <a:pt x="1027" y="1233"/>
                    </a:lnTo>
                    <a:cubicBezTo>
                      <a:pt x="1004" y="1164"/>
                      <a:pt x="1004" y="1096"/>
                      <a:pt x="982" y="1027"/>
                    </a:cubicBezTo>
                    <a:cubicBezTo>
                      <a:pt x="936" y="868"/>
                      <a:pt x="913" y="731"/>
                      <a:pt x="867" y="571"/>
                    </a:cubicBezTo>
                    <a:cubicBezTo>
                      <a:pt x="845" y="411"/>
                      <a:pt x="822" y="251"/>
                      <a:pt x="799" y="92"/>
                    </a:cubicBezTo>
                    <a:cubicBezTo>
                      <a:pt x="799" y="54"/>
                      <a:pt x="769" y="17"/>
                      <a:pt x="720" y="17"/>
                    </a:cubicBezTo>
                    <a:cubicBezTo>
                      <a:pt x="709" y="17"/>
                      <a:pt x="697" y="19"/>
                      <a:pt x="685" y="23"/>
                    </a:cubicBezTo>
                    <a:cubicBezTo>
                      <a:pt x="639" y="23"/>
                      <a:pt x="616" y="69"/>
                      <a:pt x="616" y="137"/>
                    </a:cubicBezTo>
                    <a:cubicBezTo>
                      <a:pt x="616" y="160"/>
                      <a:pt x="616" y="206"/>
                      <a:pt x="616" y="229"/>
                    </a:cubicBezTo>
                    <a:cubicBezTo>
                      <a:pt x="594" y="229"/>
                      <a:pt x="571" y="206"/>
                      <a:pt x="571" y="206"/>
                    </a:cubicBezTo>
                    <a:cubicBezTo>
                      <a:pt x="548" y="194"/>
                      <a:pt x="525" y="189"/>
                      <a:pt x="502" y="189"/>
                    </a:cubicBezTo>
                    <a:cubicBezTo>
                      <a:pt x="479" y="189"/>
                      <a:pt x="457" y="194"/>
                      <a:pt x="434" y="206"/>
                    </a:cubicBezTo>
                    <a:cubicBezTo>
                      <a:pt x="434" y="206"/>
                      <a:pt x="434" y="183"/>
                      <a:pt x="411" y="160"/>
                    </a:cubicBezTo>
                    <a:cubicBezTo>
                      <a:pt x="411" y="114"/>
                      <a:pt x="365" y="69"/>
                      <a:pt x="342" y="46"/>
                    </a:cubicBezTo>
                    <a:cubicBezTo>
                      <a:pt x="297" y="23"/>
                      <a:pt x="274" y="0"/>
                      <a:pt x="228" y="0"/>
                    </a:cubicBezTo>
                    <a:close/>
                  </a:path>
                </a:pathLst>
              </a:custGeom>
              <a:solidFill>
                <a:srgbClr val="F39D9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2" name="Google Shape;7992;p34">
                <a:extLst>
                  <a:ext uri="{FF2B5EF4-FFF2-40B4-BE49-F238E27FC236}">
                    <a16:creationId xmlns:a16="http://schemas.microsoft.com/office/drawing/2014/main" id="{19FF5EA8-8700-ED57-8B50-437EEF3CD3AD}"/>
                  </a:ext>
                </a:extLst>
              </p:cNvPr>
              <p:cNvSpPr/>
              <p:nvPr/>
            </p:nvSpPr>
            <p:spPr>
              <a:xfrm>
                <a:off x="763188" y="2066901"/>
                <a:ext cx="396319" cy="171731"/>
              </a:xfrm>
              <a:custGeom>
                <a:avLst/>
                <a:gdLst/>
                <a:ahLst/>
                <a:cxnLst/>
                <a:rect l="l" t="t" r="r" b="b"/>
                <a:pathLst>
                  <a:path w="7168" h="3106" extrusionOk="0">
                    <a:moveTo>
                      <a:pt x="7008" y="1"/>
                    </a:moveTo>
                    <a:cubicBezTo>
                      <a:pt x="6985" y="24"/>
                      <a:pt x="6962" y="24"/>
                      <a:pt x="6940" y="46"/>
                    </a:cubicBezTo>
                    <a:cubicBezTo>
                      <a:pt x="6894" y="92"/>
                      <a:pt x="6871" y="115"/>
                      <a:pt x="6848" y="138"/>
                    </a:cubicBezTo>
                    <a:cubicBezTo>
                      <a:pt x="6643" y="343"/>
                      <a:pt x="6415" y="526"/>
                      <a:pt x="6186" y="686"/>
                    </a:cubicBezTo>
                    <a:cubicBezTo>
                      <a:pt x="6049" y="777"/>
                      <a:pt x="5935" y="868"/>
                      <a:pt x="5798" y="937"/>
                    </a:cubicBezTo>
                    <a:cubicBezTo>
                      <a:pt x="5684" y="1028"/>
                      <a:pt x="5570" y="1096"/>
                      <a:pt x="5456" y="1165"/>
                    </a:cubicBezTo>
                    <a:cubicBezTo>
                      <a:pt x="5365" y="1233"/>
                      <a:pt x="5273" y="1279"/>
                      <a:pt x="5205" y="1325"/>
                    </a:cubicBezTo>
                    <a:cubicBezTo>
                      <a:pt x="5205" y="1325"/>
                      <a:pt x="5227" y="1303"/>
                      <a:pt x="5228" y="1302"/>
                    </a:cubicBezTo>
                    <a:lnTo>
                      <a:pt x="5228" y="1302"/>
                    </a:lnTo>
                    <a:cubicBezTo>
                      <a:pt x="5212" y="1317"/>
                      <a:pt x="5187" y="1332"/>
                      <a:pt x="5165" y="1341"/>
                    </a:cubicBezTo>
                    <a:lnTo>
                      <a:pt x="5165" y="1341"/>
                    </a:lnTo>
                    <a:cubicBezTo>
                      <a:pt x="5169" y="1337"/>
                      <a:pt x="5174" y="1332"/>
                      <a:pt x="5182" y="1325"/>
                    </a:cubicBezTo>
                    <a:lnTo>
                      <a:pt x="5182" y="1325"/>
                    </a:lnTo>
                    <a:cubicBezTo>
                      <a:pt x="5169" y="1332"/>
                      <a:pt x="5156" y="1340"/>
                      <a:pt x="5143" y="1347"/>
                    </a:cubicBezTo>
                    <a:lnTo>
                      <a:pt x="5143" y="1347"/>
                    </a:lnTo>
                    <a:cubicBezTo>
                      <a:pt x="5140" y="1347"/>
                      <a:pt x="5138" y="1348"/>
                      <a:pt x="5136" y="1348"/>
                    </a:cubicBezTo>
                    <a:cubicBezTo>
                      <a:pt x="5138" y="1348"/>
                      <a:pt x="5140" y="1348"/>
                      <a:pt x="5142" y="1348"/>
                    </a:cubicBezTo>
                    <a:lnTo>
                      <a:pt x="5142" y="1348"/>
                    </a:lnTo>
                    <a:cubicBezTo>
                      <a:pt x="4836" y="1521"/>
                      <a:pt x="4530" y="1675"/>
                      <a:pt x="4223" y="1850"/>
                    </a:cubicBezTo>
                    <a:cubicBezTo>
                      <a:pt x="4064" y="1918"/>
                      <a:pt x="3881" y="2009"/>
                      <a:pt x="3721" y="2078"/>
                    </a:cubicBezTo>
                    <a:cubicBezTo>
                      <a:pt x="3561" y="2146"/>
                      <a:pt x="3424" y="2192"/>
                      <a:pt x="3265" y="2261"/>
                    </a:cubicBezTo>
                    <a:cubicBezTo>
                      <a:pt x="3196" y="2283"/>
                      <a:pt x="3128" y="2306"/>
                      <a:pt x="3036" y="2329"/>
                    </a:cubicBezTo>
                    <a:cubicBezTo>
                      <a:pt x="2991" y="2329"/>
                      <a:pt x="2968" y="2352"/>
                      <a:pt x="2922" y="2352"/>
                    </a:cubicBezTo>
                    <a:cubicBezTo>
                      <a:pt x="2717" y="2420"/>
                      <a:pt x="2534" y="2466"/>
                      <a:pt x="2352" y="2489"/>
                    </a:cubicBezTo>
                    <a:cubicBezTo>
                      <a:pt x="2146" y="2534"/>
                      <a:pt x="1941" y="2580"/>
                      <a:pt x="1735" y="2603"/>
                    </a:cubicBezTo>
                    <a:cubicBezTo>
                      <a:pt x="1553" y="2626"/>
                      <a:pt x="1347" y="2671"/>
                      <a:pt x="1142" y="2694"/>
                    </a:cubicBezTo>
                    <a:cubicBezTo>
                      <a:pt x="1051" y="2694"/>
                      <a:pt x="959" y="2717"/>
                      <a:pt x="868" y="2717"/>
                    </a:cubicBezTo>
                    <a:cubicBezTo>
                      <a:pt x="777" y="2740"/>
                      <a:pt x="663" y="2740"/>
                      <a:pt x="571" y="2763"/>
                    </a:cubicBezTo>
                    <a:cubicBezTo>
                      <a:pt x="526" y="2763"/>
                      <a:pt x="457" y="2786"/>
                      <a:pt x="412" y="2786"/>
                    </a:cubicBezTo>
                    <a:cubicBezTo>
                      <a:pt x="343" y="2786"/>
                      <a:pt x="275" y="2854"/>
                      <a:pt x="275" y="2922"/>
                    </a:cubicBezTo>
                    <a:lnTo>
                      <a:pt x="92" y="2922"/>
                    </a:lnTo>
                    <a:cubicBezTo>
                      <a:pt x="46" y="2922"/>
                      <a:pt x="23" y="2945"/>
                      <a:pt x="1" y="2991"/>
                    </a:cubicBezTo>
                    <a:cubicBezTo>
                      <a:pt x="1" y="3037"/>
                      <a:pt x="23" y="3082"/>
                      <a:pt x="69" y="3082"/>
                    </a:cubicBezTo>
                    <a:cubicBezTo>
                      <a:pt x="160" y="3082"/>
                      <a:pt x="252" y="3105"/>
                      <a:pt x="343" y="3105"/>
                    </a:cubicBezTo>
                    <a:lnTo>
                      <a:pt x="1165" y="3105"/>
                    </a:lnTo>
                    <a:cubicBezTo>
                      <a:pt x="1370" y="3082"/>
                      <a:pt x="1553" y="3059"/>
                      <a:pt x="1758" y="3037"/>
                    </a:cubicBezTo>
                    <a:cubicBezTo>
                      <a:pt x="1827" y="3037"/>
                      <a:pt x="1918" y="3014"/>
                      <a:pt x="2009" y="2991"/>
                    </a:cubicBezTo>
                    <a:cubicBezTo>
                      <a:pt x="2101" y="2991"/>
                      <a:pt x="2192" y="2945"/>
                      <a:pt x="2283" y="2945"/>
                    </a:cubicBezTo>
                    <a:cubicBezTo>
                      <a:pt x="2484" y="2901"/>
                      <a:pt x="2664" y="2834"/>
                      <a:pt x="2842" y="2788"/>
                    </a:cubicBezTo>
                    <a:lnTo>
                      <a:pt x="2842" y="2788"/>
                    </a:lnTo>
                    <a:cubicBezTo>
                      <a:pt x="2837" y="2791"/>
                      <a:pt x="2831" y="2797"/>
                      <a:pt x="2831" y="2808"/>
                    </a:cubicBezTo>
                    <a:cubicBezTo>
                      <a:pt x="2991" y="2763"/>
                      <a:pt x="3151" y="2717"/>
                      <a:pt x="3310" y="2649"/>
                    </a:cubicBezTo>
                    <a:cubicBezTo>
                      <a:pt x="3470" y="2580"/>
                      <a:pt x="3630" y="2534"/>
                      <a:pt x="3790" y="2466"/>
                    </a:cubicBezTo>
                    <a:cubicBezTo>
                      <a:pt x="3949" y="2397"/>
                      <a:pt x="4109" y="2329"/>
                      <a:pt x="4292" y="2238"/>
                    </a:cubicBezTo>
                    <a:cubicBezTo>
                      <a:pt x="4452" y="2169"/>
                      <a:pt x="4611" y="2078"/>
                      <a:pt x="4771" y="1987"/>
                    </a:cubicBezTo>
                    <a:cubicBezTo>
                      <a:pt x="4908" y="1918"/>
                      <a:pt x="5068" y="1827"/>
                      <a:pt x="5205" y="1736"/>
                    </a:cubicBezTo>
                    <a:lnTo>
                      <a:pt x="5228" y="1736"/>
                    </a:lnTo>
                    <a:cubicBezTo>
                      <a:pt x="5502" y="1576"/>
                      <a:pt x="5775" y="1393"/>
                      <a:pt x="6049" y="1188"/>
                    </a:cubicBezTo>
                    <a:cubicBezTo>
                      <a:pt x="6118" y="1142"/>
                      <a:pt x="6186" y="1096"/>
                      <a:pt x="6255" y="1051"/>
                    </a:cubicBezTo>
                    <a:cubicBezTo>
                      <a:pt x="6323" y="1005"/>
                      <a:pt x="6392" y="937"/>
                      <a:pt x="6460" y="891"/>
                    </a:cubicBezTo>
                    <a:cubicBezTo>
                      <a:pt x="6597" y="777"/>
                      <a:pt x="6734" y="663"/>
                      <a:pt x="6848" y="526"/>
                    </a:cubicBezTo>
                    <a:cubicBezTo>
                      <a:pt x="6917" y="457"/>
                      <a:pt x="6985" y="389"/>
                      <a:pt x="7054" y="320"/>
                    </a:cubicBezTo>
                    <a:cubicBezTo>
                      <a:pt x="7077" y="275"/>
                      <a:pt x="7099" y="252"/>
                      <a:pt x="7122" y="229"/>
                    </a:cubicBezTo>
                    <a:cubicBezTo>
                      <a:pt x="7145" y="183"/>
                      <a:pt x="7168" y="138"/>
                      <a:pt x="7168" y="92"/>
                    </a:cubicBezTo>
                    <a:cubicBezTo>
                      <a:pt x="7145" y="46"/>
                      <a:pt x="7122" y="1"/>
                      <a:pt x="7077" y="1"/>
                    </a:cubicBezTo>
                    <a:close/>
                  </a:path>
                </a:pathLst>
              </a:custGeom>
              <a:solidFill>
                <a:srgbClr val="F39D9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3" name="Google Shape;7993;p34">
                <a:extLst>
                  <a:ext uri="{FF2B5EF4-FFF2-40B4-BE49-F238E27FC236}">
                    <a16:creationId xmlns:a16="http://schemas.microsoft.com/office/drawing/2014/main" id="{E49CC8A5-2FEA-D41A-7659-390E8D9455C0}"/>
                  </a:ext>
                </a:extLst>
              </p:cNvPr>
              <p:cNvSpPr/>
              <p:nvPr/>
            </p:nvSpPr>
            <p:spPr>
              <a:xfrm>
                <a:off x="778338" y="2027810"/>
                <a:ext cx="422858" cy="212037"/>
              </a:xfrm>
              <a:custGeom>
                <a:avLst/>
                <a:gdLst/>
                <a:ahLst/>
                <a:cxnLst/>
                <a:rect l="l" t="t" r="r" b="b"/>
                <a:pathLst>
                  <a:path w="7648" h="3835" extrusionOk="0">
                    <a:moveTo>
                      <a:pt x="7419" y="0"/>
                    </a:moveTo>
                    <a:cubicBezTo>
                      <a:pt x="7327" y="23"/>
                      <a:pt x="7282" y="114"/>
                      <a:pt x="7236" y="183"/>
                    </a:cubicBezTo>
                    <a:cubicBezTo>
                      <a:pt x="7191" y="251"/>
                      <a:pt x="7168" y="297"/>
                      <a:pt x="7122" y="365"/>
                    </a:cubicBezTo>
                    <a:cubicBezTo>
                      <a:pt x="7054" y="434"/>
                      <a:pt x="7008" y="525"/>
                      <a:pt x="6939" y="594"/>
                    </a:cubicBezTo>
                    <a:cubicBezTo>
                      <a:pt x="6871" y="708"/>
                      <a:pt x="6780" y="799"/>
                      <a:pt x="6688" y="890"/>
                    </a:cubicBezTo>
                    <a:cubicBezTo>
                      <a:pt x="6574" y="1005"/>
                      <a:pt x="6460" y="1119"/>
                      <a:pt x="6346" y="1233"/>
                    </a:cubicBezTo>
                    <a:cubicBezTo>
                      <a:pt x="6278" y="1278"/>
                      <a:pt x="6209" y="1324"/>
                      <a:pt x="6141" y="1370"/>
                    </a:cubicBezTo>
                    <a:cubicBezTo>
                      <a:pt x="6072" y="1438"/>
                      <a:pt x="5981" y="1484"/>
                      <a:pt x="5912" y="1552"/>
                    </a:cubicBezTo>
                    <a:cubicBezTo>
                      <a:pt x="5844" y="1598"/>
                      <a:pt x="5775" y="1666"/>
                      <a:pt x="5684" y="1712"/>
                    </a:cubicBezTo>
                    <a:cubicBezTo>
                      <a:pt x="5616" y="1781"/>
                      <a:pt x="5524" y="1826"/>
                      <a:pt x="5456" y="1895"/>
                    </a:cubicBezTo>
                    <a:cubicBezTo>
                      <a:pt x="5296" y="1986"/>
                      <a:pt x="5136" y="2100"/>
                      <a:pt x="4976" y="2191"/>
                    </a:cubicBezTo>
                    <a:cubicBezTo>
                      <a:pt x="4817" y="2283"/>
                      <a:pt x="4657" y="2374"/>
                      <a:pt x="4474" y="2465"/>
                    </a:cubicBezTo>
                    <a:cubicBezTo>
                      <a:pt x="4383" y="2511"/>
                      <a:pt x="4292" y="2557"/>
                      <a:pt x="4200" y="2579"/>
                    </a:cubicBezTo>
                    <a:cubicBezTo>
                      <a:pt x="4109" y="2625"/>
                      <a:pt x="4041" y="2671"/>
                      <a:pt x="3949" y="2716"/>
                    </a:cubicBezTo>
                    <a:cubicBezTo>
                      <a:pt x="3744" y="2785"/>
                      <a:pt x="3561" y="2853"/>
                      <a:pt x="3379" y="2922"/>
                    </a:cubicBezTo>
                    <a:cubicBezTo>
                      <a:pt x="3196" y="2990"/>
                      <a:pt x="3014" y="3059"/>
                      <a:pt x="2854" y="3127"/>
                    </a:cubicBezTo>
                    <a:cubicBezTo>
                      <a:pt x="2762" y="3150"/>
                      <a:pt x="2694" y="3173"/>
                      <a:pt x="2625" y="3196"/>
                    </a:cubicBezTo>
                    <a:cubicBezTo>
                      <a:pt x="2534" y="3219"/>
                      <a:pt x="2466" y="3241"/>
                      <a:pt x="2374" y="3287"/>
                    </a:cubicBezTo>
                    <a:cubicBezTo>
                      <a:pt x="2306" y="3310"/>
                      <a:pt x="2215" y="3333"/>
                      <a:pt x="2146" y="3356"/>
                    </a:cubicBezTo>
                    <a:cubicBezTo>
                      <a:pt x="2055" y="3378"/>
                      <a:pt x="1986" y="3401"/>
                      <a:pt x="1895" y="3424"/>
                    </a:cubicBezTo>
                    <a:lnTo>
                      <a:pt x="1941" y="3401"/>
                    </a:lnTo>
                    <a:lnTo>
                      <a:pt x="1941" y="3401"/>
                    </a:lnTo>
                    <a:cubicBezTo>
                      <a:pt x="1781" y="3447"/>
                      <a:pt x="1644" y="3493"/>
                      <a:pt x="1484" y="3515"/>
                    </a:cubicBezTo>
                    <a:cubicBezTo>
                      <a:pt x="1324" y="3561"/>
                      <a:pt x="1187" y="3584"/>
                      <a:pt x="1028" y="3607"/>
                    </a:cubicBezTo>
                    <a:cubicBezTo>
                      <a:pt x="891" y="3629"/>
                      <a:pt x="731" y="3675"/>
                      <a:pt x="571" y="3675"/>
                    </a:cubicBezTo>
                    <a:cubicBezTo>
                      <a:pt x="434" y="3698"/>
                      <a:pt x="297" y="3721"/>
                      <a:pt x="138" y="3721"/>
                    </a:cubicBezTo>
                    <a:lnTo>
                      <a:pt x="69" y="3721"/>
                    </a:lnTo>
                    <a:cubicBezTo>
                      <a:pt x="23" y="3721"/>
                      <a:pt x="1" y="3721"/>
                      <a:pt x="1" y="3766"/>
                    </a:cubicBezTo>
                    <a:cubicBezTo>
                      <a:pt x="1" y="3789"/>
                      <a:pt x="23" y="3812"/>
                      <a:pt x="46" y="3812"/>
                    </a:cubicBezTo>
                    <a:cubicBezTo>
                      <a:pt x="138" y="3835"/>
                      <a:pt x="206" y="3835"/>
                      <a:pt x="297" y="3835"/>
                    </a:cubicBezTo>
                    <a:cubicBezTo>
                      <a:pt x="480" y="3835"/>
                      <a:pt x="663" y="3812"/>
                      <a:pt x="868" y="3812"/>
                    </a:cubicBezTo>
                    <a:cubicBezTo>
                      <a:pt x="959" y="3812"/>
                      <a:pt x="1051" y="3789"/>
                      <a:pt x="1165" y="3789"/>
                    </a:cubicBezTo>
                    <a:cubicBezTo>
                      <a:pt x="1256" y="3766"/>
                      <a:pt x="1370" y="3766"/>
                      <a:pt x="1461" y="3744"/>
                    </a:cubicBezTo>
                    <a:cubicBezTo>
                      <a:pt x="1644" y="3721"/>
                      <a:pt x="1849" y="3698"/>
                      <a:pt x="2032" y="3652"/>
                    </a:cubicBezTo>
                    <a:cubicBezTo>
                      <a:pt x="2123" y="3652"/>
                      <a:pt x="2215" y="3629"/>
                      <a:pt x="2306" y="3607"/>
                    </a:cubicBezTo>
                    <a:cubicBezTo>
                      <a:pt x="2420" y="3584"/>
                      <a:pt x="2511" y="3561"/>
                      <a:pt x="2603" y="3515"/>
                    </a:cubicBezTo>
                    <a:cubicBezTo>
                      <a:pt x="2808" y="3470"/>
                      <a:pt x="3014" y="3424"/>
                      <a:pt x="3196" y="3356"/>
                    </a:cubicBezTo>
                    <a:cubicBezTo>
                      <a:pt x="3287" y="3333"/>
                      <a:pt x="3379" y="3310"/>
                      <a:pt x="3470" y="3264"/>
                    </a:cubicBezTo>
                    <a:cubicBezTo>
                      <a:pt x="3561" y="3241"/>
                      <a:pt x="3653" y="3196"/>
                      <a:pt x="3744" y="3173"/>
                    </a:cubicBezTo>
                    <a:cubicBezTo>
                      <a:pt x="3835" y="3150"/>
                      <a:pt x="3927" y="3104"/>
                      <a:pt x="4018" y="3082"/>
                    </a:cubicBezTo>
                    <a:cubicBezTo>
                      <a:pt x="4109" y="3036"/>
                      <a:pt x="4223" y="2990"/>
                      <a:pt x="4315" y="2945"/>
                    </a:cubicBezTo>
                    <a:cubicBezTo>
                      <a:pt x="4474" y="2876"/>
                      <a:pt x="4657" y="2808"/>
                      <a:pt x="4817" y="2716"/>
                    </a:cubicBezTo>
                    <a:cubicBezTo>
                      <a:pt x="4908" y="2671"/>
                      <a:pt x="4976" y="2625"/>
                      <a:pt x="5068" y="2579"/>
                    </a:cubicBezTo>
                    <a:cubicBezTo>
                      <a:pt x="5159" y="2511"/>
                      <a:pt x="5250" y="2465"/>
                      <a:pt x="5342" y="2397"/>
                    </a:cubicBezTo>
                    <a:cubicBezTo>
                      <a:pt x="5501" y="2306"/>
                      <a:pt x="5661" y="2214"/>
                      <a:pt x="5821" y="2100"/>
                    </a:cubicBezTo>
                    <a:cubicBezTo>
                      <a:pt x="5981" y="1986"/>
                      <a:pt x="6141" y="1872"/>
                      <a:pt x="6278" y="1758"/>
                    </a:cubicBezTo>
                    <a:cubicBezTo>
                      <a:pt x="6437" y="1644"/>
                      <a:pt x="6574" y="1552"/>
                      <a:pt x="6688" y="1415"/>
                    </a:cubicBezTo>
                    <a:cubicBezTo>
                      <a:pt x="6780" y="1347"/>
                      <a:pt x="6871" y="1256"/>
                      <a:pt x="6962" y="1164"/>
                    </a:cubicBezTo>
                    <a:cubicBezTo>
                      <a:pt x="7054" y="1073"/>
                      <a:pt x="7145" y="959"/>
                      <a:pt x="7236" y="868"/>
                    </a:cubicBezTo>
                    <a:cubicBezTo>
                      <a:pt x="7305" y="776"/>
                      <a:pt x="7350" y="708"/>
                      <a:pt x="7419" y="617"/>
                    </a:cubicBezTo>
                    <a:cubicBezTo>
                      <a:pt x="7457" y="559"/>
                      <a:pt x="7495" y="502"/>
                      <a:pt x="7533" y="432"/>
                    </a:cubicBezTo>
                    <a:lnTo>
                      <a:pt x="7533" y="432"/>
                    </a:lnTo>
                    <a:cubicBezTo>
                      <a:pt x="7533" y="433"/>
                      <a:pt x="7533" y="433"/>
                      <a:pt x="7533" y="434"/>
                    </a:cubicBezTo>
                    <a:cubicBezTo>
                      <a:pt x="7537" y="426"/>
                      <a:pt x="7541" y="419"/>
                      <a:pt x="7544" y="411"/>
                    </a:cubicBezTo>
                    <a:lnTo>
                      <a:pt x="7544" y="411"/>
                    </a:lnTo>
                    <a:cubicBezTo>
                      <a:pt x="7544" y="411"/>
                      <a:pt x="7544" y="411"/>
                      <a:pt x="7544" y="412"/>
                    </a:cubicBezTo>
                    <a:lnTo>
                      <a:pt x="7544" y="412"/>
                    </a:lnTo>
                    <a:cubicBezTo>
                      <a:pt x="7548" y="404"/>
                      <a:pt x="7552" y="396"/>
                      <a:pt x="7556" y="389"/>
                    </a:cubicBezTo>
                    <a:lnTo>
                      <a:pt x="7556" y="389"/>
                    </a:lnTo>
                    <a:cubicBezTo>
                      <a:pt x="7552" y="396"/>
                      <a:pt x="7548" y="404"/>
                      <a:pt x="7544" y="411"/>
                    </a:cubicBezTo>
                    <a:lnTo>
                      <a:pt x="7544" y="411"/>
                    </a:lnTo>
                    <a:cubicBezTo>
                      <a:pt x="7550" y="405"/>
                      <a:pt x="7556" y="400"/>
                      <a:pt x="7556" y="388"/>
                    </a:cubicBezTo>
                    <a:lnTo>
                      <a:pt x="7556" y="388"/>
                    </a:lnTo>
                    <a:cubicBezTo>
                      <a:pt x="7571" y="358"/>
                      <a:pt x="7586" y="327"/>
                      <a:pt x="7601" y="297"/>
                    </a:cubicBezTo>
                    <a:cubicBezTo>
                      <a:pt x="7624" y="297"/>
                      <a:pt x="7624" y="274"/>
                      <a:pt x="7624" y="251"/>
                    </a:cubicBezTo>
                    <a:cubicBezTo>
                      <a:pt x="7647" y="206"/>
                      <a:pt x="7647" y="137"/>
                      <a:pt x="7624" y="92"/>
                    </a:cubicBezTo>
                    <a:cubicBezTo>
                      <a:pt x="7624" y="46"/>
                      <a:pt x="7579" y="23"/>
                      <a:pt x="7533" y="0"/>
                    </a:cubicBezTo>
                    <a:close/>
                  </a:path>
                </a:pathLst>
              </a:custGeom>
              <a:solidFill>
                <a:srgbClr val="F39D9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00" name="Google Shape;7994;p34">
                <a:extLst>
                  <a:ext uri="{FF2B5EF4-FFF2-40B4-BE49-F238E27FC236}">
                    <a16:creationId xmlns:a16="http://schemas.microsoft.com/office/drawing/2014/main" id="{C790E26C-D570-47F2-DFC6-058BA7916F59}"/>
                  </a:ext>
                </a:extLst>
              </p:cNvPr>
              <p:cNvSpPr/>
              <p:nvPr/>
            </p:nvSpPr>
            <p:spPr>
              <a:xfrm>
                <a:off x="818700" y="2204464"/>
                <a:ext cx="45504" cy="12717"/>
              </a:xfrm>
              <a:custGeom>
                <a:avLst/>
                <a:gdLst/>
                <a:ahLst/>
                <a:cxnLst/>
                <a:rect l="l" t="t" r="r" b="b"/>
                <a:pathLst>
                  <a:path w="823" h="230" extrusionOk="0">
                    <a:moveTo>
                      <a:pt x="754" y="1"/>
                    </a:moveTo>
                    <a:cubicBezTo>
                      <a:pt x="709" y="24"/>
                      <a:pt x="686" y="24"/>
                      <a:pt x="640" y="46"/>
                    </a:cubicBezTo>
                    <a:cubicBezTo>
                      <a:pt x="594" y="69"/>
                      <a:pt x="549" y="69"/>
                      <a:pt x="503" y="69"/>
                    </a:cubicBezTo>
                    <a:cubicBezTo>
                      <a:pt x="457" y="92"/>
                      <a:pt x="389" y="92"/>
                      <a:pt x="343" y="92"/>
                    </a:cubicBezTo>
                    <a:cubicBezTo>
                      <a:pt x="252" y="115"/>
                      <a:pt x="138" y="138"/>
                      <a:pt x="47" y="138"/>
                    </a:cubicBezTo>
                    <a:cubicBezTo>
                      <a:pt x="24" y="138"/>
                      <a:pt x="1" y="161"/>
                      <a:pt x="1" y="183"/>
                    </a:cubicBezTo>
                    <a:cubicBezTo>
                      <a:pt x="1" y="206"/>
                      <a:pt x="24" y="229"/>
                      <a:pt x="47" y="229"/>
                    </a:cubicBezTo>
                    <a:cubicBezTo>
                      <a:pt x="184" y="229"/>
                      <a:pt x="298" y="206"/>
                      <a:pt x="412" y="183"/>
                    </a:cubicBezTo>
                    <a:cubicBezTo>
                      <a:pt x="457" y="183"/>
                      <a:pt x="503" y="183"/>
                      <a:pt x="572" y="161"/>
                    </a:cubicBezTo>
                    <a:cubicBezTo>
                      <a:pt x="640" y="161"/>
                      <a:pt x="731" y="115"/>
                      <a:pt x="800" y="92"/>
                    </a:cubicBezTo>
                    <a:cubicBezTo>
                      <a:pt x="823" y="92"/>
                      <a:pt x="823" y="46"/>
                      <a:pt x="823" y="24"/>
                    </a:cubicBezTo>
                    <a:cubicBezTo>
                      <a:pt x="823" y="1"/>
                      <a:pt x="800" y="1"/>
                      <a:pt x="777" y="1"/>
                    </a:cubicBezTo>
                    <a:close/>
                  </a:path>
                </a:pathLst>
              </a:custGeom>
              <a:solidFill>
                <a:srgbClr val="DCDCD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01" name="Google Shape;7995;p34">
                <a:extLst>
                  <a:ext uri="{FF2B5EF4-FFF2-40B4-BE49-F238E27FC236}">
                    <a16:creationId xmlns:a16="http://schemas.microsoft.com/office/drawing/2014/main" id="{A37BEEF2-0CE4-26DB-EEE7-EF993F8207F3}"/>
                  </a:ext>
                </a:extLst>
              </p:cNvPr>
              <p:cNvSpPr/>
              <p:nvPr/>
            </p:nvSpPr>
            <p:spPr>
              <a:xfrm>
                <a:off x="818700" y="2199433"/>
                <a:ext cx="64468" cy="17748"/>
              </a:xfrm>
              <a:custGeom>
                <a:avLst/>
                <a:gdLst/>
                <a:ahLst/>
                <a:cxnLst/>
                <a:rect l="l" t="t" r="r" b="b"/>
                <a:pathLst>
                  <a:path w="1166" h="321" extrusionOk="0">
                    <a:moveTo>
                      <a:pt x="1119" y="0"/>
                    </a:moveTo>
                    <a:cubicBezTo>
                      <a:pt x="937" y="46"/>
                      <a:pt x="754" y="92"/>
                      <a:pt x="572" y="137"/>
                    </a:cubicBezTo>
                    <a:cubicBezTo>
                      <a:pt x="480" y="160"/>
                      <a:pt x="412" y="160"/>
                      <a:pt x="321" y="183"/>
                    </a:cubicBezTo>
                    <a:cubicBezTo>
                      <a:pt x="298" y="183"/>
                      <a:pt x="275" y="206"/>
                      <a:pt x="252" y="206"/>
                    </a:cubicBezTo>
                    <a:lnTo>
                      <a:pt x="47" y="206"/>
                    </a:lnTo>
                    <a:cubicBezTo>
                      <a:pt x="24" y="229"/>
                      <a:pt x="1" y="252"/>
                      <a:pt x="1" y="274"/>
                    </a:cubicBezTo>
                    <a:cubicBezTo>
                      <a:pt x="1" y="274"/>
                      <a:pt x="24" y="297"/>
                      <a:pt x="24" y="297"/>
                    </a:cubicBezTo>
                    <a:cubicBezTo>
                      <a:pt x="47" y="320"/>
                      <a:pt x="47" y="320"/>
                      <a:pt x="69" y="320"/>
                    </a:cubicBezTo>
                    <a:cubicBezTo>
                      <a:pt x="115" y="320"/>
                      <a:pt x="161" y="320"/>
                      <a:pt x="206" y="297"/>
                    </a:cubicBezTo>
                    <a:lnTo>
                      <a:pt x="343" y="297"/>
                    </a:lnTo>
                    <a:cubicBezTo>
                      <a:pt x="366" y="274"/>
                      <a:pt x="412" y="274"/>
                      <a:pt x="457" y="274"/>
                    </a:cubicBezTo>
                    <a:cubicBezTo>
                      <a:pt x="480" y="252"/>
                      <a:pt x="480" y="252"/>
                      <a:pt x="503" y="252"/>
                    </a:cubicBezTo>
                    <a:cubicBezTo>
                      <a:pt x="526" y="252"/>
                      <a:pt x="549" y="252"/>
                      <a:pt x="572" y="229"/>
                    </a:cubicBezTo>
                    <a:cubicBezTo>
                      <a:pt x="754" y="183"/>
                      <a:pt x="937" y="137"/>
                      <a:pt x="1119" y="92"/>
                    </a:cubicBezTo>
                    <a:cubicBezTo>
                      <a:pt x="1142" y="92"/>
                      <a:pt x="1165" y="92"/>
                      <a:pt x="1165" y="69"/>
                    </a:cubicBezTo>
                    <a:cubicBezTo>
                      <a:pt x="1165" y="69"/>
                      <a:pt x="1165" y="46"/>
                      <a:pt x="1165" y="46"/>
                    </a:cubicBezTo>
                    <a:cubicBezTo>
                      <a:pt x="1165" y="23"/>
                      <a:pt x="1165" y="23"/>
                      <a:pt x="1165" y="0"/>
                    </a:cubicBezTo>
                    <a:close/>
                  </a:path>
                </a:pathLst>
              </a:custGeom>
              <a:solidFill>
                <a:srgbClr val="DCDCD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02" name="Google Shape;7996;p34">
                <a:extLst>
                  <a:ext uri="{FF2B5EF4-FFF2-40B4-BE49-F238E27FC236}">
                    <a16:creationId xmlns:a16="http://schemas.microsoft.com/office/drawing/2014/main" id="{489DA055-D59B-74B2-A3F4-80B322CF7E3F}"/>
                  </a:ext>
                </a:extLst>
              </p:cNvPr>
              <p:cNvSpPr/>
              <p:nvPr/>
            </p:nvSpPr>
            <p:spPr>
              <a:xfrm>
                <a:off x="793487" y="2207007"/>
                <a:ext cx="17693" cy="12661"/>
              </a:xfrm>
              <a:custGeom>
                <a:avLst/>
                <a:gdLst/>
                <a:ahLst/>
                <a:cxnLst/>
                <a:rect l="l" t="t" r="r" b="b"/>
                <a:pathLst>
                  <a:path w="320" h="229" extrusionOk="0">
                    <a:moveTo>
                      <a:pt x="46" y="0"/>
                    </a:moveTo>
                    <a:cubicBezTo>
                      <a:pt x="23" y="0"/>
                      <a:pt x="23" y="0"/>
                      <a:pt x="0" y="23"/>
                    </a:cubicBezTo>
                    <a:cubicBezTo>
                      <a:pt x="0" y="46"/>
                      <a:pt x="0" y="69"/>
                      <a:pt x="23" y="92"/>
                    </a:cubicBezTo>
                    <a:cubicBezTo>
                      <a:pt x="46" y="115"/>
                      <a:pt x="92" y="137"/>
                      <a:pt x="137" y="160"/>
                    </a:cubicBezTo>
                    <a:cubicBezTo>
                      <a:pt x="160" y="183"/>
                      <a:pt x="206" y="206"/>
                      <a:pt x="252" y="229"/>
                    </a:cubicBezTo>
                    <a:cubicBezTo>
                      <a:pt x="274" y="229"/>
                      <a:pt x="297" y="229"/>
                      <a:pt x="297" y="206"/>
                    </a:cubicBezTo>
                    <a:cubicBezTo>
                      <a:pt x="320" y="183"/>
                      <a:pt x="297" y="137"/>
                      <a:pt x="274" y="137"/>
                    </a:cubicBezTo>
                    <a:cubicBezTo>
                      <a:pt x="229" y="115"/>
                      <a:pt x="183" y="92"/>
                      <a:pt x="137" y="69"/>
                    </a:cubicBezTo>
                    <a:cubicBezTo>
                      <a:pt x="115" y="46"/>
                      <a:pt x="92" y="23"/>
                      <a:pt x="69" y="23"/>
                    </a:cubicBezTo>
                    <a:cubicBezTo>
                      <a:pt x="69" y="0"/>
                      <a:pt x="69" y="0"/>
                      <a:pt x="46" y="0"/>
                    </a:cubicBezTo>
                    <a:close/>
                  </a:path>
                </a:pathLst>
              </a:custGeom>
              <a:solidFill>
                <a:srgbClr val="C7C7C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03" name="Google Shape;7997;p34">
                <a:extLst>
                  <a:ext uri="{FF2B5EF4-FFF2-40B4-BE49-F238E27FC236}">
                    <a16:creationId xmlns:a16="http://schemas.microsoft.com/office/drawing/2014/main" id="{4AFB4DE6-0BEB-5E28-869A-DBC6F9727E56}"/>
                  </a:ext>
                </a:extLst>
              </p:cNvPr>
              <p:cNvSpPr/>
              <p:nvPr/>
            </p:nvSpPr>
            <p:spPr>
              <a:xfrm>
                <a:off x="788456" y="2204464"/>
                <a:ext cx="22724" cy="16476"/>
              </a:xfrm>
              <a:custGeom>
                <a:avLst/>
                <a:gdLst/>
                <a:ahLst/>
                <a:cxnLst/>
                <a:rect l="l" t="t" r="r" b="b"/>
                <a:pathLst>
                  <a:path w="411" h="298" extrusionOk="0">
                    <a:moveTo>
                      <a:pt x="23" y="1"/>
                    </a:moveTo>
                    <a:cubicBezTo>
                      <a:pt x="0" y="24"/>
                      <a:pt x="0" y="24"/>
                      <a:pt x="0" y="46"/>
                    </a:cubicBezTo>
                    <a:cubicBezTo>
                      <a:pt x="0" y="46"/>
                      <a:pt x="0" y="69"/>
                      <a:pt x="0" y="69"/>
                    </a:cubicBezTo>
                    <a:cubicBezTo>
                      <a:pt x="0" y="92"/>
                      <a:pt x="23" y="92"/>
                      <a:pt x="23" y="115"/>
                    </a:cubicBezTo>
                    <a:cubicBezTo>
                      <a:pt x="46" y="138"/>
                      <a:pt x="69" y="161"/>
                      <a:pt x="91" y="161"/>
                    </a:cubicBezTo>
                    <a:cubicBezTo>
                      <a:pt x="137" y="183"/>
                      <a:pt x="160" y="206"/>
                      <a:pt x="206" y="229"/>
                    </a:cubicBezTo>
                    <a:cubicBezTo>
                      <a:pt x="228" y="229"/>
                      <a:pt x="251" y="252"/>
                      <a:pt x="274" y="252"/>
                    </a:cubicBezTo>
                    <a:cubicBezTo>
                      <a:pt x="274" y="275"/>
                      <a:pt x="297" y="275"/>
                      <a:pt x="297" y="275"/>
                    </a:cubicBezTo>
                    <a:cubicBezTo>
                      <a:pt x="320" y="298"/>
                      <a:pt x="343" y="298"/>
                      <a:pt x="365" y="298"/>
                    </a:cubicBezTo>
                    <a:cubicBezTo>
                      <a:pt x="388" y="298"/>
                      <a:pt x="411" y="252"/>
                      <a:pt x="411" y="229"/>
                    </a:cubicBezTo>
                    <a:cubicBezTo>
                      <a:pt x="411" y="229"/>
                      <a:pt x="388" y="206"/>
                      <a:pt x="388" y="206"/>
                    </a:cubicBezTo>
                    <a:cubicBezTo>
                      <a:pt x="365" y="183"/>
                      <a:pt x="365" y="183"/>
                      <a:pt x="343" y="183"/>
                    </a:cubicBezTo>
                    <a:cubicBezTo>
                      <a:pt x="320" y="183"/>
                      <a:pt x="297" y="161"/>
                      <a:pt x="274" y="161"/>
                    </a:cubicBezTo>
                    <a:cubicBezTo>
                      <a:pt x="228" y="138"/>
                      <a:pt x="206" y="115"/>
                      <a:pt x="183" y="92"/>
                    </a:cubicBezTo>
                    <a:cubicBezTo>
                      <a:pt x="160" y="92"/>
                      <a:pt x="137" y="69"/>
                      <a:pt x="114" y="69"/>
                    </a:cubicBezTo>
                    <a:cubicBezTo>
                      <a:pt x="114" y="46"/>
                      <a:pt x="91" y="46"/>
                      <a:pt x="91" y="24"/>
                    </a:cubicBezTo>
                    <a:lnTo>
                      <a:pt x="69" y="24"/>
                    </a:lnTo>
                    <a:cubicBezTo>
                      <a:pt x="69" y="1"/>
                      <a:pt x="69" y="1"/>
                      <a:pt x="46" y="1"/>
                    </a:cubicBezTo>
                    <a:close/>
                  </a:path>
                </a:pathLst>
              </a:custGeom>
              <a:solidFill>
                <a:srgbClr val="C7C7C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04" name="Google Shape;7998;p34">
                <a:extLst>
                  <a:ext uri="{FF2B5EF4-FFF2-40B4-BE49-F238E27FC236}">
                    <a16:creationId xmlns:a16="http://schemas.microsoft.com/office/drawing/2014/main" id="{44EDD756-E3AE-6FF4-B02F-362FC4B2DDA9}"/>
                  </a:ext>
                </a:extLst>
              </p:cNvPr>
              <p:cNvSpPr/>
              <p:nvPr/>
            </p:nvSpPr>
            <p:spPr>
              <a:xfrm>
                <a:off x="767003" y="2207007"/>
                <a:ext cx="34114" cy="17693"/>
              </a:xfrm>
              <a:custGeom>
                <a:avLst/>
                <a:gdLst/>
                <a:ahLst/>
                <a:cxnLst/>
                <a:rect l="l" t="t" r="r" b="b"/>
                <a:pathLst>
                  <a:path w="617" h="320" extrusionOk="0">
                    <a:moveTo>
                      <a:pt x="69" y="0"/>
                    </a:moveTo>
                    <a:cubicBezTo>
                      <a:pt x="46" y="0"/>
                      <a:pt x="23" y="23"/>
                      <a:pt x="23" y="23"/>
                    </a:cubicBezTo>
                    <a:cubicBezTo>
                      <a:pt x="23" y="46"/>
                      <a:pt x="0" y="46"/>
                      <a:pt x="23" y="69"/>
                    </a:cubicBezTo>
                    <a:cubicBezTo>
                      <a:pt x="23" y="69"/>
                      <a:pt x="23" y="92"/>
                      <a:pt x="23" y="92"/>
                    </a:cubicBezTo>
                    <a:cubicBezTo>
                      <a:pt x="46" y="115"/>
                      <a:pt x="69" y="137"/>
                      <a:pt x="91" y="160"/>
                    </a:cubicBezTo>
                    <a:cubicBezTo>
                      <a:pt x="137" y="183"/>
                      <a:pt x="160" y="206"/>
                      <a:pt x="206" y="229"/>
                    </a:cubicBezTo>
                    <a:cubicBezTo>
                      <a:pt x="251" y="252"/>
                      <a:pt x="297" y="274"/>
                      <a:pt x="343" y="274"/>
                    </a:cubicBezTo>
                    <a:cubicBezTo>
                      <a:pt x="365" y="297"/>
                      <a:pt x="411" y="297"/>
                      <a:pt x="434" y="320"/>
                    </a:cubicBezTo>
                    <a:lnTo>
                      <a:pt x="571" y="320"/>
                    </a:lnTo>
                    <a:cubicBezTo>
                      <a:pt x="571" y="320"/>
                      <a:pt x="594" y="320"/>
                      <a:pt x="594" y="297"/>
                    </a:cubicBezTo>
                    <a:cubicBezTo>
                      <a:pt x="616" y="297"/>
                      <a:pt x="616" y="274"/>
                      <a:pt x="616" y="252"/>
                    </a:cubicBezTo>
                    <a:cubicBezTo>
                      <a:pt x="616" y="229"/>
                      <a:pt x="594" y="206"/>
                      <a:pt x="548" y="206"/>
                    </a:cubicBezTo>
                    <a:lnTo>
                      <a:pt x="434" y="206"/>
                    </a:lnTo>
                    <a:cubicBezTo>
                      <a:pt x="411" y="206"/>
                      <a:pt x="388" y="206"/>
                      <a:pt x="388" y="183"/>
                    </a:cubicBezTo>
                    <a:lnTo>
                      <a:pt x="343" y="183"/>
                    </a:lnTo>
                    <a:cubicBezTo>
                      <a:pt x="320" y="160"/>
                      <a:pt x="297" y="160"/>
                      <a:pt x="297" y="160"/>
                    </a:cubicBezTo>
                    <a:cubicBezTo>
                      <a:pt x="251" y="137"/>
                      <a:pt x="206" y="115"/>
                      <a:pt x="183" y="92"/>
                    </a:cubicBezTo>
                    <a:cubicBezTo>
                      <a:pt x="160" y="92"/>
                      <a:pt x="160" y="69"/>
                      <a:pt x="137" y="69"/>
                    </a:cubicBezTo>
                    <a:cubicBezTo>
                      <a:pt x="114" y="46"/>
                      <a:pt x="114" y="46"/>
                      <a:pt x="91" y="23"/>
                    </a:cubicBezTo>
                    <a:cubicBezTo>
                      <a:pt x="91" y="23"/>
                      <a:pt x="69" y="0"/>
                      <a:pt x="69" y="0"/>
                    </a:cubicBezTo>
                    <a:close/>
                  </a:path>
                </a:pathLst>
              </a:custGeom>
              <a:solidFill>
                <a:srgbClr val="C7C7C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05" name="Google Shape;7999;p34">
                <a:extLst>
                  <a:ext uri="{FF2B5EF4-FFF2-40B4-BE49-F238E27FC236}">
                    <a16:creationId xmlns:a16="http://schemas.microsoft.com/office/drawing/2014/main" id="{E852AC1A-2DD4-7145-AA98-21CF9EA00FF1}"/>
                  </a:ext>
                </a:extLst>
              </p:cNvPr>
              <p:cNvSpPr/>
              <p:nvPr/>
            </p:nvSpPr>
            <p:spPr>
              <a:xfrm>
                <a:off x="787184" y="2155255"/>
                <a:ext cx="39145" cy="70716"/>
              </a:xfrm>
              <a:custGeom>
                <a:avLst/>
                <a:gdLst/>
                <a:ahLst/>
                <a:cxnLst/>
                <a:rect l="l" t="t" r="r" b="b"/>
                <a:pathLst>
                  <a:path w="708" h="1279" extrusionOk="0">
                    <a:moveTo>
                      <a:pt x="114" y="1"/>
                    </a:moveTo>
                    <a:cubicBezTo>
                      <a:pt x="92" y="1"/>
                      <a:pt x="69" y="23"/>
                      <a:pt x="46" y="46"/>
                    </a:cubicBezTo>
                    <a:cubicBezTo>
                      <a:pt x="46" y="92"/>
                      <a:pt x="23" y="138"/>
                      <a:pt x="23" y="160"/>
                    </a:cubicBezTo>
                    <a:cubicBezTo>
                      <a:pt x="23" y="206"/>
                      <a:pt x="0" y="252"/>
                      <a:pt x="0" y="274"/>
                    </a:cubicBezTo>
                    <a:cubicBezTo>
                      <a:pt x="0" y="320"/>
                      <a:pt x="0" y="366"/>
                      <a:pt x="0" y="411"/>
                    </a:cubicBezTo>
                    <a:cubicBezTo>
                      <a:pt x="0" y="457"/>
                      <a:pt x="23" y="480"/>
                      <a:pt x="23" y="503"/>
                    </a:cubicBezTo>
                    <a:cubicBezTo>
                      <a:pt x="23" y="526"/>
                      <a:pt x="23" y="571"/>
                      <a:pt x="46" y="617"/>
                    </a:cubicBezTo>
                    <a:cubicBezTo>
                      <a:pt x="46" y="663"/>
                      <a:pt x="69" y="708"/>
                      <a:pt x="92" y="777"/>
                    </a:cubicBezTo>
                    <a:cubicBezTo>
                      <a:pt x="114" y="822"/>
                      <a:pt x="137" y="868"/>
                      <a:pt x="183" y="914"/>
                    </a:cubicBezTo>
                    <a:cubicBezTo>
                      <a:pt x="206" y="959"/>
                      <a:pt x="229" y="1005"/>
                      <a:pt x="274" y="1051"/>
                    </a:cubicBezTo>
                    <a:cubicBezTo>
                      <a:pt x="297" y="1096"/>
                      <a:pt x="343" y="1119"/>
                      <a:pt x="388" y="1165"/>
                    </a:cubicBezTo>
                    <a:cubicBezTo>
                      <a:pt x="411" y="1188"/>
                      <a:pt x="434" y="1210"/>
                      <a:pt x="457" y="1233"/>
                    </a:cubicBezTo>
                    <a:cubicBezTo>
                      <a:pt x="480" y="1233"/>
                      <a:pt x="503" y="1256"/>
                      <a:pt x="525" y="1256"/>
                    </a:cubicBezTo>
                    <a:cubicBezTo>
                      <a:pt x="548" y="1279"/>
                      <a:pt x="571" y="1279"/>
                      <a:pt x="617" y="1279"/>
                    </a:cubicBezTo>
                    <a:cubicBezTo>
                      <a:pt x="662" y="1279"/>
                      <a:pt x="685" y="1233"/>
                      <a:pt x="708" y="1188"/>
                    </a:cubicBezTo>
                    <a:cubicBezTo>
                      <a:pt x="708" y="1165"/>
                      <a:pt x="708" y="1165"/>
                      <a:pt x="708" y="1142"/>
                    </a:cubicBezTo>
                    <a:cubicBezTo>
                      <a:pt x="685" y="1119"/>
                      <a:pt x="662" y="1096"/>
                      <a:pt x="639" y="1073"/>
                    </a:cubicBezTo>
                    <a:cubicBezTo>
                      <a:pt x="617" y="1073"/>
                      <a:pt x="617" y="1051"/>
                      <a:pt x="594" y="1051"/>
                    </a:cubicBezTo>
                    <a:cubicBezTo>
                      <a:pt x="548" y="1028"/>
                      <a:pt x="503" y="982"/>
                      <a:pt x="457" y="936"/>
                    </a:cubicBezTo>
                    <a:cubicBezTo>
                      <a:pt x="411" y="891"/>
                      <a:pt x="388" y="845"/>
                      <a:pt x="343" y="777"/>
                    </a:cubicBezTo>
                    <a:cubicBezTo>
                      <a:pt x="320" y="731"/>
                      <a:pt x="274" y="685"/>
                      <a:pt x="251" y="640"/>
                    </a:cubicBezTo>
                    <a:cubicBezTo>
                      <a:pt x="206" y="548"/>
                      <a:pt x="183" y="480"/>
                      <a:pt x="160" y="389"/>
                    </a:cubicBezTo>
                    <a:cubicBezTo>
                      <a:pt x="160" y="320"/>
                      <a:pt x="137" y="252"/>
                      <a:pt x="160" y="183"/>
                    </a:cubicBezTo>
                    <a:cubicBezTo>
                      <a:pt x="160" y="138"/>
                      <a:pt x="160" y="115"/>
                      <a:pt x="183" y="69"/>
                    </a:cubicBezTo>
                    <a:cubicBezTo>
                      <a:pt x="183" y="46"/>
                      <a:pt x="160" y="23"/>
                      <a:pt x="137" y="1"/>
                    </a:cubicBezTo>
                    <a:close/>
                  </a:path>
                </a:pathLst>
              </a:custGeom>
              <a:solidFill>
                <a:srgbClr val="C7C7C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06" name="Google Shape;8000;p34">
                <a:extLst>
                  <a:ext uri="{FF2B5EF4-FFF2-40B4-BE49-F238E27FC236}">
                    <a16:creationId xmlns:a16="http://schemas.microsoft.com/office/drawing/2014/main" id="{A722B9DF-41A3-D05A-37CF-76EADBE00483}"/>
                  </a:ext>
                </a:extLst>
              </p:cNvPr>
              <p:cNvSpPr/>
              <p:nvPr/>
            </p:nvSpPr>
            <p:spPr>
              <a:xfrm>
                <a:off x="392188" y="838951"/>
                <a:ext cx="141377" cy="116164"/>
              </a:xfrm>
              <a:custGeom>
                <a:avLst/>
                <a:gdLst/>
                <a:ahLst/>
                <a:cxnLst/>
                <a:rect l="l" t="t" r="r" b="b"/>
                <a:pathLst>
                  <a:path w="2557" h="2101" extrusionOk="0">
                    <a:moveTo>
                      <a:pt x="137" y="1"/>
                    </a:moveTo>
                    <a:cubicBezTo>
                      <a:pt x="91" y="1"/>
                      <a:pt x="46" y="24"/>
                      <a:pt x="46" y="69"/>
                    </a:cubicBezTo>
                    <a:cubicBezTo>
                      <a:pt x="0" y="138"/>
                      <a:pt x="23" y="206"/>
                      <a:pt x="91" y="229"/>
                    </a:cubicBezTo>
                    <a:cubicBezTo>
                      <a:pt x="160" y="275"/>
                      <a:pt x="251" y="298"/>
                      <a:pt x="342" y="343"/>
                    </a:cubicBezTo>
                    <a:cubicBezTo>
                      <a:pt x="411" y="389"/>
                      <a:pt x="502" y="435"/>
                      <a:pt x="571" y="480"/>
                    </a:cubicBezTo>
                    <a:cubicBezTo>
                      <a:pt x="662" y="549"/>
                      <a:pt x="753" y="617"/>
                      <a:pt x="845" y="686"/>
                    </a:cubicBezTo>
                    <a:cubicBezTo>
                      <a:pt x="936" y="754"/>
                      <a:pt x="1004" y="823"/>
                      <a:pt x="1073" y="891"/>
                    </a:cubicBezTo>
                    <a:cubicBezTo>
                      <a:pt x="1255" y="1051"/>
                      <a:pt x="1438" y="1211"/>
                      <a:pt x="1598" y="1370"/>
                    </a:cubicBezTo>
                    <a:cubicBezTo>
                      <a:pt x="1689" y="1507"/>
                      <a:pt x="1780" y="1621"/>
                      <a:pt x="1872" y="1736"/>
                    </a:cubicBezTo>
                    <a:cubicBezTo>
                      <a:pt x="1917" y="1804"/>
                      <a:pt x="1963" y="1850"/>
                      <a:pt x="2009" y="1918"/>
                    </a:cubicBezTo>
                    <a:cubicBezTo>
                      <a:pt x="2031" y="1941"/>
                      <a:pt x="2054" y="1964"/>
                      <a:pt x="2077" y="1987"/>
                    </a:cubicBezTo>
                    <a:cubicBezTo>
                      <a:pt x="2100" y="2032"/>
                      <a:pt x="2146" y="2101"/>
                      <a:pt x="2214" y="2101"/>
                    </a:cubicBezTo>
                    <a:lnTo>
                      <a:pt x="2283" y="2101"/>
                    </a:lnTo>
                    <a:cubicBezTo>
                      <a:pt x="2328" y="2078"/>
                      <a:pt x="2351" y="2055"/>
                      <a:pt x="2374" y="2032"/>
                    </a:cubicBezTo>
                    <a:cubicBezTo>
                      <a:pt x="2374" y="2009"/>
                      <a:pt x="2397" y="1987"/>
                      <a:pt x="2397" y="1964"/>
                    </a:cubicBezTo>
                    <a:cubicBezTo>
                      <a:pt x="2442" y="1941"/>
                      <a:pt x="2488" y="1918"/>
                      <a:pt x="2511" y="1873"/>
                    </a:cubicBezTo>
                    <a:cubicBezTo>
                      <a:pt x="2556" y="1804"/>
                      <a:pt x="2534" y="1736"/>
                      <a:pt x="2511" y="1667"/>
                    </a:cubicBezTo>
                    <a:cubicBezTo>
                      <a:pt x="2511" y="1644"/>
                      <a:pt x="2488" y="1621"/>
                      <a:pt x="2488" y="1599"/>
                    </a:cubicBezTo>
                    <a:cubicBezTo>
                      <a:pt x="2511" y="1576"/>
                      <a:pt x="2556" y="1530"/>
                      <a:pt x="2534" y="1484"/>
                    </a:cubicBezTo>
                    <a:cubicBezTo>
                      <a:pt x="2534" y="1462"/>
                      <a:pt x="2534" y="1439"/>
                      <a:pt x="2511" y="1416"/>
                    </a:cubicBezTo>
                    <a:cubicBezTo>
                      <a:pt x="2511" y="1416"/>
                      <a:pt x="2511" y="1393"/>
                      <a:pt x="2488" y="1370"/>
                    </a:cubicBezTo>
                    <a:cubicBezTo>
                      <a:pt x="2488" y="1348"/>
                      <a:pt x="2465" y="1325"/>
                      <a:pt x="2442" y="1302"/>
                    </a:cubicBezTo>
                    <a:cubicBezTo>
                      <a:pt x="2420" y="1279"/>
                      <a:pt x="2397" y="1256"/>
                      <a:pt x="2351" y="1211"/>
                    </a:cubicBezTo>
                    <a:cubicBezTo>
                      <a:pt x="2283" y="1142"/>
                      <a:pt x="2214" y="1096"/>
                      <a:pt x="2123" y="1028"/>
                    </a:cubicBezTo>
                    <a:cubicBezTo>
                      <a:pt x="2054" y="960"/>
                      <a:pt x="1986" y="891"/>
                      <a:pt x="1895" y="823"/>
                    </a:cubicBezTo>
                    <a:cubicBezTo>
                      <a:pt x="1872" y="823"/>
                      <a:pt x="1872" y="800"/>
                      <a:pt x="1849" y="777"/>
                    </a:cubicBezTo>
                    <a:cubicBezTo>
                      <a:pt x="1803" y="754"/>
                      <a:pt x="1780" y="731"/>
                      <a:pt x="1735" y="708"/>
                    </a:cubicBezTo>
                    <a:cubicBezTo>
                      <a:pt x="1712" y="686"/>
                      <a:pt x="1689" y="663"/>
                      <a:pt x="1666" y="640"/>
                    </a:cubicBezTo>
                    <a:cubicBezTo>
                      <a:pt x="1651" y="640"/>
                      <a:pt x="1626" y="630"/>
                      <a:pt x="1604" y="630"/>
                    </a:cubicBezTo>
                    <a:cubicBezTo>
                      <a:pt x="1593" y="630"/>
                      <a:pt x="1583" y="632"/>
                      <a:pt x="1575" y="640"/>
                    </a:cubicBezTo>
                    <a:cubicBezTo>
                      <a:pt x="1484" y="549"/>
                      <a:pt x="1392" y="480"/>
                      <a:pt x="1278" y="412"/>
                    </a:cubicBezTo>
                    <a:cubicBezTo>
                      <a:pt x="1210" y="343"/>
                      <a:pt x="1118" y="298"/>
                      <a:pt x="1027" y="252"/>
                    </a:cubicBezTo>
                    <a:cubicBezTo>
                      <a:pt x="936" y="183"/>
                      <a:pt x="845" y="138"/>
                      <a:pt x="753" y="69"/>
                    </a:cubicBezTo>
                    <a:cubicBezTo>
                      <a:pt x="730" y="69"/>
                      <a:pt x="685" y="46"/>
                      <a:pt x="639" y="24"/>
                    </a:cubicBezTo>
                    <a:cubicBezTo>
                      <a:pt x="616" y="24"/>
                      <a:pt x="571" y="24"/>
                      <a:pt x="548" y="46"/>
                    </a:cubicBezTo>
                    <a:cubicBezTo>
                      <a:pt x="525" y="69"/>
                      <a:pt x="502" y="115"/>
                      <a:pt x="502" y="161"/>
                    </a:cubicBezTo>
                    <a:cubicBezTo>
                      <a:pt x="457" y="138"/>
                      <a:pt x="434" y="138"/>
                      <a:pt x="411" y="115"/>
                    </a:cubicBezTo>
                    <a:cubicBezTo>
                      <a:pt x="320" y="92"/>
                      <a:pt x="251" y="69"/>
                      <a:pt x="183" y="24"/>
                    </a:cubicBezTo>
                    <a:cubicBezTo>
                      <a:pt x="183" y="24"/>
                      <a:pt x="160" y="1"/>
                      <a:pt x="137" y="1"/>
                    </a:cubicBezTo>
                    <a:close/>
                  </a:path>
                </a:pathLst>
              </a:custGeom>
              <a:solidFill>
                <a:srgbClr val="5959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07" name="Google Shape;8001;p34">
                <a:extLst>
                  <a:ext uri="{FF2B5EF4-FFF2-40B4-BE49-F238E27FC236}">
                    <a16:creationId xmlns:a16="http://schemas.microsoft.com/office/drawing/2014/main" id="{0756C2A7-467A-120E-2643-138DC81CF037}"/>
                  </a:ext>
                </a:extLst>
              </p:cNvPr>
              <p:cNvSpPr/>
              <p:nvPr/>
            </p:nvSpPr>
            <p:spPr>
              <a:xfrm>
                <a:off x="407282" y="873065"/>
                <a:ext cx="68228" cy="72098"/>
              </a:xfrm>
              <a:custGeom>
                <a:avLst/>
                <a:gdLst/>
                <a:ahLst/>
                <a:cxnLst/>
                <a:rect l="l" t="t" r="r" b="b"/>
                <a:pathLst>
                  <a:path w="1234" h="1304" extrusionOk="0">
                    <a:moveTo>
                      <a:pt x="943" y="800"/>
                    </a:moveTo>
                    <a:cubicBezTo>
                      <a:pt x="948" y="807"/>
                      <a:pt x="954" y="814"/>
                      <a:pt x="960" y="822"/>
                    </a:cubicBezTo>
                    <a:cubicBezTo>
                      <a:pt x="960" y="822"/>
                      <a:pt x="960" y="803"/>
                      <a:pt x="943" y="800"/>
                    </a:cubicBezTo>
                    <a:close/>
                    <a:moveTo>
                      <a:pt x="69" y="0"/>
                    </a:moveTo>
                    <a:cubicBezTo>
                      <a:pt x="47" y="0"/>
                      <a:pt x="24" y="0"/>
                      <a:pt x="24" y="23"/>
                    </a:cubicBezTo>
                    <a:cubicBezTo>
                      <a:pt x="1" y="69"/>
                      <a:pt x="1" y="114"/>
                      <a:pt x="24" y="137"/>
                    </a:cubicBezTo>
                    <a:cubicBezTo>
                      <a:pt x="92" y="183"/>
                      <a:pt x="138" y="228"/>
                      <a:pt x="206" y="297"/>
                    </a:cubicBezTo>
                    <a:cubicBezTo>
                      <a:pt x="252" y="320"/>
                      <a:pt x="298" y="388"/>
                      <a:pt x="343" y="434"/>
                    </a:cubicBezTo>
                    <a:cubicBezTo>
                      <a:pt x="435" y="525"/>
                      <a:pt x="526" y="616"/>
                      <a:pt x="617" y="708"/>
                    </a:cubicBezTo>
                    <a:cubicBezTo>
                      <a:pt x="617" y="708"/>
                      <a:pt x="617" y="731"/>
                      <a:pt x="617" y="731"/>
                    </a:cubicBezTo>
                    <a:cubicBezTo>
                      <a:pt x="709" y="822"/>
                      <a:pt x="777" y="890"/>
                      <a:pt x="845" y="1004"/>
                    </a:cubicBezTo>
                    <a:cubicBezTo>
                      <a:pt x="868" y="1027"/>
                      <a:pt x="914" y="1073"/>
                      <a:pt x="937" y="1119"/>
                    </a:cubicBezTo>
                    <a:cubicBezTo>
                      <a:pt x="982" y="1187"/>
                      <a:pt x="1005" y="1233"/>
                      <a:pt x="1051" y="1278"/>
                    </a:cubicBezTo>
                    <a:cubicBezTo>
                      <a:pt x="1068" y="1296"/>
                      <a:pt x="1089" y="1303"/>
                      <a:pt x="1111" y="1303"/>
                    </a:cubicBezTo>
                    <a:cubicBezTo>
                      <a:pt x="1146" y="1303"/>
                      <a:pt x="1182" y="1284"/>
                      <a:pt x="1211" y="1256"/>
                    </a:cubicBezTo>
                    <a:cubicBezTo>
                      <a:pt x="1233" y="1233"/>
                      <a:pt x="1233" y="1210"/>
                      <a:pt x="1233" y="1187"/>
                    </a:cubicBezTo>
                    <a:cubicBezTo>
                      <a:pt x="1233" y="1164"/>
                      <a:pt x="1233" y="1141"/>
                      <a:pt x="1211" y="1119"/>
                    </a:cubicBezTo>
                    <a:cubicBezTo>
                      <a:pt x="1165" y="1073"/>
                      <a:pt x="1119" y="1027"/>
                      <a:pt x="1097" y="959"/>
                    </a:cubicBezTo>
                    <a:cubicBezTo>
                      <a:pt x="1028" y="913"/>
                      <a:pt x="982" y="845"/>
                      <a:pt x="937" y="799"/>
                    </a:cubicBezTo>
                    <a:cubicBezTo>
                      <a:pt x="939" y="799"/>
                      <a:pt x="941" y="799"/>
                      <a:pt x="943" y="800"/>
                    </a:cubicBezTo>
                    <a:lnTo>
                      <a:pt x="943" y="800"/>
                    </a:lnTo>
                    <a:cubicBezTo>
                      <a:pt x="880" y="719"/>
                      <a:pt x="817" y="656"/>
                      <a:pt x="754" y="594"/>
                    </a:cubicBezTo>
                    <a:cubicBezTo>
                      <a:pt x="686" y="525"/>
                      <a:pt x="617" y="457"/>
                      <a:pt x="549" y="411"/>
                    </a:cubicBezTo>
                    <a:cubicBezTo>
                      <a:pt x="480" y="343"/>
                      <a:pt x="412" y="274"/>
                      <a:pt x="343" y="206"/>
                    </a:cubicBezTo>
                    <a:cubicBezTo>
                      <a:pt x="275" y="160"/>
                      <a:pt x="206" y="91"/>
                      <a:pt x="115" y="23"/>
                    </a:cubicBezTo>
                    <a:cubicBezTo>
                      <a:pt x="115" y="0"/>
                      <a:pt x="92" y="0"/>
                      <a:pt x="69" y="0"/>
                    </a:cubicBezTo>
                    <a:close/>
                  </a:path>
                </a:pathLst>
              </a:custGeom>
              <a:solidFill>
                <a:srgbClr val="5959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08" name="Google Shape;8002;p34">
                <a:extLst>
                  <a:ext uri="{FF2B5EF4-FFF2-40B4-BE49-F238E27FC236}">
                    <a16:creationId xmlns:a16="http://schemas.microsoft.com/office/drawing/2014/main" id="{FAB234AC-4951-277F-9CE1-EA9A48D1D0FA}"/>
                  </a:ext>
                </a:extLst>
              </p:cNvPr>
              <p:cNvSpPr/>
              <p:nvPr/>
            </p:nvSpPr>
            <p:spPr>
              <a:xfrm>
                <a:off x="817483" y="2200704"/>
                <a:ext cx="494735" cy="269318"/>
              </a:xfrm>
              <a:custGeom>
                <a:avLst/>
                <a:gdLst/>
                <a:ahLst/>
                <a:cxnLst/>
                <a:rect l="l" t="t" r="r" b="b"/>
                <a:pathLst>
                  <a:path w="8948" h="4871" extrusionOk="0">
                    <a:moveTo>
                      <a:pt x="8605" y="0"/>
                    </a:moveTo>
                    <a:cubicBezTo>
                      <a:pt x="8628" y="46"/>
                      <a:pt x="8651" y="92"/>
                      <a:pt x="8651" y="137"/>
                    </a:cubicBezTo>
                    <a:cubicBezTo>
                      <a:pt x="8674" y="183"/>
                      <a:pt x="8674" y="206"/>
                      <a:pt x="8674" y="229"/>
                    </a:cubicBezTo>
                    <a:lnTo>
                      <a:pt x="8697" y="274"/>
                    </a:lnTo>
                    <a:cubicBezTo>
                      <a:pt x="8697" y="297"/>
                      <a:pt x="8697" y="320"/>
                      <a:pt x="8697" y="343"/>
                    </a:cubicBezTo>
                    <a:cubicBezTo>
                      <a:pt x="8697" y="343"/>
                      <a:pt x="8697" y="343"/>
                      <a:pt x="8697" y="366"/>
                    </a:cubicBezTo>
                    <a:cubicBezTo>
                      <a:pt x="8719" y="411"/>
                      <a:pt x="8719" y="434"/>
                      <a:pt x="8742" y="480"/>
                    </a:cubicBezTo>
                    <a:cubicBezTo>
                      <a:pt x="8742" y="502"/>
                      <a:pt x="8742" y="502"/>
                      <a:pt x="8742" y="502"/>
                    </a:cubicBezTo>
                    <a:cubicBezTo>
                      <a:pt x="8742" y="548"/>
                      <a:pt x="8742" y="594"/>
                      <a:pt x="8742" y="639"/>
                    </a:cubicBezTo>
                    <a:cubicBezTo>
                      <a:pt x="8742" y="662"/>
                      <a:pt x="8742" y="685"/>
                      <a:pt x="8742" y="708"/>
                    </a:cubicBezTo>
                    <a:cubicBezTo>
                      <a:pt x="8742" y="708"/>
                      <a:pt x="8742" y="731"/>
                      <a:pt x="8742" y="731"/>
                    </a:cubicBezTo>
                    <a:cubicBezTo>
                      <a:pt x="8742" y="754"/>
                      <a:pt x="8719" y="754"/>
                      <a:pt x="8719" y="776"/>
                    </a:cubicBezTo>
                    <a:cubicBezTo>
                      <a:pt x="8719" y="799"/>
                      <a:pt x="8719" y="822"/>
                      <a:pt x="8719" y="845"/>
                    </a:cubicBezTo>
                    <a:cubicBezTo>
                      <a:pt x="8719" y="845"/>
                      <a:pt x="8697" y="868"/>
                      <a:pt x="8697" y="868"/>
                    </a:cubicBezTo>
                    <a:cubicBezTo>
                      <a:pt x="8674" y="959"/>
                      <a:pt x="8628" y="1050"/>
                      <a:pt x="8582" y="1142"/>
                    </a:cubicBezTo>
                    <a:cubicBezTo>
                      <a:pt x="8468" y="1370"/>
                      <a:pt x="8309" y="1575"/>
                      <a:pt x="8149" y="1758"/>
                    </a:cubicBezTo>
                    <a:cubicBezTo>
                      <a:pt x="7692" y="2237"/>
                      <a:pt x="7144" y="2625"/>
                      <a:pt x="6597" y="2990"/>
                    </a:cubicBezTo>
                    <a:cubicBezTo>
                      <a:pt x="6140" y="3264"/>
                      <a:pt x="5684" y="3515"/>
                      <a:pt x="5204" y="3744"/>
                    </a:cubicBezTo>
                    <a:cubicBezTo>
                      <a:pt x="4702" y="3972"/>
                      <a:pt x="4177" y="4155"/>
                      <a:pt x="3652" y="4314"/>
                    </a:cubicBezTo>
                    <a:cubicBezTo>
                      <a:pt x="3013" y="4520"/>
                      <a:pt x="2351" y="4657"/>
                      <a:pt x="1689" y="4679"/>
                    </a:cubicBezTo>
                    <a:cubicBezTo>
                      <a:pt x="1415" y="4679"/>
                      <a:pt x="1141" y="4679"/>
                      <a:pt x="868" y="4611"/>
                    </a:cubicBezTo>
                    <a:lnTo>
                      <a:pt x="890" y="4611"/>
                    </a:lnTo>
                    <a:cubicBezTo>
                      <a:pt x="776" y="4588"/>
                      <a:pt x="662" y="4543"/>
                      <a:pt x="548" y="4497"/>
                    </a:cubicBezTo>
                    <a:cubicBezTo>
                      <a:pt x="502" y="4451"/>
                      <a:pt x="434" y="4428"/>
                      <a:pt x="388" y="4383"/>
                    </a:cubicBezTo>
                    <a:cubicBezTo>
                      <a:pt x="388" y="4360"/>
                      <a:pt x="388" y="4360"/>
                      <a:pt x="388" y="4360"/>
                    </a:cubicBezTo>
                    <a:cubicBezTo>
                      <a:pt x="297" y="4314"/>
                      <a:pt x="228" y="4246"/>
                      <a:pt x="183" y="4155"/>
                    </a:cubicBezTo>
                    <a:cubicBezTo>
                      <a:pt x="137" y="4109"/>
                      <a:pt x="91" y="4063"/>
                      <a:pt x="69" y="4018"/>
                    </a:cubicBezTo>
                    <a:cubicBezTo>
                      <a:pt x="46" y="3995"/>
                      <a:pt x="23" y="3972"/>
                      <a:pt x="23" y="3949"/>
                    </a:cubicBezTo>
                    <a:cubicBezTo>
                      <a:pt x="23" y="3926"/>
                      <a:pt x="0" y="3926"/>
                      <a:pt x="0" y="3926"/>
                    </a:cubicBezTo>
                    <a:cubicBezTo>
                      <a:pt x="0" y="3972"/>
                      <a:pt x="0" y="4018"/>
                      <a:pt x="0" y="4063"/>
                    </a:cubicBezTo>
                    <a:cubicBezTo>
                      <a:pt x="23" y="4109"/>
                      <a:pt x="23" y="4155"/>
                      <a:pt x="46" y="4200"/>
                    </a:cubicBezTo>
                    <a:cubicBezTo>
                      <a:pt x="69" y="4269"/>
                      <a:pt x="91" y="4314"/>
                      <a:pt x="114" y="4337"/>
                    </a:cubicBezTo>
                    <a:cubicBezTo>
                      <a:pt x="160" y="4406"/>
                      <a:pt x="183" y="4451"/>
                      <a:pt x="251" y="4497"/>
                    </a:cubicBezTo>
                    <a:cubicBezTo>
                      <a:pt x="411" y="4657"/>
                      <a:pt x="639" y="4748"/>
                      <a:pt x="845" y="4794"/>
                    </a:cubicBezTo>
                    <a:cubicBezTo>
                      <a:pt x="1033" y="4845"/>
                      <a:pt x="1221" y="4871"/>
                      <a:pt x="1419" y="4871"/>
                    </a:cubicBezTo>
                    <a:cubicBezTo>
                      <a:pt x="1485" y="4871"/>
                      <a:pt x="1552" y="4868"/>
                      <a:pt x="1621" y="4862"/>
                    </a:cubicBezTo>
                    <a:cubicBezTo>
                      <a:pt x="1872" y="4862"/>
                      <a:pt x="2123" y="4839"/>
                      <a:pt x="2397" y="4816"/>
                    </a:cubicBezTo>
                    <a:cubicBezTo>
                      <a:pt x="2945" y="4725"/>
                      <a:pt x="3492" y="4588"/>
                      <a:pt x="4017" y="4406"/>
                    </a:cubicBezTo>
                    <a:cubicBezTo>
                      <a:pt x="4565" y="4223"/>
                      <a:pt x="5090" y="4018"/>
                      <a:pt x="5592" y="3766"/>
                    </a:cubicBezTo>
                    <a:cubicBezTo>
                      <a:pt x="6049" y="3538"/>
                      <a:pt x="6460" y="3310"/>
                      <a:pt x="6893" y="3036"/>
                    </a:cubicBezTo>
                    <a:cubicBezTo>
                      <a:pt x="7304" y="2762"/>
                      <a:pt x="7692" y="2465"/>
                      <a:pt x="8057" y="2123"/>
                    </a:cubicBezTo>
                    <a:cubicBezTo>
                      <a:pt x="8217" y="1963"/>
                      <a:pt x="8377" y="1781"/>
                      <a:pt x="8514" y="1598"/>
                    </a:cubicBezTo>
                    <a:cubicBezTo>
                      <a:pt x="8674" y="1415"/>
                      <a:pt x="8788" y="1210"/>
                      <a:pt x="8856" y="1005"/>
                    </a:cubicBezTo>
                    <a:cubicBezTo>
                      <a:pt x="8902" y="890"/>
                      <a:pt x="8925" y="776"/>
                      <a:pt x="8925" y="685"/>
                    </a:cubicBezTo>
                    <a:cubicBezTo>
                      <a:pt x="8948" y="617"/>
                      <a:pt x="8925" y="548"/>
                      <a:pt x="8925" y="502"/>
                    </a:cubicBezTo>
                    <a:cubicBezTo>
                      <a:pt x="8925" y="457"/>
                      <a:pt x="8902" y="388"/>
                      <a:pt x="8879" y="343"/>
                    </a:cubicBezTo>
                    <a:cubicBezTo>
                      <a:pt x="8856" y="251"/>
                      <a:pt x="8788" y="160"/>
                      <a:pt x="8719" y="69"/>
                    </a:cubicBezTo>
                    <a:cubicBezTo>
                      <a:pt x="8674" y="46"/>
                      <a:pt x="8651" y="23"/>
                      <a:pt x="8605" y="0"/>
                    </a:cubicBezTo>
                    <a:close/>
                  </a:path>
                </a:pathLst>
              </a:custGeom>
              <a:solidFill>
                <a:srgbClr val="FB897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09" name="Google Shape;8003;p34">
                <a:extLst>
                  <a:ext uri="{FF2B5EF4-FFF2-40B4-BE49-F238E27FC236}">
                    <a16:creationId xmlns:a16="http://schemas.microsoft.com/office/drawing/2014/main" id="{5C58DE2A-4C8E-F180-2570-AFA85030AE77}"/>
                  </a:ext>
                </a:extLst>
              </p:cNvPr>
              <p:cNvSpPr/>
              <p:nvPr/>
            </p:nvSpPr>
            <p:spPr>
              <a:xfrm>
                <a:off x="1182181" y="2364752"/>
                <a:ext cx="1327" cy="1327"/>
              </a:xfrm>
              <a:custGeom>
                <a:avLst/>
                <a:gdLst/>
                <a:ahLst/>
                <a:cxnLst/>
                <a:rect l="l" t="t" r="r" b="b"/>
                <a:pathLst>
                  <a:path w="24" h="24" extrusionOk="0">
                    <a:moveTo>
                      <a:pt x="1" y="23"/>
                    </a:moveTo>
                    <a:cubicBezTo>
                      <a:pt x="1" y="23"/>
                      <a:pt x="1" y="1"/>
                      <a:pt x="23" y="1"/>
                    </a:cubicBezTo>
                    <a:cubicBezTo>
                      <a:pt x="1" y="1"/>
                      <a:pt x="1" y="23"/>
                      <a:pt x="1" y="23"/>
                    </a:cubicBezTo>
                    <a:close/>
                  </a:path>
                </a:pathLst>
              </a:custGeom>
              <a:solidFill>
                <a:srgbClr val="FB897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10" name="Google Shape;8004;p34">
                <a:extLst>
                  <a:ext uri="{FF2B5EF4-FFF2-40B4-BE49-F238E27FC236}">
                    <a16:creationId xmlns:a16="http://schemas.microsoft.com/office/drawing/2014/main" id="{A84D08FF-9E90-BD51-74C0-B2ECA9C714F0}"/>
                  </a:ext>
                </a:extLst>
              </p:cNvPr>
              <p:cNvSpPr/>
              <p:nvPr/>
            </p:nvSpPr>
            <p:spPr>
              <a:xfrm>
                <a:off x="1019405" y="2439228"/>
                <a:ext cx="55" cy="5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B897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11" name="Google Shape;8005;p34">
                <a:extLst>
                  <a:ext uri="{FF2B5EF4-FFF2-40B4-BE49-F238E27FC236}">
                    <a16:creationId xmlns:a16="http://schemas.microsoft.com/office/drawing/2014/main" id="{33A03081-123B-37EF-74C6-13648D68D8A9}"/>
                  </a:ext>
                </a:extLst>
              </p:cNvPr>
              <p:cNvSpPr/>
              <p:nvPr/>
            </p:nvSpPr>
            <p:spPr>
              <a:xfrm>
                <a:off x="1019405" y="2439228"/>
                <a:ext cx="55" cy="5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B897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12" name="Google Shape;8006;p34">
                <a:extLst>
                  <a:ext uri="{FF2B5EF4-FFF2-40B4-BE49-F238E27FC236}">
                    <a16:creationId xmlns:a16="http://schemas.microsoft.com/office/drawing/2014/main" id="{31BBBB57-506B-363A-12BF-ECC1327CEEE7}"/>
                  </a:ext>
                </a:extLst>
              </p:cNvPr>
              <p:cNvSpPr/>
              <p:nvPr/>
            </p:nvSpPr>
            <p:spPr>
              <a:xfrm>
                <a:off x="909598" y="2459409"/>
                <a:ext cx="55" cy="55"/>
              </a:xfrm>
              <a:custGeom>
                <a:avLst/>
                <a:gdLst/>
                <a:ahLst/>
                <a:cxnLst/>
                <a:rect l="l" t="t" r="r" b="b"/>
                <a:pathLst>
                  <a:path w="1" h="1" extrusionOk="0">
                    <a:moveTo>
                      <a:pt x="0" y="0"/>
                    </a:moveTo>
                    <a:lnTo>
                      <a:pt x="0" y="0"/>
                    </a:lnTo>
                    <a:close/>
                  </a:path>
                </a:pathLst>
              </a:custGeom>
              <a:solidFill>
                <a:srgbClr val="FB897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13" name="Google Shape;8007;p34">
                <a:extLst>
                  <a:ext uri="{FF2B5EF4-FFF2-40B4-BE49-F238E27FC236}">
                    <a16:creationId xmlns:a16="http://schemas.microsoft.com/office/drawing/2014/main" id="{E97937A5-CA3A-717B-DC45-9F10974E7513}"/>
                  </a:ext>
                </a:extLst>
              </p:cNvPr>
              <p:cNvSpPr/>
              <p:nvPr/>
            </p:nvSpPr>
            <p:spPr>
              <a:xfrm>
                <a:off x="740463" y="2217126"/>
                <a:ext cx="113676" cy="242834"/>
              </a:xfrm>
              <a:custGeom>
                <a:avLst/>
                <a:gdLst/>
                <a:ahLst/>
                <a:cxnLst/>
                <a:rect l="l" t="t" r="r" b="b"/>
                <a:pathLst>
                  <a:path w="2056" h="4392" extrusionOk="0">
                    <a:moveTo>
                      <a:pt x="1" y="0"/>
                    </a:moveTo>
                    <a:cubicBezTo>
                      <a:pt x="161" y="776"/>
                      <a:pt x="320" y="1552"/>
                      <a:pt x="594" y="2328"/>
                    </a:cubicBezTo>
                    <a:cubicBezTo>
                      <a:pt x="731" y="2716"/>
                      <a:pt x="891" y="3104"/>
                      <a:pt x="1096" y="3492"/>
                    </a:cubicBezTo>
                    <a:cubicBezTo>
                      <a:pt x="1211" y="3652"/>
                      <a:pt x="1325" y="3835"/>
                      <a:pt x="1439" y="3994"/>
                    </a:cubicBezTo>
                    <a:cubicBezTo>
                      <a:pt x="1484" y="4086"/>
                      <a:pt x="1553" y="4154"/>
                      <a:pt x="1621" y="4223"/>
                    </a:cubicBezTo>
                    <a:cubicBezTo>
                      <a:pt x="1713" y="4291"/>
                      <a:pt x="1804" y="4337"/>
                      <a:pt x="1895" y="4382"/>
                    </a:cubicBezTo>
                    <a:cubicBezTo>
                      <a:pt x="1907" y="4388"/>
                      <a:pt x="1920" y="4391"/>
                      <a:pt x="1933" y="4391"/>
                    </a:cubicBezTo>
                    <a:cubicBezTo>
                      <a:pt x="1972" y="4391"/>
                      <a:pt x="2015" y="4365"/>
                      <a:pt x="2032" y="4314"/>
                    </a:cubicBezTo>
                    <a:cubicBezTo>
                      <a:pt x="2055" y="4268"/>
                      <a:pt x="2009" y="4223"/>
                      <a:pt x="1964" y="4200"/>
                    </a:cubicBezTo>
                    <a:cubicBezTo>
                      <a:pt x="1941" y="4177"/>
                      <a:pt x="1918" y="4177"/>
                      <a:pt x="1872" y="4154"/>
                    </a:cubicBezTo>
                    <a:cubicBezTo>
                      <a:pt x="1827" y="4131"/>
                      <a:pt x="1804" y="4109"/>
                      <a:pt x="1758" y="4063"/>
                    </a:cubicBezTo>
                    <a:cubicBezTo>
                      <a:pt x="1667" y="3994"/>
                      <a:pt x="1621" y="3903"/>
                      <a:pt x="1553" y="3835"/>
                    </a:cubicBezTo>
                    <a:cubicBezTo>
                      <a:pt x="1484" y="3743"/>
                      <a:pt x="1416" y="3652"/>
                      <a:pt x="1370" y="3538"/>
                    </a:cubicBezTo>
                    <a:cubicBezTo>
                      <a:pt x="1051" y="3036"/>
                      <a:pt x="823" y="2488"/>
                      <a:pt x="663" y="1917"/>
                    </a:cubicBezTo>
                    <a:cubicBezTo>
                      <a:pt x="480" y="1301"/>
                      <a:pt x="343" y="662"/>
                      <a:pt x="206" y="23"/>
                    </a:cubicBezTo>
                    <a:cubicBezTo>
                      <a:pt x="138" y="23"/>
                      <a:pt x="69" y="0"/>
                      <a:pt x="1" y="0"/>
                    </a:cubicBezTo>
                    <a:close/>
                  </a:path>
                </a:pathLst>
              </a:custGeom>
              <a:solidFill>
                <a:srgbClr val="FB897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14" name="Google Shape;8008;p34">
                <a:extLst>
                  <a:ext uri="{FF2B5EF4-FFF2-40B4-BE49-F238E27FC236}">
                    <a16:creationId xmlns:a16="http://schemas.microsoft.com/office/drawing/2014/main" id="{6620C052-A47F-2F76-2F32-CC1C5A559AA1}"/>
                  </a:ext>
                </a:extLst>
              </p:cNvPr>
              <p:cNvSpPr/>
              <p:nvPr/>
            </p:nvSpPr>
            <p:spPr>
              <a:xfrm>
                <a:off x="1188484" y="2013932"/>
                <a:ext cx="123739" cy="242834"/>
              </a:xfrm>
              <a:custGeom>
                <a:avLst/>
                <a:gdLst/>
                <a:ahLst/>
                <a:cxnLst/>
                <a:rect l="l" t="t" r="r" b="b"/>
                <a:pathLst>
                  <a:path w="2238" h="4392" extrusionOk="0">
                    <a:moveTo>
                      <a:pt x="92" y="0"/>
                    </a:moveTo>
                    <a:cubicBezTo>
                      <a:pt x="92" y="23"/>
                      <a:pt x="69" y="46"/>
                      <a:pt x="46" y="69"/>
                    </a:cubicBezTo>
                    <a:cubicBezTo>
                      <a:pt x="24" y="114"/>
                      <a:pt x="24" y="137"/>
                      <a:pt x="1" y="183"/>
                    </a:cubicBezTo>
                    <a:cubicBezTo>
                      <a:pt x="389" y="708"/>
                      <a:pt x="777" y="1233"/>
                      <a:pt x="1142" y="1781"/>
                    </a:cubicBezTo>
                    <a:cubicBezTo>
                      <a:pt x="1462" y="2283"/>
                      <a:pt x="1736" y="2808"/>
                      <a:pt x="1895" y="3378"/>
                    </a:cubicBezTo>
                    <a:cubicBezTo>
                      <a:pt x="1941" y="3492"/>
                      <a:pt x="1964" y="3584"/>
                      <a:pt x="1987" y="3698"/>
                    </a:cubicBezTo>
                    <a:cubicBezTo>
                      <a:pt x="2009" y="3812"/>
                      <a:pt x="2032" y="3903"/>
                      <a:pt x="2032" y="4017"/>
                    </a:cubicBezTo>
                    <a:cubicBezTo>
                      <a:pt x="2032" y="4063"/>
                      <a:pt x="2032" y="4109"/>
                      <a:pt x="2032" y="4154"/>
                    </a:cubicBezTo>
                    <a:cubicBezTo>
                      <a:pt x="2009" y="4200"/>
                      <a:pt x="2009" y="4223"/>
                      <a:pt x="1987" y="4268"/>
                    </a:cubicBezTo>
                    <a:cubicBezTo>
                      <a:pt x="1987" y="4314"/>
                      <a:pt x="2009" y="4360"/>
                      <a:pt x="2055" y="4383"/>
                    </a:cubicBezTo>
                    <a:cubicBezTo>
                      <a:pt x="2067" y="4389"/>
                      <a:pt x="2081" y="4392"/>
                      <a:pt x="2095" y="4392"/>
                    </a:cubicBezTo>
                    <a:cubicBezTo>
                      <a:pt x="2133" y="4392"/>
                      <a:pt x="2169" y="4370"/>
                      <a:pt x="2169" y="4337"/>
                    </a:cubicBezTo>
                    <a:cubicBezTo>
                      <a:pt x="2215" y="4223"/>
                      <a:pt x="2238" y="4132"/>
                      <a:pt x="2238" y="4017"/>
                    </a:cubicBezTo>
                    <a:cubicBezTo>
                      <a:pt x="2238" y="3926"/>
                      <a:pt x="2215" y="3812"/>
                      <a:pt x="2192" y="3721"/>
                    </a:cubicBezTo>
                    <a:cubicBezTo>
                      <a:pt x="2146" y="3515"/>
                      <a:pt x="2101" y="3333"/>
                      <a:pt x="2032" y="3127"/>
                    </a:cubicBezTo>
                    <a:cubicBezTo>
                      <a:pt x="1895" y="2739"/>
                      <a:pt x="1690" y="2351"/>
                      <a:pt x="1484" y="1986"/>
                    </a:cubicBezTo>
                    <a:cubicBezTo>
                      <a:pt x="1074" y="1278"/>
                      <a:pt x="594" y="639"/>
                      <a:pt x="92" y="0"/>
                    </a:cubicBezTo>
                    <a:close/>
                  </a:path>
                </a:pathLst>
              </a:custGeom>
              <a:solidFill>
                <a:srgbClr val="FB897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15" name="Google Shape;8009;p34">
                <a:extLst>
                  <a:ext uri="{FF2B5EF4-FFF2-40B4-BE49-F238E27FC236}">
                    <a16:creationId xmlns:a16="http://schemas.microsoft.com/office/drawing/2014/main" id="{4E24E410-C104-96B5-65A3-3AA7295F6F2F}"/>
                  </a:ext>
                </a:extLst>
              </p:cNvPr>
              <p:cNvSpPr/>
              <p:nvPr/>
            </p:nvSpPr>
            <p:spPr>
              <a:xfrm>
                <a:off x="662227" y="1866251"/>
                <a:ext cx="514971" cy="298124"/>
              </a:xfrm>
              <a:custGeom>
                <a:avLst/>
                <a:gdLst/>
                <a:ahLst/>
                <a:cxnLst/>
                <a:rect l="l" t="t" r="r" b="b"/>
                <a:pathLst>
                  <a:path w="9314" h="5392" extrusionOk="0">
                    <a:moveTo>
                      <a:pt x="8894" y="1645"/>
                    </a:moveTo>
                    <a:cubicBezTo>
                      <a:pt x="8880" y="1650"/>
                      <a:pt x="8880" y="1667"/>
                      <a:pt x="8880" y="1667"/>
                    </a:cubicBezTo>
                    <a:cubicBezTo>
                      <a:pt x="8884" y="1660"/>
                      <a:pt x="8889" y="1653"/>
                      <a:pt x="8894" y="1645"/>
                    </a:cubicBezTo>
                    <a:close/>
                    <a:moveTo>
                      <a:pt x="7990" y="1"/>
                    </a:moveTo>
                    <a:lnTo>
                      <a:pt x="7990" y="1"/>
                    </a:lnTo>
                    <a:cubicBezTo>
                      <a:pt x="8012" y="46"/>
                      <a:pt x="8012" y="92"/>
                      <a:pt x="8035" y="115"/>
                    </a:cubicBezTo>
                    <a:cubicBezTo>
                      <a:pt x="8035" y="115"/>
                      <a:pt x="8035" y="138"/>
                      <a:pt x="8035" y="138"/>
                    </a:cubicBezTo>
                    <a:cubicBezTo>
                      <a:pt x="8035" y="160"/>
                      <a:pt x="8035" y="183"/>
                      <a:pt x="8035" y="183"/>
                    </a:cubicBezTo>
                    <a:cubicBezTo>
                      <a:pt x="8035" y="183"/>
                      <a:pt x="8035" y="183"/>
                      <a:pt x="8035" y="206"/>
                    </a:cubicBezTo>
                    <a:lnTo>
                      <a:pt x="8081" y="206"/>
                    </a:lnTo>
                    <a:cubicBezTo>
                      <a:pt x="8241" y="229"/>
                      <a:pt x="8378" y="252"/>
                      <a:pt x="8514" y="297"/>
                    </a:cubicBezTo>
                    <a:lnTo>
                      <a:pt x="8537" y="297"/>
                    </a:lnTo>
                    <a:cubicBezTo>
                      <a:pt x="8629" y="320"/>
                      <a:pt x="8720" y="366"/>
                      <a:pt x="8811" y="411"/>
                    </a:cubicBezTo>
                    <a:cubicBezTo>
                      <a:pt x="8880" y="457"/>
                      <a:pt x="8925" y="503"/>
                      <a:pt x="8971" y="548"/>
                    </a:cubicBezTo>
                    <a:cubicBezTo>
                      <a:pt x="9017" y="594"/>
                      <a:pt x="9039" y="640"/>
                      <a:pt x="9062" y="685"/>
                    </a:cubicBezTo>
                    <a:cubicBezTo>
                      <a:pt x="9085" y="731"/>
                      <a:pt x="9108" y="777"/>
                      <a:pt x="9108" y="822"/>
                    </a:cubicBezTo>
                    <a:cubicBezTo>
                      <a:pt x="9131" y="891"/>
                      <a:pt x="9131" y="959"/>
                      <a:pt x="9131" y="1005"/>
                    </a:cubicBezTo>
                    <a:cubicBezTo>
                      <a:pt x="9131" y="1096"/>
                      <a:pt x="9108" y="1165"/>
                      <a:pt x="9085" y="1256"/>
                    </a:cubicBezTo>
                    <a:cubicBezTo>
                      <a:pt x="9042" y="1386"/>
                      <a:pt x="8978" y="1516"/>
                      <a:pt x="8894" y="1645"/>
                    </a:cubicBezTo>
                    <a:lnTo>
                      <a:pt x="8894" y="1645"/>
                    </a:lnTo>
                    <a:cubicBezTo>
                      <a:pt x="8896" y="1645"/>
                      <a:pt x="8899" y="1644"/>
                      <a:pt x="8903" y="1644"/>
                    </a:cubicBezTo>
                    <a:cubicBezTo>
                      <a:pt x="8697" y="1964"/>
                      <a:pt x="8446" y="2215"/>
                      <a:pt x="8195" y="2466"/>
                    </a:cubicBezTo>
                    <a:lnTo>
                      <a:pt x="8172" y="2466"/>
                    </a:lnTo>
                    <a:cubicBezTo>
                      <a:pt x="7875" y="2762"/>
                      <a:pt x="7533" y="3014"/>
                      <a:pt x="7191" y="3242"/>
                    </a:cubicBezTo>
                    <a:cubicBezTo>
                      <a:pt x="6825" y="3493"/>
                      <a:pt x="6460" y="3698"/>
                      <a:pt x="6072" y="3904"/>
                    </a:cubicBezTo>
                    <a:cubicBezTo>
                      <a:pt x="5593" y="4155"/>
                      <a:pt x="5091" y="4383"/>
                      <a:pt x="4566" y="4566"/>
                    </a:cubicBezTo>
                    <a:cubicBezTo>
                      <a:pt x="4064" y="4771"/>
                      <a:pt x="3561" y="4931"/>
                      <a:pt x="3036" y="5045"/>
                    </a:cubicBezTo>
                    <a:cubicBezTo>
                      <a:pt x="2559" y="5144"/>
                      <a:pt x="2082" y="5209"/>
                      <a:pt x="1605" y="5209"/>
                    </a:cubicBezTo>
                    <a:cubicBezTo>
                      <a:pt x="1535" y="5209"/>
                      <a:pt x="1464" y="5208"/>
                      <a:pt x="1393" y="5205"/>
                    </a:cubicBezTo>
                    <a:cubicBezTo>
                      <a:pt x="1188" y="5182"/>
                      <a:pt x="982" y="5159"/>
                      <a:pt x="800" y="5091"/>
                    </a:cubicBezTo>
                    <a:cubicBezTo>
                      <a:pt x="800" y="5113"/>
                      <a:pt x="800" y="5113"/>
                      <a:pt x="800" y="5113"/>
                    </a:cubicBezTo>
                    <a:cubicBezTo>
                      <a:pt x="800" y="5113"/>
                      <a:pt x="800" y="5113"/>
                      <a:pt x="777" y="5091"/>
                    </a:cubicBezTo>
                    <a:cubicBezTo>
                      <a:pt x="685" y="5068"/>
                      <a:pt x="594" y="5022"/>
                      <a:pt x="503" y="4977"/>
                    </a:cubicBezTo>
                    <a:cubicBezTo>
                      <a:pt x="434" y="4931"/>
                      <a:pt x="389" y="4885"/>
                      <a:pt x="343" y="4840"/>
                    </a:cubicBezTo>
                    <a:cubicBezTo>
                      <a:pt x="297" y="4794"/>
                      <a:pt x="275" y="4748"/>
                      <a:pt x="229" y="4703"/>
                    </a:cubicBezTo>
                    <a:cubicBezTo>
                      <a:pt x="229" y="4657"/>
                      <a:pt x="206" y="4611"/>
                      <a:pt x="183" y="4566"/>
                    </a:cubicBezTo>
                    <a:cubicBezTo>
                      <a:pt x="183" y="4497"/>
                      <a:pt x="183" y="4452"/>
                      <a:pt x="183" y="4383"/>
                    </a:cubicBezTo>
                    <a:cubicBezTo>
                      <a:pt x="183" y="4292"/>
                      <a:pt x="206" y="4223"/>
                      <a:pt x="229" y="4132"/>
                    </a:cubicBezTo>
                    <a:cubicBezTo>
                      <a:pt x="275" y="3972"/>
                      <a:pt x="343" y="3835"/>
                      <a:pt x="434" y="3721"/>
                    </a:cubicBezTo>
                    <a:lnTo>
                      <a:pt x="434" y="3721"/>
                    </a:lnTo>
                    <a:cubicBezTo>
                      <a:pt x="434" y="3721"/>
                      <a:pt x="429" y="3721"/>
                      <a:pt x="424" y="3723"/>
                    </a:cubicBezTo>
                    <a:lnTo>
                      <a:pt x="424" y="3723"/>
                    </a:lnTo>
                    <a:cubicBezTo>
                      <a:pt x="488" y="3621"/>
                      <a:pt x="553" y="3556"/>
                      <a:pt x="617" y="3470"/>
                    </a:cubicBezTo>
                    <a:cubicBezTo>
                      <a:pt x="594" y="3424"/>
                      <a:pt x="571" y="3402"/>
                      <a:pt x="571" y="3379"/>
                    </a:cubicBezTo>
                    <a:cubicBezTo>
                      <a:pt x="548" y="3333"/>
                      <a:pt x="548" y="3310"/>
                      <a:pt x="526" y="3287"/>
                    </a:cubicBezTo>
                    <a:cubicBezTo>
                      <a:pt x="480" y="3333"/>
                      <a:pt x="434" y="3379"/>
                      <a:pt x="389" y="3447"/>
                    </a:cubicBezTo>
                    <a:cubicBezTo>
                      <a:pt x="252" y="3630"/>
                      <a:pt x="115" y="3858"/>
                      <a:pt x="46" y="4086"/>
                    </a:cubicBezTo>
                    <a:cubicBezTo>
                      <a:pt x="23" y="4132"/>
                      <a:pt x="23" y="4200"/>
                      <a:pt x="1" y="4269"/>
                    </a:cubicBezTo>
                    <a:cubicBezTo>
                      <a:pt x="1" y="4337"/>
                      <a:pt x="1" y="4383"/>
                      <a:pt x="1" y="4452"/>
                    </a:cubicBezTo>
                    <a:cubicBezTo>
                      <a:pt x="1" y="4520"/>
                      <a:pt x="1" y="4566"/>
                      <a:pt x="23" y="4634"/>
                    </a:cubicBezTo>
                    <a:cubicBezTo>
                      <a:pt x="23" y="4703"/>
                      <a:pt x="69" y="4748"/>
                      <a:pt x="92" y="4817"/>
                    </a:cubicBezTo>
                    <a:cubicBezTo>
                      <a:pt x="138" y="4931"/>
                      <a:pt x="229" y="4999"/>
                      <a:pt x="320" y="5068"/>
                    </a:cubicBezTo>
                    <a:cubicBezTo>
                      <a:pt x="411" y="5136"/>
                      <a:pt x="526" y="5205"/>
                      <a:pt x="640" y="5250"/>
                    </a:cubicBezTo>
                    <a:cubicBezTo>
                      <a:pt x="868" y="5319"/>
                      <a:pt x="1119" y="5365"/>
                      <a:pt x="1347" y="5387"/>
                    </a:cubicBezTo>
                    <a:cubicBezTo>
                      <a:pt x="1416" y="5390"/>
                      <a:pt x="1485" y="5392"/>
                      <a:pt x="1554" y="5392"/>
                    </a:cubicBezTo>
                    <a:cubicBezTo>
                      <a:pt x="2010" y="5392"/>
                      <a:pt x="2466" y="5330"/>
                      <a:pt x="2922" y="5250"/>
                    </a:cubicBezTo>
                    <a:cubicBezTo>
                      <a:pt x="3447" y="5136"/>
                      <a:pt x="3995" y="4977"/>
                      <a:pt x="4497" y="4794"/>
                    </a:cubicBezTo>
                    <a:cubicBezTo>
                      <a:pt x="5045" y="4611"/>
                      <a:pt x="5547" y="4383"/>
                      <a:pt x="6049" y="4132"/>
                    </a:cubicBezTo>
                    <a:cubicBezTo>
                      <a:pt x="6529" y="3881"/>
                      <a:pt x="7008" y="3584"/>
                      <a:pt x="7465" y="3287"/>
                    </a:cubicBezTo>
                    <a:cubicBezTo>
                      <a:pt x="7898" y="2991"/>
                      <a:pt x="8286" y="2648"/>
                      <a:pt x="8651" y="2260"/>
                    </a:cubicBezTo>
                    <a:cubicBezTo>
                      <a:pt x="8857" y="2032"/>
                      <a:pt x="9062" y="1781"/>
                      <a:pt x="9176" y="1484"/>
                    </a:cubicBezTo>
                    <a:cubicBezTo>
                      <a:pt x="9245" y="1370"/>
                      <a:pt x="9291" y="1233"/>
                      <a:pt x="9313" y="1096"/>
                    </a:cubicBezTo>
                    <a:cubicBezTo>
                      <a:pt x="9313" y="982"/>
                      <a:pt x="9313" y="845"/>
                      <a:pt x="9268" y="731"/>
                    </a:cubicBezTo>
                    <a:cubicBezTo>
                      <a:pt x="9245" y="617"/>
                      <a:pt x="9199" y="526"/>
                      <a:pt x="9131" y="457"/>
                    </a:cubicBezTo>
                    <a:cubicBezTo>
                      <a:pt x="9062" y="366"/>
                      <a:pt x="8971" y="297"/>
                      <a:pt x="8880" y="252"/>
                    </a:cubicBezTo>
                    <a:cubicBezTo>
                      <a:pt x="8766" y="183"/>
                      <a:pt x="8651" y="138"/>
                      <a:pt x="8537" y="115"/>
                    </a:cubicBezTo>
                    <a:cubicBezTo>
                      <a:pt x="8400" y="69"/>
                      <a:pt x="8263" y="46"/>
                      <a:pt x="8126" y="23"/>
                    </a:cubicBezTo>
                    <a:lnTo>
                      <a:pt x="8104" y="23"/>
                    </a:lnTo>
                    <a:cubicBezTo>
                      <a:pt x="8081" y="23"/>
                      <a:pt x="8035" y="23"/>
                      <a:pt x="7990" y="1"/>
                    </a:cubicBezTo>
                    <a:close/>
                  </a:path>
                </a:pathLst>
              </a:custGeom>
              <a:solidFill>
                <a:srgbClr val="BDBDB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16" name="Google Shape;8010;p34">
                <a:extLst>
                  <a:ext uri="{FF2B5EF4-FFF2-40B4-BE49-F238E27FC236}">
                    <a16:creationId xmlns:a16="http://schemas.microsoft.com/office/drawing/2014/main" id="{3BD27F54-718F-38DC-5487-8DB1ED1C751F}"/>
                  </a:ext>
                </a:extLst>
              </p:cNvPr>
              <p:cNvSpPr/>
              <p:nvPr/>
            </p:nvSpPr>
            <p:spPr>
              <a:xfrm>
                <a:off x="674833" y="2094657"/>
                <a:ext cx="55" cy="55"/>
              </a:xfrm>
              <a:custGeom>
                <a:avLst/>
                <a:gdLst/>
                <a:ahLst/>
                <a:cxnLst/>
                <a:rect l="l" t="t" r="r" b="b"/>
                <a:pathLst>
                  <a:path w="1" h="1" extrusionOk="0">
                    <a:moveTo>
                      <a:pt x="1" y="1"/>
                    </a:moveTo>
                    <a:lnTo>
                      <a:pt x="1" y="1"/>
                    </a:lnTo>
                    <a:close/>
                  </a:path>
                </a:pathLst>
              </a:custGeom>
              <a:solidFill>
                <a:srgbClr val="BDBDB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17" name="Google Shape;8011;p34">
                <a:extLst>
                  <a:ext uri="{FF2B5EF4-FFF2-40B4-BE49-F238E27FC236}">
                    <a16:creationId xmlns:a16="http://schemas.microsoft.com/office/drawing/2014/main" id="{C01ABAEC-30E7-6A66-65FF-28E202A7F7F4}"/>
                  </a:ext>
                </a:extLst>
              </p:cNvPr>
              <p:cNvSpPr/>
              <p:nvPr/>
            </p:nvSpPr>
            <p:spPr>
              <a:xfrm>
                <a:off x="1115279" y="2002543"/>
                <a:ext cx="55" cy="5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BDBDB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18" name="Google Shape;8012;p34">
                <a:extLst>
                  <a:ext uri="{FF2B5EF4-FFF2-40B4-BE49-F238E27FC236}">
                    <a16:creationId xmlns:a16="http://schemas.microsoft.com/office/drawing/2014/main" id="{3612A140-58C4-1C18-DABE-B918A0C267B0}"/>
                  </a:ext>
                </a:extLst>
              </p:cNvPr>
              <p:cNvSpPr/>
              <p:nvPr/>
            </p:nvSpPr>
            <p:spPr>
              <a:xfrm>
                <a:off x="1114062" y="2002543"/>
                <a:ext cx="55" cy="55"/>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BDBDB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19" name="Google Shape;8013;p34">
                <a:extLst>
                  <a:ext uri="{FF2B5EF4-FFF2-40B4-BE49-F238E27FC236}">
                    <a16:creationId xmlns:a16="http://schemas.microsoft.com/office/drawing/2014/main" id="{6EBD03BA-5AE8-0CF5-CEA2-2E71FFDF6CF0}"/>
                  </a:ext>
                </a:extLst>
              </p:cNvPr>
              <p:cNvSpPr/>
              <p:nvPr/>
            </p:nvSpPr>
            <p:spPr>
              <a:xfrm>
                <a:off x="1132972" y="1882672"/>
                <a:ext cx="55" cy="55"/>
              </a:xfrm>
              <a:custGeom>
                <a:avLst/>
                <a:gdLst/>
                <a:ahLst/>
                <a:cxnLst/>
                <a:rect l="l" t="t" r="r" b="b"/>
                <a:pathLst>
                  <a:path w="1" h="1" extrusionOk="0">
                    <a:moveTo>
                      <a:pt x="0" y="0"/>
                    </a:moveTo>
                    <a:lnTo>
                      <a:pt x="0" y="0"/>
                    </a:lnTo>
                    <a:close/>
                  </a:path>
                </a:pathLst>
              </a:custGeom>
              <a:solidFill>
                <a:srgbClr val="BDBDB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20" name="Google Shape;8014;p34">
                <a:extLst>
                  <a:ext uri="{FF2B5EF4-FFF2-40B4-BE49-F238E27FC236}">
                    <a16:creationId xmlns:a16="http://schemas.microsoft.com/office/drawing/2014/main" id="{B5AF975C-AF27-0050-5B5D-020E51F61EBA}"/>
                  </a:ext>
                </a:extLst>
              </p:cNvPr>
              <p:cNvSpPr/>
              <p:nvPr/>
            </p:nvSpPr>
            <p:spPr>
              <a:xfrm>
                <a:off x="1132972" y="1882672"/>
                <a:ext cx="55" cy="55"/>
              </a:xfrm>
              <a:custGeom>
                <a:avLst/>
                <a:gdLst/>
                <a:ahLst/>
                <a:cxnLst/>
                <a:rect l="l" t="t" r="r" b="b"/>
                <a:pathLst>
                  <a:path w="1" h="1" extrusionOk="0">
                    <a:moveTo>
                      <a:pt x="0" y="0"/>
                    </a:moveTo>
                    <a:lnTo>
                      <a:pt x="0" y="0"/>
                    </a:lnTo>
                    <a:lnTo>
                      <a:pt x="0" y="0"/>
                    </a:lnTo>
                    <a:close/>
                  </a:path>
                </a:pathLst>
              </a:custGeom>
              <a:solidFill>
                <a:srgbClr val="BDBDB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21" name="Google Shape;8015;p34">
                <a:extLst>
                  <a:ext uri="{FF2B5EF4-FFF2-40B4-BE49-F238E27FC236}">
                    <a16:creationId xmlns:a16="http://schemas.microsoft.com/office/drawing/2014/main" id="{D3D74D2B-65DF-B469-570B-B2724C194831}"/>
                  </a:ext>
                </a:extLst>
              </p:cNvPr>
              <p:cNvSpPr/>
              <p:nvPr/>
            </p:nvSpPr>
            <p:spPr>
              <a:xfrm>
                <a:off x="996680" y="2082051"/>
                <a:ext cx="1327" cy="55"/>
              </a:xfrm>
              <a:custGeom>
                <a:avLst/>
                <a:gdLst/>
                <a:ahLst/>
                <a:cxnLst/>
                <a:rect l="l" t="t" r="r" b="b"/>
                <a:pathLst>
                  <a:path w="24" h="1" extrusionOk="0">
                    <a:moveTo>
                      <a:pt x="0" y="1"/>
                    </a:moveTo>
                    <a:cubicBezTo>
                      <a:pt x="23" y="1"/>
                      <a:pt x="23" y="1"/>
                      <a:pt x="23" y="1"/>
                    </a:cubicBezTo>
                    <a:cubicBezTo>
                      <a:pt x="23" y="1"/>
                      <a:pt x="23" y="1"/>
                      <a:pt x="0" y="1"/>
                    </a:cubicBezTo>
                    <a:close/>
                  </a:path>
                </a:pathLst>
              </a:custGeom>
              <a:solidFill>
                <a:srgbClr val="BDBDB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22" name="Google Shape;8016;p34">
                <a:extLst>
                  <a:ext uri="{FF2B5EF4-FFF2-40B4-BE49-F238E27FC236}">
                    <a16:creationId xmlns:a16="http://schemas.microsoft.com/office/drawing/2014/main" id="{A45E7AA4-2CE5-C27D-13E8-A787628E4322}"/>
                  </a:ext>
                </a:extLst>
              </p:cNvPr>
              <p:cNvSpPr/>
              <p:nvPr/>
            </p:nvSpPr>
            <p:spPr>
              <a:xfrm>
                <a:off x="705133" y="2147681"/>
                <a:ext cx="55" cy="55"/>
              </a:xfrm>
              <a:custGeom>
                <a:avLst/>
                <a:gdLst/>
                <a:ahLst/>
                <a:cxnLst/>
                <a:rect l="l" t="t" r="r" b="b"/>
                <a:pathLst>
                  <a:path w="1" h="1" extrusionOk="0">
                    <a:moveTo>
                      <a:pt x="1" y="1"/>
                    </a:moveTo>
                    <a:lnTo>
                      <a:pt x="1" y="1"/>
                    </a:lnTo>
                    <a:close/>
                  </a:path>
                </a:pathLst>
              </a:custGeom>
              <a:solidFill>
                <a:srgbClr val="BDBDB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23" name="Google Shape;8017;p34">
                <a:extLst>
                  <a:ext uri="{FF2B5EF4-FFF2-40B4-BE49-F238E27FC236}">
                    <a16:creationId xmlns:a16="http://schemas.microsoft.com/office/drawing/2014/main" id="{8A78023E-E4CB-6D9C-419C-2865345B2C90}"/>
                  </a:ext>
                </a:extLst>
              </p:cNvPr>
              <p:cNvSpPr/>
              <p:nvPr/>
            </p:nvSpPr>
            <p:spPr>
              <a:xfrm>
                <a:off x="706404" y="2147681"/>
                <a:ext cx="55" cy="55"/>
              </a:xfrm>
              <a:custGeom>
                <a:avLst/>
                <a:gdLst/>
                <a:ahLst/>
                <a:cxnLst/>
                <a:rect l="l" t="t" r="r" b="b"/>
                <a:pathLst>
                  <a:path w="1" h="1" extrusionOk="0">
                    <a:moveTo>
                      <a:pt x="1" y="1"/>
                    </a:moveTo>
                    <a:lnTo>
                      <a:pt x="1" y="1"/>
                    </a:lnTo>
                    <a:close/>
                  </a:path>
                </a:pathLst>
              </a:custGeom>
              <a:solidFill>
                <a:srgbClr val="BDBDB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24" name="Google Shape;8018;p34">
                <a:extLst>
                  <a:ext uri="{FF2B5EF4-FFF2-40B4-BE49-F238E27FC236}">
                    <a16:creationId xmlns:a16="http://schemas.microsoft.com/office/drawing/2014/main" id="{C14E5A8E-1B34-D94B-0D5E-519150904261}"/>
                  </a:ext>
                </a:extLst>
              </p:cNvPr>
              <p:cNvSpPr/>
              <p:nvPr/>
            </p:nvSpPr>
            <p:spPr>
              <a:xfrm>
                <a:off x="706404" y="2147681"/>
                <a:ext cx="55" cy="1327"/>
              </a:xfrm>
              <a:custGeom>
                <a:avLst/>
                <a:gdLst/>
                <a:ahLst/>
                <a:cxnLst/>
                <a:rect l="l" t="t" r="r" b="b"/>
                <a:pathLst>
                  <a:path w="1" h="24" extrusionOk="0">
                    <a:moveTo>
                      <a:pt x="1" y="23"/>
                    </a:moveTo>
                    <a:cubicBezTo>
                      <a:pt x="1" y="23"/>
                      <a:pt x="1" y="1"/>
                      <a:pt x="1" y="1"/>
                    </a:cubicBezTo>
                    <a:cubicBezTo>
                      <a:pt x="1" y="1"/>
                      <a:pt x="1" y="23"/>
                      <a:pt x="1" y="23"/>
                    </a:cubicBezTo>
                    <a:close/>
                  </a:path>
                </a:pathLst>
              </a:custGeom>
              <a:solidFill>
                <a:srgbClr val="BDBDB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25" name="Google Shape;8019;p34">
                <a:extLst>
                  <a:ext uri="{FF2B5EF4-FFF2-40B4-BE49-F238E27FC236}">
                    <a16:creationId xmlns:a16="http://schemas.microsoft.com/office/drawing/2014/main" id="{34E7E6AE-F084-1B5B-AABE-96BE37FEDB60}"/>
                  </a:ext>
                </a:extLst>
              </p:cNvPr>
              <p:cNvSpPr/>
              <p:nvPr/>
            </p:nvSpPr>
            <p:spPr>
              <a:xfrm>
                <a:off x="691255" y="1939456"/>
                <a:ext cx="516243" cy="290328"/>
              </a:xfrm>
              <a:custGeom>
                <a:avLst/>
                <a:gdLst/>
                <a:ahLst/>
                <a:cxnLst/>
                <a:rect l="l" t="t" r="r" b="b"/>
                <a:pathLst>
                  <a:path w="9337" h="5251" extrusionOk="0">
                    <a:moveTo>
                      <a:pt x="8218" y="2306"/>
                    </a:moveTo>
                    <a:cubicBezTo>
                      <a:pt x="8218" y="2306"/>
                      <a:pt x="8196" y="2306"/>
                      <a:pt x="8195" y="2327"/>
                    </a:cubicBezTo>
                    <a:lnTo>
                      <a:pt x="8195" y="2327"/>
                    </a:lnTo>
                    <a:cubicBezTo>
                      <a:pt x="8203" y="2320"/>
                      <a:pt x="8210" y="2313"/>
                      <a:pt x="8218" y="2306"/>
                    </a:cubicBezTo>
                    <a:close/>
                    <a:moveTo>
                      <a:pt x="6118" y="3744"/>
                    </a:moveTo>
                    <a:cubicBezTo>
                      <a:pt x="6108" y="3744"/>
                      <a:pt x="6102" y="3748"/>
                      <a:pt x="6099" y="3753"/>
                    </a:cubicBezTo>
                    <a:lnTo>
                      <a:pt x="6099" y="3753"/>
                    </a:lnTo>
                    <a:cubicBezTo>
                      <a:pt x="6105" y="3750"/>
                      <a:pt x="6112" y="3747"/>
                      <a:pt x="6118" y="3744"/>
                    </a:cubicBezTo>
                    <a:close/>
                    <a:moveTo>
                      <a:pt x="8674" y="0"/>
                    </a:moveTo>
                    <a:cubicBezTo>
                      <a:pt x="8651" y="0"/>
                      <a:pt x="8606" y="23"/>
                      <a:pt x="8606" y="69"/>
                    </a:cubicBezTo>
                    <a:cubicBezTo>
                      <a:pt x="8583" y="115"/>
                      <a:pt x="8583" y="160"/>
                      <a:pt x="8629" y="183"/>
                    </a:cubicBezTo>
                    <a:cubicBezTo>
                      <a:pt x="8651" y="183"/>
                      <a:pt x="8651" y="183"/>
                      <a:pt x="8674" y="206"/>
                    </a:cubicBezTo>
                    <a:cubicBezTo>
                      <a:pt x="8697" y="206"/>
                      <a:pt x="8720" y="229"/>
                      <a:pt x="8766" y="229"/>
                    </a:cubicBezTo>
                    <a:cubicBezTo>
                      <a:pt x="8766" y="252"/>
                      <a:pt x="8766" y="252"/>
                      <a:pt x="8766" y="252"/>
                    </a:cubicBezTo>
                    <a:lnTo>
                      <a:pt x="8788" y="252"/>
                    </a:lnTo>
                    <a:cubicBezTo>
                      <a:pt x="8788" y="252"/>
                      <a:pt x="8788" y="274"/>
                      <a:pt x="8811" y="274"/>
                    </a:cubicBezTo>
                    <a:lnTo>
                      <a:pt x="8834" y="274"/>
                    </a:lnTo>
                    <a:cubicBezTo>
                      <a:pt x="8880" y="320"/>
                      <a:pt x="8948" y="366"/>
                      <a:pt x="8994" y="411"/>
                    </a:cubicBezTo>
                    <a:cubicBezTo>
                      <a:pt x="9017" y="457"/>
                      <a:pt x="9039" y="503"/>
                      <a:pt x="9062" y="525"/>
                    </a:cubicBezTo>
                    <a:cubicBezTo>
                      <a:pt x="9085" y="594"/>
                      <a:pt x="9108" y="640"/>
                      <a:pt x="9131" y="685"/>
                    </a:cubicBezTo>
                    <a:cubicBezTo>
                      <a:pt x="9131" y="754"/>
                      <a:pt x="9131" y="799"/>
                      <a:pt x="9131" y="845"/>
                    </a:cubicBezTo>
                    <a:cubicBezTo>
                      <a:pt x="9131" y="936"/>
                      <a:pt x="9108" y="1028"/>
                      <a:pt x="9085" y="1119"/>
                    </a:cubicBezTo>
                    <a:cubicBezTo>
                      <a:pt x="9039" y="1256"/>
                      <a:pt x="8971" y="1393"/>
                      <a:pt x="8902" y="1530"/>
                    </a:cubicBezTo>
                    <a:cubicBezTo>
                      <a:pt x="8902" y="1507"/>
                      <a:pt x="8902" y="1507"/>
                      <a:pt x="8902" y="1507"/>
                    </a:cubicBezTo>
                    <a:cubicBezTo>
                      <a:pt x="8720" y="1804"/>
                      <a:pt x="8469" y="2078"/>
                      <a:pt x="8195" y="2329"/>
                    </a:cubicBezTo>
                    <a:cubicBezTo>
                      <a:pt x="8195" y="2328"/>
                      <a:pt x="8195" y="2327"/>
                      <a:pt x="8195" y="2327"/>
                    </a:cubicBezTo>
                    <a:lnTo>
                      <a:pt x="8195" y="2327"/>
                    </a:lnTo>
                    <a:cubicBezTo>
                      <a:pt x="7904" y="2593"/>
                      <a:pt x="7570" y="2837"/>
                      <a:pt x="7259" y="3059"/>
                    </a:cubicBezTo>
                    <a:cubicBezTo>
                      <a:pt x="6871" y="3333"/>
                      <a:pt x="6483" y="3561"/>
                      <a:pt x="6095" y="3767"/>
                    </a:cubicBezTo>
                    <a:cubicBezTo>
                      <a:pt x="6095" y="3767"/>
                      <a:pt x="6095" y="3760"/>
                      <a:pt x="6099" y="3753"/>
                    </a:cubicBezTo>
                    <a:lnTo>
                      <a:pt x="6099" y="3753"/>
                    </a:lnTo>
                    <a:cubicBezTo>
                      <a:pt x="5603" y="4001"/>
                      <a:pt x="5107" y="4226"/>
                      <a:pt x="4589" y="4429"/>
                    </a:cubicBezTo>
                    <a:cubicBezTo>
                      <a:pt x="4064" y="4634"/>
                      <a:pt x="3539" y="4771"/>
                      <a:pt x="3014" y="4908"/>
                    </a:cubicBezTo>
                    <a:cubicBezTo>
                      <a:pt x="3014" y="4908"/>
                      <a:pt x="3036" y="4885"/>
                      <a:pt x="3036" y="4885"/>
                    </a:cubicBezTo>
                    <a:lnTo>
                      <a:pt x="3036" y="4885"/>
                    </a:lnTo>
                    <a:cubicBezTo>
                      <a:pt x="2566" y="4987"/>
                      <a:pt x="2059" y="5071"/>
                      <a:pt x="1565" y="5071"/>
                    </a:cubicBezTo>
                    <a:cubicBezTo>
                      <a:pt x="1508" y="5071"/>
                      <a:pt x="1450" y="5070"/>
                      <a:pt x="1393" y="5068"/>
                    </a:cubicBezTo>
                    <a:cubicBezTo>
                      <a:pt x="1188" y="5045"/>
                      <a:pt x="982" y="5022"/>
                      <a:pt x="777" y="4954"/>
                    </a:cubicBezTo>
                    <a:cubicBezTo>
                      <a:pt x="685" y="4931"/>
                      <a:pt x="594" y="4885"/>
                      <a:pt x="503" y="4839"/>
                    </a:cubicBezTo>
                    <a:cubicBezTo>
                      <a:pt x="457" y="4794"/>
                      <a:pt x="389" y="4748"/>
                      <a:pt x="343" y="4702"/>
                    </a:cubicBezTo>
                    <a:cubicBezTo>
                      <a:pt x="320" y="4657"/>
                      <a:pt x="275" y="4611"/>
                      <a:pt x="252" y="4566"/>
                    </a:cubicBezTo>
                    <a:cubicBezTo>
                      <a:pt x="229" y="4520"/>
                      <a:pt x="206" y="4474"/>
                      <a:pt x="206" y="4406"/>
                    </a:cubicBezTo>
                    <a:cubicBezTo>
                      <a:pt x="183" y="4360"/>
                      <a:pt x="183" y="4314"/>
                      <a:pt x="183" y="4246"/>
                    </a:cubicBezTo>
                    <a:cubicBezTo>
                      <a:pt x="183" y="4155"/>
                      <a:pt x="206" y="4086"/>
                      <a:pt x="229" y="4018"/>
                    </a:cubicBezTo>
                    <a:cubicBezTo>
                      <a:pt x="229" y="3972"/>
                      <a:pt x="252" y="3949"/>
                      <a:pt x="252" y="3926"/>
                    </a:cubicBezTo>
                    <a:cubicBezTo>
                      <a:pt x="275" y="3904"/>
                      <a:pt x="275" y="3881"/>
                      <a:pt x="252" y="3858"/>
                    </a:cubicBezTo>
                    <a:cubicBezTo>
                      <a:pt x="252" y="3835"/>
                      <a:pt x="229" y="3812"/>
                      <a:pt x="206" y="3789"/>
                    </a:cubicBezTo>
                    <a:cubicBezTo>
                      <a:pt x="200" y="3783"/>
                      <a:pt x="191" y="3781"/>
                      <a:pt x="180" y="3781"/>
                    </a:cubicBezTo>
                    <a:cubicBezTo>
                      <a:pt x="150" y="3781"/>
                      <a:pt x="109" y="3802"/>
                      <a:pt x="92" y="3835"/>
                    </a:cubicBezTo>
                    <a:cubicBezTo>
                      <a:pt x="46" y="3972"/>
                      <a:pt x="23" y="4086"/>
                      <a:pt x="1" y="4223"/>
                    </a:cubicBezTo>
                    <a:cubicBezTo>
                      <a:pt x="1" y="4269"/>
                      <a:pt x="1" y="4314"/>
                      <a:pt x="1" y="4360"/>
                    </a:cubicBezTo>
                    <a:cubicBezTo>
                      <a:pt x="1" y="4406"/>
                      <a:pt x="23" y="4474"/>
                      <a:pt x="46" y="4520"/>
                    </a:cubicBezTo>
                    <a:cubicBezTo>
                      <a:pt x="69" y="4611"/>
                      <a:pt x="115" y="4680"/>
                      <a:pt x="160" y="4748"/>
                    </a:cubicBezTo>
                    <a:cubicBezTo>
                      <a:pt x="206" y="4839"/>
                      <a:pt x="297" y="4908"/>
                      <a:pt x="366" y="4954"/>
                    </a:cubicBezTo>
                    <a:cubicBezTo>
                      <a:pt x="571" y="5091"/>
                      <a:pt x="800" y="5159"/>
                      <a:pt x="1051" y="5205"/>
                    </a:cubicBezTo>
                    <a:cubicBezTo>
                      <a:pt x="1279" y="5250"/>
                      <a:pt x="1507" y="5250"/>
                      <a:pt x="1735" y="5250"/>
                    </a:cubicBezTo>
                    <a:cubicBezTo>
                      <a:pt x="1986" y="5250"/>
                      <a:pt x="2260" y="5205"/>
                      <a:pt x="2511" y="5182"/>
                    </a:cubicBezTo>
                    <a:cubicBezTo>
                      <a:pt x="2762" y="5136"/>
                      <a:pt x="3036" y="5091"/>
                      <a:pt x="3287" y="5022"/>
                    </a:cubicBezTo>
                    <a:cubicBezTo>
                      <a:pt x="3812" y="4885"/>
                      <a:pt x="4315" y="4725"/>
                      <a:pt x="4817" y="4543"/>
                    </a:cubicBezTo>
                    <a:cubicBezTo>
                      <a:pt x="5319" y="4337"/>
                      <a:pt x="5798" y="4109"/>
                      <a:pt x="6278" y="3858"/>
                    </a:cubicBezTo>
                    <a:cubicBezTo>
                      <a:pt x="6734" y="3630"/>
                      <a:pt x="7168" y="3356"/>
                      <a:pt x="7579" y="3059"/>
                    </a:cubicBezTo>
                    <a:cubicBezTo>
                      <a:pt x="7944" y="2785"/>
                      <a:pt x="8309" y="2488"/>
                      <a:pt x="8606" y="2169"/>
                    </a:cubicBezTo>
                    <a:cubicBezTo>
                      <a:pt x="8766" y="1986"/>
                      <a:pt x="8925" y="1804"/>
                      <a:pt x="9039" y="1621"/>
                    </a:cubicBezTo>
                    <a:cubicBezTo>
                      <a:pt x="9176" y="1416"/>
                      <a:pt x="9268" y="1210"/>
                      <a:pt x="9313" y="982"/>
                    </a:cubicBezTo>
                    <a:cubicBezTo>
                      <a:pt x="9336" y="891"/>
                      <a:pt x="9336" y="777"/>
                      <a:pt x="9313" y="685"/>
                    </a:cubicBezTo>
                    <a:cubicBezTo>
                      <a:pt x="9291" y="594"/>
                      <a:pt x="9268" y="480"/>
                      <a:pt x="9199" y="389"/>
                    </a:cubicBezTo>
                    <a:cubicBezTo>
                      <a:pt x="9176" y="343"/>
                      <a:pt x="9108" y="274"/>
                      <a:pt x="9062" y="229"/>
                    </a:cubicBezTo>
                    <a:cubicBezTo>
                      <a:pt x="9017" y="183"/>
                      <a:pt x="8971" y="160"/>
                      <a:pt x="8925" y="115"/>
                    </a:cubicBezTo>
                    <a:lnTo>
                      <a:pt x="8902" y="115"/>
                    </a:lnTo>
                    <a:cubicBezTo>
                      <a:pt x="8902" y="115"/>
                      <a:pt x="8880" y="115"/>
                      <a:pt x="8880" y="92"/>
                    </a:cubicBezTo>
                    <a:lnTo>
                      <a:pt x="8857" y="92"/>
                    </a:lnTo>
                    <a:cubicBezTo>
                      <a:pt x="8857" y="92"/>
                      <a:pt x="8857" y="69"/>
                      <a:pt x="8834" y="69"/>
                    </a:cubicBezTo>
                    <a:cubicBezTo>
                      <a:pt x="8788" y="46"/>
                      <a:pt x="8766" y="46"/>
                      <a:pt x="8743" y="23"/>
                    </a:cubicBezTo>
                    <a:lnTo>
                      <a:pt x="8720" y="23"/>
                    </a:lnTo>
                    <a:cubicBezTo>
                      <a:pt x="8697" y="23"/>
                      <a:pt x="8697" y="0"/>
                      <a:pt x="8674" y="0"/>
                    </a:cubicBezTo>
                    <a:close/>
                  </a:path>
                </a:pathLst>
              </a:custGeom>
              <a:solidFill>
                <a:srgbClr val="BDBDB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26" name="Google Shape;8020;p34">
                <a:extLst>
                  <a:ext uri="{FF2B5EF4-FFF2-40B4-BE49-F238E27FC236}">
                    <a16:creationId xmlns:a16="http://schemas.microsoft.com/office/drawing/2014/main" id="{7DA5601E-AB5B-7069-11ED-38A0ED7F3EBF}"/>
                  </a:ext>
                </a:extLst>
              </p:cNvPr>
              <p:cNvSpPr/>
              <p:nvPr/>
            </p:nvSpPr>
            <p:spPr>
              <a:xfrm>
                <a:off x="363160" y="833919"/>
                <a:ext cx="181738" cy="170404"/>
              </a:xfrm>
              <a:custGeom>
                <a:avLst/>
                <a:gdLst/>
                <a:ahLst/>
                <a:cxnLst/>
                <a:rect l="l" t="t" r="r" b="b"/>
                <a:pathLst>
                  <a:path w="3287" h="3082" extrusionOk="0">
                    <a:moveTo>
                      <a:pt x="936" y="1"/>
                    </a:moveTo>
                    <a:cubicBezTo>
                      <a:pt x="845" y="1"/>
                      <a:pt x="730" y="23"/>
                      <a:pt x="639" y="46"/>
                    </a:cubicBezTo>
                    <a:cubicBezTo>
                      <a:pt x="525" y="92"/>
                      <a:pt x="411" y="183"/>
                      <a:pt x="342" y="274"/>
                    </a:cubicBezTo>
                    <a:cubicBezTo>
                      <a:pt x="297" y="320"/>
                      <a:pt x="251" y="389"/>
                      <a:pt x="228" y="457"/>
                    </a:cubicBezTo>
                    <a:cubicBezTo>
                      <a:pt x="183" y="503"/>
                      <a:pt x="160" y="571"/>
                      <a:pt x="137" y="662"/>
                    </a:cubicBezTo>
                    <a:cubicBezTo>
                      <a:pt x="91" y="799"/>
                      <a:pt x="69" y="982"/>
                      <a:pt x="46" y="1142"/>
                    </a:cubicBezTo>
                    <a:cubicBezTo>
                      <a:pt x="0" y="1507"/>
                      <a:pt x="0" y="1895"/>
                      <a:pt x="23" y="2260"/>
                    </a:cubicBezTo>
                    <a:cubicBezTo>
                      <a:pt x="23" y="2534"/>
                      <a:pt x="69" y="2785"/>
                      <a:pt x="91" y="3059"/>
                    </a:cubicBezTo>
                    <a:lnTo>
                      <a:pt x="183" y="3059"/>
                    </a:lnTo>
                    <a:cubicBezTo>
                      <a:pt x="205" y="3059"/>
                      <a:pt x="228" y="3082"/>
                      <a:pt x="251" y="3082"/>
                    </a:cubicBezTo>
                    <a:lnTo>
                      <a:pt x="274" y="3082"/>
                    </a:lnTo>
                    <a:cubicBezTo>
                      <a:pt x="251" y="2694"/>
                      <a:pt x="205" y="2283"/>
                      <a:pt x="205" y="1872"/>
                    </a:cubicBezTo>
                    <a:cubicBezTo>
                      <a:pt x="205" y="1530"/>
                      <a:pt x="205" y="1165"/>
                      <a:pt x="297" y="822"/>
                    </a:cubicBezTo>
                    <a:cubicBezTo>
                      <a:pt x="320" y="731"/>
                      <a:pt x="365" y="617"/>
                      <a:pt x="411" y="503"/>
                    </a:cubicBezTo>
                    <a:cubicBezTo>
                      <a:pt x="434" y="457"/>
                      <a:pt x="479" y="411"/>
                      <a:pt x="525" y="366"/>
                    </a:cubicBezTo>
                    <a:cubicBezTo>
                      <a:pt x="548" y="320"/>
                      <a:pt x="594" y="297"/>
                      <a:pt x="616" y="274"/>
                    </a:cubicBezTo>
                    <a:cubicBezTo>
                      <a:pt x="662" y="252"/>
                      <a:pt x="685" y="229"/>
                      <a:pt x="730" y="229"/>
                    </a:cubicBezTo>
                    <a:cubicBezTo>
                      <a:pt x="799" y="206"/>
                      <a:pt x="867" y="206"/>
                      <a:pt x="936" y="206"/>
                    </a:cubicBezTo>
                    <a:cubicBezTo>
                      <a:pt x="1027" y="206"/>
                      <a:pt x="1118" y="206"/>
                      <a:pt x="1187" y="229"/>
                    </a:cubicBezTo>
                    <a:cubicBezTo>
                      <a:pt x="1370" y="274"/>
                      <a:pt x="1529" y="343"/>
                      <a:pt x="1666" y="434"/>
                    </a:cubicBezTo>
                    <a:cubicBezTo>
                      <a:pt x="1666" y="434"/>
                      <a:pt x="1666" y="428"/>
                      <a:pt x="1663" y="422"/>
                    </a:cubicBezTo>
                    <a:lnTo>
                      <a:pt x="1663" y="422"/>
                    </a:lnTo>
                    <a:cubicBezTo>
                      <a:pt x="1951" y="580"/>
                      <a:pt x="2197" y="781"/>
                      <a:pt x="2442" y="982"/>
                    </a:cubicBezTo>
                    <a:cubicBezTo>
                      <a:pt x="2556" y="1096"/>
                      <a:pt x="2671" y="1187"/>
                      <a:pt x="2785" y="1279"/>
                    </a:cubicBezTo>
                    <a:cubicBezTo>
                      <a:pt x="2876" y="1393"/>
                      <a:pt x="2990" y="1484"/>
                      <a:pt x="3104" y="1598"/>
                    </a:cubicBezTo>
                    <a:cubicBezTo>
                      <a:pt x="3127" y="1621"/>
                      <a:pt x="3150" y="1644"/>
                      <a:pt x="3196" y="1667"/>
                    </a:cubicBezTo>
                    <a:cubicBezTo>
                      <a:pt x="3196" y="1667"/>
                      <a:pt x="3218" y="1644"/>
                      <a:pt x="3218" y="1621"/>
                    </a:cubicBezTo>
                    <a:cubicBezTo>
                      <a:pt x="3218" y="1598"/>
                      <a:pt x="3218" y="1598"/>
                      <a:pt x="3241" y="1575"/>
                    </a:cubicBezTo>
                    <a:cubicBezTo>
                      <a:pt x="3241" y="1553"/>
                      <a:pt x="3241" y="1530"/>
                      <a:pt x="3264" y="1530"/>
                    </a:cubicBezTo>
                    <a:cubicBezTo>
                      <a:pt x="3264" y="1507"/>
                      <a:pt x="3264" y="1507"/>
                      <a:pt x="3287" y="1484"/>
                    </a:cubicBezTo>
                    <a:cubicBezTo>
                      <a:pt x="3150" y="1370"/>
                      <a:pt x="3013" y="1233"/>
                      <a:pt x="2876" y="1119"/>
                    </a:cubicBezTo>
                    <a:cubicBezTo>
                      <a:pt x="2716" y="959"/>
                      <a:pt x="2534" y="822"/>
                      <a:pt x="2374" y="662"/>
                    </a:cubicBezTo>
                    <a:cubicBezTo>
                      <a:pt x="2191" y="526"/>
                      <a:pt x="1986" y="389"/>
                      <a:pt x="1780" y="274"/>
                    </a:cubicBezTo>
                    <a:cubicBezTo>
                      <a:pt x="1689" y="229"/>
                      <a:pt x="1598" y="183"/>
                      <a:pt x="1507" y="137"/>
                    </a:cubicBezTo>
                    <a:cubicBezTo>
                      <a:pt x="1392" y="92"/>
                      <a:pt x="1301" y="69"/>
                      <a:pt x="1187" y="46"/>
                    </a:cubicBezTo>
                    <a:cubicBezTo>
                      <a:pt x="1118" y="23"/>
                      <a:pt x="1027" y="1"/>
                      <a:pt x="936" y="1"/>
                    </a:cubicBezTo>
                    <a:close/>
                  </a:path>
                </a:pathLst>
              </a:custGeom>
              <a:solidFill>
                <a:srgbClr val="3535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27" name="Google Shape;8021;p34">
                <a:extLst>
                  <a:ext uri="{FF2B5EF4-FFF2-40B4-BE49-F238E27FC236}">
                    <a16:creationId xmlns:a16="http://schemas.microsoft.com/office/drawing/2014/main" id="{076F1BE1-98EC-629D-B8B6-605709EBFEA9}"/>
                  </a:ext>
                </a:extLst>
              </p:cNvPr>
              <p:cNvSpPr/>
              <p:nvPr/>
            </p:nvSpPr>
            <p:spPr>
              <a:xfrm>
                <a:off x="385829" y="861675"/>
                <a:ext cx="55" cy="55"/>
              </a:xfrm>
              <a:custGeom>
                <a:avLst/>
                <a:gdLst/>
                <a:ahLst/>
                <a:cxnLst/>
                <a:rect l="l" t="t" r="r" b="b"/>
                <a:pathLst>
                  <a:path w="1" h="1" extrusionOk="0">
                    <a:moveTo>
                      <a:pt x="1" y="1"/>
                    </a:moveTo>
                    <a:lnTo>
                      <a:pt x="1" y="1"/>
                    </a:lnTo>
                    <a:cubicBezTo>
                      <a:pt x="1" y="1"/>
                      <a:pt x="1" y="1"/>
                      <a:pt x="1" y="1"/>
                    </a:cubicBezTo>
                    <a:cubicBezTo>
                      <a:pt x="1" y="1"/>
                      <a:pt x="1" y="1"/>
                      <a:pt x="1" y="1"/>
                    </a:cubicBezTo>
                    <a:close/>
                  </a:path>
                </a:pathLst>
              </a:custGeom>
              <a:solidFill>
                <a:srgbClr val="3535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28" name="Google Shape;8022;p34">
                <a:extLst>
                  <a:ext uri="{FF2B5EF4-FFF2-40B4-BE49-F238E27FC236}">
                    <a16:creationId xmlns:a16="http://schemas.microsoft.com/office/drawing/2014/main" id="{24C9478E-CDD6-ABBB-8757-32668BD163E3}"/>
                  </a:ext>
                </a:extLst>
              </p:cNvPr>
              <p:cNvSpPr/>
              <p:nvPr/>
            </p:nvSpPr>
            <p:spPr>
              <a:xfrm>
                <a:off x="553692" y="929849"/>
                <a:ext cx="55" cy="5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3535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29" name="Google Shape;8023;p34">
                <a:extLst>
                  <a:ext uri="{FF2B5EF4-FFF2-40B4-BE49-F238E27FC236}">
                    <a16:creationId xmlns:a16="http://schemas.microsoft.com/office/drawing/2014/main" id="{0C01F3A3-C0E9-A1F5-B125-E7DC3561A089}"/>
                  </a:ext>
                </a:extLst>
              </p:cNvPr>
              <p:cNvSpPr/>
              <p:nvPr/>
            </p:nvSpPr>
            <p:spPr>
              <a:xfrm>
                <a:off x="533511" y="921002"/>
                <a:ext cx="1327" cy="55"/>
              </a:xfrm>
              <a:custGeom>
                <a:avLst/>
                <a:gdLst/>
                <a:ahLst/>
                <a:cxnLst/>
                <a:rect l="l" t="t" r="r" b="b"/>
                <a:pathLst>
                  <a:path w="24" h="1" extrusionOk="0">
                    <a:moveTo>
                      <a:pt x="23" y="0"/>
                    </a:moveTo>
                    <a:lnTo>
                      <a:pt x="0" y="0"/>
                    </a:lnTo>
                    <a:close/>
                  </a:path>
                </a:pathLst>
              </a:custGeom>
              <a:solidFill>
                <a:srgbClr val="3535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30" name="Google Shape;8024;p34">
                <a:extLst>
                  <a:ext uri="{FF2B5EF4-FFF2-40B4-BE49-F238E27FC236}">
                    <a16:creationId xmlns:a16="http://schemas.microsoft.com/office/drawing/2014/main" id="{EFCC296B-32D7-67C2-D8A6-26D73D7C3EC5}"/>
                  </a:ext>
                </a:extLst>
              </p:cNvPr>
              <p:cNvSpPr/>
              <p:nvPr/>
            </p:nvSpPr>
            <p:spPr>
              <a:xfrm>
                <a:off x="374495" y="937423"/>
                <a:ext cx="55" cy="1327"/>
              </a:xfrm>
              <a:custGeom>
                <a:avLst/>
                <a:gdLst/>
                <a:ahLst/>
                <a:cxnLst/>
                <a:rect l="l" t="t" r="r" b="b"/>
                <a:pathLst>
                  <a:path w="1" h="24" extrusionOk="0">
                    <a:moveTo>
                      <a:pt x="0" y="23"/>
                    </a:moveTo>
                    <a:lnTo>
                      <a:pt x="0" y="0"/>
                    </a:lnTo>
                    <a:close/>
                  </a:path>
                </a:pathLst>
              </a:custGeom>
              <a:solidFill>
                <a:srgbClr val="3535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31" name="Google Shape;8025;p34">
                <a:extLst>
                  <a:ext uri="{FF2B5EF4-FFF2-40B4-BE49-F238E27FC236}">
                    <a16:creationId xmlns:a16="http://schemas.microsoft.com/office/drawing/2014/main" id="{26B50CE7-4281-B311-52CB-DFD0609FF274}"/>
                  </a:ext>
                </a:extLst>
              </p:cNvPr>
              <p:cNvSpPr/>
              <p:nvPr/>
            </p:nvSpPr>
            <p:spPr>
              <a:xfrm>
                <a:off x="876755" y="2301389"/>
                <a:ext cx="90952" cy="82216"/>
              </a:xfrm>
              <a:custGeom>
                <a:avLst/>
                <a:gdLst/>
                <a:ahLst/>
                <a:cxnLst/>
                <a:rect l="l" t="t" r="r" b="b"/>
                <a:pathLst>
                  <a:path w="1645" h="1487" extrusionOk="0">
                    <a:moveTo>
                      <a:pt x="841" y="1"/>
                    </a:moveTo>
                    <a:cubicBezTo>
                      <a:pt x="775" y="1"/>
                      <a:pt x="707" y="9"/>
                      <a:pt x="640" y="28"/>
                    </a:cubicBezTo>
                    <a:cubicBezTo>
                      <a:pt x="252" y="119"/>
                      <a:pt x="1" y="530"/>
                      <a:pt x="115" y="918"/>
                    </a:cubicBezTo>
                    <a:cubicBezTo>
                      <a:pt x="193" y="1269"/>
                      <a:pt x="503" y="1486"/>
                      <a:pt x="833" y="1486"/>
                    </a:cubicBezTo>
                    <a:cubicBezTo>
                      <a:pt x="890" y="1486"/>
                      <a:pt x="948" y="1480"/>
                      <a:pt x="1005" y="1466"/>
                    </a:cubicBezTo>
                    <a:cubicBezTo>
                      <a:pt x="1393" y="1375"/>
                      <a:pt x="1644" y="964"/>
                      <a:pt x="1553" y="576"/>
                    </a:cubicBezTo>
                    <a:cubicBezTo>
                      <a:pt x="1477" y="232"/>
                      <a:pt x="1177" y="1"/>
                      <a:pt x="841" y="1"/>
                    </a:cubicBezTo>
                    <a:close/>
                  </a:path>
                </a:pathLst>
              </a:custGeom>
              <a:solidFill>
                <a:srgbClr val="3535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32" name="Google Shape;8026;p34">
                <a:extLst>
                  <a:ext uri="{FF2B5EF4-FFF2-40B4-BE49-F238E27FC236}">
                    <a16:creationId xmlns:a16="http://schemas.microsoft.com/office/drawing/2014/main" id="{9B0C29C4-C55B-12E1-D157-87DB0413DA7E}"/>
                  </a:ext>
                </a:extLst>
              </p:cNvPr>
              <p:cNvSpPr/>
              <p:nvPr/>
            </p:nvSpPr>
            <p:spPr>
              <a:xfrm>
                <a:off x="1127940" y="2178975"/>
                <a:ext cx="89625" cy="82106"/>
              </a:xfrm>
              <a:custGeom>
                <a:avLst/>
                <a:gdLst/>
                <a:ahLst/>
                <a:cxnLst/>
                <a:rect l="l" t="t" r="r" b="b"/>
                <a:pathLst>
                  <a:path w="1621" h="1485" extrusionOk="0">
                    <a:moveTo>
                      <a:pt x="831" y="0"/>
                    </a:moveTo>
                    <a:cubicBezTo>
                      <a:pt x="768" y="0"/>
                      <a:pt x="703" y="9"/>
                      <a:pt x="639" y="28"/>
                    </a:cubicBezTo>
                    <a:cubicBezTo>
                      <a:pt x="228" y="119"/>
                      <a:pt x="0" y="530"/>
                      <a:pt x="91" y="918"/>
                    </a:cubicBezTo>
                    <a:cubicBezTo>
                      <a:pt x="170" y="1252"/>
                      <a:pt x="485" y="1485"/>
                      <a:pt x="819" y="1485"/>
                    </a:cubicBezTo>
                    <a:cubicBezTo>
                      <a:pt x="873" y="1485"/>
                      <a:pt x="928" y="1479"/>
                      <a:pt x="982" y="1466"/>
                    </a:cubicBezTo>
                    <a:cubicBezTo>
                      <a:pt x="1393" y="1375"/>
                      <a:pt x="1621" y="964"/>
                      <a:pt x="1529" y="553"/>
                    </a:cubicBezTo>
                    <a:cubicBezTo>
                      <a:pt x="1453" y="229"/>
                      <a:pt x="1154" y="0"/>
                      <a:pt x="831" y="0"/>
                    </a:cubicBezTo>
                    <a:close/>
                  </a:path>
                </a:pathLst>
              </a:custGeom>
              <a:solidFill>
                <a:srgbClr val="3535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33" name="Google Shape;8027;p34">
                <a:extLst>
                  <a:ext uri="{FF2B5EF4-FFF2-40B4-BE49-F238E27FC236}">
                    <a16:creationId xmlns:a16="http://schemas.microsoft.com/office/drawing/2014/main" id="{3FDE7EED-61E7-B094-94F2-96CB465CBE9F}"/>
                  </a:ext>
                </a:extLst>
              </p:cNvPr>
              <p:cNvSpPr/>
              <p:nvPr/>
            </p:nvSpPr>
            <p:spPr>
              <a:xfrm>
                <a:off x="1008015" y="2246153"/>
                <a:ext cx="85865" cy="69942"/>
              </a:xfrm>
              <a:custGeom>
                <a:avLst/>
                <a:gdLst/>
                <a:ahLst/>
                <a:cxnLst/>
                <a:rect l="l" t="t" r="r" b="b"/>
                <a:pathLst>
                  <a:path w="1553" h="1265" extrusionOk="0">
                    <a:moveTo>
                      <a:pt x="1279" y="0"/>
                    </a:moveTo>
                    <a:cubicBezTo>
                      <a:pt x="1233" y="23"/>
                      <a:pt x="1211" y="91"/>
                      <a:pt x="1233" y="137"/>
                    </a:cubicBezTo>
                    <a:cubicBezTo>
                      <a:pt x="1256" y="160"/>
                      <a:pt x="1279" y="205"/>
                      <a:pt x="1302" y="251"/>
                    </a:cubicBezTo>
                    <a:cubicBezTo>
                      <a:pt x="1325" y="297"/>
                      <a:pt x="1325" y="365"/>
                      <a:pt x="1347" y="434"/>
                    </a:cubicBezTo>
                    <a:cubicBezTo>
                      <a:pt x="1347" y="479"/>
                      <a:pt x="1347" y="548"/>
                      <a:pt x="1347" y="593"/>
                    </a:cubicBezTo>
                    <a:cubicBezTo>
                      <a:pt x="1325" y="639"/>
                      <a:pt x="1325" y="685"/>
                      <a:pt x="1302" y="730"/>
                    </a:cubicBezTo>
                    <a:cubicBezTo>
                      <a:pt x="1279" y="776"/>
                      <a:pt x="1256" y="822"/>
                      <a:pt x="1233" y="845"/>
                    </a:cubicBezTo>
                    <a:cubicBezTo>
                      <a:pt x="1211" y="890"/>
                      <a:pt x="1165" y="913"/>
                      <a:pt x="1142" y="959"/>
                    </a:cubicBezTo>
                    <a:cubicBezTo>
                      <a:pt x="1074" y="982"/>
                      <a:pt x="1028" y="1004"/>
                      <a:pt x="982" y="1027"/>
                    </a:cubicBezTo>
                    <a:cubicBezTo>
                      <a:pt x="937" y="1050"/>
                      <a:pt x="868" y="1073"/>
                      <a:pt x="822" y="1073"/>
                    </a:cubicBezTo>
                    <a:lnTo>
                      <a:pt x="686" y="1073"/>
                    </a:lnTo>
                    <a:cubicBezTo>
                      <a:pt x="640" y="1050"/>
                      <a:pt x="594" y="1050"/>
                      <a:pt x="549" y="1027"/>
                    </a:cubicBezTo>
                    <a:cubicBezTo>
                      <a:pt x="503" y="1004"/>
                      <a:pt x="457" y="982"/>
                      <a:pt x="412" y="936"/>
                    </a:cubicBezTo>
                    <a:cubicBezTo>
                      <a:pt x="389" y="913"/>
                      <a:pt x="343" y="867"/>
                      <a:pt x="298" y="822"/>
                    </a:cubicBezTo>
                    <a:cubicBezTo>
                      <a:pt x="252" y="753"/>
                      <a:pt x="229" y="685"/>
                      <a:pt x="183" y="616"/>
                    </a:cubicBezTo>
                    <a:cubicBezTo>
                      <a:pt x="183" y="593"/>
                      <a:pt x="161" y="571"/>
                      <a:pt x="138" y="571"/>
                    </a:cubicBezTo>
                    <a:lnTo>
                      <a:pt x="69" y="571"/>
                    </a:lnTo>
                    <a:cubicBezTo>
                      <a:pt x="46" y="593"/>
                      <a:pt x="24" y="616"/>
                      <a:pt x="24" y="639"/>
                    </a:cubicBezTo>
                    <a:cubicBezTo>
                      <a:pt x="1" y="662"/>
                      <a:pt x="24" y="685"/>
                      <a:pt x="24" y="708"/>
                    </a:cubicBezTo>
                    <a:cubicBezTo>
                      <a:pt x="69" y="822"/>
                      <a:pt x="138" y="936"/>
                      <a:pt x="229" y="1027"/>
                    </a:cubicBezTo>
                    <a:cubicBezTo>
                      <a:pt x="298" y="1118"/>
                      <a:pt x="389" y="1164"/>
                      <a:pt x="503" y="1210"/>
                    </a:cubicBezTo>
                    <a:cubicBezTo>
                      <a:pt x="570" y="1243"/>
                      <a:pt x="649" y="1264"/>
                      <a:pt x="722" y="1264"/>
                    </a:cubicBezTo>
                    <a:cubicBezTo>
                      <a:pt x="749" y="1264"/>
                      <a:pt x="775" y="1262"/>
                      <a:pt x="800" y="1255"/>
                    </a:cubicBezTo>
                    <a:cubicBezTo>
                      <a:pt x="914" y="1255"/>
                      <a:pt x="1005" y="1233"/>
                      <a:pt x="1096" y="1187"/>
                    </a:cubicBezTo>
                    <a:cubicBezTo>
                      <a:pt x="1188" y="1141"/>
                      <a:pt x="1279" y="1096"/>
                      <a:pt x="1347" y="1027"/>
                    </a:cubicBezTo>
                    <a:cubicBezTo>
                      <a:pt x="1416" y="936"/>
                      <a:pt x="1462" y="845"/>
                      <a:pt x="1507" y="753"/>
                    </a:cubicBezTo>
                    <a:cubicBezTo>
                      <a:pt x="1530" y="639"/>
                      <a:pt x="1553" y="525"/>
                      <a:pt x="1530" y="434"/>
                    </a:cubicBezTo>
                    <a:cubicBezTo>
                      <a:pt x="1530" y="297"/>
                      <a:pt x="1484" y="160"/>
                      <a:pt x="1416" y="46"/>
                    </a:cubicBezTo>
                    <a:cubicBezTo>
                      <a:pt x="1393" y="0"/>
                      <a:pt x="1347" y="0"/>
                      <a:pt x="1325" y="0"/>
                    </a:cubicBezTo>
                    <a:close/>
                  </a:path>
                </a:pathLst>
              </a:custGeom>
              <a:solidFill>
                <a:srgbClr val="3535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34" name="Google Shape;8028;p34">
                <a:extLst>
                  <a:ext uri="{FF2B5EF4-FFF2-40B4-BE49-F238E27FC236}">
                    <a16:creationId xmlns:a16="http://schemas.microsoft.com/office/drawing/2014/main" id="{AE5121A6-6F80-25D9-9B5B-0BBDBC13C164}"/>
                  </a:ext>
                </a:extLst>
              </p:cNvPr>
              <p:cNvSpPr/>
              <p:nvPr/>
            </p:nvSpPr>
            <p:spPr>
              <a:xfrm>
                <a:off x="346739" y="996750"/>
                <a:ext cx="29083" cy="263789"/>
              </a:xfrm>
              <a:custGeom>
                <a:avLst/>
                <a:gdLst/>
                <a:ahLst/>
                <a:cxnLst/>
                <a:rect l="l" t="t" r="r" b="b"/>
                <a:pathLst>
                  <a:path w="526" h="4771" extrusionOk="0">
                    <a:moveTo>
                      <a:pt x="434" y="0"/>
                    </a:moveTo>
                    <a:cubicBezTo>
                      <a:pt x="388" y="0"/>
                      <a:pt x="343" y="46"/>
                      <a:pt x="343" y="91"/>
                    </a:cubicBezTo>
                    <a:cubicBezTo>
                      <a:pt x="92" y="1598"/>
                      <a:pt x="23" y="3127"/>
                      <a:pt x="0" y="4679"/>
                    </a:cubicBezTo>
                    <a:cubicBezTo>
                      <a:pt x="0" y="4702"/>
                      <a:pt x="0" y="4725"/>
                      <a:pt x="0" y="4748"/>
                    </a:cubicBezTo>
                    <a:cubicBezTo>
                      <a:pt x="23" y="4770"/>
                      <a:pt x="46" y="4770"/>
                      <a:pt x="69" y="4770"/>
                    </a:cubicBezTo>
                    <a:cubicBezTo>
                      <a:pt x="92" y="4770"/>
                      <a:pt x="137" y="4770"/>
                      <a:pt x="137" y="4748"/>
                    </a:cubicBezTo>
                    <a:cubicBezTo>
                      <a:pt x="160" y="4748"/>
                      <a:pt x="183" y="4725"/>
                      <a:pt x="183" y="4702"/>
                    </a:cubicBezTo>
                    <a:cubicBezTo>
                      <a:pt x="206" y="3150"/>
                      <a:pt x="297" y="1621"/>
                      <a:pt x="525" y="114"/>
                    </a:cubicBezTo>
                    <a:cubicBezTo>
                      <a:pt x="525" y="46"/>
                      <a:pt x="480" y="0"/>
                      <a:pt x="434" y="0"/>
                    </a:cubicBezTo>
                    <a:close/>
                  </a:path>
                </a:pathLst>
              </a:custGeom>
              <a:solidFill>
                <a:srgbClr val="F7C8A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35" name="Google Shape;8029;p34">
                <a:extLst>
                  <a:ext uri="{FF2B5EF4-FFF2-40B4-BE49-F238E27FC236}">
                    <a16:creationId xmlns:a16="http://schemas.microsoft.com/office/drawing/2014/main" id="{7E1948FA-402D-2F31-7018-0E1F4B89158D}"/>
                  </a:ext>
                </a:extLst>
              </p:cNvPr>
              <p:cNvSpPr/>
              <p:nvPr/>
            </p:nvSpPr>
            <p:spPr>
              <a:xfrm>
                <a:off x="533511" y="912156"/>
                <a:ext cx="236033" cy="159180"/>
              </a:xfrm>
              <a:custGeom>
                <a:avLst/>
                <a:gdLst/>
                <a:ahLst/>
                <a:cxnLst/>
                <a:rect l="l" t="t" r="r" b="b"/>
                <a:pathLst>
                  <a:path w="4269" h="2879" extrusionOk="0">
                    <a:moveTo>
                      <a:pt x="92" y="1"/>
                    </a:moveTo>
                    <a:cubicBezTo>
                      <a:pt x="69" y="1"/>
                      <a:pt x="46" y="24"/>
                      <a:pt x="23" y="46"/>
                    </a:cubicBezTo>
                    <a:cubicBezTo>
                      <a:pt x="23" y="69"/>
                      <a:pt x="0" y="92"/>
                      <a:pt x="23" y="115"/>
                    </a:cubicBezTo>
                    <a:cubicBezTo>
                      <a:pt x="23" y="138"/>
                      <a:pt x="23" y="160"/>
                      <a:pt x="46" y="183"/>
                    </a:cubicBezTo>
                    <a:cubicBezTo>
                      <a:pt x="754" y="594"/>
                      <a:pt x="1461" y="982"/>
                      <a:pt x="2146" y="1416"/>
                    </a:cubicBezTo>
                    <a:cubicBezTo>
                      <a:pt x="2488" y="1644"/>
                      <a:pt x="2808" y="1872"/>
                      <a:pt x="3150" y="2101"/>
                    </a:cubicBezTo>
                    <a:cubicBezTo>
                      <a:pt x="3470" y="2352"/>
                      <a:pt x="3789" y="2603"/>
                      <a:pt x="4109" y="2854"/>
                    </a:cubicBezTo>
                    <a:cubicBezTo>
                      <a:pt x="4118" y="2871"/>
                      <a:pt x="4133" y="2879"/>
                      <a:pt x="4150" y="2879"/>
                    </a:cubicBezTo>
                    <a:cubicBezTo>
                      <a:pt x="4177" y="2879"/>
                      <a:pt x="4209" y="2859"/>
                      <a:pt x="4223" y="2831"/>
                    </a:cubicBezTo>
                    <a:cubicBezTo>
                      <a:pt x="4269" y="2785"/>
                      <a:pt x="4246" y="2740"/>
                      <a:pt x="4223" y="2694"/>
                    </a:cubicBezTo>
                    <a:cubicBezTo>
                      <a:pt x="3904" y="2443"/>
                      <a:pt x="3584" y="2192"/>
                      <a:pt x="3264" y="1941"/>
                    </a:cubicBezTo>
                    <a:cubicBezTo>
                      <a:pt x="2922" y="1713"/>
                      <a:pt x="2603" y="1484"/>
                      <a:pt x="2260" y="1279"/>
                    </a:cubicBezTo>
                    <a:cubicBezTo>
                      <a:pt x="1575" y="822"/>
                      <a:pt x="868" y="434"/>
                      <a:pt x="160" y="24"/>
                    </a:cubicBezTo>
                    <a:cubicBezTo>
                      <a:pt x="137" y="24"/>
                      <a:pt x="137" y="1"/>
                      <a:pt x="115" y="1"/>
                    </a:cubicBezTo>
                    <a:close/>
                  </a:path>
                </a:pathLst>
              </a:custGeom>
              <a:solidFill>
                <a:srgbClr val="F7C8A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36" name="Google Shape;8030;p34">
                <a:extLst>
                  <a:ext uri="{FF2B5EF4-FFF2-40B4-BE49-F238E27FC236}">
                    <a16:creationId xmlns:a16="http://schemas.microsoft.com/office/drawing/2014/main" id="{0FC33C93-8F7A-38ED-C38E-81C8D327B2E1}"/>
                  </a:ext>
                </a:extLst>
              </p:cNvPr>
              <p:cNvSpPr/>
              <p:nvPr/>
            </p:nvSpPr>
            <p:spPr>
              <a:xfrm>
                <a:off x="366920" y="912156"/>
                <a:ext cx="177979" cy="100407"/>
              </a:xfrm>
              <a:custGeom>
                <a:avLst/>
                <a:gdLst/>
                <a:ahLst/>
                <a:cxnLst/>
                <a:rect l="l" t="t" r="r" b="b"/>
                <a:pathLst>
                  <a:path w="3219" h="1816" extrusionOk="0">
                    <a:moveTo>
                      <a:pt x="3128" y="1"/>
                    </a:moveTo>
                    <a:cubicBezTo>
                      <a:pt x="3059" y="1"/>
                      <a:pt x="3036" y="46"/>
                      <a:pt x="3013" y="92"/>
                    </a:cubicBezTo>
                    <a:cubicBezTo>
                      <a:pt x="3013" y="138"/>
                      <a:pt x="3013" y="183"/>
                      <a:pt x="2991" y="252"/>
                    </a:cubicBezTo>
                    <a:cubicBezTo>
                      <a:pt x="2968" y="320"/>
                      <a:pt x="2945" y="412"/>
                      <a:pt x="2899" y="503"/>
                    </a:cubicBezTo>
                    <a:cubicBezTo>
                      <a:pt x="2831" y="594"/>
                      <a:pt x="2762" y="708"/>
                      <a:pt x="2671" y="800"/>
                    </a:cubicBezTo>
                    <a:cubicBezTo>
                      <a:pt x="2534" y="937"/>
                      <a:pt x="2374" y="1074"/>
                      <a:pt x="2192" y="1165"/>
                    </a:cubicBezTo>
                    <a:cubicBezTo>
                      <a:pt x="1941" y="1325"/>
                      <a:pt x="1667" y="1439"/>
                      <a:pt x="1370" y="1530"/>
                    </a:cubicBezTo>
                    <a:lnTo>
                      <a:pt x="1393" y="1530"/>
                    </a:lnTo>
                    <a:cubicBezTo>
                      <a:pt x="1189" y="1575"/>
                      <a:pt x="962" y="1621"/>
                      <a:pt x="735" y="1621"/>
                    </a:cubicBezTo>
                    <a:lnTo>
                      <a:pt x="735" y="1621"/>
                    </a:lnTo>
                    <a:cubicBezTo>
                      <a:pt x="604" y="1621"/>
                      <a:pt x="474" y="1619"/>
                      <a:pt x="343" y="1576"/>
                    </a:cubicBezTo>
                    <a:cubicBezTo>
                      <a:pt x="274" y="1576"/>
                      <a:pt x="229" y="1553"/>
                      <a:pt x="160" y="1507"/>
                    </a:cubicBezTo>
                    <a:cubicBezTo>
                      <a:pt x="152" y="1503"/>
                      <a:pt x="143" y="1501"/>
                      <a:pt x="133" y="1501"/>
                    </a:cubicBezTo>
                    <a:cubicBezTo>
                      <a:pt x="91" y="1501"/>
                      <a:pt x="42" y="1538"/>
                      <a:pt x="23" y="1576"/>
                    </a:cubicBezTo>
                    <a:cubicBezTo>
                      <a:pt x="1" y="1621"/>
                      <a:pt x="46" y="1667"/>
                      <a:pt x="92" y="1690"/>
                    </a:cubicBezTo>
                    <a:cubicBezTo>
                      <a:pt x="270" y="1787"/>
                      <a:pt x="471" y="1815"/>
                      <a:pt x="679" y="1815"/>
                    </a:cubicBezTo>
                    <a:cubicBezTo>
                      <a:pt x="764" y="1815"/>
                      <a:pt x="850" y="1811"/>
                      <a:pt x="936" y="1804"/>
                    </a:cubicBezTo>
                    <a:cubicBezTo>
                      <a:pt x="1096" y="1804"/>
                      <a:pt x="1256" y="1758"/>
                      <a:pt x="1416" y="1713"/>
                    </a:cubicBezTo>
                    <a:cubicBezTo>
                      <a:pt x="1598" y="1667"/>
                      <a:pt x="1758" y="1598"/>
                      <a:pt x="1918" y="1530"/>
                    </a:cubicBezTo>
                    <a:cubicBezTo>
                      <a:pt x="2078" y="1462"/>
                      <a:pt x="2237" y="1370"/>
                      <a:pt x="2374" y="1279"/>
                    </a:cubicBezTo>
                    <a:cubicBezTo>
                      <a:pt x="2511" y="1188"/>
                      <a:pt x="2648" y="1096"/>
                      <a:pt x="2762" y="982"/>
                    </a:cubicBezTo>
                    <a:cubicBezTo>
                      <a:pt x="2854" y="868"/>
                      <a:pt x="2968" y="754"/>
                      <a:pt x="3036" y="640"/>
                    </a:cubicBezTo>
                    <a:cubicBezTo>
                      <a:pt x="3128" y="480"/>
                      <a:pt x="3196" y="297"/>
                      <a:pt x="3219" y="115"/>
                    </a:cubicBezTo>
                    <a:cubicBezTo>
                      <a:pt x="3219" y="46"/>
                      <a:pt x="3173" y="1"/>
                      <a:pt x="3128" y="1"/>
                    </a:cubicBezTo>
                    <a:close/>
                  </a:path>
                </a:pathLst>
              </a:custGeom>
              <a:solidFill>
                <a:srgbClr val="F7C8A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37" name="Google Shape;8031;p34">
                <a:extLst>
                  <a:ext uri="{FF2B5EF4-FFF2-40B4-BE49-F238E27FC236}">
                    <a16:creationId xmlns:a16="http://schemas.microsoft.com/office/drawing/2014/main" id="{474BCAB2-C41C-7A2C-D4A8-B8BB26C9BAC7}"/>
                  </a:ext>
                </a:extLst>
              </p:cNvPr>
              <p:cNvSpPr/>
              <p:nvPr/>
            </p:nvSpPr>
            <p:spPr>
              <a:xfrm>
                <a:off x="340436" y="1246609"/>
                <a:ext cx="364748" cy="830456"/>
              </a:xfrm>
              <a:custGeom>
                <a:avLst/>
                <a:gdLst/>
                <a:ahLst/>
                <a:cxnLst/>
                <a:rect l="l" t="t" r="r" b="b"/>
                <a:pathLst>
                  <a:path w="6597" h="15020" extrusionOk="0">
                    <a:moveTo>
                      <a:pt x="91" y="0"/>
                    </a:moveTo>
                    <a:cubicBezTo>
                      <a:pt x="91" y="0"/>
                      <a:pt x="69" y="23"/>
                      <a:pt x="46" y="23"/>
                    </a:cubicBezTo>
                    <a:cubicBezTo>
                      <a:pt x="23" y="23"/>
                      <a:pt x="23" y="46"/>
                      <a:pt x="0" y="69"/>
                    </a:cubicBezTo>
                    <a:cubicBezTo>
                      <a:pt x="0" y="115"/>
                      <a:pt x="0" y="137"/>
                      <a:pt x="23" y="160"/>
                    </a:cubicBezTo>
                    <a:cubicBezTo>
                      <a:pt x="845" y="2100"/>
                      <a:pt x="1689" y="4063"/>
                      <a:pt x="2534" y="6003"/>
                    </a:cubicBezTo>
                    <a:cubicBezTo>
                      <a:pt x="3378" y="8012"/>
                      <a:pt x="4246" y="10021"/>
                      <a:pt x="5090" y="12006"/>
                    </a:cubicBezTo>
                    <a:cubicBezTo>
                      <a:pt x="5524" y="13011"/>
                      <a:pt x="5958" y="14015"/>
                      <a:pt x="6391" y="15019"/>
                    </a:cubicBezTo>
                    <a:lnTo>
                      <a:pt x="6437" y="15019"/>
                    </a:lnTo>
                    <a:cubicBezTo>
                      <a:pt x="6483" y="15019"/>
                      <a:pt x="6551" y="15019"/>
                      <a:pt x="6597" y="14997"/>
                    </a:cubicBezTo>
                    <a:cubicBezTo>
                      <a:pt x="5912" y="13422"/>
                      <a:pt x="5227" y="11847"/>
                      <a:pt x="4565" y="10249"/>
                    </a:cubicBezTo>
                    <a:cubicBezTo>
                      <a:pt x="3675" y="8195"/>
                      <a:pt x="2808" y="6163"/>
                      <a:pt x="1918" y="4109"/>
                    </a:cubicBezTo>
                    <a:cubicBezTo>
                      <a:pt x="1347" y="2762"/>
                      <a:pt x="753" y="1416"/>
                      <a:pt x="183" y="69"/>
                    </a:cubicBezTo>
                    <a:cubicBezTo>
                      <a:pt x="160" y="23"/>
                      <a:pt x="137" y="0"/>
                      <a:pt x="91" y="0"/>
                    </a:cubicBezTo>
                    <a:close/>
                  </a:path>
                </a:pathLst>
              </a:custGeom>
              <a:solidFill>
                <a:srgbClr val="D1AC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38" name="Google Shape;8032;p34">
                <a:extLst>
                  <a:ext uri="{FF2B5EF4-FFF2-40B4-BE49-F238E27FC236}">
                    <a16:creationId xmlns:a16="http://schemas.microsoft.com/office/drawing/2014/main" id="{D746F843-9BF5-2809-DBDC-7B559D23FA3B}"/>
                  </a:ext>
                </a:extLst>
              </p:cNvPr>
              <p:cNvSpPr/>
              <p:nvPr/>
            </p:nvSpPr>
            <p:spPr>
              <a:xfrm>
                <a:off x="760700" y="1066140"/>
                <a:ext cx="360988" cy="826641"/>
              </a:xfrm>
              <a:custGeom>
                <a:avLst/>
                <a:gdLst/>
                <a:ahLst/>
                <a:cxnLst/>
                <a:rect l="l" t="t" r="r" b="b"/>
                <a:pathLst>
                  <a:path w="6529" h="14951" extrusionOk="0">
                    <a:moveTo>
                      <a:pt x="68" y="0"/>
                    </a:moveTo>
                    <a:cubicBezTo>
                      <a:pt x="46" y="23"/>
                      <a:pt x="23" y="46"/>
                      <a:pt x="0" y="69"/>
                    </a:cubicBezTo>
                    <a:cubicBezTo>
                      <a:pt x="0" y="92"/>
                      <a:pt x="0" y="115"/>
                      <a:pt x="23" y="137"/>
                    </a:cubicBezTo>
                    <a:cubicBezTo>
                      <a:pt x="845" y="2077"/>
                      <a:pt x="1689" y="4040"/>
                      <a:pt x="2534" y="5981"/>
                    </a:cubicBezTo>
                    <a:cubicBezTo>
                      <a:pt x="3355" y="7921"/>
                      <a:pt x="4177" y="9838"/>
                      <a:pt x="4999" y="11778"/>
                    </a:cubicBezTo>
                    <a:cubicBezTo>
                      <a:pt x="5455" y="12828"/>
                      <a:pt x="5912" y="13901"/>
                      <a:pt x="6368" y="14951"/>
                    </a:cubicBezTo>
                    <a:cubicBezTo>
                      <a:pt x="6414" y="14905"/>
                      <a:pt x="6460" y="14860"/>
                      <a:pt x="6528" y="14814"/>
                    </a:cubicBezTo>
                    <a:cubicBezTo>
                      <a:pt x="5980" y="13536"/>
                      <a:pt x="5432" y="12235"/>
                      <a:pt x="4862" y="10957"/>
                    </a:cubicBezTo>
                    <a:cubicBezTo>
                      <a:pt x="4040" y="9016"/>
                      <a:pt x="3196" y="7053"/>
                      <a:pt x="2374" y="5113"/>
                    </a:cubicBezTo>
                    <a:cubicBezTo>
                      <a:pt x="1643" y="3424"/>
                      <a:pt x="913" y="1735"/>
                      <a:pt x="183" y="46"/>
                    </a:cubicBezTo>
                    <a:cubicBezTo>
                      <a:pt x="183" y="0"/>
                      <a:pt x="137" y="0"/>
                      <a:pt x="114" y="0"/>
                    </a:cubicBezTo>
                    <a:close/>
                  </a:path>
                </a:pathLst>
              </a:custGeom>
              <a:solidFill>
                <a:srgbClr val="D1AC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39" name="Google Shape;8033;p34">
                <a:extLst>
                  <a:ext uri="{FF2B5EF4-FFF2-40B4-BE49-F238E27FC236}">
                    <a16:creationId xmlns:a16="http://schemas.microsoft.com/office/drawing/2014/main" id="{B8F35CBF-EEEC-A635-FA23-609A377C12D6}"/>
                  </a:ext>
                </a:extLst>
              </p:cNvPr>
              <p:cNvSpPr/>
              <p:nvPr/>
            </p:nvSpPr>
            <p:spPr>
              <a:xfrm>
                <a:off x="451459" y="1184738"/>
                <a:ext cx="376138" cy="862026"/>
              </a:xfrm>
              <a:custGeom>
                <a:avLst/>
                <a:gdLst/>
                <a:ahLst/>
                <a:cxnLst/>
                <a:rect l="l" t="t" r="r" b="b"/>
                <a:pathLst>
                  <a:path w="6803" h="15591" extrusionOk="0">
                    <a:moveTo>
                      <a:pt x="92" y="1"/>
                    </a:moveTo>
                    <a:cubicBezTo>
                      <a:pt x="92" y="1"/>
                      <a:pt x="69" y="24"/>
                      <a:pt x="46" y="24"/>
                    </a:cubicBezTo>
                    <a:cubicBezTo>
                      <a:pt x="24" y="24"/>
                      <a:pt x="24" y="47"/>
                      <a:pt x="1" y="69"/>
                    </a:cubicBezTo>
                    <a:cubicBezTo>
                      <a:pt x="1" y="115"/>
                      <a:pt x="1" y="138"/>
                      <a:pt x="24" y="161"/>
                    </a:cubicBezTo>
                    <a:cubicBezTo>
                      <a:pt x="914" y="2215"/>
                      <a:pt x="1781" y="4292"/>
                      <a:pt x="2671" y="6369"/>
                    </a:cubicBezTo>
                    <a:cubicBezTo>
                      <a:pt x="3584" y="8446"/>
                      <a:pt x="4475" y="10546"/>
                      <a:pt x="5365" y="12646"/>
                    </a:cubicBezTo>
                    <a:cubicBezTo>
                      <a:pt x="5798" y="13628"/>
                      <a:pt x="6209" y="14609"/>
                      <a:pt x="6643" y="15591"/>
                    </a:cubicBezTo>
                    <a:cubicBezTo>
                      <a:pt x="6643" y="15591"/>
                      <a:pt x="6666" y="15568"/>
                      <a:pt x="6689" y="15568"/>
                    </a:cubicBezTo>
                    <a:lnTo>
                      <a:pt x="6711" y="15568"/>
                    </a:lnTo>
                    <a:cubicBezTo>
                      <a:pt x="6689" y="15568"/>
                      <a:pt x="6689" y="15568"/>
                      <a:pt x="6689" y="15545"/>
                    </a:cubicBezTo>
                    <a:cubicBezTo>
                      <a:pt x="6689" y="15545"/>
                      <a:pt x="6689" y="15522"/>
                      <a:pt x="6689" y="15522"/>
                    </a:cubicBezTo>
                    <a:cubicBezTo>
                      <a:pt x="6711" y="15499"/>
                      <a:pt x="6711" y="15499"/>
                      <a:pt x="6734" y="15499"/>
                    </a:cubicBezTo>
                    <a:cubicBezTo>
                      <a:pt x="6757" y="15499"/>
                      <a:pt x="6780" y="15499"/>
                      <a:pt x="6803" y="15476"/>
                    </a:cubicBezTo>
                    <a:cubicBezTo>
                      <a:pt x="6118" y="13924"/>
                      <a:pt x="5456" y="12349"/>
                      <a:pt x="4771" y="10774"/>
                    </a:cubicBezTo>
                    <a:cubicBezTo>
                      <a:pt x="3858" y="8652"/>
                      <a:pt x="2968" y="6529"/>
                      <a:pt x="2055" y="4406"/>
                    </a:cubicBezTo>
                    <a:lnTo>
                      <a:pt x="183" y="69"/>
                    </a:lnTo>
                    <a:cubicBezTo>
                      <a:pt x="183" y="24"/>
                      <a:pt x="138" y="1"/>
                      <a:pt x="92" y="1"/>
                    </a:cubicBezTo>
                    <a:close/>
                  </a:path>
                </a:pathLst>
              </a:custGeom>
              <a:solidFill>
                <a:srgbClr val="D1AC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40" name="Google Shape;8034;p34">
                <a:extLst>
                  <a:ext uri="{FF2B5EF4-FFF2-40B4-BE49-F238E27FC236}">
                    <a16:creationId xmlns:a16="http://schemas.microsoft.com/office/drawing/2014/main" id="{A4D29379-8F08-0409-E5DE-8405AC1B318C}"/>
                  </a:ext>
                </a:extLst>
              </p:cNvPr>
              <p:cNvSpPr/>
              <p:nvPr/>
            </p:nvSpPr>
            <p:spPr>
              <a:xfrm>
                <a:off x="833849" y="2083322"/>
                <a:ext cx="3870" cy="55"/>
              </a:xfrm>
              <a:custGeom>
                <a:avLst/>
                <a:gdLst/>
                <a:ahLst/>
                <a:cxnLst/>
                <a:rect l="l" t="t" r="r" b="b"/>
                <a:pathLst>
                  <a:path w="70" h="1" extrusionOk="0">
                    <a:moveTo>
                      <a:pt x="1" y="1"/>
                    </a:moveTo>
                    <a:cubicBezTo>
                      <a:pt x="24" y="1"/>
                      <a:pt x="47" y="1"/>
                      <a:pt x="69" y="1"/>
                    </a:cubicBezTo>
                    <a:cubicBezTo>
                      <a:pt x="69" y="1"/>
                      <a:pt x="69" y="1"/>
                      <a:pt x="69" y="1"/>
                    </a:cubicBezTo>
                    <a:cubicBezTo>
                      <a:pt x="47" y="1"/>
                      <a:pt x="24" y="1"/>
                      <a:pt x="1" y="1"/>
                    </a:cubicBezTo>
                    <a:cubicBezTo>
                      <a:pt x="1" y="1"/>
                      <a:pt x="1" y="1"/>
                      <a:pt x="1" y="1"/>
                    </a:cubicBezTo>
                    <a:close/>
                  </a:path>
                </a:pathLst>
              </a:custGeom>
              <a:solidFill>
                <a:srgbClr val="D1AC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41" name="Google Shape;8035;p34">
                <a:extLst>
                  <a:ext uri="{FF2B5EF4-FFF2-40B4-BE49-F238E27FC236}">
                    <a16:creationId xmlns:a16="http://schemas.microsoft.com/office/drawing/2014/main" id="{7DB13D75-BF84-539B-C1E8-8066AFCB68A3}"/>
                  </a:ext>
                </a:extLst>
              </p:cNvPr>
              <p:cNvSpPr/>
              <p:nvPr/>
            </p:nvSpPr>
            <p:spPr>
              <a:xfrm>
                <a:off x="633200" y="1109046"/>
                <a:ext cx="374866" cy="858211"/>
              </a:xfrm>
              <a:custGeom>
                <a:avLst/>
                <a:gdLst/>
                <a:ahLst/>
                <a:cxnLst/>
                <a:rect l="l" t="t" r="r" b="b"/>
                <a:pathLst>
                  <a:path w="6780" h="15522" extrusionOk="0">
                    <a:moveTo>
                      <a:pt x="46" y="0"/>
                    </a:moveTo>
                    <a:cubicBezTo>
                      <a:pt x="23" y="23"/>
                      <a:pt x="23" y="46"/>
                      <a:pt x="1" y="69"/>
                    </a:cubicBezTo>
                    <a:cubicBezTo>
                      <a:pt x="1" y="92"/>
                      <a:pt x="1" y="115"/>
                      <a:pt x="23" y="137"/>
                    </a:cubicBezTo>
                    <a:cubicBezTo>
                      <a:pt x="891" y="2192"/>
                      <a:pt x="1781" y="4246"/>
                      <a:pt x="2648" y="6277"/>
                    </a:cubicBezTo>
                    <a:cubicBezTo>
                      <a:pt x="3561" y="8423"/>
                      <a:pt x="4474" y="10546"/>
                      <a:pt x="5387" y="12668"/>
                    </a:cubicBezTo>
                    <a:cubicBezTo>
                      <a:pt x="5798" y="13627"/>
                      <a:pt x="6209" y="14586"/>
                      <a:pt x="6620" y="15522"/>
                    </a:cubicBezTo>
                    <a:cubicBezTo>
                      <a:pt x="6643" y="15499"/>
                      <a:pt x="6688" y="15476"/>
                      <a:pt x="6711" y="15453"/>
                    </a:cubicBezTo>
                    <a:cubicBezTo>
                      <a:pt x="6734" y="15430"/>
                      <a:pt x="6757" y="15408"/>
                      <a:pt x="6780" y="15408"/>
                    </a:cubicBezTo>
                    <a:cubicBezTo>
                      <a:pt x="6027" y="13650"/>
                      <a:pt x="5273" y="11892"/>
                      <a:pt x="4520" y="10135"/>
                    </a:cubicBezTo>
                    <a:cubicBezTo>
                      <a:pt x="3607" y="8012"/>
                      <a:pt x="2694" y="5912"/>
                      <a:pt x="1804" y="3789"/>
                    </a:cubicBezTo>
                    <a:cubicBezTo>
                      <a:pt x="1256" y="2557"/>
                      <a:pt x="731" y="1301"/>
                      <a:pt x="183" y="46"/>
                    </a:cubicBezTo>
                    <a:cubicBezTo>
                      <a:pt x="183" y="0"/>
                      <a:pt x="138" y="0"/>
                      <a:pt x="92" y="0"/>
                    </a:cubicBezTo>
                    <a:close/>
                  </a:path>
                </a:pathLst>
              </a:custGeom>
              <a:solidFill>
                <a:srgbClr val="D1AC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42" name="Google Shape;8036;p34">
                <a:extLst>
                  <a:ext uri="{FF2B5EF4-FFF2-40B4-BE49-F238E27FC236}">
                    <a16:creationId xmlns:a16="http://schemas.microsoft.com/office/drawing/2014/main" id="{036EA1B5-F593-43E7-FBBD-56858A1950FE}"/>
                  </a:ext>
                </a:extLst>
              </p:cNvPr>
              <p:cNvSpPr/>
              <p:nvPr/>
            </p:nvSpPr>
            <p:spPr>
              <a:xfrm>
                <a:off x="342924" y="1184738"/>
                <a:ext cx="122467" cy="99798"/>
              </a:xfrm>
              <a:custGeom>
                <a:avLst/>
                <a:gdLst/>
                <a:ahLst/>
                <a:cxnLst/>
                <a:rect l="l" t="t" r="r" b="b"/>
                <a:pathLst>
                  <a:path w="2215" h="1805" extrusionOk="0">
                    <a:moveTo>
                      <a:pt x="2055" y="1"/>
                    </a:moveTo>
                    <a:cubicBezTo>
                      <a:pt x="2055" y="1"/>
                      <a:pt x="2032" y="24"/>
                      <a:pt x="2032" y="24"/>
                    </a:cubicBezTo>
                    <a:cubicBezTo>
                      <a:pt x="1987" y="24"/>
                      <a:pt x="1941" y="69"/>
                      <a:pt x="1964" y="138"/>
                    </a:cubicBezTo>
                    <a:cubicBezTo>
                      <a:pt x="1964" y="229"/>
                      <a:pt x="1987" y="343"/>
                      <a:pt x="2009" y="435"/>
                    </a:cubicBezTo>
                    <a:cubicBezTo>
                      <a:pt x="2009" y="572"/>
                      <a:pt x="2009" y="686"/>
                      <a:pt x="1987" y="800"/>
                    </a:cubicBezTo>
                    <a:cubicBezTo>
                      <a:pt x="1987" y="891"/>
                      <a:pt x="1964" y="982"/>
                      <a:pt x="1918" y="1074"/>
                    </a:cubicBezTo>
                    <a:cubicBezTo>
                      <a:pt x="1873" y="1142"/>
                      <a:pt x="1850" y="1234"/>
                      <a:pt x="1781" y="1279"/>
                    </a:cubicBezTo>
                    <a:cubicBezTo>
                      <a:pt x="1736" y="1348"/>
                      <a:pt x="1690" y="1393"/>
                      <a:pt x="1621" y="1439"/>
                    </a:cubicBezTo>
                    <a:cubicBezTo>
                      <a:pt x="1553" y="1485"/>
                      <a:pt x="1484" y="1530"/>
                      <a:pt x="1416" y="1553"/>
                    </a:cubicBezTo>
                    <a:cubicBezTo>
                      <a:pt x="1348" y="1576"/>
                      <a:pt x="1256" y="1599"/>
                      <a:pt x="1188" y="1622"/>
                    </a:cubicBezTo>
                    <a:cubicBezTo>
                      <a:pt x="1096" y="1622"/>
                      <a:pt x="1005" y="1622"/>
                      <a:pt x="914" y="1599"/>
                    </a:cubicBezTo>
                    <a:cubicBezTo>
                      <a:pt x="823" y="1576"/>
                      <a:pt x="731" y="1553"/>
                      <a:pt x="663" y="1530"/>
                    </a:cubicBezTo>
                    <a:cubicBezTo>
                      <a:pt x="526" y="1462"/>
                      <a:pt x="412" y="1393"/>
                      <a:pt x="320" y="1302"/>
                    </a:cubicBezTo>
                    <a:cubicBezTo>
                      <a:pt x="275" y="1279"/>
                      <a:pt x="229" y="1234"/>
                      <a:pt x="183" y="1188"/>
                    </a:cubicBezTo>
                    <a:cubicBezTo>
                      <a:pt x="161" y="1165"/>
                      <a:pt x="132" y="1154"/>
                      <a:pt x="106" y="1154"/>
                    </a:cubicBezTo>
                    <a:cubicBezTo>
                      <a:pt x="81" y="1154"/>
                      <a:pt x="58" y="1165"/>
                      <a:pt x="46" y="1188"/>
                    </a:cubicBezTo>
                    <a:cubicBezTo>
                      <a:pt x="1" y="1211"/>
                      <a:pt x="1" y="1279"/>
                      <a:pt x="46" y="1325"/>
                    </a:cubicBezTo>
                    <a:cubicBezTo>
                      <a:pt x="252" y="1530"/>
                      <a:pt x="526" y="1713"/>
                      <a:pt x="845" y="1781"/>
                    </a:cubicBezTo>
                    <a:cubicBezTo>
                      <a:pt x="891" y="1804"/>
                      <a:pt x="960" y="1804"/>
                      <a:pt x="1028" y="1804"/>
                    </a:cubicBezTo>
                    <a:lnTo>
                      <a:pt x="1233" y="1804"/>
                    </a:lnTo>
                    <a:cubicBezTo>
                      <a:pt x="1348" y="1781"/>
                      <a:pt x="1484" y="1759"/>
                      <a:pt x="1599" y="1690"/>
                    </a:cubicBezTo>
                    <a:cubicBezTo>
                      <a:pt x="1713" y="1644"/>
                      <a:pt x="1804" y="1553"/>
                      <a:pt x="1895" y="1462"/>
                    </a:cubicBezTo>
                    <a:cubicBezTo>
                      <a:pt x="1987" y="1370"/>
                      <a:pt x="2055" y="1234"/>
                      <a:pt x="2124" y="1119"/>
                    </a:cubicBezTo>
                    <a:cubicBezTo>
                      <a:pt x="2169" y="982"/>
                      <a:pt x="2192" y="823"/>
                      <a:pt x="2192" y="686"/>
                    </a:cubicBezTo>
                    <a:cubicBezTo>
                      <a:pt x="2215" y="480"/>
                      <a:pt x="2169" y="275"/>
                      <a:pt x="2146" y="92"/>
                    </a:cubicBezTo>
                    <a:cubicBezTo>
                      <a:pt x="2146" y="47"/>
                      <a:pt x="2101" y="1"/>
                      <a:pt x="2055" y="1"/>
                    </a:cubicBezTo>
                    <a:close/>
                  </a:path>
                </a:pathLst>
              </a:custGeom>
              <a:solidFill>
                <a:srgbClr val="D1AC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43" name="Google Shape;8037;p34">
                <a:extLst>
                  <a:ext uri="{FF2B5EF4-FFF2-40B4-BE49-F238E27FC236}">
                    <a16:creationId xmlns:a16="http://schemas.microsoft.com/office/drawing/2014/main" id="{B3959E4D-8B0E-4131-81E8-2F02BA8C9CC0}"/>
                  </a:ext>
                </a:extLst>
              </p:cNvPr>
              <p:cNvSpPr/>
              <p:nvPr/>
            </p:nvSpPr>
            <p:spPr>
              <a:xfrm>
                <a:off x="454003" y="1107774"/>
                <a:ext cx="189368" cy="121914"/>
              </a:xfrm>
              <a:custGeom>
                <a:avLst/>
                <a:gdLst/>
                <a:ahLst/>
                <a:cxnLst/>
                <a:rect l="l" t="t" r="r" b="b"/>
                <a:pathLst>
                  <a:path w="3425" h="2205" extrusionOk="0">
                    <a:moveTo>
                      <a:pt x="3310" y="1"/>
                    </a:moveTo>
                    <a:cubicBezTo>
                      <a:pt x="3264" y="1"/>
                      <a:pt x="3219" y="46"/>
                      <a:pt x="3219" y="92"/>
                    </a:cubicBezTo>
                    <a:cubicBezTo>
                      <a:pt x="3219" y="320"/>
                      <a:pt x="3196" y="526"/>
                      <a:pt x="3173" y="731"/>
                    </a:cubicBezTo>
                    <a:cubicBezTo>
                      <a:pt x="3150" y="868"/>
                      <a:pt x="3105" y="1005"/>
                      <a:pt x="3059" y="1142"/>
                    </a:cubicBezTo>
                    <a:cubicBezTo>
                      <a:pt x="2991" y="1256"/>
                      <a:pt x="2945" y="1347"/>
                      <a:pt x="2876" y="1439"/>
                    </a:cubicBezTo>
                    <a:cubicBezTo>
                      <a:pt x="2785" y="1530"/>
                      <a:pt x="2694" y="1621"/>
                      <a:pt x="2603" y="1690"/>
                    </a:cubicBezTo>
                    <a:cubicBezTo>
                      <a:pt x="2488" y="1781"/>
                      <a:pt x="2351" y="1849"/>
                      <a:pt x="2237" y="1895"/>
                    </a:cubicBezTo>
                    <a:cubicBezTo>
                      <a:pt x="2078" y="1941"/>
                      <a:pt x="1918" y="1986"/>
                      <a:pt x="1758" y="2009"/>
                    </a:cubicBezTo>
                    <a:cubicBezTo>
                      <a:pt x="1598" y="2009"/>
                      <a:pt x="1416" y="2009"/>
                      <a:pt x="1256" y="1986"/>
                    </a:cubicBezTo>
                    <a:cubicBezTo>
                      <a:pt x="1096" y="1964"/>
                      <a:pt x="913" y="1895"/>
                      <a:pt x="754" y="1827"/>
                    </a:cubicBezTo>
                    <a:cubicBezTo>
                      <a:pt x="594" y="1758"/>
                      <a:pt x="457" y="1667"/>
                      <a:pt x="297" y="1553"/>
                    </a:cubicBezTo>
                    <a:cubicBezTo>
                      <a:pt x="274" y="1530"/>
                      <a:pt x="229" y="1484"/>
                      <a:pt x="183" y="1461"/>
                    </a:cubicBezTo>
                    <a:cubicBezTo>
                      <a:pt x="156" y="1435"/>
                      <a:pt x="130" y="1424"/>
                      <a:pt x="103" y="1424"/>
                    </a:cubicBezTo>
                    <a:cubicBezTo>
                      <a:pt x="84" y="1424"/>
                      <a:pt x="65" y="1429"/>
                      <a:pt x="46" y="1439"/>
                    </a:cubicBezTo>
                    <a:cubicBezTo>
                      <a:pt x="0" y="1484"/>
                      <a:pt x="0" y="1553"/>
                      <a:pt x="46" y="1598"/>
                    </a:cubicBezTo>
                    <a:cubicBezTo>
                      <a:pt x="183" y="1713"/>
                      <a:pt x="320" y="1827"/>
                      <a:pt x="503" y="1918"/>
                    </a:cubicBezTo>
                    <a:cubicBezTo>
                      <a:pt x="662" y="2009"/>
                      <a:pt x="822" y="2078"/>
                      <a:pt x="1005" y="2123"/>
                    </a:cubicBezTo>
                    <a:cubicBezTo>
                      <a:pt x="1197" y="2175"/>
                      <a:pt x="1389" y="2204"/>
                      <a:pt x="1582" y="2204"/>
                    </a:cubicBezTo>
                    <a:cubicBezTo>
                      <a:pt x="1732" y="2204"/>
                      <a:pt x="1882" y="2186"/>
                      <a:pt x="2032" y="2146"/>
                    </a:cubicBezTo>
                    <a:cubicBezTo>
                      <a:pt x="2374" y="2078"/>
                      <a:pt x="2694" y="1918"/>
                      <a:pt x="2922" y="1667"/>
                    </a:cubicBezTo>
                    <a:cubicBezTo>
                      <a:pt x="3036" y="1553"/>
                      <a:pt x="3150" y="1393"/>
                      <a:pt x="3219" y="1256"/>
                    </a:cubicBezTo>
                    <a:cubicBezTo>
                      <a:pt x="3310" y="1073"/>
                      <a:pt x="3356" y="891"/>
                      <a:pt x="3379" y="708"/>
                    </a:cubicBezTo>
                    <a:cubicBezTo>
                      <a:pt x="3379" y="617"/>
                      <a:pt x="3401" y="526"/>
                      <a:pt x="3401" y="434"/>
                    </a:cubicBezTo>
                    <a:cubicBezTo>
                      <a:pt x="3401" y="320"/>
                      <a:pt x="3401" y="206"/>
                      <a:pt x="3424" y="115"/>
                    </a:cubicBezTo>
                    <a:cubicBezTo>
                      <a:pt x="3424" y="46"/>
                      <a:pt x="3379" y="1"/>
                      <a:pt x="3333" y="1"/>
                    </a:cubicBezTo>
                    <a:close/>
                  </a:path>
                </a:pathLst>
              </a:custGeom>
              <a:solidFill>
                <a:srgbClr val="D1AC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44" name="Google Shape;8038;p34">
                <a:extLst>
                  <a:ext uri="{FF2B5EF4-FFF2-40B4-BE49-F238E27FC236}">
                    <a16:creationId xmlns:a16="http://schemas.microsoft.com/office/drawing/2014/main" id="{1AC64022-CFCC-BFB0-628B-5F8D19217866}"/>
                  </a:ext>
                </a:extLst>
              </p:cNvPr>
              <p:cNvSpPr/>
              <p:nvPr/>
            </p:nvSpPr>
            <p:spPr>
              <a:xfrm>
                <a:off x="634471" y="1066140"/>
                <a:ext cx="137617" cy="77074"/>
              </a:xfrm>
              <a:custGeom>
                <a:avLst/>
                <a:gdLst/>
                <a:ahLst/>
                <a:cxnLst/>
                <a:rect l="l" t="t" r="r" b="b"/>
                <a:pathLst>
                  <a:path w="2489" h="1394" extrusionOk="0">
                    <a:moveTo>
                      <a:pt x="2374" y="0"/>
                    </a:moveTo>
                    <a:cubicBezTo>
                      <a:pt x="2351" y="0"/>
                      <a:pt x="2329" y="23"/>
                      <a:pt x="2306" y="46"/>
                    </a:cubicBezTo>
                    <a:cubicBezTo>
                      <a:pt x="2283" y="46"/>
                      <a:pt x="2283" y="69"/>
                      <a:pt x="2283" y="92"/>
                    </a:cubicBezTo>
                    <a:cubicBezTo>
                      <a:pt x="2283" y="183"/>
                      <a:pt x="2283" y="274"/>
                      <a:pt x="2260" y="343"/>
                    </a:cubicBezTo>
                    <a:cubicBezTo>
                      <a:pt x="2237" y="457"/>
                      <a:pt x="2215" y="571"/>
                      <a:pt x="2169" y="662"/>
                    </a:cubicBezTo>
                    <a:cubicBezTo>
                      <a:pt x="2146" y="731"/>
                      <a:pt x="2100" y="799"/>
                      <a:pt x="2055" y="868"/>
                    </a:cubicBezTo>
                    <a:cubicBezTo>
                      <a:pt x="2009" y="913"/>
                      <a:pt x="1941" y="982"/>
                      <a:pt x="1895" y="1005"/>
                    </a:cubicBezTo>
                    <a:cubicBezTo>
                      <a:pt x="1827" y="1050"/>
                      <a:pt x="1758" y="1096"/>
                      <a:pt x="1690" y="1119"/>
                    </a:cubicBezTo>
                    <a:cubicBezTo>
                      <a:pt x="1598" y="1164"/>
                      <a:pt x="1507" y="1187"/>
                      <a:pt x="1416" y="1187"/>
                    </a:cubicBezTo>
                    <a:cubicBezTo>
                      <a:pt x="1376" y="1194"/>
                      <a:pt x="1335" y="1197"/>
                      <a:pt x="1296" y="1197"/>
                    </a:cubicBezTo>
                    <a:cubicBezTo>
                      <a:pt x="1200" y="1197"/>
                      <a:pt x="1108" y="1181"/>
                      <a:pt x="1028" y="1164"/>
                    </a:cubicBezTo>
                    <a:lnTo>
                      <a:pt x="1028" y="1164"/>
                    </a:lnTo>
                    <a:lnTo>
                      <a:pt x="1050" y="1187"/>
                    </a:lnTo>
                    <a:cubicBezTo>
                      <a:pt x="868" y="1142"/>
                      <a:pt x="708" y="1096"/>
                      <a:pt x="548" y="1028"/>
                    </a:cubicBezTo>
                    <a:cubicBezTo>
                      <a:pt x="411" y="959"/>
                      <a:pt x="274" y="891"/>
                      <a:pt x="137" y="799"/>
                    </a:cubicBezTo>
                    <a:cubicBezTo>
                      <a:pt x="120" y="782"/>
                      <a:pt x="99" y="774"/>
                      <a:pt x="79" y="774"/>
                    </a:cubicBezTo>
                    <a:cubicBezTo>
                      <a:pt x="46" y="774"/>
                      <a:pt x="15" y="794"/>
                      <a:pt x="0" y="822"/>
                    </a:cubicBezTo>
                    <a:cubicBezTo>
                      <a:pt x="0" y="845"/>
                      <a:pt x="0" y="868"/>
                      <a:pt x="0" y="891"/>
                    </a:cubicBezTo>
                    <a:cubicBezTo>
                      <a:pt x="0" y="913"/>
                      <a:pt x="23" y="936"/>
                      <a:pt x="46" y="959"/>
                    </a:cubicBezTo>
                    <a:cubicBezTo>
                      <a:pt x="252" y="1119"/>
                      <a:pt x="503" y="1233"/>
                      <a:pt x="754" y="1324"/>
                    </a:cubicBezTo>
                    <a:cubicBezTo>
                      <a:pt x="916" y="1368"/>
                      <a:pt x="1088" y="1394"/>
                      <a:pt x="1256" y="1394"/>
                    </a:cubicBezTo>
                    <a:cubicBezTo>
                      <a:pt x="1349" y="1394"/>
                      <a:pt x="1441" y="1386"/>
                      <a:pt x="1530" y="1370"/>
                    </a:cubicBezTo>
                    <a:cubicBezTo>
                      <a:pt x="1781" y="1324"/>
                      <a:pt x="2009" y="1210"/>
                      <a:pt x="2169" y="1028"/>
                    </a:cubicBezTo>
                    <a:cubicBezTo>
                      <a:pt x="2260" y="913"/>
                      <a:pt x="2329" y="799"/>
                      <a:pt x="2374" y="662"/>
                    </a:cubicBezTo>
                    <a:cubicBezTo>
                      <a:pt x="2420" y="594"/>
                      <a:pt x="2420" y="525"/>
                      <a:pt x="2443" y="457"/>
                    </a:cubicBezTo>
                    <a:cubicBezTo>
                      <a:pt x="2466" y="343"/>
                      <a:pt x="2488" y="229"/>
                      <a:pt x="2466" y="115"/>
                    </a:cubicBezTo>
                    <a:cubicBezTo>
                      <a:pt x="2466" y="92"/>
                      <a:pt x="2466" y="69"/>
                      <a:pt x="2443" y="46"/>
                    </a:cubicBezTo>
                    <a:cubicBezTo>
                      <a:pt x="2420" y="23"/>
                      <a:pt x="2397" y="0"/>
                      <a:pt x="2374" y="0"/>
                    </a:cubicBezTo>
                    <a:close/>
                  </a:path>
                </a:pathLst>
              </a:custGeom>
              <a:solidFill>
                <a:srgbClr val="D1AC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45" name="Google Shape;8039;p34">
                <a:extLst>
                  <a:ext uri="{FF2B5EF4-FFF2-40B4-BE49-F238E27FC236}">
                    <a16:creationId xmlns:a16="http://schemas.microsoft.com/office/drawing/2014/main" id="{71D4CABB-746A-D705-DC8F-4AD64CF796BB}"/>
                  </a:ext>
                </a:extLst>
              </p:cNvPr>
              <p:cNvSpPr/>
              <p:nvPr/>
            </p:nvSpPr>
            <p:spPr>
              <a:xfrm>
                <a:off x="681192" y="1876369"/>
                <a:ext cx="444255" cy="202306"/>
              </a:xfrm>
              <a:custGeom>
                <a:avLst/>
                <a:gdLst/>
                <a:ahLst/>
                <a:cxnLst/>
                <a:rect l="l" t="t" r="r" b="b"/>
                <a:pathLst>
                  <a:path w="8035" h="3659" extrusionOk="0">
                    <a:moveTo>
                      <a:pt x="7943" y="0"/>
                    </a:moveTo>
                    <a:cubicBezTo>
                      <a:pt x="7920" y="0"/>
                      <a:pt x="7898" y="23"/>
                      <a:pt x="7898" y="23"/>
                    </a:cubicBezTo>
                    <a:cubicBezTo>
                      <a:pt x="7875" y="46"/>
                      <a:pt x="7875" y="46"/>
                      <a:pt x="7875" y="46"/>
                    </a:cubicBezTo>
                    <a:cubicBezTo>
                      <a:pt x="7806" y="114"/>
                      <a:pt x="7738" y="160"/>
                      <a:pt x="7669" y="228"/>
                    </a:cubicBezTo>
                    <a:cubicBezTo>
                      <a:pt x="7647" y="228"/>
                      <a:pt x="7624" y="251"/>
                      <a:pt x="7601" y="274"/>
                    </a:cubicBezTo>
                    <a:cubicBezTo>
                      <a:pt x="7532" y="320"/>
                      <a:pt x="7464" y="388"/>
                      <a:pt x="7373" y="434"/>
                    </a:cubicBezTo>
                    <a:cubicBezTo>
                      <a:pt x="7373" y="434"/>
                      <a:pt x="7373" y="434"/>
                      <a:pt x="7373" y="457"/>
                    </a:cubicBezTo>
                    <a:cubicBezTo>
                      <a:pt x="7167" y="594"/>
                      <a:pt x="6962" y="753"/>
                      <a:pt x="6733" y="890"/>
                    </a:cubicBezTo>
                    <a:cubicBezTo>
                      <a:pt x="6711" y="913"/>
                      <a:pt x="6688" y="936"/>
                      <a:pt x="6642" y="936"/>
                    </a:cubicBezTo>
                    <a:cubicBezTo>
                      <a:pt x="6642" y="936"/>
                      <a:pt x="6642" y="959"/>
                      <a:pt x="6642" y="959"/>
                    </a:cubicBezTo>
                    <a:cubicBezTo>
                      <a:pt x="6231" y="1210"/>
                      <a:pt x="5798" y="1461"/>
                      <a:pt x="5364" y="1712"/>
                    </a:cubicBezTo>
                    <a:cubicBezTo>
                      <a:pt x="5159" y="1803"/>
                      <a:pt x="4953" y="1918"/>
                      <a:pt x="4748" y="2009"/>
                    </a:cubicBezTo>
                    <a:cubicBezTo>
                      <a:pt x="4542" y="2100"/>
                      <a:pt x="4314" y="2214"/>
                      <a:pt x="4109" y="2306"/>
                    </a:cubicBezTo>
                    <a:cubicBezTo>
                      <a:pt x="3606" y="2511"/>
                      <a:pt x="3081" y="2716"/>
                      <a:pt x="2556" y="2899"/>
                    </a:cubicBezTo>
                    <a:cubicBezTo>
                      <a:pt x="2214" y="3013"/>
                      <a:pt x="1849" y="3127"/>
                      <a:pt x="1506" y="3219"/>
                    </a:cubicBezTo>
                    <a:cubicBezTo>
                      <a:pt x="1370" y="3241"/>
                      <a:pt x="1255" y="3264"/>
                      <a:pt x="1118" y="3310"/>
                    </a:cubicBezTo>
                    <a:lnTo>
                      <a:pt x="1050" y="3310"/>
                    </a:lnTo>
                    <a:cubicBezTo>
                      <a:pt x="936" y="3333"/>
                      <a:pt x="845" y="3356"/>
                      <a:pt x="730" y="3378"/>
                    </a:cubicBezTo>
                    <a:cubicBezTo>
                      <a:pt x="525" y="3424"/>
                      <a:pt x="320" y="3447"/>
                      <a:pt x="114" y="3470"/>
                    </a:cubicBezTo>
                    <a:cubicBezTo>
                      <a:pt x="46" y="3470"/>
                      <a:pt x="0" y="3515"/>
                      <a:pt x="23" y="3584"/>
                    </a:cubicBezTo>
                    <a:cubicBezTo>
                      <a:pt x="23" y="3621"/>
                      <a:pt x="53" y="3658"/>
                      <a:pt x="89" y="3658"/>
                    </a:cubicBezTo>
                    <a:cubicBezTo>
                      <a:pt x="97" y="3658"/>
                      <a:pt x="106" y="3656"/>
                      <a:pt x="114" y="3652"/>
                    </a:cubicBezTo>
                    <a:cubicBezTo>
                      <a:pt x="342" y="3629"/>
                      <a:pt x="548" y="3607"/>
                      <a:pt x="753" y="3561"/>
                    </a:cubicBezTo>
                    <a:lnTo>
                      <a:pt x="799" y="3561"/>
                    </a:lnTo>
                    <a:cubicBezTo>
                      <a:pt x="890" y="3538"/>
                      <a:pt x="1004" y="3515"/>
                      <a:pt x="1096" y="3492"/>
                    </a:cubicBezTo>
                    <a:lnTo>
                      <a:pt x="1141" y="3492"/>
                    </a:lnTo>
                    <a:cubicBezTo>
                      <a:pt x="1278" y="3470"/>
                      <a:pt x="1415" y="3424"/>
                      <a:pt x="1552" y="3401"/>
                    </a:cubicBezTo>
                    <a:cubicBezTo>
                      <a:pt x="1917" y="3310"/>
                      <a:pt x="2260" y="3196"/>
                      <a:pt x="2625" y="3082"/>
                    </a:cubicBezTo>
                    <a:cubicBezTo>
                      <a:pt x="3150" y="2899"/>
                      <a:pt x="3675" y="2694"/>
                      <a:pt x="4177" y="2488"/>
                    </a:cubicBezTo>
                    <a:cubicBezTo>
                      <a:pt x="4382" y="2397"/>
                      <a:pt x="4588" y="2306"/>
                      <a:pt x="4793" y="2191"/>
                    </a:cubicBezTo>
                    <a:cubicBezTo>
                      <a:pt x="5478" y="1872"/>
                      <a:pt x="6117" y="1530"/>
                      <a:pt x="6756" y="1119"/>
                    </a:cubicBezTo>
                    <a:cubicBezTo>
                      <a:pt x="6779" y="1096"/>
                      <a:pt x="6802" y="1073"/>
                      <a:pt x="6825" y="1073"/>
                    </a:cubicBezTo>
                    <a:cubicBezTo>
                      <a:pt x="6848" y="1050"/>
                      <a:pt x="6848" y="1050"/>
                      <a:pt x="6848" y="1050"/>
                    </a:cubicBezTo>
                    <a:cubicBezTo>
                      <a:pt x="7076" y="913"/>
                      <a:pt x="7281" y="753"/>
                      <a:pt x="7487" y="594"/>
                    </a:cubicBezTo>
                    <a:cubicBezTo>
                      <a:pt x="7510" y="594"/>
                      <a:pt x="7510" y="594"/>
                      <a:pt x="7510" y="571"/>
                    </a:cubicBezTo>
                    <a:lnTo>
                      <a:pt x="7532" y="571"/>
                    </a:lnTo>
                    <a:cubicBezTo>
                      <a:pt x="7578" y="525"/>
                      <a:pt x="7624" y="502"/>
                      <a:pt x="7692" y="457"/>
                    </a:cubicBezTo>
                    <a:cubicBezTo>
                      <a:pt x="7715" y="434"/>
                      <a:pt x="7738" y="411"/>
                      <a:pt x="7738" y="411"/>
                    </a:cubicBezTo>
                    <a:cubicBezTo>
                      <a:pt x="7761" y="388"/>
                      <a:pt x="7761" y="388"/>
                      <a:pt x="7761" y="388"/>
                    </a:cubicBezTo>
                    <a:lnTo>
                      <a:pt x="7783" y="388"/>
                    </a:lnTo>
                    <a:cubicBezTo>
                      <a:pt x="7829" y="320"/>
                      <a:pt x="7898" y="274"/>
                      <a:pt x="7943" y="228"/>
                    </a:cubicBezTo>
                    <a:lnTo>
                      <a:pt x="7966" y="228"/>
                    </a:lnTo>
                    <a:cubicBezTo>
                      <a:pt x="7966" y="228"/>
                      <a:pt x="7966" y="206"/>
                      <a:pt x="7989" y="206"/>
                    </a:cubicBezTo>
                    <a:cubicBezTo>
                      <a:pt x="7989" y="206"/>
                      <a:pt x="7989" y="183"/>
                      <a:pt x="8012" y="183"/>
                    </a:cubicBezTo>
                    <a:cubicBezTo>
                      <a:pt x="8012" y="160"/>
                      <a:pt x="8035" y="160"/>
                      <a:pt x="8035" y="137"/>
                    </a:cubicBezTo>
                    <a:cubicBezTo>
                      <a:pt x="8035" y="92"/>
                      <a:pt x="8035" y="69"/>
                      <a:pt x="8035" y="46"/>
                    </a:cubicBezTo>
                    <a:cubicBezTo>
                      <a:pt x="8012" y="23"/>
                      <a:pt x="7989" y="23"/>
                      <a:pt x="7966" y="23"/>
                    </a:cubicBezTo>
                    <a:cubicBezTo>
                      <a:pt x="7966" y="23"/>
                      <a:pt x="7943" y="0"/>
                      <a:pt x="7943" y="0"/>
                    </a:cubicBezTo>
                    <a:close/>
                  </a:path>
                </a:pathLst>
              </a:custGeom>
              <a:solidFill>
                <a:srgbClr val="BDBDB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46" name="Google Shape;8040;p34">
                <a:extLst>
                  <a:ext uri="{FF2B5EF4-FFF2-40B4-BE49-F238E27FC236}">
                    <a16:creationId xmlns:a16="http://schemas.microsoft.com/office/drawing/2014/main" id="{E2834F1D-0014-4165-BC36-76EDD0D6CCBE}"/>
                  </a:ext>
                </a:extLst>
              </p:cNvPr>
              <p:cNvSpPr/>
              <p:nvPr/>
            </p:nvSpPr>
            <p:spPr>
              <a:xfrm>
                <a:off x="894448" y="2323118"/>
                <a:ext cx="20236" cy="21508"/>
              </a:xfrm>
              <a:custGeom>
                <a:avLst/>
                <a:gdLst/>
                <a:ahLst/>
                <a:cxnLst/>
                <a:rect l="l" t="t" r="r" b="b"/>
                <a:pathLst>
                  <a:path w="366" h="389" extrusionOk="0">
                    <a:moveTo>
                      <a:pt x="183" y="0"/>
                    </a:moveTo>
                    <a:cubicBezTo>
                      <a:pt x="92" y="0"/>
                      <a:pt x="0" y="92"/>
                      <a:pt x="0" y="183"/>
                    </a:cubicBezTo>
                    <a:cubicBezTo>
                      <a:pt x="0" y="297"/>
                      <a:pt x="92" y="388"/>
                      <a:pt x="183" y="388"/>
                    </a:cubicBezTo>
                    <a:cubicBezTo>
                      <a:pt x="297" y="388"/>
                      <a:pt x="366" y="297"/>
                      <a:pt x="366" y="183"/>
                    </a:cubicBezTo>
                    <a:cubicBezTo>
                      <a:pt x="366" y="92"/>
                      <a:pt x="297" y="0"/>
                      <a:pt x="183" y="0"/>
                    </a:cubicBezTo>
                    <a:close/>
                  </a:path>
                </a:pathLst>
              </a:custGeom>
              <a:solidFill>
                <a:srgbClr val="FDFDF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47" name="Google Shape;8041;p34">
                <a:extLst>
                  <a:ext uri="{FF2B5EF4-FFF2-40B4-BE49-F238E27FC236}">
                    <a16:creationId xmlns:a16="http://schemas.microsoft.com/office/drawing/2014/main" id="{064553C3-245E-7FC7-2CA8-18C65BF4C26F}"/>
                  </a:ext>
                </a:extLst>
              </p:cNvPr>
              <p:cNvSpPr/>
              <p:nvPr/>
            </p:nvSpPr>
            <p:spPr>
              <a:xfrm>
                <a:off x="1144306" y="2205736"/>
                <a:ext cx="16476" cy="17748"/>
              </a:xfrm>
              <a:custGeom>
                <a:avLst/>
                <a:gdLst/>
                <a:ahLst/>
                <a:cxnLst/>
                <a:rect l="l" t="t" r="r" b="b"/>
                <a:pathLst>
                  <a:path w="298" h="321" extrusionOk="0">
                    <a:moveTo>
                      <a:pt x="138" y="1"/>
                    </a:moveTo>
                    <a:cubicBezTo>
                      <a:pt x="69" y="1"/>
                      <a:pt x="1" y="69"/>
                      <a:pt x="1" y="160"/>
                    </a:cubicBezTo>
                    <a:cubicBezTo>
                      <a:pt x="1" y="252"/>
                      <a:pt x="69" y="320"/>
                      <a:pt x="138" y="320"/>
                    </a:cubicBezTo>
                    <a:cubicBezTo>
                      <a:pt x="229" y="320"/>
                      <a:pt x="298" y="252"/>
                      <a:pt x="298" y="160"/>
                    </a:cubicBezTo>
                    <a:cubicBezTo>
                      <a:pt x="298" y="69"/>
                      <a:pt x="229" y="1"/>
                      <a:pt x="138" y="1"/>
                    </a:cubicBezTo>
                    <a:close/>
                  </a:path>
                </a:pathLst>
              </a:custGeom>
              <a:solidFill>
                <a:srgbClr val="FDFDF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48" name="Google Shape;8042;p34">
                <a:extLst>
                  <a:ext uri="{FF2B5EF4-FFF2-40B4-BE49-F238E27FC236}">
                    <a16:creationId xmlns:a16="http://schemas.microsoft.com/office/drawing/2014/main" id="{D180ACA6-D969-7E8F-1389-2C22F28FBF73}"/>
                  </a:ext>
                </a:extLst>
              </p:cNvPr>
              <p:cNvSpPr/>
              <p:nvPr/>
            </p:nvSpPr>
            <p:spPr>
              <a:xfrm>
                <a:off x="898208" y="2348330"/>
                <a:ext cx="12717" cy="11445"/>
              </a:xfrm>
              <a:custGeom>
                <a:avLst/>
                <a:gdLst/>
                <a:ahLst/>
                <a:cxnLst/>
                <a:rect l="l" t="t" r="r" b="b"/>
                <a:pathLst>
                  <a:path w="230" h="207" extrusionOk="0">
                    <a:moveTo>
                      <a:pt x="115" y="1"/>
                    </a:moveTo>
                    <a:cubicBezTo>
                      <a:pt x="47" y="1"/>
                      <a:pt x="1" y="47"/>
                      <a:pt x="1" y="92"/>
                    </a:cubicBezTo>
                    <a:cubicBezTo>
                      <a:pt x="1" y="161"/>
                      <a:pt x="47" y="206"/>
                      <a:pt x="115" y="206"/>
                    </a:cubicBezTo>
                    <a:cubicBezTo>
                      <a:pt x="184" y="206"/>
                      <a:pt x="229" y="161"/>
                      <a:pt x="229" y="92"/>
                    </a:cubicBezTo>
                    <a:cubicBezTo>
                      <a:pt x="229" y="47"/>
                      <a:pt x="184" y="1"/>
                      <a:pt x="115" y="1"/>
                    </a:cubicBezTo>
                    <a:close/>
                  </a:path>
                </a:pathLst>
              </a:custGeom>
              <a:solidFill>
                <a:srgbClr val="FDFDF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49" name="Google Shape;8043;p34">
                <a:extLst>
                  <a:ext uri="{FF2B5EF4-FFF2-40B4-BE49-F238E27FC236}">
                    <a16:creationId xmlns:a16="http://schemas.microsoft.com/office/drawing/2014/main" id="{4ACE2D20-E712-348C-4E6B-36DB8BEDC960}"/>
                  </a:ext>
                </a:extLst>
              </p:cNvPr>
              <p:cNvSpPr/>
              <p:nvPr/>
            </p:nvSpPr>
            <p:spPr>
              <a:xfrm>
                <a:off x="1149393" y="2229732"/>
                <a:ext cx="11390" cy="11390"/>
              </a:xfrm>
              <a:custGeom>
                <a:avLst/>
                <a:gdLst/>
                <a:ahLst/>
                <a:cxnLst/>
                <a:rect l="l" t="t" r="r" b="b"/>
                <a:pathLst>
                  <a:path w="206" h="206" extrusionOk="0">
                    <a:moveTo>
                      <a:pt x="114" y="0"/>
                    </a:moveTo>
                    <a:cubicBezTo>
                      <a:pt x="46" y="0"/>
                      <a:pt x="0" y="46"/>
                      <a:pt x="0" y="92"/>
                    </a:cubicBezTo>
                    <a:cubicBezTo>
                      <a:pt x="0" y="160"/>
                      <a:pt x="46" y="206"/>
                      <a:pt x="114" y="206"/>
                    </a:cubicBezTo>
                    <a:cubicBezTo>
                      <a:pt x="160" y="206"/>
                      <a:pt x="206" y="160"/>
                      <a:pt x="206" y="92"/>
                    </a:cubicBezTo>
                    <a:cubicBezTo>
                      <a:pt x="206" y="46"/>
                      <a:pt x="160" y="0"/>
                      <a:pt x="114" y="0"/>
                    </a:cubicBezTo>
                    <a:close/>
                  </a:path>
                </a:pathLst>
              </a:custGeom>
              <a:solidFill>
                <a:srgbClr val="FDFDF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50" name="Google Shape;8044;p34">
                <a:extLst>
                  <a:ext uri="{FF2B5EF4-FFF2-40B4-BE49-F238E27FC236}">
                    <a16:creationId xmlns:a16="http://schemas.microsoft.com/office/drawing/2014/main" id="{04BD6F25-95E0-F438-EA64-3B65B957C80A}"/>
                  </a:ext>
                </a:extLst>
              </p:cNvPr>
              <p:cNvSpPr/>
              <p:nvPr/>
            </p:nvSpPr>
            <p:spPr>
              <a:xfrm>
                <a:off x="879298" y="2387476"/>
                <a:ext cx="71988" cy="47992"/>
              </a:xfrm>
              <a:custGeom>
                <a:avLst/>
                <a:gdLst/>
                <a:ahLst/>
                <a:cxnLst/>
                <a:rect l="l" t="t" r="r" b="b"/>
                <a:pathLst>
                  <a:path w="1302" h="868" extrusionOk="0">
                    <a:moveTo>
                      <a:pt x="617" y="0"/>
                    </a:moveTo>
                    <a:cubicBezTo>
                      <a:pt x="274" y="23"/>
                      <a:pt x="1" y="229"/>
                      <a:pt x="1" y="457"/>
                    </a:cubicBezTo>
                    <a:cubicBezTo>
                      <a:pt x="23" y="708"/>
                      <a:pt x="320" y="868"/>
                      <a:pt x="663" y="868"/>
                    </a:cubicBezTo>
                    <a:cubicBezTo>
                      <a:pt x="1028" y="845"/>
                      <a:pt x="1302" y="640"/>
                      <a:pt x="1279" y="411"/>
                    </a:cubicBezTo>
                    <a:cubicBezTo>
                      <a:pt x="1279" y="160"/>
                      <a:pt x="982" y="0"/>
                      <a:pt x="617" y="0"/>
                    </a:cubicBezTo>
                    <a:close/>
                  </a:path>
                </a:pathLst>
              </a:custGeom>
              <a:solidFill>
                <a:srgbClr val="FF647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51" name="Google Shape;8045;p34">
                <a:extLst>
                  <a:ext uri="{FF2B5EF4-FFF2-40B4-BE49-F238E27FC236}">
                    <a16:creationId xmlns:a16="http://schemas.microsoft.com/office/drawing/2014/main" id="{F0B484EE-223F-BC58-78E3-8DF3EBC11A83}"/>
                  </a:ext>
                </a:extLst>
              </p:cNvPr>
              <p:cNvSpPr/>
              <p:nvPr/>
            </p:nvSpPr>
            <p:spPr>
              <a:xfrm>
                <a:off x="1209936" y="2235482"/>
                <a:ext cx="71988" cy="56672"/>
              </a:xfrm>
              <a:custGeom>
                <a:avLst/>
                <a:gdLst/>
                <a:ahLst/>
                <a:cxnLst/>
                <a:rect l="l" t="t" r="r" b="b"/>
                <a:pathLst>
                  <a:path w="1302" h="1025" extrusionOk="0">
                    <a:moveTo>
                      <a:pt x="853" y="1"/>
                    </a:moveTo>
                    <a:cubicBezTo>
                      <a:pt x="707" y="1"/>
                      <a:pt x="538" y="58"/>
                      <a:pt x="389" y="170"/>
                    </a:cubicBezTo>
                    <a:cubicBezTo>
                      <a:pt x="92" y="398"/>
                      <a:pt x="1" y="718"/>
                      <a:pt x="138" y="901"/>
                    </a:cubicBezTo>
                    <a:cubicBezTo>
                      <a:pt x="200" y="984"/>
                      <a:pt x="305" y="1024"/>
                      <a:pt x="429" y="1024"/>
                    </a:cubicBezTo>
                    <a:cubicBezTo>
                      <a:pt x="577" y="1024"/>
                      <a:pt x="752" y="967"/>
                      <a:pt x="914" y="855"/>
                    </a:cubicBezTo>
                    <a:cubicBezTo>
                      <a:pt x="1188" y="627"/>
                      <a:pt x="1302" y="307"/>
                      <a:pt x="1142" y="125"/>
                    </a:cubicBezTo>
                    <a:cubicBezTo>
                      <a:pt x="1080" y="41"/>
                      <a:pt x="974" y="1"/>
                      <a:pt x="853" y="1"/>
                    </a:cubicBezTo>
                    <a:close/>
                  </a:path>
                </a:pathLst>
              </a:custGeom>
              <a:solidFill>
                <a:srgbClr val="FF647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52" name="Google Shape;8046;p34">
                <a:extLst>
                  <a:ext uri="{FF2B5EF4-FFF2-40B4-BE49-F238E27FC236}">
                    <a16:creationId xmlns:a16="http://schemas.microsoft.com/office/drawing/2014/main" id="{46A4F717-8FBA-4EEF-A4D5-B7F9B6CF487F}"/>
                  </a:ext>
                </a:extLst>
              </p:cNvPr>
              <p:cNvSpPr/>
              <p:nvPr/>
            </p:nvSpPr>
            <p:spPr>
              <a:xfrm>
                <a:off x="638231" y="1088864"/>
                <a:ext cx="478369" cy="872089"/>
              </a:xfrm>
              <a:custGeom>
                <a:avLst/>
                <a:gdLst/>
                <a:ahLst/>
                <a:cxnLst/>
                <a:rect l="l" t="t" r="r" b="b"/>
                <a:pathLst>
                  <a:path w="8652" h="15773" extrusionOk="0">
                    <a:moveTo>
                      <a:pt x="2329" y="0"/>
                    </a:moveTo>
                    <a:cubicBezTo>
                      <a:pt x="2283" y="23"/>
                      <a:pt x="2261" y="92"/>
                      <a:pt x="2283" y="160"/>
                    </a:cubicBezTo>
                    <a:lnTo>
                      <a:pt x="2283" y="183"/>
                    </a:lnTo>
                    <a:lnTo>
                      <a:pt x="2306" y="206"/>
                    </a:lnTo>
                    <a:cubicBezTo>
                      <a:pt x="2261" y="251"/>
                      <a:pt x="2238" y="274"/>
                      <a:pt x="2215" y="320"/>
                    </a:cubicBezTo>
                    <a:cubicBezTo>
                      <a:pt x="2192" y="365"/>
                      <a:pt x="2169" y="388"/>
                      <a:pt x="2147" y="411"/>
                    </a:cubicBezTo>
                    <a:lnTo>
                      <a:pt x="2124" y="434"/>
                    </a:lnTo>
                    <a:cubicBezTo>
                      <a:pt x="2055" y="502"/>
                      <a:pt x="2010" y="571"/>
                      <a:pt x="1964" y="594"/>
                    </a:cubicBezTo>
                    <a:cubicBezTo>
                      <a:pt x="1964" y="617"/>
                      <a:pt x="1941" y="617"/>
                      <a:pt x="1918" y="639"/>
                    </a:cubicBezTo>
                    <a:cubicBezTo>
                      <a:pt x="1850" y="708"/>
                      <a:pt x="1781" y="753"/>
                      <a:pt x="1690" y="799"/>
                    </a:cubicBezTo>
                    <a:cubicBezTo>
                      <a:pt x="1644" y="822"/>
                      <a:pt x="1599" y="845"/>
                      <a:pt x="1553" y="845"/>
                    </a:cubicBezTo>
                    <a:cubicBezTo>
                      <a:pt x="1507" y="868"/>
                      <a:pt x="1485" y="868"/>
                      <a:pt x="1439" y="890"/>
                    </a:cubicBezTo>
                    <a:lnTo>
                      <a:pt x="1348" y="890"/>
                    </a:lnTo>
                    <a:cubicBezTo>
                      <a:pt x="1348" y="913"/>
                      <a:pt x="1325" y="913"/>
                      <a:pt x="1302" y="913"/>
                    </a:cubicBezTo>
                    <a:lnTo>
                      <a:pt x="1119" y="913"/>
                    </a:lnTo>
                    <a:cubicBezTo>
                      <a:pt x="1051" y="913"/>
                      <a:pt x="982" y="913"/>
                      <a:pt x="891" y="890"/>
                    </a:cubicBezTo>
                    <a:lnTo>
                      <a:pt x="868" y="890"/>
                    </a:lnTo>
                    <a:cubicBezTo>
                      <a:pt x="800" y="890"/>
                      <a:pt x="709" y="868"/>
                      <a:pt x="640" y="868"/>
                    </a:cubicBezTo>
                    <a:cubicBezTo>
                      <a:pt x="572" y="845"/>
                      <a:pt x="480" y="799"/>
                      <a:pt x="412" y="753"/>
                    </a:cubicBezTo>
                    <a:cubicBezTo>
                      <a:pt x="343" y="731"/>
                      <a:pt x="298" y="708"/>
                      <a:pt x="229" y="662"/>
                    </a:cubicBezTo>
                    <a:lnTo>
                      <a:pt x="184" y="639"/>
                    </a:lnTo>
                    <a:cubicBezTo>
                      <a:pt x="161" y="617"/>
                      <a:pt x="138" y="617"/>
                      <a:pt x="115" y="594"/>
                    </a:cubicBezTo>
                    <a:cubicBezTo>
                      <a:pt x="92" y="594"/>
                      <a:pt x="92" y="617"/>
                      <a:pt x="92" y="617"/>
                    </a:cubicBezTo>
                    <a:cubicBezTo>
                      <a:pt x="47" y="639"/>
                      <a:pt x="47" y="662"/>
                      <a:pt x="24" y="685"/>
                    </a:cubicBezTo>
                    <a:cubicBezTo>
                      <a:pt x="24" y="685"/>
                      <a:pt x="24" y="708"/>
                      <a:pt x="1" y="708"/>
                    </a:cubicBezTo>
                    <a:cubicBezTo>
                      <a:pt x="1" y="731"/>
                      <a:pt x="1" y="731"/>
                      <a:pt x="1" y="753"/>
                    </a:cubicBezTo>
                    <a:lnTo>
                      <a:pt x="138" y="753"/>
                    </a:lnTo>
                    <a:cubicBezTo>
                      <a:pt x="184" y="776"/>
                      <a:pt x="206" y="822"/>
                      <a:pt x="229" y="868"/>
                    </a:cubicBezTo>
                    <a:cubicBezTo>
                      <a:pt x="252" y="913"/>
                      <a:pt x="252" y="959"/>
                      <a:pt x="229" y="1005"/>
                    </a:cubicBezTo>
                    <a:cubicBezTo>
                      <a:pt x="229" y="1005"/>
                      <a:pt x="229" y="1005"/>
                      <a:pt x="229" y="1027"/>
                    </a:cubicBezTo>
                    <a:cubicBezTo>
                      <a:pt x="229" y="1050"/>
                      <a:pt x="252" y="1073"/>
                      <a:pt x="252" y="1096"/>
                    </a:cubicBezTo>
                    <a:lnTo>
                      <a:pt x="275" y="1142"/>
                    </a:lnTo>
                    <a:lnTo>
                      <a:pt x="298" y="1210"/>
                    </a:lnTo>
                    <a:lnTo>
                      <a:pt x="389" y="1415"/>
                    </a:lnTo>
                    <a:cubicBezTo>
                      <a:pt x="435" y="1484"/>
                      <a:pt x="457" y="1552"/>
                      <a:pt x="503" y="1644"/>
                    </a:cubicBezTo>
                    <a:cubicBezTo>
                      <a:pt x="526" y="1712"/>
                      <a:pt x="572" y="1803"/>
                      <a:pt x="617" y="1895"/>
                    </a:cubicBezTo>
                    <a:cubicBezTo>
                      <a:pt x="663" y="2032"/>
                      <a:pt x="731" y="2169"/>
                      <a:pt x="777" y="2328"/>
                    </a:cubicBezTo>
                    <a:lnTo>
                      <a:pt x="823" y="2397"/>
                    </a:lnTo>
                    <a:cubicBezTo>
                      <a:pt x="823" y="2443"/>
                      <a:pt x="845" y="2465"/>
                      <a:pt x="868" y="2511"/>
                    </a:cubicBezTo>
                    <a:cubicBezTo>
                      <a:pt x="891" y="2557"/>
                      <a:pt x="914" y="2602"/>
                      <a:pt x="914" y="2648"/>
                    </a:cubicBezTo>
                    <a:cubicBezTo>
                      <a:pt x="937" y="2671"/>
                      <a:pt x="937" y="2694"/>
                      <a:pt x="960" y="2739"/>
                    </a:cubicBezTo>
                    <a:cubicBezTo>
                      <a:pt x="960" y="2739"/>
                      <a:pt x="982" y="2762"/>
                      <a:pt x="982" y="2762"/>
                    </a:cubicBezTo>
                    <a:cubicBezTo>
                      <a:pt x="1005" y="2808"/>
                      <a:pt x="1028" y="2831"/>
                      <a:pt x="1051" y="2876"/>
                    </a:cubicBezTo>
                    <a:cubicBezTo>
                      <a:pt x="1074" y="2922"/>
                      <a:pt x="1074" y="2945"/>
                      <a:pt x="1097" y="2990"/>
                    </a:cubicBezTo>
                    <a:lnTo>
                      <a:pt x="1119" y="3059"/>
                    </a:lnTo>
                    <a:cubicBezTo>
                      <a:pt x="1142" y="3082"/>
                      <a:pt x="1142" y="3127"/>
                      <a:pt x="1165" y="3173"/>
                    </a:cubicBezTo>
                    <a:lnTo>
                      <a:pt x="1256" y="3310"/>
                    </a:lnTo>
                    <a:cubicBezTo>
                      <a:pt x="1279" y="3378"/>
                      <a:pt x="1325" y="3447"/>
                      <a:pt x="1348" y="3515"/>
                    </a:cubicBezTo>
                    <a:cubicBezTo>
                      <a:pt x="1416" y="3652"/>
                      <a:pt x="1462" y="3766"/>
                      <a:pt x="1507" y="3881"/>
                    </a:cubicBezTo>
                    <a:cubicBezTo>
                      <a:pt x="1553" y="3995"/>
                      <a:pt x="1599" y="4109"/>
                      <a:pt x="1644" y="4223"/>
                    </a:cubicBezTo>
                    <a:cubicBezTo>
                      <a:pt x="1690" y="4314"/>
                      <a:pt x="1713" y="4383"/>
                      <a:pt x="1759" y="4474"/>
                    </a:cubicBezTo>
                    <a:cubicBezTo>
                      <a:pt x="1781" y="4542"/>
                      <a:pt x="1804" y="4634"/>
                      <a:pt x="1850" y="4702"/>
                    </a:cubicBezTo>
                    <a:lnTo>
                      <a:pt x="1850" y="4748"/>
                    </a:lnTo>
                    <a:cubicBezTo>
                      <a:pt x="1918" y="4908"/>
                      <a:pt x="1987" y="5067"/>
                      <a:pt x="2055" y="5227"/>
                    </a:cubicBezTo>
                    <a:cubicBezTo>
                      <a:pt x="2078" y="5273"/>
                      <a:pt x="2101" y="5341"/>
                      <a:pt x="2124" y="5410"/>
                    </a:cubicBezTo>
                    <a:cubicBezTo>
                      <a:pt x="2192" y="5524"/>
                      <a:pt x="2238" y="5661"/>
                      <a:pt x="2306" y="5798"/>
                    </a:cubicBezTo>
                    <a:lnTo>
                      <a:pt x="2329" y="5844"/>
                    </a:lnTo>
                    <a:cubicBezTo>
                      <a:pt x="2398" y="6026"/>
                      <a:pt x="2466" y="6186"/>
                      <a:pt x="2535" y="6346"/>
                    </a:cubicBezTo>
                    <a:cubicBezTo>
                      <a:pt x="2580" y="6414"/>
                      <a:pt x="2603" y="6505"/>
                      <a:pt x="2626" y="6574"/>
                    </a:cubicBezTo>
                    <a:lnTo>
                      <a:pt x="2672" y="6620"/>
                    </a:lnTo>
                    <a:lnTo>
                      <a:pt x="2694" y="6688"/>
                    </a:lnTo>
                    <a:lnTo>
                      <a:pt x="2740" y="6779"/>
                    </a:lnTo>
                    <a:cubicBezTo>
                      <a:pt x="2808" y="6916"/>
                      <a:pt x="2877" y="7030"/>
                      <a:pt x="2923" y="7167"/>
                    </a:cubicBezTo>
                    <a:cubicBezTo>
                      <a:pt x="2991" y="7304"/>
                      <a:pt x="3060" y="7441"/>
                      <a:pt x="3128" y="7601"/>
                    </a:cubicBezTo>
                    <a:cubicBezTo>
                      <a:pt x="3219" y="7761"/>
                      <a:pt x="3288" y="7943"/>
                      <a:pt x="3379" y="8126"/>
                    </a:cubicBezTo>
                    <a:lnTo>
                      <a:pt x="3402" y="8195"/>
                    </a:lnTo>
                    <a:cubicBezTo>
                      <a:pt x="3448" y="8331"/>
                      <a:pt x="3516" y="8446"/>
                      <a:pt x="3562" y="8583"/>
                    </a:cubicBezTo>
                    <a:cubicBezTo>
                      <a:pt x="3607" y="8674"/>
                      <a:pt x="3653" y="8742"/>
                      <a:pt x="3676" y="8834"/>
                    </a:cubicBezTo>
                    <a:cubicBezTo>
                      <a:pt x="3721" y="8902"/>
                      <a:pt x="3744" y="8971"/>
                      <a:pt x="3767" y="9062"/>
                    </a:cubicBezTo>
                    <a:lnTo>
                      <a:pt x="3836" y="9176"/>
                    </a:lnTo>
                    <a:cubicBezTo>
                      <a:pt x="3881" y="9290"/>
                      <a:pt x="3927" y="9427"/>
                      <a:pt x="3973" y="9541"/>
                    </a:cubicBezTo>
                    <a:cubicBezTo>
                      <a:pt x="3995" y="9587"/>
                      <a:pt x="4018" y="9633"/>
                      <a:pt x="4041" y="9701"/>
                    </a:cubicBezTo>
                    <a:lnTo>
                      <a:pt x="4064" y="9769"/>
                    </a:lnTo>
                    <a:cubicBezTo>
                      <a:pt x="4087" y="9815"/>
                      <a:pt x="4110" y="9861"/>
                      <a:pt x="4110" y="9906"/>
                    </a:cubicBezTo>
                    <a:lnTo>
                      <a:pt x="4155" y="9998"/>
                    </a:lnTo>
                    <a:lnTo>
                      <a:pt x="4201" y="10112"/>
                    </a:lnTo>
                    <a:cubicBezTo>
                      <a:pt x="4246" y="10226"/>
                      <a:pt x="4315" y="10363"/>
                      <a:pt x="4361" y="10477"/>
                    </a:cubicBezTo>
                    <a:lnTo>
                      <a:pt x="4406" y="10568"/>
                    </a:lnTo>
                    <a:cubicBezTo>
                      <a:pt x="4429" y="10614"/>
                      <a:pt x="4452" y="10682"/>
                      <a:pt x="4475" y="10728"/>
                    </a:cubicBezTo>
                    <a:lnTo>
                      <a:pt x="4520" y="10819"/>
                    </a:lnTo>
                    <a:cubicBezTo>
                      <a:pt x="4543" y="10865"/>
                      <a:pt x="4543" y="10911"/>
                      <a:pt x="4566" y="10956"/>
                    </a:cubicBezTo>
                    <a:cubicBezTo>
                      <a:pt x="4634" y="11093"/>
                      <a:pt x="4703" y="11253"/>
                      <a:pt x="4771" y="11390"/>
                    </a:cubicBezTo>
                    <a:lnTo>
                      <a:pt x="4771" y="11436"/>
                    </a:lnTo>
                    <a:cubicBezTo>
                      <a:pt x="4817" y="11504"/>
                      <a:pt x="4840" y="11595"/>
                      <a:pt x="4863" y="11687"/>
                    </a:cubicBezTo>
                    <a:cubicBezTo>
                      <a:pt x="4908" y="11778"/>
                      <a:pt x="4931" y="11847"/>
                      <a:pt x="4977" y="11938"/>
                    </a:cubicBezTo>
                    <a:cubicBezTo>
                      <a:pt x="5045" y="12098"/>
                      <a:pt x="5114" y="12257"/>
                      <a:pt x="5182" y="12394"/>
                    </a:cubicBezTo>
                    <a:cubicBezTo>
                      <a:pt x="5228" y="12486"/>
                      <a:pt x="5251" y="12577"/>
                      <a:pt x="5296" y="12691"/>
                    </a:cubicBezTo>
                    <a:cubicBezTo>
                      <a:pt x="5319" y="12760"/>
                      <a:pt x="5365" y="12828"/>
                      <a:pt x="5388" y="12897"/>
                    </a:cubicBezTo>
                    <a:cubicBezTo>
                      <a:pt x="5433" y="12988"/>
                      <a:pt x="5456" y="13056"/>
                      <a:pt x="5479" y="13125"/>
                    </a:cubicBezTo>
                    <a:cubicBezTo>
                      <a:pt x="5525" y="13216"/>
                      <a:pt x="5548" y="13307"/>
                      <a:pt x="5593" y="13399"/>
                    </a:cubicBezTo>
                    <a:cubicBezTo>
                      <a:pt x="5662" y="13536"/>
                      <a:pt x="5730" y="13673"/>
                      <a:pt x="5776" y="13810"/>
                    </a:cubicBezTo>
                    <a:cubicBezTo>
                      <a:pt x="5821" y="13901"/>
                      <a:pt x="5867" y="13992"/>
                      <a:pt x="5890" y="14083"/>
                    </a:cubicBezTo>
                    <a:cubicBezTo>
                      <a:pt x="5936" y="14152"/>
                      <a:pt x="5958" y="14220"/>
                      <a:pt x="5981" y="14312"/>
                    </a:cubicBezTo>
                    <a:cubicBezTo>
                      <a:pt x="6027" y="14403"/>
                      <a:pt x="6072" y="14471"/>
                      <a:pt x="6095" y="14563"/>
                    </a:cubicBezTo>
                    <a:cubicBezTo>
                      <a:pt x="6118" y="14654"/>
                      <a:pt x="6164" y="14723"/>
                      <a:pt x="6187" y="14791"/>
                    </a:cubicBezTo>
                    <a:lnTo>
                      <a:pt x="6278" y="14996"/>
                    </a:lnTo>
                    <a:lnTo>
                      <a:pt x="6369" y="15225"/>
                    </a:lnTo>
                    <a:cubicBezTo>
                      <a:pt x="6392" y="15270"/>
                      <a:pt x="6415" y="15316"/>
                      <a:pt x="6438" y="15362"/>
                    </a:cubicBezTo>
                    <a:lnTo>
                      <a:pt x="6438" y="15384"/>
                    </a:lnTo>
                    <a:cubicBezTo>
                      <a:pt x="6483" y="15430"/>
                      <a:pt x="6506" y="15499"/>
                      <a:pt x="6506" y="15544"/>
                    </a:cubicBezTo>
                    <a:cubicBezTo>
                      <a:pt x="6506" y="15567"/>
                      <a:pt x="6506" y="15590"/>
                      <a:pt x="6483" y="15613"/>
                    </a:cubicBezTo>
                    <a:cubicBezTo>
                      <a:pt x="6506" y="15658"/>
                      <a:pt x="6529" y="15727"/>
                      <a:pt x="6506" y="15773"/>
                    </a:cubicBezTo>
                    <a:cubicBezTo>
                      <a:pt x="6529" y="15750"/>
                      <a:pt x="6575" y="15727"/>
                      <a:pt x="6597" y="15704"/>
                    </a:cubicBezTo>
                    <a:lnTo>
                      <a:pt x="6620" y="15681"/>
                    </a:lnTo>
                    <a:lnTo>
                      <a:pt x="6666" y="15658"/>
                    </a:lnTo>
                    <a:cubicBezTo>
                      <a:pt x="6689" y="15681"/>
                      <a:pt x="6689" y="15681"/>
                      <a:pt x="6712" y="15681"/>
                    </a:cubicBezTo>
                    <a:lnTo>
                      <a:pt x="6734" y="15704"/>
                    </a:lnTo>
                    <a:lnTo>
                      <a:pt x="6780" y="15704"/>
                    </a:lnTo>
                    <a:cubicBezTo>
                      <a:pt x="6803" y="15681"/>
                      <a:pt x="6826" y="15681"/>
                      <a:pt x="6849" y="15658"/>
                    </a:cubicBezTo>
                    <a:lnTo>
                      <a:pt x="6986" y="15590"/>
                    </a:lnTo>
                    <a:lnTo>
                      <a:pt x="7100" y="15521"/>
                    </a:lnTo>
                    <a:cubicBezTo>
                      <a:pt x="7191" y="15476"/>
                      <a:pt x="7259" y="15430"/>
                      <a:pt x="7351" y="15384"/>
                    </a:cubicBezTo>
                    <a:lnTo>
                      <a:pt x="7396" y="15339"/>
                    </a:lnTo>
                    <a:lnTo>
                      <a:pt x="7442" y="15316"/>
                    </a:lnTo>
                    <a:cubicBezTo>
                      <a:pt x="7465" y="15293"/>
                      <a:pt x="7488" y="15293"/>
                      <a:pt x="7533" y="15270"/>
                    </a:cubicBezTo>
                    <a:cubicBezTo>
                      <a:pt x="7556" y="15248"/>
                      <a:pt x="7602" y="15225"/>
                      <a:pt x="7625" y="15179"/>
                    </a:cubicBezTo>
                    <a:lnTo>
                      <a:pt x="7670" y="15179"/>
                    </a:lnTo>
                    <a:cubicBezTo>
                      <a:pt x="7670" y="15156"/>
                      <a:pt x="7670" y="15156"/>
                      <a:pt x="7693" y="15156"/>
                    </a:cubicBezTo>
                    <a:lnTo>
                      <a:pt x="7762" y="15111"/>
                    </a:lnTo>
                    <a:cubicBezTo>
                      <a:pt x="7830" y="15042"/>
                      <a:pt x="7921" y="14974"/>
                      <a:pt x="7990" y="14905"/>
                    </a:cubicBezTo>
                    <a:cubicBezTo>
                      <a:pt x="8035" y="14882"/>
                      <a:pt x="8081" y="14859"/>
                      <a:pt x="8127" y="14814"/>
                    </a:cubicBezTo>
                    <a:cubicBezTo>
                      <a:pt x="8172" y="14791"/>
                      <a:pt x="8195" y="14768"/>
                      <a:pt x="8241" y="14723"/>
                    </a:cubicBezTo>
                    <a:lnTo>
                      <a:pt x="8264" y="14700"/>
                    </a:lnTo>
                    <a:cubicBezTo>
                      <a:pt x="8287" y="14654"/>
                      <a:pt x="8309" y="14631"/>
                      <a:pt x="8355" y="14608"/>
                    </a:cubicBezTo>
                    <a:lnTo>
                      <a:pt x="8401" y="14586"/>
                    </a:lnTo>
                    <a:lnTo>
                      <a:pt x="8446" y="14563"/>
                    </a:lnTo>
                    <a:cubicBezTo>
                      <a:pt x="8469" y="14540"/>
                      <a:pt x="8492" y="14517"/>
                      <a:pt x="8515" y="14494"/>
                    </a:cubicBezTo>
                    <a:cubicBezTo>
                      <a:pt x="8560" y="14449"/>
                      <a:pt x="8583" y="14403"/>
                      <a:pt x="8606" y="14357"/>
                    </a:cubicBezTo>
                    <a:cubicBezTo>
                      <a:pt x="8652" y="14266"/>
                      <a:pt x="8606" y="14175"/>
                      <a:pt x="8538" y="14129"/>
                    </a:cubicBezTo>
                    <a:lnTo>
                      <a:pt x="8515" y="14129"/>
                    </a:lnTo>
                    <a:cubicBezTo>
                      <a:pt x="8515" y="14083"/>
                      <a:pt x="8515" y="14061"/>
                      <a:pt x="8492" y="14038"/>
                    </a:cubicBezTo>
                    <a:cubicBezTo>
                      <a:pt x="8492" y="14038"/>
                      <a:pt x="8492" y="14015"/>
                      <a:pt x="8469" y="13992"/>
                    </a:cubicBezTo>
                    <a:cubicBezTo>
                      <a:pt x="8446" y="13946"/>
                      <a:pt x="8424" y="13901"/>
                      <a:pt x="8424" y="13878"/>
                    </a:cubicBezTo>
                    <a:cubicBezTo>
                      <a:pt x="8378" y="13787"/>
                      <a:pt x="8332" y="13718"/>
                      <a:pt x="8309" y="13627"/>
                    </a:cubicBezTo>
                    <a:lnTo>
                      <a:pt x="8241" y="13467"/>
                    </a:lnTo>
                    <a:cubicBezTo>
                      <a:pt x="8195" y="13376"/>
                      <a:pt x="8150" y="13262"/>
                      <a:pt x="8104" y="13148"/>
                    </a:cubicBezTo>
                    <a:cubicBezTo>
                      <a:pt x="7967" y="12805"/>
                      <a:pt x="7807" y="12486"/>
                      <a:pt x="7670" y="12143"/>
                    </a:cubicBezTo>
                    <a:cubicBezTo>
                      <a:pt x="7602" y="11984"/>
                      <a:pt x="7510" y="11824"/>
                      <a:pt x="7442" y="11641"/>
                    </a:cubicBezTo>
                    <a:cubicBezTo>
                      <a:pt x="7396" y="11504"/>
                      <a:pt x="7351" y="11367"/>
                      <a:pt x="7282" y="11253"/>
                    </a:cubicBezTo>
                    <a:lnTo>
                      <a:pt x="7237" y="11139"/>
                    </a:lnTo>
                    <a:cubicBezTo>
                      <a:pt x="7214" y="11093"/>
                      <a:pt x="7191" y="11025"/>
                      <a:pt x="7168" y="10979"/>
                    </a:cubicBezTo>
                    <a:lnTo>
                      <a:pt x="7145" y="10888"/>
                    </a:lnTo>
                    <a:cubicBezTo>
                      <a:pt x="7100" y="10842"/>
                      <a:pt x="7077" y="10774"/>
                      <a:pt x="7054" y="10705"/>
                    </a:cubicBezTo>
                    <a:lnTo>
                      <a:pt x="7008" y="10637"/>
                    </a:lnTo>
                    <a:cubicBezTo>
                      <a:pt x="6986" y="10546"/>
                      <a:pt x="6940" y="10431"/>
                      <a:pt x="6894" y="10340"/>
                    </a:cubicBezTo>
                    <a:cubicBezTo>
                      <a:pt x="6849" y="10249"/>
                      <a:pt x="6803" y="10157"/>
                      <a:pt x="6757" y="10066"/>
                    </a:cubicBezTo>
                    <a:cubicBezTo>
                      <a:pt x="6689" y="9884"/>
                      <a:pt x="6597" y="9701"/>
                      <a:pt x="6529" y="9518"/>
                    </a:cubicBezTo>
                    <a:cubicBezTo>
                      <a:pt x="6461" y="9336"/>
                      <a:pt x="6369" y="9130"/>
                      <a:pt x="6301" y="8948"/>
                    </a:cubicBezTo>
                    <a:cubicBezTo>
                      <a:pt x="6209" y="8765"/>
                      <a:pt x="6141" y="8583"/>
                      <a:pt x="6050" y="8400"/>
                    </a:cubicBezTo>
                    <a:lnTo>
                      <a:pt x="6004" y="8263"/>
                    </a:lnTo>
                    <a:cubicBezTo>
                      <a:pt x="5936" y="8126"/>
                      <a:pt x="5890" y="8012"/>
                      <a:pt x="5844" y="7875"/>
                    </a:cubicBezTo>
                    <a:cubicBezTo>
                      <a:pt x="5753" y="7692"/>
                      <a:pt x="5684" y="7510"/>
                      <a:pt x="5593" y="7327"/>
                    </a:cubicBezTo>
                    <a:cubicBezTo>
                      <a:pt x="5548" y="7213"/>
                      <a:pt x="5479" y="7076"/>
                      <a:pt x="5433" y="6962"/>
                    </a:cubicBezTo>
                    <a:lnTo>
                      <a:pt x="5365" y="6825"/>
                    </a:lnTo>
                    <a:lnTo>
                      <a:pt x="5342" y="6779"/>
                    </a:lnTo>
                    <a:cubicBezTo>
                      <a:pt x="5205" y="6414"/>
                      <a:pt x="5045" y="6072"/>
                      <a:pt x="4908" y="5707"/>
                    </a:cubicBezTo>
                    <a:cubicBezTo>
                      <a:pt x="4771" y="5341"/>
                      <a:pt x="4634" y="4999"/>
                      <a:pt x="4498" y="4634"/>
                    </a:cubicBezTo>
                    <a:cubicBezTo>
                      <a:pt x="4475" y="4565"/>
                      <a:pt x="4452" y="4497"/>
                      <a:pt x="4429" y="4451"/>
                    </a:cubicBezTo>
                    <a:cubicBezTo>
                      <a:pt x="4383" y="4337"/>
                      <a:pt x="4338" y="4223"/>
                      <a:pt x="4292" y="4109"/>
                    </a:cubicBezTo>
                    <a:cubicBezTo>
                      <a:pt x="4246" y="3972"/>
                      <a:pt x="4178" y="3835"/>
                      <a:pt x="4110" y="3675"/>
                    </a:cubicBezTo>
                    <a:lnTo>
                      <a:pt x="4064" y="3584"/>
                    </a:lnTo>
                    <a:cubicBezTo>
                      <a:pt x="4018" y="3515"/>
                      <a:pt x="3995" y="3470"/>
                      <a:pt x="3950" y="3401"/>
                    </a:cubicBezTo>
                    <a:cubicBezTo>
                      <a:pt x="3904" y="3287"/>
                      <a:pt x="3858" y="3196"/>
                      <a:pt x="3813" y="3104"/>
                    </a:cubicBezTo>
                    <a:cubicBezTo>
                      <a:pt x="3744" y="2968"/>
                      <a:pt x="3676" y="2831"/>
                      <a:pt x="3630" y="2694"/>
                    </a:cubicBezTo>
                    <a:lnTo>
                      <a:pt x="3585" y="2580"/>
                    </a:lnTo>
                    <a:cubicBezTo>
                      <a:pt x="3493" y="2420"/>
                      <a:pt x="3425" y="2237"/>
                      <a:pt x="3356" y="2077"/>
                    </a:cubicBezTo>
                    <a:cubicBezTo>
                      <a:pt x="3333" y="1986"/>
                      <a:pt x="3288" y="1895"/>
                      <a:pt x="3242" y="1803"/>
                    </a:cubicBezTo>
                    <a:cubicBezTo>
                      <a:pt x="3219" y="1735"/>
                      <a:pt x="3174" y="1644"/>
                      <a:pt x="3151" y="1575"/>
                    </a:cubicBezTo>
                    <a:cubicBezTo>
                      <a:pt x="3128" y="1507"/>
                      <a:pt x="3082" y="1438"/>
                      <a:pt x="3060" y="1370"/>
                    </a:cubicBezTo>
                    <a:lnTo>
                      <a:pt x="2991" y="1233"/>
                    </a:lnTo>
                    <a:lnTo>
                      <a:pt x="2968" y="1142"/>
                    </a:lnTo>
                    <a:cubicBezTo>
                      <a:pt x="2945" y="1096"/>
                      <a:pt x="2923" y="1073"/>
                      <a:pt x="2923" y="1027"/>
                    </a:cubicBezTo>
                    <a:cubicBezTo>
                      <a:pt x="2900" y="982"/>
                      <a:pt x="2877" y="913"/>
                      <a:pt x="2831" y="868"/>
                    </a:cubicBezTo>
                    <a:lnTo>
                      <a:pt x="2831" y="822"/>
                    </a:lnTo>
                    <a:cubicBezTo>
                      <a:pt x="2786" y="776"/>
                      <a:pt x="2763" y="708"/>
                      <a:pt x="2740" y="639"/>
                    </a:cubicBezTo>
                    <a:cubicBezTo>
                      <a:pt x="2694" y="594"/>
                      <a:pt x="2672" y="525"/>
                      <a:pt x="2649" y="457"/>
                    </a:cubicBezTo>
                    <a:cubicBezTo>
                      <a:pt x="2603" y="365"/>
                      <a:pt x="2557" y="251"/>
                      <a:pt x="2512" y="137"/>
                    </a:cubicBezTo>
                    <a:lnTo>
                      <a:pt x="2489" y="69"/>
                    </a:lnTo>
                    <a:cubicBezTo>
                      <a:pt x="2466" y="23"/>
                      <a:pt x="2420" y="0"/>
                      <a:pt x="2375" y="0"/>
                    </a:cubicBezTo>
                    <a:close/>
                  </a:path>
                </a:pathLst>
              </a:custGeom>
              <a:solidFill>
                <a:srgbClr val="FBB44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53" name="Google Shape;8047;p34">
                <a:extLst>
                  <a:ext uri="{FF2B5EF4-FFF2-40B4-BE49-F238E27FC236}">
                    <a16:creationId xmlns:a16="http://schemas.microsoft.com/office/drawing/2014/main" id="{112B16EE-E152-B331-3528-F5012D85B792}"/>
                  </a:ext>
                </a:extLst>
              </p:cNvPr>
              <p:cNvSpPr/>
              <p:nvPr/>
            </p:nvSpPr>
            <p:spPr>
              <a:xfrm>
                <a:off x="356802" y="1199888"/>
                <a:ext cx="464491" cy="872144"/>
              </a:xfrm>
              <a:custGeom>
                <a:avLst/>
                <a:gdLst/>
                <a:ahLst/>
                <a:cxnLst/>
                <a:rect l="l" t="t" r="r" b="b"/>
                <a:pathLst>
                  <a:path w="8401" h="15774" extrusionOk="0">
                    <a:moveTo>
                      <a:pt x="2010" y="1"/>
                    </a:moveTo>
                    <a:cubicBezTo>
                      <a:pt x="1964" y="1"/>
                      <a:pt x="1918" y="24"/>
                      <a:pt x="1895" y="47"/>
                    </a:cubicBezTo>
                    <a:cubicBezTo>
                      <a:pt x="1895" y="69"/>
                      <a:pt x="1873" y="69"/>
                      <a:pt x="1873" y="92"/>
                    </a:cubicBezTo>
                    <a:lnTo>
                      <a:pt x="1873" y="138"/>
                    </a:lnTo>
                    <a:lnTo>
                      <a:pt x="1873" y="183"/>
                    </a:lnTo>
                    <a:cubicBezTo>
                      <a:pt x="1895" y="229"/>
                      <a:pt x="1895" y="275"/>
                      <a:pt x="1895" y="320"/>
                    </a:cubicBezTo>
                    <a:lnTo>
                      <a:pt x="1918" y="320"/>
                    </a:lnTo>
                    <a:cubicBezTo>
                      <a:pt x="1918" y="343"/>
                      <a:pt x="1918" y="343"/>
                      <a:pt x="1941" y="343"/>
                    </a:cubicBezTo>
                    <a:cubicBezTo>
                      <a:pt x="1918" y="343"/>
                      <a:pt x="1918" y="366"/>
                      <a:pt x="1895" y="366"/>
                    </a:cubicBezTo>
                    <a:cubicBezTo>
                      <a:pt x="1895" y="457"/>
                      <a:pt x="1895" y="549"/>
                      <a:pt x="1873" y="640"/>
                    </a:cubicBezTo>
                    <a:cubicBezTo>
                      <a:pt x="1850" y="708"/>
                      <a:pt x="1827" y="800"/>
                      <a:pt x="1781" y="891"/>
                    </a:cubicBezTo>
                    <a:cubicBezTo>
                      <a:pt x="1758" y="937"/>
                      <a:pt x="1713" y="1005"/>
                      <a:pt x="1644" y="1096"/>
                    </a:cubicBezTo>
                    <a:cubicBezTo>
                      <a:pt x="1576" y="1188"/>
                      <a:pt x="1462" y="1302"/>
                      <a:pt x="1302" y="1370"/>
                    </a:cubicBezTo>
                    <a:cubicBezTo>
                      <a:pt x="1165" y="1416"/>
                      <a:pt x="1005" y="1462"/>
                      <a:pt x="823" y="1462"/>
                    </a:cubicBezTo>
                    <a:lnTo>
                      <a:pt x="731" y="1462"/>
                    </a:lnTo>
                    <a:cubicBezTo>
                      <a:pt x="686" y="1439"/>
                      <a:pt x="663" y="1439"/>
                      <a:pt x="594" y="1439"/>
                    </a:cubicBezTo>
                    <a:cubicBezTo>
                      <a:pt x="572" y="1439"/>
                      <a:pt x="526" y="1439"/>
                      <a:pt x="503" y="1416"/>
                    </a:cubicBezTo>
                    <a:cubicBezTo>
                      <a:pt x="457" y="1393"/>
                      <a:pt x="389" y="1370"/>
                      <a:pt x="343" y="1348"/>
                    </a:cubicBezTo>
                    <a:lnTo>
                      <a:pt x="275" y="1302"/>
                    </a:lnTo>
                    <a:lnTo>
                      <a:pt x="252" y="1279"/>
                    </a:lnTo>
                    <a:cubicBezTo>
                      <a:pt x="206" y="1279"/>
                      <a:pt x="161" y="1256"/>
                      <a:pt x="138" y="1233"/>
                    </a:cubicBezTo>
                    <a:cubicBezTo>
                      <a:pt x="69" y="1233"/>
                      <a:pt x="24" y="1279"/>
                      <a:pt x="1" y="1325"/>
                    </a:cubicBezTo>
                    <a:cubicBezTo>
                      <a:pt x="1" y="1370"/>
                      <a:pt x="1" y="1393"/>
                      <a:pt x="1" y="1416"/>
                    </a:cubicBezTo>
                    <a:cubicBezTo>
                      <a:pt x="1" y="1439"/>
                      <a:pt x="1" y="1439"/>
                      <a:pt x="24" y="1462"/>
                    </a:cubicBezTo>
                    <a:lnTo>
                      <a:pt x="47" y="1530"/>
                    </a:lnTo>
                    <a:cubicBezTo>
                      <a:pt x="47" y="1553"/>
                      <a:pt x="69" y="1599"/>
                      <a:pt x="92" y="1644"/>
                    </a:cubicBezTo>
                    <a:cubicBezTo>
                      <a:pt x="138" y="1713"/>
                      <a:pt x="161" y="1804"/>
                      <a:pt x="184" y="1895"/>
                    </a:cubicBezTo>
                    <a:lnTo>
                      <a:pt x="229" y="1964"/>
                    </a:lnTo>
                    <a:cubicBezTo>
                      <a:pt x="229" y="2032"/>
                      <a:pt x="252" y="2101"/>
                      <a:pt x="275" y="2146"/>
                    </a:cubicBezTo>
                    <a:cubicBezTo>
                      <a:pt x="320" y="2238"/>
                      <a:pt x="343" y="2306"/>
                      <a:pt x="389" y="2398"/>
                    </a:cubicBezTo>
                    <a:cubicBezTo>
                      <a:pt x="412" y="2489"/>
                      <a:pt x="457" y="2603"/>
                      <a:pt x="503" y="2694"/>
                    </a:cubicBezTo>
                    <a:cubicBezTo>
                      <a:pt x="549" y="2763"/>
                      <a:pt x="572" y="2808"/>
                      <a:pt x="594" y="2877"/>
                    </a:cubicBezTo>
                    <a:cubicBezTo>
                      <a:pt x="663" y="3037"/>
                      <a:pt x="731" y="3196"/>
                      <a:pt x="800" y="3356"/>
                    </a:cubicBezTo>
                    <a:lnTo>
                      <a:pt x="845" y="3447"/>
                    </a:lnTo>
                    <a:cubicBezTo>
                      <a:pt x="868" y="3493"/>
                      <a:pt x="891" y="3562"/>
                      <a:pt x="891" y="3607"/>
                    </a:cubicBezTo>
                    <a:cubicBezTo>
                      <a:pt x="914" y="3653"/>
                      <a:pt x="937" y="3699"/>
                      <a:pt x="960" y="3744"/>
                    </a:cubicBezTo>
                    <a:cubicBezTo>
                      <a:pt x="960" y="3790"/>
                      <a:pt x="982" y="3836"/>
                      <a:pt x="1005" y="3881"/>
                    </a:cubicBezTo>
                    <a:lnTo>
                      <a:pt x="1028" y="3927"/>
                    </a:lnTo>
                    <a:cubicBezTo>
                      <a:pt x="1051" y="3995"/>
                      <a:pt x="1074" y="4064"/>
                      <a:pt x="1097" y="4132"/>
                    </a:cubicBezTo>
                    <a:cubicBezTo>
                      <a:pt x="1142" y="4201"/>
                      <a:pt x="1165" y="4292"/>
                      <a:pt x="1211" y="4383"/>
                    </a:cubicBezTo>
                    <a:cubicBezTo>
                      <a:pt x="1256" y="4475"/>
                      <a:pt x="1302" y="4589"/>
                      <a:pt x="1348" y="4703"/>
                    </a:cubicBezTo>
                    <a:cubicBezTo>
                      <a:pt x="1393" y="4749"/>
                      <a:pt x="1416" y="4817"/>
                      <a:pt x="1439" y="4885"/>
                    </a:cubicBezTo>
                    <a:cubicBezTo>
                      <a:pt x="1462" y="4954"/>
                      <a:pt x="1507" y="5000"/>
                      <a:pt x="1530" y="5068"/>
                    </a:cubicBezTo>
                    <a:cubicBezTo>
                      <a:pt x="1576" y="5182"/>
                      <a:pt x="1622" y="5274"/>
                      <a:pt x="1667" y="5388"/>
                    </a:cubicBezTo>
                    <a:lnTo>
                      <a:pt x="1713" y="5502"/>
                    </a:lnTo>
                    <a:lnTo>
                      <a:pt x="1781" y="5616"/>
                    </a:lnTo>
                    <a:cubicBezTo>
                      <a:pt x="1804" y="5662"/>
                      <a:pt x="1804" y="5730"/>
                      <a:pt x="1827" y="5776"/>
                    </a:cubicBezTo>
                    <a:lnTo>
                      <a:pt x="1873" y="5890"/>
                    </a:lnTo>
                    <a:cubicBezTo>
                      <a:pt x="1941" y="6050"/>
                      <a:pt x="2010" y="6209"/>
                      <a:pt x="2101" y="6369"/>
                    </a:cubicBezTo>
                    <a:cubicBezTo>
                      <a:pt x="2146" y="6506"/>
                      <a:pt x="2192" y="6620"/>
                      <a:pt x="2238" y="6734"/>
                    </a:cubicBezTo>
                    <a:lnTo>
                      <a:pt x="2306" y="6917"/>
                    </a:lnTo>
                    <a:cubicBezTo>
                      <a:pt x="2375" y="7077"/>
                      <a:pt x="2443" y="7214"/>
                      <a:pt x="2512" y="7373"/>
                    </a:cubicBezTo>
                    <a:lnTo>
                      <a:pt x="2535" y="7396"/>
                    </a:lnTo>
                    <a:cubicBezTo>
                      <a:pt x="2603" y="7579"/>
                      <a:pt x="2671" y="7739"/>
                      <a:pt x="2740" y="7921"/>
                    </a:cubicBezTo>
                    <a:cubicBezTo>
                      <a:pt x="2786" y="8013"/>
                      <a:pt x="2831" y="8104"/>
                      <a:pt x="2877" y="8195"/>
                    </a:cubicBezTo>
                    <a:cubicBezTo>
                      <a:pt x="2900" y="8241"/>
                      <a:pt x="2923" y="8286"/>
                      <a:pt x="2945" y="8332"/>
                    </a:cubicBezTo>
                    <a:lnTo>
                      <a:pt x="2991" y="8469"/>
                    </a:lnTo>
                    <a:lnTo>
                      <a:pt x="3128" y="8789"/>
                    </a:lnTo>
                    <a:lnTo>
                      <a:pt x="3219" y="8971"/>
                    </a:lnTo>
                    <a:lnTo>
                      <a:pt x="3242" y="9063"/>
                    </a:lnTo>
                    <a:cubicBezTo>
                      <a:pt x="3265" y="9108"/>
                      <a:pt x="3311" y="9177"/>
                      <a:pt x="3333" y="9245"/>
                    </a:cubicBezTo>
                    <a:cubicBezTo>
                      <a:pt x="3356" y="9314"/>
                      <a:pt x="3379" y="9382"/>
                      <a:pt x="3402" y="9428"/>
                    </a:cubicBezTo>
                    <a:lnTo>
                      <a:pt x="3448" y="9519"/>
                    </a:lnTo>
                    <a:cubicBezTo>
                      <a:pt x="3470" y="9610"/>
                      <a:pt x="3516" y="9702"/>
                      <a:pt x="3562" y="9793"/>
                    </a:cubicBezTo>
                    <a:cubicBezTo>
                      <a:pt x="3584" y="9839"/>
                      <a:pt x="3607" y="9907"/>
                      <a:pt x="3630" y="9953"/>
                    </a:cubicBezTo>
                    <a:lnTo>
                      <a:pt x="3676" y="10067"/>
                    </a:lnTo>
                    <a:cubicBezTo>
                      <a:pt x="3744" y="10272"/>
                      <a:pt x="3836" y="10455"/>
                      <a:pt x="3904" y="10592"/>
                    </a:cubicBezTo>
                    <a:cubicBezTo>
                      <a:pt x="3950" y="10660"/>
                      <a:pt x="3973" y="10729"/>
                      <a:pt x="4018" y="10820"/>
                    </a:cubicBezTo>
                    <a:cubicBezTo>
                      <a:pt x="4064" y="10911"/>
                      <a:pt x="4109" y="11003"/>
                      <a:pt x="4155" y="11094"/>
                    </a:cubicBezTo>
                    <a:cubicBezTo>
                      <a:pt x="4201" y="11208"/>
                      <a:pt x="4246" y="11322"/>
                      <a:pt x="4315" y="11436"/>
                    </a:cubicBezTo>
                    <a:lnTo>
                      <a:pt x="4383" y="11619"/>
                    </a:lnTo>
                    <a:cubicBezTo>
                      <a:pt x="4429" y="11710"/>
                      <a:pt x="4475" y="11824"/>
                      <a:pt x="4498" y="11916"/>
                    </a:cubicBezTo>
                    <a:cubicBezTo>
                      <a:pt x="4543" y="11984"/>
                      <a:pt x="4566" y="12075"/>
                      <a:pt x="4612" y="12144"/>
                    </a:cubicBezTo>
                    <a:cubicBezTo>
                      <a:pt x="4634" y="12235"/>
                      <a:pt x="4680" y="12304"/>
                      <a:pt x="4703" y="12395"/>
                    </a:cubicBezTo>
                    <a:lnTo>
                      <a:pt x="4726" y="12418"/>
                    </a:lnTo>
                    <a:cubicBezTo>
                      <a:pt x="4749" y="12486"/>
                      <a:pt x="4771" y="12555"/>
                      <a:pt x="4794" y="12623"/>
                    </a:cubicBezTo>
                    <a:lnTo>
                      <a:pt x="4817" y="12692"/>
                    </a:lnTo>
                    <a:cubicBezTo>
                      <a:pt x="4863" y="12783"/>
                      <a:pt x="4931" y="12897"/>
                      <a:pt x="4977" y="13011"/>
                    </a:cubicBezTo>
                    <a:cubicBezTo>
                      <a:pt x="5000" y="13080"/>
                      <a:pt x="5045" y="13148"/>
                      <a:pt x="5068" y="13217"/>
                    </a:cubicBezTo>
                    <a:lnTo>
                      <a:pt x="5091" y="13262"/>
                    </a:lnTo>
                    <a:cubicBezTo>
                      <a:pt x="5228" y="13559"/>
                      <a:pt x="5365" y="13879"/>
                      <a:pt x="5502" y="14175"/>
                    </a:cubicBezTo>
                    <a:lnTo>
                      <a:pt x="5593" y="14426"/>
                    </a:lnTo>
                    <a:lnTo>
                      <a:pt x="5707" y="14678"/>
                    </a:lnTo>
                    <a:cubicBezTo>
                      <a:pt x="5730" y="14746"/>
                      <a:pt x="5776" y="14814"/>
                      <a:pt x="5799" y="14906"/>
                    </a:cubicBezTo>
                    <a:cubicBezTo>
                      <a:pt x="5821" y="14974"/>
                      <a:pt x="5867" y="15066"/>
                      <a:pt x="5913" y="15157"/>
                    </a:cubicBezTo>
                    <a:lnTo>
                      <a:pt x="5935" y="15271"/>
                    </a:lnTo>
                    <a:cubicBezTo>
                      <a:pt x="5981" y="15362"/>
                      <a:pt x="6027" y="15476"/>
                      <a:pt x="6072" y="15568"/>
                    </a:cubicBezTo>
                    <a:cubicBezTo>
                      <a:pt x="6095" y="15636"/>
                      <a:pt x="6141" y="15705"/>
                      <a:pt x="6209" y="15727"/>
                    </a:cubicBezTo>
                    <a:cubicBezTo>
                      <a:pt x="6232" y="15750"/>
                      <a:pt x="6255" y="15750"/>
                      <a:pt x="6278" y="15773"/>
                    </a:cubicBezTo>
                    <a:lnTo>
                      <a:pt x="6324" y="15773"/>
                    </a:lnTo>
                    <a:cubicBezTo>
                      <a:pt x="6392" y="15750"/>
                      <a:pt x="6460" y="15750"/>
                      <a:pt x="6529" y="15750"/>
                    </a:cubicBezTo>
                    <a:cubicBezTo>
                      <a:pt x="6575" y="15727"/>
                      <a:pt x="6620" y="15727"/>
                      <a:pt x="6666" y="15727"/>
                    </a:cubicBezTo>
                    <a:cubicBezTo>
                      <a:pt x="6712" y="15705"/>
                      <a:pt x="6780" y="15705"/>
                      <a:pt x="6826" y="15682"/>
                    </a:cubicBezTo>
                    <a:lnTo>
                      <a:pt x="6894" y="15682"/>
                    </a:lnTo>
                    <a:lnTo>
                      <a:pt x="6940" y="15659"/>
                    </a:lnTo>
                    <a:cubicBezTo>
                      <a:pt x="6985" y="15659"/>
                      <a:pt x="7031" y="15636"/>
                      <a:pt x="7077" y="15636"/>
                    </a:cubicBezTo>
                    <a:lnTo>
                      <a:pt x="7191" y="15613"/>
                    </a:lnTo>
                    <a:cubicBezTo>
                      <a:pt x="7237" y="15591"/>
                      <a:pt x="7282" y="15591"/>
                      <a:pt x="7328" y="15568"/>
                    </a:cubicBezTo>
                    <a:lnTo>
                      <a:pt x="7442" y="15522"/>
                    </a:lnTo>
                    <a:lnTo>
                      <a:pt x="7579" y="15499"/>
                    </a:lnTo>
                    <a:cubicBezTo>
                      <a:pt x="7670" y="15454"/>
                      <a:pt x="7784" y="15408"/>
                      <a:pt x="7898" y="15385"/>
                    </a:cubicBezTo>
                    <a:cubicBezTo>
                      <a:pt x="7944" y="15362"/>
                      <a:pt x="8013" y="15339"/>
                      <a:pt x="8058" y="15317"/>
                    </a:cubicBezTo>
                    <a:cubicBezTo>
                      <a:pt x="8150" y="15294"/>
                      <a:pt x="8241" y="15248"/>
                      <a:pt x="8309" y="15225"/>
                    </a:cubicBezTo>
                    <a:cubicBezTo>
                      <a:pt x="8355" y="15202"/>
                      <a:pt x="8378" y="15202"/>
                      <a:pt x="8401" y="15180"/>
                    </a:cubicBezTo>
                    <a:cubicBezTo>
                      <a:pt x="8378" y="15157"/>
                      <a:pt x="8355" y="15134"/>
                      <a:pt x="8332" y="15111"/>
                    </a:cubicBezTo>
                    <a:cubicBezTo>
                      <a:pt x="8309" y="15066"/>
                      <a:pt x="8287" y="14997"/>
                      <a:pt x="8264" y="14929"/>
                    </a:cubicBezTo>
                    <a:lnTo>
                      <a:pt x="8264" y="14906"/>
                    </a:lnTo>
                    <a:cubicBezTo>
                      <a:pt x="8241" y="14860"/>
                      <a:pt x="8218" y="14814"/>
                      <a:pt x="8172" y="14746"/>
                    </a:cubicBezTo>
                    <a:cubicBezTo>
                      <a:pt x="8081" y="14541"/>
                      <a:pt x="7990" y="14312"/>
                      <a:pt x="7898" y="14084"/>
                    </a:cubicBezTo>
                    <a:lnTo>
                      <a:pt x="7853" y="13970"/>
                    </a:lnTo>
                    <a:lnTo>
                      <a:pt x="7784" y="13810"/>
                    </a:lnTo>
                    <a:cubicBezTo>
                      <a:pt x="7739" y="13696"/>
                      <a:pt x="7693" y="13582"/>
                      <a:pt x="7647" y="13468"/>
                    </a:cubicBezTo>
                    <a:cubicBezTo>
                      <a:pt x="7579" y="13308"/>
                      <a:pt x="7510" y="13148"/>
                      <a:pt x="7442" y="12988"/>
                    </a:cubicBezTo>
                    <a:lnTo>
                      <a:pt x="7373" y="12851"/>
                    </a:lnTo>
                    <a:cubicBezTo>
                      <a:pt x="7328" y="12760"/>
                      <a:pt x="7259" y="12646"/>
                      <a:pt x="7214" y="12532"/>
                    </a:cubicBezTo>
                    <a:lnTo>
                      <a:pt x="7145" y="12372"/>
                    </a:lnTo>
                    <a:cubicBezTo>
                      <a:pt x="7100" y="12281"/>
                      <a:pt x="7054" y="12167"/>
                      <a:pt x="7008" y="12075"/>
                    </a:cubicBezTo>
                    <a:cubicBezTo>
                      <a:pt x="6940" y="11938"/>
                      <a:pt x="6894" y="11824"/>
                      <a:pt x="6826" y="11687"/>
                    </a:cubicBezTo>
                    <a:cubicBezTo>
                      <a:pt x="6734" y="11505"/>
                      <a:pt x="6666" y="11322"/>
                      <a:pt x="6575" y="11140"/>
                    </a:cubicBezTo>
                    <a:cubicBezTo>
                      <a:pt x="6506" y="10957"/>
                      <a:pt x="6438" y="10797"/>
                      <a:pt x="6369" y="10637"/>
                    </a:cubicBezTo>
                    <a:cubicBezTo>
                      <a:pt x="6346" y="10569"/>
                      <a:pt x="6301" y="10478"/>
                      <a:pt x="6278" y="10409"/>
                    </a:cubicBezTo>
                    <a:cubicBezTo>
                      <a:pt x="6232" y="10318"/>
                      <a:pt x="6187" y="10249"/>
                      <a:pt x="6164" y="10158"/>
                    </a:cubicBezTo>
                    <a:cubicBezTo>
                      <a:pt x="6072" y="9953"/>
                      <a:pt x="5981" y="9724"/>
                      <a:pt x="5890" y="9519"/>
                    </a:cubicBezTo>
                    <a:cubicBezTo>
                      <a:pt x="5844" y="9405"/>
                      <a:pt x="5799" y="9268"/>
                      <a:pt x="5753" y="9154"/>
                    </a:cubicBezTo>
                    <a:cubicBezTo>
                      <a:pt x="5684" y="8971"/>
                      <a:pt x="5593" y="8811"/>
                      <a:pt x="5525" y="8629"/>
                    </a:cubicBezTo>
                    <a:lnTo>
                      <a:pt x="5502" y="8583"/>
                    </a:lnTo>
                    <a:cubicBezTo>
                      <a:pt x="5433" y="8423"/>
                      <a:pt x="5365" y="8264"/>
                      <a:pt x="5296" y="8104"/>
                    </a:cubicBezTo>
                    <a:cubicBezTo>
                      <a:pt x="5228" y="7944"/>
                      <a:pt x="5159" y="7761"/>
                      <a:pt x="5068" y="7579"/>
                    </a:cubicBezTo>
                    <a:lnTo>
                      <a:pt x="4977" y="7373"/>
                    </a:lnTo>
                    <a:cubicBezTo>
                      <a:pt x="4931" y="7259"/>
                      <a:pt x="4886" y="7168"/>
                      <a:pt x="4840" y="7054"/>
                    </a:cubicBezTo>
                    <a:lnTo>
                      <a:pt x="4794" y="6963"/>
                    </a:lnTo>
                    <a:cubicBezTo>
                      <a:pt x="4771" y="6917"/>
                      <a:pt x="4749" y="6848"/>
                      <a:pt x="4726" y="6780"/>
                    </a:cubicBezTo>
                    <a:lnTo>
                      <a:pt x="4680" y="6689"/>
                    </a:lnTo>
                    <a:cubicBezTo>
                      <a:pt x="4657" y="6643"/>
                      <a:pt x="4634" y="6597"/>
                      <a:pt x="4612" y="6552"/>
                    </a:cubicBezTo>
                    <a:cubicBezTo>
                      <a:pt x="4589" y="6483"/>
                      <a:pt x="4566" y="6415"/>
                      <a:pt x="4543" y="6346"/>
                    </a:cubicBezTo>
                    <a:cubicBezTo>
                      <a:pt x="4498" y="6255"/>
                      <a:pt x="4452" y="6164"/>
                      <a:pt x="4406" y="6072"/>
                    </a:cubicBezTo>
                    <a:cubicBezTo>
                      <a:pt x="4338" y="5890"/>
                      <a:pt x="4269" y="5730"/>
                      <a:pt x="4178" y="5547"/>
                    </a:cubicBezTo>
                    <a:cubicBezTo>
                      <a:pt x="4109" y="5410"/>
                      <a:pt x="4064" y="5274"/>
                      <a:pt x="3995" y="5137"/>
                    </a:cubicBezTo>
                    <a:lnTo>
                      <a:pt x="3973" y="5045"/>
                    </a:lnTo>
                    <a:cubicBezTo>
                      <a:pt x="3904" y="4908"/>
                      <a:pt x="3836" y="4771"/>
                      <a:pt x="3790" y="4612"/>
                    </a:cubicBezTo>
                    <a:lnTo>
                      <a:pt x="3744" y="4543"/>
                    </a:lnTo>
                    <a:lnTo>
                      <a:pt x="3676" y="4360"/>
                    </a:lnTo>
                    <a:cubicBezTo>
                      <a:pt x="3630" y="4246"/>
                      <a:pt x="3584" y="4155"/>
                      <a:pt x="3539" y="4041"/>
                    </a:cubicBezTo>
                    <a:cubicBezTo>
                      <a:pt x="3470" y="3881"/>
                      <a:pt x="3402" y="3721"/>
                      <a:pt x="3356" y="3562"/>
                    </a:cubicBezTo>
                    <a:cubicBezTo>
                      <a:pt x="3333" y="3516"/>
                      <a:pt x="3311" y="3470"/>
                      <a:pt x="3288" y="3402"/>
                    </a:cubicBezTo>
                    <a:lnTo>
                      <a:pt x="3242" y="3311"/>
                    </a:lnTo>
                    <a:cubicBezTo>
                      <a:pt x="3219" y="3265"/>
                      <a:pt x="3196" y="3219"/>
                      <a:pt x="3196" y="3174"/>
                    </a:cubicBezTo>
                    <a:lnTo>
                      <a:pt x="3151" y="3059"/>
                    </a:lnTo>
                    <a:cubicBezTo>
                      <a:pt x="3082" y="2900"/>
                      <a:pt x="3014" y="2740"/>
                      <a:pt x="2923" y="2580"/>
                    </a:cubicBezTo>
                    <a:cubicBezTo>
                      <a:pt x="2877" y="2466"/>
                      <a:pt x="2831" y="2352"/>
                      <a:pt x="2786" y="2238"/>
                    </a:cubicBezTo>
                    <a:lnTo>
                      <a:pt x="2717" y="2101"/>
                    </a:lnTo>
                    <a:lnTo>
                      <a:pt x="2671" y="1964"/>
                    </a:lnTo>
                    <a:lnTo>
                      <a:pt x="2557" y="1690"/>
                    </a:lnTo>
                    <a:cubicBezTo>
                      <a:pt x="2512" y="1599"/>
                      <a:pt x="2489" y="1530"/>
                      <a:pt x="2443" y="1462"/>
                    </a:cubicBezTo>
                    <a:cubicBezTo>
                      <a:pt x="2420" y="1393"/>
                      <a:pt x="2398" y="1348"/>
                      <a:pt x="2375" y="1302"/>
                    </a:cubicBezTo>
                    <a:lnTo>
                      <a:pt x="2352" y="1233"/>
                    </a:lnTo>
                    <a:lnTo>
                      <a:pt x="2329" y="1188"/>
                    </a:lnTo>
                    <a:cubicBezTo>
                      <a:pt x="2306" y="1119"/>
                      <a:pt x="2283" y="1074"/>
                      <a:pt x="2261" y="1005"/>
                    </a:cubicBezTo>
                    <a:cubicBezTo>
                      <a:pt x="2261" y="960"/>
                      <a:pt x="2238" y="914"/>
                      <a:pt x="2215" y="868"/>
                    </a:cubicBezTo>
                    <a:lnTo>
                      <a:pt x="2192" y="800"/>
                    </a:lnTo>
                    <a:cubicBezTo>
                      <a:pt x="2169" y="708"/>
                      <a:pt x="2146" y="640"/>
                      <a:pt x="2101" y="549"/>
                    </a:cubicBezTo>
                    <a:lnTo>
                      <a:pt x="2078" y="480"/>
                    </a:lnTo>
                    <a:cubicBezTo>
                      <a:pt x="2078" y="412"/>
                      <a:pt x="2055" y="343"/>
                      <a:pt x="2010" y="275"/>
                    </a:cubicBezTo>
                    <a:cubicBezTo>
                      <a:pt x="2010" y="275"/>
                      <a:pt x="1987" y="252"/>
                      <a:pt x="1987" y="229"/>
                    </a:cubicBezTo>
                    <a:cubicBezTo>
                      <a:pt x="1941" y="183"/>
                      <a:pt x="1964" y="115"/>
                      <a:pt x="2010" y="92"/>
                    </a:cubicBezTo>
                    <a:cubicBezTo>
                      <a:pt x="2010" y="69"/>
                      <a:pt x="2032" y="69"/>
                      <a:pt x="2055" y="69"/>
                    </a:cubicBezTo>
                    <a:cubicBezTo>
                      <a:pt x="2101" y="69"/>
                      <a:pt x="2124" y="92"/>
                      <a:pt x="2124" y="115"/>
                    </a:cubicBezTo>
                    <a:cubicBezTo>
                      <a:pt x="2146" y="92"/>
                      <a:pt x="2146" y="92"/>
                      <a:pt x="2169" y="92"/>
                    </a:cubicBezTo>
                    <a:lnTo>
                      <a:pt x="2192" y="92"/>
                    </a:lnTo>
                    <a:cubicBezTo>
                      <a:pt x="2192" y="92"/>
                      <a:pt x="2169" y="92"/>
                      <a:pt x="2146" y="69"/>
                    </a:cubicBezTo>
                    <a:cubicBezTo>
                      <a:pt x="2124" y="69"/>
                      <a:pt x="2078" y="47"/>
                      <a:pt x="2055" y="24"/>
                    </a:cubicBezTo>
                    <a:cubicBezTo>
                      <a:pt x="2032" y="1"/>
                      <a:pt x="2032" y="1"/>
                      <a:pt x="2010" y="1"/>
                    </a:cubicBezTo>
                    <a:close/>
                  </a:path>
                </a:pathLst>
              </a:custGeom>
              <a:solidFill>
                <a:srgbClr val="FBB44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54" name="Google Shape;8048;p34">
                <a:extLst>
                  <a:ext uri="{FF2B5EF4-FFF2-40B4-BE49-F238E27FC236}">
                    <a16:creationId xmlns:a16="http://schemas.microsoft.com/office/drawing/2014/main" id="{24815224-9E8E-2030-114C-EA3518DFBF39}"/>
                  </a:ext>
                </a:extLst>
              </p:cNvPr>
              <p:cNvSpPr/>
              <p:nvPr/>
            </p:nvSpPr>
            <p:spPr>
              <a:xfrm>
                <a:off x="669802" y="1878857"/>
                <a:ext cx="533880" cy="349654"/>
              </a:xfrm>
              <a:custGeom>
                <a:avLst/>
                <a:gdLst/>
                <a:ahLst/>
                <a:cxnLst/>
                <a:rect l="l" t="t" r="r" b="b"/>
                <a:pathLst>
                  <a:path w="9656" h="6324" extrusionOk="0">
                    <a:moveTo>
                      <a:pt x="8332" y="1"/>
                    </a:moveTo>
                    <a:cubicBezTo>
                      <a:pt x="8286" y="1"/>
                      <a:pt x="8263" y="24"/>
                      <a:pt x="8218" y="47"/>
                    </a:cubicBezTo>
                    <a:cubicBezTo>
                      <a:pt x="8172" y="69"/>
                      <a:pt x="8104" y="115"/>
                      <a:pt x="8058" y="161"/>
                    </a:cubicBezTo>
                    <a:lnTo>
                      <a:pt x="8035" y="183"/>
                    </a:lnTo>
                    <a:lnTo>
                      <a:pt x="7967" y="229"/>
                    </a:lnTo>
                    <a:cubicBezTo>
                      <a:pt x="7898" y="298"/>
                      <a:pt x="7830" y="343"/>
                      <a:pt x="7784" y="389"/>
                    </a:cubicBezTo>
                    <a:cubicBezTo>
                      <a:pt x="7716" y="435"/>
                      <a:pt x="7670" y="480"/>
                      <a:pt x="7601" y="503"/>
                    </a:cubicBezTo>
                    <a:lnTo>
                      <a:pt x="7579" y="526"/>
                    </a:lnTo>
                    <a:cubicBezTo>
                      <a:pt x="7533" y="549"/>
                      <a:pt x="7464" y="594"/>
                      <a:pt x="7419" y="617"/>
                    </a:cubicBezTo>
                    <a:cubicBezTo>
                      <a:pt x="7350" y="686"/>
                      <a:pt x="7259" y="754"/>
                      <a:pt x="7191" y="823"/>
                    </a:cubicBezTo>
                    <a:lnTo>
                      <a:pt x="7122" y="868"/>
                    </a:lnTo>
                    <a:cubicBezTo>
                      <a:pt x="7099" y="868"/>
                      <a:pt x="7099" y="868"/>
                      <a:pt x="7099" y="891"/>
                    </a:cubicBezTo>
                    <a:lnTo>
                      <a:pt x="7054" y="891"/>
                    </a:lnTo>
                    <a:cubicBezTo>
                      <a:pt x="7031" y="937"/>
                      <a:pt x="6985" y="960"/>
                      <a:pt x="6962" y="982"/>
                    </a:cubicBezTo>
                    <a:cubicBezTo>
                      <a:pt x="6917" y="1005"/>
                      <a:pt x="6894" y="1005"/>
                      <a:pt x="6871" y="1028"/>
                    </a:cubicBezTo>
                    <a:lnTo>
                      <a:pt x="6825" y="1051"/>
                    </a:lnTo>
                    <a:lnTo>
                      <a:pt x="6780" y="1096"/>
                    </a:lnTo>
                    <a:cubicBezTo>
                      <a:pt x="6688" y="1142"/>
                      <a:pt x="6620" y="1188"/>
                      <a:pt x="6551" y="1233"/>
                    </a:cubicBezTo>
                    <a:lnTo>
                      <a:pt x="6415" y="1302"/>
                    </a:lnTo>
                    <a:lnTo>
                      <a:pt x="6278" y="1370"/>
                    </a:lnTo>
                    <a:cubicBezTo>
                      <a:pt x="6232" y="1393"/>
                      <a:pt x="6163" y="1439"/>
                      <a:pt x="6095" y="1485"/>
                    </a:cubicBezTo>
                    <a:lnTo>
                      <a:pt x="6026" y="1530"/>
                    </a:lnTo>
                    <a:cubicBezTo>
                      <a:pt x="5890" y="1621"/>
                      <a:pt x="5707" y="1736"/>
                      <a:pt x="5524" y="1827"/>
                    </a:cubicBezTo>
                    <a:cubicBezTo>
                      <a:pt x="5342" y="1918"/>
                      <a:pt x="5182" y="1987"/>
                      <a:pt x="4999" y="2078"/>
                    </a:cubicBezTo>
                    <a:lnTo>
                      <a:pt x="4954" y="2101"/>
                    </a:lnTo>
                    <a:lnTo>
                      <a:pt x="4908" y="2101"/>
                    </a:lnTo>
                    <a:lnTo>
                      <a:pt x="4862" y="2124"/>
                    </a:lnTo>
                    <a:lnTo>
                      <a:pt x="4794" y="2169"/>
                    </a:lnTo>
                    <a:lnTo>
                      <a:pt x="4771" y="2169"/>
                    </a:lnTo>
                    <a:lnTo>
                      <a:pt x="4748" y="2192"/>
                    </a:lnTo>
                    <a:cubicBezTo>
                      <a:pt x="4680" y="2215"/>
                      <a:pt x="4611" y="2261"/>
                      <a:pt x="4543" y="2283"/>
                    </a:cubicBezTo>
                    <a:cubicBezTo>
                      <a:pt x="4497" y="2306"/>
                      <a:pt x="4474" y="2329"/>
                      <a:pt x="4429" y="2329"/>
                    </a:cubicBezTo>
                    <a:cubicBezTo>
                      <a:pt x="4383" y="2352"/>
                      <a:pt x="4337" y="2375"/>
                      <a:pt x="4292" y="2375"/>
                    </a:cubicBezTo>
                    <a:cubicBezTo>
                      <a:pt x="4246" y="2420"/>
                      <a:pt x="4178" y="2443"/>
                      <a:pt x="4109" y="2466"/>
                    </a:cubicBezTo>
                    <a:cubicBezTo>
                      <a:pt x="4041" y="2489"/>
                      <a:pt x="3972" y="2512"/>
                      <a:pt x="3904" y="2557"/>
                    </a:cubicBezTo>
                    <a:cubicBezTo>
                      <a:pt x="3858" y="2557"/>
                      <a:pt x="3812" y="2580"/>
                      <a:pt x="3767" y="2603"/>
                    </a:cubicBezTo>
                    <a:lnTo>
                      <a:pt x="3698" y="2649"/>
                    </a:lnTo>
                    <a:cubicBezTo>
                      <a:pt x="3607" y="2694"/>
                      <a:pt x="3516" y="2717"/>
                      <a:pt x="3424" y="2740"/>
                    </a:cubicBezTo>
                    <a:cubicBezTo>
                      <a:pt x="3333" y="2763"/>
                      <a:pt x="3265" y="2786"/>
                      <a:pt x="3196" y="2831"/>
                    </a:cubicBezTo>
                    <a:lnTo>
                      <a:pt x="3128" y="2854"/>
                    </a:lnTo>
                    <a:cubicBezTo>
                      <a:pt x="3082" y="2877"/>
                      <a:pt x="3036" y="2900"/>
                      <a:pt x="2991" y="2922"/>
                    </a:cubicBezTo>
                    <a:cubicBezTo>
                      <a:pt x="2968" y="2922"/>
                      <a:pt x="2922" y="2945"/>
                      <a:pt x="2877" y="2945"/>
                    </a:cubicBezTo>
                    <a:lnTo>
                      <a:pt x="2831" y="2945"/>
                    </a:lnTo>
                    <a:cubicBezTo>
                      <a:pt x="2808" y="2922"/>
                      <a:pt x="2785" y="2922"/>
                      <a:pt x="2740" y="2900"/>
                    </a:cubicBezTo>
                    <a:cubicBezTo>
                      <a:pt x="2717" y="2922"/>
                      <a:pt x="2694" y="2922"/>
                      <a:pt x="2648" y="2945"/>
                    </a:cubicBezTo>
                    <a:cubicBezTo>
                      <a:pt x="2580" y="2968"/>
                      <a:pt x="2489" y="3014"/>
                      <a:pt x="2397" y="3037"/>
                    </a:cubicBezTo>
                    <a:cubicBezTo>
                      <a:pt x="2352" y="3059"/>
                      <a:pt x="2283" y="3082"/>
                      <a:pt x="2237" y="3105"/>
                    </a:cubicBezTo>
                    <a:cubicBezTo>
                      <a:pt x="2123" y="3128"/>
                      <a:pt x="2009" y="3174"/>
                      <a:pt x="1918" y="3219"/>
                    </a:cubicBezTo>
                    <a:lnTo>
                      <a:pt x="1781" y="3242"/>
                    </a:lnTo>
                    <a:lnTo>
                      <a:pt x="1667" y="3288"/>
                    </a:lnTo>
                    <a:cubicBezTo>
                      <a:pt x="1621" y="3311"/>
                      <a:pt x="1576" y="3311"/>
                      <a:pt x="1530" y="3333"/>
                    </a:cubicBezTo>
                    <a:lnTo>
                      <a:pt x="1416" y="3356"/>
                    </a:lnTo>
                    <a:cubicBezTo>
                      <a:pt x="1370" y="3356"/>
                      <a:pt x="1324" y="3379"/>
                      <a:pt x="1279" y="3379"/>
                    </a:cubicBezTo>
                    <a:lnTo>
                      <a:pt x="1233" y="3402"/>
                    </a:lnTo>
                    <a:lnTo>
                      <a:pt x="1165" y="3402"/>
                    </a:lnTo>
                    <a:cubicBezTo>
                      <a:pt x="1119" y="3425"/>
                      <a:pt x="1051" y="3425"/>
                      <a:pt x="1005" y="3447"/>
                    </a:cubicBezTo>
                    <a:cubicBezTo>
                      <a:pt x="959" y="3447"/>
                      <a:pt x="914" y="3447"/>
                      <a:pt x="891" y="3470"/>
                    </a:cubicBezTo>
                    <a:lnTo>
                      <a:pt x="868" y="3470"/>
                    </a:lnTo>
                    <a:cubicBezTo>
                      <a:pt x="799" y="3470"/>
                      <a:pt x="731" y="3470"/>
                      <a:pt x="663" y="3493"/>
                    </a:cubicBezTo>
                    <a:lnTo>
                      <a:pt x="457" y="3493"/>
                    </a:lnTo>
                    <a:cubicBezTo>
                      <a:pt x="457" y="3447"/>
                      <a:pt x="434" y="3425"/>
                      <a:pt x="411" y="3402"/>
                    </a:cubicBezTo>
                    <a:lnTo>
                      <a:pt x="366" y="3402"/>
                    </a:lnTo>
                    <a:cubicBezTo>
                      <a:pt x="343" y="3402"/>
                      <a:pt x="343" y="3402"/>
                      <a:pt x="320" y="3425"/>
                    </a:cubicBezTo>
                    <a:cubicBezTo>
                      <a:pt x="297" y="3425"/>
                      <a:pt x="297" y="3447"/>
                      <a:pt x="274" y="3470"/>
                    </a:cubicBezTo>
                    <a:cubicBezTo>
                      <a:pt x="274" y="3470"/>
                      <a:pt x="252" y="3493"/>
                      <a:pt x="229" y="3493"/>
                    </a:cubicBezTo>
                    <a:cubicBezTo>
                      <a:pt x="206" y="3539"/>
                      <a:pt x="183" y="3562"/>
                      <a:pt x="160" y="3607"/>
                    </a:cubicBezTo>
                    <a:cubicBezTo>
                      <a:pt x="160" y="3607"/>
                      <a:pt x="138" y="3630"/>
                      <a:pt x="138" y="3653"/>
                    </a:cubicBezTo>
                    <a:lnTo>
                      <a:pt x="115" y="3721"/>
                    </a:lnTo>
                    <a:lnTo>
                      <a:pt x="92" y="3790"/>
                    </a:lnTo>
                    <a:lnTo>
                      <a:pt x="69" y="3813"/>
                    </a:lnTo>
                    <a:lnTo>
                      <a:pt x="92" y="3813"/>
                    </a:lnTo>
                    <a:cubicBezTo>
                      <a:pt x="69" y="3858"/>
                      <a:pt x="46" y="3881"/>
                      <a:pt x="23" y="3927"/>
                    </a:cubicBezTo>
                    <a:cubicBezTo>
                      <a:pt x="23" y="3972"/>
                      <a:pt x="23" y="4018"/>
                      <a:pt x="23" y="4041"/>
                    </a:cubicBezTo>
                    <a:lnTo>
                      <a:pt x="1" y="4064"/>
                    </a:lnTo>
                    <a:cubicBezTo>
                      <a:pt x="1" y="4132"/>
                      <a:pt x="1" y="4178"/>
                      <a:pt x="1" y="4224"/>
                    </a:cubicBezTo>
                    <a:cubicBezTo>
                      <a:pt x="1" y="4292"/>
                      <a:pt x="1" y="4360"/>
                      <a:pt x="23" y="4429"/>
                    </a:cubicBezTo>
                    <a:cubicBezTo>
                      <a:pt x="46" y="4543"/>
                      <a:pt x="115" y="4657"/>
                      <a:pt x="229" y="4749"/>
                    </a:cubicBezTo>
                    <a:cubicBezTo>
                      <a:pt x="252" y="4794"/>
                      <a:pt x="297" y="4817"/>
                      <a:pt x="320" y="4863"/>
                    </a:cubicBezTo>
                    <a:cubicBezTo>
                      <a:pt x="366" y="4885"/>
                      <a:pt x="411" y="4908"/>
                      <a:pt x="457" y="4954"/>
                    </a:cubicBezTo>
                    <a:lnTo>
                      <a:pt x="480" y="4977"/>
                    </a:lnTo>
                    <a:cubicBezTo>
                      <a:pt x="503" y="5000"/>
                      <a:pt x="526" y="5000"/>
                      <a:pt x="526" y="5022"/>
                    </a:cubicBezTo>
                    <a:cubicBezTo>
                      <a:pt x="548" y="5022"/>
                      <a:pt x="548" y="5022"/>
                      <a:pt x="548" y="5045"/>
                    </a:cubicBezTo>
                    <a:lnTo>
                      <a:pt x="571" y="5068"/>
                    </a:lnTo>
                    <a:cubicBezTo>
                      <a:pt x="548" y="5091"/>
                      <a:pt x="548" y="5137"/>
                      <a:pt x="548" y="5159"/>
                    </a:cubicBezTo>
                    <a:cubicBezTo>
                      <a:pt x="548" y="5205"/>
                      <a:pt x="526" y="5228"/>
                      <a:pt x="526" y="5251"/>
                    </a:cubicBezTo>
                    <a:cubicBezTo>
                      <a:pt x="526" y="5273"/>
                      <a:pt x="526" y="5296"/>
                      <a:pt x="526" y="5319"/>
                    </a:cubicBezTo>
                    <a:cubicBezTo>
                      <a:pt x="526" y="5342"/>
                      <a:pt x="526" y="5388"/>
                      <a:pt x="503" y="5410"/>
                    </a:cubicBezTo>
                    <a:cubicBezTo>
                      <a:pt x="503" y="5502"/>
                      <a:pt x="503" y="5570"/>
                      <a:pt x="526" y="5662"/>
                    </a:cubicBezTo>
                    <a:cubicBezTo>
                      <a:pt x="548" y="5707"/>
                      <a:pt x="571" y="5776"/>
                      <a:pt x="617" y="5844"/>
                    </a:cubicBezTo>
                    <a:cubicBezTo>
                      <a:pt x="663" y="5935"/>
                      <a:pt x="754" y="6004"/>
                      <a:pt x="822" y="6050"/>
                    </a:cubicBezTo>
                    <a:cubicBezTo>
                      <a:pt x="891" y="6095"/>
                      <a:pt x="959" y="6118"/>
                      <a:pt x="1028" y="6164"/>
                    </a:cubicBezTo>
                    <a:cubicBezTo>
                      <a:pt x="1119" y="6187"/>
                      <a:pt x="1210" y="6232"/>
                      <a:pt x="1302" y="6255"/>
                    </a:cubicBezTo>
                    <a:cubicBezTo>
                      <a:pt x="1347" y="6278"/>
                      <a:pt x="1393" y="6278"/>
                      <a:pt x="1461" y="6278"/>
                    </a:cubicBezTo>
                    <a:cubicBezTo>
                      <a:pt x="1461" y="6278"/>
                      <a:pt x="1461" y="6278"/>
                      <a:pt x="1461" y="6255"/>
                    </a:cubicBezTo>
                    <a:cubicBezTo>
                      <a:pt x="1484" y="6209"/>
                      <a:pt x="1530" y="6187"/>
                      <a:pt x="1576" y="6164"/>
                    </a:cubicBezTo>
                    <a:lnTo>
                      <a:pt x="1621" y="6164"/>
                    </a:lnTo>
                    <a:cubicBezTo>
                      <a:pt x="1667" y="6164"/>
                      <a:pt x="1690" y="6164"/>
                      <a:pt x="1712" y="6187"/>
                    </a:cubicBezTo>
                    <a:cubicBezTo>
                      <a:pt x="1758" y="6209"/>
                      <a:pt x="1781" y="6255"/>
                      <a:pt x="1804" y="6278"/>
                    </a:cubicBezTo>
                    <a:lnTo>
                      <a:pt x="1827" y="6323"/>
                    </a:lnTo>
                    <a:lnTo>
                      <a:pt x="1849" y="6323"/>
                    </a:lnTo>
                    <a:cubicBezTo>
                      <a:pt x="1895" y="6323"/>
                      <a:pt x="1964" y="6323"/>
                      <a:pt x="2009" y="6301"/>
                    </a:cubicBezTo>
                    <a:cubicBezTo>
                      <a:pt x="2101" y="6301"/>
                      <a:pt x="2169" y="6278"/>
                      <a:pt x="2237" y="6278"/>
                    </a:cubicBezTo>
                    <a:lnTo>
                      <a:pt x="2283" y="6255"/>
                    </a:lnTo>
                    <a:cubicBezTo>
                      <a:pt x="2374" y="6232"/>
                      <a:pt x="2443" y="6232"/>
                      <a:pt x="2534" y="6209"/>
                    </a:cubicBezTo>
                    <a:lnTo>
                      <a:pt x="2648" y="6209"/>
                    </a:lnTo>
                    <a:cubicBezTo>
                      <a:pt x="2740" y="6187"/>
                      <a:pt x="2854" y="6164"/>
                      <a:pt x="2945" y="6141"/>
                    </a:cubicBezTo>
                    <a:cubicBezTo>
                      <a:pt x="3059" y="6141"/>
                      <a:pt x="3150" y="6118"/>
                      <a:pt x="3242" y="6095"/>
                    </a:cubicBezTo>
                    <a:lnTo>
                      <a:pt x="3379" y="6050"/>
                    </a:lnTo>
                    <a:cubicBezTo>
                      <a:pt x="3539" y="6027"/>
                      <a:pt x="3675" y="5981"/>
                      <a:pt x="3812" y="5935"/>
                    </a:cubicBezTo>
                    <a:lnTo>
                      <a:pt x="3904" y="5913"/>
                    </a:lnTo>
                    <a:cubicBezTo>
                      <a:pt x="3995" y="5890"/>
                      <a:pt x="4086" y="5844"/>
                      <a:pt x="4155" y="5821"/>
                    </a:cubicBezTo>
                    <a:lnTo>
                      <a:pt x="4200" y="5821"/>
                    </a:lnTo>
                    <a:cubicBezTo>
                      <a:pt x="4223" y="5798"/>
                      <a:pt x="4269" y="5798"/>
                      <a:pt x="4292" y="5776"/>
                    </a:cubicBezTo>
                    <a:lnTo>
                      <a:pt x="4337" y="5776"/>
                    </a:lnTo>
                    <a:cubicBezTo>
                      <a:pt x="4360" y="5753"/>
                      <a:pt x="4383" y="5753"/>
                      <a:pt x="4406" y="5753"/>
                    </a:cubicBezTo>
                    <a:cubicBezTo>
                      <a:pt x="4520" y="5707"/>
                      <a:pt x="4611" y="5684"/>
                      <a:pt x="4725" y="5639"/>
                    </a:cubicBezTo>
                    <a:lnTo>
                      <a:pt x="4908" y="5570"/>
                    </a:lnTo>
                    <a:cubicBezTo>
                      <a:pt x="5068" y="5525"/>
                      <a:pt x="5205" y="5479"/>
                      <a:pt x="5365" y="5410"/>
                    </a:cubicBezTo>
                    <a:lnTo>
                      <a:pt x="5387" y="5388"/>
                    </a:lnTo>
                    <a:cubicBezTo>
                      <a:pt x="5570" y="5319"/>
                      <a:pt x="5730" y="5251"/>
                      <a:pt x="5912" y="5159"/>
                    </a:cubicBezTo>
                    <a:cubicBezTo>
                      <a:pt x="6095" y="5091"/>
                      <a:pt x="6255" y="5000"/>
                      <a:pt x="6437" y="4908"/>
                    </a:cubicBezTo>
                    <a:cubicBezTo>
                      <a:pt x="6597" y="4840"/>
                      <a:pt x="6734" y="4749"/>
                      <a:pt x="6848" y="4680"/>
                    </a:cubicBezTo>
                    <a:lnTo>
                      <a:pt x="7191" y="4497"/>
                    </a:lnTo>
                    <a:lnTo>
                      <a:pt x="7305" y="4406"/>
                    </a:lnTo>
                    <a:cubicBezTo>
                      <a:pt x="7601" y="4246"/>
                      <a:pt x="7875" y="4064"/>
                      <a:pt x="8149" y="3858"/>
                    </a:cubicBezTo>
                    <a:cubicBezTo>
                      <a:pt x="8218" y="3790"/>
                      <a:pt x="8286" y="3744"/>
                      <a:pt x="8355" y="3676"/>
                    </a:cubicBezTo>
                    <a:cubicBezTo>
                      <a:pt x="8400" y="3653"/>
                      <a:pt x="8423" y="3630"/>
                      <a:pt x="8446" y="3584"/>
                    </a:cubicBezTo>
                    <a:lnTo>
                      <a:pt x="8492" y="3562"/>
                    </a:lnTo>
                    <a:cubicBezTo>
                      <a:pt x="8514" y="3539"/>
                      <a:pt x="8537" y="3516"/>
                      <a:pt x="8560" y="3493"/>
                    </a:cubicBezTo>
                    <a:lnTo>
                      <a:pt x="8606" y="3470"/>
                    </a:lnTo>
                    <a:cubicBezTo>
                      <a:pt x="8697" y="3379"/>
                      <a:pt x="8788" y="3265"/>
                      <a:pt x="8880" y="3174"/>
                    </a:cubicBezTo>
                    <a:cubicBezTo>
                      <a:pt x="8948" y="3082"/>
                      <a:pt x="9017" y="3014"/>
                      <a:pt x="9085" y="2922"/>
                    </a:cubicBezTo>
                    <a:cubicBezTo>
                      <a:pt x="9131" y="2877"/>
                      <a:pt x="9176" y="2831"/>
                      <a:pt x="9199" y="2786"/>
                    </a:cubicBezTo>
                    <a:cubicBezTo>
                      <a:pt x="9222" y="2763"/>
                      <a:pt x="9245" y="2740"/>
                      <a:pt x="9245" y="2740"/>
                    </a:cubicBezTo>
                    <a:cubicBezTo>
                      <a:pt x="9268" y="2717"/>
                      <a:pt x="9290" y="2694"/>
                      <a:pt x="9336" y="2671"/>
                    </a:cubicBezTo>
                    <a:cubicBezTo>
                      <a:pt x="9359" y="2649"/>
                      <a:pt x="9382" y="2626"/>
                      <a:pt x="9427" y="2626"/>
                    </a:cubicBezTo>
                    <a:cubicBezTo>
                      <a:pt x="9496" y="2512"/>
                      <a:pt x="9564" y="2398"/>
                      <a:pt x="9587" y="2283"/>
                    </a:cubicBezTo>
                    <a:cubicBezTo>
                      <a:pt x="9610" y="2238"/>
                      <a:pt x="9633" y="2169"/>
                      <a:pt x="9633" y="2124"/>
                    </a:cubicBezTo>
                    <a:cubicBezTo>
                      <a:pt x="9656" y="2078"/>
                      <a:pt x="9656" y="2032"/>
                      <a:pt x="9656" y="1987"/>
                    </a:cubicBezTo>
                    <a:cubicBezTo>
                      <a:pt x="9656" y="1964"/>
                      <a:pt x="9656" y="1918"/>
                      <a:pt x="9656" y="1873"/>
                    </a:cubicBezTo>
                    <a:lnTo>
                      <a:pt x="9656" y="1827"/>
                    </a:lnTo>
                    <a:cubicBezTo>
                      <a:pt x="9633" y="1758"/>
                      <a:pt x="9633" y="1690"/>
                      <a:pt x="9587" y="1621"/>
                    </a:cubicBezTo>
                    <a:cubicBezTo>
                      <a:pt x="9587" y="1576"/>
                      <a:pt x="9564" y="1553"/>
                      <a:pt x="9542" y="1507"/>
                    </a:cubicBezTo>
                    <a:cubicBezTo>
                      <a:pt x="9496" y="1462"/>
                      <a:pt x="9473" y="1416"/>
                      <a:pt x="9427" y="1393"/>
                    </a:cubicBezTo>
                    <a:cubicBezTo>
                      <a:pt x="9427" y="1370"/>
                      <a:pt x="9405" y="1348"/>
                      <a:pt x="9382" y="1325"/>
                    </a:cubicBezTo>
                    <a:cubicBezTo>
                      <a:pt x="9313" y="1279"/>
                      <a:pt x="9245" y="1233"/>
                      <a:pt x="9154" y="1188"/>
                    </a:cubicBezTo>
                    <a:cubicBezTo>
                      <a:pt x="9108" y="1188"/>
                      <a:pt x="9062" y="1165"/>
                      <a:pt x="9017" y="1165"/>
                    </a:cubicBezTo>
                    <a:lnTo>
                      <a:pt x="8971" y="1142"/>
                    </a:lnTo>
                    <a:lnTo>
                      <a:pt x="8971" y="1119"/>
                    </a:lnTo>
                    <a:lnTo>
                      <a:pt x="8971" y="1096"/>
                    </a:lnTo>
                    <a:cubicBezTo>
                      <a:pt x="8971" y="1096"/>
                      <a:pt x="8971" y="1074"/>
                      <a:pt x="8971" y="1074"/>
                    </a:cubicBezTo>
                    <a:lnTo>
                      <a:pt x="8994" y="1005"/>
                    </a:lnTo>
                    <a:lnTo>
                      <a:pt x="8994" y="937"/>
                    </a:lnTo>
                    <a:cubicBezTo>
                      <a:pt x="8994" y="914"/>
                      <a:pt x="9017" y="891"/>
                      <a:pt x="9017" y="868"/>
                    </a:cubicBezTo>
                    <a:cubicBezTo>
                      <a:pt x="9017" y="823"/>
                      <a:pt x="9017" y="800"/>
                      <a:pt x="9017" y="777"/>
                    </a:cubicBezTo>
                    <a:cubicBezTo>
                      <a:pt x="9017" y="731"/>
                      <a:pt x="9017" y="686"/>
                      <a:pt x="9017" y="663"/>
                    </a:cubicBezTo>
                    <a:cubicBezTo>
                      <a:pt x="9017" y="594"/>
                      <a:pt x="8994" y="526"/>
                      <a:pt x="8971" y="435"/>
                    </a:cubicBezTo>
                    <a:cubicBezTo>
                      <a:pt x="8948" y="389"/>
                      <a:pt x="8925" y="320"/>
                      <a:pt x="8902" y="275"/>
                    </a:cubicBezTo>
                    <a:cubicBezTo>
                      <a:pt x="8880" y="252"/>
                      <a:pt x="8834" y="206"/>
                      <a:pt x="8811" y="183"/>
                    </a:cubicBezTo>
                    <a:cubicBezTo>
                      <a:pt x="8788" y="161"/>
                      <a:pt x="8766" y="138"/>
                      <a:pt x="8743" y="115"/>
                    </a:cubicBezTo>
                    <a:cubicBezTo>
                      <a:pt x="8629" y="47"/>
                      <a:pt x="8560" y="24"/>
                      <a:pt x="8469" y="1"/>
                    </a:cubicBezTo>
                    <a:close/>
                  </a:path>
                </a:pathLst>
              </a:custGeom>
              <a:solidFill>
                <a:srgbClr val="C8F1F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55" name="Google Shape;8049;p34">
                <a:extLst>
                  <a:ext uri="{FF2B5EF4-FFF2-40B4-BE49-F238E27FC236}">
                    <a16:creationId xmlns:a16="http://schemas.microsoft.com/office/drawing/2014/main" id="{1F40A7B4-3AF8-E511-3C11-828168DA567E}"/>
                  </a:ext>
                </a:extLst>
              </p:cNvPr>
              <p:cNvSpPr/>
              <p:nvPr/>
            </p:nvSpPr>
            <p:spPr>
              <a:xfrm>
                <a:off x="749310" y="2023995"/>
                <a:ext cx="557876" cy="444310"/>
              </a:xfrm>
              <a:custGeom>
                <a:avLst/>
                <a:gdLst/>
                <a:ahLst/>
                <a:cxnLst/>
                <a:rect l="l" t="t" r="r" b="b"/>
                <a:pathLst>
                  <a:path w="10090" h="8036" extrusionOk="0">
                    <a:moveTo>
                      <a:pt x="8012" y="1"/>
                    </a:moveTo>
                    <a:cubicBezTo>
                      <a:pt x="7967" y="1"/>
                      <a:pt x="7921" y="24"/>
                      <a:pt x="7898" y="46"/>
                    </a:cubicBezTo>
                    <a:cubicBezTo>
                      <a:pt x="7852" y="69"/>
                      <a:pt x="7830" y="92"/>
                      <a:pt x="7807" y="115"/>
                    </a:cubicBezTo>
                    <a:cubicBezTo>
                      <a:pt x="7807" y="138"/>
                      <a:pt x="7784" y="138"/>
                      <a:pt x="7761" y="161"/>
                    </a:cubicBezTo>
                    <a:cubicBezTo>
                      <a:pt x="7738" y="206"/>
                      <a:pt x="7693" y="252"/>
                      <a:pt x="7647" y="297"/>
                    </a:cubicBezTo>
                    <a:cubicBezTo>
                      <a:pt x="7579" y="389"/>
                      <a:pt x="7510" y="457"/>
                      <a:pt x="7442" y="549"/>
                    </a:cubicBezTo>
                    <a:cubicBezTo>
                      <a:pt x="7350" y="640"/>
                      <a:pt x="7259" y="754"/>
                      <a:pt x="7168" y="845"/>
                    </a:cubicBezTo>
                    <a:lnTo>
                      <a:pt x="7122" y="868"/>
                    </a:lnTo>
                    <a:cubicBezTo>
                      <a:pt x="7099" y="891"/>
                      <a:pt x="7076" y="914"/>
                      <a:pt x="7054" y="937"/>
                    </a:cubicBezTo>
                    <a:lnTo>
                      <a:pt x="7008" y="959"/>
                    </a:lnTo>
                    <a:cubicBezTo>
                      <a:pt x="6985" y="1005"/>
                      <a:pt x="6962" y="1028"/>
                      <a:pt x="6917" y="1051"/>
                    </a:cubicBezTo>
                    <a:cubicBezTo>
                      <a:pt x="6848" y="1119"/>
                      <a:pt x="6780" y="1165"/>
                      <a:pt x="6711" y="1233"/>
                    </a:cubicBezTo>
                    <a:cubicBezTo>
                      <a:pt x="6437" y="1439"/>
                      <a:pt x="6163" y="1621"/>
                      <a:pt x="5867" y="1781"/>
                    </a:cubicBezTo>
                    <a:lnTo>
                      <a:pt x="5753" y="1872"/>
                    </a:lnTo>
                    <a:lnTo>
                      <a:pt x="5410" y="2055"/>
                    </a:lnTo>
                    <a:cubicBezTo>
                      <a:pt x="5296" y="2124"/>
                      <a:pt x="5159" y="2215"/>
                      <a:pt x="4999" y="2283"/>
                    </a:cubicBezTo>
                    <a:cubicBezTo>
                      <a:pt x="4817" y="2375"/>
                      <a:pt x="4657" y="2466"/>
                      <a:pt x="4474" y="2534"/>
                    </a:cubicBezTo>
                    <a:cubicBezTo>
                      <a:pt x="4292" y="2626"/>
                      <a:pt x="4132" y="2694"/>
                      <a:pt x="3949" y="2763"/>
                    </a:cubicBezTo>
                    <a:lnTo>
                      <a:pt x="3927" y="2785"/>
                    </a:lnTo>
                    <a:cubicBezTo>
                      <a:pt x="3767" y="2854"/>
                      <a:pt x="3630" y="2900"/>
                      <a:pt x="3470" y="2945"/>
                    </a:cubicBezTo>
                    <a:lnTo>
                      <a:pt x="3287" y="3014"/>
                    </a:lnTo>
                    <a:cubicBezTo>
                      <a:pt x="3173" y="3059"/>
                      <a:pt x="3082" y="3082"/>
                      <a:pt x="2968" y="3128"/>
                    </a:cubicBezTo>
                    <a:cubicBezTo>
                      <a:pt x="2945" y="3128"/>
                      <a:pt x="2922" y="3128"/>
                      <a:pt x="2899" y="3151"/>
                    </a:cubicBezTo>
                    <a:lnTo>
                      <a:pt x="2854" y="3151"/>
                    </a:lnTo>
                    <a:cubicBezTo>
                      <a:pt x="2831" y="3173"/>
                      <a:pt x="2785" y="3173"/>
                      <a:pt x="2762" y="3196"/>
                    </a:cubicBezTo>
                    <a:lnTo>
                      <a:pt x="2717" y="3196"/>
                    </a:lnTo>
                    <a:cubicBezTo>
                      <a:pt x="2648" y="3219"/>
                      <a:pt x="2557" y="3265"/>
                      <a:pt x="2466" y="3288"/>
                    </a:cubicBezTo>
                    <a:lnTo>
                      <a:pt x="2374" y="3310"/>
                    </a:lnTo>
                    <a:cubicBezTo>
                      <a:pt x="2237" y="3356"/>
                      <a:pt x="2101" y="3402"/>
                      <a:pt x="1941" y="3425"/>
                    </a:cubicBezTo>
                    <a:lnTo>
                      <a:pt x="1804" y="3470"/>
                    </a:lnTo>
                    <a:cubicBezTo>
                      <a:pt x="1712" y="3493"/>
                      <a:pt x="1621" y="3516"/>
                      <a:pt x="1507" y="3516"/>
                    </a:cubicBezTo>
                    <a:cubicBezTo>
                      <a:pt x="1416" y="3539"/>
                      <a:pt x="1302" y="3562"/>
                      <a:pt x="1210" y="3584"/>
                    </a:cubicBezTo>
                    <a:lnTo>
                      <a:pt x="1096" y="3584"/>
                    </a:lnTo>
                    <a:cubicBezTo>
                      <a:pt x="1005" y="3607"/>
                      <a:pt x="936" y="3607"/>
                      <a:pt x="845" y="3630"/>
                    </a:cubicBezTo>
                    <a:lnTo>
                      <a:pt x="799" y="3653"/>
                    </a:lnTo>
                    <a:cubicBezTo>
                      <a:pt x="708" y="3653"/>
                      <a:pt x="617" y="3676"/>
                      <a:pt x="526" y="3698"/>
                    </a:cubicBezTo>
                    <a:lnTo>
                      <a:pt x="389" y="3698"/>
                    </a:lnTo>
                    <a:lnTo>
                      <a:pt x="366" y="3653"/>
                    </a:lnTo>
                    <a:cubicBezTo>
                      <a:pt x="343" y="3630"/>
                      <a:pt x="320" y="3584"/>
                      <a:pt x="274" y="3562"/>
                    </a:cubicBezTo>
                    <a:cubicBezTo>
                      <a:pt x="252" y="3539"/>
                      <a:pt x="229" y="3539"/>
                      <a:pt x="183" y="3539"/>
                    </a:cubicBezTo>
                    <a:lnTo>
                      <a:pt x="138" y="3539"/>
                    </a:lnTo>
                    <a:cubicBezTo>
                      <a:pt x="92" y="3562"/>
                      <a:pt x="46" y="3584"/>
                      <a:pt x="23" y="3630"/>
                    </a:cubicBezTo>
                    <a:cubicBezTo>
                      <a:pt x="1" y="3676"/>
                      <a:pt x="1" y="3721"/>
                      <a:pt x="1" y="3790"/>
                    </a:cubicBezTo>
                    <a:cubicBezTo>
                      <a:pt x="23" y="3813"/>
                      <a:pt x="23" y="3835"/>
                      <a:pt x="46" y="3881"/>
                    </a:cubicBezTo>
                    <a:cubicBezTo>
                      <a:pt x="46" y="3881"/>
                      <a:pt x="46" y="3881"/>
                      <a:pt x="46" y="3904"/>
                    </a:cubicBezTo>
                    <a:cubicBezTo>
                      <a:pt x="46" y="3927"/>
                      <a:pt x="69" y="3950"/>
                      <a:pt x="69" y="3972"/>
                    </a:cubicBezTo>
                    <a:cubicBezTo>
                      <a:pt x="69" y="3995"/>
                      <a:pt x="69" y="4018"/>
                      <a:pt x="69" y="4018"/>
                    </a:cubicBezTo>
                    <a:lnTo>
                      <a:pt x="69" y="4041"/>
                    </a:lnTo>
                    <a:lnTo>
                      <a:pt x="92" y="4109"/>
                    </a:lnTo>
                    <a:lnTo>
                      <a:pt x="92" y="4201"/>
                    </a:lnTo>
                    <a:lnTo>
                      <a:pt x="92" y="4246"/>
                    </a:lnTo>
                    <a:cubicBezTo>
                      <a:pt x="115" y="4292"/>
                      <a:pt x="115" y="4360"/>
                      <a:pt x="115" y="4406"/>
                    </a:cubicBezTo>
                    <a:cubicBezTo>
                      <a:pt x="138" y="4452"/>
                      <a:pt x="138" y="4497"/>
                      <a:pt x="160" y="4543"/>
                    </a:cubicBezTo>
                    <a:lnTo>
                      <a:pt x="160" y="4589"/>
                    </a:lnTo>
                    <a:lnTo>
                      <a:pt x="183" y="4634"/>
                    </a:lnTo>
                    <a:cubicBezTo>
                      <a:pt x="206" y="4726"/>
                      <a:pt x="229" y="4840"/>
                      <a:pt x="252" y="4931"/>
                    </a:cubicBezTo>
                    <a:cubicBezTo>
                      <a:pt x="274" y="5000"/>
                      <a:pt x="274" y="5068"/>
                      <a:pt x="297" y="5136"/>
                    </a:cubicBezTo>
                    <a:lnTo>
                      <a:pt x="297" y="5182"/>
                    </a:lnTo>
                    <a:cubicBezTo>
                      <a:pt x="320" y="5228"/>
                      <a:pt x="343" y="5273"/>
                      <a:pt x="343" y="5319"/>
                    </a:cubicBezTo>
                    <a:cubicBezTo>
                      <a:pt x="366" y="5365"/>
                      <a:pt x="366" y="5388"/>
                      <a:pt x="389" y="5433"/>
                    </a:cubicBezTo>
                    <a:cubicBezTo>
                      <a:pt x="389" y="5456"/>
                      <a:pt x="411" y="5479"/>
                      <a:pt x="411" y="5502"/>
                    </a:cubicBezTo>
                    <a:cubicBezTo>
                      <a:pt x="434" y="5547"/>
                      <a:pt x="434" y="5570"/>
                      <a:pt x="434" y="5616"/>
                    </a:cubicBezTo>
                    <a:cubicBezTo>
                      <a:pt x="457" y="5639"/>
                      <a:pt x="457" y="5684"/>
                      <a:pt x="480" y="5707"/>
                    </a:cubicBezTo>
                    <a:cubicBezTo>
                      <a:pt x="503" y="5798"/>
                      <a:pt x="526" y="5913"/>
                      <a:pt x="571" y="6004"/>
                    </a:cubicBezTo>
                    <a:cubicBezTo>
                      <a:pt x="571" y="6072"/>
                      <a:pt x="594" y="6118"/>
                      <a:pt x="617" y="6186"/>
                    </a:cubicBezTo>
                    <a:cubicBezTo>
                      <a:pt x="663" y="6346"/>
                      <a:pt x="708" y="6483"/>
                      <a:pt x="799" y="6620"/>
                    </a:cubicBezTo>
                    <a:cubicBezTo>
                      <a:pt x="822" y="6643"/>
                      <a:pt x="845" y="6689"/>
                      <a:pt x="868" y="6711"/>
                    </a:cubicBezTo>
                    <a:cubicBezTo>
                      <a:pt x="891" y="6757"/>
                      <a:pt x="914" y="6780"/>
                      <a:pt x="936" y="6803"/>
                    </a:cubicBezTo>
                    <a:cubicBezTo>
                      <a:pt x="959" y="6848"/>
                      <a:pt x="982" y="6894"/>
                      <a:pt x="1005" y="6940"/>
                    </a:cubicBezTo>
                    <a:cubicBezTo>
                      <a:pt x="1051" y="6985"/>
                      <a:pt x="1073" y="7054"/>
                      <a:pt x="1119" y="7099"/>
                    </a:cubicBezTo>
                    <a:cubicBezTo>
                      <a:pt x="1142" y="7168"/>
                      <a:pt x="1188" y="7214"/>
                      <a:pt x="1233" y="7259"/>
                    </a:cubicBezTo>
                    <a:lnTo>
                      <a:pt x="1233" y="7282"/>
                    </a:lnTo>
                    <a:cubicBezTo>
                      <a:pt x="1256" y="7305"/>
                      <a:pt x="1279" y="7305"/>
                      <a:pt x="1324" y="7328"/>
                    </a:cubicBezTo>
                    <a:lnTo>
                      <a:pt x="1324" y="7351"/>
                    </a:lnTo>
                    <a:lnTo>
                      <a:pt x="1347" y="7396"/>
                    </a:lnTo>
                    <a:cubicBezTo>
                      <a:pt x="1393" y="7465"/>
                      <a:pt x="1461" y="7533"/>
                      <a:pt x="1530" y="7602"/>
                    </a:cubicBezTo>
                    <a:cubicBezTo>
                      <a:pt x="1621" y="7670"/>
                      <a:pt x="1712" y="7739"/>
                      <a:pt x="1781" y="7784"/>
                    </a:cubicBezTo>
                    <a:cubicBezTo>
                      <a:pt x="1849" y="7830"/>
                      <a:pt x="1918" y="7875"/>
                      <a:pt x="1986" y="7921"/>
                    </a:cubicBezTo>
                    <a:cubicBezTo>
                      <a:pt x="2169" y="7990"/>
                      <a:pt x="2397" y="8035"/>
                      <a:pt x="2557" y="8035"/>
                    </a:cubicBezTo>
                    <a:lnTo>
                      <a:pt x="2968" y="8035"/>
                    </a:lnTo>
                    <a:cubicBezTo>
                      <a:pt x="3014" y="8035"/>
                      <a:pt x="3036" y="8012"/>
                      <a:pt x="3059" y="8012"/>
                    </a:cubicBezTo>
                    <a:cubicBezTo>
                      <a:pt x="3150" y="8012"/>
                      <a:pt x="3219" y="8012"/>
                      <a:pt x="3287" y="7990"/>
                    </a:cubicBezTo>
                    <a:cubicBezTo>
                      <a:pt x="3379" y="7990"/>
                      <a:pt x="3470" y="7967"/>
                      <a:pt x="3561" y="7944"/>
                    </a:cubicBezTo>
                    <a:cubicBezTo>
                      <a:pt x="3630" y="7944"/>
                      <a:pt x="3675" y="7921"/>
                      <a:pt x="3744" y="7921"/>
                    </a:cubicBezTo>
                    <a:lnTo>
                      <a:pt x="3835" y="7898"/>
                    </a:lnTo>
                    <a:cubicBezTo>
                      <a:pt x="3927" y="7898"/>
                      <a:pt x="3995" y="7875"/>
                      <a:pt x="4086" y="7853"/>
                    </a:cubicBezTo>
                    <a:cubicBezTo>
                      <a:pt x="4132" y="7853"/>
                      <a:pt x="4178" y="7830"/>
                      <a:pt x="4223" y="7830"/>
                    </a:cubicBezTo>
                    <a:cubicBezTo>
                      <a:pt x="4269" y="7807"/>
                      <a:pt x="4315" y="7807"/>
                      <a:pt x="4337" y="7784"/>
                    </a:cubicBezTo>
                    <a:cubicBezTo>
                      <a:pt x="4406" y="7784"/>
                      <a:pt x="4474" y="7761"/>
                      <a:pt x="4543" y="7739"/>
                    </a:cubicBezTo>
                    <a:lnTo>
                      <a:pt x="4611" y="7739"/>
                    </a:lnTo>
                    <a:cubicBezTo>
                      <a:pt x="4703" y="7716"/>
                      <a:pt x="4794" y="7693"/>
                      <a:pt x="4862" y="7647"/>
                    </a:cubicBezTo>
                    <a:lnTo>
                      <a:pt x="4931" y="7624"/>
                    </a:lnTo>
                    <a:cubicBezTo>
                      <a:pt x="5091" y="7579"/>
                      <a:pt x="5228" y="7533"/>
                      <a:pt x="5387" y="7487"/>
                    </a:cubicBezTo>
                    <a:cubicBezTo>
                      <a:pt x="5501" y="7442"/>
                      <a:pt x="5593" y="7396"/>
                      <a:pt x="5707" y="7351"/>
                    </a:cubicBezTo>
                    <a:cubicBezTo>
                      <a:pt x="5730" y="7328"/>
                      <a:pt x="5730" y="7328"/>
                      <a:pt x="5753" y="7328"/>
                    </a:cubicBezTo>
                    <a:lnTo>
                      <a:pt x="5798" y="7305"/>
                    </a:lnTo>
                    <a:lnTo>
                      <a:pt x="5844" y="7282"/>
                    </a:lnTo>
                    <a:lnTo>
                      <a:pt x="6004" y="7236"/>
                    </a:lnTo>
                    <a:cubicBezTo>
                      <a:pt x="6095" y="7191"/>
                      <a:pt x="6209" y="7145"/>
                      <a:pt x="6323" y="7099"/>
                    </a:cubicBezTo>
                    <a:lnTo>
                      <a:pt x="6369" y="7077"/>
                    </a:lnTo>
                    <a:cubicBezTo>
                      <a:pt x="6506" y="7008"/>
                      <a:pt x="6688" y="6940"/>
                      <a:pt x="6871" y="6848"/>
                    </a:cubicBezTo>
                    <a:lnTo>
                      <a:pt x="6985" y="6780"/>
                    </a:lnTo>
                    <a:lnTo>
                      <a:pt x="7350" y="6597"/>
                    </a:lnTo>
                    <a:cubicBezTo>
                      <a:pt x="7647" y="6437"/>
                      <a:pt x="7944" y="6255"/>
                      <a:pt x="8263" y="6027"/>
                    </a:cubicBezTo>
                    <a:cubicBezTo>
                      <a:pt x="8355" y="5981"/>
                      <a:pt x="8423" y="5935"/>
                      <a:pt x="8514" y="5867"/>
                    </a:cubicBezTo>
                    <a:cubicBezTo>
                      <a:pt x="8583" y="5798"/>
                      <a:pt x="8674" y="5730"/>
                      <a:pt x="8766" y="5661"/>
                    </a:cubicBezTo>
                    <a:cubicBezTo>
                      <a:pt x="8902" y="5524"/>
                      <a:pt x="9039" y="5388"/>
                      <a:pt x="9176" y="5251"/>
                    </a:cubicBezTo>
                    <a:cubicBezTo>
                      <a:pt x="9268" y="5159"/>
                      <a:pt x="9336" y="5091"/>
                      <a:pt x="9405" y="5022"/>
                    </a:cubicBezTo>
                    <a:cubicBezTo>
                      <a:pt x="9473" y="4954"/>
                      <a:pt x="9519" y="4885"/>
                      <a:pt x="9564" y="4840"/>
                    </a:cubicBezTo>
                    <a:cubicBezTo>
                      <a:pt x="9633" y="4771"/>
                      <a:pt x="9701" y="4726"/>
                      <a:pt x="9747" y="4657"/>
                    </a:cubicBezTo>
                    <a:cubicBezTo>
                      <a:pt x="9815" y="4589"/>
                      <a:pt x="9861" y="4520"/>
                      <a:pt x="9884" y="4475"/>
                    </a:cubicBezTo>
                    <a:cubicBezTo>
                      <a:pt x="9930" y="4429"/>
                      <a:pt x="9952" y="4383"/>
                      <a:pt x="9975" y="4315"/>
                    </a:cubicBezTo>
                    <a:cubicBezTo>
                      <a:pt x="10021" y="4246"/>
                      <a:pt x="10044" y="4178"/>
                      <a:pt x="10089" y="4109"/>
                    </a:cubicBezTo>
                    <a:lnTo>
                      <a:pt x="10089" y="4064"/>
                    </a:lnTo>
                    <a:lnTo>
                      <a:pt x="10089" y="4018"/>
                    </a:lnTo>
                    <a:cubicBezTo>
                      <a:pt x="10067" y="3927"/>
                      <a:pt x="10067" y="3835"/>
                      <a:pt x="10067" y="3744"/>
                    </a:cubicBezTo>
                    <a:cubicBezTo>
                      <a:pt x="10067" y="3676"/>
                      <a:pt x="10044" y="3607"/>
                      <a:pt x="10044" y="3539"/>
                    </a:cubicBezTo>
                    <a:lnTo>
                      <a:pt x="10044" y="3447"/>
                    </a:lnTo>
                    <a:lnTo>
                      <a:pt x="10044" y="3425"/>
                    </a:lnTo>
                    <a:lnTo>
                      <a:pt x="10044" y="3402"/>
                    </a:lnTo>
                    <a:cubicBezTo>
                      <a:pt x="10021" y="3356"/>
                      <a:pt x="10021" y="3288"/>
                      <a:pt x="9998" y="3242"/>
                    </a:cubicBezTo>
                    <a:lnTo>
                      <a:pt x="9998" y="3196"/>
                    </a:lnTo>
                    <a:lnTo>
                      <a:pt x="9975" y="3151"/>
                    </a:lnTo>
                    <a:lnTo>
                      <a:pt x="9975" y="3105"/>
                    </a:lnTo>
                    <a:cubicBezTo>
                      <a:pt x="9975" y="3082"/>
                      <a:pt x="9975" y="3059"/>
                      <a:pt x="9975" y="3059"/>
                    </a:cubicBezTo>
                    <a:lnTo>
                      <a:pt x="9952" y="3037"/>
                    </a:lnTo>
                    <a:lnTo>
                      <a:pt x="9952" y="3014"/>
                    </a:lnTo>
                    <a:cubicBezTo>
                      <a:pt x="9930" y="2922"/>
                      <a:pt x="9884" y="2854"/>
                      <a:pt x="9838" y="2785"/>
                    </a:cubicBezTo>
                    <a:cubicBezTo>
                      <a:pt x="9815" y="2740"/>
                      <a:pt x="9793" y="2694"/>
                      <a:pt x="9770" y="2671"/>
                    </a:cubicBezTo>
                    <a:cubicBezTo>
                      <a:pt x="9747" y="2626"/>
                      <a:pt x="9724" y="2580"/>
                      <a:pt x="9701" y="2557"/>
                    </a:cubicBezTo>
                    <a:cubicBezTo>
                      <a:pt x="9633" y="2443"/>
                      <a:pt x="9587" y="2329"/>
                      <a:pt x="9519" y="2238"/>
                    </a:cubicBezTo>
                    <a:cubicBezTo>
                      <a:pt x="9496" y="2169"/>
                      <a:pt x="9473" y="2124"/>
                      <a:pt x="9450" y="2078"/>
                    </a:cubicBezTo>
                    <a:cubicBezTo>
                      <a:pt x="9427" y="2032"/>
                      <a:pt x="9405" y="2009"/>
                      <a:pt x="9405" y="1964"/>
                    </a:cubicBezTo>
                    <a:cubicBezTo>
                      <a:pt x="9382" y="1918"/>
                      <a:pt x="9359" y="1895"/>
                      <a:pt x="9336" y="1850"/>
                    </a:cubicBezTo>
                    <a:cubicBezTo>
                      <a:pt x="9290" y="1781"/>
                      <a:pt x="9268" y="1713"/>
                      <a:pt x="9222" y="1644"/>
                    </a:cubicBezTo>
                    <a:cubicBezTo>
                      <a:pt x="9176" y="1576"/>
                      <a:pt x="9154" y="1530"/>
                      <a:pt x="9108" y="1462"/>
                    </a:cubicBezTo>
                    <a:lnTo>
                      <a:pt x="9108" y="1439"/>
                    </a:lnTo>
                    <a:cubicBezTo>
                      <a:pt x="9062" y="1370"/>
                      <a:pt x="9017" y="1325"/>
                      <a:pt x="8971" y="1233"/>
                    </a:cubicBezTo>
                    <a:cubicBezTo>
                      <a:pt x="8948" y="1211"/>
                      <a:pt x="8925" y="1188"/>
                      <a:pt x="8902" y="1142"/>
                    </a:cubicBezTo>
                    <a:cubicBezTo>
                      <a:pt x="8880" y="1119"/>
                      <a:pt x="8880" y="1096"/>
                      <a:pt x="8857" y="1074"/>
                    </a:cubicBezTo>
                    <a:cubicBezTo>
                      <a:pt x="8811" y="1005"/>
                      <a:pt x="8766" y="959"/>
                      <a:pt x="8720" y="914"/>
                    </a:cubicBezTo>
                    <a:cubicBezTo>
                      <a:pt x="8651" y="845"/>
                      <a:pt x="8583" y="777"/>
                      <a:pt x="8537" y="708"/>
                    </a:cubicBezTo>
                    <a:lnTo>
                      <a:pt x="8492" y="686"/>
                    </a:lnTo>
                    <a:cubicBezTo>
                      <a:pt x="8469" y="640"/>
                      <a:pt x="8446" y="617"/>
                      <a:pt x="8423" y="594"/>
                    </a:cubicBezTo>
                    <a:cubicBezTo>
                      <a:pt x="8423" y="571"/>
                      <a:pt x="8400" y="549"/>
                      <a:pt x="8400" y="549"/>
                    </a:cubicBezTo>
                    <a:cubicBezTo>
                      <a:pt x="8400" y="526"/>
                      <a:pt x="8400" y="503"/>
                      <a:pt x="8400" y="480"/>
                    </a:cubicBezTo>
                    <a:cubicBezTo>
                      <a:pt x="8400" y="457"/>
                      <a:pt x="8400" y="434"/>
                      <a:pt x="8400" y="412"/>
                    </a:cubicBezTo>
                    <a:cubicBezTo>
                      <a:pt x="8400" y="389"/>
                      <a:pt x="8377" y="366"/>
                      <a:pt x="8377" y="343"/>
                    </a:cubicBezTo>
                    <a:cubicBezTo>
                      <a:pt x="8355" y="320"/>
                      <a:pt x="8355" y="297"/>
                      <a:pt x="8332" y="275"/>
                    </a:cubicBezTo>
                    <a:cubicBezTo>
                      <a:pt x="8309" y="252"/>
                      <a:pt x="8286" y="229"/>
                      <a:pt x="8263" y="229"/>
                    </a:cubicBezTo>
                    <a:lnTo>
                      <a:pt x="8241" y="183"/>
                    </a:lnTo>
                    <a:cubicBezTo>
                      <a:pt x="8241" y="183"/>
                      <a:pt x="8218" y="161"/>
                      <a:pt x="8218" y="161"/>
                    </a:cubicBezTo>
                    <a:cubicBezTo>
                      <a:pt x="8195" y="115"/>
                      <a:pt x="8195" y="92"/>
                      <a:pt x="8172" y="69"/>
                    </a:cubicBezTo>
                    <a:cubicBezTo>
                      <a:pt x="8149" y="46"/>
                      <a:pt x="8126" y="46"/>
                      <a:pt x="8104" y="24"/>
                    </a:cubicBezTo>
                    <a:cubicBezTo>
                      <a:pt x="8081" y="24"/>
                      <a:pt x="8058" y="1"/>
                      <a:pt x="8012" y="1"/>
                    </a:cubicBezTo>
                    <a:close/>
                  </a:path>
                </a:pathLst>
              </a:custGeom>
              <a:solidFill>
                <a:srgbClr val="FEAE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24" name="Google Shape;8050;p34">
                <a:extLst>
                  <a:ext uri="{FF2B5EF4-FFF2-40B4-BE49-F238E27FC236}">
                    <a16:creationId xmlns:a16="http://schemas.microsoft.com/office/drawing/2014/main" id="{B675D2FB-764A-CB9E-8E3D-CDD3FAEB28D3}"/>
                  </a:ext>
                </a:extLst>
              </p:cNvPr>
              <p:cNvSpPr/>
              <p:nvPr/>
            </p:nvSpPr>
            <p:spPr>
              <a:xfrm>
                <a:off x="369463" y="837734"/>
                <a:ext cx="170404" cy="167860"/>
              </a:xfrm>
              <a:custGeom>
                <a:avLst/>
                <a:gdLst/>
                <a:ahLst/>
                <a:cxnLst/>
                <a:rect l="l" t="t" r="r" b="b"/>
                <a:pathLst>
                  <a:path w="3082" h="3036" extrusionOk="0">
                    <a:moveTo>
                      <a:pt x="890" y="0"/>
                    </a:moveTo>
                    <a:cubicBezTo>
                      <a:pt x="845" y="0"/>
                      <a:pt x="822" y="23"/>
                      <a:pt x="776" y="23"/>
                    </a:cubicBezTo>
                    <a:lnTo>
                      <a:pt x="685" y="23"/>
                    </a:lnTo>
                    <a:cubicBezTo>
                      <a:pt x="662" y="23"/>
                      <a:pt x="616" y="23"/>
                      <a:pt x="594" y="46"/>
                    </a:cubicBezTo>
                    <a:cubicBezTo>
                      <a:pt x="502" y="68"/>
                      <a:pt x="457" y="114"/>
                      <a:pt x="434" y="183"/>
                    </a:cubicBezTo>
                    <a:cubicBezTo>
                      <a:pt x="411" y="228"/>
                      <a:pt x="365" y="274"/>
                      <a:pt x="320" y="297"/>
                    </a:cubicBezTo>
                    <a:cubicBezTo>
                      <a:pt x="274" y="365"/>
                      <a:pt x="251" y="411"/>
                      <a:pt x="228" y="457"/>
                    </a:cubicBezTo>
                    <a:lnTo>
                      <a:pt x="183" y="525"/>
                    </a:lnTo>
                    <a:cubicBezTo>
                      <a:pt x="137" y="593"/>
                      <a:pt x="91" y="662"/>
                      <a:pt x="69" y="730"/>
                    </a:cubicBezTo>
                    <a:cubicBezTo>
                      <a:pt x="46" y="799"/>
                      <a:pt x="46" y="867"/>
                      <a:pt x="46" y="913"/>
                    </a:cubicBezTo>
                    <a:cubicBezTo>
                      <a:pt x="46" y="982"/>
                      <a:pt x="23" y="1027"/>
                      <a:pt x="23" y="1073"/>
                    </a:cubicBezTo>
                    <a:cubicBezTo>
                      <a:pt x="23" y="1096"/>
                      <a:pt x="0" y="1141"/>
                      <a:pt x="0" y="1164"/>
                    </a:cubicBezTo>
                    <a:cubicBezTo>
                      <a:pt x="0" y="1233"/>
                      <a:pt x="0" y="1301"/>
                      <a:pt x="0" y="1392"/>
                    </a:cubicBezTo>
                    <a:cubicBezTo>
                      <a:pt x="0" y="1461"/>
                      <a:pt x="0" y="1506"/>
                      <a:pt x="0" y="1575"/>
                    </a:cubicBezTo>
                    <a:cubicBezTo>
                      <a:pt x="0" y="1643"/>
                      <a:pt x="0" y="1712"/>
                      <a:pt x="0" y="1758"/>
                    </a:cubicBezTo>
                    <a:lnTo>
                      <a:pt x="0" y="1849"/>
                    </a:lnTo>
                    <a:cubicBezTo>
                      <a:pt x="0" y="1872"/>
                      <a:pt x="0" y="1917"/>
                      <a:pt x="0" y="1940"/>
                    </a:cubicBezTo>
                    <a:cubicBezTo>
                      <a:pt x="0" y="1986"/>
                      <a:pt x="0" y="2054"/>
                      <a:pt x="0" y="2100"/>
                    </a:cubicBezTo>
                    <a:lnTo>
                      <a:pt x="0" y="2168"/>
                    </a:lnTo>
                    <a:cubicBezTo>
                      <a:pt x="0" y="2214"/>
                      <a:pt x="0" y="2260"/>
                      <a:pt x="0" y="2305"/>
                    </a:cubicBezTo>
                    <a:cubicBezTo>
                      <a:pt x="0" y="2351"/>
                      <a:pt x="0" y="2420"/>
                      <a:pt x="0" y="2488"/>
                    </a:cubicBezTo>
                    <a:cubicBezTo>
                      <a:pt x="0" y="2534"/>
                      <a:pt x="0" y="2579"/>
                      <a:pt x="0" y="2625"/>
                    </a:cubicBezTo>
                    <a:cubicBezTo>
                      <a:pt x="0" y="2671"/>
                      <a:pt x="0" y="2739"/>
                      <a:pt x="23" y="2785"/>
                    </a:cubicBezTo>
                    <a:cubicBezTo>
                      <a:pt x="23" y="2808"/>
                      <a:pt x="23" y="2830"/>
                      <a:pt x="23" y="2853"/>
                    </a:cubicBezTo>
                    <a:cubicBezTo>
                      <a:pt x="23" y="2876"/>
                      <a:pt x="46" y="2922"/>
                      <a:pt x="69" y="2944"/>
                    </a:cubicBezTo>
                    <a:lnTo>
                      <a:pt x="114" y="2944"/>
                    </a:lnTo>
                    <a:cubicBezTo>
                      <a:pt x="160" y="2944"/>
                      <a:pt x="206" y="2967"/>
                      <a:pt x="251" y="2967"/>
                    </a:cubicBezTo>
                    <a:cubicBezTo>
                      <a:pt x="274" y="2990"/>
                      <a:pt x="297" y="2990"/>
                      <a:pt x="320" y="2990"/>
                    </a:cubicBezTo>
                    <a:cubicBezTo>
                      <a:pt x="411" y="3013"/>
                      <a:pt x="502" y="3013"/>
                      <a:pt x="616" y="3013"/>
                    </a:cubicBezTo>
                    <a:cubicBezTo>
                      <a:pt x="639" y="3036"/>
                      <a:pt x="685" y="3036"/>
                      <a:pt x="731" y="3036"/>
                    </a:cubicBezTo>
                    <a:lnTo>
                      <a:pt x="753" y="3036"/>
                    </a:lnTo>
                    <a:cubicBezTo>
                      <a:pt x="799" y="3036"/>
                      <a:pt x="845" y="3013"/>
                      <a:pt x="890" y="3013"/>
                    </a:cubicBezTo>
                    <a:lnTo>
                      <a:pt x="982" y="3013"/>
                    </a:lnTo>
                    <a:cubicBezTo>
                      <a:pt x="1050" y="2990"/>
                      <a:pt x="1141" y="2990"/>
                      <a:pt x="1210" y="2967"/>
                    </a:cubicBezTo>
                    <a:cubicBezTo>
                      <a:pt x="1256" y="2944"/>
                      <a:pt x="1301" y="2944"/>
                      <a:pt x="1324" y="2922"/>
                    </a:cubicBezTo>
                    <a:lnTo>
                      <a:pt x="1438" y="2899"/>
                    </a:lnTo>
                    <a:cubicBezTo>
                      <a:pt x="1575" y="2853"/>
                      <a:pt x="1712" y="2808"/>
                      <a:pt x="1849" y="2762"/>
                    </a:cubicBezTo>
                    <a:cubicBezTo>
                      <a:pt x="1917" y="2739"/>
                      <a:pt x="1986" y="2693"/>
                      <a:pt x="2077" y="2648"/>
                    </a:cubicBezTo>
                    <a:cubicBezTo>
                      <a:pt x="2146" y="2602"/>
                      <a:pt x="2214" y="2579"/>
                      <a:pt x="2306" y="2511"/>
                    </a:cubicBezTo>
                    <a:cubicBezTo>
                      <a:pt x="2442" y="2397"/>
                      <a:pt x="2534" y="2305"/>
                      <a:pt x="2625" y="2214"/>
                    </a:cubicBezTo>
                    <a:lnTo>
                      <a:pt x="2671" y="2146"/>
                    </a:lnTo>
                    <a:lnTo>
                      <a:pt x="2716" y="2077"/>
                    </a:lnTo>
                    <a:cubicBezTo>
                      <a:pt x="2739" y="2054"/>
                      <a:pt x="2785" y="2009"/>
                      <a:pt x="2808" y="1963"/>
                    </a:cubicBezTo>
                    <a:lnTo>
                      <a:pt x="2853" y="1917"/>
                    </a:lnTo>
                    <a:cubicBezTo>
                      <a:pt x="2876" y="1872"/>
                      <a:pt x="2922" y="1826"/>
                      <a:pt x="2945" y="1780"/>
                    </a:cubicBezTo>
                    <a:lnTo>
                      <a:pt x="2967" y="1735"/>
                    </a:lnTo>
                    <a:lnTo>
                      <a:pt x="2990" y="1712"/>
                    </a:lnTo>
                    <a:cubicBezTo>
                      <a:pt x="2990" y="1689"/>
                      <a:pt x="2990" y="1643"/>
                      <a:pt x="3013" y="1621"/>
                    </a:cubicBezTo>
                    <a:cubicBezTo>
                      <a:pt x="3036" y="1598"/>
                      <a:pt x="3059" y="1575"/>
                      <a:pt x="3082" y="1552"/>
                    </a:cubicBezTo>
                    <a:cubicBezTo>
                      <a:pt x="3082" y="1506"/>
                      <a:pt x="3082" y="1461"/>
                      <a:pt x="3059" y="1415"/>
                    </a:cubicBezTo>
                    <a:cubicBezTo>
                      <a:pt x="3036" y="1370"/>
                      <a:pt x="3036" y="1347"/>
                      <a:pt x="3013" y="1324"/>
                    </a:cubicBezTo>
                    <a:cubicBezTo>
                      <a:pt x="2967" y="1278"/>
                      <a:pt x="2922" y="1233"/>
                      <a:pt x="2876" y="1210"/>
                    </a:cubicBezTo>
                    <a:lnTo>
                      <a:pt x="2853" y="1187"/>
                    </a:lnTo>
                    <a:cubicBezTo>
                      <a:pt x="2831" y="1164"/>
                      <a:pt x="2808" y="1141"/>
                      <a:pt x="2785" y="1118"/>
                    </a:cubicBezTo>
                    <a:cubicBezTo>
                      <a:pt x="2762" y="1096"/>
                      <a:pt x="2739" y="1073"/>
                      <a:pt x="2716" y="1050"/>
                    </a:cubicBezTo>
                    <a:cubicBezTo>
                      <a:pt x="2648" y="1004"/>
                      <a:pt x="2602" y="936"/>
                      <a:pt x="2534" y="890"/>
                    </a:cubicBezTo>
                    <a:cubicBezTo>
                      <a:pt x="2488" y="845"/>
                      <a:pt x="2442" y="799"/>
                      <a:pt x="2397" y="753"/>
                    </a:cubicBezTo>
                    <a:lnTo>
                      <a:pt x="2374" y="730"/>
                    </a:lnTo>
                    <a:cubicBezTo>
                      <a:pt x="2283" y="662"/>
                      <a:pt x="2214" y="593"/>
                      <a:pt x="2146" y="548"/>
                    </a:cubicBezTo>
                    <a:cubicBezTo>
                      <a:pt x="2077" y="479"/>
                      <a:pt x="2009" y="434"/>
                      <a:pt x="1940" y="388"/>
                    </a:cubicBezTo>
                    <a:cubicBezTo>
                      <a:pt x="1872" y="365"/>
                      <a:pt x="1826" y="320"/>
                      <a:pt x="1781" y="297"/>
                    </a:cubicBezTo>
                    <a:cubicBezTo>
                      <a:pt x="1689" y="228"/>
                      <a:pt x="1598" y="205"/>
                      <a:pt x="1507" y="160"/>
                    </a:cubicBezTo>
                    <a:lnTo>
                      <a:pt x="1484" y="137"/>
                    </a:lnTo>
                    <a:cubicBezTo>
                      <a:pt x="1415" y="114"/>
                      <a:pt x="1347" y="91"/>
                      <a:pt x="1278" y="68"/>
                    </a:cubicBezTo>
                    <a:cubicBezTo>
                      <a:pt x="1233" y="68"/>
                      <a:pt x="1210" y="46"/>
                      <a:pt x="1164" y="46"/>
                    </a:cubicBezTo>
                    <a:lnTo>
                      <a:pt x="1096" y="23"/>
                    </a:lnTo>
                    <a:cubicBezTo>
                      <a:pt x="1027" y="23"/>
                      <a:pt x="982" y="0"/>
                      <a:pt x="91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25" name="Google Shape;8051;p34">
                <a:extLst>
                  <a:ext uri="{FF2B5EF4-FFF2-40B4-BE49-F238E27FC236}">
                    <a16:creationId xmlns:a16="http://schemas.microsoft.com/office/drawing/2014/main" id="{66ABD6AF-B20E-3539-9F66-B9056D9FBDF6}"/>
                  </a:ext>
                </a:extLst>
              </p:cNvPr>
              <p:cNvSpPr/>
              <p:nvPr/>
            </p:nvSpPr>
            <p:spPr>
              <a:xfrm>
                <a:off x="349227" y="922274"/>
                <a:ext cx="417827" cy="358445"/>
              </a:xfrm>
              <a:custGeom>
                <a:avLst/>
                <a:gdLst/>
                <a:ahLst/>
                <a:cxnLst/>
                <a:rect l="l" t="t" r="r" b="b"/>
                <a:pathLst>
                  <a:path w="7557" h="6483" extrusionOk="0">
                    <a:moveTo>
                      <a:pt x="3493" y="0"/>
                    </a:moveTo>
                    <a:cubicBezTo>
                      <a:pt x="3448" y="23"/>
                      <a:pt x="3402" y="46"/>
                      <a:pt x="3379" y="92"/>
                    </a:cubicBezTo>
                    <a:cubicBezTo>
                      <a:pt x="3356" y="114"/>
                      <a:pt x="3356" y="160"/>
                      <a:pt x="3356" y="183"/>
                    </a:cubicBezTo>
                    <a:lnTo>
                      <a:pt x="3333" y="206"/>
                    </a:lnTo>
                    <a:lnTo>
                      <a:pt x="3311" y="251"/>
                    </a:lnTo>
                    <a:cubicBezTo>
                      <a:pt x="3288" y="297"/>
                      <a:pt x="3242" y="343"/>
                      <a:pt x="3219" y="388"/>
                    </a:cubicBezTo>
                    <a:lnTo>
                      <a:pt x="3174" y="434"/>
                    </a:lnTo>
                    <a:cubicBezTo>
                      <a:pt x="3151" y="480"/>
                      <a:pt x="3105" y="525"/>
                      <a:pt x="3082" y="548"/>
                    </a:cubicBezTo>
                    <a:lnTo>
                      <a:pt x="3037" y="617"/>
                    </a:lnTo>
                    <a:lnTo>
                      <a:pt x="2991" y="685"/>
                    </a:lnTo>
                    <a:cubicBezTo>
                      <a:pt x="2900" y="776"/>
                      <a:pt x="2808" y="868"/>
                      <a:pt x="2672" y="982"/>
                    </a:cubicBezTo>
                    <a:cubicBezTo>
                      <a:pt x="2580" y="1050"/>
                      <a:pt x="2512" y="1073"/>
                      <a:pt x="2443" y="1119"/>
                    </a:cubicBezTo>
                    <a:cubicBezTo>
                      <a:pt x="2352" y="1164"/>
                      <a:pt x="2283" y="1210"/>
                      <a:pt x="2215" y="1233"/>
                    </a:cubicBezTo>
                    <a:cubicBezTo>
                      <a:pt x="2078" y="1279"/>
                      <a:pt x="1941" y="1324"/>
                      <a:pt x="1804" y="1370"/>
                    </a:cubicBezTo>
                    <a:lnTo>
                      <a:pt x="1690" y="1393"/>
                    </a:lnTo>
                    <a:cubicBezTo>
                      <a:pt x="1667" y="1415"/>
                      <a:pt x="1622" y="1415"/>
                      <a:pt x="1576" y="1438"/>
                    </a:cubicBezTo>
                    <a:cubicBezTo>
                      <a:pt x="1507" y="1461"/>
                      <a:pt x="1416" y="1461"/>
                      <a:pt x="1348" y="1484"/>
                    </a:cubicBezTo>
                    <a:lnTo>
                      <a:pt x="1256" y="1484"/>
                    </a:lnTo>
                    <a:cubicBezTo>
                      <a:pt x="1188" y="1484"/>
                      <a:pt x="1165" y="1507"/>
                      <a:pt x="1119" y="1507"/>
                    </a:cubicBezTo>
                    <a:lnTo>
                      <a:pt x="1097" y="1507"/>
                    </a:lnTo>
                    <a:cubicBezTo>
                      <a:pt x="1051" y="1507"/>
                      <a:pt x="1005" y="1507"/>
                      <a:pt x="982" y="1484"/>
                    </a:cubicBezTo>
                    <a:cubicBezTo>
                      <a:pt x="868" y="1484"/>
                      <a:pt x="777" y="1484"/>
                      <a:pt x="686" y="1461"/>
                    </a:cubicBezTo>
                    <a:cubicBezTo>
                      <a:pt x="663" y="1461"/>
                      <a:pt x="640" y="1461"/>
                      <a:pt x="617" y="1438"/>
                    </a:cubicBezTo>
                    <a:cubicBezTo>
                      <a:pt x="572" y="1438"/>
                      <a:pt x="526" y="1415"/>
                      <a:pt x="480" y="1415"/>
                    </a:cubicBezTo>
                    <a:cubicBezTo>
                      <a:pt x="412" y="1415"/>
                      <a:pt x="366" y="1461"/>
                      <a:pt x="321" y="1507"/>
                    </a:cubicBezTo>
                    <a:cubicBezTo>
                      <a:pt x="298" y="1552"/>
                      <a:pt x="275" y="1644"/>
                      <a:pt x="321" y="1689"/>
                    </a:cubicBezTo>
                    <a:lnTo>
                      <a:pt x="343" y="1712"/>
                    </a:lnTo>
                    <a:cubicBezTo>
                      <a:pt x="321" y="1758"/>
                      <a:pt x="321" y="1804"/>
                      <a:pt x="321" y="1872"/>
                    </a:cubicBezTo>
                    <a:cubicBezTo>
                      <a:pt x="298" y="1895"/>
                      <a:pt x="298" y="1940"/>
                      <a:pt x="298" y="1986"/>
                    </a:cubicBezTo>
                    <a:cubicBezTo>
                      <a:pt x="275" y="2055"/>
                      <a:pt x="252" y="2146"/>
                      <a:pt x="229" y="2237"/>
                    </a:cubicBezTo>
                    <a:cubicBezTo>
                      <a:pt x="206" y="2374"/>
                      <a:pt x="184" y="2511"/>
                      <a:pt x="161" y="2625"/>
                    </a:cubicBezTo>
                    <a:lnTo>
                      <a:pt x="161" y="2694"/>
                    </a:lnTo>
                    <a:cubicBezTo>
                      <a:pt x="115" y="2922"/>
                      <a:pt x="115" y="3105"/>
                      <a:pt x="92" y="3287"/>
                    </a:cubicBezTo>
                    <a:cubicBezTo>
                      <a:pt x="92" y="3378"/>
                      <a:pt x="92" y="3493"/>
                      <a:pt x="92" y="3607"/>
                    </a:cubicBezTo>
                    <a:cubicBezTo>
                      <a:pt x="92" y="3675"/>
                      <a:pt x="92" y="3744"/>
                      <a:pt x="92" y="3835"/>
                    </a:cubicBezTo>
                    <a:cubicBezTo>
                      <a:pt x="92" y="3981"/>
                      <a:pt x="92" y="4147"/>
                      <a:pt x="92" y="4314"/>
                    </a:cubicBezTo>
                    <a:cubicBezTo>
                      <a:pt x="92" y="4406"/>
                      <a:pt x="69" y="4497"/>
                      <a:pt x="69" y="4588"/>
                    </a:cubicBezTo>
                    <a:cubicBezTo>
                      <a:pt x="69" y="4748"/>
                      <a:pt x="47" y="4885"/>
                      <a:pt x="47" y="5022"/>
                    </a:cubicBezTo>
                    <a:cubicBezTo>
                      <a:pt x="24" y="5159"/>
                      <a:pt x="24" y="5273"/>
                      <a:pt x="24" y="5410"/>
                    </a:cubicBezTo>
                    <a:lnTo>
                      <a:pt x="24" y="5524"/>
                    </a:lnTo>
                    <a:cubicBezTo>
                      <a:pt x="24" y="5593"/>
                      <a:pt x="1" y="5638"/>
                      <a:pt x="1" y="5707"/>
                    </a:cubicBezTo>
                    <a:lnTo>
                      <a:pt x="1" y="5729"/>
                    </a:lnTo>
                    <a:lnTo>
                      <a:pt x="1" y="5775"/>
                    </a:lnTo>
                    <a:cubicBezTo>
                      <a:pt x="1" y="5798"/>
                      <a:pt x="1" y="5821"/>
                      <a:pt x="1" y="5844"/>
                    </a:cubicBezTo>
                    <a:cubicBezTo>
                      <a:pt x="1" y="5866"/>
                      <a:pt x="1" y="5889"/>
                      <a:pt x="1" y="5889"/>
                    </a:cubicBezTo>
                    <a:cubicBezTo>
                      <a:pt x="1" y="5935"/>
                      <a:pt x="1" y="5958"/>
                      <a:pt x="1" y="5981"/>
                    </a:cubicBezTo>
                    <a:cubicBezTo>
                      <a:pt x="24" y="6026"/>
                      <a:pt x="24" y="6072"/>
                      <a:pt x="69" y="6117"/>
                    </a:cubicBezTo>
                    <a:cubicBezTo>
                      <a:pt x="92" y="6140"/>
                      <a:pt x="138" y="6163"/>
                      <a:pt x="161" y="6186"/>
                    </a:cubicBezTo>
                    <a:cubicBezTo>
                      <a:pt x="206" y="6209"/>
                      <a:pt x="229" y="6232"/>
                      <a:pt x="275" y="6254"/>
                    </a:cubicBezTo>
                    <a:cubicBezTo>
                      <a:pt x="298" y="6277"/>
                      <a:pt x="343" y="6300"/>
                      <a:pt x="389" y="6300"/>
                    </a:cubicBezTo>
                    <a:lnTo>
                      <a:pt x="412" y="6323"/>
                    </a:lnTo>
                    <a:lnTo>
                      <a:pt x="480" y="6369"/>
                    </a:lnTo>
                    <a:cubicBezTo>
                      <a:pt x="526" y="6391"/>
                      <a:pt x="594" y="6414"/>
                      <a:pt x="640" y="6437"/>
                    </a:cubicBezTo>
                    <a:cubicBezTo>
                      <a:pt x="663" y="6460"/>
                      <a:pt x="709" y="6460"/>
                      <a:pt x="731" y="6460"/>
                    </a:cubicBezTo>
                    <a:cubicBezTo>
                      <a:pt x="800" y="6460"/>
                      <a:pt x="823" y="6460"/>
                      <a:pt x="868" y="6483"/>
                    </a:cubicBezTo>
                    <a:lnTo>
                      <a:pt x="960" y="6483"/>
                    </a:lnTo>
                    <a:cubicBezTo>
                      <a:pt x="1142" y="6483"/>
                      <a:pt x="1302" y="6437"/>
                      <a:pt x="1439" y="6391"/>
                    </a:cubicBezTo>
                    <a:cubicBezTo>
                      <a:pt x="1599" y="6323"/>
                      <a:pt x="1713" y="6209"/>
                      <a:pt x="1781" y="6117"/>
                    </a:cubicBezTo>
                    <a:cubicBezTo>
                      <a:pt x="1850" y="6026"/>
                      <a:pt x="1895" y="5958"/>
                      <a:pt x="1918" y="5912"/>
                    </a:cubicBezTo>
                    <a:cubicBezTo>
                      <a:pt x="1964" y="5821"/>
                      <a:pt x="1987" y="5729"/>
                      <a:pt x="2010" y="5661"/>
                    </a:cubicBezTo>
                    <a:cubicBezTo>
                      <a:pt x="2032" y="5570"/>
                      <a:pt x="2032" y="5478"/>
                      <a:pt x="2032" y="5387"/>
                    </a:cubicBezTo>
                    <a:cubicBezTo>
                      <a:pt x="2032" y="5341"/>
                      <a:pt x="2032" y="5273"/>
                      <a:pt x="2010" y="5204"/>
                    </a:cubicBezTo>
                    <a:lnTo>
                      <a:pt x="2010" y="5159"/>
                    </a:lnTo>
                    <a:lnTo>
                      <a:pt x="2010" y="5113"/>
                    </a:lnTo>
                    <a:cubicBezTo>
                      <a:pt x="2010" y="5068"/>
                      <a:pt x="2010" y="5022"/>
                      <a:pt x="1987" y="4953"/>
                    </a:cubicBezTo>
                    <a:lnTo>
                      <a:pt x="1987" y="4931"/>
                    </a:lnTo>
                    <a:cubicBezTo>
                      <a:pt x="2055" y="4953"/>
                      <a:pt x="2124" y="4999"/>
                      <a:pt x="2192" y="5045"/>
                    </a:cubicBezTo>
                    <a:cubicBezTo>
                      <a:pt x="2215" y="5068"/>
                      <a:pt x="2261" y="5090"/>
                      <a:pt x="2283" y="5090"/>
                    </a:cubicBezTo>
                    <a:cubicBezTo>
                      <a:pt x="2306" y="5113"/>
                      <a:pt x="2329" y="5113"/>
                      <a:pt x="2329" y="5113"/>
                    </a:cubicBezTo>
                    <a:cubicBezTo>
                      <a:pt x="2352" y="5136"/>
                      <a:pt x="2375" y="5136"/>
                      <a:pt x="2375" y="5159"/>
                    </a:cubicBezTo>
                    <a:lnTo>
                      <a:pt x="2398" y="5159"/>
                    </a:lnTo>
                    <a:cubicBezTo>
                      <a:pt x="2466" y="5204"/>
                      <a:pt x="2557" y="5250"/>
                      <a:pt x="2626" y="5296"/>
                    </a:cubicBezTo>
                    <a:cubicBezTo>
                      <a:pt x="2649" y="5296"/>
                      <a:pt x="2672" y="5296"/>
                      <a:pt x="2694" y="5319"/>
                    </a:cubicBezTo>
                    <a:lnTo>
                      <a:pt x="2717" y="5319"/>
                    </a:lnTo>
                    <a:cubicBezTo>
                      <a:pt x="2786" y="5341"/>
                      <a:pt x="2854" y="5364"/>
                      <a:pt x="2923" y="5387"/>
                    </a:cubicBezTo>
                    <a:cubicBezTo>
                      <a:pt x="3014" y="5410"/>
                      <a:pt x="3105" y="5433"/>
                      <a:pt x="3174" y="5433"/>
                    </a:cubicBezTo>
                    <a:lnTo>
                      <a:pt x="3265" y="5456"/>
                    </a:lnTo>
                    <a:cubicBezTo>
                      <a:pt x="3333" y="5456"/>
                      <a:pt x="3425" y="5456"/>
                      <a:pt x="3493" y="5478"/>
                    </a:cubicBezTo>
                    <a:cubicBezTo>
                      <a:pt x="3539" y="5478"/>
                      <a:pt x="3562" y="5478"/>
                      <a:pt x="3607" y="5456"/>
                    </a:cubicBezTo>
                    <a:cubicBezTo>
                      <a:pt x="3676" y="5456"/>
                      <a:pt x="3767" y="5456"/>
                      <a:pt x="3836" y="5433"/>
                    </a:cubicBezTo>
                    <a:lnTo>
                      <a:pt x="3858" y="5433"/>
                    </a:lnTo>
                    <a:cubicBezTo>
                      <a:pt x="3973" y="5387"/>
                      <a:pt x="4064" y="5364"/>
                      <a:pt x="4178" y="5319"/>
                    </a:cubicBezTo>
                    <a:lnTo>
                      <a:pt x="4201" y="5319"/>
                    </a:lnTo>
                    <a:cubicBezTo>
                      <a:pt x="4246" y="5296"/>
                      <a:pt x="4269" y="5296"/>
                      <a:pt x="4292" y="5273"/>
                    </a:cubicBezTo>
                    <a:cubicBezTo>
                      <a:pt x="4338" y="5273"/>
                      <a:pt x="4361" y="5250"/>
                      <a:pt x="4406" y="5227"/>
                    </a:cubicBezTo>
                    <a:cubicBezTo>
                      <a:pt x="4452" y="5204"/>
                      <a:pt x="4520" y="5159"/>
                      <a:pt x="4566" y="5113"/>
                    </a:cubicBezTo>
                    <a:cubicBezTo>
                      <a:pt x="4612" y="5045"/>
                      <a:pt x="4680" y="4976"/>
                      <a:pt x="4749" y="4908"/>
                    </a:cubicBezTo>
                    <a:cubicBezTo>
                      <a:pt x="4771" y="4862"/>
                      <a:pt x="4817" y="4816"/>
                      <a:pt x="4840" y="4771"/>
                    </a:cubicBezTo>
                    <a:cubicBezTo>
                      <a:pt x="4886" y="4702"/>
                      <a:pt x="4931" y="4588"/>
                      <a:pt x="4977" y="4474"/>
                    </a:cubicBezTo>
                    <a:cubicBezTo>
                      <a:pt x="4977" y="4428"/>
                      <a:pt x="5000" y="4406"/>
                      <a:pt x="5000" y="4360"/>
                    </a:cubicBezTo>
                    <a:cubicBezTo>
                      <a:pt x="5023" y="4314"/>
                      <a:pt x="5045" y="4269"/>
                      <a:pt x="5045" y="4223"/>
                    </a:cubicBezTo>
                    <a:cubicBezTo>
                      <a:pt x="5068" y="4200"/>
                      <a:pt x="5068" y="4155"/>
                      <a:pt x="5068" y="4109"/>
                    </a:cubicBezTo>
                    <a:cubicBezTo>
                      <a:pt x="5068" y="4086"/>
                      <a:pt x="5068" y="4040"/>
                      <a:pt x="5068" y="4018"/>
                    </a:cubicBezTo>
                    <a:cubicBezTo>
                      <a:pt x="5068" y="3972"/>
                      <a:pt x="5091" y="3903"/>
                      <a:pt x="5114" y="3881"/>
                    </a:cubicBezTo>
                    <a:cubicBezTo>
                      <a:pt x="5114" y="3812"/>
                      <a:pt x="5182" y="3766"/>
                      <a:pt x="5228" y="3766"/>
                    </a:cubicBezTo>
                    <a:cubicBezTo>
                      <a:pt x="5251" y="3698"/>
                      <a:pt x="5251" y="3630"/>
                      <a:pt x="5251" y="3561"/>
                    </a:cubicBezTo>
                    <a:cubicBezTo>
                      <a:pt x="5274" y="3561"/>
                      <a:pt x="5296" y="3584"/>
                      <a:pt x="5342" y="3607"/>
                    </a:cubicBezTo>
                    <a:cubicBezTo>
                      <a:pt x="5365" y="3630"/>
                      <a:pt x="5388" y="3630"/>
                      <a:pt x="5411" y="3652"/>
                    </a:cubicBezTo>
                    <a:lnTo>
                      <a:pt x="5456" y="3675"/>
                    </a:lnTo>
                    <a:cubicBezTo>
                      <a:pt x="5525" y="3721"/>
                      <a:pt x="5570" y="3744"/>
                      <a:pt x="5639" y="3766"/>
                    </a:cubicBezTo>
                    <a:cubicBezTo>
                      <a:pt x="5707" y="3812"/>
                      <a:pt x="5799" y="3858"/>
                      <a:pt x="5867" y="3881"/>
                    </a:cubicBezTo>
                    <a:cubicBezTo>
                      <a:pt x="5936" y="3881"/>
                      <a:pt x="6027" y="3903"/>
                      <a:pt x="6095" y="3903"/>
                    </a:cubicBezTo>
                    <a:lnTo>
                      <a:pt x="6118" y="3903"/>
                    </a:lnTo>
                    <a:cubicBezTo>
                      <a:pt x="6209" y="3926"/>
                      <a:pt x="6278" y="3926"/>
                      <a:pt x="6346" y="3926"/>
                    </a:cubicBezTo>
                    <a:cubicBezTo>
                      <a:pt x="6461" y="3926"/>
                      <a:pt x="6552" y="3926"/>
                      <a:pt x="6666" y="3903"/>
                    </a:cubicBezTo>
                    <a:cubicBezTo>
                      <a:pt x="6712" y="3881"/>
                      <a:pt x="6734" y="3881"/>
                      <a:pt x="6780" y="3858"/>
                    </a:cubicBezTo>
                    <a:cubicBezTo>
                      <a:pt x="6826" y="3858"/>
                      <a:pt x="6871" y="3835"/>
                      <a:pt x="6917" y="3812"/>
                    </a:cubicBezTo>
                    <a:cubicBezTo>
                      <a:pt x="7008" y="3766"/>
                      <a:pt x="7100" y="3721"/>
                      <a:pt x="7168" y="3630"/>
                    </a:cubicBezTo>
                    <a:cubicBezTo>
                      <a:pt x="7237" y="3561"/>
                      <a:pt x="7282" y="3493"/>
                      <a:pt x="7328" y="3424"/>
                    </a:cubicBezTo>
                    <a:cubicBezTo>
                      <a:pt x="7374" y="3333"/>
                      <a:pt x="7419" y="3242"/>
                      <a:pt x="7465" y="3150"/>
                    </a:cubicBezTo>
                    <a:cubicBezTo>
                      <a:pt x="7465" y="3082"/>
                      <a:pt x="7510" y="3013"/>
                      <a:pt x="7510" y="2945"/>
                    </a:cubicBezTo>
                    <a:cubicBezTo>
                      <a:pt x="7556" y="2808"/>
                      <a:pt x="7510" y="2694"/>
                      <a:pt x="7488" y="2580"/>
                    </a:cubicBezTo>
                    <a:cubicBezTo>
                      <a:pt x="7465" y="2511"/>
                      <a:pt x="7396" y="2443"/>
                      <a:pt x="7305" y="2443"/>
                    </a:cubicBezTo>
                    <a:lnTo>
                      <a:pt x="7282" y="2443"/>
                    </a:lnTo>
                    <a:cubicBezTo>
                      <a:pt x="7191" y="2351"/>
                      <a:pt x="7077" y="2260"/>
                      <a:pt x="6963" y="2169"/>
                    </a:cubicBezTo>
                    <a:lnTo>
                      <a:pt x="6894" y="2100"/>
                    </a:lnTo>
                    <a:cubicBezTo>
                      <a:pt x="6849" y="2077"/>
                      <a:pt x="6803" y="2032"/>
                      <a:pt x="6780" y="2009"/>
                    </a:cubicBezTo>
                    <a:cubicBezTo>
                      <a:pt x="6712" y="1963"/>
                      <a:pt x="6620" y="1895"/>
                      <a:pt x="6552" y="1849"/>
                    </a:cubicBezTo>
                    <a:cubicBezTo>
                      <a:pt x="6461" y="1781"/>
                      <a:pt x="6392" y="1735"/>
                      <a:pt x="6324" y="1689"/>
                    </a:cubicBezTo>
                    <a:cubicBezTo>
                      <a:pt x="6232" y="1667"/>
                      <a:pt x="6164" y="1598"/>
                      <a:pt x="6072" y="1552"/>
                    </a:cubicBezTo>
                    <a:cubicBezTo>
                      <a:pt x="5981" y="1484"/>
                      <a:pt x="5890" y="1438"/>
                      <a:pt x="5799" y="1370"/>
                    </a:cubicBezTo>
                    <a:cubicBezTo>
                      <a:pt x="5753" y="1347"/>
                      <a:pt x="5684" y="1301"/>
                      <a:pt x="5616" y="1256"/>
                    </a:cubicBezTo>
                    <a:cubicBezTo>
                      <a:pt x="5548" y="1210"/>
                      <a:pt x="5479" y="1164"/>
                      <a:pt x="5388" y="1119"/>
                    </a:cubicBezTo>
                    <a:cubicBezTo>
                      <a:pt x="5342" y="1096"/>
                      <a:pt x="5319" y="1073"/>
                      <a:pt x="5274" y="1027"/>
                    </a:cubicBezTo>
                    <a:cubicBezTo>
                      <a:pt x="5228" y="1005"/>
                      <a:pt x="5205" y="982"/>
                      <a:pt x="5159" y="982"/>
                    </a:cubicBezTo>
                    <a:cubicBezTo>
                      <a:pt x="5091" y="936"/>
                      <a:pt x="5023" y="891"/>
                      <a:pt x="4954" y="845"/>
                    </a:cubicBezTo>
                    <a:cubicBezTo>
                      <a:pt x="4908" y="822"/>
                      <a:pt x="4863" y="799"/>
                      <a:pt x="4817" y="754"/>
                    </a:cubicBezTo>
                    <a:lnTo>
                      <a:pt x="4635" y="662"/>
                    </a:lnTo>
                    <a:lnTo>
                      <a:pt x="4452" y="548"/>
                    </a:lnTo>
                    <a:cubicBezTo>
                      <a:pt x="4406" y="525"/>
                      <a:pt x="4361" y="502"/>
                      <a:pt x="4292" y="457"/>
                    </a:cubicBezTo>
                    <a:cubicBezTo>
                      <a:pt x="4246" y="434"/>
                      <a:pt x="4201" y="411"/>
                      <a:pt x="4132" y="366"/>
                    </a:cubicBezTo>
                    <a:cubicBezTo>
                      <a:pt x="4041" y="297"/>
                      <a:pt x="3927" y="251"/>
                      <a:pt x="3858" y="183"/>
                    </a:cubicBezTo>
                    <a:lnTo>
                      <a:pt x="3836" y="160"/>
                    </a:lnTo>
                    <a:cubicBezTo>
                      <a:pt x="3790" y="114"/>
                      <a:pt x="3744" y="92"/>
                      <a:pt x="3699" y="69"/>
                    </a:cubicBezTo>
                    <a:cubicBezTo>
                      <a:pt x="3676" y="46"/>
                      <a:pt x="3630" y="23"/>
                      <a:pt x="3607" y="0"/>
                    </a:cubicBezTo>
                    <a:close/>
                  </a:path>
                </a:pathLst>
              </a:custGeom>
              <a:solidFill>
                <a:srgbClr val="FEDDC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26" name="Google Shape;8052;p34">
                <a:extLst>
                  <a:ext uri="{FF2B5EF4-FFF2-40B4-BE49-F238E27FC236}">
                    <a16:creationId xmlns:a16="http://schemas.microsoft.com/office/drawing/2014/main" id="{260848C4-8C76-11D2-B69A-4ADAEC6DA38B}"/>
                  </a:ext>
                </a:extLst>
              </p:cNvPr>
              <p:cNvSpPr/>
              <p:nvPr/>
            </p:nvSpPr>
            <p:spPr>
              <a:xfrm>
                <a:off x="464121" y="1130498"/>
                <a:ext cx="535097" cy="911234"/>
              </a:xfrm>
              <a:custGeom>
                <a:avLst/>
                <a:gdLst/>
                <a:ahLst/>
                <a:cxnLst/>
                <a:rect l="l" t="t" r="r" b="b"/>
                <a:pathLst>
                  <a:path w="9678" h="16481" extrusionOk="0">
                    <a:moveTo>
                      <a:pt x="3196" y="0"/>
                    </a:moveTo>
                    <a:cubicBezTo>
                      <a:pt x="3127" y="0"/>
                      <a:pt x="3059" y="46"/>
                      <a:pt x="3013" y="115"/>
                    </a:cubicBezTo>
                    <a:cubicBezTo>
                      <a:pt x="3013" y="137"/>
                      <a:pt x="2990" y="206"/>
                      <a:pt x="2990" y="252"/>
                    </a:cubicBezTo>
                    <a:cubicBezTo>
                      <a:pt x="2990" y="274"/>
                      <a:pt x="2990" y="320"/>
                      <a:pt x="2990" y="343"/>
                    </a:cubicBezTo>
                    <a:cubicBezTo>
                      <a:pt x="2990" y="389"/>
                      <a:pt x="2990" y="434"/>
                      <a:pt x="2967" y="457"/>
                    </a:cubicBezTo>
                    <a:cubicBezTo>
                      <a:pt x="2967" y="503"/>
                      <a:pt x="2945" y="548"/>
                      <a:pt x="2922" y="594"/>
                    </a:cubicBezTo>
                    <a:cubicBezTo>
                      <a:pt x="2922" y="640"/>
                      <a:pt x="2899" y="662"/>
                      <a:pt x="2899" y="708"/>
                    </a:cubicBezTo>
                    <a:cubicBezTo>
                      <a:pt x="2853" y="822"/>
                      <a:pt x="2808" y="936"/>
                      <a:pt x="2762" y="1005"/>
                    </a:cubicBezTo>
                    <a:cubicBezTo>
                      <a:pt x="2739" y="1050"/>
                      <a:pt x="2693" y="1096"/>
                      <a:pt x="2671" y="1142"/>
                    </a:cubicBezTo>
                    <a:cubicBezTo>
                      <a:pt x="2602" y="1210"/>
                      <a:pt x="2534" y="1279"/>
                      <a:pt x="2488" y="1347"/>
                    </a:cubicBezTo>
                    <a:cubicBezTo>
                      <a:pt x="2442" y="1393"/>
                      <a:pt x="2374" y="1438"/>
                      <a:pt x="2328" y="1461"/>
                    </a:cubicBezTo>
                    <a:cubicBezTo>
                      <a:pt x="2283" y="1484"/>
                      <a:pt x="2260" y="1507"/>
                      <a:pt x="2214" y="1507"/>
                    </a:cubicBezTo>
                    <a:cubicBezTo>
                      <a:pt x="2191" y="1530"/>
                      <a:pt x="2168" y="1530"/>
                      <a:pt x="2123" y="1553"/>
                    </a:cubicBezTo>
                    <a:lnTo>
                      <a:pt x="2100" y="1553"/>
                    </a:lnTo>
                    <a:cubicBezTo>
                      <a:pt x="1986" y="1598"/>
                      <a:pt x="1895" y="1621"/>
                      <a:pt x="1780" y="1667"/>
                    </a:cubicBezTo>
                    <a:cubicBezTo>
                      <a:pt x="1666" y="1690"/>
                      <a:pt x="1529" y="1712"/>
                      <a:pt x="1415" y="1712"/>
                    </a:cubicBezTo>
                    <a:cubicBezTo>
                      <a:pt x="1347" y="1690"/>
                      <a:pt x="1255" y="1690"/>
                      <a:pt x="1187" y="1690"/>
                    </a:cubicBezTo>
                    <a:lnTo>
                      <a:pt x="1096" y="1667"/>
                    </a:lnTo>
                    <a:cubicBezTo>
                      <a:pt x="1027" y="1667"/>
                      <a:pt x="936" y="1644"/>
                      <a:pt x="845" y="1621"/>
                    </a:cubicBezTo>
                    <a:cubicBezTo>
                      <a:pt x="776" y="1598"/>
                      <a:pt x="708" y="1575"/>
                      <a:pt x="639" y="1553"/>
                    </a:cubicBezTo>
                    <a:lnTo>
                      <a:pt x="616" y="1553"/>
                    </a:lnTo>
                    <a:cubicBezTo>
                      <a:pt x="548" y="1530"/>
                      <a:pt x="479" y="1507"/>
                      <a:pt x="411" y="1461"/>
                    </a:cubicBezTo>
                    <a:cubicBezTo>
                      <a:pt x="365" y="1438"/>
                      <a:pt x="342" y="1416"/>
                      <a:pt x="297" y="1393"/>
                    </a:cubicBezTo>
                    <a:cubicBezTo>
                      <a:pt x="274" y="1370"/>
                      <a:pt x="251" y="1347"/>
                      <a:pt x="228" y="1347"/>
                    </a:cubicBezTo>
                    <a:cubicBezTo>
                      <a:pt x="205" y="1347"/>
                      <a:pt x="205" y="1347"/>
                      <a:pt x="183" y="1370"/>
                    </a:cubicBezTo>
                    <a:cubicBezTo>
                      <a:pt x="183" y="1347"/>
                      <a:pt x="160" y="1324"/>
                      <a:pt x="114" y="1324"/>
                    </a:cubicBezTo>
                    <a:cubicBezTo>
                      <a:pt x="91" y="1324"/>
                      <a:pt x="69" y="1324"/>
                      <a:pt x="69" y="1347"/>
                    </a:cubicBezTo>
                    <a:cubicBezTo>
                      <a:pt x="23" y="1370"/>
                      <a:pt x="0" y="1438"/>
                      <a:pt x="46" y="1484"/>
                    </a:cubicBezTo>
                    <a:cubicBezTo>
                      <a:pt x="46" y="1507"/>
                      <a:pt x="69" y="1530"/>
                      <a:pt x="69" y="1530"/>
                    </a:cubicBezTo>
                    <a:cubicBezTo>
                      <a:pt x="114" y="1598"/>
                      <a:pt x="137" y="1667"/>
                      <a:pt x="137" y="1735"/>
                    </a:cubicBezTo>
                    <a:lnTo>
                      <a:pt x="160" y="1804"/>
                    </a:lnTo>
                    <a:cubicBezTo>
                      <a:pt x="205" y="1895"/>
                      <a:pt x="228" y="1963"/>
                      <a:pt x="251" y="2055"/>
                    </a:cubicBezTo>
                    <a:lnTo>
                      <a:pt x="274" y="2123"/>
                    </a:lnTo>
                    <a:cubicBezTo>
                      <a:pt x="297" y="2169"/>
                      <a:pt x="320" y="2215"/>
                      <a:pt x="320" y="2260"/>
                    </a:cubicBezTo>
                    <a:cubicBezTo>
                      <a:pt x="342" y="2329"/>
                      <a:pt x="365" y="2374"/>
                      <a:pt x="388" y="2443"/>
                    </a:cubicBezTo>
                    <a:lnTo>
                      <a:pt x="411" y="2488"/>
                    </a:lnTo>
                    <a:lnTo>
                      <a:pt x="434" y="2557"/>
                    </a:lnTo>
                    <a:cubicBezTo>
                      <a:pt x="457" y="2603"/>
                      <a:pt x="479" y="2648"/>
                      <a:pt x="502" y="2717"/>
                    </a:cubicBezTo>
                    <a:cubicBezTo>
                      <a:pt x="548" y="2785"/>
                      <a:pt x="571" y="2854"/>
                      <a:pt x="616" y="2945"/>
                    </a:cubicBezTo>
                    <a:lnTo>
                      <a:pt x="730" y="3219"/>
                    </a:lnTo>
                    <a:lnTo>
                      <a:pt x="776" y="3356"/>
                    </a:lnTo>
                    <a:lnTo>
                      <a:pt x="845" y="3493"/>
                    </a:lnTo>
                    <a:cubicBezTo>
                      <a:pt x="890" y="3607"/>
                      <a:pt x="936" y="3721"/>
                      <a:pt x="982" y="3835"/>
                    </a:cubicBezTo>
                    <a:cubicBezTo>
                      <a:pt x="1050" y="3995"/>
                      <a:pt x="1141" y="4155"/>
                      <a:pt x="1210" y="4314"/>
                    </a:cubicBezTo>
                    <a:lnTo>
                      <a:pt x="1255" y="4429"/>
                    </a:lnTo>
                    <a:cubicBezTo>
                      <a:pt x="1255" y="4474"/>
                      <a:pt x="1278" y="4520"/>
                      <a:pt x="1301" y="4566"/>
                    </a:cubicBezTo>
                    <a:lnTo>
                      <a:pt x="1347" y="4657"/>
                    </a:lnTo>
                    <a:cubicBezTo>
                      <a:pt x="1370" y="4725"/>
                      <a:pt x="1392" y="4771"/>
                      <a:pt x="1415" y="4817"/>
                    </a:cubicBezTo>
                    <a:cubicBezTo>
                      <a:pt x="1461" y="4976"/>
                      <a:pt x="1529" y="5136"/>
                      <a:pt x="1598" y="5296"/>
                    </a:cubicBezTo>
                    <a:cubicBezTo>
                      <a:pt x="1643" y="5410"/>
                      <a:pt x="1689" y="5501"/>
                      <a:pt x="1735" y="5615"/>
                    </a:cubicBezTo>
                    <a:lnTo>
                      <a:pt x="1803" y="5798"/>
                    </a:lnTo>
                    <a:lnTo>
                      <a:pt x="1849" y="5867"/>
                    </a:lnTo>
                    <a:cubicBezTo>
                      <a:pt x="1895" y="6026"/>
                      <a:pt x="1963" y="6163"/>
                      <a:pt x="2032" y="6300"/>
                    </a:cubicBezTo>
                    <a:lnTo>
                      <a:pt x="2054" y="6392"/>
                    </a:lnTo>
                    <a:cubicBezTo>
                      <a:pt x="2123" y="6529"/>
                      <a:pt x="2168" y="6665"/>
                      <a:pt x="2237" y="6802"/>
                    </a:cubicBezTo>
                    <a:cubicBezTo>
                      <a:pt x="2328" y="6985"/>
                      <a:pt x="2397" y="7145"/>
                      <a:pt x="2465" y="7327"/>
                    </a:cubicBezTo>
                    <a:cubicBezTo>
                      <a:pt x="2511" y="7419"/>
                      <a:pt x="2557" y="7510"/>
                      <a:pt x="2602" y="7601"/>
                    </a:cubicBezTo>
                    <a:cubicBezTo>
                      <a:pt x="2625" y="7670"/>
                      <a:pt x="2648" y="7738"/>
                      <a:pt x="2671" y="7807"/>
                    </a:cubicBezTo>
                    <a:cubicBezTo>
                      <a:pt x="2693" y="7852"/>
                      <a:pt x="2716" y="7898"/>
                      <a:pt x="2739" y="7944"/>
                    </a:cubicBezTo>
                    <a:lnTo>
                      <a:pt x="2785" y="8035"/>
                    </a:lnTo>
                    <a:cubicBezTo>
                      <a:pt x="2808" y="8103"/>
                      <a:pt x="2830" y="8149"/>
                      <a:pt x="2853" y="8218"/>
                    </a:cubicBezTo>
                    <a:lnTo>
                      <a:pt x="2899" y="8309"/>
                    </a:lnTo>
                    <a:cubicBezTo>
                      <a:pt x="2945" y="8423"/>
                      <a:pt x="2990" y="8514"/>
                      <a:pt x="3036" y="8628"/>
                    </a:cubicBezTo>
                    <a:lnTo>
                      <a:pt x="3127" y="8834"/>
                    </a:lnTo>
                    <a:cubicBezTo>
                      <a:pt x="3218" y="9016"/>
                      <a:pt x="3287" y="9199"/>
                      <a:pt x="3355" y="9359"/>
                    </a:cubicBezTo>
                    <a:cubicBezTo>
                      <a:pt x="3424" y="9519"/>
                      <a:pt x="3492" y="9678"/>
                      <a:pt x="3561" y="9838"/>
                    </a:cubicBezTo>
                    <a:lnTo>
                      <a:pt x="3584" y="9884"/>
                    </a:lnTo>
                    <a:cubicBezTo>
                      <a:pt x="3652" y="10066"/>
                      <a:pt x="3743" y="10226"/>
                      <a:pt x="3812" y="10409"/>
                    </a:cubicBezTo>
                    <a:cubicBezTo>
                      <a:pt x="3858" y="10523"/>
                      <a:pt x="3903" y="10660"/>
                      <a:pt x="3949" y="10774"/>
                    </a:cubicBezTo>
                    <a:cubicBezTo>
                      <a:pt x="4040" y="10979"/>
                      <a:pt x="4131" y="11208"/>
                      <a:pt x="4223" y="11413"/>
                    </a:cubicBezTo>
                    <a:cubicBezTo>
                      <a:pt x="4246" y="11504"/>
                      <a:pt x="4291" y="11573"/>
                      <a:pt x="4337" y="11664"/>
                    </a:cubicBezTo>
                    <a:cubicBezTo>
                      <a:pt x="4360" y="11733"/>
                      <a:pt x="4405" y="11824"/>
                      <a:pt x="4428" y="11892"/>
                    </a:cubicBezTo>
                    <a:cubicBezTo>
                      <a:pt x="4497" y="12052"/>
                      <a:pt x="4565" y="12212"/>
                      <a:pt x="4634" y="12395"/>
                    </a:cubicBezTo>
                    <a:cubicBezTo>
                      <a:pt x="4725" y="12577"/>
                      <a:pt x="4793" y="12760"/>
                      <a:pt x="4885" y="12942"/>
                    </a:cubicBezTo>
                    <a:cubicBezTo>
                      <a:pt x="4953" y="13079"/>
                      <a:pt x="4999" y="13193"/>
                      <a:pt x="5067" y="13330"/>
                    </a:cubicBezTo>
                    <a:cubicBezTo>
                      <a:pt x="5113" y="13422"/>
                      <a:pt x="5159" y="13536"/>
                      <a:pt x="5204" y="13627"/>
                    </a:cubicBezTo>
                    <a:lnTo>
                      <a:pt x="5273" y="13787"/>
                    </a:lnTo>
                    <a:cubicBezTo>
                      <a:pt x="5318" y="13901"/>
                      <a:pt x="5387" y="14015"/>
                      <a:pt x="5432" y="14106"/>
                    </a:cubicBezTo>
                    <a:lnTo>
                      <a:pt x="5501" y="14243"/>
                    </a:lnTo>
                    <a:cubicBezTo>
                      <a:pt x="5569" y="14403"/>
                      <a:pt x="5638" y="14563"/>
                      <a:pt x="5706" y="14723"/>
                    </a:cubicBezTo>
                    <a:cubicBezTo>
                      <a:pt x="5752" y="14837"/>
                      <a:pt x="5798" y="14951"/>
                      <a:pt x="5843" y="15065"/>
                    </a:cubicBezTo>
                    <a:lnTo>
                      <a:pt x="5912" y="15225"/>
                    </a:lnTo>
                    <a:lnTo>
                      <a:pt x="5957" y="15339"/>
                    </a:lnTo>
                    <a:cubicBezTo>
                      <a:pt x="6049" y="15567"/>
                      <a:pt x="6140" y="15796"/>
                      <a:pt x="6231" y="16001"/>
                    </a:cubicBezTo>
                    <a:cubicBezTo>
                      <a:pt x="6277" y="16069"/>
                      <a:pt x="6300" y="16115"/>
                      <a:pt x="6323" y="16161"/>
                    </a:cubicBezTo>
                    <a:lnTo>
                      <a:pt x="6323" y="16184"/>
                    </a:lnTo>
                    <a:cubicBezTo>
                      <a:pt x="6346" y="16252"/>
                      <a:pt x="6368" y="16321"/>
                      <a:pt x="6391" y="16366"/>
                    </a:cubicBezTo>
                    <a:cubicBezTo>
                      <a:pt x="6437" y="16412"/>
                      <a:pt x="6482" y="16457"/>
                      <a:pt x="6551" y="16480"/>
                    </a:cubicBezTo>
                    <a:lnTo>
                      <a:pt x="6597" y="16480"/>
                    </a:lnTo>
                    <a:cubicBezTo>
                      <a:pt x="6642" y="16480"/>
                      <a:pt x="6688" y="16457"/>
                      <a:pt x="6711" y="16457"/>
                    </a:cubicBezTo>
                    <a:cubicBezTo>
                      <a:pt x="6756" y="16435"/>
                      <a:pt x="6802" y="16412"/>
                      <a:pt x="6848" y="16389"/>
                    </a:cubicBezTo>
                    <a:cubicBezTo>
                      <a:pt x="6870" y="16389"/>
                      <a:pt x="6893" y="16366"/>
                      <a:pt x="6916" y="16366"/>
                    </a:cubicBezTo>
                    <a:cubicBezTo>
                      <a:pt x="6985" y="16321"/>
                      <a:pt x="7053" y="16298"/>
                      <a:pt x="7144" y="16275"/>
                    </a:cubicBezTo>
                    <a:cubicBezTo>
                      <a:pt x="7236" y="16252"/>
                      <a:pt x="7327" y="16229"/>
                      <a:pt x="7418" y="16184"/>
                    </a:cubicBezTo>
                    <a:lnTo>
                      <a:pt x="7487" y="16138"/>
                    </a:lnTo>
                    <a:cubicBezTo>
                      <a:pt x="7532" y="16115"/>
                      <a:pt x="7578" y="16092"/>
                      <a:pt x="7624" y="16092"/>
                    </a:cubicBezTo>
                    <a:cubicBezTo>
                      <a:pt x="7692" y="16047"/>
                      <a:pt x="7761" y="16024"/>
                      <a:pt x="7829" y="16001"/>
                    </a:cubicBezTo>
                    <a:cubicBezTo>
                      <a:pt x="7898" y="15978"/>
                      <a:pt x="7966" y="15955"/>
                      <a:pt x="8012" y="15910"/>
                    </a:cubicBezTo>
                    <a:cubicBezTo>
                      <a:pt x="8057" y="15910"/>
                      <a:pt x="8103" y="15887"/>
                      <a:pt x="8149" y="15864"/>
                    </a:cubicBezTo>
                    <a:cubicBezTo>
                      <a:pt x="8194" y="15864"/>
                      <a:pt x="8217" y="15841"/>
                      <a:pt x="8263" y="15818"/>
                    </a:cubicBezTo>
                    <a:cubicBezTo>
                      <a:pt x="8331" y="15796"/>
                      <a:pt x="8400" y="15750"/>
                      <a:pt x="8468" y="15727"/>
                    </a:cubicBezTo>
                    <a:lnTo>
                      <a:pt x="8491" y="15704"/>
                    </a:lnTo>
                    <a:cubicBezTo>
                      <a:pt x="8537" y="15681"/>
                      <a:pt x="8560" y="15659"/>
                      <a:pt x="8605" y="15659"/>
                    </a:cubicBezTo>
                    <a:lnTo>
                      <a:pt x="8719" y="15590"/>
                    </a:lnTo>
                    <a:cubicBezTo>
                      <a:pt x="8742" y="15590"/>
                      <a:pt x="8765" y="15567"/>
                      <a:pt x="8788" y="15544"/>
                    </a:cubicBezTo>
                    <a:lnTo>
                      <a:pt x="8833" y="15522"/>
                    </a:lnTo>
                    <a:cubicBezTo>
                      <a:pt x="8879" y="15499"/>
                      <a:pt x="8925" y="15476"/>
                      <a:pt x="8970" y="15453"/>
                    </a:cubicBezTo>
                    <a:cubicBezTo>
                      <a:pt x="8993" y="15430"/>
                      <a:pt x="9039" y="15408"/>
                      <a:pt x="9085" y="15385"/>
                    </a:cubicBezTo>
                    <a:cubicBezTo>
                      <a:pt x="9130" y="15362"/>
                      <a:pt x="9153" y="15339"/>
                      <a:pt x="9199" y="15316"/>
                    </a:cubicBezTo>
                    <a:cubicBezTo>
                      <a:pt x="9221" y="15293"/>
                      <a:pt x="9244" y="15271"/>
                      <a:pt x="9267" y="15248"/>
                    </a:cubicBezTo>
                    <a:cubicBezTo>
                      <a:pt x="9336" y="15225"/>
                      <a:pt x="9381" y="15202"/>
                      <a:pt x="9427" y="15179"/>
                    </a:cubicBezTo>
                    <a:cubicBezTo>
                      <a:pt x="9450" y="15179"/>
                      <a:pt x="9473" y="15179"/>
                      <a:pt x="9495" y="15156"/>
                    </a:cubicBezTo>
                    <a:cubicBezTo>
                      <a:pt x="9564" y="15134"/>
                      <a:pt x="9587" y="15111"/>
                      <a:pt x="9632" y="15065"/>
                    </a:cubicBezTo>
                    <a:cubicBezTo>
                      <a:pt x="9678" y="15020"/>
                      <a:pt x="9678" y="14928"/>
                      <a:pt x="9632" y="14860"/>
                    </a:cubicBezTo>
                    <a:cubicBezTo>
                      <a:pt x="9655" y="14837"/>
                      <a:pt x="9655" y="14814"/>
                      <a:pt x="9655" y="14791"/>
                    </a:cubicBezTo>
                    <a:cubicBezTo>
                      <a:pt x="9655" y="14746"/>
                      <a:pt x="9632" y="14677"/>
                      <a:pt x="9587" y="14631"/>
                    </a:cubicBezTo>
                    <a:lnTo>
                      <a:pt x="9587" y="14609"/>
                    </a:lnTo>
                    <a:cubicBezTo>
                      <a:pt x="9564" y="14563"/>
                      <a:pt x="9541" y="14517"/>
                      <a:pt x="9518" y="14472"/>
                    </a:cubicBezTo>
                    <a:lnTo>
                      <a:pt x="9427" y="14266"/>
                    </a:lnTo>
                    <a:lnTo>
                      <a:pt x="9336" y="14038"/>
                    </a:lnTo>
                    <a:cubicBezTo>
                      <a:pt x="9313" y="13970"/>
                      <a:pt x="9267" y="13901"/>
                      <a:pt x="9244" y="13810"/>
                    </a:cubicBezTo>
                    <a:cubicBezTo>
                      <a:pt x="9221" y="13718"/>
                      <a:pt x="9176" y="13650"/>
                      <a:pt x="9130" y="13559"/>
                    </a:cubicBezTo>
                    <a:cubicBezTo>
                      <a:pt x="9107" y="13467"/>
                      <a:pt x="9085" y="13399"/>
                      <a:pt x="9039" y="13330"/>
                    </a:cubicBezTo>
                    <a:cubicBezTo>
                      <a:pt x="9016" y="13239"/>
                      <a:pt x="8970" y="13148"/>
                      <a:pt x="8925" y="13057"/>
                    </a:cubicBezTo>
                    <a:cubicBezTo>
                      <a:pt x="8879" y="12920"/>
                      <a:pt x="8811" y="12783"/>
                      <a:pt x="8742" y="12646"/>
                    </a:cubicBezTo>
                    <a:cubicBezTo>
                      <a:pt x="8697" y="12554"/>
                      <a:pt x="8674" y="12463"/>
                      <a:pt x="8628" y="12372"/>
                    </a:cubicBezTo>
                    <a:cubicBezTo>
                      <a:pt x="8605" y="12303"/>
                      <a:pt x="8582" y="12235"/>
                      <a:pt x="8537" y="12144"/>
                    </a:cubicBezTo>
                    <a:cubicBezTo>
                      <a:pt x="8514" y="12075"/>
                      <a:pt x="8468" y="12007"/>
                      <a:pt x="8445" y="11938"/>
                    </a:cubicBezTo>
                    <a:cubicBezTo>
                      <a:pt x="8400" y="11824"/>
                      <a:pt x="8377" y="11733"/>
                      <a:pt x="8331" y="11641"/>
                    </a:cubicBezTo>
                    <a:cubicBezTo>
                      <a:pt x="8263" y="11504"/>
                      <a:pt x="8194" y="11345"/>
                      <a:pt x="8126" y="11185"/>
                    </a:cubicBezTo>
                    <a:cubicBezTo>
                      <a:pt x="8080" y="11094"/>
                      <a:pt x="8057" y="11025"/>
                      <a:pt x="8012" y="10934"/>
                    </a:cubicBezTo>
                    <a:cubicBezTo>
                      <a:pt x="7989" y="10842"/>
                      <a:pt x="7966" y="10751"/>
                      <a:pt x="7920" y="10683"/>
                    </a:cubicBezTo>
                    <a:lnTo>
                      <a:pt x="7920" y="10637"/>
                    </a:lnTo>
                    <a:cubicBezTo>
                      <a:pt x="7852" y="10500"/>
                      <a:pt x="7783" y="10340"/>
                      <a:pt x="7715" y="10203"/>
                    </a:cubicBezTo>
                    <a:cubicBezTo>
                      <a:pt x="7692" y="10158"/>
                      <a:pt x="7692" y="10112"/>
                      <a:pt x="7669" y="10066"/>
                    </a:cubicBezTo>
                    <a:lnTo>
                      <a:pt x="7624" y="9975"/>
                    </a:lnTo>
                    <a:cubicBezTo>
                      <a:pt x="7601" y="9929"/>
                      <a:pt x="7578" y="9861"/>
                      <a:pt x="7555" y="9815"/>
                    </a:cubicBezTo>
                    <a:lnTo>
                      <a:pt x="7510" y="9724"/>
                    </a:lnTo>
                    <a:cubicBezTo>
                      <a:pt x="7441" y="9610"/>
                      <a:pt x="7395" y="9473"/>
                      <a:pt x="7350" y="9359"/>
                    </a:cubicBezTo>
                    <a:lnTo>
                      <a:pt x="7304" y="9245"/>
                    </a:lnTo>
                    <a:lnTo>
                      <a:pt x="7259" y="9153"/>
                    </a:lnTo>
                    <a:cubicBezTo>
                      <a:pt x="7259" y="9108"/>
                      <a:pt x="7236" y="9062"/>
                      <a:pt x="7213" y="9016"/>
                    </a:cubicBezTo>
                    <a:lnTo>
                      <a:pt x="7190" y="8948"/>
                    </a:lnTo>
                    <a:cubicBezTo>
                      <a:pt x="7167" y="8880"/>
                      <a:pt x="7144" y="8834"/>
                      <a:pt x="7122" y="8788"/>
                    </a:cubicBezTo>
                    <a:cubicBezTo>
                      <a:pt x="7076" y="8674"/>
                      <a:pt x="7030" y="8537"/>
                      <a:pt x="6985" y="8423"/>
                    </a:cubicBezTo>
                    <a:lnTo>
                      <a:pt x="6916" y="8309"/>
                    </a:lnTo>
                    <a:cubicBezTo>
                      <a:pt x="6893" y="8218"/>
                      <a:pt x="6870" y="8149"/>
                      <a:pt x="6825" y="8081"/>
                    </a:cubicBezTo>
                    <a:cubicBezTo>
                      <a:pt x="6802" y="7989"/>
                      <a:pt x="6756" y="7921"/>
                      <a:pt x="6711" y="7830"/>
                    </a:cubicBezTo>
                    <a:cubicBezTo>
                      <a:pt x="6665" y="7693"/>
                      <a:pt x="6597" y="7578"/>
                      <a:pt x="6551" y="7442"/>
                    </a:cubicBezTo>
                    <a:lnTo>
                      <a:pt x="6528" y="7373"/>
                    </a:lnTo>
                    <a:cubicBezTo>
                      <a:pt x="6437" y="7190"/>
                      <a:pt x="6368" y="7008"/>
                      <a:pt x="6277" y="6848"/>
                    </a:cubicBezTo>
                    <a:cubicBezTo>
                      <a:pt x="6209" y="6688"/>
                      <a:pt x="6140" y="6551"/>
                      <a:pt x="6072" y="6414"/>
                    </a:cubicBezTo>
                    <a:cubicBezTo>
                      <a:pt x="6026" y="6277"/>
                      <a:pt x="5957" y="6163"/>
                      <a:pt x="5889" y="6026"/>
                    </a:cubicBezTo>
                    <a:lnTo>
                      <a:pt x="5843" y="5935"/>
                    </a:lnTo>
                    <a:lnTo>
                      <a:pt x="5821" y="5867"/>
                    </a:lnTo>
                    <a:lnTo>
                      <a:pt x="5775" y="5821"/>
                    </a:lnTo>
                    <a:cubicBezTo>
                      <a:pt x="5752" y="5752"/>
                      <a:pt x="5729" y="5661"/>
                      <a:pt x="5684" y="5593"/>
                    </a:cubicBezTo>
                    <a:cubicBezTo>
                      <a:pt x="5615" y="5433"/>
                      <a:pt x="5547" y="5273"/>
                      <a:pt x="5478" y="5113"/>
                    </a:cubicBezTo>
                    <a:lnTo>
                      <a:pt x="5455" y="5045"/>
                    </a:lnTo>
                    <a:cubicBezTo>
                      <a:pt x="5387" y="4908"/>
                      <a:pt x="5341" y="4771"/>
                      <a:pt x="5273" y="4657"/>
                    </a:cubicBezTo>
                    <a:cubicBezTo>
                      <a:pt x="5250" y="4588"/>
                      <a:pt x="5227" y="4520"/>
                      <a:pt x="5204" y="4474"/>
                    </a:cubicBezTo>
                    <a:cubicBezTo>
                      <a:pt x="5136" y="4314"/>
                      <a:pt x="5067" y="4155"/>
                      <a:pt x="4999" y="3995"/>
                    </a:cubicBezTo>
                    <a:lnTo>
                      <a:pt x="4999" y="3949"/>
                    </a:lnTo>
                    <a:cubicBezTo>
                      <a:pt x="4953" y="3881"/>
                      <a:pt x="4930" y="3812"/>
                      <a:pt x="4908" y="3721"/>
                    </a:cubicBezTo>
                    <a:cubicBezTo>
                      <a:pt x="4862" y="3630"/>
                      <a:pt x="4839" y="3561"/>
                      <a:pt x="4793" y="3470"/>
                    </a:cubicBezTo>
                    <a:cubicBezTo>
                      <a:pt x="4748" y="3356"/>
                      <a:pt x="4702" y="3242"/>
                      <a:pt x="4656" y="3128"/>
                    </a:cubicBezTo>
                    <a:cubicBezTo>
                      <a:pt x="4611" y="3013"/>
                      <a:pt x="4565" y="2876"/>
                      <a:pt x="4497" y="2762"/>
                    </a:cubicBezTo>
                    <a:cubicBezTo>
                      <a:pt x="4474" y="2694"/>
                      <a:pt x="4428" y="2625"/>
                      <a:pt x="4405" y="2557"/>
                    </a:cubicBezTo>
                    <a:lnTo>
                      <a:pt x="4314" y="2420"/>
                    </a:lnTo>
                    <a:cubicBezTo>
                      <a:pt x="4291" y="2374"/>
                      <a:pt x="4291" y="2329"/>
                      <a:pt x="4268" y="2306"/>
                    </a:cubicBezTo>
                    <a:lnTo>
                      <a:pt x="4246" y="2237"/>
                    </a:lnTo>
                    <a:cubicBezTo>
                      <a:pt x="4223" y="2192"/>
                      <a:pt x="4223" y="2169"/>
                      <a:pt x="4200" y="2123"/>
                    </a:cubicBezTo>
                    <a:cubicBezTo>
                      <a:pt x="4177" y="2078"/>
                      <a:pt x="4154" y="2055"/>
                      <a:pt x="4131" y="2009"/>
                    </a:cubicBezTo>
                    <a:cubicBezTo>
                      <a:pt x="4131" y="2009"/>
                      <a:pt x="4109" y="1986"/>
                      <a:pt x="4109" y="1986"/>
                    </a:cubicBezTo>
                    <a:cubicBezTo>
                      <a:pt x="4086" y="1941"/>
                      <a:pt x="4086" y="1918"/>
                      <a:pt x="4063" y="1895"/>
                    </a:cubicBezTo>
                    <a:cubicBezTo>
                      <a:pt x="4040" y="1849"/>
                      <a:pt x="4040" y="1804"/>
                      <a:pt x="4017" y="1758"/>
                    </a:cubicBezTo>
                    <a:cubicBezTo>
                      <a:pt x="3994" y="1712"/>
                      <a:pt x="3972" y="1690"/>
                      <a:pt x="3972" y="1644"/>
                    </a:cubicBezTo>
                    <a:lnTo>
                      <a:pt x="3926" y="1575"/>
                    </a:lnTo>
                    <a:cubicBezTo>
                      <a:pt x="3880" y="1416"/>
                      <a:pt x="3812" y="1279"/>
                      <a:pt x="3766" y="1142"/>
                    </a:cubicBezTo>
                    <a:cubicBezTo>
                      <a:pt x="3721" y="1050"/>
                      <a:pt x="3675" y="959"/>
                      <a:pt x="3652" y="891"/>
                    </a:cubicBezTo>
                    <a:cubicBezTo>
                      <a:pt x="3606" y="799"/>
                      <a:pt x="3584" y="731"/>
                      <a:pt x="3538" y="662"/>
                    </a:cubicBezTo>
                    <a:lnTo>
                      <a:pt x="3447" y="457"/>
                    </a:lnTo>
                    <a:lnTo>
                      <a:pt x="3424" y="389"/>
                    </a:lnTo>
                    <a:lnTo>
                      <a:pt x="3401" y="343"/>
                    </a:lnTo>
                    <a:cubicBezTo>
                      <a:pt x="3401" y="320"/>
                      <a:pt x="3378" y="297"/>
                      <a:pt x="3378" y="274"/>
                    </a:cubicBezTo>
                    <a:cubicBezTo>
                      <a:pt x="3378" y="274"/>
                      <a:pt x="3378" y="252"/>
                      <a:pt x="3378" y="252"/>
                    </a:cubicBezTo>
                    <a:cubicBezTo>
                      <a:pt x="3401" y="206"/>
                      <a:pt x="3401" y="160"/>
                      <a:pt x="3378" y="115"/>
                    </a:cubicBezTo>
                    <a:cubicBezTo>
                      <a:pt x="3355" y="69"/>
                      <a:pt x="3333" y="23"/>
                      <a:pt x="328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27" name="Google Shape;8053;p34">
                <a:extLst>
                  <a:ext uri="{FF2B5EF4-FFF2-40B4-BE49-F238E27FC236}">
                    <a16:creationId xmlns:a16="http://schemas.microsoft.com/office/drawing/2014/main" id="{225E3E02-766F-59EA-A522-30E17DF2F74B}"/>
                  </a:ext>
                </a:extLst>
              </p:cNvPr>
              <p:cNvSpPr/>
              <p:nvPr/>
            </p:nvSpPr>
            <p:spPr>
              <a:xfrm>
                <a:off x="620593" y="1117892"/>
                <a:ext cx="17693" cy="50203"/>
              </a:xfrm>
              <a:custGeom>
                <a:avLst/>
                <a:gdLst/>
                <a:ahLst/>
                <a:cxnLst/>
                <a:rect l="l" t="t" r="r" b="b"/>
                <a:pathLst>
                  <a:path w="320" h="908" extrusionOk="0">
                    <a:moveTo>
                      <a:pt x="160" y="0"/>
                    </a:moveTo>
                    <a:cubicBezTo>
                      <a:pt x="137" y="0"/>
                      <a:pt x="92" y="23"/>
                      <a:pt x="69" y="46"/>
                    </a:cubicBezTo>
                    <a:cubicBezTo>
                      <a:pt x="46" y="69"/>
                      <a:pt x="46" y="92"/>
                      <a:pt x="46" y="137"/>
                    </a:cubicBezTo>
                    <a:cubicBezTo>
                      <a:pt x="46" y="183"/>
                      <a:pt x="46" y="206"/>
                      <a:pt x="69" y="251"/>
                    </a:cubicBezTo>
                    <a:cubicBezTo>
                      <a:pt x="69" y="297"/>
                      <a:pt x="69" y="343"/>
                      <a:pt x="69" y="388"/>
                    </a:cubicBezTo>
                    <a:cubicBezTo>
                      <a:pt x="69" y="457"/>
                      <a:pt x="46" y="525"/>
                      <a:pt x="46" y="617"/>
                    </a:cubicBezTo>
                    <a:cubicBezTo>
                      <a:pt x="46" y="662"/>
                      <a:pt x="23" y="753"/>
                      <a:pt x="0" y="799"/>
                    </a:cubicBezTo>
                    <a:lnTo>
                      <a:pt x="0" y="822"/>
                    </a:lnTo>
                    <a:cubicBezTo>
                      <a:pt x="0" y="845"/>
                      <a:pt x="0" y="890"/>
                      <a:pt x="46" y="890"/>
                    </a:cubicBezTo>
                    <a:cubicBezTo>
                      <a:pt x="57" y="902"/>
                      <a:pt x="69" y="908"/>
                      <a:pt x="80" y="908"/>
                    </a:cubicBezTo>
                    <a:cubicBezTo>
                      <a:pt x="92" y="908"/>
                      <a:pt x="103" y="902"/>
                      <a:pt x="115" y="890"/>
                    </a:cubicBezTo>
                    <a:cubicBezTo>
                      <a:pt x="160" y="822"/>
                      <a:pt x="183" y="753"/>
                      <a:pt x="206" y="685"/>
                    </a:cubicBezTo>
                    <a:cubicBezTo>
                      <a:pt x="229" y="639"/>
                      <a:pt x="229" y="571"/>
                      <a:pt x="251" y="502"/>
                    </a:cubicBezTo>
                    <a:cubicBezTo>
                      <a:pt x="274" y="434"/>
                      <a:pt x="274" y="365"/>
                      <a:pt x="297" y="297"/>
                    </a:cubicBezTo>
                    <a:cubicBezTo>
                      <a:pt x="297" y="274"/>
                      <a:pt x="297" y="228"/>
                      <a:pt x="297" y="206"/>
                    </a:cubicBezTo>
                    <a:cubicBezTo>
                      <a:pt x="297" y="160"/>
                      <a:pt x="320" y="137"/>
                      <a:pt x="297" y="114"/>
                    </a:cubicBezTo>
                    <a:cubicBezTo>
                      <a:pt x="297" y="46"/>
                      <a:pt x="229" y="0"/>
                      <a:pt x="183" y="0"/>
                    </a:cubicBezTo>
                    <a:close/>
                  </a:path>
                </a:pathLst>
              </a:custGeom>
              <a:solidFill>
                <a:srgbClr val="FEDDC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28" name="Google Shape;8054;p34">
                <a:extLst>
                  <a:ext uri="{FF2B5EF4-FFF2-40B4-BE49-F238E27FC236}">
                    <a16:creationId xmlns:a16="http://schemas.microsoft.com/office/drawing/2014/main" id="{FB61EAD1-2B0A-45E7-4712-75434471E924}"/>
                  </a:ext>
                </a:extLst>
              </p:cNvPr>
              <p:cNvSpPr/>
              <p:nvPr/>
            </p:nvSpPr>
            <p:spPr>
              <a:xfrm>
                <a:off x="346739" y="1000510"/>
                <a:ext cx="71988" cy="281481"/>
              </a:xfrm>
              <a:custGeom>
                <a:avLst/>
                <a:gdLst/>
                <a:ahLst/>
                <a:cxnLst/>
                <a:rect l="l" t="t" r="r" b="b"/>
                <a:pathLst>
                  <a:path w="1302" h="5091" extrusionOk="0">
                    <a:moveTo>
                      <a:pt x="571" y="0"/>
                    </a:moveTo>
                    <a:cubicBezTo>
                      <a:pt x="480" y="0"/>
                      <a:pt x="388" y="69"/>
                      <a:pt x="366" y="160"/>
                    </a:cubicBezTo>
                    <a:cubicBezTo>
                      <a:pt x="343" y="183"/>
                      <a:pt x="343" y="229"/>
                      <a:pt x="320" y="274"/>
                    </a:cubicBezTo>
                    <a:cubicBezTo>
                      <a:pt x="320" y="297"/>
                      <a:pt x="320" y="343"/>
                      <a:pt x="320" y="366"/>
                    </a:cubicBezTo>
                    <a:cubicBezTo>
                      <a:pt x="320" y="411"/>
                      <a:pt x="320" y="480"/>
                      <a:pt x="297" y="525"/>
                    </a:cubicBezTo>
                    <a:cubicBezTo>
                      <a:pt x="297" y="525"/>
                      <a:pt x="297" y="548"/>
                      <a:pt x="297" y="548"/>
                    </a:cubicBezTo>
                    <a:cubicBezTo>
                      <a:pt x="297" y="662"/>
                      <a:pt x="297" y="777"/>
                      <a:pt x="274" y="891"/>
                    </a:cubicBezTo>
                    <a:cubicBezTo>
                      <a:pt x="274" y="982"/>
                      <a:pt x="274" y="1096"/>
                      <a:pt x="274" y="1210"/>
                    </a:cubicBezTo>
                    <a:cubicBezTo>
                      <a:pt x="251" y="1393"/>
                      <a:pt x="251" y="1598"/>
                      <a:pt x="251" y="1781"/>
                    </a:cubicBezTo>
                    <a:cubicBezTo>
                      <a:pt x="229" y="1827"/>
                      <a:pt x="229" y="1872"/>
                      <a:pt x="206" y="1895"/>
                    </a:cubicBezTo>
                    <a:cubicBezTo>
                      <a:pt x="206" y="1941"/>
                      <a:pt x="206" y="1963"/>
                      <a:pt x="206" y="2009"/>
                    </a:cubicBezTo>
                    <a:cubicBezTo>
                      <a:pt x="183" y="2078"/>
                      <a:pt x="183" y="2123"/>
                      <a:pt x="183" y="2192"/>
                    </a:cubicBezTo>
                    <a:cubicBezTo>
                      <a:pt x="160" y="2329"/>
                      <a:pt x="137" y="2466"/>
                      <a:pt x="137" y="2625"/>
                    </a:cubicBezTo>
                    <a:cubicBezTo>
                      <a:pt x="137" y="2762"/>
                      <a:pt x="114" y="2922"/>
                      <a:pt x="114" y="3082"/>
                    </a:cubicBezTo>
                    <a:cubicBezTo>
                      <a:pt x="114" y="3150"/>
                      <a:pt x="114" y="3219"/>
                      <a:pt x="92" y="3264"/>
                    </a:cubicBezTo>
                    <a:cubicBezTo>
                      <a:pt x="92" y="3310"/>
                      <a:pt x="92" y="3333"/>
                      <a:pt x="92" y="3379"/>
                    </a:cubicBezTo>
                    <a:cubicBezTo>
                      <a:pt x="92" y="3379"/>
                      <a:pt x="92" y="3401"/>
                      <a:pt x="92" y="3424"/>
                    </a:cubicBezTo>
                    <a:cubicBezTo>
                      <a:pt x="92" y="3470"/>
                      <a:pt x="92" y="3516"/>
                      <a:pt x="69" y="3561"/>
                    </a:cubicBezTo>
                    <a:cubicBezTo>
                      <a:pt x="69" y="3653"/>
                      <a:pt x="46" y="3744"/>
                      <a:pt x="46" y="3835"/>
                    </a:cubicBezTo>
                    <a:cubicBezTo>
                      <a:pt x="23" y="3926"/>
                      <a:pt x="23" y="4041"/>
                      <a:pt x="23" y="4132"/>
                    </a:cubicBezTo>
                    <a:cubicBezTo>
                      <a:pt x="0" y="4292"/>
                      <a:pt x="23" y="4451"/>
                      <a:pt x="92" y="4588"/>
                    </a:cubicBezTo>
                    <a:cubicBezTo>
                      <a:pt x="114" y="4634"/>
                      <a:pt x="137" y="4657"/>
                      <a:pt x="183" y="4702"/>
                    </a:cubicBezTo>
                    <a:cubicBezTo>
                      <a:pt x="206" y="4725"/>
                      <a:pt x="229" y="4748"/>
                      <a:pt x="251" y="4771"/>
                    </a:cubicBezTo>
                    <a:cubicBezTo>
                      <a:pt x="297" y="4817"/>
                      <a:pt x="366" y="4839"/>
                      <a:pt x="434" y="4885"/>
                    </a:cubicBezTo>
                    <a:cubicBezTo>
                      <a:pt x="525" y="4908"/>
                      <a:pt x="617" y="4954"/>
                      <a:pt x="708" y="4976"/>
                    </a:cubicBezTo>
                    <a:cubicBezTo>
                      <a:pt x="754" y="4999"/>
                      <a:pt x="799" y="4999"/>
                      <a:pt x="822" y="5022"/>
                    </a:cubicBezTo>
                    <a:cubicBezTo>
                      <a:pt x="868" y="5045"/>
                      <a:pt x="891" y="5045"/>
                      <a:pt x="913" y="5068"/>
                    </a:cubicBezTo>
                    <a:lnTo>
                      <a:pt x="959" y="5068"/>
                    </a:lnTo>
                    <a:cubicBezTo>
                      <a:pt x="1027" y="5068"/>
                      <a:pt x="1073" y="5091"/>
                      <a:pt x="1142" y="5091"/>
                    </a:cubicBezTo>
                    <a:cubicBezTo>
                      <a:pt x="1142" y="5091"/>
                      <a:pt x="1164" y="5091"/>
                      <a:pt x="1164" y="5068"/>
                    </a:cubicBezTo>
                    <a:cubicBezTo>
                      <a:pt x="1187" y="5068"/>
                      <a:pt x="1210" y="5068"/>
                      <a:pt x="1210" y="5045"/>
                    </a:cubicBezTo>
                    <a:cubicBezTo>
                      <a:pt x="1233" y="4999"/>
                      <a:pt x="1256" y="4976"/>
                      <a:pt x="1279" y="4954"/>
                    </a:cubicBezTo>
                    <a:cubicBezTo>
                      <a:pt x="1301" y="4954"/>
                      <a:pt x="1301" y="4931"/>
                      <a:pt x="1301" y="4931"/>
                    </a:cubicBezTo>
                    <a:cubicBezTo>
                      <a:pt x="1301" y="4908"/>
                      <a:pt x="1301" y="4885"/>
                      <a:pt x="1301" y="4862"/>
                    </a:cubicBezTo>
                    <a:cubicBezTo>
                      <a:pt x="1301" y="4862"/>
                      <a:pt x="1301" y="4862"/>
                      <a:pt x="1301" y="4839"/>
                    </a:cubicBezTo>
                    <a:cubicBezTo>
                      <a:pt x="1301" y="4794"/>
                      <a:pt x="1279" y="4748"/>
                      <a:pt x="1279" y="4702"/>
                    </a:cubicBezTo>
                    <a:cubicBezTo>
                      <a:pt x="1279" y="4588"/>
                      <a:pt x="1256" y="4497"/>
                      <a:pt x="1256" y="4383"/>
                    </a:cubicBezTo>
                    <a:cubicBezTo>
                      <a:pt x="1256" y="4200"/>
                      <a:pt x="1256" y="4041"/>
                      <a:pt x="1256" y="3881"/>
                    </a:cubicBezTo>
                    <a:cubicBezTo>
                      <a:pt x="1233" y="3789"/>
                      <a:pt x="1233" y="3698"/>
                      <a:pt x="1233" y="3607"/>
                    </a:cubicBezTo>
                    <a:cubicBezTo>
                      <a:pt x="1233" y="3516"/>
                      <a:pt x="1233" y="3424"/>
                      <a:pt x="1210" y="3333"/>
                    </a:cubicBezTo>
                    <a:cubicBezTo>
                      <a:pt x="1210" y="3219"/>
                      <a:pt x="1210" y="3128"/>
                      <a:pt x="1210" y="3013"/>
                    </a:cubicBezTo>
                    <a:cubicBezTo>
                      <a:pt x="1187" y="2922"/>
                      <a:pt x="1187" y="2831"/>
                      <a:pt x="1187" y="2740"/>
                    </a:cubicBezTo>
                    <a:cubicBezTo>
                      <a:pt x="1164" y="2625"/>
                      <a:pt x="1164" y="2534"/>
                      <a:pt x="1164" y="2443"/>
                    </a:cubicBezTo>
                    <a:cubicBezTo>
                      <a:pt x="1164" y="2351"/>
                      <a:pt x="1142" y="2260"/>
                      <a:pt x="1142" y="2192"/>
                    </a:cubicBezTo>
                    <a:cubicBezTo>
                      <a:pt x="1142" y="2100"/>
                      <a:pt x="1142" y="2009"/>
                      <a:pt x="1119" y="1918"/>
                    </a:cubicBezTo>
                    <a:cubicBezTo>
                      <a:pt x="1119" y="1827"/>
                      <a:pt x="1096" y="1735"/>
                      <a:pt x="1096" y="1644"/>
                    </a:cubicBezTo>
                    <a:cubicBezTo>
                      <a:pt x="1073" y="1530"/>
                      <a:pt x="1073" y="1416"/>
                      <a:pt x="1050" y="1302"/>
                    </a:cubicBezTo>
                    <a:cubicBezTo>
                      <a:pt x="1050" y="1233"/>
                      <a:pt x="1050" y="1187"/>
                      <a:pt x="1050" y="1119"/>
                    </a:cubicBezTo>
                    <a:cubicBezTo>
                      <a:pt x="1050" y="1050"/>
                      <a:pt x="1027" y="982"/>
                      <a:pt x="1027" y="913"/>
                    </a:cubicBezTo>
                    <a:cubicBezTo>
                      <a:pt x="1027" y="845"/>
                      <a:pt x="1027" y="777"/>
                      <a:pt x="1005" y="708"/>
                    </a:cubicBezTo>
                    <a:cubicBezTo>
                      <a:pt x="1005" y="662"/>
                      <a:pt x="1005" y="594"/>
                      <a:pt x="982" y="525"/>
                    </a:cubicBezTo>
                    <a:cubicBezTo>
                      <a:pt x="982" y="480"/>
                      <a:pt x="982" y="411"/>
                      <a:pt x="982" y="366"/>
                    </a:cubicBezTo>
                    <a:cubicBezTo>
                      <a:pt x="982" y="297"/>
                      <a:pt x="959" y="229"/>
                      <a:pt x="959" y="183"/>
                    </a:cubicBezTo>
                    <a:cubicBezTo>
                      <a:pt x="959" y="137"/>
                      <a:pt x="913" y="92"/>
                      <a:pt x="868" y="92"/>
                    </a:cubicBezTo>
                    <a:cubicBezTo>
                      <a:pt x="845" y="115"/>
                      <a:pt x="799" y="137"/>
                      <a:pt x="799" y="183"/>
                    </a:cubicBezTo>
                    <a:cubicBezTo>
                      <a:pt x="799" y="206"/>
                      <a:pt x="799" y="206"/>
                      <a:pt x="799" y="229"/>
                    </a:cubicBezTo>
                    <a:cubicBezTo>
                      <a:pt x="776" y="115"/>
                      <a:pt x="708" y="23"/>
                      <a:pt x="594" y="0"/>
                    </a:cubicBezTo>
                    <a:close/>
                  </a:path>
                </a:pathLst>
              </a:custGeom>
              <a:solidFill>
                <a:srgbClr val="F2D2B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29" name="Google Shape;8055;p34">
                <a:extLst>
                  <a:ext uri="{FF2B5EF4-FFF2-40B4-BE49-F238E27FC236}">
                    <a16:creationId xmlns:a16="http://schemas.microsoft.com/office/drawing/2014/main" id="{3926569D-475F-DBC8-B4B1-8EA6A7CF9A36}"/>
                  </a:ext>
                </a:extLst>
              </p:cNvPr>
              <p:cNvSpPr/>
              <p:nvPr/>
            </p:nvSpPr>
            <p:spPr>
              <a:xfrm>
                <a:off x="403522" y="1193585"/>
                <a:ext cx="60653" cy="80834"/>
              </a:xfrm>
              <a:custGeom>
                <a:avLst/>
                <a:gdLst/>
                <a:ahLst/>
                <a:cxnLst/>
                <a:rect l="l" t="t" r="r" b="b"/>
                <a:pathLst>
                  <a:path w="1097" h="1462" extrusionOk="0">
                    <a:moveTo>
                      <a:pt x="959" y="1"/>
                    </a:moveTo>
                    <a:cubicBezTo>
                      <a:pt x="913" y="1"/>
                      <a:pt x="891" y="1"/>
                      <a:pt x="868" y="24"/>
                    </a:cubicBezTo>
                    <a:cubicBezTo>
                      <a:pt x="845" y="46"/>
                      <a:pt x="822" y="92"/>
                      <a:pt x="822" y="115"/>
                    </a:cubicBezTo>
                    <a:cubicBezTo>
                      <a:pt x="822" y="161"/>
                      <a:pt x="799" y="206"/>
                      <a:pt x="799" y="252"/>
                    </a:cubicBezTo>
                    <a:cubicBezTo>
                      <a:pt x="777" y="275"/>
                      <a:pt x="754" y="320"/>
                      <a:pt x="754" y="343"/>
                    </a:cubicBezTo>
                    <a:cubicBezTo>
                      <a:pt x="731" y="389"/>
                      <a:pt x="708" y="434"/>
                      <a:pt x="685" y="480"/>
                    </a:cubicBezTo>
                    <a:cubicBezTo>
                      <a:pt x="640" y="571"/>
                      <a:pt x="571" y="663"/>
                      <a:pt x="503" y="731"/>
                    </a:cubicBezTo>
                    <a:cubicBezTo>
                      <a:pt x="480" y="777"/>
                      <a:pt x="434" y="822"/>
                      <a:pt x="411" y="868"/>
                    </a:cubicBezTo>
                    <a:cubicBezTo>
                      <a:pt x="366" y="891"/>
                      <a:pt x="320" y="937"/>
                      <a:pt x="297" y="959"/>
                    </a:cubicBezTo>
                    <a:cubicBezTo>
                      <a:pt x="252" y="982"/>
                      <a:pt x="229" y="1005"/>
                      <a:pt x="183" y="1028"/>
                    </a:cubicBezTo>
                    <a:lnTo>
                      <a:pt x="160" y="1028"/>
                    </a:lnTo>
                    <a:cubicBezTo>
                      <a:pt x="137" y="1028"/>
                      <a:pt x="137" y="1051"/>
                      <a:pt x="115" y="1074"/>
                    </a:cubicBezTo>
                    <a:lnTo>
                      <a:pt x="69" y="1074"/>
                    </a:lnTo>
                    <a:cubicBezTo>
                      <a:pt x="23" y="1096"/>
                      <a:pt x="0" y="1119"/>
                      <a:pt x="23" y="1165"/>
                    </a:cubicBezTo>
                    <a:cubicBezTo>
                      <a:pt x="23" y="1188"/>
                      <a:pt x="46" y="1210"/>
                      <a:pt x="46" y="1210"/>
                    </a:cubicBezTo>
                    <a:cubicBezTo>
                      <a:pt x="46" y="1233"/>
                      <a:pt x="69" y="1233"/>
                      <a:pt x="69" y="1256"/>
                    </a:cubicBezTo>
                    <a:cubicBezTo>
                      <a:pt x="69" y="1279"/>
                      <a:pt x="46" y="1325"/>
                      <a:pt x="69" y="1347"/>
                    </a:cubicBezTo>
                    <a:cubicBezTo>
                      <a:pt x="69" y="1370"/>
                      <a:pt x="92" y="1393"/>
                      <a:pt x="92" y="1416"/>
                    </a:cubicBezTo>
                    <a:cubicBezTo>
                      <a:pt x="115" y="1439"/>
                      <a:pt x="137" y="1439"/>
                      <a:pt x="160" y="1462"/>
                    </a:cubicBezTo>
                    <a:lnTo>
                      <a:pt x="252" y="1462"/>
                    </a:lnTo>
                    <a:cubicBezTo>
                      <a:pt x="274" y="1439"/>
                      <a:pt x="297" y="1439"/>
                      <a:pt x="320" y="1439"/>
                    </a:cubicBezTo>
                    <a:cubicBezTo>
                      <a:pt x="343" y="1439"/>
                      <a:pt x="343" y="1439"/>
                      <a:pt x="366" y="1416"/>
                    </a:cubicBezTo>
                    <a:lnTo>
                      <a:pt x="388" y="1416"/>
                    </a:lnTo>
                    <a:cubicBezTo>
                      <a:pt x="434" y="1393"/>
                      <a:pt x="503" y="1370"/>
                      <a:pt x="571" y="1325"/>
                    </a:cubicBezTo>
                    <a:cubicBezTo>
                      <a:pt x="617" y="1302"/>
                      <a:pt x="662" y="1256"/>
                      <a:pt x="708" y="1210"/>
                    </a:cubicBezTo>
                    <a:cubicBezTo>
                      <a:pt x="731" y="1165"/>
                      <a:pt x="754" y="1142"/>
                      <a:pt x="777" y="1096"/>
                    </a:cubicBezTo>
                    <a:cubicBezTo>
                      <a:pt x="822" y="1028"/>
                      <a:pt x="868" y="982"/>
                      <a:pt x="891" y="914"/>
                    </a:cubicBezTo>
                    <a:cubicBezTo>
                      <a:pt x="959" y="777"/>
                      <a:pt x="1028" y="640"/>
                      <a:pt x="1050" y="503"/>
                    </a:cubicBezTo>
                    <a:cubicBezTo>
                      <a:pt x="1073" y="434"/>
                      <a:pt x="1073" y="366"/>
                      <a:pt x="1096" y="297"/>
                    </a:cubicBezTo>
                    <a:cubicBezTo>
                      <a:pt x="1096" y="206"/>
                      <a:pt x="1096" y="138"/>
                      <a:pt x="1073" y="69"/>
                    </a:cubicBezTo>
                    <a:cubicBezTo>
                      <a:pt x="1050" y="24"/>
                      <a:pt x="1005" y="1"/>
                      <a:pt x="959" y="1"/>
                    </a:cubicBezTo>
                    <a:close/>
                  </a:path>
                </a:pathLst>
              </a:custGeom>
              <a:solidFill>
                <a:srgbClr val="F2D2B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30" name="Google Shape;8056;p34">
                <a:extLst>
                  <a:ext uri="{FF2B5EF4-FFF2-40B4-BE49-F238E27FC236}">
                    <a16:creationId xmlns:a16="http://schemas.microsoft.com/office/drawing/2014/main" id="{C56A741C-06FA-8577-A337-2C12017E19EC}"/>
                  </a:ext>
                </a:extLst>
              </p:cNvPr>
              <p:cNvSpPr/>
              <p:nvPr/>
            </p:nvSpPr>
            <p:spPr>
              <a:xfrm>
                <a:off x="471696" y="1111589"/>
                <a:ext cx="170404" cy="111078"/>
              </a:xfrm>
              <a:custGeom>
                <a:avLst/>
                <a:gdLst/>
                <a:ahLst/>
                <a:cxnLst/>
                <a:rect l="l" t="t" r="r" b="b"/>
                <a:pathLst>
                  <a:path w="3082" h="2009" extrusionOk="0">
                    <a:moveTo>
                      <a:pt x="2922" y="0"/>
                    </a:moveTo>
                    <a:cubicBezTo>
                      <a:pt x="2899" y="0"/>
                      <a:pt x="2853" y="23"/>
                      <a:pt x="2830" y="23"/>
                    </a:cubicBezTo>
                    <a:cubicBezTo>
                      <a:pt x="2762" y="69"/>
                      <a:pt x="2716" y="160"/>
                      <a:pt x="2693" y="228"/>
                    </a:cubicBezTo>
                    <a:cubicBezTo>
                      <a:pt x="2671" y="297"/>
                      <a:pt x="2648" y="342"/>
                      <a:pt x="2602" y="411"/>
                    </a:cubicBezTo>
                    <a:cubicBezTo>
                      <a:pt x="2579" y="457"/>
                      <a:pt x="2556" y="525"/>
                      <a:pt x="2534" y="571"/>
                    </a:cubicBezTo>
                    <a:cubicBezTo>
                      <a:pt x="2511" y="639"/>
                      <a:pt x="2465" y="685"/>
                      <a:pt x="2420" y="753"/>
                    </a:cubicBezTo>
                    <a:cubicBezTo>
                      <a:pt x="2374" y="799"/>
                      <a:pt x="2328" y="867"/>
                      <a:pt x="2283" y="936"/>
                    </a:cubicBezTo>
                    <a:cubicBezTo>
                      <a:pt x="2260" y="959"/>
                      <a:pt x="2260" y="1004"/>
                      <a:pt x="2237" y="1027"/>
                    </a:cubicBezTo>
                    <a:cubicBezTo>
                      <a:pt x="2237" y="1004"/>
                      <a:pt x="2237" y="1004"/>
                      <a:pt x="2237" y="1004"/>
                    </a:cubicBezTo>
                    <a:cubicBezTo>
                      <a:pt x="2191" y="1073"/>
                      <a:pt x="2123" y="1119"/>
                      <a:pt x="2054" y="1187"/>
                    </a:cubicBezTo>
                    <a:cubicBezTo>
                      <a:pt x="2009" y="1255"/>
                      <a:pt x="1940" y="1301"/>
                      <a:pt x="1872" y="1347"/>
                    </a:cubicBezTo>
                    <a:cubicBezTo>
                      <a:pt x="1758" y="1438"/>
                      <a:pt x="1621" y="1529"/>
                      <a:pt x="1484" y="1575"/>
                    </a:cubicBezTo>
                    <a:cubicBezTo>
                      <a:pt x="1347" y="1644"/>
                      <a:pt x="1210" y="1689"/>
                      <a:pt x="1073" y="1712"/>
                    </a:cubicBezTo>
                    <a:cubicBezTo>
                      <a:pt x="982" y="1712"/>
                      <a:pt x="890" y="1712"/>
                      <a:pt x="799" y="1735"/>
                    </a:cubicBezTo>
                    <a:lnTo>
                      <a:pt x="639" y="1735"/>
                    </a:lnTo>
                    <a:cubicBezTo>
                      <a:pt x="593" y="1735"/>
                      <a:pt x="548" y="1712"/>
                      <a:pt x="502" y="1712"/>
                    </a:cubicBezTo>
                    <a:cubicBezTo>
                      <a:pt x="434" y="1712"/>
                      <a:pt x="365" y="1689"/>
                      <a:pt x="297" y="1666"/>
                    </a:cubicBezTo>
                    <a:cubicBezTo>
                      <a:pt x="205" y="1666"/>
                      <a:pt x="137" y="1644"/>
                      <a:pt x="68" y="1644"/>
                    </a:cubicBezTo>
                    <a:cubicBezTo>
                      <a:pt x="23" y="1644"/>
                      <a:pt x="0" y="1689"/>
                      <a:pt x="0" y="1712"/>
                    </a:cubicBezTo>
                    <a:cubicBezTo>
                      <a:pt x="0" y="1758"/>
                      <a:pt x="23" y="1780"/>
                      <a:pt x="68" y="1780"/>
                    </a:cubicBezTo>
                    <a:cubicBezTo>
                      <a:pt x="91" y="1803"/>
                      <a:pt x="114" y="1803"/>
                      <a:pt x="137" y="1803"/>
                    </a:cubicBezTo>
                    <a:cubicBezTo>
                      <a:pt x="228" y="1803"/>
                      <a:pt x="297" y="1826"/>
                      <a:pt x="388" y="1849"/>
                    </a:cubicBezTo>
                    <a:cubicBezTo>
                      <a:pt x="457" y="1872"/>
                      <a:pt x="548" y="1895"/>
                      <a:pt x="639" y="1917"/>
                    </a:cubicBezTo>
                    <a:cubicBezTo>
                      <a:pt x="730" y="1917"/>
                      <a:pt x="822" y="1940"/>
                      <a:pt x="913" y="1940"/>
                    </a:cubicBezTo>
                    <a:lnTo>
                      <a:pt x="1096" y="1940"/>
                    </a:lnTo>
                    <a:cubicBezTo>
                      <a:pt x="1096" y="1963"/>
                      <a:pt x="1096" y="1963"/>
                      <a:pt x="1096" y="1963"/>
                    </a:cubicBezTo>
                    <a:cubicBezTo>
                      <a:pt x="1141" y="1986"/>
                      <a:pt x="1164" y="1986"/>
                      <a:pt x="1210" y="1986"/>
                    </a:cubicBezTo>
                    <a:cubicBezTo>
                      <a:pt x="1301" y="2009"/>
                      <a:pt x="1392" y="2009"/>
                      <a:pt x="1461" y="2009"/>
                    </a:cubicBezTo>
                    <a:cubicBezTo>
                      <a:pt x="1529" y="2009"/>
                      <a:pt x="1575" y="1986"/>
                      <a:pt x="1621" y="1986"/>
                    </a:cubicBezTo>
                    <a:cubicBezTo>
                      <a:pt x="1689" y="1986"/>
                      <a:pt x="1758" y="1963"/>
                      <a:pt x="1803" y="1963"/>
                    </a:cubicBezTo>
                    <a:cubicBezTo>
                      <a:pt x="1872" y="1940"/>
                      <a:pt x="1917" y="1917"/>
                      <a:pt x="1963" y="1895"/>
                    </a:cubicBezTo>
                    <a:cubicBezTo>
                      <a:pt x="2009" y="1872"/>
                      <a:pt x="2031" y="1849"/>
                      <a:pt x="2077" y="1826"/>
                    </a:cubicBezTo>
                    <a:cubicBezTo>
                      <a:pt x="2168" y="1780"/>
                      <a:pt x="2237" y="1735"/>
                      <a:pt x="2305" y="1666"/>
                    </a:cubicBezTo>
                    <a:cubicBezTo>
                      <a:pt x="2420" y="1575"/>
                      <a:pt x="2534" y="1461"/>
                      <a:pt x="2648" y="1324"/>
                    </a:cubicBezTo>
                    <a:cubicBezTo>
                      <a:pt x="2693" y="1255"/>
                      <a:pt x="2739" y="1187"/>
                      <a:pt x="2785" y="1119"/>
                    </a:cubicBezTo>
                    <a:cubicBezTo>
                      <a:pt x="2830" y="1050"/>
                      <a:pt x="2853" y="959"/>
                      <a:pt x="2899" y="890"/>
                    </a:cubicBezTo>
                    <a:lnTo>
                      <a:pt x="2876" y="890"/>
                    </a:lnTo>
                    <a:cubicBezTo>
                      <a:pt x="2899" y="890"/>
                      <a:pt x="2899" y="890"/>
                      <a:pt x="2899" y="867"/>
                    </a:cubicBezTo>
                    <a:cubicBezTo>
                      <a:pt x="2899" y="890"/>
                      <a:pt x="2899" y="890"/>
                      <a:pt x="2899" y="890"/>
                    </a:cubicBezTo>
                    <a:cubicBezTo>
                      <a:pt x="2967" y="708"/>
                      <a:pt x="3013" y="525"/>
                      <a:pt x="3059" y="342"/>
                    </a:cubicBezTo>
                    <a:cubicBezTo>
                      <a:pt x="3081" y="297"/>
                      <a:pt x="3081" y="251"/>
                      <a:pt x="3081" y="183"/>
                    </a:cubicBezTo>
                    <a:cubicBezTo>
                      <a:pt x="3081" y="137"/>
                      <a:pt x="3059" y="91"/>
                      <a:pt x="3036" y="46"/>
                    </a:cubicBezTo>
                    <a:cubicBezTo>
                      <a:pt x="2990" y="23"/>
                      <a:pt x="2967" y="0"/>
                      <a:pt x="2922" y="0"/>
                    </a:cubicBezTo>
                    <a:close/>
                  </a:path>
                </a:pathLst>
              </a:custGeom>
              <a:solidFill>
                <a:srgbClr val="F2D2B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31" name="Google Shape;8057;p34">
                <a:extLst>
                  <a:ext uri="{FF2B5EF4-FFF2-40B4-BE49-F238E27FC236}">
                    <a16:creationId xmlns:a16="http://schemas.microsoft.com/office/drawing/2014/main" id="{D2EA8E04-64A8-11C7-297F-A70E054B091B}"/>
                  </a:ext>
                </a:extLst>
              </p:cNvPr>
              <p:cNvSpPr/>
              <p:nvPr/>
            </p:nvSpPr>
            <p:spPr>
              <a:xfrm>
                <a:off x="355585" y="1268061"/>
                <a:ext cx="407653" cy="800157"/>
              </a:xfrm>
              <a:custGeom>
                <a:avLst/>
                <a:gdLst/>
                <a:ahLst/>
                <a:cxnLst/>
                <a:rect l="l" t="t" r="r" b="b"/>
                <a:pathLst>
                  <a:path w="7373" h="14472" extrusionOk="0">
                    <a:moveTo>
                      <a:pt x="137" y="0"/>
                    </a:moveTo>
                    <a:cubicBezTo>
                      <a:pt x="114" y="0"/>
                      <a:pt x="91" y="0"/>
                      <a:pt x="46" y="46"/>
                    </a:cubicBezTo>
                    <a:cubicBezTo>
                      <a:pt x="23" y="69"/>
                      <a:pt x="23" y="92"/>
                      <a:pt x="0" y="137"/>
                    </a:cubicBezTo>
                    <a:cubicBezTo>
                      <a:pt x="0" y="160"/>
                      <a:pt x="23" y="229"/>
                      <a:pt x="46" y="252"/>
                    </a:cubicBezTo>
                    <a:lnTo>
                      <a:pt x="46" y="274"/>
                    </a:lnTo>
                    <a:cubicBezTo>
                      <a:pt x="69" y="320"/>
                      <a:pt x="91" y="343"/>
                      <a:pt x="91" y="388"/>
                    </a:cubicBezTo>
                    <a:lnTo>
                      <a:pt x="114" y="411"/>
                    </a:lnTo>
                    <a:cubicBezTo>
                      <a:pt x="160" y="503"/>
                      <a:pt x="183" y="594"/>
                      <a:pt x="228" y="685"/>
                    </a:cubicBezTo>
                    <a:cubicBezTo>
                      <a:pt x="274" y="799"/>
                      <a:pt x="297" y="891"/>
                      <a:pt x="342" y="1005"/>
                    </a:cubicBezTo>
                    <a:cubicBezTo>
                      <a:pt x="365" y="1050"/>
                      <a:pt x="365" y="1096"/>
                      <a:pt x="388" y="1142"/>
                    </a:cubicBezTo>
                    <a:cubicBezTo>
                      <a:pt x="411" y="1210"/>
                      <a:pt x="434" y="1301"/>
                      <a:pt x="479" y="1393"/>
                    </a:cubicBezTo>
                    <a:cubicBezTo>
                      <a:pt x="525" y="1507"/>
                      <a:pt x="571" y="1621"/>
                      <a:pt x="639" y="1735"/>
                    </a:cubicBezTo>
                    <a:lnTo>
                      <a:pt x="708" y="1895"/>
                    </a:lnTo>
                    <a:lnTo>
                      <a:pt x="731" y="1941"/>
                    </a:lnTo>
                    <a:cubicBezTo>
                      <a:pt x="753" y="1986"/>
                      <a:pt x="753" y="2009"/>
                      <a:pt x="776" y="2055"/>
                    </a:cubicBezTo>
                    <a:cubicBezTo>
                      <a:pt x="799" y="2078"/>
                      <a:pt x="822" y="2100"/>
                      <a:pt x="845" y="2123"/>
                    </a:cubicBezTo>
                    <a:cubicBezTo>
                      <a:pt x="867" y="2146"/>
                      <a:pt x="890" y="2192"/>
                      <a:pt x="890" y="2237"/>
                    </a:cubicBezTo>
                    <a:cubicBezTo>
                      <a:pt x="936" y="2329"/>
                      <a:pt x="982" y="2420"/>
                      <a:pt x="1004" y="2511"/>
                    </a:cubicBezTo>
                    <a:lnTo>
                      <a:pt x="1027" y="2534"/>
                    </a:lnTo>
                    <a:cubicBezTo>
                      <a:pt x="1073" y="2717"/>
                      <a:pt x="1164" y="2876"/>
                      <a:pt x="1233" y="3013"/>
                    </a:cubicBezTo>
                    <a:lnTo>
                      <a:pt x="1233" y="3036"/>
                    </a:lnTo>
                    <a:cubicBezTo>
                      <a:pt x="1278" y="3127"/>
                      <a:pt x="1301" y="3196"/>
                      <a:pt x="1324" y="3264"/>
                    </a:cubicBezTo>
                    <a:cubicBezTo>
                      <a:pt x="1370" y="3356"/>
                      <a:pt x="1392" y="3424"/>
                      <a:pt x="1438" y="3493"/>
                    </a:cubicBezTo>
                    <a:lnTo>
                      <a:pt x="1507" y="3675"/>
                    </a:lnTo>
                    <a:lnTo>
                      <a:pt x="1644" y="3972"/>
                    </a:lnTo>
                    <a:cubicBezTo>
                      <a:pt x="1689" y="4063"/>
                      <a:pt x="1712" y="4155"/>
                      <a:pt x="1758" y="4246"/>
                    </a:cubicBezTo>
                    <a:cubicBezTo>
                      <a:pt x="1780" y="4314"/>
                      <a:pt x="1803" y="4360"/>
                      <a:pt x="1849" y="4429"/>
                    </a:cubicBezTo>
                    <a:cubicBezTo>
                      <a:pt x="1917" y="4611"/>
                      <a:pt x="1986" y="4794"/>
                      <a:pt x="2054" y="4976"/>
                    </a:cubicBezTo>
                    <a:cubicBezTo>
                      <a:pt x="2123" y="5113"/>
                      <a:pt x="2168" y="5227"/>
                      <a:pt x="2214" y="5364"/>
                    </a:cubicBezTo>
                    <a:cubicBezTo>
                      <a:pt x="2237" y="5410"/>
                      <a:pt x="2260" y="5456"/>
                      <a:pt x="2283" y="5501"/>
                    </a:cubicBezTo>
                    <a:lnTo>
                      <a:pt x="2328" y="5615"/>
                    </a:lnTo>
                    <a:cubicBezTo>
                      <a:pt x="2351" y="5638"/>
                      <a:pt x="2351" y="5684"/>
                      <a:pt x="2374" y="5730"/>
                    </a:cubicBezTo>
                    <a:cubicBezTo>
                      <a:pt x="2397" y="5775"/>
                      <a:pt x="2420" y="5821"/>
                      <a:pt x="2442" y="5867"/>
                    </a:cubicBezTo>
                    <a:lnTo>
                      <a:pt x="2534" y="6118"/>
                    </a:lnTo>
                    <a:lnTo>
                      <a:pt x="2648" y="6369"/>
                    </a:lnTo>
                    <a:cubicBezTo>
                      <a:pt x="2693" y="6460"/>
                      <a:pt x="2716" y="6528"/>
                      <a:pt x="2762" y="6620"/>
                    </a:cubicBezTo>
                    <a:cubicBezTo>
                      <a:pt x="2785" y="6688"/>
                      <a:pt x="2830" y="6780"/>
                      <a:pt x="2876" y="6871"/>
                    </a:cubicBezTo>
                    <a:cubicBezTo>
                      <a:pt x="2899" y="6962"/>
                      <a:pt x="2945" y="7053"/>
                      <a:pt x="2990" y="7145"/>
                    </a:cubicBezTo>
                    <a:lnTo>
                      <a:pt x="3082" y="7373"/>
                    </a:lnTo>
                    <a:cubicBezTo>
                      <a:pt x="3218" y="7670"/>
                      <a:pt x="3333" y="7989"/>
                      <a:pt x="3447" y="8286"/>
                    </a:cubicBezTo>
                    <a:lnTo>
                      <a:pt x="3515" y="8423"/>
                    </a:lnTo>
                    <a:cubicBezTo>
                      <a:pt x="3606" y="8674"/>
                      <a:pt x="3721" y="8902"/>
                      <a:pt x="3812" y="9153"/>
                    </a:cubicBezTo>
                    <a:lnTo>
                      <a:pt x="3949" y="9450"/>
                    </a:lnTo>
                    <a:lnTo>
                      <a:pt x="3995" y="9541"/>
                    </a:lnTo>
                    <a:cubicBezTo>
                      <a:pt x="4040" y="9678"/>
                      <a:pt x="4086" y="9792"/>
                      <a:pt x="4154" y="9929"/>
                    </a:cubicBezTo>
                    <a:cubicBezTo>
                      <a:pt x="4223" y="10089"/>
                      <a:pt x="4291" y="10272"/>
                      <a:pt x="4383" y="10432"/>
                    </a:cubicBezTo>
                    <a:cubicBezTo>
                      <a:pt x="4428" y="10569"/>
                      <a:pt x="4474" y="10705"/>
                      <a:pt x="4542" y="10842"/>
                    </a:cubicBezTo>
                    <a:lnTo>
                      <a:pt x="4588" y="10934"/>
                    </a:lnTo>
                    <a:cubicBezTo>
                      <a:pt x="4656" y="11094"/>
                      <a:pt x="4725" y="11253"/>
                      <a:pt x="4793" y="11436"/>
                    </a:cubicBezTo>
                    <a:cubicBezTo>
                      <a:pt x="4816" y="11504"/>
                      <a:pt x="4862" y="11573"/>
                      <a:pt x="4885" y="11664"/>
                    </a:cubicBezTo>
                    <a:cubicBezTo>
                      <a:pt x="4908" y="11710"/>
                      <a:pt x="4930" y="11733"/>
                      <a:pt x="4930" y="11778"/>
                    </a:cubicBezTo>
                    <a:cubicBezTo>
                      <a:pt x="4953" y="11824"/>
                      <a:pt x="4953" y="11847"/>
                      <a:pt x="4976" y="11892"/>
                    </a:cubicBezTo>
                    <a:lnTo>
                      <a:pt x="5044" y="12029"/>
                    </a:lnTo>
                    <a:cubicBezTo>
                      <a:pt x="5090" y="12166"/>
                      <a:pt x="5136" y="12280"/>
                      <a:pt x="5204" y="12395"/>
                    </a:cubicBezTo>
                    <a:cubicBezTo>
                      <a:pt x="5273" y="12554"/>
                      <a:pt x="5341" y="12714"/>
                      <a:pt x="5410" y="12874"/>
                    </a:cubicBezTo>
                    <a:cubicBezTo>
                      <a:pt x="5478" y="13034"/>
                      <a:pt x="5547" y="13193"/>
                      <a:pt x="5615" y="13330"/>
                    </a:cubicBezTo>
                    <a:cubicBezTo>
                      <a:pt x="5661" y="13399"/>
                      <a:pt x="5684" y="13467"/>
                      <a:pt x="5706" y="13536"/>
                    </a:cubicBezTo>
                    <a:cubicBezTo>
                      <a:pt x="5752" y="13627"/>
                      <a:pt x="5798" y="13718"/>
                      <a:pt x="5843" y="13810"/>
                    </a:cubicBezTo>
                    <a:cubicBezTo>
                      <a:pt x="5866" y="13878"/>
                      <a:pt x="5889" y="13924"/>
                      <a:pt x="5912" y="13969"/>
                    </a:cubicBezTo>
                    <a:lnTo>
                      <a:pt x="5957" y="14038"/>
                    </a:lnTo>
                    <a:lnTo>
                      <a:pt x="5980" y="14106"/>
                    </a:lnTo>
                    <a:cubicBezTo>
                      <a:pt x="6003" y="14152"/>
                      <a:pt x="6026" y="14198"/>
                      <a:pt x="6049" y="14243"/>
                    </a:cubicBezTo>
                    <a:cubicBezTo>
                      <a:pt x="6072" y="14289"/>
                      <a:pt x="6094" y="14312"/>
                      <a:pt x="6094" y="14335"/>
                    </a:cubicBezTo>
                    <a:cubicBezTo>
                      <a:pt x="6117" y="14380"/>
                      <a:pt x="6140" y="14403"/>
                      <a:pt x="6186" y="14426"/>
                    </a:cubicBezTo>
                    <a:cubicBezTo>
                      <a:pt x="6209" y="14449"/>
                      <a:pt x="6254" y="14449"/>
                      <a:pt x="6277" y="14449"/>
                    </a:cubicBezTo>
                    <a:cubicBezTo>
                      <a:pt x="6323" y="14472"/>
                      <a:pt x="6368" y="14472"/>
                      <a:pt x="6414" y="14472"/>
                    </a:cubicBezTo>
                    <a:lnTo>
                      <a:pt x="6551" y="14472"/>
                    </a:lnTo>
                    <a:lnTo>
                      <a:pt x="6597" y="14449"/>
                    </a:lnTo>
                    <a:lnTo>
                      <a:pt x="6756" y="14449"/>
                    </a:lnTo>
                    <a:lnTo>
                      <a:pt x="6779" y="14426"/>
                    </a:lnTo>
                    <a:lnTo>
                      <a:pt x="6871" y="14426"/>
                    </a:lnTo>
                    <a:cubicBezTo>
                      <a:pt x="6916" y="14426"/>
                      <a:pt x="6962" y="14403"/>
                      <a:pt x="7007" y="14403"/>
                    </a:cubicBezTo>
                    <a:lnTo>
                      <a:pt x="7076" y="14403"/>
                    </a:lnTo>
                    <a:cubicBezTo>
                      <a:pt x="7099" y="14380"/>
                      <a:pt x="7122" y="14380"/>
                      <a:pt x="7167" y="14358"/>
                    </a:cubicBezTo>
                    <a:lnTo>
                      <a:pt x="7190" y="14358"/>
                    </a:lnTo>
                    <a:cubicBezTo>
                      <a:pt x="7190" y="14358"/>
                      <a:pt x="7190" y="14358"/>
                      <a:pt x="7213" y="14335"/>
                    </a:cubicBezTo>
                    <a:cubicBezTo>
                      <a:pt x="7213" y="14358"/>
                      <a:pt x="7236" y="14358"/>
                      <a:pt x="7236" y="14358"/>
                    </a:cubicBezTo>
                    <a:lnTo>
                      <a:pt x="7281" y="14358"/>
                    </a:lnTo>
                    <a:cubicBezTo>
                      <a:pt x="7304" y="14335"/>
                      <a:pt x="7327" y="14312"/>
                      <a:pt x="7350" y="14289"/>
                    </a:cubicBezTo>
                    <a:cubicBezTo>
                      <a:pt x="7373" y="14266"/>
                      <a:pt x="7373" y="14221"/>
                      <a:pt x="7373" y="14198"/>
                    </a:cubicBezTo>
                    <a:cubicBezTo>
                      <a:pt x="7350" y="14152"/>
                      <a:pt x="7350" y="14129"/>
                      <a:pt x="7327" y="14084"/>
                    </a:cubicBezTo>
                    <a:lnTo>
                      <a:pt x="7327" y="14061"/>
                    </a:lnTo>
                    <a:lnTo>
                      <a:pt x="7304" y="14015"/>
                    </a:lnTo>
                    <a:lnTo>
                      <a:pt x="7304" y="14038"/>
                    </a:lnTo>
                    <a:cubicBezTo>
                      <a:pt x="7213" y="13741"/>
                      <a:pt x="7076" y="13467"/>
                      <a:pt x="6962" y="13193"/>
                    </a:cubicBezTo>
                    <a:lnTo>
                      <a:pt x="6939" y="13125"/>
                    </a:lnTo>
                    <a:cubicBezTo>
                      <a:pt x="6848" y="12920"/>
                      <a:pt x="6756" y="12714"/>
                      <a:pt x="6688" y="12509"/>
                    </a:cubicBezTo>
                    <a:cubicBezTo>
                      <a:pt x="6597" y="12303"/>
                      <a:pt x="6505" y="12098"/>
                      <a:pt x="6414" y="11892"/>
                    </a:cubicBezTo>
                    <a:cubicBezTo>
                      <a:pt x="6117" y="11185"/>
                      <a:pt x="5821" y="10500"/>
                      <a:pt x="5524" y="9815"/>
                    </a:cubicBezTo>
                    <a:lnTo>
                      <a:pt x="5067" y="8788"/>
                    </a:lnTo>
                    <a:cubicBezTo>
                      <a:pt x="4634" y="7784"/>
                      <a:pt x="4200" y="6780"/>
                      <a:pt x="3789" y="5798"/>
                    </a:cubicBezTo>
                    <a:lnTo>
                      <a:pt x="3538" y="5250"/>
                    </a:lnTo>
                    <a:cubicBezTo>
                      <a:pt x="3196" y="4429"/>
                      <a:pt x="2830" y="3584"/>
                      <a:pt x="2465" y="2762"/>
                    </a:cubicBezTo>
                    <a:cubicBezTo>
                      <a:pt x="2283" y="2329"/>
                      <a:pt x="2077" y="1872"/>
                      <a:pt x="1872" y="1438"/>
                    </a:cubicBezTo>
                    <a:cubicBezTo>
                      <a:pt x="1803" y="1301"/>
                      <a:pt x="1758" y="1187"/>
                      <a:pt x="1689" y="1050"/>
                    </a:cubicBezTo>
                    <a:cubicBezTo>
                      <a:pt x="1552" y="754"/>
                      <a:pt x="1415" y="480"/>
                      <a:pt x="1301" y="183"/>
                    </a:cubicBezTo>
                    <a:cubicBezTo>
                      <a:pt x="1278" y="137"/>
                      <a:pt x="1233" y="115"/>
                      <a:pt x="1187" y="115"/>
                    </a:cubicBezTo>
                    <a:lnTo>
                      <a:pt x="1119" y="115"/>
                    </a:lnTo>
                    <a:cubicBezTo>
                      <a:pt x="1096" y="137"/>
                      <a:pt x="1073" y="160"/>
                      <a:pt x="1050" y="206"/>
                    </a:cubicBezTo>
                    <a:cubicBezTo>
                      <a:pt x="1050" y="206"/>
                      <a:pt x="1050" y="229"/>
                      <a:pt x="1050" y="252"/>
                    </a:cubicBezTo>
                    <a:lnTo>
                      <a:pt x="1004" y="252"/>
                    </a:lnTo>
                    <a:cubicBezTo>
                      <a:pt x="936" y="252"/>
                      <a:pt x="867" y="229"/>
                      <a:pt x="799" y="229"/>
                    </a:cubicBezTo>
                    <a:cubicBezTo>
                      <a:pt x="753" y="229"/>
                      <a:pt x="731" y="229"/>
                      <a:pt x="685" y="206"/>
                    </a:cubicBezTo>
                    <a:lnTo>
                      <a:pt x="571" y="206"/>
                    </a:lnTo>
                    <a:cubicBezTo>
                      <a:pt x="548" y="206"/>
                      <a:pt x="502" y="183"/>
                      <a:pt x="457" y="183"/>
                    </a:cubicBezTo>
                    <a:cubicBezTo>
                      <a:pt x="411" y="160"/>
                      <a:pt x="365" y="115"/>
                      <a:pt x="342" y="92"/>
                    </a:cubicBezTo>
                    <a:cubicBezTo>
                      <a:pt x="297" y="69"/>
                      <a:pt x="274" y="46"/>
                      <a:pt x="251" y="23"/>
                    </a:cubicBezTo>
                    <a:cubicBezTo>
                      <a:pt x="206" y="0"/>
                      <a:pt x="183" y="0"/>
                      <a:pt x="160"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32" name="Google Shape;8058;p34">
                <a:extLst>
                  <a:ext uri="{FF2B5EF4-FFF2-40B4-BE49-F238E27FC236}">
                    <a16:creationId xmlns:a16="http://schemas.microsoft.com/office/drawing/2014/main" id="{EDE1B5DE-631C-20B9-E57F-0758213F41CF}"/>
                  </a:ext>
                </a:extLst>
              </p:cNvPr>
              <p:cNvSpPr/>
              <p:nvPr/>
            </p:nvSpPr>
            <p:spPr>
              <a:xfrm>
                <a:off x="731672" y="1127955"/>
                <a:ext cx="348327" cy="783791"/>
              </a:xfrm>
              <a:custGeom>
                <a:avLst/>
                <a:gdLst/>
                <a:ahLst/>
                <a:cxnLst/>
                <a:rect l="l" t="t" r="r" b="b"/>
                <a:pathLst>
                  <a:path w="6300" h="14176" extrusionOk="0">
                    <a:moveTo>
                      <a:pt x="137" y="1"/>
                    </a:moveTo>
                    <a:cubicBezTo>
                      <a:pt x="114" y="1"/>
                      <a:pt x="91" y="1"/>
                      <a:pt x="91" y="24"/>
                    </a:cubicBezTo>
                    <a:cubicBezTo>
                      <a:pt x="46" y="24"/>
                      <a:pt x="23" y="69"/>
                      <a:pt x="23" y="92"/>
                    </a:cubicBezTo>
                    <a:cubicBezTo>
                      <a:pt x="0" y="138"/>
                      <a:pt x="0" y="161"/>
                      <a:pt x="23" y="206"/>
                    </a:cubicBezTo>
                    <a:cubicBezTo>
                      <a:pt x="205" y="617"/>
                      <a:pt x="388" y="1051"/>
                      <a:pt x="548" y="1484"/>
                    </a:cubicBezTo>
                    <a:cubicBezTo>
                      <a:pt x="662" y="1713"/>
                      <a:pt x="753" y="1964"/>
                      <a:pt x="867" y="2192"/>
                    </a:cubicBezTo>
                    <a:cubicBezTo>
                      <a:pt x="959" y="2420"/>
                      <a:pt x="1073" y="2671"/>
                      <a:pt x="1164" y="2900"/>
                    </a:cubicBezTo>
                    <a:cubicBezTo>
                      <a:pt x="1621" y="3927"/>
                      <a:pt x="2054" y="4954"/>
                      <a:pt x="2511" y="5981"/>
                    </a:cubicBezTo>
                    <a:cubicBezTo>
                      <a:pt x="3401" y="8058"/>
                      <a:pt x="4291" y="10112"/>
                      <a:pt x="5204" y="12167"/>
                    </a:cubicBezTo>
                    <a:cubicBezTo>
                      <a:pt x="5296" y="12395"/>
                      <a:pt x="5387" y="12623"/>
                      <a:pt x="5501" y="12829"/>
                    </a:cubicBezTo>
                    <a:cubicBezTo>
                      <a:pt x="5592" y="13034"/>
                      <a:pt x="5684" y="13262"/>
                      <a:pt x="5775" y="13468"/>
                    </a:cubicBezTo>
                    <a:cubicBezTo>
                      <a:pt x="5843" y="13628"/>
                      <a:pt x="5912" y="13787"/>
                      <a:pt x="6003" y="13970"/>
                    </a:cubicBezTo>
                    <a:cubicBezTo>
                      <a:pt x="6003" y="13993"/>
                      <a:pt x="6026" y="14038"/>
                      <a:pt x="6049" y="14061"/>
                    </a:cubicBezTo>
                    <a:cubicBezTo>
                      <a:pt x="6049" y="14084"/>
                      <a:pt x="6072" y="14107"/>
                      <a:pt x="6094" y="14130"/>
                    </a:cubicBezTo>
                    <a:cubicBezTo>
                      <a:pt x="6117" y="14164"/>
                      <a:pt x="6146" y="14175"/>
                      <a:pt x="6174" y="14175"/>
                    </a:cubicBezTo>
                    <a:cubicBezTo>
                      <a:pt x="6203" y="14175"/>
                      <a:pt x="6231" y="14164"/>
                      <a:pt x="6254" y="14152"/>
                    </a:cubicBezTo>
                    <a:cubicBezTo>
                      <a:pt x="6300" y="14107"/>
                      <a:pt x="6300" y="14061"/>
                      <a:pt x="6300" y="14016"/>
                    </a:cubicBezTo>
                    <a:cubicBezTo>
                      <a:pt x="6277" y="13993"/>
                      <a:pt x="6277" y="13970"/>
                      <a:pt x="6277" y="13970"/>
                    </a:cubicBezTo>
                    <a:lnTo>
                      <a:pt x="6277" y="13947"/>
                    </a:lnTo>
                    <a:cubicBezTo>
                      <a:pt x="6254" y="13947"/>
                      <a:pt x="6254" y="13947"/>
                      <a:pt x="6254" y="13924"/>
                    </a:cubicBezTo>
                    <a:cubicBezTo>
                      <a:pt x="6209" y="13764"/>
                      <a:pt x="6140" y="13605"/>
                      <a:pt x="6072" y="13445"/>
                    </a:cubicBezTo>
                    <a:cubicBezTo>
                      <a:pt x="5980" y="13217"/>
                      <a:pt x="5866" y="13011"/>
                      <a:pt x="5775" y="12783"/>
                    </a:cubicBezTo>
                    <a:cubicBezTo>
                      <a:pt x="5592" y="12304"/>
                      <a:pt x="5364" y="11824"/>
                      <a:pt x="5159" y="11345"/>
                    </a:cubicBezTo>
                    <a:cubicBezTo>
                      <a:pt x="4725" y="10318"/>
                      <a:pt x="4291" y="9314"/>
                      <a:pt x="3858" y="8286"/>
                    </a:cubicBezTo>
                    <a:cubicBezTo>
                      <a:pt x="2944" y="6232"/>
                      <a:pt x="2077" y="4155"/>
                      <a:pt x="1164" y="2101"/>
                    </a:cubicBezTo>
                    <a:cubicBezTo>
                      <a:pt x="1004" y="1758"/>
                      <a:pt x="867" y="1393"/>
                      <a:pt x="708" y="1028"/>
                    </a:cubicBezTo>
                    <a:cubicBezTo>
                      <a:pt x="548" y="708"/>
                      <a:pt x="411" y="389"/>
                      <a:pt x="274" y="69"/>
                    </a:cubicBezTo>
                    <a:cubicBezTo>
                      <a:pt x="251" y="24"/>
                      <a:pt x="205" y="1"/>
                      <a:pt x="137"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33" name="Google Shape;8059;p34">
                <a:extLst>
                  <a:ext uri="{FF2B5EF4-FFF2-40B4-BE49-F238E27FC236}">
                    <a16:creationId xmlns:a16="http://schemas.microsoft.com/office/drawing/2014/main" id="{39A51A3B-BFAA-0A19-2738-26FD48A7BC49}"/>
                  </a:ext>
                </a:extLst>
              </p:cNvPr>
              <p:cNvSpPr/>
              <p:nvPr/>
            </p:nvSpPr>
            <p:spPr>
              <a:xfrm>
                <a:off x="740463" y="1090136"/>
                <a:ext cx="368563" cy="816578"/>
              </a:xfrm>
              <a:custGeom>
                <a:avLst/>
                <a:gdLst/>
                <a:ahLst/>
                <a:cxnLst/>
                <a:rect l="l" t="t" r="r" b="b"/>
                <a:pathLst>
                  <a:path w="6666" h="14769" extrusionOk="0">
                    <a:moveTo>
                      <a:pt x="571" y="0"/>
                    </a:moveTo>
                    <a:cubicBezTo>
                      <a:pt x="549" y="0"/>
                      <a:pt x="526" y="0"/>
                      <a:pt x="503" y="23"/>
                    </a:cubicBezTo>
                    <a:cubicBezTo>
                      <a:pt x="457" y="46"/>
                      <a:pt x="434" y="114"/>
                      <a:pt x="412" y="160"/>
                    </a:cubicBezTo>
                    <a:cubicBezTo>
                      <a:pt x="389" y="206"/>
                      <a:pt x="389" y="274"/>
                      <a:pt x="366" y="320"/>
                    </a:cubicBezTo>
                    <a:cubicBezTo>
                      <a:pt x="343" y="365"/>
                      <a:pt x="320" y="388"/>
                      <a:pt x="275" y="434"/>
                    </a:cubicBezTo>
                    <a:cubicBezTo>
                      <a:pt x="252" y="479"/>
                      <a:pt x="206" y="525"/>
                      <a:pt x="161" y="548"/>
                    </a:cubicBezTo>
                    <a:cubicBezTo>
                      <a:pt x="138" y="594"/>
                      <a:pt x="92" y="639"/>
                      <a:pt x="69" y="685"/>
                    </a:cubicBezTo>
                    <a:cubicBezTo>
                      <a:pt x="46" y="730"/>
                      <a:pt x="46" y="753"/>
                      <a:pt x="24" y="799"/>
                    </a:cubicBezTo>
                    <a:cubicBezTo>
                      <a:pt x="1" y="822"/>
                      <a:pt x="1" y="845"/>
                      <a:pt x="1" y="867"/>
                    </a:cubicBezTo>
                    <a:cubicBezTo>
                      <a:pt x="1" y="913"/>
                      <a:pt x="24" y="936"/>
                      <a:pt x="46" y="936"/>
                    </a:cubicBezTo>
                    <a:cubicBezTo>
                      <a:pt x="69" y="959"/>
                      <a:pt x="92" y="959"/>
                      <a:pt x="115" y="959"/>
                    </a:cubicBezTo>
                    <a:cubicBezTo>
                      <a:pt x="115" y="982"/>
                      <a:pt x="115" y="982"/>
                      <a:pt x="115" y="1004"/>
                    </a:cubicBezTo>
                    <a:cubicBezTo>
                      <a:pt x="115" y="1027"/>
                      <a:pt x="138" y="1073"/>
                      <a:pt x="138" y="1096"/>
                    </a:cubicBezTo>
                    <a:cubicBezTo>
                      <a:pt x="161" y="1210"/>
                      <a:pt x="183" y="1301"/>
                      <a:pt x="206" y="1415"/>
                    </a:cubicBezTo>
                    <a:cubicBezTo>
                      <a:pt x="252" y="1507"/>
                      <a:pt x="298" y="1621"/>
                      <a:pt x="320" y="1712"/>
                    </a:cubicBezTo>
                    <a:cubicBezTo>
                      <a:pt x="366" y="1803"/>
                      <a:pt x="412" y="1895"/>
                      <a:pt x="434" y="1963"/>
                    </a:cubicBezTo>
                    <a:cubicBezTo>
                      <a:pt x="457" y="2009"/>
                      <a:pt x="480" y="2032"/>
                      <a:pt x="503" y="2077"/>
                    </a:cubicBezTo>
                    <a:cubicBezTo>
                      <a:pt x="503" y="2100"/>
                      <a:pt x="526" y="2123"/>
                      <a:pt x="526" y="2146"/>
                    </a:cubicBezTo>
                    <a:cubicBezTo>
                      <a:pt x="549" y="2168"/>
                      <a:pt x="549" y="2191"/>
                      <a:pt x="571" y="2191"/>
                    </a:cubicBezTo>
                    <a:cubicBezTo>
                      <a:pt x="594" y="2237"/>
                      <a:pt x="617" y="2237"/>
                      <a:pt x="663" y="2237"/>
                    </a:cubicBezTo>
                    <a:cubicBezTo>
                      <a:pt x="686" y="2260"/>
                      <a:pt x="686" y="2260"/>
                      <a:pt x="708" y="2260"/>
                    </a:cubicBezTo>
                    <a:cubicBezTo>
                      <a:pt x="686" y="2283"/>
                      <a:pt x="686" y="2328"/>
                      <a:pt x="686" y="2374"/>
                    </a:cubicBezTo>
                    <a:cubicBezTo>
                      <a:pt x="708" y="2442"/>
                      <a:pt x="731" y="2511"/>
                      <a:pt x="754" y="2579"/>
                    </a:cubicBezTo>
                    <a:cubicBezTo>
                      <a:pt x="777" y="2648"/>
                      <a:pt x="800" y="2716"/>
                      <a:pt x="845" y="2785"/>
                    </a:cubicBezTo>
                    <a:cubicBezTo>
                      <a:pt x="868" y="2830"/>
                      <a:pt x="891" y="2899"/>
                      <a:pt x="914" y="2945"/>
                    </a:cubicBezTo>
                    <a:cubicBezTo>
                      <a:pt x="937" y="3036"/>
                      <a:pt x="982" y="3127"/>
                      <a:pt x="1028" y="3218"/>
                    </a:cubicBezTo>
                    <a:cubicBezTo>
                      <a:pt x="1119" y="3447"/>
                      <a:pt x="1211" y="3652"/>
                      <a:pt x="1302" y="3880"/>
                    </a:cubicBezTo>
                    <a:cubicBezTo>
                      <a:pt x="1462" y="4268"/>
                      <a:pt x="1644" y="4634"/>
                      <a:pt x="1827" y="5022"/>
                    </a:cubicBezTo>
                    <a:cubicBezTo>
                      <a:pt x="1895" y="5181"/>
                      <a:pt x="1964" y="5364"/>
                      <a:pt x="2055" y="5524"/>
                    </a:cubicBezTo>
                    <a:cubicBezTo>
                      <a:pt x="2055" y="5524"/>
                      <a:pt x="2055" y="5524"/>
                      <a:pt x="2078" y="5547"/>
                    </a:cubicBezTo>
                    <a:cubicBezTo>
                      <a:pt x="2124" y="5706"/>
                      <a:pt x="2192" y="5866"/>
                      <a:pt x="2261" y="6026"/>
                    </a:cubicBezTo>
                    <a:cubicBezTo>
                      <a:pt x="2306" y="6140"/>
                      <a:pt x="2352" y="6231"/>
                      <a:pt x="2397" y="6345"/>
                    </a:cubicBezTo>
                    <a:cubicBezTo>
                      <a:pt x="2420" y="6391"/>
                      <a:pt x="2443" y="6437"/>
                      <a:pt x="2443" y="6482"/>
                    </a:cubicBezTo>
                    <a:cubicBezTo>
                      <a:pt x="2466" y="6528"/>
                      <a:pt x="2489" y="6551"/>
                      <a:pt x="2489" y="6574"/>
                    </a:cubicBezTo>
                    <a:cubicBezTo>
                      <a:pt x="2489" y="6597"/>
                      <a:pt x="2512" y="6597"/>
                      <a:pt x="2512" y="6619"/>
                    </a:cubicBezTo>
                    <a:cubicBezTo>
                      <a:pt x="2512" y="6642"/>
                      <a:pt x="2534" y="6665"/>
                      <a:pt x="2557" y="6711"/>
                    </a:cubicBezTo>
                    <a:cubicBezTo>
                      <a:pt x="2580" y="6734"/>
                      <a:pt x="2603" y="6734"/>
                      <a:pt x="2649" y="6756"/>
                    </a:cubicBezTo>
                    <a:cubicBezTo>
                      <a:pt x="2671" y="6848"/>
                      <a:pt x="2717" y="6939"/>
                      <a:pt x="2763" y="7053"/>
                    </a:cubicBezTo>
                    <a:cubicBezTo>
                      <a:pt x="2831" y="7236"/>
                      <a:pt x="2900" y="7418"/>
                      <a:pt x="2991" y="7601"/>
                    </a:cubicBezTo>
                    <a:cubicBezTo>
                      <a:pt x="3151" y="8012"/>
                      <a:pt x="3333" y="8423"/>
                      <a:pt x="3516" y="8833"/>
                    </a:cubicBezTo>
                    <a:cubicBezTo>
                      <a:pt x="3653" y="9176"/>
                      <a:pt x="3835" y="9541"/>
                      <a:pt x="3995" y="9883"/>
                    </a:cubicBezTo>
                    <a:cubicBezTo>
                      <a:pt x="4018" y="10020"/>
                      <a:pt x="4064" y="10134"/>
                      <a:pt x="4109" y="10271"/>
                    </a:cubicBezTo>
                    <a:cubicBezTo>
                      <a:pt x="4132" y="10363"/>
                      <a:pt x="4178" y="10477"/>
                      <a:pt x="4223" y="10568"/>
                    </a:cubicBezTo>
                    <a:cubicBezTo>
                      <a:pt x="4292" y="10751"/>
                      <a:pt x="4383" y="10956"/>
                      <a:pt x="4452" y="11139"/>
                    </a:cubicBezTo>
                    <a:cubicBezTo>
                      <a:pt x="4612" y="11527"/>
                      <a:pt x="4794" y="11938"/>
                      <a:pt x="4954" y="12326"/>
                    </a:cubicBezTo>
                    <a:cubicBezTo>
                      <a:pt x="5022" y="12508"/>
                      <a:pt x="5091" y="12668"/>
                      <a:pt x="5182" y="12851"/>
                    </a:cubicBezTo>
                    <a:cubicBezTo>
                      <a:pt x="5205" y="12919"/>
                      <a:pt x="5251" y="13010"/>
                      <a:pt x="5296" y="13079"/>
                    </a:cubicBezTo>
                    <a:cubicBezTo>
                      <a:pt x="5319" y="13170"/>
                      <a:pt x="5365" y="13262"/>
                      <a:pt x="5433" y="13330"/>
                    </a:cubicBezTo>
                    <a:cubicBezTo>
                      <a:pt x="5433" y="13353"/>
                      <a:pt x="5433" y="13399"/>
                      <a:pt x="5433" y="13421"/>
                    </a:cubicBezTo>
                    <a:cubicBezTo>
                      <a:pt x="5433" y="13467"/>
                      <a:pt x="5456" y="13535"/>
                      <a:pt x="5479" y="13604"/>
                    </a:cubicBezTo>
                    <a:cubicBezTo>
                      <a:pt x="5502" y="13672"/>
                      <a:pt x="5525" y="13741"/>
                      <a:pt x="5547" y="13809"/>
                    </a:cubicBezTo>
                    <a:cubicBezTo>
                      <a:pt x="5593" y="13901"/>
                      <a:pt x="5639" y="13992"/>
                      <a:pt x="5684" y="14083"/>
                    </a:cubicBezTo>
                    <a:cubicBezTo>
                      <a:pt x="5730" y="14175"/>
                      <a:pt x="5753" y="14243"/>
                      <a:pt x="5798" y="14312"/>
                    </a:cubicBezTo>
                    <a:cubicBezTo>
                      <a:pt x="5798" y="14334"/>
                      <a:pt x="5821" y="14357"/>
                      <a:pt x="5821" y="14380"/>
                    </a:cubicBezTo>
                    <a:cubicBezTo>
                      <a:pt x="5844" y="14426"/>
                      <a:pt x="5867" y="14494"/>
                      <a:pt x="5890" y="14540"/>
                    </a:cubicBezTo>
                    <a:cubicBezTo>
                      <a:pt x="5935" y="14585"/>
                      <a:pt x="5958" y="14654"/>
                      <a:pt x="6004" y="14700"/>
                    </a:cubicBezTo>
                    <a:cubicBezTo>
                      <a:pt x="6050" y="14722"/>
                      <a:pt x="6072" y="14745"/>
                      <a:pt x="6118" y="14768"/>
                    </a:cubicBezTo>
                    <a:lnTo>
                      <a:pt x="6255" y="14768"/>
                    </a:lnTo>
                    <a:cubicBezTo>
                      <a:pt x="6278" y="14745"/>
                      <a:pt x="6301" y="14745"/>
                      <a:pt x="6301" y="14745"/>
                    </a:cubicBezTo>
                    <a:cubicBezTo>
                      <a:pt x="6323" y="14745"/>
                      <a:pt x="6346" y="14722"/>
                      <a:pt x="6346" y="14722"/>
                    </a:cubicBezTo>
                    <a:lnTo>
                      <a:pt x="6415" y="14722"/>
                    </a:lnTo>
                    <a:cubicBezTo>
                      <a:pt x="6438" y="14722"/>
                      <a:pt x="6483" y="14722"/>
                      <a:pt x="6506" y="14700"/>
                    </a:cubicBezTo>
                    <a:cubicBezTo>
                      <a:pt x="6529" y="14700"/>
                      <a:pt x="6575" y="14654"/>
                      <a:pt x="6597" y="14631"/>
                    </a:cubicBezTo>
                    <a:cubicBezTo>
                      <a:pt x="6597" y="14608"/>
                      <a:pt x="6620" y="14585"/>
                      <a:pt x="6620" y="14563"/>
                    </a:cubicBezTo>
                    <a:cubicBezTo>
                      <a:pt x="6643" y="14517"/>
                      <a:pt x="6643" y="14471"/>
                      <a:pt x="6643" y="14448"/>
                    </a:cubicBezTo>
                    <a:cubicBezTo>
                      <a:pt x="6643" y="14426"/>
                      <a:pt x="6643" y="14403"/>
                      <a:pt x="6643" y="14380"/>
                    </a:cubicBezTo>
                    <a:cubicBezTo>
                      <a:pt x="6666" y="14357"/>
                      <a:pt x="6666" y="14334"/>
                      <a:pt x="6666" y="14312"/>
                    </a:cubicBezTo>
                    <a:cubicBezTo>
                      <a:pt x="6666" y="14289"/>
                      <a:pt x="6666" y="14266"/>
                      <a:pt x="6643" y="14220"/>
                    </a:cubicBezTo>
                    <a:cubicBezTo>
                      <a:pt x="6643" y="14197"/>
                      <a:pt x="6643" y="14197"/>
                      <a:pt x="6620" y="14175"/>
                    </a:cubicBezTo>
                    <a:cubicBezTo>
                      <a:pt x="6620" y="14152"/>
                      <a:pt x="6620" y="14129"/>
                      <a:pt x="6597" y="14106"/>
                    </a:cubicBezTo>
                    <a:cubicBezTo>
                      <a:pt x="6575" y="14015"/>
                      <a:pt x="6552" y="13946"/>
                      <a:pt x="6529" y="13878"/>
                    </a:cubicBezTo>
                    <a:cubicBezTo>
                      <a:pt x="6506" y="13832"/>
                      <a:pt x="6460" y="13764"/>
                      <a:pt x="6415" y="13718"/>
                    </a:cubicBezTo>
                    <a:cubicBezTo>
                      <a:pt x="6415" y="13695"/>
                      <a:pt x="6392" y="13695"/>
                      <a:pt x="6392" y="13672"/>
                    </a:cubicBezTo>
                    <a:cubicBezTo>
                      <a:pt x="6369" y="13650"/>
                      <a:pt x="6369" y="13604"/>
                      <a:pt x="6346" y="13558"/>
                    </a:cubicBezTo>
                    <a:cubicBezTo>
                      <a:pt x="6301" y="13467"/>
                      <a:pt x="6255" y="13376"/>
                      <a:pt x="6209" y="13262"/>
                    </a:cubicBezTo>
                    <a:cubicBezTo>
                      <a:pt x="6141" y="13079"/>
                      <a:pt x="6072" y="12896"/>
                      <a:pt x="6004" y="12714"/>
                    </a:cubicBezTo>
                    <a:cubicBezTo>
                      <a:pt x="5981" y="12668"/>
                      <a:pt x="5958" y="12600"/>
                      <a:pt x="5913" y="12554"/>
                    </a:cubicBezTo>
                    <a:cubicBezTo>
                      <a:pt x="5913" y="12508"/>
                      <a:pt x="5890" y="12463"/>
                      <a:pt x="5867" y="12417"/>
                    </a:cubicBezTo>
                    <a:cubicBezTo>
                      <a:pt x="5844" y="12371"/>
                      <a:pt x="5821" y="12326"/>
                      <a:pt x="5821" y="12280"/>
                    </a:cubicBezTo>
                    <a:cubicBezTo>
                      <a:pt x="5776" y="12212"/>
                      <a:pt x="5753" y="12143"/>
                      <a:pt x="5730" y="12075"/>
                    </a:cubicBezTo>
                    <a:cubicBezTo>
                      <a:pt x="5684" y="11938"/>
                      <a:pt x="5616" y="11801"/>
                      <a:pt x="5570" y="11664"/>
                    </a:cubicBezTo>
                    <a:cubicBezTo>
                      <a:pt x="5456" y="11367"/>
                      <a:pt x="5342" y="11093"/>
                      <a:pt x="5228" y="10796"/>
                    </a:cubicBezTo>
                    <a:cubicBezTo>
                      <a:pt x="5205" y="10728"/>
                      <a:pt x="5182" y="10682"/>
                      <a:pt x="5159" y="10614"/>
                    </a:cubicBezTo>
                    <a:cubicBezTo>
                      <a:pt x="5159" y="10637"/>
                      <a:pt x="5159" y="10659"/>
                      <a:pt x="5159" y="10659"/>
                    </a:cubicBezTo>
                    <a:cubicBezTo>
                      <a:pt x="5137" y="10614"/>
                      <a:pt x="5114" y="10545"/>
                      <a:pt x="5091" y="10477"/>
                    </a:cubicBezTo>
                    <a:cubicBezTo>
                      <a:pt x="5068" y="10408"/>
                      <a:pt x="5045" y="10340"/>
                      <a:pt x="5022" y="10271"/>
                    </a:cubicBezTo>
                    <a:cubicBezTo>
                      <a:pt x="5000" y="10249"/>
                      <a:pt x="4977" y="10226"/>
                      <a:pt x="4954" y="10203"/>
                    </a:cubicBezTo>
                    <a:cubicBezTo>
                      <a:pt x="4954" y="10180"/>
                      <a:pt x="4954" y="10180"/>
                      <a:pt x="4954" y="10157"/>
                    </a:cubicBezTo>
                    <a:cubicBezTo>
                      <a:pt x="4931" y="10089"/>
                      <a:pt x="4908" y="10020"/>
                      <a:pt x="4885" y="9975"/>
                    </a:cubicBezTo>
                    <a:cubicBezTo>
                      <a:pt x="4863" y="9929"/>
                      <a:pt x="4840" y="9861"/>
                      <a:pt x="4817" y="9815"/>
                    </a:cubicBezTo>
                    <a:cubicBezTo>
                      <a:pt x="4794" y="9724"/>
                      <a:pt x="4748" y="9632"/>
                      <a:pt x="4703" y="9541"/>
                    </a:cubicBezTo>
                    <a:cubicBezTo>
                      <a:pt x="4634" y="9358"/>
                      <a:pt x="4543" y="9153"/>
                      <a:pt x="4452" y="8970"/>
                    </a:cubicBezTo>
                    <a:cubicBezTo>
                      <a:pt x="4269" y="8560"/>
                      <a:pt x="4087" y="8149"/>
                      <a:pt x="3904" y="7738"/>
                    </a:cubicBezTo>
                    <a:cubicBezTo>
                      <a:pt x="3813" y="7532"/>
                      <a:pt x="3721" y="7327"/>
                      <a:pt x="3630" y="7099"/>
                    </a:cubicBezTo>
                    <a:cubicBezTo>
                      <a:pt x="3630" y="7053"/>
                      <a:pt x="3607" y="7007"/>
                      <a:pt x="3584" y="6985"/>
                    </a:cubicBezTo>
                    <a:cubicBezTo>
                      <a:pt x="3562" y="6962"/>
                      <a:pt x="3562" y="6939"/>
                      <a:pt x="3539" y="6916"/>
                    </a:cubicBezTo>
                    <a:lnTo>
                      <a:pt x="3516" y="6916"/>
                    </a:lnTo>
                    <a:cubicBezTo>
                      <a:pt x="3493" y="6848"/>
                      <a:pt x="3470" y="6802"/>
                      <a:pt x="3447" y="6756"/>
                    </a:cubicBezTo>
                    <a:cubicBezTo>
                      <a:pt x="3470" y="6711"/>
                      <a:pt x="3470" y="6688"/>
                      <a:pt x="3470" y="6642"/>
                    </a:cubicBezTo>
                    <a:cubicBezTo>
                      <a:pt x="3425" y="6551"/>
                      <a:pt x="3402" y="6460"/>
                      <a:pt x="3356" y="6368"/>
                    </a:cubicBezTo>
                    <a:lnTo>
                      <a:pt x="3265" y="6186"/>
                    </a:lnTo>
                    <a:cubicBezTo>
                      <a:pt x="3219" y="6094"/>
                      <a:pt x="3174" y="6003"/>
                      <a:pt x="3128" y="5889"/>
                    </a:cubicBezTo>
                    <a:cubicBezTo>
                      <a:pt x="3082" y="5798"/>
                      <a:pt x="3037" y="5706"/>
                      <a:pt x="2968" y="5615"/>
                    </a:cubicBezTo>
                    <a:cubicBezTo>
                      <a:pt x="2968" y="5569"/>
                      <a:pt x="2945" y="5547"/>
                      <a:pt x="2922" y="5501"/>
                    </a:cubicBezTo>
                    <a:cubicBezTo>
                      <a:pt x="2808" y="5227"/>
                      <a:pt x="2694" y="4953"/>
                      <a:pt x="2580" y="4679"/>
                    </a:cubicBezTo>
                    <a:cubicBezTo>
                      <a:pt x="2443" y="4383"/>
                      <a:pt x="2306" y="4063"/>
                      <a:pt x="2192" y="3743"/>
                    </a:cubicBezTo>
                    <a:cubicBezTo>
                      <a:pt x="2169" y="3721"/>
                      <a:pt x="2169" y="3675"/>
                      <a:pt x="2146" y="3652"/>
                    </a:cubicBezTo>
                    <a:cubicBezTo>
                      <a:pt x="2146" y="3629"/>
                      <a:pt x="2124" y="3606"/>
                      <a:pt x="2124" y="3606"/>
                    </a:cubicBezTo>
                    <a:cubicBezTo>
                      <a:pt x="2101" y="3561"/>
                      <a:pt x="2101" y="3561"/>
                      <a:pt x="2055" y="3538"/>
                    </a:cubicBezTo>
                    <a:lnTo>
                      <a:pt x="2032" y="3538"/>
                    </a:lnTo>
                    <a:cubicBezTo>
                      <a:pt x="2009" y="3447"/>
                      <a:pt x="1964" y="3378"/>
                      <a:pt x="1941" y="3287"/>
                    </a:cubicBezTo>
                    <a:cubicBezTo>
                      <a:pt x="1895" y="3196"/>
                      <a:pt x="1850" y="3104"/>
                      <a:pt x="1827" y="2990"/>
                    </a:cubicBezTo>
                    <a:cubicBezTo>
                      <a:pt x="1781" y="2899"/>
                      <a:pt x="1758" y="2808"/>
                      <a:pt x="1713" y="2716"/>
                    </a:cubicBezTo>
                    <a:cubicBezTo>
                      <a:pt x="1621" y="2534"/>
                      <a:pt x="1553" y="2328"/>
                      <a:pt x="1462" y="2123"/>
                    </a:cubicBezTo>
                    <a:cubicBezTo>
                      <a:pt x="1393" y="1940"/>
                      <a:pt x="1348" y="1780"/>
                      <a:pt x="1279" y="1598"/>
                    </a:cubicBezTo>
                    <a:cubicBezTo>
                      <a:pt x="1188" y="1438"/>
                      <a:pt x="1119" y="1255"/>
                      <a:pt x="1051" y="1096"/>
                    </a:cubicBezTo>
                    <a:cubicBezTo>
                      <a:pt x="1028" y="1050"/>
                      <a:pt x="1005" y="1004"/>
                      <a:pt x="982" y="959"/>
                    </a:cubicBezTo>
                    <a:cubicBezTo>
                      <a:pt x="937" y="867"/>
                      <a:pt x="914" y="776"/>
                      <a:pt x="868" y="685"/>
                    </a:cubicBezTo>
                    <a:cubicBezTo>
                      <a:pt x="868" y="639"/>
                      <a:pt x="845" y="616"/>
                      <a:pt x="823" y="571"/>
                    </a:cubicBezTo>
                    <a:cubicBezTo>
                      <a:pt x="800" y="571"/>
                      <a:pt x="800" y="548"/>
                      <a:pt x="777" y="548"/>
                    </a:cubicBezTo>
                    <a:cubicBezTo>
                      <a:pt x="777" y="525"/>
                      <a:pt x="754" y="525"/>
                      <a:pt x="754" y="525"/>
                    </a:cubicBezTo>
                    <a:lnTo>
                      <a:pt x="731" y="525"/>
                    </a:lnTo>
                    <a:cubicBezTo>
                      <a:pt x="731" y="457"/>
                      <a:pt x="731" y="388"/>
                      <a:pt x="708" y="342"/>
                    </a:cubicBezTo>
                    <a:lnTo>
                      <a:pt x="708" y="183"/>
                    </a:lnTo>
                    <a:cubicBezTo>
                      <a:pt x="708" y="160"/>
                      <a:pt x="686" y="137"/>
                      <a:pt x="686" y="91"/>
                    </a:cubicBezTo>
                    <a:cubicBezTo>
                      <a:pt x="686" y="69"/>
                      <a:pt x="663" y="46"/>
                      <a:pt x="640" y="23"/>
                    </a:cubicBezTo>
                    <a:cubicBezTo>
                      <a:pt x="617" y="0"/>
                      <a:pt x="594" y="0"/>
                      <a:pt x="571"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34" name="Google Shape;8060;p34">
                <a:extLst>
                  <a:ext uri="{FF2B5EF4-FFF2-40B4-BE49-F238E27FC236}">
                    <a16:creationId xmlns:a16="http://schemas.microsoft.com/office/drawing/2014/main" id="{65EE762B-563A-459B-D759-57B9177DEF55}"/>
                  </a:ext>
                </a:extLst>
              </p:cNvPr>
              <p:cNvSpPr/>
              <p:nvPr/>
            </p:nvSpPr>
            <p:spPr>
              <a:xfrm>
                <a:off x="768219" y="1308424"/>
                <a:ext cx="208333" cy="463551"/>
              </a:xfrm>
              <a:custGeom>
                <a:avLst/>
                <a:gdLst/>
                <a:ahLst/>
                <a:cxnLst/>
                <a:rect l="l" t="t" r="r" b="b"/>
                <a:pathLst>
                  <a:path w="3768" h="8384" extrusionOk="0">
                    <a:moveTo>
                      <a:pt x="47" y="1"/>
                    </a:moveTo>
                    <a:cubicBezTo>
                      <a:pt x="24" y="24"/>
                      <a:pt x="1" y="46"/>
                      <a:pt x="24" y="69"/>
                    </a:cubicBezTo>
                    <a:cubicBezTo>
                      <a:pt x="69" y="206"/>
                      <a:pt x="115" y="320"/>
                      <a:pt x="184" y="435"/>
                    </a:cubicBezTo>
                    <a:cubicBezTo>
                      <a:pt x="229" y="571"/>
                      <a:pt x="275" y="686"/>
                      <a:pt x="321" y="800"/>
                    </a:cubicBezTo>
                    <a:cubicBezTo>
                      <a:pt x="435" y="1074"/>
                      <a:pt x="549" y="1325"/>
                      <a:pt x="640" y="1599"/>
                    </a:cubicBezTo>
                    <a:cubicBezTo>
                      <a:pt x="846" y="2101"/>
                      <a:pt x="1051" y="2603"/>
                      <a:pt x="1256" y="3105"/>
                    </a:cubicBezTo>
                    <a:cubicBezTo>
                      <a:pt x="1667" y="4087"/>
                      <a:pt x="2078" y="5068"/>
                      <a:pt x="2512" y="6050"/>
                    </a:cubicBezTo>
                    <a:cubicBezTo>
                      <a:pt x="2649" y="6392"/>
                      <a:pt x="2808" y="6757"/>
                      <a:pt x="2968" y="7122"/>
                    </a:cubicBezTo>
                    <a:cubicBezTo>
                      <a:pt x="3037" y="7328"/>
                      <a:pt x="3128" y="7533"/>
                      <a:pt x="3219" y="7739"/>
                    </a:cubicBezTo>
                    <a:cubicBezTo>
                      <a:pt x="3288" y="7921"/>
                      <a:pt x="3379" y="8127"/>
                      <a:pt x="3470" y="8309"/>
                    </a:cubicBezTo>
                    <a:cubicBezTo>
                      <a:pt x="3508" y="8347"/>
                      <a:pt x="3560" y="8384"/>
                      <a:pt x="3603" y="8384"/>
                    </a:cubicBezTo>
                    <a:cubicBezTo>
                      <a:pt x="3613" y="8384"/>
                      <a:pt x="3622" y="8382"/>
                      <a:pt x="3630" y="8378"/>
                    </a:cubicBezTo>
                    <a:cubicBezTo>
                      <a:pt x="3676" y="8378"/>
                      <a:pt x="3721" y="8332"/>
                      <a:pt x="3744" y="8309"/>
                    </a:cubicBezTo>
                    <a:cubicBezTo>
                      <a:pt x="3744" y="8286"/>
                      <a:pt x="3767" y="8241"/>
                      <a:pt x="3744" y="8195"/>
                    </a:cubicBezTo>
                    <a:cubicBezTo>
                      <a:pt x="3676" y="7944"/>
                      <a:pt x="3562" y="7716"/>
                      <a:pt x="3470" y="7488"/>
                    </a:cubicBezTo>
                    <a:cubicBezTo>
                      <a:pt x="3356" y="7236"/>
                      <a:pt x="3242" y="6985"/>
                      <a:pt x="3128" y="6734"/>
                    </a:cubicBezTo>
                    <a:cubicBezTo>
                      <a:pt x="2923" y="6301"/>
                      <a:pt x="2740" y="5867"/>
                      <a:pt x="2535" y="5433"/>
                    </a:cubicBezTo>
                    <a:cubicBezTo>
                      <a:pt x="2329" y="4931"/>
                      <a:pt x="2101" y="4406"/>
                      <a:pt x="1873" y="3904"/>
                    </a:cubicBezTo>
                    <a:cubicBezTo>
                      <a:pt x="1644" y="3425"/>
                      <a:pt x="1439" y="2945"/>
                      <a:pt x="1211" y="2466"/>
                    </a:cubicBezTo>
                    <a:cubicBezTo>
                      <a:pt x="1119" y="2261"/>
                      <a:pt x="1028" y="2078"/>
                      <a:pt x="937" y="1873"/>
                    </a:cubicBezTo>
                    <a:cubicBezTo>
                      <a:pt x="846" y="1667"/>
                      <a:pt x="754" y="1462"/>
                      <a:pt x="663" y="1256"/>
                    </a:cubicBezTo>
                    <a:cubicBezTo>
                      <a:pt x="572" y="1051"/>
                      <a:pt x="480" y="845"/>
                      <a:pt x="366" y="640"/>
                    </a:cubicBezTo>
                    <a:cubicBezTo>
                      <a:pt x="275" y="435"/>
                      <a:pt x="184" y="229"/>
                      <a:pt x="115" y="24"/>
                    </a:cubicBezTo>
                    <a:cubicBezTo>
                      <a:pt x="92" y="1"/>
                      <a:pt x="69" y="1"/>
                      <a:pt x="6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35" name="Google Shape;8061;p34">
                <a:extLst>
                  <a:ext uri="{FF2B5EF4-FFF2-40B4-BE49-F238E27FC236}">
                    <a16:creationId xmlns:a16="http://schemas.microsoft.com/office/drawing/2014/main" id="{FD5FF6CB-19CF-FCE7-87DE-49E9BB41BBCE}"/>
                  </a:ext>
                </a:extLst>
              </p:cNvPr>
              <p:cNvSpPr/>
              <p:nvPr/>
            </p:nvSpPr>
            <p:spPr>
              <a:xfrm>
                <a:off x="977716" y="1798133"/>
                <a:ext cx="37929" cy="66901"/>
              </a:xfrm>
              <a:custGeom>
                <a:avLst/>
                <a:gdLst/>
                <a:ahLst/>
                <a:cxnLst/>
                <a:rect l="l" t="t" r="r" b="b"/>
                <a:pathLst>
                  <a:path w="686" h="1210" extrusionOk="0">
                    <a:moveTo>
                      <a:pt x="92" y="0"/>
                    </a:moveTo>
                    <a:cubicBezTo>
                      <a:pt x="47" y="23"/>
                      <a:pt x="24" y="46"/>
                      <a:pt x="24" y="91"/>
                    </a:cubicBezTo>
                    <a:cubicBezTo>
                      <a:pt x="1" y="114"/>
                      <a:pt x="24" y="160"/>
                      <a:pt x="24" y="183"/>
                    </a:cubicBezTo>
                    <a:cubicBezTo>
                      <a:pt x="115" y="342"/>
                      <a:pt x="184" y="525"/>
                      <a:pt x="252" y="685"/>
                    </a:cubicBezTo>
                    <a:cubicBezTo>
                      <a:pt x="275" y="776"/>
                      <a:pt x="321" y="845"/>
                      <a:pt x="343" y="936"/>
                    </a:cubicBezTo>
                    <a:cubicBezTo>
                      <a:pt x="366" y="982"/>
                      <a:pt x="366" y="1004"/>
                      <a:pt x="389" y="1050"/>
                    </a:cubicBezTo>
                    <a:cubicBezTo>
                      <a:pt x="412" y="1096"/>
                      <a:pt x="435" y="1141"/>
                      <a:pt x="457" y="1164"/>
                    </a:cubicBezTo>
                    <a:cubicBezTo>
                      <a:pt x="503" y="1210"/>
                      <a:pt x="549" y="1210"/>
                      <a:pt x="594" y="1210"/>
                    </a:cubicBezTo>
                    <a:cubicBezTo>
                      <a:pt x="640" y="1187"/>
                      <a:pt x="686" y="1141"/>
                      <a:pt x="686" y="1096"/>
                    </a:cubicBezTo>
                    <a:cubicBezTo>
                      <a:pt x="686" y="1050"/>
                      <a:pt x="686" y="1004"/>
                      <a:pt x="663" y="982"/>
                    </a:cubicBezTo>
                    <a:cubicBezTo>
                      <a:pt x="640" y="936"/>
                      <a:pt x="640" y="890"/>
                      <a:pt x="617" y="867"/>
                    </a:cubicBezTo>
                    <a:cubicBezTo>
                      <a:pt x="572" y="776"/>
                      <a:pt x="526" y="685"/>
                      <a:pt x="480" y="594"/>
                    </a:cubicBezTo>
                    <a:cubicBezTo>
                      <a:pt x="412" y="411"/>
                      <a:pt x="343" y="251"/>
                      <a:pt x="252" y="69"/>
                    </a:cubicBezTo>
                    <a:cubicBezTo>
                      <a:pt x="229" y="23"/>
                      <a:pt x="184" y="0"/>
                      <a:pt x="138"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36" name="Google Shape;8062;p34">
                <a:extLst>
                  <a:ext uri="{FF2B5EF4-FFF2-40B4-BE49-F238E27FC236}">
                    <a16:creationId xmlns:a16="http://schemas.microsoft.com/office/drawing/2014/main" id="{3E0C12FA-6C6F-13AD-BBDE-06F8431489BA}"/>
                  </a:ext>
                </a:extLst>
              </p:cNvPr>
              <p:cNvSpPr/>
              <p:nvPr/>
            </p:nvSpPr>
            <p:spPr>
              <a:xfrm>
                <a:off x="1073645" y="1877641"/>
                <a:ext cx="95983" cy="119924"/>
              </a:xfrm>
              <a:custGeom>
                <a:avLst/>
                <a:gdLst/>
                <a:ahLst/>
                <a:cxnLst/>
                <a:rect l="l" t="t" r="r" b="b"/>
                <a:pathLst>
                  <a:path w="1736" h="2169" extrusionOk="0">
                    <a:moveTo>
                      <a:pt x="1028" y="0"/>
                    </a:moveTo>
                    <a:cubicBezTo>
                      <a:pt x="959" y="0"/>
                      <a:pt x="891" y="23"/>
                      <a:pt x="868" y="69"/>
                    </a:cubicBezTo>
                    <a:cubicBezTo>
                      <a:pt x="845" y="91"/>
                      <a:pt x="822" y="114"/>
                      <a:pt x="800" y="137"/>
                    </a:cubicBezTo>
                    <a:cubicBezTo>
                      <a:pt x="800" y="160"/>
                      <a:pt x="800" y="160"/>
                      <a:pt x="800" y="160"/>
                    </a:cubicBezTo>
                    <a:cubicBezTo>
                      <a:pt x="777" y="183"/>
                      <a:pt x="754" y="205"/>
                      <a:pt x="731" y="228"/>
                    </a:cubicBezTo>
                    <a:cubicBezTo>
                      <a:pt x="685" y="251"/>
                      <a:pt x="640" y="297"/>
                      <a:pt x="594" y="320"/>
                    </a:cubicBezTo>
                    <a:cubicBezTo>
                      <a:pt x="526" y="342"/>
                      <a:pt x="457" y="411"/>
                      <a:pt x="412" y="457"/>
                    </a:cubicBezTo>
                    <a:cubicBezTo>
                      <a:pt x="366" y="479"/>
                      <a:pt x="343" y="525"/>
                      <a:pt x="320" y="548"/>
                    </a:cubicBezTo>
                    <a:cubicBezTo>
                      <a:pt x="297" y="571"/>
                      <a:pt x="297" y="593"/>
                      <a:pt x="275" y="616"/>
                    </a:cubicBezTo>
                    <a:cubicBezTo>
                      <a:pt x="229" y="616"/>
                      <a:pt x="183" y="593"/>
                      <a:pt x="138" y="593"/>
                    </a:cubicBezTo>
                    <a:cubicBezTo>
                      <a:pt x="126" y="588"/>
                      <a:pt x="113" y="585"/>
                      <a:pt x="101" y="585"/>
                    </a:cubicBezTo>
                    <a:cubicBezTo>
                      <a:pt x="62" y="585"/>
                      <a:pt x="24" y="611"/>
                      <a:pt x="24" y="662"/>
                    </a:cubicBezTo>
                    <a:cubicBezTo>
                      <a:pt x="1" y="708"/>
                      <a:pt x="24" y="776"/>
                      <a:pt x="92" y="776"/>
                    </a:cubicBezTo>
                    <a:cubicBezTo>
                      <a:pt x="115" y="799"/>
                      <a:pt x="138" y="799"/>
                      <a:pt x="183" y="822"/>
                    </a:cubicBezTo>
                    <a:cubicBezTo>
                      <a:pt x="229" y="845"/>
                      <a:pt x="275" y="867"/>
                      <a:pt x="297" y="890"/>
                    </a:cubicBezTo>
                    <a:cubicBezTo>
                      <a:pt x="320" y="913"/>
                      <a:pt x="343" y="913"/>
                      <a:pt x="343" y="936"/>
                    </a:cubicBezTo>
                    <a:cubicBezTo>
                      <a:pt x="434" y="1004"/>
                      <a:pt x="503" y="1096"/>
                      <a:pt x="571" y="1164"/>
                    </a:cubicBezTo>
                    <a:cubicBezTo>
                      <a:pt x="617" y="1233"/>
                      <a:pt x="640" y="1278"/>
                      <a:pt x="685" y="1324"/>
                    </a:cubicBezTo>
                    <a:cubicBezTo>
                      <a:pt x="727" y="1387"/>
                      <a:pt x="769" y="1449"/>
                      <a:pt x="793" y="1530"/>
                    </a:cubicBezTo>
                    <a:lnTo>
                      <a:pt x="793" y="1530"/>
                    </a:lnTo>
                    <a:cubicBezTo>
                      <a:pt x="787" y="1516"/>
                      <a:pt x="777" y="1507"/>
                      <a:pt x="777" y="1507"/>
                    </a:cubicBezTo>
                    <a:lnTo>
                      <a:pt x="777" y="1507"/>
                    </a:lnTo>
                    <a:cubicBezTo>
                      <a:pt x="822" y="1621"/>
                      <a:pt x="868" y="1758"/>
                      <a:pt x="891" y="1872"/>
                    </a:cubicBezTo>
                    <a:cubicBezTo>
                      <a:pt x="891" y="1917"/>
                      <a:pt x="891" y="1940"/>
                      <a:pt x="891" y="1963"/>
                    </a:cubicBezTo>
                    <a:cubicBezTo>
                      <a:pt x="891" y="1986"/>
                      <a:pt x="891" y="2054"/>
                      <a:pt x="914" y="2077"/>
                    </a:cubicBezTo>
                    <a:cubicBezTo>
                      <a:pt x="914" y="2100"/>
                      <a:pt x="937" y="2146"/>
                      <a:pt x="959" y="2146"/>
                    </a:cubicBezTo>
                    <a:cubicBezTo>
                      <a:pt x="982" y="2168"/>
                      <a:pt x="1028" y="2168"/>
                      <a:pt x="1051" y="2168"/>
                    </a:cubicBezTo>
                    <a:cubicBezTo>
                      <a:pt x="1165" y="2146"/>
                      <a:pt x="1165" y="2031"/>
                      <a:pt x="1165" y="1940"/>
                    </a:cubicBezTo>
                    <a:cubicBezTo>
                      <a:pt x="1165" y="1895"/>
                      <a:pt x="1165" y="1826"/>
                      <a:pt x="1165" y="1780"/>
                    </a:cubicBezTo>
                    <a:lnTo>
                      <a:pt x="1188" y="1780"/>
                    </a:lnTo>
                    <a:cubicBezTo>
                      <a:pt x="1200" y="1787"/>
                      <a:pt x="1215" y="1789"/>
                      <a:pt x="1232" y="1789"/>
                    </a:cubicBezTo>
                    <a:cubicBezTo>
                      <a:pt x="1279" y="1789"/>
                      <a:pt x="1337" y="1768"/>
                      <a:pt x="1370" y="1735"/>
                    </a:cubicBezTo>
                    <a:cubicBezTo>
                      <a:pt x="1416" y="1689"/>
                      <a:pt x="1416" y="1643"/>
                      <a:pt x="1439" y="1598"/>
                    </a:cubicBezTo>
                    <a:cubicBezTo>
                      <a:pt x="1462" y="1552"/>
                      <a:pt x="1484" y="1529"/>
                      <a:pt x="1507" y="1484"/>
                    </a:cubicBezTo>
                    <a:cubicBezTo>
                      <a:pt x="1553" y="1392"/>
                      <a:pt x="1598" y="1301"/>
                      <a:pt x="1644" y="1187"/>
                    </a:cubicBezTo>
                    <a:cubicBezTo>
                      <a:pt x="1667" y="1141"/>
                      <a:pt x="1690" y="1096"/>
                      <a:pt x="1690" y="1050"/>
                    </a:cubicBezTo>
                    <a:cubicBezTo>
                      <a:pt x="1713" y="982"/>
                      <a:pt x="1713" y="936"/>
                      <a:pt x="1735" y="867"/>
                    </a:cubicBezTo>
                    <a:cubicBezTo>
                      <a:pt x="1735" y="822"/>
                      <a:pt x="1735" y="776"/>
                      <a:pt x="1735" y="730"/>
                    </a:cubicBezTo>
                    <a:cubicBezTo>
                      <a:pt x="1713" y="685"/>
                      <a:pt x="1713" y="662"/>
                      <a:pt x="1713" y="616"/>
                    </a:cubicBezTo>
                    <a:cubicBezTo>
                      <a:pt x="1690" y="593"/>
                      <a:pt x="1690" y="571"/>
                      <a:pt x="1690" y="548"/>
                    </a:cubicBezTo>
                    <a:cubicBezTo>
                      <a:pt x="1667" y="479"/>
                      <a:pt x="1644" y="434"/>
                      <a:pt x="1621" y="388"/>
                    </a:cubicBezTo>
                    <a:cubicBezTo>
                      <a:pt x="1598" y="365"/>
                      <a:pt x="1576" y="320"/>
                      <a:pt x="1530" y="274"/>
                    </a:cubicBezTo>
                    <a:cubicBezTo>
                      <a:pt x="1507" y="228"/>
                      <a:pt x="1462" y="205"/>
                      <a:pt x="1416" y="183"/>
                    </a:cubicBezTo>
                    <a:cubicBezTo>
                      <a:pt x="1370" y="160"/>
                      <a:pt x="1347" y="137"/>
                      <a:pt x="1302" y="114"/>
                    </a:cubicBezTo>
                    <a:cubicBezTo>
                      <a:pt x="1279" y="91"/>
                      <a:pt x="1233" y="69"/>
                      <a:pt x="1210" y="46"/>
                    </a:cubicBezTo>
                    <a:cubicBezTo>
                      <a:pt x="1165" y="46"/>
                      <a:pt x="1142" y="23"/>
                      <a:pt x="1119" y="23"/>
                    </a:cubicBezTo>
                    <a:cubicBezTo>
                      <a:pt x="1096" y="0"/>
                      <a:pt x="1051" y="0"/>
                      <a:pt x="1028"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37" name="Google Shape;8063;p34">
                <a:extLst>
                  <a:ext uri="{FF2B5EF4-FFF2-40B4-BE49-F238E27FC236}">
                    <a16:creationId xmlns:a16="http://schemas.microsoft.com/office/drawing/2014/main" id="{926CA387-2260-547A-0DA3-E86736929BC7}"/>
                  </a:ext>
                </a:extLst>
              </p:cNvPr>
              <p:cNvSpPr/>
              <p:nvPr/>
            </p:nvSpPr>
            <p:spPr>
              <a:xfrm>
                <a:off x="1127940" y="1948302"/>
                <a:ext cx="73259" cy="99743"/>
              </a:xfrm>
              <a:custGeom>
                <a:avLst/>
                <a:gdLst/>
                <a:ahLst/>
                <a:cxnLst/>
                <a:rect l="l" t="t" r="r" b="b"/>
                <a:pathLst>
                  <a:path w="1325" h="1804" extrusionOk="0">
                    <a:moveTo>
                      <a:pt x="776" y="0"/>
                    </a:moveTo>
                    <a:cubicBezTo>
                      <a:pt x="731" y="0"/>
                      <a:pt x="685" y="0"/>
                      <a:pt x="639" y="46"/>
                    </a:cubicBezTo>
                    <a:cubicBezTo>
                      <a:pt x="616" y="69"/>
                      <a:pt x="594" y="114"/>
                      <a:pt x="594" y="160"/>
                    </a:cubicBezTo>
                    <a:cubicBezTo>
                      <a:pt x="594" y="183"/>
                      <a:pt x="594" y="183"/>
                      <a:pt x="594" y="183"/>
                    </a:cubicBezTo>
                    <a:cubicBezTo>
                      <a:pt x="571" y="206"/>
                      <a:pt x="548" y="206"/>
                      <a:pt x="525" y="229"/>
                    </a:cubicBezTo>
                    <a:cubicBezTo>
                      <a:pt x="525" y="251"/>
                      <a:pt x="502" y="274"/>
                      <a:pt x="502" y="297"/>
                    </a:cubicBezTo>
                    <a:cubicBezTo>
                      <a:pt x="480" y="343"/>
                      <a:pt x="480" y="388"/>
                      <a:pt x="502" y="434"/>
                    </a:cubicBezTo>
                    <a:cubicBezTo>
                      <a:pt x="525" y="457"/>
                      <a:pt x="525" y="480"/>
                      <a:pt x="548" y="502"/>
                    </a:cubicBezTo>
                    <a:cubicBezTo>
                      <a:pt x="525" y="480"/>
                      <a:pt x="480" y="480"/>
                      <a:pt x="434" y="480"/>
                    </a:cubicBezTo>
                    <a:cubicBezTo>
                      <a:pt x="388" y="480"/>
                      <a:pt x="365" y="480"/>
                      <a:pt x="343" y="502"/>
                    </a:cubicBezTo>
                    <a:cubicBezTo>
                      <a:pt x="320" y="525"/>
                      <a:pt x="320" y="548"/>
                      <a:pt x="297" y="571"/>
                    </a:cubicBezTo>
                    <a:cubicBezTo>
                      <a:pt x="297" y="594"/>
                      <a:pt x="297" y="617"/>
                      <a:pt x="297" y="639"/>
                    </a:cubicBezTo>
                    <a:cubicBezTo>
                      <a:pt x="297" y="662"/>
                      <a:pt x="320" y="685"/>
                      <a:pt x="320" y="708"/>
                    </a:cubicBezTo>
                    <a:cubicBezTo>
                      <a:pt x="297" y="685"/>
                      <a:pt x="251" y="662"/>
                      <a:pt x="228" y="662"/>
                    </a:cubicBezTo>
                    <a:cubicBezTo>
                      <a:pt x="183" y="662"/>
                      <a:pt x="137" y="639"/>
                      <a:pt x="114" y="639"/>
                    </a:cubicBezTo>
                    <a:cubicBezTo>
                      <a:pt x="46" y="639"/>
                      <a:pt x="0" y="685"/>
                      <a:pt x="0" y="753"/>
                    </a:cubicBezTo>
                    <a:cubicBezTo>
                      <a:pt x="0" y="799"/>
                      <a:pt x="46" y="845"/>
                      <a:pt x="114" y="845"/>
                    </a:cubicBezTo>
                    <a:lnTo>
                      <a:pt x="160" y="845"/>
                    </a:lnTo>
                    <a:cubicBezTo>
                      <a:pt x="183" y="845"/>
                      <a:pt x="183" y="868"/>
                      <a:pt x="206" y="868"/>
                    </a:cubicBezTo>
                    <a:cubicBezTo>
                      <a:pt x="228" y="890"/>
                      <a:pt x="251" y="890"/>
                      <a:pt x="297" y="913"/>
                    </a:cubicBezTo>
                    <a:cubicBezTo>
                      <a:pt x="320" y="936"/>
                      <a:pt x="365" y="982"/>
                      <a:pt x="388" y="1027"/>
                    </a:cubicBezTo>
                    <a:cubicBezTo>
                      <a:pt x="457" y="1096"/>
                      <a:pt x="502" y="1187"/>
                      <a:pt x="548" y="1278"/>
                    </a:cubicBezTo>
                    <a:cubicBezTo>
                      <a:pt x="571" y="1347"/>
                      <a:pt x="594" y="1438"/>
                      <a:pt x="616" y="1507"/>
                    </a:cubicBezTo>
                    <a:cubicBezTo>
                      <a:pt x="616" y="1552"/>
                      <a:pt x="616" y="1598"/>
                      <a:pt x="639" y="1621"/>
                    </a:cubicBezTo>
                    <a:cubicBezTo>
                      <a:pt x="639" y="1666"/>
                      <a:pt x="639" y="1712"/>
                      <a:pt x="662" y="1735"/>
                    </a:cubicBezTo>
                    <a:cubicBezTo>
                      <a:pt x="685" y="1781"/>
                      <a:pt x="731" y="1803"/>
                      <a:pt x="776" y="1803"/>
                    </a:cubicBezTo>
                    <a:cubicBezTo>
                      <a:pt x="845" y="1803"/>
                      <a:pt x="890" y="1781"/>
                      <a:pt x="913" y="1735"/>
                    </a:cubicBezTo>
                    <a:cubicBezTo>
                      <a:pt x="936" y="1689"/>
                      <a:pt x="936" y="1644"/>
                      <a:pt x="936" y="1598"/>
                    </a:cubicBezTo>
                    <a:cubicBezTo>
                      <a:pt x="959" y="1552"/>
                      <a:pt x="959" y="1507"/>
                      <a:pt x="959" y="1461"/>
                    </a:cubicBezTo>
                    <a:cubicBezTo>
                      <a:pt x="1004" y="1461"/>
                      <a:pt x="1050" y="1438"/>
                      <a:pt x="1073" y="1415"/>
                    </a:cubicBezTo>
                    <a:cubicBezTo>
                      <a:pt x="1096" y="1370"/>
                      <a:pt x="1119" y="1347"/>
                      <a:pt x="1119" y="1301"/>
                    </a:cubicBezTo>
                    <a:cubicBezTo>
                      <a:pt x="1119" y="1278"/>
                      <a:pt x="1119" y="1233"/>
                      <a:pt x="1119" y="1210"/>
                    </a:cubicBezTo>
                    <a:cubicBezTo>
                      <a:pt x="1164" y="1210"/>
                      <a:pt x="1210" y="1164"/>
                      <a:pt x="1233" y="1142"/>
                    </a:cubicBezTo>
                    <a:cubicBezTo>
                      <a:pt x="1301" y="1005"/>
                      <a:pt x="1301" y="868"/>
                      <a:pt x="1324" y="731"/>
                    </a:cubicBezTo>
                    <a:cubicBezTo>
                      <a:pt x="1324" y="662"/>
                      <a:pt x="1301" y="571"/>
                      <a:pt x="1301" y="502"/>
                    </a:cubicBezTo>
                    <a:cubicBezTo>
                      <a:pt x="1278" y="457"/>
                      <a:pt x="1256" y="411"/>
                      <a:pt x="1256" y="388"/>
                    </a:cubicBezTo>
                    <a:cubicBezTo>
                      <a:pt x="1233" y="343"/>
                      <a:pt x="1210" y="297"/>
                      <a:pt x="1187" y="274"/>
                    </a:cubicBezTo>
                    <a:cubicBezTo>
                      <a:pt x="1141" y="229"/>
                      <a:pt x="1096" y="183"/>
                      <a:pt x="1050" y="137"/>
                    </a:cubicBezTo>
                    <a:cubicBezTo>
                      <a:pt x="1027" y="114"/>
                      <a:pt x="1004" y="92"/>
                      <a:pt x="959" y="69"/>
                    </a:cubicBezTo>
                    <a:cubicBezTo>
                      <a:pt x="936" y="46"/>
                      <a:pt x="890" y="0"/>
                      <a:pt x="82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38" name="Google Shape;8064;p34">
                <a:extLst>
                  <a:ext uri="{FF2B5EF4-FFF2-40B4-BE49-F238E27FC236}">
                    <a16:creationId xmlns:a16="http://schemas.microsoft.com/office/drawing/2014/main" id="{1822B9CD-80D0-E80B-7F9E-139A196BFC6F}"/>
                  </a:ext>
                </a:extLst>
              </p:cNvPr>
              <p:cNvSpPr/>
              <p:nvPr/>
            </p:nvSpPr>
            <p:spPr>
              <a:xfrm>
                <a:off x="1045889" y="1930609"/>
                <a:ext cx="64413" cy="93772"/>
              </a:xfrm>
              <a:custGeom>
                <a:avLst/>
                <a:gdLst/>
                <a:ahLst/>
                <a:cxnLst/>
                <a:rect l="l" t="t" r="r" b="b"/>
                <a:pathLst>
                  <a:path w="1165" h="1696" extrusionOk="0">
                    <a:moveTo>
                      <a:pt x="115" y="1"/>
                    </a:moveTo>
                    <a:cubicBezTo>
                      <a:pt x="69" y="1"/>
                      <a:pt x="23" y="46"/>
                      <a:pt x="1" y="92"/>
                    </a:cubicBezTo>
                    <a:cubicBezTo>
                      <a:pt x="1" y="138"/>
                      <a:pt x="23" y="206"/>
                      <a:pt x="92" y="229"/>
                    </a:cubicBezTo>
                    <a:lnTo>
                      <a:pt x="137" y="229"/>
                    </a:lnTo>
                    <a:cubicBezTo>
                      <a:pt x="137" y="252"/>
                      <a:pt x="160" y="252"/>
                      <a:pt x="183" y="252"/>
                    </a:cubicBezTo>
                    <a:cubicBezTo>
                      <a:pt x="229" y="320"/>
                      <a:pt x="274" y="366"/>
                      <a:pt x="320" y="434"/>
                    </a:cubicBezTo>
                    <a:cubicBezTo>
                      <a:pt x="320" y="434"/>
                      <a:pt x="320" y="412"/>
                      <a:pt x="320" y="412"/>
                    </a:cubicBezTo>
                    <a:cubicBezTo>
                      <a:pt x="366" y="480"/>
                      <a:pt x="411" y="549"/>
                      <a:pt x="457" y="594"/>
                    </a:cubicBezTo>
                    <a:cubicBezTo>
                      <a:pt x="480" y="640"/>
                      <a:pt x="503" y="685"/>
                      <a:pt x="548" y="731"/>
                    </a:cubicBezTo>
                    <a:cubicBezTo>
                      <a:pt x="617" y="822"/>
                      <a:pt x="662" y="937"/>
                      <a:pt x="708" y="1051"/>
                    </a:cubicBezTo>
                    <a:cubicBezTo>
                      <a:pt x="731" y="1119"/>
                      <a:pt x="754" y="1165"/>
                      <a:pt x="777" y="1256"/>
                    </a:cubicBezTo>
                    <a:cubicBezTo>
                      <a:pt x="799" y="1302"/>
                      <a:pt x="822" y="1370"/>
                      <a:pt x="822" y="1439"/>
                    </a:cubicBezTo>
                    <a:cubicBezTo>
                      <a:pt x="822" y="1462"/>
                      <a:pt x="822" y="1507"/>
                      <a:pt x="822" y="1530"/>
                    </a:cubicBezTo>
                    <a:cubicBezTo>
                      <a:pt x="822" y="1598"/>
                      <a:pt x="868" y="1667"/>
                      <a:pt x="936" y="1690"/>
                    </a:cubicBezTo>
                    <a:cubicBezTo>
                      <a:pt x="952" y="1694"/>
                      <a:pt x="968" y="1696"/>
                      <a:pt x="983" y="1696"/>
                    </a:cubicBezTo>
                    <a:cubicBezTo>
                      <a:pt x="1057" y="1696"/>
                      <a:pt x="1123" y="1651"/>
                      <a:pt x="1142" y="1576"/>
                    </a:cubicBezTo>
                    <a:cubicBezTo>
                      <a:pt x="1165" y="1484"/>
                      <a:pt x="1142" y="1393"/>
                      <a:pt x="1119" y="1302"/>
                    </a:cubicBezTo>
                    <a:cubicBezTo>
                      <a:pt x="1096" y="1210"/>
                      <a:pt x="1073" y="1119"/>
                      <a:pt x="1028" y="1051"/>
                    </a:cubicBezTo>
                    <a:cubicBezTo>
                      <a:pt x="1005" y="959"/>
                      <a:pt x="959" y="868"/>
                      <a:pt x="936" y="800"/>
                    </a:cubicBezTo>
                    <a:cubicBezTo>
                      <a:pt x="891" y="731"/>
                      <a:pt x="868" y="685"/>
                      <a:pt x="822" y="640"/>
                    </a:cubicBezTo>
                    <a:cubicBezTo>
                      <a:pt x="731" y="503"/>
                      <a:pt x="640" y="389"/>
                      <a:pt x="548" y="297"/>
                    </a:cubicBezTo>
                    <a:cubicBezTo>
                      <a:pt x="480" y="229"/>
                      <a:pt x="411" y="160"/>
                      <a:pt x="366" y="115"/>
                    </a:cubicBezTo>
                    <a:cubicBezTo>
                      <a:pt x="343" y="115"/>
                      <a:pt x="320" y="92"/>
                      <a:pt x="297" y="69"/>
                    </a:cubicBezTo>
                    <a:cubicBezTo>
                      <a:pt x="252" y="46"/>
                      <a:pt x="206" y="46"/>
                      <a:pt x="183" y="24"/>
                    </a:cubicBezTo>
                    <a:lnTo>
                      <a:pt x="137" y="1"/>
                    </a:ln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39" name="Google Shape;8065;p34">
                <a:extLst>
                  <a:ext uri="{FF2B5EF4-FFF2-40B4-BE49-F238E27FC236}">
                    <a16:creationId xmlns:a16="http://schemas.microsoft.com/office/drawing/2014/main" id="{F13E20C2-EE96-8ACA-882E-5DAC31992B80}"/>
                  </a:ext>
                </a:extLst>
              </p:cNvPr>
              <p:cNvSpPr/>
              <p:nvPr/>
            </p:nvSpPr>
            <p:spPr>
              <a:xfrm>
                <a:off x="1096369" y="2011389"/>
                <a:ext cx="51807" cy="68228"/>
              </a:xfrm>
              <a:custGeom>
                <a:avLst/>
                <a:gdLst/>
                <a:ahLst/>
                <a:cxnLst/>
                <a:rect l="l" t="t" r="r" b="b"/>
                <a:pathLst>
                  <a:path w="937" h="1234" extrusionOk="0">
                    <a:moveTo>
                      <a:pt x="138" y="1"/>
                    </a:moveTo>
                    <a:cubicBezTo>
                      <a:pt x="92" y="1"/>
                      <a:pt x="46" y="46"/>
                      <a:pt x="23" y="92"/>
                    </a:cubicBezTo>
                    <a:cubicBezTo>
                      <a:pt x="1" y="160"/>
                      <a:pt x="46" y="206"/>
                      <a:pt x="115" y="229"/>
                    </a:cubicBezTo>
                    <a:cubicBezTo>
                      <a:pt x="115" y="229"/>
                      <a:pt x="138" y="252"/>
                      <a:pt x="160" y="252"/>
                    </a:cubicBezTo>
                    <a:cubicBezTo>
                      <a:pt x="160" y="252"/>
                      <a:pt x="183" y="274"/>
                      <a:pt x="206" y="274"/>
                    </a:cubicBezTo>
                    <a:cubicBezTo>
                      <a:pt x="252" y="320"/>
                      <a:pt x="274" y="366"/>
                      <a:pt x="320" y="389"/>
                    </a:cubicBezTo>
                    <a:cubicBezTo>
                      <a:pt x="411" y="503"/>
                      <a:pt x="480" y="640"/>
                      <a:pt x="526" y="754"/>
                    </a:cubicBezTo>
                    <a:cubicBezTo>
                      <a:pt x="571" y="868"/>
                      <a:pt x="594" y="959"/>
                      <a:pt x="617" y="1073"/>
                    </a:cubicBezTo>
                    <a:cubicBezTo>
                      <a:pt x="617" y="1073"/>
                      <a:pt x="617" y="1096"/>
                      <a:pt x="617" y="1119"/>
                    </a:cubicBezTo>
                    <a:cubicBezTo>
                      <a:pt x="640" y="1142"/>
                      <a:pt x="640" y="1165"/>
                      <a:pt x="662" y="1187"/>
                    </a:cubicBezTo>
                    <a:cubicBezTo>
                      <a:pt x="685" y="1210"/>
                      <a:pt x="731" y="1233"/>
                      <a:pt x="777" y="1233"/>
                    </a:cubicBezTo>
                    <a:cubicBezTo>
                      <a:pt x="799" y="1233"/>
                      <a:pt x="845" y="1210"/>
                      <a:pt x="868" y="1187"/>
                    </a:cubicBezTo>
                    <a:cubicBezTo>
                      <a:pt x="914" y="1165"/>
                      <a:pt x="936" y="1119"/>
                      <a:pt x="914" y="1073"/>
                    </a:cubicBezTo>
                    <a:cubicBezTo>
                      <a:pt x="914" y="1028"/>
                      <a:pt x="914" y="959"/>
                      <a:pt x="891" y="891"/>
                    </a:cubicBezTo>
                    <a:cubicBezTo>
                      <a:pt x="891" y="845"/>
                      <a:pt x="868" y="777"/>
                      <a:pt x="845" y="708"/>
                    </a:cubicBezTo>
                    <a:cubicBezTo>
                      <a:pt x="799" y="617"/>
                      <a:pt x="731" y="503"/>
                      <a:pt x="662" y="411"/>
                    </a:cubicBezTo>
                    <a:cubicBezTo>
                      <a:pt x="617" y="320"/>
                      <a:pt x="548" y="252"/>
                      <a:pt x="457" y="183"/>
                    </a:cubicBezTo>
                    <a:cubicBezTo>
                      <a:pt x="434" y="137"/>
                      <a:pt x="366" y="92"/>
                      <a:pt x="320" y="69"/>
                    </a:cubicBezTo>
                    <a:cubicBezTo>
                      <a:pt x="274" y="46"/>
                      <a:pt x="229" y="23"/>
                      <a:pt x="160"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40" name="Google Shape;8066;p34">
                <a:extLst>
                  <a:ext uri="{FF2B5EF4-FFF2-40B4-BE49-F238E27FC236}">
                    <a16:creationId xmlns:a16="http://schemas.microsoft.com/office/drawing/2014/main" id="{CB0D6EA2-956C-4EB6-6659-BF3F7094D9A4}"/>
                  </a:ext>
                </a:extLst>
              </p:cNvPr>
              <p:cNvSpPr/>
              <p:nvPr/>
            </p:nvSpPr>
            <p:spPr>
              <a:xfrm>
                <a:off x="668530" y="2059326"/>
                <a:ext cx="106102" cy="103558"/>
              </a:xfrm>
              <a:custGeom>
                <a:avLst/>
                <a:gdLst/>
                <a:ahLst/>
                <a:cxnLst/>
                <a:rect l="l" t="t" r="r" b="b"/>
                <a:pathLst>
                  <a:path w="1919" h="1873" extrusionOk="0">
                    <a:moveTo>
                      <a:pt x="1621" y="1"/>
                    </a:moveTo>
                    <a:cubicBezTo>
                      <a:pt x="1576" y="1"/>
                      <a:pt x="1530" y="24"/>
                      <a:pt x="1507" y="69"/>
                    </a:cubicBezTo>
                    <a:cubicBezTo>
                      <a:pt x="1484" y="161"/>
                      <a:pt x="1439" y="229"/>
                      <a:pt x="1416" y="320"/>
                    </a:cubicBezTo>
                    <a:cubicBezTo>
                      <a:pt x="1416" y="320"/>
                      <a:pt x="1416" y="320"/>
                      <a:pt x="1416" y="298"/>
                    </a:cubicBezTo>
                    <a:lnTo>
                      <a:pt x="1393" y="298"/>
                    </a:lnTo>
                    <a:cubicBezTo>
                      <a:pt x="1393" y="275"/>
                      <a:pt x="1393" y="252"/>
                      <a:pt x="1370" y="252"/>
                    </a:cubicBezTo>
                    <a:cubicBezTo>
                      <a:pt x="1347" y="183"/>
                      <a:pt x="1302" y="138"/>
                      <a:pt x="1233" y="138"/>
                    </a:cubicBezTo>
                    <a:cubicBezTo>
                      <a:pt x="1218" y="130"/>
                      <a:pt x="1200" y="128"/>
                      <a:pt x="1182" y="128"/>
                    </a:cubicBezTo>
                    <a:cubicBezTo>
                      <a:pt x="1145" y="128"/>
                      <a:pt x="1104" y="138"/>
                      <a:pt x="1074" y="138"/>
                    </a:cubicBezTo>
                    <a:cubicBezTo>
                      <a:pt x="1005" y="161"/>
                      <a:pt x="959" y="161"/>
                      <a:pt x="914" y="183"/>
                    </a:cubicBezTo>
                    <a:cubicBezTo>
                      <a:pt x="822" y="206"/>
                      <a:pt x="731" y="252"/>
                      <a:pt x="663" y="298"/>
                    </a:cubicBezTo>
                    <a:cubicBezTo>
                      <a:pt x="640" y="275"/>
                      <a:pt x="640" y="275"/>
                      <a:pt x="617" y="252"/>
                    </a:cubicBezTo>
                    <a:cubicBezTo>
                      <a:pt x="601" y="236"/>
                      <a:pt x="562" y="220"/>
                      <a:pt x="524" y="220"/>
                    </a:cubicBezTo>
                    <a:cubicBezTo>
                      <a:pt x="509" y="220"/>
                      <a:pt x="493" y="222"/>
                      <a:pt x="480" y="229"/>
                    </a:cubicBezTo>
                    <a:cubicBezTo>
                      <a:pt x="457" y="229"/>
                      <a:pt x="412" y="229"/>
                      <a:pt x="389" y="252"/>
                    </a:cubicBezTo>
                    <a:cubicBezTo>
                      <a:pt x="343" y="252"/>
                      <a:pt x="320" y="275"/>
                      <a:pt x="275" y="298"/>
                    </a:cubicBezTo>
                    <a:cubicBezTo>
                      <a:pt x="183" y="366"/>
                      <a:pt x="138" y="480"/>
                      <a:pt x="92" y="572"/>
                    </a:cubicBezTo>
                    <a:cubicBezTo>
                      <a:pt x="46" y="663"/>
                      <a:pt x="24" y="754"/>
                      <a:pt x="1" y="868"/>
                    </a:cubicBezTo>
                    <a:cubicBezTo>
                      <a:pt x="1" y="982"/>
                      <a:pt x="24" y="1096"/>
                      <a:pt x="69" y="1211"/>
                    </a:cubicBezTo>
                    <a:cubicBezTo>
                      <a:pt x="92" y="1302"/>
                      <a:pt x="161" y="1370"/>
                      <a:pt x="206" y="1462"/>
                    </a:cubicBezTo>
                    <a:cubicBezTo>
                      <a:pt x="229" y="1485"/>
                      <a:pt x="252" y="1507"/>
                      <a:pt x="275" y="1553"/>
                    </a:cubicBezTo>
                    <a:cubicBezTo>
                      <a:pt x="297" y="1576"/>
                      <a:pt x="343" y="1599"/>
                      <a:pt x="366" y="1621"/>
                    </a:cubicBezTo>
                    <a:cubicBezTo>
                      <a:pt x="389" y="1644"/>
                      <a:pt x="412" y="1667"/>
                      <a:pt x="457" y="1667"/>
                    </a:cubicBezTo>
                    <a:cubicBezTo>
                      <a:pt x="526" y="1713"/>
                      <a:pt x="594" y="1736"/>
                      <a:pt x="663" y="1758"/>
                    </a:cubicBezTo>
                    <a:cubicBezTo>
                      <a:pt x="754" y="1804"/>
                      <a:pt x="822" y="1827"/>
                      <a:pt x="914" y="1827"/>
                    </a:cubicBezTo>
                    <a:cubicBezTo>
                      <a:pt x="1074" y="1850"/>
                      <a:pt x="1233" y="1873"/>
                      <a:pt x="1393" y="1873"/>
                    </a:cubicBezTo>
                    <a:lnTo>
                      <a:pt x="1599" y="1873"/>
                    </a:lnTo>
                    <a:cubicBezTo>
                      <a:pt x="1644" y="1873"/>
                      <a:pt x="1690" y="1850"/>
                      <a:pt x="1735" y="1850"/>
                    </a:cubicBezTo>
                    <a:cubicBezTo>
                      <a:pt x="1804" y="1827"/>
                      <a:pt x="1850" y="1804"/>
                      <a:pt x="1895" y="1736"/>
                    </a:cubicBezTo>
                    <a:cubicBezTo>
                      <a:pt x="1918" y="1690"/>
                      <a:pt x="1918" y="1644"/>
                      <a:pt x="1895" y="1599"/>
                    </a:cubicBezTo>
                    <a:cubicBezTo>
                      <a:pt x="1872" y="1576"/>
                      <a:pt x="1872" y="1553"/>
                      <a:pt x="1850" y="1530"/>
                    </a:cubicBezTo>
                    <a:cubicBezTo>
                      <a:pt x="1781" y="1416"/>
                      <a:pt x="1735" y="1279"/>
                      <a:pt x="1690" y="1165"/>
                    </a:cubicBezTo>
                    <a:cubicBezTo>
                      <a:pt x="1644" y="982"/>
                      <a:pt x="1621" y="777"/>
                      <a:pt x="1621" y="594"/>
                    </a:cubicBezTo>
                    <a:cubicBezTo>
                      <a:pt x="1644" y="526"/>
                      <a:pt x="1644" y="435"/>
                      <a:pt x="1667" y="366"/>
                    </a:cubicBezTo>
                    <a:cubicBezTo>
                      <a:pt x="1690" y="298"/>
                      <a:pt x="1713" y="229"/>
                      <a:pt x="1735" y="161"/>
                    </a:cubicBezTo>
                    <a:cubicBezTo>
                      <a:pt x="1735" y="138"/>
                      <a:pt x="1735" y="115"/>
                      <a:pt x="1735" y="69"/>
                    </a:cubicBezTo>
                    <a:cubicBezTo>
                      <a:pt x="1713" y="47"/>
                      <a:pt x="1690" y="24"/>
                      <a:pt x="1667"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41" name="Google Shape;8067;p34">
                <a:extLst>
                  <a:ext uri="{FF2B5EF4-FFF2-40B4-BE49-F238E27FC236}">
                    <a16:creationId xmlns:a16="http://schemas.microsoft.com/office/drawing/2014/main" id="{BA044191-9EC1-9FC1-855D-5F6CD9890B3B}"/>
                  </a:ext>
                </a:extLst>
              </p:cNvPr>
              <p:cNvSpPr/>
              <p:nvPr/>
            </p:nvSpPr>
            <p:spPr>
              <a:xfrm>
                <a:off x="696286" y="2150224"/>
                <a:ext cx="102286" cy="77019"/>
              </a:xfrm>
              <a:custGeom>
                <a:avLst/>
                <a:gdLst/>
                <a:ahLst/>
                <a:cxnLst/>
                <a:rect l="l" t="t" r="r" b="b"/>
                <a:pathLst>
                  <a:path w="1850" h="1393" extrusionOk="0">
                    <a:moveTo>
                      <a:pt x="1302" y="0"/>
                    </a:moveTo>
                    <a:cubicBezTo>
                      <a:pt x="1256" y="0"/>
                      <a:pt x="1233" y="23"/>
                      <a:pt x="1188" y="46"/>
                    </a:cubicBezTo>
                    <a:cubicBezTo>
                      <a:pt x="1142" y="69"/>
                      <a:pt x="1119" y="92"/>
                      <a:pt x="1097" y="137"/>
                    </a:cubicBezTo>
                    <a:cubicBezTo>
                      <a:pt x="1074" y="114"/>
                      <a:pt x="1051" y="114"/>
                      <a:pt x="1005" y="114"/>
                    </a:cubicBezTo>
                    <a:lnTo>
                      <a:pt x="982" y="114"/>
                    </a:lnTo>
                    <a:cubicBezTo>
                      <a:pt x="937" y="92"/>
                      <a:pt x="914" y="46"/>
                      <a:pt x="845" y="46"/>
                    </a:cubicBezTo>
                    <a:cubicBezTo>
                      <a:pt x="832" y="39"/>
                      <a:pt x="819" y="36"/>
                      <a:pt x="805" y="36"/>
                    </a:cubicBezTo>
                    <a:cubicBezTo>
                      <a:pt x="773" y="36"/>
                      <a:pt x="741" y="53"/>
                      <a:pt x="709" y="69"/>
                    </a:cubicBezTo>
                    <a:cubicBezTo>
                      <a:pt x="686" y="69"/>
                      <a:pt x="663" y="69"/>
                      <a:pt x="640" y="46"/>
                    </a:cubicBezTo>
                    <a:lnTo>
                      <a:pt x="549" y="46"/>
                    </a:lnTo>
                    <a:cubicBezTo>
                      <a:pt x="514" y="35"/>
                      <a:pt x="480" y="29"/>
                      <a:pt x="446" y="29"/>
                    </a:cubicBezTo>
                    <a:cubicBezTo>
                      <a:pt x="412" y="29"/>
                      <a:pt x="378" y="35"/>
                      <a:pt x="343" y="46"/>
                    </a:cubicBezTo>
                    <a:cubicBezTo>
                      <a:pt x="275" y="46"/>
                      <a:pt x="184" y="69"/>
                      <a:pt x="138" y="92"/>
                    </a:cubicBezTo>
                    <a:cubicBezTo>
                      <a:pt x="92" y="137"/>
                      <a:pt x="69" y="183"/>
                      <a:pt x="47" y="229"/>
                    </a:cubicBezTo>
                    <a:cubicBezTo>
                      <a:pt x="24" y="274"/>
                      <a:pt x="1" y="343"/>
                      <a:pt x="1" y="411"/>
                    </a:cubicBezTo>
                    <a:cubicBezTo>
                      <a:pt x="1" y="457"/>
                      <a:pt x="1" y="480"/>
                      <a:pt x="1" y="525"/>
                    </a:cubicBezTo>
                    <a:cubicBezTo>
                      <a:pt x="1" y="594"/>
                      <a:pt x="24" y="639"/>
                      <a:pt x="47" y="708"/>
                    </a:cubicBezTo>
                    <a:cubicBezTo>
                      <a:pt x="69" y="799"/>
                      <a:pt x="115" y="868"/>
                      <a:pt x="184" y="936"/>
                    </a:cubicBezTo>
                    <a:cubicBezTo>
                      <a:pt x="206" y="982"/>
                      <a:pt x="252" y="1027"/>
                      <a:pt x="320" y="1073"/>
                    </a:cubicBezTo>
                    <a:cubicBezTo>
                      <a:pt x="366" y="1096"/>
                      <a:pt x="412" y="1119"/>
                      <a:pt x="457" y="1142"/>
                    </a:cubicBezTo>
                    <a:cubicBezTo>
                      <a:pt x="503" y="1164"/>
                      <a:pt x="549" y="1187"/>
                      <a:pt x="572" y="1210"/>
                    </a:cubicBezTo>
                    <a:cubicBezTo>
                      <a:pt x="617" y="1233"/>
                      <a:pt x="663" y="1233"/>
                      <a:pt x="686" y="1256"/>
                    </a:cubicBezTo>
                    <a:cubicBezTo>
                      <a:pt x="777" y="1279"/>
                      <a:pt x="868" y="1301"/>
                      <a:pt x="960" y="1324"/>
                    </a:cubicBezTo>
                    <a:cubicBezTo>
                      <a:pt x="1005" y="1347"/>
                      <a:pt x="1051" y="1347"/>
                      <a:pt x="1097" y="1370"/>
                    </a:cubicBezTo>
                    <a:lnTo>
                      <a:pt x="1211" y="1370"/>
                    </a:lnTo>
                    <a:cubicBezTo>
                      <a:pt x="1256" y="1393"/>
                      <a:pt x="1302" y="1393"/>
                      <a:pt x="1348" y="1393"/>
                    </a:cubicBezTo>
                    <a:cubicBezTo>
                      <a:pt x="1416" y="1393"/>
                      <a:pt x="1507" y="1393"/>
                      <a:pt x="1576" y="1370"/>
                    </a:cubicBezTo>
                    <a:cubicBezTo>
                      <a:pt x="1622" y="1370"/>
                      <a:pt x="1667" y="1347"/>
                      <a:pt x="1736" y="1347"/>
                    </a:cubicBezTo>
                    <a:cubicBezTo>
                      <a:pt x="1736" y="1324"/>
                      <a:pt x="1758" y="1324"/>
                      <a:pt x="1781" y="1324"/>
                    </a:cubicBezTo>
                    <a:cubicBezTo>
                      <a:pt x="1804" y="1279"/>
                      <a:pt x="1827" y="1256"/>
                      <a:pt x="1827" y="1233"/>
                    </a:cubicBezTo>
                    <a:cubicBezTo>
                      <a:pt x="1850" y="1187"/>
                      <a:pt x="1827" y="1142"/>
                      <a:pt x="1804" y="1096"/>
                    </a:cubicBezTo>
                    <a:cubicBezTo>
                      <a:pt x="1781" y="1073"/>
                      <a:pt x="1758" y="1050"/>
                      <a:pt x="1736" y="1027"/>
                    </a:cubicBezTo>
                    <a:cubicBezTo>
                      <a:pt x="1713" y="1005"/>
                      <a:pt x="1713" y="982"/>
                      <a:pt x="1690" y="959"/>
                    </a:cubicBezTo>
                    <a:cubicBezTo>
                      <a:pt x="1644" y="890"/>
                      <a:pt x="1622" y="799"/>
                      <a:pt x="1599" y="708"/>
                    </a:cubicBezTo>
                    <a:cubicBezTo>
                      <a:pt x="1576" y="617"/>
                      <a:pt x="1553" y="525"/>
                      <a:pt x="1553" y="434"/>
                    </a:cubicBezTo>
                    <a:cubicBezTo>
                      <a:pt x="1553" y="388"/>
                      <a:pt x="1553" y="343"/>
                      <a:pt x="1576" y="297"/>
                    </a:cubicBezTo>
                    <a:cubicBezTo>
                      <a:pt x="1599" y="251"/>
                      <a:pt x="1622" y="229"/>
                      <a:pt x="1644" y="183"/>
                    </a:cubicBezTo>
                    <a:cubicBezTo>
                      <a:pt x="1667" y="137"/>
                      <a:pt x="1622" y="92"/>
                      <a:pt x="1599" y="69"/>
                    </a:cubicBezTo>
                    <a:cubicBezTo>
                      <a:pt x="1586" y="63"/>
                      <a:pt x="1574" y="60"/>
                      <a:pt x="1562" y="60"/>
                    </a:cubicBezTo>
                    <a:cubicBezTo>
                      <a:pt x="1530" y="60"/>
                      <a:pt x="1501" y="81"/>
                      <a:pt x="1485" y="114"/>
                    </a:cubicBezTo>
                    <a:cubicBezTo>
                      <a:pt x="1485" y="114"/>
                      <a:pt x="1485" y="114"/>
                      <a:pt x="1485" y="137"/>
                    </a:cubicBezTo>
                    <a:cubicBezTo>
                      <a:pt x="1462" y="114"/>
                      <a:pt x="1462" y="92"/>
                      <a:pt x="1439" y="92"/>
                    </a:cubicBezTo>
                    <a:cubicBezTo>
                      <a:pt x="1416" y="46"/>
                      <a:pt x="1370" y="23"/>
                      <a:pt x="1325"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42" name="Google Shape;8068;p34">
                <a:extLst>
                  <a:ext uri="{FF2B5EF4-FFF2-40B4-BE49-F238E27FC236}">
                    <a16:creationId xmlns:a16="http://schemas.microsoft.com/office/drawing/2014/main" id="{D1692001-7365-63C6-5309-72CB09C7DB09}"/>
                  </a:ext>
                </a:extLst>
              </p:cNvPr>
              <p:cNvSpPr/>
              <p:nvPr/>
            </p:nvSpPr>
            <p:spPr>
              <a:xfrm>
                <a:off x="1158184" y="2029082"/>
                <a:ext cx="146463" cy="278938"/>
              </a:xfrm>
              <a:custGeom>
                <a:avLst/>
                <a:gdLst/>
                <a:ahLst/>
                <a:cxnLst/>
                <a:rect l="l" t="t" r="r" b="b"/>
                <a:pathLst>
                  <a:path w="2649" h="5045" extrusionOk="0">
                    <a:moveTo>
                      <a:pt x="572" y="0"/>
                    </a:moveTo>
                    <a:cubicBezTo>
                      <a:pt x="526" y="0"/>
                      <a:pt x="457" y="46"/>
                      <a:pt x="412" y="91"/>
                    </a:cubicBezTo>
                    <a:cubicBezTo>
                      <a:pt x="412" y="114"/>
                      <a:pt x="389" y="137"/>
                      <a:pt x="366" y="160"/>
                    </a:cubicBezTo>
                    <a:cubicBezTo>
                      <a:pt x="343" y="205"/>
                      <a:pt x="321" y="251"/>
                      <a:pt x="298" y="274"/>
                    </a:cubicBezTo>
                    <a:lnTo>
                      <a:pt x="321" y="274"/>
                    </a:lnTo>
                    <a:cubicBezTo>
                      <a:pt x="321" y="274"/>
                      <a:pt x="298" y="274"/>
                      <a:pt x="298" y="297"/>
                    </a:cubicBezTo>
                    <a:cubicBezTo>
                      <a:pt x="298" y="297"/>
                      <a:pt x="298" y="320"/>
                      <a:pt x="298" y="320"/>
                    </a:cubicBezTo>
                    <a:cubicBezTo>
                      <a:pt x="252" y="365"/>
                      <a:pt x="229" y="434"/>
                      <a:pt x="206" y="479"/>
                    </a:cubicBezTo>
                    <a:cubicBezTo>
                      <a:pt x="188" y="470"/>
                      <a:pt x="165" y="464"/>
                      <a:pt x="141" y="464"/>
                    </a:cubicBezTo>
                    <a:cubicBezTo>
                      <a:pt x="108" y="464"/>
                      <a:pt x="73" y="475"/>
                      <a:pt x="47" y="502"/>
                    </a:cubicBezTo>
                    <a:cubicBezTo>
                      <a:pt x="1" y="548"/>
                      <a:pt x="1" y="616"/>
                      <a:pt x="47" y="662"/>
                    </a:cubicBezTo>
                    <a:cubicBezTo>
                      <a:pt x="138" y="799"/>
                      <a:pt x="229" y="959"/>
                      <a:pt x="343" y="1119"/>
                    </a:cubicBezTo>
                    <a:cubicBezTo>
                      <a:pt x="389" y="1210"/>
                      <a:pt x="435" y="1301"/>
                      <a:pt x="503" y="1370"/>
                    </a:cubicBezTo>
                    <a:cubicBezTo>
                      <a:pt x="549" y="1461"/>
                      <a:pt x="617" y="1552"/>
                      <a:pt x="663" y="1643"/>
                    </a:cubicBezTo>
                    <a:cubicBezTo>
                      <a:pt x="846" y="1940"/>
                      <a:pt x="1028" y="2260"/>
                      <a:pt x="1188" y="2579"/>
                    </a:cubicBezTo>
                    <a:cubicBezTo>
                      <a:pt x="1256" y="2739"/>
                      <a:pt x="1325" y="2899"/>
                      <a:pt x="1371" y="3059"/>
                    </a:cubicBezTo>
                    <a:cubicBezTo>
                      <a:pt x="1439" y="3218"/>
                      <a:pt x="1507" y="3378"/>
                      <a:pt x="1553" y="3538"/>
                    </a:cubicBezTo>
                    <a:cubicBezTo>
                      <a:pt x="1599" y="3675"/>
                      <a:pt x="1644" y="3812"/>
                      <a:pt x="1690" y="3926"/>
                    </a:cubicBezTo>
                    <a:cubicBezTo>
                      <a:pt x="1713" y="4040"/>
                      <a:pt x="1736" y="4154"/>
                      <a:pt x="1759" y="4268"/>
                    </a:cubicBezTo>
                    <a:cubicBezTo>
                      <a:pt x="1781" y="4383"/>
                      <a:pt x="1827" y="4497"/>
                      <a:pt x="1827" y="4611"/>
                    </a:cubicBezTo>
                    <a:cubicBezTo>
                      <a:pt x="1827" y="4679"/>
                      <a:pt x="1804" y="4748"/>
                      <a:pt x="1804" y="4816"/>
                    </a:cubicBezTo>
                    <a:cubicBezTo>
                      <a:pt x="1804" y="4839"/>
                      <a:pt x="1804" y="4862"/>
                      <a:pt x="1804" y="4908"/>
                    </a:cubicBezTo>
                    <a:cubicBezTo>
                      <a:pt x="1804" y="4953"/>
                      <a:pt x="1827" y="4976"/>
                      <a:pt x="1850" y="5022"/>
                    </a:cubicBezTo>
                    <a:cubicBezTo>
                      <a:pt x="1895" y="5044"/>
                      <a:pt x="1941" y="5044"/>
                      <a:pt x="1964" y="5044"/>
                    </a:cubicBezTo>
                    <a:cubicBezTo>
                      <a:pt x="2010" y="5022"/>
                      <a:pt x="2032" y="4999"/>
                      <a:pt x="2055" y="4976"/>
                    </a:cubicBezTo>
                    <a:cubicBezTo>
                      <a:pt x="2078" y="4953"/>
                      <a:pt x="2101" y="4908"/>
                      <a:pt x="2101" y="4885"/>
                    </a:cubicBezTo>
                    <a:cubicBezTo>
                      <a:pt x="2124" y="4839"/>
                      <a:pt x="2124" y="4816"/>
                      <a:pt x="2124" y="4793"/>
                    </a:cubicBezTo>
                    <a:cubicBezTo>
                      <a:pt x="2147" y="4793"/>
                      <a:pt x="2192" y="4771"/>
                      <a:pt x="2215" y="4748"/>
                    </a:cubicBezTo>
                    <a:cubicBezTo>
                      <a:pt x="2284" y="4702"/>
                      <a:pt x="2306" y="4611"/>
                      <a:pt x="2352" y="4519"/>
                    </a:cubicBezTo>
                    <a:cubicBezTo>
                      <a:pt x="2352" y="4474"/>
                      <a:pt x="2375" y="4428"/>
                      <a:pt x="2375" y="4383"/>
                    </a:cubicBezTo>
                    <a:cubicBezTo>
                      <a:pt x="2398" y="4337"/>
                      <a:pt x="2398" y="4314"/>
                      <a:pt x="2420" y="4268"/>
                    </a:cubicBezTo>
                    <a:lnTo>
                      <a:pt x="2443" y="4268"/>
                    </a:lnTo>
                    <a:cubicBezTo>
                      <a:pt x="2489" y="4268"/>
                      <a:pt x="2512" y="4223"/>
                      <a:pt x="2535" y="4200"/>
                    </a:cubicBezTo>
                    <a:cubicBezTo>
                      <a:pt x="2603" y="4131"/>
                      <a:pt x="2603" y="4040"/>
                      <a:pt x="2626" y="3949"/>
                    </a:cubicBezTo>
                    <a:cubicBezTo>
                      <a:pt x="2649" y="3743"/>
                      <a:pt x="2649" y="3538"/>
                      <a:pt x="2603" y="3333"/>
                    </a:cubicBezTo>
                    <a:cubicBezTo>
                      <a:pt x="2580" y="3241"/>
                      <a:pt x="2557" y="3127"/>
                      <a:pt x="2535" y="3036"/>
                    </a:cubicBezTo>
                    <a:cubicBezTo>
                      <a:pt x="2512" y="2990"/>
                      <a:pt x="2489" y="2967"/>
                      <a:pt x="2466" y="2922"/>
                    </a:cubicBezTo>
                    <a:cubicBezTo>
                      <a:pt x="2466" y="2899"/>
                      <a:pt x="2443" y="2876"/>
                      <a:pt x="2420" y="2853"/>
                    </a:cubicBezTo>
                    <a:cubicBezTo>
                      <a:pt x="2420" y="2830"/>
                      <a:pt x="2398" y="2808"/>
                      <a:pt x="2375" y="2785"/>
                    </a:cubicBezTo>
                    <a:lnTo>
                      <a:pt x="2352" y="2785"/>
                    </a:lnTo>
                    <a:cubicBezTo>
                      <a:pt x="2329" y="2762"/>
                      <a:pt x="2306" y="2739"/>
                      <a:pt x="2284" y="2739"/>
                    </a:cubicBezTo>
                    <a:cubicBezTo>
                      <a:pt x="2261" y="2716"/>
                      <a:pt x="2261" y="2671"/>
                      <a:pt x="2261" y="2648"/>
                    </a:cubicBezTo>
                    <a:cubicBezTo>
                      <a:pt x="2192" y="2465"/>
                      <a:pt x="2147" y="2283"/>
                      <a:pt x="2055" y="2123"/>
                    </a:cubicBezTo>
                    <a:cubicBezTo>
                      <a:pt x="2010" y="2032"/>
                      <a:pt x="1964" y="1963"/>
                      <a:pt x="1918" y="1872"/>
                    </a:cubicBezTo>
                    <a:cubicBezTo>
                      <a:pt x="1850" y="1803"/>
                      <a:pt x="1804" y="1712"/>
                      <a:pt x="1759" y="1643"/>
                    </a:cubicBezTo>
                    <a:cubicBezTo>
                      <a:pt x="1713" y="1552"/>
                      <a:pt x="1644" y="1484"/>
                      <a:pt x="1599" y="1415"/>
                    </a:cubicBezTo>
                    <a:cubicBezTo>
                      <a:pt x="1553" y="1324"/>
                      <a:pt x="1485" y="1255"/>
                      <a:pt x="1416" y="1164"/>
                    </a:cubicBezTo>
                    <a:cubicBezTo>
                      <a:pt x="1348" y="1027"/>
                      <a:pt x="1256" y="913"/>
                      <a:pt x="1165" y="799"/>
                    </a:cubicBezTo>
                    <a:cubicBezTo>
                      <a:pt x="1074" y="639"/>
                      <a:pt x="982" y="479"/>
                      <a:pt x="868" y="320"/>
                    </a:cubicBezTo>
                    <a:cubicBezTo>
                      <a:pt x="846" y="274"/>
                      <a:pt x="800" y="228"/>
                      <a:pt x="777" y="160"/>
                    </a:cubicBezTo>
                    <a:cubicBezTo>
                      <a:pt x="731" y="91"/>
                      <a:pt x="709" y="46"/>
                      <a:pt x="640" y="23"/>
                    </a:cubicBezTo>
                    <a:cubicBezTo>
                      <a:pt x="617" y="0"/>
                      <a:pt x="594" y="0"/>
                      <a:pt x="57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43" name="Google Shape;8069;p34">
                <a:extLst>
                  <a:ext uri="{FF2B5EF4-FFF2-40B4-BE49-F238E27FC236}">
                    <a16:creationId xmlns:a16="http://schemas.microsoft.com/office/drawing/2014/main" id="{36034CA5-3ED3-BCC0-20FB-85B8E012BFA2}"/>
                  </a:ext>
                </a:extLst>
              </p:cNvPr>
              <p:cNvSpPr/>
              <p:nvPr/>
            </p:nvSpPr>
            <p:spPr>
              <a:xfrm>
                <a:off x="1158184" y="2061869"/>
                <a:ext cx="109861" cy="253726"/>
              </a:xfrm>
              <a:custGeom>
                <a:avLst/>
                <a:gdLst/>
                <a:ahLst/>
                <a:cxnLst/>
                <a:rect l="l" t="t" r="r" b="b"/>
                <a:pathLst>
                  <a:path w="1987" h="4589" extrusionOk="0">
                    <a:moveTo>
                      <a:pt x="1704" y="2776"/>
                    </a:moveTo>
                    <a:cubicBezTo>
                      <a:pt x="1707" y="2787"/>
                      <a:pt x="1710" y="2797"/>
                      <a:pt x="1713" y="2808"/>
                    </a:cubicBezTo>
                    <a:cubicBezTo>
                      <a:pt x="1713" y="2791"/>
                      <a:pt x="1713" y="2787"/>
                      <a:pt x="1704" y="2776"/>
                    </a:cubicBezTo>
                    <a:close/>
                    <a:moveTo>
                      <a:pt x="1439" y="3036"/>
                    </a:moveTo>
                    <a:cubicBezTo>
                      <a:pt x="1439" y="3057"/>
                      <a:pt x="1439" y="3059"/>
                      <a:pt x="1456" y="3076"/>
                    </a:cubicBezTo>
                    <a:lnTo>
                      <a:pt x="1456" y="3076"/>
                    </a:lnTo>
                    <a:cubicBezTo>
                      <a:pt x="1452" y="3064"/>
                      <a:pt x="1447" y="3051"/>
                      <a:pt x="1439" y="3036"/>
                    </a:cubicBezTo>
                    <a:close/>
                    <a:moveTo>
                      <a:pt x="1462" y="3105"/>
                    </a:moveTo>
                    <a:cubicBezTo>
                      <a:pt x="1462" y="3122"/>
                      <a:pt x="1462" y="3126"/>
                      <a:pt x="1471" y="3136"/>
                    </a:cubicBezTo>
                    <a:lnTo>
                      <a:pt x="1471" y="3136"/>
                    </a:lnTo>
                    <a:cubicBezTo>
                      <a:pt x="1466" y="3125"/>
                      <a:pt x="1462" y="3115"/>
                      <a:pt x="1462" y="3105"/>
                    </a:cubicBezTo>
                    <a:close/>
                    <a:moveTo>
                      <a:pt x="69" y="1"/>
                    </a:moveTo>
                    <a:cubicBezTo>
                      <a:pt x="24" y="23"/>
                      <a:pt x="1" y="92"/>
                      <a:pt x="24" y="115"/>
                    </a:cubicBezTo>
                    <a:cubicBezTo>
                      <a:pt x="69" y="229"/>
                      <a:pt x="138" y="297"/>
                      <a:pt x="184" y="389"/>
                    </a:cubicBezTo>
                    <a:cubicBezTo>
                      <a:pt x="184" y="389"/>
                      <a:pt x="184" y="389"/>
                      <a:pt x="184" y="366"/>
                    </a:cubicBezTo>
                    <a:cubicBezTo>
                      <a:pt x="229" y="457"/>
                      <a:pt x="275" y="548"/>
                      <a:pt x="343" y="640"/>
                    </a:cubicBezTo>
                    <a:cubicBezTo>
                      <a:pt x="389" y="731"/>
                      <a:pt x="435" y="845"/>
                      <a:pt x="480" y="936"/>
                    </a:cubicBezTo>
                    <a:cubicBezTo>
                      <a:pt x="572" y="1119"/>
                      <a:pt x="686" y="1324"/>
                      <a:pt x="800" y="1507"/>
                    </a:cubicBezTo>
                    <a:cubicBezTo>
                      <a:pt x="914" y="1735"/>
                      <a:pt x="1028" y="1963"/>
                      <a:pt x="1142" y="2192"/>
                    </a:cubicBezTo>
                    <a:cubicBezTo>
                      <a:pt x="1188" y="2329"/>
                      <a:pt x="1234" y="2466"/>
                      <a:pt x="1302" y="2603"/>
                    </a:cubicBezTo>
                    <a:cubicBezTo>
                      <a:pt x="1348" y="2717"/>
                      <a:pt x="1371" y="2831"/>
                      <a:pt x="1416" y="2968"/>
                    </a:cubicBezTo>
                    <a:cubicBezTo>
                      <a:pt x="1439" y="2991"/>
                      <a:pt x="1439" y="3036"/>
                      <a:pt x="1462" y="3082"/>
                    </a:cubicBezTo>
                    <a:cubicBezTo>
                      <a:pt x="1460" y="3080"/>
                      <a:pt x="1458" y="3078"/>
                      <a:pt x="1456" y="3076"/>
                    </a:cubicBezTo>
                    <a:lnTo>
                      <a:pt x="1456" y="3076"/>
                    </a:lnTo>
                    <a:cubicBezTo>
                      <a:pt x="1464" y="3100"/>
                      <a:pt x="1469" y="3120"/>
                      <a:pt x="1485" y="3150"/>
                    </a:cubicBezTo>
                    <a:cubicBezTo>
                      <a:pt x="1479" y="3144"/>
                      <a:pt x="1474" y="3140"/>
                      <a:pt x="1471" y="3136"/>
                    </a:cubicBezTo>
                    <a:lnTo>
                      <a:pt x="1471" y="3136"/>
                    </a:lnTo>
                    <a:cubicBezTo>
                      <a:pt x="1477" y="3152"/>
                      <a:pt x="1485" y="3170"/>
                      <a:pt x="1485" y="3196"/>
                    </a:cubicBezTo>
                    <a:cubicBezTo>
                      <a:pt x="1485" y="3196"/>
                      <a:pt x="1485" y="3173"/>
                      <a:pt x="1485" y="3173"/>
                    </a:cubicBezTo>
                    <a:cubicBezTo>
                      <a:pt x="1507" y="3265"/>
                      <a:pt x="1530" y="3356"/>
                      <a:pt x="1553" y="3447"/>
                    </a:cubicBezTo>
                    <a:cubicBezTo>
                      <a:pt x="1576" y="3538"/>
                      <a:pt x="1599" y="3653"/>
                      <a:pt x="1622" y="3744"/>
                    </a:cubicBezTo>
                    <a:cubicBezTo>
                      <a:pt x="1667" y="3926"/>
                      <a:pt x="1713" y="4109"/>
                      <a:pt x="1736" y="4315"/>
                    </a:cubicBezTo>
                    <a:cubicBezTo>
                      <a:pt x="1713" y="4360"/>
                      <a:pt x="1713" y="4429"/>
                      <a:pt x="1713" y="4474"/>
                    </a:cubicBezTo>
                    <a:cubicBezTo>
                      <a:pt x="1713" y="4520"/>
                      <a:pt x="1759" y="4566"/>
                      <a:pt x="1804" y="4588"/>
                    </a:cubicBezTo>
                    <a:cubicBezTo>
                      <a:pt x="1827" y="4588"/>
                      <a:pt x="1873" y="4588"/>
                      <a:pt x="1895" y="4566"/>
                    </a:cubicBezTo>
                    <a:cubicBezTo>
                      <a:pt x="1941" y="4520"/>
                      <a:pt x="1941" y="4474"/>
                      <a:pt x="1964" y="4429"/>
                    </a:cubicBezTo>
                    <a:cubicBezTo>
                      <a:pt x="1964" y="4383"/>
                      <a:pt x="1987" y="4315"/>
                      <a:pt x="1987" y="4246"/>
                    </a:cubicBezTo>
                    <a:cubicBezTo>
                      <a:pt x="1987" y="4132"/>
                      <a:pt x="1964" y="4041"/>
                      <a:pt x="1964" y="3949"/>
                    </a:cubicBezTo>
                    <a:cubicBezTo>
                      <a:pt x="1941" y="3858"/>
                      <a:pt x="1941" y="3767"/>
                      <a:pt x="1918" y="3698"/>
                    </a:cubicBezTo>
                    <a:cubicBezTo>
                      <a:pt x="1918" y="3607"/>
                      <a:pt x="1895" y="3516"/>
                      <a:pt x="1873" y="3424"/>
                    </a:cubicBezTo>
                    <a:cubicBezTo>
                      <a:pt x="1850" y="3242"/>
                      <a:pt x="1781" y="3059"/>
                      <a:pt x="1736" y="2899"/>
                    </a:cubicBezTo>
                    <a:cubicBezTo>
                      <a:pt x="1736" y="2854"/>
                      <a:pt x="1713" y="2808"/>
                      <a:pt x="1690" y="2762"/>
                    </a:cubicBezTo>
                    <a:lnTo>
                      <a:pt x="1690" y="2762"/>
                    </a:lnTo>
                    <a:cubicBezTo>
                      <a:pt x="1696" y="2768"/>
                      <a:pt x="1700" y="2773"/>
                      <a:pt x="1704" y="2776"/>
                    </a:cubicBezTo>
                    <a:lnTo>
                      <a:pt x="1704" y="2776"/>
                    </a:lnTo>
                    <a:cubicBezTo>
                      <a:pt x="1658" y="2627"/>
                      <a:pt x="1596" y="2478"/>
                      <a:pt x="1553" y="2329"/>
                    </a:cubicBezTo>
                    <a:cubicBezTo>
                      <a:pt x="1485" y="2192"/>
                      <a:pt x="1416" y="2055"/>
                      <a:pt x="1348" y="1895"/>
                    </a:cubicBezTo>
                    <a:cubicBezTo>
                      <a:pt x="1302" y="1781"/>
                      <a:pt x="1234" y="1644"/>
                      <a:pt x="1142" y="1507"/>
                    </a:cubicBezTo>
                    <a:cubicBezTo>
                      <a:pt x="1074" y="1393"/>
                      <a:pt x="982" y="1279"/>
                      <a:pt x="914" y="1142"/>
                    </a:cubicBezTo>
                    <a:cubicBezTo>
                      <a:pt x="891" y="1119"/>
                      <a:pt x="891" y="1119"/>
                      <a:pt x="868" y="1096"/>
                    </a:cubicBezTo>
                    <a:lnTo>
                      <a:pt x="891" y="1096"/>
                    </a:lnTo>
                    <a:cubicBezTo>
                      <a:pt x="800" y="982"/>
                      <a:pt x="731" y="845"/>
                      <a:pt x="663" y="731"/>
                    </a:cubicBezTo>
                    <a:cubicBezTo>
                      <a:pt x="617" y="662"/>
                      <a:pt x="572" y="617"/>
                      <a:pt x="549" y="548"/>
                    </a:cubicBezTo>
                    <a:cubicBezTo>
                      <a:pt x="503" y="503"/>
                      <a:pt x="457" y="457"/>
                      <a:pt x="435" y="411"/>
                    </a:cubicBezTo>
                    <a:cubicBezTo>
                      <a:pt x="343" y="297"/>
                      <a:pt x="275" y="206"/>
                      <a:pt x="206" y="115"/>
                    </a:cubicBezTo>
                    <a:cubicBezTo>
                      <a:pt x="206" y="92"/>
                      <a:pt x="184" y="69"/>
                      <a:pt x="184" y="46"/>
                    </a:cubicBezTo>
                    <a:cubicBezTo>
                      <a:pt x="161" y="23"/>
                      <a:pt x="138"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44" name="Google Shape;8070;p34">
                <a:extLst>
                  <a:ext uri="{FF2B5EF4-FFF2-40B4-BE49-F238E27FC236}">
                    <a16:creationId xmlns:a16="http://schemas.microsoft.com/office/drawing/2014/main" id="{E3447444-20F2-2AEB-C3D1-2BC0E1853993}"/>
                  </a:ext>
                </a:extLst>
              </p:cNvPr>
              <p:cNvSpPr/>
              <p:nvPr/>
            </p:nvSpPr>
            <p:spPr>
              <a:xfrm>
                <a:off x="1235204" y="2103503"/>
                <a:ext cx="60598" cy="109861"/>
              </a:xfrm>
              <a:custGeom>
                <a:avLst/>
                <a:gdLst/>
                <a:ahLst/>
                <a:cxnLst/>
                <a:rect l="l" t="t" r="r" b="b"/>
                <a:pathLst>
                  <a:path w="1096" h="1987" extrusionOk="0">
                    <a:moveTo>
                      <a:pt x="69" y="1"/>
                    </a:moveTo>
                    <a:cubicBezTo>
                      <a:pt x="69" y="1"/>
                      <a:pt x="46" y="1"/>
                      <a:pt x="23" y="24"/>
                    </a:cubicBezTo>
                    <a:cubicBezTo>
                      <a:pt x="0" y="46"/>
                      <a:pt x="0" y="92"/>
                      <a:pt x="23" y="115"/>
                    </a:cubicBezTo>
                    <a:cubicBezTo>
                      <a:pt x="92" y="206"/>
                      <a:pt x="160" y="297"/>
                      <a:pt x="229" y="389"/>
                    </a:cubicBezTo>
                    <a:cubicBezTo>
                      <a:pt x="251" y="412"/>
                      <a:pt x="274" y="434"/>
                      <a:pt x="274" y="457"/>
                    </a:cubicBezTo>
                    <a:cubicBezTo>
                      <a:pt x="297" y="480"/>
                      <a:pt x="320" y="526"/>
                      <a:pt x="343" y="549"/>
                    </a:cubicBezTo>
                    <a:cubicBezTo>
                      <a:pt x="366" y="571"/>
                      <a:pt x="388" y="617"/>
                      <a:pt x="411" y="663"/>
                    </a:cubicBezTo>
                    <a:cubicBezTo>
                      <a:pt x="434" y="708"/>
                      <a:pt x="457" y="754"/>
                      <a:pt x="480" y="777"/>
                    </a:cubicBezTo>
                    <a:cubicBezTo>
                      <a:pt x="525" y="822"/>
                      <a:pt x="548" y="891"/>
                      <a:pt x="571" y="937"/>
                    </a:cubicBezTo>
                    <a:cubicBezTo>
                      <a:pt x="571" y="937"/>
                      <a:pt x="594" y="959"/>
                      <a:pt x="594" y="982"/>
                    </a:cubicBezTo>
                    <a:cubicBezTo>
                      <a:pt x="617" y="1005"/>
                      <a:pt x="639" y="1051"/>
                      <a:pt x="639" y="1074"/>
                    </a:cubicBezTo>
                    <a:cubicBezTo>
                      <a:pt x="662" y="1119"/>
                      <a:pt x="685" y="1165"/>
                      <a:pt x="708" y="1210"/>
                    </a:cubicBezTo>
                    <a:cubicBezTo>
                      <a:pt x="731" y="1256"/>
                      <a:pt x="754" y="1302"/>
                      <a:pt x="776" y="1347"/>
                    </a:cubicBezTo>
                    <a:cubicBezTo>
                      <a:pt x="799" y="1370"/>
                      <a:pt x="799" y="1393"/>
                      <a:pt x="799" y="1416"/>
                    </a:cubicBezTo>
                    <a:cubicBezTo>
                      <a:pt x="822" y="1439"/>
                      <a:pt x="822" y="1462"/>
                      <a:pt x="845" y="1484"/>
                    </a:cubicBezTo>
                    <a:cubicBezTo>
                      <a:pt x="845" y="1530"/>
                      <a:pt x="868" y="1553"/>
                      <a:pt x="868" y="1576"/>
                    </a:cubicBezTo>
                    <a:cubicBezTo>
                      <a:pt x="891" y="1599"/>
                      <a:pt x="891" y="1621"/>
                      <a:pt x="913" y="1667"/>
                    </a:cubicBezTo>
                    <a:cubicBezTo>
                      <a:pt x="913" y="1667"/>
                      <a:pt x="913" y="1690"/>
                      <a:pt x="913" y="1713"/>
                    </a:cubicBezTo>
                    <a:lnTo>
                      <a:pt x="936" y="1758"/>
                    </a:lnTo>
                    <a:cubicBezTo>
                      <a:pt x="936" y="1735"/>
                      <a:pt x="936" y="1735"/>
                      <a:pt x="936" y="1735"/>
                    </a:cubicBezTo>
                    <a:cubicBezTo>
                      <a:pt x="936" y="1758"/>
                      <a:pt x="936" y="1804"/>
                      <a:pt x="959" y="1827"/>
                    </a:cubicBezTo>
                    <a:cubicBezTo>
                      <a:pt x="959" y="1872"/>
                      <a:pt x="959" y="1895"/>
                      <a:pt x="982" y="1941"/>
                    </a:cubicBezTo>
                    <a:cubicBezTo>
                      <a:pt x="982" y="1964"/>
                      <a:pt x="1005" y="1987"/>
                      <a:pt x="1027" y="1987"/>
                    </a:cubicBezTo>
                    <a:cubicBezTo>
                      <a:pt x="1050" y="1987"/>
                      <a:pt x="1096" y="1964"/>
                      <a:pt x="1096" y="1941"/>
                    </a:cubicBezTo>
                    <a:cubicBezTo>
                      <a:pt x="1096" y="1872"/>
                      <a:pt x="1073" y="1804"/>
                      <a:pt x="1050" y="1735"/>
                    </a:cubicBezTo>
                    <a:cubicBezTo>
                      <a:pt x="1050" y="1713"/>
                      <a:pt x="1027" y="1667"/>
                      <a:pt x="1027" y="1644"/>
                    </a:cubicBezTo>
                    <a:cubicBezTo>
                      <a:pt x="1005" y="1599"/>
                      <a:pt x="1005" y="1553"/>
                      <a:pt x="982" y="1530"/>
                    </a:cubicBezTo>
                    <a:cubicBezTo>
                      <a:pt x="959" y="1462"/>
                      <a:pt x="936" y="1370"/>
                      <a:pt x="913" y="1302"/>
                    </a:cubicBezTo>
                    <a:cubicBezTo>
                      <a:pt x="868" y="1233"/>
                      <a:pt x="822" y="1142"/>
                      <a:pt x="799" y="1074"/>
                    </a:cubicBezTo>
                    <a:cubicBezTo>
                      <a:pt x="776" y="1028"/>
                      <a:pt x="776" y="1005"/>
                      <a:pt x="754" y="982"/>
                    </a:cubicBezTo>
                    <a:cubicBezTo>
                      <a:pt x="731" y="937"/>
                      <a:pt x="731" y="914"/>
                      <a:pt x="708" y="868"/>
                    </a:cubicBezTo>
                    <a:cubicBezTo>
                      <a:pt x="662" y="800"/>
                      <a:pt x="617" y="731"/>
                      <a:pt x="571" y="663"/>
                    </a:cubicBezTo>
                    <a:cubicBezTo>
                      <a:pt x="548" y="594"/>
                      <a:pt x="502" y="526"/>
                      <a:pt x="457" y="457"/>
                    </a:cubicBezTo>
                    <a:cubicBezTo>
                      <a:pt x="411" y="389"/>
                      <a:pt x="366" y="320"/>
                      <a:pt x="320" y="275"/>
                    </a:cubicBezTo>
                    <a:cubicBezTo>
                      <a:pt x="251" y="183"/>
                      <a:pt x="206" y="115"/>
                      <a:pt x="137" y="24"/>
                    </a:cubicBezTo>
                    <a:cubicBezTo>
                      <a:pt x="114" y="24"/>
                      <a:pt x="92" y="1"/>
                      <a:pt x="69" y="1"/>
                    </a:cubicBezTo>
                    <a:close/>
                  </a:path>
                </a:pathLst>
              </a:custGeom>
              <a:solidFill>
                <a:srgbClr val="FEBE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45" name="Google Shape;8071;p34">
                <a:extLst>
                  <a:ext uri="{FF2B5EF4-FFF2-40B4-BE49-F238E27FC236}">
                    <a16:creationId xmlns:a16="http://schemas.microsoft.com/office/drawing/2014/main" id="{B59FF708-FC0B-1A6D-0A1A-425AE8624C03}"/>
                  </a:ext>
                </a:extLst>
              </p:cNvPr>
              <p:cNvSpPr/>
              <p:nvPr/>
            </p:nvSpPr>
            <p:spPr>
              <a:xfrm>
                <a:off x="1158184" y="2065685"/>
                <a:ext cx="43016" cy="63141"/>
              </a:xfrm>
              <a:custGeom>
                <a:avLst/>
                <a:gdLst/>
                <a:ahLst/>
                <a:cxnLst/>
                <a:rect l="l" t="t" r="r" b="b"/>
                <a:pathLst>
                  <a:path w="778" h="1142" extrusionOk="0">
                    <a:moveTo>
                      <a:pt x="69" y="0"/>
                    </a:moveTo>
                    <a:cubicBezTo>
                      <a:pt x="47" y="0"/>
                      <a:pt x="24" y="23"/>
                      <a:pt x="24" y="23"/>
                    </a:cubicBezTo>
                    <a:cubicBezTo>
                      <a:pt x="1" y="46"/>
                      <a:pt x="1" y="68"/>
                      <a:pt x="24" y="91"/>
                    </a:cubicBezTo>
                    <a:cubicBezTo>
                      <a:pt x="92" y="183"/>
                      <a:pt x="161" y="297"/>
                      <a:pt x="229" y="388"/>
                    </a:cubicBezTo>
                    <a:cubicBezTo>
                      <a:pt x="275" y="479"/>
                      <a:pt x="343" y="571"/>
                      <a:pt x="389" y="639"/>
                    </a:cubicBezTo>
                    <a:cubicBezTo>
                      <a:pt x="435" y="730"/>
                      <a:pt x="480" y="799"/>
                      <a:pt x="526" y="867"/>
                    </a:cubicBezTo>
                    <a:cubicBezTo>
                      <a:pt x="572" y="936"/>
                      <a:pt x="617" y="1027"/>
                      <a:pt x="663" y="1118"/>
                    </a:cubicBezTo>
                    <a:cubicBezTo>
                      <a:pt x="663" y="1118"/>
                      <a:pt x="686" y="1141"/>
                      <a:pt x="686" y="1141"/>
                    </a:cubicBezTo>
                    <a:lnTo>
                      <a:pt x="731" y="1141"/>
                    </a:lnTo>
                    <a:cubicBezTo>
                      <a:pt x="754" y="1118"/>
                      <a:pt x="777" y="1096"/>
                      <a:pt x="754" y="1073"/>
                    </a:cubicBezTo>
                    <a:cubicBezTo>
                      <a:pt x="663" y="890"/>
                      <a:pt x="572" y="708"/>
                      <a:pt x="457" y="548"/>
                    </a:cubicBezTo>
                    <a:cubicBezTo>
                      <a:pt x="412" y="457"/>
                      <a:pt x="343" y="365"/>
                      <a:pt x="275" y="297"/>
                    </a:cubicBezTo>
                    <a:cubicBezTo>
                      <a:pt x="229" y="205"/>
                      <a:pt x="161" y="114"/>
                      <a:pt x="115" y="23"/>
                    </a:cubicBezTo>
                    <a:cubicBezTo>
                      <a:pt x="92" y="23"/>
                      <a:pt x="69" y="0"/>
                      <a:pt x="69" y="0"/>
                    </a:cubicBezTo>
                    <a:close/>
                  </a:path>
                </a:pathLst>
              </a:custGeom>
              <a:solidFill>
                <a:srgbClr val="FEBE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46" name="Google Shape;8072;p34">
                <a:extLst>
                  <a:ext uri="{FF2B5EF4-FFF2-40B4-BE49-F238E27FC236}">
                    <a16:creationId xmlns:a16="http://schemas.microsoft.com/office/drawing/2014/main" id="{270E2253-E921-9AB1-84AE-A103873172F5}"/>
                  </a:ext>
                </a:extLst>
              </p:cNvPr>
              <p:cNvSpPr/>
              <p:nvPr/>
            </p:nvSpPr>
            <p:spPr>
              <a:xfrm>
                <a:off x="1154425" y="2066901"/>
                <a:ext cx="53078" cy="75471"/>
              </a:xfrm>
              <a:custGeom>
                <a:avLst/>
                <a:gdLst/>
                <a:ahLst/>
                <a:cxnLst/>
                <a:rect l="l" t="t" r="r" b="b"/>
                <a:pathLst>
                  <a:path w="960" h="1365" extrusionOk="0">
                    <a:moveTo>
                      <a:pt x="23" y="1"/>
                    </a:moveTo>
                    <a:cubicBezTo>
                      <a:pt x="1" y="24"/>
                      <a:pt x="1" y="69"/>
                      <a:pt x="23" y="115"/>
                    </a:cubicBezTo>
                    <a:cubicBezTo>
                      <a:pt x="92" y="229"/>
                      <a:pt x="183" y="343"/>
                      <a:pt x="274" y="457"/>
                    </a:cubicBezTo>
                    <a:cubicBezTo>
                      <a:pt x="320" y="526"/>
                      <a:pt x="343" y="571"/>
                      <a:pt x="389" y="640"/>
                    </a:cubicBezTo>
                    <a:cubicBezTo>
                      <a:pt x="434" y="686"/>
                      <a:pt x="457" y="754"/>
                      <a:pt x="503" y="800"/>
                    </a:cubicBezTo>
                    <a:cubicBezTo>
                      <a:pt x="548" y="891"/>
                      <a:pt x="594" y="959"/>
                      <a:pt x="640" y="1051"/>
                    </a:cubicBezTo>
                    <a:cubicBezTo>
                      <a:pt x="708" y="1142"/>
                      <a:pt x="777" y="1233"/>
                      <a:pt x="845" y="1348"/>
                    </a:cubicBezTo>
                    <a:cubicBezTo>
                      <a:pt x="856" y="1359"/>
                      <a:pt x="874" y="1365"/>
                      <a:pt x="891" y="1365"/>
                    </a:cubicBezTo>
                    <a:cubicBezTo>
                      <a:pt x="908" y="1365"/>
                      <a:pt x="925" y="1359"/>
                      <a:pt x="936" y="1348"/>
                    </a:cubicBezTo>
                    <a:cubicBezTo>
                      <a:pt x="936" y="1348"/>
                      <a:pt x="959" y="1325"/>
                      <a:pt x="959" y="1302"/>
                    </a:cubicBezTo>
                    <a:cubicBezTo>
                      <a:pt x="959" y="1279"/>
                      <a:pt x="959" y="1279"/>
                      <a:pt x="936" y="1256"/>
                    </a:cubicBezTo>
                    <a:cubicBezTo>
                      <a:pt x="914" y="1211"/>
                      <a:pt x="868" y="1165"/>
                      <a:pt x="845" y="1119"/>
                    </a:cubicBezTo>
                    <a:cubicBezTo>
                      <a:pt x="799" y="1028"/>
                      <a:pt x="754" y="937"/>
                      <a:pt x="685" y="868"/>
                    </a:cubicBezTo>
                    <a:cubicBezTo>
                      <a:pt x="662" y="823"/>
                      <a:pt x="640" y="777"/>
                      <a:pt x="617" y="731"/>
                    </a:cubicBezTo>
                    <a:cubicBezTo>
                      <a:pt x="594" y="686"/>
                      <a:pt x="548" y="640"/>
                      <a:pt x="525" y="594"/>
                    </a:cubicBezTo>
                    <a:cubicBezTo>
                      <a:pt x="480" y="503"/>
                      <a:pt x="411" y="412"/>
                      <a:pt x="343" y="343"/>
                    </a:cubicBezTo>
                    <a:cubicBezTo>
                      <a:pt x="274" y="229"/>
                      <a:pt x="206" y="115"/>
                      <a:pt x="115" y="24"/>
                    </a:cubicBezTo>
                    <a:cubicBezTo>
                      <a:pt x="115" y="1"/>
                      <a:pt x="92" y="1"/>
                      <a:pt x="69" y="1"/>
                    </a:cubicBezTo>
                    <a:close/>
                  </a:path>
                </a:pathLst>
              </a:custGeom>
              <a:solidFill>
                <a:srgbClr val="FEBE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47" name="Google Shape;8073;p34">
                <a:extLst>
                  <a:ext uri="{FF2B5EF4-FFF2-40B4-BE49-F238E27FC236}">
                    <a16:creationId xmlns:a16="http://schemas.microsoft.com/office/drawing/2014/main" id="{7ECD00DB-D810-330C-8145-FB3D0E3392E6}"/>
                  </a:ext>
                </a:extLst>
              </p:cNvPr>
              <p:cNvSpPr/>
              <p:nvPr/>
            </p:nvSpPr>
            <p:spPr>
              <a:xfrm>
                <a:off x="1155696" y="2069444"/>
                <a:ext cx="83322" cy="130982"/>
              </a:xfrm>
              <a:custGeom>
                <a:avLst/>
                <a:gdLst/>
                <a:ahLst/>
                <a:cxnLst/>
                <a:rect l="l" t="t" r="r" b="b"/>
                <a:pathLst>
                  <a:path w="1507" h="2369" extrusionOk="0">
                    <a:moveTo>
                      <a:pt x="46" y="0"/>
                    </a:moveTo>
                    <a:cubicBezTo>
                      <a:pt x="23" y="0"/>
                      <a:pt x="23" y="0"/>
                      <a:pt x="23" y="23"/>
                    </a:cubicBezTo>
                    <a:cubicBezTo>
                      <a:pt x="0" y="23"/>
                      <a:pt x="0" y="69"/>
                      <a:pt x="0" y="92"/>
                    </a:cubicBezTo>
                    <a:cubicBezTo>
                      <a:pt x="114" y="229"/>
                      <a:pt x="229" y="366"/>
                      <a:pt x="320" y="503"/>
                    </a:cubicBezTo>
                    <a:cubicBezTo>
                      <a:pt x="343" y="548"/>
                      <a:pt x="366" y="571"/>
                      <a:pt x="388" y="594"/>
                    </a:cubicBezTo>
                    <a:cubicBezTo>
                      <a:pt x="434" y="640"/>
                      <a:pt x="457" y="685"/>
                      <a:pt x="480" y="731"/>
                    </a:cubicBezTo>
                    <a:cubicBezTo>
                      <a:pt x="525" y="799"/>
                      <a:pt x="571" y="868"/>
                      <a:pt x="594" y="936"/>
                    </a:cubicBezTo>
                    <a:cubicBezTo>
                      <a:pt x="594" y="936"/>
                      <a:pt x="594" y="913"/>
                      <a:pt x="594" y="913"/>
                    </a:cubicBezTo>
                    <a:cubicBezTo>
                      <a:pt x="639" y="982"/>
                      <a:pt x="662" y="1028"/>
                      <a:pt x="708" y="1073"/>
                    </a:cubicBezTo>
                    <a:cubicBezTo>
                      <a:pt x="708" y="1119"/>
                      <a:pt x="731" y="1142"/>
                      <a:pt x="754" y="1165"/>
                    </a:cubicBezTo>
                    <a:cubicBezTo>
                      <a:pt x="776" y="1187"/>
                      <a:pt x="776" y="1210"/>
                      <a:pt x="799" y="1233"/>
                    </a:cubicBezTo>
                    <a:cubicBezTo>
                      <a:pt x="868" y="1370"/>
                      <a:pt x="936" y="1484"/>
                      <a:pt x="1005" y="1598"/>
                    </a:cubicBezTo>
                    <a:cubicBezTo>
                      <a:pt x="1027" y="1667"/>
                      <a:pt x="1050" y="1712"/>
                      <a:pt x="1096" y="1781"/>
                    </a:cubicBezTo>
                    <a:cubicBezTo>
                      <a:pt x="1119" y="1849"/>
                      <a:pt x="1142" y="1895"/>
                      <a:pt x="1187" y="1963"/>
                    </a:cubicBezTo>
                    <a:cubicBezTo>
                      <a:pt x="1256" y="2078"/>
                      <a:pt x="1324" y="2215"/>
                      <a:pt x="1393" y="2329"/>
                    </a:cubicBezTo>
                    <a:cubicBezTo>
                      <a:pt x="1393" y="2351"/>
                      <a:pt x="1393" y="2351"/>
                      <a:pt x="1416" y="2351"/>
                    </a:cubicBezTo>
                    <a:cubicBezTo>
                      <a:pt x="1427" y="2363"/>
                      <a:pt x="1433" y="2369"/>
                      <a:pt x="1438" y="2369"/>
                    </a:cubicBezTo>
                    <a:cubicBezTo>
                      <a:pt x="1444" y="2369"/>
                      <a:pt x="1450" y="2363"/>
                      <a:pt x="1461" y="2351"/>
                    </a:cubicBezTo>
                    <a:cubicBezTo>
                      <a:pt x="1484" y="2351"/>
                      <a:pt x="1507" y="2306"/>
                      <a:pt x="1484" y="2283"/>
                    </a:cubicBezTo>
                    <a:cubicBezTo>
                      <a:pt x="1416" y="2169"/>
                      <a:pt x="1370" y="2078"/>
                      <a:pt x="1301" y="1963"/>
                    </a:cubicBezTo>
                    <a:cubicBezTo>
                      <a:pt x="1256" y="1872"/>
                      <a:pt x="1210" y="1781"/>
                      <a:pt x="1164" y="1690"/>
                    </a:cubicBezTo>
                    <a:cubicBezTo>
                      <a:pt x="1119" y="1598"/>
                      <a:pt x="1073" y="1507"/>
                      <a:pt x="1027" y="1438"/>
                    </a:cubicBezTo>
                    <a:cubicBezTo>
                      <a:pt x="982" y="1347"/>
                      <a:pt x="913" y="1256"/>
                      <a:pt x="868" y="1165"/>
                    </a:cubicBezTo>
                    <a:cubicBezTo>
                      <a:pt x="799" y="1073"/>
                      <a:pt x="754" y="982"/>
                      <a:pt x="685" y="891"/>
                    </a:cubicBezTo>
                    <a:cubicBezTo>
                      <a:pt x="639" y="799"/>
                      <a:pt x="594" y="731"/>
                      <a:pt x="525" y="640"/>
                    </a:cubicBezTo>
                    <a:cubicBezTo>
                      <a:pt x="502" y="594"/>
                      <a:pt x="480" y="571"/>
                      <a:pt x="457" y="525"/>
                    </a:cubicBezTo>
                    <a:cubicBezTo>
                      <a:pt x="434" y="480"/>
                      <a:pt x="388" y="434"/>
                      <a:pt x="366" y="389"/>
                    </a:cubicBezTo>
                    <a:cubicBezTo>
                      <a:pt x="297" y="297"/>
                      <a:pt x="229" y="229"/>
                      <a:pt x="160" y="137"/>
                    </a:cubicBezTo>
                    <a:cubicBezTo>
                      <a:pt x="137" y="92"/>
                      <a:pt x="114" y="69"/>
                      <a:pt x="92" y="23"/>
                    </a:cubicBezTo>
                    <a:cubicBezTo>
                      <a:pt x="69" y="0"/>
                      <a:pt x="69" y="0"/>
                      <a:pt x="46"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48" name="Google Shape;8074;p34">
                <a:extLst>
                  <a:ext uri="{FF2B5EF4-FFF2-40B4-BE49-F238E27FC236}">
                    <a16:creationId xmlns:a16="http://schemas.microsoft.com/office/drawing/2014/main" id="{8AB356BB-52DA-7508-EA97-6C44C7702A22}"/>
                  </a:ext>
                </a:extLst>
              </p:cNvPr>
              <p:cNvSpPr/>
              <p:nvPr/>
            </p:nvSpPr>
            <p:spPr>
              <a:xfrm>
                <a:off x="1143090" y="2094657"/>
                <a:ext cx="47992" cy="69997"/>
              </a:xfrm>
              <a:custGeom>
                <a:avLst/>
                <a:gdLst/>
                <a:ahLst/>
                <a:cxnLst/>
                <a:rect l="l" t="t" r="r" b="b"/>
                <a:pathLst>
                  <a:path w="868" h="1266" extrusionOk="0">
                    <a:moveTo>
                      <a:pt x="23" y="1"/>
                    </a:moveTo>
                    <a:cubicBezTo>
                      <a:pt x="0" y="24"/>
                      <a:pt x="0" y="47"/>
                      <a:pt x="23" y="69"/>
                    </a:cubicBezTo>
                    <a:cubicBezTo>
                      <a:pt x="69" y="161"/>
                      <a:pt x="114" y="229"/>
                      <a:pt x="183" y="321"/>
                    </a:cubicBezTo>
                    <a:lnTo>
                      <a:pt x="160" y="298"/>
                    </a:lnTo>
                    <a:lnTo>
                      <a:pt x="160" y="298"/>
                    </a:lnTo>
                    <a:cubicBezTo>
                      <a:pt x="206" y="389"/>
                      <a:pt x="274" y="457"/>
                      <a:pt x="320" y="549"/>
                    </a:cubicBezTo>
                    <a:cubicBezTo>
                      <a:pt x="365" y="617"/>
                      <a:pt x="411" y="709"/>
                      <a:pt x="457" y="800"/>
                    </a:cubicBezTo>
                    <a:cubicBezTo>
                      <a:pt x="502" y="868"/>
                      <a:pt x="548" y="937"/>
                      <a:pt x="571" y="1005"/>
                    </a:cubicBezTo>
                    <a:cubicBezTo>
                      <a:pt x="594" y="1051"/>
                      <a:pt x="639" y="1097"/>
                      <a:pt x="662" y="1142"/>
                    </a:cubicBezTo>
                    <a:cubicBezTo>
                      <a:pt x="685" y="1188"/>
                      <a:pt x="708" y="1211"/>
                      <a:pt x="730" y="1234"/>
                    </a:cubicBezTo>
                    <a:cubicBezTo>
                      <a:pt x="747" y="1250"/>
                      <a:pt x="763" y="1266"/>
                      <a:pt x="787" y="1266"/>
                    </a:cubicBezTo>
                    <a:cubicBezTo>
                      <a:pt x="797" y="1266"/>
                      <a:pt x="808" y="1263"/>
                      <a:pt x="822" y="1256"/>
                    </a:cubicBezTo>
                    <a:cubicBezTo>
                      <a:pt x="845" y="1256"/>
                      <a:pt x="867" y="1234"/>
                      <a:pt x="867" y="1211"/>
                    </a:cubicBezTo>
                    <a:cubicBezTo>
                      <a:pt x="867" y="1188"/>
                      <a:pt x="867" y="1165"/>
                      <a:pt x="867" y="1142"/>
                    </a:cubicBezTo>
                    <a:cubicBezTo>
                      <a:pt x="845" y="1097"/>
                      <a:pt x="822" y="1074"/>
                      <a:pt x="799" y="1028"/>
                    </a:cubicBezTo>
                    <a:cubicBezTo>
                      <a:pt x="776" y="982"/>
                      <a:pt x="730" y="937"/>
                      <a:pt x="708" y="868"/>
                    </a:cubicBezTo>
                    <a:cubicBezTo>
                      <a:pt x="639" y="777"/>
                      <a:pt x="571" y="686"/>
                      <a:pt x="502" y="594"/>
                    </a:cubicBezTo>
                    <a:cubicBezTo>
                      <a:pt x="434" y="503"/>
                      <a:pt x="365" y="412"/>
                      <a:pt x="297" y="321"/>
                    </a:cubicBezTo>
                    <a:cubicBezTo>
                      <a:pt x="228" y="229"/>
                      <a:pt x="160" y="115"/>
                      <a:pt x="9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49" name="Google Shape;8075;p34">
                <a:extLst>
                  <a:ext uri="{FF2B5EF4-FFF2-40B4-BE49-F238E27FC236}">
                    <a16:creationId xmlns:a16="http://schemas.microsoft.com/office/drawing/2014/main" id="{60942C70-F60C-AA13-A390-FB9D70CB3AB6}"/>
                  </a:ext>
                </a:extLst>
              </p:cNvPr>
              <p:cNvSpPr/>
              <p:nvPr/>
            </p:nvSpPr>
            <p:spPr>
              <a:xfrm>
                <a:off x="753125" y="2222157"/>
                <a:ext cx="147680" cy="244161"/>
              </a:xfrm>
              <a:custGeom>
                <a:avLst/>
                <a:gdLst/>
                <a:ahLst/>
                <a:cxnLst/>
                <a:rect l="l" t="t" r="r" b="b"/>
                <a:pathLst>
                  <a:path w="2671" h="4416" extrusionOk="0">
                    <a:moveTo>
                      <a:pt x="228" y="0"/>
                    </a:moveTo>
                    <a:cubicBezTo>
                      <a:pt x="228" y="0"/>
                      <a:pt x="205" y="23"/>
                      <a:pt x="205" y="23"/>
                    </a:cubicBezTo>
                    <a:cubicBezTo>
                      <a:pt x="160" y="23"/>
                      <a:pt x="114" y="46"/>
                      <a:pt x="91" y="69"/>
                    </a:cubicBezTo>
                    <a:cubicBezTo>
                      <a:pt x="46" y="92"/>
                      <a:pt x="23" y="137"/>
                      <a:pt x="0" y="206"/>
                    </a:cubicBezTo>
                    <a:cubicBezTo>
                      <a:pt x="0" y="274"/>
                      <a:pt x="0" y="343"/>
                      <a:pt x="23" y="411"/>
                    </a:cubicBezTo>
                    <a:cubicBezTo>
                      <a:pt x="46" y="502"/>
                      <a:pt x="69" y="594"/>
                      <a:pt x="91" y="662"/>
                    </a:cubicBezTo>
                    <a:cubicBezTo>
                      <a:pt x="114" y="868"/>
                      <a:pt x="160" y="1073"/>
                      <a:pt x="228" y="1256"/>
                    </a:cubicBezTo>
                    <a:cubicBezTo>
                      <a:pt x="274" y="1461"/>
                      <a:pt x="320" y="1667"/>
                      <a:pt x="388" y="1872"/>
                    </a:cubicBezTo>
                    <a:cubicBezTo>
                      <a:pt x="434" y="1940"/>
                      <a:pt x="457" y="2032"/>
                      <a:pt x="502" y="2123"/>
                    </a:cubicBezTo>
                    <a:cubicBezTo>
                      <a:pt x="525" y="2169"/>
                      <a:pt x="525" y="2214"/>
                      <a:pt x="548" y="2283"/>
                    </a:cubicBezTo>
                    <a:cubicBezTo>
                      <a:pt x="548" y="2283"/>
                      <a:pt x="548" y="2283"/>
                      <a:pt x="548" y="2306"/>
                    </a:cubicBezTo>
                    <a:cubicBezTo>
                      <a:pt x="548" y="2351"/>
                      <a:pt x="571" y="2397"/>
                      <a:pt x="594" y="2443"/>
                    </a:cubicBezTo>
                    <a:cubicBezTo>
                      <a:pt x="594" y="2511"/>
                      <a:pt x="616" y="2580"/>
                      <a:pt x="639" y="2625"/>
                    </a:cubicBezTo>
                    <a:cubicBezTo>
                      <a:pt x="685" y="2717"/>
                      <a:pt x="708" y="2831"/>
                      <a:pt x="753" y="2922"/>
                    </a:cubicBezTo>
                    <a:cubicBezTo>
                      <a:pt x="822" y="3127"/>
                      <a:pt x="913" y="3310"/>
                      <a:pt x="1027" y="3493"/>
                    </a:cubicBezTo>
                    <a:cubicBezTo>
                      <a:pt x="1096" y="3584"/>
                      <a:pt x="1141" y="3675"/>
                      <a:pt x="1210" y="3767"/>
                    </a:cubicBezTo>
                    <a:cubicBezTo>
                      <a:pt x="1278" y="3835"/>
                      <a:pt x="1370" y="3926"/>
                      <a:pt x="1438" y="3995"/>
                    </a:cubicBezTo>
                    <a:cubicBezTo>
                      <a:pt x="1507" y="4063"/>
                      <a:pt x="1598" y="4132"/>
                      <a:pt x="1666" y="4177"/>
                    </a:cubicBezTo>
                    <a:cubicBezTo>
                      <a:pt x="1758" y="4246"/>
                      <a:pt x="1849" y="4291"/>
                      <a:pt x="1940" y="4314"/>
                    </a:cubicBezTo>
                    <a:cubicBezTo>
                      <a:pt x="2032" y="4360"/>
                      <a:pt x="2146" y="4383"/>
                      <a:pt x="2237" y="4406"/>
                    </a:cubicBezTo>
                    <a:cubicBezTo>
                      <a:pt x="2283" y="4406"/>
                      <a:pt x="2338" y="4416"/>
                      <a:pt x="2391" y="4416"/>
                    </a:cubicBezTo>
                    <a:cubicBezTo>
                      <a:pt x="2417" y="4416"/>
                      <a:pt x="2442" y="4413"/>
                      <a:pt x="2465" y="4406"/>
                    </a:cubicBezTo>
                    <a:cubicBezTo>
                      <a:pt x="2511" y="4406"/>
                      <a:pt x="2534" y="4406"/>
                      <a:pt x="2579" y="4383"/>
                    </a:cubicBezTo>
                    <a:cubicBezTo>
                      <a:pt x="2625" y="4360"/>
                      <a:pt x="2648" y="4314"/>
                      <a:pt x="2671" y="4246"/>
                    </a:cubicBezTo>
                    <a:cubicBezTo>
                      <a:pt x="2671" y="4200"/>
                      <a:pt x="2648" y="4155"/>
                      <a:pt x="2625" y="4132"/>
                    </a:cubicBezTo>
                    <a:cubicBezTo>
                      <a:pt x="2602" y="4086"/>
                      <a:pt x="2579" y="4063"/>
                      <a:pt x="2534" y="4018"/>
                    </a:cubicBezTo>
                    <a:cubicBezTo>
                      <a:pt x="2488" y="3972"/>
                      <a:pt x="2442" y="3926"/>
                      <a:pt x="2397" y="3858"/>
                    </a:cubicBezTo>
                    <a:cubicBezTo>
                      <a:pt x="2328" y="3789"/>
                      <a:pt x="2260" y="3721"/>
                      <a:pt x="2214" y="3652"/>
                    </a:cubicBezTo>
                    <a:cubicBezTo>
                      <a:pt x="2100" y="3515"/>
                      <a:pt x="1986" y="3356"/>
                      <a:pt x="1895" y="3219"/>
                    </a:cubicBezTo>
                    <a:cubicBezTo>
                      <a:pt x="1803" y="3059"/>
                      <a:pt x="1735" y="2899"/>
                      <a:pt x="1643" y="2762"/>
                    </a:cubicBezTo>
                    <a:cubicBezTo>
                      <a:pt x="1575" y="2602"/>
                      <a:pt x="1484" y="2443"/>
                      <a:pt x="1415" y="2306"/>
                    </a:cubicBezTo>
                    <a:cubicBezTo>
                      <a:pt x="1370" y="2146"/>
                      <a:pt x="1301" y="2009"/>
                      <a:pt x="1255" y="1849"/>
                    </a:cubicBezTo>
                    <a:cubicBezTo>
                      <a:pt x="1187" y="1689"/>
                      <a:pt x="1119" y="1530"/>
                      <a:pt x="1073" y="1347"/>
                    </a:cubicBezTo>
                    <a:lnTo>
                      <a:pt x="1050" y="1301"/>
                    </a:lnTo>
                    <a:cubicBezTo>
                      <a:pt x="1050" y="1256"/>
                      <a:pt x="1027" y="1210"/>
                      <a:pt x="1027" y="1187"/>
                    </a:cubicBezTo>
                    <a:lnTo>
                      <a:pt x="1027" y="1233"/>
                    </a:lnTo>
                    <a:cubicBezTo>
                      <a:pt x="1004" y="1164"/>
                      <a:pt x="1004" y="1096"/>
                      <a:pt x="982" y="1027"/>
                    </a:cubicBezTo>
                    <a:cubicBezTo>
                      <a:pt x="936" y="868"/>
                      <a:pt x="913" y="731"/>
                      <a:pt x="867" y="571"/>
                    </a:cubicBezTo>
                    <a:cubicBezTo>
                      <a:pt x="845" y="411"/>
                      <a:pt x="822" y="251"/>
                      <a:pt x="799" y="92"/>
                    </a:cubicBezTo>
                    <a:cubicBezTo>
                      <a:pt x="799" y="54"/>
                      <a:pt x="769" y="17"/>
                      <a:pt x="720" y="17"/>
                    </a:cubicBezTo>
                    <a:cubicBezTo>
                      <a:pt x="709" y="17"/>
                      <a:pt x="697" y="19"/>
                      <a:pt x="685" y="23"/>
                    </a:cubicBezTo>
                    <a:cubicBezTo>
                      <a:pt x="639" y="23"/>
                      <a:pt x="616" y="69"/>
                      <a:pt x="616" y="137"/>
                    </a:cubicBezTo>
                    <a:cubicBezTo>
                      <a:pt x="616" y="160"/>
                      <a:pt x="616" y="206"/>
                      <a:pt x="616" y="229"/>
                    </a:cubicBezTo>
                    <a:cubicBezTo>
                      <a:pt x="594" y="229"/>
                      <a:pt x="571" y="206"/>
                      <a:pt x="571" y="206"/>
                    </a:cubicBezTo>
                    <a:cubicBezTo>
                      <a:pt x="548" y="194"/>
                      <a:pt x="525" y="189"/>
                      <a:pt x="502" y="189"/>
                    </a:cubicBezTo>
                    <a:cubicBezTo>
                      <a:pt x="479" y="189"/>
                      <a:pt x="457" y="194"/>
                      <a:pt x="434" y="206"/>
                    </a:cubicBezTo>
                    <a:cubicBezTo>
                      <a:pt x="434" y="206"/>
                      <a:pt x="434" y="183"/>
                      <a:pt x="411" y="160"/>
                    </a:cubicBezTo>
                    <a:cubicBezTo>
                      <a:pt x="411" y="114"/>
                      <a:pt x="365" y="69"/>
                      <a:pt x="342" y="46"/>
                    </a:cubicBezTo>
                    <a:cubicBezTo>
                      <a:pt x="297" y="23"/>
                      <a:pt x="274" y="0"/>
                      <a:pt x="228"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50" name="Google Shape;8076;p34">
                <a:extLst>
                  <a:ext uri="{FF2B5EF4-FFF2-40B4-BE49-F238E27FC236}">
                    <a16:creationId xmlns:a16="http://schemas.microsoft.com/office/drawing/2014/main" id="{DCAF57B8-2780-36E8-7009-9F7E7CF6CA4F}"/>
                  </a:ext>
                </a:extLst>
              </p:cNvPr>
              <p:cNvSpPr/>
              <p:nvPr/>
            </p:nvSpPr>
            <p:spPr>
              <a:xfrm>
                <a:off x="763188" y="2066901"/>
                <a:ext cx="396319" cy="171731"/>
              </a:xfrm>
              <a:custGeom>
                <a:avLst/>
                <a:gdLst/>
                <a:ahLst/>
                <a:cxnLst/>
                <a:rect l="l" t="t" r="r" b="b"/>
                <a:pathLst>
                  <a:path w="7168" h="3106" extrusionOk="0">
                    <a:moveTo>
                      <a:pt x="7008" y="1"/>
                    </a:moveTo>
                    <a:cubicBezTo>
                      <a:pt x="6985" y="24"/>
                      <a:pt x="6962" y="24"/>
                      <a:pt x="6940" y="46"/>
                    </a:cubicBezTo>
                    <a:cubicBezTo>
                      <a:pt x="6894" y="92"/>
                      <a:pt x="6871" y="115"/>
                      <a:pt x="6848" y="138"/>
                    </a:cubicBezTo>
                    <a:cubicBezTo>
                      <a:pt x="6643" y="343"/>
                      <a:pt x="6415" y="526"/>
                      <a:pt x="6186" y="686"/>
                    </a:cubicBezTo>
                    <a:cubicBezTo>
                      <a:pt x="6049" y="777"/>
                      <a:pt x="5935" y="868"/>
                      <a:pt x="5798" y="937"/>
                    </a:cubicBezTo>
                    <a:cubicBezTo>
                      <a:pt x="5684" y="1028"/>
                      <a:pt x="5570" y="1096"/>
                      <a:pt x="5456" y="1165"/>
                    </a:cubicBezTo>
                    <a:cubicBezTo>
                      <a:pt x="5365" y="1233"/>
                      <a:pt x="5273" y="1279"/>
                      <a:pt x="5205" y="1325"/>
                    </a:cubicBezTo>
                    <a:cubicBezTo>
                      <a:pt x="5205" y="1325"/>
                      <a:pt x="5227" y="1303"/>
                      <a:pt x="5228" y="1302"/>
                    </a:cubicBezTo>
                    <a:lnTo>
                      <a:pt x="5228" y="1302"/>
                    </a:lnTo>
                    <a:cubicBezTo>
                      <a:pt x="5212" y="1317"/>
                      <a:pt x="5187" y="1332"/>
                      <a:pt x="5165" y="1341"/>
                    </a:cubicBezTo>
                    <a:lnTo>
                      <a:pt x="5165" y="1341"/>
                    </a:lnTo>
                    <a:cubicBezTo>
                      <a:pt x="5169" y="1337"/>
                      <a:pt x="5174" y="1332"/>
                      <a:pt x="5182" y="1325"/>
                    </a:cubicBezTo>
                    <a:lnTo>
                      <a:pt x="5182" y="1325"/>
                    </a:lnTo>
                    <a:cubicBezTo>
                      <a:pt x="5169" y="1332"/>
                      <a:pt x="5156" y="1340"/>
                      <a:pt x="5143" y="1347"/>
                    </a:cubicBezTo>
                    <a:lnTo>
                      <a:pt x="5143" y="1347"/>
                    </a:lnTo>
                    <a:cubicBezTo>
                      <a:pt x="5140" y="1347"/>
                      <a:pt x="5138" y="1348"/>
                      <a:pt x="5136" y="1348"/>
                    </a:cubicBezTo>
                    <a:cubicBezTo>
                      <a:pt x="5138" y="1348"/>
                      <a:pt x="5140" y="1348"/>
                      <a:pt x="5142" y="1348"/>
                    </a:cubicBezTo>
                    <a:lnTo>
                      <a:pt x="5142" y="1348"/>
                    </a:lnTo>
                    <a:cubicBezTo>
                      <a:pt x="4836" y="1521"/>
                      <a:pt x="4530" y="1675"/>
                      <a:pt x="4223" y="1850"/>
                    </a:cubicBezTo>
                    <a:cubicBezTo>
                      <a:pt x="4064" y="1918"/>
                      <a:pt x="3881" y="2009"/>
                      <a:pt x="3721" y="2078"/>
                    </a:cubicBezTo>
                    <a:cubicBezTo>
                      <a:pt x="3561" y="2146"/>
                      <a:pt x="3424" y="2192"/>
                      <a:pt x="3265" y="2261"/>
                    </a:cubicBezTo>
                    <a:cubicBezTo>
                      <a:pt x="3196" y="2283"/>
                      <a:pt x="3128" y="2306"/>
                      <a:pt x="3036" y="2329"/>
                    </a:cubicBezTo>
                    <a:cubicBezTo>
                      <a:pt x="2991" y="2329"/>
                      <a:pt x="2968" y="2352"/>
                      <a:pt x="2922" y="2352"/>
                    </a:cubicBezTo>
                    <a:cubicBezTo>
                      <a:pt x="2717" y="2420"/>
                      <a:pt x="2534" y="2466"/>
                      <a:pt x="2352" y="2489"/>
                    </a:cubicBezTo>
                    <a:cubicBezTo>
                      <a:pt x="2146" y="2534"/>
                      <a:pt x="1941" y="2580"/>
                      <a:pt x="1735" y="2603"/>
                    </a:cubicBezTo>
                    <a:cubicBezTo>
                      <a:pt x="1553" y="2626"/>
                      <a:pt x="1347" y="2671"/>
                      <a:pt x="1142" y="2694"/>
                    </a:cubicBezTo>
                    <a:cubicBezTo>
                      <a:pt x="1051" y="2694"/>
                      <a:pt x="959" y="2717"/>
                      <a:pt x="868" y="2717"/>
                    </a:cubicBezTo>
                    <a:cubicBezTo>
                      <a:pt x="777" y="2740"/>
                      <a:pt x="663" y="2740"/>
                      <a:pt x="571" y="2763"/>
                    </a:cubicBezTo>
                    <a:cubicBezTo>
                      <a:pt x="526" y="2763"/>
                      <a:pt x="457" y="2786"/>
                      <a:pt x="412" y="2786"/>
                    </a:cubicBezTo>
                    <a:cubicBezTo>
                      <a:pt x="343" y="2786"/>
                      <a:pt x="275" y="2854"/>
                      <a:pt x="275" y="2922"/>
                    </a:cubicBezTo>
                    <a:lnTo>
                      <a:pt x="92" y="2922"/>
                    </a:lnTo>
                    <a:cubicBezTo>
                      <a:pt x="46" y="2922"/>
                      <a:pt x="23" y="2945"/>
                      <a:pt x="1" y="2991"/>
                    </a:cubicBezTo>
                    <a:cubicBezTo>
                      <a:pt x="1" y="3037"/>
                      <a:pt x="23" y="3082"/>
                      <a:pt x="69" y="3082"/>
                    </a:cubicBezTo>
                    <a:cubicBezTo>
                      <a:pt x="160" y="3082"/>
                      <a:pt x="252" y="3105"/>
                      <a:pt x="343" y="3105"/>
                    </a:cubicBezTo>
                    <a:lnTo>
                      <a:pt x="1165" y="3105"/>
                    </a:lnTo>
                    <a:cubicBezTo>
                      <a:pt x="1370" y="3082"/>
                      <a:pt x="1553" y="3059"/>
                      <a:pt x="1758" y="3037"/>
                    </a:cubicBezTo>
                    <a:cubicBezTo>
                      <a:pt x="1827" y="3037"/>
                      <a:pt x="1918" y="3014"/>
                      <a:pt x="2009" y="2991"/>
                    </a:cubicBezTo>
                    <a:cubicBezTo>
                      <a:pt x="2101" y="2991"/>
                      <a:pt x="2192" y="2945"/>
                      <a:pt x="2283" y="2945"/>
                    </a:cubicBezTo>
                    <a:cubicBezTo>
                      <a:pt x="2484" y="2901"/>
                      <a:pt x="2664" y="2834"/>
                      <a:pt x="2842" y="2788"/>
                    </a:cubicBezTo>
                    <a:lnTo>
                      <a:pt x="2842" y="2788"/>
                    </a:lnTo>
                    <a:cubicBezTo>
                      <a:pt x="2837" y="2791"/>
                      <a:pt x="2831" y="2797"/>
                      <a:pt x="2831" y="2808"/>
                    </a:cubicBezTo>
                    <a:cubicBezTo>
                      <a:pt x="2991" y="2763"/>
                      <a:pt x="3151" y="2717"/>
                      <a:pt x="3310" y="2649"/>
                    </a:cubicBezTo>
                    <a:cubicBezTo>
                      <a:pt x="3470" y="2580"/>
                      <a:pt x="3630" y="2534"/>
                      <a:pt x="3790" y="2466"/>
                    </a:cubicBezTo>
                    <a:cubicBezTo>
                      <a:pt x="3949" y="2397"/>
                      <a:pt x="4109" y="2329"/>
                      <a:pt x="4292" y="2238"/>
                    </a:cubicBezTo>
                    <a:cubicBezTo>
                      <a:pt x="4452" y="2169"/>
                      <a:pt x="4611" y="2078"/>
                      <a:pt x="4771" y="1987"/>
                    </a:cubicBezTo>
                    <a:cubicBezTo>
                      <a:pt x="4908" y="1918"/>
                      <a:pt x="5068" y="1827"/>
                      <a:pt x="5205" y="1736"/>
                    </a:cubicBezTo>
                    <a:lnTo>
                      <a:pt x="5228" y="1736"/>
                    </a:lnTo>
                    <a:cubicBezTo>
                      <a:pt x="5502" y="1576"/>
                      <a:pt x="5775" y="1393"/>
                      <a:pt x="6049" y="1188"/>
                    </a:cubicBezTo>
                    <a:cubicBezTo>
                      <a:pt x="6118" y="1142"/>
                      <a:pt x="6186" y="1096"/>
                      <a:pt x="6255" y="1051"/>
                    </a:cubicBezTo>
                    <a:cubicBezTo>
                      <a:pt x="6323" y="1005"/>
                      <a:pt x="6392" y="937"/>
                      <a:pt x="6460" y="891"/>
                    </a:cubicBezTo>
                    <a:cubicBezTo>
                      <a:pt x="6597" y="777"/>
                      <a:pt x="6734" y="663"/>
                      <a:pt x="6848" y="526"/>
                    </a:cubicBezTo>
                    <a:cubicBezTo>
                      <a:pt x="6917" y="457"/>
                      <a:pt x="6985" y="389"/>
                      <a:pt x="7054" y="320"/>
                    </a:cubicBezTo>
                    <a:cubicBezTo>
                      <a:pt x="7077" y="275"/>
                      <a:pt x="7099" y="252"/>
                      <a:pt x="7122" y="229"/>
                    </a:cubicBezTo>
                    <a:cubicBezTo>
                      <a:pt x="7145" y="183"/>
                      <a:pt x="7168" y="138"/>
                      <a:pt x="7168" y="92"/>
                    </a:cubicBezTo>
                    <a:cubicBezTo>
                      <a:pt x="7145" y="46"/>
                      <a:pt x="7122" y="1"/>
                      <a:pt x="7077"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51" name="Google Shape;8077;p34">
                <a:extLst>
                  <a:ext uri="{FF2B5EF4-FFF2-40B4-BE49-F238E27FC236}">
                    <a16:creationId xmlns:a16="http://schemas.microsoft.com/office/drawing/2014/main" id="{CDD63A5C-284D-0631-C86A-8BA6A50D6E00}"/>
                  </a:ext>
                </a:extLst>
              </p:cNvPr>
              <p:cNvSpPr/>
              <p:nvPr/>
            </p:nvSpPr>
            <p:spPr>
              <a:xfrm>
                <a:off x="778338" y="2027810"/>
                <a:ext cx="422858" cy="212037"/>
              </a:xfrm>
              <a:custGeom>
                <a:avLst/>
                <a:gdLst/>
                <a:ahLst/>
                <a:cxnLst/>
                <a:rect l="l" t="t" r="r" b="b"/>
                <a:pathLst>
                  <a:path w="7648" h="3835" extrusionOk="0">
                    <a:moveTo>
                      <a:pt x="7419" y="0"/>
                    </a:moveTo>
                    <a:cubicBezTo>
                      <a:pt x="7327" y="23"/>
                      <a:pt x="7282" y="114"/>
                      <a:pt x="7236" y="183"/>
                    </a:cubicBezTo>
                    <a:cubicBezTo>
                      <a:pt x="7191" y="251"/>
                      <a:pt x="7168" y="297"/>
                      <a:pt x="7122" y="365"/>
                    </a:cubicBezTo>
                    <a:cubicBezTo>
                      <a:pt x="7054" y="434"/>
                      <a:pt x="7008" y="525"/>
                      <a:pt x="6939" y="594"/>
                    </a:cubicBezTo>
                    <a:cubicBezTo>
                      <a:pt x="6871" y="708"/>
                      <a:pt x="6780" y="799"/>
                      <a:pt x="6688" y="890"/>
                    </a:cubicBezTo>
                    <a:cubicBezTo>
                      <a:pt x="6574" y="1005"/>
                      <a:pt x="6460" y="1119"/>
                      <a:pt x="6346" y="1233"/>
                    </a:cubicBezTo>
                    <a:cubicBezTo>
                      <a:pt x="6278" y="1278"/>
                      <a:pt x="6209" y="1324"/>
                      <a:pt x="6141" y="1370"/>
                    </a:cubicBezTo>
                    <a:cubicBezTo>
                      <a:pt x="6072" y="1438"/>
                      <a:pt x="5981" y="1484"/>
                      <a:pt x="5912" y="1552"/>
                    </a:cubicBezTo>
                    <a:cubicBezTo>
                      <a:pt x="5844" y="1598"/>
                      <a:pt x="5775" y="1666"/>
                      <a:pt x="5684" y="1712"/>
                    </a:cubicBezTo>
                    <a:cubicBezTo>
                      <a:pt x="5616" y="1781"/>
                      <a:pt x="5524" y="1826"/>
                      <a:pt x="5456" y="1895"/>
                    </a:cubicBezTo>
                    <a:cubicBezTo>
                      <a:pt x="5296" y="1986"/>
                      <a:pt x="5136" y="2100"/>
                      <a:pt x="4976" y="2191"/>
                    </a:cubicBezTo>
                    <a:cubicBezTo>
                      <a:pt x="4817" y="2283"/>
                      <a:pt x="4657" y="2374"/>
                      <a:pt x="4474" y="2465"/>
                    </a:cubicBezTo>
                    <a:cubicBezTo>
                      <a:pt x="4383" y="2511"/>
                      <a:pt x="4292" y="2557"/>
                      <a:pt x="4200" y="2579"/>
                    </a:cubicBezTo>
                    <a:cubicBezTo>
                      <a:pt x="4109" y="2625"/>
                      <a:pt x="4041" y="2671"/>
                      <a:pt x="3949" y="2716"/>
                    </a:cubicBezTo>
                    <a:cubicBezTo>
                      <a:pt x="3744" y="2785"/>
                      <a:pt x="3561" y="2853"/>
                      <a:pt x="3379" y="2922"/>
                    </a:cubicBezTo>
                    <a:cubicBezTo>
                      <a:pt x="3196" y="2990"/>
                      <a:pt x="3014" y="3059"/>
                      <a:pt x="2854" y="3127"/>
                    </a:cubicBezTo>
                    <a:cubicBezTo>
                      <a:pt x="2762" y="3150"/>
                      <a:pt x="2694" y="3173"/>
                      <a:pt x="2625" y="3196"/>
                    </a:cubicBezTo>
                    <a:cubicBezTo>
                      <a:pt x="2534" y="3219"/>
                      <a:pt x="2466" y="3241"/>
                      <a:pt x="2374" y="3287"/>
                    </a:cubicBezTo>
                    <a:cubicBezTo>
                      <a:pt x="2306" y="3310"/>
                      <a:pt x="2215" y="3333"/>
                      <a:pt x="2146" y="3356"/>
                    </a:cubicBezTo>
                    <a:cubicBezTo>
                      <a:pt x="2055" y="3378"/>
                      <a:pt x="1986" y="3401"/>
                      <a:pt x="1895" y="3424"/>
                    </a:cubicBezTo>
                    <a:lnTo>
                      <a:pt x="1941" y="3401"/>
                    </a:lnTo>
                    <a:lnTo>
                      <a:pt x="1941" y="3401"/>
                    </a:lnTo>
                    <a:cubicBezTo>
                      <a:pt x="1781" y="3447"/>
                      <a:pt x="1644" y="3493"/>
                      <a:pt x="1484" y="3515"/>
                    </a:cubicBezTo>
                    <a:cubicBezTo>
                      <a:pt x="1324" y="3561"/>
                      <a:pt x="1187" y="3584"/>
                      <a:pt x="1028" y="3607"/>
                    </a:cubicBezTo>
                    <a:cubicBezTo>
                      <a:pt x="891" y="3629"/>
                      <a:pt x="731" y="3675"/>
                      <a:pt x="571" y="3675"/>
                    </a:cubicBezTo>
                    <a:cubicBezTo>
                      <a:pt x="434" y="3698"/>
                      <a:pt x="297" y="3721"/>
                      <a:pt x="138" y="3721"/>
                    </a:cubicBezTo>
                    <a:lnTo>
                      <a:pt x="69" y="3721"/>
                    </a:lnTo>
                    <a:cubicBezTo>
                      <a:pt x="23" y="3721"/>
                      <a:pt x="1" y="3721"/>
                      <a:pt x="1" y="3766"/>
                    </a:cubicBezTo>
                    <a:cubicBezTo>
                      <a:pt x="1" y="3789"/>
                      <a:pt x="23" y="3812"/>
                      <a:pt x="46" y="3812"/>
                    </a:cubicBezTo>
                    <a:cubicBezTo>
                      <a:pt x="138" y="3835"/>
                      <a:pt x="206" y="3835"/>
                      <a:pt x="297" y="3835"/>
                    </a:cubicBezTo>
                    <a:cubicBezTo>
                      <a:pt x="480" y="3835"/>
                      <a:pt x="663" y="3812"/>
                      <a:pt x="868" y="3812"/>
                    </a:cubicBezTo>
                    <a:cubicBezTo>
                      <a:pt x="959" y="3812"/>
                      <a:pt x="1051" y="3789"/>
                      <a:pt x="1165" y="3789"/>
                    </a:cubicBezTo>
                    <a:cubicBezTo>
                      <a:pt x="1256" y="3766"/>
                      <a:pt x="1370" y="3766"/>
                      <a:pt x="1461" y="3744"/>
                    </a:cubicBezTo>
                    <a:cubicBezTo>
                      <a:pt x="1644" y="3721"/>
                      <a:pt x="1849" y="3698"/>
                      <a:pt x="2032" y="3652"/>
                    </a:cubicBezTo>
                    <a:cubicBezTo>
                      <a:pt x="2123" y="3652"/>
                      <a:pt x="2215" y="3629"/>
                      <a:pt x="2306" y="3607"/>
                    </a:cubicBezTo>
                    <a:cubicBezTo>
                      <a:pt x="2420" y="3584"/>
                      <a:pt x="2511" y="3561"/>
                      <a:pt x="2603" y="3515"/>
                    </a:cubicBezTo>
                    <a:cubicBezTo>
                      <a:pt x="2808" y="3470"/>
                      <a:pt x="3014" y="3424"/>
                      <a:pt x="3196" y="3356"/>
                    </a:cubicBezTo>
                    <a:cubicBezTo>
                      <a:pt x="3287" y="3333"/>
                      <a:pt x="3379" y="3310"/>
                      <a:pt x="3470" y="3264"/>
                    </a:cubicBezTo>
                    <a:cubicBezTo>
                      <a:pt x="3561" y="3241"/>
                      <a:pt x="3653" y="3196"/>
                      <a:pt x="3744" y="3173"/>
                    </a:cubicBezTo>
                    <a:cubicBezTo>
                      <a:pt x="3835" y="3150"/>
                      <a:pt x="3927" y="3104"/>
                      <a:pt x="4018" y="3082"/>
                    </a:cubicBezTo>
                    <a:cubicBezTo>
                      <a:pt x="4109" y="3036"/>
                      <a:pt x="4223" y="2990"/>
                      <a:pt x="4315" y="2945"/>
                    </a:cubicBezTo>
                    <a:cubicBezTo>
                      <a:pt x="4474" y="2876"/>
                      <a:pt x="4657" y="2808"/>
                      <a:pt x="4817" y="2716"/>
                    </a:cubicBezTo>
                    <a:cubicBezTo>
                      <a:pt x="4908" y="2671"/>
                      <a:pt x="4976" y="2625"/>
                      <a:pt x="5068" y="2579"/>
                    </a:cubicBezTo>
                    <a:cubicBezTo>
                      <a:pt x="5159" y="2511"/>
                      <a:pt x="5250" y="2465"/>
                      <a:pt x="5342" y="2397"/>
                    </a:cubicBezTo>
                    <a:cubicBezTo>
                      <a:pt x="5501" y="2306"/>
                      <a:pt x="5661" y="2214"/>
                      <a:pt x="5821" y="2100"/>
                    </a:cubicBezTo>
                    <a:cubicBezTo>
                      <a:pt x="5981" y="1986"/>
                      <a:pt x="6141" y="1872"/>
                      <a:pt x="6278" y="1758"/>
                    </a:cubicBezTo>
                    <a:cubicBezTo>
                      <a:pt x="6437" y="1644"/>
                      <a:pt x="6574" y="1552"/>
                      <a:pt x="6688" y="1415"/>
                    </a:cubicBezTo>
                    <a:cubicBezTo>
                      <a:pt x="6780" y="1347"/>
                      <a:pt x="6871" y="1256"/>
                      <a:pt x="6962" y="1164"/>
                    </a:cubicBezTo>
                    <a:cubicBezTo>
                      <a:pt x="7054" y="1073"/>
                      <a:pt x="7145" y="959"/>
                      <a:pt x="7236" y="868"/>
                    </a:cubicBezTo>
                    <a:cubicBezTo>
                      <a:pt x="7305" y="776"/>
                      <a:pt x="7350" y="708"/>
                      <a:pt x="7419" y="617"/>
                    </a:cubicBezTo>
                    <a:cubicBezTo>
                      <a:pt x="7457" y="559"/>
                      <a:pt x="7495" y="502"/>
                      <a:pt x="7533" y="432"/>
                    </a:cubicBezTo>
                    <a:lnTo>
                      <a:pt x="7533" y="432"/>
                    </a:lnTo>
                    <a:cubicBezTo>
                      <a:pt x="7533" y="433"/>
                      <a:pt x="7533" y="433"/>
                      <a:pt x="7533" y="434"/>
                    </a:cubicBezTo>
                    <a:cubicBezTo>
                      <a:pt x="7537" y="426"/>
                      <a:pt x="7541" y="419"/>
                      <a:pt x="7544" y="411"/>
                    </a:cubicBezTo>
                    <a:lnTo>
                      <a:pt x="7544" y="411"/>
                    </a:lnTo>
                    <a:cubicBezTo>
                      <a:pt x="7544" y="411"/>
                      <a:pt x="7544" y="411"/>
                      <a:pt x="7544" y="412"/>
                    </a:cubicBezTo>
                    <a:lnTo>
                      <a:pt x="7544" y="412"/>
                    </a:lnTo>
                    <a:cubicBezTo>
                      <a:pt x="7548" y="404"/>
                      <a:pt x="7552" y="396"/>
                      <a:pt x="7556" y="389"/>
                    </a:cubicBezTo>
                    <a:lnTo>
                      <a:pt x="7556" y="389"/>
                    </a:lnTo>
                    <a:cubicBezTo>
                      <a:pt x="7552" y="396"/>
                      <a:pt x="7548" y="404"/>
                      <a:pt x="7544" y="411"/>
                    </a:cubicBezTo>
                    <a:lnTo>
                      <a:pt x="7544" y="411"/>
                    </a:lnTo>
                    <a:cubicBezTo>
                      <a:pt x="7550" y="405"/>
                      <a:pt x="7556" y="400"/>
                      <a:pt x="7556" y="388"/>
                    </a:cubicBezTo>
                    <a:lnTo>
                      <a:pt x="7556" y="388"/>
                    </a:lnTo>
                    <a:cubicBezTo>
                      <a:pt x="7571" y="358"/>
                      <a:pt x="7586" y="327"/>
                      <a:pt x="7601" y="297"/>
                    </a:cubicBezTo>
                    <a:cubicBezTo>
                      <a:pt x="7624" y="297"/>
                      <a:pt x="7624" y="274"/>
                      <a:pt x="7624" y="251"/>
                    </a:cubicBezTo>
                    <a:cubicBezTo>
                      <a:pt x="7647" y="206"/>
                      <a:pt x="7647" y="137"/>
                      <a:pt x="7624" y="92"/>
                    </a:cubicBezTo>
                    <a:cubicBezTo>
                      <a:pt x="7624" y="46"/>
                      <a:pt x="7579" y="23"/>
                      <a:pt x="7533"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52" name="Google Shape;8078;p34">
                <a:extLst>
                  <a:ext uri="{FF2B5EF4-FFF2-40B4-BE49-F238E27FC236}">
                    <a16:creationId xmlns:a16="http://schemas.microsoft.com/office/drawing/2014/main" id="{45F3DF07-2421-53D3-D08B-287D7811FC90}"/>
                  </a:ext>
                </a:extLst>
              </p:cNvPr>
              <p:cNvSpPr/>
              <p:nvPr/>
            </p:nvSpPr>
            <p:spPr>
              <a:xfrm>
                <a:off x="392188" y="838951"/>
                <a:ext cx="141377" cy="116164"/>
              </a:xfrm>
              <a:custGeom>
                <a:avLst/>
                <a:gdLst/>
                <a:ahLst/>
                <a:cxnLst/>
                <a:rect l="l" t="t" r="r" b="b"/>
                <a:pathLst>
                  <a:path w="2557" h="2101" extrusionOk="0">
                    <a:moveTo>
                      <a:pt x="137" y="1"/>
                    </a:moveTo>
                    <a:cubicBezTo>
                      <a:pt x="91" y="1"/>
                      <a:pt x="46" y="24"/>
                      <a:pt x="46" y="69"/>
                    </a:cubicBezTo>
                    <a:cubicBezTo>
                      <a:pt x="0" y="138"/>
                      <a:pt x="23" y="206"/>
                      <a:pt x="91" y="229"/>
                    </a:cubicBezTo>
                    <a:cubicBezTo>
                      <a:pt x="160" y="275"/>
                      <a:pt x="251" y="298"/>
                      <a:pt x="342" y="343"/>
                    </a:cubicBezTo>
                    <a:cubicBezTo>
                      <a:pt x="411" y="389"/>
                      <a:pt x="502" y="435"/>
                      <a:pt x="571" y="480"/>
                    </a:cubicBezTo>
                    <a:cubicBezTo>
                      <a:pt x="662" y="549"/>
                      <a:pt x="753" y="617"/>
                      <a:pt x="845" y="686"/>
                    </a:cubicBezTo>
                    <a:cubicBezTo>
                      <a:pt x="936" y="754"/>
                      <a:pt x="1004" y="823"/>
                      <a:pt x="1073" y="891"/>
                    </a:cubicBezTo>
                    <a:cubicBezTo>
                      <a:pt x="1255" y="1051"/>
                      <a:pt x="1438" y="1211"/>
                      <a:pt x="1598" y="1370"/>
                    </a:cubicBezTo>
                    <a:cubicBezTo>
                      <a:pt x="1689" y="1507"/>
                      <a:pt x="1780" y="1621"/>
                      <a:pt x="1872" y="1736"/>
                    </a:cubicBezTo>
                    <a:cubicBezTo>
                      <a:pt x="1917" y="1804"/>
                      <a:pt x="1963" y="1850"/>
                      <a:pt x="2009" y="1918"/>
                    </a:cubicBezTo>
                    <a:cubicBezTo>
                      <a:pt x="2031" y="1941"/>
                      <a:pt x="2054" y="1964"/>
                      <a:pt x="2077" y="1987"/>
                    </a:cubicBezTo>
                    <a:cubicBezTo>
                      <a:pt x="2100" y="2032"/>
                      <a:pt x="2146" y="2101"/>
                      <a:pt x="2214" y="2101"/>
                    </a:cubicBezTo>
                    <a:lnTo>
                      <a:pt x="2283" y="2101"/>
                    </a:lnTo>
                    <a:cubicBezTo>
                      <a:pt x="2328" y="2078"/>
                      <a:pt x="2351" y="2055"/>
                      <a:pt x="2374" y="2032"/>
                    </a:cubicBezTo>
                    <a:cubicBezTo>
                      <a:pt x="2374" y="2009"/>
                      <a:pt x="2397" y="1987"/>
                      <a:pt x="2397" y="1964"/>
                    </a:cubicBezTo>
                    <a:cubicBezTo>
                      <a:pt x="2442" y="1941"/>
                      <a:pt x="2488" y="1918"/>
                      <a:pt x="2511" y="1873"/>
                    </a:cubicBezTo>
                    <a:cubicBezTo>
                      <a:pt x="2556" y="1804"/>
                      <a:pt x="2534" y="1736"/>
                      <a:pt x="2511" y="1667"/>
                    </a:cubicBezTo>
                    <a:cubicBezTo>
                      <a:pt x="2511" y="1644"/>
                      <a:pt x="2488" y="1621"/>
                      <a:pt x="2488" y="1599"/>
                    </a:cubicBezTo>
                    <a:cubicBezTo>
                      <a:pt x="2511" y="1576"/>
                      <a:pt x="2556" y="1530"/>
                      <a:pt x="2534" y="1484"/>
                    </a:cubicBezTo>
                    <a:cubicBezTo>
                      <a:pt x="2534" y="1462"/>
                      <a:pt x="2534" y="1439"/>
                      <a:pt x="2511" y="1416"/>
                    </a:cubicBezTo>
                    <a:cubicBezTo>
                      <a:pt x="2511" y="1416"/>
                      <a:pt x="2511" y="1393"/>
                      <a:pt x="2488" y="1370"/>
                    </a:cubicBezTo>
                    <a:cubicBezTo>
                      <a:pt x="2488" y="1348"/>
                      <a:pt x="2465" y="1325"/>
                      <a:pt x="2442" y="1302"/>
                    </a:cubicBezTo>
                    <a:cubicBezTo>
                      <a:pt x="2420" y="1279"/>
                      <a:pt x="2397" y="1256"/>
                      <a:pt x="2351" y="1211"/>
                    </a:cubicBezTo>
                    <a:cubicBezTo>
                      <a:pt x="2283" y="1142"/>
                      <a:pt x="2214" y="1096"/>
                      <a:pt x="2123" y="1028"/>
                    </a:cubicBezTo>
                    <a:cubicBezTo>
                      <a:pt x="2054" y="960"/>
                      <a:pt x="1986" y="891"/>
                      <a:pt x="1895" y="823"/>
                    </a:cubicBezTo>
                    <a:cubicBezTo>
                      <a:pt x="1872" y="823"/>
                      <a:pt x="1872" y="800"/>
                      <a:pt x="1849" y="777"/>
                    </a:cubicBezTo>
                    <a:cubicBezTo>
                      <a:pt x="1803" y="754"/>
                      <a:pt x="1780" y="731"/>
                      <a:pt x="1735" y="708"/>
                    </a:cubicBezTo>
                    <a:cubicBezTo>
                      <a:pt x="1712" y="686"/>
                      <a:pt x="1689" y="663"/>
                      <a:pt x="1666" y="640"/>
                    </a:cubicBezTo>
                    <a:cubicBezTo>
                      <a:pt x="1651" y="640"/>
                      <a:pt x="1626" y="630"/>
                      <a:pt x="1604" y="630"/>
                    </a:cubicBezTo>
                    <a:cubicBezTo>
                      <a:pt x="1593" y="630"/>
                      <a:pt x="1583" y="632"/>
                      <a:pt x="1575" y="640"/>
                    </a:cubicBezTo>
                    <a:cubicBezTo>
                      <a:pt x="1484" y="549"/>
                      <a:pt x="1392" y="480"/>
                      <a:pt x="1278" y="412"/>
                    </a:cubicBezTo>
                    <a:cubicBezTo>
                      <a:pt x="1210" y="343"/>
                      <a:pt x="1118" y="298"/>
                      <a:pt x="1027" y="252"/>
                    </a:cubicBezTo>
                    <a:cubicBezTo>
                      <a:pt x="936" y="183"/>
                      <a:pt x="845" y="138"/>
                      <a:pt x="753" y="69"/>
                    </a:cubicBezTo>
                    <a:cubicBezTo>
                      <a:pt x="730" y="69"/>
                      <a:pt x="685" y="46"/>
                      <a:pt x="639" y="24"/>
                    </a:cubicBezTo>
                    <a:cubicBezTo>
                      <a:pt x="616" y="24"/>
                      <a:pt x="571" y="24"/>
                      <a:pt x="548" y="46"/>
                    </a:cubicBezTo>
                    <a:cubicBezTo>
                      <a:pt x="525" y="69"/>
                      <a:pt x="502" y="115"/>
                      <a:pt x="502" y="161"/>
                    </a:cubicBezTo>
                    <a:cubicBezTo>
                      <a:pt x="457" y="138"/>
                      <a:pt x="434" y="138"/>
                      <a:pt x="411" y="115"/>
                    </a:cubicBezTo>
                    <a:cubicBezTo>
                      <a:pt x="320" y="92"/>
                      <a:pt x="251" y="69"/>
                      <a:pt x="183" y="24"/>
                    </a:cubicBezTo>
                    <a:cubicBezTo>
                      <a:pt x="183" y="24"/>
                      <a:pt x="160" y="1"/>
                      <a:pt x="137"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53" name="Google Shape;8079;p34">
                <a:extLst>
                  <a:ext uri="{FF2B5EF4-FFF2-40B4-BE49-F238E27FC236}">
                    <a16:creationId xmlns:a16="http://schemas.microsoft.com/office/drawing/2014/main" id="{0F92FAD3-B115-2A73-6E55-D871BE3E7C12}"/>
                  </a:ext>
                </a:extLst>
              </p:cNvPr>
              <p:cNvSpPr/>
              <p:nvPr/>
            </p:nvSpPr>
            <p:spPr>
              <a:xfrm>
                <a:off x="407282" y="873065"/>
                <a:ext cx="68228" cy="72098"/>
              </a:xfrm>
              <a:custGeom>
                <a:avLst/>
                <a:gdLst/>
                <a:ahLst/>
                <a:cxnLst/>
                <a:rect l="l" t="t" r="r" b="b"/>
                <a:pathLst>
                  <a:path w="1234" h="1304" extrusionOk="0">
                    <a:moveTo>
                      <a:pt x="943" y="800"/>
                    </a:moveTo>
                    <a:cubicBezTo>
                      <a:pt x="948" y="807"/>
                      <a:pt x="954" y="814"/>
                      <a:pt x="960" y="822"/>
                    </a:cubicBezTo>
                    <a:cubicBezTo>
                      <a:pt x="960" y="822"/>
                      <a:pt x="960" y="803"/>
                      <a:pt x="943" y="800"/>
                    </a:cubicBezTo>
                    <a:close/>
                    <a:moveTo>
                      <a:pt x="69" y="0"/>
                    </a:moveTo>
                    <a:cubicBezTo>
                      <a:pt x="47" y="0"/>
                      <a:pt x="24" y="0"/>
                      <a:pt x="24" y="23"/>
                    </a:cubicBezTo>
                    <a:cubicBezTo>
                      <a:pt x="1" y="69"/>
                      <a:pt x="1" y="114"/>
                      <a:pt x="24" y="137"/>
                    </a:cubicBezTo>
                    <a:cubicBezTo>
                      <a:pt x="92" y="183"/>
                      <a:pt x="138" y="228"/>
                      <a:pt x="206" y="297"/>
                    </a:cubicBezTo>
                    <a:cubicBezTo>
                      <a:pt x="252" y="320"/>
                      <a:pt x="298" y="388"/>
                      <a:pt x="343" y="434"/>
                    </a:cubicBezTo>
                    <a:cubicBezTo>
                      <a:pt x="435" y="525"/>
                      <a:pt x="526" y="616"/>
                      <a:pt x="617" y="708"/>
                    </a:cubicBezTo>
                    <a:cubicBezTo>
                      <a:pt x="617" y="708"/>
                      <a:pt x="617" y="731"/>
                      <a:pt x="617" y="731"/>
                    </a:cubicBezTo>
                    <a:cubicBezTo>
                      <a:pt x="709" y="822"/>
                      <a:pt x="777" y="890"/>
                      <a:pt x="845" y="1004"/>
                    </a:cubicBezTo>
                    <a:cubicBezTo>
                      <a:pt x="868" y="1027"/>
                      <a:pt x="914" y="1073"/>
                      <a:pt x="937" y="1119"/>
                    </a:cubicBezTo>
                    <a:cubicBezTo>
                      <a:pt x="982" y="1187"/>
                      <a:pt x="1005" y="1233"/>
                      <a:pt x="1051" y="1278"/>
                    </a:cubicBezTo>
                    <a:cubicBezTo>
                      <a:pt x="1068" y="1296"/>
                      <a:pt x="1089" y="1303"/>
                      <a:pt x="1111" y="1303"/>
                    </a:cubicBezTo>
                    <a:cubicBezTo>
                      <a:pt x="1146" y="1303"/>
                      <a:pt x="1182" y="1284"/>
                      <a:pt x="1211" y="1256"/>
                    </a:cubicBezTo>
                    <a:cubicBezTo>
                      <a:pt x="1233" y="1233"/>
                      <a:pt x="1233" y="1210"/>
                      <a:pt x="1233" y="1187"/>
                    </a:cubicBezTo>
                    <a:cubicBezTo>
                      <a:pt x="1233" y="1164"/>
                      <a:pt x="1233" y="1141"/>
                      <a:pt x="1211" y="1119"/>
                    </a:cubicBezTo>
                    <a:cubicBezTo>
                      <a:pt x="1165" y="1073"/>
                      <a:pt x="1119" y="1027"/>
                      <a:pt x="1097" y="959"/>
                    </a:cubicBezTo>
                    <a:cubicBezTo>
                      <a:pt x="1028" y="913"/>
                      <a:pt x="982" y="845"/>
                      <a:pt x="937" y="799"/>
                    </a:cubicBezTo>
                    <a:cubicBezTo>
                      <a:pt x="939" y="799"/>
                      <a:pt x="941" y="799"/>
                      <a:pt x="943" y="800"/>
                    </a:cubicBezTo>
                    <a:lnTo>
                      <a:pt x="943" y="800"/>
                    </a:lnTo>
                    <a:cubicBezTo>
                      <a:pt x="880" y="719"/>
                      <a:pt x="817" y="656"/>
                      <a:pt x="754" y="594"/>
                    </a:cubicBezTo>
                    <a:cubicBezTo>
                      <a:pt x="686" y="525"/>
                      <a:pt x="617" y="457"/>
                      <a:pt x="549" y="411"/>
                    </a:cubicBezTo>
                    <a:cubicBezTo>
                      <a:pt x="480" y="343"/>
                      <a:pt x="412" y="274"/>
                      <a:pt x="343" y="206"/>
                    </a:cubicBezTo>
                    <a:cubicBezTo>
                      <a:pt x="275" y="160"/>
                      <a:pt x="206" y="91"/>
                      <a:pt x="115" y="23"/>
                    </a:cubicBezTo>
                    <a:cubicBezTo>
                      <a:pt x="115" y="0"/>
                      <a:pt x="92"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54" name="Google Shape;8080;p34">
                <a:extLst>
                  <a:ext uri="{FF2B5EF4-FFF2-40B4-BE49-F238E27FC236}">
                    <a16:creationId xmlns:a16="http://schemas.microsoft.com/office/drawing/2014/main" id="{B1F9A16C-80C8-3F09-F57D-2DF5C94B9D8A}"/>
                  </a:ext>
                </a:extLst>
              </p:cNvPr>
              <p:cNvSpPr/>
              <p:nvPr/>
            </p:nvSpPr>
            <p:spPr>
              <a:xfrm>
                <a:off x="817483" y="2200704"/>
                <a:ext cx="494735" cy="269318"/>
              </a:xfrm>
              <a:custGeom>
                <a:avLst/>
                <a:gdLst/>
                <a:ahLst/>
                <a:cxnLst/>
                <a:rect l="l" t="t" r="r" b="b"/>
                <a:pathLst>
                  <a:path w="8948" h="4871" extrusionOk="0">
                    <a:moveTo>
                      <a:pt x="8605" y="0"/>
                    </a:moveTo>
                    <a:cubicBezTo>
                      <a:pt x="8628" y="46"/>
                      <a:pt x="8651" y="92"/>
                      <a:pt x="8651" y="137"/>
                    </a:cubicBezTo>
                    <a:cubicBezTo>
                      <a:pt x="8674" y="183"/>
                      <a:pt x="8674" y="206"/>
                      <a:pt x="8674" y="229"/>
                    </a:cubicBezTo>
                    <a:lnTo>
                      <a:pt x="8697" y="274"/>
                    </a:lnTo>
                    <a:cubicBezTo>
                      <a:pt x="8697" y="297"/>
                      <a:pt x="8697" y="320"/>
                      <a:pt x="8697" y="343"/>
                    </a:cubicBezTo>
                    <a:cubicBezTo>
                      <a:pt x="8697" y="343"/>
                      <a:pt x="8697" y="343"/>
                      <a:pt x="8697" y="366"/>
                    </a:cubicBezTo>
                    <a:cubicBezTo>
                      <a:pt x="8719" y="411"/>
                      <a:pt x="8719" y="434"/>
                      <a:pt x="8742" y="480"/>
                    </a:cubicBezTo>
                    <a:cubicBezTo>
                      <a:pt x="8742" y="502"/>
                      <a:pt x="8742" y="502"/>
                      <a:pt x="8742" y="502"/>
                    </a:cubicBezTo>
                    <a:cubicBezTo>
                      <a:pt x="8742" y="548"/>
                      <a:pt x="8742" y="594"/>
                      <a:pt x="8742" y="639"/>
                    </a:cubicBezTo>
                    <a:cubicBezTo>
                      <a:pt x="8742" y="662"/>
                      <a:pt x="8742" y="685"/>
                      <a:pt x="8742" y="708"/>
                    </a:cubicBezTo>
                    <a:cubicBezTo>
                      <a:pt x="8742" y="708"/>
                      <a:pt x="8742" y="731"/>
                      <a:pt x="8742" y="731"/>
                    </a:cubicBezTo>
                    <a:cubicBezTo>
                      <a:pt x="8742" y="754"/>
                      <a:pt x="8719" y="754"/>
                      <a:pt x="8719" y="776"/>
                    </a:cubicBezTo>
                    <a:cubicBezTo>
                      <a:pt x="8719" y="799"/>
                      <a:pt x="8719" y="822"/>
                      <a:pt x="8719" y="845"/>
                    </a:cubicBezTo>
                    <a:cubicBezTo>
                      <a:pt x="8719" y="845"/>
                      <a:pt x="8697" y="868"/>
                      <a:pt x="8697" y="868"/>
                    </a:cubicBezTo>
                    <a:cubicBezTo>
                      <a:pt x="8674" y="959"/>
                      <a:pt x="8628" y="1050"/>
                      <a:pt x="8582" y="1142"/>
                    </a:cubicBezTo>
                    <a:cubicBezTo>
                      <a:pt x="8468" y="1370"/>
                      <a:pt x="8309" y="1575"/>
                      <a:pt x="8149" y="1758"/>
                    </a:cubicBezTo>
                    <a:cubicBezTo>
                      <a:pt x="7692" y="2237"/>
                      <a:pt x="7144" y="2625"/>
                      <a:pt x="6597" y="2990"/>
                    </a:cubicBezTo>
                    <a:cubicBezTo>
                      <a:pt x="6140" y="3264"/>
                      <a:pt x="5684" y="3515"/>
                      <a:pt x="5204" y="3744"/>
                    </a:cubicBezTo>
                    <a:cubicBezTo>
                      <a:pt x="4702" y="3972"/>
                      <a:pt x="4177" y="4155"/>
                      <a:pt x="3652" y="4314"/>
                    </a:cubicBezTo>
                    <a:cubicBezTo>
                      <a:pt x="3013" y="4520"/>
                      <a:pt x="2351" y="4657"/>
                      <a:pt x="1689" y="4679"/>
                    </a:cubicBezTo>
                    <a:cubicBezTo>
                      <a:pt x="1415" y="4679"/>
                      <a:pt x="1141" y="4679"/>
                      <a:pt x="868" y="4611"/>
                    </a:cubicBezTo>
                    <a:lnTo>
                      <a:pt x="890" y="4611"/>
                    </a:lnTo>
                    <a:cubicBezTo>
                      <a:pt x="776" y="4588"/>
                      <a:pt x="662" y="4543"/>
                      <a:pt x="548" y="4497"/>
                    </a:cubicBezTo>
                    <a:cubicBezTo>
                      <a:pt x="502" y="4451"/>
                      <a:pt x="434" y="4428"/>
                      <a:pt x="388" y="4383"/>
                    </a:cubicBezTo>
                    <a:cubicBezTo>
                      <a:pt x="388" y="4360"/>
                      <a:pt x="388" y="4360"/>
                      <a:pt x="388" y="4360"/>
                    </a:cubicBezTo>
                    <a:cubicBezTo>
                      <a:pt x="297" y="4314"/>
                      <a:pt x="228" y="4246"/>
                      <a:pt x="183" y="4155"/>
                    </a:cubicBezTo>
                    <a:cubicBezTo>
                      <a:pt x="137" y="4109"/>
                      <a:pt x="91" y="4063"/>
                      <a:pt x="69" y="4018"/>
                    </a:cubicBezTo>
                    <a:cubicBezTo>
                      <a:pt x="46" y="3995"/>
                      <a:pt x="23" y="3972"/>
                      <a:pt x="23" y="3949"/>
                    </a:cubicBezTo>
                    <a:cubicBezTo>
                      <a:pt x="23" y="3926"/>
                      <a:pt x="0" y="3926"/>
                      <a:pt x="0" y="3926"/>
                    </a:cubicBezTo>
                    <a:cubicBezTo>
                      <a:pt x="0" y="3972"/>
                      <a:pt x="0" y="4018"/>
                      <a:pt x="0" y="4063"/>
                    </a:cubicBezTo>
                    <a:cubicBezTo>
                      <a:pt x="23" y="4109"/>
                      <a:pt x="23" y="4155"/>
                      <a:pt x="46" y="4200"/>
                    </a:cubicBezTo>
                    <a:cubicBezTo>
                      <a:pt x="69" y="4269"/>
                      <a:pt x="91" y="4314"/>
                      <a:pt x="114" y="4337"/>
                    </a:cubicBezTo>
                    <a:cubicBezTo>
                      <a:pt x="160" y="4406"/>
                      <a:pt x="183" y="4451"/>
                      <a:pt x="251" y="4497"/>
                    </a:cubicBezTo>
                    <a:cubicBezTo>
                      <a:pt x="411" y="4657"/>
                      <a:pt x="639" y="4748"/>
                      <a:pt x="845" y="4794"/>
                    </a:cubicBezTo>
                    <a:cubicBezTo>
                      <a:pt x="1033" y="4845"/>
                      <a:pt x="1221" y="4871"/>
                      <a:pt x="1419" y="4871"/>
                    </a:cubicBezTo>
                    <a:cubicBezTo>
                      <a:pt x="1485" y="4871"/>
                      <a:pt x="1552" y="4868"/>
                      <a:pt x="1621" y="4862"/>
                    </a:cubicBezTo>
                    <a:cubicBezTo>
                      <a:pt x="1872" y="4862"/>
                      <a:pt x="2123" y="4839"/>
                      <a:pt x="2397" y="4816"/>
                    </a:cubicBezTo>
                    <a:cubicBezTo>
                      <a:pt x="2945" y="4725"/>
                      <a:pt x="3492" y="4588"/>
                      <a:pt x="4017" y="4406"/>
                    </a:cubicBezTo>
                    <a:cubicBezTo>
                      <a:pt x="4565" y="4223"/>
                      <a:pt x="5090" y="4018"/>
                      <a:pt x="5592" y="3766"/>
                    </a:cubicBezTo>
                    <a:cubicBezTo>
                      <a:pt x="6049" y="3538"/>
                      <a:pt x="6460" y="3310"/>
                      <a:pt x="6893" y="3036"/>
                    </a:cubicBezTo>
                    <a:cubicBezTo>
                      <a:pt x="7304" y="2762"/>
                      <a:pt x="7692" y="2465"/>
                      <a:pt x="8057" y="2123"/>
                    </a:cubicBezTo>
                    <a:cubicBezTo>
                      <a:pt x="8217" y="1963"/>
                      <a:pt x="8377" y="1781"/>
                      <a:pt x="8514" y="1598"/>
                    </a:cubicBezTo>
                    <a:cubicBezTo>
                      <a:pt x="8674" y="1415"/>
                      <a:pt x="8788" y="1210"/>
                      <a:pt x="8856" y="1005"/>
                    </a:cubicBezTo>
                    <a:cubicBezTo>
                      <a:pt x="8902" y="890"/>
                      <a:pt x="8925" y="776"/>
                      <a:pt x="8925" y="685"/>
                    </a:cubicBezTo>
                    <a:cubicBezTo>
                      <a:pt x="8948" y="617"/>
                      <a:pt x="8925" y="548"/>
                      <a:pt x="8925" y="502"/>
                    </a:cubicBezTo>
                    <a:cubicBezTo>
                      <a:pt x="8925" y="457"/>
                      <a:pt x="8902" y="388"/>
                      <a:pt x="8879" y="343"/>
                    </a:cubicBezTo>
                    <a:cubicBezTo>
                      <a:pt x="8856" y="251"/>
                      <a:pt x="8788" y="160"/>
                      <a:pt x="8719" y="69"/>
                    </a:cubicBezTo>
                    <a:cubicBezTo>
                      <a:pt x="8674" y="46"/>
                      <a:pt x="8651" y="23"/>
                      <a:pt x="860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55" name="Google Shape;8081;p34">
                <a:extLst>
                  <a:ext uri="{FF2B5EF4-FFF2-40B4-BE49-F238E27FC236}">
                    <a16:creationId xmlns:a16="http://schemas.microsoft.com/office/drawing/2014/main" id="{033D7E91-2922-8B97-D1AC-8BB0B9738163}"/>
                  </a:ext>
                </a:extLst>
              </p:cNvPr>
              <p:cNvSpPr/>
              <p:nvPr/>
            </p:nvSpPr>
            <p:spPr>
              <a:xfrm>
                <a:off x="1182181" y="2364752"/>
                <a:ext cx="1327" cy="1327"/>
              </a:xfrm>
              <a:custGeom>
                <a:avLst/>
                <a:gdLst/>
                <a:ahLst/>
                <a:cxnLst/>
                <a:rect l="l" t="t" r="r" b="b"/>
                <a:pathLst>
                  <a:path w="24" h="24" extrusionOk="0">
                    <a:moveTo>
                      <a:pt x="1" y="23"/>
                    </a:moveTo>
                    <a:cubicBezTo>
                      <a:pt x="1" y="23"/>
                      <a:pt x="1" y="1"/>
                      <a:pt x="23" y="1"/>
                    </a:cubicBezTo>
                    <a:cubicBezTo>
                      <a:pt x="1" y="1"/>
                      <a:pt x="1" y="23"/>
                      <a:pt x="1" y="23"/>
                    </a:cubicBezTo>
                    <a:close/>
                  </a:path>
                </a:pathLst>
              </a:custGeom>
              <a:solidFill>
                <a:srgbClr val="FB897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56" name="Google Shape;8082;p34">
                <a:extLst>
                  <a:ext uri="{FF2B5EF4-FFF2-40B4-BE49-F238E27FC236}">
                    <a16:creationId xmlns:a16="http://schemas.microsoft.com/office/drawing/2014/main" id="{73AF2C67-24B6-5C65-293E-0A705386A9A0}"/>
                  </a:ext>
                </a:extLst>
              </p:cNvPr>
              <p:cNvSpPr/>
              <p:nvPr/>
            </p:nvSpPr>
            <p:spPr>
              <a:xfrm>
                <a:off x="1019405" y="2439228"/>
                <a:ext cx="55" cy="5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B897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57" name="Google Shape;8083;p34">
                <a:extLst>
                  <a:ext uri="{FF2B5EF4-FFF2-40B4-BE49-F238E27FC236}">
                    <a16:creationId xmlns:a16="http://schemas.microsoft.com/office/drawing/2014/main" id="{0B56B108-E0DA-6C69-1E1D-33BB65E4138A}"/>
                  </a:ext>
                </a:extLst>
              </p:cNvPr>
              <p:cNvSpPr/>
              <p:nvPr/>
            </p:nvSpPr>
            <p:spPr>
              <a:xfrm>
                <a:off x="1019405" y="2439228"/>
                <a:ext cx="55" cy="5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B897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58" name="Google Shape;8084;p34">
                <a:extLst>
                  <a:ext uri="{FF2B5EF4-FFF2-40B4-BE49-F238E27FC236}">
                    <a16:creationId xmlns:a16="http://schemas.microsoft.com/office/drawing/2014/main" id="{E417C04A-6858-5A16-F485-B26DF59F0454}"/>
                  </a:ext>
                </a:extLst>
              </p:cNvPr>
              <p:cNvSpPr/>
              <p:nvPr/>
            </p:nvSpPr>
            <p:spPr>
              <a:xfrm>
                <a:off x="909598" y="2459409"/>
                <a:ext cx="55" cy="55"/>
              </a:xfrm>
              <a:custGeom>
                <a:avLst/>
                <a:gdLst/>
                <a:ahLst/>
                <a:cxnLst/>
                <a:rect l="l" t="t" r="r" b="b"/>
                <a:pathLst>
                  <a:path w="1" h="1" extrusionOk="0">
                    <a:moveTo>
                      <a:pt x="0" y="0"/>
                    </a:moveTo>
                    <a:lnTo>
                      <a:pt x="0" y="0"/>
                    </a:lnTo>
                    <a:close/>
                  </a:path>
                </a:pathLst>
              </a:custGeom>
              <a:solidFill>
                <a:srgbClr val="FB897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59" name="Google Shape;8085;p34">
                <a:extLst>
                  <a:ext uri="{FF2B5EF4-FFF2-40B4-BE49-F238E27FC236}">
                    <a16:creationId xmlns:a16="http://schemas.microsoft.com/office/drawing/2014/main" id="{76BB5BC7-1474-21A2-1397-EE7C7978B370}"/>
                  </a:ext>
                </a:extLst>
              </p:cNvPr>
              <p:cNvSpPr/>
              <p:nvPr/>
            </p:nvSpPr>
            <p:spPr>
              <a:xfrm>
                <a:off x="740463" y="2217126"/>
                <a:ext cx="113676" cy="242834"/>
              </a:xfrm>
              <a:custGeom>
                <a:avLst/>
                <a:gdLst/>
                <a:ahLst/>
                <a:cxnLst/>
                <a:rect l="l" t="t" r="r" b="b"/>
                <a:pathLst>
                  <a:path w="2056" h="4392" extrusionOk="0">
                    <a:moveTo>
                      <a:pt x="1" y="0"/>
                    </a:moveTo>
                    <a:cubicBezTo>
                      <a:pt x="161" y="776"/>
                      <a:pt x="320" y="1552"/>
                      <a:pt x="594" y="2328"/>
                    </a:cubicBezTo>
                    <a:cubicBezTo>
                      <a:pt x="731" y="2716"/>
                      <a:pt x="891" y="3104"/>
                      <a:pt x="1096" y="3492"/>
                    </a:cubicBezTo>
                    <a:cubicBezTo>
                      <a:pt x="1211" y="3652"/>
                      <a:pt x="1325" y="3835"/>
                      <a:pt x="1439" y="3994"/>
                    </a:cubicBezTo>
                    <a:cubicBezTo>
                      <a:pt x="1484" y="4086"/>
                      <a:pt x="1553" y="4154"/>
                      <a:pt x="1621" y="4223"/>
                    </a:cubicBezTo>
                    <a:cubicBezTo>
                      <a:pt x="1713" y="4291"/>
                      <a:pt x="1804" y="4337"/>
                      <a:pt x="1895" y="4382"/>
                    </a:cubicBezTo>
                    <a:cubicBezTo>
                      <a:pt x="1907" y="4388"/>
                      <a:pt x="1920" y="4391"/>
                      <a:pt x="1933" y="4391"/>
                    </a:cubicBezTo>
                    <a:cubicBezTo>
                      <a:pt x="1972" y="4391"/>
                      <a:pt x="2015" y="4365"/>
                      <a:pt x="2032" y="4314"/>
                    </a:cubicBezTo>
                    <a:cubicBezTo>
                      <a:pt x="2055" y="4268"/>
                      <a:pt x="2009" y="4223"/>
                      <a:pt x="1964" y="4200"/>
                    </a:cubicBezTo>
                    <a:cubicBezTo>
                      <a:pt x="1941" y="4177"/>
                      <a:pt x="1918" y="4177"/>
                      <a:pt x="1872" y="4154"/>
                    </a:cubicBezTo>
                    <a:cubicBezTo>
                      <a:pt x="1827" y="4131"/>
                      <a:pt x="1804" y="4109"/>
                      <a:pt x="1758" y="4063"/>
                    </a:cubicBezTo>
                    <a:cubicBezTo>
                      <a:pt x="1667" y="3994"/>
                      <a:pt x="1621" y="3903"/>
                      <a:pt x="1553" y="3835"/>
                    </a:cubicBezTo>
                    <a:cubicBezTo>
                      <a:pt x="1484" y="3743"/>
                      <a:pt x="1416" y="3652"/>
                      <a:pt x="1370" y="3538"/>
                    </a:cubicBezTo>
                    <a:cubicBezTo>
                      <a:pt x="1051" y="3036"/>
                      <a:pt x="823" y="2488"/>
                      <a:pt x="663" y="1917"/>
                    </a:cubicBezTo>
                    <a:cubicBezTo>
                      <a:pt x="480" y="1301"/>
                      <a:pt x="343" y="662"/>
                      <a:pt x="206" y="23"/>
                    </a:cubicBezTo>
                    <a:cubicBezTo>
                      <a:pt x="138" y="23"/>
                      <a:pt x="69" y="0"/>
                      <a:pt x="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60" name="Google Shape;8086;p34">
                <a:extLst>
                  <a:ext uri="{FF2B5EF4-FFF2-40B4-BE49-F238E27FC236}">
                    <a16:creationId xmlns:a16="http://schemas.microsoft.com/office/drawing/2014/main" id="{1D2EC674-E5D7-A936-810A-65A6580843F4}"/>
                  </a:ext>
                </a:extLst>
              </p:cNvPr>
              <p:cNvSpPr/>
              <p:nvPr/>
            </p:nvSpPr>
            <p:spPr>
              <a:xfrm>
                <a:off x="1188484" y="2013932"/>
                <a:ext cx="123739" cy="242834"/>
              </a:xfrm>
              <a:custGeom>
                <a:avLst/>
                <a:gdLst/>
                <a:ahLst/>
                <a:cxnLst/>
                <a:rect l="l" t="t" r="r" b="b"/>
                <a:pathLst>
                  <a:path w="2238" h="4392" extrusionOk="0">
                    <a:moveTo>
                      <a:pt x="92" y="0"/>
                    </a:moveTo>
                    <a:cubicBezTo>
                      <a:pt x="92" y="23"/>
                      <a:pt x="69" y="46"/>
                      <a:pt x="46" y="69"/>
                    </a:cubicBezTo>
                    <a:cubicBezTo>
                      <a:pt x="24" y="114"/>
                      <a:pt x="24" y="137"/>
                      <a:pt x="1" y="183"/>
                    </a:cubicBezTo>
                    <a:cubicBezTo>
                      <a:pt x="389" y="708"/>
                      <a:pt x="777" y="1233"/>
                      <a:pt x="1142" y="1781"/>
                    </a:cubicBezTo>
                    <a:cubicBezTo>
                      <a:pt x="1462" y="2283"/>
                      <a:pt x="1736" y="2808"/>
                      <a:pt x="1895" y="3378"/>
                    </a:cubicBezTo>
                    <a:cubicBezTo>
                      <a:pt x="1941" y="3492"/>
                      <a:pt x="1964" y="3584"/>
                      <a:pt x="1987" y="3698"/>
                    </a:cubicBezTo>
                    <a:cubicBezTo>
                      <a:pt x="2009" y="3812"/>
                      <a:pt x="2032" y="3903"/>
                      <a:pt x="2032" y="4017"/>
                    </a:cubicBezTo>
                    <a:cubicBezTo>
                      <a:pt x="2032" y="4063"/>
                      <a:pt x="2032" y="4109"/>
                      <a:pt x="2032" y="4154"/>
                    </a:cubicBezTo>
                    <a:cubicBezTo>
                      <a:pt x="2009" y="4200"/>
                      <a:pt x="2009" y="4223"/>
                      <a:pt x="1987" y="4268"/>
                    </a:cubicBezTo>
                    <a:cubicBezTo>
                      <a:pt x="1987" y="4314"/>
                      <a:pt x="2009" y="4360"/>
                      <a:pt x="2055" y="4383"/>
                    </a:cubicBezTo>
                    <a:cubicBezTo>
                      <a:pt x="2067" y="4389"/>
                      <a:pt x="2081" y="4392"/>
                      <a:pt x="2095" y="4392"/>
                    </a:cubicBezTo>
                    <a:cubicBezTo>
                      <a:pt x="2133" y="4392"/>
                      <a:pt x="2169" y="4370"/>
                      <a:pt x="2169" y="4337"/>
                    </a:cubicBezTo>
                    <a:cubicBezTo>
                      <a:pt x="2215" y="4223"/>
                      <a:pt x="2238" y="4132"/>
                      <a:pt x="2238" y="4017"/>
                    </a:cubicBezTo>
                    <a:cubicBezTo>
                      <a:pt x="2238" y="3926"/>
                      <a:pt x="2215" y="3812"/>
                      <a:pt x="2192" y="3721"/>
                    </a:cubicBezTo>
                    <a:cubicBezTo>
                      <a:pt x="2146" y="3515"/>
                      <a:pt x="2101" y="3333"/>
                      <a:pt x="2032" y="3127"/>
                    </a:cubicBezTo>
                    <a:cubicBezTo>
                      <a:pt x="1895" y="2739"/>
                      <a:pt x="1690" y="2351"/>
                      <a:pt x="1484" y="1986"/>
                    </a:cubicBezTo>
                    <a:cubicBezTo>
                      <a:pt x="1074" y="1278"/>
                      <a:pt x="594" y="639"/>
                      <a:pt x="9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61" name="Google Shape;8087;p34">
                <a:extLst>
                  <a:ext uri="{FF2B5EF4-FFF2-40B4-BE49-F238E27FC236}">
                    <a16:creationId xmlns:a16="http://schemas.microsoft.com/office/drawing/2014/main" id="{4E9DD6FA-8E77-7D14-652E-060492394248}"/>
                  </a:ext>
                </a:extLst>
              </p:cNvPr>
              <p:cNvSpPr/>
              <p:nvPr/>
            </p:nvSpPr>
            <p:spPr>
              <a:xfrm>
                <a:off x="662227" y="1866251"/>
                <a:ext cx="514971" cy="298124"/>
              </a:xfrm>
              <a:custGeom>
                <a:avLst/>
                <a:gdLst/>
                <a:ahLst/>
                <a:cxnLst/>
                <a:rect l="l" t="t" r="r" b="b"/>
                <a:pathLst>
                  <a:path w="9314" h="5392" extrusionOk="0">
                    <a:moveTo>
                      <a:pt x="8894" y="1645"/>
                    </a:moveTo>
                    <a:cubicBezTo>
                      <a:pt x="8880" y="1650"/>
                      <a:pt x="8880" y="1667"/>
                      <a:pt x="8880" y="1667"/>
                    </a:cubicBezTo>
                    <a:cubicBezTo>
                      <a:pt x="8884" y="1660"/>
                      <a:pt x="8889" y="1653"/>
                      <a:pt x="8894" y="1645"/>
                    </a:cubicBezTo>
                    <a:close/>
                    <a:moveTo>
                      <a:pt x="7990" y="1"/>
                    </a:moveTo>
                    <a:lnTo>
                      <a:pt x="7990" y="1"/>
                    </a:lnTo>
                    <a:cubicBezTo>
                      <a:pt x="8012" y="46"/>
                      <a:pt x="8012" y="92"/>
                      <a:pt x="8035" y="115"/>
                    </a:cubicBezTo>
                    <a:cubicBezTo>
                      <a:pt x="8035" y="115"/>
                      <a:pt x="8035" y="138"/>
                      <a:pt x="8035" y="138"/>
                    </a:cubicBezTo>
                    <a:cubicBezTo>
                      <a:pt x="8035" y="160"/>
                      <a:pt x="8035" y="183"/>
                      <a:pt x="8035" y="183"/>
                    </a:cubicBezTo>
                    <a:cubicBezTo>
                      <a:pt x="8035" y="183"/>
                      <a:pt x="8035" y="183"/>
                      <a:pt x="8035" y="206"/>
                    </a:cubicBezTo>
                    <a:lnTo>
                      <a:pt x="8081" y="206"/>
                    </a:lnTo>
                    <a:cubicBezTo>
                      <a:pt x="8241" y="229"/>
                      <a:pt x="8378" y="252"/>
                      <a:pt x="8514" y="297"/>
                    </a:cubicBezTo>
                    <a:lnTo>
                      <a:pt x="8537" y="297"/>
                    </a:lnTo>
                    <a:cubicBezTo>
                      <a:pt x="8629" y="320"/>
                      <a:pt x="8720" y="366"/>
                      <a:pt x="8811" y="411"/>
                    </a:cubicBezTo>
                    <a:cubicBezTo>
                      <a:pt x="8880" y="457"/>
                      <a:pt x="8925" y="503"/>
                      <a:pt x="8971" y="548"/>
                    </a:cubicBezTo>
                    <a:cubicBezTo>
                      <a:pt x="9017" y="594"/>
                      <a:pt x="9039" y="640"/>
                      <a:pt x="9062" y="685"/>
                    </a:cubicBezTo>
                    <a:cubicBezTo>
                      <a:pt x="9085" y="731"/>
                      <a:pt x="9108" y="777"/>
                      <a:pt x="9108" y="822"/>
                    </a:cubicBezTo>
                    <a:cubicBezTo>
                      <a:pt x="9131" y="891"/>
                      <a:pt x="9131" y="959"/>
                      <a:pt x="9131" y="1005"/>
                    </a:cubicBezTo>
                    <a:cubicBezTo>
                      <a:pt x="9131" y="1096"/>
                      <a:pt x="9108" y="1165"/>
                      <a:pt x="9085" y="1256"/>
                    </a:cubicBezTo>
                    <a:cubicBezTo>
                      <a:pt x="9042" y="1386"/>
                      <a:pt x="8978" y="1516"/>
                      <a:pt x="8894" y="1645"/>
                    </a:cubicBezTo>
                    <a:lnTo>
                      <a:pt x="8894" y="1645"/>
                    </a:lnTo>
                    <a:cubicBezTo>
                      <a:pt x="8896" y="1645"/>
                      <a:pt x="8899" y="1644"/>
                      <a:pt x="8903" y="1644"/>
                    </a:cubicBezTo>
                    <a:cubicBezTo>
                      <a:pt x="8697" y="1964"/>
                      <a:pt x="8446" y="2215"/>
                      <a:pt x="8195" y="2466"/>
                    </a:cubicBezTo>
                    <a:lnTo>
                      <a:pt x="8172" y="2466"/>
                    </a:lnTo>
                    <a:cubicBezTo>
                      <a:pt x="7875" y="2762"/>
                      <a:pt x="7533" y="3014"/>
                      <a:pt x="7191" y="3242"/>
                    </a:cubicBezTo>
                    <a:cubicBezTo>
                      <a:pt x="6825" y="3493"/>
                      <a:pt x="6460" y="3698"/>
                      <a:pt x="6072" y="3904"/>
                    </a:cubicBezTo>
                    <a:cubicBezTo>
                      <a:pt x="5593" y="4155"/>
                      <a:pt x="5091" y="4383"/>
                      <a:pt x="4566" y="4566"/>
                    </a:cubicBezTo>
                    <a:cubicBezTo>
                      <a:pt x="4064" y="4771"/>
                      <a:pt x="3561" y="4931"/>
                      <a:pt x="3036" y="5045"/>
                    </a:cubicBezTo>
                    <a:cubicBezTo>
                      <a:pt x="2559" y="5144"/>
                      <a:pt x="2082" y="5209"/>
                      <a:pt x="1605" y="5209"/>
                    </a:cubicBezTo>
                    <a:cubicBezTo>
                      <a:pt x="1535" y="5209"/>
                      <a:pt x="1464" y="5208"/>
                      <a:pt x="1393" y="5205"/>
                    </a:cubicBezTo>
                    <a:cubicBezTo>
                      <a:pt x="1188" y="5182"/>
                      <a:pt x="982" y="5159"/>
                      <a:pt x="800" y="5091"/>
                    </a:cubicBezTo>
                    <a:cubicBezTo>
                      <a:pt x="800" y="5113"/>
                      <a:pt x="800" y="5113"/>
                      <a:pt x="800" y="5113"/>
                    </a:cubicBezTo>
                    <a:cubicBezTo>
                      <a:pt x="800" y="5113"/>
                      <a:pt x="800" y="5113"/>
                      <a:pt x="777" y="5091"/>
                    </a:cubicBezTo>
                    <a:cubicBezTo>
                      <a:pt x="685" y="5068"/>
                      <a:pt x="594" y="5022"/>
                      <a:pt x="503" y="4977"/>
                    </a:cubicBezTo>
                    <a:cubicBezTo>
                      <a:pt x="434" y="4931"/>
                      <a:pt x="389" y="4885"/>
                      <a:pt x="343" y="4840"/>
                    </a:cubicBezTo>
                    <a:cubicBezTo>
                      <a:pt x="297" y="4794"/>
                      <a:pt x="275" y="4748"/>
                      <a:pt x="229" y="4703"/>
                    </a:cubicBezTo>
                    <a:cubicBezTo>
                      <a:pt x="229" y="4657"/>
                      <a:pt x="206" y="4611"/>
                      <a:pt x="183" y="4566"/>
                    </a:cubicBezTo>
                    <a:cubicBezTo>
                      <a:pt x="183" y="4497"/>
                      <a:pt x="183" y="4452"/>
                      <a:pt x="183" y="4383"/>
                    </a:cubicBezTo>
                    <a:cubicBezTo>
                      <a:pt x="183" y="4292"/>
                      <a:pt x="206" y="4223"/>
                      <a:pt x="229" y="4132"/>
                    </a:cubicBezTo>
                    <a:cubicBezTo>
                      <a:pt x="275" y="3972"/>
                      <a:pt x="343" y="3835"/>
                      <a:pt x="434" y="3721"/>
                    </a:cubicBezTo>
                    <a:lnTo>
                      <a:pt x="434" y="3721"/>
                    </a:lnTo>
                    <a:cubicBezTo>
                      <a:pt x="434" y="3721"/>
                      <a:pt x="429" y="3721"/>
                      <a:pt x="424" y="3723"/>
                    </a:cubicBezTo>
                    <a:lnTo>
                      <a:pt x="424" y="3723"/>
                    </a:lnTo>
                    <a:cubicBezTo>
                      <a:pt x="488" y="3621"/>
                      <a:pt x="553" y="3556"/>
                      <a:pt x="617" y="3470"/>
                    </a:cubicBezTo>
                    <a:cubicBezTo>
                      <a:pt x="594" y="3424"/>
                      <a:pt x="571" y="3402"/>
                      <a:pt x="571" y="3379"/>
                    </a:cubicBezTo>
                    <a:cubicBezTo>
                      <a:pt x="548" y="3333"/>
                      <a:pt x="548" y="3310"/>
                      <a:pt x="526" y="3287"/>
                    </a:cubicBezTo>
                    <a:cubicBezTo>
                      <a:pt x="480" y="3333"/>
                      <a:pt x="434" y="3379"/>
                      <a:pt x="389" y="3447"/>
                    </a:cubicBezTo>
                    <a:cubicBezTo>
                      <a:pt x="252" y="3630"/>
                      <a:pt x="115" y="3858"/>
                      <a:pt x="46" y="4086"/>
                    </a:cubicBezTo>
                    <a:cubicBezTo>
                      <a:pt x="23" y="4132"/>
                      <a:pt x="23" y="4200"/>
                      <a:pt x="1" y="4269"/>
                    </a:cubicBezTo>
                    <a:cubicBezTo>
                      <a:pt x="1" y="4337"/>
                      <a:pt x="1" y="4383"/>
                      <a:pt x="1" y="4452"/>
                    </a:cubicBezTo>
                    <a:cubicBezTo>
                      <a:pt x="1" y="4520"/>
                      <a:pt x="1" y="4566"/>
                      <a:pt x="23" y="4634"/>
                    </a:cubicBezTo>
                    <a:cubicBezTo>
                      <a:pt x="23" y="4703"/>
                      <a:pt x="69" y="4748"/>
                      <a:pt x="92" y="4817"/>
                    </a:cubicBezTo>
                    <a:cubicBezTo>
                      <a:pt x="138" y="4931"/>
                      <a:pt x="229" y="4999"/>
                      <a:pt x="320" y="5068"/>
                    </a:cubicBezTo>
                    <a:cubicBezTo>
                      <a:pt x="411" y="5136"/>
                      <a:pt x="526" y="5205"/>
                      <a:pt x="640" y="5250"/>
                    </a:cubicBezTo>
                    <a:cubicBezTo>
                      <a:pt x="868" y="5319"/>
                      <a:pt x="1119" y="5365"/>
                      <a:pt x="1347" y="5387"/>
                    </a:cubicBezTo>
                    <a:cubicBezTo>
                      <a:pt x="1416" y="5390"/>
                      <a:pt x="1485" y="5392"/>
                      <a:pt x="1554" y="5392"/>
                    </a:cubicBezTo>
                    <a:cubicBezTo>
                      <a:pt x="2010" y="5392"/>
                      <a:pt x="2466" y="5330"/>
                      <a:pt x="2922" y="5250"/>
                    </a:cubicBezTo>
                    <a:cubicBezTo>
                      <a:pt x="3447" y="5136"/>
                      <a:pt x="3995" y="4977"/>
                      <a:pt x="4497" y="4794"/>
                    </a:cubicBezTo>
                    <a:cubicBezTo>
                      <a:pt x="5045" y="4611"/>
                      <a:pt x="5547" y="4383"/>
                      <a:pt x="6049" y="4132"/>
                    </a:cubicBezTo>
                    <a:cubicBezTo>
                      <a:pt x="6529" y="3881"/>
                      <a:pt x="7008" y="3584"/>
                      <a:pt x="7465" y="3287"/>
                    </a:cubicBezTo>
                    <a:cubicBezTo>
                      <a:pt x="7898" y="2991"/>
                      <a:pt x="8286" y="2648"/>
                      <a:pt x="8651" y="2260"/>
                    </a:cubicBezTo>
                    <a:cubicBezTo>
                      <a:pt x="8857" y="2032"/>
                      <a:pt x="9062" y="1781"/>
                      <a:pt x="9176" y="1484"/>
                    </a:cubicBezTo>
                    <a:cubicBezTo>
                      <a:pt x="9245" y="1370"/>
                      <a:pt x="9291" y="1233"/>
                      <a:pt x="9313" y="1096"/>
                    </a:cubicBezTo>
                    <a:cubicBezTo>
                      <a:pt x="9313" y="982"/>
                      <a:pt x="9313" y="845"/>
                      <a:pt x="9268" y="731"/>
                    </a:cubicBezTo>
                    <a:cubicBezTo>
                      <a:pt x="9245" y="617"/>
                      <a:pt x="9199" y="526"/>
                      <a:pt x="9131" y="457"/>
                    </a:cubicBezTo>
                    <a:cubicBezTo>
                      <a:pt x="9062" y="366"/>
                      <a:pt x="8971" y="297"/>
                      <a:pt x="8880" y="252"/>
                    </a:cubicBezTo>
                    <a:cubicBezTo>
                      <a:pt x="8766" y="183"/>
                      <a:pt x="8651" y="138"/>
                      <a:pt x="8537" y="115"/>
                    </a:cubicBezTo>
                    <a:cubicBezTo>
                      <a:pt x="8400" y="69"/>
                      <a:pt x="8263" y="46"/>
                      <a:pt x="8126" y="23"/>
                    </a:cubicBezTo>
                    <a:lnTo>
                      <a:pt x="8104" y="23"/>
                    </a:lnTo>
                    <a:cubicBezTo>
                      <a:pt x="8081" y="23"/>
                      <a:pt x="8035" y="23"/>
                      <a:pt x="799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62" name="Google Shape;8088;p34">
                <a:extLst>
                  <a:ext uri="{FF2B5EF4-FFF2-40B4-BE49-F238E27FC236}">
                    <a16:creationId xmlns:a16="http://schemas.microsoft.com/office/drawing/2014/main" id="{B6EBB7AF-610E-EDA2-FE9A-14BFF4C77A0D}"/>
                  </a:ext>
                </a:extLst>
              </p:cNvPr>
              <p:cNvSpPr/>
              <p:nvPr/>
            </p:nvSpPr>
            <p:spPr>
              <a:xfrm>
                <a:off x="674833" y="2094657"/>
                <a:ext cx="55" cy="55"/>
              </a:xfrm>
              <a:custGeom>
                <a:avLst/>
                <a:gdLst/>
                <a:ahLst/>
                <a:cxnLst/>
                <a:rect l="l" t="t" r="r" b="b"/>
                <a:pathLst>
                  <a:path w="1" h="1" extrusionOk="0">
                    <a:moveTo>
                      <a:pt x="1" y="1"/>
                    </a:moveTo>
                    <a:lnTo>
                      <a:pt x="1" y="1"/>
                    </a:lnTo>
                    <a:close/>
                  </a:path>
                </a:pathLst>
              </a:custGeom>
              <a:solidFill>
                <a:srgbClr val="BDBDB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63" name="Google Shape;8089;p34">
                <a:extLst>
                  <a:ext uri="{FF2B5EF4-FFF2-40B4-BE49-F238E27FC236}">
                    <a16:creationId xmlns:a16="http://schemas.microsoft.com/office/drawing/2014/main" id="{8DB1B0EE-1A5B-48D7-CACF-41F011AE1589}"/>
                  </a:ext>
                </a:extLst>
              </p:cNvPr>
              <p:cNvSpPr/>
              <p:nvPr/>
            </p:nvSpPr>
            <p:spPr>
              <a:xfrm>
                <a:off x="1115279" y="2002543"/>
                <a:ext cx="55" cy="5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BDBDB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64" name="Google Shape;8090;p34">
                <a:extLst>
                  <a:ext uri="{FF2B5EF4-FFF2-40B4-BE49-F238E27FC236}">
                    <a16:creationId xmlns:a16="http://schemas.microsoft.com/office/drawing/2014/main" id="{07365991-60B1-1991-28BD-8DCCB5F14247}"/>
                  </a:ext>
                </a:extLst>
              </p:cNvPr>
              <p:cNvSpPr/>
              <p:nvPr/>
            </p:nvSpPr>
            <p:spPr>
              <a:xfrm>
                <a:off x="1114062" y="2002543"/>
                <a:ext cx="55" cy="55"/>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BDBDB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65" name="Google Shape;8091;p34">
                <a:extLst>
                  <a:ext uri="{FF2B5EF4-FFF2-40B4-BE49-F238E27FC236}">
                    <a16:creationId xmlns:a16="http://schemas.microsoft.com/office/drawing/2014/main" id="{B99F252D-7852-A615-EDA7-CEE669275B23}"/>
                  </a:ext>
                </a:extLst>
              </p:cNvPr>
              <p:cNvSpPr/>
              <p:nvPr/>
            </p:nvSpPr>
            <p:spPr>
              <a:xfrm>
                <a:off x="1132972" y="1882672"/>
                <a:ext cx="55" cy="55"/>
              </a:xfrm>
              <a:custGeom>
                <a:avLst/>
                <a:gdLst/>
                <a:ahLst/>
                <a:cxnLst/>
                <a:rect l="l" t="t" r="r" b="b"/>
                <a:pathLst>
                  <a:path w="1" h="1" extrusionOk="0">
                    <a:moveTo>
                      <a:pt x="0" y="0"/>
                    </a:moveTo>
                    <a:lnTo>
                      <a:pt x="0" y="0"/>
                    </a:lnTo>
                    <a:close/>
                  </a:path>
                </a:pathLst>
              </a:custGeom>
              <a:solidFill>
                <a:srgbClr val="BDBDB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66" name="Google Shape;8092;p34">
                <a:extLst>
                  <a:ext uri="{FF2B5EF4-FFF2-40B4-BE49-F238E27FC236}">
                    <a16:creationId xmlns:a16="http://schemas.microsoft.com/office/drawing/2014/main" id="{D34EC6E8-DB77-2CD1-0F29-E971B6A0B458}"/>
                  </a:ext>
                </a:extLst>
              </p:cNvPr>
              <p:cNvSpPr/>
              <p:nvPr/>
            </p:nvSpPr>
            <p:spPr>
              <a:xfrm>
                <a:off x="1132972" y="1882672"/>
                <a:ext cx="55" cy="55"/>
              </a:xfrm>
              <a:custGeom>
                <a:avLst/>
                <a:gdLst/>
                <a:ahLst/>
                <a:cxnLst/>
                <a:rect l="l" t="t" r="r" b="b"/>
                <a:pathLst>
                  <a:path w="1" h="1" extrusionOk="0">
                    <a:moveTo>
                      <a:pt x="0" y="0"/>
                    </a:moveTo>
                    <a:lnTo>
                      <a:pt x="0" y="0"/>
                    </a:lnTo>
                    <a:lnTo>
                      <a:pt x="0" y="0"/>
                    </a:lnTo>
                    <a:close/>
                  </a:path>
                </a:pathLst>
              </a:custGeom>
              <a:solidFill>
                <a:srgbClr val="BDBDB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67" name="Google Shape;8093;p34">
                <a:extLst>
                  <a:ext uri="{FF2B5EF4-FFF2-40B4-BE49-F238E27FC236}">
                    <a16:creationId xmlns:a16="http://schemas.microsoft.com/office/drawing/2014/main" id="{76C3C6E9-A46D-F937-443C-44FA9DA6BE50}"/>
                  </a:ext>
                </a:extLst>
              </p:cNvPr>
              <p:cNvSpPr/>
              <p:nvPr/>
            </p:nvSpPr>
            <p:spPr>
              <a:xfrm>
                <a:off x="996680" y="2082051"/>
                <a:ext cx="1327" cy="55"/>
              </a:xfrm>
              <a:custGeom>
                <a:avLst/>
                <a:gdLst/>
                <a:ahLst/>
                <a:cxnLst/>
                <a:rect l="l" t="t" r="r" b="b"/>
                <a:pathLst>
                  <a:path w="24" h="1" extrusionOk="0">
                    <a:moveTo>
                      <a:pt x="0" y="1"/>
                    </a:moveTo>
                    <a:cubicBezTo>
                      <a:pt x="23" y="1"/>
                      <a:pt x="23" y="1"/>
                      <a:pt x="23" y="1"/>
                    </a:cubicBezTo>
                    <a:cubicBezTo>
                      <a:pt x="23" y="1"/>
                      <a:pt x="23" y="1"/>
                      <a:pt x="0" y="1"/>
                    </a:cubicBezTo>
                    <a:close/>
                  </a:path>
                </a:pathLst>
              </a:custGeom>
              <a:solidFill>
                <a:srgbClr val="BDBDB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68" name="Google Shape;8094;p34">
                <a:extLst>
                  <a:ext uri="{FF2B5EF4-FFF2-40B4-BE49-F238E27FC236}">
                    <a16:creationId xmlns:a16="http://schemas.microsoft.com/office/drawing/2014/main" id="{DC997392-C1C1-6C96-69F1-41DC70371A93}"/>
                  </a:ext>
                </a:extLst>
              </p:cNvPr>
              <p:cNvSpPr/>
              <p:nvPr/>
            </p:nvSpPr>
            <p:spPr>
              <a:xfrm>
                <a:off x="705133" y="2147681"/>
                <a:ext cx="55" cy="55"/>
              </a:xfrm>
              <a:custGeom>
                <a:avLst/>
                <a:gdLst/>
                <a:ahLst/>
                <a:cxnLst/>
                <a:rect l="l" t="t" r="r" b="b"/>
                <a:pathLst>
                  <a:path w="1" h="1" extrusionOk="0">
                    <a:moveTo>
                      <a:pt x="1" y="1"/>
                    </a:moveTo>
                    <a:lnTo>
                      <a:pt x="1" y="1"/>
                    </a:lnTo>
                    <a:close/>
                  </a:path>
                </a:pathLst>
              </a:custGeom>
              <a:solidFill>
                <a:srgbClr val="BDBDB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69" name="Google Shape;8095;p34">
                <a:extLst>
                  <a:ext uri="{FF2B5EF4-FFF2-40B4-BE49-F238E27FC236}">
                    <a16:creationId xmlns:a16="http://schemas.microsoft.com/office/drawing/2014/main" id="{AE9FA689-FBB5-6F49-41FD-60F421F13B74}"/>
                  </a:ext>
                </a:extLst>
              </p:cNvPr>
              <p:cNvSpPr/>
              <p:nvPr/>
            </p:nvSpPr>
            <p:spPr>
              <a:xfrm>
                <a:off x="706404" y="2147681"/>
                <a:ext cx="55" cy="55"/>
              </a:xfrm>
              <a:custGeom>
                <a:avLst/>
                <a:gdLst/>
                <a:ahLst/>
                <a:cxnLst/>
                <a:rect l="l" t="t" r="r" b="b"/>
                <a:pathLst>
                  <a:path w="1" h="1" extrusionOk="0">
                    <a:moveTo>
                      <a:pt x="1" y="1"/>
                    </a:moveTo>
                    <a:lnTo>
                      <a:pt x="1" y="1"/>
                    </a:lnTo>
                    <a:close/>
                  </a:path>
                </a:pathLst>
              </a:custGeom>
              <a:solidFill>
                <a:srgbClr val="BDBDB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70" name="Google Shape;8096;p34">
                <a:extLst>
                  <a:ext uri="{FF2B5EF4-FFF2-40B4-BE49-F238E27FC236}">
                    <a16:creationId xmlns:a16="http://schemas.microsoft.com/office/drawing/2014/main" id="{4C67378F-1B7D-1B19-D43B-479C9F23D7B5}"/>
                  </a:ext>
                </a:extLst>
              </p:cNvPr>
              <p:cNvSpPr/>
              <p:nvPr/>
            </p:nvSpPr>
            <p:spPr>
              <a:xfrm>
                <a:off x="706404" y="2147681"/>
                <a:ext cx="55" cy="1327"/>
              </a:xfrm>
              <a:custGeom>
                <a:avLst/>
                <a:gdLst/>
                <a:ahLst/>
                <a:cxnLst/>
                <a:rect l="l" t="t" r="r" b="b"/>
                <a:pathLst>
                  <a:path w="1" h="24" extrusionOk="0">
                    <a:moveTo>
                      <a:pt x="1" y="23"/>
                    </a:moveTo>
                    <a:cubicBezTo>
                      <a:pt x="1" y="23"/>
                      <a:pt x="1" y="1"/>
                      <a:pt x="1" y="1"/>
                    </a:cubicBezTo>
                    <a:cubicBezTo>
                      <a:pt x="1" y="1"/>
                      <a:pt x="1" y="23"/>
                      <a:pt x="1" y="23"/>
                    </a:cubicBezTo>
                    <a:close/>
                  </a:path>
                </a:pathLst>
              </a:custGeom>
              <a:solidFill>
                <a:srgbClr val="BDBDB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71" name="Google Shape;8097;p34">
                <a:extLst>
                  <a:ext uri="{FF2B5EF4-FFF2-40B4-BE49-F238E27FC236}">
                    <a16:creationId xmlns:a16="http://schemas.microsoft.com/office/drawing/2014/main" id="{BE380D80-46A2-0A78-BED9-B0B3BF621FD7}"/>
                  </a:ext>
                </a:extLst>
              </p:cNvPr>
              <p:cNvSpPr/>
              <p:nvPr/>
            </p:nvSpPr>
            <p:spPr>
              <a:xfrm>
                <a:off x="691255" y="1939456"/>
                <a:ext cx="516243" cy="290328"/>
              </a:xfrm>
              <a:custGeom>
                <a:avLst/>
                <a:gdLst/>
                <a:ahLst/>
                <a:cxnLst/>
                <a:rect l="l" t="t" r="r" b="b"/>
                <a:pathLst>
                  <a:path w="9337" h="5251" extrusionOk="0">
                    <a:moveTo>
                      <a:pt x="8218" y="2306"/>
                    </a:moveTo>
                    <a:cubicBezTo>
                      <a:pt x="8218" y="2306"/>
                      <a:pt x="8196" y="2306"/>
                      <a:pt x="8195" y="2327"/>
                    </a:cubicBezTo>
                    <a:lnTo>
                      <a:pt x="8195" y="2327"/>
                    </a:lnTo>
                    <a:cubicBezTo>
                      <a:pt x="8203" y="2320"/>
                      <a:pt x="8210" y="2313"/>
                      <a:pt x="8218" y="2306"/>
                    </a:cubicBezTo>
                    <a:close/>
                    <a:moveTo>
                      <a:pt x="6118" y="3744"/>
                    </a:moveTo>
                    <a:cubicBezTo>
                      <a:pt x="6108" y="3744"/>
                      <a:pt x="6102" y="3748"/>
                      <a:pt x="6099" y="3753"/>
                    </a:cubicBezTo>
                    <a:lnTo>
                      <a:pt x="6099" y="3753"/>
                    </a:lnTo>
                    <a:cubicBezTo>
                      <a:pt x="6105" y="3750"/>
                      <a:pt x="6112" y="3747"/>
                      <a:pt x="6118" y="3744"/>
                    </a:cubicBezTo>
                    <a:close/>
                    <a:moveTo>
                      <a:pt x="8674" y="0"/>
                    </a:moveTo>
                    <a:cubicBezTo>
                      <a:pt x="8651" y="0"/>
                      <a:pt x="8606" y="23"/>
                      <a:pt x="8606" y="69"/>
                    </a:cubicBezTo>
                    <a:cubicBezTo>
                      <a:pt x="8583" y="115"/>
                      <a:pt x="8583" y="160"/>
                      <a:pt x="8629" y="183"/>
                    </a:cubicBezTo>
                    <a:cubicBezTo>
                      <a:pt x="8651" y="183"/>
                      <a:pt x="8651" y="183"/>
                      <a:pt x="8674" y="206"/>
                    </a:cubicBezTo>
                    <a:cubicBezTo>
                      <a:pt x="8697" y="206"/>
                      <a:pt x="8720" y="229"/>
                      <a:pt x="8766" y="229"/>
                    </a:cubicBezTo>
                    <a:cubicBezTo>
                      <a:pt x="8766" y="252"/>
                      <a:pt x="8766" y="252"/>
                      <a:pt x="8766" y="252"/>
                    </a:cubicBezTo>
                    <a:lnTo>
                      <a:pt x="8788" y="252"/>
                    </a:lnTo>
                    <a:cubicBezTo>
                      <a:pt x="8788" y="252"/>
                      <a:pt x="8788" y="274"/>
                      <a:pt x="8811" y="274"/>
                    </a:cubicBezTo>
                    <a:lnTo>
                      <a:pt x="8834" y="274"/>
                    </a:lnTo>
                    <a:cubicBezTo>
                      <a:pt x="8880" y="320"/>
                      <a:pt x="8948" y="366"/>
                      <a:pt x="8994" y="411"/>
                    </a:cubicBezTo>
                    <a:cubicBezTo>
                      <a:pt x="9017" y="457"/>
                      <a:pt x="9039" y="503"/>
                      <a:pt x="9062" y="525"/>
                    </a:cubicBezTo>
                    <a:cubicBezTo>
                      <a:pt x="9085" y="594"/>
                      <a:pt x="9108" y="640"/>
                      <a:pt x="9131" y="685"/>
                    </a:cubicBezTo>
                    <a:cubicBezTo>
                      <a:pt x="9131" y="754"/>
                      <a:pt x="9131" y="799"/>
                      <a:pt x="9131" y="845"/>
                    </a:cubicBezTo>
                    <a:cubicBezTo>
                      <a:pt x="9131" y="936"/>
                      <a:pt x="9108" y="1028"/>
                      <a:pt x="9085" y="1119"/>
                    </a:cubicBezTo>
                    <a:cubicBezTo>
                      <a:pt x="9039" y="1256"/>
                      <a:pt x="8971" y="1393"/>
                      <a:pt x="8902" y="1530"/>
                    </a:cubicBezTo>
                    <a:cubicBezTo>
                      <a:pt x="8902" y="1507"/>
                      <a:pt x="8902" y="1507"/>
                      <a:pt x="8902" y="1507"/>
                    </a:cubicBezTo>
                    <a:cubicBezTo>
                      <a:pt x="8720" y="1804"/>
                      <a:pt x="8469" y="2078"/>
                      <a:pt x="8195" y="2329"/>
                    </a:cubicBezTo>
                    <a:cubicBezTo>
                      <a:pt x="8195" y="2328"/>
                      <a:pt x="8195" y="2327"/>
                      <a:pt x="8195" y="2327"/>
                    </a:cubicBezTo>
                    <a:lnTo>
                      <a:pt x="8195" y="2327"/>
                    </a:lnTo>
                    <a:cubicBezTo>
                      <a:pt x="7904" y="2593"/>
                      <a:pt x="7570" y="2837"/>
                      <a:pt x="7259" y="3059"/>
                    </a:cubicBezTo>
                    <a:cubicBezTo>
                      <a:pt x="6871" y="3333"/>
                      <a:pt x="6483" y="3561"/>
                      <a:pt x="6095" y="3767"/>
                    </a:cubicBezTo>
                    <a:cubicBezTo>
                      <a:pt x="6095" y="3767"/>
                      <a:pt x="6095" y="3760"/>
                      <a:pt x="6099" y="3753"/>
                    </a:cubicBezTo>
                    <a:lnTo>
                      <a:pt x="6099" y="3753"/>
                    </a:lnTo>
                    <a:cubicBezTo>
                      <a:pt x="5603" y="4001"/>
                      <a:pt x="5107" y="4226"/>
                      <a:pt x="4589" y="4429"/>
                    </a:cubicBezTo>
                    <a:cubicBezTo>
                      <a:pt x="4064" y="4634"/>
                      <a:pt x="3539" y="4771"/>
                      <a:pt x="3014" y="4908"/>
                    </a:cubicBezTo>
                    <a:cubicBezTo>
                      <a:pt x="3014" y="4908"/>
                      <a:pt x="3036" y="4885"/>
                      <a:pt x="3036" y="4885"/>
                    </a:cubicBezTo>
                    <a:lnTo>
                      <a:pt x="3036" y="4885"/>
                    </a:lnTo>
                    <a:cubicBezTo>
                      <a:pt x="2566" y="4987"/>
                      <a:pt x="2059" y="5071"/>
                      <a:pt x="1565" y="5071"/>
                    </a:cubicBezTo>
                    <a:cubicBezTo>
                      <a:pt x="1508" y="5071"/>
                      <a:pt x="1450" y="5070"/>
                      <a:pt x="1393" y="5068"/>
                    </a:cubicBezTo>
                    <a:cubicBezTo>
                      <a:pt x="1188" y="5045"/>
                      <a:pt x="982" y="5022"/>
                      <a:pt x="777" y="4954"/>
                    </a:cubicBezTo>
                    <a:cubicBezTo>
                      <a:pt x="685" y="4931"/>
                      <a:pt x="594" y="4885"/>
                      <a:pt x="503" y="4839"/>
                    </a:cubicBezTo>
                    <a:cubicBezTo>
                      <a:pt x="457" y="4794"/>
                      <a:pt x="389" y="4748"/>
                      <a:pt x="343" y="4702"/>
                    </a:cubicBezTo>
                    <a:cubicBezTo>
                      <a:pt x="320" y="4657"/>
                      <a:pt x="275" y="4611"/>
                      <a:pt x="252" y="4566"/>
                    </a:cubicBezTo>
                    <a:cubicBezTo>
                      <a:pt x="229" y="4520"/>
                      <a:pt x="206" y="4474"/>
                      <a:pt x="206" y="4406"/>
                    </a:cubicBezTo>
                    <a:cubicBezTo>
                      <a:pt x="183" y="4360"/>
                      <a:pt x="183" y="4314"/>
                      <a:pt x="183" y="4246"/>
                    </a:cubicBezTo>
                    <a:cubicBezTo>
                      <a:pt x="183" y="4155"/>
                      <a:pt x="206" y="4086"/>
                      <a:pt x="229" y="4018"/>
                    </a:cubicBezTo>
                    <a:cubicBezTo>
                      <a:pt x="229" y="3972"/>
                      <a:pt x="252" y="3949"/>
                      <a:pt x="252" y="3926"/>
                    </a:cubicBezTo>
                    <a:cubicBezTo>
                      <a:pt x="275" y="3904"/>
                      <a:pt x="275" y="3881"/>
                      <a:pt x="252" y="3858"/>
                    </a:cubicBezTo>
                    <a:cubicBezTo>
                      <a:pt x="252" y="3835"/>
                      <a:pt x="229" y="3812"/>
                      <a:pt x="206" y="3789"/>
                    </a:cubicBezTo>
                    <a:cubicBezTo>
                      <a:pt x="200" y="3783"/>
                      <a:pt x="191" y="3781"/>
                      <a:pt x="180" y="3781"/>
                    </a:cubicBezTo>
                    <a:cubicBezTo>
                      <a:pt x="150" y="3781"/>
                      <a:pt x="109" y="3802"/>
                      <a:pt x="92" y="3835"/>
                    </a:cubicBezTo>
                    <a:cubicBezTo>
                      <a:pt x="46" y="3972"/>
                      <a:pt x="23" y="4086"/>
                      <a:pt x="1" y="4223"/>
                    </a:cubicBezTo>
                    <a:cubicBezTo>
                      <a:pt x="1" y="4269"/>
                      <a:pt x="1" y="4314"/>
                      <a:pt x="1" y="4360"/>
                    </a:cubicBezTo>
                    <a:cubicBezTo>
                      <a:pt x="1" y="4406"/>
                      <a:pt x="23" y="4474"/>
                      <a:pt x="46" y="4520"/>
                    </a:cubicBezTo>
                    <a:cubicBezTo>
                      <a:pt x="69" y="4611"/>
                      <a:pt x="115" y="4680"/>
                      <a:pt x="160" y="4748"/>
                    </a:cubicBezTo>
                    <a:cubicBezTo>
                      <a:pt x="206" y="4839"/>
                      <a:pt x="297" y="4908"/>
                      <a:pt x="366" y="4954"/>
                    </a:cubicBezTo>
                    <a:cubicBezTo>
                      <a:pt x="571" y="5091"/>
                      <a:pt x="800" y="5159"/>
                      <a:pt x="1051" y="5205"/>
                    </a:cubicBezTo>
                    <a:cubicBezTo>
                      <a:pt x="1279" y="5250"/>
                      <a:pt x="1507" y="5250"/>
                      <a:pt x="1735" y="5250"/>
                    </a:cubicBezTo>
                    <a:cubicBezTo>
                      <a:pt x="1986" y="5250"/>
                      <a:pt x="2260" y="5205"/>
                      <a:pt x="2511" y="5182"/>
                    </a:cubicBezTo>
                    <a:cubicBezTo>
                      <a:pt x="2762" y="5136"/>
                      <a:pt x="3036" y="5091"/>
                      <a:pt x="3287" y="5022"/>
                    </a:cubicBezTo>
                    <a:cubicBezTo>
                      <a:pt x="3812" y="4885"/>
                      <a:pt x="4315" y="4725"/>
                      <a:pt x="4817" y="4543"/>
                    </a:cubicBezTo>
                    <a:cubicBezTo>
                      <a:pt x="5319" y="4337"/>
                      <a:pt x="5798" y="4109"/>
                      <a:pt x="6278" y="3858"/>
                    </a:cubicBezTo>
                    <a:cubicBezTo>
                      <a:pt x="6734" y="3630"/>
                      <a:pt x="7168" y="3356"/>
                      <a:pt x="7579" y="3059"/>
                    </a:cubicBezTo>
                    <a:cubicBezTo>
                      <a:pt x="7944" y="2785"/>
                      <a:pt x="8309" y="2488"/>
                      <a:pt x="8606" y="2169"/>
                    </a:cubicBezTo>
                    <a:cubicBezTo>
                      <a:pt x="8766" y="1986"/>
                      <a:pt x="8925" y="1804"/>
                      <a:pt x="9039" y="1621"/>
                    </a:cubicBezTo>
                    <a:cubicBezTo>
                      <a:pt x="9176" y="1416"/>
                      <a:pt x="9268" y="1210"/>
                      <a:pt x="9313" y="982"/>
                    </a:cubicBezTo>
                    <a:cubicBezTo>
                      <a:pt x="9336" y="891"/>
                      <a:pt x="9336" y="777"/>
                      <a:pt x="9313" y="685"/>
                    </a:cubicBezTo>
                    <a:cubicBezTo>
                      <a:pt x="9291" y="594"/>
                      <a:pt x="9268" y="480"/>
                      <a:pt x="9199" y="389"/>
                    </a:cubicBezTo>
                    <a:cubicBezTo>
                      <a:pt x="9176" y="343"/>
                      <a:pt x="9108" y="274"/>
                      <a:pt x="9062" y="229"/>
                    </a:cubicBezTo>
                    <a:cubicBezTo>
                      <a:pt x="9017" y="183"/>
                      <a:pt x="8971" y="160"/>
                      <a:pt x="8925" y="115"/>
                    </a:cubicBezTo>
                    <a:lnTo>
                      <a:pt x="8902" y="115"/>
                    </a:lnTo>
                    <a:cubicBezTo>
                      <a:pt x="8902" y="115"/>
                      <a:pt x="8880" y="115"/>
                      <a:pt x="8880" y="92"/>
                    </a:cubicBezTo>
                    <a:lnTo>
                      <a:pt x="8857" y="92"/>
                    </a:lnTo>
                    <a:cubicBezTo>
                      <a:pt x="8857" y="92"/>
                      <a:pt x="8857" y="69"/>
                      <a:pt x="8834" y="69"/>
                    </a:cubicBezTo>
                    <a:cubicBezTo>
                      <a:pt x="8788" y="46"/>
                      <a:pt x="8766" y="46"/>
                      <a:pt x="8743" y="23"/>
                    </a:cubicBezTo>
                    <a:lnTo>
                      <a:pt x="8720" y="23"/>
                    </a:lnTo>
                    <a:cubicBezTo>
                      <a:pt x="8697" y="23"/>
                      <a:pt x="8697" y="0"/>
                      <a:pt x="867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72" name="Google Shape;8098;p34">
                <a:extLst>
                  <a:ext uri="{FF2B5EF4-FFF2-40B4-BE49-F238E27FC236}">
                    <a16:creationId xmlns:a16="http://schemas.microsoft.com/office/drawing/2014/main" id="{1F7D5D21-2F4D-6482-4229-F889817C13F5}"/>
                  </a:ext>
                </a:extLst>
              </p:cNvPr>
              <p:cNvSpPr/>
              <p:nvPr/>
            </p:nvSpPr>
            <p:spPr>
              <a:xfrm>
                <a:off x="363160" y="833919"/>
                <a:ext cx="181738" cy="170404"/>
              </a:xfrm>
              <a:custGeom>
                <a:avLst/>
                <a:gdLst/>
                <a:ahLst/>
                <a:cxnLst/>
                <a:rect l="l" t="t" r="r" b="b"/>
                <a:pathLst>
                  <a:path w="3287" h="3082" extrusionOk="0">
                    <a:moveTo>
                      <a:pt x="936" y="1"/>
                    </a:moveTo>
                    <a:cubicBezTo>
                      <a:pt x="845" y="1"/>
                      <a:pt x="730" y="23"/>
                      <a:pt x="639" y="46"/>
                    </a:cubicBezTo>
                    <a:cubicBezTo>
                      <a:pt x="525" y="92"/>
                      <a:pt x="411" y="183"/>
                      <a:pt x="342" y="274"/>
                    </a:cubicBezTo>
                    <a:cubicBezTo>
                      <a:pt x="297" y="320"/>
                      <a:pt x="251" y="389"/>
                      <a:pt x="228" y="457"/>
                    </a:cubicBezTo>
                    <a:cubicBezTo>
                      <a:pt x="183" y="503"/>
                      <a:pt x="160" y="571"/>
                      <a:pt x="137" y="662"/>
                    </a:cubicBezTo>
                    <a:cubicBezTo>
                      <a:pt x="91" y="799"/>
                      <a:pt x="69" y="982"/>
                      <a:pt x="46" y="1142"/>
                    </a:cubicBezTo>
                    <a:cubicBezTo>
                      <a:pt x="0" y="1507"/>
                      <a:pt x="0" y="1895"/>
                      <a:pt x="23" y="2260"/>
                    </a:cubicBezTo>
                    <a:cubicBezTo>
                      <a:pt x="23" y="2534"/>
                      <a:pt x="69" y="2785"/>
                      <a:pt x="91" y="3059"/>
                    </a:cubicBezTo>
                    <a:lnTo>
                      <a:pt x="183" y="3059"/>
                    </a:lnTo>
                    <a:cubicBezTo>
                      <a:pt x="205" y="3059"/>
                      <a:pt x="228" y="3082"/>
                      <a:pt x="251" y="3082"/>
                    </a:cubicBezTo>
                    <a:lnTo>
                      <a:pt x="274" y="3082"/>
                    </a:lnTo>
                    <a:cubicBezTo>
                      <a:pt x="251" y="2694"/>
                      <a:pt x="205" y="2283"/>
                      <a:pt x="205" y="1872"/>
                    </a:cubicBezTo>
                    <a:cubicBezTo>
                      <a:pt x="205" y="1530"/>
                      <a:pt x="205" y="1165"/>
                      <a:pt x="297" y="822"/>
                    </a:cubicBezTo>
                    <a:cubicBezTo>
                      <a:pt x="320" y="731"/>
                      <a:pt x="365" y="617"/>
                      <a:pt x="411" y="503"/>
                    </a:cubicBezTo>
                    <a:cubicBezTo>
                      <a:pt x="434" y="457"/>
                      <a:pt x="479" y="411"/>
                      <a:pt x="525" y="366"/>
                    </a:cubicBezTo>
                    <a:cubicBezTo>
                      <a:pt x="548" y="320"/>
                      <a:pt x="594" y="297"/>
                      <a:pt x="616" y="274"/>
                    </a:cubicBezTo>
                    <a:cubicBezTo>
                      <a:pt x="662" y="252"/>
                      <a:pt x="685" y="229"/>
                      <a:pt x="730" y="229"/>
                    </a:cubicBezTo>
                    <a:cubicBezTo>
                      <a:pt x="799" y="206"/>
                      <a:pt x="867" y="206"/>
                      <a:pt x="936" y="206"/>
                    </a:cubicBezTo>
                    <a:cubicBezTo>
                      <a:pt x="1027" y="206"/>
                      <a:pt x="1118" y="206"/>
                      <a:pt x="1187" y="229"/>
                    </a:cubicBezTo>
                    <a:cubicBezTo>
                      <a:pt x="1370" y="274"/>
                      <a:pt x="1529" y="343"/>
                      <a:pt x="1666" y="434"/>
                    </a:cubicBezTo>
                    <a:cubicBezTo>
                      <a:pt x="1666" y="434"/>
                      <a:pt x="1666" y="428"/>
                      <a:pt x="1663" y="422"/>
                    </a:cubicBezTo>
                    <a:lnTo>
                      <a:pt x="1663" y="422"/>
                    </a:lnTo>
                    <a:cubicBezTo>
                      <a:pt x="1951" y="580"/>
                      <a:pt x="2197" y="781"/>
                      <a:pt x="2442" y="982"/>
                    </a:cubicBezTo>
                    <a:cubicBezTo>
                      <a:pt x="2556" y="1096"/>
                      <a:pt x="2671" y="1187"/>
                      <a:pt x="2785" y="1279"/>
                    </a:cubicBezTo>
                    <a:cubicBezTo>
                      <a:pt x="2876" y="1393"/>
                      <a:pt x="2990" y="1484"/>
                      <a:pt x="3104" y="1598"/>
                    </a:cubicBezTo>
                    <a:cubicBezTo>
                      <a:pt x="3127" y="1621"/>
                      <a:pt x="3150" y="1644"/>
                      <a:pt x="3196" y="1667"/>
                    </a:cubicBezTo>
                    <a:cubicBezTo>
                      <a:pt x="3196" y="1667"/>
                      <a:pt x="3218" y="1644"/>
                      <a:pt x="3218" y="1621"/>
                    </a:cubicBezTo>
                    <a:cubicBezTo>
                      <a:pt x="3218" y="1598"/>
                      <a:pt x="3218" y="1598"/>
                      <a:pt x="3241" y="1575"/>
                    </a:cubicBezTo>
                    <a:cubicBezTo>
                      <a:pt x="3241" y="1553"/>
                      <a:pt x="3241" y="1530"/>
                      <a:pt x="3264" y="1530"/>
                    </a:cubicBezTo>
                    <a:cubicBezTo>
                      <a:pt x="3264" y="1507"/>
                      <a:pt x="3264" y="1507"/>
                      <a:pt x="3287" y="1484"/>
                    </a:cubicBezTo>
                    <a:cubicBezTo>
                      <a:pt x="3150" y="1370"/>
                      <a:pt x="3013" y="1233"/>
                      <a:pt x="2876" y="1119"/>
                    </a:cubicBezTo>
                    <a:cubicBezTo>
                      <a:pt x="2716" y="959"/>
                      <a:pt x="2534" y="822"/>
                      <a:pt x="2374" y="662"/>
                    </a:cubicBezTo>
                    <a:cubicBezTo>
                      <a:pt x="2191" y="526"/>
                      <a:pt x="1986" y="389"/>
                      <a:pt x="1780" y="274"/>
                    </a:cubicBezTo>
                    <a:cubicBezTo>
                      <a:pt x="1689" y="229"/>
                      <a:pt x="1598" y="183"/>
                      <a:pt x="1507" y="137"/>
                    </a:cubicBezTo>
                    <a:cubicBezTo>
                      <a:pt x="1392" y="92"/>
                      <a:pt x="1301" y="69"/>
                      <a:pt x="1187" y="46"/>
                    </a:cubicBezTo>
                    <a:cubicBezTo>
                      <a:pt x="1118" y="23"/>
                      <a:pt x="1027" y="1"/>
                      <a:pt x="93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73" name="Google Shape;8099;p34">
                <a:extLst>
                  <a:ext uri="{FF2B5EF4-FFF2-40B4-BE49-F238E27FC236}">
                    <a16:creationId xmlns:a16="http://schemas.microsoft.com/office/drawing/2014/main" id="{FB75ABA7-D46F-2134-B0A8-3A1175AE58BE}"/>
                  </a:ext>
                </a:extLst>
              </p:cNvPr>
              <p:cNvSpPr/>
              <p:nvPr/>
            </p:nvSpPr>
            <p:spPr>
              <a:xfrm>
                <a:off x="385829" y="861675"/>
                <a:ext cx="55" cy="55"/>
              </a:xfrm>
              <a:custGeom>
                <a:avLst/>
                <a:gdLst/>
                <a:ahLst/>
                <a:cxnLst/>
                <a:rect l="l" t="t" r="r" b="b"/>
                <a:pathLst>
                  <a:path w="1" h="1" extrusionOk="0">
                    <a:moveTo>
                      <a:pt x="1" y="1"/>
                    </a:moveTo>
                    <a:lnTo>
                      <a:pt x="1" y="1"/>
                    </a:lnTo>
                    <a:cubicBezTo>
                      <a:pt x="1" y="1"/>
                      <a:pt x="1" y="1"/>
                      <a:pt x="1" y="1"/>
                    </a:cubicBezTo>
                    <a:cubicBezTo>
                      <a:pt x="1" y="1"/>
                      <a:pt x="1" y="1"/>
                      <a:pt x="1" y="1"/>
                    </a:cubicBezTo>
                    <a:close/>
                  </a:path>
                </a:pathLst>
              </a:custGeom>
              <a:solidFill>
                <a:srgbClr val="3535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74" name="Google Shape;8100;p34">
                <a:extLst>
                  <a:ext uri="{FF2B5EF4-FFF2-40B4-BE49-F238E27FC236}">
                    <a16:creationId xmlns:a16="http://schemas.microsoft.com/office/drawing/2014/main" id="{8A5FD3A2-DC3B-CA96-77CD-A5FCC645AD2E}"/>
                  </a:ext>
                </a:extLst>
              </p:cNvPr>
              <p:cNvSpPr/>
              <p:nvPr/>
            </p:nvSpPr>
            <p:spPr>
              <a:xfrm>
                <a:off x="553692" y="929849"/>
                <a:ext cx="55" cy="5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3535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75" name="Google Shape;8101;p34">
                <a:extLst>
                  <a:ext uri="{FF2B5EF4-FFF2-40B4-BE49-F238E27FC236}">
                    <a16:creationId xmlns:a16="http://schemas.microsoft.com/office/drawing/2014/main" id="{5C0EBFF5-C255-CB04-FF68-D632409C530D}"/>
                  </a:ext>
                </a:extLst>
              </p:cNvPr>
              <p:cNvSpPr/>
              <p:nvPr/>
            </p:nvSpPr>
            <p:spPr>
              <a:xfrm>
                <a:off x="533511" y="921002"/>
                <a:ext cx="1327" cy="55"/>
              </a:xfrm>
              <a:custGeom>
                <a:avLst/>
                <a:gdLst/>
                <a:ahLst/>
                <a:cxnLst/>
                <a:rect l="l" t="t" r="r" b="b"/>
                <a:pathLst>
                  <a:path w="24" h="1" extrusionOk="0">
                    <a:moveTo>
                      <a:pt x="23" y="0"/>
                    </a:moveTo>
                    <a:lnTo>
                      <a:pt x="0" y="0"/>
                    </a:lnTo>
                    <a:close/>
                  </a:path>
                </a:pathLst>
              </a:custGeom>
              <a:solidFill>
                <a:srgbClr val="3535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76" name="Google Shape;8102;p34">
                <a:extLst>
                  <a:ext uri="{FF2B5EF4-FFF2-40B4-BE49-F238E27FC236}">
                    <a16:creationId xmlns:a16="http://schemas.microsoft.com/office/drawing/2014/main" id="{61809FE3-2786-0A52-78F5-D737722AAAF9}"/>
                  </a:ext>
                </a:extLst>
              </p:cNvPr>
              <p:cNvSpPr/>
              <p:nvPr/>
            </p:nvSpPr>
            <p:spPr>
              <a:xfrm>
                <a:off x="374495" y="937423"/>
                <a:ext cx="55" cy="1327"/>
              </a:xfrm>
              <a:custGeom>
                <a:avLst/>
                <a:gdLst/>
                <a:ahLst/>
                <a:cxnLst/>
                <a:rect l="l" t="t" r="r" b="b"/>
                <a:pathLst>
                  <a:path w="1" h="24" extrusionOk="0">
                    <a:moveTo>
                      <a:pt x="0" y="23"/>
                    </a:moveTo>
                    <a:lnTo>
                      <a:pt x="0" y="0"/>
                    </a:lnTo>
                    <a:close/>
                  </a:path>
                </a:pathLst>
              </a:custGeom>
              <a:solidFill>
                <a:srgbClr val="3535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77" name="Google Shape;8103;p34">
                <a:extLst>
                  <a:ext uri="{FF2B5EF4-FFF2-40B4-BE49-F238E27FC236}">
                    <a16:creationId xmlns:a16="http://schemas.microsoft.com/office/drawing/2014/main" id="{BD3ADAD4-DDDD-8769-F9CF-AD072380BD90}"/>
                  </a:ext>
                </a:extLst>
              </p:cNvPr>
              <p:cNvSpPr/>
              <p:nvPr/>
            </p:nvSpPr>
            <p:spPr>
              <a:xfrm>
                <a:off x="876755" y="2301389"/>
                <a:ext cx="90952" cy="82216"/>
              </a:xfrm>
              <a:custGeom>
                <a:avLst/>
                <a:gdLst/>
                <a:ahLst/>
                <a:cxnLst/>
                <a:rect l="l" t="t" r="r" b="b"/>
                <a:pathLst>
                  <a:path w="1645" h="1487" extrusionOk="0">
                    <a:moveTo>
                      <a:pt x="841" y="1"/>
                    </a:moveTo>
                    <a:cubicBezTo>
                      <a:pt x="775" y="1"/>
                      <a:pt x="707" y="9"/>
                      <a:pt x="640" y="28"/>
                    </a:cubicBezTo>
                    <a:cubicBezTo>
                      <a:pt x="252" y="119"/>
                      <a:pt x="1" y="530"/>
                      <a:pt x="115" y="918"/>
                    </a:cubicBezTo>
                    <a:cubicBezTo>
                      <a:pt x="193" y="1269"/>
                      <a:pt x="503" y="1486"/>
                      <a:pt x="833" y="1486"/>
                    </a:cubicBezTo>
                    <a:cubicBezTo>
                      <a:pt x="890" y="1486"/>
                      <a:pt x="948" y="1480"/>
                      <a:pt x="1005" y="1466"/>
                    </a:cubicBezTo>
                    <a:cubicBezTo>
                      <a:pt x="1393" y="1375"/>
                      <a:pt x="1644" y="964"/>
                      <a:pt x="1553" y="576"/>
                    </a:cubicBezTo>
                    <a:cubicBezTo>
                      <a:pt x="1477" y="232"/>
                      <a:pt x="1177" y="1"/>
                      <a:pt x="84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78" name="Google Shape;8104;p34">
                <a:extLst>
                  <a:ext uri="{FF2B5EF4-FFF2-40B4-BE49-F238E27FC236}">
                    <a16:creationId xmlns:a16="http://schemas.microsoft.com/office/drawing/2014/main" id="{601EFF00-C24C-355E-8BD9-48B8D754E451}"/>
                  </a:ext>
                </a:extLst>
              </p:cNvPr>
              <p:cNvSpPr/>
              <p:nvPr/>
            </p:nvSpPr>
            <p:spPr>
              <a:xfrm>
                <a:off x="1127940" y="2178975"/>
                <a:ext cx="89625" cy="82106"/>
              </a:xfrm>
              <a:custGeom>
                <a:avLst/>
                <a:gdLst/>
                <a:ahLst/>
                <a:cxnLst/>
                <a:rect l="l" t="t" r="r" b="b"/>
                <a:pathLst>
                  <a:path w="1621" h="1485" extrusionOk="0">
                    <a:moveTo>
                      <a:pt x="831" y="0"/>
                    </a:moveTo>
                    <a:cubicBezTo>
                      <a:pt x="768" y="0"/>
                      <a:pt x="703" y="9"/>
                      <a:pt x="639" y="28"/>
                    </a:cubicBezTo>
                    <a:cubicBezTo>
                      <a:pt x="228" y="119"/>
                      <a:pt x="0" y="530"/>
                      <a:pt x="91" y="918"/>
                    </a:cubicBezTo>
                    <a:cubicBezTo>
                      <a:pt x="170" y="1252"/>
                      <a:pt x="485" y="1485"/>
                      <a:pt x="819" y="1485"/>
                    </a:cubicBezTo>
                    <a:cubicBezTo>
                      <a:pt x="873" y="1485"/>
                      <a:pt x="928" y="1479"/>
                      <a:pt x="982" y="1466"/>
                    </a:cubicBezTo>
                    <a:cubicBezTo>
                      <a:pt x="1393" y="1375"/>
                      <a:pt x="1621" y="964"/>
                      <a:pt x="1529" y="553"/>
                    </a:cubicBezTo>
                    <a:cubicBezTo>
                      <a:pt x="1453" y="229"/>
                      <a:pt x="1154" y="0"/>
                      <a:pt x="83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79" name="Google Shape;8105;p34">
                <a:extLst>
                  <a:ext uri="{FF2B5EF4-FFF2-40B4-BE49-F238E27FC236}">
                    <a16:creationId xmlns:a16="http://schemas.microsoft.com/office/drawing/2014/main" id="{46023190-5576-E4F1-954E-1A17CF4E78D8}"/>
                  </a:ext>
                </a:extLst>
              </p:cNvPr>
              <p:cNvSpPr/>
              <p:nvPr/>
            </p:nvSpPr>
            <p:spPr>
              <a:xfrm>
                <a:off x="1008015" y="2246153"/>
                <a:ext cx="85865" cy="69942"/>
              </a:xfrm>
              <a:custGeom>
                <a:avLst/>
                <a:gdLst/>
                <a:ahLst/>
                <a:cxnLst/>
                <a:rect l="l" t="t" r="r" b="b"/>
                <a:pathLst>
                  <a:path w="1553" h="1265" extrusionOk="0">
                    <a:moveTo>
                      <a:pt x="1279" y="0"/>
                    </a:moveTo>
                    <a:cubicBezTo>
                      <a:pt x="1233" y="23"/>
                      <a:pt x="1211" y="91"/>
                      <a:pt x="1233" y="137"/>
                    </a:cubicBezTo>
                    <a:cubicBezTo>
                      <a:pt x="1256" y="160"/>
                      <a:pt x="1279" y="205"/>
                      <a:pt x="1302" y="251"/>
                    </a:cubicBezTo>
                    <a:cubicBezTo>
                      <a:pt x="1325" y="297"/>
                      <a:pt x="1325" y="365"/>
                      <a:pt x="1347" y="434"/>
                    </a:cubicBezTo>
                    <a:cubicBezTo>
                      <a:pt x="1347" y="479"/>
                      <a:pt x="1347" y="548"/>
                      <a:pt x="1347" y="593"/>
                    </a:cubicBezTo>
                    <a:cubicBezTo>
                      <a:pt x="1325" y="639"/>
                      <a:pt x="1325" y="685"/>
                      <a:pt x="1302" y="730"/>
                    </a:cubicBezTo>
                    <a:cubicBezTo>
                      <a:pt x="1279" y="776"/>
                      <a:pt x="1256" y="822"/>
                      <a:pt x="1233" y="845"/>
                    </a:cubicBezTo>
                    <a:cubicBezTo>
                      <a:pt x="1211" y="890"/>
                      <a:pt x="1165" y="913"/>
                      <a:pt x="1142" y="959"/>
                    </a:cubicBezTo>
                    <a:cubicBezTo>
                      <a:pt x="1074" y="982"/>
                      <a:pt x="1028" y="1004"/>
                      <a:pt x="982" y="1027"/>
                    </a:cubicBezTo>
                    <a:cubicBezTo>
                      <a:pt x="937" y="1050"/>
                      <a:pt x="868" y="1073"/>
                      <a:pt x="822" y="1073"/>
                    </a:cubicBezTo>
                    <a:lnTo>
                      <a:pt x="686" y="1073"/>
                    </a:lnTo>
                    <a:cubicBezTo>
                      <a:pt x="640" y="1050"/>
                      <a:pt x="594" y="1050"/>
                      <a:pt x="549" y="1027"/>
                    </a:cubicBezTo>
                    <a:cubicBezTo>
                      <a:pt x="503" y="1004"/>
                      <a:pt x="457" y="982"/>
                      <a:pt x="412" y="936"/>
                    </a:cubicBezTo>
                    <a:cubicBezTo>
                      <a:pt x="389" y="913"/>
                      <a:pt x="343" y="867"/>
                      <a:pt x="298" y="822"/>
                    </a:cubicBezTo>
                    <a:cubicBezTo>
                      <a:pt x="252" y="753"/>
                      <a:pt x="229" y="685"/>
                      <a:pt x="183" y="616"/>
                    </a:cubicBezTo>
                    <a:cubicBezTo>
                      <a:pt x="183" y="593"/>
                      <a:pt x="161" y="571"/>
                      <a:pt x="138" y="571"/>
                    </a:cubicBezTo>
                    <a:lnTo>
                      <a:pt x="69" y="571"/>
                    </a:lnTo>
                    <a:cubicBezTo>
                      <a:pt x="46" y="593"/>
                      <a:pt x="24" y="616"/>
                      <a:pt x="24" y="639"/>
                    </a:cubicBezTo>
                    <a:cubicBezTo>
                      <a:pt x="1" y="662"/>
                      <a:pt x="24" y="685"/>
                      <a:pt x="24" y="708"/>
                    </a:cubicBezTo>
                    <a:cubicBezTo>
                      <a:pt x="69" y="822"/>
                      <a:pt x="138" y="936"/>
                      <a:pt x="229" y="1027"/>
                    </a:cubicBezTo>
                    <a:cubicBezTo>
                      <a:pt x="298" y="1118"/>
                      <a:pt x="389" y="1164"/>
                      <a:pt x="503" y="1210"/>
                    </a:cubicBezTo>
                    <a:cubicBezTo>
                      <a:pt x="570" y="1243"/>
                      <a:pt x="649" y="1264"/>
                      <a:pt x="722" y="1264"/>
                    </a:cubicBezTo>
                    <a:cubicBezTo>
                      <a:pt x="749" y="1264"/>
                      <a:pt x="775" y="1262"/>
                      <a:pt x="800" y="1255"/>
                    </a:cubicBezTo>
                    <a:cubicBezTo>
                      <a:pt x="914" y="1255"/>
                      <a:pt x="1005" y="1233"/>
                      <a:pt x="1096" y="1187"/>
                    </a:cubicBezTo>
                    <a:cubicBezTo>
                      <a:pt x="1188" y="1141"/>
                      <a:pt x="1279" y="1096"/>
                      <a:pt x="1347" y="1027"/>
                    </a:cubicBezTo>
                    <a:cubicBezTo>
                      <a:pt x="1416" y="936"/>
                      <a:pt x="1462" y="845"/>
                      <a:pt x="1507" y="753"/>
                    </a:cubicBezTo>
                    <a:cubicBezTo>
                      <a:pt x="1530" y="639"/>
                      <a:pt x="1553" y="525"/>
                      <a:pt x="1530" y="434"/>
                    </a:cubicBezTo>
                    <a:cubicBezTo>
                      <a:pt x="1530" y="297"/>
                      <a:pt x="1484" y="160"/>
                      <a:pt x="1416" y="46"/>
                    </a:cubicBezTo>
                    <a:cubicBezTo>
                      <a:pt x="1393" y="0"/>
                      <a:pt x="1347" y="0"/>
                      <a:pt x="132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80" name="Google Shape;8106;p34">
                <a:extLst>
                  <a:ext uri="{FF2B5EF4-FFF2-40B4-BE49-F238E27FC236}">
                    <a16:creationId xmlns:a16="http://schemas.microsoft.com/office/drawing/2014/main" id="{111651A1-722F-049C-3E4C-7288866D2A5C}"/>
                  </a:ext>
                </a:extLst>
              </p:cNvPr>
              <p:cNvSpPr/>
              <p:nvPr/>
            </p:nvSpPr>
            <p:spPr>
              <a:xfrm>
                <a:off x="346739" y="996750"/>
                <a:ext cx="29083" cy="263789"/>
              </a:xfrm>
              <a:custGeom>
                <a:avLst/>
                <a:gdLst/>
                <a:ahLst/>
                <a:cxnLst/>
                <a:rect l="l" t="t" r="r" b="b"/>
                <a:pathLst>
                  <a:path w="526" h="4771" extrusionOk="0">
                    <a:moveTo>
                      <a:pt x="434" y="0"/>
                    </a:moveTo>
                    <a:cubicBezTo>
                      <a:pt x="388" y="0"/>
                      <a:pt x="343" y="46"/>
                      <a:pt x="343" y="91"/>
                    </a:cubicBezTo>
                    <a:cubicBezTo>
                      <a:pt x="92" y="1598"/>
                      <a:pt x="23" y="3127"/>
                      <a:pt x="0" y="4679"/>
                    </a:cubicBezTo>
                    <a:cubicBezTo>
                      <a:pt x="0" y="4702"/>
                      <a:pt x="0" y="4725"/>
                      <a:pt x="0" y="4748"/>
                    </a:cubicBezTo>
                    <a:cubicBezTo>
                      <a:pt x="23" y="4770"/>
                      <a:pt x="46" y="4770"/>
                      <a:pt x="69" y="4770"/>
                    </a:cubicBezTo>
                    <a:cubicBezTo>
                      <a:pt x="92" y="4770"/>
                      <a:pt x="137" y="4770"/>
                      <a:pt x="137" y="4748"/>
                    </a:cubicBezTo>
                    <a:cubicBezTo>
                      <a:pt x="160" y="4748"/>
                      <a:pt x="183" y="4725"/>
                      <a:pt x="183" y="4702"/>
                    </a:cubicBezTo>
                    <a:cubicBezTo>
                      <a:pt x="206" y="3150"/>
                      <a:pt x="297" y="1621"/>
                      <a:pt x="525" y="114"/>
                    </a:cubicBezTo>
                    <a:cubicBezTo>
                      <a:pt x="525" y="46"/>
                      <a:pt x="480" y="0"/>
                      <a:pt x="43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81" name="Google Shape;8107;p34">
                <a:extLst>
                  <a:ext uri="{FF2B5EF4-FFF2-40B4-BE49-F238E27FC236}">
                    <a16:creationId xmlns:a16="http://schemas.microsoft.com/office/drawing/2014/main" id="{D89E7FC6-D84E-9770-2A9F-4BD3DFA2C574}"/>
                  </a:ext>
                </a:extLst>
              </p:cNvPr>
              <p:cNvSpPr/>
              <p:nvPr/>
            </p:nvSpPr>
            <p:spPr>
              <a:xfrm>
                <a:off x="533511" y="912156"/>
                <a:ext cx="236033" cy="159180"/>
              </a:xfrm>
              <a:custGeom>
                <a:avLst/>
                <a:gdLst/>
                <a:ahLst/>
                <a:cxnLst/>
                <a:rect l="l" t="t" r="r" b="b"/>
                <a:pathLst>
                  <a:path w="4269" h="2879" extrusionOk="0">
                    <a:moveTo>
                      <a:pt x="92" y="1"/>
                    </a:moveTo>
                    <a:cubicBezTo>
                      <a:pt x="69" y="1"/>
                      <a:pt x="46" y="24"/>
                      <a:pt x="23" y="46"/>
                    </a:cubicBezTo>
                    <a:cubicBezTo>
                      <a:pt x="23" y="69"/>
                      <a:pt x="0" y="92"/>
                      <a:pt x="23" y="115"/>
                    </a:cubicBezTo>
                    <a:cubicBezTo>
                      <a:pt x="23" y="138"/>
                      <a:pt x="23" y="160"/>
                      <a:pt x="46" y="183"/>
                    </a:cubicBezTo>
                    <a:cubicBezTo>
                      <a:pt x="754" y="594"/>
                      <a:pt x="1461" y="982"/>
                      <a:pt x="2146" y="1416"/>
                    </a:cubicBezTo>
                    <a:cubicBezTo>
                      <a:pt x="2488" y="1644"/>
                      <a:pt x="2808" y="1872"/>
                      <a:pt x="3150" y="2101"/>
                    </a:cubicBezTo>
                    <a:cubicBezTo>
                      <a:pt x="3470" y="2352"/>
                      <a:pt x="3789" y="2603"/>
                      <a:pt x="4109" y="2854"/>
                    </a:cubicBezTo>
                    <a:cubicBezTo>
                      <a:pt x="4118" y="2871"/>
                      <a:pt x="4133" y="2879"/>
                      <a:pt x="4150" y="2879"/>
                    </a:cubicBezTo>
                    <a:cubicBezTo>
                      <a:pt x="4177" y="2879"/>
                      <a:pt x="4209" y="2859"/>
                      <a:pt x="4223" y="2831"/>
                    </a:cubicBezTo>
                    <a:cubicBezTo>
                      <a:pt x="4269" y="2785"/>
                      <a:pt x="4246" y="2740"/>
                      <a:pt x="4223" y="2694"/>
                    </a:cubicBezTo>
                    <a:cubicBezTo>
                      <a:pt x="3904" y="2443"/>
                      <a:pt x="3584" y="2192"/>
                      <a:pt x="3264" y="1941"/>
                    </a:cubicBezTo>
                    <a:cubicBezTo>
                      <a:pt x="2922" y="1713"/>
                      <a:pt x="2603" y="1484"/>
                      <a:pt x="2260" y="1279"/>
                    </a:cubicBezTo>
                    <a:cubicBezTo>
                      <a:pt x="1575" y="822"/>
                      <a:pt x="868" y="434"/>
                      <a:pt x="160" y="24"/>
                    </a:cubicBezTo>
                    <a:cubicBezTo>
                      <a:pt x="137" y="24"/>
                      <a:pt x="137" y="1"/>
                      <a:pt x="11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82" name="Google Shape;8108;p34">
                <a:extLst>
                  <a:ext uri="{FF2B5EF4-FFF2-40B4-BE49-F238E27FC236}">
                    <a16:creationId xmlns:a16="http://schemas.microsoft.com/office/drawing/2014/main" id="{85158289-1A11-10EC-0479-D6AFE12C9645}"/>
                  </a:ext>
                </a:extLst>
              </p:cNvPr>
              <p:cNvSpPr/>
              <p:nvPr/>
            </p:nvSpPr>
            <p:spPr>
              <a:xfrm>
                <a:off x="366920" y="912156"/>
                <a:ext cx="177979" cy="100407"/>
              </a:xfrm>
              <a:custGeom>
                <a:avLst/>
                <a:gdLst/>
                <a:ahLst/>
                <a:cxnLst/>
                <a:rect l="l" t="t" r="r" b="b"/>
                <a:pathLst>
                  <a:path w="3219" h="1816" extrusionOk="0">
                    <a:moveTo>
                      <a:pt x="3128" y="1"/>
                    </a:moveTo>
                    <a:cubicBezTo>
                      <a:pt x="3059" y="1"/>
                      <a:pt x="3036" y="46"/>
                      <a:pt x="3013" y="92"/>
                    </a:cubicBezTo>
                    <a:cubicBezTo>
                      <a:pt x="3013" y="138"/>
                      <a:pt x="3013" y="183"/>
                      <a:pt x="2991" y="252"/>
                    </a:cubicBezTo>
                    <a:cubicBezTo>
                      <a:pt x="2968" y="320"/>
                      <a:pt x="2945" y="412"/>
                      <a:pt x="2899" y="503"/>
                    </a:cubicBezTo>
                    <a:cubicBezTo>
                      <a:pt x="2831" y="594"/>
                      <a:pt x="2762" y="708"/>
                      <a:pt x="2671" y="800"/>
                    </a:cubicBezTo>
                    <a:cubicBezTo>
                      <a:pt x="2534" y="937"/>
                      <a:pt x="2374" y="1074"/>
                      <a:pt x="2192" y="1165"/>
                    </a:cubicBezTo>
                    <a:cubicBezTo>
                      <a:pt x="1941" y="1325"/>
                      <a:pt x="1667" y="1439"/>
                      <a:pt x="1370" y="1530"/>
                    </a:cubicBezTo>
                    <a:lnTo>
                      <a:pt x="1393" y="1530"/>
                    </a:lnTo>
                    <a:cubicBezTo>
                      <a:pt x="1189" y="1575"/>
                      <a:pt x="962" y="1621"/>
                      <a:pt x="735" y="1621"/>
                    </a:cubicBezTo>
                    <a:lnTo>
                      <a:pt x="735" y="1621"/>
                    </a:lnTo>
                    <a:cubicBezTo>
                      <a:pt x="604" y="1621"/>
                      <a:pt x="474" y="1619"/>
                      <a:pt x="343" y="1576"/>
                    </a:cubicBezTo>
                    <a:cubicBezTo>
                      <a:pt x="274" y="1576"/>
                      <a:pt x="229" y="1553"/>
                      <a:pt x="160" y="1507"/>
                    </a:cubicBezTo>
                    <a:cubicBezTo>
                      <a:pt x="152" y="1503"/>
                      <a:pt x="143" y="1501"/>
                      <a:pt x="133" y="1501"/>
                    </a:cubicBezTo>
                    <a:cubicBezTo>
                      <a:pt x="91" y="1501"/>
                      <a:pt x="42" y="1538"/>
                      <a:pt x="23" y="1576"/>
                    </a:cubicBezTo>
                    <a:cubicBezTo>
                      <a:pt x="1" y="1621"/>
                      <a:pt x="46" y="1667"/>
                      <a:pt x="92" y="1690"/>
                    </a:cubicBezTo>
                    <a:cubicBezTo>
                      <a:pt x="270" y="1787"/>
                      <a:pt x="471" y="1815"/>
                      <a:pt x="679" y="1815"/>
                    </a:cubicBezTo>
                    <a:cubicBezTo>
                      <a:pt x="764" y="1815"/>
                      <a:pt x="850" y="1811"/>
                      <a:pt x="936" y="1804"/>
                    </a:cubicBezTo>
                    <a:cubicBezTo>
                      <a:pt x="1096" y="1804"/>
                      <a:pt x="1256" y="1758"/>
                      <a:pt x="1416" y="1713"/>
                    </a:cubicBezTo>
                    <a:cubicBezTo>
                      <a:pt x="1598" y="1667"/>
                      <a:pt x="1758" y="1598"/>
                      <a:pt x="1918" y="1530"/>
                    </a:cubicBezTo>
                    <a:cubicBezTo>
                      <a:pt x="2078" y="1462"/>
                      <a:pt x="2237" y="1370"/>
                      <a:pt x="2374" y="1279"/>
                    </a:cubicBezTo>
                    <a:cubicBezTo>
                      <a:pt x="2511" y="1188"/>
                      <a:pt x="2648" y="1096"/>
                      <a:pt x="2762" y="982"/>
                    </a:cubicBezTo>
                    <a:cubicBezTo>
                      <a:pt x="2854" y="868"/>
                      <a:pt x="2968" y="754"/>
                      <a:pt x="3036" y="640"/>
                    </a:cubicBezTo>
                    <a:cubicBezTo>
                      <a:pt x="3128" y="480"/>
                      <a:pt x="3196" y="297"/>
                      <a:pt x="3219" y="115"/>
                    </a:cubicBezTo>
                    <a:cubicBezTo>
                      <a:pt x="3219" y="46"/>
                      <a:pt x="3173" y="1"/>
                      <a:pt x="312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83" name="Google Shape;8109;p34">
                <a:extLst>
                  <a:ext uri="{FF2B5EF4-FFF2-40B4-BE49-F238E27FC236}">
                    <a16:creationId xmlns:a16="http://schemas.microsoft.com/office/drawing/2014/main" id="{91DD95B8-9964-1204-8DFC-66AC259CE38D}"/>
                  </a:ext>
                </a:extLst>
              </p:cNvPr>
              <p:cNvSpPr/>
              <p:nvPr/>
            </p:nvSpPr>
            <p:spPr>
              <a:xfrm>
                <a:off x="340436" y="1246609"/>
                <a:ext cx="364748" cy="830456"/>
              </a:xfrm>
              <a:custGeom>
                <a:avLst/>
                <a:gdLst/>
                <a:ahLst/>
                <a:cxnLst/>
                <a:rect l="l" t="t" r="r" b="b"/>
                <a:pathLst>
                  <a:path w="6597" h="15020" extrusionOk="0">
                    <a:moveTo>
                      <a:pt x="91" y="0"/>
                    </a:moveTo>
                    <a:cubicBezTo>
                      <a:pt x="91" y="0"/>
                      <a:pt x="69" y="23"/>
                      <a:pt x="46" y="23"/>
                    </a:cubicBezTo>
                    <a:cubicBezTo>
                      <a:pt x="23" y="23"/>
                      <a:pt x="23" y="46"/>
                      <a:pt x="0" y="69"/>
                    </a:cubicBezTo>
                    <a:cubicBezTo>
                      <a:pt x="0" y="115"/>
                      <a:pt x="0" y="137"/>
                      <a:pt x="23" y="160"/>
                    </a:cubicBezTo>
                    <a:cubicBezTo>
                      <a:pt x="845" y="2100"/>
                      <a:pt x="1689" y="4063"/>
                      <a:pt x="2534" y="6003"/>
                    </a:cubicBezTo>
                    <a:cubicBezTo>
                      <a:pt x="3378" y="8012"/>
                      <a:pt x="4246" y="10021"/>
                      <a:pt x="5090" y="12006"/>
                    </a:cubicBezTo>
                    <a:cubicBezTo>
                      <a:pt x="5524" y="13011"/>
                      <a:pt x="5958" y="14015"/>
                      <a:pt x="6391" y="15019"/>
                    </a:cubicBezTo>
                    <a:lnTo>
                      <a:pt x="6437" y="15019"/>
                    </a:lnTo>
                    <a:cubicBezTo>
                      <a:pt x="6483" y="15019"/>
                      <a:pt x="6551" y="15019"/>
                      <a:pt x="6597" y="14997"/>
                    </a:cubicBezTo>
                    <a:cubicBezTo>
                      <a:pt x="5912" y="13422"/>
                      <a:pt x="5227" y="11847"/>
                      <a:pt x="4565" y="10249"/>
                    </a:cubicBezTo>
                    <a:cubicBezTo>
                      <a:pt x="3675" y="8195"/>
                      <a:pt x="2808" y="6163"/>
                      <a:pt x="1918" y="4109"/>
                    </a:cubicBezTo>
                    <a:cubicBezTo>
                      <a:pt x="1347" y="2762"/>
                      <a:pt x="753" y="1416"/>
                      <a:pt x="183" y="69"/>
                    </a:cubicBezTo>
                    <a:cubicBezTo>
                      <a:pt x="160" y="23"/>
                      <a:pt x="137" y="0"/>
                      <a:pt x="9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84" name="Google Shape;8110;p34">
                <a:extLst>
                  <a:ext uri="{FF2B5EF4-FFF2-40B4-BE49-F238E27FC236}">
                    <a16:creationId xmlns:a16="http://schemas.microsoft.com/office/drawing/2014/main" id="{1F292B92-3D57-D92B-2025-F877F3BDC54E}"/>
                  </a:ext>
                </a:extLst>
              </p:cNvPr>
              <p:cNvSpPr/>
              <p:nvPr/>
            </p:nvSpPr>
            <p:spPr>
              <a:xfrm>
                <a:off x="760700" y="1066140"/>
                <a:ext cx="360988" cy="826641"/>
              </a:xfrm>
              <a:custGeom>
                <a:avLst/>
                <a:gdLst/>
                <a:ahLst/>
                <a:cxnLst/>
                <a:rect l="l" t="t" r="r" b="b"/>
                <a:pathLst>
                  <a:path w="6529" h="14951" extrusionOk="0">
                    <a:moveTo>
                      <a:pt x="68" y="0"/>
                    </a:moveTo>
                    <a:cubicBezTo>
                      <a:pt x="46" y="23"/>
                      <a:pt x="23" y="46"/>
                      <a:pt x="0" y="69"/>
                    </a:cubicBezTo>
                    <a:cubicBezTo>
                      <a:pt x="0" y="92"/>
                      <a:pt x="0" y="115"/>
                      <a:pt x="23" y="137"/>
                    </a:cubicBezTo>
                    <a:cubicBezTo>
                      <a:pt x="845" y="2077"/>
                      <a:pt x="1689" y="4040"/>
                      <a:pt x="2534" y="5981"/>
                    </a:cubicBezTo>
                    <a:cubicBezTo>
                      <a:pt x="3355" y="7921"/>
                      <a:pt x="4177" y="9838"/>
                      <a:pt x="4999" y="11778"/>
                    </a:cubicBezTo>
                    <a:cubicBezTo>
                      <a:pt x="5455" y="12828"/>
                      <a:pt x="5912" y="13901"/>
                      <a:pt x="6368" y="14951"/>
                    </a:cubicBezTo>
                    <a:cubicBezTo>
                      <a:pt x="6414" y="14905"/>
                      <a:pt x="6460" y="14860"/>
                      <a:pt x="6528" y="14814"/>
                    </a:cubicBezTo>
                    <a:cubicBezTo>
                      <a:pt x="5980" y="13536"/>
                      <a:pt x="5432" y="12235"/>
                      <a:pt x="4862" y="10957"/>
                    </a:cubicBezTo>
                    <a:cubicBezTo>
                      <a:pt x="4040" y="9016"/>
                      <a:pt x="3196" y="7053"/>
                      <a:pt x="2374" y="5113"/>
                    </a:cubicBezTo>
                    <a:cubicBezTo>
                      <a:pt x="1643" y="3424"/>
                      <a:pt x="913" y="1735"/>
                      <a:pt x="183" y="46"/>
                    </a:cubicBezTo>
                    <a:cubicBezTo>
                      <a:pt x="183" y="0"/>
                      <a:pt x="137" y="0"/>
                      <a:pt x="11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85" name="Google Shape;8111;p34">
                <a:extLst>
                  <a:ext uri="{FF2B5EF4-FFF2-40B4-BE49-F238E27FC236}">
                    <a16:creationId xmlns:a16="http://schemas.microsoft.com/office/drawing/2014/main" id="{9808190F-02F4-C266-295D-6B624B9F2EE1}"/>
                  </a:ext>
                </a:extLst>
              </p:cNvPr>
              <p:cNvSpPr/>
              <p:nvPr/>
            </p:nvSpPr>
            <p:spPr>
              <a:xfrm>
                <a:off x="451459" y="1184738"/>
                <a:ext cx="376138" cy="862026"/>
              </a:xfrm>
              <a:custGeom>
                <a:avLst/>
                <a:gdLst/>
                <a:ahLst/>
                <a:cxnLst/>
                <a:rect l="l" t="t" r="r" b="b"/>
                <a:pathLst>
                  <a:path w="6803" h="15591" extrusionOk="0">
                    <a:moveTo>
                      <a:pt x="92" y="1"/>
                    </a:moveTo>
                    <a:cubicBezTo>
                      <a:pt x="92" y="1"/>
                      <a:pt x="69" y="24"/>
                      <a:pt x="46" y="24"/>
                    </a:cubicBezTo>
                    <a:cubicBezTo>
                      <a:pt x="24" y="24"/>
                      <a:pt x="24" y="47"/>
                      <a:pt x="1" y="69"/>
                    </a:cubicBezTo>
                    <a:cubicBezTo>
                      <a:pt x="1" y="115"/>
                      <a:pt x="1" y="138"/>
                      <a:pt x="24" y="161"/>
                    </a:cubicBezTo>
                    <a:cubicBezTo>
                      <a:pt x="914" y="2215"/>
                      <a:pt x="1781" y="4292"/>
                      <a:pt x="2671" y="6369"/>
                    </a:cubicBezTo>
                    <a:cubicBezTo>
                      <a:pt x="3584" y="8446"/>
                      <a:pt x="4475" y="10546"/>
                      <a:pt x="5365" y="12646"/>
                    </a:cubicBezTo>
                    <a:cubicBezTo>
                      <a:pt x="5798" y="13628"/>
                      <a:pt x="6209" y="14609"/>
                      <a:pt x="6643" y="15591"/>
                    </a:cubicBezTo>
                    <a:cubicBezTo>
                      <a:pt x="6643" y="15591"/>
                      <a:pt x="6666" y="15568"/>
                      <a:pt x="6689" y="15568"/>
                    </a:cubicBezTo>
                    <a:lnTo>
                      <a:pt x="6711" y="15568"/>
                    </a:lnTo>
                    <a:cubicBezTo>
                      <a:pt x="6689" y="15568"/>
                      <a:pt x="6689" y="15568"/>
                      <a:pt x="6689" y="15545"/>
                    </a:cubicBezTo>
                    <a:cubicBezTo>
                      <a:pt x="6689" y="15545"/>
                      <a:pt x="6689" y="15522"/>
                      <a:pt x="6689" y="15522"/>
                    </a:cubicBezTo>
                    <a:cubicBezTo>
                      <a:pt x="6711" y="15499"/>
                      <a:pt x="6711" y="15499"/>
                      <a:pt x="6734" y="15499"/>
                    </a:cubicBezTo>
                    <a:cubicBezTo>
                      <a:pt x="6757" y="15499"/>
                      <a:pt x="6780" y="15499"/>
                      <a:pt x="6803" y="15476"/>
                    </a:cubicBezTo>
                    <a:cubicBezTo>
                      <a:pt x="6118" y="13924"/>
                      <a:pt x="5456" y="12349"/>
                      <a:pt x="4771" y="10774"/>
                    </a:cubicBezTo>
                    <a:cubicBezTo>
                      <a:pt x="3858" y="8652"/>
                      <a:pt x="2968" y="6529"/>
                      <a:pt x="2055" y="4406"/>
                    </a:cubicBezTo>
                    <a:lnTo>
                      <a:pt x="183" y="69"/>
                    </a:lnTo>
                    <a:cubicBezTo>
                      <a:pt x="183" y="24"/>
                      <a:pt x="138" y="1"/>
                      <a:pt x="9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86" name="Google Shape;8112;p34">
                <a:extLst>
                  <a:ext uri="{FF2B5EF4-FFF2-40B4-BE49-F238E27FC236}">
                    <a16:creationId xmlns:a16="http://schemas.microsoft.com/office/drawing/2014/main" id="{98E87DF9-543A-9630-44D0-2E16AB96DF64}"/>
                  </a:ext>
                </a:extLst>
              </p:cNvPr>
              <p:cNvSpPr/>
              <p:nvPr/>
            </p:nvSpPr>
            <p:spPr>
              <a:xfrm>
                <a:off x="833849" y="2083322"/>
                <a:ext cx="3870" cy="55"/>
              </a:xfrm>
              <a:custGeom>
                <a:avLst/>
                <a:gdLst/>
                <a:ahLst/>
                <a:cxnLst/>
                <a:rect l="l" t="t" r="r" b="b"/>
                <a:pathLst>
                  <a:path w="70" h="1" extrusionOk="0">
                    <a:moveTo>
                      <a:pt x="1" y="1"/>
                    </a:moveTo>
                    <a:cubicBezTo>
                      <a:pt x="24" y="1"/>
                      <a:pt x="47" y="1"/>
                      <a:pt x="69" y="1"/>
                    </a:cubicBezTo>
                    <a:cubicBezTo>
                      <a:pt x="69" y="1"/>
                      <a:pt x="69" y="1"/>
                      <a:pt x="69" y="1"/>
                    </a:cubicBezTo>
                    <a:cubicBezTo>
                      <a:pt x="47" y="1"/>
                      <a:pt x="24" y="1"/>
                      <a:pt x="1" y="1"/>
                    </a:cubicBezTo>
                    <a:cubicBezTo>
                      <a:pt x="1" y="1"/>
                      <a:pt x="1" y="1"/>
                      <a:pt x="1" y="1"/>
                    </a:cubicBezTo>
                    <a:close/>
                  </a:path>
                </a:pathLst>
              </a:custGeom>
              <a:solidFill>
                <a:srgbClr val="D1AC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87" name="Google Shape;8113;p34">
                <a:extLst>
                  <a:ext uri="{FF2B5EF4-FFF2-40B4-BE49-F238E27FC236}">
                    <a16:creationId xmlns:a16="http://schemas.microsoft.com/office/drawing/2014/main" id="{3BAD41C3-9007-41BD-633F-38C4E803DF0E}"/>
                  </a:ext>
                </a:extLst>
              </p:cNvPr>
              <p:cNvSpPr/>
              <p:nvPr/>
            </p:nvSpPr>
            <p:spPr>
              <a:xfrm>
                <a:off x="633200" y="1109046"/>
                <a:ext cx="374866" cy="858211"/>
              </a:xfrm>
              <a:custGeom>
                <a:avLst/>
                <a:gdLst/>
                <a:ahLst/>
                <a:cxnLst/>
                <a:rect l="l" t="t" r="r" b="b"/>
                <a:pathLst>
                  <a:path w="6780" h="15522" extrusionOk="0">
                    <a:moveTo>
                      <a:pt x="46" y="0"/>
                    </a:moveTo>
                    <a:cubicBezTo>
                      <a:pt x="23" y="23"/>
                      <a:pt x="23" y="46"/>
                      <a:pt x="1" y="69"/>
                    </a:cubicBezTo>
                    <a:cubicBezTo>
                      <a:pt x="1" y="92"/>
                      <a:pt x="1" y="115"/>
                      <a:pt x="23" y="137"/>
                    </a:cubicBezTo>
                    <a:cubicBezTo>
                      <a:pt x="891" y="2192"/>
                      <a:pt x="1781" y="4246"/>
                      <a:pt x="2648" y="6277"/>
                    </a:cubicBezTo>
                    <a:cubicBezTo>
                      <a:pt x="3561" y="8423"/>
                      <a:pt x="4474" y="10546"/>
                      <a:pt x="5387" y="12668"/>
                    </a:cubicBezTo>
                    <a:cubicBezTo>
                      <a:pt x="5798" y="13627"/>
                      <a:pt x="6209" y="14586"/>
                      <a:pt x="6620" y="15522"/>
                    </a:cubicBezTo>
                    <a:cubicBezTo>
                      <a:pt x="6643" y="15499"/>
                      <a:pt x="6688" y="15476"/>
                      <a:pt x="6711" y="15453"/>
                    </a:cubicBezTo>
                    <a:cubicBezTo>
                      <a:pt x="6734" y="15430"/>
                      <a:pt x="6757" y="15408"/>
                      <a:pt x="6780" y="15408"/>
                    </a:cubicBezTo>
                    <a:cubicBezTo>
                      <a:pt x="6027" y="13650"/>
                      <a:pt x="5273" y="11892"/>
                      <a:pt x="4520" y="10135"/>
                    </a:cubicBezTo>
                    <a:cubicBezTo>
                      <a:pt x="3607" y="8012"/>
                      <a:pt x="2694" y="5912"/>
                      <a:pt x="1804" y="3789"/>
                    </a:cubicBezTo>
                    <a:cubicBezTo>
                      <a:pt x="1256" y="2557"/>
                      <a:pt x="731" y="1301"/>
                      <a:pt x="183" y="46"/>
                    </a:cubicBezTo>
                    <a:cubicBezTo>
                      <a:pt x="183" y="0"/>
                      <a:pt x="138" y="0"/>
                      <a:pt x="9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88" name="Google Shape;8114;p34">
                <a:extLst>
                  <a:ext uri="{FF2B5EF4-FFF2-40B4-BE49-F238E27FC236}">
                    <a16:creationId xmlns:a16="http://schemas.microsoft.com/office/drawing/2014/main" id="{3F0EB7BD-DE38-E874-DB0C-F93639F6A812}"/>
                  </a:ext>
                </a:extLst>
              </p:cNvPr>
              <p:cNvSpPr/>
              <p:nvPr/>
            </p:nvSpPr>
            <p:spPr>
              <a:xfrm>
                <a:off x="342924" y="1184738"/>
                <a:ext cx="122467" cy="99798"/>
              </a:xfrm>
              <a:custGeom>
                <a:avLst/>
                <a:gdLst/>
                <a:ahLst/>
                <a:cxnLst/>
                <a:rect l="l" t="t" r="r" b="b"/>
                <a:pathLst>
                  <a:path w="2215" h="1805" extrusionOk="0">
                    <a:moveTo>
                      <a:pt x="2055" y="1"/>
                    </a:moveTo>
                    <a:cubicBezTo>
                      <a:pt x="2055" y="1"/>
                      <a:pt x="2032" y="24"/>
                      <a:pt x="2032" y="24"/>
                    </a:cubicBezTo>
                    <a:cubicBezTo>
                      <a:pt x="1987" y="24"/>
                      <a:pt x="1941" y="69"/>
                      <a:pt x="1964" y="138"/>
                    </a:cubicBezTo>
                    <a:cubicBezTo>
                      <a:pt x="1964" y="229"/>
                      <a:pt x="1987" y="343"/>
                      <a:pt x="2009" y="435"/>
                    </a:cubicBezTo>
                    <a:cubicBezTo>
                      <a:pt x="2009" y="572"/>
                      <a:pt x="2009" y="686"/>
                      <a:pt x="1987" y="800"/>
                    </a:cubicBezTo>
                    <a:cubicBezTo>
                      <a:pt x="1987" y="891"/>
                      <a:pt x="1964" y="982"/>
                      <a:pt x="1918" y="1074"/>
                    </a:cubicBezTo>
                    <a:cubicBezTo>
                      <a:pt x="1873" y="1142"/>
                      <a:pt x="1850" y="1234"/>
                      <a:pt x="1781" y="1279"/>
                    </a:cubicBezTo>
                    <a:cubicBezTo>
                      <a:pt x="1736" y="1348"/>
                      <a:pt x="1690" y="1393"/>
                      <a:pt x="1621" y="1439"/>
                    </a:cubicBezTo>
                    <a:cubicBezTo>
                      <a:pt x="1553" y="1485"/>
                      <a:pt x="1484" y="1530"/>
                      <a:pt x="1416" y="1553"/>
                    </a:cubicBezTo>
                    <a:cubicBezTo>
                      <a:pt x="1348" y="1576"/>
                      <a:pt x="1256" y="1599"/>
                      <a:pt x="1188" y="1622"/>
                    </a:cubicBezTo>
                    <a:cubicBezTo>
                      <a:pt x="1096" y="1622"/>
                      <a:pt x="1005" y="1622"/>
                      <a:pt x="914" y="1599"/>
                    </a:cubicBezTo>
                    <a:cubicBezTo>
                      <a:pt x="823" y="1576"/>
                      <a:pt x="731" y="1553"/>
                      <a:pt x="663" y="1530"/>
                    </a:cubicBezTo>
                    <a:cubicBezTo>
                      <a:pt x="526" y="1462"/>
                      <a:pt x="412" y="1393"/>
                      <a:pt x="320" y="1302"/>
                    </a:cubicBezTo>
                    <a:cubicBezTo>
                      <a:pt x="275" y="1279"/>
                      <a:pt x="229" y="1234"/>
                      <a:pt x="183" y="1188"/>
                    </a:cubicBezTo>
                    <a:cubicBezTo>
                      <a:pt x="161" y="1165"/>
                      <a:pt x="132" y="1154"/>
                      <a:pt x="106" y="1154"/>
                    </a:cubicBezTo>
                    <a:cubicBezTo>
                      <a:pt x="81" y="1154"/>
                      <a:pt x="58" y="1165"/>
                      <a:pt x="46" y="1188"/>
                    </a:cubicBezTo>
                    <a:cubicBezTo>
                      <a:pt x="1" y="1211"/>
                      <a:pt x="1" y="1279"/>
                      <a:pt x="46" y="1325"/>
                    </a:cubicBezTo>
                    <a:cubicBezTo>
                      <a:pt x="252" y="1530"/>
                      <a:pt x="526" y="1713"/>
                      <a:pt x="845" y="1781"/>
                    </a:cubicBezTo>
                    <a:cubicBezTo>
                      <a:pt x="891" y="1804"/>
                      <a:pt x="960" y="1804"/>
                      <a:pt x="1028" y="1804"/>
                    </a:cubicBezTo>
                    <a:lnTo>
                      <a:pt x="1233" y="1804"/>
                    </a:lnTo>
                    <a:cubicBezTo>
                      <a:pt x="1348" y="1781"/>
                      <a:pt x="1484" y="1759"/>
                      <a:pt x="1599" y="1690"/>
                    </a:cubicBezTo>
                    <a:cubicBezTo>
                      <a:pt x="1713" y="1644"/>
                      <a:pt x="1804" y="1553"/>
                      <a:pt x="1895" y="1462"/>
                    </a:cubicBezTo>
                    <a:cubicBezTo>
                      <a:pt x="1987" y="1370"/>
                      <a:pt x="2055" y="1234"/>
                      <a:pt x="2124" y="1119"/>
                    </a:cubicBezTo>
                    <a:cubicBezTo>
                      <a:pt x="2169" y="982"/>
                      <a:pt x="2192" y="823"/>
                      <a:pt x="2192" y="686"/>
                    </a:cubicBezTo>
                    <a:cubicBezTo>
                      <a:pt x="2215" y="480"/>
                      <a:pt x="2169" y="275"/>
                      <a:pt x="2146" y="92"/>
                    </a:cubicBezTo>
                    <a:cubicBezTo>
                      <a:pt x="2146" y="47"/>
                      <a:pt x="2101" y="1"/>
                      <a:pt x="205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89" name="Google Shape;8115;p34">
                <a:extLst>
                  <a:ext uri="{FF2B5EF4-FFF2-40B4-BE49-F238E27FC236}">
                    <a16:creationId xmlns:a16="http://schemas.microsoft.com/office/drawing/2014/main" id="{B9130C2A-EBD3-34D2-4FC9-21AF05A7E455}"/>
                  </a:ext>
                </a:extLst>
              </p:cNvPr>
              <p:cNvSpPr/>
              <p:nvPr/>
            </p:nvSpPr>
            <p:spPr>
              <a:xfrm>
                <a:off x="454003" y="1107774"/>
                <a:ext cx="189368" cy="121914"/>
              </a:xfrm>
              <a:custGeom>
                <a:avLst/>
                <a:gdLst/>
                <a:ahLst/>
                <a:cxnLst/>
                <a:rect l="l" t="t" r="r" b="b"/>
                <a:pathLst>
                  <a:path w="3425" h="2205" extrusionOk="0">
                    <a:moveTo>
                      <a:pt x="3310" y="1"/>
                    </a:moveTo>
                    <a:cubicBezTo>
                      <a:pt x="3264" y="1"/>
                      <a:pt x="3219" y="46"/>
                      <a:pt x="3219" y="92"/>
                    </a:cubicBezTo>
                    <a:cubicBezTo>
                      <a:pt x="3219" y="320"/>
                      <a:pt x="3196" y="526"/>
                      <a:pt x="3173" y="731"/>
                    </a:cubicBezTo>
                    <a:cubicBezTo>
                      <a:pt x="3150" y="868"/>
                      <a:pt x="3105" y="1005"/>
                      <a:pt x="3059" y="1142"/>
                    </a:cubicBezTo>
                    <a:cubicBezTo>
                      <a:pt x="2991" y="1256"/>
                      <a:pt x="2945" y="1347"/>
                      <a:pt x="2876" y="1439"/>
                    </a:cubicBezTo>
                    <a:cubicBezTo>
                      <a:pt x="2785" y="1530"/>
                      <a:pt x="2694" y="1621"/>
                      <a:pt x="2603" y="1690"/>
                    </a:cubicBezTo>
                    <a:cubicBezTo>
                      <a:pt x="2488" y="1781"/>
                      <a:pt x="2351" y="1849"/>
                      <a:pt x="2237" y="1895"/>
                    </a:cubicBezTo>
                    <a:cubicBezTo>
                      <a:pt x="2078" y="1941"/>
                      <a:pt x="1918" y="1986"/>
                      <a:pt x="1758" y="2009"/>
                    </a:cubicBezTo>
                    <a:cubicBezTo>
                      <a:pt x="1598" y="2009"/>
                      <a:pt x="1416" y="2009"/>
                      <a:pt x="1256" y="1986"/>
                    </a:cubicBezTo>
                    <a:cubicBezTo>
                      <a:pt x="1096" y="1964"/>
                      <a:pt x="913" y="1895"/>
                      <a:pt x="754" y="1827"/>
                    </a:cubicBezTo>
                    <a:cubicBezTo>
                      <a:pt x="594" y="1758"/>
                      <a:pt x="457" y="1667"/>
                      <a:pt x="297" y="1553"/>
                    </a:cubicBezTo>
                    <a:cubicBezTo>
                      <a:pt x="274" y="1530"/>
                      <a:pt x="229" y="1484"/>
                      <a:pt x="183" y="1461"/>
                    </a:cubicBezTo>
                    <a:cubicBezTo>
                      <a:pt x="156" y="1435"/>
                      <a:pt x="130" y="1424"/>
                      <a:pt x="103" y="1424"/>
                    </a:cubicBezTo>
                    <a:cubicBezTo>
                      <a:pt x="84" y="1424"/>
                      <a:pt x="65" y="1429"/>
                      <a:pt x="46" y="1439"/>
                    </a:cubicBezTo>
                    <a:cubicBezTo>
                      <a:pt x="0" y="1484"/>
                      <a:pt x="0" y="1553"/>
                      <a:pt x="46" y="1598"/>
                    </a:cubicBezTo>
                    <a:cubicBezTo>
                      <a:pt x="183" y="1713"/>
                      <a:pt x="320" y="1827"/>
                      <a:pt x="503" y="1918"/>
                    </a:cubicBezTo>
                    <a:cubicBezTo>
                      <a:pt x="662" y="2009"/>
                      <a:pt x="822" y="2078"/>
                      <a:pt x="1005" y="2123"/>
                    </a:cubicBezTo>
                    <a:cubicBezTo>
                      <a:pt x="1197" y="2175"/>
                      <a:pt x="1389" y="2204"/>
                      <a:pt x="1582" y="2204"/>
                    </a:cubicBezTo>
                    <a:cubicBezTo>
                      <a:pt x="1732" y="2204"/>
                      <a:pt x="1882" y="2186"/>
                      <a:pt x="2032" y="2146"/>
                    </a:cubicBezTo>
                    <a:cubicBezTo>
                      <a:pt x="2374" y="2078"/>
                      <a:pt x="2694" y="1918"/>
                      <a:pt x="2922" y="1667"/>
                    </a:cubicBezTo>
                    <a:cubicBezTo>
                      <a:pt x="3036" y="1553"/>
                      <a:pt x="3150" y="1393"/>
                      <a:pt x="3219" y="1256"/>
                    </a:cubicBezTo>
                    <a:cubicBezTo>
                      <a:pt x="3310" y="1073"/>
                      <a:pt x="3356" y="891"/>
                      <a:pt x="3379" y="708"/>
                    </a:cubicBezTo>
                    <a:cubicBezTo>
                      <a:pt x="3379" y="617"/>
                      <a:pt x="3401" y="526"/>
                      <a:pt x="3401" y="434"/>
                    </a:cubicBezTo>
                    <a:cubicBezTo>
                      <a:pt x="3401" y="320"/>
                      <a:pt x="3401" y="206"/>
                      <a:pt x="3424" y="115"/>
                    </a:cubicBezTo>
                    <a:cubicBezTo>
                      <a:pt x="3424" y="46"/>
                      <a:pt x="3379" y="1"/>
                      <a:pt x="333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90" name="Google Shape;8116;p34">
                <a:extLst>
                  <a:ext uri="{FF2B5EF4-FFF2-40B4-BE49-F238E27FC236}">
                    <a16:creationId xmlns:a16="http://schemas.microsoft.com/office/drawing/2014/main" id="{021BBFE3-F7FC-B66B-6432-46020B462956}"/>
                  </a:ext>
                </a:extLst>
              </p:cNvPr>
              <p:cNvSpPr/>
              <p:nvPr/>
            </p:nvSpPr>
            <p:spPr>
              <a:xfrm>
                <a:off x="634471" y="1066140"/>
                <a:ext cx="137617" cy="77074"/>
              </a:xfrm>
              <a:custGeom>
                <a:avLst/>
                <a:gdLst/>
                <a:ahLst/>
                <a:cxnLst/>
                <a:rect l="l" t="t" r="r" b="b"/>
                <a:pathLst>
                  <a:path w="2489" h="1394" extrusionOk="0">
                    <a:moveTo>
                      <a:pt x="2374" y="0"/>
                    </a:moveTo>
                    <a:cubicBezTo>
                      <a:pt x="2351" y="0"/>
                      <a:pt x="2329" y="23"/>
                      <a:pt x="2306" y="46"/>
                    </a:cubicBezTo>
                    <a:cubicBezTo>
                      <a:pt x="2283" y="46"/>
                      <a:pt x="2283" y="69"/>
                      <a:pt x="2283" y="92"/>
                    </a:cubicBezTo>
                    <a:cubicBezTo>
                      <a:pt x="2283" y="183"/>
                      <a:pt x="2283" y="274"/>
                      <a:pt x="2260" y="343"/>
                    </a:cubicBezTo>
                    <a:cubicBezTo>
                      <a:pt x="2237" y="457"/>
                      <a:pt x="2215" y="571"/>
                      <a:pt x="2169" y="662"/>
                    </a:cubicBezTo>
                    <a:cubicBezTo>
                      <a:pt x="2146" y="731"/>
                      <a:pt x="2100" y="799"/>
                      <a:pt x="2055" y="868"/>
                    </a:cubicBezTo>
                    <a:cubicBezTo>
                      <a:pt x="2009" y="913"/>
                      <a:pt x="1941" y="982"/>
                      <a:pt x="1895" y="1005"/>
                    </a:cubicBezTo>
                    <a:cubicBezTo>
                      <a:pt x="1827" y="1050"/>
                      <a:pt x="1758" y="1096"/>
                      <a:pt x="1690" y="1119"/>
                    </a:cubicBezTo>
                    <a:cubicBezTo>
                      <a:pt x="1598" y="1164"/>
                      <a:pt x="1507" y="1187"/>
                      <a:pt x="1416" y="1187"/>
                    </a:cubicBezTo>
                    <a:cubicBezTo>
                      <a:pt x="1376" y="1194"/>
                      <a:pt x="1335" y="1197"/>
                      <a:pt x="1296" y="1197"/>
                    </a:cubicBezTo>
                    <a:cubicBezTo>
                      <a:pt x="1200" y="1197"/>
                      <a:pt x="1108" y="1181"/>
                      <a:pt x="1028" y="1164"/>
                    </a:cubicBezTo>
                    <a:lnTo>
                      <a:pt x="1028" y="1164"/>
                    </a:lnTo>
                    <a:lnTo>
                      <a:pt x="1050" y="1187"/>
                    </a:lnTo>
                    <a:cubicBezTo>
                      <a:pt x="868" y="1142"/>
                      <a:pt x="708" y="1096"/>
                      <a:pt x="548" y="1028"/>
                    </a:cubicBezTo>
                    <a:cubicBezTo>
                      <a:pt x="411" y="959"/>
                      <a:pt x="274" y="891"/>
                      <a:pt x="137" y="799"/>
                    </a:cubicBezTo>
                    <a:cubicBezTo>
                      <a:pt x="120" y="782"/>
                      <a:pt x="99" y="774"/>
                      <a:pt x="79" y="774"/>
                    </a:cubicBezTo>
                    <a:cubicBezTo>
                      <a:pt x="46" y="774"/>
                      <a:pt x="15" y="794"/>
                      <a:pt x="0" y="822"/>
                    </a:cubicBezTo>
                    <a:cubicBezTo>
                      <a:pt x="0" y="845"/>
                      <a:pt x="0" y="868"/>
                      <a:pt x="0" y="891"/>
                    </a:cubicBezTo>
                    <a:cubicBezTo>
                      <a:pt x="0" y="913"/>
                      <a:pt x="23" y="936"/>
                      <a:pt x="46" y="959"/>
                    </a:cubicBezTo>
                    <a:cubicBezTo>
                      <a:pt x="252" y="1119"/>
                      <a:pt x="503" y="1233"/>
                      <a:pt x="754" y="1324"/>
                    </a:cubicBezTo>
                    <a:cubicBezTo>
                      <a:pt x="916" y="1368"/>
                      <a:pt x="1088" y="1394"/>
                      <a:pt x="1256" y="1394"/>
                    </a:cubicBezTo>
                    <a:cubicBezTo>
                      <a:pt x="1349" y="1394"/>
                      <a:pt x="1441" y="1386"/>
                      <a:pt x="1530" y="1370"/>
                    </a:cubicBezTo>
                    <a:cubicBezTo>
                      <a:pt x="1781" y="1324"/>
                      <a:pt x="2009" y="1210"/>
                      <a:pt x="2169" y="1028"/>
                    </a:cubicBezTo>
                    <a:cubicBezTo>
                      <a:pt x="2260" y="913"/>
                      <a:pt x="2329" y="799"/>
                      <a:pt x="2374" y="662"/>
                    </a:cubicBezTo>
                    <a:cubicBezTo>
                      <a:pt x="2420" y="594"/>
                      <a:pt x="2420" y="525"/>
                      <a:pt x="2443" y="457"/>
                    </a:cubicBezTo>
                    <a:cubicBezTo>
                      <a:pt x="2466" y="343"/>
                      <a:pt x="2488" y="229"/>
                      <a:pt x="2466" y="115"/>
                    </a:cubicBezTo>
                    <a:cubicBezTo>
                      <a:pt x="2466" y="92"/>
                      <a:pt x="2466" y="69"/>
                      <a:pt x="2443" y="46"/>
                    </a:cubicBezTo>
                    <a:cubicBezTo>
                      <a:pt x="2420" y="23"/>
                      <a:pt x="2397" y="0"/>
                      <a:pt x="237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91" name="Google Shape;8117;p34">
                <a:extLst>
                  <a:ext uri="{FF2B5EF4-FFF2-40B4-BE49-F238E27FC236}">
                    <a16:creationId xmlns:a16="http://schemas.microsoft.com/office/drawing/2014/main" id="{D155A44C-86FA-4A37-8CED-382605749488}"/>
                  </a:ext>
                </a:extLst>
              </p:cNvPr>
              <p:cNvSpPr/>
              <p:nvPr/>
            </p:nvSpPr>
            <p:spPr>
              <a:xfrm>
                <a:off x="681192" y="1876369"/>
                <a:ext cx="444255" cy="202306"/>
              </a:xfrm>
              <a:custGeom>
                <a:avLst/>
                <a:gdLst/>
                <a:ahLst/>
                <a:cxnLst/>
                <a:rect l="l" t="t" r="r" b="b"/>
                <a:pathLst>
                  <a:path w="8035" h="3659" extrusionOk="0">
                    <a:moveTo>
                      <a:pt x="7943" y="0"/>
                    </a:moveTo>
                    <a:cubicBezTo>
                      <a:pt x="7920" y="0"/>
                      <a:pt x="7898" y="23"/>
                      <a:pt x="7898" y="23"/>
                    </a:cubicBezTo>
                    <a:cubicBezTo>
                      <a:pt x="7875" y="46"/>
                      <a:pt x="7875" y="46"/>
                      <a:pt x="7875" y="46"/>
                    </a:cubicBezTo>
                    <a:cubicBezTo>
                      <a:pt x="7806" y="114"/>
                      <a:pt x="7738" y="160"/>
                      <a:pt x="7669" y="228"/>
                    </a:cubicBezTo>
                    <a:cubicBezTo>
                      <a:pt x="7647" y="228"/>
                      <a:pt x="7624" y="251"/>
                      <a:pt x="7601" y="274"/>
                    </a:cubicBezTo>
                    <a:cubicBezTo>
                      <a:pt x="7532" y="320"/>
                      <a:pt x="7464" y="388"/>
                      <a:pt x="7373" y="434"/>
                    </a:cubicBezTo>
                    <a:cubicBezTo>
                      <a:pt x="7373" y="434"/>
                      <a:pt x="7373" y="434"/>
                      <a:pt x="7373" y="457"/>
                    </a:cubicBezTo>
                    <a:cubicBezTo>
                      <a:pt x="7167" y="594"/>
                      <a:pt x="6962" y="753"/>
                      <a:pt x="6733" y="890"/>
                    </a:cubicBezTo>
                    <a:cubicBezTo>
                      <a:pt x="6711" y="913"/>
                      <a:pt x="6688" y="936"/>
                      <a:pt x="6642" y="936"/>
                    </a:cubicBezTo>
                    <a:cubicBezTo>
                      <a:pt x="6642" y="936"/>
                      <a:pt x="6642" y="959"/>
                      <a:pt x="6642" y="959"/>
                    </a:cubicBezTo>
                    <a:cubicBezTo>
                      <a:pt x="6231" y="1210"/>
                      <a:pt x="5798" y="1461"/>
                      <a:pt x="5364" y="1712"/>
                    </a:cubicBezTo>
                    <a:cubicBezTo>
                      <a:pt x="5159" y="1803"/>
                      <a:pt x="4953" y="1918"/>
                      <a:pt x="4748" y="2009"/>
                    </a:cubicBezTo>
                    <a:cubicBezTo>
                      <a:pt x="4542" y="2100"/>
                      <a:pt x="4314" y="2214"/>
                      <a:pt x="4109" y="2306"/>
                    </a:cubicBezTo>
                    <a:cubicBezTo>
                      <a:pt x="3606" y="2511"/>
                      <a:pt x="3081" y="2716"/>
                      <a:pt x="2556" y="2899"/>
                    </a:cubicBezTo>
                    <a:cubicBezTo>
                      <a:pt x="2214" y="3013"/>
                      <a:pt x="1849" y="3127"/>
                      <a:pt x="1506" y="3219"/>
                    </a:cubicBezTo>
                    <a:cubicBezTo>
                      <a:pt x="1370" y="3241"/>
                      <a:pt x="1255" y="3264"/>
                      <a:pt x="1118" y="3310"/>
                    </a:cubicBezTo>
                    <a:lnTo>
                      <a:pt x="1050" y="3310"/>
                    </a:lnTo>
                    <a:cubicBezTo>
                      <a:pt x="936" y="3333"/>
                      <a:pt x="845" y="3356"/>
                      <a:pt x="730" y="3378"/>
                    </a:cubicBezTo>
                    <a:cubicBezTo>
                      <a:pt x="525" y="3424"/>
                      <a:pt x="320" y="3447"/>
                      <a:pt x="114" y="3470"/>
                    </a:cubicBezTo>
                    <a:cubicBezTo>
                      <a:pt x="46" y="3470"/>
                      <a:pt x="0" y="3515"/>
                      <a:pt x="23" y="3584"/>
                    </a:cubicBezTo>
                    <a:cubicBezTo>
                      <a:pt x="23" y="3621"/>
                      <a:pt x="53" y="3658"/>
                      <a:pt x="89" y="3658"/>
                    </a:cubicBezTo>
                    <a:cubicBezTo>
                      <a:pt x="97" y="3658"/>
                      <a:pt x="106" y="3656"/>
                      <a:pt x="114" y="3652"/>
                    </a:cubicBezTo>
                    <a:cubicBezTo>
                      <a:pt x="342" y="3629"/>
                      <a:pt x="548" y="3607"/>
                      <a:pt x="753" y="3561"/>
                    </a:cubicBezTo>
                    <a:lnTo>
                      <a:pt x="799" y="3561"/>
                    </a:lnTo>
                    <a:cubicBezTo>
                      <a:pt x="890" y="3538"/>
                      <a:pt x="1004" y="3515"/>
                      <a:pt x="1096" y="3492"/>
                    </a:cubicBezTo>
                    <a:lnTo>
                      <a:pt x="1141" y="3492"/>
                    </a:lnTo>
                    <a:cubicBezTo>
                      <a:pt x="1278" y="3470"/>
                      <a:pt x="1415" y="3424"/>
                      <a:pt x="1552" y="3401"/>
                    </a:cubicBezTo>
                    <a:cubicBezTo>
                      <a:pt x="1917" y="3310"/>
                      <a:pt x="2260" y="3196"/>
                      <a:pt x="2625" y="3082"/>
                    </a:cubicBezTo>
                    <a:cubicBezTo>
                      <a:pt x="3150" y="2899"/>
                      <a:pt x="3675" y="2694"/>
                      <a:pt x="4177" y="2488"/>
                    </a:cubicBezTo>
                    <a:cubicBezTo>
                      <a:pt x="4382" y="2397"/>
                      <a:pt x="4588" y="2306"/>
                      <a:pt x="4793" y="2191"/>
                    </a:cubicBezTo>
                    <a:cubicBezTo>
                      <a:pt x="5478" y="1872"/>
                      <a:pt x="6117" y="1530"/>
                      <a:pt x="6756" y="1119"/>
                    </a:cubicBezTo>
                    <a:cubicBezTo>
                      <a:pt x="6779" y="1096"/>
                      <a:pt x="6802" y="1073"/>
                      <a:pt x="6825" y="1073"/>
                    </a:cubicBezTo>
                    <a:cubicBezTo>
                      <a:pt x="6848" y="1050"/>
                      <a:pt x="6848" y="1050"/>
                      <a:pt x="6848" y="1050"/>
                    </a:cubicBezTo>
                    <a:cubicBezTo>
                      <a:pt x="7076" y="913"/>
                      <a:pt x="7281" y="753"/>
                      <a:pt x="7487" y="594"/>
                    </a:cubicBezTo>
                    <a:cubicBezTo>
                      <a:pt x="7510" y="594"/>
                      <a:pt x="7510" y="594"/>
                      <a:pt x="7510" y="571"/>
                    </a:cubicBezTo>
                    <a:lnTo>
                      <a:pt x="7532" y="571"/>
                    </a:lnTo>
                    <a:cubicBezTo>
                      <a:pt x="7578" y="525"/>
                      <a:pt x="7624" y="502"/>
                      <a:pt x="7692" y="457"/>
                    </a:cubicBezTo>
                    <a:cubicBezTo>
                      <a:pt x="7715" y="434"/>
                      <a:pt x="7738" y="411"/>
                      <a:pt x="7738" y="411"/>
                    </a:cubicBezTo>
                    <a:cubicBezTo>
                      <a:pt x="7761" y="388"/>
                      <a:pt x="7761" y="388"/>
                      <a:pt x="7761" y="388"/>
                    </a:cubicBezTo>
                    <a:lnTo>
                      <a:pt x="7783" y="388"/>
                    </a:lnTo>
                    <a:cubicBezTo>
                      <a:pt x="7829" y="320"/>
                      <a:pt x="7898" y="274"/>
                      <a:pt x="7943" y="228"/>
                    </a:cubicBezTo>
                    <a:lnTo>
                      <a:pt x="7966" y="228"/>
                    </a:lnTo>
                    <a:cubicBezTo>
                      <a:pt x="7966" y="228"/>
                      <a:pt x="7966" y="206"/>
                      <a:pt x="7989" y="206"/>
                    </a:cubicBezTo>
                    <a:cubicBezTo>
                      <a:pt x="7989" y="206"/>
                      <a:pt x="7989" y="183"/>
                      <a:pt x="8012" y="183"/>
                    </a:cubicBezTo>
                    <a:cubicBezTo>
                      <a:pt x="8012" y="160"/>
                      <a:pt x="8035" y="160"/>
                      <a:pt x="8035" y="137"/>
                    </a:cubicBezTo>
                    <a:cubicBezTo>
                      <a:pt x="8035" y="92"/>
                      <a:pt x="8035" y="69"/>
                      <a:pt x="8035" y="46"/>
                    </a:cubicBezTo>
                    <a:cubicBezTo>
                      <a:pt x="8012" y="23"/>
                      <a:pt x="7989" y="23"/>
                      <a:pt x="7966" y="23"/>
                    </a:cubicBezTo>
                    <a:cubicBezTo>
                      <a:pt x="7966" y="23"/>
                      <a:pt x="7943" y="0"/>
                      <a:pt x="794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92" name="Google Shape;8118;p34">
                <a:extLst>
                  <a:ext uri="{FF2B5EF4-FFF2-40B4-BE49-F238E27FC236}">
                    <a16:creationId xmlns:a16="http://schemas.microsoft.com/office/drawing/2014/main" id="{7F6FA164-01AD-1837-9D1B-9E604E66DCB2}"/>
                  </a:ext>
                </a:extLst>
              </p:cNvPr>
              <p:cNvSpPr/>
              <p:nvPr/>
            </p:nvSpPr>
            <p:spPr>
              <a:xfrm>
                <a:off x="894448" y="2323118"/>
                <a:ext cx="20236" cy="21508"/>
              </a:xfrm>
              <a:custGeom>
                <a:avLst/>
                <a:gdLst/>
                <a:ahLst/>
                <a:cxnLst/>
                <a:rect l="l" t="t" r="r" b="b"/>
                <a:pathLst>
                  <a:path w="366" h="389" extrusionOk="0">
                    <a:moveTo>
                      <a:pt x="183" y="0"/>
                    </a:moveTo>
                    <a:cubicBezTo>
                      <a:pt x="92" y="0"/>
                      <a:pt x="0" y="92"/>
                      <a:pt x="0" y="183"/>
                    </a:cubicBezTo>
                    <a:cubicBezTo>
                      <a:pt x="0" y="297"/>
                      <a:pt x="92" y="388"/>
                      <a:pt x="183" y="388"/>
                    </a:cubicBezTo>
                    <a:cubicBezTo>
                      <a:pt x="297" y="388"/>
                      <a:pt x="366" y="297"/>
                      <a:pt x="366" y="183"/>
                    </a:cubicBezTo>
                    <a:cubicBezTo>
                      <a:pt x="366" y="92"/>
                      <a:pt x="297" y="0"/>
                      <a:pt x="183" y="0"/>
                    </a:cubicBezTo>
                    <a:close/>
                  </a:path>
                </a:pathLst>
              </a:custGeom>
              <a:solidFill>
                <a:srgbClr val="FDFDF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93" name="Google Shape;8119;p34">
                <a:extLst>
                  <a:ext uri="{FF2B5EF4-FFF2-40B4-BE49-F238E27FC236}">
                    <a16:creationId xmlns:a16="http://schemas.microsoft.com/office/drawing/2014/main" id="{D534B558-4F1B-C556-C4CD-EFE90113E9D6}"/>
                  </a:ext>
                </a:extLst>
              </p:cNvPr>
              <p:cNvSpPr/>
              <p:nvPr/>
            </p:nvSpPr>
            <p:spPr>
              <a:xfrm>
                <a:off x="1144306" y="2205736"/>
                <a:ext cx="16476" cy="17748"/>
              </a:xfrm>
              <a:custGeom>
                <a:avLst/>
                <a:gdLst/>
                <a:ahLst/>
                <a:cxnLst/>
                <a:rect l="l" t="t" r="r" b="b"/>
                <a:pathLst>
                  <a:path w="298" h="321" extrusionOk="0">
                    <a:moveTo>
                      <a:pt x="138" y="1"/>
                    </a:moveTo>
                    <a:cubicBezTo>
                      <a:pt x="69" y="1"/>
                      <a:pt x="1" y="69"/>
                      <a:pt x="1" y="160"/>
                    </a:cubicBezTo>
                    <a:cubicBezTo>
                      <a:pt x="1" y="252"/>
                      <a:pt x="69" y="320"/>
                      <a:pt x="138" y="320"/>
                    </a:cubicBezTo>
                    <a:cubicBezTo>
                      <a:pt x="229" y="320"/>
                      <a:pt x="298" y="252"/>
                      <a:pt x="298" y="160"/>
                    </a:cubicBezTo>
                    <a:cubicBezTo>
                      <a:pt x="298" y="69"/>
                      <a:pt x="229" y="1"/>
                      <a:pt x="138" y="1"/>
                    </a:cubicBezTo>
                    <a:close/>
                  </a:path>
                </a:pathLst>
              </a:custGeom>
              <a:solidFill>
                <a:srgbClr val="FDFDF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94" name="Google Shape;8120;p34">
                <a:extLst>
                  <a:ext uri="{FF2B5EF4-FFF2-40B4-BE49-F238E27FC236}">
                    <a16:creationId xmlns:a16="http://schemas.microsoft.com/office/drawing/2014/main" id="{C654B379-42D2-2D7C-6642-C0BCACFAB187}"/>
                  </a:ext>
                </a:extLst>
              </p:cNvPr>
              <p:cNvSpPr/>
              <p:nvPr/>
            </p:nvSpPr>
            <p:spPr>
              <a:xfrm>
                <a:off x="898208" y="2348330"/>
                <a:ext cx="12717" cy="11445"/>
              </a:xfrm>
              <a:custGeom>
                <a:avLst/>
                <a:gdLst/>
                <a:ahLst/>
                <a:cxnLst/>
                <a:rect l="l" t="t" r="r" b="b"/>
                <a:pathLst>
                  <a:path w="230" h="207" extrusionOk="0">
                    <a:moveTo>
                      <a:pt x="115" y="1"/>
                    </a:moveTo>
                    <a:cubicBezTo>
                      <a:pt x="47" y="1"/>
                      <a:pt x="1" y="47"/>
                      <a:pt x="1" y="92"/>
                    </a:cubicBezTo>
                    <a:cubicBezTo>
                      <a:pt x="1" y="161"/>
                      <a:pt x="47" y="206"/>
                      <a:pt x="115" y="206"/>
                    </a:cubicBezTo>
                    <a:cubicBezTo>
                      <a:pt x="184" y="206"/>
                      <a:pt x="229" y="161"/>
                      <a:pt x="229" y="92"/>
                    </a:cubicBezTo>
                    <a:cubicBezTo>
                      <a:pt x="229" y="47"/>
                      <a:pt x="184" y="1"/>
                      <a:pt x="115" y="1"/>
                    </a:cubicBezTo>
                    <a:close/>
                  </a:path>
                </a:pathLst>
              </a:custGeom>
              <a:solidFill>
                <a:srgbClr val="FDFDF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95" name="Google Shape;8121;p34">
                <a:extLst>
                  <a:ext uri="{FF2B5EF4-FFF2-40B4-BE49-F238E27FC236}">
                    <a16:creationId xmlns:a16="http://schemas.microsoft.com/office/drawing/2014/main" id="{3F011185-8D9C-3131-D4C3-F801CD31CC47}"/>
                  </a:ext>
                </a:extLst>
              </p:cNvPr>
              <p:cNvSpPr/>
              <p:nvPr/>
            </p:nvSpPr>
            <p:spPr>
              <a:xfrm>
                <a:off x="1149393" y="2229732"/>
                <a:ext cx="11390" cy="11390"/>
              </a:xfrm>
              <a:custGeom>
                <a:avLst/>
                <a:gdLst/>
                <a:ahLst/>
                <a:cxnLst/>
                <a:rect l="l" t="t" r="r" b="b"/>
                <a:pathLst>
                  <a:path w="206" h="206" extrusionOk="0">
                    <a:moveTo>
                      <a:pt x="114" y="0"/>
                    </a:moveTo>
                    <a:cubicBezTo>
                      <a:pt x="46" y="0"/>
                      <a:pt x="0" y="46"/>
                      <a:pt x="0" y="92"/>
                    </a:cubicBezTo>
                    <a:cubicBezTo>
                      <a:pt x="0" y="160"/>
                      <a:pt x="46" y="206"/>
                      <a:pt x="114" y="206"/>
                    </a:cubicBezTo>
                    <a:cubicBezTo>
                      <a:pt x="160" y="206"/>
                      <a:pt x="206" y="160"/>
                      <a:pt x="206" y="92"/>
                    </a:cubicBezTo>
                    <a:cubicBezTo>
                      <a:pt x="206" y="46"/>
                      <a:pt x="160" y="0"/>
                      <a:pt x="114" y="0"/>
                    </a:cubicBezTo>
                    <a:close/>
                  </a:path>
                </a:pathLst>
              </a:custGeom>
              <a:solidFill>
                <a:srgbClr val="FDFDF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96" name="Google Shape;8122;p34">
                <a:extLst>
                  <a:ext uri="{FF2B5EF4-FFF2-40B4-BE49-F238E27FC236}">
                    <a16:creationId xmlns:a16="http://schemas.microsoft.com/office/drawing/2014/main" id="{B46C3E06-3147-C50E-6BE4-7EE293B8F81C}"/>
                  </a:ext>
                </a:extLst>
              </p:cNvPr>
              <p:cNvSpPr/>
              <p:nvPr/>
            </p:nvSpPr>
            <p:spPr>
              <a:xfrm>
                <a:off x="879298" y="2387476"/>
                <a:ext cx="71988" cy="47992"/>
              </a:xfrm>
              <a:custGeom>
                <a:avLst/>
                <a:gdLst/>
                <a:ahLst/>
                <a:cxnLst/>
                <a:rect l="l" t="t" r="r" b="b"/>
                <a:pathLst>
                  <a:path w="1302" h="868" extrusionOk="0">
                    <a:moveTo>
                      <a:pt x="617" y="0"/>
                    </a:moveTo>
                    <a:cubicBezTo>
                      <a:pt x="274" y="23"/>
                      <a:pt x="1" y="229"/>
                      <a:pt x="1" y="457"/>
                    </a:cubicBezTo>
                    <a:cubicBezTo>
                      <a:pt x="23" y="708"/>
                      <a:pt x="320" y="868"/>
                      <a:pt x="663" y="868"/>
                    </a:cubicBezTo>
                    <a:cubicBezTo>
                      <a:pt x="1028" y="845"/>
                      <a:pt x="1302" y="640"/>
                      <a:pt x="1279" y="411"/>
                    </a:cubicBezTo>
                    <a:cubicBezTo>
                      <a:pt x="1279" y="160"/>
                      <a:pt x="982" y="0"/>
                      <a:pt x="617" y="0"/>
                    </a:cubicBezTo>
                    <a:close/>
                  </a:path>
                </a:pathLst>
              </a:custGeom>
              <a:solidFill>
                <a:srgbClr val="DB3B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97" name="Google Shape;8123;p34">
                <a:extLst>
                  <a:ext uri="{FF2B5EF4-FFF2-40B4-BE49-F238E27FC236}">
                    <a16:creationId xmlns:a16="http://schemas.microsoft.com/office/drawing/2014/main" id="{7596D236-FA7C-71B9-5609-79B4DF114D93}"/>
                  </a:ext>
                </a:extLst>
              </p:cNvPr>
              <p:cNvSpPr/>
              <p:nvPr/>
            </p:nvSpPr>
            <p:spPr>
              <a:xfrm>
                <a:off x="1209936" y="2235482"/>
                <a:ext cx="71988" cy="56672"/>
              </a:xfrm>
              <a:custGeom>
                <a:avLst/>
                <a:gdLst/>
                <a:ahLst/>
                <a:cxnLst/>
                <a:rect l="l" t="t" r="r" b="b"/>
                <a:pathLst>
                  <a:path w="1302" h="1025" extrusionOk="0">
                    <a:moveTo>
                      <a:pt x="853" y="1"/>
                    </a:moveTo>
                    <a:cubicBezTo>
                      <a:pt x="707" y="1"/>
                      <a:pt x="538" y="58"/>
                      <a:pt x="389" y="170"/>
                    </a:cubicBezTo>
                    <a:cubicBezTo>
                      <a:pt x="92" y="398"/>
                      <a:pt x="1" y="718"/>
                      <a:pt x="138" y="901"/>
                    </a:cubicBezTo>
                    <a:cubicBezTo>
                      <a:pt x="200" y="984"/>
                      <a:pt x="305" y="1024"/>
                      <a:pt x="429" y="1024"/>
                    </a:cubicBezTo>
                    <a:cubicBezTo>
                      <a:pt x="577" y="1024"/>
                      <a:pt x="752" y="967"/>
                      <a:pt x="914" y="855"/>
                    </a:cubicBezTo>
                    <a:cubicBezTo>
                      <a:pt x="1188" y="627"/>
                      <a:pt x="1302" y="307"/>
                      <a:pt x="1142" y="125"/>
                    </a:cubicBezTo>
                    <a:cubicBezTo>
                      <a:pt x="1080" y="41"/>
                      <a:pt x="974" y="1"/>
                      <a:pt x="853" y="1"/>
                    </a:cubicBezTo>
                    <a:close/>
                  </a:path>
                </a:pathLst>
              </a:custGeom>
              <a:solidFill>
                <a:srgbClr val="DB3B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11" name="Google Shape;8124;p34">
              <a:extLst>
                <a:ext uri="{FF2B5EF4-FFF2-40B4-BE49-F238E27FC236}">
                  <a16:creationId xmlns:a16="http://schemas.microsoft.com/office/drawing/2014/main" id="{032D7E62-6D98-F41F-536B-BCE75916B78F}"/>
                </a:ext>
              </a:extLst>
            </p:cNvPr>
            <p:cNvGrpSpPr/>
            <p:nvPr/>
          </p:nvGrpSpPr>
          <p:grpSpPr>
            <a:xfrm rot="-1687898">
              <a:off x="4477127" y="2860706"/>
              <a:ext cx="342054" cy="418382"/>
              <a:chOff x="2019050" y="1133325"/>
              <a:chExt cx="153525" cy="187750"/>
            </a:xfrm>
          </p:grpSpPr>
          <p:sp>
            <p:nvSpPr>
              <p:cNvPr id="22" name="Google Shape;8125;p34">
                <a:extLst>
                  <a:ext uri="{FF2B5EF4-FFF2-40B4-BE49-F238E27FC236}">
                    <a16:creationId xmlns:a16="http://schemas.microsoft.com/office/drawing/2014/main" id="{DE0A4C42-0F7A-3405-5BCD-C7AEEA609BB8}"/>
                  </a:ext>
                </a:extLst>
              </p:cNvPr>
              <p:cNvSpPr/>
              <p:nvPr/>
            </p:nvSpPr>
            <p:spPr>
              <a:xfrm>
                <a:off x="2021350" y="1136750"/>
                <a:ext cx="150100" cy="183200"/>
              </a:xfrm>
              <a:custGeom>
                <a:avLst/>
                <a:gdLst/>
                <a:ahLst/>
                <a:cxnLst/>
                <a:rect l="l" t="t" r="r" b="b"/>
                <a:pathLst>
                  <a:path w="6004" h="7328" extrusionOk="0">
                    <a:moveTo>
                      <a:pt x="3264" y="0"/>
                    </a:moveTo>
                    <a:cubicBezTo>
                      <a:pt x="3218" y="23"/>
                      <a:pt x="3150" y="23"/>
                      <a:pt x="3081" y="23"/>
                    </a:cubicBezTo>
                    <a:cubicBezTo>
                      <a:pt x="3013" y="46"/>
                      <a:pt x="2922" y="46"/>
                      <a:pt x="2853" y="69"/>
                    </a:cubicBezTo>
                    <a:cubicBezTo>
                      <a:pt x="2808" y="69"/>
                      <a:pt x="2739" y="92"/>
                      <a:pt x="2693" y="92"/>
                    </a:cubicBezTo>
                    <a:lnTo>
                      <a:pt x="2602" y="115"/>
                    </a:lnTo>
                    <a:lnTo>
                      <a:pt x="2557" y="137"/>
                    </a:lnTo>
                    <a:cubicBezTo>
                      <a:pt x="2465" y="137"/>
                      <a:pt x="2420" y="160"/>
                      <a:pt x="2351" y="183"/>
                    </a:cubicBezTo>
                    <a:cubicBezTo>
                      <a:pt x="2283" y="206"/>
                      <a:pt x="2214" y="252"/>
                      <a:pt x="2123" y="274"/>
                    </a:cubicBezTo>
                    <a:cubicBezTo>
                      <a:pt x="2054" y="320"/>
                      <a:pt x="1986" y="343"/>
                      <a:pt x="1917" y="388"/>
                    </a:cubicBezTo>
                    <a:cubicBezTo>
                      <a:pt x="1849" y="434"/>
                      <a:pt x="1803" y="457"/>
                      <a:pt x="1735" y="503"/>
                    </a:cubicBezTo>
                    <a:lnTo>
                      <a:pt x="1689" y="525"/>
                    </a:lnTo>
                    <a:lnTo>
                      <a:pt x="1575" y="617"/>
                    </a:lnTo>
                    <a:cubicBezTo>
                      <a:pt x="1552" y="640"/>
                      <a:pt x="1507" y="662"/>
                      <a:pt x="1461" y="685"/>
                    </a:cubicBezTo>
                    <a:cubicBezTo>
                      <a:pt x="1324" y="776"/>
                      <a:pt x="1187" y="913"/>
                      <a:pt x="1050" y="1028"/>
                    </a:cubicBezTo>
                    <a:cubicBezTo>
                      <a:pt x="982" y="1142"/>
                      <a:pt x="845" y="1279"/>
                      <a:pt x="730" y="1438"/>
                    </a:cubicBezTo>
                    <a:cubicBezTo>
                      <a:pt x="639" y="1575"/>
                      <a:pt x="548" y="1712"/>
                      <a:pt x="457" y="1918"/>
                    </a:cubicBezTo>
                    <a:cubicBezTo>
                      <a:pt x="365" y="2078"/>
                      <a:pt x="297" y="2237"/>
                      <a:pt x="251" y="2397"/>
                    </a:cubicBezTo>
                    <a:cubicBezTo>
                      <a:pt x="206" y="2488"/>
                      <a:pt x="183" y="2580"/>
                      <a:pt x="160" y="2671"/>
                    </a:cubicBezTo>
                    <a:cubicBezTo>
                      <a:pt x="114" y="2785"/>
                      <a:pt x="91" y="2899"/>
                      <a:pt x="69" y="3036"/>
                    </a:cubicBezTo>
                    <a:cubicBezTo>
                      <a:pt x="69" y="3105"/>
                      <a:pt x="46" y="3173"/>
                      <a:pt x="46" y="3242"/>
                    </a:cubicBezTo>
                    <a:lnTo>
                      <a:pt x="23" y="3333"/>
                    </a:lnTo>
                    <a:cubicBezTo>
                      <a:pt x="23" y="3401"/>
                      <a:pt x="23" y="3447"/>
                      <a:pt x="0" y="3493"/>
                    </a:cubicBezTo>
                    <a:lnTo>
                      <a:pt x="0" y="3516"/>
                    </a:lnTo>
                    <a:cubicBezTo>
                      <a:pt x="0" y="3561"/>
                      <a:pt x="0" y="3584"/>
                      <a:pt x="0" y="3607"/>
                    </a:cubicBezTo>
                    <a:cubicBezTo>
                      <a:pt x="0" y="3675"/>
                      <a:pt x="23" y="3744"/>
                      <a:pt x="69" y="3767"/>
                    </a:cubicBezTo>
                    <a:lnTo>
                      <a:pt x="69" y="3789"/>
                    </a:lnTo>
                    <a:cubicBezTo>
                      <a:pt x="69" y="3858"/>
                      <a:pt x="91" y="3904"/>
                      <a:pt x="91" y="3949"/>
                    </a:cubicBezTo>
                    <a:lnTo>
                      <a:pt x="91" y="3972"/>
                    </a:lnTo>
                    <a:lnTo>
                      <a:pt x="91" y="4018"/>
                    </a:lnTo>
                    <a:cubicBezTo>
                      <a:pt x="114" y="4177"/>
                      <a:pt x="137" y="4292"/>
                      <a:pt x="160" y="4406"/>
                    </a:cubicBezTo>
                    <a:cubicBezTo>
                      <a:pt x="183" y="4497"/>
                      <a:pt x="206" y="4565"/>
                      <a:pt x="228" y="4634"/>
                    </a:cubicBezTo>
                    <a:cubicBezTo>
                      <a:pt x="251" y="4702"/>
                      <a:pt x="251" y="4771"/>
                      <a:pt x="297" y="4839"/>
                    </a:cubicBezTo>
                    <a:cubicBezTo>
                      <a:pt x="297" y="4839"/>
                      <a:pt x="297" y="4862"/>
                      <a:pt x="297" y="4885"/>
                    </a:cubicBezTo>
                    <a:cubicBezTo>
                      <a:pt x="320" y="4908"/>
                      <a:pt x="320" y="4908"/>
                      <a:pt x="320" y="4931"/>
                    </a:cubicBezTo>
                    <a:cubicBezTo>
                      <a:pt x="320" y="4931"/>
                      <a:pt x="320" y="4954"/>
                      <a:pt x="342" y="4954"/>
                    </a:cubicBezTo>
                    <a:cubicBezTo>
                      <a:pt x="342" y="4976"/>
                      <a:pt x="365" y="4999"/>
                      <a:pt x="365" y="5022"/>
                    </a:cubicBezTo>
                    <a:cubicBezTo>
                      <a:pt x="388" y="5045"/>
                      <a:pt x="388" y="5068"/>
                      <a:pt x="411" y="5090"/>
                    </a:cubicBezTo>
                    <a:cubicBezTo>
                      <a:pt x="411" y="5136"/>
                      <a:pt x="434" y="5136"/>
                      <a:pt x="434" y="5159"/>
                    </a:cubicBezTo>
                    <a:cubicBezTo>
                      <a:pt x="434" y="5159"/>
                      <a:pt x="434" y="5159"/>
                      <a:pt x="434" y="5182"/>
                    </a:cubicBezTo>
                    <a:cubicBezTo>
                      <a:pt x="434" y="5205"/>
                      <a:pt x="457" y="5227"/>
                      <a:pt x="457" y="5250"/>
                    </a:cubicBezTo>
                    <a:lnTo>
                      <a:pt x="457" y="5273"/>
                    </a:lnTo>
                    <a:cubicBezTo>
                      <a:pt x="457" y="5296"/>
                      <a:pt x="479" y="5319"/>
                      <a:pt x="502" y="5364"/>
                    </a:cubicBezTo>
                    <a:lnTo>
                      <a:pt x="502" y="5387"/>
                    </a:lnTo>
                    <a:cubicBezTo>
                      <a:pt x="548" y="5433"/>
                      <a:pt x="571" y="5501"/>
                      <a:pt x="616" y="5547"/>
                    </a:cubicBezTo>
                    <a:cubicBezTo>
                      <a:pt x="639" y="5570"/>
                      <a:pt x="662" y="5615"/>
                      <a:pt x="685" y="5638"/>
                    </a:cubicBezTo>
                    <a:lnTo>
                      <a:pt x="708" y="5661"/>
                    </a:lnTo>
                    <a:lnTo>
                      <a:pt x="730" y="5707"/>
                    </a:lnTo>
                    <a:cubicBezTo>
                      <a:pt x="753" y="5752"/>
                      <a:pt x="799" y="5775"/>
                      <a:pt x="822" y="5821"/>
                    </a:cubicBezTo>
                    <a:lnTo>
                      <a:pt x="867" y="5889"/>
                    </a:lnTo>
                    <a:lnTo>
                      <a:pt x="890" y="5889"/>
                    </a:lnTo>
                    <a:cubicBezTo>
                      <a:pt x="890" y="5912"/>
                      <a:pt x="890" y="5912"/>
                      <a:pt x="913" y="5935"/>
                    </a:cubicBezTo>
                    <a:cubicBezTo>
                      <a:pt x="982" y="6003"/>
                      <a:pt x="1050" y="6072"/>
                      <a:pt x="1119" y="6163"/>
                    </a:cubicBezTo>
                    <a:lnTo>
                      <a:pt x="1141" y="6186"/>
                    </a:lnTo>
                    <a:lnTo>
                      <a:pt x="1210" y="6232"/>
                    </a:lnTo>
                    <a:lnTo>
                      <a:pt x="1255" y="6277"/>
                    </a:lnTo>
                    <a:lnTo>
                      <a:pt x="1278" y="6300"/>
                    </a:lnTo>
                    <a:lnTo>
                      <a:pt x="1301" y="6323"/>
                    </a:lnTo>
                    <a:cubicBezTo>
                      <a:pt x="1324" y="6346"/>
                      <a:pt x="1347" y="6369"/>
                      <a:pt x="1370" y="6369"/>
                    </a:cubicBezTo>
                    <a:cubicBezTo>
                      <a:pt x="1415" y="6437"/>
                      <a:pt x="1484" y="6483"/>
                      <a:pt x="1552" y="6528"/>
                    </a:cubicBezTo>
                    <a:cubicBezTo>
                      <a:pt x="1598" y="6597"/>
                      <a:pt x="1666" y="6643"/>
                      <a:pt x="1758" y="6688"/>
                    </a:cubicBezTo>
                    <a:cubicBezTo>
                      <a:pt x="1803" y="6711"/>
                      <a:pt x="1826" y="6734"/>
                      <a:pt x="1849" y="6734"/>
                    </a:cubicBezTo>
                    <a:cubicBezTo>
                      <a:pt x="1872" y="6757"/>
                      <a:pt x="1895" y="6780"/>
                      <a:pt x="1917" y="6802"/>
                    </a:cubicBezTo>
                    <a:cubicBezTo>
                      <a:pt x="1963" y="6848"/>
                      <a:pt x="2032" y="6871"/>
                      <a:pt x="2077" y="6916"/>
                    </a:cubicBezTo>
                    <a:cubicBezTo>
                      <a:pt x="2146" y="6939"/>
                      <a:pt x="2191" y="6985"/>
                      <a:pt x="2260" y="7008"/>
                    </a:cubicBezTo>
                    <a:cubicBezTo>
                      <a:pt x="2305" y="7053"/>
                      <a:pt x="2374" y="7076"/>
                      <a:pt x="2442" y="7099"/>
                    </a:cubicBezTo>
                    <a:cubicBezTo>
                      <a:pt x="2534" y="7145"/>
                      <a:pt x="2648" y="7168"/>
                      <a:pt x="2762" y="7213"/>
                    </a:cubicBezTo>
                    <a:cubicBezTo>
                      <a:pt x="2853" y="7236"/>
                      <a:pt x="2967" y="7236"/>
                      <a:pt x="3059" y="7259"/>
                    </a:cubicBezTo>
                    <a:lnTo>
                      <a:pt x="3127" y="7259"/>
                    </a:lnTo>
                    <a:cubicBezTo>
                      <a:pt x="3310" y="7282"/>
                      <a:pt x="3470" y="7305"/>
                      <a:pt x="3606" y="7305"/>
                    </a:cubicBezTo>
                    <a:lnTo>
                      <a:pt x="3766" y="7305"/>
                    </a:lnTo>
                    <a:cubicBezTo>
                      <a:pt x="3812" y="7305"/>
                      <a:pt x="3880" y="7327"/>
                      <a:pt x="3926" y="7327"/>
                    </a:cubicBezTo>
                    <a:cubicBezTo>
                      <a:pt x="3995" y="7327"/>
                      <a:pt x="4063" y="7305"/>
                      <a:pt x="4131" y="7305"/>
                    </a:cubicBezTo>
                    <a:cubicBezTo>
                      <a:pt x="4223" y="7305"/>
                      <a:pt x="4314" y="7282"/>
                      <a:pt x="4428" y="7259"/>
                    </a:cubicBezTo>
                    <a:cubicBezTo>
                      <a:pt x="4474" y="7259"/>
                      <a:pt x="4519" y="7236"/>
                      <a:pt x="4565" y="7236"/>
                    </a:cubicBezTo>
                    <a:lnTo>
                      <a:pt x="4656" y="7213"/>
                    </a:lnTo>
                    <a:cubicBezTo>
                      <a:pt x="4793" y="7168"/>
                      <a:pt x="4930" y="7122"/>
                      <a:pt x="5090" y="7031"/>
                    </a:cubicBezTo>
                    <a:lnTo>
                      <a:pt x="5181" y="6985"/>
                    </a:lnTo>
                    <a:lnTo>
                      <a:pt x="5204" y="6985"/>
                    </a:lnTo>
                    <a:cubicBezTo>
                      <a:pt x="5250" y="6962"/>
                      <a:pt x="5273" y="6939"/>
                      <a:pt x="5296" y="6939"/>
                    </a:cubicBezTo>
                    <a:cubicBezTo>
                      <a:pt x="5364" y="6894"/>
                      <a:pt x="5433" y="6848"/>
                      <a:pt x="5501" y="6802"/>
                    </a:cubicBezTo>
                    <a:cubicBezTo>
                      <a:pt x="5638" y="6711"/>
                      <a:pt x="5729" y="6643"/>
                      <a:pt x="5821" y="6551"/>
                    </a:cubicBezTo>
                    <a:cubicBezTo>
                      <a:pt x="5866" y="6528"/>
                      <a:pt x="5889" y="6483"/>
                      <a:pt x="5912" y="6460"/>
                    </a:cubicBezTo>
                    <a:cubicBezTo>
                      <a:pt x="5935" y="6437"/>
                      <a:pt x="5957" y="6414"/>
                      <a:pt x="5980" y="6392"/>
                    </a:cubicBezTo>
                    <a:cubicBezTo>
                      <a:pt x="6003" y="6346"/>
                      <a:pt x="6003" y="6323"/>
                      <a:pt x="6003" y="6255"/>
                    </a:cubicBezTo>
                    <a:cubicBezTo>
                      <a:pt x="6003" y="6186"/>
                      <a:pt x="5980" y="6140"/>
                      <a:pt x="5957" y="6072"/>
                    </a:cubicBezTo>
                    <a:lnTo>
                      <a:pt x="5935" y="6026"/>
                    </a:lnTo>
                    <a:cubicBezTo>
                      <a:pt x="5935" y="6003"/>
                      <a:pt x="5912" y="5981"/>
                      <a:pt x="5889" y="5958"/>
                    </a:cubicBezTo>
                    <a:cubicBezTo>
                      <a:pt x="5843" y="5912"/>
                      <a:pt x="5798" y="5912"/>
                      <a:pt x="5752" y="5912"/>
                    </a:cubicBezTo>
                    <a:lnTo>
                      <a:pt x="5684" y="5912"/>
                    </a:lnTo>
                    <a:cubicBezTo>
                      <a:pt x="5592" y="5935"/>
                      <a:pt x="5524" y="5981"/>
                      <a:pt x="5455" y="6003"/>
                    </a:cubicBezTo>
                    <a:lnTo>
                      <a:pt x="5433" y="6026"/>
                    </a:lnTo>
                    <a:cubicBezTo>
                      <a:pt x="5387" y="6049"/>
                      <a:pt x="5364" y="6049"/>
                      <a:pt x="5318" y="6072"/>
                    </a:cubicBezTo>
                    <a:cubicBezTo>
                      <a:pt x="5273" y="6095"/>
                      <a:pt x="5227" y="6118"/>
                      <a:pt x="5181" y="6118"/>
                    </a:cubicBezTo>
                    <a:cubicBezTo>
                      <a:pt x="5113" y="6163"/>
                      <a:pt x="5044" y="6209"/>
                      <a:pt x="4976" y="6232"/>
                    </a:cubicBezTo>
                    <a:cubicBezTo>
                      <a:pt x="4839" y="6277"/>
                      <a:pt x="4725" y="6300"/>
                      <a:pt x="4611" y="6346"/>
                    </a:cubicBezTo>
                    <a:lnTo>
                      <a:pt x="4565" y="6346"/>
                    </a:lnTo>
                    <a:cubicBezTo>
                      <a:pt x="4497" y="6369"/>
                      <a:pt x="4428" y="6369"/>
                      <a:pt x="4360" y="6392"/>
                    </a:cubicBezTo>
                    <a:cubicBezTo>
                      <a:pt x="4291" y="6414"/>
                      <a:pt x="4223" y="6414"/>
                      <a:pt x="4154" y="6414"/>
                    </a:cubicBezTo>
                    <a:cubicBezTo>
                      <a:pt x="4017" y="6437"/>
                      <a:pt x="3880" y="6437"/>
                      <a:pt x="3698" y="6437"/>
                    </a:cubicBezTo>
                    <a:lnTo>
                      <a:pt x="3492" y="6437"/>
                    </a:lnTo>
                    <a:cubicBezTo>
                      <a:pt x="3424" y="6437"/>
                      <a:pt x="3355" y="6437"/>
                      <a:pt x="3310" y="6414"/>
                    </a:cubicBezTo>
                    <a:cubicBezTo>
                      <a:pt x="3196" y="6414"/>
                      <a:pt x="3081" y="6392"/>
                      <a:pt x="2967" y="6346"/>
                    </a:cubicBezTo>
                    <a:cubicBezTo>
                      <a:pt x="2830" y="6300"/>
                      <a:pt x="2739" y="6277"/>
                      <a:pt x="2648" y="6232"/>
                    </a:cubicBezTo>
                    <a:cubicBezTo>
                      <a:pt x="2488" y="6163"/>
                      <a:pt x="2351" y="6095"/>
                      <a:pt x="2260" y="6026"/>
                    </a:cubicBezTo>
                    <a:cubicBezTo>
                      <a:pt x="2214" y="6003"/>
                      <a:pt x="2146" y="5958"/>
                      <a:pt x="2100" y="5935"/>
                    </a:cubicBezTo>
                    <a:cubicBezTo>
                      <a:pt x="2077" y="5935"/>
                      <a:pt x="2077" y="5912"/>
                      <a:pt x="2054" y="5912"/>
                    </a:cubicBezTo>
                    <a:lnTo>
                      <a:pt x="2032" y="5912"/>
                    </a:lnTo>
                    <a:cubicBezTo>
                      <a:pt x="2009" y="5867"/>
                      <a:pt x="1986" y="5844"/>
                      <a:pt x="1963" y="5821"/>
                    </a:cubicBezTo>
                    <a:lnTo>
                      <a:pt x="1917" y="5775"/>
                    </a:lnTo>
                    <a:cubicBezTo>
                      <a:pt x="1872" y="5730"/>
                      <a:pt x="1826" y="5661"/>
                      <a:pt x="1780" y="5615"/>
                    </a:cubicBezTo>
                    <a:lnTo>
                      <a:pt x="1758" y="5570"/>
                    </a:lnTo>
                    <a:lnTo>
                      <a:pt x="1712" y="5524"/>
                    </a:lnTo>
                    <a:cubicBezTo>
                      <a:pt x="1666" y="5478"/>
                      <a:pt x="1621" y="5433"/>
                      <a:pt x="1575" y="5387"/>
                    </a:cubicBezTo>
                    <a:lnTo>
                      <a:pt x="1461" y="5273"/>
                    </a:lnTo>
                    <a:lnTo>
                      <a:pt x="1461" y="5250"/>
                    </a:lnTo>
                    <a:cubicBezTo>
                      <a:pt x="1415" y="5227"/>
                      <a:pt x="1392" y="5182"/>
                      <a:pt x="1347" y="5159"/>
                    </a:cubicBezTo>
                    <a:lnTo>
                      <a:pt x="1324" y="5113"/>
                    </a:lnTo>
                    <a:lnTo>
                      <a:pt x="1301" y="5068"/>
                    </a:lnTo>
                    <a:lnTo>
                      <a:pt x="1278" y="5022"/>
                    </a:lnTo>
                    <a:cubicBezTo>
                      <a:pt x="1233" y="4908"/>
                      <a:pt x="1187" y="4794"/>
                      <a:pt x="1141" y="4634"/>
                    </a:cubicBezTo>
                    <a:cubicBezTo>
                      <a:pt x="1050" y="4429"/>
                      <a:pt x="982" y="4223"/>
                      <a:pt x="936" y="4018"/>
                    </a:cubicBezTo>
                    <a:cubicBezTo>
                      <a:pt x="936" y="3995"/>
                      <a:pt x="936" y="3972"/>
                      <a:pt x="936" y="3949"/>
                    </a:cubicBezTo>
                    <a:cubicBezTo>
                      <a:pt x="959" y="3904"/>
                      <a:pt x="959" y="3858"/>
                      <a:pt x="959" y="3835"/>
                    </a:cubicBezTo>
                    <a:lnTo>
                      <a:pt x="959" y="3744"/>
                    </a:lnTo>
                    <a:lnTo>
                      <a:pt x="959" y="3630"/>
                    </a:lnTo>
                    <a:cubicBezTo>
                      <a:pt x="982" y="3516"/>
                      <a:pt x="982" y="3401"/>
                      <a:pt x="1004" y="3264"/>
                    </a:cubicBezTo>
                    <a:lnTo>
                      <a:pt x="1004" y="3242"/>
                    </a:lnTo>
                    <a:cubicBezTo>
                      <a:pt x="1027" y="3127"/>
                      <a:pt x="1027" y="3013"/>
                      <a:pt x="1050" y="2899"/>
                    </a:cubicBezTo>
                    <a:lnTo>
                      <a:pt x="1050" y="2854"/>
                    </a:lnTo>
                    <a:cubicBezTo>
                      <a:pt x="1073" y="2762"/>
                      <a:pt x="1073" y="2648"/>
                      <a:pt x="1096" y="2557"/>
                    </a:cubicBezTo>
                    <a:cubicBezTo>
                      <a:pt x="1119" y="2534"/>
                      <a:pt x="1119" y="2488"/>
                      <a:pt x="1119" y="2466"/>
                    </a:cubicBezTo>
                    <a:cubicBezTo>
                      <a:pt x="1141" y="2420"/>
                      <a:pt x="1164" y="2374"/>
                      <a:pt x="1187" y="2306"/>
                    </a:cubicBezTo>
                    <a:cubicBezTo>
                      <a:pt x="1210" y="2237"/>
                      <a:pt x="1255" y="2146"/>
                      <a:pt x="1301" y="2055"/>
                    </a:cubicBezTo>
                    <a:cubicBezTo>
                      <a:pt x="1324" y="2009"/>
                      <a:pt x="1370" y="1963"/>
                      <a:pt x="1392" y="1918"/>
                    </a:cubicBezTo>
                    <a:cubicBezTo>
                      <a:pt x="1415" y="1872"/>
                      <a:pt x="1438" y="1849"/>
                      <a:pt x="1461" y="1804"/>
                    </a:cubicBezTo>
                    <a:lnTo>
                      <a:pt x="1484" y="1781"/>
                    </a:lnTo>
                    <a:lnTo>
                      <a:pt x="1484" y="1758"/>
                    </a:lnTo>
                    <a:cubicBezTo>
                      <a:pt x="1575" y="1667"/>
                      <a:pt x="1644" y="1575"/>
                      <a:pt x="1712" y="1507"/>
                    </a:cubicBezTo>
                    <a:cubicBezTo>
                      <a:pt x="1780" y="1416"/>
                      <a:pt x="1849" y="1347"/>
                      <a:pt x="1940" y="1279"/>
                    </a:cubicBezTo>
                    <a:cubicBezTo>
                      <a:pt x="1963" y="1279"/>
                      <a:pt x="1986" y="1256"/>
                      <a:pt x="2009" y="1233"/>
                    </a:cubicBezTo>
                    <a:cubicBezTo>
                      <a:pt x="2077" y="1187"/>
                      <a:pt x="2146" y="1142"/>
                      <a:pt x="2214" y="1073"/>
                    </a:cubicBezTo>
                    <a:cubicBezTo>
                      <a:pt x="2283" y="1050"/>
                      <a:pt x="2374" y="1005"/>
                      <a:pt x="2442" y="982"/>
                    </a:cubicBezTo>
                    <a:lnTo>
                      <a:pt x="2465" y="959"/>
                    </a:lnTo>
                    <a:cubicBezTo>
                      <a:pt x="2511" y="936"/>
                      <a:pt x="2557" y="913"/>
                      <a:pt x="2602" y="891"/>
                    </a:cubicBezTo>
                    <a:lnTo>
                      <a:pt x="2648" y="891"/>
                    </a:lnTo>
                    <a:cubicBezTo>
                      <a:pt x="2693" y="868"/>
                      <a:pt x="2762" y="845"/>
                      <a:pt x="2808" y="822"/>
                    </a:cubicBezTo>
                    <a:cubicBezTo>
                      <a:pt x="2876" y="799"/>
                      <a:pt x="2967" y="776"/>
                      <a:pt x="3059" y="754"/>
                    </a:cubicBezTo>
                    <a:lnTo>
                      <a:pt x="3127" y="731"/>
                    </a:lnTo>
                    <a:lnTo>
                      <a:pt x="3173" y="731"/>
                    </a:lnTo>
                    <a:lnTo>
                      <a:pt x="3218" y="708"/>
                    </a:lnTo>
                    <a:lnTo>
                      <a:pt x="3241" y="708"/>
                    </a:lnTo>
                    <a:cubicBezTo>
                      <a:pt x="3264" y="708"/>
                      <a:pt x="3287" y="685"/>
                      <a:pt x="3287" y="685"/>
                    </a:cubicBezTo>
                    <a:cubicBezTo>
                      <a:pt x="3310" y="685"/>
                      <a:pt x="3333" y="662"/>
                      <a:pt x="3355" y="640"/>
                    </a:cubicBezTo>
                    <a:lnTo>
                      <a:pt x="3401" y="640"/>
                    </a:lnTo>
                    <a:cubicBezTo>
                      <a:pt x="3447" y="640"/>
                      <a:pt x="3492" y="594"/>
                      <a:pt x="3492" y="525"/>
                    </a:cubicBezTo>
                    <a:cubicBezTo>
                      <a:pt x="3492" y="503"/>
                      <a:pt x="3492" y="480"/>
                      <a:pt x="3470" y="457"/>
                    </a:cubicBezTo>
                    <a:cubicBezTo>
                      <a:pt x="3492" y="411"/>
                      <a:pt x="3492" y="388"/>
                      <a:pt x="3515" y="366"/>
                    </a:cubicBezTo>
                    <a:cubicBezTo>
                      <a:pt x="3515" y="320"/>
                      <a:pt x="3538" y="297"/>
                      <a:pt x="3538" y="274"/>
                    </a:cubicBezTo>
                    <a:cubicBezTo>
                      <a:pt x="3561" y="252"/>
                      <a:pt x="3561" y="206"/>
                      <a:pt x="3538" y="183"/>
                    </a:cubicBezTo>
                    <a:cubicBezTo>
                      <a:pt x="3538" y="137"/>
                      <a:pt x="3515" y="115"/>
                      <a:pt x="3470" y="92"/>
                    </a:cubicBezTo>
                    <a:cubicBezTo>
                      <a:pt x="3470" y="92"/>
                      <a:pt x="3447" y="69"/>
                      <a:pt x="3447" y="69"/>
                    </a:cubicBezTo>
                    <a:lnTo>
                      <a:pt x="3424" y="69"/>
                    </a:lnTo>
                    <a:cubicBezTo>
                      <a:pt x="3401" y="23"/>
                      <a:pt x="3378" y="0"/>
                      <a:pt x="3333" y="0"/>
                    </a:cubicBezTo>
                    <a:close/>
                  </a:path>
                </a:pathLst>
              </a:custGeom>
              <a:solidFill>
                <a:srgbClr val="FBB44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 name="Google Shape;8126;p34">
                <a:extLst>
                  <a:ext uri="{FF2B5EF4-FFF2-40B4-BE49-F238E27FC236}">
                    <a16:creationId xmlns:a16="http://schemas.microsoft.com/office/drawing/2014/main" id="{40B465A4-97D8-BCBD-A530-AA4D517834A0}"/>
                  </a:ext>
                </a:extLst>
              </p:cNvPr>
              <p:cNvSpPr/>
              <p:nvPr/>
            </p:nvSpPr>
            <p:spPr>
              <a:xfrm>
                <a:off x="2056725" y="1280550"/>
                <a:ext cx="91900" cy="33125"/>
              </a:xfrm>
              <a:custGeom>
                <a:avLst/>
                <a:gdLst/>
                <a:ahLst/>
                <a:cxnLst/>
                <a:rect l="l" t="t" r="r" b="b"/>
                <a:pathLst>
                  <a:path w="3676" h="1325" extrusionOk="0">
                    <a:moveTo>
                      <a:pt x="69" y="0"/>
                    </a:moveTo>
                    <a:cubicBezTo>
                      <a:pt x="46" y="0"/>
                      <a:pt x="46" y="23"/>
                      <a:pt x="23" y="23"/>
                    </a:cubicBezTo>
                    <a:cubicBezTo>
                      <a:pt x="0" y="46"/>
                      <a:pt x="0" y="92"/>
                      <a:pt x="23" y="115"/>
                    </a:cubicBezTo>
                    <a:cubicBezTo>
                      <a:pt x="69" y="183"/>
                      <a:pt x="114" y="229"/>
                      <a:pt x="183" y="297"/>
                    </a:cubicBezTo>
                    <a:cubicBezTo>
                      <a:pt x="229" y="366"/>
                      <a:pt x="274" y="411"/>
                      <a:pt x="320" y="480"/>
                    </a:cubicBezTo>
                    <a:cubicBezTo>
                      <a:pt x="388" y="525"/>
                      <a:pt x="457" y="594"/>
                      <a:pt x="525" y="640"/>
                    </a:cubicBezTo>
                    <a:cubicBezTo>
                      <a:pt x="594" y="685"/>
                      <a:pt x="662" y="731"/>
                      <a:pt x="708" y="776"/>
                    </a:cubicBezTo>
                    <a:cubicBezTo>
                      <a:pt x="776" y="822"/>
                      <a:pt x="845" y="868"/>
                      <a:pt x="913" y="913"/>
                    </a:cubicBezTo>
                    <a:cubicBezTo>
                      <a:pt x="982" y="959"/>
                      <a:pt x="1050" y="1005"/>
                      <a:pt x="1142" y="1050"/>
                    </a:cubicBezTo>
                    <a:cubicBezTo>
                      <a:pt x="1301" y="1119"/>
                      <a:pt x="1484" y="1187"/>
                      <a:pt x="1644" y="1233"/>
                    </a:cubicBezTo>
                    <a:cubicBezTo>
                      <a:pt x="1803" y="1256"/>
                      <a:pt x="1963" y="1279"/>
                      <a:pt x="2146" y="1301"/>
                    </a:cubicBezTo>
                    <a:cubicBezTo>
                      <a:pt x="2214" y="1301"/>
                      <a:pt x="2306" y="1324"/>
                      <a:pt x="2374" y="1324"/>
                    </a:cubicBezTo>
                    <a:cubicBezTo>
                      <a:pt x="2465" y="1324"/>
                      <a:pt x="2557" y="1324"/>
                      <a:pt x="2648" y="1301"/>
                    </a:cubicBezTo>
                    <a:cubicBezTo>
                      <a:pt x="2716" y="1301"/>
                      <a:pt x="2785" y="1279"/>
                      <a:pt x="2876" y="1279"/>
                    </a:cubicBezTo>
                    <a:cubicBezTo>
                      <a:pt x="2945" y="1256"/>
                      <a:pt x="3036" y="1233"/>
                      <a:pt x="3104" y="1210"/>
                    </a:cubicBezTo>
                    <a:cubicBezTo>
                      <a:pt x="3173" y="1210"/>
                      <a:pt x="3264" y="1187"/>
                      <a:pt x="3333" y="1164"/>
                    </a:cubicBezTo>
                    <a:cubicBezTo>
                      <a:pt x="3424" y="1142"/>
                      <a:pt x="3493" y="1142"/>
                      <a:pt x="3584" y="1096"/>
                    </a:cubicBezTo>
                    <a:cubicBezTo>
                      <a:pt x="3652" y="1073"/>
                      <a:pt x="3675" y="982"/>
                      <a:pt x="3675" y="913"/>
                    </a:cubicBezTo>
                    <a:cubicBezTo>
                      <a:pt x="3652" y="868"/>
                      <a:pt x="3629" y="845"/>
                      <a:pt x="3584" y="822"/>
                    </a:cubicBezTo>
                    <a:cubicBezTo>
                      <a:pt x="3561" y="799"/>
                      <a:pt x="3515" y="776"/>
                      <a:pt x="3470" y="776"/>
                    </a:cubicBezTo>
                    <a:cubicBezTo>
                      <a:pt x="3447" y="799"/>
                      <a:pt x="3401" y="799"/>
                      <a:pt x="3356" y="799"/>
                    </a:cubicBezTo>
                    <a:cubicBezTo>
                      <a:pt x="3310" y="822"/>
                      <a:pt x="3264" y="822"/>
                      <a:pt x="3219" y="845"/>
                    </a:cubicBezTo>
                    <a:cubicBezTo>
                      <a:pt x="3127" y="845"/>
                      <a:pt x="3059" y="868"/>
                      <a:pt x="2968" y="891"/>
                    </a:cubicBezTo>
                    <a:cubicBezTo>
                      <a:pt x="2876" y="913"/>
                      <a:pt x="2785" y="936"/>
                      <a:pt x="2694" y="959"/>
                    </a:cubicBezTo>
                    <a:cubicBezTo>
                      <a:pt x="2625" y="959"/>
                      <a:pt x="2557" y="982"/>
                      <a:pt x="2465" y="982"/>
                    </a:cubicBezTo>
                    <a:cubicBezTo>
                      <a:pt x="2351" y="982"/>
                      <a:pt x="2214" y="982"/>
                      <a:pt x="2100" y="959"/>
                    </a:cubicBezTo>
                    <a:cubicBezTo>
                      <a:pt x="2009" y="959"/>
                      <a:pt x="1940" y="936"/>
                      <a:pt x="1872" y="936"/>
                    </a:cubicBezTo>
                    <a:cubicBezTo>
                      <a:pt x="1826" y="936"/>
                      <a:pt x="1758" y="913"/>
                      <a:pt x="1712" y="913"/>
                    </a:cubicBezTo>
                    <a:cubicBezTo>
                      <a:pt x="1507" y="868"/>
                      <a:pt x="1301" y="799"/>
                      <a:pt x="1096" y="708"/>
                    </a:cubicBezTo>
                    <a:cubicBezTo>
                      <a:pt x="982" y="640"/>
                      <a:pt x="890" y="594"/>
                      <a:pt x="776" y="525"/>
                    </a:cubicBezTo>
                    <a:lnTo>
                      <a:pt x="776" y="525"/>
                    </a:lnTo>
                    <a:cubicBezTo>
                      <a:pt x="799" y="548"/>
                      <a:pt x="799" y="548"/>
                      <a:pt x="799" y="548"/>
                    </a:cubicBezTo>
                    <a:cubicBezTo>
                      <a:pt x="639" y="457"/>
                      <a:pt x="480" y="388"/>
                      <a:pt x="343" y="274"/>
                    </a:cubicBezTo>
                    <a:cubicBezTo>
                      <a:pt x="251" y="183"/>
                      <a:pt x="183" y="115"/>
                      <a:pt x="114" y="23"/>
                    </a:cubicBezTo>
                    <a:cubicBezTo>
                      <a:pt x="92" y="23"/>
                      <a:pt x="92" y="0"/>
                      <a:pt x="69" y="0"/>
                    </a:cubicBezTo>
                    <a:close/>
                  </a:path>
                </a:pathLst>
              </a:custGeom>
              <a:solidFill>
                <a:srgbClr val="FBB44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 name="Google Shape;8127;p34">
                <a:extLst>
                  <a:ext uri="{FF2B5EF4-FFF2-40B4-BE49-F238E27FC236}">
                    <a16:creationId xmlns:a16="http://schemas.microsoft.com/office/drawing/2014/main" id="{8343DB9A-E7AC-2F79-B89E-D1C0E2F2B2CE}"/>
                  </a:ext>
                </a:extLst>
              </p:cNvPr>
              <p:cNvSpPr/>
              <p:nvPr/>
            </p:nvSpPr>
            <p:spPr>
              <a:xfrm>
                <a:off x="2153725" y="1297100"/>
                <a:ext cx="3450" cy="3450"/>
              </a:xfrm>
              <a:custGeom>
                <a:avLst/>
                <a:gdLst/>
                <a:ahLst/>
                <a:cxnLst/>
                <a:rect l="l" t="t" r="r" b="b"/>
                <a:pathLst>
                  <a:path w="138" h="138" extrusionOk="0">
                    <a:moveTo>
                      <a:pt x="69" y="0"/>
                    </a:moveTo>
                    <a:cubicBezTo>
                      <a:pt x="46" y="0"/>
                      <a:pt x="1" y="23"/>
                      <a:pt x="1" y="46"/>
                    </a:cubicBezTo>
                    <a:cubicBezTo>
                      <a:pt x="1" y="92"/>
                      <a:pt x="23" y="137"/>
                      <a:pt x="69" y="137"/>
                    </a:cubicBezTo>
                    <a:cubicBezTo>
                      <a:pt x="115" y="137"/>
                      <a:pt x="138" y="114"/>
                      <a:pt x="138" y="69"/>
                    </a:cubicBezTo>
                    <a:cubicBezTo>
                      <a:pt x="138" y="23"/>
                      <a:pt x="115" y="0"/>
                      <a:pt x="69" y="0"/>
                    </a:cubicBezTo>
                    <a:close/>
                  </a:path>
                </a:pathLst>
              </a:custGeom>
              <a:solidFill>
                <a:srgbClr val="FBB44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 name="Google Shape;8128;p34">
                <a:extLst>
                  <a:ext uri="{FF2B5EF4-FFF2-40B4-BE49-F238E27FC236}">
                    <a16:creationId xmlns:a16="http://schemas.microsoft.com/office/drawing/2014/main" id="{A82B22FD-A691-0C61-0F2F-0DD803BC810C}"/>
                  </a:ext>
                </a:extLst>
              </p:cNvPr>
              <p:cNvSpPr/>
              <p:nvPr/>
            </p:nvSpPr>
            <p:spPr>
              <a:xfrm>
                <a:off x="2019050" y="1133325"/>
                <a:ext cx="153525" cy="187750"/>
              </a:xfrm>
              <a:custGeom>
                <a:avLst/>
                <a:gdLst/>
                <a:ahLst/>
                <a:cxnLst/>
                <a:rect l="l" t="t" r="r" b="b"/>
                <a:pathLst>
                  <a:path w="6141" h="7510" extrusionOk="0">
                    <a:moveTo>
                      <a:pt x="3493" y="183"/>
                    </a:moveTo>
                    <a:lnTo>
                      <a:pt x="3493" y="229"/>
                    </a:lnTo>
                    <a:cubicBezTo>
                      <a:pt x="3516" y="274"/>
                      <a:pt x="3516" y="297"/>
                      <a:pt x="3516" y="343"/>
                    </a:cubicBezTo>
                    <a:cubicBezTo>
                      <a:pt x="3539" y="434"/>
                      <a:pt x="3539" y="548"/>
                      <a:pt x="3516" y="640"/>
                    </a:cubicBezTo>
                    <a:cubicBezTo>
                      <a:pt x="3516" y="662"/>
                      <a:pt x="3516" y="708"/>
                      <a:pt x="3516" y="731"/>
                    </a:cubicBezTo>
                    <a:cubicBezTo>
                      <a:pt x="3310" y="754"/>
                      <a:pt x="3105" y="822"/>
                      <a:pt x="2900" y="891"/>
                    </a:cubicBezTo>
                    <a:cubicBezTo>
                      <a:pt x="2694" y="959"/>
                      <a:pt x="2512" y="1073"/>
                      <a:pt x="2306" y="1187"/>
                    </a:cubicBezTo>
                    <a:cubicBezTo>
                      <a:pt x="1918" y="1438"/>
                      <a:pt x="1576" y="1804"/>
                      <a:pt x="1325" y="2237"/>
                    </a:cubicBezTo>
                    <a:cubicBezTo>
                      <a:pt x="1096" y="2648"/>
                      <a:pt x="982" y="3128"/>
                      <a:pt x="959" y="3607"/>
                    </a:cubicBezTo>
                    <a:cubicBezTo>
                      <a:pt x="959" y="3835"/>
                      <a:pt x="982" y="4063"/>
                      <a:pt x="1028" y="4314"/>
                    </a:cubicBezTo>
                    <a:cubicBezTo>
                      <a:pt x="1074" y="4543"/>
                      <a:pt x="1142" y="4771"/>
                      <a:pt x="1256" y="4999"/>
                    </a:cubicBezTo>
                    <a:cubicBezTo>
                      <a:pt x="1439" y="5387"/>
                      <a:pt x="1713" y="5752"/>
                      <a:pt x="2078" y="6049"/>
                    </a:cubicBezTo>
                    <a:cubicBezTo>
                      <a:pt x="2443" y="6346"/>
                      <a:pt x="2854" y="6551"/>
                      <a:pt x="3310" y="6643"/>
                    </a:cubicBezTo>
                    <a:cubicBezTo>
                      <a:pt x="3516" y="6688"/>
                      <a:pt x="3744" y="6711"/>
                      <a:pt x="3972" y="6711"/>
                    </a:cubicBezTo>
                    <a:cubicBezTo>
                      <a:pt x="4543" y="6711"/>
                      <a:pt x="5091" y="6551"/>
                      <a:pt x="5570" y="6255"/>
                    </a:cubicBezTo>
                    <a:lnTo>
                      <a:pt x="5616" y="6232"/>
                    </a:lnTo>
                    <a:lnTo>
                      <a:pt x="5616" y="6209"/>
                    </a:lnTo>
                    <a:cubicBezTo>
                      <a:pt x="5661" y="6186"/>
                      <a:pt x="5707" y="6163"/>
                      <a:pt x="5753" y="6140"/>
                    </a:cubicBezTo>
                    <a:lnTo>
                      <a:pt x="5821" y="6072"/>
                    </a:lnTo>
                    <a:lnTo>
                      <a:pt x="5844" y="6095"/>
                    </a:lnTo>
                    <a:cubicBezTo>
                      <a:pt x="5867" y="6140"/>
                      <a:pt x="5867" y="6163"/>
                      <a:pt x="5890" y="6186"/>
                    </a:cubicBezTo>
                    <a:cubicBezTo>
                      <a:pt x="5913" y="6255"/>
                      <a:pt x="5935" y="6346"/>
                      <a:pt x="5935" y="6414"/>
                    </a:cubicBezTo>
                    <a:cubicBezTo>
                      <a:pt x="5958" y="6483"/>
                      <a:pt x="5958" y="6529"/>
                      <a:pt x="5958" y="6574"/>
                    </a:cubicBezTo>
                    <a:lnTo>
                      <a:pt x="5935" y="6597"/>
                    </a:lnTo>
                    <a:cubicBezTo>
                      <a:pt x="5684" y="6780"/>
                      <a:pt x="5433" y="6917"/>
                      <a:pt x="5159" y="7031"/>
                    </a:cubicBezTo>
                    <a:cubicBezTo>
                      <a:pt x="4863" y="7168"/>
                      <a:pt x="4566" y="7236"/>
                      <a:pt x="4246" y="7282"/>
                    </a:cubicBezTo>
                    <a:cubicBezTo>
                      <a:pt x="4087" y="7305"/>
                      <a:pt x="3927" y="7327"/>
                      <a:pt x="3790" y="7327"/>
                    </a:cubicBezTo>
                    <a:cubicBezTo>
                      <a:pt x="3607" y="7327"/>
                      <a:pt x="3470" y="7305"/>
                      <a:pt x="3310" y="7282"/>
                    </a:cubicBezTo>
                    <a:cubicBezTo>
                      <a:pt x="3014" y="7236"/>
                      <a:pt x="2694" y="7168"/>
                      <a:pt x="2397" y="7031"/>
                    </a:cubicBezTo>
                    <a:cubicBezTo>
                      <a:pt x="2124" y="6917"/>
                      <a:pt x="1850" y="6757"/>
                      <a:pt x="1621" y="6597"/>
                    </a:cubicBezTo>
                    <a:lnTo>
                      <a:pt x="1599" y="6574"/>
                    </a:lnTo>
                    <a:cubicBezTo>
                      <a:pt x="1370" y="6392"/>
                      <a:pt x="1142" y="6163"/>
                      <a:pt x="959" y="5935"/>
                    </a:cubicBezTo>
                    <a:lnTo>
                      <a:pt x="937" y="5912"/>
                    </a:lnTo>
                    <a:cubicBezTo>
                      <a:pt x="754" y="5684"/>
                      <a:pt x="617" y="5410"/>
                      <a:pt x="480" y="5136"/>
                    </a:cubicBezTo>
                    <a:cubicBezTo>
                      <a:pt x="366" y="4839"/>
                      <a:pt x="298" y="4520"/>
                      <a:pt x="252" y="4223"/>
                    </a:cubicBezTo>
                    <a:cubicBezTo>
                      <a:pt x="206" y="3904"/>
                      <a:pt x="206" y="3607"/>
                      <a:pt x="252" y="3287"/>
                    </a:cubicBezTo>
                    <a:cubicBezTo>
                      <a:pt x="275" y="2991"/>
                      <a:pt x="366" y="2671"/>
                      <a:pt x="480" y="2374"/>
                    </a:cubicBezTo>
                    <a:lnTo>
                      <a:pt x="503" y="2374"/>
                    </a:lnTo>
                    <a:cubicBezTo>
                      <a:pt x="617" y="2078"/>
                      <a:pt x="777" y="1826"/>
                      <a:pt x="959" y="1575"/>
                    </a:cubicBezTo>
                    <a:cubicBezTo>
                      <a:pt x="1142" y="1324"/>
                      <a:pt x="1370" y="1096"/>
                      <a:pt x="1621" y="913"/>
                    </a:cubicBezTo>
                    <a:cubicBezTo>
                      <a:pt x="1850" y="731"/>
                      <a:pt x="2124" y="594"/>
                      <a:pt x="2397" y="457"/>
                    </a:cubicBezTo>
                    <a:cubicBezTo>
                      <a:pt x="2694" y="343"/>
                      <a:pt x="2991" y="252"/>
                      <a:pt x="3288" y="206"/>
                    </a:cubicBezTo>
                    <a:cubicBezTo>
                      <a:pt x="3356" y="206"/>
                      <a:pt x="3425" y="206"/>
                      <a:pt x="3493" y="183"/>
                    </a:cubicBezTo>
                    <a:close/>
                    <a:moveTo>
                      <a:pt x="3562" y="0"/>
                    </a:moveTo>
                    <a:cubicBezTo>
                      <a:pt x="3310" y="23"/>
                      <a:pt x="3059" y="69"/>
                      <a:pt x="2831" y="115"/>
                    </a:cubicBezTo>
                    <a:cubicBezTo>
                      <a:pt x="2603" y="183"/>
                      <a:pt x="2352" y="274"/>
                      <a:pt x="2124" y="389"/>
                    </a:cubicBezTo>
                    <a:cubicBezTo>
                      <a:pt x="1690" y="594"/>
                      <a:pt x="1302" y="891"/>
                      <a:pt x="982" y="1256"/>
                    </a:cubicBezTo>
                    <a:cubicBezTo>
                      <a:pt x="663" y="1621"/>
                      <a:pt x="412" y="2032"/>
                      <a:pt x="252" y="2511"/>
                    </a:cubicBezTo>
                    <a:cubicBezTo>
                      <a:pt x="69" y="2968"/>
                      <a:pt x="1" y="3493"/>
                      <a:pt x="46" y="4018"/>
                    </a:cubicBezTo>
                    <a:cubicBezTo>
                      <a:pt x="46" y="4269"/>
                      <a:pt x="92" y="4497"/>
                      <a:pt x="161" y="4748"/>
                    </a:cubicBezTo>
                    <a:cubicBezTo>
                      <a:pt x="229" y="4976"/>
                      <a:pt x="320" y="5205"/>
                      <a:pt x="434" y="5433"/>
                    </a:cubicBezTo>
                    <a:cubicBezTo>
                      <a:pt x="640" y="5867"/>
                      <a:pt x="937" y="6255"/>
                      <a:pt x="1325" y="6574"/>
                    </a:cubicBezTo>
                    <a:cubicBezTo>
                      <a:pt x="1690" y="6894"/>
                      <a:pt x="2101" y="7145"/>
                      <a:pt x="2580" y="7305"/>
                    </a:cubicBezTo>
                    <a:cubicBezTo>
                      <a:pt x="2945" y="7442"/>
                      <a:pt x="3356" y="7510"/>
                      <a:pt x="3790" y="7510"/>
                    </a:cubicBezTo>
                    <a:cubicBezTo>
                      <a:pt x="3881" y="7510"/>
                      <a:pt x="3995" y="7510"/>
                      <a:pt x="4109" y="7487"/>
                    </a:cubicBezTo>
                    <a:cubicBezTo>
                      <a:pt x="4794" y="7419"/>
                      <a:pt x="5456" y="7190"/>
                      <a:pt x="6004" y="6780"/>
                    </a:cubicBezTo>
                    <a:lnTo>
                      <a:pt x="6027" y="6757"/>
                    </a:lnTo>
                    <a:lnTo>
                      <a:pt x="6049" y="6734"/>
                    </a:lnTo>
                    <a:cubicBezTo>
                      <a:pt x="6095" y="6711"/>
                      <a:pt x="6095" y="6688"/>
                      <a:pt x="6118" y="6665"/>
                    </a:cubicBezTo>
                    <a:cubicBezTo>
                      <a:pt x="6118" y="6665"/>
                      <a:pt x="6118" y="6665"/>
                      <a:pt x="6118" y="6643"/>
                    </a:cubicBezTo>
                    <a:cubicBezTo>
                      <a:pt x="6141" y="6643"/>
                      <a:pt x="6141" y="6620"/>
                      <a:pt x="6141" y="6574"/>
                    </a:cubicBezTo>
                    <a:cubicBezTo>
                      <a:pt x="6141" y="6460"/>
                      <a:pt x="6118" y="6346"/>
                      <a:pt x="6095" y="6232"/>
                    </a:cubicBezTo>
                    <a:cubicBezTo>
                      <a:pt x="6072" y="6118"/>
                      <a:pt x="6004" y="6004"/>
                      <a:pt x="5913" y="5889"/>
                    </a:cubicBezTo>
                    <a:cubicBezTo>
                      <a:pt x="5890" y="5889"/>
                      <a:pt x="5867" y="5867"/>
                      <a:pt x="5844" y="5867"/>
                    </a:cubicBezTo>
                    <a:lnTo>
                      <a:pt x="5821" y="5867"/>
                    </a:lnTo>
                    <a:cubicBezTo>
                      <a:pt x="5798" y="5867"/>
                      <a:pt x="5776" y="5889"/>
                      <a:pt x="5753" y="5889"/>
                    </a:cubicBezTo>
                    <a:cubicBezTo>
                      <a:pt x="5730" y="5912"/>
                      <a:pt x="5730" y="5912"/>
                      <a:pt x="5707" y="5935"/>
                    </a:cubicBezTo>
                    <a:lnTo>
                      <a:pt x="5661" y="5958"/>
                    </a:lnTo>
                    <a:cubicBezTo>
                      <a:pt x="5616" y="6004"/>
                      <a:pt x="5570" y="6026"/>
                      <a:pt x="5525" y="6072"/>
                    </a:cubicBezTo>
                    <a:lnTo>
                      <a:pt x="5502" y="6095"/>
                    </a:lnTo>
                    <a:cubicBezTo>
                      <a:pt x="5342" y="6186"/>
                      <a:pt x="5205" y="6255"/>
                      <a:pt x="5068" y="6300"/>
                    </a:cubicBezTo>
                    <a:cubicBezTo>
                      <a:pt x="4840" y="6414"/>
                      <a:pt x="4611" y="6460"/>
                      <a:pt x="4360" y="6506"/>
                    </a:cubicBezTo>
                    <a:cubicBezTo>
                      <a:pt x="4246" y="6529"/>
                      <a:pt x="4109" y="6529"/>
                      <a:pt x="3972" y="6529"/>
                    </a:cubicBezTo>
                    <a:cubicBezTo>
                      <a:pt x="3835" y="6529"/>
                      <a:pt x="3721" y="6529"/>
                      <a:pt x="3584" y="6506"/>
                    </a:cubicBezTo>
                    <a:cubicBezTo>
                      <a:pt x="3356" y="6460"/>
                      <a:pt x="3105" y="6414"/>
                      <a:pt x="2877" y="6323"/>
                    </a:cubicBezTo>
                    <a:lnTo>
                      <a:pt x="2877" y="6300"/>
                    </a:lnTo>
                    <a:cubicBezTo>
                      <a:pt x="2649" y="6209"/>
                      <a:pt x="2443" y="6095"/>
                      <a:pt x="2260" y="5958"/>
                    </a:cubicBezTo>
                    <a:cubicBezTo>
                      <a:pt x="2055" y="5798"/>
                      <a:pt x="1872" y="5615"/>
                      <a:pt x="1736" y="5433"/>
                    </a:cubicBezTo>
                    <a:cubicBezTo>
                      <a:pt x="1599" y="5250"/>
                      <a:pt x="1462" y="5045"/>
                      <a:pt x="1370" y="4817"/>
                    </a:cubicBezTo>
                    <a:cubicBezTo>
                      <a:pt x="1279" y="4566"/>
                      <a:pt x="1211" y="4314"/>
                      <a:pt x="1165" y="4086"/>
                    </a:cubicBezTo>
                    <a:cubicBezTo>
                      <a:pt x="1142" y="3812"/>
                      <a:pt x="1142" y="3561"/>
                      <a:pt x="1165" y="3310"/>
                    </a:cubicBezTo>
                    <a:cubicBezTo>
                      <a:pt x="1211" y="3082"/>
                      <a:pt x="1256" y="2854"/>
                      <a:pt x="1347" y="2625"/>
                    </a:cubicBezTo>
                    <a:lnTo>
                      <a:pt x="1370" y="2603"/>
                    </a:lnTo>
                    <a:cubicBezTo>
                      <a:pt x="1462" y="2374"/>
                      <a:pt x="1599" y="2169"/>
                      <a:pt x="1736" y="1986"/>
                    </a:cubicBezTo>
                    <a:cubicBezTo>
                      <a:pt x="1895" y="1781"/>
                      <a:pt x="2055" y="1621"/>
                      <a:pt x="2238" y="1461"/>
                    </a:cubicBezTo>
                    <a:cubicBezTo>
                      <a:pt x="2443" y="1324"/>
                      <a:pt x="2649" y="1187"/>
                      <a:pt x="2877" y="1096"/>
                    </a:cubicBezTo>
                    <a:cubicBezTo>
                      <a:pt x="3105" y="1005"/>
                      <a:pt x="3356" y="936"/>
                      <a:pt x="3584" y="913"/>
                    </a:cubicBezTo>
                    <a:cubicBezTo>
                      <a:pt x="3607" y="891"/>
                      <a:pt x="3630" y="891"/>
                      <a:pt x="3653" y="868"/>
                    </a:cubicBezTo>
                    <a:cubicBezTo>
                      <a:pt x="3653" y="845"/>
                      <a:pt x="3676" y="845"/>
                      <a:pt x="3676" y="822"/>
                    </a:cubicBezTo>
                    <a:cubicBezTo>
                      <a:pt x="3698" y="708"/>
                      <a:pt x="3721" y="594"/>
                      <a:pt x="3721" y="480"/>
                    </a:cubicBezTo>
                    <a:cubicBezTo>
                      <a:pt x="3721" y="343"/>
                      <a:pt x="3698" y="229"/>
                      <a:pt x="3653" y="115"/>
                    </a:cubicBezTo>
                    <a:cubicBezTo>
                      <a:pt x="3653" y="92"/>
                      <a:pt x="3653" y="69"/>
                      <a:pt x="3630" y="69"/>
                    </a:cubicBezTo>
                    <a:cubicBezTo>
                      <a:pt x="3630" y="23"/>
                      <a:pt x="3584" y="0"/>
                      <a:pt x="3562" y="0"/>
                    </a:cubicBezTo>
                    <a:close/>
                  </a:path>
                </a:pathLst>
              </a:custGeom>
              <a:solidFill>
                <a:srgbClr val="0459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12" name="Google Shape;8129;p34">
              <a:extLst>
                <a:ext uri="{FF2B5EF4-FFF2-40B4-BE49-F238E27FC236}">
                  <a16:creationId xmlns:a16="http://schemas.microsoft.com/office/drawing/2014/main" id="{96C6A61E-0DA3-539E-DC9B-72BFFAF364E0}"/>
                </a:ext>
              </a:extLst>
            </p:cNvPr>
            <p:cNvGrpSpPr/>
            <p:nvPr/>
          </p:nvGrpSpPr>
          <p:grpSpPr>
            <a:xfrm rot="-1127918">
              <a:off x="4955500" y="1113888"/>
              <a:ext cx="465086" cy="510640"/>
              <a:chOff x="818450" y="719950"/>
              <a:chExt cx="162075" cy="177950"/>
            </a:xfrm>
          </p:grpSpPr>
          <p:sp>
            <p:nvSpPr>
              <p:cNvPr id="19" name="Google Shape;8130;p34">
                <a:extLst>
                  <a:ext uri="{FF2B5EF4-FFF2-40B4-BE49-F238E27FC236}">
                    <a16:creationId xmlns:a16="http://schemas.microsoft.com/office/drawing/2014/main" id="{5AC3ADD6-2B0B-F0A6-0BAA-8A8E3567A2ED}"/>
                  </a:ext>
                </a:extLst>
              </p:cNvPr>
              <p:cNvSpPr/>
              <p:nvPr/>
            </p:nvSpPr>
            <p:spPr>
              <a:xfrm>
                <a:off x="917175" y="719950"/>
                <a:ext cx="63350" cy="82425"/>
              </a:xfrm>
              <a:custGeom>
                <a:avLst/>
                <a:gdLst/>
                <a:ahLst/>
                <a:cxnLst/>
                <a:rect l="l" t="t" r="r" b="b"/>
                <a:pathLst>
                  <a:path w="2534" h="3297" extrusionOk="0">
                    <a:moveTo>
                      <a:pt x="459" y="1"/>
                    </a:moveTo>
                    <a:cubicBezTo>
                      <a:pt x="401" y="1"/>
                      <a:pt x="332" y="17"/>
                      <a:pt x="251" y="33"/>
                    </a:cubicBezTo>
                    <a:cubicBezTo>
                      <a:pt x="206" y="56"/>
                      <a:pt x="137" y="78"/>
                      <a:pt x="91" y="124"/>
                    </a:cubicBezTo>
                    <a:cubicBezTo>
                      <a:pt x="91" y="124"/>
                      <a:pt x="91" y="147"/>
                      <a:pt x="69" y="147"/>
                    </a:cubicBezTo>
                    <a:cubicBezTo>
                      <a:pt x="46" y="193"/>
                      <a:pt x="0" y="261"/>
                      <a:pt x="0" y="330"/>
                    </a:cubicBezTo>
                    <a:cubicBezTo>
                      <a:pt x="0" y="398"/>
                      <a:pt x="23" y="489"/>
                      <a:pt x="23" y="558"/>
                    </a:cubicBezTo>
                    <a:cubicBezTo>
                      <a:pt x="46" y="626"/>
                      <a:pt x="91" y="695"/>
                      <a:pt x="137" y="786"/>
                    </a:cubicBezTo>
                    <a:cubicBezTo>
                      <a:pt x="251" y="991"/>
                      <a:pt x="388" y="1174"/>
                      <a:pt x="502" y="1334"/>
                    </a:cubicBezTo>
                    <a:cubicBezTo>
                      <a:pt x="662" y="1516"/>
                      <a:pt x="822" y="1722"/>
                      <a:pt x="1027" y="1950"/>
                    </a:cubicBezTo>
                    <a:cubicBezTo>
                      <a:pt x="1187" y="2110"/>
                      <a:pt x="1370" y="2293"/>
                      <a:pt x="1598" y="2521"/>
                    </a:cubicBezTo>
                    <a:cubicBezTo>
                      <a:pt x="1758" y="2681"/>
                      <a:pt x="1917" y="2817"/>
                      <a:pt x="2077" y="2977"/>
                    </a:cubicBezTo>
                    <a:lnTo>
                      <a:pt x="2146" y="3046"/>
                    </a:lnTo>
                    <a:cubicBezTo>
                      <a:pt x="2191" y="3091"/>
                      <a:pt x="2260" y="3160"/>
                      <a:pt x="2328" y="3206"/>
                    </a:cubicBezTo>
                    <a:lnTo>
                      <a:pt x="2328" y="3228"/>
                    </a:lnTo>
                    <a:cubicBezTo>
                      <a:pt x="2351" y="3274"/>
                      <a:pt x="2397" y="3297"/>
                      <a:pt x="2442" y="3297"/>
                    </a:cubicBezTo>
                    <a:lnTo>
                      <a:pt x="2465" y="3297"/>
                    </a:lnTo>
                    <a:cubicBezTo>
                      <a:pt x="2465" y="3297"/>
                      <a:pt x="2488" y="3274"/>
                      <a:pt x="2511" y="3274"/>
                    </a:cubicBezTo>
                    <a:cubicBezTo>
                      <a:pt x="2534" y="3251"/>
                      <a:pt x="2534" y="3228"/>
                      <a:pt x="2534" y="3183"/>
                    </a:cubicBezTo>
                    <a:cubicBezTo>
                      <a:pt x="2534" y="3160"/>
                      <a:pt x="2511" y="3160"/>
                      <a:pt x="2488" y="3137"/>
                    </a:cubicBezTo>
                    <a:lnTo>
                      <a:pt x="2488" y="3114"/>
                    </a:lnTo>
                    <a:cubicBezTo>
                      <a:pt x="2283" y="2544"/>
                      <a:pt x="2077" y="2064"/>
                      <a:pt x="1872" y="1608"/>
                    </a:cubicBezTo>
                    <a:cubicBezTo>
                      <a:pt x="1712" y="1243"/>
                      <a:pt x="1552" y="969"/>
                      <a:pt x="1392" y="718"/>
                    </a:cubicBezTo>
                    <a:cubicBezTo>
                      <a:pt x="1301" y="581"/>
                      <a:pt x="1210" y="466"/>
                      <a:pt x="1119" y="375"/>
                    </a:cubicBezTo>
                    <a:cubicBezTo>
                      <a:pt x="1027" y="261"/>
                      <a:pt x="936" y="170"/>
                      <a:pt x="845" y="124"/>
                    </a:cubicBezTo>
                    <a:cubicBezTo>
                      <a:pt x="731" y="56"/>
                      <a:pt x="639" y="10"/>
                      <a:pt x="525" y="10"/>
                    </a:cubicBezTo>
                    <a:cubicBezTo>
                      <a:pt x="505" y="3"/>
                      <a:pt x="483" y="1"/>
                      <a:pt x="459" y="1"/>
                    </a:cubicBezTo>
                    <a:close/>
                  </a:path>
                </a:pathLst>
              </a:custGeom>
              <a:solidFill>
                <a:srgbClr val="DB3B44"/>
              </a:solidFill>
              <a:ln w="9525" cap="flat" cmpd="sng">
                <a:solidFill>
                  <a:srgbClr val="04596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 name="Google Shape;8131;p34">
                <a:extLst>
                  <a:ext uri="{FF2B5EF4-FFF2-40B4-BE49-F238E27FC236}">
                    <a16:creationId xmlns:a16="http://schemas.microsoft.com/office/drawing/2014/main" id="{2415D4FA-EB70-E9D7-2A21-60185EF88B61}"/>
                  </a:ext>
                </a:extLst>
              </p:cNvPr>
              <p:cNvSpPr/>
              <p:nvPr/>
            </p:nvSpPr>
            <p:spPr>
              <a:xfrm>
                <a:off x="818450" y="783525"/>
                <a:ext cx="125000" cy="45675"/>
              </a:xfrm>
              <a:custGeom>
                <a:avLst/>
                <a:gdLst/>
                <a:ahLst/>
                <a:cxnLst/>
                <a:rect l="l" t="t" r="r" b="b"/>
                <a:pathLst>
                  <a:path w="5000" h="1827" extrusionOk="0">
                    <a:moveTo>
                      <a:pt x="434" y="1"/>
                    </a:moveTo>
                    <a:cubicBezTo>
                      <a:pt x="343" y="23"/>
                      <a:pt x="251" y="46"/>
                      <a:pt x="183" y="92"/>
                    </a:cubicBezTo>
                    <a:cubicBezTo>
                      <a:pt x="160" y="92"/>
                      <a:pt x="160" y="115"/>
                      <a:pt x="137" y="138"/>
                    </a:cubicBezTo>
                    <a:cubicBezTo>
                      <a:pt x="92" y="160"/>
                      <a:pt x="69" y="206"/>
                      <a:pt x="46" y="252"/>
                    </a:cubicBezTo>
                    <a:cubicBezTo>
                      <a:pt x="23" y="320"/>
                      <a:pt x="0" y="411"/>
                      <a:pt x="0" y="526"/>
                    </a:cubicBezTo>
                    <a:cubicBezTo>
                      <a:pt x="23" y="617"/>
                      <a:pt x="46" y="708"/>
                      <a:pt x="92" y="799"/>
                    </a:cubicBezTo>
                    <a:cubicBezTo>
                      <a:pt x="160" y="959"/>
                      <a:pt x="320" y="1119"/>
                      <a:pt x="548" y="1233"/>
                    </a:cubicBezTo>
                    <a:cubicBezTo>
                      <a:pt x="799" y="1393"/>
                      <a:pt x="1096" y="1461"/>
                      <a:pt x="1324" y="1530"/>
                    </a:cubicBezTo>
                    <a:cubicBezTo>
                      <a:pt x="1575" y="1598"/>
                      <a:pt x="1872" y="1644"/>
                      <a:pt x="2237" y="1690"/>
                    </a:cubicBezTo>
                    <a:cubicBezTo>
                      <a:pt x="2534" y="1735"/>
                      <a:pt x="2854" y="1758"/>
                      <a:pt x="3219" y="1781"/>
                    </a:cubicBezTo>
                    <a:cubicBezTo>
                      <a:pt x="3515" y="1804"/>
                      <a:pt x="3835" y="1804"/>
                      <a:pt x="4223" y="1804"/>
                    </a:cubicBezTo>
                    <a:lnTo>
                      <a:pt x="4428" y="1804"/>
                    </a:lnTo>
                    <a:cubicBezTo>
                      <a:pt x="4588" y="1827"/>
                      <a:pt x="4748" y="1827"/>
                      <a:pt x="4885" y="1827"/>
                    </a:cubicBezTo>
                    <a:cubicBezTo>
                      <a:pt x="4908" y="1827"/>
                      <a:pt x="4953" y="1827"/>
                      <a:pt x="4976" y="1804"/>
                    </a:cubicBezTo>
                    <a:cubicBezTo>
                      <a:pt x="4976" y="1804"/>
                      <a:pt x="4976" y="1781"/>
                      <a:pt x="4976" y="1781"/>
                    </a:cubicBezTo>
                    <a:cubicBezTo>
                      <a:pt x="4999" y="1735"/>
                      <a:pt x="4976" y="1667"/>
                      <a:pt x="4931" y="1667"/>
                    </a:cubicBezTo>
                    <a:cubicBezTo>
                      <a:pt x="4931" y="1644"/>
                      <a:pt x="4931" y="1644"/>
                      <a:pt x="4931" y="1644"/>
                    </a:cubicBezTo>
                    <a:cubicBezTo>
                      <a:pt x="4657" y="1553"/>
                      <a:pt x="4406" y="1439"/>
                      <a:pt x="4155" y="1347"/>
                    </a:cubicBezTo>
                    <a:cubicBezTo>
                      <a:pt x="4040" y="1302"/>
                      <a:pt x="3949" y="1256"/>
                      <a:pt x="3835" y="1188"/>
                    </a:cubicBezTo>
                    <a:cubicBezTo>
                      <a:pt x="3744" y="1165"/>
                      <a:pt x="3652" y="1119"/>
                      <a:pt x="3584" y="1073"/>
                    </a:cubicBezTo>
                    <a:lnTo>
                      <a:pt x="3333" y="959"/>
                    </a:lnTo>
                    <a:cubicBezTo>
                      <a:pt x="2899" y="731"/>
                      <a:pt x="2374" y="480"/>
                      <a:pt x="1804" y="274"/>
                    </a:cubicBezTo>
                    <a:cubicBezTo>
                      <a:pt x="1530" y="183"/>
                      <a:pt x="1279" y="92"/>
                      <a:pt x="1050" y="46"/>
                    </a:cubicBezTo>
                    <a:cubicBezTo>
                      <a:pt x="913" y="23"/>
                      <a:pt x="822" y="1"/>
                      <a:pt x="708" y="1"/>
                    </a:cubicBezTo>
                    <a:close/>
                  </a:path>
                </a:pathLst>
              </a:custGeom>
              <a:solidFill>
                <a:srgbClr val="DB3B44"/>
              </a:solidFill>
              <a:ln w="9525" cap="flat" cmpd="sng">
                <a:solidFill>
                  <a:srgbClr val="04596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 name="Google Shape;8132;p34">
                <a:extLst>
                  <a:ext uri="{FF2B5EF4-FFF2-40B4-BE49-F238E27FC236}">
                    <a16:creationId xmlns:a16="http://schemas.microsoft.com/office/drawing/2014/main" id="{2FBABAB0-368B-3B25-52C4-10559FABF9DE}"/>
                  </a:ext>
                </a:extLst>
              </p:cNvPr>
              <p:cNvSpPr/>
              <p:nvPr/>
            </p:nvSpPr>
            <p:spPr>
              <a:xfrm>
                <a:off x="869800" y="871675"/>
                <a:ext cx="85625" cy="26225"/>
              </a:xfrm>
              <a:custGeom>
                <a:avLst/>
                <a:gdLst/>
                <a:ahLst/>
                <a:cxnLst/>
                <a:rect l="l" t="t" r="r" b="b"/>
                <a:pathLst>
                  <a:path w="3425" h="1049" extrusionOk="0">
                    <a:moveTo>
                      <a:pt x="1109" y="0"/>
                    </a:moveTo>
                    <a:cubicBezTo>
                      <a:pt x="1029" y="0"/>
                      <a:pt x="949" y="4"/>
                      <a:pt x="868" y="13"/>
                    </a:cubicBezTo>
                    <a:cubicBezTo>
                      <a:pt x="685" y="35"/>
                      <a:pt x="503" y="104"/>
                      <a:pt x="297" y="195"/>
                    </a:cubicBezTo>
                    <a:cubicBezTo>
                      <a:pt x="229" y="218"/>
                      <a:pt x="183" y="264"/>
                      <a:pt x="115" y="286"/>
                    </a:cubicBezTo>
                    <a:cubicBezTo>
                      <a:pt x="115" y="309"/>
                      <a:pt x="92" y="309"/>
                      <a:pt x="92" y="332"/>
                    </a:cubicBezTo>
                    <a:cubicBezTo>
                      <a:pt x="46" y="355"/>
                      <a:pt x="23" y="378"/>
                      <a:pt x="23" y="423"/>
                    </a:cubicBezTo>
                    <a:cubicBezTo>
                      <a:pt x="1" y="469"/>
                      <a:pt x="1" y="515"/>
                      <a:pt x="23" y="560"/>
                    </a:cubicBezTo>
                    <a:cubicBezTo>
                      <a:pt x="23" y="629"/>
                      <a:pt x="69" y="652"/>
                      <a:pt x="115" y="697"/>
                    </a:cubicBezTo>
                    <a:cubicBezTo>
                      <a:pt x="160" y="720"/>
                      <a:pt x="206" y="766"/>
                      <a:pt x="252" y="789"/>
                    </a:cubicBezTo>
                    <a:cubicBezTo>
                      <a:pt x="343" y="834"/>
                      <a:pt x="411" y="857"/>
                      <a:pt x="503" y="903"/>
                    </a:cubicBezTo>
                    <a:cubicBezTo>
                      <a:pt x="594" y="926"/>
                      <a:pt x="708" y="971"/>
                      <a:pt x="822" y="994"/>
                    </a:cubicBezTo>
                    <a:cubicBezTo>
                      <a:pt x="936" y="1017"/>
                      <a:pt x="1028" y="1040"/>
                      <a:pt x="1165" y="1040"/>
                    </a:cubicBezTo>
                    <a:cubicBezTo>
                      <a:pt x="1226" y="1046"/>
                      <a:pt x="1289" y="1049"/>
                      <a:pt x="1353" y="1049"/>
                    </a:cubicBezTo>
                    <a:cubicBezTo>
                      <a:pt x="1529" y="1049"/>
                      <a:pt x="1717" y="1027"/>
                      <a:pt x="1918" y="994"/>
                    </a:cubicBezTo>
                    <a:cubicBezTo>
                      <a:pt x="2192" y="971"/>
                      <a:pt x="2443" y="903"/>
                      <a:pt x="2648" y="834"/>
                    </a:cubicBezTo>
                    <a:cubicBezTo>
                      <a:pt x="2854" y="789"/>
                      <a:pt x="3082" y="720"/>
                      <a:pt x="3265" y="652"/>
                    </a:cubicBezTo>
                    <a:lnTo>
                      <a:pt x="3356" y="629"/>
                    </a:lnTo>
                    <a:cubicBezTo>
                      <a:pt x="3379" y="606"/>
                      <a:pt x="3379" y="606"/>
                      <a:pt x="3379" y="606"/>
                    </a:cubicBezTo>
                    <a:cubicBezTo>
                      <a:pt x="3402" y="583"/>
                      <a:pt x="3424" y="537"/>
                      <a:pt x="3402" y="492"/>
                    </a:cubicBezTo>
                    <a:cubicBezTo>
                      <a:pt x="3402" y="469"/>
                      <a:pt x="3356" y="446"/>
                      <a:pt x="3310" y="446"/>
                    </a:cubicBezTo>
                    <a:cubicBezTo>
                      <a:pt x="3310" y="423"/>
                      <a:pt x="3287" y="423"/>
                      <a:pt x="3242" y="401"/>
                    </a:cubicBezTo>
                    <a:cubicBezTo>
                      <a:pt x="3014" y="355"/>
                      <a:pt x="2785" y="309"/>
                      <a:pt x="2557" y="241"/>
                    </a:cubicBezTo>
                    <a:cubicBezTo>
                      <a:pt x="2397" y="195"/>
                      <a:pt x="2237" y="172"/>
                      <a:pt x="2078" y="127"/>
                    </a:cubicBezTo>
                    <a:cubicBezTo>
                      <a:pt x="1781" y="71"/>
                      <a:pt x="1454" y="0"/>
                      <a:pt x="1109" y="0"/>
                    </a:cubicBezTo>
                    <a:close/>
                  </a:path>
                </a:pathLst>
              </a:custGeom>
              <a:solidFill>
                <a:srgbClr val="DB3B44"/>
              </a:solidFill>
              <a:ln w="9525" cap="flat" cmpd="sng">
                <a:solidFill>
                  <a:srgbClr val="04596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13" name="Google Shape;8133;p34">
              <a:extLst>
                <a:ext uri="{FF2B5EF4-FFF2-40B4-BE49-F238E27FC236}">
                  <a16:creationId xmlns:a16="http://schemas.microsoft.com/office/drawing/2014/main" id="{F32353BE-BC3F-6EF8-7A65-D6ACF4C3C472}"/>
                </a:ext>
              </a:extLst>
            </p:cNvPr>
            <p:cNvGrpSpPr/>
            <p:nvPr/>
          </p:nvGrpSpPr>
          <p:grpSpPr>
            <a:xfrm rot="3844975">
              <a:off x="6292410" y="3020987"/>
              <a:ext cx="329648" cy="423846"/>
              <a:chOff x="3526675" y="707075"/>
              <a:chExt cx="187750" cy="241400"/>
            </a:xfrm>
          </p:grpSpPr>
          <p:sp>
            <p:nvSpPr>
              <p:cNvPr id="16" name="Google Shape;8134;p34">
                <a:extLst>
                  <a:ext uri="{FF2B5EF4-FFF2-40B4-BE49-F238E27FC236}">
                    <a16:creationId xmlns:a16="http://schemas.microsoft.com/office/drawing/2014/main" id="{DAD2C9A9-3187-F8A8-4C50-A40F35948CEA}"/>
                  </a:ext>
                </a:extLst>
              </p:cNvPr>
              <p:cNvSpPr/>
              <p:nvPr/>
            </p:nvSpPr>
            <p:spPr>
              <a:xfrm>
                <a:off x="3633950" y="834325"/>
                <a:ext cx="80475" cy="92450"/>
              </a:xfrm>
              <a:custGeom>
                <a:avLst/>
                <a:gdLst/>
                <a:ahLst/>
                <a:cxnLst/>
                <a:rect l="l" t="t" r="r" b="b"/>
                <a:pathLst>
                  <a:path w="3219" h="3698" extrusionOk="0">
                    <a:moveTo>
                      <a:pt x="2648" y="0"/>
                    </a:moveTo>
                    <a:cubicBezTo>
                      <a:pt x="2557" y="0"/>
                      <a:pt x="2443" y="23"/>
                      <a:pt x="2306" y="69"/>
                    </a:cubicBezTo>
                    <a:cubicBezTo>
                      <a:pt x="2169" y="114"/>
                      <a:pt x="2032" y="183"/>
                      <a:pt x="1895" y="274"/>
                    </a:cubicBezTo>
                    <a:cubicBezTo>
                      <a:pt x="1781" y="342"/>
                      <a:pt x="1667" y="457"/>
                      <a:pt x="1553" y="593"/>
                    </a:cubicBezTo>
                    <a:cubicBezTo>
                      <a:pt x="1438" y="685"/>
                      <a:pt x="1347" y="822"/>
                      <a:pt x="1233" y="982"/>
                    </a:cubicBezTo>
                    <a:cubicBezTo>
                      <a:pt x="1028" y="1301"/>
                      <a:pt x="868" y="1621"/>
                      <a:pt x="754" y="1917"/>
                    </a:cubicBezTo>
                    <a:cubicBezTo>
                      <a:pt x="662" y="2100"/>
                      <a:pt x="571" y="2305"/>
                      <a:pt x="503" y="2488"/>
                    </a:cubicBezTo>
                    <a:cubicBezTo>
                      <a:pt x="434" y="2625"/>
                      <a:pt x="388" y="2762"/>
                      <a:pt x="343" y="2876"/>
                    </a:cubicBezTo>
                    <a:cubicBezTo>
                      <a:pt x="229" y="3104"/>
                      <a:pt x="137" y="3333"/>
                      <a:pt x="0" y="3561"/>
                    </a:cubicBezTo>
                    <a:cubicBezTo>
                      <a:pt x="0" y="3584"/>
                      <a:pt x="0" y="3606"/>
                      <a:pt x="0" y="3629"/>
                    </a:cubicBezTo>
                    <a:cubicBezTo>
                      <a:pt x="0" y="3652"/>
                      <a:pt x="23" y="3675"/>
                      <a:pt x="46" y="3675"/>
                    </a:cubicBezTo>
                    <a:lnTo>
                      <a:pt x="69" y="3675"/>
                    </a:lnTo>
                    <a:cubicBezTo>
                      <a:pt x="92" y="3698"/>
                      <a:pt x="92" y="3698"/>
                      <a:pt x="115" y="3698"/>
                    </a:cubicBezTo>
                    <a:cubicBezTo>
                      <a:pt x="137" y="3698"/>
                      <a:pt x="160" y="3698"/>
                      <a:pt x="183" y="3675"/>
                    </a:cubicBezTo>
                    <a:cubicBezTo>
                      <a:pt x="685" y="3355"/>
                      <a:pt x="1119" y="3059"/>
                      <a:pt x="1484" y="2739"/>
                    </a:cubicBezTo>
                    <a:cubicBezTo>
                      <a:pt x="1849" y="2465"/>
                      <a:pt x="2192" y="2168"/>
                      <a:pt x="2511" y="1849"/>
                    </a:cubicBezTo>
                    <a:cubicBezTo>
                      <a:pt x="2671" y="1666"/>
                      <a:pt x="2808" y="1484"/>
                      <a:pt x="2922" y="1324"/>
                    </a:cubicBezTo>
                    <a:cubicBezTo>
                      <a:pt x="3059" y="1118"/>
                      <a:pt x="3127" y="936"/>
                      <a:pt x="3173" y="753"/>
                    </a:cubicBezTo>
                    <a:cubicBezTo>
                      <a:pt x="3219" y="593"/>
                      <a:pt x="3219" y="434"/>
                      <a:pt x="3150" y="297"/>
                    </a:cubicBezTo>
                    <a:cubicBezTo>
                      <a:pt x="3127" y="228"/>
                      <a:pt x="3082" y="183"/>
                      <a:pt x="3036" y="137"/>
                    </a:cubicBezTo>
                    <a:cubicBezTo>
                      <a:pt x="3013" y="114"/>
                      <a:pt x="2968" y="91"/>
                      <a:pt x="2945" y="69"/>
                    </a:cubicBezTo>
                    <a:cubicBezTo>
                      <a:pt x="2922" y="46"/>
                      <a:pt x="2876" y="46"/>
                      <a:pt x="2831" y="23"/>
                    </a:cubicBezTo>
                    <a:cubicBezTo>
                      <a:pt x="2785" y="23"/>
                      <a:pt x="2717" y="0"/>
                      <a:pt x="2648" y="0"/>
                    </a:cubicBezTo>
                    <a:close/>
                  </a:path>
                </a:pathLst>
              </a:custGeom>
              <a:solidFill>
                <a:srgbClr val="51B7B2"/>
              </a:solidFill>
              <a:ln w="9525" cap="flat" cmpd="sng">
                <a:solidFill>
                  <a:srgbClr val="04596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 name="Google Shape;8135;p34">
                <a:extLst>
                  <a:ext uri="{FF2B5EF4-FFF2-40B4-BE49-F238E27FC236}">
                    <a16:creationId xmlns:a16="http://schemas.microsoft.com/office/drawing/2014/main" id="{881879D0-93BB-13AB-517F-CCA944E49D25}"/>
                  </a:ext>
                </a:extLst>
              </p:cNvPr>
              <p:cNvSpPr/>
              <p:nvPr/>
            </p:nvSpPr>
            <p:spPr>
              <a:xfrm>
                <a:off x="3584875" y="707075"/>
                <a:ext cx="43950" cy="152950"/>
              </a:xfrm>
              <a:custGeom>
                <a:avLst/>
                <a:gdLst/>
                <a:ahLst/>
                <a:cxnLst/>
                <a:rect l="l" t="t" r="r" b="b"/>
                <a:pathLst>
                  <a:path w="1758" h="6118" extrusionOk="0">
                    <a:moveTo>
                      <a:pt x="1119" y="0"/>
                    </a:moveTo>
                    <a:cubicBezTo>
                      <a:pt x="1073" y="0"/>
                      <a:pt x="1050" y="23"/>
                      <a:pt x="1005" y="23"/>
                    </a:cubicBezTo>
                    <a:cubicBezTo>
                      <a:pt x="936" y="46"/>
                      <a:pt x="868" y="68"/>
                      <a:pt x="799" y="114"/>
                    </a:cubicBezTo>
                    <a:cubicBezTo>
                      <a:pt x="685" y="205"/>
                      <a:pt x="571" y="320"/>
                      <a:pt x="480" y="479"/>
                    </a:cubicBezTo>
                    <a:cubicBezTo>
                      <a:pt x="411" y="593"/>
                      <a:pt x="343" y="753"/>
                      <a:pt x="274" y="936"/>
                    </a:cubicBezTo>
                    <a:cubicBezTo>
                      <a:pt x="252" y="1050"/>
                      <a:pt x="206" y="1187"/>
                      <a:pt x="160" y="1347"/>
                    </a:cubicBezTo>
                    <a:cubicBezTo>
                      <a:pt x="115" y="1552"/>
                      <a:pt x="92" y="1758"/>
                      <a:pt x="69" y="1986"/>
                    </a:cubicBezTo>
                    <a:cubicBezTo>
                      <a:pt x="23" y="2397"/>
                      <a:pt x="0" y="2830"/>
                      <a:pt x="23" y="3355"/>
                    </a:cubicBezTo>
                    <a:cubicBezTo>
                      <a:pt x="46" y="3857"/>
                      <a:pt x="92" y="4360"/>
                      <a:pt x="160" y="4839"/>
                    </a:cubicBezTo>
                    <a:cubicBezTo>
                      <a:pt x="183" y="5227"/>
                      <a:pt x="229" y="5638"/>
                      <a:pt x="252" y="6026"/>
                    </a:cubicBezTo>
                    <a:cubicBezTo>
                      <a:pt x="252" y="6072"/>
                      <a:pt x="297" y="6117"/>
                      <a:pt x="343" y="6117"/>
                    </a:cubicBezTo>
                    <a:cubicBezTo>
                      <a:pt x="366" y="6117"/>
                      <a:pt x="388" y="6094"/>
                      <a:pt x="411" y="6072"/>
                    </a:cubicBezTo>
                    <a:cubicBezTo>
                      <a:pt x="434" y="6072"/>
                      <a:pt x="434" y="6049"/>
                      <a:pt x="434" y="6026"/>
                    </a:cubicBezTo>
                    <a:lnTo>
                      <a:pt x="434" y="6003"/>
                    </a:lnTo>
                    <a:cubicBezTo>
                      <a:pt x="525" y="5752"/>
                      <a:pt x="617" y="5501"/>
                      <a:pt x="708" y="5250"/>
                    </a:cubicBezTo>
                    <a:cubicBezTo>
                      <a:pt x="868" y="4839"/>
                      <a:pt x="1028" y="4382"/>
                      <a:pt x="1165" y="3949"/>
                    </a:cubicBezTo>
                    <a:cubicBezTo>
                      <a:pt x="1301" y="3584"/>
                      <a:pt x="1393" y="3218"/>
                      <a:pt x="1484" y="2899"/>
                    </a:cubicBezTo>
                    <a:cubicBezTo>
                      <a:pt x="1575" y="2579"/>
                      <a:pt x="1644" y="2237"/>
                      <a:pt x="1689" y="1895"/>
                    </a:cubicBezTo>
                    <a:cubicBezTo>
                      <a:pt x="1712" y="1621"/>
                      <a:pt x="1758" y="1347"/>
                      <a:pt x="1758" y="1050"/>
                    </a:cubicBezTo>
                    <a:cubicBezTo>
                      <a:pt x="1758" y="890"/>
                      <a:pt x="1735" y="730"/>
                      <a:pt x="1712" y="593"/>
                    </a:cubicBezTo>
                    <a:cubicBezTo>
                      <a:pt x="1689" y="434"/>
                      <a:pt x="1621" y="320"/>
                      <a:pt x="1553" y="205"/>
                    </a:cubicBezTo>
                    <a:cubicBezTo>
                      <a:pt x="1507" y="160"/>
                      <a:pt x="1461" y="114"/>
                      <a:pt x="1416" y="91"/>
                    </a:cubicBezTo>
                    <a:cubicBezTo>
                      <a:pt x="1370" y="46"/>
                      <a:pt x="1301" y="23"/>
                      <a:pt x="1210" y="23"/>
                    </a:cubicBezTo>
                    <a:cubicBezTo>
                      <a:pt x="1187" y="0"/>
                      <a:pt x="1165" y="0"/>
                      <a:pt x="1119" y="0"/>
                    </a:cubicBezTo>
                    <a:close/>
                  </a:path>
                </a:pathLst>
              </a:custGeom>
              <a:solidFill>
                <a:srgbClr val="51B7B2"/>
              </a:solidFill>
              <a:ln w="9525" cap="flat" cmpd="sng">
                <a:solidFill>
                  <a:srgbClr val="04596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 name="Google Shape;8136;p34">
                <a:extLst>
                  <a:ext uri="{FF2B5EF4-FFF2-40B4-BE49-F238E27FC236}">
                    <a16:creationId xmlns:a16="http://schemas.microsoft.com/office/drawing/2014/main" id="{A3D0C9BD-36E1-3D18-AE4D-2E31180A84E5}"/>
                  </a:ext>
                </a:extLst>
              </p:cNvPr>
              <p:cNvSpPr/>
              <p:nvPr/>
            </p:nvSpPr>
            <p:spPr>
              <a:xfrm>
                <a:off x="3526675" y="785800"/>
                <a:ext cx="46800" cy="162675"/>
              </a:xfrm>
              <a:custGeom>
                <a:avLst/>
                <a:gdLst/>
                <a:ahLst/>
                <a:cxnLst/>
                <a:rect l="l" t="t" r="r" b="b"/>
                <a:pathLst>
                  <a:path w="1872" h="6507" extrusionOk="0">
                    <a:moveTo>
                      <a:pt x="776" y="1"/>
                    </a:moveTo>
                    <a:cubicBezTo>
                      <a:pt x="708" y="1"/>
                      <a:pt x="617" y="24"/>
                      <a:pt x="548" y="47"/>
                    </a:cubicBezTo>
                    <a:cubicBezTo>
                      <a:pt x="480" y="69"/>
                      <a:pt x="411" y="115"/>
                      <a:pt x="343" y="161"/>
                    </a:cubicBezTo>
                    <a:cubicBezTo>
                      <a:pt x="297" y="206"/>
                      <a:pt x="251" y="252"/>
                      <a:pt x="206" y="343"/>
                    </a:cubicBezTo>
                    <a:cubicBezTo>
                      <a:pt x="160" y="389"/>
                      <a:pt x="137" y="480"/>
                      <a:pt x="92" y="572"/>
                    </a:cubicBezTo>
                    <a:cubicBezTo>
                      <a:pt x="69" y="640"/>
                      <a:pt x="46" y="731"/>
                      <a:pt x="46" y="845"/>
                    </a:cubicBezTo>
                    <a:cubicBezTo>
                      <a:pt x="23" y="937"/>
                      <a:pt x="0" y="1051"/>
                      <a:pt x="0" y="1165"/>
                    </a:cubicBezTo>
                    <a:cubicBezTo>
                      <a:pt x="0" y="1370"/>
                      <a:pt x="0" y="1621"/>
                      <a:pt x="46" y="1895"/>
                    </a:cubicBezTo>
                    <a:cubicBezTo>
                      <a:pt x="69" y="2169"/>
                      <a:pt x="114" y="2420"/>
                      <a:pt x="183" y="2740"/>
                    </a:cubicBezTo>
                    <a:cubicBezTo>
                      <a:pt x="274" y="3242"/>
                      <a:pt x="411" y="3790"/>
                      <a:pt x="594" y="4452"/>
                    </a:cubicBezTo>
                    <a:cubicBezTo>
                      <a:pt x="753" y="5022"/>
                      <a:pt x="959" y="5616"/>
                      <a:pt x="1233" y="6415"/>
                    </a:cubicBezTo>
                    <a:cubicBezTo>
                      <a:pt x="1256" y="6460"/>
                      <a:pt x="1278" y="6483"/>
                      <a:pt x="1324" y="6483"/>
                    </a:cubicBezTo>
                    <a:lnTo>
                      <a:pt x="1347" y="6483"/>
                    </a:lnTo>
                    <a:cubicBezTo>
                      <a:pt x="1347" y="6506"/>
                      <a:pt x="1370" y="6506"/>
                      <a:pt x="1370" y="6506"/>
                    </a:cubicBezTo>
                    <a:cubicBezTo>
                      <a:pt x="1415" y="6506"/>
                      <a:pt x="1461" y="6460"/>
                      <a:pt x="1461" y="6438"/>
                    </a:cubicBezTo>
                    <a:cubicBezTo>
                      <a:pt x="1507" y="6209"/>
                      <a:pt x="1552" y="5981"/>
                      <a:pt x="1598" y="5753"/>
                    </a:cubicBezTo>
                    <a:cubicBezTo>
                      <a:pt x="1598" y="5684"/>
                      <a:pt x="1621" y="5593"/>
                      <a:pt x="1621" y="5525"/>
                    </a:cubicBezTo>
                    <a:lnTo>
                      <a:pt x="1621" y="5456"/>
                    </a:lnTo>
                    <a:lnTo>
                      <a:pt x="1644" y="5410"/>
                    </a:lnTo>
                    <a:cubicBezTo>
                      <a:pt x="1644" y="5388"/>
                      <a:pt x="1644" y="5388"/>
                      <a:pt x="1644" y="5388"/>
                    </a:cubicBezTo>
                    <a:cubicBezTo>
                      <a:pt x="1666" y="5205"/>
                      <a:pt x="1689" y="5045"/>
                      <a:pt x="1712" y="4863"/>
                    </a:cubicBezTo>
                    <a:cubicBezTo>
                      <a:pt x="1781" y="4269"/>
                      <a:pt x="1826" y="3699"/>
                      <a:pt x="1826" y="3151"/>
                    </a:cubicBezTo>
                    <a:cubicBezTo>
                      <a:pt x="1872" y="2420"/>
                      <a:pt x="1826" y="1873"/>
                      <a:pt x="1758" y="1370"/>
                    </a:cubicBezTo>
                    <a:cubicBezTo>
                      <a:pt x="1712" y="1097"/>
                      <a:pt x="1666" y="868"/>
                      <a:pt x="1575" y="663"/>
                    </a:cubicBezTo>
                    <a:cubicBezTo>
                      <a:pt x="1507" y="457"/>
                      <a:pt x="1393" y="298"/>
                      <a:pt x="1278" y="183"/>
                    </a:cubicBezTo>
                    <a:cubicBezTo>
                      <a:pt x="1210" y="115"/>
                      <a:pt x="1142" y="69"/>
                      <a:pt x="1050" y="47"/>
                    </a:cubicBezTo>
                    <a:cubicBezTo>
                      <a:pt x="982" y="24"/>
                      <a:pt x="890" y="1"/>
                      <a:pt x="799" y="1"/>
                    </a:cubicBezTo>
                    <a:close/>
                  </a:path>
                </a:pathLst>
              </a:custGeom>
              <a:solidFill>
                <a:srgbClr val="51B7B2"/>
              </a:solidFill>
              <a:ln w="9525" cap="flat" cmpd="sng">
                <a:solidFill>
                  <a:srgbClr val="04596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4" name="Google Shape;8137;p34">
              <a:extLst>
                <a:ext uri="{FF2B5EF4-FFF2-40B4-BE49-F238E27FC236}">
                  <a16:creationId xmlns:a16="http://schemas.microsoft.com/office/drawing/2014/main" id="{AB346183-E57E-45FC-9EF7-43F803D3A787}"/>
                </a:ext>
              </a:extLst>
            </p:cNvPr>
            <p:cNvSpPr/>
            <p:nvPr/>
          </p:nvSpPr>
          <p:spPr>
            <a:xfrm>
              <a:off x="3995911" y="1385913"/>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rgbClr val="FBB44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 name="Google Shape;8138;p34">
              <a:extLst>
                <a:ext uri="{FF2B5EF4-FFF2-40B4-BE49-F238E27FC236}">
                  <a16:creationId xmlns:a16="http://schemas.microsoft.com/office/drawing/2014/main" id="{2C42A441-AD22-8D7D-8BD6-3073E2AF2AB1}"/>
                </a:ext>
              </a:extLst>
            </p:cNvPr>
            <p:cNvSpPr/>
            <p:nvPr/>
          </p:nvSpPr>
          <p:spPr>
            <a:xfrm>
              <a:off x="7458722" y="34330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rgbClr val="FBB44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pic>
        <p:nvPicPr>
          <p:cNvPr id="1940" name="Picture 1939">
            <a:extLst>
              <a:ext uri="{FF2B5EF4-FFF2-40B4-BE49-F238E27FC236}">
                <a16:creationId xmlns:a16="http://schemas.microsoft.com/office/drawing/2014/main" id="{975AF94B-A751-D4F8-A540-05633D3CCE98}"/>
              </a:ext>
            </a:extLst>
          </p:cNvPr>
          <p:cNvPicPr>
            <a:picLocks noChangeAspect="1"/>
          </p:cNvPicPr>
          <p:nvPr/>
        </p:nvPicPr>
        <p:blipFill>
          <a:blip r:embed="rId3"/>
          <a:stretch>
            <a:fillRect/>
          </a:stretch>
        </p:blipFill>
        <p:spPr>
          <a:xfrm>
            <a:off x="5211542" y="1817292"/>
            <a:ext cx="3889585" cy="3407959"/>
          </a:xfrm>
          <a:prstGeom prst="rect">
            <a:avLst/>
          </a:prstGeom>
        </p:spPr>
      </p:pic>
    </p:spTree>
    <p:extLst>
      <p:ext uri="{BB962C8B-B14F-4D97-AF65-F5344CB8AC3E}">
        <p14:creationId xmlns:p14="http://schemas.microsoft.com/office/powerpoint/2010/main" val="26558224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57"/>
                                        </p:tgtEl>
                                        <p:attrNameLst>
                                          <p:attrName>style.visibility</p:attrName>
                                        </p:attrNameLst>
                                      </p:cBhvr>
                                      <p:to>
                                        <p:strVal val="visible"/>
                                      </p:to>
                                    </p:set>
                                    <p:animEffect transition="in" filter="randombar(horizontal)">
                                      <p:cBhvr>
                                        <p:cTn id="7" dur="500"/>
                                        <p:tgtEl>
                                          <p:spTgt spid="1657"/>
                                        </p:tgtEl>
                                      </p:cBhvr>
                                    </p:animEffect>
                                  </p:childTnLst>
                                </p:cTn>
                              </p:par>
                              <p:par>
                                <p:cTn id="8" presetID="14" presetClass="entr" presetSubtype="10" fill="hold" nodeType="withEffect">
                                  <p:stCondLst>
                                    <p:cond delay="0"/>
                                  </p:stCondLst>
                                  <p:childTnLst>
                                    <p:set>
                                      <p:cBhvr>
                                        <p:cTn id="9" dur="1" fill="hold">
                                          <p:stCondLst>
                                            <p:cond delay="0"/>
                                          </p:stCondLst>
                                        </p:cTn>
                                        <p:tgtEl>
                                          <p:spTgt spid="1658"/>
                                        </p:tgtEl>
                                        <p:attrNameLst>
                                          <p:attrName>style.visibility</p:attrName>
                                        </p:attrNameLst>
                                      </p:cBhvr>
                                      <p:to>
                                        <p:strVal val="visible"/>
                                      </p:to>
                                    </p:set>
                                    <p:animEffect transition="in" filter="randombar(horizontal)">
                                      <p:cBhvr>
                                        <p:cTn id="10" dur="500"/>
                                        <p:tgtEl>
                                          <p:spTgt spid="1658"/>
                                        </p:tgtEl>
                                      </p:cBhvr>
                                    </p:animEffect>
                                  </p:childTnLst>
                                </p:cTn>
                              </p:par>
                              <p:par>
                                <p:cTn id="11" presetID="14" presetClass="entr" presetSubtype="10" fill="hold" nodeType="withEffect">
                                  <p:stCondLst>
                                    <p:cond delay="0"/>
                                  </p:stCondLst>
                                  <p:childTnLst>
                                    <p:set>
                                      <p:cBhvr>
                                        <p:cTn id="12" dur="1" fill="hold">
                                          <p:stCondLst>
                                            <p:cond delay="0"/>
                                          </p:stCondLst>
                                        </p:cTn>
                                        <p:tgtEl>
                                          <p:spTgt spid="1685"/>
                                        </p:tgtEl>
                                        <p:attrNameLst>
                                          <p:attrName>style.visibility</p:attrName>
                                        </p:attrNameLst>
                                      </p:cBhvr>
                                      <p:to>
                                        <p:strVal val="visible"/>
                                      </p:to>
                                    </p:set>
                                    <p:animEffect transition="in" filter="randombar(horizontal)">
                                      <p:cBhvr>
                                        <p:cTn id="13" dur="500"/>
                                        <p:tgtEl>
                                          <p:spTgt spid="1685"/>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723"/>
                                        </p:tgtEl>
                                        <p:attrNameLst>
                                          <p:attrName>style.visibility</p:attrName>
                                        </p:attrNameLst>
                                      </p:cBhvr>
                                      <p:to>
                                        <p:strVal val="visible"/>
                                      </p:to>
                                    </p:set>
                                    <p:animEffect transition="in" filter="randombar(horizontal)">
                                      <p:cBhvr>
                                        <p:cTn id="16" dur="500"/>
                                        <p:tgtEl>
                                          <p:spTgt spid="1723"/>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500"/>
                                        <p:tgtEl>
                                          <p:spTgt spid="5"/>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randombar(horizontal)">
                                      <p:cBhvr>
                                        <p:cTn id="25" dur="500"/>
                                        <p:tgtEl>
                                          <p:spTgt spid="6"/>
                                        </p:tgtEl>
                                      </p:cBhvr>
                                    </p:animEffect>
                                  </p:childTnLst>
                                </p:cTn>
                              </p:par>
                              <p:par>
                                <p:cTn id="26" presetID="14" presetClass="entr" presetSubtype="1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randombar(horizontal)">
                                      <p:cBhvr>
                                        <p:cTn id="28" dur="500"/>
                                        <p:tgtEl>
                                          <p:spTgt spid="7"/>
                                        </p:tgtEl>
                                      </p:cBhvr>
                                    </p:animEffect>
                                  </p:childTnLst>
                                </p:cTn>
                              </p:par>
                              <p:par>
                                <p:cTn id="29" presetID="14" presetClass="entr" presetSubtype="10" fill="hold" nodeType="withEffect">
                                  <p:stCondLst>
                                    <p:cond delay="0"/>
                                  </p:stCondLst>
                                  <p:childTnLst>
                                    <p:set>
                                      <p:cBhvr>
                                        <p:cTn id="30" dur="1" fill="hold">
                                          <p:stCondLst>
                                            <p:cond delay="0"/>
                                          </p:stCondLst>
                                        </p:cTn>
                                        <p:tgtEl>
                                          <p:spTgt spid="1940"/>
                                        </p:tgtEl>
                                        <p:attrNameLst>
                                          <p:attrName>style.visibility</p:attrName>
                                        </p:attrNameLst>
                                      </p:cBhvr>
                                      <p:to>
                                        <p:strVal val="visible"/>
                                      </p:to>
                                    </p:set>
                                    <p:animEffect transition="in" filter="randombar(horizontal)">
                                      <p:cBhvr>
                                        <p:cTn id="31" dur="500"/>
                                        <p:tgtEl>
                                          <p:spTgt spid="19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7" grpId="0" animBg="1"/>
      <p:bldP spid="1723" grpId="0" animBg="1"/>
      <p:bldP spid="4" grpId="0" animBg="1"/>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78"/>
        <p:cNvGrpSpPr/>
        <p:nvPr/>
      </p:nvGrpSpPr>
      <p:grpSpPr>
        <a:xfrm>
          <a:off x="0" y="0"/>
          <a:ext cx="0" cy="0"/>
          <a:chOff x="0" y="0"/>
          <a:chExt cx="0" cy="0"/>
        </a:xfrm>
      </p:grpSpPr>
      <p:sp>
        <p:nvSpPr>
          <p:cNvPr id="1079" name="Google Shape;1079;p46"/>
          <p:cNvSpPr/>
          <p:nvPr/>
        </p:nvSpPr>
        <p:spPr>
          <a:xfrm>
            <a:off x="381535" y="966081"/>
            <a:ext cx="8380930" cy="3911521"/>
          </a:xfrm>
          <a:prstGeom prst="roundRect">
            <a:avLst>
              <a:gd name="adj" fmla="val 7458"/>
            </a:avLst>
          </a:prstGeom>
          <a:solidFill>
            <a:srgbClr val="6C66C9">
              <a:alpha val="3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46"/>
          <p:cNvSpPr txBox="1">
            <a:spLocks noGrp="1"/>
          </p:cNvSpPr>
          <p:nvPr>
            <p:ph type="title"/>
          </p:nvPr>
        </p:nvSpPr>
        <p:spPr>
          <a:xfrm>
            <a:off x="834660" y="284993"/>
            <a:ext cx="7573663"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b="1">
                <a:solidFill>
                  <a:schemeClr val="accent1">
                    <a:lumMod val="75000"/>
                  </a:schemeClr>
                </a:solidFill>
                <a:latin typeface="Times New Roman" panose="02020603050405020304" pitchFamily="18" charset="0"/>
                <a:cs typeface="Times New Roman" panose="02020603050405020304" pitchFamily="18" charset="0"/>
              </a:rPr>
              <a:t>3.2. Phân tích bài viết tham khảo</a:t>
            </a:r>
            <a:endParaRPr sz="3200" b="1">
              <a:solidFill>
                <a:schemeClr val="accent1">
                  <a:lumMod val="75000"/>
                </a:schemeClr>
              </a:solidFill>
              <a:latin typeface="Times New Roman" panose="02020603050405020304" pitchFamily="18" charset="0"/>
              <a:cs typeface="Times New Roman" panose="02020603050405020304" pitchFamily="18" charset="0"/>
            </a:endParaRPr>
          </a:p>
        </p:txBody>
      </p:sp>
      <p:grpSp>
        <p:nvGrpSpPr>
          <p:cNvPr id="1083" name="Google Shape;1083;p46"/>
          <p:cNvGrpSpPr/>
          <p:nvPr/>
        </p:nvGrpSpPr>
        <p:grpSpPr>
          <a:xfrm>
            <a:off x="0" y="4013034"/>
            <a:ext cx="1033579" cy="1168669"/>
            <a:chOff x="7945333" y="2627022"/>
            <a:chExt cx="969223" cy="1095901"/>
          </a:xfrm>
        </p:grpSpPr>
        <p:sp>
          <p:nvSpPr>
            <p:cNvPr id="1084" name="Google Shape;1084;p46"/>
            <p:cNvSpPr/>
            <p:nvPr/>
          </p:nvSpPr>
          <p:spPr>
            <a:xfrm rot="261644">
              <a:off x="7981321" y="2706981"/>
              <a:ext cx="817032" cy="977724"/>
            </a:xfrm>
            <a:custGeom>
              <a:avLst/>
              <a:gdLst/>
              <a:ahLst/>
              <a:cxnLst/>
              <a:rect l="l" t="t" r="r" b="b"/>
              <a:pathLst>
                <a:path w="20170" h="24137" extrusionOk="0">
                  <a:moveTo>
                    <a:pt x="6706" y="1"/>
                  </a:moveTo>
                  <a:lnTo>
                    <a:pt x="0" y="19507"/>
                  </a:lnTo>
                  <a:lnTo>
                    <a:pt x="13464" y="24136"/>
                  </a:lnTo>
                  <a:lnTo>
                    <a:pt x="20169" y="4630"/>
                  </a:lnTo>
                  <a:lnTo>
                    <a:pt x="67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5" name="Google Shape;1085;p46"/>
            <p:cNvGrpSpPr/>
            <p:nvPr/>
          </p:nvGrpSpPr>
          <p:grpSpPr>
            <a:xfrm>
              <a:off x="8474448" y="3559211"/>
              <a:ext cx="101364" cy="140764"/>
              <a:chOff x="8474448" y="3559211"/>
              <a:chExt cx="101364" cy="140764"/>
            </a:xfrm>
          </p:grpSpPr>
          <p:sp>
            <p:nvSpPr>
              <p:cNvPr id="1086" name="Google Shape;1086;p46"/>
              <p:cNvSpPr/>
              <p:nvPr/>
            </p:nvSpPr>
            <p:spPr>
              <a:xfrm rot="261644">
                <a:off x="8479418" y="3562492"/>
                <a:ext cx="91425" cy="134201"/>
              </a:xfrm>
              <a:custGeom>
                <a:avLst/>
                <a:gdLst/>
                <a:ahLst/>
                <a:cxnLst/>
                <a:rect l="l" t="t" r="r" b="b"/>
                <a:pathLst>
                  <a:path w="2257" h="3313" extrusionOk="0">
                    <a:moveTo>
                      <a:pt x="225" y="0"/>
                    </a:moveTo>
                    <a:cubicBezTo>
                      <a:pt x="225" y="0"/>
                      <a:pt x="1" y="2457"/>
                      <a:pt x="366" y="3303"/>
                    </a:cubicBezTo>
                    <a:cubicBezTo>
                      <a:pt x="435" y="3309"/>
                      <a:pt x="502" y="3312"/>
                      <a:pt x="567" y="3312"/>
                    </a:cubicBezTo>
                    <a:cubicBezTo>
                      <a:pt x="1983" y="3312"/>
                      <a:pt x="2256" y="1911"/>
                      <a:pt x="2256" y="1911"/>
                    </a:cubicBezTo>
                    <a:lnTo>
                      <a:pt x="22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46"/>
              <p:cNvSpPr/>
              <p:nvPr/>
            </p:nvSpPr>
            <p:spPr>
              <a:xfrm rot="261644">
                <a:off x="8479418" y="3562492"/>
                <a:ext cx="91425" cy="134201"/>
              </a:xfrm>
              <a:custGeom>
                <a:avLst/>
                <a:gdLst/>
                <a:ahLst/>
                <a:cxnLst/>
                <a:rect l="l" t="t" r="r" b="b"/>
                <a:pathLst>
                  <a:path w="2257" h="3313" extrusionOk="0">
                    <a:moveTo>
                      <a:pt x="225" y="0"/>
                    </a:moveTo>
                    <a:cubicBezTo>
                      <a:pt x="225" y="0"/>
                      <a:pt x="1" y="2457"/>
                      <a:pt x="366" y="3303"/>
                    </a:cubicBezTo>
                    <a:cubicBezTo>
                      <a:pt x="435" y="3309"/>
                      <a:pt x="502" y="3312"/>
                      <a:pt x="567" y="3312"/>
                    </a:cubicBezTo>
                    <a:cubicBezTo>
                      <a:pt x="1983" y="3312"/>
                      <a:pt x="2256" y="1911"/>
                      <a:pt x="2256" y="1911"/>
                    </a:cubicBezTo>
                    <a:lnTo>
                      <a:pt x="2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8" name="Google Shape;1088;p46"/>
            <p:cNvSpPr/>
            <p:nvPr/>
          </p:nvSpPr>
          <p:spPr>
            <a:xfrm rot="261644">
              <a:off x="7997479" y="2667067"/>
              <a:ext cx="817113" cy="1008833"/>
            </a:xfrm>
            <a:custGeom>
              <a:avLst/>
              <a:gdLst/>
              <a:ahLst/>
              <a:cxnLst/>
              <a:rect l="l" t="t" r="r" b="b"/>
              <a:pathLst>
                <a:path w="20172" h="24905" extrusionOk="0">
                  <a:moveTo>
                    <a:pt x="8294" y="0"/>
                  </a:moveTo>
                  <a:cubicBezTo>
                    <a:pt x="8294" y="0"/>
                    <a:pt x="7852" y="734"/>
                    <a:pt x="7390" y="1016"/>
                  </a:cubicBezTo>
                  <a:cubicBezTo>
                    <a:pt x="7198" y="1133"/>
                    <a:pt x="7029" y="1167"/>
                    <a:pt x="6896" y="1167"/>
                  </a:cubicBezTo>
                  <a:cubicBezTo>
                    <a:pt x="6708" y="1167"/>
                    <a:pt x="6593" y="1098"/>
                    <a:pt x="6593" y="1098"/>
                  </a:cubicBezTo>
                  <a:lnTo>
                    <a:pt x="1" y="20277"/>
                  </a:lnTo>
                  <a:lnTo>
                    <a:pt x="13464" y="24905"/>
                  </a:lnTo>
                  <a:lnTo>
                    <a:pt x="14229" y="22683"/>
                  </a:lnTo>
                  <a:lnTo>
                    <a:pt x="14496" y="21906"/>
                  </a:lnTo>
                  <a:lnTo>
                    <a:pt x="20171" y="5400"/>
                  </a:lnTo>
                  <a:lnTo>
                    <a:pt x="82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46"/>
            <p:cNvSpPr/>
            <p:nvPr/>
          </p:nvSpPr>
          <p:spPr>
            <a:xfrm rot="261644">
              <a:off x="8488940" y="3562192"/>
              <a:ext cx="67040" cy="123871"/>
            </a:xfrm>
            <a:custGeom>
              <a:avLst/>
              <a:gdLst/>
              <a:ahLst/>
              <a:cxnLst/>
              <a:rect l="l" t="t" r="r" b="b"/>
              <a:pathLst>
                <a:path w="1655" h="3058" extrusionOk="0">
                  <a:moveTo>
                    <a:pt x="9" y="1"/>
                  </a:moveTo>
                  <a:cubicBezTo>
                    <a:pt x="3" y="1"/>
                    <a:pt x="0" y="1"/>
                    <a:pt x="0" y="1"/>
                  </a:cubicBezTo>
                  <a:lnTo>
                    <a:pt x="490" y="3058"/>
                  </a:lnTo>
                  <a:cubicBezTo>
                    <a:pt x="490" y="3058"/>
                    <a:pt x="1565" y="2799"/>
                    <a:pt x="1655" y="1373"/>
                  </a:cubicBezTo>
                  <a:cubicBezTo>
                    <a:pt x="1515" y="1164"/>
                    <a:pt x="1381" y="986"/>
                    <a:pt x="1255" y="836"/>
                  </a:cubicBezTo>
                  <a:cubicBezTo>
                    <a:pt x="572" y="31"/>
                    <a:pt x="79" y="1"/>
                    <a:pt x="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46"/>
            <p:cNvSpPr/>
            <p:nvPr/>
          </p:nvSpPr>
          <p:spPr>
            <a:xfrm rot="261644">
              <a:off x="7968476" y="3428835"/>
              <a:ext cx="592581" cy="237413"/>
            </a:xfrm>
            <a:custGeom>
              <a:avLst/>
              <a:gdLst/>
              <a:ahLst/>
              <a:cxnLst/>
              <a:rect l="l" t="t" r="r" b="b"/>
              <a:pathLst>
                <a:path w="14629" h="5861" extrusionOk="0">
                  <a:moveTo>
                    <a:pt x="2062" y="0"/>
                  </a:moveTo>
                  <a:cubicBezTo>
                    <a:pt x="2062" y="0"/>
                    <a:pt x="1501" y="1202"/>
                    <a:pt x="1" y="1233"/>
                  </a:cubicBezTo>
                  <a:lnTo>
                    <a:pt x="13464" y="5861"/>
                  </a:lnTo>
                  <a:cubicBezTo>
                    <a:pt x="13464" y="5861"/>
                    <a:pt x="14539" y="5602"/>
                    <a:pt x="14629" y="4176"/>
                  </a:cubicBezTo>
                  <a:cubicBezTo>
                    <a:pt x="14489" y="3967"/>
                    <a:pt x="14355" y="3789"/>
                    <a:pt x="14229" y="3639"/>
                  </a:cubicBezTo>
                  <a:lnTo>
                    <a:pt x="14496" y="2862"/>
                  </a:lnTo>
                  <a:lnTo>
                    <a:pt x="2062" y="0"/>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46"/>
            <p:cNvSpPr/>
            <p:nvPr/>
          </p:nvSpPr>
          <p:spPr>
            <a:xfrm rot="261644">
              <a:off x="8407748" y="3615529"/>
              <a:ext cx="106494" cy="103496"/>
            </a:xfrm>
            <a:custGeom>
              <a:avLst/>
              <a:gdLst/>
              <a:ahLst/>
              <a:cxnLst/>
              <a:rect l="l" t="t" r="r" b="b"/>
              <a:pathLst>
                <a:path w="2629" h="2555" extrusionOk="0">
                  <a:moveTo>
                    <a:pt x="708" y="0"/>
                  </a:moveTo>
                  <a:lnTo>
                    <a:pt x="1" y="1908"/>
                  </a:lnTo>
                  <a:lnTo>
                    <a:pt x="1128" y="1767"/>
                  </a:lnTo>
                  <a:lnTo>
                    <a:pt x="1922" y="2555"/>
                  </a:lnTo>
                  <a:lnTo>
                    <a:pt x="2629" y="647"/>
                  </a:lnTo>
                  <a:lnTo>
                    <a:pt x="7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46"/>
            <p:cNvSpPr/>
            <p:nvPr/>
          </p:nvSpPr>
          <p:spPr>
            <a:xfrm rot="261644">
              <a:off x="8062062" y="2656649"/>
              <a:ext cx="816505" cy="977724"/>
            </a:xfrm>
            <a:custGeom>
              <a:avLst/>
              <a:gdLst/>
              <a:ahLst/>
              <a:cxnLst/>
              <a:rect l="l" t="t" r="r" b="b"/>
              <a:pathLst>
                <a:path w="20157" h="24137" extrusionOk="0">
                  <a:moveTo>
                    <a:pt x="6706" y="1"/>
                  </a:moveTo>
                  <a:lnTo>
                    <a:pt x="1" y="19506"/>
                  </a:lnTo>
                  <a:lnTo>
                    <a:pt x="13464" y="24136"/>
                  </a:lnTo>
                  <a:lnTo>
                    <a:pt x="20141" y="4712"/>
                  </a:lnTo>
                  <a:cubicBezTo>
                    <a:pt x="20156" y="4668"/>
                    <a:pt x="20132" y="4617"/>
                    <a:pt x="20087" y="4602"/>
                  </a:cubicBezTo>
                  <a:lnTo>
                    <a:pt x="67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46"/>
            <p:cNvSpPr/>
            <p:nvPr/>
          </p:nvSpPr>
          <p:spPr>
            <a:xfrm rot="261644">
              <a:off x="8160213" y="3079827"/>
              <a:ext cx="271844" cy="324747"/>
            </a:xfrm>
            <a:custGeom>
              <a:avLst/>
              <a:gdLst/>
              <a:ahLst/>
              <a:cxnLst/>
              <a:rect l="l" t="t" r="r" b="b"/>
              <a:pathLst>
                <a:path w="6711" h="8017" extrusionOk="0">
                  <a:moveTo>
                    <a:pt x="2277" y="0"/>
                  </a:moveTo>
                  <a:cubicBezTo>
                    <a:pt x="2244" y="0"/>
                    <a:pt x="2213" y="21"/>
                    <a:pt x="2202" y="54"/>
                  </a:cubicBezTo>
                  <a:lnTo>
                    <a:pt x="15" y="6416"/>
                  </a:lnTo>
                  <a:cubicBezTo>
                    <a:pt x="0" y="6458"/>
                    <a:pt x="22" y="6503"/>
                    <a:pt x="63" y="6518"/>
                  </a:cubicBezTo>
                  <a:lnTo>
                    <a:pt x="4409" y="8012"/>
                  </a:lnTo>
                  <a:cubicBezTo>
                    <a:pt x="4417" y="8015"/>
                    <a:pt x="4425" y="8016"/>
                    <a:pt x="4434" y="8016"/>
                  </a:cubicBezTo>
                  <a:cubicBezTo>
                    <a:pt x="4467" y="8016"/>
                    <a:pt x="4497" y="7996"/>
                    <a:pt x="4509" y="7963"/>
                  </a:cubicBezTo>
                  <a:lnTo>
                    <a:pt x="6696" y="1600"/>
                  </a:lnTo>
                  <a:cubicBezTo>
                    <a:pt x="6711" y="1559"/>
                    <a:pt x="6689" y="1513"/>
                    <a:pt x="6648" y="1499"/>
                  </a:cubicBezTo>
                  <a:lnTo>
                    <a:pt x="2302" y="5"/>
                  </a:lnTo>
                  <a:cubicBezTo>
                    <a:pt x="2294" y="2"/>
                    <a:pt x="2285" y="0"/>
                    <a:pt x="2277" y="0"/>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46"/>
            <p:cNvSpPr/>
            <p:nvPr/>
          </p:nvSpPr>
          <p:spPr>
            <a:xfrm rot="261644">
              <a:off x="8434730" y="2796376"/>
              <a:ext cx="318185" cy="126950"/>
            </a:xfrm>
            <a:custGeom>
              <a:avLst/>
              <a:gdLst/>
              <a:ahLst/>
              <a:cxnLst/>
              <a:rect l="l" t="t" r="r" b="b"/>
              <a:pathLst>
                <a:path w="7855" h="3134" extrusionOk="0">
                  <a:moveTo>
                    <a:pt x="398" y="0"/>
                  </a:moveTo>
                  <a:cubicBezTo>
                    <a:pt x="251" y="0"/>
                    <a:pt x="114" y="92"/>
                    <a:pt x="64" y="238"/>
                  </a:cubicBezTo>
                  <a:cubicBezTo>
                    <a:pt x="1" y="423"/>
                    <a:pt x="98" y="624"/>
                    <a:pt x="282" y="686"/>
                  </a:cubicBezTo>
                  <a:lnTo>
                    <a:pt x="7343" y="3114"/>
                  </a:lnTo>
                  <a:cubicBezTo>
                    <a:pt x="7382" y="3127"/>
                    <a:pt x="7421" y="3133"/>
                    <a:pt x="7459" y="3133"/>
                  </a:cubicBezTo>
                  <a:cubicBezTo>
                    <a:pt x="7605" y="3133"/>
                    <a:pt x="7741" y="3041"/>
                    <a:pt x="7791" y="2895"/>
                  </a:cubicBezTo>
                  <a:cubicBezTo>
                    <a:pt x="7855" y="2710"/>
                    <a:pt x="7757" y="2511"/>
                    <a:pt x="7573" y="2447"/>
                  </a:cubicBezTo>
                  <a:lnTo>
                    <a:pt x="512" y="19"/>
                  </a:lnTo>
                  <a:cubicBezTo>
                    <a:pt x="474" y="6"/>
                    <a:pt x="436" y="0"/>
                    <a:pt x="398" y="0"/>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46"/>
            <p:cNvSpPr/>
            <p:nvPr/>
          </p:nvSpPr>
          <p:spPr>
            <a:xfrm rot="261644">
              <a:off x="8120709" y="3368396"/>
              <a:ext cx="318185" cy="126990"/>
            </a:xfrm>
            <a:custGeom>
              <a:avLst/>
              <a:gdLst/>
              <a:ahLst/>
              <a:cxnLst/>
              <a:rect l="l" t="t" r="r" b="b"/>
              <a:pathLst>
                <a:path w="7855" h="3135" extrusionOk="0">
                  <a:moveTo>
                    <a:pt x="398" y="1"/>
                  </a:moveTo>
                  <a:cubicBezTo>
                    <a:pt x="251" y="1"/>
                    <a:pt x="114" y="93"/>
                    <a:pt x="64" y="238"/>
                  </a:cubicBezTo>
                  <a:cubicBezTo>
                    <a:pt x="1" y="423"/>
                    <a:pt x="97" y="624"/>
                    <a:pt x="282" y="687"/>
                  </a:cubicBezTo>
                  <a:lnTo>
                    <a:pt x="7343" y="3115"/>
                  </a:lnTo>
                  <a:cubicBezTo>
                    <a:pt x="7381" y="3128"/>
                    <a:pt x="7420" y="3134"/>
                    <a:pt x="7457" y="3134"/>
                  </a:cubicBezTo>
                  <a:cubicBezTo>
                    <a:pt x="7604" y="3134"/>
                    <a:pt x="7741" y="3042"/>
                    <a:pt x="7791" y="2896"/>
                  </a:cubicBezTo>
                  <a:cubicBezTo>
                    <a:pt x="7854" y="2712"/>
                    <a:pt x="7757" y="2511"/>
                    <a:pt x="7573" y="2448"/>
                  </a:cubicBezTo>
                  <a:lnTo>
                    <a:pt x="513" y="20"/>
                  </a:lnTo>
                  <a:cubicBezTo>
                    <a:pt x="474" y="7"/>
                    <a:pt x="436" y="1"/>
                    <a:pt x="398" y="1"/>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46"/>
            <p:cNvSpPr/>
            <p:nvPr/>
          </p:nvSpPr>
          <p:spPr>
            <a:xfrm rot="261644">
              <a:off x="8568932" y="2915133"/>
              <a:ext cx="156561" cy="72467"/>
            </a:xfrm>
            <a:custGeom>
              <a:avLst/>
              <a:gdLst/>
              <a:ahLst/>
              <a:cxnLst/>
              <a:rect l="l" t="t" r="r" b="b"/>
              <a:pathLst>
                <a:path w="3865" h="1789" extrusionOk="0">
                  <a:moveTo>
                    <a:pt x="398" y="1"/>
                  </a:moveTo>
                  <a:cubicBezTo>
                    <a:pt x="251" y="1"/>
                    <a:pt x="115" y="93"/>
                    <a:pt x="64" y="239"/>
                  </a:cubicBezTo>
                  <a:cubicBezTo>
                    <a:pt x="1" y="423"/>
                    <a:pt x="99" y="624"/>
                    <a:pt x="283" y="687"/>
                  </a:cubicBezTo>
                  <a:lnTo>
                    <a:pt x="3352" y="1770"/>
                  </a:lnTo>
                  <a:cubicBezTo>
                    <a:pt x="3390" y="1782"/>
                    <a:pt x="3429" y="1789"/>
                    <a:pt x="3467" y="1789"/>
                  </a:cubicBezTo>
                  <a:cubicBezTo>
                    <a:pt x="3614" y="1789"/>
                    <a:pt x="3751" y="1697"/>
                    <a:pt x="3801" y="1550"/>
                  </a:cubicBezTo>
                  <a:cubicBezTo>
                    <a:pt x="3864" y="1366"/>
                    <a:pt x="3766" y="1166"/>
                    <a:pt x="3583" y="1102"/>
                  </a:cubicBezTo>
                  <a:lnTo>
                    <a:pt x="512" y="20"/>
                  </a:lnTo>
                  <a:cubicBezTo>
                    <a:pt x="474" y="7"/>
                    <a:pt x="436" y="1"/>
                    <a:pt x="398" y="1"/>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7" name="Google Shape;1097;p46"/>
          <p:cNvGrpSpPr/>
          <p:nvPr/>
        </p:nvGrpSpPr>
        <p:grpSpPr>
          <a:xfrm>
            <a:off x="8000483" y="3817312"/>
            <a:ext cx="1139670" cy="1168677"/>
            <a:chOff x="332686" y="2776290"/>
            <a:chExt cx="1035123" cy="1061565"/>
          </a:xfrm>
        </p:grpSpPr>
        <p:sp>
          <p:nvSpPr>
            <p:cNvPr id="1098" name="Google Shape;1098;p46"/>
            <p:cNvSpPr/>
            <p:nvPr/>
          </p:nvSpPr>
          <p:spPr>
            <a:xfrm>
              <a:off x="332686" y="2776290"/>
              <a:ext cx="540229" cy="440267"/>
            </a:xfrm>
            <a:custGeom>
              <a:avLst/>
              <a:gdLst/>
              <a:ahLst/>
              <a:cxnLst/>
              <a:rect l="l" t="t" r="r" b="b"/>
              <a:pathLst>
                <a:path w="13954" h="11372" extrusionOk="0">
                  <a:moveTo>
                    <a:pt x="10439" y="1"/>
                  </a:moveTo>
                  <a:lnTo>
                    <a:pt x="1" y="11371"/>
                  </a:lnTo>
                  <a:lnTo>
                    <a:pt x="13954" y="4254"/>
                  </a:lnTo>
                  <a:lnTo>
                    <a:pt x="1043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46"/>
            <p:cNvSpPr/>
            <p:nvPr/>
          </p:nvSpPr>
          <p:spPr>
            <a:xfrm>
              <a:off x="364820" y="2787440"/>
              <a:ext cx="485835" cy="420832"/>
            </a:xfrm>
            <a:custGeom>
              <a:avLst/>
              <a:gdLst/>
              <a:ahLst/>
              <a:cxnLst/>
              <a:rect l="l" t="t" r="r" b="b"/>
              <a:pathLst>
                <a:path w="12549" h="10870" extrusionOk="0">
                  <a:moveTo>
                    <a:pt x="10202" y="0"/>
                  </a:moveTo>
                  <a:lnTo>
                    <a:pt x="372" y="9876"/>
                  </a:lnTo>
                  <a:cubicBezTo>
                    <a:pt x="1" y="10250"/>
                    <a:pt x="279" y="10869"/>
                    <a:pt x="781" y="10869"/>
                  </a:cubicBezTo>
                  <a:cubicBezTo>
                    <a:pt x="807" y="10869"/>
                    <a:pt x="834" y="10867"/>
                    <a:pt x="861" y="10864"/>
                  </a:cubicBezTo>
                  <a:lnTo>
                    <a:pt x="10607" y="9592"/>
                  </a:lnTo>
                  <a:lnTo>
                    <a:pt x="12549" y="292"/>
                  </a:lnTo>
                  <a:lnTo>
                    <a:pt x="102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0" name="Google Shape;1100;p46"/>
            <p:cNvGrpSpPr/>
            <p:nvPr/>
          </p:nvGrpSpPr>
          <p:grpSpPr>
            <a:xfrm>
              <a:off x="332764" y="2836144"/>
              <a:ext cx="973721" cy="1001712"/>
              <a:chOff x="332764" y="2836144"/>
              <a:chExt cx="973721" cy="1001712"/>
            </a:xfrm>
          </p:grpSpPr>
          <p:sp>
            <p:nvSpPr>
              <p:cNvPr id="1101" name="Google Shape;1101;p46"/>
              <p:cNvSpPr/>
              <p:nvPr/>
            </p:nvSpPr>
            <p:spPr>
              <a:xfrm>
                <a:off x="332764" y="2836144"/>
                <a:ext cx="973721" cy="1001712"/>
              </a:xfrm>
              <a:custGeom>
                <a:avLst/>
                <a:gdLst/>
                <a:ahLst/>
                <a:cxnLst/>
                <a:rect l="l" t="t" r="r" b="b"/>
                <a:pathLst>
                  <a:path w="25151" h="25874" extrusionOk="0">
                    <a:moveTo>
                      <a:pt x="11885" y="1"/>
                    </a:moveTo>
                    <a:lnTo>
                      <a:pt x="1" y="9824"/>
                    </a:lnTo>
                    <a:lnTo>
                      <a:pt x="13266" y="25873"/>
                    </a:lnTo>
                    <a:lnTo>
                      <a:pt x="25151" y="16050"/>
                    </a:lnTo>
                    <a:lnTo>
                      <a:pt x="1188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46"/>
              <p:cNvSpPr/>
              <p:nvPr/>
            </p:nvSpPr>
            <p:spPr>
              <a:xfrm>
                <a:off x="332764" y="2836144"/>
                <a:ext cx="973721" cy="1001712"/>
              </a:xfrm>
              <a:custGeom>
                <a:avLst/>
                <a:gdLst/>
                <a:ahLst/>
                <a:cxnLst/>
                <a:rect l="l" t="t" r="r" b="b"/>
                <a:pathLst>
                  <a:path w="25151" h="25874" extrusionOk="0">
                    <a:moveTo>
                      <a:pt x="11885" y="1"/>
                    </a:moveTo>
                    <a:lnTo>
                      <a:pt x="1" y="9824"/>
                    </a:lnTo>
                    <a:lnTo>
                      <a:pt x="13266" y="25873"/>
                    </a:lnTo>
                    <a:lnTo>
                      <a:pt x="25151" y="16050"/>
                    </a:lnTo>
                    <a:lnTo>
                      <a:pt x="11885" y="1"/>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3" name="Google Shape;1103;p46"/>
            <p:cNvSpPr/>
            <p:nvPr/>
          </p:nvSpPr>
          <p:spPr>
            <a:xfrm>
              <a:off x="394088" y="2785427"/>
              <a:ext cx="973721" cy="1001712"/>
            </a:xfrm>
            <a:custGeom>
              <a:avLst/>
              <a:gdLst/>
              <a:ahLst/>
              <a:cxnLst/>
              <a:rect l="l" t="t" r="r" b="b"/>
              <a:pathLst>
                <a:path w="25151" h="25874" extrusionOk="0">
                  <a:moveTo>
                    <a:pt x="11886" y="0"/>
                  </a:moveTo>
                  <a:lnTo>
                    <a:pt x="1" y="9823"/>
                  </a:lnTo>
                  <a:lnTo>
                    <a:pt x="13266" y="25873"/>
                  </a:lnTo>
                  <a:lnTo>
                    <a:pt x="25151" y="16050"/>
                  </a:lnTo>
                  <a:lnTo>
                    <a:pt x="1188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46"/>
            <p:cNvSpPr/>
            <p:nvPr/>
          </p:nvSpPr>
          <p:spPr>
            <a:xfrm>
              <a:off x="774115" y="3699643"/>
              <a:ext cx="75223" cy="67480"/>
            </a:xfrm>
            <a:custGeom>
              <a:avLst/>
              <a:gdLst/>
              <a:ahLst/>
              <a:cxnLst/>
              <a:rect l="l" t="t" r="r" b="b"/>
              <a:pathLst>
                <a:path w="1943" h="1743" extrusionOk="0">
                  <a:moveTo>
                    <a:pt x="1586" y="0"/>
                  </a:moveTo>
                  <a:lnTo>
                    <a:pt x="0" y="1311"/>
                  </a:lnTo>
                  <a:lnTo>
                    <a:pt x="357" y="1742"/>
                  </a:lnTo>
                  <a:lnTo>
                    <a:pt x="1942" y="432"/>
                  </a:lnTo>
                  <a:lnTo>
                    <a:pt x="158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6"/>
            <p:cNvSpPr/>
            <p:nvPr/>
          </p:nvSpPr>
          <p:spPr>
            <a:xfrm>
              <a:off x="597303" y="3485704"/>
              <a:ext cx="200892" cy="219553"/>
            </a:xfrm>
            <a:custGeom>
              <a:avLst/>
              <a:gdLst/>
              <a:ahLst/>
              <a:cxnLst/>
              <a:rect l="l" t="t" r="r" b="b"/>
              <a:pathLst>
                <a:path w="5189" h="5671" extrusionOk="0">
                  <a:moveTo>
                    <a:pt x="1586" y="1"/>
                  </a:moveTo>
                  <a:lnTo>
                    <a:pt x="0" y="1311"/>
                  </a:lnTo>
                  <a:lnTo>
                    <a:pt x="3603" y="5670"/>
                  </a:lnTo>
                  <a:lnTo>
                    <a:pt x="5189" y="4360"/>
                  </a:lnTo>
                  <a:lnTo>
                    <a:pt x="15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46"/>
            <p:cNvSpPr/>
            <p:nvPr/>
          </p:nvSpPr>
          <p:spPr>
            <a:xfrm>
              <a:off x="546277" y="2936687"/>
              <a:ext cx="549947" cy="548166"/>
            </a:xfrm>
            <a:custGeom>
              <a:avLst/>
              <a:gdLst/>
              <a:ahLst/>
              <a:cxnLst/>
              <a:rect l="l" t="t" r="r" b="b"/>
              <a:pathLst>
                <a:path w="14205" h="14159" extrusionOk="0">
                  <a:moveTo>
                    <a:pt x="7853" y="1"/>
                  </a:moveTo>
                  <a:cubicBezTo>
                    <a:pt x="7841" y="1"/>
                    <a:pt x="7828" y="5"/>
                    <a:pt x="7818" y="14"/>
                  </a:cubicBezTo>
                  <a:lnTo>
                    <a:pt x="28" y="6452"/>
                  </a:lnTo>
                  <a:cubicBezTo>
                    <a:pt x="3" y="6471"/>
                    <a:pt x="1" y="6507"/>
                    <a:pt x="21" y="6530"/>
                  </a:cubicBezTo>
                  <a:lnTo>
                    <a:pt x="6308" y="14137"/>
                  </a:lnTo>
                  <a:cubicBezTo>
                    <a:pt x="6319" y="14151"/>
                    <a:pt x="6335" y="14159"/>
                    <a:pt x="6351" y="14159"/>
                  </a:cubicBezTo>
                  <a:cubicBezTo>
                    <a:pt x="6364" y="14159"/>
                    <a:pt x="6376" y="14154"/>
                    <a:pt x="6387" y="14146"/>
                  </a:cubicBezTo>
                  <a:lnTo>
                    <a:pt x="14176" y="7708"/>
                  </a:lnTo>
                  <a:cubicBezTo>
                    <a:pt x="14201" y="7688"/>
                    <a:pt x="14204" y="7653"/>
                    <a:pt x="14184" y="7630"/>
                  </a:cubicBezTo>
                  <a:lnTo>
                    <a:pt x="7897" y="21"/>
                  </a:lnTo>
                  <a:cubicBezTo>
                    <a:pt x="7886" y="8"/>
                    <a:pt x="7870" y="1"/>
                    <a:pt x="78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46"/>
            <p:cNvSpPr/>
            <p:nvPr/>
          </p:nvSpPr>
          <p:spPr>
            <a:xfrm>
              <a:off x="607602" y="2997856"/>
              <a:ext cx="427259" cy="425826"/>
            </a:xfrm>
            <a:custGeom>
              <a:avLst/>
              <a:gdLst/>
              <a:ahLst/>
              <a:cxnLst/>
              <a:rect l="l" t="t" r="r" b="b"/>
              <a:pathLst>
                <a:path w="11036" h="10999" extrusionOk="0">
                  <a:moveTo>
                    <a:pt x="6099" y="0"/>
                  </a:moveTo>
                  <a:cubicBezTo>
                    <a:pt x="6087" y="0"/>
                    <a:pt x="6074" y="4"/>
                    <a:pt x="6065" y="13"/>
                  </a:cubicBezTo>
                  <a:lnTo>
                    <a:pt x="27" y="5003"/>
                  </a:lnTo>
                  <a:cubicBezTo>
                    <a:pt x="3" y="5023"/>
                    <a:pt x="0" y="5059"/>
                    <a:pt x="20" y="5081"/>
                  </a:cubicBezTo>
                  <a:lnTo>
                    <a:pt x="4893" y="10978"/>
                  </a:lnTo>
                  <a:cubicBezTo>
                    <a:pt x="4904" y="10992"/>
                    <a:pt x="4920" y="10999"/>
                    <a:pt x="4936" y="10999"/>
                  </a:cubicBezTo>
                  <a:cubicBezTo>
                    <a:pt x="4949" y="10999"/>
                    <a:pt x="4962" y="10994"/>
                    <a:pt x="4972" y="10986"/>
                  </a:cubicBezTo>
                  <a:lnTo>
                    <a:pt x="11009" y="5996"/>
                  </a:lnTo>
                  <a:cubicBezTo>
                    <a:pt x="11032" y="5977"/>
                    <a:pt x="11036" y="5942"/>
                    <a:pt x="11017" y="5917"/>
                  </a:cubicBezTo>
                  <a:lnTo>
                    <a:pt x="6143" y="21"/>
                  </a:lnTo>
                  <a:cubicBezTo>
                    <a:pt x="6132" y="7"/>
                    <a:pt x="6116" y="0"/>
                    <a:pt x="6099" y="0"/>
                  </a:cubicBezTo>
                  <a:close/>
                </a:path>
              </a:pathLst>
            </a:custGeom>
            <a:solidFill>
              <a:srgbClr val="FFFFFF">
                <a:alpha val="6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6"/>
            <p:cNvSpPr/>
            <p:nvPr/>
          </p:nvSpPr>
          <p:spPr>
            <a:xfrm>
              <a:off x="853248" y="3292903"/>
              <a:ext cx="272631" cy="230083"/>
            </a:xfrm>
            <a:custGeom>
              <a:avLst/>
              <a:gdLst/>
              <a:ahLst/>
              <a:cxnLst/>
              <a:rect l="l" t="t" r="r" b="b"/>
              <a:pathLst>
                <a:path w="7042" h="5943" extrusionOk="0">
                  <a:moveTo>
                    <a:pt x="6557" y="0"/>
                  </a:moveTo>
                  <a:cubicBezTo>
                    <a:pt x="6509" y="0"/>
                    <a:pt x="6460" y="16"/>
                    <a:pt x="6421" y="49"/>
                  </a:cubicBezTo>
                  <a:lnTo>
                    <a:pt x="104" y="5269"/>
                  </a:lnTo>
                  <a:cubicBezTo>
                    <a:pt x="14" y="5344"/>
                    <a:pt x="1" y="5479"/>
                    <a:pt x="76" y="5570"/>
                  </a:cubicBezTo>
                  <a:lnTo>
                    <a:pt x="320" y="5865"/>
                  </a:lnTo>
                  <a:cubicBezTo>
                    <a:pt x="363" y="5916"/>
                    <a:pt x="424" y="5942"/>
                    <a:pt x="486" y="5942"/>
                  </a:cubicBezTo>
                  <a:cubicBezTo>
                    <a:pt x="534" y="5942"/>
                    <a:pt x="582" y="5926"/>
                    <a:pt x="621" y="5893"/>
                  </a:cubicBezTo>
                  <a:lnTo>
                    <a:pt x="6938" y="674"/>
                  </a:lnTo>
                  <a:cubicBezTo>
                    <a:pt x="7028" y="597"/>
                    <a:pt x="7041" y="463"/>
                    <a:pt x="6966" y="373"/>
                  </a:cubicBezTo>
                  <a:lnTo>
                    <a:pt x="6722" y="78"/>
                  </a:lnTo>
                  <a:cubicBezTo>
                    <a:pt x="6680" y="27"/>
                    <a:pt x="6618" y="0"/>
                    <a:pt x="6557" y="0"/>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9" name="Google Shape;1109;p46"/>
          <p:cNvSpPr/>
          <p:nvPr/>
        </p:nvSpPr>
        <p:spPr>
          <a:xfrm>
            <a:off x="4227373" y="4371434"/>
            <a:ext cx="1541585" cy="771130"/>
          </a:xfrm>
          <a:custGeom>
            <a:avLst/>
            <a:gdLst/>
            <a:ahLst/>
            <a:cxnLst/>
            <a:rect l="l" t="t" r="r" b="b"/>
            <a:pathLst>
              <a:path w="32008" h="16011" extrusionOk="0">
                <a:moveTo>
                  <a:pt x="15947" y="0"/>
                </a:moveTo>
                <a:cubicBezTo>
                  <a:pt x="14970" y="0"/>
                  <a:pt x="14033" y="363"/>
                  <a:pt x="13249" y="1051"/>
                </a:cubicBezTo>
                <a:cubicBezTo>
                  <a:pt x="12085" y="2074"/>
                  <a:pt x="11612" y="3628"/>
                  <a:pt x="11675" y="5142"/>
                </a:cubicBezTo>
                <a:cubicBezTo>
                  <a:pt x="11684" y="5358"/>
                  <a:pt x="11707" y="5566"/>
                  <a:pt x="11737" y="5773"/>
                </a:cubicBezTo>
                <a:cubicBezTo>
                  <a:pt x="11728" y="5771"/>
                  <a:pt x="11718" y="5767"/>
                  <a:pt x="11711" y="5764"/>
                </a:cubicBezTo>
                <a:cubicBezTo>
                  <a:pt x="11482" y="5686"/>
                  <a:pt x="11239" y="5647"/>
                  <a:pt x="10998" y="5626"/>
                </a:cubicBezTo>
                <a:cubicBezTo>
                  <a:pt x="10945" y="5622"/>
                  <a:pt x="10892" y="5620"/>
                  <a:pt x="10838" y="5620"/>
                </a:cubicBezTo>
                <a:cubicBezTo>
                  <a:pt x="10366" y="5620"/>
                  <a:pt x="9894" y="5798"/>
                  <a:pt x="9543" y="6118"/>
                </a:cubicBezTo>
                <a:cubicBezTo>
                  <a:pt x="9432" y="6218"/>
                  <a:pt x="9339" y="6345"/>
                  <a:pt x="9257" y="6480"/>
                </a:cubicBezTo>
                <a:cubicBezTo>
                  <a:pt x="8933" y="6227"/>
                  <a:pt x="8558" y="6045"/>
                  <a:pt x="8192" y="5965"/>
                </a:cubicBezTo>
                <a:cubicBezTo>
                  <a:pt x="7742" y="5866"/>
                  <a:pt x="7285" y="5811"/>
                  <a:pt x="6831" y="5811"/>
                </a:cubicBezTo>
                <a:cubicBezTo>
                  <a:pt x="6147" y="5811"/>
                  <a:pt x="5469" y="5936"/>
                  <a:pt x="4833" y="6223"/>
                </a:cubicBezTo>
                <a:cubicBezTo>
                  <a:pt x="3965" y="6615"/>
                  <a:pt x="3230" y="7308"/>
                  <a:pt x="2761" y="8135"/>
                </a:cubicBezTo>
                <a:cubicBezTo>
                  <a:pt x="2306" y="8938"/>
                  <a:pt x="2093" y="9875"/>
                  <a:pt x="2299" y="10763"/>
                </a:cubicBezTo>
                <a:cubicBezTo>
                  <a:pt x="2136" y="10780"/>
                  <a:pt x="1974" y="10816"/>
                  <a:pt x="1814" y="10872"/>
                </a:cubicBezTo>
                <a:cubicBezTo>
                  <a:pt x="992" y="11160"/>
                  <a:pt x="425" y="11847"/>
                  <a:pt x="203" y="12634"/>
                </a:cubicBezTo>
                <a:cubicBezTo>
                  <a:pt x="0" y="13357"/>
                  <a:pt x="85" y="14165"/>
                  <a:pt x="531" y="14834"/>
                </a:cubicBezTo>
                <a:cubicBezTo>
                  <a:pt x="973" y="15496"/>
                  <a:pt x="1754" y="15887"/>
                  <a:pt x="2576" y="15986"/>
                </a:cubicBezTo>
                <a:lnTo>
                  <a:pt x="2576" y="16002"/>
                </a:lnTo>
                <a:lnTo>
                  <a:pt x="2780" y="16002"/>
                </a:lnTo>
                <a:cubicBezTo>
                  <a:pt x="2858" y="16007"/>
                  <a:pt x="2937" y="16010"/>
                  <a:pt x="3015" y="16010"/>
                </a:cubicBezTo>
                <a:cubicBezTo>
                  <a:pt x="3087" y="16010"/>
                  <a:pt x="3158" y="16008"/>
                  <a:pt x="3228" y="16002"/>
                </a:cubicBezTo>
                <a:lnTo>
                  <a:pt x="29545" y="16002"/>
                </a:lnTo>
                <a:lnTo>
                  <a:pt x="29545" y="15990"/>
                </a:lnTo>
                <a:cubicBezTo>
                  <a:pt x="29639" y="15999"/>
                  <a:pt x="29735" y="16004"/>
                  <a:pt x="29831" y="16004"/>
                </a:cubicBezTo>
                <a:cubicBezTo>
                  <a:pt x="30554" y="16004"/>
                  <a:pt x="31315" y="15740"/>
                  <a:pt x="31594" y="15061"/>
                </a:cubicBezTo>
                <a:cubicBezTo>
                  <a:pt x="32008" y="14056"/>
                  <a:pt x="31537" y="12765"/>
                  <a:pt x="30338" y="12608"/>
                </a:cubicBezTo>
                <a:cubicBezTo>
                  <a:pt x="30233" y="12594"/>
                  <a:pt x="30122" y="12588"/>
                  <a:pt x="30009" y="12588"/>
                </a:cubicBezTo>
                <a:cubicBezTo>
                  <a:pt x="30000" y="12588"/>
                  <a:pt x="29990" y="12588"/>
                  <a:pt x="29980" y="12588"/>
                </a:cubicBezTo>
                <a:cubicBezTo>
                  <a:pt x="30214" y="12356"/>
                  <a:pt x="30418" y="12092"/>
                  <a:pt x="30575" y="11780"/>
                </a:cubicBezTo>
                <a:cubicBezTo>
                  <a:pt x="30889" y="11159"/>
                  <a:pt x="31042" y="10447"/>
                  <a:pt x="30973" y="9754"/>
                </a:cubicBezTo>
                <a:cubicBezTo>
                  <a:pt x="30900" y="9008"/>
                  <a:pt x="30600" y="8095"/>
                  <a:pt x="29907" y="7712"/>
                </a:cubicBezTo>
                <a:cubicBezTo>
                  <a:pt x="29472" y="7472"/>
                  <a:pt x="28970" y="7358"/>
                  <a:pt x="28462" y="7358"/>
                </a:cubicBezTo>
                <a:cubicBezTo>
                  <a:pt x="28136" y="7358"/>
                  <a:pt x="27808" y="7405"/>
                  <a:pt x="27493" y="7495"/>
                </a:cubicBezTo>
                <a:cubicBezTo>
                  <a:pt x="27545" y="7272"/>
                  <a:pt x="27591" y="7046"/>
                  <a:pt x="27623" y="6821"/>
                </a:cubicBezTo>
                <a:cubicBezTo>
                  <a:pt x="27820" y="5441"/>
                  <a:pt x="27621" y="4108"/>
                  <a:pt x="26675" y="3042"/>
                </a:cubicBezTo>
                <a:cubicBezTo>
                  <a:pt x="25907" y="2174"/>
                  <a:pt x="24753" y="1640"/>
                  <a:pt x="23595" y="1617"/>
                </a:cubicBezTo>
                <a:cubicBezTo>
                  <a:pt x="23571" y="1617"/>
                  <a:pt x="23548" y="1616"/>
                  <a:pt x="23525" y="1616"/>
                </a:cubicBezTo>
                <a:cubicBezTo>
                  <a:pt x="22400" y="1616"/>
                  <a:pt x="21385" y="2132"/>
                  <a:pt x="20671" y="2915"/>
                </a:cubicBezTo>
                <a:cubicBezTo>
                  <a:pt x="20657" y="2892"/>
                  <a:pt x="20643" y="2866"/>
                  <a:pt x="20630" y="2842"/>
                </a:cubicBezTo>
                <a:cubicBezTo>
                  <a:pt x="19850" y="1642"/>
                  <a:pt x="18656" y="695"/>
                  <a:pt x="17300" y="230"/>
                </a:cubicBezTo>
                <a:cubicBezTo>
                  <a:pt x="16848" y="76"/>
                  <a:pt x="16393" y="0"/>
                  <a:pt x="159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46"/>
          <p:cNvSpPr/>
          <p:nvPr/>
        </p:nvSpPr>
        <p:spPr>
          <a:xfrm>
            <a:off x="7975050" y="1559154"/>
            <a:ext cx="1306700" cy="457721"/>
          </a:xfrm>
          <a:custGeom>
            <a:avLst/>
            <a:gdLst/>
            <a:ahLst/>
            <a:cxnLst/>
            <a:rect l="l" t="t" r="r" b="b"/>
            <a:pathLst>
              <a:path w="17682" h="6194" extrusionOk="0">
                <a:moveTo>
                  <a:pt x="6357" y="0"/>
                </a:moveTo>
                <a:cubicBezTo>
                  <a:pt x="6100" y="0"/>
                  <a:pt x="5851" y="36"/>
                  <a:pt x="5620" y="115"/>
                </a:cubicBezTo>
                <a:cubicBezTo>
                  <a:pt x="5015" y="322"/>
                  <a:pt x="4375" y="656"/>
                  <a:pt x="4084" y="1406"/>
                </a:cubicBezTo>
                <a:cubicBezTo>
                  <a:pt x="3823" y="2079"/>
                  <a:pt x="3697" y="2765"/>
                  <a:pt x="3725" y="3491"/>
                </a:cubicBezTo>
                <a:cubicBezTo>
                  <a:pt x="3632" y="3484"/>
                  <a:pt x="3538" y="3481"/>
                  <a:pt x="3444" y="3481"/>
                </a:cubicBezTo>
                <a:cubicBezTo>
                  <a:pt x="2927" y="3481"/>
                  <a:pt x="2412" y="3580"/>
                  <a:pt x="1970" y="3775"/>
                </a:cubicBezTo>
                <a:cubicBezTo>
                  <a:pt x="1107" y="4160"/>
                  <a:pt x="182" y="5015"/>
                  <a:pt x="0" y="6193"/>
                </a:cubicBezTo>
                <a:lnTo>
                  <a:pt x="17681" y="6193"/>
                </a:lnTo>
                <a:cubicBezTo>
                  <a:pt x="17640" y="5218"/>
                  <a:pt x="17280" y="4285"/>
                  <a:pt x="16551" y="3808"/>
                </a:cubicBezTo>
                <a:cubicBezTo>
                  <a:pt x="16244" y="3607"/>
                  <a:pt x="15901" y="3520"/>
                  <a:pt x="15552" y="3520"/>
                </a:cubicBezTo>
                <a:cubicBezTo>
                  <a:pt x="15205" y="3520"/>
                  <a:pt x="14850" y="3606"/>
                  <a:pt x="14517" y="3752"/>
                </a:cubicBezTo>
                <a:cubicBezTo>
                  <a:pt x="14362" y="2672"/>
                  <a:pt x="13989" y="1555"/>
                  <a:pt x="13153" y="1081"/>
                </a:cubicBezTo>
                <a:cubicBezTo>
                  <a:pt x="12768" y="864"/>
                  <a:pt x="12362" y="764"/>
                  <a:pt x="11960" y="764"/>
                </a:cubicBezTo>
                <a:cubicBezTo>
                  <a:pt x="11146" y="764"/>
                  <a:pt x="10349" y="1173"/>
                  <a:pt x="9785" y="1843"/>
                </a:cubicBezTo>
                <a:cubicBezTo>
                  <a:pt x="9651" y="1662"/>
                  <a:pt x="9514" y="1502"/>
                  <a:pt x="9383" y="1370"/>
                </a:cubicBezTo>
                <a:cubicBezTo>
                  <a:pt x="8634" y="620"/>
                  <a:pt x="7423" y="0"/>
                  <a:pt x="6357" y="0"/>
                </a:cubicBezTo>
                <a:close/>
                <a:moveTo>
                  <a:pt x="0" y="6193"/>
                </a:moveTo>
                <a:lnTo>
                  <a:pt x="0" y="6194"/>
                </a:lnTo>
                <a:cubicBezTo>
                  <a:pt x="0" y="6194"/>
                  <a:pt x="0" y="6193"/>
                  <a:pt x="0" y="61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图片 2">
            <a:extLst>
              <a:ext uri="{FF2B5EF4-FFF2-40B4-BE49-F238E27FC236}">
                <a16:creationId xmlns:a16="http://schemas.microsoft.com/office/drawing/2014/main" id="{53D7F6B9-E631-884D-C6A7-9B832367C8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215" y="1635436"/>
            <a:ext cx="3706378" cy="3327421"/>
          </a:xfrm>
          <a:prstGeom prst="rect">
            <a:avLst/>
          </a:prstGeom>
        </p:spPr>
      </p:pic>
      <p:pic>
        <p:nvPicPr>
          <p:cNvPr id="3" name="图片 23">
            <a:extLst>
              <a:ext uri="{FF2B5EF4-FFF2-40B4-BE49-F238E27FC236}">
                <a16:creationId xmlns:a16="http://schemas.microsoft.com/office/drawing/2014/main" id="{AEEEB967-6EF9-EF9B-2C23-91A08FC4024C}"/>
              </a:ext>
            </a:extLst>
          </p:cNvPr>
          <p:cNvPicPr>
            <a:picLocks noChangeAspect="1"/>
          </p:cNvPicPr>
          <p:nvPr/>
        </p:nvPicPr>
        <p:blipFill>
          <a:blip r:embed="rId4" cstate="print">
            <a:duotone>
              <a:prstClr val="black"/>
              <a:srgbClr val="ED7D31">
                <a:tint val="45000"/>
                <a:satMod val="400000"/>
              </a:srgbClr>
            </a:duotone>
            <a:extLst>
              <a:ext uri="{28A0092B-C50C-407E-A947-70E740481C1C}">
                <a14:useLocalDpi xmlns:a14="http://schemas.microsoft.com/office/drawing/2010/main" val="0"/>
              </a:ext>
            </a:extLst>
          </a:blip>
          <a:stretch>
            <a:fillRect/>
          </a:stretch>
        </p:blipFill>
        <p:spPr>
          <a:xfrm>
            <a:off x="4532451" y="1314932"/>
            <a:ext cx="3875872" cy="2791540"/>
          </a:xfrm>
          <a:prstGeom prst="rect">
            <a:avLst/>
          </a:prstGeom>
        </p:spPr>
      </p:pic>
      <p:sp>
        <p:nvSpPr>
          <p:cNvPr id="4" name="TextBox 30">
            <a:extLst>
              <a:ext uri="{FF2B5EF4-FFF2-40B4-BE49-F238E27FC236}">
                <a16:creationId xmlns:a16="http://schemas.microsoft.com/office/drawing/2014/main" id="{50B6B4B4-4F45-D34F-E634-AB6EDD9767C4}"/>
              </a:ext>
            </a:extLst>
          </p:cNvPr>
          <p:cNvSpPr txBox="1"/>
          <p:nvPr/>
        </p:nvSpPr>
        <p:spPr>
          <a:xfrm>
            <a:off x="4895450" y="1663809"/>
            <a:ext cx="2997033" cy="1815882"/>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a:solidFill>
                  <a:schemeClr val="accent6"/>
                </a:solidFill>
                <a:latin typeface="Times New Roman" panose="02020603050405020304" pitchFamily="18" charset="0"/>
                <a:cs typeface="Times New Roman" panose="02020603050405020304" pitchFamily="18" charset="0"/>
              </a:rPr>
              <a:t>Tên bài viết: Hoàng tử bé: trò chuyện để thấu hiểu và yêu thương</a:t>
            </a:r>
          </a:p>
        </p:txBody>
      </p:sp>
    </p:spTree>
    <p:extLst>
      <p:ext uri="{BB962C8B-B14F-4D97-AF65-F5344CB8AC3E}">
        <p14:creationId xmlns:p14="http://schemas.microsoft.com/office/powerpoint/2010/main" val="36828440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98"/>
        <p:cNvGrpSpPr/>
        <p:nvPr/>
      </p:nvGrpSpPr>
      <p:grpSpPr>
        <a:xfrm>
          <a:off x="0" y="0"/>
          <a:ext cx="0" cy="0"/>
          <a:chOff x="0" y="0"/>
          <a:chExt cx="0" cy="0"/>
        </a:xfrm>
      </p:grpSpPr>
      <p:sp>
        <p:nvSpPr>
          <p:cNvPr id="2799" name="Google Shape;2799;p74"/>
          <p:cNvSpPr/>
          <p:nvPr/>
        </p:nvSpPr>
        <p:spPr>
          <a:xfrm>
            <a:off x="-485050" y="73373"/>
            <a:ext cx="1589997" cy="696919"/>
          </a:xfrm>
          <a:custGeom>
            <a:avLst/>
            <a:gdLst/>
            <a:ahLst/>
            <a:cxnLst/>
            <a:rect l="l" t="t" r="r" b="b"/>
            <a:pathLst>
              <a:path w="32008" h="16011" extrusionOk="0">
                <a:moveTo>
                  <a:pt x="15947" y="0"/>
                </a:moveTo>
                <a:cubicBezTo>
                  <a:pt x="14970" y="0"/>
                  <a:pt x="14033" y="363"/>
                  <a:pt x="13249" y="1051"/>
                </a:cubicBezTo>
                <a:cubicBezTo>
                  <a:pt x="12085" y="2074"/>
                  <a:pt x="11612" y="3628"/>
                  <a:pt x="11675" y="5142"/>
                </a:cubicBezTo>
                <a:cubicBezTo>
                  <a:pt x="11684" y="5358"/>
                  <a:pt x="11707" y="5566"/>
                  <a:pt x="11737" y="5773"/>
                </a:cubicBezTo>
                <a:cubicBezTo>
                  <a:pt x="11728" y="5771"/>
                  <a:pt x="11718" y="5767"/>
                  <a:pt x="11711" y="5764"/>
                </a:cubicBezTo>
                <a:cubicBezTo>
                  <a:pt x="11482" y="5686"/>
                  <a:pt x="11239" y="5647"/>
                  <a:pt x="10998" y="5626"/>
                </a:cubicBezTo>
                <a:cubicBezTo>
                  <a:pt x="10945" y="5622"/>
                  <a:pt x="10892" y="5620"/>
                  <a:pt x="10838" y="5620"/>
                </a:cubicBezTo>
                <a:cubicBezTo>
                  <a:pt x="10366" y="5620"/>
                  <a:pt x="9894" y="5798"/>
                  <a:pt x="9543" y="6118"/>
                </a:cubicBezTo>
                <a:cubicBezTo>
                  <a:pt x="9432" y="6218"/>
                  <a:pt x="9339" y="6345"/>
                  <a:pt x="9257" y="6480"/>
                </a:cubicBezTo>
                <a:cubicBezTo>
                  <a:pt x="8933" y="6227"/>
                  <a:pt x="8558" y="6045"/>
                  <a:pt x="8192" y="5965"/>
                </a:cubicBezTo>
                <a:cubicBezTo>
                  <a:pt x="7742" y="5866"/>
                  <a:pt x="7285" y="5811"/>
                  <a:pt x="6831" y="5811"/>
                </a:cubicBezTo>
                <a:cubicBezTo>
                  <a:pt x="6147" y="5811"/>
                  <a:pt x="5469" y="5936"/>
                  <a:pt x="4833" y="6223"/>
                </a:cubicBezTo>
                <a:cubicBezTo>
                  <a:pt x="3965" y="6615"/>
                  <a:pt x="3230" y="7308"/>
                  <a:pt x="2761" y="8135"/>
                </a:cubicBezTo>
                <a:cubicBezTo>
                  <a:pt x="2306" y="8938"/>
                  <a:pt x="2093" y="9875"/>
                  <a:pt x="2299" y="10763"/>
                </a:cubicBezTo>
                <a:cubicBezTo>
                  <a:pt x="2136" y="10780"/>
                  <a:pt x="1974" y="10816"/>
                  <a:pt x="1814" y="10872"/>
                </a:cubicBezTo>
                <a:cubicBezTo>
                  <a:pt x="992" y="11160"/>
                  <a:pt x="425" y="11847"/>
                  <a:pt x="203" y="12634"/>
                </a:cubicBezTo>
                <a:cubicBezTo>
                  <a:pt x="0" y="13357"/>
                  <a:pt x="85" y="14165"/>
                  <a:pt x="531" y="14834"/>
                </a:cubicBezTo>
                <a:cubicBezTo>
                  <a:pt x="973" y="15496"/>
                  <a:pt x="1754" y="15887"/>
                  <a:pt x="2576" y="15986"/>
                </a:cubicBezTo>
                <a:lnTo>
                  <a:pt x="2576" y="16002"/>
                </a:lnTo>
                <a:lnTo>
                  <a:pt x="2780" y="16002"/>
                </a:lnTo>
                <a:cubicBezTo>
                  <a:pt x="2858" y="16007"/>
                  <a:pt x="2937" y="16010"/>
                  <a:pt x="3015" y="16010"/>
                </a:cubicBezTo>
                <a:cubicBezTo>
                  <a:pt x="3087" y="16010"/>
                  <a:pt x="3158" y="16008"/>
                  <a:pt x="3228" y="16002"/>
                </a:cubicBezTo>
                <a:lnTo>
                  <a:pt x="29545" y="16002"/>
                </a:lnTo>
                <a:lnTo>
                  <a:pt x="29545" y="15990"/>
                </a:lnTo>
                <a:cubicBezTo>
                  <a:pt x="29639" y="15999"/>
                  <a:pt x="29735" y="16004"/>
                  <a:pt x="29831" y="16004"/>
                </a:cubicBezTo>
                <a:cubicBezTo>
                  <a:pt x="30554" y="16004"/>
                  <a:pt x="31315" y="15740"/>
                  <a:pt x="31594" y="15061"/>
                </a:cubicBezTo>
                <a:cubicBezTo>
                  <a:pt x="32008" y="14056"/>
                  <a:pt x="31537" y="12765"/>
                  <a:pt x="30338" y="12608"/>
                </a:cubicBezTo>
                <a:cubicBezTo>
                  <a:pt x="30233" y="12594"/>
                  <a:pt x="30122" y="12588"/>
                  <a:pt x="30009" y="12588"/>
                </a:cubicBezTo>
                <a:cubicBezTo>
                  <a:pt x="30000" y="12588"/>
                  <a:pt x="29990" y="12588"/>
                  <a:pt x="29980" y="12588"/>
                </a:cubicBezTo>
                <a:cubicBezTo>
                  <a:pt x="30214" y="12356"/>
                  <a:pt x="30418" y="12092"/>
                  <a:pt x="30575" y="11780"/>
                </a:cubicBezTo>
                <a:cubicBezTo>
                  <a:pt x="30889" y="11159"/>
                  <a:pt x="31042" y="10447"/>
                  <a:pt x="30973" y="9754"/>
                </a:cubicBezTo>
                <a:cubicBezTo>
                  <a:pt x="30900" y="9008"/>
                  <a:pt x="30600" y="8095"/>
                  <a:pt x="29907" y="7712"/>
                </a:cubicBezTo>
                <a:cubicBezTo>
                  <a:pt x="29472" y="7472"/>
                  <a:pt x="28970" y="7358"/>
                  <a:pt x="28462" y="7358"/>
                </a:cubicBezTo>
                <a:cubicBezTo>
                  <a:pt x="28136" y="7358"/>
                  <a:pt x="27808" y="7405"/>
                  <a:pt x="27493" y="7495"/>
                </a:cubicBezTo>
                <a:cubicBezTo>
                  <a:pt x="27545" y="7272"/>
                  <a:pt x="27591" y="7046"/>
                  <a:pt x="27623" y="6821"/>
                </a:cubicBezTo>
                <a:cubicBezTo>
                  <a:pt x="27820" y="5441"/>
                  <a:pt x="27621" y="4108"/>
                  <a:pt x="26675" y="3042"/>
                </a:cubicBezTo>
                <a:cubicBezTo>
                  <a:pt x="25907" y="2174"/>
                  <a:pt x="24753" y="1640"/>
                  <a:pt x="23595" y="1617"/>
                </a:cubicBezTo>
                <a:cubicBezTo>
                  <a:pt x="23571" y="1617"/>
                  <a:pt x="23548" y="1616"/>
                  <a:pt x="23525" y="1616"/>
                </a:cubicBezTo>
                <a:cubicBezTo>
                  <a:pt x="22400" y="1616"/>
                  <a:pt x="21385" y="2132"/>
                  <a:pt x="20671" y="2915"/>
                </a:cubicBezTo>
                <a:cubicBezTo>
                  <a:pt x="20657" y="2892"/>
                  <a:pt x="20643" y="2866"/>
                  <a:pt x="20630" y="2842"/>
                </a:cubicBezTo>
                <a:cubicBezTo>
                  <a:pt x="19850" y="1642"/>
                  <a:pt x="18656" y="695"/>
                  <a:pt x="17300" y="230"/>
                </a:cubicBezTo>
                <a:cubicBezTo>
                  <a:pt x="16848" y="76"/>
                  <a:pt x="16393" y="0"/>
                  <a:pt x="159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00" name="Google Shape;2800;p74"/>
          <p:cNvGrpSpPr/>
          <p:nvPr/>
        </p:nvGrpSpPr>
        <p:grpSpPr>
          <a:xfrm>
            <a:off x="4531342" y="676608"/>
            <a:ext cx="3908464" cy="3908464"/>
            <a:chOff x="2640800" y="640500"/>
            <a:chExt cx="3862500" cy="3862500"/>
          </a:xfrm>
        </p:grpSpPr>
        <p:sp>
          <p:nvSpPr>
            <p:cNvPr id="2801" name="Google Shape;2801;p74"/>
            <p:cNvSpPr/>
            <p:nvPr/>
          </p:nvSpPr>
          <p:spPr>
            <a:xfrm>
              <a:off x="2640800" y="640500"/>
              <a:ext cx="3862500" cy="3862500"/>
            </a:xfrm>
            <a:prstGeom prst="ellipse">
              <a:avLst/>
            </a:prstGeom>
            <a:solidFill>
              <a:srgbClr val="FF5288">
                <a:alpha val="47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74"/>
            <p:cNvSpPr/>
            <p:nvPr/>
          </p:nvSpPr>
          <p:spPr>
            <a:xfrm>
              <a:off x="2896850" y="1152475"/>
              <a:ext cx="3350400" cy="3350400"/>
            </a:xfrm>
            <a:prstGeom prst="ellipse">
              <a:avLst/>
            </a:prstGeom>
            <a:solidFill>
              <a:srgbClr val="FF5288">
                <a:alpha val="47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74"/>
            <p:cNvSpPr/>
            <p:nvPr/>
          </p:nvSpPr>
          <p:spPr>
            <a:xfrm>
              <a:off x="3219350" y="1797350"/>
              <a:ext cx="2705400" cy="2705400"/>
            </a:xfrm>
            <a:prstGeom prst="ellipse">
              <a:avLst/>
            </a:prstGeom>
            <a:solidFill>
              <a:srgbClr val="FF5288">
                <a:alpha val="47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04" name="Google Shape;2804;p74"/>
          <p:cNvGrpSpPr/>
          <p:nvPr/>
        </p:nvGrpSpPr>
        <p:grpSpPr>
          <a:xfrm flipH="1">
            <a:off x="6784320" y="3289127"/>
            <a:ext cx="1059651" cy="696899"/>
            <a:chOff x="999920" y="1907535"/>
            <a:chExt cx="1055220" cy="693984"/>
          </a:xfrm>
        </p:grpSpPr>
        <p:grpSp>
          <p:nvGrpSpPr>
            <p:cNvPr id="2805" name="Google Shape;2805;p74"/>
            <p:cNvGrpSpPr/>
            <p:nvPr/>
          </p:nvGrpSpPr>
          <p:grpSpPr>
            <a:xfrm>
              <a:off x="999920" y="1907535"/>
              <a:ext cx="1055220" cy="693984"/>
              <a:chOff x="2966300" y="4839825"/>
              <a:chExt cx="332625" cy="218750"/>
            </a:xfrm>
          </p:grpSpPr>
          <p:sp>
            <p:nvSpPr>
              <p:cNvPr id="2806" name="Google Shape;2806;p74"/>
              <p:cNvSpPr/>
              <p:nvPr/>
            </p:nvSpPr>
            <p:spPr>
              <a:xfrm>
                <a:off x="2966300" y="4839825"/>
                <a:ext cx="127700" cy="72625"/>
              </a:xfrm>
              <a:custGeom>
                <a:avLst/>
                <a:gdLst/>
                <a:ahLst/>
                <a:cxnLst/>
                <a:rect l="l" t="t" r="r" b="b"/>
                <a:pathLst>
                  <a:path w="5108" h="2905" extrusionOk="0">
                    <a:moveTo>
                      <a:pt x="1924" y="1"/>
                    </a:moveTo>
                    <a:cubicBezTo>
                      <a:pt x="824" y="1"/>
                      <a:pt x="1" y="1039"/>
                      <a:pt x="1344" y="2112"/>
                    </a:cubicBezTo>
                    <a:cubicBezTo>
                      <a:pt x="2134" y="2743"/>
                      <a:pt x="3050" y="2905"/>
                      <a:pt x="3780" y="2905"/>
                    </a:cubicBezTo>
                    <a:cubicBezTo>
                      <a:pt x="4546" y="2905"/>
                      <a:pt x="5107" y="2727"/>
                      <a:pt x="5107" y="2727"/>
                    </a:cubicBezTo>
                    <a:cubicBezTo>
                      <a:pt x="5107" y="2727"/>
                      <a:pt x="3775" y="489"/>
                      <a:pt x="2456" y="82"/>
                    </a:cubicBezTo>
                    <a:cubicBezTo>
                      <a:pt x="2276" y="27"/>
                      <a:pt x="2097" y="1"/>
                      <a:pt x="19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74"/>
              <p:cNvSpPr/>
              <p:nvPr/>
            </p:nvSpPr>
            <p:spPr>
              <a:xfrm>
                <a:off x="3004850" y="4925350"/>
                <a:ext cx="112750" cy="52375"/>
              </a:xfrm>
              <a:custGeom>
                <a:avLst/>
                <a:gdLst/>
                <a:ahLst/>
                <a:cxnLst/>
                <a:rect l="l" t="t" r="r" b="b"/>
                <a:pathLst>
                  <a:path w="4510" h="2095" extrusionOk="0">
                    <a:moveTo>
                      <a:pt x="2169" y="0"/>
                    </a:moveTo>
                    <a:cubicBezTo>
                      <a:pt x="2010" y="0"/>
                      <a:pt x="1847" y="13"/>
                      <a:pt x="1683" y="41"/>
                    </a:cubicBezTo>
                    <a:cubicBezTo>
                      <a:pt x="547" y="234"/>
                      <a:pt x="1" y="2056"/>
                      <a:pt x="1660" y="2093"/>
                    </a:cubicBezTo>
                    <a:cubicBezTo>
                      <a:pt x="1685" y="2094"/>
                      <a:pt x="1710" y="2094"/>
                      <a:pt x="1734" y="2094"/>
                    </a:cubicBezTo>
                    <a:cubicBezTo>
                      <a:pt x="3421" y="2094"/>
                      <a:pt x="4510" y="807"/>
                      <a:pt x="4510" y="807"/>
                    </a:cubicBezTo>
                    <a:cubicBezTo>
                      <a:pt x="4510" y="807"/>
                      <a:pt x="3449" y="0"/>
                      <a:pt x="21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74"/>
              <p:cNvSpPr/>
              <p:nvPr/>
            </p:nvSpPr>
            <p:spPr>
              <a:xfrm>
                <a:off x="3114800" y="4873325"/>
                <a:ext cx="71525" cy="91550"/>
              </a:xfrm>
              <a:custGeom>
                <a:avLst/>
                <a:gdLst/>
                <a:ahLst/>
                <a:cxnLst/>
                <a:rect l="l" t="t" r="r" b="b"/>
                <a:pathLst>
                  <a:path w="2861" h="3662" extrusionOk="0">
                    <a:moveTo>
                      <a:pt x="1022" y="0"/>
                    </a:moveTo>
                    <a:cubicBezTo>
                      <a:pt x="470" y="0"/>
                      <a:pt x="0" y="390"/>
                      <a:pt x="229" y="1272"/>
                    </a:cubicBezTo>
                    <a:cubicBezTo>
                      <a:pt x="664" y="2945"/>
                      <a:pt x="2245" y="3661"/>
                      <a:pt x="2245" y="3661"/>
                    </a:cubicBezTo>
                    <a:cubicBezTo>
                      <a:pt x="2245" y="3661"/>
                      <a:pt x="2860" y="2092"/>
                      <a:pt x="2210" y="733"/>
                    </a:cubicBezTo>
                    <a:cubicBezTo>
                      <a:pt x="1986" y="263"/>
                      <a:pt x="1476" y="0"/>
                      <a:pt x="10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74"/>
              <p:cNvSpPr/>
              <p:nvPr/>
            </p:nvSpPr>
            <p:spPr>
              <a:xfrm>
                <a:off x="3089250" y="5005650"/>
                <a:ext cx="115725" cy="52925"/>
              </a:xfrm>
              <a:custGeom>
                <a:avLst/>
                <a:gdLst/>
                <a:ahLst/>
                <a:cxnLst/>
                <a:rect l="l" t="t" r="r" b="b"/>
                <a:pathLst>
                  <a:path w="4629" h="2117" extrusionOk="0">
                    <a:moveTo>
                      <a:pt x="1986" y="0"/>
                    </a:moveTo>
                    <a:cubicBezTo>
                      <a:pt x="887" y="0"/>
                      <a:pt x="0" y="1530"/>
                      <a:pt x="1544" y="1983"/>
                    </a:cubicBezTo>
                    <a:cubicBezTo>
                      <a:pt x="1870" y="2078"/>
                      <a:pt x="2187" y="2116"/>
                      <a:pt x="2486" y="2116"/>
                    </a:cubicBezTo>
                    <a:cubicBezTo>
                      <a:pt x="3709" y="2116"/>
                      <a:pt x="4629" y="1477"/>
                      <a:pt x="4629" y="1477"/>
                    </a:cubicBezTo>
                    <a:cubicBezTo>
                      <a:pt x="4629" y="1477"/>
                      <a:pt x="3598" y="144"/>
                      <a:pt x="2095" y="5"/>
                    </a:cubicBezTo>
                    <a:cubicBezTo>
                      <a:pt x="2059" y="2"/>
                      <a:pt x="2023" y="0"/>
                      <a:pt x="19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74"/>
              <p:cNvSpPr/>
              <p:nvPr/>
            </p:nvSpPr>
            <p:spPr>
              <a:xfrm>
                <a:off x="3026800" y="4871400"/>
                <a:ext cx="272125" cy="174275"/>
              </a:xfrm>
              <a:custGeom>
                <a:avLst/>
                <a:gdLst/>
                <a:ahLst/>
                <a:cxnLst/>
                <a:rect l="l" t="t" r="r" b="b"/>
                <a:pathLst>
                  <a:path w="10885" h="6971" extrusionOk="0">
                    <a:moveTo>
                      <a:pt x="262" y="0"/>
                    </a:moveTo>
                    <a:cubicBezTo>
                      <a:pt x="103" y="0"/>
                      <a:pt x="0" y="249"/>
                      <a:pt x="165" y="332"/>
                    </a:cubicBezTo>
                    <a:cubicBezTo>
                      <a:pt x="1165" y="833"/>
                      <a:pt x="1975" y="1485"/>
                      <a:pt x="2822" y="2213"/>
                    </a:cubicBezTo>
                    <a:cubicBezTo>
                      <a:pt x="3040" y="2400"/>
                      <a:pt x="3247" y="2602"/>
                      <a:pt x="3448" y="2809"/>
                    </a:cubicBezTo>
                    <a:cubicBezTo>
                      <a:pt x="3402" y="2800"/>
                      <a:pt x="3356" y="2792"/>
                      <a:pt x="3313" y="2784"/>
                    </a:cubicBezTo>
                    <a:cubicBezTo>
                      <a:pt x="3081" y="2739"/>
                      <a:pt x="2853" y="2724"/>
                      <a:pt x="2626" y="2724"/>
                    </a:cubicBezTo>
                    <a:cubicBezTo>
                      <a:pt x="2232" y="2724"/>
                      <a:pt x="1840" y="2769"/>
                      <a:pt x="1436" y="2777"/>
                    </a:cubicBezTo>
                    <a:cubicBezTo>
                      <a:pt x="1278" y="2779"/>
                      <a:pt x="1263" y="2999"/>
                      <a:pt x="1420" y="3021"/>
                    </a:cubicBezTo>
                    <a:cubicBezTo>
                      <a:pt x="1944" y="3094"/>
                      <a:pt x="2468" y="3045"/>
                      <a:pt x="2992" y="3111"/>
                    </a:cubicBezTo>
                    <a:cubicBezTo>
                      <a:pt x="3315" y="3151"/>
                      <a:pt x="3649" y="3302"/>
                      <a:pt x="3980" y="3376"/>
                    </a:cubicBezTo>
                    <a:cubicBezTo>
                      <a:pt x="4353" y="3783"/>
                      <a:pt x="4726" y="4194"/>
                      <a:pt x="5131" y="4567"/>
                    </a:cubicBezTo>
                    <a:cubicBezTo>
                      <a:pt x="5889" y="5260"/>
                      <a:pt x="6666" y="5946"/>
                      <a:pt x="7621" y="6336"/>
                    </a:cubicBezTo>
                    <a:cubicBezTo>
                      <a:pt x="7363" y="6383"/>
                      <a:pt x="7103" y="6429"/>
                      <a:pt x="6845" y="6480"/>
                    </a:cubicBezTo>
                    <a:cubicBezTo>
                      <a:pt x="6711" y="6506"/>
                      <a:pt x="6570" y="6518"/>
                      <a:pt x="6426" y="6518"/>
                    </a:cubicBezTo>
                    <a:cubicBezTo>
                      <a:pt x="5897" y="6518"/>
                      <a:pt x="5322" y="6360"/>
                      <a:pt x="4869" y="6172"/>
                    </a:cubicBezTo>
                    <a:cubicBezTo>
                      <a:pt x="4850" y="6164"/>
                      <a:pt x="4831" y="6160"/>
                      <a:pt x="4812" y="6160"/>
                    </a:cubicBezTo>
                    <a:cubicBezTo>
                      <a:pt x="4668" y="6160"/>
                      <a:pt x="4576" y="6391"/>
                      <a:pt x="4726" y="6471"/>
                    </a:cubicBezTo>
                    <a:cubicBezTo>
                      <a:pt x="5321" y="6793"/>
                      <a:pt x="5992" y="6971"/>
                      <a:pt x="6669" y="6971"/>
                    </a:cubicBezTo>
                    <a:cubicBezTo>
                      <a:pt x="6694" y="6971"/>
                      <a:pt x="6719" y="6971"/>
                      <a:pt x="6743" y="6970"/>
                    </a:cubicBezTo>
                    <a:cubicBezTo>
                      <a:pt x="7264" y="6960"/>
                      <a:pt x="7882" y="6849"/>
                      <a:pt x="8349" y="6565"/>
                    </a:cubicBezTo>
                    <a:cubicBezTo>
                      <a:pt x="8666" y="6640"/>
                      <a:pt x="8989" y="6692"/>
                      <a:pt x="9308" y="6746"/>
                    </a:cubicBezTo>
                    <a:cubicBezTo>
                      <a:pt x="9472" y="6774"/>
                      <a:pt x="9648" y="6791"/>
                      <a:pt x="9826" y="6791"/>
                    </a:cubicBezTo>
                    <a:cubicBezTo>
                      <a:pt x="10157" y="6791"/>
                      <a:pt x="10494" y="6732"/>
                      <a:pt x="10772" y="6582"/>
                    </a:cubicBezTo>
                    <a:cubicBezTo>
                      <a:pt x="10884" y="6518"/>
                      <a:pt x="10871" y="6352"/>
                      <a:pt x="10751" y="6309"/>
                    </a:cubicBezTo>
                    <a:cubicBezTo>
                      <a:pt x="9805" y="5977"/>
                      <a:pt x="8771" y="6004"/>
                      <a:pt x="7827" y="5637"/>
                    </a:cubicBezTo>
                    <a:cubicBezTo>
                      <a:pt x="7310" y="5436"/>
                      <a:pt x="6824" y="5114"/>
                      <a:pt x="6367" y="4750"/>
                    </a:cubicBezTo>
                    <a:cubicBezTo>
                      <a:pt x="6350" y="4696"/>
                      <a:pt x="6334" y="4645"/>
                      <a:pt x="6319" y="4604"/>
                    </a:cubicBezTo>
                    <a:cubicBezTo>
                      <a:pt x="6176" y="4197"/>
                      <a:pt x="6057" y="3781"/>
                      <a:pt x="5914" y="3372"/>
                    </a:cubicBezTo>
                    <a:cubicBezTo>
                      <a:pt x="5792" y="3031"/>
                      <a:pt x="5637" y="2666"/>
                      <a:pt x="5415" y="2378"/>
                    </a:cubicBezTo>
                    <a:cubicBezTo>
                      <a:pt x="5140" y="2020"/>
                      <a:pt x="5006" y="1585"/>
                      <a:pt x="4705" y="1239"/>
                    </a:cubicBezTo>
                    <a:cubicBezTo>
                      <a:pt x="4676" y="1205"/>
                      <a:pt x="4639" y="1191"/>
                      <a:pt x="4602" y="1191"/>
                    </a:cubicBezTo>
                    <a:cubicBezTo>
                      <a:pt x="4498" y="1191"/>
                      <a:pt x="4393" y="1301"/>
                      <a:pt x="4459" y="1409"/>
                    </a:cubicBezTo>
                    <a:cubicBezTo>
                      <a:pt x="4671" y="1754"/>
                      <a:pt x="4814" y="2135"/>
                      <a:pt x="4988" y="2498"/>
                    </a:cubicBezTo>
                    <a:cubicBezTo>
                      <a:pt x="5192" y="2922"/>
                      <a:pt x="5399" y="3296"/>
                      <a:pt x="5549" y="3751"/>
                    </a:cubicBezTo>
                    <a:cubicBezTo>
                      <a:pt x="5593" y="3883"/>
                      <a:pt x="5631" y="4019"/>
                      <a:pt x="5671" y="4153"/>
                    </a:cubicBezTo>
                    <a:cubicBezTo>
                      <a:pt x="5501" y="4000"/>
                      <a:pt x="5337" y="3848"/>
                      <a:pt x="5177" y="3700"/>
                    </a:cubicBezTo>
                    <a:cubicBezTo>
                      <a:pt x="4416" y="3001"/>
                      <a:pt x="3759" y="2216"/>
                      <a:pt x="2946" y="1577"/>
                    </a:cubicBezTo>
                    <a:cubicBezTo>
                      <a:pt x="2529" y="1249"/>
                      <a:pt x="2127" y="911"/>
                      <a:pt x="1679" y="628"/>
                    </a:cubicBezTo>
                    <a:cubicBezTo>
                      <a:pt x="1247" y="355"/>
                      <a:pt x="792" y="189"/>
                      <a:pt x="320" y="11"/>
                    </a:cubicBezTo>
                    <a:cubicBezTo>
                      <a:pt x="300" y="4"/>
                      <a:pt x="281"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1" name="Google Shape;2811;p74"/>
            <p:cNvGrpSpPr/>
            <p:nvPr/>
          </p:nvGrpSpPr>
          <p:grpSpPr>
            <a:xfrm>
              <a:off x="999920" y="1907535"/>
              <a:ext cx="1055220" cy="693984"/>
              <a:chOff x="2966300" y="4839825"/>
              <a:chExt cx="332625" cy="218750"/>
            </a:xfrm>
          </p:grpSpPr>
          <p:sp>
            <p:nvSpPr>
              <p:cNvPr id="2812" name="Google Shape;2812;p74"/>
              <p:cNvSpPr/>
              <p:nvPr/>
            </p:nvSpPr>
            <p:spPr>
              <a:xfrm>
                <a:off x="2966300" y="4839825"/>
                <a:ext cx="127700" cy="72625"/>
              </a:xfrm>
              <a:custGeom>
                <a:avLst/>
                <a:gdLst/>
                <a:ahLst/>
                <a:cxnLst/>
                <a:rect l="l" t="t" r="r" b="b"/>
                <a:pathLst>
                  <a:path w="5108" h="2905" extrusionOk="0">
                    <a:moveTo>
                      <a:pt x="1924" y="1"/>
                    </a:moveTo>
                    <a:cubicBezTo>
                      <a:pt x="824" y="1"/>
                      <a:pt x="1" y="1039"/>
                      <a:pt x="1344" y="2112"/>
                    </a:cubicBezTo>
                    <a:cubicBezTo>
                      <a:pt x="2134" y="2743"/>
                      <a:pt x="3050" y="2905"/>
                      <a:pt x="3780" y="2905"/>
                    </a:cubicBezTo>
                    <a:cubicBezTo>
                      <a:pt x="4546" y="2905"/>
                      <a:pt x="5107" y="2727"/>
                      <a:pt x="5107" y="2727"/>
                    </a:cubicBezTo>
                    <a:cubicBezTo>
                      <a:pt x="5107" y="2727"/>
                      <a:pt x="3775" y="489"/>
                      <a:pt x="2456" y="82"/>
                    </a:cubicBezTo>
                    <a:cubicBezTo>
                      <a:pt x="2276" y="27"/>
                      <a:pt x="2097" y="1"/>
                      <a:pt x="1924" y="1"/>
                    </a:cubicBezTo>
                    <a:close/>
                  </a:path>
                </a:pathLst>
              </a:custGeom>
              <a:solidFill>
                <a:srgbClr val="FFFFFF">
                  <a:alpha val="261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74"/>
              <p:cNvSpPr/>
              <p:nvPr/>
            </p:nvSpPr>
            <p:spPr>
              <a:xfrm>
                <a:off x="3004850" y="4925350"/>
                <a:ext cx="112750" cy="52375"/>
              </a:xfrm>
              <a:custGeom>
                <a:avLst/>
                <a:gdLst/>
                <a:ahLst/>
                <a:cxnLst/>
                <a:rect l="l" t="t" r="r" b="b"/>
                <a:pathLst>
                  <a:path w="4510" h="2095" extrusionOk="0">
                    <a:moveTo>
                      <a:pt x="2169" y="0"/>
                    </a:moveTo>
                    <a:cubicBezTo>
                      <a:pt x="2010" y="0"/>
                      <a:pt x="1847" y="13"/>
                      <a:pt x="1683" y="41"/>
                    </a:cubicBezTo>
                    <a:cubicBezTo>
                      <a:pt x="547" y="234"/>
                      <a:pt x="1" y="2056"/>
                      <a:pt x="1660" y="2093"/>
                    </a:cubicBezTo>
                    <a:cubicBezTo>
                      <a:pt x="1685" y="2094"/>
                      <a:pt x="1710" y="2094"/>
                      <a:pt x="1734" y="2094"/>
                    </a:cubicBezTo>
                    <a:cubicBezTo>
                      <a:pt x="3421" y="2094"/>
                      <a:pt x="4510" y="807"/>
                      <a:pt x="4510" y="807"/>
                    </a:cubicBezTo>
                    <a:cubicBezTo>
                      <a:pt x="4510" y="807"/>
                      <a:pt x="3449" y="0"/>
                      <a:pt x="2169" y="0"/>
                    </a:cubicBezTo>
                    <a:close/>
                  </a:path>
                </a:pathLst>
              </a:custGeom>
              <a:solidFill>
                <a:srgbClr val="FFFFFF">
                  <a:alpha val="261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74"/>
              <p:cNvSpPr/>
              <p:nvPr/>
            </p:nvSpPr>
            <p:spPr>
              <a:xfrm>
                <a:off x="3114800" y="4873325"/>
                <a:ext cx="71525" cy="91550"/>
              </a:xfrm>
              <a:custGeom>
                <a:avLst/>
                <a:gdLst/>
                <a:ahLst/>
                <a:cxnLst/>
                <a:rect l="l" t="t" r="r" b="b"/>
                <a:pathLst>
                  <a:path w="2861" h="3662" extrusionOk="0">
                    <a:moveTo>
                      <a:pt x="1022" y="0"/>
                    </a:moveTo>
                    <a:cubicBezTo>
                      <a:pt x="470" y="0"/>
                      <a:pt x="0" y="390"/>
                      <a:pt x="229" y="1272"/>
                    </a:cubicBezTo>
                    <a:cubicBezTo>
                      <a:pt x="664" y="2945"/>
                      <a:pt x="2245" y="3661"/>
                      <a:pt x="2245" y="3661"/>
                    </a:cubicBezTo>
                    <a:cubicBezTo>
                      <a:pt x="2245" y="3661"/>
                      <a:pt x="2860" y="2092"/>
                      <a:pt x="2210" y="733"/>
                    </a:cubicBezTo>
                    <a:cubicBezTo>
                      <a:pt x="1986" y="263"/>
                      <a:pt x="1476" y="0"/>
                      <a:pt x="1022" y="0"/>
                    </a:cubicBezTo>
                    <a:close/>
                  </a:path>
                </a:pathLst>
              </a:custGeom>
              <a:solidFill>
                <a:srgbClr val="FFFFFF">
                  <a:alpha val="261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74"/>
              <p:cNvSpPr/>
              <p:nvPr/>
            </p:nvSpPr>
            <p:spPr>
              <a:xfrm>
                <a:off x="3089250" y="5005650"/>
                <a:ext cx="115725" cy="52925"/>
              </a:xfrm>
              <a:custGeom>
                <a:avLst/>
                <a:gdLst/>
                <a:ahLst/>
                <a:cxnLst/>
                <a:rect l="l" t="t" r="r" b="b"/>
                <a:pathLst>
                  <a:path w="4629" h="2117" extrusionOk="0">
                    <a:moveTo>
                      <a:pt x="1986" y="0"/>
                    </a:moveTo>
                    <a:cubicBezTo>
                      <a:pt x="887" y="0"/>
                      <a:pt x="0" y="1530"/>
                      <a:pt x="1544" y="1983"/>
                    </a:cubicBezTo>
                    <a:cubicBezTo>
                      <a:pt x="1870" y="2078"/>
                      <a:pt x="2187" y="2116"/>
                      <a:pt x="2486" y="2116"/>
                    </a:cubicBezTo>
                    <a:cubicBezTo>
                      <a:pt x="3709" y="2116"/>
                      <a:pt x="4629" y="1477"/>
                      <a:pt x="4629" y="1477"/>
                    </a:cubicBezTo>
                    <a:cubicBezTo>
                      <a:pt x="4629" y="1477"/>
                      <a:pt x="3598" y="144"/>
                      <a:pt x="2095" y="5"/>
                    </a:cubicBezTo>
                    <a:cubicBezTo>
                      <a:pt x="2059" y="2"/>
                      <a:pt x="2023" y="0"/>
                      <a:pt x="1986" y="0"/>
                    </a:cubicBezTo>
                    <a:close/>
                  </a:path>
                </a:pathLst>
              </a:custGeom>
              <a:solidFill>
                <a:srgbClr val="FFFFFF">
                  <a:alpha val="261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74"/>
              <p:cNvSpPr/>
              <p:nvPr/>
            </p:nvSpPr>
            <p:spPr>
              <a:xfrm>
                <a:off x="3026800" y="4871400"/>
                <a:ext cx="272125" cy="174275"/>
              </a:xfrm>
              <a:custGeom>
                <a:avLst/>
                <a:gdLst/>
                <a:ahLst/>
                <a:cxnLst/>
                <a:rect l="l" t="t" r="r" b="b"/>
                <a:pathLst>
                  <a:path w="10885" h="6971" extrusionOk="0">
                    <a:moveTo>
                      <a:pt x="262" y="0"/>
                    </a:moveTo>
                    <a:cubicBezTo>
                      <a:pt x="103" y="0"/>
                      <a:pt x="0" y="249"/>
                      <a:pt x="165" y="332"/>
                    </a:cubicBezTo>
                    <a:cubicBezTo>
                      <a:pt x="1165" y="833"/>
                      <a:pt x="1975" y="1485"/>
                      <a:pt x="2822" y="2213"/>
                    </a:cubicBezTo>
                    <a:cubicBezTo>
                      <a:pt x="3040" y="2400"/>
                      <a:pt x="3247" y="2602"/>
                      <a:pt x="3448" y="2809"/>
                    </a:cubicBezTo>
                    <a:cubicBezTo>
                      <a:pt x="3402" y="2800"/>
                      <a:pt x="3356" y="2792"/>
                      <a:pt x="3313" y="2784"/>
                    </a:cubicBezTo>
                    <a:cubicBezTo>
                      <a:pt x="3081" y="2739"/>
                      <a:pt x="2853" y="2724"/>
                      <a:pt x="2626" y="2724"/>
                    </a:cubicBezTo>
                    <a:cubicBezTo>
                      <a:pt x="2232" y="2724"/>
                      <a:pt x="1840" y="2769"/>
                      <a:pt x="1436" y="2777"/>
                    </a:cubicBezTo>
                    <a:cubicBezTo>
                      <a:pt x="1278" y="2779"/>
                      <a:pt x="1263" y="2999"/>
                      <a:pt x="1420" y="3021"/>
                    </a:cubicBezTo>
                    <a:cubicBezTo>
                      <a:pt x="1944" y="3094"/>
                      <a:pt x="2468" y="3045"/>
                      <a:pt x="2992" y="3111"/>
                    </a:cubicBezTo>
                    <a:cubicBezTo>
                      <a:pt x="3315" y="3151"/>
                      <a:pt x="3649" y="3302"/>
                      <a:pt x="3980" y="3376"/>
                    </a:cubicBezTo>
                    <a:cubicBezTo>
                      <a:pt x="4353" y="3783"/>
                      <a:pt x="4726" y="4194"/>
                      <a:pt x="5131" y="4567"/>
                    </a:cubicBezTo>
                    <a:cubicBezTo>
                      <a:pt x="5889" y="5260"/>
                      <a:pt x="6666" y="5946"/>
                      <a:pt x="7621" y="6336"/>
                    </a:cubicBezTo>
                    <a:cubicBezTo>
                      <a:pt x="7363" y="6383"/>
                      <a:pt x="7103" y="6429"/>
                      <a:pt x="6845" y="6480"/>
                    </a:cubicBezTo>
                    <a:cubicBezTo>
                      <a:pt x="6711" y="6506"/>
                      <a:pt x="6570" y="6518"/>
                      <a:pt x="6426" y="6518"/>
                    </a:cubicBezTo>
                    <a:cubicBezTo>
                      <a:pt x="5897" y="6518"/>
                      <a:pt x="5322" y="6360"/>
                      <a:pt x="4869" y="6172"/>
                    </a:cubicBezTo>
                    <a:cubicBezTo>
                      <a:pt x="4850" y="6164"/>
                      <a:pt x="4831" y="6160"/>
                      <a:pt x="4812" y="6160"/>
                    </a:cubicBezTo>
                    <a:cubicBezTo>
                      <a:pt x="4668" y="6160"/>
                      <a:pt x="4576" y="6391"/>
                      <a:pt x="4726" y="6471"/>
                    </a:cubicBezTo>
                    <a:cubicBezTo>
                      <a:pt x="5321" y="6793"/>
                      <a:pt x="5992" y="6971"/>
                      <a:pt x="6669" y="6971"/>
                    </a:cubicBezTo>
                    <a:cubicBezTo>
                      <a:pt x="6694" y="6971"/>
                      <a:pt x="6719" y="6971"/>
                      <a:pt x="6743" y="6970"/>
                    </a:cubicBezTo>
                    <a:cubicBezTo>
                      <a:pt x="7264" y="6960"/>
                      <a:pt x="7882" y="6849"/>
                      <a:pt x="8349" y="6565"/>
                    </a:cubicBezTo>
                    <a:cubicBezTo>
                      <a:pt x="8666" y="6640"/>
                      <a:pt x="8989" y="6692"/>
                      <a:pt x="9308" y="6746"/>
                    </a:cubicBezTo>
                    <a:cubicBezTo>
                      <a:pt x="9472" y="6774"/>
                      <a:pt x="9648" y="6791"/>
                      <a:pt x="9826" y="6791"/>
                    </a:cubicBezTo>
                    <a:cubicBezTo>
                      <a:pt x="10157" y="6791"/>
                      <a:pt x="10494" y="6732"/>
                      <a:pt x="10772" y="6582"/>
                    </a:cubicBezTo>
                    <a:cubicBezTo>
                      <a:pt x="10884" y="6518"/>
                      <a:pt x="10871" y="6352"/>
                      <a:pt x="10751" y="6309"/>
                    </a:cubicBezTo>
                    <a:cubicBezTo>
                      <a:pt x="9805" y="5977"/>
                      <a:pt x="8771" y="6004"/>
                      <a:pt x="7827" y="5637"/>
                    </a:cubicBezTo>
                    <a:cubicBezTo>
                      <a:pt x="7310" y="5436"/>
                      <a:pt x="6824" y="5114"/>
                      <a:pt x="6367" y="4750"/>
                    </a:cubicBezTo>
                    <a:cubicBezTo>
                      <a:pt x="6350" y="4696"/>
                      <a:pt x="6334" y="4645"/>
                      <a:pt x="6319" y="4604"/>
                    </a:cubicBezTo>
                    <a:cubicBezTo>
                      <a:pt x="6176" y="4197"/>
                      <a:pt x="6057" y="3781"/>
                      <a:pt x="5914" y="3372"/>
                    </a:cubicBezTo>
                    <a:cubicBezTo>
                      <a:pt x="5792" y="3031"/>
                      <a:pt x="5637" y="2666"/>
                      <a:pt x="5415" y="2378"/>
                    </a:cubicBezTo>
                    <a:cubicBezTo>
                      <a:pt x="5140" y="2020"/>
                      <a:pt x="5006" y="1585"/>
                      <a:pt x="4705" y="1239"/>
                    </a:cubicBezTo>
                    <a:cubicBezTo>
                      <a:pt x="4676" y="1205"/>
                      <a:pt x="4639" y="1191"/>
                      <a:pt x="4602" y="1191"/>
                    </a:cubicBezTo>
                    <a:cubicBezTo>
                      <a:pt x="4498" y="1191"/>
                      <a:pt x="4393" y="1301"/>
                      <a:pt x="4459" y="1409"/>
                    </a:cubicBezTo>
                    <a:cubicBezTo>
                      <a:pt x="4671" y="1754"/>
                      <a:pt x="4814" y="2135"/>
                      <a:pt x="4988" y="2498"/>
                    </a:cubicBezTo>
                    <a:cubicBezTo>
                      <a:pt x="5192" y="2922"/>
                      <a:pt x="5399" y="3296"/>
                      <a:pt x="5549" y="3751"/>
                    </a:cubicBezTo>
                    <a:cubicBezTo>
                      <a:pt x="5593" y="3883"/>
                      <a:pt x="5631" y="4019"/>
                      <a:pt x="5671" y="4153"/>
                    </a:cubicBezTo>
                    <a:cubicBezTo>
                      <a:pt x="5501" y="4000"/>
                      <a:pt x="5337" y="3848"/>
                      <a:pt x="5177" y="3700"/>
                    </a:cubicBezTo>
                    <a:cubicBezTo>
                      <a:pt x="4416" y="3001"/>
                      <a:pt x="3759" y="2216"/>
                      <a:pt x="2946" y="1577"/>
                    </a:cubicBezTo>
                    <a:cubicBezTo>
                      <a:pt x="2529" y="1249"/>
                      <a:pt x="2127" y="911"/>
                      <a:pt x="1679" y="628"/>
                    </a:cubicBezTo>
                    <a:cubicBezTo>
                      <a:pt x="1247" y="355"/>
                      <a:pt x="792" y="189"/>
                      <a:pt x="320" y="11"/>
                    </a:cubicBezTo>
                    <a:cubicBezTo>
                      <a:pt x="300" y="4"/>
                      <a:pt x="281"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817" name="Google Shape;2817;p74"/>
          <p:cNvGrpSpPr/>
          <p:nvPr/>
        </p:nvGrpSpPr>
        <p:grpSpPr>
          <a:xfrm>
            <a:off x="4866618" y="3170125"/>
            <a:ext cx="1309652" cy="1091740"/>
            <a:chOff x="3128563" y="37597"/>
            <a:chExt cx="902959" cy="752717"/>
          </a:xfrm>
        </p:grpSpPr>
        <p:sp>
          <p:nvSpPr>
            <p:cNvPr id="2818" name="Google Shape;2818;p74"/>
            <p:cNvSpPr/>
            <p:nvPr/>
          </p:nvSpPr>
          <p:spPr>
            <a:xfrm rot="1302666">
              <a:off x="3194218" y="162485"/>
              <a:ext cx="771648" cy="502942"/>
            </a:xfrm>
            <a:custGeom>
              <a:avLst/>
              <a:gdLst/>
              <a:ahLst/>
              <a:cxnLst/>
              <a:rect l="l" t="t" r="r" b="b"/>
              <a:pathLst>
                <a:path w="6895" h="4494" extrusionOk="0">
                  <a:moveTo>
                    <a:pt x="2260" y="0"/>
                  </a:moveTo>
                  <a:cubicBezTo>
                    <a:pt x="2193" y="0"/>
                    <a:pt x="2130" y="12"/>
                    <a:pt x="2073" y="37"/>
                  </a:cubicBezTo>
                  <a:cubicBezTo>
                    <a:pt x="1514" y="284"/>
                    <a:pt x="1743" y="884"/>
                    <a:pt x="1743" y="884"/>
                  </a:cubicBezTo>
                  <a:cubicBezTo>
                    <a:pt x="1743" y="884"/>
                    <a:pt x="1419" y="755"/>
                    <a:pt x="1071" y="755"/>
                  </a:cubicBezTo>
                  <a:cubicBezTo>
                    <a:pt x="757" y="755"/>
                    <a:pt x="424" y="859"/>
                    <a:pt x="288" y="1255"/>
                  </a:cubicBezTo>
                  <a:cubicBezTo>
                    <a:pt x="1" y="2091"/>
                    <a:pt x="1288" y="2275"/>
                    <a:pt x="1288" y="2275"/>
                  </a:cubicBezTo>
                  <a:cubicBezTo>
                    <a:pt x="1288" y="2275"/>
                    <a:pt x="1147" y="2678"/>
                    <a:pt x="1535" y="3194"/>
                  </a:cubicBezTo>
                  <a:cubicBezTo>
                    <a:pt x="1674" y="3378"/>
                    <a:pt x="1913" y="3437"/>
                    <a:pt x="2164" y="3437"/>
                  </a:cubicBezTo>
                  <a:cubicBezTo>
                    <a:pt x="2612" y="3437"/>
                    <a:pt x="3096" y="3247"/>
                    <a:pt x="3096" y="3247"/>
                  </a:cubicBezTo>
                  <a:lnTo>
                    <a:pt x="3096" y="3247"/>
                  </a:lnTo>
                  <a:cubicBezTo>
                    <a:pt x="3096" y="3247"/>
                    <a:pt x="2943" y="3941"/>
                    <a:pt x="3657" y="4385"/>
                  </a:cubicBezTo>
                  <a:cubicBezTo>
                    <a:pt x="3780" y="4462"/>
                    <a:pt x="3930" y="4494"/>
                    <a:pt x="4094" y="4494"/>
                  </a:cubicBezTo>
                  <a:cubicBezTo>
                    <a:pt x="4875" y="4494"/>
                    <a:pt x="5990" y="3772"/>
                    <a:pt x="6254" y="3758"/>
                  </a:cubicBezTo>
                  <a:cubicBezTo>
                    <a:pt x="6575" y="3741"/>
                    <a:pt x="6895" y="3184"/>
                    <a:pt x="6815" y="2971"/>
                  </a:cubicBezTo>
                  <a:cubicBezTo>
                    <a:pt x="6735" y="2757"/>
                    <a:pt x="5034" y="435"/>
                    <a:pt x="4260" y="222"/>
                  </a:cubicBezTo>
                  <a:cubicBezTo>
                    <a:pt x="4176" y="199"/>
                    <a:pt x="4103" y="188"/>
                    <a:pt x="4042" y="188"/>
                  </a:cubicBezTo>
                  <a:cubicBezTo>
                    <a:pt x="3540" y="188"/>
                    <a:pt x="3738" y="874"/>
                    <a:pt x="3738" y="874"/>
                  </a:cubicBezTo>
                  <a:cubicBezTo>
                    <a:pt x="3738" y="874"/>
                    <a:pt x="2847" y="0"/>
                    <a:pt x="2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19" name="Google Shape;2819;p74"/>
            <p:cNvGrpSpPr/>
            <p:nvPr/>
          </p:nvGrpSpPr>
          <p:grpSpPr>
            <a:xfrm rot="1302666">
              <a:off x="3194218" y="162485"/>
              <a:ext cx="771648" cy="502942"/>
              <a:chOff x="2627375" y="1567550"/>
              <a:chExt cx="172375" cy="112350"/>
            </a:xfrm>
          </p:grpSpPr>
          <p:sp>
            <p:nvSpPr>
              <p:cNvPr id="2820" name="Google Shape;2820;p74"/>
              <p:cNvSpPr/>
              <p:nvPr/>
            </p:nvSpPr>
            <p:spPr>
              <a:xfrm>
                <a:off x="2627375" y="1567550"/>
                <a:ext cx="172375" cy="112350"/>
              </a:xfrm>
              <a:custGeom>
                <a:avLst/>
                <a:gdLst/>
                <a:ahLst/>
                <a:cxnLst/>
                <a:rect l="l" t="t" r="r" b="b"/>
                <a:pathLst>
                  <a:path w="6895" h="4494" extrusionOk="0">
                    <a:moveTo>
                      <a:pt x="2260" y="0"/>
                    </a:moveTo>
                    <a:cubicBezTo>
                      <a:pt x="2193" y="0"/>
                      <a:pt x="2130" y="12"/>
                      <a:pt x="2073" y="37"/>
                    </a:cubicBezTo>
                    <a:cubicBezTo>
                      <a:pt x="1514" y="284"/>
                      <a:pt x="1743" y="884"/>
                      <a:pt x="1743" y="884"/>
                    </a:cubicBezTo>
                    <a:cubicBezTo>
                      <a:pt x="1743" y="884"/>
                      <a:pt x="1419" y="755"/>
                      <a:pt x="1071" y="755"/>
                    </a:cubicBezTo>
                    <a:cubicBezTo>
                      <a:pt x="757" y="755"/>
                      <a:pt x="424" y="859"/>
                      <a:pt x="288" y="1255"/>
                    </a:cubicBezTo>
                    <a:cubicBezTo>
                      <a:pt x="1" y="2091"/>
                      <a:pt x="1288" y="2275"/>
                      <a:pt x="1288" y="2275"/>
                    </a:cubicBezTo>
                    <a:cubicBezTo>
                      <a:pt x="1288" y="2275"/>
                      <a:pt x="1147" y="2678"/>
                      <a:pt x="1535" y="3194"/>
                    </a:cubicBezTo>
                    <a:cubicBezTo>
                      <a:pt x="1674" y="3378"/>
                      <a:pt x="1913" y="3437"/>
                      <a:pt x="2164" y="3437"/>
                    </a:cubicBezTo>
                    <a:cubicBezTo>
                      <a:pt x="2612" y="3437"/>
                      <a:pt x="3096" y="3247"/>
                      <a:pt x="3096" y="3247"/>
                    </a:cubicBezTo>
                    <a:lnTo>
                      <a:pt x="3096" y="3247"/>
                    </a:lnTo>
                    <a:cubicBezTo>
                      <a:pt x="3096" y="3247"/>
                      <a:pt x="2943" y="3941"/>
                      <a:pt x="3657" y="4385"/>
                    </a:cubicBezTo>
                    <a:cubicBezTo>
                      <a:pt x="3780" y="4462"/>
                      <a:pt x="3930" y="4494"/>
                      <a:pt x="4094" y="4494"/>
                    </a:cubicBezTo>
                    <a:cubicBezTo>
                      <a:pt x="4875" y="4494"/>
                      <a:pt x="5990" y="3772"/>
                      <a:pt x="6254" y="3758"/>
                    </a:cubicBezTo>
                    <a:cubicBezTo>
                      <a:pt x="6575" y="3741"/>
                      <a:pt x="6895" y="3184"/>
                      <a:pt x="6815" y="2971"/>
                    </a:cubicBezTo>
                    <a:cubicBezTo>
                      <a:pt x="6735" y="2757"/>
                      <a:pt x="5034" y="435"/>
                      <a:pt x="4260" y="222"/>
                    </a:cubicBezTo>
                    <a:cubicBezTo>
                      <a:pt x="4176" y="199"/>
                      <a:pt x="4103" y="188"/>
                      <a:pt x="4042" y="188"/>
                    </a:cubicBezTo>
                    <a:cubicBezTo>
                      <a:pt x="3540" y="188"/>
                      <a:pt x="3738" y="874"/>
                      <a:pt x="3738" y="874"/>
                    </a:cubicBezTo>
                    <a:cubicBezTo>
                      <a:pt x="3738" y="874"/>
                      <a:pt x="2847" y="0"/>
                      <a:pt x="2260" y="0"/>
                    </a:cubicBezTo>
                    <a:close/>
                  </a:path>
                </a:pathLst>
              </a:custGeom>
              <a:solidFill>
                <a:srgbClr val="FFFFFF">
                  <a:alpha val="261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74"/>
              <p:cNvSpPr/>
              <p:nvPr/>
            </p:nvSpPr>
            <p:spPr>
              <a:xfrm>
                <a:off x="2645475" y="1584900"/>
                <a:ext cx="151400" cy="72625"/>
              </a:xfrm>
              <a:custGeom>
                <a:avLst/>
                <a:gdLst/>
                <a:ahLst/>
                <a:cxnLst/>
                <a:rect l="l" t="t" r="r" b="b"/>
                <a:pathLst>
                  <a:path w="6056" h="2905" extrusionOk="0">
                    <a:moveTo>
                      <a:pt x="1711" y="0"/>
                    </a:moveTo>
                    <a:cubicBezTo>
                      <a:pt x="1693" y="0"/>
                      <a:pt x="1676" y="15"/>
                      <a:pt x="1674" y="34"/>
                    </a:cubicBezTo>
                    <a:cubicBezTo>
                      <a:pt x="1661" y="126"/>
                      <a:pt x="1727" y="215"/>
                      <a:pt x="1772" y="289"/>
                    </a:cubicBezTo>
                    <a:cubicBezTo>
                      <a:pt x="1861" y="437"/>
                      <a:pt x="1968" y="568"/>
                      <a:pt x="2079" y="697"/>
                    </a:cubicBezTo>
                    <a:cubicBezTo>
                      <a:pt x="2240" y="883"/>
                      <a:pt x="2401" y="1062"/>
                      <a:pt x="2580" y="1227"/>
                    </a:cubicBezTo>
                    <a:cubicBezTo>
                      <a:pt x="2281" y="1136"/>
                      <a:pt x="1982" y="1049"/>
                      <a:pt x="1683" y="967"/>
                    </a:cubicBezTo>
                    <a:cubicBezTo>
                      <a:pt x="1161" y="825"/>
                      <a:pt x="624" y="682"/>
                      <a:pt x="87" y="619"/>
                    </a:cubicBezTo>
                    <a:cubicBezTo>
                      <a:pt x="83" y="619"/>
                      <a:pt x="80" y="619"/>
                      <a:pt x="77" y="619"/>
                    </a:cubicBezTo>
                    <a:cubicBezTo>
                      <a:pt x="2" y="619"/>
                      <a:pt x="1" y="733"/>
                      <a:pt x="76" y="747"/>
                    </a:cubicBezTo>
                    <a:cubicBezTo>
                      <a:pt x="837" y="902"/>
                      <a:pt x="1581" y="1125"/>
                      <a:pt x="2321" y="1355"/>
                    </a:cubicBezTo>
                    <a:cubicBezTo>
                      <a:pt x="2241" y="1378"/>
                      <a:pt x="2163" y="1406"/>
                      <a:pt x="2086" y="1436"/>
                    </a:cubicBezTo>
                    <a:cubicBezTo>
                      <a:pt x="1923" y="1498"/>
                      <a:pt x="1777" y="1598"/>
                      <a:pt x="1618" y="1668"/>
                    </a:cubicBezTo>
                    <a:cubicBezTo>
                      <a:pt x="1462" y="1737"/>
                      <a:pt x="1300" y="1786"/>
                      <a:pt x="1157" y="1881"/>
                    </a:cubicBezTo>
                    <a:cubicBezTo>
                      <a:pt x="1113" y="1909"/>
                      <a:pt x="1149" y="1971"/>
                      <a:pt x="1193" y="1971"/>
                    </a:cubicBezTo>
                    <a:cubicBezTo>
                      <a:pt x="1200" y="1971"/>
                      <a:pt x="1206" y="1970"/>
                      <a:pt x="1213" y="1967"/>
                    </a:cubicBezTo>
                    <a:cubicBezTo>
                      <a:pt x="1344" y="1906"/>
                      <a:pt x="1488" y="1880"/>
                      <a:pt x="1622" y="1824"/>
                    </a:cubicBezTo>
                    <a:cubicBezTo>
                      <a:pt x="1764" y="1766"/>
                      <a:pt x="1898" y="1699"/>
                      <a:pt x="2036" y="1631"/>
                    </a:cubicBezTo>
                    <a:cubicBezTo>
                      <a:pt x="2165" y="1565"/>
                      <a:pt x="2305" y="1532"/>
                      <a:pt x="2440" y="1486"/>
                    </a:cubicBezTo>
                    <a:cubicBezTo>
                      <a:pt x="2482" y="1471"/>
                      <a:pt x="2536" y="1455"/>
                      <a:pt x="2591" y="1439"/>
                    </a:cubicBezTo>
                    <a:cubicBezTo>
                      <a:pt x="2797" y="1503"/>
                      <a:pt x="3004" y="1569"/>
                      <a:pt x="3210" y="1632"/>
                    </a:cubicBezTo>
                    <a:cubicBezTo>
                      <a:pt x="3563" y="1740"/>
                      <a:pt x="3910" y="1882"/>
                      <a:pt x="4258" y="2019"/>
                    </a:cubicBezTo>
                    <a:cubicBezTo>
                      <a:pt x="4156" y="2069"/>
                      <a:pt x="4060" y="2160"/>
                      <a:pt x="3984" y="2222"/>
                    </a:cubicBezTo>
                    <a:cubicBezTo>
                      <a:pt x="3858" y="2326"/>
                      <a:pt x="3752" y="2445"/>
                      <a:pt x="3633" y="2554"/>
                    </a:cubicBezTo>
                    <a:cubicBezTo>
                      <a:pt x="3535" y="2643"/>
                      <a:pt x="3500" y="2714"/>
                      <a:pt x="3426" y="2816"/>
                    </a:cubicBezTo>
                    <a:cubicBezTo>
                      <a:pt x="3396" y="2856"/>
                      <a:pt x="3434" y="2904"/>
                      <a:pt x="3475" y="2904"/>
                    </a:cubicBezTo>
                    <a:cubicBezTo>
                      <a:pt x="3487" y="2904"/>
                      <a:pt x="3499" y="2900"/>
                      <a:pt x="3510" y="2890"/>
                    </a:cubicBezTo>
                    <a:cubicBezTo>
                      <a:pt x="3672" y="2741"/>
                      <a:pt x="3827" y="2582"/>
                      <a:pt x="3993" y="2434"/>
                    </a:cubicBezTo>
                    <a:cubicBezTo>
                      <a:pt x="4073" y="2363"/>
                      <a:pt x="4161" y="2299"/>
                      <a:pt x="4248" y="2234"/>
                    </a:cubicBezTo>
                    <a:cubicBezTo>
                      <a:pt x="4297" y="2196"/>
                      <a:pt x="4359" y="2123"/>
                      <a:pt x="4420" y="2083"/>
                    </a:cubicBezTo>
                    <a:cubicBezTo>
                      <a:pt x="4488" y="2108"/>
                      <a:pt x="4555" y="2134"/>
                      <a:pt x="4623" y="2160"/>
                    </a:cubicBezTo>
                    <a:cubicBezTo>
                      <a:pt x="4868" y="2249"/>
                      <a:pt x="5114" y="2339"/>
                      <a:pt x="5360" y="2425"/>
                    </a:cubicBezTo>
                    <a:cubicBezTo>
                      <a:pt x="5553" y="2493"/>
                      <a:pt x="5768" y="2599"/>
                      <a:pt x="5978" y="2599"/>
                    </a:cubicBezTo>
                    <a:cubicBezTo>
                      <a:pt x="5985" y="2599"/>
                      <a:pt x="5992" y="2599"/>
                      <a:pt x="5999" y="2599"/>
                    </a:cubicBezTo>
                    <a:cubicBezTo>
                      <a:pt x="6028" y="2596"/>
                      <a:pt x="6056" y="2549"/>
                      <a:pt x="6020" y="2530"/>
                    </a:cubicBezTo>
                    <a:cubicBezTo>
                      <a:pt x="5598" y="2301"/>
                      <a:pt x="5138" y="2134"/>
                      <a:pt x="4686" y="1969"/>
                    </a:cubicBezTo>
                    <a:cubicBezTo>
                      <a:pt x="4670" y="1963"/>
                      <a:pt x="4654" y="1957"/>
                      <a:pt x="4638" y="1951"/>
                    </a:cubicBezTo>
                    <a:cubicBezTo>
                      <a:pt x="4454" y="1765"/>
                      <a:pt x="4286" y="1567"/>
                      <a:pt x="4118" y="1368"/>
                    </a:cubicBezTo>
                    <a:cubicBezTo>
                      <a:pt x="4025" y="1258"/>
                      <a:pt x="3925" y="1131"/>
                      <a:pt x="3866" y="1000"/>
                    </a:cubicBezTo>
                    <a:cubicBezTo>
                      <a:pt x="3837" y="936"/>
                      <a:pt x="3807" y="894"/>
                      <a:pt x="3745" y="866"/>
                    </a:cubicBezTo>
                    <a:cubicBezTo>
                      <a:pt x="3742" y="865"/>
                      <a:pt x="3738" y="864"/>
                      <a:pt x="3734" y="864"/>
                    </a:cubicBezTo>
                    <a:cubicBezTo>
                      <a:pt x="3716" y="864"/>
                      <a:pt x="3698" y="880"/>
                      <a:pt x="3697" y="898"/>
                    </a:cubicBezTo>
                    <a:cubicBezTo>
                      <a:pt x="3694" y="1103"/>
                      <a:pt x="3823" y="1272"/>
                      <a:pt x="3942" y="1429"/>
                    </a:cubicBezTo>
                    <a:cubicBezTo>
                      <a:pt x="4047" y="1565"/>
                      <a:pt x="4159" y="1698"/>
                      <a:pt x="4283" y="1819"/>
                    </a:cubicBezTo>
                    <a:cubicBezTo>
                      <a:pt x="3947" y="1691"/>
                      <a:pt x="3613" y="1559"/>
                      <a:pt x="3273" y="1447"/>
                    </a:cubicBezTo>
                    <a:cubicBezTo>
                      <a:pt x="3146" y="1405"/>
                      <a:pt x="3019" y="1364"/>
                      <a:pt x="2891" y="1323"/>
                    </a:cubicBezTo>
                    <a:cubicBezTo>
                      <a:pt x="2673" y="1101"/>
                      <a:pt x="2462" y="873"/>
                      <a:pt x="2260" y="635"/>
                    </a:cubicBezTo>
                    <a:cubicBezTo>
                      <a:pt x="2156" y="512"/>
                      <a:pt x="2055" y="385"/>
                      <a:pt x="1953" y="261"/>
                    </a:cubicBezTo>
                    <a:cubicBezTo>
                      <a:pt x="1878" y="170"/>
                      <a:pt x="1825" y="76"/>
                      <a:pt x="1731" y="7"/>
                    </a:cubicBezTo>
                    <a:cubicBezTo>
                      <a:pt x="1724" y="2"/>
                      <a:pt x="1717" y="0"/>
                      <a:pt x="17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74"/>
              <p:cNvSpPr/>
              <p:nvPr/>
            </p:nvSpPr>
            <p:spPr>
              <a:xfrm>
                <a:off x="2692150" y="1640450"/>
                <a:ext cx="7400" cy="4575"/>
              </a:xfrm>
              <a:custGeom>
                <a:avLst/>
                <a:gdLst/>
                <a:ahLst/>
                <a:cxnLst/>
                <a:rect l="l" t="t" r="r" b="b"/>
                <a:pathLst>
                  <a:path w="296" h="183" extrusionOk="0">
                    <a:moveTo>
                      <a:pt x="218" y="1"/>
                    </a:moveTo>
                    <a:cubicBezTo>
                      <a:pt x="156" y="1"/>
                      <a:pt x="82" y="56"/>
                      <a:pt x="42" y="91"/>
                    </a:cubicBezTo>
                    <a:cubicBezTo>
                      <a:pt x="0" y="127"/>
                      <a:pt x="34" y="182"/>
                      <a:pt x="78" y="182"/>
                    </a:cubicBezTo>
                    <a:cubicBezTo>
                      <a:pt x="89" y="182"/>
                      <a:pt x="100" y="179"/>
                      <a:pt x="111" y="171"/>
                    </a:cubicBezTo>
                    <a:cubicBezTo>
                      <a:pt x="140" y="149"/>
                      <a:pt x="174" y="134"/>
                      <a:pt x="209" y="123"/>
                    </a:cubicBezTo>
                    <a:cubicBezTo>
                      <a:pt x="233" y="115"/>
                      <a:pt x="271" y="110"/>
                      <a:pt x="284" y="84"/>
                    </a:cubicBezTo>
                    <a:cubicBezTo>
                      <a:pt x="293" y="66"/>
                      <a:pt x="295" y="46"/>
                      <a:pt x="282" y="28"/>
                    </a:cubicBezTo>
                    <a:cubicBezTo>
                      <a:pt x="264" y="9"/>
                      <a:pt x="242" y="1"/>
                      <a:pt x="2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74"/>
              <p:cNvSpPr/>
              <p:nvPr/>
            </p:nvSpPr>
            <p:spPr>
              <a:xfrm>
                <a:off x="2692425" y="1636175"/>
                <a:ext cx="6650" cy="2975"/>
              </a:xfrm>
              <a:custGeom>
                <a:avLst/>
                <a:gdLst/>
                <a:ahLst/>
                <a:cxnLst/>
                <a:rect l="l" t="t" r="r" b="b"/>
                <a:pathLst>
                  <a:path w="266" h="119" extrusionOk="0">
                    <a:moveTo>
                      <a:pt x="176" y="1"/>
                    </a:moveTo>
                    <a:cubicBezTo>
                      <a:pt x="130" y="1"/>
                      <a:pt x="81" y="23"/>
                      <a:pt x="39" y="44"/>
                    </a:cubicBezTo>
                    <a:cubicBezTo>
                      <a:pt x="0" y="64"/>
                      <a:pt x="20" y="118"/>
                      <a:pt x="55" y="118"/>
                    </a:cubicBezTo>
                    <a:cubicBezTo>
                      <a:pt x="60" y="118"/>
                      <a:pt x="65" y="117"/>
                      <a:pt x="71" y="114"/>
                    </a:cubicBezTo>
                    <a:cubicBezTo>
                      <a:pt x="103" y="99"/>
                      <a:pt x="134" y="85"/>
                      <a:pt x="169" y="80"/>
                    </a:cubicBezTo>
                    <a:cubicBezTo>
                      <a:pt x="204" y="75"/>
                      <a:pt x="229" y="68"/>
                      <a:pt x="258" y="48"/>
                    </a:cubicBezTo>
                    <a:cubicBezTo>
                      <a:pt x="265" y="44"/>
                      <a:pt x="262" y="36"/>
                      <a:pt x="257" y="32"/>
                    </a:cubicBezTo>
                    <a:cubicBezTo>
                      <a:pt x="233" y="9"/>
                      <a:pt x="205" y="1"/>
                      <a:pt x="1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74"/>
              <p:cNvSpPr/>
              <p:nvPr/>
            </p:nvSpPr>
            <p:spPr>
              <a:xfrm>
                <a:off x="2738200" y="1591550"/>
                <a:ext cx="5800" cy="6075"/>
              </a:xfrm>
              <a:custGeom>
                <a:avLst/>
                <a:gdLst/>
                <a:ahLst/>
                <a:cxnLst/>
                <a:rect l="l" t="t" r="r" b="b"/>
                <a:pathLst>
                  <a:path w="232" h="243" extrusionOk="0">
                    <a:moveTo>
                      <a:pt x="58" y="1"/>
                    </a:moveTo>
                    <a:cubicBezTo>
                      <a:pt x="27" y="1"/>
                      <a:pt x="0" y="37"/>
                      <a:pt x="24" y="69"/>
                    </a:cubicBezTo>
                    <a:cubicBezTo>
                      <a:pt x="55" y="109"/>
                      <a:pt x="84" y="153"/>
                      <a:pt x="117" y="190"/>
                    </a:cubicBezTo>
                    <a:cubicBezTo>
                      <a:pt x="132" y="205"/>
                      <a:pt x="149" y="218"/>
                      <a:pt x="167" y="230"/>
                    </a:cubicBezTo>
                    <a:cubicBezTo>
                      <a:pt x="180" y="242"/>
                      <a:pt x="201" y="234"/>
                      <a:pt x="218" y="242"/>
                    </a:cubicBezTo>
                    <a:cubicBezTo>
                      <a:pt x="220" y="242"/>
                      <a:pt x="221" y="242"/>
                      <a:pt x="222" y="242"/>
                    </a:cubicBezTo>
                    <a:cubicBezTo>
                      <a:pt x="227" y="242"/>
                      <a:pt x="231" y="237"/>
                      <a:pt x="230" y="231"/>
                    </a:cubicBezTo>
                    <a:cubicBezTo>
                      <a:pt x="226" y="216"/>
                      <a:pt x="232" y="204"/>
                      <a:pt x="230" y="189"/>
                    </a:cubicBezTo>
                    <a:cubicBezTo>
                      <a:pt x="226" y="168"/>
                      <a:pt x="206" y="140"/>
                      <a:pt x="194" y="125"/>
                    </a:cubicBezTo>
                    <a:cubicBezTo>
                      <a:pt x="163" y="85"/>
                      <a:pt x="123" y="51"/>
                      <a:pt x="89" y="15"/>
                    </a:cubicBezTo>
                    <a:cubicBezTo>
                      <a:pt x="79" y="5"/>
                      <a:pt x="68" y="1"/>
                      <a:pt x="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74"/>
              <p:cNvSpPr/>
              <p:nvPr/>
            </p:nvSpPr>
            <p:spPr>
              <a:xfrm>
                <a:off x="2741200" y="1586950"/>
                <a:ext cx="5200" cy="5475"/>
              </a:xfrm>
              <a:custGeom>
                <a:avLst/>
                <a:gdLst/>
                <a:ahLst/>
                <a:cxnLst/>
                <a:rect l="l" t="t" r="r" b="b"/>
                <a:pathLst>
                  <a:path w="208" h="219" extrusionOk="0">
                    <a:moveTo>
                      <a:pt x="77" y="0"/>
                    </a:moveTo>
                    <a:cubicBezTo>
                      <a:pt x="38" y="0"/>
                      <a:pt x="0" y="51"/>
                      <a:pt x="33" y="91"/>
                    </a:cubicBezTo>
                    <a:cubicBezTo>
                      <a:pt x="49" y="112"/>
                      <a:pt x="68" y="151"/>
                      <a:pt x="86" y="179"/>
                    </a:cubicBezTo>
                    <a:cubicBezTo>
                      <a:pt x="102" y="201"/>
                      <a:pt x="119" y="218"/>
                      <a:pt x="146" y="218"/>
                    </a:cubicBezTo>
                    <a:cubicBezTo>
                      <a:pt x="149" y="218"/>
                      <a:pt x="151" y="218"/>
                      <a:pt x="153" y="218"/>
                    </a:cubicBezTo>
                    <a:cubicBezTo>
                      <a:pt x="169" y="217"/>
                      <a:pt x="182" y="209"/>
                      <a:pt x="195" y="205"/>
                    </a:cubicBezTo>
                    <a:cubicBezTo>
                      <a:pt x="208" y="201"/>
                      <a:pt x="207" y="184"/>
                      <a:pt x="198" y="176"/>
                    </a:cubicBezTo>
                    <a:lnTo>
                      <a:pt x="198" y="176"/>
                    </a:lnTo>
                    <a:cubicBezTo>
                      <a:pt x="198" y="176"/>
                      <a:pt x="196" y="148"/>
                      <a:pt x="194" y="142"/>
                    </a:cubicBezTo>
                    <a:cubicBezTo>
                      <a:pt x="185" y="127"/>
                      <a:pt x="172" y="113"/>
                      <a:pt x="163" y="99"/>
                    </a:cubicBezTo>
                    <a:cubicBezTo>
                      <a:pt x="147" y="73"/>
                      <a:pt x="135" y="46"/>
                      <a:pt x="116" y="21"/>
                    </a:cubicBezTo>
                    <a:cubicBezTo>
                      <a:pt x="105" y="7"/>
                      <a:pt x="91" y="0"/>
                      <a:pt x="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74"/>
              <p:cNvSpPr/>
              <p:nvPr/>
            </p:nvSpPr>
            <p:spPr>
              <a:xfrm>
                <a:off x="2724350" y="1665900"/>
                <a:ext cx="6225" cy="5000"/>
              </a:xfrm>
              <a:custGeom>
                <a:avLst/>
                <a:gdLst/>
                <a:ahLst/>
                <a:cxnLst/>
                <a:rect l="l" t="t" r="r" b="b"/>
                <a:pathLst>
                  <a:path w="249" h="200" extrusionOk="0">
                    <a:moveTo>
                      <a:pt x="193" y="1"/>
                    </a:moveTo>
                    <a:cubicBezTo>
                      <a:pt x="187" y="1"/>
                      <a:pt x="181" y="2"/>
                      <a:pt x="175" y="4"/>
                    </a:cubicBezTo>
                    <a:cubicBezTo>
                      <a:pt x="118" y="23"/>
                      <a:pt x="76" y="78"/>
                      <a:pt x="34" y="120"/>
                    </a:cubicBezTo>
                    <a:cubicBezTo>
                      <a:pt x="0" y="153"/>
                      <a:pt x="27" y="199"/>
                      <a:pt x="64" y="199"/>
                    </a:cubicBezTo>
                    <a:cubicBezTo>
                      <a:pt x="73" y="199"/>
                      <a:pt x="83" y="196"/>
                      <a:pt x="93" y="189"/>
                    </a:cubicBezTo>
                    <a:cubicBezTo>
                      <a:pt x="142" y="155"/>
                      <a:pt x="202" y="121"/>
                      <a:pt x="230" y="68"/>
                    </a:cubicBezTo>
                    <a:cubicBezTo>
                      <a:pt x="248" y="34"/>
                      <a:pt x="226" y="1"/>
                      <a:pt x="1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74"/>
              <p:cNvSpPr/>
              <p:nvPr/>
            </p:nvSpPr>
            <p:spPr>
              <a:xfrm>
                <a:off x="2722325" y="1662775"/>
                <a:ext cx="6475" cy="3575"/>
              </a:xfrm>
              <a:custGeom>
                <a:avLst/>
                <a:gdLst/>
                <a:ahLst/>
                <a:cxnLst/>
                <a:rect l="l" t="t" r="r" b="b"/>
                <a:pathLst>
                  <a:path w="259" h="143" extrusionOk="0">
                    <a:moveTo>
                      <a:pt x="183" y="1"/>
                    </a:moveTo>
                    <a:cubicBezTo>
                      <a:pt x="170" y="1"/>
                      <a:pt x="156" y="3"/>
                      <a:pt x="145" y="8"/>
                    </a:cubicBezTo>
                    <a:cubicBezTo>
                      <a:pt x="114" y="20"/>
                      <a:pt x="85" y="38"/>
                      <a:pt x="54" y="47"/>
                    </a:cubicBezTo>
                    <a:cubicBezTo>
                      <a:pt x="1" y="62"/>
                      <a:pt x="9" y="142"/>
                      <a:pt x="56" y="142"/>
                    </a:cubicBezTo>
                    <a:cubicBezTo>
                      <a:pt x="61" y="142"/>
                      <a:pt x="66" y="142"/>
                      <a:pt x="71" y="140"/>
                    </a:cubicBezTo>
                    <a:cubicBezTo>
                      <a:pt x="107" y="130"/>
                      <a:pt x="138" y="113"/>
                      <a:pt x="173" y="98"/>
                    </a:cubicBezTo>
                    <a:cubicBezTo>
                      <a:pt x="204" y="84"/>
                      <a:pt x="231" y="63"/>
                      <a:pt x="249" y="34"/>
                    </a:cubicBezTo>
                    <a:cubicBezTo>
                      <a:pt x="258" y="21"/>
                      <a:pt x="247" y="6"/>
                      <a:pt x="232" y="6"/>
                    </a:cubicBezTo>
                    <a:cubicBezTo>
                      <a:pt x="232" y="6"/>
                      <a:pt x="231" y="6"/>
                      <a:pt x="231" y="6"/>
                    </a:cubicBezTo>
                    <a:cubicBezTo>
                      <a:pt x="230" y="6"/>
                      <a:pt x="228" y="6"/>
                      <a:pt x="227" y="6"/>
                    </a:cubicBezTo>
                    <a:cubicBezTo>
                      <a:pt x="214" y="6"/>
                      <a:pt x="202" y="2"/>
                      <a:pt x="188" y="1"/>
                    </a:cubicBezTo>
                    <a:cubicBezTo>
                      <a:pt x="187" y="1"/>
                      <a:pt x="185" y="1"/>
                      <a:pt x="1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74"/>
              <p:cNvSpPr/>
              <p:nvPr/>
            </p:nvSpPr>
            <p:spPr>
              <a:xfrm>
                <a:off x="2723625" y="1657475"/>
                <a:ext cx="4700" cy="2800"/>
              </a:xfrm>
              <a:custGeom>
                <a:avLst/>
                <a:gdLst/>
                <a:ahLst/>
                <a:cxnLst/>
                <a:rect l="l" t="t" r="r" b="b"/>
                <a:pathLst>
                  <a:path w="188" h="112" extrusionOk="0">
                    <a:moveTo>
                      <a:pt x="142" y="0"/>
                    </a:moveTo>
                    <a:cubicBezTo>
                      <a:pt x="127" y="0"/>
                      <a:pt x="114" y="6"/>
                      <a:pt x="98" y="11"/>
                    </a:cubicBezTo>
                    <a:cubicBezTo>
                      <a:pt x="77" y="17"/>
                      <a:pt x="58" y="31"/>
                      <a:pt x="36" y="32"/>
                    </a:cubicBezTo>
                    <a:cubicBezTo>
                      <a:pt x="18" y="33"/>
                      <a:pt x="3" y="51"/>
                      <a:pt x="2" y="68"/>
                    </a:cubicBezTo>
                    <a:cubicBezTo>
                      <a:pt x="1" y="91"/>
                      <a:pt x="18" y="108"/>
                      <a:pt x="39" y="110"/>
                    </a:cubicBezTo>
                    <a:cubicBezTo>
                      <a:pt x="45" y="111"/>
                      <a:pt x="51" y="112"/>
                      <a:pt x="58" y="112"/>
                    </a:cubicBezTo>
                    <a:cubicBezTo>
                      <a:pt x="112" y="112"/>
                      <a:pt x="187" y="78"/>
                      <a:pt x="179" y="20"/>
                    </a:cubicBezTo>
                    <a:cubicBezTo>
                      <a:pt x="178" y="13"/>
                      <a:pt x="172" y="7"/>
                      <a:pt x="165" y="5"/>
                    </a:cubicBezTo>
                    <a:cubicBezTo>
                      <a:pt x="157" y="2"/>
                      <a:pt x="149" y="0"/>
                      <a:pt x="1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829" name="Google Shape;2829;p74"/>
          <p:cNvSpPr txBox="1">
            <a:spLocks noGrp="1"/>
          </p:cNvSpPr>
          <p:nvPr>
            <p:ph type="ctrTitle"/>
          </p:nvPr>
        </p:nvSpPr>
        <p:spPr>
          <a:xfrm>
            <a:off x="251964" y="986419"/>
            <a:ext cx="4284000" cy="950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a:solidFill>
                  <a:schemeClr val="tx2"/>
                </a:solidFill>
                <a:latin typeface="Times New Roman" panose="02020603050405020304" pitchFamily="18" charset="0"/>
                <a:cs typeface="Times New Roman" panose="02020603050405020304" pitchFamily="18" charset="0"/>
              </a:rPr>
              <a:t>H</a:t>
            </a:r>
            <a:r>
              <a:rPr lang="en" b="1">
                <a:solidFill>
                  <a:schemeClr val="tx2"/>
                </a:solidFill>
                <a:latin typeface="Times New Roman" panose="02020603050405020304" pitchFamily="18" charset="0"/>
                <a:cs typeface="Times New Roman" panose="02020603050405020304" pitchFamily="18" charset="0"/>
              </a:rPr>
              <a:t>oạt động khởi động</a:t>
            </a:r>
            <a:endParaRPr b="1">
              <a:solidFill>
                <a:schemeClr val="tx2"/>
              </a:solidFill>
              <a:latin typeface="Times New Roman" panose="02020603050405020304" pitchFamily="18" charset="0"/>
              <a:cs typeface="Times New Roman" panose="02020603050405020304" pitchFamily="18" charset="0"/>
            </a:endParaRPr>
          </a:p>
        </p:txBody>
      </p:sp>
      <p:grpSp>
        <p:nvGrpSpPr>
          <p:cNvPr id="2832" name="Google Shape;2832;p74"/>
          <p:cNvGrpSpPr/>
          <p:nvPr/>
        </p:nvGrpSpPr>
        <p:grpSpPr>
          <a:xfrm>
            <a:off x="4999100" y="992852"/>
            <a:ext cx="3008797" cy="1966730"/>
            <a:chOff x="4996450" y="992852"/>
            <a:chExt cx="3008797" cy="1966730"/>
          </a:xfrm>
        </p:grpSpPr>
        <p:grpSp>
          <p:nvGrpSpPr>
            <p:cNvPr id="2833" name="Google Shape;2833;p74"/>
            <p:cNvGrpSpPr/>
            <p:nvPr/>
          </p:nvGrpSpPr>
          <p:grpSpPr>
            <a:xfrm>
              <a:off x="5157470" y="992852"/>
              <a:ext cx="2847777" cy="1966730"/>
              <a:chOff x="4784370" y="2308045"/>
              <a:chExt cx="1021404" cy="705401"/>
            </a:xfrm>
          </p:grpSpPr>
          <p:sp>
            <p:nvSpPr>
              <p:cNvPr id="2834" name="Google Shape;2834;p74"/>
              <p:cNvSpPr/>
              <p:nvPr/>
            </p:nvSpPr>
            <p:spPr>
              <a:xfrm>
                <a:off x="4784370" y="2329153"/>
                <a:ext cx="141850" cy="174250"/>
              </a:xfrm>
              <a:custGeom>
                <a:avLst/>
                <a:gdLst/>
                <a:ahLst/>
                <a:cxnLst/>
                <a:rect l="l" t="t" r="r" b="b"/>
                <a:pathLst>
                  <a:path w="5674" h="6970" extrusionOk="0">
                    <a:moveTo>
                      <a:pt x="896" y="1"/>
                    </a:moveTo>
                    <a:lnTo>
                      <a:pt x="1837" y="2746"/>
                    </a:lnTo>
                    <a:lnTo>
                      <a:pt x="1" y="4084"/>
                    </a:lnTo>
                    <a:lnTo>
                      <a:pt x="2267" y="4003"/>
                    </a:lnTo>
                    <a:lnTo>
                      <a:pt x="3285" y="6970"/>
                    </a:lnTo>
                    <a:lnTo>
                      <a:pt x="3829" y="3949"/>
                    </a:lnTo>
                    <a:lnTo>
                      <a:pt x="5674" y="3884"/>
                    </a:lnTo>
                    <a:lnTo>
                      <a:pt x="4075" y="2585"/>
                    </a:lnTo>
                    <a:lnTo>
                      <a:pt x="4380" y="896"/>
                    </a:lnTo>
                    <a:lnTo>
                      <a:pt x="3124" y="1810"/>
                    </a:lnTo>
                    <a:lnTo>
                      <a:pt x="89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74"/>
              <p:cNvSpPr/>
              <p:nvPr/>
            </p:nvSpPr>
            <p:spPr>
              <a:xfrm>
                <a:off x="4930815" y="2494451"/>
                <a:ext cx="119225" cy="168375"/>
              </a:xfrm>
              <a:custGeom>
                <a:avLst/>
                <a:gdLst/>
                <a:ahLst/>
                <a:cxnLst/>
                <a:rect l="l" t="t" r="r" b="b"/>
                <a:pathLst>
                  <a:path w="4769" h="6735" extrusionOk="0">
                    <a:moveTo>
                      <a:pt x="436" y="0"/>
                    </a:moveTo>
                    <a:cubicBezTo>
                      <a:pt x="201" y="0"/>
                      <a:pt x="1" y="347"/>
                      <a:pt x="215" y="537"/>
                    </a:cubicBezTo>
                    <a:cubicBezTo>
                      <a:pt x="1193" y="1400"/>
                      <a:pt x="1968" y="2435"/>
                      <a:pt x="2620" y="3560"/>
                    </a:cubicBezTo>
                    <a:cubicBezTo>
                      <a:pt x="2936" y="4107"/>
                      <a:pt x="3231" y="4676"/>
                      <a:pt x="3507" y="5245"/>
                    </a:cubicBezTo>
                    <a:cubicBezTo>
                      <a:pt x="3795" y="5836"/>
                      <a:pt x="4120" y="6119"/>
                      <a:pt x="4487" y="6666"/>
                    </a:cubicBezTo>
                    <a:cubicBezTo>
                      <a:pt x="4518" y="6713"/>
                      <a:pt x="4569" y="6735"/>
                      <a:pt x="4620" y="6735"/>
                    </a:cubicBezTo>
                    <a:cubicBezTo>
                      <a:pt x="4696" y="6735"/>
                      <a:pt x="4768" y="6685"/>
                      <a:pt x="4764" y="6591"/>
                    </a:cubicBezTo>
                    <a:cubicBezTo>
                      <a:pt x="4715" y="5340"/>
                      <a:pt x="3923" y="4208"/>
                      <a:pt x="3313" y="3155"/>
                    </a:cubicBezTo>
                    <a:cubicBezTo>
                      <a:pt x="2610" y="1941"/>
                      <a:pt x="1720" y="884"/>
                      <a:pt x="589" y="53"/>
                    </a:cubicBezTo>
                    <a:cubicBezTo>
                      <a:pt x="539" y="16"/>
                      <a:pt x="487" y="0"/>
                      <a:pt x="4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74"/>
              <p:cNvSpPr/>
              <p:nvPr/>
            </p:nvSpPr>
            <p:spPr>
              <a:xfrm>
                <a:off x="5708549" y="2910048"/>
                <a:ext cx="97225" cy="102900"/>
              </a:xfrm>
              <a:custGeom>
                <a:avLst/>
                <a:gdLst/>
                <a:ahLst/>
                <a:cxnLst/>
                <a:rect l="l" t="t" r="r" b="b"/>
                <a:pathLst>
                  <a:path w="3889" h="4116" extrusionOk="0">
                    <a:moveTo>
                      <a:pt x="1579" y="0"/>
                    </a:moveTo>
                    <a:lnTo>
                      <a:pt x="1553" y="1574"/>
                    </a:lnTo>
                    <a:lnTo>
                      <a:pt x="1" y="2006"/>
                    </a:lnTo>
                    <a:lnTo>
                      <a:pt x="1539" y="2469"/>
                    </a:lnTo>
                    <a:lnTo>
                      <a:pt x="1513" y="4115"/>
                    </a:lnTo>
                    <a:lnTo>
                      <a:pt x="2519" y="2764"/>
                    </a:lnTo>
                    <a:lnTo>
                      <a:pt x="3848" y="3165"/>
                    </a:lnTo>
                    <a:lnTo>
                      <a:pt x="3051" y="2053"/>
                    </a:lnTo>
                    <a:lnTo>
                      <a:pt x="3888" y="928"/>
                    </a:lnTo>
                    <a:lnTo>
                      <a:pt x="2516" y="1309"/>
                    </a:lnTo>
                    <a:lnTo>
                      <a:pt x="157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74"/>
              <p:cNvSpPr/>
              <p:nvPr/>
            </p:nvSpPr>
            <p:spPr>
              <a:xfrm>
                <a:off x="5523358" y="2862907"/>
                <a:ext cx="168025" cy="122550"/>
              </a:xfrm>
              <a:custGeom>
                <a:avLst/>
                <a:gdLst/>
                <a:ahLst/>
                <a:cxnLst/>
                <a:rect l="l" t="t" r="r" b="b"/>
                <a:pathLst>
                  <a:path w="6721" h="4902" extrusionOk="0">
                    <a:moveTo>
                      <a:pt x="6413" y="0"/>
                    </a:moveTo>
                    <a:cubicBezTo>
                      <a:pt x="5302" y="0"/>
                      <a:pt x="4096" y="921"/>
                      <a:pt x="3224" y="1529"/>
                    </a:cubicBezTo>
                    <a:cubicBezTo>
                      <a:pt x="2014" y="2374"/>
                      <a:pt x="1140" y="3472"/>
                      <a:pt x="144" y="4527"/>
                    </a:cubicBezTo>
                    <a:cubicBezTo>
                      <a:pt x="1" y="4679"/>
                      <a:pt x="174" y="4901"/>
                      <a:pt x="346" y="4901"/>
                    </a:cubicBezTo>
                    <a:cubicBezTo>
                      <a:pt x="393" y="4901"/>
                      <a:pt x="440" y="4885"/>
                      <a:pt x="480" y="4847"/>
                    </a:cubicBezTo>
                    <a:cubicBezTo>
                      <a:pt x="1362" y="4013"/>
                      <a:pt x="2164" y="3170"/>
                      <a:pt x="3141" y="2436"/>
                    </a:cubicBezTo>
                    <a:cubicBezTo>
                      <a:pt x="4231" y="1616"/>
                      <a:pt x="5567" y="1181"/>
                      <a:pt x="6606" y="318"/>
                    </a:cubicBezTo>
                    <a:cubicBezTo>
                      <a:pt x="6720" y="221"/>
                      <a:pt x="6671" y="11"/>
                      <a:pt x="6510" y="3"/>
                    </a:cubicBezTo>
                    <a:cubicBezTo>
                      <a:pt x="6478" y="1"/>
                      <a:pt x="6445" y="0"/>
                      <a:pt x="64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74"/>
              <p:cNvSpPr/>
              <p:nvPr/>
            </p:nvSpPr>
            <p:spPr>
              <a:xfrm>
                <a:off x="4848495" y="2588386"/>
                <a:ext cx="134525" cy="75150"/>
              </a:xfrm>
              <a:custGeom>
                <a:avLst/>
                <a:gdLst/>
                <a:ahLst/>
                <a:cxnLst/>
                <a:rect l="l" t="t" r="r" b="b"/>
                <a:pathLst>
                  <a:path w="5381" h="3006" extrusionOk="0">
                    <a:moveTo>
                      <a:pt x="401" y="1"/>
                    </a:moveTo>
                    <a:cubicBezTo>
                      <a:pt x="105" y="1"/>
                      <a:pt x="0" y="430"/>
                      <a:pt x="317" y="528"/>
                    </a:cubicBezTo>
                    <a:cubicBezTo>
                      <a:pt x="1187" y="796"/>
                      <a:pt x="1907" y="1191"/>
                      <a:pt x="2695" y="1644"/>
                    </a:cubicBezTo>
                    <a:cubicBezTo>
                      <a:pt x="3485" y="2096"/>
                      <a:pt x="4326" y="2500"/>
                      <a:pt x="5093" y="2985"/>
                    </a:cubicBezTo>
                    <a:cubicBezTo>
                      <a:pt x="5116" y="2999"/>
                      <a:pt x="5140" y="3006"/>
                      <a:pt x="5163" y="3006"/>
                    </a:cubicBezTo>
                    <a:cubicBezTo>
                      <a:pt x="5281" y="3006"/>
                      <a:pt x="5381" y="2842"/>
                      <a:pt x="5273" y="2749"/>
                    </a:cubicBezTo>
                    <a:cubicBezTo>
                      <a:pt x="3802" y="1486"/>
                      <a:pt x="2405" y="370"/>
                      <a:pt x="461" y="6"/>
                    </a:cubicBezTo>
                    <a:cubicBezTo>
                      <a:pt x="440" y="2"/>
                      <a:pt x="420" y="1"/>
                      <a:pt x="4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74"/>
              <p:cNvSpPr/>
              <p:nvPr/>
            </p:nvSpPr>
            <p:spPr>
              <a:xfrm>
                <a:off x="5040226" y="2462958"/>
                <a:ext cx="57500" cy="136350"/>
              </a:xfrm>
              <a:custGeom>
                <a:avLst/>
                <a:gdLst/>
                <a:ahLst/>
                <a:cxnLst/>
                <a:rect l="l" t="t" r="r" b="b"/>
                <a:pathLst>
                  <a:path w="2300" h="5454" extrusionOk="0">
                    <a:moveTo>
                      <a:pt x="364" y="1"/>
                    </a:moveTo>
                    <a:cubicBezTo>
                      <a:pt x="181" y="1"/>
                      <a:pt x="0" y="192"/>
                      <a:pt x="117" y="403"/>
                    </a:cubicBezTo>
                    <a:cubicBezTo>
                      <a:pt x="956" y="1925"/>
                      <a:pt x="1355" y="3743"/>
                      <a:pt x="1934" y="5374"/>
                    </a:cubicBezTo>
                    <a:cubicBezTo>
                      <a:pt x="1953" y="5428"/>
                      <a:pt x="1997" y="5453"/>
                      <a:pt x="2041" y="5453"/>
                    </a:cubicBezTo>
                    <a:cubicBezTo>
                      <a:pt x="2095" y="5453"/>
                      <a:pt x="2148" y="5414"/>
                      <a:pt x="2154" y="5345"/>
                    </a:cubicBezTo>
                    <a:cubicBezTo>
                      <a:pt x="2300" y="3641"/>
                      <a:pt x="1461" y="1557"/>
                      <a:pt x="584" y="130"/>
                    </a:cubicBezTo>
                    <a:cubicBezTo>
                      <a:pt x="528" y="39"/>
                      <a:pt x="446" y="1"/>
                      <a:pt x="3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74"/>
              <p:cNvSpPr/>
              <p:nvPr/>
            </p:nvSpPr>
            <p:spPr>
              <a:xfrm>
                <a:off x="5702726" y="2773779"/>
                <a:ext cx="89350" cy="89125"/>
              </a:xfrm>
              <a:custGeom>
                <a:avLst/>
                <a:gdLst/>
                <a:ahLst/>
                <a:cxnLst/>
                <a:rect l="l" t="t" r="r" b="b"/>
                <a:pathLst>
                  <a:path w="3574" h="3565" extrusionOk="0">
                    <a:moveTo>
                      <a:pt x="3148" y="1"/>
                    </a:moveTo>
                    <a:lnTo>
                      <a:pt x="1937" y="859"/>
                    </a:lnTo>
                    <a:lnTo>
                      <a:pt x="990" y="157"/>
                    </a:lnTo>
                    <a:lnTo>
                      <a:pt x="1288" y="1317"/>
                    </a:lnTo>
                    <a:lnTo>
                      <a:pt x="0" y="2231"/>
                    </a:lnTo>
                    <a:lnTo>
                      <a:pt x="0" y="2231"/>
                    </a:lnTo>
                    <a:lnTo>
                      <a:pt x="1505" y="2164"/>
                    </a:lnTo>
                    <a:lnTo>
                      <a:pt x="1865" y="3565"/>
                    </a:lnTo>
                    <a:lnTo>
                      <a:pt x="2383" y="2127"/>
                    </a:lnTo>
                    <a:lnTo>
                      <a:pt x="3573" y="2074"/>
                    </a:lnTo>
                    <a:lnTo>
                      <a:pt x="2648" y="1388"/>
                    </a:lnTo>
                    <a:lnTo>
                      <a:pt x="314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74"/>
              <p:cNvSpPr/>
              <p:nvPr/>
            </p:nvSpPr>
            <p:spPr>
              <a:xfrm>
                <a:off x="4983019" y="2308045"/>
                <a:ext cx="99600" cy="114500"/>
              </a:xfrm>
              <a:custGeom>
                <a:avLst/>
                <a:gdLst/>
                <a:ahLst/>
                <a:cxnLst/>
                <a:rect l="l" t="t" r="r" b="b"/>
                <a:pathLst>
                  <a:path w="3984" h="4580" extrusionOk="0">
                    <a:moveTo>
                      <a:pt x="2192" y="0"/>
                    </a:moveTo>
                    <a:lnTo>
                      <a:pt x="1552" y="1494"/>
                    </a:lnTo>
                    <a:lnTo>
                      <a:pt x="1" y="1494"/>
                    </a:lnTo>
                    <a:lnTo>
                      <a:pt x="1097" y="2555"/>
                    </a:lnTo>
                    <a:lnTo>
                      <a:pt x="399" y="4182"/>
                    </a:lnTo>
                    <a:lnTo>
                      <a:pt x="1739" y="3176"/>
                    </a:lnTo>
                    <a:lnTo>
                      <a:pt x="3187" y="4580"/>
                    </a:lnTo>
                    <a:lnTo>
                      <a:pt x="3187" y="4580"/>
                    </a:lnTo>
                    <a:lnTo>
                      <a:pt x="2722" y="2440"/>
                    </a:lnTo>
                    <a:lnTo>
                      <a:pt x="3983" y="1494"/>
                    </a:lnTo>
                    <a:lnTo>
                      <a:pt x="2516" y="1494"/>
                    </a:lnTo>
                    <a:lnTo>
                      <a:pt x="21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74"/>
              <p:cNvSpPr/>
              <p:nvPr/>
            </p:nvSpPr>
            <p:spPr>
              <a:xfrm>
                <a:off x="5588082" y="2985897"/>
                <a:ext cx="114650" cy="27550"/>
              </a:xfrm>
              <a:custGeom>
                <a:avLst/>
                <a:gdLst/>
                <a:ahLst/>
                <a:cxnLst/>
                <a:rect l="l" t="t" r="r" b="b"/>
                <a:pathLst>
                  <a:path w="4586" h="1102" extrusionOk="0">
                    <a:moveTo>
                      <a:pt x="3845" y="0"/>
                    </a:moveTo>
                    <a:cubicBezTo>
                      <a:pt x="2578" y="0"/>
                      <a:pt x="1094" y="203"/>
                      <a:pt x="95" y="913"/>
                    </a:cubicBezTo>
                    <a:cubicBezTo>
                      <a:pt x="0" y="980"/>
                      <a:pt x="53" y="1102"/>
                      <a:pt x="156" y="1102"/>
                    </a:cubicBezTo>
                    <a:cubicBezTo>
                      <a:pt x="161" y="1102"/>
                      <a:pt x="167" y="1102"/>
                      <a:pt x="174" y="1101"/>
                    </a:cubicBezTo>
                    <a:cubicBezTo>
                      <a:pt x="825" y="1013"/>
                      <a:pt x="1477" y="950"/>
                      <a:pt x="2127" y="849"/>
                    </a:cubicBezTo>
                    <a:cubicBezTo>
                      <a:pt x="2869" y="736"/>
                      <a:pt x="3581" y="487"/>
                      <a:pt x="4327" y="402"/>
                    </a:cubicBezTo>
                    <a:cubicBezTo>
                      <a:pt x="4573" y="373"/>
                      <a:pt x="4585" y="20"/>
                      <a:pt x="4327" y="10"/>
                    </a:cubicBezTo>
                    <a:cubicBezTo>
                      <a:pt x="4171" y="3"/>
                      <a:pt x="4010" y="0"/>
                      <a:pt x="38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43" name="Google Shape;2843;p74"/>
            <p:cNvSpPr/>
            <p:nvPr/>
          </p:nvSpPr>
          <p:spPr>
            <a:xfrm>
              <a:off x="4996450" y="1587677"/>
              <a:ext cx="277695" cy="319237"/>
            </a:xfrm>
            <a:custGeom>
              <a:avLst/>
              <a:gdLst/>
              <a:ahLst/>
              <a:cxnLst/>
              <a:rect l="l" t="t" r="r" b="b"/>
              <a:pathLst>
                <a:path w="3984" h="4580" extrusionOk="0">
                  <a:moveTo>
                    <a:pt x="2192" y="0"/>
                  </a:moveTo>
                  <a:lnTo>
                    <a:pt x="1552" y="1494"/>
                  </a:lnTo>
                  <a:lnTo>
                    <a:pt x="1" y="1494"/>
                  </a:lnTo>
                  <a:lnTo>
                    <a:pt x="1097" y="2555"/>
                  </a:lnTo>
                  <a:lnTo>
                    <a:pt x="399" y="4182"/>
                  </a:lnTo>
                  <a:lnTo>
                    <a:pt x="1739" y="3176"/>
                  </a:lnTo>
                  <a:lnTo>
                    <a:pt x="3187" y="4580"/>
                  </a:lnTo>
                  <a:lnTo>
                    <a:pt x="3187" y="4580"/>
                  </a:lnTo>
                  <a:lnTo>
                    <a:pt x="2722" y="2440"/>
                  </a:lnTo>
                  <a:lnTo>
                    <a:pt x="3983" y="1494"/>
                  </a:lnTo>
                  <a:lnTo>
                    <a:pt x="2516" y="1494"/>
                  </a:lnTo>
                  <a:lnTo>
                    <a:pt x="21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44" name="Google Shape;2844;p74"/>
          <p:cNvSpPr/>
          <p:nvPr/>
        </p:nvSpPr>
        <p:spPr>
          <a:xfrm>
            <a:off x="7600226" y="992838"/>
            <a:ext cx="2064676" cy="904942"/>
          </a:xfrm>
          <a:custGeom>
            <a:avLst/>
            <a:gdLst/>
            <a:ahLst/>
            <a:cxnLst/>
            <a:rect l="l" t="t" r="r" b="b"/>
            <a:pathLst>
              <a:path w="32008" h="16011" extrusionOk="0">
                <a:moveTo>
                  <a:pt x="15947" y="0"/>
                </a:moveTo>
                <a:cubicBezTo>
                  <a:pt x="14970" y="0"/>
                  <a:pt x="14033" y="363"/>
                  <a:pt x="13249" y="1051"/>
                </a:cubicBezTo>
                <a:cubicBezTo>
                  <a:pt x="12085" y="2074"/>
                  <a:pt x="11612" y="3628"/>
                  <a:pt x="11675" y="5142"/>
                </a:cubicBezTo>
                <a:cubicBezTo>
                  <a:pt x="11684" y="5358"/>
                  <a:pt x="11707" y="5566"/>
                  <a:pt x="11737" y="5773"/>
                </a:cubicBezTo>
                <a:cubicBezTo>
                  <a:pt x="11728" y="5771"/>
                  <a:pt x="11718" y="5767"/>
                  <a:pt x="11711" y="5764"/>
                </a:cubicBezTo>
                <a:cubicBezTo>
                  <a:pt x="11482" y="5686"/>
                  <a:pt x="11239" y="5647"/>
                  <a:pt x="10998" y="5626"/>
                </a:cubicBezTo>
                <a:cubicBezTo>
                  <a:pt x="10945" y="5622"/>
                  <a:pt x="10892" y="5620"/>
                  <a:pt x="10838" y="5620"/>
                </a:cubicBezTo>
                <a:cubicBezTo>
                  <a:pt x="10366" y="5620"/>
                  <a:pt x="9894" y="5798"/>
                  <a:pt x="9543" y="6118"/>
                </a:cubicBezTo>
                <a:cubicBezTo>
                  <a:pt x="9432" y="6218"/>
                  <a:pt x="9339" y="6345"/>
                  <a:pt x="9257" y="6480"/>
                </a:cubicBezTo>
                <a:cubicBezTo>
                  <a:pt x="8933" y="6227"/>
                  <a:pt x="8558" y="6045"/>
                  <a:pt x="8192" y="5965"/>
                </a:cubicBezTo>
                <a:cubicBezTo>
                  <a:pt x="7742" y="5866"/>
                  <a:pt x="7285" y="5811"/>
                  <a:pt x="6831" y="5811"/>
                </a:cubicBezTo>
                <a:cubicBezTo>
                  <a:pt x="6147" y="5811"/>
                  <a:pt x="5469" y="5936"/>
                  <a:pt x="4833" y="6223"/>
                </a:cubicBezTo>
                <a:cubicBezTo>
                  <a:pt x="3965" y="6615"/>
                  <a:pt x="3230" y="7308"/>
                  <a:pt x="2761" y="8135"/>
                </a:cubicBezTo>
                <a:cubicBezTo>
                  <a:pt x="2306" y="8938"/>
                  <a:pt x="2093" y="9875"/>
                  <a:pt x="2299" y="10763"/>
                </a:cubicBezTo>
                <a:cubicBezTo>
                  <a:pt x="2136" y="10780"/>
                  <a:pt x="1974" y="10816"/>
                  <a:pt x="1814" y="10872"/>
                </a:cubicBezTo>
                <a:cubicBezTo>
                  <a:pt x="992" y="11160"/>
                  <a:pt x="425" y="11847"/>
                  <a:pt x="203" y="12634"/>
                </a:cubicBezTo>
                <a:cubicBezTo>
                  <a:pt x="0" y="13357"/>
                  <a:pt x="85" y="14165"/>
                  <a:pt x="531" y="14834"/>
                </a:cubicBezTo>
                <a:cubicBezTo>
                  <a:pt x="973" y="15496"/>
                  <a:pt x="1754" y="15887"/>
                  <a:pt x="2576" y="15986"/>
                </a:cubicBezTo>
                <a:lnTo>
                  <a:pt x="2576" y="16002"/>
                </a:lnTo>
                <a:lnTo>
                  <a:pt x="2780" y="16002"/>
                </a:lnTo>
                <a:cubicBezTo>
                  <a:pt x="2858" y="16007"/>
                  <a:pt x="2937" y="16010"/>
                  <a:pt x="3015" y="16010"/>
                </a:cubicBezTo>
                <a:cubicBezTo>
                  <a:pt x="3087" y="16010"/>
                  <a:pt x="3158" y="16008"/>
                  <a:pt x="3228" y="16002"/>
                </a:cubicBezTo>
                <a:lnTo>
                  <a:pt x="29545" y="16002"/>
                </a:lnTo>
                <a:lnTo>
                  <a:pt x="29545" y="15990"/>
                </a:lnTo>
                <a:cubicBezTo>
                  <a:pt x="29639" y="15999"/>
                  <a:pt x="29735" y="16004"/>
                  <a:pt x="29831" y="16004"/>
                </a:cubicBezTo>
                <a:cubicBezTo>
                  <a:pt x="30554" y="16004"/>
                  <a:pt x="31315" y="15740"/>
                  <a:pt x="31594" y="15061"/>
                </a:cubicBezTo>
                <a:cubicBezTo>
                  <a:pt x="32008" y="14056"/>
                  <a:pt x="31537" y="12765"/>
                  <a:pt x="30338" y="12608"/>
                </a:cubicBezTo>
                <a:cubicBezTo>
                  <a:pt x="30233" y="12594"/>
                  <a:pt x="30122" y="12588"/>
                  <a:pt x="30009" y="12588"/>
                </a:cubicBezTo>
                <a:cubicBezTo>
                  <a:pt x="30000" y="12588"/>
                  <a:pt x="29990" y="12588"/>
                  <a:pt x="29980" y="12588"/>
                </a:cubicBezTo>
                <a:cubicBezTo>
                  <a:pt x="30214" y="12356"/>
                  <a:pt x="30418" y="12092"/>
                  <a:pt x="30575" y="11780"/>
                </a:cubicBezTo>
                <a:cubicBezTo>
                  <a:pt x="30889" y="11159"/>
                  <a:pt x="31042" y="10447"/>
                  <a:pt x="30973" y="9754"/>
                </a:cubicBezTo>
                <a:cubicBezTo>
                  <a:pt x="30900" y="9008"/>
                  <a:pt x="30600" y="8095"/>
                  <a:pt x="29907" y="7712"/>
                </a:cubicBezTo>
                <a:cubicBezTo>
                  <a:pt x="29472" y="7472"/>
                  <a:pt x="28970" y="7358"/>
                  <a:pt x="28462" y="7358"/>
                </a:cubicBezTo>
                <a:cubicBezTo>
                  <a:pt x="28136" y="7358"/>
                  <a:pt x="27808" y="7405"/>
                  <a:pt x="27493" y="7495"/>
                </a:cubicBezTo>
                <a:cubicBezTo>
                  <a:pt x="27545" y="7272"/>
                  <a:pt x="27591" y="7046"/>
                  <a:pt x="27623" y="6821"/>
                </a:cubicBezTo>
                <a:cubicBezTo>
                  <a:pt x="27820" y="5441"/>
                  <a:pt x="27621" y="4108"/>
                  <a:pt x="26675" y="3042"/>
                </a:cubicBezTo>
                <a:cubicBezTo>
                  <a:pt x="25907" y="2174"/>
                  <a:pt x="24753" y="1640"/>
                  <a:pt x="23595" y="1617"/>
                </a:cubicBezTo>
                <a:cubicBezTo>
                  <a:pt x="23571" y="1617"/>
                  <a:pt x="23548" y="1616"/>
                  <a:pt x="23525" y="1616"/>
                </a:cubicBezTo>
                <a:cubicBezTo>
                  <a:pt x="22400" y="1616"/>
                  <a:pt x="21385" y="2132"/>
                  <a:pt x="20671" y="2915"/>
                </a:cubicBezTo>
                <a:cubicBezTo>
                  <a:pt x="20657" y="2892"/>
                  <a:pt x="20643" y="2866"/>
                  <a:pt x="20630" y="2842"/>
                </a:cubicBezTo>
                <a:cubicBezTo>
                  <a:pt x="19850" y="1642"/>
                  <a:pt x="18656" y="695"/>
                  <a:pt x="17300" y="230"/>
                </a:cubicBezTo>
                <a:cubicBezTo>
                  <a:pt x="16848" y="76"/>
                  <a:pt x="16393" y="0"/>
                  <a:pt x="159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74"/>
          <p:cNvSpPr/>
          <p:nvPr/>
        </p:nvSpPr>
        <p:spPr>
          <a:xfrm rot="-1799854">
            <a:off x="2075189" y="400911"/>
            <a:ext cx="265122" cy="268191"/>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74"/>
          <p:cNvSpPr/>
          <p:nvPr/>
        </p:nvSpPr>
        <p:spPr>
          <a:xfrm rot="1799957">
            <a:off x="3269211" y="214141"/>
            <a:ext cx="191574" cy="193795"/>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74"/>
          <p:cNvSpPr/>
          <p:nvPr/>
        </p:nvSpPr>
        <p:spPr>
          <a:xfrm>
            <a:off x="6547974" y="34363"/>
            <a:ext cx="1361337" cy="476845"/>
          </a:xfrm>
          <a:custGeom>
            <a:avLst/>
            <a:gdLst/>
            <a:ahLst/>
            <a:cxnLst/>
            <a:rect l="l" t="t" r="r" b="b"/>
            <a:pathLst>
              <a:path w="17682" h="6194" extrusionOk="0">
                <a:moveTo>
                  <a:pt x="6357" y="0"/>
                </a:moveTo>
                <a:cubicBezTo>
                  <a:pt x="6100" y="0"/>
                  <a:pt x="5851" y="36"/>
                  <a:pt x="5620" y="115"/>
                </a:cubicBezTo>
                <a:cubicBezTo>
                  <a:pt x="5015" y="322"/>
                  <a:pt x="4375" y="656"/>
                  <a:pt x="4084" y="1406"/>
                </a:cubicBezTo>
                <a:cubicBezTo>
                  <a:pt x="3823" y="2079"/>
                  <a:pt x="3697" y="2765"/>
                  <a:pt x="3725" y="3491"/>
                </a:cubicBezTo>
                <a:cubicBezTo>
                  <a:pt x="3632" y="3484"/>
                  <a:pt x="3538" y="3481"/>
                  <a:pt x="3444" y="3481"/>
                </a:cubicBezTo>
                <a:cubicBezTo>
                  <a:pt x="2927" y="3481"/>
                  <a:pt x="2412" y="3580"/>
                  <a:pt x="1970" y="3775"/>
                </a:cubicBezTo>
                <a:cubicBezTo>
                  <a:pt x="1107" y="4160"/>
                  <a:pt x="182" y="5015"/>
                  <a:pt x="0" y="6193"/>
                </a:cubicBezTo>
                <a:lnTo>
                  <a:pt x="17681" y="6193"/>
                </a:lnTo>
                <a:cubicBezTo>
                  <a:pt x="17640" y="5218"/>
                  <a:pt x="17280" y="4285"/>
                  <a:pt x="16551" y="3808"/>
                </a:cubicBezTo>
                <a:cubicBezTo>
                  <a:pt x="16244" y="3607"/>
                  <a:pt x="15901" y="3520"/>
                  <a:pt x="15552" y="3520"/>
                </a:cubicBezTo>
                <a:cubicBezTo>
                  <a:pt x="15205" y="3520"/>
                  <a:pt x="14850" y="3606"/>
                  <a:pt x="14517" y="3752"/>
                </a:cubicBezTo>
                <a:cubicBezTo>
                  <a:pt x="14362" y="2672"/>
                  <a:pt x="13989" y="1555"/>
                  <a:pt x="13153" y="1081"/>
                </a:cubicBezTo>
                <a:cubicBezTo>
                  <a:pt x="12768" y="864"/>
                  <a:pt x="12362" y="764"/>
                  <a:pt x="11960" y="764"/>
                </a:cubicBezTo>
                <a:cubicBezTo>
                  <a:pt x="11146" y="764"/>
                  <a:pt x="10349" y="1173"/>
                  <a:pt x="9785" y="1843"/>
                </a:cubicBezTo>
                <a:cubicBezTo>
                  <a:pt x="9651" y="1662"/>
                  <a:pt x="9514" y="1502"/>
                  <a:pt x="9383" y="1370"/>
                </a:cubicBezTo>
                <a:cubicBezTo>
                  <a:pt x="8634" y="620"/>
                  <a:pt x="7423" y="0"/>
                  <a:pt x="6357" y="0"/>
                </a:cubicBezTo>
                <a:close/>
                <a:moveTo>
                  <a:pt x="0" y="6193"/>
                </a:moveTo>
                <a:lnTo>
                  <a:pt x="0" y="6194"/>
                </a:lnTo>
                <a:cubicBezTo>
                  <a:pt x="0" y="6194"/>
                  <a:pt x="0" y="6193"/>
                  <a:pt x="0" y="61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74"/>
          <p:cNvSpPr/>
          <p:nvPr/>
        </p:nvSpPr>
        <p:spPr>
          <a:xfrm>
            <a:off x="3380604" y="3025411"/>
            <a:ext cx="1590010" cy="556949"/>
          </a:xfrm>
          <a:custGeom>
            <a:avLst/>
            <a:gdLst/>
            <a:ahLst/>
            <a:cxnLst/>
            <a:rect l="l" t="t" r="r" b="b"/>
            <a:pathLst>
              <a:path w="17682" h="6194" extrusionOk="0">
                <a:moveTo>
                  <a:pt x="6357" y="0"/>
                </a:moveTo>
                <a:cubicBezTo>
                  <a:pt x="6100" y="0"/>
                  <a:pt x="5851" y="36"/>
                  <a:pt x="5620" y="115"/>
                </a:cubicBezTo>
                <a:cubicBezTo>
                  <a:pt x="5015" y="322"/>
                  <a:pt x="4375" y="656"/>
                  <a:pt x="4084" y="1406"/>
                </a:cubicBezTo>
                <a:cubicBezTo>
                  <a:pt x="3823" y="2079"/>
                  <a:pt x="3697" y="2765"/>
                  <a:pt x="3725" y="3491"/>
                </a:cubicBezTo>
                <a:cubicBezTo>
                  <a:pt x="3632" y="3484"/>
                  <a:pt x="3538" y="3481"/>
                  <a:pt x="3444" y="3481"/>
                </a:cubicBezTo>
                <a:cubicBezTo>
                  <a:pt x="2927" y="3481"/>
                  <a:pt x="2412" y="3580"/>
                  <a:pt x="1970" y="3775"/>
                </a:cubicBezTo>
                <a:cubicBezTo>
                  <a:pt x="1107" y="4160"/>
                  <a:pt x="182" y="5015"/>
                  <a:pt x="0" y="6193"/>
                </a:cubicBezTo>
                <a:lnTo>
                  <a:pt x="17681" y="6193"/>
                </a:lnTo>
                <a:cubicBezTo>
                  <a:pt x="17640" y="5218"/>
                  <a:pt x="17280" y="4285"/>
                  <a:pt x="16551" y="3808"/>
                </a:cubicBezTo>
                <a:cubicBezTo>
                  <a:pt x="16244" y="3607"/>
                  <a:pt x="15901" y="3520"/>
                  <a:pt x="15552" y="3520"/>
                </a:cubicBezTo>
                <a:cubicBezTo>
                  <a:pt x="15205" y="3520"/>
                  <a:pt x="14850" y="3606"/>
                  <a:pt x="14517" y="3752"/>
                </a:cubicBezTo>
                <a:cubicBezTo>
                  <a:pt x="14362" y="2672"/>
                  <a:pt x="13989" y="1555"/>
                  <a:pt x="13153" y="1081"/>
                </a:cubicBezTo>
                <a:cubicBezTo>
                  <a:pt x="12768" y="864"/>
                  <a:pt x="12362" y="764"/>
                  <a:pt x="11960" y="764"/>
                </a:cubicBezTo>
                <a:cubicBezTo>
                  <a:pt x="11146" y="764"/>
                  <a:pt x="10349" y="1173"/>
                  <a:pt x="9785" y="1843"/>
                </a:cubicBezTo>
                <a:cubicBezTo>
                  <a:pt x="9651" y="1662"/>
                  <a:pt x="9514" y="1502"/>
                  <a:pt x="9383" y="1370"/>
                </a:cubicBezTo>
                <a:cubicBezTo>
                  <a:pt x="8634" y="620"/>
                  <a:pt x="7423" y="0"/>
                  <a:pt x="6357" y="0"/>
                </a:cubicBezTo>
                <a:close/>
                <a:moveTo>
                  <a:pt x="0" y="6193"/>
                </a:moveTo>
                <a:lnTo>
                  <a:pt x="0" y="6194"/>
                </a:lnTo>
                <a:cubicBezTo>
                  <a:pt x="0" y="6194"/>
                  <a:pt x="0" y="6193"/>
                  <a:pt x="0" y="61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74"/>
          <p:cNvSpPr/>
          <p:nvPr/>
        </p:nvSpPr>
        <p:spPr>
          <a:xfrm rot="1799957">
            <a:off x="8201736" y="438103"/>
            <a:ext cx="191574" cy="193795"/>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74"/>
          <p:cNvSpPr/>
          <p:nvPr/>
        </p:nvSpPr>
        <p:spPr>
          <a:xfrm rot="-1799854">
            <a:off x="4389689" y="451511"/>
            <a:ext cx="265122" cy="268191"/>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74"/>
          <p:cNvSpPr/>
          <p:nvPr/>
        </p:nvSpPr>
        <p:spPr>
          <a:xfrm rot="1799957">
            <a:off x="214161" y="1669078"/>
            <a:ext cx="191574" cy="193795"/>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2" name="Google Shape;2852;p74"/>
          <p:cNvGrpSpPr/>
          <p:nvPr/>
        </p:nvGrpSpPr>
        <p:grpSpPr>
          <a:xfrm>
            <a:off x="5468050" y="1262821"/>
            <a:ext cx="2095774" cy="2959391"/>
            <a:chOff x="5426802" y="1231007"/>
            <a:chExt cx="2095774" cy="2959391"/>
          </a:xfrm>
        </p:grpSpPr>
        <p:grpSp>
          <p:nvGrpSpPr>
            <p:cNvPr id="2853" name="Google Shape;2853;p74"/>
            <p:cNvGrpSpPr/>
            <p:nvPr/>
          </p:nvGrpSpPr>
          <p:grpSpPr>
            <a:xfrm>
              <a:off x="5426802" y="1231007"/>
              <a:ext cx="2095774" cy="2959391"/>
              <a:chOff x="5426802" y="1231007"/>
              <a:chExt cx="2095774" cy="2959391"/>
            </a:xfrm>
          </p:grpSpPr>
          <p:sp>
            <p:nvSpPr>
              <p:cNvPr id="2854" name="Google Shape;2854;p74"/>
              <p:cNvSpPr/>
              <p:nvPr/>
            </p:nvSpPr>
            <p:spPr>
              <a:xfrm>
                <a:off x="5939733" y="2968646"/>
                <a:ext cx="206591" cy="231543"/>
              </a:xfrm>
              <a:custGeom>
                <a:avLst/>
                <a:gdLst/>
                <a:ahLst/>
                <a:cxnLst/>
                <a:rect l="l" t="t" r="r" b="b"/>
                <a:pathLst>
                  <a:path w="3494" h="3916" extrusionOk="0">
                    <a:moveTo>
                      <a:pt x="774" y="0"/>
                    </a:moveTo>
                    <a:lnTo>
                      <a:pt x="0" y="844"/>
                    </a:lnTo>
                    <a:lnTo>
                      <a:pt x="540" y="1828"/>
                    </a:lnTo>
                    <a:lnTo>
                      <a:pt x="2345" y="3915"/>
                    </a:lnTo>
                    <a:lnTo>
                      <a:pt x="3494" y="610"/>
                    </a:lnTo>
                    <a:lnTo>
                      <a:pt x="774" y="0"/>
                    </a:lnTo>
                    <a:close/>
                  </a:path>
                </a:pathLst>
              </a:custGeom>
              <a:solidFill>
                <a:srgbClr val="FFC6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74"/>
              <p:cNvSpPr/>
              <p:nvPr/>
            </p:nvSpPr>
            <p:spPr>
              <a:xfrm>
                <a:off x="5974381" y="2974854"/>
                <a:ext cx="171943" cy="208897"/>
              </a:xfrm>
              <a:custGeom>
                <a:avLst/>
                <a:gdLst/>
                <a:ahLst/>
                <a:cxnLst/>
                <a:rect l="l" t="t" r="r" b="b"/>
                <a:pathLst>
                  <a:path w="2908" h="3533" extrusionOk="0">
                    <a:moveTo>
                      <a:pt x="656" y="1"/>
                    </a:moveTo>
                    <a:cubicBezTo>
                      <a:pt x="256" y="657"/>
                      <a:pt x="1" y="1092"/>
                      <a:pt x="1" y="1092"/>
                    </a:cubicBezTo>
                    <a:lnTo>
                      <a:pt x="1856" y="3532"/>
                    </a:lnTo>
                    <a:lnTo>
                      <a:pt x="2908" y="504"/>
                    </a:lnTo>
                    <a:lnTo>
                      <a:pt x="656" y="1"/>
                    </a:lnTo>
                    <a:close/>
                  </a:path>
                </a:pathLst>
              </a:custGeom>
              <a:solidFill>
                <a:srgbClr val="723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74"/>
              <p:cNvSpPr/>
              <p:nvPr/>
            </p:nvSpPr>
            <p:spPr>
              <a:xfrm>
                <a:off x="5941152" y="2505205"/>
                <a:ext cx="358372" cy="541135"/>
              </a:xfrm>
              <a:custGeom>
                <a:avLst/>
                <a:gdLst/>
                <a:ahLst/>
                <a:cxnLst/>
                <a:rect l="l" t="t" r="r" b="b"/>
                <a:pathLst>
                  <a:path w="6061" h="9152" extrusionOk="0">
                    <a:moveTo>
                      <a:pt x="6060" y="0"/>
                    </a:moveTo>
                    <a:cubicBezTo>
                      <a:pt x="6060" y="0"/>
                      <a:pt x="4642" y="477"/>
                      <a:pt x="3494" y="1485"/>
                    </a:cubicBezTo>
                    <a:cubicBezTo>
                      <a:pt x="2346" y="2492"/>
                      <a:pt x="0" y="8471"/>
                      <a:pt x="0" y="8471"/>
                    </a:cubicBezTo>
                    <a:cubicBezTo>
                      <a:pt x="0" y="8471"/>
                      <a:pt x="322" y="8392"/>
                      <a:pt x="788" y="8392"/>
                    </a:cubicBezTo>
                    <a:cubicBezTo>
                      <a:pt x="1396" y="8392"/>
                      <a:pt x="2250" y="8527"/>
                      <a:pt x="2954" y="9151"/>
                    </a:cubicBezTo>
                    <a:lnTo>
                      <a:pt x="60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74"/>
              <p:cNvSpPr/>
              <p:nvPr/>
            </p:nvSpPr>
            <p:spPr>
              <a:xfrm>
                <a:off x="5996968" y="2619439"/>
                <a:ext cx="263709" cy="426901"/>
              </a:xfrm>
              <a:custGeom>
                <a:avLst/>
                <a:gdLst/>
                <a:ahLst/>
                <a:cxnLst/>
                <a:rect l="l" t="t" r="r" b="b"/>
                <a:pathLst>
                  <a:path w="4460" h="7220" extrusionOk="0">
                    <a:moveTo>
                      <a:pt x="4460" y="1"/>
                    </a:moveTo>
                    <a:lnTo>
                      <a:pt x="4460" y="1"/>
                    </a:lnTo>
                    <a:cubicBezTo>
                      <a:pt x="3368" y="958"/>
                      <a:pt x="938" y="4903"/>
                      <a:pt x="0" y="6462"/>
                    </a:cubicBezTo>
                    <a:cubicBezTo>
                      <a:pt x="592" y="6485"/>
                      <a:pt x="1363" y="6647"/>
                      <a:pt x="2010" y="7219"/>
                    </a:cubicBezTo>
                    <a:lnTo>
                      <a:pt x="44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74"/>
              <p:cNvSpPr/>
              <p:nvPr/>
            </p:nvSpPr>
            <p:spPr>
              <a:xfrm>
                <a:off x="5570068" y="2618375"/>
                <a:ext cx="186725" cy="167863"/>
              </a:xfrm>
              <a:custGeom>
                <a:avLst/>
                <a:gdLst/>
                <a:ahLst/>
                <a:cxnLst/>
                <a:rect l="l" t="t" r="r" b="b"/>
                <a:pathLst>
                  <a:path w="3158" h="2839" extrusionOk="0">
                    <a:moveTo>
                      <a:pt x="2814" y="0"/>
                    </a:moveTo>
                    <a:cubicBezTo>
                      <a:pt x="2814" y="0"/>
                      <a:pt x="1" y="688"/>
                      <a:pt x="188" y="1158"/>
                    </a:cubicBezTo>
                    <a:cubicBezTo>
                      <a:pt x="375" y="1625"/>
                      <a:pt x="2252" y="2838"/>
                      <a:pt x="2252" y="2838"/>
                    </a:cubicBezTo>
                    <a:cubicBezTo>
                      <a:pt x="2252" y="2838"/>
                      <a:pt x="2721" y="2611"/>
                      <a:pt x="2939" y="2328"/>
                    </a:cubicBezTo>
                    <a:cubicBezTo>
                      <a:pt x="3157" y="2048"/>
                      <a:pt x="2814" y="0"/>
                      <a:pt x="2814" y="0"/>
                    </a:cubicBezTo>
                    <a:close/>
                  </a:path>
                </a:pathLst>
              </a:custGeom>
              <a:solidFill>
                <a:srgbClr val="723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74"/>
              <p:cNvSpPr/>
              <p:nvPr/>
            </p:nvSpPr>
            <p:spPr>
              <a:xfrm>
                <a:off x="5703223" y="2623696"/>
                <a:ext cx="433050" cy="739803"/>
              </a:xfrm>
              <a:custGeom>
                <a:avLst/>
                <a:gdLst/>
                <a:ahLst/>
                <a:cxnLst/>
                <a:rect l="l" t="t" r="r" b="b"/>
                <a:pathLst>
                  <a:path w="7324" h="12512" extrusionOk="0">
                    <a:moveTo>
                      <a:pt x="915" y="0"/>
                    </a:moveTo>
                    <a:lnTo>
                      <a:pt x="0" y="2748"/>
                    </a:lnTo>
                    <a:cubicBezTo>
                      <a:pt x="0" y="2748"/>
                      <a:pt x="2746" y="9674"/>
                      <a:pt x="3235" y="10742"/>
                    </a:cubicBezTo>
                    <a:cubicBezTo>
                      <a:pt x="3723" y="11809"/>
                      <a:pt x="5004" y="12512"/>
                      <a:pt x="5402" y="12512"/>
                    </a:cubicBezTo>
                    <a:cubicBezTo>
                      <a:pt x="5798" y="12512"/>
                      <a:pt x="7140" y="12299"/>
                      <a:pt x="7232" y="11809"/>
                    </a:cubicBezTo>
                    <a:cubicBezTo>
                      <a:pt x="7323" y="11321"/>
                      <a:pt x="6927" y="9094"/>
                      <a:pt x="6927" y="9094"/>
                    </a:cubicBezTo>
                    <a:cubicBezTo>
                      <a:pt x="6927" y="9094"/>
                      <a:pt x="4912" y="7111"/>
                      <a:pt x="4363" y="6470"/>
                    </a:cubicBezTo>
                    <a:cubicBezTo>
                      <a:pt x="3814" y="5829"/>
                      <a:pt x="2167" y="2991"/>
                      <a:pt x="2015" y="2259"/>
                    </a:cubicBezTo>
                    <a:cubicBezTo>
                      <a:pt x="1862" y="1528"/>
                      <a:pt x="915" y="0"/>
                      <a:pt x="915" y="0"/>
                    </a:cubicBezTo>
                    <a:close/>
                  </a:path>
                </a:pathLst>
              </a:custGeom>
              <a:solidFill>
                <a:srgbClr val="723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74"/>
              <p:cNvSpPr/>
              <p:nvPr/>
            </p:nvSpPr>
            <p:spPr>
              <a:xfrm>
                <a:off x="5845424" y="2473039"/>
                <a:ext cx="1207679" cy="1717358"/>
              </a:xfrm>
              <a:custGeom>
                <a:avLst/>
                <a:gdLst/>
                <a:ahLst/>
                <a:cxnLst/>
                <a:rect l="l" t="t" r="r" b="b"/>
                <a:pathLst>
                  <a:path w="20425" h="29045" extrusionOk="0">
                    <a:moveTo>
                      <a:pt x="10111" y="1"/>
                    </a:moveTo>
                    <a:cubicBezTo>
                      <a:pt x="9989" y="1"/>
                      <a:pt x="9812" y="5"/>
                      <a:pt x="9600" y="22"/>
                    </a:cubicBezTo>
                    <a:cubicBezTo>
                      <a:pt x="8869" y="81"/>
                      <a:pt x="7729" y="294"/>
                      <a:pt x="7031" y="1035"/>
                    </a:cubicBezTo>
                    <a:cubicBezTo>
                      <a:pt x="6324" y="1783"/>
                      <a:pt x="5080" y="4538"/>
                      <a:pt x="4366" y="8017"/>
                    </a:cubicBezTo>
                    <a:cubicBezTo>
                      <a:pt x="3977" y="9911"/>
                      <a:pt x="3745" y="12018"/>
                      <a:pt x="3846" y="14133"/>
                    </a:cubicBezTo>
                    <a:cubicBezTo>
                      <a:pt x="3846" y="14133"/>
                      <a:pt x="721" y="22698"/>
                      <a:pt x="1" y="27574"/>
                    </a:cubicBezTo>
                    <a:cubicBezTo>
                      <a:pt x="1" y="27574"/>
                      <a:pt x="8360" y="29044"/>
                      <a:pt x="12169" y="29044"/>
                    </a:cubicBezTo>
                    <a:cubicBezTo>
                      <a:pt x="12208" y="29044"/>
                      <a:pt x="12247" y="29044"/>
                      <a:pt x="12285" y="29044"/>
                    </a:cubicBezTo>
                    <a:cubicBezTo>
                      <a:pt x="16037" y="29012"/>
                      <a:pt x="20258" y="28637"/>
                      <a:pt x="20258" y="28637"/>
                    </a:cubicBezTo>
                    <a:cubicBezTo>
                      <a:pt x="20258" y="28637"/>
                      <a:pt x="19194" y="16071"/>
                      <a:pt x="19224" y="14573"/>
                    </a:cubicBezTo>
                    <a:cubicBezTo>
                      <a:pt x="19234" y="14119"/>
                      <a:pt x="19297" y="12925"/>
                      <a:pt x="19383" y="11466"/>
                    </a:cubicBezTo>
                    <a:cubicBezTo>
                      <a:pt x="19580" y="8110"/>
                      <a:pt x="20424" y="2855"/>
                      <a:pt x="20360" y="2423"/>
                    </a:cubicBezTo>
                    <a:cubicBezTo>
                      <a:pt x="20257" y="1733"/>
                      <a:pt x="18819" y="1163"/>
                      <a:pt x="17599" y="912"/>
                    </a:cubicBezTo>
                    <a:cubicBezTo>
                      <a:pt x="17457" y="882"/>
                      <a:pt x="17323" y="855"/>
                      <a:pt x="17198" y="830"/>
                    </a:cubicBezTo>
                    <a:cubicBezTo>
                      <a:pt x="16784" y="744"/>
                      <a:pt x="16457" y="679"/>
                      <a:pt x="16219" y="630"/>
                    </a:cubicBezTo>
                    <a:lnTo>
                      <a:pt x="16218" y="630"/>
                    </a:lnTo>
                    <a:cubicBezTo>
                      <a:pt x="15910" y="567"/>
                      <a:pt x="15754" y="536"/>
                      <a:pt x="15754" y="536"/>
                    </a:cubicBezTo>
                    <a:lnTo>
                      <a:pt x="10512" y="27"/>
                    </a:lnTo>
                    <a:lnTo>
                      <a:pt x="10291" y="4"/>
                    </a:lnTo>
                    <a:cubicBezTo>
                      <a:pt x="10291" y="4"/>
                      <a:pt x="10225" y="1"/>
                      <a:pt x="101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74"/>
              <p:cNvSpPr/>
              <p:nvPr/>
            </p:nvSpPr>
            <p:spPr>
              <a:xfrm>
                <a:off x="6299524" y="2472980"/>
                <a:ext cx="615576" cy="218358"/>
              </a:xfrm>
              <a:custGeom>
                <a:avLst/>
                <a:gdLst/>
                <a:ahLst/>
                <a:cxnLst/>
                <a:rect l="l" t="t" r="r" b="b"/>
                <a:pathLst>
                  <a:path w="10411" h="3693" extrusionOk="0">
                    <a:moveTo>
                      <a:pt x="2432" y="1"/>
                    </a:moveTo>
                    <a:cubicBezTo>
                      <a:pt x="2310" y="1"/>
                      <a:pt x="2133" y="5"/>
                      <a:pt x="1921" y="22"/>
                    </a:cubicBezTo>
                    <a:cubicBezTo>
                      <a:pt x="1388" y="64"/>
                      <a:pt x="638" y="190"/>
                      <a:pt x="0" y="542"/>
                    </a:cubicBezTo>
                    <a:cubicBezTo>
                      <a:pt x="57" y="1528"/>
                      <a:pt x="583" y="3210"/>
                      <a:pt x="3387" y="3629"/>
                    </a:cubicBezTo>
                    <a:cubicBezTo>
                      <a:pt x="3679" y="3673"/>
                      <a:pt x="3968" y="3693"/>
                      <a:pt x="4255" y="3693"/>
                    </a:cubicBezTo>
                    <a:cubicBezTo>
                      <a:pt x="6922" y="3693"/>
                      <a:pt x="9328" y="1946"/>
                      <a:pt x="10410" y="1025"/>
                    </a:cubicBezTo>
                    <a:cubicBezTo>
                      <a:pt x="10245" y="984"/>
                      <a:pt x="10080" y="944"/>
                      <a:pt x="9920" y="912"/>
                    </a:cubicBezTo>
                    <a:cubicBezTo>
                      <a:pt x="9777" y="883"/>
                      <a:pt x="9645" y="855"/>
                      <a:pt x="9519" y="830"/>
                    </a:cubicBezTo>
                    <a:cubicBezTo>
                      <a:pt x="9105" y="744"/>
                      <a:pt x="8778" y="679"/>
                      <a:pt x="8540" y="630"/>
                    </a:cubicBezTo>
                    <a:lnTo>
                      <a:pt x="8539" y="630"/>
                    </a:lnTo>
                    <a:cubicBezTo>
                      <a:pt x="8231" y="567"/>
                      <a:pt x="8075" y="536"/>
                      <a:pt x="8075" y="536"/>
                    </a:cubicBezTo>
                    <a:lnTo>
                      <a:pt x="2833" y="27"/>
                    </a:lnTo>
                    <a:lnTo>
                      <a:pt x="2612" y="4"/>
                    </a:lnTo>
                    <a:cubicBezTo>
                      <a:pt x="2612" y="4"/>
                      <a:pt x="2546" y="1"/>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74"/>
              <p:cNvSpPr/>
              <p:nvPr/>
            </p:nvSpPr>
            <p:spPr>
              <a:xfrm>
                <a:off x="5845424" y="2473039"/>
                <a:ext cx="1197805" cy="1717358"/>
              </a:xfrm>
              <a:custGeom>
                <a:avLst/>
                <a:gdLst/>
                <a:ahLst/>
                <a:cxnLst/>
                <a:rect l="l" t="t" r="r" b="b"/>
                <a:pathLst>
                  <a:path w="20258" h="29045" extrusionOk="0">
                    <a:moveTo>
                      <a:pt x="10111" y="1"/>
                    </a:moveTo>
                    <a:cubicBezTo>
                      <a:pt x="9989" y="1"/>
                      <a:pt x="9811" y="5"/>
                      <a:pt x="9599" y="22"/>
                    </a:cubicBezTo>
                    <a:cubicBezTo>
                      <a:pt x="7787" y="2044"/>
                      <a:pt x="7203" y="4595"/>
                      <a:pt x="6847" y="6380"/>
                    </a:cubicBezTo>
                    <a:cubicBezTo>
                      <a:pt x="6554" y="7845"/>
                      <a:pt x="5025" y="8013"/>
                      <a:pt x="4366" y="8017"/>
                    </a:cubicBezTo>
                    <a:cubicBezTo>
                      <a:pt x="3977" y="9911"/>
                      <a:pt x="3745" y="12018"/>
                      <a:pt x="3846" y="14133"/>
                    </a:cubicBezTo>
                    <a:cubicBezTo>
                      <a:pt x="3846" y="14133"/>
                      <a:pt x="721" y="22698"/>
                      <a:pt x="1" y="27574"/>
                    </a:cubicBezTo>
                    <a:cubicBezTo>
                      <a:pt x="1" y="27574"/>
                      <a:pt x="8360" y="29044"/>
                      <a:pt x="12169" y="29044"/>
                    </a:cubicBezTo>
                    <a:cubicBezTo>
                      <a:pt x="12208" y="29044"/>
                      <a:pt x="12247" y="29044"/>
                      <a:pt x="12285" y="29044"/>
                    </a:cubicBezTo>
                    <a:cubicBezTo>
                      <a:pt x="16037" y="29012"/>
                      <a:pt x="20258" y="28637"/>
                      <a:pt x="20258" y="28637"/>
                    </a:cubicBezTo>
                    <a:cubicBezTo>
                      <a:pt x="20258" y="28637"/>
                      <a:pt x="19194" y="16071"/>
                      <a:pt x="19225" y="14571"/>
                    </a:cubicBezTo>
                    <a:cubicBezTo>
                      <a:pt x="19235" y="14118"/>
                      <a:pt x="19298" y="12924"/>
                      <a:pt x="19384" y="11465"/>
                    </a:cubicBezTo>
                    <a:cubicBezTo>
                      <a:pt x="17519" y="11342"/>
                      <a:pt x="15704" y="10793"/>
                      <a:pt x="15193" y="8474"/>
                    </a:cubicBezTo>
                    <a:cubicBezTo>
                      <a:pt x="14740" y="6415"/>
                      <a:pt x="16639" y="2049"/>
                      <a:pt x="17199" y="829"/>
                    </a:cubicBezTo>
                    <a:cubicBezTo>
                      <a:pt x="16785" y="743"/>
                      <a:pt x="16458" y="676"/>
                      <a:pt x="16220" y="629"/>
                    </a:cubicBezTo>
                    <a:lnTo>
                      <a:pt x="16219" y="629"/>
                    </a:lnTo>
                    <a:cubicBezTo>
                      <a:pt x="14698" y="2686"/>
                      <a:pt x="13494" y="7340"/>
                      <a:pt x="13286" y="7788"/>
                    </a:cubicBezTo>
                    <a:cubicBezTo>
                      <a:pt x="13140" y="8099"/>
                      <a:pt x="12334" y="8396"/>
                      <a:pt x="11305" y="8396"/>
                    </a:cubicBezTo>
                    <a:cubicBezTo>
                      <a:pt x="10784" y="8396"/>
                      <a:pt x="10206" y="8320"/>
                      <a:pt x="9628" y="8131"/>
                    </a:cubicBezTo>
                    <a:cubicBezTo>
                      <a:pt x="7908" y="7569"/>
                      <a:pt x="8345" y="6537"/>
                      <a:pt x="8753" y="4350"/>
                    </a:cubicBezTo>
                    <a:cubicBezTo>
                      <a:pt x="9055" y="2722"/>
                      <a:pt x="10032" y="868"/>
                      <a:pt x="10512" y="27"/>
                    </a:cubicBezTo>
                    <a:lnTo>
                      <a:pt x="10291" y="4"/>
                    </a:lnTo>
                    <a:cubicBezTo>
                      <a:pt x="10291" y="4"/>
                      <a:pt x="10225" y="1"/>
                      <a:pt x="101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74"/>
              <p:cNvSpPr/>
              <p:nvPr/>
            </p:nvSpPr>
            <p:spPr>
              <a:xfrm>
                <a:off x="6071646" y="2727524"/>
                <a:ext cx="363516" cy="538711"/>
              </a:xfrm>
              <a:custGeom>
                <a:avLst/>
                <a:gdLst/>
                <a:ahLst/>
                <a:cxnLst/>
                <a:rect l="l" t="t" r="r" b="b"/>
                <a:pathLst>
                  <a:path w="6148" h="9111" extrusionOk="0">
                    <a:moveTo>
                      <a:pt x="3513" y="0"/>
                    </a:moveTo>
                    <a:cubicBezTo>
                      <a:pt x="3294" y="749"/>
                      <a:pt x="3144" y="1459"/>
                      <a:pt x="3020" y="2077"/>
                    </a:cubicBezTo>
                    <a:cubicBezTo>
                      <a:pt x="2726" y="3541"/>
                      <a:pt x="1197" y="3709"/>
                      <a:pt x="539" y="3713"/>
                    </a:cubicBezTo>
                    <a:cubicBezTo>
                      <a:pt x="238" y="5180"/>
                      <a:pt x="32" y="6777"/>
                      <a:pt x="0" y="8404"/>
                    </a:cubicBezTo>
                    <a:cubicBezTo>
                      <a:pt x="456" y="8369"/>
                      <a:pt x="894" y="8354"/>
                      <a:pt x="1311" y="8354"/>
                    </a:cubicBezTo>
                    <a:cubicBezTo>
                      <a:pt x="4246" y="8354"/>
                      <a:pt x="6147" y="9110"/>
                      <a:pt x="6147" y="9110"/>
                    </a:cubicBezTo>
                    <a:lnTo>
                      <a:pt x="4467" y="3295"/>
                    </a:lnTo>
                    <a:lnTo>
                      <a:pt x="35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74"/>
              <p:cNvSpPr/>
              <p:nvPr/>
            </p:nvSpPr>
            <p:spPr>
              <a:xfrm>
                <a:off x="6621768" y="3282731"/>
                <a:ext cx="371321" cy="444461"/>
              </a:xfrm>
              <a:custGeom>
                <a:avLst/>
                <a:gdLst/>
                <a:ahLst/>
                <a:cxnLst/>
                <a:rect l="l" t="t" r="r" b="b"/>
                <a:pathLst>
                  <a:path w="6280" h="7517" extrusionOk="0">
                    <a:moveTo>
                      <a:pt x="5377" y="1"/>
                    </a:moveTo>
                    <a:lnTo>
                      <a:pt x="0" y="5502"/>
                    </a:lnTo>
                    <a:cubicBezTo>
                      <a:pt x="0" y="5502"/>
                      <a:pt x="1095" y="7283"/>
                      <a:pt x="2408" y="7503"/>
                    </a:cubicBezTo>
                    <a:cubicBezTo>
                      <a:pt x="2460" y="7512"/>
                      <a:pt x="2513" y="7516"/>
                      <a:pt x="2567" y="7516"/>
                    </a:cubicBezTo>
                    <a:cubicBezTo>
                      <a:pt x="3662" y="7516"/>
                      <a:pt x="5191" y="5791"/>
                      <a:pt x="6280" y="4210"/>
                    </a:cubicBezTo>
                    <a:cubicBezTo>
                      <a:pt x="6163" y="2580"/>
                      <a:pt x="6087" y="1296"/>
                      <a:pt x="6096" y="878"/>
                    </a:cubicBezTo>
                    <a:cubicBezTo>
                      <a:pt x="6098" y="790"/>
                      <a:pt x="6102" y="673"/>
                      <a:pt x="6107" y="533"/>
                    </a:cubicBezTo>
                    <a:cubicBezTo>
                      <a:pt x="5722" y="197"/>
                      <a:pt x="5377" y="1"/>
                      <a:pt x="53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74"/>
              <p:cNvSpPr/>
              <p:nvPr/>
            </p:nvSpPr>
            <p:spPr>
              <a:xfrm>
                <a:off x="6314601" y="3501030"/>
                <a:ext cx="59955" cy="70539"/>
              </a:xfrm>
              <a:custGeom>
                <a:avLst/>
                <a:gdLst/>
                <a:ahLst/>
                <a:cxnLst/>
                <a:rect l="l" t="t" r="r" b="b"/>
                <a:pathLst>
                  <a:path w="1014" h="1193" extrusionOk="0">
                    <a:moveTo>
                      <a:pt x="534" y="1"/>
                    </a:moveTo>
                    <a:cubicBezTo>
                      <a:pt x="296" y="1"/>
                      <a:pt x="81" y="232"/>
                      <a:pt x="42" y="538"/>
                    </a:cubicBezTo>
                    <a:cubicBezTo>
                      <a:pt x="1" y="865"/>
                      <a:pt x="176" y="1158"/>
                      <a:pt x="432" y="1190"/>
                    </a:cubicBezTo>
                    <a:cubicBezTo>
                      <a:pt x="447" y="1192"/>
                      <a:pt x="463" y="1193"/>
                      <a:pt x="478" y="1193"/>
                    </a:cubicBezTo>
                    <a:cubicBezTo>
                      <a:pt x="717" y="1193"/>
                      <a:pt x="932" y="962"/>
                      <a:pt x="972" y="655"/>
                    </a:cubicBezTo>
                    <a:cubicBezTo>
                      <a:pt x="1013" y="326"/>
                      <a:pt x="837" y="36"/>
                      <a:pt x="581" y="4"/>
                    </a:cubicBezTo>
                    <a:cubicBezTo>
                      <a:pt x="565" y="2"/>
                      <a:pt x="549" y="1"/>
                      <a:pt x="5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74"/>
              <p:cNvSpPr/>
              <p:nvPr/>
            </p:nvSpPr>
            <p:spPr>
              <a:xfrm>
                <a:off x="6342332" y="3280603"/>
                <a:ext cx="59837" cy="70539"/>
              </a:xfrm>
              <a:custGeom>
                <a:avLst/>
                <a:gdLst/>
                <a:ahLst/>
                <a:cxnLst/>
                <a:rect l="l" t="t" r="r" b="b"/>
                <a:pathLst>
                  <a:path w="1012" h="1193" extrusionOk="0">
                    <a:moveTo>
                      <a:pt x="534" y="0"/>
                    </a:moveTo>
                    <a:cubicBezTo>
                      <a:pt x="296" y="0"/>
                      <a:pt x="80" y="232"/>
                      <a:pt x="42" y="538"/>
                    </a:cubicBezTo>
                    <a:cubicBezTo>
                      <a:pt x="0" y="867"/>
                      <a:pt x="175" y="1158"/>
                      <a:pt x="433" y="1190"/>
                    </a:cubicBezTo>
                    <a:cubicBezTo>
                      <a:pt x="448" y="1192"/>
                      <a:pt x="463" y="1193"/>
                      <a:pt x="479" y="1193"/>
                    </a:cubicBezTo>
                    <a:cubicBezTo>
                      <a:pt x="717" y="1193"/>
                      <a:pt x="932" y="962"/>
                      <a:pt x="971" y="655"/>
                    </a:cubicBezTo>
                    <a:cubicBezTo>
                      <a:pt x="1012" y="327"/>
                      <a:pt x="837" y="36"/>
                      <a:pt x="581" y="3"/>
                    </a:cubicBezTo>
                    <a:cubicBezTo>
                      <a:pt x="566" y="1"/>
                      <a:pt x="550" y="0"/>
                      <a:pt x="5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74"/>
              <p:cNvSpPr/>
              <p:nvPr/>
            </p:nvSpPr>
            <p:spPr>
              <a:xfrm>
                <a:off x="6385318" y="3049059"/>
                <a:ext cx="59896" cy="70598"/>
              </a:xfrm>
              <a:custGeom>
                <a:avLst/>
                <a:gdLst/>
                <a:ahLst/>
                <a:cxnLst/>
                <a:rect l="l" t="t" r="r" b="b"/>
                <a:pathLst>
                  <a:path w="1013" h="1194" extrusionOk="0">
                    <a:moveTo>
                      <a:pt x="535" y="0"/>
                    </a:moveTo>
                    <a:cubicBezTo>
                      <a:pt x="297" y="0"/>
                      <a:pt x="81" y="232"/>
                      <a:pt x="42" y="539"/>
                    </a:cubicBezTo>
                    <a:cubicBezTo>
                      <a:pt x="0" y="867"/>
                      <a:pt x="175" y="1157"/>
                      <a:pt x="432" y="1190"/>
                    </a:cubicBezTo>
                    <a:cubicBezTo>
                      <a:pt x="447" y="1192"/>
                      <a:pt x="462" y="1193"/>
                      <a:pt x="477" y="1193"/>
                    </a:cubicBezTo>
                    <a:cubicBezTo>
                      <a:pt x="716" y="1193"/>
                      <a:pt x="932" y="962"/>
                      <a:pt x="971" y="655"/>
                    </a:cubicBezTo>
                    <a:cubicBezTo>
                      <a:pt x="1013" y="328"/>
                      <a:pt x="837" y="36"/>
                      <a:pt x="580" y="3"/>
                    </a:cubicBezTo>
                    <a:cubicBezTo>
                      <a:pt x="565" y="1"/>
                      <a:pt x="550" y="0"/>
                      <a:pt x="535" y="0"/>
                    </a:cubicBezTo>
                    <a:close/>
                  </a:path>
                </a:pathLst>
              </a:custGeom>
              <a:solidFill>
                <a:srgbClr val="FF91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74"/>
              <p:cNvSpPr/>
              <p:nvPr/>
            </p:nvSpPr>
            <p:spPr>
              <a:xfrm>
                <a:off x="6329974" y="2473098"/>
                <a:ext cx="532384" cy="178329"/>
              </a:xfrm>
              <a:custGeom>
                <a:avLst/>
                <a:gdLst/>
                <a:ahLst/>
                <a:cxnLst/>
                <a:rect l="l" t="t" r="r" b="b"/>
                <a:pathLst>
                  <a:path w="9004" h="3016" extrusionOk="0">
                    <a:moveTo>
                      <a:pt x="1924" y="0"/>
                    </a:moveTo>
                    <a:cubicBezTo>
                      <a:pt x="1802" y="0"/>
                      <a:pt x="1621" y="4"/>
                      <a:pt x="1405" y="21"/>
                    </a:cubicBezTo>
                    <a:cubicBezTo>
                      <a:pt x="818" y="673"/>
                      <a:pt x="362" y="1381"/>
                      <a:pt x="0" y="2101"/>
                    </a:cubicBezTo>
                    <a:cubicBezTo>
                      <a:pt x="217" y="2416"/>
                      <a:pt x="518" y="2720"/>
                      <a:pt x="939" y="2978"/>
                    </a:cubicBezTo>
                    <a:cubicBezTo>
                      <a:pt x="1363" y="1776"/>
                      <a:pt x="1970" y="635"/>
                      <a:pt x="2318" y="25"/>
                    </a:cubicBezTo>
                    <a:lnTo>
                      <a:pt x="2098" y="2"/>
                    </a:lnTo>
                    <a:cubicBezTo>
                      <a:pt x="2098" y="2"/>
                      <a:pt x="2096" y="2"/>
                      <a:pt x="2094" y="2"/>
                    </a:cubicBezTo>
                    <a:cubicBezTo>
                      <a:pt x="2078" y="2"/>
                      <a:pt x="2018" y="0"/>
                      <a:pt x="1924" y="0"/>
                    </a:cubicBezTo>
                    <a:close/>
                    <a:moveTo>
                      <a:pt x="8025" y="628"/>
                    </a:moveTo>
                    <a:cubicBezTo>
                      <a:pt x="7565" y="1248"/>
                      <a:pt x="7135" y="2109"/>
                      <a:pt x="6752" y="3016"/>
                    </a:cubicBezTo>
                    <a:cubicBezTo>
                      <a:pt x="7378" y="2746"/>
                      <a:pt x="7952" y="2422"/>
                      <a:pt x="8452" y="2099"/>
                    </a:cubicBezTo>
                    <a:cubicBezTo>
                      <a:pt x="8677" y="1554"/>
                      <a:pt x="8876" y="1107"/>
                      <a:pt x="9004" y="828"/>
                    </a:cubicBezTo>
                    <a:cubicBezTo>
                      <a:pt x="8589" y="742"/>
                      <a:pt x="8262" y="677"/>
                      <a:pt x="8025"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74"/>
              <p:cNvSpPr/>
              <p:nvPr/>
            </p:nvSpPr>
            <p:spPr>
              <a:xfrm>
                <a:off x="6564297" y="3715840"/>
                <a:ext cx="344832" cy="332829"/>
              </a:xfrm>
              <a:custGeom>
                <a:avLst/>
                <a:gdLst/>
                <a:ahLst/>
                <a:cxnLst/>
                <a:rect l="l" t="t" r="r" b="b"/>
                <a:pathLst>
                  <a:path w="5832" h="5629" extrusionOk="0">
                    <a:moveTo>
                      <a:pt x="127" y="1"/>
                    </a:moveTo>
                    <a:cubicBezTo>
                      <a:pt x="119" y="164"/>
                      <a:pt x="115" y="323"/>
                      <a:pt x="108" y="481"/>
                    </a:cubicBezTo>
                    <a:cubicBezTo>
                      <a:pt x="0" y="3457"/>
                      <a:pt x="216" y="5493"/>
                      <a:pt x="3222" y="5626"/>
                    </a:cubicBezTo>
                    <a:cubicBezTo>
                      <a:pt x="3260" y="5628"/>
                      <a:pt x="3297" y="5629"/>
                      <a:pt x="3334" y="5629"/>
                    </a:cubicBezTo>
                    <a:cubicBezTo>
                      <a:pt x="5831" y="5629"/>
                      <a:pt x="5633" y="1839"/>
                      <a:pt x="5488" y="507"/>
                    </a:cubicBezTo>
                    <a:cubicBezTo>
                      <a:pt x="5454" y="221"/>
                      <a:pt x="5427" y="48"/>
                      <a:pt x="5427" y="48"/>
                    </a:cubicBezTo>
                    <a:cubicBezTo>
                      <a:pt x="4982" y="93"/>
                      <a:pt x="4373" y="110"/>
                      <a:pt x="3726" y="110"/>
                    </a:cubicBezTo>
                    <a:cubicBezTo>
                      <a:pt x="2053" y="110"/>
                      <a:pt x="127" y="1"/>
                      <a:pt x="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74"/>
              <p:cNvSpPr/>
              <p:nvPr/>
            </p:nvSpPr>
            <p:spPr>
              <a:xfrm>
                <a:off x="5881906" y="3581384"/>
                <a:ext cx="330937" cy="348675"/>
              </a:xfrm>
              <a:custGeom>
                <a:avLst/>
                <a:gdLst/>
                <a:ahLst/>
                <a:cxnLst/>
                <a:rect l="l" t="t" r="r" b="b"/>
                <a:pathLst>
                  <a:path w="5597" h="5897" extrusionOk="0">
                    <a:moveTo>
                      <a:pt x="1447" y="0"/>
                    </a:moveTo>
                    <a:cubicBezTo>
                      <a:pt x="1447" y="0"/>
                      <a:pt x="1447" y="0"/>
                      <a:pt x="1447" y="0"/>
                    </a:cubicBezTo>
                    <a:cubicBezTo>
                      <a:pt x="1408" y="122"/>
                      <a:pt x="1361" y="270"/>
                      <a:pt x="1310" y="436"/>
                    </a:cubicBezTo>
                    <a:cubicBezTo>
                      <a:pt x="824" y="2039"/>
                      <a:pt x="0" y="5394"/>
                      <a:pt x="2103" y="5860"/>
                    </a:cubicBezTo>
                    <a:cubicBezTo>
                      <a:pt x="2213" y="5884"/>
                      <a:pt x="2320" y="5896"/>
                      <a:pt x="2424" y="5896"/>
                    </a:cubicBezTo>
                    <a:cubicBezTo>
                      <a:pt x="4104" y="5896"/>
                      <a:pt x="5123" y="2876"/>
                      <a:pt x="5467" y="1654"/>
                    </a:cubicBezTo>
                    <a:cubicBezTo>
                      <a:pt x="5552" y="1344"/>
                      <a:pt x="5597" y="1148"/>
                      <a:pt x="5597" y="1148"/>
                    </a:cubicBezTo>
                    <a:cubicBezTo>
                      <a:pt x="3160" y="914"/>
                      <a:pt x="1449" y="0"/>
                      <a:pt x="14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74"/>
              <p:cNvSpPr/>
              <p:nvPr/>
            </p:nvSpPr>
            <p:spPr>
              <a:xfrm>
                <a:off x="6570741" y="3715722"/>
                <a:ext cx="318047" cy="33466"/>
              </a:xfrm>
              <a:custGeom>
                <a:avLst/>
                <a:gdLst/>
                <a:ahLst/>
                <a:cxnLst/>
                <a:rect l="l" t="t" r="r" b="b"/>
                <a:pathLst>
                  <a:path w="5379" h="566" extrusionOk="0">
                    <a:moveTo>
                      <a:pt x="5319" y="49"/>
                    </a:moveTo>
                    <a:cubicBezTo>
                      <a:pt x="5319" y="49"/>
                      <a:pt x="5319" y="49"/>
                      <a:pt x="5319" y="49"/>
                    </a:cubicBezTo>
                    <a:lnTo>
                      <a:pt x="5319" y="49"/>
                    </a:lnTo>
                    <a:cubicBezTo>
                      <a:pt x="5319" y="49"/>
                      <a:pt x="5319" y="49"/>
                      <a:pt x="5319" y="49"/>
                    </a:cubicBezTo>
                    <a:close/>
                    <a:moveTo>
                      <a:pt x="20" y="1"/>
                    </a:moveTo>
                    <a:cubicBezTo>
                      <a:pt x="12" y="165"/>
                      <a:pt x="7" y="324"/>
                      <a:pt x="1" y="481"/>
                    </a:cubicBezTo>
                    <a:cubicBezTo>
                      <a:pt x="626" y="512"/>
                      <a:pt x="1925" y="565"/>
                      <a:pt x="3271" y="565"/>
                    </a:cubicBezTo>
                    <a:cubicBezTo>
                      <a:pt x="3992" y="565"/>
                      <a:pt x="4727" y="550"/>
                      <a:pt x="5379" y="507"/>
                    </a:cubicBezTo>
                    <a:cubicBezTo>
                      <a:pt x="5345" y="222"/>
                      <a:pt x="5318" y="49"/>
                      <a:pt x="5319" y="49"/>
                    </a:cubicBezTo>
                    <a:lnTo>
                      <a:pt x="5319" y="49"/>
                    </a:lnTo>
                    <a:cubicBezTo>
                      <a:pt x="4875" y="94"/>
                      <a:pt x="4269" y="111"/>
                      <a:pt x="3625" y="111"/>
                    </a:cubicBezTo>
                    <a:cubicBezTo>
                      <a:pt x="1951" y="111"/>
                      <a:pt x="20" y="1"/>
                      <a:pt x="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74"/>
              <p:cNvSpPr/>
              <p:nvPr/>
            </p:nvSpPr>
            <p:spPr>
              <a:xfrm>
                <a:off x="5959363" y="3581384"/>
                <a:ext cx="253480" cy="97856"/>
              </a:xfrm>
              <a:custGeom>
                <a:avLst/>
                <a:gdLst/>
                <a:ahLst/>
                <a:cxnLst/>
                <a:rect l="l" t="t" r="r" b="b"/>
                <a:pathLst>
                  <a:path w="4287" h="1655" extrusionOk="0">
                    <a:moveTo>
                      <a:pt x="137" y="0"/>
                    </a:moveTo>
                    <a:cubicBezTo>
                      <a:pt x="137" y="0"/>
                      <a:pt x="137" y="0"/>
                      <a:pt x="137" y="0"/>
                    </a:cubicBezTo>
                    <a:cubicBezTo>
                      <a:pt x="98" y="122"/>
                      <a:pt x="51" y="270"/>
                      <a:pt x="0" y="436"/>
                    </a:cubicBezTo>
                    <a:cubicBezTo>
                      <a:pt x="653" y="792"/>
                      <a:pt x="2097" y="1447"/>
                      <a:pt x="4157" y="1654"/>
                    </a:cubicBezTo>
                    <a:cubicBezTo>
                      <a:pt x="4242" y="1344"/>
                      <a:pt x="4287" y="1148"/>
                      <a:pt x="4287" y="1148"/>
                    </a:cubicBezTo>
                    <a:cubicBezTo>
                      <a:pt x="1850" y="914"/>
                      <a:pt x="139" y="0"/>
                      <a:pt x="1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74"/>
              <p:cNvSpPr/>
              <p:nvPr/>
            </p:nvSpPr>
            <p:spPr>
              <a:xfrm>
                <a:off x="6889084" y="3782240"/>
                <a:ext cx="8455" cy="59128"/>
              </a:xfrm>
              <a:custGeom>
                <a:avLst/>
                <a:gdLst/>
                <a:ahLst/>
                <a:cxnLst/>
                <a:rect l="l" t="t" r="r" b="b"/>
                <a:pathLst>
                  <a:path w="143" h="1000" extrusionOk="0">
                    <a:moveTo>
                      <a:pt x="66" y="0"/>
                    </a:moveTo>
                    <a:cubicBezTo>
                      <a:pt x="64" y="0"/>
                      <a:pt x="61" y="0"/>
                      <a:pt x="59" y="1"/>
                    </a:cubicBezTo>
                    <a:cubicBezTo>
                      <a:pt x="25" y="2"/>
                      <a:pt x="1" y="30"/>
                      <a:pt x="2" y="64"/>
                    </a:cubicBezTo>
                    <a:cubicBezTo>
                      <a:pt x="2" y="68"/>
                      <a:pt x="22" y="452"/>
                      <a:pt x="21" y="939"/>
                    </a:cubicBezTo>
                    <a:cubicBezTo>
                      <a:pt x="21" y="973"/>
                      <a:pt x="48" y="1000"/>
                      <a:pt x="81" y="1000"/>
                    </a:cubicBezTo>
                    <a:cubicBezTo>
                      <a:pt x="116" y="1000"/>
                      <a:pt x="141" y="973"/>
                      <a:pt x="141" y="940"/>
                    </a:cubicBezTo>
                    <a:cubicBezTo>
                      <a:pt x="142" y="448"/>
                      <a:pt x="122" y="61"/>
                      <a:pt x="122" y="58"/>
                    </a:cubicBezTo>
                    <a:cubicBezTo>
                      <a:pt x="121" y="26"/>
                      <a:pt x="99" y="0"/>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74"/>
              <p:cNvSpPr/>
              <p:nvPr/>
            </p:nvSpPr>
            <p:spPr>
              <a:xfrm>
                <a:off x="6777569" y="3882225"/>
                <a:ext cx="118492" cy="167035"/>
              </a:xfrm>
              <a:custGeom>
                <a:avLst/>
                <a:gdLst/>
                <a:ahLst/>
                <a:cxnLst/>
                <a:rect l="l" t="t" r="r" b="b"/>
                <a:pathLst>
                  <a:path w="2004" h="2825" extrusionOk="0">
                    <a:moveTo>
                      <a:pt x="1940" y="0"/>
                    </a:moveTo>
                    <a:cubicBezTo>
                      <a:pt x="1910" y="0"/>
                      <a:pt x="1884" y="25"/>
                      <a:pt x="1882" y="57"/>
                    </a:cubicBezTo>
                    <a:cubicBezTo>
                      <a:pt x="1851" y="502"/>
                      <a:pt x="1795" y="837"/>
                      <a:pt x="1716" y="1055"/>
                    </a:cubicBezTo>
                    <a:cubicBezTo>
                      <a:pt x="1459" y="1763"/>
                      <a:pt x="1008" y="2703"/>
                      <a:pt x="61" y="2703"/>
                    </a:cubicBezTo>
                    <a:cubicBezTo>
                      <a:pt x="27" y="2703"/>
                      <a:pt x="0" y="2731"/>
                      <a:pt x="0" y="2764"/>
                    </a:cubicBezTo>
                    <a:cubicBezTo>
                      <a:pt x="0" y="2798"/>
                      <a:pt x="27" y="2825"/>
                      <a:pt x="61" y="2825"/>
                    </a:cubicBezTo>
                    <a:cubicBezTo>
                      <a:pt x="1082" y="2825"/>
                      <a:pt x="1560" y="1840"/>
                      <a:pt x="1831" y="1097"/>
                    </a:cubicBezTo>
                    <a:cubicBezTo>
                      <a:pt x="1914" y="867"/>
                      <a:pt x="1972" y="521"/>
                      <a:pt x="2003" y="65"/>
                    </a:cubicBezTo>
                    <a:cubicBezTo>
                      <a:pt x="2004" y="32"/>
                      <a:pt x="1980" y="3"/>
                      <a:pt x="1946" y="1"/>
                    </a:cubicBezTo>
                    <a:cubicBezTo>
                      <a:pt x="1944" y="0"/>
                      <a:pt x="1942" y="0"/>
                      <a:pt x="19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74"/>
              <p:cNvSpPr/>
              <p:nvPr/>
            </p:nvSpPr>
            <p:spPr>
              <a:xfrm>
                <a:off x="6564651" y="3833327"/>
                <a:ext cx="26667" cy="113407"/>
              </a:xfrm>
              <a:custGeom>
                <a:avLst/>
                <a:gdLst/>
                <a:ahLst/>
                <a:cxnLst/>
                <a:rect l="l" t="t" r="r" b="b"/>
                <a:pathLst>
                  <a:path w="451" h="1918" extrusionOk="0">
                    <a:moveTo>
                      <a:pt x="67" y="1"/>
                    </a:moveTo>
                    <a:cubicBezTo>
                      <a:pt x="64" y="1"/>
                      <a:pt x="62" y="1"/>
                      <a:pt x="59" y="1"/>
                    </a:cubicBezTo>
                    <a:cubicBezTo>
                      <a:pt x="26" y="4"/>
                      <a:pt x="0" y="32"/>
                      <a:pt x="3" y="65"/>
                    </a:cubicBezTo>
                    <a:cubicBezTo>
                      <a:pt x="6" y="114"/>
                      <a:pt x="76" y="1255"/>
                      <a:pt x="323" y="1878"/>
                    </a:cubicBezTo>
                    <a:cubicBezTo>
                      <a:pt x="333" y="1903"/>
                      <a:pt x="355" y="1918"/>
                      <a:pt x="380" y="1918"/>
                    </a:cubicBezTo>
                    <a:cubicBezTo>
                      <a:pt x="388" y="1918"/>
                      <a:pt x="395" y="1915"/>
                      <a:pt x="404" y="1911"/>
                    </a:cubicBezTo>
                    <a:cubicBezTo>
                      <a:pt x="435" y="1899"/>
                      <a:pt x="450" y="1864"/>
                      <a:pt x="437" y="1833"/>
                    </a:cubicBezTo>
                    <a:cubicBezTo>
                      <a:pt x="197" y="1228"/>
                      <a:pt x="126" y="70"/>
                      <a:pt x="125" y="58"/>
                    </a:cubicBezTo>
                    <a:cubicBezTo>
                      <a:pt x="122" y="26"/>
                      <a:pt x="99"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74"/>
              <p:cNvSpPr/>
              <p:nvPr/>
            </p:nvSpPr>
            <p:spPr>
              <a:xfrm>
                <a:off x="6156376" y="3729558"/>
                <a:ext cx="36955" cy="78226"/>
              </a:xfrm>
              <a:custGeom>
                <a:avLst/>
                <a:gdLst/>
                <a:ahLst/>
                <a:cxnLst/>
                <a:rect l="l" t="t" r="r" b="b"/>
                <a:pathLst>
                  <a:path w="625" h="1323" extrusionOk="0">
                    <a:moveTo>
                      <a:pt x="558" y="0"/>
                    </a:moveTo>
                    <a:cubicBezTo>
                      <a:pt x="533" y="0"/>
                      <a:pt x="508" y="17"/>
                      <a:pt x="500" y="42"/>
                    </a:cubicBezTo>
                    <a:cubicBezTo>
                      <a:pt x="497" y="47"/>
                      <a:pt x="302" y="633"/>
                      <a:pt x="15" y="1238"/>
                    </a:cubicBezTo>
                    <a:cubicBezTo>
                      <a:pt x="0" y="1268"/>
                      <a:pt x="14" y="1303"/>
                      <a:pt x="44" y="1318"/>
                    </a:cubicBezTo>
                    <a:cubicBezTo>
                      <a:pt x="51" y="1322"/>
                      <a:pt x="60" y="1323"/>
                      <a:pt x="70" y="1323"/>
                    </a:cubicBezTo>
                    <a:cubicBezTo>
                      <a:pt x="91" y="1323"/>
                      <a:pt x="113" y="1311"/>
                      <a:pt x="124" y="1290"/>
                    </a:cubicBezTo>
                    <a:cubicBezTo>
                      <a:pt x="414" y="677"/>
                      <a:pt x="612" y="86"/>
                      <a:pt x="615" y="80"/>
                    </a:cubicBezTo>
                    <a:cubicBezTo>
                      <a:pt x="625" y="49"/>
                      <a:pt x="608" y="14"/>
                      <a:pt x="576" y="3"/>
                    </a:cubicBezTo>
                    <a:cubicBezTo>
                      <a:pt x="570" y="1"/>
                      <a:pt x="564" y="0"/>
                      <a:pt x="5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74"/>
              <p:cNvSpPr/>
              <p:nvPr/>
            </p:nvSpPr>
            <p:spPr>
              <a:xfrm>
                <a:off x="6116642" y="3839003"/>
                <a:ext cx="27376" cy="33584"/>
              </a:xfrm>
              <a:custGeom>
                <a:avLst/>
                <a:gdLst/>
                <a:ahLst/>
                <a:cxnLst/>
                <a:rect l="l" t="t" r="r" b="b"/>
                <a:pathLst>
                  <a:path w="463" h="568" extrusionOk="0">
                    <a:moveTo>
                      <a:pt x="393" y="1"/>
                    </a:moveTo>
                    <a:cubicBezTo>
                      <a:pt x="373" y="1"/>
                      <a:pt x="353" y="11"/>
                      <a:pt x="341" y="29"/>
                    </a:cubicBezTo>
                    <a:cubicBezTo>
                      <a:pt x="233" y="207"/>
                      <a:pt x="124" y="354"/>
                      <a:pt x="23" y="466"/>
                    </a:cubicBezTo>
                    <a:cubicBezTo>
                      <a:pt x="0" y="491"/>
                      <a:pt x="2" y="530"/>
                      <a:pt x="26" y="552"/>
                    </a:cubicBezTo>
                    <a:cubicBezTo>
                      <a:pt x="38" y="562"/>
                      <a:pt x="54" y="567"/>
                      <a:pt x="67" y="567"/>
                    </a:cubicBezTo>
                    <a:cubicBezTo>
                      <a:pt x="85" y="567"/>
                      <a:pt x="100" y="561"/>
                      <a:pt x="111" y="550"/>
                    </a:cubicBezTo>
                    <a:cubicBezTo>
                      <a:pt x="219" y="432"/>
                      <a:pt x="330" y="278"/>
                      <a:pt x="444" y="95"/>
                    </a:cubicBezTo>
                    <a:cubicBezTo>
                      <a:pt x="462" y="65"/>
                      <a:pt x="453" y="28"/>
                      <a:pt x="424" y="10"/>
                    </a:cubicBezTo>
                    <a:cubicBezTo>
                      <a:pt x="414" y="4"/>
                      <a:pt x="403" y="1"/>
                      <a:pt x="3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74"/>
              <p:cNvSpPr/>
              <p:nvPr/>
            </p:nvSpPr>
            <p:spPr>
              <a:xfrm>
                <a:off x="6796135" y="2245458"/>
                <a:ext cx="134988" cy="199851"/>
              </a:xfrm>
              <a:custGeom>
                <a:avLst/>
                <a:gdLst/>
                <a:ahLst/>
                <a:cxnLst/>
                <a:rect l="l" t="t" r="r" b="b"/>
                <a:pathLst>
                  <a:path w="2283" h="3380" extrusionOk="0">
                    <a:moveTo>
                      <a:pt x="1560" y="1"/>
                    </a:moveTo>
                    <a:cubicBezTo>
                      <a:pt x="935" y="1"/>
                      <a:pt x="43" y="731"/>
                      <a:pt x="1" y="1504"/>
                    </a:cubicBezTo>
                    <a:cubicBezTo>
                      <a:pt x="1" y="1504"/>
                      <a:pt x="501" y="2879"/>
                      <a:pt x="1188" y="3380"/>
                    </a:cubicBezTo>
                    <a:cubicBezTo>
                      <a:pt x="1188" y="3380"/>
                      <a:pt x="2282" y="1973"/>
                      <a:pt x="2158" y="629"/>
                    </a:cubicBezTo>
                    <a:cubicBezTo>
                      <a:pt x="2117" y="182"/>
                      <a:pt x="1871" y="1"/>
                      <a:pt x="1560" y="1"/>
                    </a:cubicBezTo>
                    <a:close/>
                  </a:path>
                </a:pathLst>
              </a:custGeom>
              <a:solidFill>
                <a:srgbClr val="2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74"/>
              <p:cNvSpPr/>
              <p:nvPr/>
            </p:nvSpPr>
            <p:spPr>
              <a:xfrm>
                <a:off x="7123347" y="2012140"/>
                <a:ext cx="399229" cy="542140"/>
              </a:xfrm>
              <a:custGeom>
                <a:avLst/>
                <a:gdLst/>
                <a:ahLst/>
                <a:cxnLst/>
                <a:rect l="l" t="t" r="r" b="b"/>
                <a:pathLst>
                  <a:path w="6752" h="9169" extrusionOk="0">
                    <a:moveTo>
                      <a:pt x="2362" y="1"/>
                    </a:moveTo>
                    <a:cubicBezTo>
                      <a:pt x="1714" y="1"/>
                      <a:pt x="1313" y="290"/>
                      <a:pt x="1313" y="290"/>
                    </a:cubicBezTo>
                    <a:cubicBezTo>
                      <a:pt x="1313" y="290"/>
                      <a:pt x="1" y="2011"/>
                      <a:pt x="281" y="3010"/>
                    </a:cubicBezTo>
                    <a:cubicBezTo>
                      <a:pt x="436" y="3562"/>
                      <a:pt x="772" y="4249"/>
                      <a:pt x="1333" y="4841"/>
                    </a:cubicBezTo>
                    <a:cubicBezTo>
                      <a:pt x="1785" y="5323"/>
                      <a:pt x="2385" y="5743"/>
                      <a:pt x="3156" y="5981"/>
                    </a:cubicBezTo>
                    <a:cubicBezTo>
                      <a:pt x="4876" y="6513"/>
                      <a:pt x="4157" y="9169"/>
                      <a:pt x="4157" y="9169"/>
                    </a:cubicBezTo>
                    <a:cubicBezTo>
                      <a:pt x="6376" y="7607"/>
                      <a:pt x="6752" y="3543"/>
                      <a:pt x="4814" y="1354"/>
                    </a:cubicBezTo>
                    <a:cubicBezTo>
                      <a:pt x="3867" y="285"/>
                      <a:pt x="3011" y="8"/>
                      <a:pt x="2382" y="1"/>
                    </a:cubicBezTo>
                    <a:cubicBezTo>
                      <a:pt x="2375" y="1"/>
                      <a:pt x="2369" y="1"/>
                      <a:pt x="2362" y="1"/>
                    </a:cubicBezTo>
                    <a:close/>
                  </a:path>
                </a:pathLst>
              </a:custGeom>
              <a:solidFill>
                <a:srgbClr val="30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74"/>
              <p:cNvSpPr/>
              <p:nvPr/>
            </p:nvSpPr>
            <p:spPr>
              <a:xfrm>
                <a:off x="7123347" y="2012259"/>
                <a:ext cx="166326" cy="286236"/>
              </a:xfrm>
              <a:custGeom>
                <a:avLst/>
                <a:gdLst/>
                <a:ahLst/>
                <a:cxnLst/>
                <a:rect l="l" t="t" r="r" b="b"/>
                <a:pathLst>
                  <a:path w="2813" h="4841" extrusionOk="0">
                    <a:moveTo>
                      <a:pt x="2359" y="1"/>
                    </a:moveTo>
                    <a:cubicBezTo>
                      <a:pt x="1713" y="1"/>
                      <a:pt x="1313" y="290"/>
                      <a:pt x="1313" y="290"/>
                    </a:cubicBezTo>
                    <a:cubicBezTo>
                      <a:pt x="1313" y="290"/>
                      <a:pt x="1" y="2010"/>
                      <a:pt x="281" y="3010"/>
                    </a:cubicBezTo>
                    <a:cubicBezTo>
                      <a:pt x="436" y="3561"/>
                      <a:pt x="772" y="4248"/>
                      <a:pt x="1333" y="4841"/>
                    </a:cubicBezTo>
                    <a:cubicBezTo>
                      <a:pt x="1871" y="4324"/>
                      <a:pt x="2485" y="3270"/>
                      <a:pt x="2649" y="2299"/>
                    </a:cubicBezTo>
                    <a:cubicBezTo>
                      <a:pt x="2813" y="1333"/>
                      <a:pt x="2554" y="446"/>
                      <a:pt x="2382" y="1"/>
                    </a:cubicBezTo>
                    <a:cubicBezTo>
                      <a:pt x="2374" y="1"/>
                      <a:pt x="2366" y="1"/>
                      <a:pt x="2359" y="1"/>
                    </a:cubicBezTo>
                    <a:close/>
                  </a:path>
                </a:pathLst>
              </a:custGeom>
              <a:solidFill>
                <a:srgbClr val="2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74"/>
              <p:cNvSpPr/>
              <p:nvPr/>
            </p:nvSpPr>
            <p:spPr>
              <a:xfrm>
                <a:off x="7023540" y="1921912"/>
                <a:ext cx="244197" cy="346960"/>
              </a:xfrm>
              <a:custGeom>
                <a:avLst/>
                <a:gdLst/>
                <a:ahLst/>
                <a:cxnLst/>
                <a:rect l="l" t="t" r="r" b="b"/>
                <a:pathLst>
                  <a:path w="4130" h="5868" extrusionOk="0">
                    <a:moveTo>
                      <a:pt x="3322" y="1"/>
                    </a:moveTo>
                    <a:cubicBezTo>
                      <a:pt x="2835" y="1"/>
                      <a:pt x="2157" y="818"/>
                      <a:pt x="2157" y="818"/>
                    </a:cubicBezTo>
                    <a:lnTo>
                      <a:pt x="562" y="3695"/>
                    </a:lnTo>
                    <a:cubicBezTo>
                      <a:pt x="562" y="3695"/>
                      <a:pt x="1" y="5196"/>
                      <a:pt x="1250" y="5758"/>
                    </a:cubicBezTo>
                    <a:cubicBezTo>
                      <a:pt x="1420" y="5835"/>
                      <a:pt x="1565" y="5868"/>
                      <a:pt x="1687" y="5868"/>
                    </a:cubicBezTo>
                    <a:cubicBezTo>
                      <a:pt x="2461" y="5868"/>
                      <a:pt x="2344" y="4539"/>
                      <a:pt x="2344" y="4539"/>
                    </a:cubicBezTo>
                    <a:cubicBezTo>
                      <a:pt x="2344" y="4539"/>
                      <a:pt x="3157" y="4507"/>
                      <a:pt x="3658" y="3413"/>
                    </a:cubicBezTo>
                    <a:cubicBezTo>
                      <a:pt x="4129" y="2379"/>
                      <a:pt x="3008" y="2351"/>
                      <a:pt x="2886" y="2351"/>
                    </a:cubicBezTo>
                    <a:cubicBezTo>
                      <a:pt x="2880" y="2351"/>
                      <a:pt x="2876" y="2351"/>
                      <a:pt x="2876" y="2351"/>
                    </a:cubicBezTo>
                    <a:cubicBezTo>
                      <a:pt x="2876" y="2351"/>
                      <a:pt x="4063" y="1350"/>
                      <a:pt x="3720" y="350"/>
                    </a:cubicBezTo>
                    <a:cubicBezTo>
                      <a:pt x="3632" y="95"/>
                      <a:pt x="3488" y="1"/>
                      <a:pt x="3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74"/>
              <p:cNvSpPr/>
              <p:nvPr/>
            </p:nvSpPr>
            <p:spPr>
              <a:xfrm>
                <a:off x="6479389" y="2375242"/>
                <a:ext cx="343945" cy="235327"/>
              </a:xfrm>
              <a:custGeom>
                <a:avLst/>
                <a:gdLst/>
                <a:ahLst/>
                <a:cxnLst/>
                <a:rect l="l" t="t" r="r" b="b"/>
                <a:pathLst>
                  <a:path w="5817" h="3980" extrusionOk="0">
                    <a:moveTo>
                      <a:pt x="5817" y="1"/>
                    </a:moveTo>
                    <a:lnTo>
                      <a:pt x="439" y="970"/>
                    </a:lnTo>
                    <a:cubicBezTo>
                      <a:pt x="439" y="970"/>
                      <a:pt x="1" y="2314"/>
                      <a:pt x="95" y="2971"/>
                    </a:cubicBezTo>
                    <a:cubicBezTo>
                      <a:pt x="147" y="3333"/>
                      <a:pt x="920" y="3979"/>
                      <a:pt x="2002" y="3979"/>
                    </a:cubicBezTo>
                    <a:cubicBezTo>
                      <a:pt x="2883" y="3979"/>
                      <a:pt x="3968" y="3550"/>
                      <a:pt x="5034" y="2189"/>
                    </a:cubicBezTo>
                    <a:lnTo>
                      <a:pt x="5817" y="1"/>
                    </a:lnTo>
                    <a:close/>
                  </a:path>
                </a:pathLst>
              </a:custGeom>
              <a:solidFill>
                <a:srgbClr val="723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74"/>
              <p:cNvSpPr/>
              <p:nvPr/>
            </p:nvSpPr>
            <p:spPr>
              <a:xfrm>
                <a:off x="6148867" y="2058023"/>
                <a:ext cx="112283" cy="334130"/>
              </a:xfrm>
              <a:custGeom>
                <a:avLst/>
                <a:gdLst/>
                <a:ahLst/>
                <a:cxnLst/>
                <a:rect l="l" t="t" r="r" b="b"/>
                <a:pathLst>
                  <a:path w="1899" h="5651" extrusionOk="0">
                    <a:moveTo>
                      <a:pt x="1336" y="0"/>
                    </a:moveTo>
                    <a:lnTo>
                      <a:pt x="1336" y="0"/>
                    </a:lnTo>
                    <a:cubicBezTo>
                      <a:pt x="1617" y="3634"/>
                      <a:pt x="0" y="5651"/>
                      <a:pt x="0" y="5651"/>
                    </a:cubicBezTo>
                    <a:cubicBezTo>
                      <a:pt x="1899" y="4502"/>
                      <a:pt x="1899" y="1525"/>
                      <a:pt x="1899" y="1525"/>
                    </a:cubicBezTo>
                    <a:lnTo>
                      <a:pt x="1336" y="0"/>
                    </a:lnTo>
                    <a:close/>
                  </a:path>
                </a:pathLst>
              </a:custGeom>
              <a:solidFill>
                <a:srgbClr val="2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74"/>
              <p:cNvSpPr/>
              <p:nvPr/>
            </p:nvSpPr>
            <p:spPr>
              <a:xfrm>
                <a:off x="6090094" y="1265183"/>
                <a:ext cx="363752" cy="723602"/>
              </a:xfrm>
              <a:custGeom>
                <a:avLst/>
                <a:gdLst/>
                <a:ahLst/>
                <a:cxnLst/>
                <a:rect l="l" t="t" r="r" b="b"/>
                <a:pathLst>
                  <a:path w="6152" h="12238" extrusionOk="0">
                    <a:moveTo>
                      <a:pt x="6152" y="0"/>
                    </a:moveTo>
                    <a:lnTo>
                      <a:pt x="6152" y="0"/>
                    </a:lnTo>
                    <a:cubicBezTo>
                      <a:pt x="2207" y="1674"/>
                      <a:pt x="63" y="4829"/>
                      <a:pt x="32" y="7798"/>
                    </a:cubicBezTo>
                    <a:cubicBezTo>
                      <a:pt x="0" y="10767"/>
                      <a:pt x="1845" y="12238"/>
                      <a:pt x="1845" y="12238"/>
                    </a:cubicBezTo>
                    <a:lnTo>
                      <a:pt x="6152" y="0"/>
                    </a:lnTo>
                    <a:close/>
                  </a:path>
                </a:pathLst>
              </a:custGeom>
              <a:solidFill>
                <a:srgbClr val="30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74"/>
              <p:cNvSpPr/>
              <p:nvPr/>
            </p:nvSpPr>
            <p:spPr>
              <a:xfrm>
                <a:off x="6104876" y="1348316"/>
                <a:ext cx="931672" cy="1165521"/>
              </a:xfrm>
              <a:custGeom>
                <a:avLst/>
                <a:gdLst/>
                <a:ahLst/>
                <a:cxnLst/>
                <a:rect l="l" t="t" r="r" b="b"/>
                <a:pathLst>
                  <a:path w="15757" h="19712" extrusionOk="0">
                    <a:moveTo>
                      <a:pt x="7440" y="1"/>
                    </a:moveTo>
                    <a:cubicBezTo>
                      <a:pt x="4663" y="1"/>
                      <a:pt x="3102" y="1663"/>
                      <a:pt x="1657" y="4985"/>
                    </a:cubicBezTo>
                    <a:cubicBezTo>
                      <a:pt x="1" y="8800"/>
                      <a:pt x="1813" y="11644"/>
                      <a:pt x="1813" y="11644"/>
                    </a:cubicBezTo>
                    <a:cubicBezTo>
                      <a:pt x="2064" y="12488"/>
                      <a:pt x="2252" y="13176"/>
                      <a:pt x="2252" y="14520"/>
                    </a:cubicBezTo>
                    <a:cubicBezTo>
                      <a:pt x="2252" y="15600"/>
                      <a:pt x="2127" y="16052"/>
                      <a:pt x="2753" y="17209"/>
                    </a:cubicBezTo>
                    <a:cubicBezTo>
                      <a:pt x="3377" y="18365"/>
                      <a:pt x="6159" y="19679"/>
                      <a:pt x="6972" y="19710"/>
                    </a:cubicBezTo>
                    <a:cubicBezTo>
                      <a:pt x="6992" y="19711"/>
                      <a:pt x="7013" y="19711"/>
                      <a:pt x="7035" y="19711"/>
                    </a:cubicBezTo>
                    <a:cubicBezTo>
                      <a:pt x="7908" y="19711"/>
                      <a:pt x="10372" y="19103"/>
                      <a:pt x="12567" y="17333"/>
                    </a:cubicBezTo>
                    <a:cubicBezTo>
                      <a:pt x="14817" y="15519"/>
                      <a:pt x="15756" y="11206"/>
                      <a:pt x="15630" y="6987"/>
                    </a:cubicBezTo>
                    <a:cubicBezTo>
                      <a:pt x="15505" y="2766"/>
                      <a:pt x="12380" y="672"/>
                      <a:pt x="8753" y="109"/>
                    </a:cubicBezTo>
                    <a:cubicBezTo>
                      <a:pt x="8286" y="37"/>
                      <a:pt x="7850" y="1"/>
                      <a:pt x="7440" y="1"/>
                    </a:cubicBezTo>
                    <a:close/>
                  </a:path>
                </a:pathLst>
              </a:custGeom>
              <a:solidFill>
                <a:srgbClr val="8B4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74"/>
              <p:cNvSpPr/>
              <p:nvPr/>
            </p:nvSpPr>
            <p:spPr>
              <a:xfrm>
                <a:off x="6618812" y="1319994"/>
                <a:ext cx="580277" cy="1021782"/>
              </a:xfrm>
              <a:custGeom>
                <a:avLst/>
                <a:gdLst/>
                <a:ahLst/>
                <a:cxnLst/>
                <a:rect l="l" t="t" r="r" b="b"/>
                <a:pathLst>
                  <a:path w="9814" h="17281" extrusionOk="0">
                    <a:moveTo>
                      <a:pt x="4197" y="0"/>
                    </a:moveTo>
                    <a:cubicBezTo>
                      <a:pt x="3953" y="0"/>
                      <a:pt x="3729" y="21"/>
                      <a:pt x="3532" y="56"/>
                    </a:cubicBezTo>
                    <a:cubicBezTo>
                      <a:pt x="2313" y="276"/>
                      <a:pt x="1" y="2088"/>
                      <a:pt x="1187" y="6401"/>
                    </a:cubicBezTo>
                    <a:cubicBezTo>
                      <a:pt x="2375" y="10716"/>
                      <a:pt x="5627" y="11467"/>
                      <a:pt x="5627" y="11467"/>
                    </a:cubicBezTo>
                    <a:cubicBezTo>
                      <a:pt x="5627" y="11467"/>
                      <a:pt x="5858" y="12197"/>
                      <a:pt x="5923" y="12884"/>
                    </a:cubicBezTo>
                    <a:cubicBezTo>
                      <a:pt x="5948" y="13138"/>
                      <a:pt x="5949" y="13387"/>
                      <a:pt x="5907" y="13591"/>
                    </a:cubicBezTo>
                    <a:cubicBezTo>
                      <a:pt x="5756" y="14318"/>
                      <a:pt x="4577" y="17102"/>
                      <a:pt x="4505" y="17273"/>
                    </a:cubicBezTo>
                    <a:lnTo>
                      <a:pt x="4501" y="17279"/>
                    </a:lnTo>
                    <a:lnTo>
                      <a:pt x="4500" y="17281"/>
                    </a:lnTo>
                    <a:cubicBezTo>
                      <a:pt x="6533" y="16686"/>
                      <a:pt x="8564" y="13592"/>
                      <a:pt x="9314" y="10904"/>
                    </a:cubicBezTo>
                    <a:cubicBezTo>
                      <a:pt x="9476" y="10324"/>
                      <a:pt x="9581" y="9715"/>
                      <a:pt x="9630" y="9089"/>
                    </a:cubicBezTo>
                    <a:cubicBezTo>
                      <a:pt x="9814" y="6819"/>
                      <a:pt x="9294" y="4366"/>
                      <a:pt x="8314" y="2526"/>
                    </a:cubicBezTo>
                    <a:cubicBezTo>
                      <a:pt x="7265" y="559"/>
                      <a:pt x="5469" y="0"/>
                      <a:pt x="4197" y="0"/>
                    </a:cubicBezTo>
                    <a:close/>
                  </a:path>
                </a:pathLst>
              </a:custGeom>
              <a:solidFill>
                <a:srgbClr val="30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74"/>
              <p:cNvSpPr/>
              <p:nvPr/>
            </p:nvSpPr>
            <p:spPr>
              <a:xfrm>
                <a:off x="6884886" y="1857404"/>
                <a:ext cx="303324" cy="484372"/>
              </a:xfrm>
              <a:custGeom>
                <a:avLst/>
                <a:gdLst/>
                <a:ahLst/>
                <a:cxnLst/>
                <a:rect l="l" t="t" r="r" b="b"/>
                <a:pathLst>
                  <a:path w="5130" h="8192" extrusionOk="0">
                    <a:moveTo>
                      <a:pt x="5130" y="0"/>
                    </a:moveTo>
                    <a:lnTo>
                      <a:pt x="5130" y="0"/>
                    </a:lnTo>
                    <a:cubicBezTo>
                      <a:pt x="3732" y="2112"/>
                      <a:pt x="1858" y="2470"/>
                      <a:pt x="1853" y="2470"/>
                    </a:cubicBezTo>
                    <a:cubicBezTo>
                      <a:pt x="1853" y="2470"/>
                      <a:pt x="1853" y="2470"/>
                      <a:pt x="1853" y="2470"/>
                    </a:cubicBezTo>
                    <a:lnTo>
                      <a:pt x="1423" y="3795"/>
                    </a:lnTo>
                    <a:cubicBezTo>
                      <a:pt x="1448" y="4049"/>
                      <a:pt x="1449" y="4298"/>
                      <a:pt x="1407" y="4502"/>
                    </a:cubicBezTo>
                    <a:cubicBezTo>
                      <a:pt x="1256" y="5229"/>
                      <a:pt x="77" y="8013"/>
                      <a:pt x="5" y="8184"/>
                    </a:cubicBezTo>
                    <a:lnTo>
                      <a:pt x="1" y="8190"/>
                    </a:lnTo>
                    <a:lnTo>
                      <a:pt x="0" y="8192"/>
                    </a:lnTo>
                    <a:cubicBezTo>
                      <a:pt x="2033" y="7597"/>
                      <a:pt x="4064" y="4503"/>
                      <a:pt x="4814" y="1815"/>
                    </a:cubicBezTo>
                    <a:cubicBezTo>
                      <a:pt x="4976" y="1235"/>
                      <a:pt x="5081" y="626"/>
                      <a:pt x="5130" y="0"/>
                    </a:cubicBezTo>
                    <a:close/>
                  </a:path>
                </a:pathLst>
              </a:custGeom>
              <a:solidFill>
                <a:srgbClr val="2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74"/>
              <p:cNvSpPr/>
              <p:nvPr/>
            </p:nvSpPr>
            <p:spPr>
              <a:xfrm>
                <a:off x="6927458" y="2003449"/>
                <a:ext cx="175609" cy="221846"/>
              </a:xfrm>
              <a:custGeom>
                <a:avLst/>
                <a:gdLst/>
                <a:ahLst/>
                <a:cxnLst/>
                <a:rect l="l" t="t" r="r" b="b"/>
                <a:pathLst>
                  <a:path w="2970" h="3752" extrusionOk="0">
                    <a:moveTo>
                      <a:pt x="1533" y="0"/>
                    </a:moveTo>
                    <a:cubicBezTo>
                      <a:pt x="1002" y="0"/>
                      <a:pt x="500" y="408"/>
                      <a:pt x="500" y="408"/>
                    </a:cubicBezTo>
                    <a:lnTo>
                      <a:pt x="0" y="3752"/>
                    </a:lnTo>
                    <a:cubicBezTo>
                      <a:pt x="1751" y="3471"/>
                      <a:pt x="2969" y="1408"/>
                      <a:pt x="2313" y="439"/>
                    </a:cubicBezTo>
                    <a:cubicBezTo>
                      <a:pt x="2089" y="109"/>
                      <a:pt x="1807" y="0"/>
                      <a:pt x="1533" y="0"/>
                    </a:cubicBezTo>
                    <a:close/>
                  </a:path>
                </a:pathLst>
              </a:custGeom>
              <a:solidFill>
                <a:srgbClr val="8B4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74"/>
              <p:cNvSpPr/>
              <p:nvPr/>
            </p:nvSpPr>
            <p:spPr>
              <a:xfrm>
                <a:off x="6818427" y="1946213"/>
                <a:ext cx="179334" cy="508319"/>
              </a:xfrm>
              <a:custGeom>
                <a:avLst/>
                <a:gdLst/>
                <a:ahLst/>
                <a:cxnLst/>
                <a:rect l="l" t="t" r="r" b="b"/>
                <a:pathLst>
                  <a:path w="3033" h="8597" extrusionOk="0">
                    <a:moveTo>
                      <a:pt x="1781" y="1"/>
                    </a:moveTo>
                    <a:cubicBezTo>
                      <a:pt x="1781" y="1"/>
                      <a:pt x="2062" y="5565"/>
                      <a:pt x="0" y="8597"/>
                    </a:cubicBezTo>
                    <a:cubicBezTo>
                      <a:pt x="0" y="8597"/>
                      <a:pt x="2689" y="6190"/>
                      <a:pt x="3032" y="251"/>
                    </a:cubicBezTo>
                    <a:lnTo>
                      <a:pt x="1781" y="1"/>
                    </a:lnTo>
                    <a:close/>
                  </a:path>
                </a:pathLst>
              </a:custGeom>
              <a:solidFill>
                <a:srgbClr val="30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74"/>
              <p:cNvSpPr/>
              <p:nvPr/>
            </p:nvSpPr>
            <p:spPr>
              <a:xfrm>
                <a:off x="6098194" y="1231007"/>
                <a:ext cx="714674" cy="700483"/>
              </a:xfrm>
              <a:custGeom>
                <a:avLst/>
                <a:gdLst/>
                <a:ahLst/>
                <a:cxnLst/>
                <a:rect l="l" t="t" r="r" b="b"/>
                <a:pathLst>
                  <a:path w="12087" h="11847" extrusionOk="0">
                    <a:moveTo>
                      <a:pt x="8415" y="0"/>
                    </a:moveTo>
                    <a:cubicBezTo>
                      <a:pt x="5586" y="0"/>
                      <a:pt x="2147" y="2844"/>
                      <a:pt x="1073" y="5595"/>
                    </a:cubicBezTo>
                    <a:cubicBezTo>
                      <a:pt x="1" y="8346"/>
                      <a:pt x="1254" y="11847"/>
                      <a:pt x="1254" y="11847"/>
                    </a:cubicBezTo>
                    <a:cubicBezTo>
                      <a:pt x="3674" y="11659"/>
                      <a:pt x="5990" y="10315"/>
                      <a:pt x="5991" y="10315"/>
                    </a:cubicBezTo>
                    <a:lnTo>
                      <a:pt x="5991" y="10315"/>
                    </a:lnTo>
                    <a:cubicBezTo>
                      <a:pt x="5585" y="11034"/>
                      <a:pt x="4054" y="11847"/>
                      <a:pt x="4054" y="11847"/>
                    </a:cubicBezTo>
                    <a:cubicBezTo>
                      <a:pt x="9492" y="11721"/>
                      <a:pt x="10492" y="7689"/>
                      <a:pt x="10492" y="7689"/>
                    </a:cubicBezTo>
                    <a:cubicBezTo>
                      <a:pt x="10492" y="7689"/>
                      <a:pt x="12086" y="2999"/>
                      <a:pt x="12025" y="2157"/>
                    </a:cubicBezTo>
                    <a:cubicBezTo>
                      <a:pt x="11962" y="1314"/>
                      <a:pt x="11243" y="0"/>
                      <a:pt x="8415" y="0"/>
                    </a:cubicBezTo>
                    <a:close/>
                  </a:path>
                </a:pathLst>
              </a:custGeom>
              <a:solidFill>
                <a:srgbClr val="30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74"/>
              <p:cNvSpPr/>
              <p:nvPr/>
            </p:nvSpPr>
            <p:spPr>
              <a:xfrm>
                <a:off x="6444977" y="2263373"/>
                <a:ext cx="52801" cy="29091"/>
              </a:xfrm>
              <a:custGeom>
                <a:avLst/>
                <a:gdLst/>
                <a:ahLst/>
                <a:cxnLst/>
                <a:rect l="l" t="t" r="r" b="b"/>
                <a:pathLst>
                  <a:path w="893" h="492" extrusionOk="0">
                    <a:moveTo>
                      <a:pt x="66" y="0"/>
                    </a:moveTo>
                    <a:cubicBezTo>
                      <a:pt x="37" y="0"/>
                      <a:pt x="13" y="14"/>
                      <a:pt x="1" y="43"/>
                    </a:cubicBezTo>
                    <a:cubicBezTo>
                      <a:pt x="1" y="43"/>
                      <a:pt x="1" y="434"/>
                      <a:pt x="314" y="482"/>
                    </a:cubicBezTo>
                    <a:cubicBezTo>
                      <a:pt x="358" y="489"/>
                      <a:pt x="402" y="491"/>
                      <a:pt x="444" y="491"/>
                    </a:cubicBezTo>
                    <a:cubicBezTo>
                      <a:pt x="696" y="491"/>
                      <a:pt x="892" y="388"/>
                      <a:pt x="892" y="388"/>
                    </a:cubicBezTo>
                    <a:lnTo>
                      <a:pt x="892" y="388"/>
                    </a:lnTo>
                    <a:cubicBezTo>
                      <a:pt x="892" y="388"/>
                      <a:pt x="867" y="390"/>
                      <a:pt x="827" y="390"/>
                    </a:cubicBezTo>
                    <a:cubicBezTo>
                      <a:pt x="707" y="390"/>
                      <a:pt x="454" y="372"/>
                      <a:pt x="361" y="232"/>
                    </a:cubicBezTo>
                    <a:cubicBezTo>
                      <a:pt x="270" y="95"/>
                      <a:pt x="145" y="0"/>
                      <a:pt x="66" y="0"/>
                    </a:cubicBezTo>
                    <a:close/>
                  </a:path>
                </a:pathLst>
              </a:custGeom>
              <a:solidFill>
                <a:srgbClr val="191919">
                  <a:alpha val="52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74"/>
              <p:cNvSpPr/>
              <p:nvPr/>
            </p:nvSpPr>
            <p:spPr>
              <a:xfrm>
                <a:off x="6425583" y="2317416"/>
                <a:ext cx="178388" cy="107316"/>
              </a:xfrm>
              <a:custGeom>
                <a:avLst/>
                <a:gdLst/>
                <a:ahLst/>
                <a:cxnLst/>
                <a:rect l="l" t="t" r="r" b="b"/>
                <a:pathLst>
                  <a:path w="3017" h="1815" extrusionOk="0">
                    <a:moveTo>
                      <a:pt x="2452" y="0"/>
                    </a:moveTo>
                    <a:cubicBezTo>
                      <a:pt x="2329" y="0"/>
                      <a:pt x="2184" y="35"/>
                      <a:pt x="2017" y="114"/>
                    </a:cubicBezTo>
                    <a:cubicBezTo>
                      <a:pt x="1486" y="364"/>
                      <a:pt x="1063" y="301"/>
                      <a:pt x="532" y="442"/>
                    </a:cubicBezTo>
                    <a:cubicBezTo>
                      <a:pt x="1" y="582"/>
                      <a:pt x="63" y="1098"/>
                      <a:pt x="673" y="1568"/>
                    </a:cubicBezTo>
                    <a:cubicBezTo>
                      <a:pt x="920" y="1758"/>
                      <a:pt x="1177" y="1815"/>
                      <a:pt x="1396" y="1815"/>
                    </a:cubicBezTo>
                    <a:cubicBezTo>
                      <a:pt x="1717" y="1815"/>
                      <a:pt x="1954" y="1693"/>
                      <a:pt x="1954" y="1693"/>
                    </a:cubicBezTo>
                    <a:cubicBezTo>
                      <a:pt x="2845" y="1365"/>
                      <a:pt x="3016" y="803"/>
                      <a:pt x="2939" y="426"/>
                    </a:cubicBezTo>
                    <a:cubicBezTo>
                      <a:pt x="2886" y="169"/>
                      <a:pt x="2722" y="0"/>
                      <a:pt x="2452" y="0"/>
                    </a:cubicBezTo>
                    <a:close/>
                  </a:path>
                </a:pathLst>
              </a:custGeom>
              <a:solidFill>
                <a:srgbClr val="191919">
                  <a:alpha val="52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74"/>
              <p:cNvSpPr/>
              <p:nvPr/>
            </p:nvSpPr>
            <p:spPr>
              <a:xfrm>
                <a:off x="6605627" y="2172199"/>
                <a:ext cx="185719" cy="84789"/>
              </a:xfrm>
              <a:custGeom>
                <a:avLst/>
                <a:gdLst/>
                <a:ahLst/>
                <a:cxnLst/>
                <a:rect l="l" t="t" r="r" b="b"/>
                <a:pathLst>
                  <a:path w="3141" h="1434" extrusionOk="0">
                    <a:moveTo>
                      <a:pt x="1648" y="1"/>
                    </a:moveTo>
                    <a:cubicBezTo>
                      <a:pt x="1616" y="1"/>
                      <a:pt x="1583" y="1"/>
                      <a:pt x="1550" y="2"/>
                    </a:cubicBezTo>
                    <a:cubicBezTo>
                      <a:pt x="689" y="27"/>
                      <a:pt x="0" y="367"/>
                      <a:pt x="12" y="761"/>
                    </a:cubicBezTo>
                    <a:cubicBezTo>
                      <a:pt x="22" y="1141"/>
                      <a:pt x="678" y="1434"/>
                      <a:pt x="1495" y="1434"/>
                    </a:cubicBezTo>
                    <a:cubicBezTo>
                      <a:pt x="1526" y="1434"/>
                      <a:pt x="1558" y="1433"/>
                      <a:pt x="1590" y="1432"/>
                    </a:cubicBezTo>
                    <a:cubicBezTo>
                      <a:pt x="2451" y="1408"/>
                      <a:pt x="3140" y="1067"/>
                      <a:pt x="3129" y="673"/>
                    </a:cubicBezTo>
                    <a:cubicBezTo>
                      <a:pt x="3118" y="294"/>
                      <a:pt x="2464" y="1"/>
                      <a:pt x="1648" y="1"/>
                    </a:cubicBezTo>
                    <a:close/>
                  </a:path>
                </a:pathLst>
              </a:custGeom>
              <a:solidFill>
                <a:srgbClr val="9531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74"/>
              <p:cNvSpPr/>
              <p:nvPr/>
            </p:nvSpPr>
            <p:spPr>
              <a:xfrm>
                <a:off x="6253463" y="2177284"/>
                <a:ext cx="141078" cy="72195"/>
              </a:xfrm>
              <a:custGeom>
                <a:avLst/>
                <a:gdLst/>
                <a:ahLst/>
                <a:cxnLst/>
                <a:rect l="l" t="t" r="r" b="b"/>
                <a:pathLst>
                  <a:path w="2386" h="1221" extrusionOk="0">
                    <a:moveTo>
                      <a:pt x="1245" y="1"/>
                    </a:moveTo>
                    <a:cubicBezTo>
                      <a:pt x="1222" y="1"/>
                      <a:pt x="1199" y="1"/>
                      <a:pt x="1175" y="2"/>
                    </a:cubicBezTo>
                    <a:cubicBezTo>
                      <a:pt x="523" y="20"/>
                      <a:pt x="1" y="308"/>
                      <a:pt x="10" y="644"/>
                    </a:cubicBezTo>
                    <a:cubicBezTo>
                      <a:pt x="20" y="969"/>
                      <a:pt x="522" y="1220"/>
                      <a:pt x="1147" y="1220"/>
                    </a:cubicBezTo>
                    <a:cubicBezTo>
                      <a:pt x="1168" y="1220"/>
                      <a:pt x="1189" y="1220"/>
                      <a:pt x="1211" y="1219"/>
                    </a:cubicBezTo>
                    <a:cubicBezTo>
                      <a:pt x="1863" y="1202"/>
                      <a:pt x="2385" y="913"/>
                      <a:pt x="2376" y="577"/>
                    </a:cubicBezTo>
                    <a:cubicBezTo>
                      <a:pt x="2368" y="253"/>
                      <a:pt x="1868" y="1"/>
                      <a:pt x="1245" y="1"/>
                    </a:cubicBezTo>
                    <a:close/>
                  </a:path>
                </a:pathLst>
              </a:custGeom>
              <a:solidFill>
                <a:srgbClr val="9531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74"/>
              <p:cNvSpPr/>
              <p:nvPr/>
            </p:nvSpPr>
            <p:spPr>
              <a:xfrm>
                <a:off x="6327750" y="2055425"/>
                <a:ext cx="64009" cy="64007"/>
              </a:xfrm>
              <a:custGeom>
                <a:avLst/>
                <a:gdLst/>
                <a:ahLst/>
                <a:cxnLst/>
                <a:rect l="l" t="t" r="r" b="b"/>
                <a:pathLst>
                  <a:path w="654" h="1409" extrusionOk="0">
                    <a:moveTo>
                      <a:pt x="271" y="0"/>
                    </a:moveTo>
                    <a:cubicBezTo>
                      <a:pt x="267" y="0"/>
                      <a:pt x="263" y="0"/>
                      <a:pt x="259" y="1"/>
                    </a:cubicBezTo>
                    <a:cubicBezTo>
                      <a:pt x="100" y="16"/>
                      <a:pt x="1" y="343"/>
                      <a:pt x="38" y="732"/>
                    </a:cubicBezTo>
                    <a:cubicBezTo>
                      <a:pt x="74" y="1112"/>
                      <a:pt x="228" y="1409"/>
                      <a:pt x="383" y="1409"/>
                    </a:cubicBezTo>
                    <a:cubicBezTo>
                      <a:pt x="387" y="1409"/>
                      <a:pt x="391" y="1409"/>
                      <a:pt x="395" y="1408"/>
                    </a:cubicBezTo>
                    <a:cubicBezTo>
                      <a:pt x="554" y="1393"/>
                      <a:pt x="653" y="1066"/>
                      <a:pt x="616" y="677"/>
                    </a:cubicBezTo>
                    <a:cubicBezTo>
                      <a:pt x="581" y="298"/>
                      <a:pt x="427" y="0"/>
                      <a:pt x="2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74"/>
              <p:cNvSpPr/>
              <p:nvPr/>
            </p:nvSpPr>
            <p:spPr>
              <a:xfrm>
                <a:off x="6548805" y="1934270"/>
                <a:ext cx="83488" cy="31160"/>
              </a:xfrm>
              <a:custGeom>
                <a:avLst/>
                <a:gdLst/>
                <a:ahLst/>
                <a:cxnLst/>
                <a:rect l="l" t="t" r="r" b="b"/>
                <a:pathLst>
                  <a:path w="1412" h="527" extrusionOk="0">
                    <a:moveTo>
                      <a:pt x="746" y="0"/>
                    </a:moveTo>
                    <a:cubicBezTo>
                      <a:pt x="735" y="0"/>
                      <a:pt x="724" y="1"/>
                      <a:pt x="713" y="1"/>
                    </a:cubicBezTo>
                    <a:cubicBezTo>
                      <a:pt x="327" y="17"/>
                      <a:pt x="58" y="312"/>
                      <a:pt x="45" y="325"/>
                    </a:cubicBezTo>
                    <a:cubicBezTo>
                      <a:pt x="1" y="374"/>
                      <a:pt x="5" y="451"/>
                      <a:pt x="54" y="495"/>
                    </a:cubicBezTo>
                    <a:cubicBezTo>
                      <a:pt x="78" y="516"/>
                      <a:pt x="107" y="527"/>
                      <a:pt x="136" y="527"/>
                    </a:cubicBezTo>
                    <a:cubicBezTo>
                      <a:pt x="168" y="527"/>
                      <a:pt x="202" y="514"/>
                      <a:pt x="226" y="488"/>
                    </a:cubicBezTo>
                    <a:cubicBezTo>
                      <a:pt x="229" y="485"/>
                      <a:pt x="443" y="256"/>
                      <a:pt x="722" y="243"/>
                    </a:cubicBezTo>
                    <a:cubicBezTo>
                      <a:pt x="730" y="243"/>
                      <a:pt x="738" y="243"/>
                      <a:pt x="746" y="243"/>
                    </a:cubicBezTo>
                    <a:cubicBezTo>
                      <a:pt x="903" y="243"/>
                      <a:pt x="1052" y="312"/>
                      <a:pt x="1195" y="448"/>
                    </a:cubicBezTo>
                    <a:cubicBezTo>
                      <a:pt x="1218" y="470"/>
                      <a:pt x="1248" y="481"/>
                      <a:pt x="1278" y="481"/>
                    </a:cubicBezTo>
                    <a:cubicBezTo>
                      <a:pt x="1310" y="481"/>
                      <a:pt x="1342" y="468"/>
                      <a:pt x="1366" y="443"/>
                    </a:cubicBezTo>
                    <a:cubicBezTo>
                      <a:pt x="1411" y="395"/>
                      <a:pt x="1409" y="319"/>
                      <a:pt x="1361" y="272"/>
                    </a:cubicBezTo>
                    <a:cubicBezTo>
                      <a:pt x="1170" y="91"/>
                      <a:pt x="966" y="0"/>
                      <a:pt x="746" y="0"/>
                    </a:cubicBezTo>
                    <a:close/>
                  </a:path>
                </a:pathLst>
              </a:custGeom>
              <a:solidFill>
                <a:srgbClr val="300101"/>
              </a:solidFill>
              <a:ln w="19050" cap="flat" cmpd="sng">
                <a:solidFill>
                  <a:srgbClr val="30010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74"/>
              <p:cNvSpPr/>
              <p:nvPr/>
            </p:nvSpPr>
            <p:spPr>
              <a:xfrm>
                <a:off x="6293433" y="1953959"/>
                <a:ext cx="70480" cy="26726"/>
              </a:xfrm>
              <a:custGeom>
                <a:avLst/>
                <a:gdLst/>
                <a:ahLst/>
                <a:cxnLst/>
                <a:rect l="l" t="t" r="r" b="b"/>
                <a:pathLst>
                  <a:path w="1192" h="452" extrusionOk="0">
                    <a:moveTo>
                      <a:pt x="588" y="0"/>
                    </a:moveTo>
                    <a:cubicBezTo>
                      <a:pt x="505" y="0"/>
                      <a:pt x="427" y="12"/>
                      <a:pt x="355" y="37"/>
                    </a:cubicBezTo>
                    <a:cubicBezTo>
                      <a:pt x="120" y="119"/>
                      <a:pt x="28" y="305"/>
                      <a:pt x="24" y="312"/>
                    </a:cubicBezTo>
                    <a:cubicBezTo>
                      <a:pt x="1" y="361"/>
                      <a:pt x="20" y="418"/>
                      <a:pt x="68" y="441"/>
                    </a:cubicBezTo>
                    <a:cubicBezTo>
                      <a:pt x="82" y="449"/>
                      <a:pt x="96" y="451"/>
                      <a:pt x="111" y="451"/>
                    </a:cubicBezTo>
                    <a:cubicBezTo>
                      <a:pt x="146" y="451"/>
                      <a:pt x="180" y="430"/>
                      <a:pt x="198" y="397"/>
                    </a:cubicBezTo>
                    <a:cubicBezTo>
                      <a:pt x="204" y="385"/>
                      <a:pt x="305" y="193"/>
                      <a:pt x="589" y="193"/>
                    </a:cubicBezTo>
                    <a:cubicBezTo>
                      <a:pt x="706" y="193"/>
                      <a:pt x="853" y="225"/>
                      <a:pt x="1037" y="316"/>
                    </a:cubicBezTo>
                    <a:cubicBezTo>
                      <a:pt x="1051" y="323"/>
                      <a:pt x="1066" y="326"/>
                      <a:pt x="1080" y="326"/>
                    </a:cubicBezTo>
                    <a:cubicBezTo>
                      <a:pt x="1116" y="326"/>
                      <a:pt x="1150" y="306"/>
                      <a:pt x="1166" y="271"/>
                    </a:cubicBezTo>
                    <a:cubicBezTo>
                      <a:pt x="1191" y="223"/>
                      <a:pt x="1171" y="166"/>
                      <a:pt x="1123" y="142"/>
                    </a:cubicBezTo>
                    <a:cubicBezTo>
                      <a:pt x="928" y="47"/>
                      <a:pt x="749" y="0"/>
                      <a:pt x="588" y="0"/>
                    </a:cubicBezTo>
                    <a:close/>
                  </a:path>
                </a:pathLst>
              </a:custGeom>
              <a:solidFill>
                <a:srgbClr val="300101"/>
              </a:solidFill>
              <a:ln w="19050" cap="flat" cmpd="sng">
                <a:solidFill>
                  <a:srgbClr val="30010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74"/>
              <p:cNvSpPr/>
              <p:nvPr/>
            </p:nvSpPr>
            <p:spPr>
              <a:xfrm>
                <a:off x="6131897" y="2287911"/>
                <a:ext cx="194648" cy="590152"/>
              </a:xfrm>
              <a:custGeom>
                <a:avLst/>
                <a:gdLst/>
                <a:ahLst/>
                <a:cxnLst/>
                <a:rect l="l" t="t" r="r" b="b"/>
                <a:pathLst>
                  <a:path w="3292" h="9981" extrusionOk="0">
                    <a:moveTo>
                      <a:pt x="477" y="1"/>
                    </a:moveTo>
                    <a:lnTo>
                      <a:pt x="1" y="352"/>
                    </a:lnTo>
                    <a:lnTo>
                      <a:pt x="2783" y="9980"/>
                    </a:lnTo>
                    <a:lnTo>
                      <a:pt x="3291" y="9544"/>
                    </a:lnTo>
                    <a:lnTo>
                      <a:pt x="47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74"/>
              <p:cNvSpPr/>
              <p:nvPr/>
            </p:nvSpPr>
            <p:spPr>
              <a:xfrm>
                <a:off x="5608914" y="2156412"/>
                <a:ext cx="551364" cy="152372"/>
              </a:xfrm>
              <a:custGeom>
                <a:avLst/>
                <a:gdLst/>
                <a:ahLst/>
                <a:cxnLst/>
                <a:rect l="l" t="t" r="r" b="b"/>
                <a:pathLst>
                  <a:path w="9325" h="2577" extrusionOk="0">
                    <a:moveTo>
                      <a:pt x="3846" y="0"/>
                    </a:moveTo>
                    <a:cubicBezTo>
                      <a:pt x="1972" y="0"/>
                      <a:pt x="813" y="842"/>
                      <a:pt x="813" y="842"/>
                    </a:cubicBezTo>
                    <a:lnTo>
                      <a:pt x="0" y="1514"/>
                    </a:lnTo>
                    <a:lnTo>
                      <a:pt x="4424" y="1240"/>
                    </a:lnTo>
                    <a:lnTo>
                      <a:pt x="8848" y="2576"/>
                    </a:lnTo>
                    <a:lnTo>
                      <a:pt x="9325" y="2225"/>
                    </a:lnTo>
                    <a:cubicBezTo>
                      <a:pt x="9325" y="2225"/>
                      <a:pt x="8693" y="1147"/>
                      <a:pt x="5737" y="279"/>
                    </a:cubicBezTo>
                    <a:cubicBezTo>
                      <a:pt x="5049" y="78"/>
                      <a:pt x="4415" y="0"/>
                      <a:pt x="38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74"/>
              <p:cNvSpPr/>
              <p:nvPr/>
            </p:nvSpPr>
            <p:spPr>
              <a:xfrm>
                <a:off x="5426802" y="2046139"/>
                <a:ext cx="235091" cy="199910"/>
              </a:xfrm>
              <a:custGeom>
                <a:avLst/>
                <a:gdLst/>
                <a:ahLst/>
                <a:cxnLst/>
                <a:rect l="l" t="t" r="r" b="b"/>
                <a:pathLst>
                  <a:path w="3976" h="3381" extrusionOk="0">
                    <a:moveTo>
                      <a:pt x="1397" y="0"/>
                    </a:moveTo>
                    <a:cubicBezTo>
                      <a:pt x="945" y="0"/>
                      <a:pt x="611" y="95"/>
                      <a:pt x="611" y="95"/>
                    </a:cubicBezTo>
                    <a:lnTo>
                      <a:pt x="1" y="411"/>
                    </a:lnTo>
                    <a:cubicBezTo>
                      <a:pt x="1" y="411"/>
                      <a:pt x="2721" y="1099"/>
                      <a:pt x="2939" y="1677"/>
                    </a:cubicBezTo>
                    <a:cubicBezTo>
                      <a:pt x="3158" y="2254"/>
                      <a:pt x="3080" y="3380"/>
                      <a:pt x="3080" y="3380"/>
                    </a:cubicBezTo>
                    <a:lnTo>
                      <a:pt x="3424" y="3154"/>
                    </a:lnTo>
                    <a:cubicBezTo>
                      <a:pt x="3424" y="3154"/>
                      <a:pt x="3975" y="1548"/>
                      <a:pt x="3037" y="610"/>
                    </a:cubicBezTo>
                    <a:cubicBezTo>
                      <a:pt x="2544" y="117"/>
                      <a:pt x="1898" y="0"/>
                      <a:pt x="13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01" name="Google Shape;2901;p74"/>
              <p:cNvGrpSpPr/>
              <p:nvPr/>
            </p:nvGrpSpPr>
            <p:grpSpPr>
              <a:xfrm>
                <a:off x="5426802" y="2066833"/>
                <a:ext cx="354055" cy="792841"/>
                <a:chOff x="5426802" y="2066833"/>
                <a:chExt cx="354055" cy="792841"/>
              </a:xfrm>
            </p:grpSpPr>
            <p:sp>
              <p:nvSpPr>
                <p:cNvPr id="2902" name="Google Shape;2902;p74"/>
                <p:cNvSpPr/>
                <p:nvPr/>
              </p:nvSpPr>
              <p:spPr>
                <a:xfrm>
                  <a:off x="5426802" y="2066833"/>
                  <a:ext cx="354055" cy="792841"/>
                </a:xfrm>
                <a:custGeom>
                  <a:avLst/>
                  <a:gdLst/>
                  <a:ahLst/>
                  <a:cxnLst/>
                  <a:rect l="l" t="t" r="r" b="b"/>
                  <a:pathLst>
                    <a:path w="5988" h="13409" extrusionOk="0">
                      <a:moveTo>
                        <a:pt x="717" y="1"/>
                      </a:moveTo>
                      <a:cubicBezTo>
                        <a:pt x="302" y="1"/>
                        <a:pt x="1" y="61"/>
                        <a:pt x="1" y="61"/>
                      </a:cubicBezTo>
                      <a:lnTo>
                        <a:pt x="3470" y="10588"/>
                      </a:lnTo>
                      <a:cubicBezTo>
                        <a:pt x="3470" y="10588"/>
                        <a:pt x="5327" y="11068"/>
                        <a:pt x="5982" y="13387"/>
                      </a:cubicBezTo>
                      <a:lnTo>
                        <a:pt x="5982" y="13387"/>
                      </a:lnTo>
                      <a:lnTo>
                        <a:pt x="3080" y="3030"/>
                      </a:lnTo>
                      <a:cubicBezTo>
                        <a:pt x="3080" y="3030"/>
                        <a:pt x="3564" y="1935"/>
                        <a:pt x="2721" y="811"/>
                      </a:cubicBezTo>
                      <a:cubicBezTo>
                        <a:pt x="2215" y="136"/>
                        <a:pt x="1338" y="1"/>
                        <a:pt x="717" y="1"/>
                      </a:cubicBezTo>
                      <a:close/>
                      <a:moveTo>
                        <a:pt x="5982" y="13387"/>
                      </a:moveTo>
                      <a:lnTo>
                        <a:pt x="5988" y="13408"/>
                      </a:lnTo>
                      <a:cubicBezTo>
                        <a:pt x="5986" y="13401"/>
                        <a:pt x="5984" y="13394"/>
                        <a:pt x="5982" y="1338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74"/>
                <p:cNvSpPr/>
                <p:nvPr/>
              </p:nvSpPr>
              <p:spPr>
                <a:xfrm>
                  <a:off x="5426802" y="2066833"/>
                  <a:ext cx="354055" cy="792841"/>
                </a:xfrm>
                <a:custGeom>
                  <a:avLst/>
                  <a:gdLst/>
                  <a:ahLst/>
                  <a:cxnLst/>
                  <a:rect l="l" t="t" r="r" b="b"/>
                  <a:pathLst>
                    <a:path w="5988" h="13409" extrusionOk="0">
                      <a:moveTo>
                        <a:pt x="717" y="1"/>
                      </a:moveTo>
                      <a:cubicBezTo>
                        <a:pt x="302" y="1"/>
                        <a:pt x="1" y="61"/>
                        <a:pt x="1" y="61"/>
                      </a:cubicBezTo>
                      <a:lnTo>
                        <a:pt x="3470" y="10588"/>
                      </a:lnTo>
                      <a:cubicBezTo>
                        <a:pt x="3470" y="10588"/>
                        <a:pt x="5327" y="11068"/>
                        <a:pt x="5982" y="13387"/>
                      </a:cubicBezTo>
                      <a:lnTo>
                        <a:pt x="5982" y="13387"/>
                      </a:lnTo>
                      <a:lnTo>
                        <a:pt x="3080" y="3030"/>
                      </a:lnTo>
                      <a:cubicBezTo>
                        <a:pt x="3080" y="3030"/>
                        <a:pt x="3564" y="1935"/>
                        <a:pt x="2721" y="811"/>
                      </a:cubicBezTo>
                      <a:cubicBezTo>
                        <a:pt x="2215" y="136"/>
                        <a:pt x="1338" y="1"/>
                        <a:pt x="717" y="1"/>
                      </a:cubicBezTo>
                      <a:close/>
                      <a:moveTo>
                        <a:pt x="5982" y="13387"/>
                      </a:moveTo>
                      <a:lnTo>
                        <a:pt x="5988" y="13408"/>
                      </a:lnTo>
                      <a:cubicBezTo>
                        <a:pt x="5986" y="13401"/>
                        <a:pt x="5984" y="13394"/>
                        <a:pt x="5982" y="13387"/>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04" name="Google Shape;2904;p74"/>
              <p:cNvSpPr/>
              <p:nvPr/>
            </p:nvSpPr>
            <p:spPr>
              <a:xfrm>
                <a:off x="5608914" y="2198865"/>
                <a:ext cx="687653" cy="679198"/>
              </a:xfrm>
              <a:custGeom>
                <a:avLst/>
                <a:gdLst/>
                <a:ahLst/>
                <a:cxnLst/>
                <a:rect l="l" t="t" r="r" b="b"/>
                <a:pathLst>
                  <a:path w="11630" h="11487" extrusionOk="0">
                    <a:moveTo>
                      <a:pt x="3385" y="0"/>
                    </a:moveTo>
                    <a:cubicBezTo>
                      <a:pt x="1561" y="0"/>
                      <a:pt x="0" y="796"/>
                      <a:pt x="0" y="796"/>
                    </a:cubicBezTo>
                    <a:lnTo>
                      <a:pt x="680" y="3222"/>
                    </a:lnTo>
                    <a:lnTo>
                      <a:pt x="2908" y="11174"/>
                    </a:lnTo>
                    <a:cubicBezTo>
                      <a:pt x="4329" y="10847"/>
                      <a:pt x="5644" y="10730"/>
                      <a:pt x="6799" y="10730"/>
                    </a:cubicBezTo>
                    <a:cubicBezTo>
                      <a:pt x="9731" y="10730"/>
                      <a:pt x="11630" y="11486"/>
                      <a:pt x="11630" y="11486"/>
                    </a:cubicBezTo>
                    <a:lnTo>
                      <a:pt x="9948" y="5672"/>
                    </a:lnTo>
                    <a:lnTo>
                      <a:pt x="8846" y="1858"/>
                    </a:lnTo>
                    <a:cubicBezTo>
                      <a:pt x="8846" y="1858"/>
                      <a:pt x="6860" y="217"/>
                      <a:pt x="3781" y="13"/>
                    </a:cubicBezTo>
                    <a:cubicBezTo>
                      <a:pt x="3648" y="5"/>
                      <a:pt x="3516" y="0"/>
                      <a:pt x="33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74"/>
              <p:cNvSpPr/>
              <p:nvPr/>
            </p:nvSpPr>
            <p:spPr>
              <a:xfrm>
                <a:off x="6655057" y="3191793"/>
                <a:ext cx="410877" cy="271277"/>
              </a:xfrm>
              <a:custGeom>
                <a:avLst/>
                <a:gdLst/>
                <a:ahLst/>
                <a:cxnLst/>
                <a:rect l="l" t="t" r="r" b="b"/>
                <a:pathLst>
                  <a:path w="6949" h="4588" extrusionOk="0">
                    <a:moveTo>
                      <a:pt x="1945" y="1"/>
                    </a:moveTo>
                    <a:cubicBezTo>
                      <a:pt x="1945" y="1"/>
                      <a:pt x="0" y="2392"/>
                      <a:pt x="2766" y="3912"/>
                    </a:cubicBezTo>
                    <a:cubicBezTo>
                      <a:pt x="3689" y="4419"/>
                      <a:pt x="4405" y="4588"/>
                      <a:pt x="4951" y="4588"/>
                    </a:cubicBezTo>
                    <a:cubicBezTo>
                      <a:pt x="6044" y="4588"/>
                      <a:pt x="6452" y="3912"/>
                      <a:pt x="6452" y="3912"/>
                    </a:cubicBezTo>
                    <a:cubicBezTo>
                      <a:pt x="6949" y="2829"/>
                      <a:pt x="6025" y="1172"/>
                      <a:pt x="5673" y="656"/>
                    </a:cubicBezTo>
                    <a:cubicBezTo>
                      <a:pt x="5323" y="141"/>
                      <a:pt x="1946" y="1"/>
                      <a:pt x="19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74"/>
              <p:cNvSpPr/>
              <p:nvPr/>
            </p:nvSpPr>
            <p:spPr>
              <a:xfrm>
                <a:off x="6651273" y="2581834"/>
                <a:ext cx="427433" cy="1055840"/>
              </a:xfrm>
              <a:custGeom>
                <a:avLst/>
                <a:gdLst/>
                <a:ahLst/>
                <a:cxnLst/>
                <a:rect l="l" t="t" r="r" b="b"/>
                <a:pathLst>
                  <a:path w="7229" h="17857" extrusionOk="0">
                    <a:moveTo>
                      <a:pt x="5997" y="0"/>
                    </a:moveTo>
                    <a:cubicBezTo>
                      <a:pt x="5208" y="0"/>
                      <a:pt x="4505" y="1089"/>
                      <a:pt x="3658" y="2727"/>
                    </a:cubicBezTo>
                    <a:cubicBezTo>
                      <a:pt x="2933" y="4132"/>
                      <a:pt x="1418" y="8556"/>
                      <a:pt x="703" y="10685"/>
                    </a:cubicBezTo>
                    <a:cubicBezTo>
                      <a:pt x="462" y="11399"/>
                      <a:pt x="313" y="11855"/>
                      <a:pt x="313" y="11855"/>
                    </a:cubicBezTo>
                    <a:cubicBezTo>
                      <a:pt x="313" y="11855"/>
                      <a:pt x="1" y="14981"/>
                      <a:pt x="375" y="15950"/>
                    </a:cubicBezTo>
                    <a:cubicBezTo>
                      <a:pt x="752" y="16920"/>
                      <a:pt x="2033" y="17857"/>
                      <a:pt x="2033" y="17857"/>
                    </a:cubicBezTo>
                    <a:cubicBezTo>
                      <a:pt x="2979" y="17213"/>
                      <a:pt x="4366" y="14714"/>
                      <a:pt x="5368" y="12108"/>
                    </a:cubicBezTo>
                    <a:cubicBezTo>
                      <a:pt x="5921" y="10666"/>
                      <a:pt x="6356" y="9192"/>
                      <a:pt x="6534" y="7980"/>
                    </a:cubicBezTo>
                    <a:cubicBezTo>
                      <a:pt x="6980" y="4941"/>
                      <a:pt x="7229" y="1332"/>
                      <a:pt x="6610" y="318"/>
                    </a:cubicBezTo>
                    <a:cubicBezTo>
                      <a:pt x="6609" y="318"/>
                      <a:pt x="6609" y="318"/>
                      <a:pt x="6608" y="317"/>
                    </a:cubicBezTo>
                    <a:cubicBezTo>
                      <a:pt x="6608" y="317"/>
                      <a:pt x="6608" y="316"/>
                      <a:pt x="6607" y="313"/>
                    </a:cubicBezTo>
                    <a:cubicBezTo>
                      <a:pt x="6533" y="194"/>
                      <a:pt x="6446" y="111"/>
                      <a:pt x="6346" y="70"/>
                    </a:cubicBezTo>
                    <a:cubicBezTo>
                      <a:pt x="6227" y="23"/>
                      <a:pt x="6111" y="0"/>
                      <a:pt x="5997" y="0"/>
                    </a:cubicBezTo>
                    <a:close/>
                  </a:path>
                </a:pathLst>
              </a:custGeom>
              <a:solidFill>
                <a:srgbClr val="8B4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74"/>
              <p:cNvSpPr/>
              <p:nvPr/>
            </p:nvSpPr>
            <p:spPr>
              <a:xfrm>
                <a:off x="6692840" y="2581893"/>
                <a:ext cx="448955" cy="841148"/>
              </a:xfrm>
              <a:custGeom>
                <a:avLst/>
                <a:gdLst/>
                <a:ahLst/>
                <a:cxnLst/>
                <a:rect l="l" t="t" r="r" b="b"/>
                <a:pathLst>
                  <a:path w="7593" h="14226" extrusionOk="0">
                    <a:moveTo>
                      <a:pt x="5294" y="0"/>
                    </a:moveTo>
                    <a:cubicBezTo>
                      <a:pt x="4505" y="0"/>
                      <a:pt x="3802" y="1090"/>
                      <a:pt x="2955" y="2727"/>
                    </a:cubicBezTo>
                    <a:cubicBezTo>
                      <a:pt x="2230" y="4132"/>
                      <a:pt x="715" y="8556"/>
                      <a:pt x="0" y="10685"/>
                    </a:cubicBezTo>
                    <a:cubicBezTo>
                      <a:pt x="0" y="10685"/>
                      <a:pt x="70" y="10682"/>
                      <a:pt x="193" y="10682"/>
                    </a:cubicBezTo>
                    <a:cubicBezTo>
                      <a:pt x="859" y="10682"/>
                      <a:pt x="3084" y="10767"/>
                      <a:pt x="4372" y="11847"/>
                    </a:cubicBezTo>
                    <a:cubicBezTo>
                      <a:pt x="4478" y="11935"/>
                      <a:pt x="4575" y="12022"/>
                      <a:pt x="4665" y="12108"/>
                    </a:cubicBezTo>
                    <a:cubicBezTo>
                      <a:pt x="4930" y="12361"/>
                      <a:pt x="5135" y="12606"/>
                      <a:pt x="5291" y="12831"/>
                    </a:cubicBezTo>
                    <a:cubicBezTo>
                      <a:pt x="5859" y="13643"/>
                      <a:pt x="5813" y="14226"/>
                      <a:pt x="5813" y="14226"/>
                    </a:cubicBezTo>
                    <a:cubicBezTo>
                      <a:pt x="5813" y="14226"/>
                      <a:pt x="7330" y="12151"/>
                      <a:pt x="7544" y="8002"/>
                    </a:cubicBezTo>
                    <a:cubicBezTo>
                      <a:pt x="7581" y="7303"/>
                      <a:pt x="7593" y="6652"/>
                      <a:pt x="7582" y="6047"/>
                    </a:cubicBezTo>
                    <a:cubicBezTo>
                      <a:pt x="7535" y="3065"/>
                      <a:pt x="6947" y="1213"/>
                      <a:pt x="5907" y="318"/>
                    </a:cubicBezTo>
                    <a:cubicBezTo>
                      <a:pt x="5906" y="318"/>
                      <a:pt x="5906" y="318"/>
                      <a:pt x="5905" y="317"/>
                    </a:cubicBezTo>
                    <a:cubicBezTo>
                      <a:pt x="5905" y="317"/>
                      <a:pt x="5905" y="316"/>
                      <a:pt x="5904" y="313"/>
                    </a:cubicBezTo>
                    <a:cubicBezTo>
                      <a:pt x="5830" y="194"/>
                      <a:pt x="5743" y="111"/>
                      <a:pt x="5643" y="70"/>
                    </a:cubicBezTo>
                    <a:cubicBezTo>
                      <a:pt x="5524" y="23"/>
                      <a:pt x="5408" y="0"/>
                      <a:pt x="52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74"/>
              <p:cNvSpPr/>
              <p:nvPr/>
            </p:nvSpPr>
            <p:spPr>
              <a:xfrm>
                <a:off x="6782595" y="2624583"/>
                <a:ext cx="157870" cy="322718"/>
              </a:xfrm>
              <a:custGeom>
                <a:avLst/>
                <a:gdLst/>
                <a:ahLst/>
                <a:cxnLst/>
                <a:rect l="l" t="t" r="r" b="b"/>
                <a:pathLst>
                  <a:path w="2670" h="5458" extrusionOk="0">
                    <a:moveTo>
                      <a:pt x="2602" y="0"/>
                    </a:moveTo>
                    <a:cubicBezTo>
                      <a:pt x="2583" y="0"/>
                      <a:pt x="2564" y="9"/>
                      <a:pt x="2552" y="26"/>
                    </a:cubicBezTo>
                    <a:cubicBezTo>
                      <a:pt x="1325" y="1784"/>
                      <a:pt x="25" y="5339"/>
                      <a:pt x="13" y="5375"/>
                    </a:cubicBezTo>
                    <a:cubicBezTo>
                      <a:pt x="0" y="5406"/>
                      <a:pt x="18" y="5442"/>
                      <a:pt x="49" y="5453"/>
                    </a:cubicBezTo>
                    <a:cubicBezTo>
                      <a:pt x="55" y="5455"/>
                      <a:pt x="63" y="5457"/>
                      <a:pt x="70" y="5457"/>
                    </a:cubicBezTo>
                    <a:cubicBezTo>
                      <a:pt x="95" y="5457"/>
                      <a:pt x="118" y="5443"/>
                      <a:pt x="126" y="5416"/>
                    </a:cubicBezTo>
                    <a:cubicBezTo>
                      <a:pt x="139" y="5381"/>
                      <a:pt x="1434" y="1840"/>
                      <a:pt x="2651" y="95"/>
                    </a:cubicBezTo>
                    <a:cubicBezTo>
                      <a:pt x="2669" y="67"/>
                      <a:pt x="2662" y="30"/>
                      <a:pt x="2635" y="10"/>
                    </a:cubicBezTo>
                    <a:cubicBezTo>
                      <a:pt x="2625" y="3"/>
                      <a:pt x="2613" y="0"/>
                      <a:pt x="26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74"/>
              <p:cNvSpPr/>
              <p:nvPr/>
            </p:nvSpPr>
            <p:spPr>
              <a:xfrm>
                <a:off x="6033923" y="2608146"/>
                <a:ext cx="785627" cy="1031065"/>
              </a:xfrm>
              <a:custGeom>
                <a:avLst/>
                <a:gdLst/>
                <a:ahLst/>
                <a:cxnLst/>
                <a:rect l="l" t="t" r="r" b="b"/>
                <a:pathLst>
                  <a:path w="13287" h="17438" extrusionOk="0">
                    <a:moveTo>
                      <a:pt x="3222" y="1"/>
                    </a:moveTo>
                    <a:cubicBezTo>
                      <a:pt x="3222" y="1"/>
                      <a:pt x="1784" y="220"/>
                      <a:pt x="1408" y="438"/>
                    </a:cubicBezTo>
                    <a:cubicBezTo>
                      <a:pt x="1032" y="657"/>
                      <a:pt x="1" y="2721"/>
                      <a:pt x="95" y="3064"/>
                    </a:cubicBezTo>
                    <a:cubicBezTo>
                      <a:pt x="189" y="3408"/>
                      <a:pt x="1127" y="4190"/>
                      <a:pt x="1784" y="4878"/>
                    </a:cubicBezTo>
                    <a:cubicBezTo>
                      <a:pt x="2441" y="5566"/>
                      <a:pt x="3534" y="8065"/>
                      <a:pt x="4378" y="9598"/>
                    </a:cubicBezTo>
                    <a:cubicBezTo>
                      <a:pt x="5222" y="11129"/>
                      <a:pt x="8410" y="16287"/>
                      <a:pt x="9501" y="16943"/>
                    </a:cubicBezTo>
                    <a:cubicBezTo>
                      <a:pt x="10196" y="17362"/>
                      <a:pt x="11212" y="17438"/>
                      <a:pt x="11858" y="17438"/>
                    </a:cubicBezTo>
                    <a:cubicBezTo>
                      <a:pt x="12226" y="17438"/>
                      <a:pt x="12474" y="17413"/>
                      <a:pt x="12474" y="17413"/>
                    </a:cubicBezTo>
                    <a:cubicBezTo>
                      <a:pt x="12474" y="17413"/>
                      <a:pt x="13287" y="16037"/>
                      <a:pt x="12381" y="13880"/>
                    </a:cubicBezTo>
                    <a:cubicBezTo>
                      <a:pt x="11475" y="11723"/>
                      <a:pt x="7816" y="8941"/>
                      <a:pt x="6723" y="7847"/>
                    </a:cubicBezTo>
                    <a:cubicBezTo>
                      <a:pt x="5629" y="6754"/>
                      <a:pt x="4847" y="5065"/>
                      <a:pt x="4629" y="4408"/>
                    </a:cubicBezTo>
                    <a:cubicBezTo>
                      <a:pt x="4410" y="3752"/>
                      <a:pt x="3222" y="1"/>
                      <a:pt x="3222" y="1"/>
                    </a:cubicBezTo>
                    <a:close/>
                  </a:path>
                </a:pathLst>
              </a:custGeom>
              <a:solidFill>
                <a:srgbClr val="8B4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74"/>
              <p:cNvSpPr/>
              <p:nvPr/>
            </p:nvSpPr>
            <p:spPr>
              <a:xfrm>
                <a:off x="6679654" y="3304195"/>
                <a:ext cx="80177" cy="105188"/>
              </a:xfrm>
              <a:custGeom>
                <a:avLst/>
                <a:gdLst/>
                <a:ahLst/>
                <a:cxnLst/>
                <a:rect l="l" t="t" r="r" b="b"/>
                <a:pathLst>
                  <a:path w="1356" h="1779" extrusionOk="0">
                    <a:moveTo>
                      <a:pt x="68" y="1"/>
                    </a:moveTo>
                    <a:cubicBezTo>
                      <a:pt x="53" y="1"/>
                      <a:pt x="38" y="6"/>
                      <a:pt x="27" y="17"/>
                    </a:cubicBezTo>
                    <a:cubicBezTo>
                      <a:pt x="2" y="41"/>
                      <a:pt x="1" y="78"/>
                      <a:pt x="24" y="103"/>
                    </a:cubicBezTo>
                    <a:cubicBezTo>
                      <a:pt x="32" y="111"/>
                      <a:pt x="754" y="874"/>
                      <a:pt x="1233" y="1747"/>
                    </a:cubicBezTo>
                    <a:cubicBezTo>
                      <a:pt x="1245" y="1767"/>
                      <a:pt x="1267" y="1778"/>
                      <a:pt x="1287" y="1778"/>
                    </a:cubicBezTo>
                    <a:cubicBezTo>
                      <a:pt x="1297" y="1778"/>
                      <a:pt x="1308" y="1775"/>
                      <a:pt x="1316" y="1772"/>
                    </a:cubicBezTo>
                    <a:cubicBezTo>
                      <a:pt x="1345" y="1756"/>
                      <a:pt x="1356" y="1719"/>
                      <a:pt x="1340" y="1689"/>
                    </a:cubicBezTo>
                    <a:cubicBezTo>
                      <a:pt x="853" y="804"/>
                      <a:pt x="120" y="28"/>
                      <a:pt x="111" y="20"/>
                    </a:cubicBezTo>
                    <a:cubicBezTo>
                      <a:pt x="100" y="7"/>
                      <a:pt x="84" y="1"/>
                      <a:pt x="68" y="1"/>
                    </a:cubicBezTo>
                    <a:close/>
                  </a:path>
                </a:pathLst>
              </a:custGeom>
              <a:solidFill>
                <a:srgbClr val="723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74"/>
              <p:cNvSpPr/>
              <p:nvPr/>
            </p:nvSpPr>
            <p:spPr>
              <a:xfrm>
                <a:off x="6764621" y="3428599"/>
                <a:ext cx="15432" cy="27849"/>
              </a:xfrm>
              <a:custGeom>
                <a:avLst/>
                <a:gdLst/>
                <a:ahLst/>
                <a:cxnLst/>
                <a:rect l="l" t="t" r="r" b="b"/>
                <a:pathLst>
                  <a:path w="261" h="471" extrusionOk="0">
                    <a:moveTo>
                      <a:pt x="68" y="1"/>
                    </a:moveTo>
                    <a:cubicBezTo>
                      <a:pt x="60" y="1"/>
                      <a:pt x="52" y="2"/>
                      <a:pt x="45" y="5"/>
                    </a:cubicBezTo>
                    <a:cubicBezTo>
                      <a:pt x="14" y="19"/>
                      <a:pt x="0" y="53"/>
                      <a:pt x="13" y="84"/>
                    </a:cubicBezTo>
                    <a:cubicBezTo>
                      <a:pt x="62" y="203"/>
                      <a:pt x="104" y="319"/>
                      <a:pt x="136" y="427"/>
                    </a:cubicBezTo>
                    <a:cubicBezTo>
                      <a:pt x="143" y="454"/>
                      <a:pt x="168" y="471"/>
                      <a:pt x="194" y="471"/>
                    </a:cubicBezTo>
                    <a:cubicBezTo>
                      <a:pt x="200" y="471"/>
                      <a:pt x="205" y="471"/>
                      <a:pt x="210" y="469"/>
                    </a:cubicBezTo>
                    <a:cubicBezTo>
                      <a:pt x="243" y="459"/>
                      <a:pt x="261" y="425"/>
                      <a:pt x="252" y="393"/>
                    </a:cubicBezTo>
                    <a:cubicBezTo>
                      <a:pt x="218" y="279"/>
                      <a:pt x="176" y="160"/>
                      <a:pt x="124" y="37"/>
                    </a:cubicBezTo>
                    <a:cubicBezTo>
                      <a:pt x="114" y="14"/>
                      <a:pt x="92" y="1"/>
                      <a:pt x="68" y="1"/>
                    </a:cubicBezTo>
                    <a:close/>
                  </a:path>
                </a:pathLst>
              </a:custGeom>
              <a:solidFill>
                <a:srgbClr val="723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74"/>
              <p:cNvSpPr/>
              <p:nvPr/>
            </p:nvSpPr>
            <p:spPr>
              <a:xfrm>
                <a:off x="5954515" y="2524125"/>
                <a:ext cx="269858" cy="124877"/>
              </a:xfrm>
              <a:custGeom>
                <a:avLst/>
                <a:gdLst/>
                <a:ahLst/>
                <a:cxnLst/>
                <a:rect l="l" t="t" r="r" b="b"/>
                <a:pathLst>
                  <a:path w="4564" h="2112" extrusionOk="0">
                    <a:moveTo>
                      <a:pt x="2126" y="1"/>
                    </a:moveTo>
                    <a:cubicBezTo>
                      <a:pt x="1781" y="1"/>
                      <a:pt x="484" y="688"/>
                      <a:pt x="359" y="876"/>
                    </a:cubicBezTo>
                    <a:cubicBezTo>
                      <a:pt x="234" y="1063"/>
                      <a:pt x="1" y="1985"/>
                      <a:pt x="78" y="2064"/>
                    </a:cubicBezTo>
                    <a:cubicBezTo>
                      <a:pt x="101" y="2087"/>
                      <a:pt x="172" y="2112"/>
                      <a:pt x="268" y="2112"/>
                    </a:cubicBezTo>
                    <a:cubicBezTo>
                      <a:pt x="495" y="2112"/>
                      <a:pt x="868" y="1975"/>
                      <a:pt x="1109" y="1361"/>
                    </a:cubicBezTo>
                    <a:cubicBezTo>
                      <a:pt x="1109" y="1361"/>
                      <a:pt x="1454" y="1330"/>
                      <a:pt x="1735" y="1127"/>
                    </a:cubicBezTo>
                    <a:lnTo>
                      <a:pt x="2939" y="1986"/>
                    </a:lnTo>
                    <a:lnTo>
                      <a:pt x="4563" y="1423"/>
                    </a:lnTo>
                    <a:cubicBezTo>
                      <a:pt x="4563" y="1423"/>
                      <a:pt x="2469" y="1"/>
                      <a:pt x="2126" y="1"/>
                    </a:cubicBezTo>
                    <a:close/>
                  </a:path>
                </a:pathLst>
              </a:custGeom>
              <a:solidFill>
                <a:srgbClr val="8B4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74"/>
              <p:cNvSpPr/>
              <p:nvPr/>
            </p:nvSpPr>
            <p:spPr>
              <a:xfrm>
                <a:off x="5947124" y="2618375"/>
                <a:ext cx="264359" cy="126651"/>
              </a:xfrm>
              <a:custGeom>
                <a:avLst/>
                <a:gdLst/>
                <a:ahLst/>
                <a:cxnLst/>
                <a:rect l="l" t="t" r="r" b="b"/>
                <a:pathLst>
                  <a:path w="4471" h="2142" extrusionOk="0">
                    <a:moveTo>
                      <a:pt x="3611" y="0"/>
                    </a:moveTo>
                    <a:cubicBezTo>
                      <a:pt x="3611" y="0"/>
                      <a:pt x="1422" y="578"/>
                      <a:pt x="1016" y="766"/>
                    </a:cubicBezTo>
                    <a:cubicBezTo>
                      <a:pt x="611" y="953"/>
                      <a:pt x="126" y="1422"/>
                      <a:pt x="126" y="1422"/>
                    </a:cubicBezTo>
                    <a:cubicBezTo>
                      <a:pt x="126" y="1422"/>
                      <a:pt x="0" y="2141"/>
                      <a:pt x="407" y="2141"/>
                    </a:cubicBezTo>
                    <a:cubicBezTo>
                      <a:pt x="813" y="2141"/>
                      <a:pt x="1549" y="1875"/>
                      <a:pt x="1782" y="1844"/>
                    </a:cubicBezTo>
                    <a:cubicBezTo>
                      <a:pt x="2017" y="1813"/>
                      <a:pt x="3658" y="1313"/>
                      <a:pt x="3751" y="1234"/>
                    </a:cubicBezTo>
                    <a:cubicBezTo>
                      <a:pt x="3844" y="1157"/>
                      <a:pt x="4470" y="828"/>
                      <a:pt x="4127" y="188"/>
                    </a:cubicBezTo>
                    <a:lnTo>
                      <a:pt x="3611" y="0"/>
                    </a:lnTo>
                    <a:close/>
                  </a:path>
                </a:pathLst>
              </a:custGeom>
              <a:solidFill>
                <a:srgbClr val="8B4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74"/>
              <p:cNvSpPr/>
              <p:nvPr/>
            </p:nvSpPr>
            <p:spPr>
              <a:xfrm>
                <a:off x="5984138" y="2698788"/>
                <a:ext cx="198728" cy="98566"/>
              </a:xfrm>
              <a:custGeom>
                <a:avLst/>
                <a:gdLst/>
                <a:ahLst/>
                <a:cxnLst/>
                <a:rect l="l" t="t" r="r" b="b"/>
                <a:pathLst>
                  <a:path w="3361" h="1667" extrusionOk="0">
                    <a:moveTo>
                      <a:pt x="2954" y="0"/>
                    </a:moveTo>
                    <a:cubicBezTo>
                      <a:pt x="2954" y="0"/>
                      <a:pt x="1547" y="313"/>
                      <a:pt x="1031" y="501"/>
                    </a:cubicBezTo>
                    <a:cubicBezTo>
                      <a:pt x="516" y="688"/>
                      <a:pt x="31" y="798"/>
                      <a:pt x="16" y="1000"/>
                    </a:cubicBezTo>
                    <a:cubicBezTo>
                      <a:pt x="0" y="1204"/>
                      <a:pt x="141" y="1516"/>
                      <a:pt x="532" y="1643"/>
                    </a:cubicBezTo>
                    <a:cubicBezTo>
                      <a:pt x="583" y="1659"/>
                      <a:pt x="671" y="1666"/>
                      <a:pt x="783" y="1666"/>
                    </a:cubicBezTo>
                    <a:cubicBezTo>
                      <a:pt x="1499" y="1666"/>
                      <a:pt x="3241" y="1375"/>
                      <a:pt x="3355" y="1375"/>
                    </a:cubicBezTo>
                    <a:cubicBezTo>
                      <a:pt x="3358" y="1375"/>
                      <a:pt x="3359" y="1375"/>
                      <a:pt x="3360" y="1376"/>
                    </a:cubicBezTo>
                    <a:lnTo>
                      <a:pt x="2954" y="0"/>
                    </a:lnTo>
                    <a:close/>
                  </a:path>
                </a:pathLst>
              </a:custGeom>
              <a:solidFill>
                <a:srgbClr val="8B4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74"/>
              <p:cNvSpPr/>
              <p:nvPr/>
            </p:nvSpPr>
            <p:spPr>
              <a:xfrm>
                <a:off x="6051425" y="2697369"/>
                <a:ext cx="98388" cy="33525"/>
              </a:xfrm>
              <a:custGeom>
                <a:avLst/>
                <a:gdLst/>
                <a:ahLst/>
                <a:cxnLst/>
                <a:rect l="l" t="t" r="r" b="b"/>
                <a:pathLst>
                  <a:path w="1664" h="567" extrusionOk="0">
                    <a:moveTo>
                      <a:pt x="1596" y="0"/>
                    </a:moveTo>
                    <a:cubicBezTo>
                      <a:pt x="1590" y="0"/>
                      <a:pt x="1585" y="1"/>
                      <a:pt x="1579" y="3"/>
                    </a:cubicBezTo>
                    <a:lnTo>
                      <a:pt x="1" y="449"/>
                    </a:lnTo>
                    <a:lnTo>
                      <a:pt x="35" y="566"/>
                    </a:lnTo>
                    <a:lnTo>
                      <a:pt x="1613" y="118"/>
                    </a:lnTo>
                    <a:cubicBezTo>
                      <a:pt x="1645" y="110"/>
                      <a:pt x="1664" y="76"/>
                      <a:pt x="1654" y="44"/>
                    </a:cubicBezTo>
                    <a:cubicBezTo>
                      <a:pt x="1647" y="17"/>
                      <a:pt x="1623" y="0"/>
                      <a:pt x="1596" y="0"/>
                    </a:cubicBezTo>
                    <a:close/>
                  </a:path>
                </a:pathLst>
              </a:custGeom>
              <a:solidFill>
                <a:srgbClr val="723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74"/>
              <p:cNvSpPr/>
              <p:nvPr/>
            </p:nvSpPr>
            <p:spPr>
              <a:xfrm>
                <a:off x="6049059" y="2787716"/>
                <a:ext cx="53156" cy="12180"/>
              </a:xfrm>
              <a:custGeom>
                <a:avLst/>
                <a:gdLst/>
                <a:ahLst/>
                <a:cxnLst/>
                <a:rect l="l" t="t" r="r" b="b"/>
                <a:pathLst>
                  <a:path w="899" h="206" extrusionOk="0">
                    <a:moveTo>
                      <a:pt x="833" y="1"/>
                    </a:moveTo>
                    <a:cubicBezTo>
                      <a:pt x="831" y="1"/>
                      <a:pt x="829" y="1"/>
                      <a:pt x="827" y="1"/>
                    </a:cubicBezTo>
                    <a:cubicBezTo>
                      <a:pt x="417" y="49"/>
                      <a:pt x="59" y="85"/>
                      <a:pt x="59" y="85"/>
                    </a:cubicBezTo>
                    <a:cubicBezTo>
                      <a:pt x="25" y="88"/>
                      <a:pt x="0" y="117"/>
                      <a:pt x="5" y="151"/>
                    </a:cubicBezTo>
                    <a:cubicBezTo>
                      <a:pt x="9" y="182"/>
                      <a:pt x="35" y="206"/>
                      <a:pt x="66" y="206"/>
                    </a:cubicBezTo>
                    <a:lnTo>
                      <a:pt x="71" y="206"/>
                    </a:lnTo>
                    <a:cubicBezTo>
                      <a:pt x="71" y="206"/>
                      <a:pt x="430" y="170"/>
                      <a:pt x="841" y="121"/>
                    </a:cubicBezTo>
                    <a:cubicBezTo>
                      <a:pt x="874" y="117"/>
                      <a:pt x="898" y="88"/>
                      <a:pt x="894" y="54"/>
                    </a:cubicBezTo>
                    <a:cubicBezTo>
                      <a:pt x="890" y="23"/>
                      <a:pt x="862" y="1"/>
                      <a:pt x="833" y="1"/>
                    </a:cubicBezTo>
                    <a:close/>
                  </a:path>
                </a:pathLst>
              </a:custGeom>
              <a:solidFill>
                <a:srgbClr val="723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74"/>
              <p:cNvSpPr/>
              <p:nvPr/>
            </p:nvSpPr>
            <p:spPr>
              <a:xfrm>
                <a:off x="6126990" y="2779675"/>
                <a:ext cx="32993" cy="11116"/>
              </a:xfrm>
              <a:custGeom>
                <a:avLst/>
                <a:gdLst/>
                <a:ahLst/>
                <a:cxnLst/>
                <a:rect l="l" t="t" r="r" b="b"/>
                <a:pathLst>
                  <a:path w="558" h="188" extrusionOk="0">
                    <a:moveTo>
                      <a:pt x="490" y="1"/>
                    </a:moveTo>
                    <a:cubicBezTo>
                      <a:pt x="487" y="1"/>
                      <a:pt x="483" y="1"/>
                      <a:pt x="480" y="2"/>
                    </a:cubicBezTo>
                    <a:cubicBezTo>
                      <a:pt x="375" y="19"/>
                      <a:pt x="233" y="42"/>
                      <a:pt x="57" y="66"/>
                    </a:cubicBezTo>
                    <a:cubicBezTo>
                      <a:pt x="25" y="71"/>
                      <a:pt x="1" y="101"/>
                      <a:pt x="5" y="135"/>
                    </a:cubicBezTo>
                    <a:cubicBezTo>
                      <a:pt x="9" y="166"/>
                      <a:pt x="35" y="188"/>
                      <a:pt x="65" y="188"/>
                    </a:cubicBezTo>
                    <a:lnTo>
                      <a:pt x="73" y="188"/>
                    </a:lnTo>
                    <a:cubicBezTo>
                      <a:pt x="251" y="163"/>
                      <a:pt x="396" y="141"/>
                      <a:pt x="502" y="121"/>
                    </a:cubicBezTo>
                    <a:cubicBezTo>
                      <a:pt x="535" y="115"/>
                      <a:pt x="557" y="83"/>
                      <a:pt x="551" y="50"/>
                    </a:cubicBezTo>
                    <a:cubicBezTo>
                      <a:pt x="545" y="20"/>
                      <a:pt x="519" y="1"/>
                      <a:pt x="490" y="1"/>
                    </a:cubicBezTo>
                    <a:close/>
                  </a:path>
                </a:pathLst>
              </a:custGeom>
              <a:solidFill>
                <a:srgbClr val="723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74"/>
              <p:cNvSpPr/>
              <p:nvPr/>
            </p:nvSpPr>
            <p:spPr>
              <a:xfrm>
                <a:off x="5558065" y="2634930"/>
                <a:ext cx="115535" cy="86267"/>
              </a:xfrm>
              <a:custGeom>
                <a:avLst/>
                <a:gdLst/>
                <a:ahLst/>
                <a:cxnLst/>
                <a:rect l="l" t="t" r="r" b="b"/>
                <a:pathLst>
                  <a:path w="1954" h="1459" extrusionOk="0">
                    <a:moveTo>
                      <a:pt x="111" y="1"/>
                    </a:moveTo>
                    <a:cubicBezTo>
                      <a:pt x="111" y="1"/>
                      <a:pt x="31" y="80"/>
                      <a:pt x="16" y="314"/>
                    </a:cubicBezTo>
                    <a:cubicBezTo>
                      <a:pt x="0" y="548"/>
                      <a:pt x="188" y="830"/>
                      <a:pt x="188" y="830"/>
                    </a:cubicBezTo>
                    <a:cubicBezTo>
                      <a:pt x="368" y="935"/>
                      <a:pt x="1400" y="1458"/>
                      <a:pt x="1674" y="1458"/>
                    </a:cubicBezTo>
                    <a:cubicBezTo>
                      <a:pt x="1686" y="1458"/>
                      <a:pt x="1696" y="1458"/>
                      <a:pt x="1704" y="1456"/>
                    </a:cubicBezTo>
                    <a:cubicBezTo>
                      <a:pt x="1923" y="1407"/>
                      <a:pt x="1954" y="1220"/>
                      <a:pt x="1876" y="1017"/>
                    </a:cubicBezTo>
                    <a:cubicBezTo>
                      <a:pt x="1798" y="813"/>
                      <a:pt x="111" y="1"/>
                      <a:pt x="111" y="1"/>
                    </a:cubicBezTo>
                    <a:close/>
                  </a:path>
                </a:pathLst>
              </a:custGeom>
              <a:solidFill>
                <a:srgbClr val="8B4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74"/>
              <p:cNvSpPr/>
              <p:nvPr/>
            </p:nvSpPr>
            <p:spPr>
              <a:xfrm>
                <a:off x="5520105" y="2493557"/>
                <a:ext cx="162068" cy="136407"/>
              </a:xfrm>
              <a:custGeom>
                <a:avLst/>
                <a:gdLst/>
                <a:ahLst/>
                <a:cxnLst/>
                <a:rect l="l" t="t" r="r" b="b"/>
                <a:pathLst>
                  <a:path w="2741" h="2307" extrusionOk="0">
                    <a:moveTo>
                      <a:pt x="283" y="1"/>
                    </a:moveTo>
                    <a:cubicBezTo>
                      <a:pt x="78" y="1"/>
                      <a:pt x="32" y="203"/>
                      <a:pt x="16" y="486"/>
                    </a:cubicBezTo>
                    <a:cubicBezTo>
                      <a:pt x="1" y="767"/>
                      <a:pt x="361" y="1142"/>
                      <a:pt x="361" y="1142"/>
                    </a:cubicBezTo>
                    <a:cubicBezTo>
                      <a:pt x="361" y="1142"/>
                      <a:pt x="1659" y="2033"/>
                      <a:pt x="2222" y="2266"/>
                    </a:cubicBezTo>
                    <a:cubicBezTo>
                      <a:pt x="2289" y="2294"/>
                      <a:pt x="2344" y="2306"/>
                      <a:pt x="2391" y="2306"/>
                    </a:cubicBezTo>
                    <a:cubicBezTo>
                      <a:pt x="2740" y="2306"/>
                      <a:pt x="2580" y="1617"/>
                      <a:pt x="2456" y="1438"/>
                    </a:cubicBezTo>
                    <a:cubicBezTo>
                      <a:pt x="2315" y="1235"/>
                      <a:pt x="486" y="1"/>
                      <a:pt x="283" y="1"/>
                    </a:cubicBezTo>
                    <a:close/>
                  </a:path>
                </a:pathLst>
              </a:custGeom>
              <a:solidFill>
                <a:srgbClr val="8B4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74"/>
              <p:cNvSpPr/>
              <p:nvPr/>
            </p:nvSpPr>
            <p:spPr>
              <a:xfrm>
                <a:off x="5530393" y="2553334"/>
                <a:ext cx="149770" cy="132859"/>
              </a:xfrm>
              <a:custGeom>
                <a:avLst/>
                <a:gdLst/>
                <a:ahLst/>
                <a:cxnLst/>
                <a:rect l="l" t="t" r="r" b="b"/>
                <a:pathLst>
                  <a:path w="2533" h="2247" extrusionOk="0">
                    <a:moveTo>
                      <a:pt x="162" y="0"/>
                    </a:moveTo>
                    <a:cubicBezTo>
                      <a:pt x="153" y="0"/>
                      <a:pt x="146" y="2"/>
                      <a:pt x="141" y="5"/>
                    </a:cubicBezTo>
                    <a:cubicBezTo>
                      <a:pt x="1" y="98"/>
                      <a:pt x="78" y="537"/>
                      <a:pt x="203" y="897"/>
                    </a:cubicBezTo>
                    <a:cubicBezTo>
                      <a:pt x="328" y="1255"/>
                      <a:pt x="579" y="1381"/>
                      <a:pt x="579" y="1381"/>
                    </a:cubicBezTo>
                    <a:cubicBezTo>
                      <a:pt x="579" y="1381"/>
                      <a:pt x="1797" y="2163"/>
                      <a:pt x="2173" y="2241"/>
                    </a:cubicBezTo>
                    <a:cubicBezTo>
                      <a:pt x="2191" y="2245"/>
                      <a:pt x="2208" y="2246"/>
                      <a:pt x="2223" y="2246"/>
                    </a:cubicBezTo>
                    <a:cubicBezTo>
                      <a:pt x="2533" y="2246"/>
                      <a:pt x="2370" y="1530"/>
                      <a:pt x="2251" y="1381"/>
                    </a:cubicBezTo>
                    <a:cubicBezTo>
                      <a:pt x="2131" y="1230"/>
                      <a:pt x="407" y="0"/>
                      <a:pt x="162" y="0"/>
                    </a:cubicBezTo>
                    <a:close/>
                  </a:path>
                </a:pathLst>
              </a:custGeom>
              <a:solidFill>
                <a:srgbClr val="8B4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74"/>
              <p:cNvSpPr/>
              <p:nvPr/>
            </p:nvSpPr>
            <p:spPr>
              <a:xfrm>
                <a:off x="5515552" y="2451221"/>
                <a:ext cx="140014" cy="105483"/>
              </a:xfrm>
              <a:custGeom>
                <a:avLst/>
                <a:gdLst/>
                <a:ahLst/>
                <a:cxnLst/>
                <a:rect l="l" t="t" r="r" b="b"/>
                <a:pathLst>
                  <a:path w="2368" h="1784" extrusionOk="0">
                    <a:moveTo>
                      <a:pt x="346" y="1"/>
                    </a:moveTo>
                    <a:cubicBezTo>
                      <a:pt x="321" y="1"/>
                      <a:pt x="299" y="5"/>
                      <a:pt x="282" y="13"/>
                    </a:cubicBezTo>
                    <a:cubicBezTo>
                      <a:pt x="0" y="154"/>
                      <a:pt x="251" y="857"/>
                      <a:pt x="251" y="857"/>
                    </a:cubicBezTo>
                    <a:cubicBezTo>
                      <a:pt x="251" y="857"/>
                      <a:pt x="1689" y="1624"/>
                      <a:pt x="2031" y="1763"/>
                    </a:cubicBezTo>
                    <a:cubicBezTo>
                      <a:pt x="2066" y="1777"/>
                      <a:pt x="2097" y="1784"/>
                      <a:pt x="2124" y="1784"/>
                    </a:cubicBezTo>
                    <a:cubicBezTo>
                      <a:pt x="2368" y="1784"/>
                      <a:pt x="2327" y="1262"/>
                      <a:pt x="2172" y="1107"/>
                    </a:cubicBezTo>
                    <a:cubicBezTo>
                      <a:pt x="2011" y="945"/>
                      <a:pt x="736" y="1"/>
                      <a:pt x="346" y="1"/>
                    </a:cubicBezTo>
                    <a:close/>
                  </a:path>
                </a:pathLst>
              </a:custGeom>
              <a:solidFill>
                <a:srgbClr val="8B4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74"/>
              <p:cNvSpPr/>
              <p:nvPr/>
            </p:nvSpPr>
            <p:spPr>
              <a:xfrm>
                <a:off x="5561731" y="2570836"/>
                <a:ext cx="70598" cy="44878"/>
              </a:xfrm>
              <a:custGeom>
                <a:avLst/>
                <a:gdLst/>
                <a:ahLst/>
                <a:cxnLst/>
                <a:rect l="l" t="t" r="r" b="b"/>
                <a:pathLst>
                  <a:path w="1194" h="759" extrusionOk="0">
                    <a:moveTo>
                      <a:pt x="53" y="0"/>
                    </a:moveTo>
                    <a:cubicBezTo>
                      <a:pt x="37" y="0"/>
                      <a:pt x="22" y="9"/>
                      <a:pt x="14" y="23"/>
                    </a:cubicBezTo>
                    <a:cubicBezTo>
                      <a:pt x="0" y="43"/>
                      <a:pt x="7" y="71"/>
                      <a:pt x="29" y="85"/>
                    </a:cubicBezTo>
                    <a:lnTo>
                      <a:pt x="1119" y="753"/>
                    </a:lnTo>
                    <a:cubicBezTo>
                      <a:pt x="1125" y="757"/>
                      <a:pt x="1135" y="759"/>
                      <a:pt x="1142" y="759"/>
                    </a:cubicBezTo>
                    <a:cubicBezTo>
                      <a:pt x="1157" y="759"/>
                      <a:pt x="1172" y="752"/>
                      <a:pt x="1181" y="737"/>
                    </a:cubicBezTo>
                    <a:cubicBezTo>
                      <a:pt x="1194" y="716"/>
                      <a:pt x="1187" y="689"/>
                      <a:pt x="1166" y="675"/>
                    </a:cubicBezTo>
                    <a:lnTo>
                      <a:pt x="76" y="7"/>
                    </a:lnTo>
                    <a:cubicBezTo>
                      <a:pt x="69" y="3"/>
                      <a:pt x="61" y="0"/>
                      <a:pt x="53" y="0"/>
                    </a:cubicBezTo>
                    <a:close/>
                  </a:path>
                </a:pathLst>
              </a:custGeom>
              <a:solidFill>
                <a:srgbClr val="723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74"/>
              <p:cNvSpPr/>
              <p:nvPr/>
            </p:nvSpPr>
            <p:spPr>
              <a:xfrm>
                <a:off x="5598390" y="2651250"/>
                <a:ext cx="33939" cy="22114"/>
              </a:xfrm>
              <a:custGeom>
                <a:avLst/>
                <a:gdLst/>
                <a:ahLst/>
                <a:cxnLst/>
                <a:rect l="l" t="t" r="r" b="b"/>
                <a:pathLst>
                  <a:path w="574" h="374" extrusionOk="0">
                    <a:moveTo>
                      <a:pt x="52" y="0"/>
                    </a:moveTo>
                    <a:cubicBezTo>
                      <a:pt x="37" y="0"/>
                      <a:pt x="22" y="8"/>
                      <a:pt x="14" y="22"/>
                    </a:cubicBezTo>
                    <a:cubicBezTo>
                      <a:pt x="1" y="43"/>
                      <a:pt x="8" y="71"/>
                      <a:pt x="30" y="85"/>
                    </a:cubicBezTo>
                    <a:lnTo>
                      <a:pt x="499" y="366"/>
                    </a:lnTo>
                    <a:cubicBezTo>
                      <a:pt x="506" y="370"/>
                      <a:pt x="515" y="373"/>
                      <a:pt x="522" y="373"/>
                    </a:cubicBezTo>
                    <a:cubicBezTo>
                      <a:pt x="537" y="373"/>
                      <a:pt x="553" y="365"/>
                      <a:pt x="561" y="350"/>
                    </a:cubicBezTo>
                    <a:cubicBezTo>
                      <a:pt x="574" y="330"/>
                      <a:pt x="567" y="302"/>
                      <a:pt x="546" y="288"/>
                    </a:cubicBezTo>
                    <a:lnTo>
                      <a:pt x="76" y="7"/>
                    </a:lnTo>
                    <a:cubicBezTo>
                      <a:pt x="69" y="2"/>
                      <a:pt x="60" y="0"/>
                      <a:pt x="52" y="0"/>
                    </a:cubicBezTo>
                    <a:close/>
                  </a:path>
                </a:pathLst>
              </a:custGeom>
              <a:solidFill>
                <a:srgbClr val="723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24" name="Google Shape;2924;p74"/>
            <p:cNvSpPr/>
            <p:nvPr/>
          </p:nvSpPr>
          <p:spPr>
            <a:xfrm rot="-2492361" flipH="1">
              <a:off x="6561150" y="2041050"/>
              <a:ext cx="64009" cy="64008"/>
            </a:xfrm>
            <a:custGeom>
              <a:avLst/>
              <a:gdLst/>
              <a:ahLst/>
              <a:cxnLst/>
              <a:rect l="l" t="t" r="r" b="b"/>
              <a:pathLst>
                <a:path w="654" h="1409" extrusionOk="0">
                  <a:moveTo>
                    <a:pt x="271" y="0"/>
                  </a:moveTo>
                  <a:cubicBezTo>
                    <a:pt x="267" y="0"/>
                    <a:pt x="263" y="0"/>
                    <a:pt x="259" y="1"/>
                  </a:cubicBezTo>
                  <a:cubicBezTo>
                    <a:pt x="100" y="16"/>
                    <a:pt x="1" y="343"/>
                    <a:pt x="38" y="732"/>
                  </a:cubicBezTo>
                  <a:cubicBezTo>
                    <a:pt x="74" y="1112"/>
                    <a:pt x="228" y="1409"/>
                    <a:pt x="383" y="1409"/>
                  </a:cubicBezTo>
                  <a:cubicBezTo>
                    <a:pt x="387" y="1409"/>
                    <a:pt x="391" y="1409"/>
                    <a:pt x="395" y="1408"/>
                  </a:cubicBezTo>
                  <a:cubicBezTo>
                    <a:pt x="554" y="1393"/>
                    <a:pt x="653" y="1066"/>
                    <a:pt x="616" y="677"/>
                  </a:cubicBezTo>
                  <a:cubicBezTo>
                    <a:pt x="581" y="298"/>
                    <a:pt x="427" y="0"/>
                    <a:pt x="2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25" name="Google Shape;2925;p74"/>
          <p:cNvSpPr/>
          <p:nvPr/>
        </p:nvSpPr>
        <p:spPr>
          <a:xfrm>
            <a:off x="4512525" y="4091850"/>
            <a:ext cx="3908400" cy="5244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 name="Google Shape;594;p40">
            <a:extLst>
              <a:ext uri="{FF2B5EF4-FFF2-40B4-BE49-F238E27FC236}">
                <a16:creationId xmlns:a16="http://schemas.microsoft.com/office/drawing/2014/main" id="{7E62E22C-2173-0857-0965-BEEBA68DEFCF}"/>
              </a:ext>
            </a:extLst>
          </p:cNvPr>
          <p:cNvGrpSpPr/>
          <p:nvPr/>
        </p:nvGrpSpPr>
        <p:grpSpPr>
          <a:xfrm rot="721768">
            <a:off x="332003" y="387597"/>
            <a:ext cx="1276670" cy="558425"/>
            <a:chOff x="1566515" y="-3234135"/>
            <a:chExt cx="7176163" cy="3138910"/>
          </a:xfrm>
        </p:grpSpPr>
        <p:sp>
          <p:nvSpPr>
            <p:cNvPr id="46" name="Google Shape;595;p40">
              <a:extLst>
                <a:ext uri="{FF2B5EF4-FFF2-40B4-BE49-F238E27FC236}">
                  <a16:creationId xmlns:a16="http://schemas.microsoft.com/office/drawing/2014/main" id="{90B5454A-51BF-3D35-6B60-BD733A96E0C2}"/>
                </a:ext>
              </a:extLst>
            </p:cNvPr>
            <p:cNvSpPr/>
            <p:nvPr/>
          </p:nvSpPr>
          <p:spPr>
            <a:xfrm>
              <a:off x="1566515" y="-3234135"/>
              <a:ext cx="5738896" cy="1518198"/>
            </a:xfrm>
            <a:custGeom>
              <a:avLst/>
              <a:gdLst/>
              <a:ahLst/>
              <a:cxnLst/>
              <a:rect l="l" t="t" r="r" b="b"/>
              <a:pathLst>
                <a:path w="27655" h="7316" extrusionOk="0">
                  <a:moveTo>
                    <a:pt x="1" y="1"/>
                  </a:moveTo>
                  <a:lnTo>
                    <a:pt x="26392" y="7316"/>
                  </a:lnTo>
                  <a:lnTo>
                    <a:pt x="27654" y="4966"/>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96;p40">
              <a:extLst>
                <a:ext uri="{FF2B5EF4-FFF2-40B4-BE49-F238E27FC236}">
                  <a16:creationId xmlns:a16="http://schemas.microsoft.com/office/drawing/2014/main" id="{53AE5AB4-DDC6-FC98-828E-81681DEFBE81}"/>
                </a:ext>
              </a:extLst>
            </p:cNvPr>
            <p:cNvSpPr/>
            <p:nvPr/>
          </p:nvSpPr>
          <p:spPr>
            <a:xfrm>
              <a:off x="1566515" y="-3234135"/>
              <a:ext cx="5490498" cy="2735496"/>
            </a:xfrm>
            <a:custGeom>
              <a:avLst/>
              <a:gdLst/>
              <a:ahLst/>
              <a:cxnLst/>
              <a:rect l="l" t="t" r="r" b="b"/>
              <a:pathLst>
                <a:path w="26458" h="13182" extrusionOk="0">
                  <a:moveTo>
                    <a:pt x="1" y="1"/>
                  </a:moveTo>
                  <a:lnTo>
                    <a:pt x="24200" y="13181"/>
                  </a:lnTo>
                  <a:lnTo>
                    <a:pt x="26458" y="11573"/>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97;p40">
              <a:extLst>
                <a:ext uri="{FF2B5EF4-FFF2-40B4-BE49-F238E27FC236}">
                  <a16:creationId xmlns:a16="http://schemas.microsoft.com/office/drawing/2014/main" id="{ED4C74D8-140C-5040-4B74-5E8C18FA4EA3}"/>
                </a:ext>
              </a:extLst>
            </p:cNvPr>
            <p:cNvSpPr/>
            <p:nvPr/>
          </p:nvSpPr>
          <p:spPr>
            <a:xfrm>
              <a:off x="1566515" y="-3234135"/>
              <a:ext cx="7176163" cy="3138910"/>
            </a:xfrm>
            <a:custGeom>
              <a:avLst/>
              <a:gdLst/>
              <a:ahLst/>
              <a:cxnLst/>
              <a:rect l="l" t="t" r="r" b="b"/>
              <a:pathLst>
                <a:path w="34581" h="15126" extrusionOk="0">
                  <a:moveTo>
                    <a:pt x="1" y="1"/>
                  </a:moveTo>
                  <a:lnTo>
                    <a:pt x="34580" y="15126"/>
                  </a:lnTo>
                  <a:lnTo>
                    <a:pt x="29922" y="8292"/>
                  </a:lnTo>
                  <a:lnTo>
                    <a:pt x="26392" y="7316"/>
                  </a:lnTo>
                  <a:lnTo>
                    <a:pt x="27654" y="4966"/>
                  </a:lnTo>
                  <a:lnTo>
                    <a:pt x="24583" y="460"/>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98;p40">
              <a:extLst>
                <a:ext uri="{FF2B5EF4-FFF2-40B4-BE49-F238E27FC236}">
                  <a16:creationId xmlns:a16="http://schemas.microsoft.com/office/drawing/2014/main" id="{84DC72FF-632A-2A6C-6A3F-D1EBBD2931D8}"/>
                </a:ext>
              </a:extLst>
            </p:cNvPr>
            <p:cNvSpPr/>
            <p:nvPr/>
          </p:nvSpPr>
          <p:spPr>
            <a:xfrm>
              <a:off x="1566515" y="-3234135"/>
              <a:ext cx="5738896" cy="1518198"/>
            </a:xfrm>
            <a:custGeom>
              <a:avLst/>
              <a:gdLst/>
              <a:ahLst/>
              <a:cxnLst/>
              <a:rect l="l" t="t" r="r" b="b"/>
              <a:pathLst>
                <a:path w="27655" h="7316" extrusionOk="0">
                  <a:moveTo>
                    <a:pt x="1" y="1"/>
                  </a:moveTo>
                  <a:lnTo>
                    <a:pt x="26392" y="7316"/>
                  </a:lnTo>
                  <a:lnTo>
                    <a:pt x="27654" y="4966"/>
                  </a:lnTo>
                  <a:lnTo>
                    <a:pt x="1" y="1"/>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99;p40">
              <a:extLst>
                <a:ext uri="{FF2B5EF4-FFF2-40B4-BE49-F238E27FC236}">
                  <a16:creationId xmlns:a16="http://schemas.microsoft.com/office/drawing/2014/main" id="{3BC4294B-C56D-B78F-FB37-FB928204DBB0}"/>
                </a:ext>
              </a:extLst>
            </p:cNvPr>
            <p:cNvSpPr/>
            <p:nvPr/>
          </p:nvSpPr>
          <p:spPr>
            <a:xfrm>
              <a:off x="1566515" y="-3234135"/>
              <a:ext cx="5565412" cy="1518198"/>
            </a:xfrm>
            <a:custGeom>
              <a:avLst/>
              <a:gdLst/>
              <a:ahLst/>
              <a:cxnLst/>
              <a:rect l="l" t="t" r="r" b="b"/>
              <a:pathLst>
                <a:path w="26819" h="7316" extrusionOk="0">
                  <a:moveTo>
                    <a:pt x="1" y="1"/>
                  </a:moveTo>
                  <a:lnTo>
                    <a:pt x="26392" y="7316"/>
                  </a:lnTo>
                  <a:lnTo>
                    <a:pt x="26819" y="6540"/>
                  </a:lnTo>
                  <a:lnTo>
                    <a:pt x="1" y="1"/>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600;p40">
              <a:extLst>
                <a:ext uri="{FF2B5EF4-FFF2-40B4-BE49-F238E27FC236}">
                  <a16:creationId xmlns:a16="http://schemas.microsoft.com/office/drawing/2014/main" id="{6967F902-596C-7F6B-1D6C-29F54E767064}"/>
                </a:ext>
              </a:extLst>
            </p:cNvPr>
            <p:cNvSpPr/>
            <p:nvPr/>
          </p:nvSpPr>
          <p:spPr>
            <a:xfrm>
              <a:off x="1566515" y="-3234135"/>
              <a:ext cx="5490498" cy="2735496"/>
            </a:xfrm>
            <a:custGeom>
              <a:avLst/>
              <a:gdLst/>
              <a:ahLst/>
              <a:cxnLst/>
              <a:rect l="l" t="t" r="r" b="b"/>
              <a:pathLst>
                <a:path w="26458" h="13182" extrusionOk="0">
                  <a:moveTo>
                    <a:pt x="1" y="1"/>
                  </a:moveTo>
                  <a:lnTo>
                    <a:pt x="24200" y="13181"/>
                  </a:lnTo>
                  <a:lnTo>
                    <a:pt x="26458" y="11573"/>
                  </a:lnTo>
                  <a:lnTo>
                    <a:pt x="1" y="1"/>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601;p40">
              <a:extLst>
                <a:ext uri="{FF2B5EF4-FFF2-40B4-BE49-F238E27FC236}">
                  <a16:creationId xmlns:a16="http://schemas.microsoft.com/office/drawing/2014/main" id="{9B662CCC-B2F1-484C-6DCC-F7CD86B875E7}"/>
                </a:ext>
              </a:extLst>
            </p:cNvPr>
            <p:cNvSpPr/>
            <p:nvPr/>
          </p:nvSpPr>
          <p:spPr>
            <a:xfrm>
              <a:off x="1566515" y="-3234135"/>
              <a:ext cx="5490498" cy="2511169"/>
            </a:xfrm>
            <a:custGeom>
              <a:avLst/>
              <a:gdLst/>
              <a:ahLst/>
              <a:cxnLst/>
              <a:rect l="l" t="t" r="r" b="b"/>
              <a:pathLst>
                <a:path w="26458" h="12101" extrusionOk="0">
                  <a:moveTo>
                    <a:pt x="1" y="1"/>
                  </a:moveTo>
                  <a:lnTo>
                    <a:pt x="25717" y="12101"/>
                  </a:lnTo>
                  <a:lnTo>
                    <a:pt x="26458" y="11573"/>
                  </a:lnTo>
                  <a:lnTo>
                    <a:pt x="1" y="1"/>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 name="Google Shape;912;p43">
            <a:extLst>
              <a:ext uri="{FF2B5EF4-FFF2-40B4-BE49-F238E27FC236}">
                <a16:creationId xmlns:a16="http://schemas.microsoft.com/office/drawing/2014/main" id="{B7EC706C-8B71-DC92-F8EF-AC374D537A4A}"/>
              </a:ext>
            </a:extLst>
          </p:cNvPr>
          <p:cNvSpPr/>
          <p:nvPr/>
        </p:nvSpPr>
        <p:spPr>
          <a:xfrm rot="-2700081">
            <a:off x="4025238" y="2169522"/>
            <a:ext cx="249790" cy="252714"/>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913;p43">
            <a:extLst>
              <a:ext uri="{FF2B5EF4-FFF2-40B4-BE49-F238E27FC236}">
                <a16:creationId xmlns:a16="http://schemas.microsoft.com/office/drawing/2014/main" id="{20FCEC28-6EAD-569B-5255-CCCCE7BD495C}"/>
              </a:ext>
            </a:extLst>
          </p:cNvPr>
          <p:cNvSpPr/>
          <p:nvPr/>
        </p:nvSpPr>
        <p:spPr>
          <a:xfrm rot="-2700081">
            <a:off x="8559814" y="4549480"/>
            <a:ext cx="249790" cy="252714"/>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 name="Google Shape;1083;p46">
            <a:extLst>
              <a:ext uri="{FF2B5EF4-FFF2-40B4-BE49-F238E27FC236}">
                <a16:creationId xmlns:a16="http://schemas.microsoft.com/office/drawing/2014/main" id="{B73B343A-D809-8DB1-6648-57EB630173EE}"/>
              </a:ext>
            </a:extLst>
          </p:cNvPr>
          <p:cNvGrpSpPr/>
          <p:nvPr/>
        </p:nvGrpSpPr>
        <p:grpSpPr>
          <a:xfrm>
            <a:off x="96914" y="3848735"/>
            <a:ext cx="1033579" cy="1168669"/>
            <a:chOff x="7945333" y="2627022"/>
            <a:chExt cx="969223" cy="1095901"/>
          </a:xfrm>
        </p:grpSpPr>
        <p:sp>
          <p:nvSpPr>
            <p:cNvPr id="56" name="Google Shape;1084;p46">
              <a:extLst>
                <a:ext uri="{FF2B5EF4-FFF2-40B4-BE49-F238E27FC236}">
                  <a16:creationId xmlns:a16="http://schemas.microsoft.com/office/drawing/2014/main" id="{421C1C80-D938-AE05-4523-2137CF51AAF2}"/>
                </a:ext>
              </a:extLst>
            </p:cNvPr>
            <p:cNvSpPr/>
            <p:nvPr/>
          </p:nvSpPr>
          <p:spPr>
            <a:xfrm rot="261644">
              <a:off x="7981321" y="2706981"/>
              <a:ext cx="817032" cy="977724"/>
            </a:xfrm>
            <a:custGeom>
              <a:avLst/>
              <a:gdLst/>
              <a:ahLst/>
              <a:cxnLst/>
              <a:rect l="l" t="t" r="r" b="b"/>
              <a:pathLst>
                <a:path w="20170" h="24137" extrusionOk="0">
                  <a:moveTo>
                    <a:pt x="6706" y="1"/>
                  </a:moveTo>
                  <a:lnTo>
                    <a:pt x="0" y="19507"/>
                  </a:lnTo>
                  <a:lnTo>
                    <a:pt x="13464" y="24136"/>
                  </a:lnTo>
                  <a:lnTo>
                    <a:pt x="20169" y="4630"/>
                  </a:lnTo>
                  <a:lnTo>
                    <a:pt x="67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 name="Google Shape;1085;p46">
              <a:extLst>
                <a:ext uri="{FF2B5EF4-FFF2-40B4-BE49-F238E27FC236}">
                  <a16:creationId xmlns:a16="http://schemas.microsoft.com/office/drawing/2014/main" id="{B8D4C078-E375-2B8B-C554-EFAA781654A8}"/>
                </a:ext>
              </a:extLst>
            </p:cNvPr>
            <p:cNvGrpSpPr/>
            <p:nvPr/>
          </p:nvGrpSpPr>
          <p:grpSpPr>
            <a:xfrm>
              <a:off x="8474448" y="3559211"/>
              <a:ext cx="101364" cy="140764"/>
              <a:chOff x="8474448" y="3559211"/>
              <a:chExt cx="101364" cy="140764"/>
            </a:xfrm>
          </p:grpSpPr>
          <p:sp>
            <p:nvSpPr>
              <p:cNvPr id="2755" name="Google Shape;1086;p46">
                <a:extLst>
                  <a:ext uri="{FF2B5EF4-FFF2-40B4-BE49-F238E27FC236}">
                    <a16:creationId xmlns:a16="http://schemas.microsoft.com/office/drawing/2014/main" id="{3ACD72F5-E3A4-F2CB-9189-297EB7422212}"/>
                  </a:ext>
                </a:extLst>
              </p:cNvPr>
              <p:cNvSpPr/>
              <p:nvPr/>
            </p:nvSpPr>
            <p:spPr>
              <a:xfrm rot="261644">
                <a:off x="8479418" y="3562492"/>
                <a:ext cx="91425" cy="134201"/>
              </a:xfrm>
              <a:custGeom>
                <a:avLst/>
                <a:gdLst/>
                <a:ahLst/>
                <a:cxnLst/>
                <a:rect l="l" t="t" r="r" b="b"/>
                <a:pathLst>
                  <a:path w="2257" h="3313" extrusionOk="0">
                    <a:moveTo>
                      <a:pt x="225" y="0"/>
                    </a:moveTo>
                    <a:cubicBezTo>
                      <a:pt x="225" y="0"/>
                      <a:pt x="1" y="2457"/>
                      <a:pt x="366" y="3303"/>
                    </a:cubicBezTo>
                    <a:cubicBezTo>
                      <a:pt x="435" y="3309"/>
                      <a:pt x="502" y="3312"/>
                      <a:pt x="567" y="3312"/>
                    </a:cubicBezTo>
                    <a:cubicBezTo>
                      <a:pt x="1983" y="3312"/>
                      <a:pt x="2256" y="1911"/>
                      <a:pt x="2256" y="1911"/>
                    </a:cubicBezTo>
                    <a:lnTo>
                      <a:pt x="22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1087;p46">
                <a:extLst>
                  <a:ext uri="{FF2B5EF4-FFF2-40B4-BE49-F238E27FC236}">
                    <a16:creationId xmlns:a16="http://schemas.microsoft.com/office/drawing/2014/main" id="{16996F2C-B35C-95D1-685C-2BBBB1177B87}"/>
                  </a:ext>
                </a:extLst>
              </p:cNvPr>
              <p:cNvSpPr/>
              <p:nvPr/>
            </p:nvSpPr>
            <p:spPr>
              <a:xfrm rot="261644">
                <a:off x="8479418" y="3562492"/>
                <a:ext cx="91425" cy="134201"/>
              </a:xfrm>
              <a:custGeom>
                <a:avLst/>
                <a:gdLst/>
                <a:ahLst/>
                <a:cxnLst/>
                <a:rect l="l" t="t" r="r" b="b"/>
                <a:pathLst>
                  <a:path w="2257" h="3313" extrusionOk="0">
                    <a:moveTo>
                      <a:pt x="225" y="0"/>
                    </a:moveTo>
                    <a:cubicBezTo>
                      <a:pt x="225" y="0"/>
                      <a:pt x="1" y="2457"/>
                      <a:pt x="366" y="3303"/>
                    </a:cubicBezTo>
                    <a:cubicBezTo>
                      <a:pt x="435" y="3309"/>
                      <a:pt x="502" y="3312"/>
                      <a:pt x="567" y="3312"/>
                    </a:cubicBezTo>
                    <a:cubicBezTo>
                      <a:pt x="1983" y="3312"/>
                      <a:pt x="2256" y="1911"/>
                      <a:pt x="2256" y="1911"/>
                    </a:cubicBezTo>
                    <a:lnTo>
                      <a:pt x="2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 name="Google Shape;1088;p46">
              <a:extLst>
                <a:ext uri="{FF2B5EF4-FFF2-40B4-BE49-F238E27FC236}">
                  <a16:creationId xmlns:a16="http://schemas.microsoft.com/office/drawing/2014/main" id="{E5CA0652-A68B-8A54-6BE5-DBEA0F73FCD4}"/>
                </a:ext>
              </a:extLst>
            </p:cNvPr>
            <p:cNvSpPr/>
            <p:nvPr/>
          </p:nvSpPr>
          <p:spPr>
            <a:xfrm rot="261644">
              <a:off x="7997479" y="2667067"/>
              <a:ext cx="817113" cy="1008833"/>
            </a:xfrm>
            <a:custGeom>
              <a:avLst/>
              <a:gdLst/>
              <a:ahLst/>
              <a:cxnLst/>
              <a:rect l="l" t="t" r="r" b="b"/>
              <a:pathLst>
                <a:path w="20172" h="24905" extrusionOk="0">
                  <a:moveTo>
                    <a:pt x="8294" y="0"/>
                  </a:moveTo>
                  <a:cubicBezTo>
                    <a:pt x="8294" y="0"/>
                    <a:pt x="7852" y="734"/>
                    <a:pt x="7390" y="1016"/>
                  </a:cubicBezTo>
                  <a:cubicBezTo>
                    <a:pt x="7198" y="1133"/>
                    <a:pt x="7029" y="1167"/>
                    <a:pt x="6896" y="1167"/>
                  </a:cubicBezTo>
                  <a:cubicBezTo>
                    <a:pt x="6708" y="1167"/>
                    <a:pt x="6593" y="1098"/>
                    <a:pt x="6593" y="1098"/>
                  </a:cubicBezTo>
                  <a:lnTo>
                    <a:pt x="1" y="20277"/>
                  </a:lnTo>
                  <a:lnTo>
                    <a:pt x="13464" y="24905"/>
                  </a:lnTo>
                  <a:lnTo>
                    <a:pt x="14229" y="22683"/>
                  </a:lnTo>
                  <a:lnTo>
                    <a:pt x="14496" y="21906"/>
                  </a:lnTo>
                  <a:lnTo>
                    <a:pt x="20171" y="5400"/>
                  </a:lnTo>
                  <a:lnTo>
                    <a:pt x="82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9;p46">
              <a:extLst>
                <a:ext uri="{FF2B5EF4-FFF2-40B4-BE49-F238E27FC236}">
                  <a16:creationId xmlns:a16="http://schemas.microsoft.com/office/drawing/2014/main" id="{FF2FAE54-DD9C-1C2B-8257-9859930F92E9}"/>
                </a:ext>
              </a:extLst>
            </p:cNvPr>
            <p:cNvSpPr/>
            <p:nvPr/>
          </p:nvSpPr>
          <p:spPr>
            <a:xfrm rot="261644">
              <a:off x="8488940" y="3562192"/>
              <a:ext cx="67040" cy="123871"/>
            </a:xfrm>
            <a:custGeom>
              <a:avLst/>
              <a:gdLst/>
              <a:ahLst/>
              <a:cxnLst/>
              <a:rect l="l" t="t" r="r" b="b"/>
              <a:pathLst>
                <a:path w="1655" h="3058" extrusionOk="0">
                  <a:moveTo>
                    <a:pt x="9" y="1"/>
                  </a:moveTo>
                  <a:cubicBezTo>
                    <a:pt x="3" y="1"/>
                    <a:pt x="0" y="1"/>
                    <a:pt x="0" y="1"/>
                  </a:cubicBezTo>
                  <a:lnTo>
                    <a:pt x="490" y="3058"/>
                  </a:lnTo>
                  <a:cubicBezTo>
                    <a:pt x="490" y="3058"/>
                    <a:pt x="1565" y="2799"/>
                    <a:pt x="1655" y="1373"/>
                  </a:cubicBezTo>
                  <a:cubicBezTo>
                    <a:pt x="1515" y="1164"/>
                    <a:pt x="1381" y="986"/>
                    <a:pt x="1255" y="836"/>
                  </a:cubicBezTo>
                  <a:cubicBezTo>
                    <a:pt x="572" y="31"/>
                    <a:pt x="79" y="1"/>
                    <a:pt x="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90;p46">
              <a:extLst>
                <a:ext uri="{FF2B5EF4-FFF2-40B4-BE49-F238E27FC236}">
                  <a16:creationId xmlns:a16="http://schemas.microsoft.com/office/drawing/2014/main" id="{9B74688E-A154-FDE0-EBA3-DD60FEFFE17D}"/>
                </a:ext>
              </a:extLst>
            </p:cNvPr>
            <p:cNvSpPr/>
            <p:nvPr/>
          </p:nvSpPr>
          <p:spPr>
            <a:xfrm rot="261644">
              <a:off x="7968476" y="3428835"/>
              <a:ext cx="592581" cy="237413"/>
            </a:xfrm>
            <a:custGeom>
              <a:avLst/>
              <a:gdLst/>
              <a:ahLst/>
              <a:cxnLst/>
              <a:rect l="l" t="t" r="r" b="b"/>
              <a:pathLst>
                <a:path w="14629" h="5861" extrusionOk="0">
                  <a:moveTo>
                    <a:pt x="2062" y="0"/>
                  </a:moveTo>
                  <a:cubicBezTo>
                    <a:pt x="2062" y="0"/>
                    <a:pt x="1501" y="1202"/>
                    <a:pt x="1" y="1233"/>
                  </a:cubicBezTo>
                  <a:lnTo>
                    <a:pt x="13464" y="5861"/>
                  </a:lnTo>
                  <a:cubicBezTo>
                    <a:pt x="13464" y="5861"/>
                    <a:pt x="14539" y="5602"/>
                    <a:pt x="14629" y="4176"/>
                  </a:cubicBezTo>
                  <a:cubicBezTo>
                    <a:pt x="14489" y="3967"/>
                    <a:pt x="14355" y="3789"/>
                    <a:pt x="14229" y="3639"/>
                  </a:cubicBezTo>
                  <a:lnTo>
                    <a:pt x="14496" y="2862"/>
                  </a:lnTo>
                  <a:lnTo>
                    <a:pt x="2062" y="0"/>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91;p46">
              <a:extLst>
                <a:ext uri="{FF2B5EF4-FFF2-40B4-BE49-F238E27FC236}">
                  <a16:creationId xmlns:a16="http://schemas.microsoft.com/office/drawing/2014/main" id="{961E3F0A-8501-E8E5-B421-7139E1CB6C27}"/>
                </a:ext>
              </a:extLst>
            </p:cNvPr>
            <p:cNvSpPr/>
            <p:nvPr/>
          </p:nvSpPr>
          <p:spPr>
            <a:xfrm rot="261644">
              <a:off x="8407748" y="3615529"/>
              <a:ext cx="106494" cy="103496"/>
            </a:xfrm>
            <a:custGeom>
              <a:avLst/>
              <a:gdLst/>
              <a:ahLst/>
              <a:cxnLst/>
              <a:rect l="l" t="t" r="r" b="b"/>
              <a:pathLst>
                <a:path w="2629" h="2555" extrusionOk="0">
                  <a:moveTo>
                    <a:pt x="708" y="0"/>
                  </a:moveTo>
                  <a:lnTo>
                    <a:pt x="1" y="1908"/>
                  </a:lnTo>
                  <a:lnTo>
                    <a:pt x="1128" y="1767"/>
                  </a:lnTo>
                  <a:lnTo>
                    <a:pt x="1922" y="2555"/>
                  </a:lnTo>
                  <a:lnTo>
                    <a:pt x="2629" y="647"/>
                  </a:lnTo>
                  <a:lnTo>
                    <a:pt x="7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92;p46">
              <a:extLst>
                <a:ext uri="{FF2B5EF4-FFF2-40B4-BE49-F238E27FC236}">
                  <a16:creationId xmlns:a16="http://schemas.microsoft.com/office/drawing/2014/main" id="{E539C4DC-48E6-D3C3-DD76-70DCED383F88}"/>
                </a:ext>
              </a:extLst>
            </p:cNvPr>
            <p:cNvSpPr/>
            <p:nvPr/>
          </p:nvSpPr>
          <p:spPr>
            <a:xfrm rot="261644">
              <a:off x="8062062" y="2656649"/>
              <a:ext cx="816505" cy="977724"/>
            </a:xfrm>
            <a:custGeom>
              <a:avLst/>
              <a:gdLst/>
              <a:ahLst/>
              <a:cxnLst/>
              <a:rect l="l" t="t" r="r" b="b"/>
              <a:pathLst>
                <a:path w="20157" h="24137" extrusionOk="0">
                  <a:moveTo>
                    <a:pt x="6706" y="1"/>
                  </a:moveTo>
                  <a:lnTo>
                    <a:pt x="1" y="19506"/>
                  </a:lnTo>
                  <a:lnTo>
                    <a:pt x="13464" y="24136"/>
                  </a:lnTo>
                  <a:lnTo>
                    <a:pt x="20141" y="4712"/>
                  </a:lnTo>
                  <a:cubicBezTo>
                    <a:pt x="20156" y="4668"/>
                    <a:pt x="20132" y="4617"/>
                    <a:pt x="20087" y="4602"/>
                  </a:cubicBezTo>
                  <a:lnTo>
                    <a:pt x="67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93;p46">
              <a:extLst>
                <a:ext uri="{FF2B5EF4-FFF2-40B4-BE49-F238E27FC236}">
                  <a16:creationId xmlns:a16="http://schemas.microsoft.com/office/drawing/2014/main" id="{8371777D-C3F1-483A-9970-12378E4F8C89}"/>
                </a:ext>
              </a:extLst>
            </p:cNvPr>
            <p:cNvSpPr/>
            <p:nvPr/>
          </p:nvSpPr>
          <p:spPr>
            <a:xfrm rot="261644">
              <a:off x="8160213" y="3079827"/>
              <a:ext cx="271844" cy="324747"/>
            </a:xfrm>
            <a:custGeom>
              <a:avLst/>
              <a:gdLst/>
              <a:ahLst/>
              <a:cxnLst/>
              <a:rect l="l" t="t" r="r" b="b"/>
              <a:pathLst>
                <a:path w="6711" h="8017" extrusionOk="0">
                  <a:moveTo>
                    <a:pt x="2277" y="0"/>
                  </a:moveTo>
                  <a:cubicBezTo>
                    <a:pt x="2244" y="0"/>
                    <a:pt x="2213" y="21"/>
                    <a:pt x="2202" y="54"/>
                  </a:cubicBezTo>
                  <a:lnTo>
                    <a:pt x="15" y="6416"/>
                  </a:lnTo>
                  <a:cubicBezTo>
                    <a:pt x="0" y="6458"/>
                    <a:pt x="22" y="6503"/>
                    <a:pt x="63" y="6518"/>
                  </a:cubicBezTo>
                  <a:lnTo>
                    <a:pt x="4409" y="8012"/>
                  </a:lnTo>
                  <a:cubicBezTo>
                    <a:pt x="4417" y="8015"/>
                    <a:pt x="4425" y="8016"/>
                    <a:pt x="4434" y="8016"/>
                  </a:cubicBezTo>
                  <a:cubicBezTo>
                    <a:pt x="4467" y="8016"/>
                    <a:pt x="4497" y="7996"/>
                    <a:pt x="4509" y="7963"/>
                  </a:cubicBezTo>
                  <a:lnTo>
                    <a:pt x="6696" y="1600"/>
                  </a:lnTo>
                  <a:cubicBezTo>
                    <a:pt x="6711" y="1559"/>
                    <a:pt x="6689" y="1513"/>
                    <a:pt x="6648" y="1499"/>
                  </a:cubicBezTo>
                  <a:lnTo>
                    <a:pt x="2302" y="5"/>
                  </a:lnTo>
                  <a:cubicBezTo>
                    <a:pt x="2294" y="2"/>
                    <a:pt x="2285" y="0"/>
                    <a:pt x="2277" y="0"/>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1094;p46">
              <a:extLst>
                <a:ext uri="{FF2B5EF4-FFF2-40B4-BE49-F238E27FC236}">
                  <a16:creationId xmlns:a16="http://schemas.microsoft.com/office/drawing/2014/main" id="{971C6E33-2CF7-7E9A-4229-A7A8740E93C9}"/>
                </a:ext>
              </a:extLst>
            </p:cNvPr>
            <p:cNvSpPr/>
            <p:nvPr/>
          </p:nvSpPr>
          <p:spPr>
            <a:xfrm rot="261644">
              <a:off x="8434730" y="2796376"/>
              <a:ext cx="318185" cy="126950"/>
            </a:xfrm>
            <a:custGeom>
              <a:avLst/>
              <a:gdLst/>
              <a:ahLst/>
              <a:cxnLst/>
              <a:rect l="l" t="t" r="r" b="b"/>
              <a:pathLst>
                <a:path w="7855" h="3134" extrusionOk="0">
                  <a:moveTo>
                    <a:pt x="398" y="0"/>
                  </a:moveTo>
                  <a:cubicBezTo>
                    <a:pt x="251" y="0"/>
                    <a:pt x="114" y="92"/>
                    <a:pt x="64" y="238"/>
                  </a:cubicBezTo>
                  <a:cubicBezTo>
                    <a:pt x="1" y="423"/>
                    <a:pt x="98" y="624"/>
                    <a:pt x="282" y="686"/>
                  </a:cubicBezTo>
                  <a:lnTo>
                    <a:pt x="7343" y="3114"/>
                  </a:lnTo>
                  <a:cubicBezTo>
                    <a:pt x="7382" y="3127"/>
                    <a:pt x="7421" y="3133"/>
                    <a:pt x="7459" y="3133"/>
                  </a:cubicBezTo>
                  <a:cubicBezTo>
                    <a:pt x="7605" y="3133"/>
                    <a:pt x="7741" y="3041"/>
                    <a:pt x="7791" y="2895"/>
                  </a:cubicBezTo>
                  <a:cubicBezTo>
                    <a:pt x="7855" y="2710"/>
                    <a:pt x="7757" y="2511"/>
                    <a:pt x="7573" y="2447"/>
                  </a:cubicBezTo>
                  <a:lnTo>
                    <a:pt x="512" y="19"/>
                  </a:lnTo>
                  <a:cubicBezTo>
                    <a:pt x="474" y="6"/>
                    <a:pt x="436" y="0"/>
                    <a:pt x="398" y="0"/>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1095;p46">
              <a:extLst>
                <a:ext uri="{FF2B5EF4-FFF2-40B4-BE49-F238E27FC236}">
                  <a16:creationId xmlns:a16="http://schemas.microsoft.com/office/drawing/2014/main" id="{99AE6DD1-9928-0B8D-A92F-E94277169F91}"/>
                </a:ext>
              </a:extLst>
            </p:cNvPr>
            <p:cNvSpPr/>
            <p:nvPr/>
          </p:nvSpPr>
          <p:spPr>
            <a:xfrm rot="261644">
              <a:off x="8120709" y="3368396"/>
              <a:ext cx="318185" cy="126990"/>
            </a:xfrm>
            <a:custGeom>
              <a:avLst/>
              <a:gdLst/>
              <a:ahLst/>
              <a:cxnLst/>
              <a:rect l="l" t="t" r="r" b="b"/>
              <a:pathLst>
                <a:path w="7855" h="3135" extrusionOk="0">
                  <a:moveTo>
                    <a:pt x="398" y="1"/>
                  </a:moveTo>
                  <a:cubicBezTo>
                    <a:pt x="251" y="1"/>
                    <a:pt x="114" y="93"/>
                    <a:pt x="64" y="238"/>
                  </a:cubicBezTo>
                  <a:cubicBezTo>
                    <a:pt x="1" y="423"/>
                    <a:pt x="97" y="624"/>
                    <a:pt x="282" y="687"/>
                  </a:cubicBezTo>
                  <a:lnTo>
                    <a:pt x="7343" y="3115"/>
                  </a:lnTo>
                  <a:cubicBezTo>
                    <a:pt x="7381" y="3128"/>
                    <a:pt x="7420" y="3134"/>
                    <a:pt x="7457" y="3134"/>
                  </a:cubicBezTo>
                  <a:cubicBezTo>
                    <a:pt x="7604" y="3134"/>
                    <a:pt x="7741" y="3042"/>
                    <a:pt x="7791" y="2896"/>
                  </a:cubicBezTo>
                  <a:cubicBezTo>
                    <a:pt x="7854" y="2712"/>
                    <a:pt x="7757" y="2511"/>
                    <a:pt x="7573" y="2448"/>
                  </a:cubicBezTo>
                  <a:lnTo>
                    <a:pt x="513" y="20"/>
                  </a:lnTo>
                  <a:cubicBezTo>
                    <a:pt x="474" y="7"/>
                    <a:pt x="436" y="1"/>
                    <a:pt x="398" y="1"/>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1096;p46">
              <a:extLst>
                <a:ext uri="{FF2B5EF4-FFF2-40B4-BE49-F238E27FC236}">
                  <a16:creationId xmlns:a16="http://schemas.microsoft.com/office/drawing/2014/main" id="{2B4481D2-C5DF-3FC8-ADDE-7B790B88B829}"/>
                </a:ext>
              </a:extLst>
            </p:cNvPr>
            <p:cNvSpPr/>
            <p:nvPr/>
          </p:nvSpPr>
          <p:spPr>
            <a:xfrm rot="261644">
              <a:off x="8568932" y="2915133"/>
              <a:ext cx="156561" cy="72467"/>
            </a:xfrm>
            <a:custGeom>
              <a:avLst/>
              <a:gdLst/>
              <a:ahLst/>
              <a:cxnLst/>
              <a:rect l="l" t="t" r="r" b="b"/>
              <a:pathLst>
                <a:path w="3865" h="1789" extrusionOk="0">
                  <a:moveTo>
                    <a:pt x="398" y="1"/>
                  </a:moveTo>
                  <a:cubicBezTo>
                    <a:pt x="251" y="1"/>
                    <a:pt x="115" y="93"/>
                    <a:pt x="64" y="239"/>
                  </a:cubicBezTo>
                  <a:cubicBezTo>
                    <a:pt x="1" y="423"/>
                    <a:pt x="99" y="624"/>
                    <a:pt x="283" y="687"/>
                  </a:cubicBezTo>
                  <a:lnTo>
                    <a:pt x="3352" y="1770"/>
                  </a:lnTo>
                  <a:cubicBezTo>
                    <a:pt x="3390" y="1782"/>
                    <a:pt x="3429" y="1789"/>
                    <a:pt x="3467" y="1789"/>
                  </a:cubicBezTo>
                  <a:cubicBezTo>
                    <a:pt x="3614" y="1789"/>
                    <a:pt x="3751" y="1697"/>
                    <a:pt x="3801" y="1550"/>
                  </a:cubicBezTo>
                  <a:cubicBezTo>
                    <a:pt x="3864" y="1366"/>
                    <a:pt x="3766" y="1166"/>
                    <a:pt x="3583" y="1102"/>
                  </a:cubicBezTo>
                  <a:lnTo>
                    <a:pt x="512" y="20"/>
                  </a:lnTo>
                  <a:cubicBezTo>
                    <a:pt x="474" y="7"/>
                    <a:pt x="436" y="1"/>
                    <a:pt x="398" y="1"/>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99"/>
                                        </p:tgtEl>
                                        <p:attrNameLst>
                                          <p:attrName>style.visibility</p:attrName>
                                        </p:attrNameLst>
                                      </p:cBhvr>
                                      <p:to>
                                        <p:strVal val="visible"/>
                                      </p:to>
                                    </p:set>
                                    <p:animEffect transition="in" filter="fade">
                                      <p:cBhvr>
                                        <p:cTn id="7" dur="1000"/>
                                        <p:tgtEl>
                                          <p:spTgt spid="2799"/>
                                        </p:tgtEl>
                                      </p:cBhvr>
                                    </p:animEffect>
                                    <p:anim calcmode="lin" valueType="num">
                                      <p:cBhvr>
                                        <p:cTn id="8" dur="1000" fill="hold"/>
                                        <p:tgtEl>
                                          <p:spTgt spid="2799"/>
                                        </p:tgtEl>
                                        <p:attrNameLst>
                                          <p:attrName>ppt_x</p:attrName>
                                        </p:attrNameLst>
                                      </p:cBhvr>
                                      <p:tavLst>
                                        <p:tav tm="0">
                                          <p:val>
                                            <p:strVal val="#ppt_x"/>
                                          </p:val>
                                        </p:tav>
                                        <p:tav tm="100000">
                                          <p:val>
                                            <p:strVal val="#ppt_x"/>
                                          </p:val>
                                        </p:tav>
                                      </p:tavLst>
                                    </p:anim>
                                    <p:anim calcmode="lin" valueType="num">
                                      <p:cBhvr>
                                        <p:cTn id="9" dur="1000" fill="hold"/>
                                        <p:tgtEl>
                                          <p:spTgt spid="279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800"/>
                                        </p:tgtEl>
                                        <p:attrNameLst>
                                          <p:attrName>style.visibility</p:attrName>
                                        </p:attrNameLst>
                                      </p:cBhvr>
                                      <p:to>
                                        <p:strVal val="visible"/>
                                      </p:to>
                                    </p:set>
                                    <p:animEffect transition="in" filter="fade">
                                      <p:cBhvr>
                                        <p:cTn id="12" dur="1000"/>
                                        <p:tgtEl>
                                          <p:spTgt spid="2800"/>
                                        </p:tgtEl>
                                      </p:cBhvr>
                                    </p:animEffect>
                                    <p:anim calcmode="lin" valueType="num">
                                      <p:cBhvr>
                                        <p:cTn id="13" dur="1000" fill="hold"/>
                                        <p:tgtEl>
                                          <p:spTgt spid="2800"/>
                                        </p:tgtEl>
                                        <p:attrNameLst>
                                          <p:attrName>ppt_x</p:attrName>
                                        </p:attrNameLst>
                                      </p:cBhvr>
                                      <p:tavLst>
                                        <p:tav tm="0">
                                          <p:val>
                                            <p:strVal val="#ppt_x"/>
                                          </p:val>
                                        </p:tav>
                                        <p:tav tm="100000">
                                          <p:val>
                                            <p:strVal val="#ppt_x"/>
                                          </p:val>
                                        </p:tav>
                                      </p:tavLst>
                                    </p:anim>
                                    <p:anim calcmode="lin" valueType="num">
                                      <p:cBhvr>
                                        <p:cTn id="14" dur="1000" fill="hold"/>
                                        <p:tgtEl>
                                          <p:spTgt spid="280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804"/>
                                        </p:tgtEl>
                                        <p:attrNameLst>
                                          <p:attrName>style.visibility</p:attrName>
                                        </p:attrNameLst>
                                      </p:cBhvr>
                                      <p:to>
                                        <p:strVal val="visible"/>
                                      </p:to>
                                    </p:set>
                                    <p:animEffect transition="in" filter="fade">
                                      <p:cBhvr>
                                        <p:cTn id="17" dur="1000"/>
                                        <p:tgtEl>
                                          <p:spTgt spid="2804"/>
                                        </p:tgtEl>
                                      </p:cBhvr>
                                    </p:animEffect>
                                    <p:anim calcmode="lin" valueType="num">
                                      <p:cBhvr>
                                        <p:cTn id="18" dur="1000" fill="hold"/>
                                        <p:tgtEl>
                                          <p:spTgt spid="2804"/>
                                        </p:tgtEl>
                                        <p:attrNameLst>
                                          <p:attrName>ppt_x</p:attrName>
                                        </p:attrNameLst>
                                      </p:cBhvr>
                                      <p:tavLst>
                                        <p:tav tm="0">
                                          <p:val>
                                            <p:strVal val="#ppt_x"/>
                                          </p:val>
                                        </p:tav>
                                        <p:tav tm="100000">
                                          <p:val>
                                            <p:strVal val="#ppt_x"/>
                                          </p:val>
                                        </p:tav>
                                      </p:tavLst>
                                    </p:anim>
                                    <p:anim calcmode="lin" valueType="num">
                                      <p:cBhvr>
                                        <p:cTn id="19" dur="1000" fill="hold"/>
                                        <p:tgtEl>
                                          <p:spTgt spid="280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817"/>
                                        </p:tgtEl>
                                        <p:attrNameLst>
                                          <p:attrName>style.visibility</p:attrName>
                                        </p:attrNameLst>
                                      </p:cBhvr>
                                      <p:to>
                                        <p:strVal val="visible"/>
                                      </p:to>
                                    </p:set>
                                    <p:animEffect transition="in" filter="fade">
                                      <p:cBhvr>
                                        <p:cTn id="22" dur="1000"/>
                                        <p:tgtEl>
                                          <p:spTgt spid="2817"/>
                                        </p:tgtEl>
                                      </p:cBhvr>
                                    </p:animEffect>
                                    <p:anim calcmode="lin" valueType="num">
                                      <p:cBhvr>
                                        <p:cTn id="23" dur="1000" fill="hold"/>
                                        <p:tgtEl>
                                          <p:spTgt spid="2817"/>
                                        </p:tgtEl>
                                        <p:attrNameLst>
                                          <p:attrName>ppt_x</p:attrName>
                                        </p:attrNameLst>
                                      </p:cBhvr>
                                      <p:tavLst>
                                        <p:tav tm="0">
                                          <p:val>
                                            <p:strVal val="#ppt_x"/>
                                          </p:val>
                                        </p:tav>
                                        <p:tav tm="100000">
                                          <p:val>
                                            <p:strVal val="#ppt_x"/>
                                          </p:val>
                                        </p:tav>
                                      </p:tavLst>
                                    </p:anim>
                                    <p:anim calcmode="lin" valueType="num">
                                      <p:cBhvr>
                                        <p:cTn id="24" dur="1000" fill="hold"/>
                                        <p:tgtEl>
                                          <p:spTgt spid="281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829"/>
                                        </p:tgtEl>
                                        <p:attrNameLst>
                                          <p:attrName>style.visibility</p:attrName>
                                        </p:attrNameLst>
                                      </p:cBhvr>
                                      <p:to>
                                        <p:strVal val="visible"/>
                                      </p:to>
                                    </p:set>
                                    <p:animEffect transition="in" filter="fade">
                                      <p:cBhvr>
                                        <p:cTn id="27" dur="1000"/>
                                        <p:tgtEl>
                                          <p:spTgt spid="2829"/>
                                        </p:tgtEl>
                                      </p:cBhvr>
                                    </p:animEffect>
                                    <p:anim calcmode="lin" valueType="num">
                                      <p:cBhvr>
                                        <p:cTn id="28" dur="1000" fill="hold"/>
                                        <p:tgtEl>
                                          <p:spTgt spid="2829"/>
                                        </p:tgtEl>
                                        <p:attrNameLst>
                                          <p:attrName>ppt_x</p:attrName>
                                        </p:attrNameLst>
                                      </p:cBhvr>
                                      <p:tavLst>
                                        <p:tav tm="0">
                                          <p:val>
                                            <p:strVal val="#ppt_x"/>
                                          </p:val>
                                        </p:tav>
                                        <p:tav tm="100000">
                                          <p:val>
                                            <p:strVal val="#ppt_x"/>
                                          </p:val>
                                        </p:tav>
                                      </p:tavLst>
                                    </p:anim>
                                    <p:anim calcmode="lin" valueType="num">
                                      <p:cBhvr>
                                        <p:cTn id="29" dur="1000" fill="hold"/>
                                        <p:tgtEl>
                                          <p:spTgt spid="282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832"/>
                                        </p:tgtEl>
                                        <p:attrNameLst>
                                          <p:attrName>style.visibility</p:attrName>
                                        </p:attrNameLst>
                                      </p:cBhvr>
                                      <p:to>
                                        <p:strVal val="visible"/>
                                      </p:to>
                                    </p:set>
                                    <p:animEffect transition="in" filter="fade">
                                      <p:cBhvr>
                                        <p:cTn id="32" dur="1000"/>
                                        <p:tgtEl>
                                          <p:spTgt spid="2832"/>
                                        </p:tgtEl>
                                      </p:cBhvr>
                                    </p:animEffect>
                                    <p:anim calcmode="lin" valueType="num">
                                      <p:cBhvr>
                                        <p:cTn id="33" dur="1000" fill="hold"/>
                                        <p:tgtEl>
                                          <p:spTgt spid="2832"/>
                                        </p:tgtEl>
                                        <p:attrNameLst>
                                          <p:attrName>ppt_x</p:attrName>
                                        </p:attrNameLst>
                                      </p:cBhvr>
                                      <p:tavLst>
                                        <p:tav tm="0">
                                          <p:val>
                                            <p:strVal val="#ppt_x"/>
                                          </p:val>
                                        </p:tav>
                                        <p:tav tm="100000">
                                          <p:val>
                                            <p:strVal val="#ppt_x"/>
                                          </p:val>
                                        </p:tav>
                                      </p:tavLst>
                                    </p:anim>
                                    <p:anim calcmode="lin" valueType="num">
                                      <p:cBhvr>
                                        <p:cTn id="34" dur="1000" fill="hold"/>
                                        <p:tgtEl>
                                          <p:spTgt spid="28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844"/>
                                        </p:tgtEl>
                                        <p:attrNameLst>
                                          <p:attrName>style.visibility</p:attrName>
                                        </p:attrNameLst>
                                      </p:cBhvr>
                                      <p:to>
                                        <p:strVal val="visible"/>
                                      </p:to>
                                    </p:set>
                                    <p:animEffect transition="in" filter="fade">
                                      <p:cBhvr>
                                        <p:cTn id="37" dur="1000"/>
                                        <p:tgtEl>
                                          <p:spTgt spid="2844"/>
                                        </p:tgtEl>
                                      </p:cBhvr>
                                    </p:animEffect>
                                    <p:anim calcmode="lin" valueType="num">
                                      <p:cBhvr>
                                        <p:cTn id="38" dur="1000" fill="hold"/>
                                        <p:tgtEl>
                                          <p:spTgt spid="2844"/>
                                        </p:tgtEl>
                                        <p:attrNameLst>
                                          <p:attrName>ppt_x</p:attrName>
                                        </p:attrNameLst>
                                      </p:cBhvr>
                                      <p:tavLst>
                                        <p:tav tm="0">
                                          <p:val>
                                            <p:strVal val="#ppt_x"/>
                                          </p:val>
                                        </p:tav>
                                        <p:tav tm="100000">
                                          <p:val>
                                            <p:strVal val="#ppt_x"/>
                                          </p:val>
                                        </p:tav>
                                      </p:tavLst>
                                    </p:anim>
                                    <p:anim calcmode="lin" valueType="num">
                                      <p:cBhvr>
                                        <p:cTn id="39" dur="1000" fill="hold"/>
                                        <p:tgtEl>
                                          <p:spTgt spid="284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845"/>
                                        </p:tgtEl>
                                        <p:attrNameLst>
                                          <p:attrName>style.visibility</p:attrName>
                                        </p:attrNameLst>
                                      </p:cBhvr>
                                      <p:to>
                                        <p:strVal val="visible"/>
                                      </p:to>
                                    </p:set>
                                    <p:animEffect transition="in" filter="fade">
                                      <p:cBhvr>
                                        <p:cTn id="42" dur="1000"/>
                                        <p:tgtEl>
                                          <p:spTgt spid="2845"/>
                                        </p:tgtEl>
                                      </p:cBhvr>
                                    </p:animEffect>
                                    <p:anim calcmode="lin" valueType="num">
                                      <p:cBhvr>
                                        <p:cTn id="43" dur="1000" fill="hold"/>
                                        <p:tgtEl>
                                          <p:spTgt spid="2845"/>
                                        </p:tgtEl>
                                        <p:attrNameLst>
                                          <p:attrName>ppt_x</p:attrName>
                                        </p:attrNameLst>
                                      </p:cBhvr>
                                      <p:tavLst>
                                        <p:tav tm="0">
                                          <p:val>
                                            <p:strVal val="#ppt_x"/>
                                          </p:val>
                                        </p:tav>
                                        <p:tav tm="100000">
                                          <p:val>
                                            <p:strVal val="#ppt_x"/>
                                          </p:val>
                                        </p:tav>
                                      </p:tavLst>
                                    </p:anim>
                                    <p:anim calcmode="lin" valueType="num">
                                      <p:cBhvr>
                                        <p:cTn id="44" dur="1000" fill="hold"/>
                                        <p:tgtEl>
                                          <p:spTgt spid="2845"/>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846"/>
                                        </p:tgtEl>
                                        <p:attrNameLst>
                                          <p:attrName>style.visibility</p:attrName>
                                        </p:attrNameLst>
                                      </p:cBhvr>
                                      <p:to>
                                        <p:strVal val="visible"/>
                                      </p:to>
                                    </p:set>
                                    <p:animEffect transition="in" filter="fade">
                                      <p:cBhvr>
                                        <p:cTn id="47" dur="1000"/>
                                        <p:tgtEl>
                                          <p:spTgt spid="2846"/>
                                        </p:tgtEl>
                                      </p:cBhvr>
                                    </p:animEffect>
                                    <p:anim calcmode="lin" valueType="num">
                                      <p:cBhvr>
                                        <p:cTn id="48" dur="1000" fill="hold"/>
                                        <p:tgtEl>
                                          <p:spTgt spid="2846"/>
                                        </p:tgtEl>
                                        <p:attrNameLst>
                                          <p:attrName>ppt_x</p:attrName>
                                        </p:attrNameLst>
                                      </p:cBhvr>
                                      <p:tavLst>
                                        <p:tav tm="0">
                                          <p:val>
                                            <p:strVal val="#ppt_x"/>
                                          </p:val>
                                        </p:tav>
                                        <p:tav tm="100000">
                                          <p:val>
                                            <p:strVal val="#ppt_x"/>
                                          </p:val>
                                        </p:tav>
                                      </p:tavLst>
                                    </p:anim>
                                    <p:anim calcmode="lin" valueType="num">
                                      <p:cBhvr>
                                        <p:cTn id="49" dur="1000" fill="hold"/>
                                        <p:tgtEl>
                                          <p:spTgt spid="2846"/>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847"/>
                                        </p:tgtEl>
                                        <p:attrNameLst>
                                          <p:attrName>style.visibility</p:attrName>
                                        </p:attrNameLst>
                                      </p:cBhvr>
                                      <p:to>
                                        <p:strVal val="visible"/>
                                      </p:to>
                                    </p:set>
                                    <p:animEffect transition="in" filter="fade">
                                      <p:cBhvr>
                                        <p:cTn id="52" dur="1000"/>
                                        <p:tgtEl>
                                          <p:spTgt spid="2847"/>
                                        </p:tgtEl>
                                      </p:cBhvr>
                                    </p:animEffect>
                                    <p:anim calcmode="lin" valueType="num">
                                      <p:cBhvr>
                                        <p:cTn id="53" dur="1000" fill="hold"/>
                                        <p:tgtEl>
                                          <p:spTgt spid="2847"/>
                                        </p:tgtEl>
                                        <p:attrNameLst>
                                          <p:attrName>ppt_x</p:attrName>
                                        </p:attrNameLst>
                                      </p:cBhvr>
                                      <p:tavLst>
                                        <p:tav tm="0">
                                          <p:val>
                                            <p:strVal val="#ppt_x"/>
                                          </p:val>
                                        </p:tav>
                                        <p:tav tm="100000">
                                          <p:val>
                                            <p:strVal val="#ppt_x"/>
                                          </p:val>
                                        </p:tav>
                                      </p:tavLst>
                                    </p:anim>
                                    <p:anim calcmode="lin" valueType="num">
                                      <p:cBhvr>
                                        <p:cTn id="54" dur="1000" fill="hold"/>
                                        <p:tgtEl>
                                          <p:spTgt spid="2847"/>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848"/>
                                        </p:tgtEl>
                                        <p:attrNameLst>
                                          <p:attrName>style.visibility</p:attrName>
                                        </p:attrNameLst>
                                      </p:cBhvr>
                                      <p:to>
                                        <p:strVal val="visible"/>
                                      </p:to>
                                    </p:set>
                                    <p:animEffect transition="in" filter="fade">
                                      <p:cBhvr>
                                        <p:cTn id="57" dur="1000"/>
                                        <p:tgtEl>
                                          <p:spTgt spid="2848"/>
                                        </p:tgtEl>
                                      </p:cBhvr>
                                    </p:animEffect>
                                    <p:anim calcmode="lin" valueType="num">
                                      <p:cBhvr>
                                        <p:cTn id="58" dur="1000" fill="hold"/>
                                        <p:tgtEl>
                                          <p:spTgt spid="2848"/>
                                        </p:tgtEl>
                                        <p:attrNameLst>
                                          <p:attrName>ppt_x</p:attrName>
                                        </p:attrNameLst>
                                      </p:cBhvr>
                                      <p:tavLst>
                                        <p:tav tm="0">
                                          <p:val>
                                            <p:strVal val="#ppt_x"/>
                                          </p:val>
                                        </p:tav>
                                        <p:tav tm="100000">
                                          <p:val>
                                            <p:strVal val="#ppt_x"/>
                                          </p:val>
                                        </p:tav>
                                      </p:tavLst>
                                    </p:anim>
                                    <p:anim calcmode="lin" valueType="num">
                                      <p:cBhvr>
                                        <p:cTn id="59" dur="1000" fill="hold"/>
                                        <p:tgtEl>
                                          <p:spTgt spid="2848"/>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849"/>
                                        </p:tgtEl>
                                        <p:attrNameLst>
                                          <p:attrName>style.visibility</p:attrName>
                                        </p:attrNameLst>
                                      </p:cBhvr>
                                      <p:to>
                                        <p:strVal val="visible"/>
                                      </p:to>
                                    </p:set>
                                    <p:animEffect transition="in" filter="fade">
                                      <p:cBhvr>
                                        <p:cTn id="62" dur="1000"/>
                                        <p:tgtEl>
                                          <p:spTgt spid="2849"/>
                                        </p:tgtEl>
                                      </p:cBhvr>
                                    </p:animEffect>
                                    <p:anim calcmode="lin" valueType="num">
                                      <p:cBhvr>
                                        <p:cTn id="63" dur="1000" fill="hold"/>
                                        <p:tgtEl>
                                          <p:spTgt spid="2849"/>
                                        </p:tgtEl>
                                        <p:attrNameLst>
                                          <p:attrName>ppt_x</p:attrName>
                                        </p:attrNameLst>
                                      </p:cBhvr>
                                      <p:tavLst>
                                        <p:tav tm="0">
                                          <p:val>
                                            <p:strVal val="#ppt_x"/>
                                          </p:val>
                                        </p:tav>
                                        <p:tav tm="100000">
                                          <p:val>
                                            <p:strVal val="#ppt_x"/>
                                          </p:val>
                                        </p:tav>
                                      </p:tavLst>
                                    </p:anim>
                                    <p:anim calcmode="lin" valueType="num">
                                      <p:cBhvr>
                                        <p:cTn id="64" dur="1000" fill="hold"/>
                                        <p:tgtEl>
                                          <p:spTgt spid="2849"/>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850"/>
                                        </p:tgtEl>
                                        <p:attrNameLst>
                                          <p:attrName>style.visibility</p:attrName>
                                        </p:attrNameLst>
                                      </p:cBhvr>
                                      <p:to>
                                        <p:strVal val="visible"/>
                                      </p:to>
                                    </p:set>
                                    <p:animEffect transition="in" filter="fade">
                                      <p:cBhvr>
                                        <p:cTn id="67" dur="1000"/>
                                        <p:tgtEl>
                                          <p:spTgt spid="2850"/>
                                        </p:tgtEl>
                                      </p:cBhvr>
                                    </p:animEffect>
                                    <p:anim calcmode="lin" valueType="num">
                                      <p:cBhvr>
                                        <p:cTn id="68" dur="1000" fill="hold"/>
                                        <p:tgtEl>
                                          <p:spTgt spid="2850"/>
                                        </p:tgtEl>
                                        <p:attrNameLst>
                                          <p:attrName>ppt_x</p:attrName>
                                        </p:attrNameLst>
                                      </p:cBhvr>
                                      <p:tavLst>
                                        <p:tav tm="0">
                                          <p:val>
                                            <p:strVal val="#ppt_x"/>
                                          </p:val>
                                        </p:tav>
                                        <p:tav tm="100000">
                                          <p:val>
                                            <p:strVal val="#ppt_x"/>
                                          </p:val>
                                        </p:tav>
                                      </p:tavLst>
                                    </p:anim>
                                    <p:anim calcmode="lin" valueType="num">
                                      <p:cBhvr>
                                        <p:cTn id="69" dur="1000" fill="hold"/>
                                        <p:tgtEl>
                                          <p:spTgt spid="2850"/>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2851"/>
                                        </p:tgtEl>
                                        <p:attrNameLst>
                                          <p:attrName>style.visibility</p:attrName>
                                        </p:attrNameLst>
                                      </p:cBhvr>
                                      <p:to>
                                        <p:strVal val="visible"/>
                                      </p:to>
                                    </p:set>
                                    <p:animEffect transition="in" filter="fade">
                                      <p:cBhvr>
                                        <p:cTn id="72" dur="1000"/>
                                        <p:tgtEl>
                                          <p:spTgt spid="2851"/>
                                        </p:tgtEl>
                                      </p:cBhvr>
                                    </p:animEffect>
                                    <p:anim calcmode="lin" valueType="num">
                                      <p:cBhvr>
                                        <p:cTn id="73" dur="1000" fill="hold"/>
                                        <p:tgtEl>
                                          <p:spTgt spid="2851"/>
                                        </p:tgtEl>
                                        <p:attrNameLst>
                                          <p:attrName>ppt_x</p:attrName>
                                        </p:attrNameLst>
                                      </p:cBhvr>
                                      <p:tavLst>
                                        <p:tav tm="0">
                                          <p:val>
                                            <p:strVal val="#ppt_x"/>
                                          </p:val>
                                        </p:tav>
                                        <p:tav tm="100000">
                                          <p:val>
                                            <p:strVal val="#ppt_x"/>
                                          </p:val>
                                        </p:tav>
                                      </p:tavLst>
                                    </p:anim>
                                    <p:anim calcmode="lin" valueType="num">
                                      <p:cBhvr>
                                        <p:cTn id="74" dur="1000" fill="hold"/>
                                        <p:tgtEl>
                                          <p:spTgt spid="2851"/>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2852"/>
                                        </p:tgtEl>
                                        <p:attrNameLst>
                                          <p:attrName>style.visibility</p:attrName>
                                        </p:attrNameLst>
                                      </p:cBhvr>
                                      <p:to>
                                        <p:strVal val="visible"/>
                                      </p:to>
                                    </p:set>
                                    <p:animEffect transition="in" filter="fade">
                                      <p:cBhvr>
                                        <p:cTn id="77" dur="1000"/>
                                        <p:tgtEl>
                                          <p:spTgt spid="2852"/>
                                        </p:tgtEl>
                                      </p:cBhvr>
                                    </p:animEffect>
                                    <p:anim calcmode="lin" valueType="num">
                                      <p:cBhvr>
                                        <p:cTn id="78" dur="1000" fill="hold"/>
                                        <p:tgtEl>
                                          <p:spTgt spid="2852"/>
                                        </p:tgtEl>
                                        <p:attrNameLst>
                                          <p:attrName>ppt_x</p:attrName>
                                        </p:attrNameLst>
                                      </p:cBhvr>
                                      <p:tavLst>
                                        <p:tav tm="0">
                                          <p:val>
                                            <p:strVal val="#ppt_x"/>
                                          </p:val>
                                        </p:tav>
                                        <p:tav tm="100000">
                                          <p:val>
                                            <p:strVal val="#ppt_x"/>
                                          </p:val>
                                        </p:tav>
                                      </p:tavLst>
                                    </p:anim>
                                    <p:anim calcmode="lin" valueType="num">
                                      <p:cBhvr>
                                        <p:cTn id="79" dur="1000" fill="hold"/>
                                        <p:tgtEl>
                                          <p:spTgt spid="2852"/>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2925"/>
                                        </p:tgtEl>
                                        <p:attrNameLst>
                                          <p:attrName>style.visibility</p:attrName>
                                        </p:attrNameLst>
                                      </p:cBhvr>
                                      <p:to>
                                        <p:strVal val="visible"/>
                                      </p:to>
                                    </p:set>
                                    <p:animEffect transition="in" filter="fade">
                                      <p:cBhvr>
                                        <p:cTn id="82" dur="1000"/>
                                        <p:tgtEl>
                                          <p:spTgt spid="2925"/>
                                        </p:tgtEl>
                                      </p:cBhvr>
                                    </p:animEffect>
                                    <p:anim calcmode="lin" valueType="num">
                                      <p:cBhvr>
                                        <p:cTn id="83" dur="1000" fill="hold"/>
                                        <p:tgtEl>
                                          <p:spTgt spid="2925"/>
                                        </p:tgtEl>
                                        <p:attrNameLst>
                                          <p:attrName>ppt_x</p:attrName>
                                        </p:attrNameLst>
                                      </p:cBhvr>
                                      <p:tavLst>
                                        <p:tav tm="0">
                                          <p:val>
                                            <p:strVal val="#ppt_x"/>
                                          </p:val>
                                        </p:tav>
                                        <p:tav tm="100000">
                                          <p:val>
                                            <p:strVal val="#ppt_x"/>
                                          </p:val>
                                        </p:tav>
                                      </p:tavLst>
                                    </p:anim>
                                    <p:anim calcmode="lin" valueType="num">
                                      <p:cBhvr>
                                        <p:cTn id="84" dur="1000" fill="hold"/>
                                        <p:tgtEl>
                                          <p:spTgt spid="2925"/>
                                        </p:tgtEl>
                                        <p:attrNameLst>
                                          <p:attrName>ppt_y</p:attrName>
                                        </p:attrNameLst>
                                      </p:cBhvr>
                                      <p:tavLst>
                                        <p:tav tm="0">
                                          <p:val>
                                            <p:strVal val="#ppt_y+.1"/>
                                          </p:val>
                                        </p:tav>
                                        <p:tav tm="100000">
                                          <p:val>
                                            <p:strVal val="#ppt_y"/>
                                          </p:val>
                                        </p:tav>
                                      </p:tavLst>
                                    </p:anim>
                                  </p:childTnLst>
                                </p:cTn>
                              </p:par>
                              <p:par>
                                <p:cTn id="85" presetID="42" presetClass="entr" presetSubtype="0" fill="hold" nodeType="withEffect">
                                  <p:stCondLst>
                                    <p:cond delay="0"/>
                                  </p:stCondLst>
                                  <p:childTnLst>
                                    <p:set>
                                      <p:cBhvr>
                                        <p:cTn id="86" dur="1" fill="hold">
                                          <p:stCondLst>
                                            <p:cond delay="0"/>
                                          </p:stCondLst>
                                        </p:cTn>
                                        <p:tgtEl>
                                          <p:spTgt spid="45"/>
                                        </p:tgtEl>
                                        <p:attrNameLst>
                                          <p:attrName>style.visibility</p:attrName>
                                        </p:attrNameLst>
                                      </p:cBhvr>
                                      <p:to>
                                        <p:strVal val="visible"/>
                                      </p:to>
                                    </p:set>
                                    <p:animEffect transition="in" filter="fade">
                                      <p:cBhvr>
                                        <p:cTn id="87" dur="1000"/>
                                        <p:tgtEl>
                                          <p:spTgt spid="45"/>
                                        </p:tgtEl>
                                      </p:cBhvr>
                                    </p:animEffect>
                                    <p:anim calcmode="lin" valueType="num">
                                      <p:cBhvr>
                                        <p:cTn id="88" dur="1000" fill="hold"/>
                                        <p:tgtEl>
                                          <p:spTgt spid="45"/>
                                        </p:tgtEl>
                                        <p:attrNameLst>
                                          <p:attrName>ppt_x</p:attrName>
                                        </p:attrNameLst>
                                      </p:cBhvr>
                                      <p:tavLst>
                                        <p:tav tm="0">
                                          <p:val>
                                            <p:strVal val="#ppt_x"/>
                                          </p:val>
                                        </p:tav>
                                        <p:tav tm="100000">
                                          <p:val>
                                            <p:strVal val="#ppt_x"/>
                                          </p:val>
                                        </p:tav>
                                      </p:tavLst>
                                    </p:anim>
                                    <p:anim calcmode="lin" valueType="num">
                                      <p:cBhvr>
                                        <p:cTn id="89" dur="1000" fill="hold"/>
                                        <p:tgtEl>
                                          <p:spTgt spid="45"/>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53"/>
                                        </p:tgtEl>
                                        <p:attrNameLst>
                                          <p:attrName>style.visibility</p:attrName>
                                        </p:attrNameLst>
                                      </p:cBhvr>
                                      <p:to>
                                        <p:strVal val="visible"/>
                                      </p:to>
                                    </p:set>
                                    <p:animEffect transition="in" filter="fade">
                                      <p:cBhvr>
                                        <p:cTn id="92" dur="1000"/>
                                        <p:tgtEl>
                                          <p:spTgt spid="53"/>
                                        </p:tgtEl>
                                      </p:cBhvr>
                                    </p:animEffect>
                                    <p:anim calcmode="lin" valueType="num">
                                      <p:cBhvr>
                                        <p:cTn id="93" dur="1000" fill="hold"/>
                                        <p:tgtEl>
                                          <p:spTgt spid="53"/>
                                        </p:tgtEl>
                                        <p:attrNameLst>
                                          <p:attrName>ppt_x</p:attrName>
                                        </p:attrNameLst>
                                      </p:cBhvr>
                                      <p:tavLst>
                                        <p:tav tm="0">
                                          <p:val>
                                            <p:strVal val="#ppt_x"/>
                                          </p:val>
                                        </p:tav>
                                        <p:tav tm="100000">
                                          <p:val>
                                            <p:strVal val="#ppt_x"/>
                                          </p:val>
                                        </p:tav>
                                      </p:tavLst>
                                    </p:anim>
                                    <p:anim calcmode="lin" valueType="num">
                                      <p:cBhvr>
                                        <p:cTn id="94" dur="1000" fill="hold"/>
                                        <p:tgtEl>
                                          <p:spTgt spid="5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fade">
                                      <p:cBhvr>
                                        <p:cTn id="97" dur="1000"/>
                                        <p:tgtEl>
                                          <p:spTgt spid="54"/>
                                        </p:tgtEl>
                                      </p:cBhvr>
                                    </p:animEffect>
                                    <p:anim calcmode="lin" valueType="num">
                                      <p:cBhvr>
                                        <p:cTn id="98" dur="1000" fill="hold"/>
                                        <p:tgtEl>
                                          <p:spTgt spid="54"/>
                                        </p:tgtEl>
                                        <p:attrNameLst>
                                          <p:attrName>ppt_x</p:attrName>
                                        </p:attrNameLst>
                                      </p:cBhvr>
                                      <p:tavLst>
                                        <p:tav tm="0">
                                          <p:val>
                                            <p:strVal val="#ppt_x"/>
                                          </p:val>
                                        </p:tav>
                                        <p:tav tm="100000">
                                          <p:val>
                                            <p:strVal val="#ppt_x"/>
                                          </p:val>
                                        </p:tav>
                                      </p:tavLst>
                                    </p:anim>
                                    <p:anim calcmode="lin" valueType="num">
                                      <p:cBhvr>
                                        <p:cTn id="99" dur="1000" fill="hold"/>
                                        <p:tgtEl>
                                          <p:spTgt spid="5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fade">
                                      <p:cBhvr>
                                        <p:cTn id="102" dur="1000"/>
                                        <p:tgtEl>
                                          <p:spTgt spid="55"/>
                                        </p:tgtEl>
                                      </p:cBhvr>
                                    </p:animEffect>
                                    <p:anim calcmode="lin" valueType="num">
                                      <p:cBhvr>
                                        <p:cTn id="103" dur="1000" fill="hold"/>
                                        <p:tgtEl>
                                          <p:spTgt spid="55"/>
                                        </p:tgtEl>
                                        <p:attrNameLst>
                                          <p:attrName>ppt_x</p:attrName>
                                        </p:attrNameLst>
                                      </p:cBhvr>
                                      <p:tavLst>
                                        <p:tav tm="0">
                                          <p:val>
                                            <p:strVal val="#ppt_x"/>
                                          </p:val>
                                        </p:tav>
                                        <p:tav tm="100000">
                                          <p:val>
                                            <p:strVal val="#ppt_x"/>
                                          </p:val>
                                        </p:tav>
                                      </p:tavLst>
                                    </p:anim>
                                    <p:anim calcmode="lin" valueType="num">
                                      <p:cBhvr>
                                        <p:cTn id="10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9" grpId="0" animBg="1"/>
      <p:bldP spid="2829" grpId="0"/>
      <p:bldP spid="2844" grpId="0" animBg="1"/>
      <p:bldP spid="2845" grpId="0" animBg="1"/>
      <p:bldP spid="2846" grpId="0" animBg="1"/>
      <p:bldP spid="2847" grpId="0" animBg="1"/>
      <p:bldP spid="2848" grpId="0" animBg="1"/>
      <p:bldP spid="2849" grpId="0" animBg="1"/>
      <p:bldP spid="2850" grpId="0" animBg="1"/>
      <p:bldP spid="2851" grpId="0" animBg="1"/>
      <p:bldP spid="2925" grpId="0" animBg="1"/>
      <p:bldP spid="53"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78"/>
        <p:cNvGrpSpPr/>
        <p:nvPr/>
      </p:nvGrpSpPr>
      <p:grpSpPr>
        <a:xfrm>
          <a:off x="0" y="0"/>
          <a:ext cx="0" cy="0"/>
          <a:chOff x="0" y="0"/>
          <a:chExt cx="0" cy="0"/>
        </a:xfrm>
      </p:grpSpPr>
      <p:sp>
        <p:nvSpPr>
          <p:cNvPr id="1079" name="Google Shape;1079;p46"/>
          <p:cNvSpPr/>
          <p:nvPr/>
        </p:nvSpPr>
        <p:spPr>
          <a:xfrm>
            <a:off x="381535" y="966081"/>
            <a:ext cx="8380930" cy="3911521"/>
          </a:xfrm>
          <a:prstGeom prst="roundRect">
            <a:avLst>
              <a:gd name="adj" fmla="val 7458"/>
            </a:avLst>
          </a:prstGeom>
          <a:solidFill>
            <a:srgbClr val="6C66C9">
              <a:alpha val="3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46"/>
          <p:cNvSpPr txBox="1">
            <a:spLocks noGrp="1"/>
          </p:cNvSpPr>
          <p:nvPr>
            <p:ph type="title"/>
          </p:nvPr>
        </p:nvSpPr>
        <p:spPr>
          <a:xfrm>
            <a:off x="834660" y="284993"/>
            <a:ext cx="7573663"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b="1">
                <a:solidFill>
                  <a:schemeClr val="accent1">
                    <a:lumMod val="75000"/>
                  </a:schemeClr>
                </a:solidFill>
                <a:latin typeface="Times New Roman" panose="02020603050405020304" pitchFamily="18" charset="0"/>
                <a:cs typeface="Times New Roman" panose="02020603050405020304" pitchFamily="18" charset="0"/>
              </a:rPr>
              <a:t>3.2. Phân tích bài viết tham khảo</a:t>
            </a:r>
            <a:endParaRPr sz="3200" b="1">
              <a:solidFill>
                <a:schemeClr val="accent1">
                  <a:lumMod val="75000"/>
                </a:schemeClr>
              </a:solidFill>
              <a:latin typeface="Times New Roman" panose="02020603050405020304" pitchFamily="18" charset="0"/>
              <a:cs typeface="Times New Roman" panose="02020603050405020304" pitchFamily="18" charset="0"/>
            </a:endParaRPr>
          </a:p>
        </p:txBody>
      </p:sp>
      <p:grpSp>
        <p:nvGrpSpPr>
          <p:cNvPr id="1083" name="Google Shape;1083;p46"/>
          <p:cNvGrpSpPr/>
          <p:nvPr/>
        </p:nvGrpSpPr>
        <p:grpSpPr>
          <a:xfrm>
            <a:off x="0" y="4013034"/>
            <a:ext cx="1033579" cy="1168669"/>
            <a:chOff x="7945333" y="2627022"/>
            <a:chExt cx="969223" cy="1095901"/>
          </a:xfrm>
        </p:grpSpPr>
        <p:sp>
          <p:nvSpPr>
            <p:cNvPr id="1084" name="Google Shape;1084;p46"/>
            <p:cNvSpPr/>
            <p:nvPr/>
          </p:nvSpPr>
          <p:spPr>
            <a:xfrm rot="261644">
              <a:off x="7981321" y="2706981"/>
              <a:ext cx="817032" cy="977724"/>
            </a:xfrm>
            <a:custGeom>
              <a:avLst/>
              <a:gdLst/>
              <a:ahLst/>
              <a:cxnLst/>
              <a:rect l="l" t="t" r="r" b="b"/>
              <a:pathLst>
                <a:path w="20170" h="24137" extrusionOk="0">
                  <a:moveTo>
                    <a:pt x="6706" y="1"/>
                  </a:moveTo>
                  <a:lnTo>
                    <a:pt x="0" y="19507"/>
                  </a:lnTo>
                  <a:lnTo>
                    <a:pt x="13464" y="24136"/>
                  </a:lnTo>
                  <a:lnTo>
                    <a:pt x="20169" y="4630"/>
                  </a:lnTo>
                  <a:lnTo>
                    <a:pt x="67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5" name="Google Shape;1085;p46"/>
            <p:cNvGrpSpPr/>
            <p:nvPr/>
          </p:nvGrpSpPr>
          <p:grpSpPr>
            <a:xfrm>
              <a:off x="8474448" y="3559211"/>
              <a:ext cx="101364" cy="140764"/>
              <a:chOff x="8474448" y="3559211"/>
              <a:chExt cx="101364" cy="140764"/>
            </a:xfrm>
          </p:grpSpPr>
          <p:sp>
            <p:nvSpPr>
              <p:cNvPr id="1086" name="Google Shape;1086;p46"/>
              <p:cNvSpPr/>
              <p:nvPr/>
            </p:nvSpPr>
            <p:spPr>
              <a:xfrm rot="261644">
                <a:off x="8479418" y="3562492"/>
                <a:ext cx="91425" cy="134201"/>
              </a:xfrm>
              <a:custGeom>
                <a:avLst/>
                <a:gdLst/>
                <a:ahLst/>
                <a:cxnLst/>
                <a:rect l="l" t="t" r="r" b="b"/>
                <a:pathLst>
                  <a:path w="2257" h="3313" extrusionOk="0">
                    <a:moveTo>
                      <a:pt x="225" y="0"/>
                    </a:moveTo>
                    <a:cubicBezTo>
                      <a:pt x="225" y="0"/>
                      <a:pt x="1" y="2457"/>
                      <a:pt x="366" y="3303"/>
                    </a:cubicBezTo>
                    <a:cubicBezTo>
                      <a:pt x="435" y="3309"/>
                      <a:pt x="502" y="3312"/>
                      <a:pt x="567" y="3312"/>
                    </a:cubicBezTo>
                    <a:cubicBezTo>
                      <a:pt x="1983" y="3312"/>
                      <a:pt x="2256" y="1911"/>
                      <a:pt x="2256" y="1911"/>
                    </a:cubicBezTo>
                    <a:lnTo>
                      <a:pt x="22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46"/>
              <p:cNvSpPr/>
              <p:nvPr/>
            </p:nvSpPr>
            <p:spPr>
              <a:xfrm rot="261644">
                <a:off x="8479418" y="3562492"/>
                <a:ext cx="91425" cy="134201"/>
              </a:xfrm>
              <a:custGeom>
                <a:avLst/>
                <a:gdLst/>
                <a:ahLst/>
                <a:cxnLst/>
                <a:rect l="l" t="t" r="r" b="b"/>
                <a:pathLst>
                  <a:path w="2257" h="3313" extrusionOk="0">
                    <a:moveTo>
                      <a:pt x="225" y="0"/>
                    </a:moveTo>
                    <a:cubicBezTo>
                      <a:pt x="225" y="0"/>
                      <a:pt x="1" y="2457"/>
                      <a:pt x="366" y="3303"/>
                    </a:cubicBezTo>
                    <a:cubicBezTo>
                      <a:pt x="435" y="3309"/>
                      <a:pt x="502" y="3312"/>
                      <a:pt x="567" y="3312"/>
                    </a:cubicBezTo>
                    <a:cubicBezTo>
                      <a:pt x="1983" y="3312"/>
                      <a:pt x="2256" y="1911"/>
                      <a:pt x="2256" y="1911"/>
                    </a:cubicBezTo>
                    <a:lnTo>
                      <a:pt x="2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8" name="Google Shape;1088;p46"/>
            <p:cNvSpPr/>
            <p:nvPr/>
          </p:nvSpPr>
          <p:spPr>
            <a:xfrm rot="261644">
              <a:off x="7997479" y="2667067"/>
              <a:ext cx="817113" cy="1008833"/>
            </a:xfrm>
            <a:custGeom>
              <a:avLst/>
              <a:gdLst/>
              <a:ahLst/>
              <a:cxnLst/>
              <a:rect l="l" t="t" r="r" b="b"/>
              <a:pathLst>
                <a:path w="20172" h="24905" extrusionOk="0">
                  <a:moveTo>
                    <a:pt x="8294" y="0"/>
                  </a:moveTo>
                  <a:cubicBezTo>
                    <a:pt x="8294" y="0"/>
                    <a:pt x="7852" y="734"/>
                    <a:pt x="7390" y="1016"/>
                  </a:cubicBezTo>
                  <a:cubicBezTo>
                    <a:pt x="7198" y="1133"/>
                    <a:pt x="7029" y="1167"/>
                    <a:pt x="6896" y="1167"/>
                  </a:cubicBezTo>
                  <a:cubicBezTo>
                    <a:pt x="6708" y="1167"/>
                    <a:pt x="6593" y="1098"/>
                    <a:pt x="6593" y="1098"/>
                  </a:cubicBezTo>
                  <a:lnTo>
                    <a:pt x="1" y="20277"/>
                  </a:lnTo>
                  <a:lnTo>
                    <a:pt x="13464" y="24905"/>
                  </a:lnTo>
                  <a:lnTo>
                    <a:pt x="14229" y="22683"/>
                  </a:lnTo>
                  <a:lnTo>
                    <a:pt x="14496" y="21906"/>
                  </a:lnTo>
                  <a:lnTo>
                    <a:pt x="20171" y="5400"/>
                  </a:lnTo>
                  <a:lnTo>
                    <a:pt x="82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46"/>
            <p:cNvSpPr/>
            <p:nvPr/>
          </p:nvSpPr>
          <p:spPr>
            <a:xfrm rot="261644">
              <a:off x="8488940" y="3562192"/>
              <a:ext cx="67040" cy="123871"/>
            </a:xfrm>
            <a:custGeom>
              <a:avLst/>
              <a:gdLst/>
              <a:ahLst/>
              <a:cxnLst/>
              <a:rect l="l" t="t" r="r" b="b"/>
              <a:pathLst>
                <a:path w="1655" h="3058" extrusionOk="0">
                  <a:moveTo>
                    <a:pt x="9" y="1"/>
                  </a:moveTo>
                  <a:cubicBezTo>
                    <a:pt x="3" y="1"/>
                    <a:pt x="0" y="1"/>
                    <a:pt x="0" y="1"/>
                  </a:cubicBezTo>
                  <a:lnTo>
                    <a:pt x="490" y="3058"/>
                  </a:lnTo>
                  <a:cubicBezTo>
                    <a:pt x="490" y="3058"/>
                    <a:pt x="1565" y="2799"/>
                    <a:pt x="1655" y="1373"/>
                  </a:cubicBezTo>
                  <a:cubicBezTo>
                    <a:pt x="1515" y="1164"/>
                    <a:pt x="1381" y="986"/>
                    <a:pt x="1255" y="836"/>
                  </a:cubicBezTo>
                  <a:cubicBezTo>
                    <a:pt x="572" y="31"/>
                    <a:pt x="79" y="1"/>
                    <a:pt x="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46"/>
            <p:cNvSpPr/>
            <p:nvPr/>
          </p:nvSpPr>
          <p:spPr>
            <a:xfrm rot="261644">
              <a:off x="7968476" y="3428835"/>
              <a:ext cx="592581" cy="237413"/>
            </a:xfrm>
            <a:custGeom>
              <a:avLst/>
              <a:gdLst/>
              <a:ahLst/>
              <a:cxnLst/>
              <a:rect l="l" t="t" r="r" b="b"/>
              <a:pathLst>
                <a:path w="14629" h="5861" extrusionOk="0">
                  <a:moveTo>
                    <a:pt x="2062" y="0"/>
                  </a:moveTo>
                  <a:cubicBezTo>
                    <a:pt x="2062" y="0"/>
                    <a:pt x="1501" y="1202"/>
                    <a:pt x="1" y="1233"/>
                  </a:cubicBezTo>
                  <a:lnTo>
                    <a:pt x="13464" y="5861"/>
                  </a:lnTo>
                  <a:cubicBezTo>
                    <a:pt x="13464" y="5861"/>
                    <a:pt x="14539" y="5602"/>
                    <a:pt x="14629" y="4176"/>
                  </a:cubicBezTo>
                  <a:cubicBezTo>
                    <a:pt x="14489" y="3967"/>
                    <a:pt x="14355" y="3789"/>
                    <a:pt x="14229" y="3639"/>
                  </a:cubicBezTo>
                  <a:lnTo>
                    <a:pt x="14496" y="2862"/>
                  </a:lnTo>
                  <a:lnTo>
                    <a:pt x="2062" y="0"/>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46"/>
            <p:cNvSpPr/>
            <p:nvPr/>
          </p:nvSpPr>
          <p:spPr>
            <a:xfrm rot="261644">
              <a:off x="8407748" y="3615529"/>
              <a:ext cx="106494" cy="103496"/>
            </a:xfrm>
            <a:custGeom>
              <a:avLst/>
              <a:gdLst/>
              <a:ahLst/>
              <a:cxnLst/>
              <a:rect l="l" t="t" r="r" b="b"/>
              <a:pathLst>
                <a:path w="2629" h="2555" extrusionOk="0">
                  <a:moveTo>
                    <a:pt x="708" y="0"/>
                  </a:moveTo>
                  <a:lnTo>
                    <a:pt x="1" y="1908"/>
                  </a:lnTo>
                  <a:lnTo>
                    <a:pt x="1128" y="1767"/>
                  </a:lnTo>
                  <a:lnTo>
                    <a:pt x="1922" y="2555"/>
                  </a:lnTo>
                  <a:lnTo>
                    <a:pt x="2629" y="647"/>
                  </a:lnTo>
                  <a:lnTo>
                    <a:pt x="7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46"/>
            <p:cNvSpPr/>
            <p:nvPr/>
          </p:nvSpPr>
          <p:spPr>
            <a:xfrm rot="261644">
              <a:off x="8062062" y="2656649"/>
              <a:ext cx="816505" cy="977724"/>
            </a:xfrm>
            <a:custGeom>
              <a:avLst/>
              <a:gdLst/>
              <a:ahLst/>
              <a:cxnLst/>
              <a:rect l="l" t="t" r="r" b="b"/>
              <a:pathLst>
                <a:path w="20157" h="24137" extrusionOk="0">
                  <a:moveTo>
                    <a:pt x="6706" y="1"/>
                  </a:moveTo>
                  <a:lnTo>
                    <a:pt x="1" y="19506"/>
                  </a:lnTo>
                  <a:lnTo>
                    <a:pt x="13464" y="24136"/>
                  </a:lnTo>
                  <a:lnTo>
                    <a:pt x="20141" y="4712"/>
                  </a:lnTo>
                  <a:cubicBezTo>
                    <a:pt x="20156" y="4668"/>
                    <a:pt x="20132" y="4617"/>
                    <a:pt x="20087" y="4602"/>
                  </a:cubicBezTo>
                  <a:lnTo>
                    <a:pt x="67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46"/>
            <p:cNvSpPr/>
            <p:nvPr/>
          </p:nvSpPr>
          <p:spPr>
            <a:xfrm rot="261644">
              <a:off x="8160213" y="3079827"/>
              <a:ext cx="271844" cy="324747"/>
            </a:xfrm>
            <a:custGeom>
              <a:avLst/>
              <a:gdLst/>
              <a:ahLst/>
              <a:cxnLst/>
              <a:rect l="l" t="t" r="r" b="b"/>
              <a:pathLst>
                <a:path w="6711" h="8017" extrusionOk="0">
                  <a:moveTo>
                    <a:pt x="2277" y="0"/>
                  </a:moveTo>
                  <a:cubicBezTo>
                    <a:pt x="2244" y="0"/>
                    <a:pt x="2213" y="21"/>
                    <a:pt x="2202" y="54"/>
                  </a:cubicBezTo>
                  <a:lnTo>
                    <a:pt x="15" y="6416"/>
                  </a:lnTo>
                  <a:cubicBezTo>
                    <a:pt x="0" y="6458"/>
                    <a:pt x="22" y="6503"/>
                    <a:pt x="63" y="6518"/>
                  </a:cubicBezTo>
                  <a:lnTo>
                    <a:pt x="4409" y="8012"/>
                  </a:lnTo>
                  <a:cubicBezTo>
                    <a:pt x="4417" y="8015"/>
                    <a:pt x="4425" y="8016"/>
                    <a:pt x="4434" y="8016"/>
                  </a:cubicBezTo>
                  <a:cubicBezTo>
                    <a:pt x="4467" y="8016"/>
                    <a:pt x="4497" y="7996"/>
                    <a:pt x="4509" y="7963"/>
                  </a:cubicBezTo>
                  <a:lnTo>
                    <a:pt x="6696" y="1600"/>
                  </a:lnTo>
                  <a:cubicBezTo>
                    <a:pt x="6711" y="1559"/>
                    <a:pt x="6689" y="1513"/>
                    <a:pt x="6648" y="1499"/>
                  </a:cubicBezTo>
                  <a:lnTo>
                    <a:pt x="2302" y="5"/>
                  </a:lnTo>
                  <a:cubicBezTo>
                    <a:pt x="2294" y="2"/>
                    <a:pt x="2285" y="0"/>
                    <a:pt x="2277" y="0"/>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46"/>
            <p:cNvSpPr/>
            <p:nvPr/>
          </p:nvSpPr>
          <p:spPr>
            <a:xfrm rot="261644">
              <a:off x="8434730" y="2796376"/>
              <a:ext cx="318185" cy="126950"/>
            </a:xfrm>
            <a:custGeom>
              <a:avLst/>
              <a:gdLst/>
              <a:ahLst/>
              <a:cxnLst/>
              <a:rect l="l" t="t" r="r" b="b"/>
              <a:pathLst>
                <a:path w="7855" h="3134" extrusionOk="0">
                  <a:moveTo>
                    <a:pt x="398" y="0"/>
                  </a:moveTo>
                  <a:cubicBezTo>
                    <a:pt x="251" y="0"/>
                    <a:pt x="114" y="92"/>
                    <a:pt x="64" y="238"/>
                  </a:cubicBezTo>
                  <a:cubicBezTo>
                    <a:pt x="1" y="423"/>
                    <a:pt x="98" y="624"/>
                    <a:pt x="282" y="686"/>
                  </a:cubicBezTo>
                  <a:lnTo>
                    <a:pt x="7343" y="3114"/>
                  </a:lnTo>
                  <a:cubicBezTo>
                    <a:pt x="7382" y="3127"/>
                    <a:pt x="7421" y="3133"/>
                    <a:pt x="7459" y="3133"/>
                  </a:cubicBezTo>
                  <a:cubicBezTo>
                    <a:pt x="7605" y="3133"/>
                    <a:pt x="7741" y="3041"/>
                    <a:pt x="7791" y="2895"/>
                  </a:cubicBezTo>
                  <a:cubicBezTo>
                    <a:pt x="7855" y="2710"/>
                    <a:pt x="7757" y="2511"/>
                    <a:pt x="7573" y="2447"/>
                  </a:cubicBezTo>
                  <a:lnTo>
                    <a:pt x="512" y="19"/>
                  </a:lnTo>
                  <a:cubicBezTo>
                    <a:pt x="474" y="6"/>
                    <a:pt x="436" y="0"/>
                    <a:pt x="398" y="0"/>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46"/>
            <p:cNvSpPr/>
            <p:nvPr/>
          </p:nvSpPr>
          <p:spPr>
            <a:xfrm rot="261644">
              <a:off x="8120709" y="3368396"/>
              <a:ext cx="318185" cy="126990"/>
            </a:xfrm>
            <a:custGeom>
              <a:avLst/>
              <a:gdLst/>
              <a:ahLst/>
              <a:cxnLst/>
              <a:rect l="l" t="t" r="r" b="b"/>
              <a:pathLst>
                <a:path w="7855" h="3135" extrusionOk="0">
                  <a:moveTo>
                    <a:pt x="398" y="1"/>
                  </a:moveTo>
                  <a:cubicBezTo>
                    <a:pt x="251" y="1"/>
                    <a:pt x="114" y="93"/>
                    <a:pt x="64" y="238"/>
                  </a:cubicBezTo>
                  <a:cubicBezTo>
                    <a:pt x="1" y="423"/>
                    <a:pt x="97" y="624"/>
                    <a:pt x="282" y="687"/>
                  </a:cubicBezTo>
                  <a:lnTo>
                    <a:pt x="7343" y="3115"/>
                  </a:lnTo>
                  <a:cubicBezTo>
                    <a:pt x="7381" y="3128"/>
                    <a:pt x="7420" y="3134"/>
                    <a:pt x="7457" y="3134"/>
                  </a:cubicBezTo>
                  <a:cubicBezTo>
                    <a:pt x="7604" y="3134"/>
                    <a:pt x="7741" y="3042"/>
                    <a:pt x="7791" y="2896"/>
                  </a:cubicBezTo>
                  <a:cubicBezTo>
                    <a:pt x="7854" y="2712"/>
                    <a:pt x="7757" y="2511"/>
                    <a:pt x="7573" y="2448"/>
                  </a:cubicBezTo>
                  <a:lnTo>
                    <a:pt x="513" y="20"/>
                  </a:lnTo>
                  <a:cubicBezTo>
                    <a:pt x="474" y="7"/>
                    <a:pt x="436" y="1"/>
                    <a:pt x="398" y="1"/>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46"/>
            <p:cNvSpPr/>
            <p:nvPr/>
          </p:nvSpPr>
          <p:spPr>
            <a:xfrm rot="261644">
              <a:off x="8568932" y="2915133"/>
              <a:ext cx="156561" cy="72467"/>
            </a:xfrm>
            <a:custGeom>
              <a:avLst/>
              <a:gdLst/>
              <a:ahLst/>
              <a:cxnLst/>
              <a:rect l="l" t="t" r="r" b="b"/>
              <a:pathLst>
                <a:path w="3865" h="1789" extrusionOk="0">
                  <a:moveTo>
                    <a:pt x="398" y="1"/>
                  </a:moveTo>
                  <a:cubicBezTo>
                    <a:pt x="251" y="1"/>
                    <a:pt x="115" y="93"/>
                    <a:pt x="64" y="239"/>
                  </a:cubicBezTo>
                  <a:cubicBezTo>
                    <a:pt x="1" y="423"/>
                    <a:pt x="99" y="624"/>
                    <a:pt x="283" y="687"/>
                  </a:cubicBezTo>
                  <a:lnTo>
                    <a:pt x="3352" y="1770"/>
                  </a:lnTo>
                  <a:cubicBezTo>
                    <a:pt x="3390" y="1782"/>
                    <a:pt x="3429" y="1789"/>
                    <a:pt x="3467" y="1789"/>
                  </a:cubicBezTo>
                  <a:cubicBezTo>
                    <a:pt x="3614" y="1789"/>
                    <a:pt x="3751" y="1697"/>
                    <a:pt x="3801" y="1550"/>
                  </a:cubicBezTo>
                  <a:cubicBezTo>
                    <a:pt x="3864" y="1366"/>
                    <a:pt x="3766" y="1166"/>
                    <a:pt x="3583" y="1102"/>
                  </a:cubicBezTo>
                  <a:lnTo>
                    <a:pt x="512" y="20"/>
                  </a:lnTo>
                  <a:cubicBezTo>
                    <a:pt x="474" y="7"/>
                    <a:pt x="436" y="1"/>
                    <a:pt x="398" y="1"/>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7" name="Google Shape;1097;p46"/>
          <p:cNvGrpSpPr/>
          <p:nvPr/>
        </p:nvGrpSpPr>
        <p:grpSpPr>
          <a:xfrm>
            <a:off x="8000483" y="3817312"/>
            <a:ext cx="1139670" cy="1168677"/>
            <a:chOff x="332686" y="2776290"/>
            <a:chExt cx="1035123" cy="1061565"/>
          </a:xfrm>
        </p:grpSpPr>
        <p:sp>
          <p:nvSpPr>
            <p:cNvPr id="1098" name="Google Shape;1098;p46"/>
            <p:cNvSpPr/>
            <p:nvPr/>
          </p:nvSpPr>
          <p:spPr>
            <a:xfrm>
              <a:off x="332686" y="2776290"/>
              <a:ext cx="540229" cy="440267"/>
            </a:xfrm>
            <a:custGeom>
              <a:avLst/>
              <a:gdLst/>
              <a:ahLst/>
              <a:cxnLst/>
              <a:rect l="l" t="t" r="r" b="b"/>
              <a:pathLst>
                <a:path w="13954" h="11372" extrusionOk="0">
                  <a:moveTo>
                    <a:pt x="10439" y="1"/>
                  </a:moveTo>
                  <a:lnTo>
                    <a:pt x="1" y="11371"/>
                  </a:lnTo>
                  <a:lnTo>
                    <a:pt x="13954" y="4254"/>
                  </a:lnTo>
                  <a:lnTo>
                    <a:pt x="1043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46"/>
            <p:cNvSpPr/>
            <p:nvPr/>
          </p:nvSpPr>
          <p:spPr>
            <a:xfrm>
              <a:off x="364820" y="2787440"/>
              <a:ext cx="485835" cy="420832"/>
            </a:xfrm>
            <a:custGeom>
              <a:avLst/>
              <a:gdLst/>
              <a:ahLst/>
              <a:cxnLst/>
              <a:rect l="l" t="t" r="r" b="b"/>
              <a:pathLst>
                <a:path w="12549" h="10870" extrusionOk="0">
                  <a:moveTo>
                    <a:pt x="10202" y="0"/>
                  </a:moveTo>
                  <a:lnTo>
                    <a:pt x="372" y="9876"/>
                  </a:lnTo>
                  <a:cubicBezTo>
                    <a:pt x="1" y="10250"/>
                    <a:pt x="279" y="10869"/>
                    <a:pt x="781" y="10869"/>
                  </a:cubicBezTo>
                  <a:cubicBezTo>
                    <a:pt x="807" y="10869"/>
                    <a:pt x="834" y="10867"/>
                    <a:pt x="861" y="10864"/>
                  </a:cubicBezTo>
                  <a:lnTo>
                    <a:pt x="10607" y="9592"/>
                  </a:lnTo>
                  <a:lnTo>
                    <a:pt x="12549" y="292"/>
                  </a:lnTo>
                  <a:lnTo>
                    <a:pt x="102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0" name="Google Shape;1100;p46"/>
            <p:cNvGrpSpPr/>
            <p:nvPr/>
          </p:nvGrpSpPr>
          <p:grpSpPr>
            <a:xfrm>
              <a:off x="332764" y="2836144"/>
              <a:ext cx="973721" cy="1001712"/>
              <a:chOff x="332764" y="2836144"/>
              <a:chExt cx="973721" cy="1001712"/>
            </a:xfrm>
          </p:grpSpPr>
          <p:sp>
            <p:nvSpPr>
              <p:cNvPr id="1101" name="Google Shape;1101;p46"/>
              <p:cNvSpPr/>
              <p:nvPr/>
            </p:nvSpPr>
            <p:spPr>
              <a:xfrm>
                <a:off x="332764" y="2836144"/>
                <a:ext cx="973721" cy="1001712"/>
              </a:xfrm>
              <a:custGeom>
                <a:avLst/>
                <a:gdLst/>
                <a:ahLst/>
                <a:cxnLst/>
                <a:rect l="l" t="t" r="r" b="b"/>
                <a:pathLst>
                  <a:path w="25151" h="25874" extrusionOk="0">
                    <a:moveTo>
                      <a:pt x="11885" y="1"/>
                    </a:moveTo>
                    <a:lnTo>
                      <a:pt x="1" y="9824"/>
                    </a:lnTo>
                    <a:lnTo>
                      <a:pt x="13266" y="25873"/>
                    </a:lnTo>
                    <a:lnTo>
                      <a:pt x="25151" y="16050"/>
                    </a:lnTo>
                    <a:lnTo>
                      <a:pt x="1188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46"/>
              <p:cNvSpPr/>
              <p:nvPr/>
            </p:nvSpPr>
            <p:spPr>
              <a:xfrm>
                <a:off x="332764" y="2836144"/>
                <a:ext cx="973721" cy="1001712"/>
              </a:xfrm>
              <a:custGeom>
                <a:avLst/>
                <a:gdLst/>
                <a:ahLst/>
                <a:cxnLst/>
                <a:rect l="l" t="t" r="r" b="b"/>
                <a:pathLst>
                  <a:path w="25151" h="25874" extrusionOk="0">
                    <a:moveTo>
                      <a:pt x="11885" y="1"/>
                    </a:moveTo>
                    <a:lnTo>
                      <a:pt x="1" y="9824"/>
                    </a:lnTo>
                    <a:lnTo>
                      <a:pt x="13266" y="25873"/>
                    </a:lnTo>
                    <a:lnTo>
                      <a:pt x="25151" y="16050"/>
                    </a:lnTo>
                    <a:lnTo>
                      <a:pt x="11885" y="1"/>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3" name="Google Shape;1103;p46"/>
            <p:cNvSpPr/>
            <p:nvPr/>
          </p:nvSpPr>
          <p:spPr>
            <a:xfrm>
              <a:off x="394088" y="2785427"/>
              <a:ext cx="973721" cy="1001712"/>
            </a:xfrm>
            <a:custGeom>
              <a:avLst/>
              <a:gdLst/>
              <a:ahLst/>
              <a:cxnLst/>
              <a:rect l="l" t="t" r="r" b="b"/>
              <a:pathLst>
                <a:path w="25151" h="25874" extrusionOk="0">
                  <a:moveTo>
                    <a:pt x="11886" y="0"/>
                  </a:moveTo>
                  <a:lnTo>
                    <a:pt x="1" y="9823"/>
                  </a:lnTo>
                  <a:lnTo>
                    <a:pt x="13266" y="25873"/>
                  </a:lnTo>
                  <a:lnTo>
                    <a:pt x="25151" y="16050"/>
                  </a:lnTo>
                  <a:lnTo>
                    <a:pt x="1188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46"/>
            <p:cNvSpPr/>
            <p:nvPr/>
          </p:nvSpPr>
          <p:spPr>
            <a:xfrm>
              <a:off x="774115" y="3699643"/>
              <a:ext cx="75223" cy="67480"/>
            </a:xfrm>
            <a:custGeom>
              <a:avLst/>
              <a:gdLst/>
              <a:ahLst/>
              <a:cxnLst/>
              <a:rect l="l" t="t" r="r" b="b"/>
              <a:pathLst>
                <a:path w="1943" h="1743" extrusionOk="0">
                  <a:moveTo>
                    <a:pt x="1586" y="0"/>
                  </a:moveTo>
                  <a:lnTo>
                    <a:pt x="0" y="1311"/>
                  </a:lnTo>
                  <a:lnTo>
                    <a:pt x="357" y="1742"/>
                  </a:lnTo>
                  <a:lnTo>
                    <a:pt x="1942" y="432"/>
                  </a:lnTo>
                  <a:lnTo>
                    <a:pt x="158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6"/>
            <p:cNvSpPr/>
            <p:nvPr/>
          </p:nvSpPr>
          <p:spPr>
            <a:xfrm>
              <a:off x="597303" y="3485704"/>
              <a:ext cx="200892" cy="219553"/>
            </a:xfrm>
            <a:custGeom>
              <a:avLst/>
              <a:gdLst/>
              <a:ahLst/>
              <a:cxnLst/>
              <a:rect l="l" t="t" r="r" b="b"/>
              <a:pathLst>
                <a:path w="5189" h="5671" extrusionOk="0">
                  <a:moveTo>
                    <a:pt x="1586" y="1"/>
                  </a:moveTo>
                  <a:lnTo>
                    <a:pt x="0" y="1311"/>
                  </a:lnTo>
                  <a:lnTo>
                    <a:pt x="3603" y="5670"/>
                  </a:lnTo>
                  <a:lnTo>
                    <a:pt x="5189" y="4360"/>
                  </a:lnTo>
                  <a:lnTo>
                    <a:pt x="15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46"/>
            <p:cNvSpPr/>
            <p:nvPr/>
          </p:nvSpPr>
          <p:spPr>
            <a:xfrm>
              <a:off x="546277" y="2936687"/>
              <a:ext cx="549947" cy="548166"/>
            </a:xfrm>
            <a:custGeom>
              <a:avLst/>
              <a:gdLst/>
              <a:ahLst/>
              <a:cxnLst/>
              <a:rect l="l" t="t" r="r" b="b"/>
              <a:pathLst>
                <a:path w="14205" h="14159" extrusionOk="0">
                  <a:moveTo>
                    <a:pt x="7853" y="1"/>
                  </a:moveTo>
                  <a:cubicBezTo>
                    <a:pt x="7841" y="1"/>
                    <a:pt x="7828" y="5"/>
                    <a:pt x="7818" y="14"/>
                  </a:cubicBezTo>
                  <a:lnTo>
                    <a:pt x="28" y="6452"/>
                  </a:lnTo>
                  <a:cubicBezTo>
                    <a:pt x="3" y="6471"/>
                    <a:pt x="1" y="6507"/>
                    <a:pt x="21" y="6530"/>
                  </a:cubicBezTo>
                  <a:lnTo>
                    <a:pt x="6308" y="14137"/>
                  </a:lnTo>
                  <a:cubicBezTo>
                    <a:pt x="6319" y="14151"/>
                    <a:pt x="6335" y="14159"/>
                    <a:pt x="6351" y="14159"/>
                  </a:cubicBezTo>
                  <a:cubicBezTo>
                    <a:pt x="6364" y="14159"/>
                    <a:pt x="6376" y="14154"/>
                    <a:pt x="6387" y="14146"/>
                  </a:cubicBezTo>
                  <a:lnTo>
                    <a:pt x="14176" y="7708"/>
                  </a:lnTo>
                  <a:cubicBezTo>
                    <a:pt x="14201" y="7688"/>
                    <a:pt x="14204" y="7653"/>
                    <a:pt x="14184" y="7630"/>
                  </a:cubicBezTo>
                  <a:lnTo>
                    <a:pt x="7897" y="21"/>
                  </a:lnTo>
                  <a:cubicBezTo>
                    <a:pt x="7886" y="8"/>
                    <a:pt x="7870" y="1"/>
                    <a:pt x="78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46"/>
            <p:cNvSpPr/>
            <p:nvPr/>
          </p:nvSpPr>
          <p:spPr>
            <a:xfrm>
              <a:off x="607602" y="2997856"/>
              <a:ext cx="427259" cy="425826"/>
            </a:xfrm>
            <a:custGeom>
              <a:avLst/>
              <a:gdLst/>
              <a:ahLst/>
              <a:cxnLst/>
              <a:rect l="l" t="t" r="r" b="b"/>
              <a:pathLst>
                <a:path w="11036" h="10999" extrusionOk="0">
                  <a:moveTo>
                    <a:pt x="6099" y="0"/>
                  </a:moveTo>
                  <a:cubicBezTo>
                    <a:pt x="6087" y="0"/>
                    <a:pt x="6074" y="4"/>
                    <a:pt x="6065" y="13"/>
                  </a:cubicBezTo>
                  <a:lnTo>
                    <a:pt x="27" y="5003"/>
                  </a:lnTo>
                  <a:cubicBezTo>
                    <a:pt x="3" y="5023"/>
                    <a:pt x="0" y="5059"/>
                    <a:pt x="20" y="5081"/>
                  </a:cubicBezTo>
                  <a:lnTo>
                    <a:pt x="4893" y="10978"/>
                  </a:lnTo>
                  <a:cubicBezTo>
                    <a:pt x="4904" y="10992"/>
                    <a:pt x="4920" y="10999"/>
                    <a:pt x="4936" y="10999"/>
                  </a:cubicBezTo>
                  <a:cubicBezTo>
                    <a:pt x="4949" y="10999"/>
                    <a:pt x="4962" y="10994"/>
                    <a:pt x="4972" y="10986"/>
                  </a:cubicBezTo>
                  <a:lnTo>
                    <a:pt x="11009" y="5996"/>
                  </a:lnTo>
                  <a:cubicBezTo>
                    <a:pt x="11032" y="5977"/>
                    <a:pt x="11036" y="5942"/>
                    <a:pt x="11017" y="5917"/>
                  </a:cubicBezTo>
                  <a:lnTo>
                    <a:pt x="6143" y="21"/>
                  </a:lnTo>
                  <a:cubicBezTo>
                    <a:pt x="6132" y="7"/>
                    <a:pt x="6116" y="0"/>
                    <a:pt x="6099" y="0"/>
                  </a:cubicBezTo>
                  <a:close/>
                </a:path>
              </a:pathLst>
            </a:custGeom>
            <a:solidFill>
              <a:srgbClr val="FFFFFF">
                <a:alpha val="6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6"/>
            <p:cNvSpPr/>
            <p:nvPr/>
          </p:nvSpPr>
          <p:spPr>
            <a:xfrm>
              <a:off x="853248" y="3292903"/>
              <a:ext cx="272631" cy="230083"/>
            </a:xfrm>
            <a:custGeom>
              <a:avLst/>
              <a:gdLst/>
              <a:ahLst/>
              <a:cxnLst/>
              <a:rect l="l" t="t" r="r" b="b"/>
              <a:pathLst>
                <a:path w="7042" h="5943" extrusionOk="0">
                  <a:moveTo>
                    <a:pt x="6557" y="0"/>
                  </a:moveTo>
                  <a:cubicBezTo>
                    <a:pt x="6509" y="0"/>
                    <a:pt x="6460" y="16"/>
                    <a:pt x="6421" y="49"/>
                  </a:cubicBezTo>
                  <a:lnTo>
                    <a:pt x="104" y="5269"/>
                  </a:lnTo>
                  <a:cubicBezTo>
                    <a:pt x="14" y="5344"/>
                    <a:pt x="1" y="5479"/>
                    <a:pt x="76" y="5570"/>
                  </a:cubicBezTo>
                  <a:lnTo>
                    <a:pt x="320" y="5865"/>
                  </a:lnTo>
                  <a:cubicBezTo>
                    <a:pt x="363" y="5916"/>
                    <a:pt x="424" y="5942"/>
                    <a:pt x="486" y="5942"/>
                  </a:cubicBezTo>
                  <a:cubicBezTo>
                    <a:pt x="534" y="5942"/>
                    <a:pt x="582" y="5926"/>
                    <a:pt x="621" y="5893"/>
                  </a:cubicBezTo>
                  <a:lnTo>
                    <a:pt x="6938" y="674"/>
                  </a:lnTo>
                  <a:cubicBezTo>
                    <a:pt x="7028" y="597"/>
                    <a:pt x="7041" y="463"/>
                    <a:pt x="6966" y="373"/>
                  </a:cubicBezTo>
                  <a:lnTo>
                    <a:pt x="6722" y="78"/>
                  </a:lnTo>
                  <a:cubicBezTo>
                    <a:pt x="6680" y="27"/>
                    <a:pt x="6618" y="0"/>
                    <a:pt x="6557" y="0"/>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9" name="Google Shape;1109;p46"/>
          <p:cNvSpPr/>
          <p:nvPr/>
        </p:nvSpPr>
        <p:spPr>
          <a:xfrm>
            <a:off x="4227373" y="4371434"/>
            <a:ext cx="1541585" cy="771130"/>
          </a:xfrm>
          <a:custGeom>
            <a:avLst/>
            <a:gdLst/>
            <a:ahLst/>
            <a:cxnLst/>
            <a:rect l="l" t="t" r="r" b="b"/>
            <a:pathLst>
              <a:path w="32008" h="16011" extrusionOk="0">
                <a:moveTo>
                  <a:pt x="15947" y="0"/>
                </a:moveTo>
                <a:cubicBezTo>
                  <a:pt x="14970" y="0"/>
                  <a:pt x="14033" y="363"/>
                  <a:pt x="13249" y="1051"/>
                </a:cubicBezTo>
                <a:cubicBezTo>
                  <a:pt x="12085" y="2074"/>
                  <a:pt x="11612" y="3628"/>
                  <a:pt x="11675" y="5142"/>
                </a:cubicBezTo>
                <a:cubicBezTo>
                  <a:pt x="11684" y="5358"/>
                  <a:pt x="11707" y="5566"/>
                  <a:pt x="11737" y="5773"/>
                </a:cubicBezTo>
                <a:cubicBezTo>
                  <a:pt x="11728" y="5771"/>
                  <a:pt x="11718" y="5767"/>
                  <a:pt x="11711" y="5764"/>
                </a:cubicBezTo>
                <a:cubicBezTo>
                  <a:pt x="11482" y="5686"/>
                  <a:pt x="11239" y="5647"/>
                  <a:pt x="10998" y="5626"/>
                </a:cubicBezTo>
                <a:cubicBezTo>
                  <a:pt x="10945" y="5622"/>
                  <a:pt x="10892" y="5620"/>
                  <a:pt x="10838" y="5620"/>
                </a:cubicBezTo>
                <a:cubicBezTo>
                  <a:pt x="10366" y="5620"/>
                  <a:pt x="9894" y="5798"/>
                  <a:pt x="9543" y="6118"/>
                </a:cubicBezTo>
                <a:cubicBezTo>
                  <a:pt x="9432" y="6218"/>
                  <a:pt x="9339" y="6345"/>
                  <a:pt x="9257" y="6480"/>
                </a:cubicBezTo>
                <a:cubicBezTo>
                  <a:pt x="8933" y="6227"/>
                  <a:pt x="8558" y="6045"/>
                  <a:pt x="8192" y="5965"/>
                </a:cubicBezTo>
                <a:cubicBezTo>
                  <a:pt x="7742" y="5866"/>
                  <a:pt x="7285" y="5811"/>
                  <a:pt x="6831" y="5811"/>
                </a:cubicBezTo>
                <a:cubicBezTo>
                  <a:pt x="6147" y="5811"/>
                  <a:pt x="5469" y="5936"/>
                  <a:pt x="4833" y="6223"/>
                </a:cubicBezTo>
                <a:cubicBezTo>
                  <a:pt x="3965" y="6615"/>
                  <a:pt x="3230" y="7308"/>
                  <a:pt x="2761" y="8135"/>
                </a:cubicBezTo>
                <a:cubicBezTo>
                  <a:pt x="2306" y="8938"/>
                  <a:pt x="2093" y="9875"/>
                  <a:pt x="2299" y="10763"/>
                </a:cubicBezTo>
                <a:cubicBezTo>
                  <a:pt x="2136" y="10780"/>
                  <a:pt x="1974" y="10816"/>
                  <a:pt x="1814" y="10872"/>
                </a:cubicBezTo>
                <a:cubicBezTo>
                  <a:pt x="992" y="11160"/>
                  <a:pt x="425" y="11847"/>
                  <a:pt x="203" y="12634"/>
                </a:cubicBezTo>
                <a:cubicBezTo>
                  <a:pt x="0" y="13357"/>
                  <a:pt x="85" y="14165"/>
                  <a:pt x="531" y="14834"/>
                </a:cubicBezTo>
                <a:cubicBezTo>
                  <a:pt x="973" y="15496"/>
                  <a:pt x="1754" y="15887"/>
                  <a:pt x="2576" y="15986"/>
                </a:cubicBezTo>
                <a:lnTo>
                  <a:pt x="2576" y="16002"/>
                </a:lnTo>
                <a:lnTo>
                  <a:pt x="2780" y="16002"/>
                </a:lnTo>
                <a:cubicBezTo>
                  <a:pt x="2858" y="16007"/>
                  <a:pt x="2937" y="16010"/>
                  <a:pt x="3015" y="16010"/>
                </a:cubicBezTo>
                <a:cubicBezTo>
                  <a:pt x="3087" y="16010"/>
                  <a:pt x="3158" y="16008"/>
                  <a:pt x="3228" y="16002"/>
                </a:cubicBezTo>
                <a:lnTo>
                  <a:pt x="29545" y="16002"/>
                </a:lnTo>
                <a:lnTo>
                  <a:pt x="29545" y="15990"/>
                </a:lnTo>
                <a:cubicBezTo>
                  <a:pt x="29639" y="15999"/>
                  <a:pt x="29735" y="16004"/>
                  <a:pt x="29831" y="16004"/>
                </a:cubicBezTo>
                <a:cubicBezTo>
                  <a:pt x="30554" y="16004"/>
                  <a:pt x="31315" y="15740"/>
                  <a:pt x="31594" y="15061"/>
                </a:cubicBezTo>
                <a:cubicBezTo>
                  <a:pt x="32008" y="14056"/>
                  <a:pt x="31537" y="12765"/>
                  <a:pt x="30338" y="12608"/>
                </a:cubicBezTo>
                <a:cubicBezTo>
                  <a:pt x="30233" y="12594"/>
                  <a:pt x="30122" y="12588"/>
                  <a:pt x="30009" y="12588"/>
                </a:cubicBezTo>
                <a:cubicBezTo>
                  <a:pt x="30000" y="12588"/>
                  <a:pt x="29990" y="12588"/>
                  <a:pt x="29980" y="12588"/>
                </a:cubicBezTo>
                <a:cubicBezTo>
                  <a:pt x="30214" y="12356"/>
                  <a:pt x="30418" y="12092"/>
                  <a:pt x="30575" y="11780"/>
                </a:cubicBezTo>
                <a:cubicBezTo>
                  <a:pt x="30889" y="11159"/>
                  <a:pt x="31042" y="10447"/>
                  <a:pt x="30973" y="9754"/>
                </a:cubicBezTo>
                <a:cubicBezTo>
                  <a:pt x="30900" y="9008"/>
                  <a:pt x="30600" y="8095"/>
                  <a:pt x="29907" y="7712"/>
                </a:cubicBezTo>
                <a:cubicBezTo>
                  <a:pt x="29472" y="7472"/>
                  <a:pt x="28970" y="7358"/>
                  <a:pt x="28462" y="7358"/>
                </a:cubicBezTo>
                <a:cubicBezTo>
                  <a:pt x="28136" y="7358"/>
                  <a:pt x="27808" y="7405"/>
                  <a:pt x="27493" y="7495"/>
                </a:cubicBezTo>
                <a:cubicBezTo>
                  <a:pt x="27545" y="7272"/>
                  <a:pt x="27591" y="7046"/>
                  <a:pt x="27623" y="6821"/>
                </a:cubicBezTo>
                <a:cubicBezTo>
                  <a:pt x="27820" y="5441"/>
                  <a:pt x="27621" y="4108"/>
                  <a:pt x="26675" y="3042"/>
                </a:cubicBezTo>
                <a:cubicBezTo>
                  <a:pt x="25907" y="2174"/>
                  <a:pt x="24753" y="1640"/>
                  <a:pt x="23595" y="1617"/>
                </a:cubicBezTo>
                <a:cubicBezTo>
                  <a:pt x="23571" y="1617"/>
                  <a:pt x="23548" y="1616"/>
                  <a:pt x="23525" y="1616"/>
                </a:cubicBezTo>
                <a:cubicBezTo>
                  <a:pt x="22400" y="1616"/>
                  <a:pt x="21385" y="2132"/>
                  <a:pt x="20671" y="2915"/>
                </a:cubicBezTo>
                <a:cubicBezTo>
                  <a:pt x="20657" y="2892"/>
                  <a:pt x="20643" y="2866"/>
                  <a:pt x="20630" y="2842"/>
                </a:cubicBezTo>
                <a:cubicBezTo>
                  <a:pt x="19850" y="1642"/>
                  <a:pt x="18656" y="695"/>
                  <a:pt x="17300" y="230"/>
                </a:cubicBezTo>
                <a:cubicBezTo>
                  <a:pt x="16848" y="76"/>
                  <a:pt x="16393" y="0"/>
                  <a:pt x="159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46"/>
          <p:cNvSpPr/>
          <p:nvPr/>
        </p:nvSpPr>
        <p:spPr>
          <a:xfrm>
            <a:off x="7975050" y="1559154"/>
            <a:ext cx="1306700" cy="457721"/>
          </a:xfrm>
          <a:custGeom>
            <a:avLst/>
            <a:gdLst/>
            <a:ahLst/>
            <a:cxnLst/>
            <a:rect l="l" t="t" r="r" b="b"/>
            <a:pathLst>
              <a:path w="17682" h="6194" extrusionOk="0">
                <a:moveTo>
                  <a:pt x="6357" y="0"/>
                </a:moveTo>
                <a:cubicBezTo>
                  <a:pt x="6100" y="0"/>
                  <a:pt x="5851" y="36"/>
                  <a:pt x="5620" y="115"/>
                </a:cubicBezTo>
                <a:cubicBezTo>
                  <a:pt x="5015" y="322"/>
                  <a:pt x="4375" y="656"/>
                  <a:pt x="4084" y="1406"/>
                </a:cubicBezTo>
                <a:cubicBezTo>
                  <a:pt x="3823" y="2079"/>
                  <a:pt x="3697" y="2765"/>
                  <a:pt x="3725" y="3491"/>
                </a:cubicBezTo>
                <a:cubicBezTo>
                  <a:pt x="3632" y="3484"/>
                  <a:pt x="3538" y="3481"/>
                  <a:pt x="3444" y="3481"/>
                </a:cubicBezTo>
                <a:cubicBezTo>
                  <a:pt x="2927" y="3481"/>
                  <a:pt x="2412" y="3580"/>
                  <a:pt x="1970" y="3775"/>
                </a:cubicBezTo>
                <a:cubicBezTo>
                  <a:pt x="1107" y="4160"/>
                  <a:pt x="182" y="5015"/>
                  <a:pt x="0" y="6193"/>
                </a:cubicBezTo>
                <a:lnTo>
                  <a:pt x="17681" y="6193"/>
                </a:lnTo>
                <a:cubicBezTo>
                  <a:pt x="17640" y="5218"/>
                  <a:pt x="17280" y="4285"/>
                  <a:pt x="16551" y="3808"/>
                </a:cubicBezTo>
                <a:cubicBezTo>
                  <a:pt x="16244" y="3607"/>
                  <a:pt x="15901" y="3520"/>
                  <a:pt x="15552" y="3520"/>
                </a:cubicBezTo>
                <a:cubicBezTo>
                  <a:pt x="15205" y="3520"/>
                  <a:pt x="14850" y="3606"/>
                  <a:pt x="14517" y="3752"/>
                </a:cubicBezTo>
                <a:cubicBezTo>
                  <a:pt x="14362" y="2672"/>
                  <a:pt x="13989" y="1555"/>
                  <a:pt x="13153" y="1081"/>
                </a:cubicBezTo>
                <a:cubicBezTo>
                  <a:pt x="12768" y="864"/>
                  <a:pt x="12362" y="764"/>
                  <a:pt x="11960" y="764"/>
                </a:cubicBezTo>
                <a:cubicBezTo>
                  <a:pt x="11146" y="764"/>
                  <a:pt x="10349" y="1173"/>
                  <a:pt x="9785" y="1843"/>
                </a:cubicBezTo>
                <a:cubicBezTo>
                  <a:pt x="9651" y="1662"/>
                  <a:pt x="9514" y="1502"/>
                  <a:pt x="9383" y="1370"/>
                </a:cubicBezTo>
                <a:cubicBezTo>
                  <a:pt x="8634" y="620"/>
                  <a:pt x="7423" y="0"/>
                  <a:pt x="6357" y="0"/>
                </a:cubicBezTo>
                <a:close/>
                <a:moveTo>
                  <a:pt x="0" y="6193"/>
                </a:moveTo>
                <a:lnTo>
                  <a:pt x="0" y="6194"/>
                </a:lnTo>
                <a:cubicBezTo>
                  <a:pt x="0" y="6194"/>
                  <a:pt x="0" y="6193"/>
                  <a:pt x="0" y="61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a:extLst>
              <a:ext uri="{FF2B5EF4-FFF2-40B4-BE49-F238E27FC236}">
                <a16:creationId xmlns:a16="http://schemas.microsoft.com/office/drawing/2014/main" id="{2EBC1CF5-83D3-049D-4377-DD6CAE996E94}"/>
              </a:ext>
            </a:extLst>
          </p:cNvPr>
          <p:cNvPicPr>
            <a:picLocks noChangeAspect="1"/>
          </p:cNvPicPr>
          <p:nvPr/>
        </p:nvPicPr>
        <p:blipFill>
          <a:blip r:embed="rId3"/>
          <a:stretch>
            <a:fillRect/>
          </a:stretch>
        </p:blipFill>
        <p:spPr>
          <a:xfrm>
            <a:off x="710152" y="1424746"/>
            <a:ext cx="3139533" cy="3139533"/>
          </a:xfrm>
          <a:prstGeom prst="rect">
            <a:avLst/>
          </a:prstGeom>
          <a:ln>
            <a:noFill/>
          </a:ln>
          <a:effectLst>
            <a:softEdge rad="112500"/>
          </a:effectLst>
        </p:spPr>
      </p:pic>
      <p:pic>
        <p:nvPicPr>
          <p:cNvPr id="3" name="图片 4" descr="5">
            <a:extLst>
              <a:ext uri="{FF2B5EF4-FFF2-40B4-BE49-F238E27FC236}">
                <a16:creationId xmlns:a16="http://schemas.microsoft.com/office/drawing/2014/main" id="{7987E82B-8DEB-9FCC-B5F7-643348F3DCAB}"/>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161010" y="1514229"/>
            <a:ext cx="4581034" cy="2235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3" descr="5">
            <a:extLst>
              <a:ext uri="{FF2B5EF4-FFF2-40B4-BE49-F238E27FC236}">
                <a16:creationId xmlns:a16="http://schemas.microsoft.com/office/drawing/2014/main" id="{6EDA2119-EA16-0567-00C4-7D5D9E7BE15B}"/>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704420" y="3106430"/>
            <a:ext cx="1261123" cy="1074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9">
            <a:extLst>
              <a:ext uri="{FF2B5EF4-FFF2-40B4-BE49-F238E27FC236}">
                <a16:creationId xmlns:a16="http://schemas.microsoft.com/office/drawing/2014/main" id="{7C5158A9-B948-809E-9155-477E89E4BD64}"/>
              </a:ext>
            </a:extLst>
          </p:cNvPr>
          <p:cNvSpPr txBox="1">
            <a:spLocks noChangeArrowheads="1"/>
          </p:cNvSpPr>
          <p:nvPr/>
        </p:nvSpPr>
        <p:spPr bwMode="auto">
          <a:xfrm>
            <a:off x="4625106" y="1905164"/>
            <a:ext cx="367805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vi-VN" sz="2400" i="1">
                <a:solidFill>
                  <a:schemeClr val="accent6"/>
                </a:solidFill>
                <a:latin typeface="+mj-lt"/>
              </a:rPr>
              <a:t>Bài viết phân tích nhân vật nào? Trong tác phẩm nào? Của ai</a:t>
            </a:r>
            <a:r>
              <a:rPr lang="en-US" sz="2400" i="1">
                <a:solidFill>
                  <a:schemeClr val="accent6"/>
                </a:solidFill>
                <a:latin typeface="+mj-lt"/>
              </a:rPr>
              <a:t>?</a:t>
            </a:r>
            <a:endParaRPr lang="en-US" sz="4000">
              <a:solidFill>
                <a:schemeClr val="accent6"/>
              </a:solidFill>
              <a:latin typeface="+mj-lt"/>
            </a:endParaRPr>
          </a:p>
        </p:txBody>
      </p:sp>
    </p:spTree>
    <p:extLst>
      <p:ext uri="{BB962C8B-B14F-4D97-AF65-F5344CB8AC3E}">
        <p14:creationId xmlns:p14="http://schemas.microsoft.com/office/powerpoint/2010/main" val="29998345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5"/>
                                        </p:tgtEl>
                                        <p:attrNameLst>
                                          <p:attrName>ppt_y</p:attrName>
                                        </p:attrNameLst>
                                      </p:cBhvr>
                                      <p:tavLst>
                                        <p:tav tm="0">
                                          <p:val>
                                            <p:strVal val="#ppt_y"/>
                                          </p:val>
                                        </p:tav>
                                        <p:tav tm="100000">
                                          <p:val>
                                            <p:strVal val="#ppt_y"/>
                                          </p:val>
                                        </p:tav>
                                      </p:tavLst>
                                    </p:anim>
                                    <p:anim calcmode="lin" valueType="num">
                                      <p:cBhvr>
                                        <p:cTn id="27"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78"/>
        <p:cNvGrpSpPr/>
        <p:nvPr/>
      </p:nvGrpSpPr>
      <p:grpSpPr>
        <a:xfrm>
          <a:off x="0" y="0"/>
          <a:ext cx="0" cy="0"/>
          <a:chOff x="0" y="0"/>
          <a:chExt cx="0" cy="0"/>
        </a:xfrm>
      </p:grpSpPr>
      <p:sp>
        <p:nvSpPr>
          <p:cNvPr id="1079" name="Google Shape;1079;p46"/>
          <p:cNvSpPr/>
          <p:nvPr/>
        </p:nvSpPr>
        <p:spPr>
          <a:xfrm>
            <a:off x="381535" y="966081"/>
            <a:ext cx="8380930" cy="3911521"/>
          </a:xfrm>
          <a:prstGeom prst="roundRect">
            <a:avLst>
              <a:gd name="adj" fmla="val 7458"/>
            </a:avLst>
          </a:prstGeom>
          <a:solidFill>
            <a:srgbClr val="6C66C9">
              <a:alpha val="3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46"/>
          <p:cNvSpPr txBox="1">
            <a:spLocks noGrp="1"/>
          </p:cNvSpPr>
          <p:nvPr>
            <p:ph type="title"/>
          </p:nvPr>
        </p:nvSpPr>
        <p:spPr>
          <a:xfrm>
            <a:off x="834660" y="284993"/>
            <a:ext cx="7573663"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b="1">
                <a:solidFill>
                  <a:schemeClr val="accent1">
                    <a:lumMod val="75000"/>
                  </a:schemeClr>
                </a:solidFill>
                <a:latin typeface="Times New Roman" panose="02020603050405020304" pitchFamily="18" charset="0"/>
                <a:cs typeface="Times New Roman" panose="02020603050405020304" pitchFamily="18" charset="0"/>
              </a:rPr>
              <a:t>3.2. Phân tích bài viết tham khảo</a:t>
            </a:r>
            <a:endParaRPr sz="3200" b="1">
              <a:solidFill>
                <a:schemeClr val="accent1">
                  <a:lumMod val="75000"/>
                </a:schemeClr>
              </a:solidFill>
              <a:latin typeface="Times New Roman" panose="02020603050405020304" pitchFamily="18" charset="0"/>
              <a:cs typeface="Times New Roman" panose="02020603050405020304" pitchFamily="18" charset="0"/>
            </a:endParaRPr>
          </a:p>
        </p:txBody>
      </p:sp>
      <p:grpSp>
        <p:nvGrpSpPr>
          <p:cNvPr id="1083" name="Google Shape;1083;p46"/>
          <p:cNvGrpSpPr/>
          <p:nvPr/>
        </p:nvGrpSpPr>
        <p:grpSpPr>
          <a:xfrm>
            <a:off x="0" y="4013034"/>
            <a:ext cx="1033579" cy="1168669"/>
            <a:chOff x="7945333" y="2627022"/>
            <a:chExt cx="969223" cy="1095901"/>
          </a:xfrm>
        </p:grpSpPr>
        <p:sp>
          <p:nvSpPr>
            <p:cNvPr id="1084" name="Google Shape;1084;p46"/>
            <p:cNvSpPr/>
            <p:nvPr/>
          </p:nvSpPr>
          <p:spPr>
            <a:xfrm rot="261644">
              <a:off x="7981321" y="2706981"/>
              <a:ext cx="817032" cy="977724"/>
            </a:xfrm>
            <a:custGeom>
              <a:avLst/>
              <a:gdLst/>
              <a:ahLst/>
              <a:cxnLst/>
              <a:rect l="l" t="t" r="r" b="b"/>
              <a:pathLst>
                <a:path w="20170" h="24137" extrusionOk="0">
                  <a:moveTo>
                    <a:pt x="6706" y="1"/>
                  </a:moveTo>
                  <a:lnTo>
                    <a:pt x="0" y="19507"/>
                  </a:lnTo>
                  <a:lnTo>
                    <a:pt x="13464" y="24136"/>
                  </a:lnTo>
                  <a:lnTo>
                    <a:pt x="20169" y="4630"/>
                  </a:lnTo>
                  <a:lnTo>
                    <a:pt x="67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5" name="Google Shape;1085;p46"/>
            <p:cNvGrpSpPr/>
            <p:nvPr/>
          </p:nvGrpSpPr>
          <p:grpSpPr>
            <a:xfrm>
              <a:off x="8474448" y="3559211"/>
              <a:ext cx="101364" cy="140764"/>
              <a:chOff x="8474448" y="3559211"/>
              <a:chExt cx="101364" cy="140764"/>
            </a:xfrm>
          </p:grpSpPr>
          <p:sp>
            <p:nvSpPr>
              <p:cNvPr id="1086" name="Google Shape;1086;p46"/>
              <p:cNvSpPr/>
              <p:nvPr/>
            </p:nvSpPr>
            <p:spPr>
              <a:xfrm rot="261644">
                <a:off x="8479418" y="3562492"/>
                <a:ext cx="91425" cy="134201"/>
              </a:xfrm>
              <a:custGeom>
                <a:avLst/>
                <a:gdLst/>
                <a:ahLst/>
                <a:cxnLst/>
                <a:rect l="l" t="t" r="r" b="b"/>
                <a:pathLst>
                  <a:path w="2257" h="3313" extrusionOk="0">
                    <a:moveTo>
                      <a:pt x="225" y="0"/>
                    </a:moveTo>
                    <a:cubicBezTo>
                      <a:pt x="225" y="0"/>
                      <a:pt x="1" y="2457"/>
                      <a:pt x="366" y="3303"/>
                    </a:cubicBezTo>
                    <a:cubicBezTo>
                      <a:pt x="435" y="3309"/>
                      <a:pt x="502" y="3312"/>
                      <a:pt x="567" y="3312"/>
                    </a:cubicBezTo>
                    <a:cubicBezTo>
                      <a:pt x="1983" y="3312"/>
                      <a:pt x="2256" y="1911"/>
                      <a:pt x="2256" y="1911"/>
                    </a:cubicBezTo>
                    <a:lnTo>
                      <a:pt x="22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46"/>
              <p:cNvSpPr/>
              <p:nvPr/>
            </p:nvSpPr>
            <p:spPr>
              <a:xfrm rot="261644">
                <a:off x="8479418" y="3562492"/>
                <a:ext cx="91425" cy="134201"/>
              </a:xfrm>
              <a:custGeom>
                <a:avLst/>
                <a:gdLst/>
                <a:ahLst/>
                <a:cxnLst/>
                <a:rect l="l" t="t" r="r" b="b"/>
                <a:pathLst>
                  <a:path w="2257" h="3313" extrusionOk="0">
                    <a:moveTo>
                      <a:pt x="225" y="0"/>
                    </a:moveTo>
                    <a:cubicBezTo>
                      <a:pt x="225" y="0"/>
                      <a:pt x="1" y="2457"/>
                      <a:pt x="366" y="3303"/>
                    </a:cubicBezTo>
                    <a:cubicBezTo>
                      <a:pt x="435" y="3309"/>
                      <a:pt x="502" y="3312"/>
                      <a:pt x="567" y="3312"/>
                    </a:cubicBezTo>
                    <a:cubicBezTo>
                      <a:pt x="1983" y="3312"/>
                      <a:pt x="2256" y="1911"/>
                      <a:pt x="2256" y="1911"/>
                    </a:cubicBezTo>
                    <a:lnTo>
                      <a:pt x="2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8" name="Google Shape;1088;p46"/>
            <p:cNvSpPr/>
            <p:nvPr/>
          </p:nvSpPr>
          <p:spPr>
            <a:xfrm rot="261644">
              <a:off x="7997479" y="2667067"/>
              <a:ext cx="817113" cy="1008833"/>
            </a:xfrm>
            <a:custGeom>
              <a:avLst/>
              <a:gdLst/>
              <a:ahLst/>
              <a:cxnLst/>
              <a:rect l="l" t="t" r="r" b="b"/>
              <a:pathLst>
                <a:path w="20172" h="24905" extrusionOk="0">
                  <a:moveTo>
                    <a:pt x="8294" y="0"/>
                  </a:moveTo>
                  <a:cubicBezTo>
                    <a:pt x="8294" y="0"/>
                    <a:pt x="7852" y="734"/>
                    <a:pt x="7390" y="1016"/>
                  </a:cubicBezTo>
                  <a:cubicBezTo>
                    <a:pt x="7198" y="1133"/>
                    <a:pt x="7029" y="1167"/>
                    <a:pt x="6896" y="1167"/>
                  </a:cubicBezTo>
                  <a:cubicBezTo>
                    <a:pt x="6708" y="1167"/>
                    <a:pt x="6593" y="1098"/>
                    <a:pt x="6593" y="1098"/>
                  </a:cubicBezTo>
                  <a:lnTo>
                    <a:pt x="1" y="20277"/>
                  </a:lnTo>
                  <a:lnTo>
                    <a:pt x="13464" y="24905"/>
                  </a:lnTo>
                  <a:lnTo>
                    <a:pt x="14229" y="22683"/>
                  </a:lnTo>
                  <a:lnTo>
                    <a:pt x="14496" y="21906"/>
                  </a:lnTo>
                  <a:lnTo>
                    <a:pt x="20171" y="5400"/>
                  </a:lnTo>
                  <a:lnTo>
                    <a:pt x="82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46"/>
            <p:cNvSpPr/>
            <p:nvPr/>
          </p:nvSpPr>
          <p:spPr>
            <a:xfrm rot="261644">
              <a:off x="8488940" y="3562192"/>
              <a:ext cx="67040" cy="123871"/>
            </a:xfrm>
            <a:custGeom>
              <a:avLst/>
              <a:gdLst/>
              <a:ahLst/>
              <a:cxnLst/>
              <a:rect l="l" t="t" r="r" b="b"/>
              <a:pathLst>
                <a:path w="1655" h="3058" extrusionOk="0">
                  <a:moveTo>
                    <a:pt x="9" y="1"/>
                  </a:moveTo>
                  <a:cubicBezTo>
                    <a:pt x="3" y="1"/>
                    <a:pt x="0" y="1"/>
                    <a:pt x="0" y="1"/>
                  </a:cubicBezTo>
                  <a:lnTo>
                    <a:pt x="490" y="3058"/>
                  </a:lnTo>
                  <a:cubicBezTo>
                    <a:pt x="490" y="3058"/>
                    <a:pt x="1565" y="2799"/>
                    <a:pt x="1655" y="1373"/>
                  </a:cubicBezTo>
                  <a:cubicBezTo>
                    <a:pt x="1515" y="1164"/>
                    <a:pt x="1381" y="986"/>
                    <a:pt x="1255" y="836"/>
                  </a:cubicBezTo>
                  <a:cubicBezTo>
                    <a:pt x="572" y="31"/>
                    <a:pt x="79" y="1"/>
                    <a:pt x="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46"/>
            <p:cNvSpPr/>
            <p:nvPr/>
          </p:nvSpPr>
          <p:spPr>
            <a:xfrm rot="261644">
              <a:off x="7968476" y="3428835"/>
              <a:ext cx="592581" cy="237413"/>
            </a:xfrm>
            <a:custGeom>
              <a:avLst/>
              <a:gdLst/>
              <a:ahLst/>
              <a:cxnLst/>
              <a:rect l="l" t="t" r="r" b="b"/>
              <a:pathLst>
                <a:path w="14629" h="5861" extrusionOk="0">
                  <a:moveTo>
                    <a:pt x="2062" y="0"/>
                  </a:moveTo>
                  <a:cubicBezTo>
                    <a:pt x="2062" y="0"/>
                    <a:pt x="1501" y="1202"/>
                    <a:pt x="1" y="1233"/>
                  </a:cubicBezTo>
                  <a:lnTo>
                    <a:pt x="13464" y="5861"/>
                  </a:lnTo>
                  <a:cubicBezTo>
                    <a:pt x="13464" y="5861"/>
                    <a:pt x="14539" y="5602"/>
                    <a:pt x="14629" y="4176"/>
                  </a:cubicBezTo>
                  <a:cubicBezTo>
                    <a:pt x="14489" y="3967"/>
                    <a:pt x="14355" y="3789"/>
                    <a:pt x="14229" y="3639"/>
                  </a:cubicBezTo>
                  <a:lnTo>
                    <a:pt x="14496" y="2862"/>
                  </a:lnTo>
                  <a:lnTo>
                    <a:pt x="2062" y="0"/>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46"/>
            <p:cNvSpPr/>
            <p:nvPr/>
          </p:nvSpPr>
          <p:spPr>
            <a:xfrm rot="261644">
              <a:off x="8407748" y="3615529"/>
              <a:ext cx="106494" cy="103496"/>
            </a:xfrm>
            <a:custGeom>
              <a:avLst/>
              <a:gdLst/>
              <a:ahLst/>
              <a:cxnLst/>
              <a:rect l="l" t="t" r="r" b="b"/>
              <a:pathLst>
                <a:path w="2629" h="2555" extrusionOk="0">
                  <a:moveTo>
                    <a:pt x="708" y="0"/>
                  </a:moveTo>
                  <a:lnTo>
                    <a:pt x="1" y="1908"/>
                  </a:lnTo>
                  <a:lnTo>
                    <a:pt x="1128" y="1767"/>
                  </a:lnTo>
                  <a:lnTo>
                    <a:pt x="1922" y="2555"/>
                  </a:lnTo>
                  <a:lnTo>
                    <a:pt x="2629" y="647"/>
                  </a:lnTo>
                  <a:lnTo>
                    <a:pt x="7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46"/>
            <p:cNvSpPr/>
            <p:nvPr/>
          </p:nvSpPr>
          <p:spPr>
            <a:xfrm rot="261644">
              <a:off x="8062062" y="2656649"/>
              <a:ext cx="816505" cy="977724"/>
            </a:xfrm>
            <a:custGeom>
              <a:avLst/>
              <a:gdLst/>
              <a:ahLst/>
              <a:cxnLst/>
              <a:rect l="l" t="t" r="r" b="b"/>
              <a:pathLst>
                <a:path w="20157" h="24137" extrusionOk="0">
                  <a:moveTo>
                    <a:pt x="6706" y="1"/>
                  </a:moveTo>
                  <a:lnTo>
                    <a:pt x="1" y="19506"/>
                  </a:lnTo>
                  <a:lnTo>
                    <a:pt x="13464" y="24136"/>
                  </a:lnTo>
                  <a:lnTo>
                    <a:pt x="20141" y="4712"/>
                  </a:lnTo>
                  <a:cubicBezTo>
                    <a:pt x="20156" y="4668"/>
                    <a:pt x="20132" y="4617"/>
                    <a:pt x="20087" y="4602"/>
                  </a:cubicBezTo>
                  <a:lnTo>
                    <a:pt x="67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46"/>
            <p:cNvSpPr/>
            <p:nvPr/>
          </p:nvSpPr>
          <p:spPr>
            <a:xfrm rot="261644">
              <a:off x="8160213" y="3079827"/>
              <a:ext cx="271844" cy="324747"/>
            </a:xfrm>
            <a:custGeom>
              <a:avLst/>
              <a:gdLst/>
              <a:ahLst/>
              <a:cxnLst/>
              <a:rect l="l" t="t" r="r" b="b"/>
              <a:pathLst>
                <a:path w="6711" h="8017" extrusionOk="0">
                  <a:moveTo>
                    <a:pt x="2277" y="0"/>
                  </a:moveTo>
                  <a:cubicBezTo>
                    <a:pt x="2244" y="0"/>
                    <a:pt x="2213" y="21"/>
                    <a:pt x="2202" y="54"/>
                  </a:cubicBezTo>
                  <a:lnTo>
                    <a:pt x="15" y="6416"/>
                  </a:lnTo>
                  <a:cubicBezTo>
                    <a:pt x="0" y="6458"/>
                    <a:pt x="22" y="6503"/>
                    <a:pt x="63" y="6518"/>
                  </a:cubicBezTo>
                  <a:lnTo>
                    <a:pt x="4409" y="8012"/>
                  </a:lnTo>
                  <a:cubicBezTo>
                    <a:pt x="4417" y="8015"/>
                    <a:pt x="4425" y="8016"/>
                    <a:pt x="4434" y="8016"/>
                  </a:cubicBezTo>
                  <a:cubicBezTo>
                    <a:pt x="4467" y="8016"/>
                    <a:pt x="4497" y="7996"/>
                    <a:pt x="4509" y="7963"/>
                  </a:cubicBezTo>
                  <a:lnTo>
                    <a:pt x="6696" y="1600"/>
                  </a:lnTo>
                  <a:cubicBezTo>
                    <a:pt x="6711" y="1559"/>
                    <a:pt x="6689" y="1513"/>
                    <a:pt x="6648" y="1499"/>
                  </a:cubicBezTo>
                  <a:lnTo>
                    <a:pt x="2302" y="5"/>
                  </a:lnTo>
                  <a:cubicBezTo>
                    <a:pt x="2294" y="2"/>
                    <a:pt x="2285" y="0"/>
                    <a:pt x="2277" y="0"/>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46"/>
            <p:cNvSpPr/>
            <p:nvPr/>
          </p:nvSpPr>
          <p:spPr>
            <a:xfrm rot="261644">
              <a:off x="8434730" y="2796376"/>
              <a:ext cx="318185" cy="126950"/>
            </a:xfrm>
            <a:custGeom>
              <a:avLst/>
              <a:gdLst/>
              <a:ahLst/>
              <a:cxnLst/>
              <a:rect l="l" t="t" r="r" b="b"/>
              <a:pathLst>
                <a:path w="7855" h="3134" extrusionOk="0">
                  <a:moveTo>
                    <a:pt x="398" y="0"/>
                  </a:moveTo>
                  <a:cubicBezTo>
                    <a:pt x="251" y="0"/>
                    <a:pt x="114" y="92"/>
                    <a:pt x="64" y="238"/>
                  </a:cubicBezTo>
                  <a:cubicBezTo>
                    <a:pt x="1" y="423"/>
                    <a:pt x="98" y="624"/>
                    <a:pt x="282" y="686"/>
                  </a:cubicBezTo>
                  <a:lnTo>
                    <a:pt x="7343" y="3114"/>
                  </a:lnTo>
                  <a:cubicBezTo>
                    <a:pt x="7382" y="3127"/>
                    <a:pt x="7421" y="3133"/>
                    <a:pt x="7459" y="3133"/>
                  </a:cubicBezTo>
                  <a:cubicBezTo>
                    <a:pt x="7605" y="3133"/>
                    <a:pt x="7741" y="3041"/>
                    <a:pt x="7791" y="2895"/>
                  </a:cubicBezTo>
                  <a:cubicBezTo>
                    <a:pt x="7855" y="2710"/>
                    <a:pt x="7757" y="2511"/>
                    <a:pt x="7573" y="2447"/>
                  </a:cubicBezTo>
                  <a:lnTo>
                    <a:pt x="512" y="19"/>
                  </a:lnTo>
                  <a:cubicBezTo>
                    <a:pt x="474" y="6"/>
                    <a:pt x="436" y="0"/>
                    <a:pt x="398" y="0"/>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46"/>
            <p:cNvSpPr/>
            <p:nvPr/>
          </p:nvSpPr>
          <p:spPr>
            <a:xfrm rot="261644">
              <a:off x="8120709" y="3368396"/>
              <a:ext cx="318185" cy="126990"/>
            </a:xfrm>
            <a:custGeom>
              <a:avLst/>
              <a:gdLst/>
              <a:ahLst/>
              <a:cxnLst/>
              <a:rect l="l" t="t" r="r" b="b"/>
              <a:pathLst>
                <a:path w="7855" h="3135" extrusionOk="0">
                  <a:moveTo>
                    <a:pt x="398" y="1"/>
                  </a:moveTo>
                  <a:cubicBezTo>
                    <a:pt x="251" y="1"/>
                    <a:pt x="114" y="93"/>
                    <a:pt x="64" y="238"/>
                  </a:cubicBezTo>
                  <a:cubicBezTo>
                    <a:pt x="1" y="423"/>
                    <a:pt x="97" y="624"/>
                    <a:pt x="282" y="687"/>
                  </a:cubicBezTo>
                  <a:lnTo>
                    <a:pt x="7343" y="3115"/>
                  </a:lnTo>
                  <a:cubicBezTo>
                    <a:pt x="7381" y="3128"/>
                    <a:pt x="7420" y="3134"/>
                    <a:pt x="7457" y="3134"/>
                  </a:cubicBezTo>
                  <a:cubicBezTo>
                    <a:pt x="7604" y="3134"/>
                    <a:pt x="7741" y="3042"/>
                    <a:pt x="7791" y="2896"/>
                  </a:cubicBezTo>
                  <a:cubicBezTo>
                    <a:pt x="7854" y="2712"/>
                    <a:pt x="7757" y="2511"/>
                    <a:pt x="7573" y="2448"/>
                  </a:cubicBezTo>
                  <a:lnTo>
                    <a:pt x="513" y="20"/>
                  </a:lnTo>
                  <a:cubicBezTo>
                    <a:pt x="474" y="7"/>
                    <a:pt x="436" y="1"/>
                    <a:pt x="398" y="1"/>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46"/>
            <p:cNvSpPr/>
            <p:nvPr/>
          </p:nvSpPr>
          <p:spPr>
            <a:xfrm rot="261644">
              <a:off x="8568932" y="2915133"/>
              <a:ext cx="156561" cy="72467"/>
            </a:xfrm>
            <a:custGeom>
              <a:avLst/>
              <a:gdLst/>
              <a:ahLst/>
              <a:cxnLst/>
              <a:rect l="l" t="t" r="r" b="b"/>
              <a:pathLst>
                <a:path w="3865" h="1789" extrusionOk="0">
                  <a:moveTo>
                    <a:pt x="398" y="1"/>
                  </a:moveTo>
                  <a:cubicBezTo>
                    <a:pt x="251" y="1"/>
                    <a:pt x="115" y="93"/>
                    <a:pt x="64" y="239"/>
                  </a:cubicBezTo>
                  <a:cubicBezTo>
                    <a:pt x="1" y="423"/>
                    <a:pt x="99" y="624"/>
                    <a:pt x="283" y="687"/>
                  </a:cubicBezTo>
                  <a:lnTo>
                    <a:pt x="3352" y="1770"/>
                  </a:lnTo>
                  <a:cubicBezTo>
                    <a:pt x="3390" y="1782"/>
                    <a:pt x="3429" y="1789"/>
                    <a:pt x="3467" y="1789"/>
                  </a:cubicBezTo>
                  <a:cubicBezTo>
                    <a:pt x="3614" y="1789"/>
                    <a:pt x="3751" y="1697"/>
                    <a:pt x="3801" y="1550"/>
                  </a:cubicBezTo>
                  <a:cubicBezTo>
                    <a:pt x="3864" y="1366"/>
                    <a:pt x="3766" y="1166"/>
                    <a:pt x="3583" y="1102"/>
                  </a:cubicBezTo>
                  <a:lnTo>
                    <a:pt x="512" y="20"/>
                  </a:lnTo>
                  <a:cubicBezTo>
                    <a:pt x="474" y="7"/>
                    <a:pt x="436" y="1"/>
                    <a:pt x="398" y="1"/>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7" name="Google Shape;1097;p46"/>
          <p:cNvGrpSpPr/>
          <p:nvPr/>
        </p:nvGrpSpPr>
        <p:grpSpPr>
          <a:xfrm>
            <a:off x="8000483" y="3817312"/>
            <a:ext cx="1139670" cy="1168677"/>
            <a:chOff x="332686" y="2776290"/>
            <a:chExt cx="1035123" cy="1061565"/>
          </a:xfrm>
        </p:grpSpPr>
        <p:sp>
          <p:nvSpPr>
            <p:cNvPr id="1098" name="Google Shape;1098;p46"/>
            <p:cNvSpPr/>
            <p:nvPr/>
          </p:nvSpPr>
          <p:spPr>
            <a:xfrm>
              <a:off x="332686" y="2776290"/>
              <a:ext cx="540229" cy="440267"/>
            </a:xfrm>
            <a:custGeom>
              <a:avLst/>
              <a:gdLst/>
              <a:ahLst/>
              <a:cxnLst/>
              <a:rect l="l" t="t" r="r" b="b"/>
              <a:pathLst>
                <a:path w="13954" h="11372" extrusionOk="0">
                  <a:moveTo>
                    <a:pt x="10439" y="1"/>
                  </a:moveTo>
                  <a:lnTo>
                    <a:pt x="1" y="11371"/>
                  </a:lnTo>
                  <a:lnTo>
                    <a:pt x="13954" y="4254"/>
                  </a:lnTo>
                  <a:lnTo>
                    <a:pt x="1043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46"/>
            <p:cNvSpPr/>
            <p:nvPr/>
          </p:nvSpPr>
          <p:spPr>
            <a:xfrm>
              <a:off x="364820" y="2787440"/>
              <a:ext cx="485835" cy="420832"/>
            </a:xfrm>
            <a:custGeom>
              <a:avLst/>
              <a:gdLst/>
              <a:ahLst/>
              <a:cxnLst/>
              <a:rect l="l" t="t" r="r" b="b"/>
              <a:pathLst>
                <a:path w="12549" h="10870" extrusionOk="0">
                  <a:moveTo>
                    <a:pt x="10202" y="0"/>
                  </a:moveTo>
                  <a:lnTo>
                    <a:pt x="372" y="9876"/>
                  </a:lnTo>
                  <a:cubicBezTo>
                    <a:pt x="1" y="10250"/>
                    <a:pt x="279" y="10869"/>
                    <a:pt x="781" y="10869"/>
                  </a:cubicBezTo>
                  <a:cubicBezTo>
                    <a:pt x="807" y="10869"/>
                    <a:pt x="834" y="10867"/>
                    <a:pt x="861" y="10864"/>
                  </a:cubicBezTo>
                  <a:lnTo>
                    <a:pt x="10607" y="9592"/>
                  </a:lnTo>
                  <a:lnTo>
                    <a:pt x="12549" y="292"/>
                  </a:lnTo>
                  <a:lnTo>
                    <a:pt x="102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0" name="Google Shape;1100;p46"/>
            <p:cNvGrpSpPr/>
            <p:nvPr/>
          </p:nvGrpSpPr>
          <p:grpSpPr>
            <a:xfrm>
              <a:off x="332764" y="2836144"/>
              <a:ext cx="973721" cy="1001712"/>
              <a:chOff x="332764" y="2836144"/>
              <a:chExt cx="973721" cy="1001712"/>
            </a:xfrm>
          </p:grpSpPr>
          <p:sp>
            <p:nvSpPr>
              <p:cNvPr id="1101" name="Google Shape;1101;p46"/>
              <p:cNvSpPr/>
              <p:nvPr/>
            </p:nvSpPr>
            <p:spPr>
              <a:xfrm>
                <a:off x="332764" y="2836144"/>
                <a:ext cx="973721" cy="1001712"/>
              </a:xfrm>
              <a:custGeom>
                <a:avLst/>
                <a:gdLst/>
                <a:ahLst/>
                <a:cxnLst/>
                <a:rect l="l" t="t" r="r" b="b"/>
                <a:pathLst>
                  <a:path w="25151" h="25874" extrusionOk="0">
                    <a:moveTo>
                      <a:pt x="11885" y="1"/>
                    </a:moveTo>
                    <a:lnTo>
                      <a:pt x="1" y="9824"/>
                    </a:lnTo>
                    <a:lnTo>
                      <a:pt x="13266" y="25873"/>
                    </a:lnTo>
                    <a:lnTo>
                      <a:pt x="25151" y="16050"/>
                    </a:lnTo>
                    <a:lnTo>
                      <a:pt x="1188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46"/>
              <p:cNvSpPr/>
              <p:nvPr/>
            </p:nvSpPr>
            <p:spPr>
              <a:xfrm>
                <a:off x="332764" y="2836144"/>
                <a:ext cx="973721" cy="1001712"/>
              </a:xfrm>
              <a:custGeom>
                <a:avLst/>
                <a:gdLst/>
                <a:ahLst/>
                <a:cxnLst/>
                <a:rect l="l" t="t" r="r" b="b"/>
                <a:pathLst>
                  <a:path w="25151" h="25874" extrusionOk="0">
                    <a:moveTo>
                      <a:pt x="11885" y="1"/>
                    </a:moveTo>
                    <a:lnTo>
                      <a:pt x="1" y="9824"/>
                    </a:lnTo>
                    <a:lnTo>
                      <a:pt x="13266" y="25873"/>
                    </a:lnTo>
                    <a:lnTo>
                      <a:pt x="25151" y="16050"/>
                    </a:lnTo>
                    <a:lnTo>
                      <a:pt x="11885" y="1"/>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3" name="Google Shape;1103;p46"/>
            <p:cNvSpPr/>
            <p:nvPr/>
          </p:nvSpPr>
          <p:spPr>
            <a:xfrm>
              <a:off x="394088" y="2785427"/>
              <a:ext cx="973721" cy="1001712"/>
            </a:xfrm>
            <a:custGeom>
              <a:avLst/>
              <a:gdLst/>
              <a:ahLst/>
              <a:cxnLst/>
              <a:rect l="l" t="t" r="r" b="b"/>
              <a:pathLst>
                <a:path w="25151" h="25874" extrusionOk="0">
                  <a:moveTo>
                    <a:pt x="11886" y="0"/>
                  </a:moveTo>
                  <a:lnTo>
                    <a:pt x="1" y="9823"/>
                  </a:lnTo>
                  <a:lnTo>
                    <a:pt x="13266" y="25873"/>
                  </a:lnTo>
                  <a:lnTo>
                    <a:pt x="25151" y="16050"/>
                  </a:lnTo>
                  <a:lnTo>
                    <a:pt x="1188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46"/>
            <p:cNvSpPr/>
            <p:nvPr/>
          </p:nvSpPr>
          <p:spPr>
            <a:xfrm>
              <a:off x="774115" y="3699643"/>
              <a:ext cx="75223" cy="67480"/>
            </a:xfrm>
            <a:custGeom>
              <a:avLst/>
              <a:gdLst/>
              <a:ahLst/>
              <a:cxnLst/>
              <a:rect l="l" t="t" r="r" b="b"/>
              <a:pathLst>
                <a:path w="1943" h="1743" extrusionOk="0">
                  <a:moveTo>
                    <a:pt x="1586" y="0"/>
                  </a:moveTo>
                  <a:lnTo>
                    <a:pt x="0" y="1311"/>
                  </a:lnTo>
                  <a:lnTo>
                    <a:pt x="357" y="1742"/>
                  </a:lnTo>
                  <a:lnTo>
                    <a:pt x="1942" y="432"/>
                  </a:lnTo>
                  <a:lnTo>
                    <a:pt x="158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6"/>
            <p:cNvSpPr/>
            <p:nvPr/>
          </p:nvSpPr>
          <p:spPr>
            <a:xfrm>
              <a:off x="597303" y="3485704"/>
              <a:ext cx="200892" cy="219553"/>
            </a:xfrm>
            <a:custGeom>
              <a:avLst/>
              <a:gdLst/>
              <a:ahLst/>
              <a:cxnLst/>
              <a:rect l="l" t="t" r="r" b="b"/>
              <a:pathLst>
                <a:path w="5189" h="5671" extrusionOk="0">
                  <a:moveTo>
                    <a:pt x="1586" y="1"/>
                  </a:moveTo>
                  <a:lnTo>
                    <a:pt x="0" y="1311"/>
                  </a:lnTo>
                  <a:lnTo>
                    <a:pt x="3603" y="5670"/>
                  </a:lnTo>
                  <a:lnTo>
                    <a:pt x="5189" y="4360"/>
                  </a:lnTo>
                  <a:lnTo>
                    <a:pt x="15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46"/>
            <p:cNvSpPr/>
            <p:nvPr/>
          </p:nvSpPr>
          <p:spPr>
            <a:xfrm>
              <a:off x="546277" y="2936687"/>
              <a:ext cx="549947" cy="548166"/>
            </a:xfrm>
            <a:custGeom>
              <a:avLst/>
              <a:gdLst/>
              <a:ahLst/>
              <a:cxnLst/>
              <a:rect l="l" t="t" r="r" b="b"/>
              <a:pathLst>
                <a:path w="14205" h="14159" extrusionOk="0">
                  <a:moveTo>
                    <a:pt x="7853" y="1"/>
                  </a:moveTo>
                  <a:cubicBezTo>
                    <a:pt x="7841" y="1"/>
                    <a:pt x="7828" y="5"/>
                    <a:pt x="7818" y="14"/>
                  </a:cubicBezTo>
                  <a:lnTo>
                    <a:pt x="28" y="6452"/>
                  </a:lnTo>
                  <a:cubicBezTo>
                    <a:pt x="3" y="6471"/>
                    <a:pt x="1" y="6507"/>
                    <a:pt x="21" y="6530"/>
                  </a:cubicBezTo>
                  <a:lnTo>
                    <a:pt x="6308" y="14137"/>
                  </a:lnTo>
                  <a:cubicBezTo>
                    <a:pt x="6319" y="14151"/>
                    <a:pt x="6335" y="14159"/>
                    <a:pt x="6351" y="14159"/>
                  </a:cubicBezTo>
                  <a:cubicBezTo>
                    <a:pt x="6364" y="14159"/>
                    <a:pt x="6376" y="14154"/>
                    <a:pt x="6387" y="14146"/>
                  </a:cubicBezTo>
                  <a:lnTo>
                    <a:pt x="14176" y="7708"/>
                  </a:lnTo>
                  <a:cubicBezTo>
                    <a:pt x="14201" y="7688"/>
                    <a:pt x="14204" y="7653"/>
                    <a:pt x="14184" y="7630"/>
                  </a:cubicBezTo>
                  <a:lnTo>
                    <a:pt x="7897" y="21"/>
                  </a:lnTo>
                  <a:cubicBezTo>
                    <a:pt x="7886" y="8"/>
                    <a:pt x="7870" y="1"/>
                    <a:pt x="78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46"/>
            <p:cNvSpPr/>
            <p:nvPr/>
          </p:nvSpPr>
          <p:spPr>
            <a:xfrm>
              <a:off x="607602" y="2997856"/>
              <a:ext cx="427259" cy="425826"/>
            </a:xfrm>
            <a:custGeom>
              <a:avLst/>
              <a:gdLst/>
              <a:ahLst/>
              <a:cxnLst/>
              <a:rect l="l" t="t" r="r" b="b"/>
              <a:pathLst>
                <a:path w="11036" h="10999" extrusionOk="0">
                  <a:moveTo>
                    <a:pt x="6099" y="0"/>
                  </a:moveTo>
                  <a:cubicBezTo>
                    <a:pt x="6087" y="0"/>
                    <a:pt x="6074" y="4"/>
                    <a:pt x="6065" y="13"/>
                  </a:cubicBezTo>
                  <a:lnTo>
                    <a:pt x="27" y="5003"/>
                  </a:lnTo>
                  <a:cubicBezTo>
                    <a:pt x="3" y="5023"/>
                    <a:pt x="0" y="5059"/>
                    <a:pt x="20" y="5081"/>
                  </a:cubicBezTo>
                  <a:lnTo>
                    <a:pt x="4893" y="10978"/>
                  </a:lnTo>
                  <a:cubicBezTo>
                    <a:pt x="4904" y="10992"/>
                    <a:pt x="4920" y="10999"/>
                    <a:pt x="4936" y="10999"/>
                  </a:cubicBezTo>
                  <a:cubicBezTo>
                    <a:pt x="4949" y="10999"/>
                    <a:pt x="4962" y="10994"/>
                    <a:pt x="4972" y="10986"/>
                  </a:cubicBezTo>
                  <a:lnTo>
                    <a:pt x="11009" y="5996"/>
                  </a:lnTo>
                  <a:cubicBezTo>
                    <a:pt x="11032" y="5977"/>
                    <a:pt x="11036" y="5942"/>
                    <a:pt x="11017" y="5917"/>
                  </a:cubicBezTo>
                  <a:lnTo>
                    <a:pt x="6143" y="21"/>
                  </a:lnTo>
                  <a:cubicBezTo>
                    <a:pt x="6132" y="7"/>
                    <a:pt x="6116" y="0"/>
                    <a:pt x="6099" y="0"/>
                  </a:cubicBezTo>
                  <a:close/>
                </a:path>
              </a:pathLst>
            </a:custGeom>
            <a:solidFill>
              <a:srgbClr val="FFFFFF">
                <a:alpha val="6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6"/>
            <p:cNvSpPr/>
            <p:nvPr/>
          </p:nvSpPr>
          <p:spPr>
            <a:xfrm>
              <a:off x="853248" y="3292903"/>
              <a:ext cx="272631" cy="230083"/>
            </a:xfrm>
            <a:custGeom>
              <a:avLst/>
              <a:gdLst/>
              <a:ahLst/>
              <a:cxnLst/>
              <a:rect l="l" t="t" r="r" b="b"/>
              <a:pathLst>
                <a:path w="7042" h="5943" extrusionOk="0">
                  <a:moveTo>
                    <a:pt x="6557" y="0"/>
                  </a:moveTo>
                  <a:cubicBezTo>
                    <a:pt x="6509" y="0"/>
                    <a:pt x="6460" y="16"/>
                    <a:pt x="6421" y="49"/>
                  </a:cubicBezTo>
                  <a:lnTo>
                    <a:pt x="104" y="5269"/>
                  </a:lnTo>
                  <a:cubicBezTo>
                    <a:pt x="14" y="5344"/>
                    <a:pt x="1" y="5479"/>
                    <a:pt x="76" y="5570"/>
                  </a:cubicBezTo>
                  <a:lnTo>
                    <a:pt x="320" y="5865"/>
                  </a:lnTo>
                  <a:cubicBezTo>
                    <a:pt x="363" y="5916"/>
                    <a:pt x="424" y="5942"/>
                    <a:pt x="486" y="5942"/>
                  </a:cubicBezTo>
                  <a:cubicBezTo>
                    <a:pt x="534" y="5942"/>
                    <a:pt x="582" y="5926"/>
                    <a:pt x="621" y="5893"/>
                  </a:cubicBezTo>
                  <a:lnTo>
                    <a:pt x="6938" y="674"/>
                  </a:lnTo>
                  <a:cubicBezTo>
                    <a:pt x="7028" y="597"/>
                    <a:pt x="7041" y="463"/>
                    <a:pt x="6966" y="373"/>
                  </a:cubicBezTo>
                  <a:lnTo>
                    <a:pt x="6722" y="78"/>
                  </a:lnTo>
                  <a:cubicBezTo>
                    <a:pt x="6680" y="27"/>
                    <a:pt x="6618" y="0"/>
                    <a:pt x="6557" y="0"/>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9" name="Google Shape;1109;p46"/>
          <p:cNvSpPr/>
          <p:nvPr/>
        </p:nvSpPr>
        <p:spPr>
          <a:xfrm>
            <a:off x="4227373" y="4371434"/>
            <a:ext cx="1541585" cy="771130"/>
          </a:xfrm>
          <a:custGeom>
            <a:avLst/>
            <a:gdLst/>
            <a:ahLst/>
            <a:cxnLst/>
            <a:rect l="l" t="t" r="r" b="b"/>
            <a:pathLst>
              <a:path w="32008" h="16011" extrusionOk="0">
                <a:moveTo>
                  <a:pt x="15947" y="0"/>
                </a:moveTo>
                <a:cubicBezTo>
                  <a:pt x="14970" y="0"/>
                  <a:pt x="14033" y="363"/>
                  <a:pt x="13249" y="1051"/>
                </a:cubicBezTo>
                <a:cubicBezTo>
                  <a:pt x="12085" y="2074"/>
                  <a:pt x="11612" y="3628"/>
                  <a:pt x="11675" y="5142"/>
                </a:cubicBezTo>
                <a:cubicBezTo>
                  <a:pt x="11684" y="5358"/>
                  <a:pt x="11707" y="5566"/>
                  <a:pt x="11737" y="5773"/>
                </a:cubicBezTo>
                <a:cubicBezTo>
                  <a:pt x="11728" y="5771"/>
                  <a:pt x="11718" y="5767"/>
                  <a:pt x="11711" y="5764"/>
                </a:cubicBezTo>
                <a:cubicBezTo>
                  <a:pt x="11482" y="5686"/>
                  <a:pt x="11239" y="5647"/>
                  <a:pt x="10998" y="5626"/>
                </a:cubicBezTo>
                <a:cubicBezTo>
                  <a:pt x="10945" y="5622"/>
                  <a:pt x="10892" y="5620"/>
                  <a:pt x="10838" y="5620"/>
                </a:cubicBezTo>
                <a:cubicBezTo>
                  <a:pt x="10366" y="5620"/>
                  <a:pt x="9894" y="5798"/>
                  <a:pt x="9543" y="6118"/>
                </a:cubicBezTo>
                <a:cubicBezTo>
                  <a:pt x="9432" y="6218"/>
                  <a:pt x="9339" y="6345"/>
                  <a:pt x="9257" y="6480"/>
                </a:cubicBezTo>
                <a:cubicBezTo>
                  <a:pt x="8933" y="6227"/>
                  <a:pt x="8558" y="6045"/>
                  <a:pt x="8192" y="5965"/>
                </a:cubicBezTo>
                <a:cubicBezTo>
                  <a:pt x="7742" y="5866"/>
                  <a:pt x="7285" y="5811"/>
                  <a:pt x="6831" y="5811"/>
                </a:cubicBezTo>
                <a:cubicBezTo>
                  <a:pt x="6147" y="5811"/>
                  <a:pt x="5469" y="5936"/>
                  <a:pt x="4833" y="6223"/>
                </a:cubicBezTo>
                <a:cubicBezTo>
                  <a:pt x="3965" y="6615"/>
                  <a:pt x="3230" y="7308"/>
                  <a:pt x="2761" y="8135"/>
                </a:cubicBezTo>
                <a:cubicBezTo>
                  <a:pt x="2306" y="8938"/>
                  <a:pt x="2093" y="9875"/>
                  <a:pt x="2299" y="10763"/>
                </a:cubicBezTo>
                <a:cubicBezTo>
                  <a:pt x="2136" y="10780"/>
                  <a:pt x="1974" y="10816"/>
                  <a:pt x="1814" y="10872"/>
                </a:cubicBezTo>
                <a:cubicBezTo>
                  <a:pt x="992" y="11160"/>
                  <a:pt x="425" y="11847"/>
                  <a:pt x="203" y="12634"/>
                </a:cubicBezTo>
                <a:cubicBezTo>
                  <a:pt x="0" y="13357"/>
                  <a:pt x="85" y="14165"/>
                  <a:pt x="531" y="14834"/>
                </a:cubicBezTo>
                <a:cubicBezTo>
                  <a:pt x="973" y="15496"/>
                  <a:pt x="1754" y="15887"/>
                  <a:pt x="2576" y="15986"/>
                </a:cubicBezTo>
                <a:lnTo>
                  <a:pt x="2576" y="16002"/>
                </a:lnTo>
                <a:lnTo>
                  <a:pt x="2780" y="16002"/>
                </a:lnTo>
                <a:cubicBezTo>
                  <a:pt x="2858" y="16007"/>
                  <a:pt x="2937" y="16010"/>
                  <a:pt x="3015" y="16010"/>
                </a:cubicBezTo>
                <a:cubicBezTo>
                  <a:pt x="3087" y="16010"/>
                  <a:pt x="3158" y="16008"/>
                  <a:pt x="3228" y="16002"/>
                </a:cubicBezTo>
                <a:lnTo>
                  <a:pt x="29545" y="16002"/>
                </a:lnTo>
                <a:lnTo>
                  <a:pt x="29545" y="15990"/>
                </a:lnTo>
                <a:cubicBezTo>
                  <a:pt x="29639" y="15999"/>
                  <a:pt x="29735" y="16004"/>
                  <a:pt x="29831" y="16004"/>
                </a:cubicBezTo>
                <a:cubicBezTo>
                  <a:pt x="30554" y="16004"/>
                  <a:pt x="31315" y="15740"/>
                  <a:pt x="31594" y="15061"/>
                </a:cubicBezTo>
                <a:cubicBezTo>
                  <a:pt x="32008" y="14056"/>
                  <a:pt x="31537" y="12765"/>
                  <a:pt x="30338" y="12608"/>
                </a:cubicBezTo>
                <a:cubicBezTo>
                  <a:pt x="30233" y="12594"/>
                  <a:pt x="30122" y="12588"/>
                  <a:pt x="30009" y="12588"/>
                </a:cubicBezTo>
                <a:cubicBezTo>
                  <a:pt x="30000" y="12588"/>
                  <a:pt x="29990" y="12588"/>
                  <a:pt x="29980" y="12588"/>
                </a:cubicBezTo>
                <a:cubicBezTo>
                  <a:pt x="30214" y="12356"/>
                  <a:pt x="30418" y="12092"/>
                  <a:pt x="30575" y="11780"/>
                </a:cubicBezTo>
                <a:cubicBezTo>
                  <a:pt x="30889" y="11159"/>
                  <a:pt x="31042" y="10447"/>
                  <a:pt x="30973" y="9754"/>
                </a:cubicBezTo>
                <a:cubicBezTo>
                  <a:pt x="30900" y="9008"/>
                  <a:pt x="30600" y="8095"/>
                  <a:pt x="29907" y="7712"/>
                </a:cubicBezTo>
                <a:cubicBezTo>
                  <a:pt x="29472" y="7472"/>
                  <a:pt x="28970" y="7358"/>
                  <a:pt x="28462" y="7358"/>
                </a:cubicBezTo>
                <a:cubicBezTo>
                  <a:pt x="28136" y="7358"/>
                  <a:pt x="27808" y="7405"/>
                  <a:pt x="27493" y="7495"/>
                </a:cubicBezTo>
                <a:cubicBezTo>
                  <a:pt x="27545" y="7272"/>
                  <a:pt x="27591" y="7046"/>
                  <a:pt x="27623" y="6821"/>
                </a:cubicBezTo>
                <a:cubicBezTo>
                  <a:pt x="27820" y="5441"/>
                  <a:pt x="27621" y="4108"/>
                  <a:pt x="26675" y="3042"/>
                </a:cubicBezTo>
                <a:cubicBezTo>
                  <a:pt x="25907" y="2174"/>
                  <a:pt x="24753" y="1640"/>
                  <a:pt x="23595" y="1617"/>
                </a:cubicBezTo>
                <a:cubicBezTo>
                  <a:pt x="23571" y="1617"/>
                  <a:pt x="23548" y="1616"/>
                  <a:pt x="23525" y="1616"/>
                </a:cubicBezTo>
                <a:cubicBezTo>
                  <a:pt x="22400" y="1616"/>
                  <a:pt x="21385" y="2132"/>
                  <a:pt x="20671" y="2915"/>
                </a:cubicBezTo>
                <a:cubicBezTo>
                  <a:pt x="20657" y="2892"/>
                  <a:pt x="20643" y="2866"/>
                  <a:pt x="20630" y="2842"/>
                </a:cubicBezTo>
                <a:cubicBezTo>
                  <a:pt x="19850" y="1642"/>
                  <a:pt x="18656" y="695"/>
                  <a:pt x="17300" y="230"/>
                </a:cubicBezTo>
                <a:cubicBezTo>
                  <a:pt x="16848" y="76"/>
                  <a:pt x="16393" y="0"/>
                  <a:pt x="159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46"/>
          <p:cNvSpPr/>
          <p:nvPr/>
        </p:nvSpPr>
        <p:spPr>
          <a:xfrm>
            <a:off x="7975050" y="1559154"/>
            <a:ext cx="1306700" cy="457721"/>
          </a:xfrm>
          <a:custGeom>
            <a:avLst/>
            <a:gdLst/>
            <a:ahLst/>
            <a:cxnLst/>
            <a:rect l="l" t="t" r="r" b="b"/>
            <a:pathLst>
              <a:path w="17682" h="6194" extrusionOk="0">
                <a:moveTo>
                  <a:pt x="6357" y="0"/>
                </a:moveTo>
                <a:cubicBezTo>
                  <a:pt x="6100" y="0"/>
                  <a:pt x="5851" y="36"/>
                  <a:pt x="5620" y="115"/>
                </a:cubicBezTo>
                <a:cubicBezTo>
                  <a:pt x="5015" y="322"/>
                  <a:pt x="4375" y="656"/>
                  <a:pt x="4084" y="1406"/>
                </a:cubicBezTo>
                <a:cubicBezTo>
                  <a:pt x="3823" y="2079"/>
                  <a:pt x="3697" y="2765"/>
                  <a:pt x="3725" y="3491"/>
                </a:cubicBezTo>
                <a:cubicBezTo>
                  <a:pt x="3632" y="3484"/>
                  <a:pt x="3538" y="3481"/>
                  <a:pt x="3444" y="3481"/>
                </a:cubicBezTo>
                <a:cubicBezTo>
                  <a:pt x="2927" y="3481"/>
                  <a:pt x="2412" y="3580"/>
                  <a:pt x="1970" y="3775"/>
                </a:cubicBezTo>
                <a:cubicBezTo>
                  <a:pt x="1107" y="4160"/>
                  <a:pt x="182" y="5015"/>
                  <a:pt x="0" y="6193"/>
                </a:cubicBezTo>
                <a:lnTo>
                  <a:pt x="17681" y="6193"/>
                </a:lnTo>
                <a:cubicBezTo>
                  <a:pt x="17640" y="5218"/>
                  <a:pt x="17280" y="4285"/>
                  <a:pt x="16551" y="3808"/>
                </a:cubicBezTo>
                <a:cubicBezTo>
                  <a:pt x="16244" y="3607"/>
                  <a:pt x="15901" y="3520"/>
                  <a:pt x="15552" y="3520"/>
                </a:cubicBezTo>
                <a:cubicBezTo>
                  <a:pt x="15205" y="3520"/>
                  <a:pt x="14850" y="3606"/>
                  <a:pt x="14517" y="3752"/>
                </a:cubicBezTo>
                <a:cubicBezTo>
                  <a:pt x="14362" y="2672"/>
                  <a:pt x="13989" y="1555"/>
                  <a:pt x="13153" y="1081"/>
                </a:cubicBezTo>
                <a:cubicBezTo>
                  <a:pt x="12768" y="864"/>
                  <a:pt x="12362" y="764"/>
                  <a:pt x="11960" y="764"/>
                </a:cubicBezTo>
                <a:cubicBezTo>
                  <a:pt x="11146" y="764"/>
                  <a:pt x="10349" y="1173"/>
                  <a:pt x="9785" y="1843"/>
                </a:cubicBezTo>
                <a:cubicBezTo>
                  <a:pt x="9651" y="1662"/>
                  <a:pt x="9514" y="1502"/>
                  <a:pt x="9383" y="1370"/>
                </a:cubicBezTo>
                <a:cubicBezTo>
                  <a:pt x="8634" y="620"/>
                  <a:pt x="7423" y="0"/>
                  <a:pt x="6357" y="0"/>
                </a:cubicBezTo>
                <a:close/>
                <a:moveTo>
                  <a:pt x="0" y="6193"/>
                </a:moveTo>
                <a:lnTo>
                  <a:pt x="0" y="6194"/>
                </a:lnTo>
                <a:cubicBezTo>
                  <a:pt x="0" y="6194"/>
                  <a:pt x="0" y="6193"/>
                  <a:pt x="0" y="61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图片 8">
            <a:extLst>
              <a:ext uri="{FF2B5EF4-FFF2-40B4-BE49-F238E27FC236}">
                <a16:creationId xmlns:a16="http://schemas.microsoft.com/office/drawing/2014/main" id="{E8368785-A13B-C1C5-9897-86DD14D4CB14}"/>
              </a:ext>
            </a:extLst>
          </p:cNvPr>
          <p:cNvPicPr>
            <a:picLocks noChangeAspect="1"/>
          </p:cNvPicPr>
          <p:nvPr/>
        </p:nvPicPr>
        <p:blipFill rotWithShape="1">
          <a:blip r:embed="rId3">
            <a:extLst>
              <a:ext uri="{28A0092B-C50C-407E-A947-70E740481C1C}">
                <a14:useLocalDpi xmlns:a14="http://schemas.microsoft.com/office/drawing/2010/main" val="0"/>
              </a:ext>
            </a:extLst>
          </a:blip>
          <a:srcRect l="16830" t="18507" r="21214" b="27951"/>
          <a:stretch/>
        </p:blipFill>
        <p:spPr>
          <a:xfrm>
            <a:off x="1431417" y="1222673"/>
            <a:ext cx="6281165" cy="3707483"/>
          </a:xfrm>
          <a:prstGeom prst="rect">
            <a:avLst/>
          </a:prstGeom>
        </p:spPr>
      </p:pic>
      <p:sp>
        <p:nvSpPr>
          <p:cNvPr id="3" name="TextBox 3">
            <a:extLst>
              <a:ext uri="{FF2B5EF4-FFF2-40B4-BE49-F238E27FC236}">
                <a16:creationId xmlns:a16="http://schemas.microsoft.com/office/drawing/2014/main" id="{3B57519D-5AF8-D36F-B42A-FCFE0BEAD923}"/>
              </a:ext>
            </a:extLst>
          </p:cNvPr>
          <p:cNvSpPr txBox="1"/>
          <p:nvPr/>
        </p:nvSpPr>
        <p:spPr>
          <a:xfrm>
            <a:off x="2598021" y="2298598"/>
            <a:ext cx="3947956" cy="1938992"/>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vi-VN" sz="2400">
                <a:latin typeface="+mj-lt"/>
              </a:rPr>
              <a:t>Giới thiệu nhân vật: Hoàng tử bé là nhân vật của nhà văn Ăng-toan đơ Xanh-tư Ê-xu-pe-ri, đã trở thành người bạn của rất nhiều bạn nhỏ.</a:t>
            </a:r>
            <a:endParaRPr lang="en-US" sz="2800">
              <a:solidFill>
                <a:srgbClr val="FFFFFF"/>
              </a:solidFill>
              <a:latin typeface="+mj-lt"/>
              <a:cs typeface="Times New Roman" panose="02020603050405020304" pitchFamily="18" charset="0"/>
            </a:endParaRPr>
          </a:p>
        </p:txBody>
      </p:sp>
    </p:spTree>
    <p:extLst>
      <p:ext uri="{BB962C8B-B14F-4D97-AF65-F5344CB8AC3E}">
        <p14:creationId xmlns:p14="http://schemas.microsoft.com/office/powerpoint/2010/main" val="1752674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78"/>
        <p:cNvGrpSpPr/>
        <p:nvPr/>
      </p:nvGrpSpPr>
      <p:grpSpPr>
        <a:xfrm>
          <a:off x="0" y="0"/>
          <a:ext cx="0" cy="0"/>
          <a:chOff x="0" y="0"/>
          <a:chExt cx="0" cy="0"/>
        </a:xfrm>
      </p:grpSpPr>
      <p:sp>
        <p:nvSpPr>
          <p:cNvPr id="1079" name="Google Shape;1079;p46"/>
          <p:cNvSpPr/>
          <p:nvPr/>
        </p:nvSpPr>
        <p:spPr>
          <a:xfrm>
            <a:off x="381535" y="966081"/>
            <a:ext cx="8380930" cy="3911521"/>
          </a:xfrm>
          <a:prstGeom prst="roundRect">
            <a:avLst>
              <a:gd name="adj" fmla="val 7458"/>
            </a:avLst>
          </a:prstGeom>
          <a:solidFill>
            <a:srgbClr val="6C66C9">
              <a:alpha val="3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46"/>
          <p:cNvSpPr txBox="1">
            <a:spLocks noGrp="1"/>
          </p:cNvSpPr>
          <p:nvPr>
            <p:ph type="title"/>
          </p:nvPr>
        </p:nvSpPr>
        <p:spPr>
          <a:xfrm>
            <a:off x="834660" y="284993"/>
            <a:ext cx="7573663"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b="1">
                <a:solidFill>
                  <a:schemeClr val="accent1">
                    <a:lumMod val="75000"/>
                  </a:schemeClr>
                </a:solidFill>
                <a:latin typeface="Times New Roman" panose="02020603050405020304" pitchFamily="18" charset="0"/>
                <a:cs typeface="Times New Roman" panose="02020603050405020304" pitchFamily="18" charset="0"/>
              </a:rPr>
              <a:t>3.2. Phân tích bài viết tham khảo</a:t>
            </a:r>
            <a:endParaRPr sz="3200" b="1">
              <a:solidFill>
                <a:schemeClr val="accent1">
                  <a:lumMod val="75000"/>
                </a:schemeClr>
              </a:solidFill>
              <a:latin typeface="Times New Roman" panose="02020603050405020304" pitchFamily="18" charset="0"/>
              <a:cs typeface="Times New Roman" panose="02020603050405020304" pitchFamily="18" charset="0"/>
            </a:endParaRPr>
          </a:p>
        </p:txBody>
      </p:sp>
      <p:grpSp>
        <p:nvGrpSpPr>
          <p:cNvPr id="1083" name="Google Shape;1083;p46"/>
          <p:cNvGrpSpPr/>
          <p:nvPr/>
        </p:nvGrpSpPr>
        <p:grpSpPr>
          <a:xfrm>
            <a:off x="0" y="4013034"/>
            <a:ext cx="1033579" cy="1168669"/>
            <a:chOff x="7945333" y="2627022"/>
            <a:chExt cx="969223" cy="1095901"/>
          </a:xfrm>
        </p:grpSpPr>
        <p:sp>
          <p:nvSpPr>
            <p:cNvPr id="1084" name="Google Shape;1084;p46"/>
            <p:cNvSpPr/>
            <p:nvPr/>
          </p:nvSpPr>
          <p:spPr>
            <a:xfrm rot="261644">
              <a:off x="7981321" y="2706981"/>
              <a:ext cx="817032" cy="977724"/>
            </a:xfrm>
            <a:custGeom>
              <a:avLst/>
              <a:gdLst/>
              <a:ahLst/>
              <a:cxnLst/>
              <a:rect l="l" t="t" r="r" b="b"/>
              <a:pathLst>
                <a:path w="20170" h="24137" extrusionOk="0">
                  <a:moveTo>
                    <a:pt x="6706" y="1"/>
                  </a:moveTo>
                  <a:lnTo>
                    <a:pt x="0" y="19507"/>
                  </a:lnTo>
                  <a:lnTo>
                    <a:pt x="13464" y="24136"/>
                  </a:lnTo>
                  <a:lnTo>
                    <a:pt x="20169" y="4630"/>
                  </a:lnTo>
                  <a:lnTo>
                    <a:pt x="67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5" name="Google Shape;1085;p46"/>
            <p:cNvGrpSpPr/>
            <p:nvPr/>
          </p:nvGrpSpPr>
          <p:grpSpPr>
            <a:xfrm>
              <a:off x="8474448" y="3559211"/>
              <a:ext cx="101364" cy="140764"/>
              <a:chOff x="8474448" y="3559211"/>
              <a:chExt cx="101364" cy="140764"/>
            </a:xfrm>
          </p:grpSpPr>
          <p:sp>
            <p:nvSpPr>
              <p:cNvPr id="1086" name="Google Shape;1086;p46"/>
              <p:cNvSpPr/>
              <p:nvPr/>
            </p:nvSpPr>
            <p:spPr>
              <a:xfrm rot="261644">
                <a:off x="8479418" y="3562492"/>
                <a:ext cx="91425" cy="134201"/>
              </a:xfrm>
              <a:custGeom>
                <a:avLst/>
                <a:gdLst/>
                <a:ahLst/>
                <a:cxnLst/>
                <a:rect l="l" t="t" r="r" b="b"/>
                <a:pathLst>
                  <a:path w="2257" h="3313" extrusionOk="0">
                    <a:moveTo>
                      <a:pt x="225" y="0"/>
                    </a:moveTo>
                    <a:cubicBezTo>
                      <a:pt x="225" y="0"/>
                      <a:pt x="1" y="2457"/>
                      <a:pt x="366" y="3303"/>
                    </a:cubicBezTo>
                    <a:cubicBezTo>
                      <a:pt x="435" y="3309"/>
                      <a:pt x="502" y="3312"/>
                      <a:pt x="567" y="3312"/>
                    </a:cubicBezTo>
                    <a:cubicBezTo>
                      <a:pt x="1983" y="3312"/>
                      <a:pt x="2256" y="1911"/>
                      <a:pt x="2256" y="1911"/>
                    </a:cubicBezTo>
                    <a:lnTo>
                      <a:pt x="22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46"/>
              <p:cNvSpPr/>
              <p:nvPr/>
            </p:nvSpPr>
            <p:spPr>
              <a:xfrm rot="261644">
                <a:off x="8479418" y="3562492"/>
                <a:ext cx="91425" cy="134201"/>
              </a:xfrm>
              <a:custGeom>
                <a:avLst/>
                <a:gdLst/>
                <a:ahLst/>
                <a:cxnLst/>
                <a:rect l="l" t="t" r="r" b="b"/>
                <a:pathLst>
                  <a:path w="2257" h="3313" extrusionOk="0">
                    <a:moveTo>
                      <a:pt x="225" y="0"/>
                    </a:moveTo>
                    <a:cubicBezTo>
                      <a:pt x="225" y="0"/>
                      <a:pt x="1" y="2457"/>
                      <a:pt x="366" y="3303"/>
                    </a:cubicBezTo>
                    <a:cubicBezTo>
                      <a:pt x="435" y="3309"/>
                      <a:pt x="502" y="3312"/>
                      <a:pt x="567" y="3312"/>
                    </a:cubicBezTo>
                    <a:cubicBezTo>
                      <a:pt x="1983" y="3312"/>
                      <a:pt x="2256" y="1911"/>
                      <a:pt x="2256" y="1911"/>
                    </a:cubicBezTo>
                    <a:lnTo>
                      <a:pt x="2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8" name="Google Shape;1088;p46"/>
            <p:cNvSpPr/>
            <p:nvPr/>
          </p:nvSpPr>
          <p:spPr>
            <a:xfrm rot="261644">
              <a:off x="7997479" y="2667067"/>
              <a:ext cx="817113" cy="1008833"/>
            </a:xfrm>
            <a:custGeom>
              <a:avLst/>
              <a:gdLst/>
              <a:ahLst/>
              <a:cxnLst/>
              <a:rect l="l" t="t" r="r" b="b"/>
              <a:pathLst>
                <a:path w="20172" h="24905" extrusionOk="0">
                  <a:moveTo>
                    <a:pt x="8294" y="0"/>
                  </a:moveTo>
                  <a:cubicBezTo>
                    <a:pt x="8294" y="0"/>
                    <a:pt x="7852" y="734"/>
                    <a:pt x="7390" y="1016"/>
                  </a:cubicBezTo>
                  <a:cubicBezTo>
                    <a:pt x="7198" y="1133"/>
                    <a:pt x="7029" y="1167"/>
                    <a:pt x="6896" y="1167"/>
                  </a:cubicBezTo>
                  <a:cubicBezTo>
                    <a:pt x="6708" y="1167"/>
                    <a:pt x="6593" y="1098"/>
                    <a:pt x="6593" y="1098"/>
                  </a:cubicBezTo>
                  <a:lnTo>
                    <a:pt x="1" y="20277"/>
                  </a:lnTo>
                  <a:lnTo>
                    <a:pt x="13464" y="24905"/>
                  </a:lnTo>
                  <a:lnTo>
                    <a:pt x="14229" y="22683"/>
                  </a:lnTo>
                  <a:lnTo>
                    <a:pt x="14496" y="21906"/>
                  </a:lnTo>
                  <a:lnTo>
                    <a:pt x="20171" y="5400"/>
                  </a:lnTo>
                  <a:lnTo>
                    <a:pt x="82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46"/>
            <p:cNvSpPr/>
            <p:nvPr/>
          </p:nvSpPr>
          <p:spPr>
            <a:xfrm rot="261644">
              <a:off x="8488940" y="3562192"/>
              <a:ext cx="67040" cy="123871"/>
            </a:xfrm>
            <a:custGeom>
              <a:avLst/>
              <a:gdLst/>
              <a:ahLst/>
              <a:cxnLst/>
              <a:rect l="l" t="t" r="r" b="b"/>
              <a:pathLst>
                <a:path w="1655" h="3058" extrusionOk="0">
                  <a:moveTo>
                    <a:pt x="9" y="1"/>
                  </a:moveTo>
                  <a:cubicBezTo>
                    <a:pt x="3" y="1"/>
                    <a:pt x="0" y="1"/>
                    <a:pt x="0" y="1"/>
                  </a:cubicBezTo>
                  <a:lnTo>
                    <a:pt x="490" y="3058"/>
                  </a:lnTo>
                  <a:cubicBezTo>
                    <a:pt x="490" y="3058"/>
                    <a:pt x="1565" y="2799"/>
                    <a:pt x="1655" y="1373"/>
                  </a:cubicBezTo>
                  <a:cubicBezTo>
                    <a:pt x="1515" y="1164"/>
                    <a:pt x="1381" y="986"/>
                    <a:pt x="1255" y="836"/>
                  </a:cubicBezTo>
                  <a:cubicBezTo>
                    <a:pt x="572" y="31"/>
                    <a:pt x="79" y="1"/>
                    <a:pt x="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46"/>
            <p:cNvSpPr/>
            <p:nvPr/>
          </p:nvSpPr>
          <p:spPr>
            <a:xfrm rot="261644">
              <a:off x="7968476" y="3428835"/>
              <a:ext cx="592581" cy="237413"/>
            </a:xfrm>
            <a:custGeom>
              <a:avLst/>
              <a:gdLst/>
              <a:ahLst/>
              <a:cxnLst/>
              <a:rect l="l" t="t" r="r" b="b"/>
              <a:pathLst>
                <a:path w="14629" h="5861" extrusionOk="0">
                  <a:moveTo>
                    <a:pt x="2062" y="0"/>
                  </a:moveTo>
                  <a:cubicBezTo>
                    <a:pt x="2062" y="0"/>
                    <a:pt x="1501" y="1202"/>
                    <a:pt x="1" y="1233"/>
                  </a:cubicBezTo>
                  <a:lnTo>
                    <a:pt x="13464" y="5861"/>
                  </a:lnTo>
                  <a:cubicBezTo>
                    <a:pt x="13464" y="5861"/>
                    <a:pt x="14539" y="5602"/>
                    <a:pt x="14629" y="4176"/>
                  </a:cubicBezTo>
                  <a:cubicBezTo>
                    <a:pt x="14489" y="3967"/>
                    <a:pt x="14355" y="3789"/>
                    <a:pt x="14229" y="3639"/>
                  </a:cubicBezTo>
                  <a:lnTo>
                    <a:pt x="14496" y="2862"/>
                  </a:lnTo>
                  <a:lnTo>
                    <a:pt x="2062" y="0"/>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46"/>
            <p:cNvSpPr/>
            <p:nvPr/>
          </p:nvSpPr>
          <p:spPr>
            <a:xfrm rot="261644">
              <a:off x="8407748" y="3615529"/>
              <a:ext cx="106494" cy="103496"/>
            </a:xfrm>
            <a:custGeom>
              <a:avLst/>
              <a:gdLst/>
              <a:ahLst/>
              <a:cxnLst/>
              <a:rect l="l" t="t" r="r" b="b"/>
              <a:pathLst>
                <a:path w="2629" h="2555" extrusionOk="0">
                  <a:moveTo>
                    <a:pt x="708" y="0"/>
                  </a:moveTo>
                  <a:lnTo>
                    <a:pt x="1" y="1908"/>
                  </a:lnTo>
                  <a:lnTo>
                    <a:pt x="1128" y="1767"/>
                  </a:lnTo>
                  <a:lnTo>
                    <a:pt x="1922" y="2555"/>
                  </a:lnTo>
                  <a:lnTo>
                    <a:pt x="2629" y="647"/>
                  </a:lnTo>
                  <a:lnTo>
                    <a:pt x="7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46"/>
            <p:cNvSpPr/>
            <p:nvPr/>
          </p:nvSpPr>
          <p:spPr>
            <a:xfrm rot="261644">
              <a:off x="8062062" y="2656649"/>
              <a:ext cx="816505" cy="977724"/>
            </a:xfrm>
            <a:custGeom>
              <a:avLst/>
              <a:gdLst/>
              <a:ahLst/>
              <a:cxnLst/>
              <a:rect l="l" t="t" r="r" b="b"/>
              <a:pathLst>
                <a:path w="20157" h="24137" extrusionOk="0">
                  <a:moveTo>
                    <a:pt x="6706" y="1"/>
                  </a:moveTo>
                  <a:lnTo>
                    <a:pt x="1" y="19506"/>
                  </a:lnTo>
                  <a:lnTo>
                    <a:pt x="13464" y="24136"/>
                  </a:lnTo>
                  <a:lnTo>
                    <a:pt x="20141" y="4712"/>
                  </a:lnTo>
                  <a:cubicBezTo>
                    <a:pt x="20156" y="4668"/>
                    <a:pt x="20132" y="4617"/>
                    <a:pt x="20087" y="4602"/>
                  </a:cubicBezTo>
                  <a:lnTo>
                    <a:pt x="67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46"/>
            <p:cNvSpPr/>
            <p:nvPr/>
          </p:nvSpPr>
          <p:spPr>
            <a:xfrm rot="261644">
              <a:off x="8160213" y="3079827"/>
              <a:ext cx="271844" cy="324747"/>
            </a:xfrm>
            <a:custGeom>
              <a:avLst/>
              <a:gdLst/>
              <a:ahLst/>
              <a:cxnLst/>
              <a:rect l="l" t="t" r="r" b="b"/>
              <a:pathLst>
                <a:path w="6711" h="8017" extrusionOk="0">
                  <a:moveTo>
                    <a:pt x="2277" y="0"/>
                  </a:moveTo>
                  <a:cubicBezTo>
                    <a:pt x="2244" y="0"/>
                    <a:pt x="2213" y="21"/>
                    <a:pt x="2202" y="54"/>
                  </a:cubicBezTo>
                  <a:lnTo>
                    <a:pt x="15" y="6416"/>
                  </a:lnTo>
                  <a:cubicBezTo>
                    <a:pt x="0" y="6458"/>
                    <a:pt x="22" y="6503"/>
                    <a:pt x="63" y="6518"/>
                  </a:cubicBezTo>
                  <a:lnTo>
                    <a:pt x="4409" y="8012"/>
                  </a:lnTo>
                  <a:cubicBezTo>
                    <a:pt x="4417" y="8015"/>
                    <a:pt x="4425" y="8016"/>
                    <a:pt x="4434" y="8016"/>
                  </a:cubicBezTo>
                  <a:cubicBezTo>
                    <a:pt x="4467" y="8016"/>
                    <a:pt x="4497" y="7996"/>
                    <a:pt x="4509" y="7963"/>
                  </a:cubicBezTo>
                  <a:lnTo>
                    <a:pt x="6696" y="1600"/>
                  </a:lnTo>
                  <a:cubicBezTo>
                    <a:pt x="6711" y="1559"/>
                    <a:pt x="6689" y="1513"/>
                    <a:pt x="6648" y="1499"/>
                  </a:cubicBezTo>
                  <a:lnTo>
                    <a:pt x="2302" y="5"/>
                  </a:lnTo>
                  <a:cubicBezTo>
                    <a:pt x="2294" y="2"/>
                    <a:pt x="2285" y="0"/>
                    <a:pt x="2277" y="0"/>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46"/>
            <p:cNvSpPr/>
            <p:nvPr/>
          </p:nvSpPr>
          <p:spPr>
            <a:xfrm rot="261644">
              <a:off x="8434730" y="2796376"/>
              <a:ext cx="318185" cy="126950"/>
            </a:xfrm>
            <a:custGeom>
              <a:avLst/>
              <a:gdLst/>
              <a:ahLst/>
              <a:cxnLst/>
              <a:rect l="l" t="t" r="r" b="b"/>
              <a:pathLst>
                <a:path w="7855" h="3134" extrusionOk="0">
                  <a:moveTo>
                    <a:pt x="398" y="0"/>
                  </a:moveTo>
                  <a:cubicBezTo>
                    <a:pt x="251" y="0"/>
                    <a:pt x="114" y="92"/>
                    <a:pt x="64" y="238"/>
                  </a:cubicBezTo>
                  <a:cubicBezTo>
                    <a:pt x="1" y="423"/>
                    <a:pt x="98" y="624"/>
                    <a:pt x="282" y="686"/>
                  </a:cubicBezTo>
                  <a:lnTo>
                    <a:pt x="7343" y="3114"/>
                  </a:lnTo>
                  <a:cubicBezTo>
                    <a:pt x="7382" y="3127"/>
                    <a:pt x="7421" y="3133"/>
                    <a:pt x="7459" y="3133"/>
                  </a:cubicBezTo>
                  <a:cubicBezTo>
                    <a:pt x="7605" y="3133"/>
                    <a:pt x="7741" y="3041"/>
                    <a:pt x="7791" y="2895"/>
                  </a:cubicBezTo>
                  <a:cubicBezTo>
                    <a:pt x="7855" y="2710"/>
                    <a:pt x="7757" y="2511"/>
                    <a:pt x="7573" y="2447"/>
                  </a:cubicBezTo>
                  <a:lnTo>
                    <a:pt x="512" y="19"/>
                  </a:lnTo>
                  <a:cubicBezTo>
                    <a:pt x="474" y="6"/>
                    <a:pt x="436" y="0"/>
                    <a:pt x="398" y="0"/>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46"/>
            <p:cNvSpPr/>
            <p:nvPr/>
          </p:nvSpPr>
          <p:spPr>
            <a:xfrm rot="261644">
              <a:off x="8120709" y="3368396"/>
              <a:ext cx="318185" cy="126990"/>
            </a:xfrm>
            <a:custGeom>
              <a:avLst/>
              <a:gdLst/>
              <a:ahLst/>
              <a:cxnLst/>
              <a:rect l="l" t="t" r="r" b="b"/>
              <a:pathLst>
                <a:path w="7855" h="3135" extrusionOk="0">
                  <a:moveTo>
                    <a:pt x="398" y="1"/>
                  </a:moveTo>
                  <a:cubicBezTo>
                    <a:pt x="251" y="1"/>
                    <a:pt x="114" y="93"/>
                    <a:pt x="64" y="238"/>
                  </a:cubicBezTo>
                  <a:cubicBezTo>
                    <a:pt x="1" y="423"/>
                    <a:pt x="97" y="624"/>
                    <a:pt x="282" y="687"/>
                  </a:cubicBezTo>
                  <a:lnTo>
                    <a:pt x="7343" y="3115"/>
                  </a:lnTo>
                  <a:cubicBezTo>
                    <a:pt x="7381" y="3128"/>
                    <a:pt x="7420" y="3134"/>
                    <a:pt x="7457" y="3134"/>
                  </a:cubicBezTo>
                  <a:cubicBezTo>
                    <a:pt x="7604" y="3134"/>
                    <a:pt x="7741" y="3042"/>
                    <a:pt x="7791" y="2896"/>
                  </a:cubicBezTo>
                  <a:cubicBezTo>
                    <a:pt x="7854" y="2712"/>
                    <a:pt x="7757" y="2511"/>
                    <a:pt x="7573" y="2448"/>
                  </a:cubicBezTo>
                  <a:lnTo>
                    <a:pt x="513" y="20"/>
                  </a:lnTo>
                  <a:cubicBezTo>
                    <a:pt x="474" y="7"/>
                    <a:pt x="436" y="1"/>
                    <a:pt x="398" y="1"/>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46"/>
            <p:cNvSpPr/>
            <p:nvPr/>
          </p:nvSpPr>
          <p:spPr>
            <a:xfrm rot="261644">
              <a:off x="8568932" y="2915133"/>
              <a:ext cx="156561" cy="72467"/>
            </a:xfrm>
            <a:custGeom>
              <a:avLst/>
              <a:gdLst/>
              <a:ahLst/>
              <a:cxnLst/>
              <a:rect l="l" t="t" r="r" b="b"/>
              <a:pathLst>
                <a:path w="3865" h="1789" extrusionOk="0">
                  <a:moveTo>
                    <a:pt x="398" y="1"/>
                  </a:moveTo>
                  <a:cubicBezTo>
                    <a:pt x="251" y="1"/>
                    <a:pt x="115" y="93"/>
                    <a:pt x="64" y="239"/>
                  </a:cubicBezTo>
                  <a:cubicBezTo>
                    <a:pt x="1" y="423"/>
                    <a:pt x="99" y="624"/>
                    <a:pt x="283" y="687"/>
                  </a:cubicBezTo>
                  <a:lnTo>
                    <a:pt x="3352" y="1770"/>
                  </a:lnTo>
                  <a:cubicBezTo>
                    <a:pt x="3390" y="1782"/>
                    <a:pt x="3429" y="1789"/>
                    <a:pt x="3467" y="1789"/>
                  </a:cubicBezTo>
                  <a:cubicBezTo>
                    <a:pt x="3614" y="1789"/>
                    <a:pt x="3751" y="1697"/>
                    <a:pt x="3801" y="1550"/>
                  </a:cubicBezTo>
                  <a:cubicBezTo>
                    <a:pt x="3864" y="1366"/>
                    <a:pt x="3766" y="1166"/>
                    <a:pt x="3583" y="1102"/>
                  </a:cubicBezTo>
                  <a:lnTo>
                    <a:pt x="512" y="20"/>
                  </a:lnTo>
                  <a:cubicBezTo>
                    <a:pt x="474" y="7"/>
                    <a:pt x="436" y="1"/>
                    <a:pt x="398" y="1"/>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7" name="Google Shape;1097;p46"/>
          <p:cNvGrpSpPr/>
          <p:nvPr/>
        </p:nvGrpSpPr>
        <p:grpSpPr>
          <a:xfrm>
            <a:off x="8000483" y="3817312"/>
            <a:ext cx="1139670" cy="1168677"/>
            <a:chOff x="332686" y="2776290"/>
            <a:chExt cx="1035123" cy="1061565"/>
          </a:xfrm>
        </p:grpSpPr>
        <p:sp>
          <p:nvSpPr>
            <p:cNvPr id="1098" name="Google Shape;1098;p46"/>
            <p:cNvSpPr/>
            <p:nvPr/>
          </p:nvSpPr>
          <p:spPr>
            <a:xfrm>
              <a:off x="332686" y="2776290"/>
              <a:ext cx="540229" cy="440267"/>
            </a:xfrm>
            <a:custGeom>
              <a:avLst/>
              <a:gdLst/>
              <a:ahLst/>
              <a:cxnLst/>
              <a:rect l="l" t="t" r="r" b="b"/>
              <a:pathLst>
                <a:path w="13954" h="11372" extrusionOk="0">
                  <a:moveTo>
                    <a:pt x="10439" y="1"/>
                  </a:moveTo>
                  <a:lnTo>
                    <a:pt x="1" y="11371"/>
                  </a:lnTo>
                  <a:lnTo>
                    <a:pt x="13954" y="4254"/>
                  </a:lnTo>
                  <a:lnTo>
                    <a:pt x="1043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46"/>
            <p:cNvSpPr/>
            <p:nvPr/>
          </p:nvSpPr>
          <p:spPr>
            <a:xfrm>
              <a:off x="364820" y="2787440"/>
              <a:ext cx="485835" cy="420832"/>
            </a:xfrm>
            <a:custGeom>
              <a:avLst/>
              <a:gdLst/>
              <a:ahLst/>
              <a:cxnLst/>
              <a:rect l="l" t="t" r="r" b="b"/>
              <a:pathLst>
                <a:path w="12549" h="10870" extrusionOk="0">
                  <a:moveTo>
                    <a:pt x="10202" y="0"/>
                  </a:moveTo>
                  <a:lnTo>
                    <a:pt x="372" y="9876"/>
                  </a:lnTo>
                  <a:cubicBezTo>
                    <a:pt x="1" y="10250"/>
                    <a:pt x="279" y="10869"/>
                    <a:pt x="781" y="10869"/>
                  </a:cubicBezTo>
                  <a:cubicBezTo>
                    <a:pt x="807" y="10869"/>
                    <a:pt x="834" y="10867"/>
                    <a:pt x="861" y="10864"/>
                  </a:cubicBezTo>
                  <a:lnTo>
                    <a:pt x="10607" y="9592"/>
                  </a:lnTo>
                  <a:lnTo>
                    <a:pt x="12549" y="292"/>
                  </a:lnTo>
                  <a:lnTo>
                    <a:pt x="102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0" name="Google Shape;1100;p46"/>
            <p:cNvGrpSpPr/>
            <p:nvPr/>
          </p:nvGrpSpPr>
          <p:grpSpPr>
            <a:xfrm>
              <a:off x="332764" y="2836144"/>
              <a:ext cx="973721" cy="1001712"/>
              <a:chOff x="332764" y="2836144"/>
              <a:chExt cx="973721" cy="1001712"/>
            </a:xfrm>
          </p:grpSpPr>
          <p:sp>
            <p:nvSpPr>
              <p:cNvPr id="1101" name="Google Shape;1101;p46"/>
              <p:cNvSpPr/>
              <p:nvPr/>
            </p:nvSpPr>
            <p:spPr>
              <a:xfrm>
                <a:off x="332764" y="2836144"/>
                <a:ext cx="973721" cy="1001712"/>
              </a:xfrm>
              <a:custGeom>
                <a:avLst/>
                <a:gdLst/>
                <a:ahLst/>
                <a:cxnLst/>
                <a:rect l="l" t="t" r="r" b="b"/>
                <a:pathLst>
                  <a:path w="25151" h="25874" extrusionOk="0">
                    <a:moveTo>
                      <a:pt x="11885" y="1"/>
                    </a:moveTo>
                    <a:lnTo>
                      <a:pt x="1" y="9824"/>
                    </a:lnTo>
                    <a:lnTo>
                      <a:pt x="13266" y="25873"/>
                    </a:lnTo>
                    <a:lnTo>
                      <a:pt x="25151" y="16050"/>
                    </a:lnTo>
                    <a:lnTo>
                      <a:pt x="1188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46"/>
              <p:cNvSpPr/>
              <p:nvPr/>
            </p:nvSpPr>
            <p:spPr>
              <a:xfrm>
                <a:off x="332764" y="2836144"/>
                <a:ext cx="973721" cy="1001712"/>
              </a:xfrm>
              <a:custGeom>
                <a:avLst/>
                <a:gdLst/>
                <a:ahLst/>
                <a:cxnLst/>
                <a:rect l="l" t="t" r="r" b="b"/>
                <a:pathLst>
                  <a:path w="25151" h="25874" extrusionOk="0">
                    <a:moveTo>
                      <a:pt x="11885" y="1"/>
                    </a:moveTo>
                    <a:lnTo>
                      <a:pt x="1" y="9824"/>
                    </a:lnTo>
                    <a:lnTo>
                      <a:pt x="13266" y="25873"/>
                    </a:lnTo>
                    <a:lnTo>
                      <a:pt x="25151" y="16050"/>
                    </a:lnTo>
                    <a:lnTo>
                      <a:pt x="11885" y="1"/>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3" name="Google Shape;1103;p46"/>
            <p:cNvSpPr/>
            <p:nvPr/>
          </p:nvSpPr>
          <p:spPr>
            <a:xfrm>
              <a:off x="394088" y="2785427"/>
              <a:ext cx="973721" cy="1001712"/>
            </a:xfrm>
            <a:custGeom>
              <a:avLst/>
              <a:gdLst/>
              <a:ahLst/>
              <a:cxnLst/>
              <a:rect l="l" t="t" r="r" b="b"/>
              <a:pathLst>
                <a:path w="25151" h="25874" extrusionOk="0">
                  <a:moveTo>
                    <a:pt x="11886" y="0"/>
                  </a:moveTo>
                  <a:lnTo>
                    <a:pt x="1" y="9823"/>
                  </a:lnTo>
                  <a:lnTo>
                    <a:pt x="13266" y="25873"/>
                  </a:lnTo>
                  <a:lnTo>
                    <a:pt x="25151" y="16050"/>
                  </a:lnTo>
                  <a:lnTo>
                    <a:pt x="1188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46"/>
            <p:cNvSpPr/>
            <p:nvPr/>
          </p:nvSpPr>
          <p:spPr>
            <a:xfrm>
              <a:off x="774115" y="3699643"/>
              <a:ext cx="75223" cy="67480"/>
            </a:xfrm>
            <a:custGeom>
              <a:avLst/>
              <a:gdLst/>
              <a:ahLst/>
              <a:cxnLst/>
              <a:rect l="l" t="t" r="r" b="b"/>
              <a:pathLst>
                <a:path w="1943" h="1743" extrusionOk="0">
                  <a:moveTo>
                    <a:pt x="1586" y="0"/>
                  </a:moveTo>
                  <a:lnTo>
                    <a:pt x="0" y="1311"/>
                  </a:lnTo>
                  <a:lnTo>
                    <a:pt x="357" y="1742"/>
                  </a:lnTo>
                  <a:lnTo>
                    <a:pt x="1942" y="432"/>
                  </a:lnTo>
                  <a:lnTo>
                    <a:pt x="158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6"/>
            <p:cNvSpPr/>
            <p:nvPr/>
          </p:nvSpPr>
          <p:spPr>
            <a:xfrm>
              <a:off x="597303" y="3485704"/>
              <a:ext cx="200892" cy="219553"/>
            </a:xfrm>
            <a:custGeom>
              <a:avLst/>
              <a:gdLst/>
              <a:ahLst/>
              <a:cxnLst/>
              <a:rect l="l" t="t" r="r" b="b"/>
              <a:pathLst>
                <a:path w="5189" h="5671" extrusionOk="0">
                  <a:moveTo>
                    <a:pt x="1586" y="1"/>
                  </a:moveTo>
                  <a:lnTo>
                    <a:pt x="0" y="1311"/>
                  </a:lnTo>
                  <a:lnTo>
                    <a:pt x="3603" y="5670"/>
                  </a:lnTo>
                  <a:lnTo>
                    <a:pt x="5189" y="4360"/>
                  </a:lnTo>
                  <a:lnTo>
                    <a:pt x="15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46"/>
            <p:cNvSpPr/>
            <p:nvPr/>
          </p:nvSpPr>
          <p:spPr>
            <a:xfrm>
              <a:off x="546277" y="2936687"/>
              <a:ext cx="549947" cy="548166"/>
            </a:xfrm>
            <a:custGeom>
              <a:avLst/>
              <a:gdLst/>
              <a:ahLst/>
              <a:cxnLst/>
              <a:rect l="l" t="t" r="r" b="b"/>
              <a:pathLst>
                <a:path w="14205" h="14159" extrusionOk="0">
                  <a:moveTo>
                    <a:pt x="7853" y="1"/>
                  </a:moveTo>
                  <a:cubicBezTo>
                    <a:pt x="7841" y="1"/>
                    <a:pt x="7828" y="5"/>
                    <a:pt x="7818" y="14"/>
                  </a:cubicBezTo>
                  <a:lnTo>
                    <a:pt x="28" y="6452"/>
                  </a:lnTo>
                  <a:cubicBezTo>
                    <a:pt x="3" y="6471"/>
                    <a:pt x="1" y="6507"/>
                    <a:pt x="21" y="6530"/>
                  </a:cubicBezTo>
                  <a:lnTo>
                    <a:pt x="6308" y="14137"/>
                  </a:lnTo>
                  <a:cubicBezTo>
                    <a:pt x="6319" y="14151"/>
                    <a:pt x="6335" y="14159"/>
                    <a:pt x="6351" y="14159"/>
                  </a:cubicBezTo>
                  <a:cubicBezTo>
                    <a:pt x="6364" y="14159"/>
                    <a:pt x="6376" y="14154"/>
                    <a:pt x="6387" y="14146"/>
                  </a:cubicBezTo>
                  <a:lnTo>
                    <a:pt x="14176" y="7708"/>
                  </a:lnTo>
                  <a:cubicBezTo>
                    <a:pt x="14201" y="7688"/>
                    <a:pt x="14204" y="7653"/>
                    <a:pt x="14184" y="7630"/>
                  </a:cubicBezTo>
                  <a:lnTo>
                    <a:pt x="7897" y="21"/>
                  </a:lnTo>
                  <a:cubicBezTo>
                    <a:pt x="7886" y="8"/>
                    <a:pt x="7870" y="1"/>
                    <a:pt x="78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46"/>
            <p:cNvSpPr/>
            <p:nvPr/>
          </p:nvSpPr>
          <p:spPr>
            <a:xfrm>
              <a:off x="607602" y="2997856"/>
              <a:ext cx="427259" cy="425826"/>
            </a:xfrm>
            <a:custGeom>
              <a:avLst/>
              <a:gdLst/>
              <a:ahLst/>
              <a:cxnLst/>
              <a:rect l="l" t="t" r="r" b="b"/>
              <a:pathLst>
                <a:path w="11036" h="10999" extrusionOk="0">
                  <a:moveTo>
                    <a:pt x="6099" y="0"/>
                  </a:moveTo>
                  <a:cubicBezTo>
                    <a:pt x="6087" y="0"/>
                    <a:pt x="6074" y="4"/>
                    <a:pt x="6065" y="13"/>
                  </a:cubicBezTo>
                  <a:lnTo>
                    <a:pt x="27" y="5003"/>
                  </a:lnTo>
                  <a:cubicBezTo>
                    <a:pt x="3" y="5023"/>
                    <a:pt x="0" y="5059"/>
                    <a:pt x="20" y="5081"/>
                  </a:cubicBezTo>
                  <a:lnTo>
                    <a:pt x="4893" y="10978"/>
                  </a:lnTo>
                  <a:cubicBezTo>
                    <a:pt x="4904" y="10992"/>
                    <a:pt x="4920" y="10999"/>
                    <a:pt x="4936" y="10999"/>
                  </a:cubicBezTo>
                  <a:cubicBezTo>
                    <a:pt x="4949" y="10999"/>
                    <a:pt x="4962" y="10994"/>
                    <a:pt x="4972" y="10986"/>
                  </a:cubicBezTo>
                  <a:lnTo>
                    <a:pt x="11009" y="5996"/>
                  </a:lnTo>
                  <a:cubicBezTo>
                    <a:pt x="11032" y="5977"/>
                    <a:pt x="11036" y="5942"/>
                    <a:pt x="11017" y="5917"/>
                  </a:cubicBezTo>
                  <a:lnTo>
                    <a:pt x="6143" y="21"/>
                  </a:lnTo>
                  <a:cubicBezTo>
                    <a:pt x="6132" y="7"/>
                    <a:pt x="6116" y="0"/>
                    <a:pt x="6099" y="0"/>
                  </a:cubicBezTo>
                  <a:close/>
                </a:path>
              </a:pathLst>
            </a:custGeom>
            <a:solidFill>
              <a:srgbClr val="FFFFFF">
                <a:alpha val="6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6"/>
            <p:cNvSpPr/>
            <p:nvPr/>
          </p:nvSpPr>
          <p:spPr>
            <a:xfrm>
              <a:off x="853248" y="3292903"/>
              <a:ext cx="272631" cy="230083"/>
            </a:xfrm>
            <a:custGeom>
              <a:avLst/>
              <a:gdLst/>
              <a:ahLst/>
              <a:cxnLst/>
              <a:rect l="l" t="t" r="r" b="b"/>
              <a:pathLst>
                <a:path w="7042" h="5943" extrusionOk="0">
                  <a:moveTo>
                    <a:pt x="6557" y="0"/>
                  </a:moveTo>
                  <a:cubicBezTo>
                    <a:pt x="6509" y="0"/>
                    <a:pt x="6460" y="16"/>
                    <a:pt x="6421" y="49"/>
                  </a:cubicBezTo>
                  <a:lnTo>
                    <a:pt x="104" y="5269"/>
                  </a:lnTo>
                  <a:cubicBezTo>
                    <a:pt x="14" y="5344"/>
                    <a:pt x="1" y="5479"/>
                    <a:pt x="76" y="5570"/>
                  </a:cubicBezTo>
                  <a:lnTo>
                    <a:pt x="320" y="5865"/>
                  </a:lnTo>
                  <a:cubicBezTo>
                    <a:pt x="363" y="5916"/>
                    <a:pt x="424" y="5942"/>
                    <a:pt x="486" y="5942"/>
                  </a:cubicBezTo>
                  <a:cubicBezTo>
                    <a:pt x="534" y="5942"/>
                    <a:pt x="582" y="5926"/>
                    <a:pt x="621" y="5893"/>
                  </a:cubicBezTo>
                  <a:lnTo>
                    <a:pt x="6938" y="674"/>
                  </a:lnTo>
                  <a:cubicBezTo>
                    <a:pt x="7028" y="597"/>
                    <a:pt x="7041" y="463"/>
                    <a:pt x="6966" y="373"/>
                  </a:cubicBezTo>
                  <a:lnTo>
                    <a:pt x="6722" y="78"/>
                  </a:lnTo>
                  <a:cubicBezTo>
                    <a:pt x="6680" y="27"/>
                    <a:pt x="6618" y="0"/>
                    <a:pt x="6557" y="0"/>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9" name="Google Shape;1109;p46"/>
          <p:cNvSpPr/>
          <p:nvPr/>
        </p:nvSpPr>
        <p:spPr>
          <a:xfrm>
            <a:off x="4227373" y="4371434"/>
            <a:ext cx="1541585" cy="771130"/>
          </a:xfrm>
          <a:custGeom>
            <a:avLst/>
            <a:gdLst/>
            <a:ahLst/>
            <a:cxnLst/>
            <a:rect l="l" t="t" r="r" b="b"/>
            <a:pathLst>
              <a:path w="32008" h="16011" extrusionOk="0">
                <a:moveTo>
                  <a:pt x="15947" y="0"/>
                </a:moveTo>
                <a:cubicBezTo>
                  <a:pt x="14970" y="0"/>
                  <a:pt x="14033" y="363"/>
                  <a:pt x="13249" y="1051"/>
                </a:cubicBezTo>
                <a:cubicBezTo>
                  <a:pt x="12085" y="2074"/>
                  <a:pt x="11612" y="3628"/>
                  <a:pt x="11675" y="5142"/>
                </a:cubicBezTo>
                <a:cubicBezTo>
                  <a:pt x="11684" y="5358"/>
                  <a:pt x="11707" y="5566"/>
                  <a:pt x="11737" y="5773"/>
                </a:cubicBezTo>
                <a:cubicBezTo>
                  <a:pt x="11728" y="5771"/>
                  <a:pt x="11718" y="5767"/>
                  <a:pt x="11711" y="5764"/>
                </a:cubicBezTo>
                <a:cubicBezTo>
                  <a:pt x="11482" y="5686"/>
                  <a:pt x="11239" y="5647"/>
                  <a:pt x="10998" y="5626"/>
                </a:cubicBezTo>
                <a:cubicBezTo>
                  <a:pt x="10945" y="5622"/>
                  <a:pt x="10892" y="5620"/>
                  <a:pt x="10838" y="5620"/>
                </a:cubicBezTo>
                <a:cubicBezTo>
                  <a:pt x="10366" y="5620"/>
                  <a:pt x="9894" y="5798"/>
                  <a:pt x="9543" y="6118"/>
                </a:cubicBezTo>
                <a:cubicBezTo>
                  <a:pt x="9432" y="6218"/>
                  <a:pt x="9339" y="6345"/>
                  <a:pt x="9257" y="6480"/>
                </a:cubicBezTo>
                <a:cubicBezTo>
                  <a:pt x="8933" y="6227"/>
                  <a:pt x="8558" y="6045"/>
                  <a:pt x="8192" y="5965"/>
                </a:cubicBezTo>
                <a:cubicBezTo>
                  <a:pt x="7742" y="5866"/>
                  <a:pt x="7285" y="5811"/>
                  <a:pt x="6831" y="5811"/>
                </a:cubicBezTo>
                <a:cubicBezTo>
                  <a:pt x="6147" y="5811"/>
                  <a:pt x="5469" y="5936"/>
                  <a:pt x="4833" y="6223"/>
                </a:cubicBezTo>
                <a:cubicBezTo>
                  <a:pt x="3965" y="6615"/>
                  <a:pt x="3230" y="7308"/>
                  <a:pt x="2761" y="8135"/>
                </a:cubicBezTo>
                <a:cubicBezTo>
                  <a:pt x="2306" y="8938"/>
                  <a:pt x="2093" y="9875"/>
                  <a:pt x="2299" y="10763"/>
                </a:cubicBezTo>
                <a:cubicBezTo>
                  <a:pt x="2136" y="10780"/>
                  <a:pt x="1974" y="10816"/>
                  <a:pt x="1814" y="10872"/>
                </a:cubicBezTo>
                <a:cubicBezTo>
                  <a:pt x="992" y="11160"/>
                  <a:pt x="425" y="11847"/>
                  <a:pt x="203" y="12634"/>
                </a:cubicBezTo>
                <a:cubicBezTo>
                  <a:pt x="0" y="13357"/>
                  <a:pt x="85" y="14165"/>
                  <a:pt x="531" y="14834"/>
                </a:cubicBezTo>
                <a:cubicBezTo>
                  <a:pt x="973" y="15496"/>
                  <a:pt x="1754" y="15887"/>
                  <a:pt x="2576" y="15986"/>
                </a:cubicBezTo>
                <a:lnTo>
                  <a:pt x="2576" y="16002"/>
                </a:lnTo>
                <a:lnTo>
                  <a:pt x="2780" y="16002"/>
                </a:lnTo>
                <a:cubicBezTo>
                  <a:pt x="2858" y="16007"/>
                  <a:pt x="2937" y="16010"/>
                  <a:pt x="3015" y="16010"/>
                </a:cubicBezTo>
                <a:cubicBezTo>
                  <a:pt x="3087" y="16010"/>
                  <a:pt x="3158" y="16008"/>
                  <a:pt x="3228" y="16002"/>
                </a:cubicBezTo>
                <a:lnTo>
                  <a:pt x="29545" y="16002"/>
                </a:lnTo>
                <a:lnTo>
                  <a:pt x="29545" y="15990"/>
                </a:lnTo>
                <a:cubicBezTo>
                  <a:pt x="29639" y="15999"/>
                  <a:pt x="29735" y="16004"/>
                  <a:pt x="29831" y="16004"/>
                </a:cubicBezTo>
                <a:cubicBezTo>
                  <a:pt x="30554" y="16004"/>
                  <a:pt x="31315" y="15740"/>
                  <a:pt x="31594" y="15061"/>
                </a:cubicBezTo>
                <a:cubicBezTo>
                  <a:pt x="32008" y="14056"/>
                  <a:pt x="31537" y="12765"/>
                  <a:pt x="30338" y="12608"/>
                </a:cubicBezTo>
                <a:cubicBezTo>
                  <a:pt x="30233" y="12594"/>
                  <a:pt x="30122" y="12588"/>
                  <a:pt x="30009" y="12588"/>
                </a:cubicBezTo>
                <a:cubicBezTo>
                  <a:pt x="30000" y="12588"/>
                  <a:pt x="29990" y="12588"/>
                  <a:pt x="29980" y="12588"/>
                </a:cubicBezTo>
                <a:cubicBezTo>
                  <a:pt x="30214" y="12356"/>
                  <a:pt x="30418" y="12092"/>
                  <a:pt x="30575" y="11780"/>
                </a:cubicBezTo>
                <a:cubicBezTo>
                  <a:pt x="30889" y="11159"/>
                  <a:pt x="31042" y="10447"/>
                  <a:pt x="30973" y="9754"/>
                </a:cubicBezTo>
                <a:cubicBezTo>
                  <a:pt x="30900" y="9008"/>
                  <a:pt x="30600" y="8095"/>
                  <a:pt x="29907" y="7712"/>
                </a:cubicBezTo>
                <a:cubicBezTo>
                  <a:pt x="29472" y="7472"/>
                  <a:pt x="28970" y="7358"/>
                  <a:pt x="28462" y="7358"/>
                </a:cubicBezTo>
                <a:cubicBezTo>
                  <a:pt x="28136" y="7358"/>
                  <a:pt x="27808" y="7405"/>
                  <a:pt x="27493" y="7495"/>
                </a:cubicBezTo>
                <a:cubicBezTo>
                  <a:pt x="27545" y="7272"/>
                  <a:pt x="27591" y="7046"/>
                  <a:pt x="27623" y="6821"/>
                </a:cubicBezTo>
                <a:cubicBezTo>
                  <a:pt x="27820" y="5441"/>
                  <a:pt x="27621" y="4108"/>
                  <a:pt x="26675" y="3042"/>
                </a:cubicBezTo>
                <a:cubicBezTo>
                  <a:pt x="25907" y="2174"/>
                  <a:pt x="24753" y="1640"/>
                  <a:pt x="23595" y="1617"/>
                </a:cubicBezTo>
                <a:cubicBezTo>
                  <a:pt x="23571" y="1617"/>
                  <a:pt x="23548" y="1616"/>
                  <a:pt x="23525" y="1616"/>
                </a:cubicBezTo>
                <a:cubicBezTo>
                  <a:pt x="22400" y="1616"/>
                  <a:pt x="21385" y="2132"/>
                  <a:pt x="20671" y="2915"/>
                </a:cubicBezTo>
                <a:cubicBezTo>
                  <a:pt x="20657" y="2892"/>
                  <a:pt x="20643" y="2866"/>
                  <a:pt x="20630" y="2842"/>
                </a:cubicBezTo>
                <a:cubicBezTo>
                  <a:pt x="19850" y="1642"/>
                  <a:pt x="18656" y="695"/>
                  <a:pt x="17300" y="230"/>
                </a:cubicBezTo>
                <a:cubicBezTo>
                  <a:pt x="16848" y="76"/>
                  <a:pt x="16393" y="0"/>
                  <a:pt x="159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46"/>
          <p:cNvSpPr/>
          <p:nvPr/>
        </p:nvSpPr>
        <p:spPr>
          <a:xfrm>
            <a:off x="7975050" y="1559154"/>
            <a:ext cx="1306700" cy="457721"/>
          </a:xfrm>
          <a:custGeom>
            <a:avLst/>
            <a:gdLst/>
            <a:ahLst/>
            <a:cxnLst/>
            <a:rect l="l" t="t" r="r" b="b"/>
            <a:pathLst>
              <a:path w="17682" h="6194" extrusionOk="0">
                <a:moveTo>
                  <a:pt x="6357" y="0"/>
                </a:moveTo>
                <a:cubicBezTo>
                  <a:pt x="6100" y="0"/>
                  <a:pt x="5851" y="36"/>
                  <a:pt x="5620" y="115"/>
                </a:cubicBezTo>
                <a:cubicBezTo>
                  <a:pt x="5015" y="322"/>
                  <a:pt x="4375" y="656"/>
                  <a:pt x="4084" y="1406"/>
                </a:cubicBezTo>
                <a:cubicBezTo>
                  <a:pt x="3823" y="2079"/>
                  <a:pt x="3697" y="2765"/>
                  <a:pt x="3725" y="3491"/>
                </a:cubicBezTo>
                <a:cubicBezTo>
                  <a:pt x="3632" y="3484"/>
                  <a:pt x="3538" y="3481"/>
                  <a:pt x="3444" y="3481"/>
                </a:cubicBezTo>
                <a:cubicBezTo>
                  <a:pt x="2927" y="3481"/>
                  <a:pt x="2412" y="3580"/>
                  <a:pt x="1970" y="3775"/>
                </a:cubicBezTo>
                <a:cubicBezTo>
                  <a:pt x="1107" y="4160"/>
                  <a:pt x="182" y="5015"/>
                  <a:pt x="0" y="6193"/>
                </a:cubicBezTo>
                <a:lnTo>
                  <a:pt x="17681" y="6193"/>
                </a:lnTo>
                <a:cubicBezTo>
                  <a:pt x="17640" y="5218"/>
                  <a:pt x="17280" y="4285"/>
                  <a:pt x="16551" y="3808"/>
                </a:cubicBezTo>
                <a:cubicBezTo>
                  <a:pt x="16244" y="3607"/>
                  <a:pt x="15901" y="3520"/>
                  <a:pt x="15552" y="3520"/>
                </a:cubicBezTo>
                <a:cubicBezTo>
                  <a:pt x="15205" y="3520"/>
                  <a:pt x="14850" y="3606"/>
                  <a:pt x="14517" y="3752"/>
                </a:cubicBezTo>
                <a:cubicBezTo>
                  <a:pt x="14362" y="2672"/>
                  <a:pt x="13989" y="1555"/>
                  <a:pt x="13153" y="1081"/>
                </a:cubicBezTo>
                <a:cubicBezTo>
                  <a:pt x="12768" y="864"/>
                  <a:pt x="12362" y="764"/>
                  <a:pt x="11960" y="764"/>
                </a:cubicBezTo>
                <a:cubicBezTo>
                  <a:pt x="11146" y="764"/>
                  <a:pt x="10349" y="1173"/>
                  <a:pt x="9785" y="1843"/>
                </a:cubicBezTo>
                <a:cubicBezTo>
                  <a:pt x="9651" y="1662"/>
                  <a:pt x="9514" y="1502"/>
                  <a:pt x="9383" y="1370"/>
                </a:cubicBezTo>
                <a:cubicBezTo>
                  <a:pt x="8634" y="620"/>
                  <a:pt x="7423" y="0"/>
                  <a:pt x="6357" y="0"/>
                </a:cubicBezTo>
                <a:close/>
                <a:moveTo>
                  <a:pt x="0" y="6193"/>
                </a:moveTo>
                <a:lnTo>
                  <a:pt x="0" y="6194"/>
                </a:lnTo>
                <a:cubicBezTo>
                  <a:pt x="0" y="6194"/>
                  <a:pt x="0" y="6193"/>
                  <a:pt x="0" y="61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a:extLst>
              <a:ext uri="{FF2B5EF4-FFF2-40B4-BE49-F238E27FC236}">
                <a16:creationId xmlns:a16="http://schemas.microsoft.com/office/drawing/2014/main" id="{D6E12092-98AE-5D9F-B63F-BCE0AD94E1B1}"/>
              </a:ext>
            </a:extLst>
          </p:cNvPr>
          <p:cNvPicPr>
            <a:picLocks noChangeAspect="1"/>
          </p:cNvPicPr>
          <p:nvPr/>
        </p:nvPicPr>
        <p:blipFill>
          <a:blip r:embed="rId3"/>
          <a:stretch>
            <a:fillRect/>
          </a:stretch>
        </p:blipFill>
        <p:spPr>
          <a:xfrm>
            <a:off x="4484429" y="2357198"/>
            <a:ext cx="3482782" cy="2546301"/>
          </a:xfrm>
          <a:prstGeom prst="rect">
            <a:avLst/>
          </a:prstGeom>
        </p:spPr>
      </p:pic>
      <p:grpSp>
        <p:nvGrpSpPr>
          <p:cNvPr id="3" name="组合 12">
            <a:extLst>
              <a:ext uri="{FF2B5EF4-FFF2-40B4-BE49-F238E27FC236}">
                <a16:creationId xmlns:a16="http://schemas.microsoft.com/office/drawing/2014/main" id="{BC4BF9EA-A1BE-E9F1-DAE7-B241D9C6C10C}"/>
              </a:ext>
            </a:extLst>
          </p:cNvPr>
          <p:cNvGrpSpPr/>
          <p:nvPr/>
        </p:nvGrpSpPr>
        <p:grpSpPr>
          <a:xfrm flipH="1">
            <a:off x="572283" y="1316044"/>
            <a:ext cx="3482782" cy="2709640"/>
            <a:chOff x="-558688" y="0"/>
            <a:chExt cx="9107943" cy="6858000"/>
          </a:xfrm>
        </p:grpSpPr>
        <p:pic>
          <p:nvPicPr>
            <p:cNvPr id="4" name="图片 13">
              <a:extLst>
                <a:ext uri="{FF2B5EF4-FFF2-40B4-BE49-F238E27FC236}">
                  <a16:creationId xmlns:a16="http://schemas.microsoft.com/office/drawing/2014/main" id="{E6F2DF21-43EE-B0E0-754B-8F741A8EAC4C}"/>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688" y="0"/>
              <a:ext cx="9107943" cy="6858000"/>
            </a:xfrm>
            <a:prstGeom prst="rect">
              <a:avLst/>
            </a:prstGeom>
          </p:spPr>
        </p:pic>
        <p:pic>
          <p:nvPicPr>
            <p:cNvPr id="5" name="图片 14">
              <a:extLst>
                <a:ext uri="{FF2B5EF4-FFF2-40B4-BE49-F238E27FC236}">
                  <a16:creationId xmlns:a16="http://schemas.microsoft.com/office/drawing/2014/main" id="{7EFCE5DD-8E26-08B9-D1BD-1020ACF2C67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3716" y="279400"/>
              <a:ext cx="8362072" cy="6299199"/>
            </a:xfrm>
            <a:prstGeom prst="rect">
              <a:avLst/>
            </a:prstGeom>
            <a:effectLst>
              <a:innerShdw blurRad="114300">
                <a:prstClr val="black"/>
              </a:innerShdw>
            </a:effectLst>
          </p:spPr>
        </p:pic>
      </p:grpSp>
      <p:sp>
        <p:nvSpPr>
          <p:cNvPr id="6" name="TextBox 5">
            <a:extLst>
              <a:ext uri="{FF2B5EF4-FFF2-40B4-BE49-F238E27FC236}">
                <a16:creationId xmlns:a16="http://schemas.microsoft.com/office/drawing/2014/main" id="{50FFBCC9-AC68-F1C1-7329-086BA8B72A16}"/>
              </a:ext>
            </a:extLst>
          </p:cNvPr>
          <p:cNvSpPr txBox="1"/>
          <p:nvPr/>
        </p:nvSpPr>
        <p:spPr>
          <a:xfrm>
            <a:off x="680753" y="2016875"/>
            <a:ext cx="3027000" cy="954107"/>
          </a:xfrm>
          <a:prstGeom prst="rect">
            <a:avLst/>
          </a:prstGeom>
          <a:noFill/>
        </p:spPr>
        <p:txBody>
          <a:bodyPr wrap="square">
            <a:spAutoFit/>
          </a:bodyPr>
          <a:lstStyle/>
          <a:p>
            <a:pPr algn="ctr"/>
            <a:r>
              <a:rPr lang="en-US" sz="3200" i="1">
                <a:latin typeface="Times New Roman" panose="02020603050405020304" pitchFamily="18" charset="0"/>
                <a:ea typeface="Calibri" panose="020F0502020204030204" pitchFamily="34" charset="0"/>
                <a:cs typeface="Times New Roman" panose="02020603050405020304" pitchFamily="18" charset="0"/>
              </a:rPr>
              <a:t>     </a:t>
            </a:r>
            <a:r>
              <a:rPr lang="vi-VN" sz="2400" b="1" i="1">
                <a:latin typeface="Times New Roman" panose="02020603050405020304" pitchFamily="18" charset="0"/>
                <a:cs typeface="Times New Roman" panose="02020603050405020304" pitchFamily="18" charset="0"/>
              </a:rPr>
              <a:t>Nhân vật ấy được miêu tả ra sao?</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00711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31"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randombar(horizont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78"/>
        <p:cNvGrpSpPr/>
        <p:nvPr/>
      </p:nvGrpSpPr>
      <p:grpSpPr>
        <a:xfrm>
          <a:off x="0" y="0"/>
          <a:ext cx="0" cy="0"/>
          <a:chOff x="0" y="0"/>
          <a:chExt cx="0" cy="0"/>
        </a:xfrm>
      </p:grpSpPr>
      <p:sp>
        <p:nvSpPr>
          <p:cNvPr id="1079" name="Google Shape;1079;p46"/>
          <p:cNvSpPr/>
          <p:nvPr/>
        </p:nvSpPr>
        <p:spPr>
          <a:xfrm>
            <a:off x="381535" y="966081"/>
            <a:ext cx="8380930" cy="3911521"/>
          </a:xfrm>
          <a:prstGeom prst="roundRect">
            <a:avLst>
              <a:gd name="adj" fmla="val 7458"/>
            </a:avLst>
          </a:prstGeom>
          <a:solidFill>
            <a:srgbClr val="6C66C9">
              <a:alpha val="3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tx1"/>
              </a:solidFill>
              <a:latin typeface="Times New Roman" panose="02020603050405020304" pitchFamily="18" charset="0"/>
              <a:cs typeface="Times New Roman" panose="02020603050405020304" pitchFamily="18" charset="0"/>
            </a:endParaRPr>
          </a:p>
        </p:txBody>
      </p:sp>
      <p:sp>
        <p:nvSpPr>
          <p:cNvPr id="1082" name="Google Shape;1082;p46"/>
          <p:cNvSpPr txBox="1">
            <a:spLocks noGrp="1"/>
          </p:cNvSpPr>
          <p:nvPr>
            <p:ph type="title"/>
          </p:nvPr>
        </p:nvSpPr>
        <p:spPr>
          <a:xfrm>
            <a:off x="834660" y="284993"/>
            <a:ext cx="7573663"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b="1">
                <a:solidFill>
                  <a:schemeClr val="accent1">
                    <a:lumMod val="75000"/>
                  </a:schemeClr>
                </a:solidFill>
                <a:latin typeface="Times New Roman" panose="02020603050405020304" pitchFamily="18" charset="0"/>
                <a:cs typeface="Times New Roman" panose="02020603050405020304" pitchFamily="18" charset="0"/>
              </a:rPr>
              <a:t>3.2. Phân tích bài viết tham khảo</a:t>
            </a:r>
            <a:endParaRPr sz="3200" b="1">
              <a:solidFill>
                <a:schemeClr val="accent1">
                  <a:lumMod val="75000"/>
                </a:schemeClr>
              </a:solidFill>
              <a:latin typeface="Times New Roman" panose="02020603050405020304" pitchFamily="18" charset="0"/>
              <a:cs typeface="Times New Roman" panose="02020603050405020304" pitchFamily="18" charset="0"/>
            </a:endParaRPr>
          </a:p>
        </p:txBody>
      </p:sp>
      <p:grpSp>
        <p:nvGrpSpPr>
          <p:cNvPr id="1097" name="Google Shape;1097;p46"/>
          <p:cNvGrpSpPr/>
          <p:nvPr/>
        </p:nvGrpSpPr>
        <p:grpSpPr>
          <a:xfrm>
            <a:off x="8282448" y="4279402"/>
            <a:ext cx="1139670" cy="1168677"/>
            <a:chOff x="332686" y="2776290"/>
            <a:chExt cx="1035123" cy="1061565"/>
          </a:xfrm>
        </p:grpSpPr>
        <p:sp>
          <p:nvSpPr>
            <p:cNvPr id="1098" name="Google Shape;1098;p46"/>
            <p:cNvSpPr/>
            <p:nvPr/>
          </p:nvSpPr>
          <p:spPr>
            <a:xfrm>
              <a:off x="332686" y="2776290"/>
              <a:ext cx="540229" cy="440267"/>
            </a:xfrm>
            <a:custGeom>
              <a:avLst/>
              <a:gdLst/>
              <a:ahLst/>
              <a:cxnLst/>
              <a:rect l="l" t="t" r="r" b="b"/>
              <a:pathLst>
                <a:path w="13954" h="11372" extrusionOk="0">
                  <a:moveTo>
                    <a:pt x="10439" y="1"/>
                  </a:moveTo>
                  <a:lnTo>
                    <a:pt x="1" y="11371"/>
                  </a:lnTo>
                  <a:lnTo>
                    <a:pt x="13954" y="4254"/>
                  </a:lnTo>
                  <a:lnTo>
                    <a:pt x="1043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46"/>
            <p:cNvSpPr/>
            <p:nvPr/>
          </p:nvSpPr>
          <p:spPr>
            <a:xfrm>
              <a:off x="364820" y="2787440"/>
              <a:ext cx="485835" cy="420832"/>
            </a:xfrm>
            <a:custGeom>
              <a:avLst/>
              <a:gdLst/>
              <a:ahLst/>
              <a:cxnLst/>
              <a:rect l="l" t="t" r="r" b="b"/>
              <a:pathLst>
                <a:path w="12549" h="10870" extrusionOk="0">
                  <a:moveTo>
                    <a:pt x="10202" y="0"/>
                  </a:moveTo>
                  <a:lnTo>
                    <a:pt x="372" y="9876"/>
                  </a:lnTo>
                  <a:cubicBezTo>
                    <a:pt x="1" y="10250"/>
                    <a:pt x="279" y="10869"/>
                    <a:pt x="781" y="10869"/>
                  </a:cubicBezTo>
                  <a:cubicBezTo>
                    <a:pt x="807" y="10869"/>
                    <a:pt x="834" y="10867"/>
                    <a:pt x="861" y="10864"/>
                  </a:cubicBezTo>
                  <a:lnTo>
                    <a:pt x="10607" y="9592"/>
                  </a:lnTo>
                  <a:lnTo>
                    <a:pt x="12549" y="292"/>
                  </a:lnTo>
                  <a:lnTo>
                    <a:pt x="102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0" name="Google Shape;1100;p46"/>
            <p:cNvGrpSpPr/>
            <p:nvPr/>
          </p:nvGrpSpPr>
          <p:grpSpPr>
            <a:xfrm>
              <a:off x="332764" y="2836144"/>
              <a:ext cx="973721" cy="1001712"/>
              <a:chOff x="332764" y="2836144"/>
              <a:chExt cx="973721" cy="1001712"/>
            </a:xfrm>
          </p:grpSpPr>
          <p:sp>
            <p:nvSpPr>
              <p:cNvPr id="1101" name="Google Shape;1101;p46"/>
              <p:cNvSpPr/>
              <p:nvPr/>
            </p:nvSpPr>
            <p:spPr>
              <a:xfrm>
                <a:off x="332764" y="2836144"/>
                <a:ext cx="973721" cy="1001712"/>
              </a:xfrm>
              <a:custGeom>
                <a:avLst/>
                <a:gdLst/>
                <a:ahLst/>
                <a:cxnLst/>
                <a:rect l="l" t="t" r="r" b="b"/>
                <a:pathLst>
                  <a:path w="25151" h="25874" extrusionOk="0">
                    <a:moveTo>
                      <a:pt x="11885" y="1"/>
                    </a:moveTo>
                    <a:lnTo>
                      <a:pt x="1" y="9824"/>
                    </a:lnTo>
                    <a:lnTo>
                      <a:pt x="13266" y="25873"/>
                    </a:lnTo>
                    <a:lnTo>
                      <a:pt x="25151" y="16050"/>
                    </a:lnTo>
                    <a:lnTo>
                      <a:pt x="1188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46"/>
              <p:cNvSpPr/>
              <p:nvPr/>
            </p:nvSpPr>
            <p:spPr>
              <a:xfrm>
                <a:off x="332764" y="2836144"/>
                <a:ext cx="973721" cy="1001712"/>
              </a:xfrm>
              <a:custGeom>
                <a:avLst/>
                <a:gdLst/>
                <a:ahLst/>
                <a:cxnLst/>
                <a:rect l="l" t="t" r="r" b="b"/>
                <a:pathLst>
                  <a:path w="25151" h="25874" extrusionOk="0">
                    <a:moveTo>
                      <a:pt x="11885" y="1"/>
                    </a:moveTo>
                    <a:lnTo>
                      <a:pt x="1" y="9824"/>
                    </a:lnTo>
                    <a:lnTo>
                      <a:pt x="13266" y="25873"/>
                    </a:lnTo>
                    <a:lnTo>
                      <a:pt x="25151" y="16050"/>
                    </a:lnTo>
                    <a:lnTo>
                      <a:pt x="11885" y="1"/>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3" name="Google Shape;1103;p46"/>
            <p:cNvSpPr/>
            <p:nvPr/>
          </p:nvSpPr>
          <p:spPr>
            <a:xfrm>
              <a:off x="394088" y="2785427"/>
              <a:ext cx="973721" cy="1001712"/>
            </a:xfrm>
            <a:custGeom>
              <a:avLst/>
              <a:gdLst/>
              <a:ahLst/>
              <a:cxnLst/>
              <a:rect l="l" t="t" r="r" b="b"/>
              <a:pathLst>
                <a:path w="25151" h="25874" extrusionOk="0">
                  <a:moveTo>
                    <a:pt x="11886" y="0"/>
                  </a:moveTo>
                  <a:lnTo>
                    <a:pt x="1" y="9823"/>
                  </a:lnTo>
                  <a:lnTo>
                    <a:pt x="13266" y="25873"/>
                  </a:lnTo>
                  <a:lnTo>
                    <a:pt x="25151" y="16050"/>
                  </a:lnTo>
                  <a:lnTo>
                    <a:pt x="1188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46"/>
            <p:cNvSpPr/>
            <p:nvPr/>
          </p:nvSpPr>
          <p:spPr>
            <a:xfrm>
              <a:off x="774115" y="3699643"/>
              <a:ext cx="75223" cy="67480"/>
            </a:xfrm>
            <a:custGeom>
              <a:avLst/>
              <a:gdLst/>
              <a:ahLst/>
              <a:cxnLst/>
              <a:rect l="l" t="t" r="r" b="b"/>
              <a:pathLst>
                <a:path w="1943" h="1743" extrusionOk="0">
                  <a:moveTo>
                    <a:pt x="1586" y="0"/>
                  </a:moveTo>
                  <a:lnTo>
                    <a:pt x="0" y="1311"/>
                  </a:lnTo>
                  <a:lnTo>
                    <a:pt x="357" y="1742"/>
                  </a:lnTo>
                  <a:lnTo>
                    <a:pt x="1942" y="432"/>
                  </a:lnTo>
                  <a:lnTo>
                    <a:pt x="158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6"/>
            <p:cNvSpPr/>
            <p:nvPr/>
          </p:nvSpPr>
          <p:spPr>
            <a:xfrm>
              <a:off x="597303" y="3485704"/>
              <a:ext cx="200892" cy="219553"/>
            </a:xfrm>
            <a:custGeom>
              <a:avLst/>
              <a:gdLst/>
              <a:ahLst/>
              <a:cxnLst/>
              <a:rect l="l" t="t" r="r" b="b"/>
              <a:pathLst>
                <a:path w="5189" h="5671" extrusionOk="0">
                  <a:moveTo>
                    <a:pt x="1586" y="1"/>
                  </a:moveTo>
                  <a:lnTo>
                    <a:pt x="0" y="1311"/>
                  </a:lnTo>
                  <a:lnTo>
                    <a:pt x="3603" y="5670"/>
                  </a:lnTo>
                  <a:lnTo>
                    <a:pt x="5189" y="4360"/>
                  </a:lnTo>
                  <a:lnTo>
                    <a:pt x="15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46"/>
            <p:cNvSpPr/>
            <p:nvPr/>
          </p:nvSpPr>
          <p:spPr>
            <a:xfrm>
              <a:off x="546277" y="2936687"/>
              <a:ext cx="549947" cy="548166"/>
            </a:xfrm>
            <a:custGeom>
              <a:avLst/>
              <a:gdLst/>
              <a:ahLst/>
              <a:cxnLst/>
              <a:rect l="l" t="t" r="r" b="b"/>
              <a:pathLst>
                <a:path w="14205" h="14159" extrusionOk="0">
                  <a:moveTo>
                    <a:pt x="7853" y="1"/>
                  </a:moveTo>
                  <a:cubicBezTo>
                    <a:pt x="7841" y="1"/>
                    <a:pt x="7828" y="5"/>
                    <a:pt x="7818" y="14"/>
                  </a:cubicBezTo>
                  <a:lnTo>
                    <a:pt x="28" y="6452"/>
                  </a:lnTo>
                  <a:cubicBezTo>
                    <a:pt x="3" y="6471"/>
                    <a:pt x="1" y="6507"/>
                    <a:pt x="21" y="6530"/>
                  </a:cubicBezTo>
                  <a:lnTo>
                    <a:pt x="6308" y="14137"/>
                  </a:lnTo>
                  <a:cubicBezTo>
                    <a:pt x="6319" y="14151"/>
                    <a:pt x="6335" y="14159"/>
                    <a:pt x="6351" y="14159"/>
                  </a:cubicBezTo>
                  <a:cubicBezTo>
                    <a:pt x="6364" y="14159"/>
                    <a:pt x="6376" y="14154"/>
                    <a:pt x="6387" y="14146"/>
                  </a:cubicBezTo>
                  <a:lnTo>
                    <a:pt x="14176" y="7708"/>
                  </a:lnTo>
                  <a:cubicBezTo>
                    <a:pt x="14201" y="7688"/>
                    <a:pt x="14204" y="7653"/>
                    <a:pt x="14184" y="7630"/>
                  </a:cubicBezTo>
                  <a:lnTo>
                    <a:pt x="7897" y="21"/>
                  </a:lnTo>
                  <a:cubicBezTo>
                    <a:pt x="7886" y="8"/>
                    <a:pt x="7870" y="1"/>
                    <a:pt x="78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46"/>
            <p:cNvSpPr/>
            <p:nvPr/>
          </p:nvSpPr>
          <p:spPr>
            <a:xfrm>
              <a:off x="607602" y="2997856"/>
              <a:ext cx="427259" cy="425826"/>
            </a:xfrm>
            <a:custGeom>
              <a:avLst/>
              <a:gdLst/>
              <a:ahLst/>
              <a:cxnLst/>
              <a:rect l="l" t="t" r="r" b="b"/>
              <a:pathLst>
                <a:path w="11036" h="10999" extrusionOk="0">
                  <a:moveTo>
                    <a:pt x="6099" y="0"/>
                  </a:moveTo>
                  <a:cubicBezTo>
                    <a:pt x="6087" y="0"/>
                    <a:pt x="6074" y="4"/>
                    <a:pt x="6065" y="13"/>
                  </a:cubicBezTo>
                  <a:lnTo>
                    <a:pt x="27" y="5003"/>
                  </a:lnTo>
                  <a:cubicBezTo>
                    <a:pt x="3" y="5023"/>
                    <a:pt x="0" y="5059"/>
                    <a:pt x="20" y="5081"/>
                  </a:cubicBezTo>
                  <a:lnTo>
                    <a:pt x="4893" y="10978"/>
                  </a:lnTo>
                  <a:cubicBezTo>
                    <a:pt x="4904" y="10992"/>
                    <a:pt x="4920" y="10999"/>
                    <a:pt x="4936" y="10999"/>
                  </a:cubicBezTo>
                  <a:cubicBezTo>
                    <a:pt x="4949" y="10999"/>
                    <a:pt x="4962" y="10994"/>
                    <a:pt x="4972" y="10986"/>
                  </a:cubicBezTo>
                  <a:lnTo>
                    <a:pt x="11009" y="5996"/>
                  </a:lnTo>
                  <a:cubicBezTo>
                    <a:pt x="11032" y="5977"/>
                    <a:pt x="11036" y="5942"/>
                    <a:pt x="11017" y="5917"/>
                  </a:cubicBezTo>
                  <a:lnTo>
                    <a:pt x="6143" y="21"/>
                  </a:lnTo>
                  <a:cubicBezTo>
                    <a:pt x="6132" y="7"/>
                    <a:pt x="6116" y="0"/>
                    <a:pt x="6099" y="0"/>
                  </a:cubicBezTo>
                  <a:close/>
                </a:path>
              </a:pathLst>
            </a:custGeom>
            <a:solidFill>
              <a:srgbClr val="FFFFFF">
                <a:alpha val="6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6"/>
            <p:cNvSpPr/>
            <p:nvPr/>
          </p:nvSpPr>
          <p:spPr>
            <a:xfrm>
              <a:off x="853248" y="3292903"/>
              <a:ext cx="272631" cy="230083"/>
            </a:xfrm>
            <a:custGeom>
              <a:avLst/>
              <a:gdLst/>
              <a:ahLst/>
              <a:cxnLst/>
              <a:rect l="l" t="t" r="r" b="b"/>
              <a:pathLst>
                <a:path w="7042" h="5943" extrusionOk="0">
                  <a:moveTo>
                    <a:pt x="6557" y="0"/>
                  </a:moveTo>
                  <a:cubicBezTo>
                    <a:pt x="6509" y="0"/>
                    <a:pt x="6460" y="16"/>
                    <a:pt x="6421" y="49"/>
                  </a:cubicBezTo>
                  <a:lnTo>
                    <a:pt x="104" y="5269"/>
                  </a:lnTo>
                  <a:cubicBezTo>
                    <a:pt x="14" y="5344"/>
                    <a:pt x="1" y="5479"/>
                    <a:pt x="76" y="5570"/>
                  </a:cubicBezTo>
                  <a:lnTo>
                    <a:pt x="320" y="5865"/>
                  </a:lnTo>
                  <a:cubicBezTo>
                    <a:pt x="363" y="5916"/>
                    <a:pt x="424" y="5942"/>
                    <a:pt x="486" y="5942"/>
                  </a:cubicBezTo>
                  <a:cubicBezTo>
                    <a:pt x="534" y="5942"/>
                    <a:pt x="582" y="5926"/>
                    <a:pt x="621" y="5893"/>
                  </a:cubicBezTo>
                  <a:lnTo>
                    <a:pt x="6938" y="674"/>
                  </a:lnTo>
                  <a:cubicBezTo>
                    <a:pt x="7028" y="597"/>
                    <a:pt x="7041" y="463"/>
                    <a:pt x="6966" y="373"/>
                  </a:cubicBezTo>
                  <a:lnTo>
                    <a:pt x="6722" y="78"/>
                  </a:lnTo>
                  <a:cubicBezTo>
                    <a:pt x="6680" y="27"/>
                    <a:pt x="6618" y="0"/>
                    <a:pt x="6557" y="0"/>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9" name="Google Shape;1109;p46"/>
          <p:cNvSpPr/>
          <p:nvPr/>
        </p:nvSpPr>
        <p:spPr>
          <a:xfrm>
            <a:off x="4227373" y="4371434"/>
            <a:ext cx="1541585" cy="771130"/>
          </a:xfrm>
          <a:custGeom>
            <a:avLst/>
            <a:gdLst/>
            <a:ahLst/>
            <a:cxnLst/>
            <a:rect l="l" t="t" r="r" b="b"/>
            <a:pathLst>
              <a:path w="32008" h="16011" extrusionOk="0">
                <a:moveTo>
                  <a:pt x="15947" y="0"/>
                </a:moveTo>
                <a:cubicBezTo>
                  <a:pt x="14970" y="0"/>
                  <a:pt x="14033" y="363"/>
                  <a:pt x="13249" y="1051"/>
                </a:cubicBezTo>
                <a:cubicBezTo>
                  <a:pt x="12085" y="2074"/>
                  <a:pt x="11612" y="3628"/>
                  <a:pt x="11675" y="5142"/>
                </a:cubicBezTo>
                <a:cubicBezTo>
                  <a:pt x="11684" y="5358"/>
                  <a:pt x="11707" y="5566"/>
                  <a:pt x="11737" y="5773"/>
                </a:cubicBezTo>
                <a:cubicBezTo>
                  <a:pt x="11728" y="5771"/>
                  <a:pt x="11718" y="5767"/>
                  <a:pt x="11711" y="5764"/>
                </a:cubicBezTo>
                <a:cubicBezTo>
                  <a:pt x="11482" y="5686"/>
                  <a:pt x="11239" y="5647"/>
                  <a:pt x="10998" y="5626"/>
                </a:cubicBezTo>
                <a:cubicBezTo>
                  <a:pt x="10945" y="5622"/>
                  <a:pt x="10892" y="5620"/>
                  <a:pt x="10838" y="5620"/>
                </a:cubicBezTo>
                <a:cubicBezTo>
                  <a:pt x="10366" y="5620"/>
                  <a:pt x="9894" y="5798"/>
                  <a:pt x="9543" y="6118"/>
                </a:cubicBezTo>
                <a:cubicBezTo>
                  <a:pt x="9432" y="6218"/>
                  <a:pt x="9339" y="6345"/>
                  <a:pt x="9257" y="6480"/>
                </a:cubicBezTo>
                <a:cubicBezTo>
                  <a:pt x="8933" y="6227"/>
                  <a:pt x="8558" y="6045"/>
                  <a:pt x="8192" y="5965"/>
                </a:cubicBezTo>
                <a:cubicBezTo>
                  <a:pt x="7742" y="5866"/>
                  <a:pt x="7285" y="5811"/>
                  <a:pt x="6831" y="5811"/>
                </a:cubicBezTo>
                <a:cubicBezTo>
                  <a:pt x="6147" y="5811"/>
                  <a:pt x="5469" y="5936"/>
                  <a:pt x="4833" y="6223"/>
                </a:cubicBezTo>
                <a:cubicBezTo>
                  <a:pt x="3965" y="6615"/>
                  <a:pt x="3230" y="7308"/>
                  <a:pt x="2761" y="8135"/>
                </a:cubicBezTo>
                <a:cubicBezTo>
                  <a:pt x="2306" y="8938"/>
                  <a:pt x="2093" y="9875"/>
                  <a:pt x="2299" y="10763"/>
                </a:cubicBezTo>
                <a:cubicBezTo>
                  <a:pt x="2136" y="10780"/>
                  <a:pt x="1974" y="10816"/>
                  <a:pt x="1814" y="10872"/>
                </a:cubicBezTo>
                <a:cubicBezTo>
                  <a:pt x="992" y="11160"/>
                  <a:pt x="425" y="11847"/>
                  <a:pt x="203" y="12634"/>
                </a:cubicBezTo>
                <a:cubicBezTo>
                  <a:pt x="0" y="13357"/>
                  <a:pt x="85" y="14165"/>
                  <a:pt x="531" y="14834"/>
                </a:cubicBezTo>
                <a:cubicBezTo>
                  <a:pt x="973" y="15496"/>
                  <a:pt x="1754" y="15887"/>
                  <a:pt x="2576" y="15986"/>
                </a:cubicBezTo>
                <a:lnTo>
                  <a:pt x="2576" y="16002"/>
                </a:lnTo>
                <a:lnTo>
                  <a:pt x="2780" y="16002"/>
                </a:lnTo>
                <a:cubicBezTo>
                  <a:pt x="2858" y="16007"/>
                  <a:pt x="2937" y="16010"/>
                  <a:pt x="3015" y="16010"/>
                </a:cubicBezTo>
                <a:cubicBezTo>
                  <a:pt x="3087" y="16010"/>
                  <a:pt x="3158" y="16008"/>
                  <a:pt x="3228" y="16002"/>
                </a:cubicBezTo>
                <a:lnTo>
                  <a:pt x="29545" y="16002"/>
                </a:lnTo>
                <a:lnTo>
                  <a:pt x="29545" y="15990"/>
                </a:lnTo>
                <a:cubicBezTo>
                  <a:pt x="29639" y="15999"/>
                  <a:pt x="29735" y="16004"/>
                  <a:pt x="29831" y="16004"/>
                </a:cubicBezTo>
                <a:cubicBezTo>
                  <a:pt x="30554" y="16004"/>
                  <a:pt x="31315" y="15740"/>
                  <a:pt x="31594" y="15061"/>
                </a:cubicBezTo>
                <a:cubicBezTo>
                  <a:pt x="32008" y="14056"/>
                  <a:pt x="31537" y="12765"/>
                  <a:pt x="30338" y="12608"/>
                </a:cubicBezTo>
                <a:cubicBezTo>
                  <a:pt x="30233" y="12594"/>
                  <a:pt x="30122" y="12588"/>
                  <a:pt x="30009" y="12588"/>
                </a:cubicBezTo>
                <a:cubicBezTo>
                  <a:pt x="30000" y="12588"/>
                  <a:pt x="29990" y="12588"/>
                  <a:pt x="29980" y="12588"/>
                </a:cubicBezTo>
                <a:cubicBezTo>
                  <a:pt x="30214" y="12356"/>
                  <a:pt x="30418" y="12092"/>
                  <a:pt x="30575" y="11780"/>
                </a:cubicBezTo>
                <a:cubicBezTo>
                  <a:pt x="30889" y="11159"/>
                  <a:pt x="31042" y="10447"/>
                  <a:pt x="30973" y="9754"/>
                </a:cubicBezTo>
                <a:cubicBezTo>
                  <a:pt x="30900" y="9008"/>
                  <a:pt x="30600" y="8095"/>
                  <a:pt x="29907" y="7712"/>
                </a:cubicBezTo>
                <a:cubicBezTo>
                  <a:pt x="29472" y="7472"/>
                  <a:pt x="28970" y="7358"/>
                  <a:pt x="28462" y="7358"/>
                </a:cubicBezTo>
                <a:cubicBezTo>
                  <a:pt x="28136" y="7358"/>
                  <a:pt x="27808" y="7405"/>
                  <a:pt x="27493" y="7495"/>
                </a:cubicBezTo>
                <a:cubicBezTo>
                  <a:pt x="27545" y="7272"/>
                  <a:pt x="27591" y="7046"/>
                  <a:pt x="27623" y="6821"/>
                </a:cubicBezTo>
                <a:cubicBezTo>
                  <a:pt x="27820" y="5441"/>
                  <a:pt x="27621" y="4108"/>
                  <a:pt x="26675" y="3042"/>
                </a:cubicBezTo>
                <a:cubicBezTo>
                  <a:pt x="25907" y="2174"/>
                  <a:pt x="24753" y="1640"/>
                  <a:pt x="23595" y="1617"/>
                </a:cubicBezTo>
                <a:cubicBezTo>
                  <a:pt x="23571" y="1617"/>
                  <a:pt x="23548" y="1616"/>
                  <a:pt x="23525" y="1616"/>
                </a:cubicBezTo>
                <a:cubicBezTo>
                  <a:pt x="22400" y="1616"/>
                  <a:pt x="21385" y="2132"/>
                  <a:pt x="20671" y="2915"/>
                </a:cubicBezTo>
                <a:cubicBezTo>
                  <a:pt x="20657" y="2892"/>
                  <a:pt x="20643" y="2866"/>
                  <a:pt x="20630" y="2842"/>
                </a:cubicBezTo>
                <a:cubicBezTo>
                  <a:pt x="19850" y="1642"/>
                  <a:pt x="18656" y="695"/>
                  <a:pt x="17300" y="230"/>
                </a:cubicBezTo>
                <a:cubicBezTo>
                  <a:pt x="16848" y="76"/>
                  <a:pt x="16393" y="0"/>
                  <a:pt x="159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46"/>
          <p:cNvSpPr/>
          <p:nvPr/>
        </p:nvSpPr>
        <p:spPr>
          <a:xfrm>
            <a:off x="7975050" y="1559154"/>
            <a:ext cx="1306700" cy="457721"/>
          </a:xfrm>
          <a:custGeom>
            <a:avLst/>
            <a:gdLst/>
            <a:ahLst/>
            <a:cxnLst/>
            <a:rect l="l" t="t" r="r" b="b"/>
            <a:pathLst>
              <a:path w="17682" h="6194" extrusionOk="0">
                <a:moveTo>
                  <a:pt x="6357" y="0"/>
                </a:moveTo>
                <a:cubicBezTo>
                  <a:pt x="6100" y="0"/>
                  <a:pt x="5851" y="36"/>
                  <a:pt x="5620" y="115"/>
                </a:cubicBezTo>
                <a:cubicBezTo>
                  <a:pt x="5015" y="322"/>
                  <a:pt x="4375" y="656"/>
                  <a:pt x="4084" y="1406"/>
                </a:cubicBezTo>
                <a:cubicBezTo>
                  <a:pt x="3823" y="2079"/>
                  <a:pt x="3697" y="2765"/>
                  <a:pt x="3725" y="3491"/>
                </a:cubicBezTo>
                <a:cubicBezTo>
                  <a:pt x="3632" y="3484"/>
                  <a:pt x="3538" y="3481"/>
                  <a:pt x="3444" y="3481"/>
                </a:cubicBezTo>
                <a:cubicBezTo>
                  <a:pt x="2927" y="3481"/>
                  <a:pt x="2412" y="3580"/>
                  <a:pt x="1970" y="3775"/>
                </a:cubicBezTo>
                <a:cubicBezTo>
                  <a:pt x="1107" y="4160"/>
                  <a:pt x="182" y="5015"/>
                  <a:pt x="0" y="6193"/>
                </a:cubicBezTo>
                <a:lnTo>
                  <a:pt x="17681" y="6193"/>
                </a:lnTo>
                <a:cubicBezTo>
                  <a:pt x="17640" y="5218"/>
                  <a:pt x="17280" y="4285"/>
                  <a:pt x="16551" y="3808"/>
                </a:cubicBezTo>
                <a:cubicBezTo>
                  <a:pt x="16244" y="3607"/>
                  <a:pt x="15901" y="3520"/>
                  <a:pt x="15552" y="3520"/>
                </a:cubicBezTo>
                <a:cubicBezTo>
                  <a:pt x="15205" y="3520"/>
                  <a:pt x="14850" y="3606"/>
                  <a:pt x="14517" y="3752"/>
                </a:cubicBezTo>
                <a:cubicBezTo>
                  <a:pt x="14362" y="2672"/>
                  <a:pt x="13989" y="1555"/>
                  <a:pt x="13153" y="1081"/>
                </a:cubicBezTo>
                <a:cubicBezTo>
                  <a:pt x="12768" y="864"/>
                  <a:pt x="12362" y="764"/>
                  <a:pt x="11960" y="764"/>
                </a:cubicBezTo>
                <a:cubicBezTo>
                  <a:pt x="11146" y="764"/>
                  <a:pt x="10349" y="1173"/>
                  <a:pt x="9785" y="1843"/>
                </a:cubicBezTo>
                <a:cubicBezTo>
                  <a:pt x="9651" y="1662"/>
                  <a:pt x="9514" y="1502"/>
                  <a:pt x="9383" y="1370"/>
                </a:cubicBezTo>
                <a:cubicBezTo>
                  <a:pt x="8634" y="620"/>
                  <a:pt x="7423" y="0"/>
                  <a:pt x="6357" y="0"/>
                </a:cubicBezTo>
                <a:close/>
                <a:moveTo>
                  <a:pt x="0" y="6193"/>
                </a:moveTo>
                <a:lnTo>
                  <a:pt x="0" y="6194"/>
                </a:lnTo>
                <a:cubicBezTo>
                  <a:pt x="0" y="6194"/>
                  <a:pt x="0" y="6193"/>
                  <a:pt x="0" y="61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861;p45">
            <a:extLst>
              <a:ext uri="{FF2B5EF4-FFF2-40B4-BE49-F238E27FC236}">
                <a16:creationId xmlns:a16="http://schemas.microsoft.com/office/drawing/2014/main" id="{75174A50-5A33-7C45-B754-279EA13661FD}"/>
              </a:ext>
            </a:extLst>
          </p:cNvPr>
          <p:cNvGrpSpPr/>
          <p:nvPr/>
        </p:nvGrpSpPr>
        <p:grpSpPr>
          <a:xfrm>
            <a:off x="1711078" y="1601663"/>
            <a:ext cx="2279160" cy="754211"/>
            <a:chOff x="2426575" y="1817645"/>
            <a:chExt cx="2279160" cy="754211"/>
          </a:xfrm>
        </p:grpSpPr>
        <p:grpSp>
          <p:nvGrpSpPr>
            <p:cNvPr id="3" name="Google Shape;862;p45">
              <a:extLst>
                <a:ext uri="{FF2B5EF4-FFF2-40B4-BE49-F238E27FC236}">
                  <a16:creationId xmlns:a16="http://schemas.microsoft.com/office/drawing/2014/main" id="{E96F368D-0E07-0610-FADA-6445E7500AEE}"/>
                </a:ext>
              </a:extLst>
            </p:cNvPr>
            <p:cNvGrpSpPr/>
            <p:nvPr/>
          </p:nvGrpSpPr>
          <p:grpSpPr>
            <a:xfrm>
              <a:off x="3894881" y="1817645"/>
              <a:ext cx="810854" cy="754211"/>
              <a:chOff x="2060750" y="1945217"/>
              <a:chExt cx="1088688" cy="1012500"/>
            </a:xfrm>
          </p:grpSpPr>
          <p:sp>
            <p:nvSpPr>
              <p:cNvPr id="5" name="Google Shape;863;p45">
                <a:extLst>
                  <a:ext uri="{FF2B5EF4-FFF2-40B4-BE49-F238E27FC236}">
                    <a16:creationId xmlns:a16="http://schemas.microsoft.com/office/drawing/2014/main" id="{E4EC3D1A-2CBD-6C75-6DE0-FA948A57B320}"/>
                  </a:ext>
                </a:extLst>
              </p:cNvPr>
              <p:cNvSpPr/>
              <p:nvPr/>
            </p:nvSpPr>
            <p:spPr>
              <a:xfrm>
                <a:off x="2060750" y="1945217"/>
                <a:ext cx="1012500" cy="1012500"/>
              </a:xfrm>
              <a:prstGeom prst="ellipse">
                <a:avLst/>
              </a:prstGeom>
              <a:solidFill>
                <a:srgbClr val="EEFE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 name="Google Shape;864;p45">
                <a:extLst>
                  <a:ext uri="{FF2B5EF4-FFF2-40B4-BE49-F238E27FC236}">
                    <a16:creationId xmlns:a16="http://schemas.microsoft.com/office/drawing/2014/main" id="{C8A72207-F956-0EFB-D77F-203E9B2FD8BD}"/>
                  </a:ext>
                </a:extLst>
              </p:cNvPr>
              <p:cNvSpPr/>
              <p:nvPr/>
            </p:nvSpPr>
            <p:spPr>
              <a:xfrm>
                <a:off x="2136938" y="1945217"/>
                <a:ext cx="1012500" cy="1012500"/>
              </a:xfrm>
              <a:prstGeom prst="ellipse">
                <a:avLst/>
              </a:prstGeom>
              <a:noFill/>
              <a:ln w="9525" cap="rnd" cmpd="sng">
                <a:solidFill>
                  <a:srgbClr val="5451AD"/>
                </a:solidFill>
                <a:prstDash val="dash"/>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cxnSp>
          <p:nvCxnSpPr>
            <p:cNvPr id="4" name="Google Shape;865;p45">
              <a:extLst>
                <a:ext uri="{FF2B5EF4-FFF2-40B4-BE49-F238E27FC236}">
                  <a16:creationId xmlns:a16="http://schemas.microsoft.com/office/drawing/2014/main" id="{1C474CC8-183E-BE99-8E1B-F0A085B62894}"/>
                </a:ext>
              </a:extLst>
            </p:cNvPr>
            <p:cNvCxnSpPr/>
            <p:nvPr/>
          </p:nvCxnSpPr>
          <p:spPr>
            <a:xfrm>
              <a:off x="2426575" y="2194751"/>
              <a:ext cx="1363500" cy="0"/>
            </a:xfrm>
            <a:prstGeom prst="straightConnector1">
              <a:avLst/>
            </a:prstGeom>
            <a:noFill/>
            <a:ln w="9525" cap="rnd" cmpd="sng">
              <a:solidFill>
                <a:schemeClr val="accent1"/>
              </a:solidFill>
              <a:prstDash val="dash"/>
              <a:round/>
              <a:headEnd type="oval" w="med" len="med"/>
              <a:tailEnd type="none" w="med" len="med"/>
            </a:ln>
          </p:spPr>
        </p:cxnSp>
      </p:grpSp>
      <p:grpSp>
        <p:nvGrpSpPr>
          <p:cNvPr id="7" name="Google Shape;866;p45">
            <a:extLst>
              <a:ext uri="{FF2B5EF4-FFF2-40B4-BE49-F238E27FC236}">
                <a16:creationId xmlns:a16="http://schemas.microsoft.com/office/drawing/2014/main" id="{7ED8E9A7-26B4-5DA5-9BCE-5999A7432D07}"/>
              </a:ext>
            </a:extLst>
          </p:cNvPr>
          <p:cNvGrpSpPr/>
          <p:nvPr/>
        </p:nvGrpSpPr>
        <p:grpSpPr>
          <a:xfrm>
            <a:off x="1711078" y="2615198"/>
            <a:ext cx="2279160" cy="754211"/>
            <a:chOff x="2426575" y="2831180"/>
            <a:chExt cx="2279160" cy="754211"/>
          </a:xfrm>
        </p:grpSpPr>
        <p:grpSp>
          <p:nvGrpSpPr>
            <p:cNvPr id="8" name="Google Shape;867;p45">
              <a:extLst>
                <a:ext uri="{FF2B5EF4-FFF2-40B4-BE49-F238E27FC236}">
                  <a16:creationId xmlns:a16="http://schemas.microsoft.com/office/drawing/2014/main" id="{C1B1CDF8-AB76-136A-E8A6-25C6775AA209}"/>
                </a:ext>
              </a:extLst>
            </p:cNvPr>
            <p:cNvGrpSpPr/>
            <p:nvPr/>
          </p:nvGrpSpPr>
          <p:grpSpPr>
            <a:xfrm>
              <a:off x="3894881" y="2831180"/>
              <a:ext cx="810854" cy="754211"/>
              <a:chOff x="2060750" y="1945217"/>
              <a:chExt cx="1088688" cy="1012500"/>
            </a:xfrm>
          </p:grpSpPr>
          <p:sp>
            <p:nvSpPr>
              <p:cNvPr id="10" name="Google Shape;868;p45">
                <a:extLst>
                  <a:ext uri="{FF2B5EF4-FFF2-40B4-BE49-F238E27FC236}">
                    <a16:creationId xmlns:a16="http://schemas.microsoft.com/office/drawing/2014/main" id="{6857E996-60D6-BF4F-9A4B-F474FD9E1B9E}"/>
                  </a:ext>
                </a:extLst>
              </p:cNvPr>
              <p:cNvSpPr/>
              <p:nvPr/>
            </p:nvSpPr>
            <p:spPr>
              <a:xfrm>
                <a:off x="2060750" y="1945217"/>
                <a:ext cx="1012500" cy="1012500"/>
              </a:xfrm>
              <a:prstGeom prst="ellipse">
                <a:avLst/>
              </a:prstGeom>
              <a:solidFill>
                <a:srgbClr val="EEFE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Google Shape;869;p45">
                <a:extLst>
                  <a:ext uri="{FF2B5EF4-FFF2-40B4-BE49-F238E27FC236}">
                    <a16:creationId xmlns:a16="http://schemas.microsoft.com/office/drawing/2014/main" id="{2A677CCE-D31B-83BD-2C36-EBFC0FDF0013}"/>
                  </a:ext>
                </a:extLst>
              </p:cNvPr>
              <p:cNvSpPr/>
              <p:nvPr/>
            </p:nvSpPr>
            <p:spPr>
              <a:xfrm>
                <a:off x="2136938" y="1945217"/>
                <a:ext cx="1012500" cy="1012500"/>
              </a:xfrm>
              <a:prstGeom prst="ellipse">
                <a:avLst/>
              </a:prstGeom>
              <a:noFill/>
              <a:ln w="9525" cap="rnd" cmpd="sng">
                <a:solidFill>
                  <a:srgbClr val="5451AD"/>
                </a:solidFill>
                <a:prstDash val="dash"/>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cxnSp>
          <p:nvCxnSpPr>
            <p:cNvPr id="9" name="Google Shape;870;p45">
              <a:extLst>
                <a:ext uri="{FF2B5EF4-FFF2-40B4-BE49-F238E27FC236}">
                  <a16:creationId xmlns:a16="http://schemas.microsoft.com/office/drawing/2014/main" id="{56CE8626-EB34-7108-911C-E4CD8F8BFAD0}"/>
                </a:ext>
              </a:extLst>
            </p:cNvPr>
            <p:cNvCxnSpPr/>
            <p:nvPr/>
          </p:nvCxnSpPr>
          <p:spPr>
            <a:xfrm>
              <a:off x="2426575" y="3208285"/>
              <a:ext cx="1363500" cy="0"/>
            </a:xfrm>
            <a:prstGeom prst="straightConnector1">
              <a:avLst/>
            </a:prstGeom>
            <a:ln>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2" name="Google Shape;871;p45">
            <a:extLst>
              <a:ext uri="{FF2B5EF4-FFF2-40B4-BE49-F238E27FC236}">
                <a16:creationId xmlns:a16="http://schemas.microsoft.com/office/drawing/2014/main" id="{D6601538-BD01-B523-F699-CA8B1818A1E3}"/>
              </a:ext>
            </a:extLst>
          </p:cNvPr>
          <p:cNvGrpSpPr/>
          <p:nvPr/>
        </p:nvGrpSpPr>
        <p:grpSpPr>
          <a:xfrm>
            <a:off x="1711078" y="3628738"/>
            <a:ext cx="2279160" cy="754211"/>
            <a:chOff x="2426575" y="3844720"/>
            <a:chExt cx="2279160" cy="754211"/>
          </a:xfrm>
        </p:grpSpPr>
        <p:grpSp>
          <p:nvGrpSpPr>
            <p:cNvPr id="13" name="Google Shape;872;p45">
              <a:extLst>
                <a:ext uri="{FF2B5EF4-FFF2-40B4-BE49-F238E27FC236}">
                  <a16:creationId xmlns:a16="http://schemas.microsoft.com/office/drawing/2014/main" id="{77585FB6-BD3B-3087-CBC0-04FD8352287D}"/>
                </a:ext>
              </a:extLst>
            </p:cNvPr>
            <p:cNvGrpSpPr/>
            <p:nvPr/>
          </p:nvGrpSpPr>
          <p:grpSpPr>
            <a:xfrm>
              <a:off x="3894881" y="3844720"/>
              <a:ext cx="810854" cy="754211"/>
              <a:chOff x="2060750" y="1945217"/>
              <a:chExt cx="1088688" cy="1012500"/>
            </a:xfrm>
          </p:grpSpPr>
          <p:sp>
            <p:nvSpPr>
              <p:cNvPr id="15" name="Google Shape;873;p45">
                <a:extLst>
                  <a:ext uri="{FF2B5EF4-FFF2-40B4-BE49-F238E27FC236}">
                    <a16:creationId xmlns:a16="http://schemas.microsoft.com/office/drawing/2014/main" id="{229AB336-58F2-7024-8E18-C069433324C1}"/>
                  </a:ext>
                </a:extLst>
              </p:cNvPr>
              <p:cNvSpPr/>
              <p:nvPr/>
            </p:nvSpPr>
            <p:spPr>
              <a:xfrm>
                <a:off x="2060750" y="1945217"/>
                <a:ext cx="1012500" cy="1012500"/>
              </a:xfrm>
              <a:prstGeom prst="ellipse">
                <a:avLst/>
              </a:prstGeom>
              <a:solidFill>
                <a:srgbClr val="EEFE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 name="Google Shape;874;p45">
                <a:extLst>
                  <a:ext uri="{FF2B5EF4-FFF2-40B4-BE49-F238E27FC236}">
                    <a16:creationId xmlns:a16="http://schemas.microsoft.com/office/drawing/2014/main" id="{3CB7455A-8FB1-26B1-7ABA-EF8653CACCED}"/>
                  </a:ext>
                </a:extLst>
              </p:cNvPr>
              <p:cNvSpPr/>
              <p:nvPr/>
            </p:nvSpPr>
            <p:spPr>
              <a:xfrm>
                <a:off x="2136938" y="1945217"/>
                <a:ext cx="1012500" cy="1012500"/>
              </a:xfrm>
              <a:prstGeom prst="ellipse">
                <a:avLst/>
              </a:prstGeom>
              <a:noFill/>
              <a:ln w="9525" cap="rnd" cmpd="sng">
                <a:solidFill>
                  <a:srgbClr val="5451AD"/>
                </a:solidFill>
                <a:prstDash val="dash"/>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cxnSp>
          <p:nvCxnSpPr>
            <p:cNvPr id="14" name="Google Shape;875;p45">
              <a:extLst>
                <a:ext uri="{FF2B5EF4-FFF2-40B4-BE49-F238E27FC236}">
                  <a16:creationId xmlns:a16="http://schemas.microsoft.com/office/drawing/2014/main" id="{3E4A68D1-CF9D-91EA-DC16-BC4D028819FB}"/>
                </a:ext>
              </a:extLst>
            </p:cNvPr>
            <p:cNvCxnSpPr/>
            <p:nvPr/>
          </p:nvCxnSpPr>
          <p:spPr>
            <a:xfrm>
              <a:off x="2426575" y="4221826"/>
              <a:ext cx="1363500" cy="0"/>
            </a:xfrm>
            <a:prstGeom prst="straightConnector1">
              <a:avLst/>
            </a:prstGeom>
            <a:noFill/>
            <a:ln w="9525" cap="rnd" cmpd="sng">
              <a:solidFill>
                <a:schemeClr val="accent1"/>
              </a:solidFill>
              <a:prstDash val="dash"/>
              <a:round/>
              <a:headEnd type="oval" w="med" len="med"/>
              <a:tailEnd type="none" w="med" len="med"/>
            </a:ln>
          </p:spPr>
        </p:cxnSp>
      </p:grpSp>
      <p:sp>
        <p:nvSpPr>
          <p:cNvPr id="17" name="Google Shape;883;p45">
            <a:extLst>
              <a:ext uri="{FF2B5EF4-FFF2-40B4-BE49-F238E27FC236}">
                <a16:creationId xmlns:a16="http://schemas.microsoft.com/office/drawing/2014/main" id="{3038BA1A-D885-13E6-7312-8498A9C90B96}"/>
              </a:ext>
            </a:extLst>
          </p:cNvPr>
          <p:cNvSpPr txBox="1">
            <a:spLocks/>
          </p:cNvSpPr>
          <p:nvPr/>
        </p:nvSpPr>
        <p:spPr>
          <a:xfrm>
            <a:off x="3256266" y="1676516"/>
            <a:ext cx="705600" cy="527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200"/>
              <a:buFont typeface="Fredoka One"/>
              <a:buNone/>
              <a:defRPr sz="3200" b="0" i="0" u="none" strike="noStrike" cap="none">
                <a:solidFill>
                  <a:schemeClr val="dk2"/>
                </a:solidFill>
                <a:latin typeface="Fredoka One"/>
                <a:ea typeface="Fredoka One"/>
                <a:cs typeface="Fredoka One"/>
                <a:sym typeface="Fredoka One"/>
              </a:defRPr>
            </a:lvl1pPr>
            <a:lvl2pPr marR="0" lvl="1" algn="ctr" rtl="0">
              <a:lnSpc>
                <a:spcPct val="100000"/>
              </a:lnSpc>
              <a:spcBef>
                <a:spcPts val="0"/>
              </a:spcBef>
              <a:spcAft>
                <a:spcPts val="0"/>
              </a:spcAft>
              <a:buClr>
                <a:schemeClr val="dk2"/>
              </a:buClr>
              <a:buSzPts val="3200"/>
              <a:buFont typeface="Fredoka One"/>
              <a:buNone/>
              <a:defRPr sz="3200" b="0" i="0" u="none" strike="noStrike" cap="none">
                <a:solidFill>
                  <a:schemeClr val="dk2"/>
                </a:solidFill>
                <a:latin typeface="Fredoka One"/>
                <a:ea typeface="Fredoka One"/>
                <a:cs typeface="Fredoka One"/>
                <a:sym typeface="Fredoka One"/>
              </a:defRPr>
            </a:lvl2pPr>
            <a:lvl3pPr marR="0" lvl="2" algn="ctr" rtl="0">
              <a:lnSpc>
                <a:spcPct val="100000"/>
              </a:lnSpc>
              <a:spcBef>
                <a:spcPts val="0"/>
              </a:spcBef>
              <a:spcAft>
                <a:spcPts val="0"/>
              </a:spcAft>
              <a:buClr>
                <a:schemeClr val="dk2"/>
              </a:buClr>
              <a:buSzPts val="3200"/>
              <a:buFont typeface="Fredoka One"/>
              <a:buNone/>
              <a:defRPr sz="3200" b="0" i="0" u="none" strike="noStrike" cap="none">
                <a:solidFill>
                  <a:schemeClr val="dk2"/>
                </a:solidFill>
                <a:latin typeface="Fredoka One"/>
                <a:ea typeface="Fredoka One"/>
                <a:cs typeface="Fredoka One"/>
                <a:sym typeface="Fredoka One"/>
              </a:defRPr>
            </a:lvl3pPr>
            <a:lvl4pPr marR="0" lvl="3" algn="ctr" rtl="0">
              <a:lnSpc>
                <a:spcPct val="100000"/>
              </a:lnSpc>
              <a:spcBef>
                <a:spcPts val="0"/>
              </a:spcBef>
              <a:spcAft>
                <a:spcPts val="0"/>
              </a:spcAft>
              <a:buClr>
                <a:schemeClr val="dk2"/>
              </a:buClr>
              <a:buSzPts val="3200"/>
              <a:buFont typeface="Fredoka One"/>
              <a:buNone/>
              <a:defRPr sz="3200" b="0" i="0" u="none" strike="noStrike" cap="none">
                <a:solidFill>
                  <a:schemeClr val="dk2"/>
                </a:solidFill>
                <a:latin typeface="Fredoka One"/>
                <a:ea typeface="Fredoka One"/>
                <a:cs typeface="Fredoka One"/>
                <a:sym typeface="Fredoka One"/>
              </a:defRPr>
            </a:lvl4pPr>
            <a:lvl5pPr marR="0" lvl="4" algn="ctr" rtl="0">
              <a:lnSpc>
                <a:spcPct val="100000"/>
              </a:lnSpc>
              <a:spcBef>
                <a:spcPts val="0"/>
              </a:spcBef>
              <a:spcAft>
                <a:spcPts val="0"/>
              </a:spcAft>
              <a:buClr>
                <a:schemeClr val="dk2"/>
              </a:buClr>
              <a:buSzPts val="3200"/>
              <a:buFont typeface="Fredoka One"/>
              <a:buNone/>
              <a:defRPr sz="3200" b="0" i="0" u="none" strike="noStrike" cap="none">
                <a:solidFill>
                  <a:schemeClr val="dk2"/>
                </a:solidFill>
                <a:latin typeface="Fredoka One"/>
                <a:ea typeface="Fredoka One"/>
                <a:cs typeface="Fredoka One"/>
                <a:sym typeface="Fredoka One"/>
              </a:defRPr>
            </a:lvl5pPr>
            <a:lvl6pPr marR="0" lvl="5" algn="ctr" rtl="0">
              <a:lnSpc>
                <a:spcPct val="100000"/>
              </a:lnSpc>
              <a:spcBef>
                <a:spcPts val="0"/>
              </a:spcBef>
              <a:spcAft>
                <a:spcPts val="0"/>
              </a:spcAft>
              <a:buClr>
                <a:schemeClr val="dk2"/>
              </a:buClr>
              <a:buSzPts val="3200"/>
              <a:buFont typeface="Fredoka One"/>
              <a:buNone/>
              <a:defRPr sz="3200" b="0" i="0" u="none" strike="noStrike" cap="none">
                <a:solidFill>
                  <a:schemeClr val="dk2"/>
                </a:solidFill>
                <a:latin typeface="Fredoka One"/>
                <a:ea typeface="Fredoka One"/>
                <a:cs typeface="Fredoka One"/>
                <a:sym typeface="Fredoka One"/>
              </a:defRPr>
            </a:lvl6pPr>
            <a:lvl7pPr marR="0" lvl="6" algn="ctr" rtl="0">
              <a:lnSpc>
                <a:spcPct val="100000"/>
              </a:lnSpc>
              <a:spcBef>
                <a:spcPts val="0"/>
              </a:spcBef>
              <a:spcAft>
                <a:spcPts val="0"/>
              </a:spcAft>
              <a:buClr>
                <a:schemeClr val="dk2"/>
              </a:buClr>
              <a:buSzPts val="3200"/>
              <a:buFont typeface="Fredoka One"/>
              <a:buNone/>
              <a:defRPr sz="3200" b="0" i="0" u="none" strike="noStrike" cap="none">
                <a:solidFill>
                  <a:schemeClr val="dk2"/>
                </a:solidFill>
                <a:latin typeface="Fredoka One"/>
                <a:ea typeface="Fredoka One"/>
                <a:cs typeface="Fredoka One"/>
                <a:sym typeface="Fredoka One"/>
              </a:defRPr>
            </a:lvl7pPr>
            <a:lvl8pPr marR="0" lvl="7" algn="ctr" rtl="0">
              <a:lnSpc>
                <a:spcPct val="100000"/>
              </a:lnSpc>
              <a:spcBef>
                <a:spcPts val="0"/>
              </a:spcBef>
              <a:spcAft>
                <a:spcPts val="0"/>
              </a:spcAft>
              <a:buClr>
                <a:schemeClr val="dk2"/>
              </a:buClr>
              <a:buSzPts val="3200"/>
              <a:buFont typeface="Fredoka One"/>
              <a:buNone/>
              <a:defRPr sz="3200" b="0" i="0" u="none" strike="noStrike" cap="none">
                <a:solidFill>
                  <a:schemeClr val="dk2"/>
                </a:solidFill>
                <a:latin typeface="Fredoka One"/>
                <a:ea typeface="Fredoka One"/>
                <a:cs typeface="Fredoka One"/>
                <a:sym typeface="Fredoka One"/>
              </a:defRPr>
            </a:lvl8pPr>
            <a:lvl9pPr marR="0" lvl="8" algn="ctr" rtl="0">
              <a:lnSpc>
                <a:spcPct val="100000"/>
              </a:lnSpc>
              <a:spcBef>
                <a:spcPts val="0"/>
              </a:spcBef>
              <a:spcAft>
                <a:spcPts val="0"/>
              </a:spcAft>
              <a:buClr>
                <a:schemeClr val="dk2"/>
              </a:buClr>
              <a:buSzPts val="3200"/>
              <a:buFont typeface="Fredoka One"/>
              <a:buNone/>
              <a:defRPr sz="3200" b="0" i="0" u="none" strike="noStrike" cap="none">
                <a:solidFill>
                  <a:schemeClr val="dk2"/>
                </a:solidFill>
                <a:latin typeface="Fredoka One"/>
                <a:ea typeface="Fredoka One"/>
                <a:cs typeface="Fredoka One"/>
                <a:sym typeface="Fredoka One"/>
              </a:defRPr>
            </a:lvl9pPr>
          </a:lstStyle>
          <a:p>
            <a:pPr>
              <a:buClr>
                <a:srgbClr val="5451AD"/>
              </a:buClr>
              <a:defRPr/>
            </a:pPr>
            <a:r>
              <a:rPr lang="en-US" b="1">
                <a:solidFill>
                  <a:srgbClr val="5451AD"/>
                </a:solidFill>
                <a:latin typeface="Times New Roman" panose="02020603050405020304" pitchFamily="18" charset="0"/>
                <a:cs typeface="Times New Roman" panose="02020603050405020304" pitchFamily="18" charset="0"/>
              </a:rPr>
              <a:t>A</a:t>
            </a:r>
          </a:p>
        </p:txBody>
      </p:sp>
      <p:sp>
        <p:nvSpPr>
          <p:cNvPr id="18" name="Google Shape;884;p45">
            <a:extLst>
              <a:ext uri="{FF2B5EF4-FFF2-40B4-BE49-F238E27FC236}">
                <a16:creationId xmlns:a16="http://schemas.microsoft.com/office/drawing/2014/main" id="{26A2E8EA-1DB2-9E43-1E8A-F0085732BF6E}"/>
              </a:ext>
            </a:extLst>
          </p:cNvPr>
          <p:cNvSpPr txBox="1">
            <a:spLocks/>
          </p:cNvSpPr>
          <p:nvPr/>
        </p:nvSpPr>
        <p:spPr>
          <a:xfrm>
            <a:off x="3241477" y="2728606"/>
            <a:ext cx="705600" cy="527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200"/>
              <a:buFont typeface="Fredoka One"/>
              <a:buNone/>
              <a:defRPr sz="3200" b="0" i="0" u="none" strike="noStrike" cap="none">
                <a:solidFill>
                  <a:schemeClr val="dk2"/>
                </a:solidFill>
                <a:latin typeface="Fredoka One"/>
                <a:ea typeface="Fredoka One"/>
                <a:cs typeface="Fredoka One"/>
                <a:sym typeface="Fredoka One"/>
              </a:defRPr>
            </a:lvl1pPr>
            <a:lvl2pPr marR="0" lvl="1" algn="ctr" rtl="0">
              <a:lnSpc>
                <a:spcPct val="100000"/>
              </a:lnSpc>
              <a:spcBef>
                <a:spcPts val="0"/>
              </a:spcBef>
              <a:spcAft>
                <a:spcPts val="0"/>
              </a:spcAft>
              <a:buClr>
                <a:schemeClr val="dk2"/>
              </a:buClr>
              <a:buSzPts val="3200"/>
              <a:buFont typeface="Fredoka One"/>
              <a:buNone/>
              <a:defRPr sz="3200" b="0" i="0" u="none" strike="noStrike" cap="none">
                <a:solidFill>
                  <a:schemeClr val="dk2"/>
                </a:solidFill>
                <a:latin typeface="Fredoka One"/>
                <a:ea typeface="Fredoka One"/>
                <a:cs typeface="Fredoka One"/>
                <a:sym typeface="Fredoka One"/>
              </a:defRPr>
            </a:lvl2pPr>
            <a:lvl3pPr marR="0" lvl="2" algn="ctr" rtl="0">
              <a:lnSpc>
                <a:spcPct val="100000"/>
              </a:lnSpc>
              <a:spcBef>
                <a:spcPts val="0"/>
              </a:spcBef>
              <a:spcAft>
                <a:spcPts val="0"/>
              </a:spcAft>
              <a:buClr>
                <a:schemeClr val="dk2"/>
              </a:buClr>
              <a:buSzPts val="3200"/>
              <a:buFont typeface="Fredoka One"/>
              <a:buNone/>
              <a:defRPr sz="3200" b="0" i="0" u="none" strike="noStrike" cap="none">
                <a:solidFill>
                  <a:schemeClr val="dk2"/>
                </a:solidFill>
                <a:latin typeface="Fredoka One"/>
                <a:ea typeface="Fredoka One"/>
                <a:cs typeface="Fredoka One"/>
                <a:sym typeface="Fredoka One"/>
              </a:defRPr>
            </a:lvl3pPr>
            <a:lvl4pPr marR="0" lvl="3" algn="ctr" rtl="0">
              <a:lnSpc>
                <a:spcPct val="100000"/>
              </a:lnSpc>
              <a:spcBef>
                <a:spcPts val="0"/>
              </a:spcBef>
              <a:spcAft>
                <a:spcPts val="0"/>
              </a:spcAft>
              <a:buClr>
                <a:schemeClr val="dk2"/>
              </a:buClr>
              <a:buSzPts val="3200"/>
              <a:buFont typeface="Fredoka One"/>
              <a:buNone/>
              <a:defRPr sz="3200" b="0" i="0" u="none" strike="noStrike" cap="none">
                <a:solidFill>
                  <a:schemeClr val="dk2"/>
                </a:solidFill>
                <a:latin typeface="Fredoka One"/>
                <a:ea typeface="Fredoka One"/>
                <a:cs typeface="Fredoka One"/>
                <a:sym typeface="Fredoka One"/>
              </a:defRPr>
            </a:lvl4pPr>
            <a:lvl5pPr marR="0" lvl="4" algn="ctr" rtl="0">
              <a:lnSpc>
                <a:spcPct val="100000"/>
              </a:lnSpc>
              <a:spcBef>
                <a:spcPts val="0"/>
              </a:spcBef>
              <a:spcAft>
                <a:spcPts val="0"/>
              </a:spcAft>
              <a:buClr>
                <a:schemeClr val="dk2"/>
              </a:buClr>
              <a:buSzPts val="3200"/>
              <a:buFont typeface="Fredoka One"/>
              <a:buNone/>
              <a:defRPr sz="3200" b="0" i="0" u="none" strike="noStrike" cap="none">
                <a:solidFill>
                  <a:schemeClr val="dk2"/>
                </a:solidFill>
                <a:latin typeface="Fredoka One"/>
                <a:ea typeface="Fredoka One"/>
                <a:cs typeface="Fredoka One"/>
                <a:sym typeface="Fredoka One"/>
              </a:defRPr>
            </a:lvl5pPr>
            <a:lvl6pPr marR="0" lvl="5" algn="ctr" rtl="0">
              <a:lnSpc>
                <a:spcPct val="100000"/>
              </a:lnSpc>
              <a:spcBef>
                <a:spcPts val="0"/>
              </a:spcBef>
              <a:spcAft>
                <a:spcPts val="0"/>
              </a:spcAft>
              <a:buClr>
                <a:schemeClr val="dk2"/>
              </a:buClr>
              <a:buSzPts val="3200"/>
              <a:buFont typeface="Fredoka One"/>
              <a:buNone/>
              <a:defRPr sz="3200" b="0" i="0" u="none" strike="noStrike" cap="none">
                <a:solidFill>
                  <a:schemeClr val="dk2"/>
                </a:solidFill>
                <a:latin typeface="Fredoka One"/>
                <a:ea typeface="Fredoka One"/>
                <a:cs typeface="Fredoka One"/>
                <a:sym typeface="Fredoka One"/>
              </a:defRPr>
            </a:lvl6pPr>
            <a:lvl7pPr marR="0" lvl="6" algn="ctr" rtl="0">
              <a:lnSpc>
                <a:spcPct val="100000"/>
              </a:lnSpc>
              <a:spcBef>
                <a:spcPts val="0"/>
              </a:spcBef>
              <a:spcAft>
                <a:spcPts val="0"/>
              </a:spcAft>
              <a:buClr>
                <a:schemeClr val="dk2"/>
              </a:buClr>
              <a:buSzPts val="3200"/>
              <a:buFont typeface="Fredoka One"/>
              <a:buNone/>
              <a:defRPr sz="3200" b="0" i="0" u="none" strike="noStrike" cap="none">
                <a:solidFill>
                  <a:schemeClr val="dk2"/>
                </a:solidFill>
                <a:latin typeface="Fredoka One"/>
                <a:ea typeface="Fredoka One"/>
                <a:cs typeface="Fredoka One"/>
                <a:sym typeface="Fredoka One"/>
              </a:defRPr>
            </a:lvl7pPr>
            <a:lvl8pPr marR="0" lvl="7" algn="ctr" rtl="0">
              <a:lnSpc>
                <a:spcPct val="100000"/>
              </a:lnSpc>
              <a:spcBef>
                <a:spcPts val="0"/>
              </a:spcBef>
              <a:spcAft>
                <a:spcPts val="0"/>
              </a:spcAft>
              <a:buClr>
                <a:schemeClr val="dk2"/>
              </a:buClr>
              <a:buSzPts val="3200"/>
              <a:buFont typeface="Fredoka One"/>
              <a:buNone/>
              <a:defRPr sz="3200" b="0" i="0" u="none" strike="noStrike" cap="none">
                <a:solidFill>
                  <a:schemeClr val="dk2"/>
                </a:solidFill>
                <a:latin typeface="Fredoka One"/>
                <a:ea typeface="Fredoka One"/>
                <a:cs typeface="Fredoka One"/>
                <a:sym typeface="Fredoka One"/>
              </a:defRPr>
            </a:lvl8pPr>
            <a:lvl9pPr marR="0" lvl="8" algn="ctr" rtl="0">
              <a:lnSpc>
                <a:spcPct val="100000"/>
              </a:lnSpc>
              <a:spcBef>
                <a:spcPts val="0"/>
              </a:spcBef>
              <a:spcAft>
                <a:spcPts val="0"/>
              </a:spcAft>
              <a:buClr>
                <a:schemeClr val="dk2"/>
              </a:buClr>
              <a:buSzPts val="3200"/>
              <a:buFont typeface="Fredoka One"/>
              <a:buNone/>
              <a:defRPr sz="3200" b="0" i="0" u="none" strike="noStrike" cap="none">
                <a:solidFill>
                  <a:schemeClr val="dk2"/>
                </a:solidFill>
                <a:latin typeface="Fredoka One"/>
                <a:ea typeface="Fredoka One"/>
                <a:cs typeface="Fredoka One"/>
                <a:sym typeface="Fredoka One"/>
              </a:defRPr>
            </a:lvl9pPr>
          </a:lstStyle>
          <a:p>
            <a:pPr>
              <a:buClr>
                <a:srgbClr val="5451AD"/>
              </a:buClr>
              <a:defRPr/>
            </a:pPr>
            <a:r>
              <a:rPr lang="en-US" b="1">
                <a:solidFill>
                  <a:srgbClr val="5451AD"/>
                </a:solidFill>
                <a:latin typeface="Times New Roman" panose="02020603050405020304" pitchFamily="18" charset="0"/>
                <a:cs typeface="Times New Roman" panose="02020603050405020304" pitchFamily="18" charset="0"/>
              </a:rPr>
              <a:t>B</a:t>
            </a:r>
          </a:p>
        </p:txBody>
      </p:sp>
      <p:sp>
        <p:nvSpPr>
          <p:cNvPr id="19" name="Google Shape;885;p45">
            <a:extLst>
              <a:ext uri="{FF2B5EF4-FFF2-40B4-BE49-F238E27FC236}">
                <a16:creationId xmlns:a16="http://schemas.microsoft.com/office/drawing/2014/main" id="{B6137EC1-A515-4368-E4F3-E5FB1240A0A1}"/>
              </a:ext>
            </a:extLst>
          </p:cNvPr>
          <p:cNvSpPr txBox="1">
            <a:spLocks/>
          </p:cNvSpPr>
          <p:nvPr/>
        </p:nvSpPr>
        <p:spPr>
          <a:xfrm>
            <a:off x="3236129" y="3752002"/>
            <a:ext cx="705600" cy="527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200"/>
              <a:buFont typeface="Fredoka One"/>
              <a:buNone/>
              <a:defRPr sz="3200" b="0" i="0" u="none" strike="noStrike" cap="none">
                <a:solidFill>
                  <a:schemeClr val="dk2"/>
                </a:solidFill>
                <a:latin typeface="Fredoka One"/>
                <a:ea typeface="Fredoka One"/>
                <a:cs typeface="Fredoka One"/>
                <a:sym typeface="Fredoka One"/>
              </a:defRPr>
            </a:lvl1pPr>
            <a:lvl2pPr marR="0" lvl="1" algn="ctr" rtl="0">
              <a:lnSpc>
                <a:spcPct val="100000"/>
              </a:lnSpc>
              <a:spcBef>
                <a:spcPts val="0"/>
              </a:spcBef>
              <a:spcAft>
                <a:spcPts val="0"/>
              </a:spcAft>
              <a:buClr>
                <a:schemeClr val="dk2"/>
              </a:buClr>
              <a:buSzPts val="3200"/>
              <a:buFont typeface="Fredoka One"/>
              <a:buNone/>
              <a:defRPr sz="3200" b="0" i="0" u="none" strike="noStrike" cap="none">
                <a:solidFill>
                  <a:schemeClr val="dk2"/>
                </a:solidFill>
                <a:latin typeface="Fredoka One"/>
                <a:ea typeface="Fredoka One"/>
                <a:cs typeface="Fredoka One"/>
                <a:sym typeface="Fredoka One"/>
              </a:defRPr>
            </a:lvl2pPr>
            <a:lvl3pPr marR="0" lvl="2" algn="ctr" rtl="0">
              <a:lnSpc>
                <a:spcPct val="100000"/>
              </a:lnSpc>
              <a:spcBef>
                <a:spcPts val="0"/>
              </a:spcBef>
              <a:spcAft>
                <a:spcPts val="0"/>
              </a:spcAft>
              <a:buClr>
                <a:schemeClr val="dk2"/>
              </a:buClr>
              <a:buSzPts val="3200"/>
              <a:buFont typeface="Fredoka One"/>
              <a:buNone/>
              <a:defRPr sz="3200" b="0" i="0" u="none" strike="noStrike" cap="none">
                <a:solidFill>
                  <a:schemeClr val="dk2"/>
                </a:solidFill>
                <a:latin typeface="Fredoka One"/>
                <a:ea typeface="Fredoka One"/>
                <a:cs typeface="Fredoka One"/>
                <a:sym typeface="Fredoka One"/>
              </a:defRPr>
            </a:lvl3pPr>
            <a:lvl4pPr marR="0" lvl="3" algn="ctr" rtl="0">
              <a:lnSpc>
                <a:spcPct val="100000"/>
              </a:lnSpc>
              <a:spcBef>
                <a:spcPts val="0"/>
              </a:spcBef>
              <a:spcAft>
                <a:spcPts val="0"/>
              </a:spcAft>
              <a:buClr>
                <a:schemeClr val="dk2"/>
              </a:buClr>
              <a:buSzPts val="3200"/>
              <a:buFont typeface="Fredoka One"/>
              <a:buNone/>
              <a:defRPr sz="3200" b="0" i="0" u="none" strike="noStrike" cap="none">
                <a:solidFill>
                  <a:schemeClr val="dk2"/>
                </a:solidFill>
                <a:latin typeface="Fredoka One"/>
                <a:ea typeface="Fredoka One"/>
                <a:cs typeface="Fredoka One"/>
                <a:sym typeface="Fredoka One"/>
              </a:defRPr>
            </a:lvl4pPr>
            <a:lvl5pPr marR="0" lvl="4" algn="ctr" rtl="0">
              <a:lnSpc>
                <a:spcPct val="100000"/>
              </a:lnSpc>
              <a:spcBef>
                <a:spcPts val="0"/>
              </a:spcBef>
              <a:spcAft>
                <a:spcPts val="0"/>
              </a:spcAft>
              <a:buClr>
                <a:schemeClr val="dk2"/>
              </a:buClr>
              <a:buSzPts val="3200"/>
              <a:buFont typeface="Fredoka One"/>
              <a:buNone/>
              <a:defRPr sz="3200" b="0" i="0" u="none" strike="noStrike" cap="none">
                <a:solidFill>
                  <a:schemeClr val="dk2"/>
                </a:solidFill>
                <a:latin typeface="Fredoka One"/>
                <a:ea typeface="Fredoka One"/>
                <a:cs typeface="Fredoka One"/>
                <a:sym typeface="Fredoka One"/>
              </a:defRPr>
            </a:lvl5pPr>
            <a:lvl6pPr marR="0" lvl="5" algn="ctr" rtl="0">
              <a:lnSpc>
                <a:spcPct val="100000"/>
              </a:lnSpc>
              <a:spcBef>
                <a:spcPts val="0"/>
              </a:spcBef>
              <a:spcAft>
                <a:spcPts val="0"/>
              </a:spcAft>
              <a:buClr>
                <a:schemeClr val="dk2"/>
              </a:buClr>
              <a:buSzPts val="3200"/>
              <a:buFont typeface="Fredoka One"/>
              <a:buNone/>
              <a:defRPr sz="3200" b="0" i="0" u="none" strike="noStrike" cap="none">
                <a:solidFill>
                  <a:schemeClr val="dk2"/>
                </a:solidFill>
                <a:latin typeface="Fredoka One"/>
                <a:ea typeface="Fredoka One"/>
                <a:cs typeface="Fredoka One"/>
                <a:sym typeface="Fredoka One"/>
              </a:defRPr>
            </a:lvl6pPr>
            <a:lvl7pPr marR="0" lvl="6" algn="ctr" rtl="0">
              <a:lnSpc>
                <a:spcPct val="100000"/>
              </a:lnSpc>
              <a:spcBef>
                <a:spcPts val="0"/>
              </a:spcBef>
              <a:spcAft>
                <a:spcPts val="0"/>
              </a:spcAft>
              <a:buClr>
                <a:schemeClr val="dk2"/>
              </a:buClr>
              <a:buSzPts val="3200"/>
              <a:buFont typeface="Fredoka One"/>
              <a:buNone/>
              <a:defRPr sz="3200" b="0" i="0" u="none" strike="noStrike" cap="none">
                <a:solidFill>
                  <a:schemeClr val="dk2"/>
                </a:solidFill>
                <a:latin typeface="Fredoka One"/>
                <a:ea typeface="Fredoka One"/>
                <a:cs typeface="Fredoka One"/>
                <a:sym typeface="Fredoka One"/>
              </a:defRPr>
            </a:lvl7pPr>
            <a:lvl8pPr marR="0" lvl="7" algn="ctr" rtl="0">
              <a:lnSpc>
                <a:spcPct val="100000"/>
              </a:lnSpc>
              <a:spcBef>
                <a:spcPts val="0"/>
              </a:spcBef>
              <a:spcAft>
                <a:spcPts val="0"/>
              </a:spcAft>
              <a:buClr>
                <a:schemeClr val="dk2"/>
              </a:buClr>
              <a:buSzPts val="3200"/>
              <a:buFont typeface="Fredoka One"/>
              <a:buNone/>
              <a:defRPr sz="3200" b="0" i="0" u="none" strike="noStrike" cap="none">
                <a:solidFill>
                  <a:schemeClr val="dk2"/>
                </a:solidFill>
                <a:latin typeface="Fredoka One"/>
                <a:ea typeface="Fredoka One"/>
                <a:cs typeface="Fredoka One"/>
                <a:sym typeface="Fredoka One"/>
              </a:defRPr>
            </a:lvl8pPr>
            <a:lvl9pPr marR="0" lvl="8" algn="ctr" rtl="0">
              <a:lnSpc>
                <a:spcPct val="100000"/>
              </a:lnSpc>
              <a:spcBef>
                <a:spcPts val="0"/>
              </a:spcBef>
              <a:spcAft>
                <a:spcPts val="0"/>
              </a:spcAft>
              <a:buClr>
                <a:schemeClr val="dk2"/>
              </a:buClr>
              <a:buSzPts val="3200"/>
              <a:buFont typeface="Fredoka One"/>
              <a:buNone/>
              <a:defRPr sz="3200" b="0" i="0" u="none" strike="noStrike" cap="none">
                <a:solidFill>
                  <a:schemeClr val="dk2"/>
                </a:solidFill>
                <a:latin typeface="Fredoka One"/>
                <a:ea typeface="Fredoka One"/>
                <a:cs typeface="Fredoka One"/>
                <a:sym typeface="Fredoka One"/>
              </a:defRPr>
            </a:lvl9pPr>
          </a:lstStyle>
          <a:p>
            <a:pPr>
              <a:buClr>
                <a:srgbClr val="5451AD"/>
              </a:buClr>
              <a:defRPr/>
            </a:pPr>
            <a:r>
              <a:rPr lang="en-US" b="1">
                <a:solidFill>
                  <a:srgbClr val="5451AD"/>
                </a:solidFill>
                <a:latin typeface="Times New Roman" panose="02020603050405020304" pitchFamily="18" charset="0"/>
                <a:cs typeface="Times New Roman" panose="02020603050405020304" pitchFamily="18" charset="0"/>
              </a:rPr>
              <a:t>C</a:t>
            </a:r>
          </a:p>
        </p:txBody>
      </p:sp>
      <p:sp>
        <p:nvSpPr>
          <p:cNvPr id="42" name="TextBox 41">
            <a:extLst>
              <a:ext uri="{FF2B5EF4-FFF2-40B4-BE49-F238E27FC236}">
                <a16:creationId xmlns:a16="http://schemas.microsoft.com/office/drawing/2014/main" id="{2A129EA2-E068-92E8-5812-CD8643CD9B81}"/>
              </a:ext>
            </a:extLst>
          </p:cNvPr>
          <p:cNvSpPr txBox="1"/>
          <p:nvPr/>
        </p:nvSpPr>
        <p:spPr>
          <a:xfrm>
            <a:off x="4046983" y="1206877"/>
            <a:ext cx="4652176" cy="1200329"/>
          </a:xfrm>
          <a:prstGeom prst="rect">
            <a:avLst/>
          </a:prstGeom>
          <a:noFill/>
        </p:spPr>
        <p:txBody>
          <a:bodyPr wrap="square">
            <a:spAutoFit/>
          </a:bodyPr>
          <a:lstStyle/>
          <a:p>
            <a:r>
              <a:rPr lang="en-US" sz="2400">
                <a:solidFill>
                  <a:schemeClr val="tx1"/>
                </a:solidFill>
                <a:latin typeface="Times New Roman" panose="02020603050405020304" pitchFamily="18" charset="0"/>
                <a:cs typeface="Times New Roman" panose="02020603050405020304" pitchFamily="18" charset="0"/>
              </a:rPr>
              <a:t>Hoàng tử bé được miêu tả bằng một bức vẽ minh họa trong tác phẩm: “một cậu bé thật khác thường”</a:t>
            </a:r>
          </a:p>
        </p:txBody>
      </p:sp>
      <p:sp>
        <p:nvSpPr>
          <p:cNvPr id="43" name="TextBox 42">
            <a:extLst>
              <a:ext uri="{FF2B5EF4-FFF2-40B4-BE49-F238E27FC236}">
                <a16:creationId xmlns:a16="http://schemas.microsoft.com/office/drawing/2014/main" id="{D79673C7-8061-7F33-AD9E-07B4BF826A3E}"/>
              </a:ext>
            </a:extLst>
          </p:cNvPr>
          <p:cNvSpPr txBox="1"/>
          <p:nvPr/>
        </p:nvSpPr>
        <p:spPr>
          <a:xfrm>
            <a:off x="4046983" y="2579425"/>
            <a:ext cx="4652176" cy="830997"/>
          </a:xfrm>
          <a:prstGeom prst="rect">
            <a:avLst/>
          </a:prstGeom>
          <a:noFill/>
        </p:spPr>
        <p:txBody>
          <a:bodyPr wrap="square">
            <a:spAutoFit/>
          </a:bodyPr>
          <a:lstStyle/>
          <a:p>
            <a:r>
              <a:rPr lang="en-US" sz="2400">
                <a:solidFill>
                  <a:schemeClr val="tx1"/>
                </a:solidFill>
                <a:latin typeface="Times New Roman" panose="02020603050405020304" pitchFamily="18" charset="0"/>
                <a:cs typeface="Times New Roman" panose="02020603050405020304" pitchFamily="18" charset="0"/>
              </a:rPr>
              <a:t>Theo tác giả, bức vẽ không bằng một nửa sự quyến rũ của người mẫu</a:t>
            </a:r>
          </a:p>
        </p:txBody>
      </p:sp>
      <p:sp>
        <p:nvSpPr>
          <p:cNvPr id="44" name="TextBox 43">
            <a:extLst>
              <a:ext uri="{FF2B5EF4-FFF2-40B4-BE49-F238E27FC236}">
                <a16:creationId xmlns:a16="http://schemas.microsoft.com/office/drawing/2014/main" id="{08C36141-9018-937D-3530-44A99FA16242}"/>
              </a:ext>
            </a:extLst>
          </p:cNvPr>
          <p:cNvSpPr txBox="1"/>
          <p:nvPr/>
        </p:nvSpPr>
        <p:spPr>
          <a:xfrm>
            <a:off x="4094423" y="3702076"/>
            <a:ext cx="4532340" cy="830997"/>
          </a:xfrm>
          <a:prstGeom prst="rect">
            <a:avLst/>
          </a:prstGeom>
          <a:noFill/>
        </p:spPr>
        <p:txBody>
          <a:bodyPr wrap="square">
            <a:spAutoFit/>
          </a:bodyPr>
          <a:lstStyle/>
          <a:p>
            <a:r>
              <a:rPr lang="en-US" sz="2400">
                <a:solidFill>
                  <a:schemeClr val="tx1"/>
                </a:solidFill>
                <a:latin typeface="Times New Roman" panose="02020603050405020304" pitchFamily="18" charset="0"/>
                <a:cs typeface="Times New Roman" panose="02020603050405020304" pitchFamily="18" charset="0"/>
              </a:rPr>
              <a:t>Hoàng tử bé xuất hiện bất ngờ, tự nhiên bằng giọng nói nhỏ nhẹ, kì lạ</a:t>
            </a:r>
          </a:p>
        </p:txBody>
      </p:sp>
      <p:pic>
        <p:nvPicPr>
          <p:cNvPr id="50" name="Picture 49" descr="A picture containing text&#10;&#10;Description automatically generated">
            <a:extLst>
              <a:ext uri="{FF2B5EF4-FFF2-40B4-BE49-F238E27FC236}">
                <a16:creationId xmlns:a16="http://schemas.microsoft.com/office/drawing/2014/main" id="{F7AC55EF-535E-C736-1D31-095FCC8FC00A}"/>
              </a:ext>
            </a:extLst>
          </p:cNvPr>
          <p:cNvPicPr>
            <a:picLocks noChangeAspect="1"/>
          </p:cNvPicPr>
          <p:nvPr/>
        </p:nvPicPr>
        <p:blipFill>
          <a:blip r:embed="rId3"/>
          <a:stretch>
            <a:fillRect/>
          </a:stretch>
        </p:blipFill>
        <p:spPr>
          <a:xfrm>
            <a:off x="-749142" y="769439"/>
            <a:ext cx="3773911" cy="4691362"/>
          </a:xfrm>
          <a:prstGeom prst="rect">
            <a:avLst/>
          </a:prstGeom>
        </p:spPr>
      </p:pic>
    </p:spTree>
    <p:extLst>
      <p:ext uri="{BB962C8B-B14F-4D97-AF65-F5344CB8AC3E}">
        <p14:creationId xmlns:p14="http://schemas.microsoft.com/office/powerpoint/2010/main" val="21967315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anim calcmode="lin" valueType="num">
                                      <p:cBhvr>
                                        <p:cTn id="8" dur="1000" fill="hold"/>
                                        <p:tgtEl>
                                          <p:spTgt spid="50"/>
                                        </p:tgtEl>
                                        <p:attrNameLst>
                                          <p:attrName>ppt_x</p:attrName>
                                        </p:attrNameLst>
                                      </p:cBhvr>
                                      <p:tavLst>
                                        <p:tav tm="0">
                                          <p:val>
                                            <p:strVal val="#ppt_x"/>
                                          </p:val>
                                        </p:tav>
                                        <p:tav tm="100000">
                                          <p:val>
                                            <p:strVal val="#ppt_x"/>
                                          </p:val>
                                        </p:tav>
                                      </p:tavLst>
                                    </p:anim>
                                    <p:anim calcmode="lin" valueType="num">
                                      <p:cBhvr>
                                        <p:cTn id="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barn(inVertical)">
                                      <p:cBhvr>
                                        <p:cTn id="20" dur="500"/>
                                        <p:tgtEl>
                                          <p:spTgt spid="4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barn(inVertical)">
                                      <p:cBhvr>
                                        <p:cTn id="28" dur="500"/>
                                        <p:tgtEl>
                                          <p:spTgt spid="18"/>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inVertical)">
                                      <p:cBhvr>
                                        <p:cTn id="31" dur="500"/>
                                        <p:tgtEl>
                                          <p:spTgt spid="43"/>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arn(inVertical)">
                                      <p:cBhvr>
                                        <p:cTn id="36" dur="500"/>
                                        <p:tgtEl>
                                          <p:spTgt spid="12"/>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barn(inVertical)">
                                      <p:cBhvr>
                                        <p:cTn id="39" dur="500"/>
                                        <p:tgtEl>
                                          <p:spTgt spid="19"/>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barn(inVertical)">
                                      <p:cBhvr>
                                        <p:cTn id="4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42" grpId="0"/>
      <p:bldP spid="43" grpId="0"/>
      <p:bldP spid="4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78"/>
        <p:cNvGrpSpPr/>
        <p:nvPr/>
      </p:nvGrpSpPr>
      <p:grpSpPr>
        <a:xfrm>
          <a:off x="0" y="0"/>
          <a:ext cx="0" cy="0"/>
          <a:chOff x="0" y="0"/>
          <a:chExt cx="0" cy="0"/>
        </a:xfrm>
      </p:grpSpPr>
      <p:sp>
        <p:nvSpPr>
          <p:cNvPr id="1079" name="Google Shape;1079;p46"/>
          <p:cNvSpPr/>
          <p:nvPr/>
        </p:nvSpPr>
        <p:spPr>
          <a:xfrm>
            <a:off x="381535" y="966081"/>
            <a:ext cx="8380930" cy="3911521"/>
          </a:xfrm>
          <a:prstGeom prst="roundRect">
            <a:avLst>
              <a:gd name="adj" fmla="val 7458"/>
            </a:avLst>
          </a:prstGeom>
          <a:solidFill>
            <a:srgbClr val="6C66C9">
              <a:alpha val="3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46"/>
          <p:cNvSpPr txBox="1">
            <a:spLocks noGrp="1"/>
          </p:cNvSpPr>
          <p:nvPr>
            <p:ph type="title"/>
          </p:nvPr>
        </p:nvSpPr>
        <p:spPr>
          <a:xfrm>
            <a:off x="834660" y="284993"/>
            <a:ext cx="7573663"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b="1">
                <a:solidFill>
                  <a:schemeClr val="accent1">
                    <a:lumMod val="75000"/>
                  </a:schemeClr>
                </a:solidFill>
                <a:latin typeface="Times New Roman" panose="02020603050405020304" pitchFamily="18" charset="0"/>
                <a:cs typeface="Times New Roman" panose="02020603050405020304" pitchFamily="18" charset="0"/>
              </a:rPr>
              <a:t>3.2. Phân tích bài viết tham khảo</a:t>
            </a:r>
            <a:endParaRPr sz="3200" b="1">
              <a:solidFill>
                <a:schemeClr val="accent1">
                  <a:lumMod val="75000"/>
                </a:schemeClr>
              </a:solidFill>
              <a:latin typeface="Times New Roman" panose="02020603050405020304" pitchFamily="18" charset="0"/>
              <a:cs typeface="Times New Roman" panose="02020603050405020304" pitchFamily="18" charset="0"/>
            </a:endParaRPr>
          </a:p>
        </p:txBody>
      </p:sp>
      <p:grpSp>
        <p:nvGrpSpPr>
          <p:cNvPr id="1083" name="Google Shape;1083;p46"/>
          <p:cNvGrpSpPr/>
          <p:nvPr/>
        </p:nvGrpSpPr>
        <p:grpSpPr>
          <a:xfrm>
            <a:off x="0" y="4013034"/>
            <a:ext cx="1033579" cy="1168669"/>
            <a:chOff x="7945333" y="2627022"/>
            <a:chExt cx="969223" cy="1095901"/>
          </a:xfrm>
        </p:grpSpPr>
        <p:sp>
          <p:nvSpPr>
            <p:cNvPr id="1084" name="Google Shape;1084;p46"/>
            <p:cNvSpPr/>
            <p:nvPr/>
          </p:nvSpPr>
          <p:spPr>
            <a:xfrm rot="261644">
              <a:off x="7981321" y="2706981"/>
              <a:ext cx="817032" cy="977724"/>
            </a:xfrm>
            <a:custGeom>
              <a:avLst/>
              <a:gdLst/>
              <a:ahLst/>
              <a:cxnLst/>
              <a:rect l="l" t="t" r="r" b="b"/>
              <a:pathLst>
                <a:path w="20170" h="24137" extrusionOk="0">
                  <a:moveTo>
                    <a:pt x="6706" y="1"/>
                  </a:moveTo>
                  <a:lnTo>
                    <a:pt x="0" y="19507"/>
                  </a:lnTo>
                  <a:lnTo>
                    <a:pt x="13464" y="24136"/>
                  </a:lnTo>
                  <a:lnTo>
                    <a:pt x="20169" y="4630"/>
                  </a:lnTo>
                  <a:lnTo>
                    <a:pt x="67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5" name="Google Shape;1085;p46"/>
            <p:cNvGrpSpPr/>
            <p:nvPr/>
          </p:nvGrpSpPr>
          <p:grpSpPr>
            <a:xfrm>
              <a:off x="8474448" y="3559211"/>
              <a:ext cx="101364" cy="140764"/>
              <a:chOff x="8474448" y="3559211"/>
              <a:chExt cx="101364" cy="140764"/>
            </a:xfrm>
          </p:grpSpPr>
          <p:sp>
            <p:nvSpPr>
              <p:cNvPr id="1086" name="Google Shape;1086;p46"/>
              <p:cNvSpPr/>
              <p:nvPr/>
            </p:nvSpPr>
            <p:spPr>
              <a:xfrm rot="261644">
                <a:off x="8479418" y="3562492"/>
                <a:ext cx="91425" cy="134201"/>
              </a:xfrm>
              <a:custGeom>
                <a:avLst/>
                <a:gdLst/>
                <a:ahLst/>
                <a:cxnLst/>
                <a:rect l="l" t="t" r="r" b="b"/>
                <a:pathLst>
                  <a:path w="2257" h="3313" extrusionOk="0">
                    <a:moveTo>
                      <a:pt x="225" y="0"/>
                    </a:moveTo>
                    <a:cubicBezTo>
                      <a:pt x="225" y="0"/>
                      <a:pt x="1" y="2457"/>
                      <a:pt x="366" y="3303"/>
                    </a:cubicBezTo>
                    <a:cubicBezTo>
                      <a:pt x="435" y="3309"/>
                      <a:pt x="502" y="3312"/>
                      <a:pt x="567" y="3312"/>
                    </a:cubicBezTo>
                    <a:cubicBezTo>
                      <a:pt x="1983" y="3312"/>
                      <a:pt x="2256" y="1911"/>
                      <a:pt x="2256" y="1911"/>
                    </a:cubicBezTo>
                    <a:lnTo>
                      <a:pt x="22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46"/>
              <p:cNvSpPr/>
              <p:nvPr/>
            </p:nvSpPr>
            <p:spPr>
              <a:xfrm rot="261644">
                <a:off x="8479418" y="3562492"/>
                <a:ext cx="91425" cy="134201"/>
              </a:xfrm>
              <a:custGeom>
                <a:avLst/>
                <a:gdLst/>
                <a:ahLst/>
                <a:cxnLst/>
                <a:rect l="l" t="t" r="r" b="b"/>
                <a:pathLst>
                  <a:path w="2257" h="3313" extrusionOk="0">
                    <a:moveTo>
                      <a:pt x="225" y="0"/>
                    </a:moveTo>
                    <a:cubicBezTo>
                      <a:pt x="225" y="0"/>
                      <a:pt x="1" y="2457"/>
                      <a:pt x="366" y="3303"/>
                    </a:cubicBezTo>
                    <a:cubicBezTo>
                      <a:pt x="435" y="3309"/>
                      <a:pt x="502" y="3312"/>
                      <a:pt x="567" y="3312"/>
                    </a:cubicBezTo>
                    <a:cubicBezTo>
                      <a:pt x="1983" y="3312"/>
                      <a:pt x="2256" y="1911"/>
                      <a:pt x="2256" y="1911"/>
                    </a:cubicBezTo>
                    <a:lnTo>
                      <a:pt x="2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8" name="Google Shape;1088;p46"/>
            <p:cNvSpPr/>
            <p:nvPr/>
          </p:nvSpPr>
          <p:spPr>
            <a:xfrm rot="261644">
              <a:off x="7997479" y="2667067"/>
              <a:ext cx="817113" cy="1008833"/>
            </a:xfrm>
            <a:custGeom>
              <a:avLst/>
              <a:gdLst/>
              <a:ahLst/>
              <a:cxnLst/>
              <a:rect l="l" t="t" r="r" b="b"/>
              <a:pathLst>
                <a:path w="20172" h="24905" extrusionOk="0">
                  <a:moveTo>
                    <a:pt x="8294" y="0"/>
                  </a:moveTo>
                  <a:cubicBezTo>
                    <a:pt x="8294" y="0"/>
                    <a:pt x="7852" y="734"/>
                    <a:pt x="7390" y="1016"/>
                  </a:cubicBezTo>
                  <a:cubicBezTo>
                    <a:pt x="7198" y="1133"/>
                    <a:pt x="7029" y="1167"/>
                    <a:pt x="6896" y="1167"/>
                  </a:cubicBezTo>
                  <a:cubicBezTo>
                    <a:pt x="6708" y="1167"/>
                    <a:pt x="6593" y="1098"/>
                    <a:pt x="6593" y="1098"/>
                  </a:cubicBezTo>
                  <a:lnTo>
                    <a:pt x="1" y="20277"/>
                  </a:lnTo>
                  <a:lnTo>
                    <a:pt x="13464" y="24905"/>
                  </a:lnTo>
                  <a:lnTo>
                    <a:pt x="14229" y="22683"/>
                  </a:lnTo>
                  <a:lnTo>
                    <a:pt x="14496" y="21906"/>
                  </a:lnTo>
                  <a:lnTo>
                    <a:pt x="20171" y="5400"/>
                  </a:lnTo>
                  <a:lnTo>
                    <a:pt x="82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46"/>
            <p:cNvSpPr/>
            <p:nvPr/>
          </p:nvSpPr>
          <p:spPr>
            <a:xfrm rot="261644">
              <a:off x="8488940" y="3562192"/>
              <a:ext cx="67040" cy="123871"/>
            </a:xfrm>
            <a:custGeom>
              <a:avLst/>
              <a:gdLst/>
              <a:ahLst/>
              <a:cxnLst/>
              <a:rect l="l" t="t" r="r" b="b"/>
              <a:pathLst>
                <a:path w="1655" h="3058" extrusionOk="0">
                  <a:moveTo>
                    <a:pt x="9" y="1"/>
                  </a:moveTo>
                  <a:cubicBezTo>
                    <a:pt x="3" y="1"/>
                    <a:pt x="0" y="1"/>
                    <a:pt x="0" y="1"/>
                  </a:cubicBezTo>
                  <a:lnTo>
                    <a:pt x="490" y="3058"/>
                  </a:lnTo>
                  <a:cubicBezTo>
                    <a:pt x="490" y="3058"/>
                    <a:pt x="1565" y="2799"/>
                    <a:pt x="1655" y="1373"/>
                  </a:cubicBezTo>
                  <a:cubicBezTo>
                    <a:pt x="1515" y="1164"/>
                    <a:pt x="1381" y="986"/>
                    <a:pt x="1255" y="836"/>
                  </a:cubicBezTo>
                  <a:cubicBezTo>
                    <a:pt x="572" y="31"/>
                    <a:pt x="79" y="1"/>
                    <a:pt x="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46"/>
            <p:cNvSpPr/>
            <p:nvPr/>
          </p:nvSpPr>
          <p:spPr>
            <a:xfrm rot="261644">
              <a:off x="7968476" y="3428835"/>
              <a:ext cx="592581" cy="237413"/>
            </a:xfrm>
            <a:custGeom>
              <a:avLst/>
              <a:gdLst/>
              <a:ahLst/>
              <a:cxnLst/>
              <a:rect l="l" t="t" r="r" b="b"/>
              <a:pathLst>
                <a:path w="14629" h="5861" extrusionOk="0">
                  <a:moveTo>
                    <a:pt x="2062" y="0"/>
                  </a:moveTo>
                  <a:cubicBezTo>
                    <a:pt x="2062" y="0"/>
                    <a:pt x="1501" y="1202"/>
                    <a:pt x="1" y="1233"/>
                  </a:cubicBezTo>
                  <a:lnTo>
                    <a:pt x="13464" y="5861"/>
                  </a:lnTo>
                  <a:cubicBezTo>
                    <a:pt x="13464" y="5861"/>
                    <a:pt x="14539" y="5602"/>
                    <a:pt x="14629" y="4176"/>
                  </a:cubicBezTo>
                  <a:cubicBezTo>
                    <a:pt x="14489" y="3967"/>
                    <a:pt x="14355" y="3789"/>
                    <a:pt x="14229" y="3639"/>
                  </a:cubicBezTo>
                  <a:lnTo>
                    <a:pt x="14496" y="2862"/>
                  </a:lnTo>
                  <a:lnTo>
                    <a:pt x="2062" y="0"/>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46"/>
            <p:cNvSpPr/>
            <p:nvPr/>
          </p:nvSpPr>
          <p:spPr>
            <a:xfrm rot="261644">
              <a:off x="8407748" y="3615529"/>
              <a:ext cx="106494" cy="103496"/>
            </a:xfrm>
            <a:custGeom>
              <a:avLst/>
              <a:gdLst/>
              <a:ahLst/>
              <a:cxnLst/>
              <a:rect l="l" t="t" r="r" b="b"/>
              <a:pathLst>
                <a:path w="2629" h="2555" extrusionOk="0">
                  <a:moveTo>
                    <a:pt x="708" y="0"/>
                  </a:moveTo>
                  <a:lnTo>
                    <a:pt x="1" y="1908"/>
                  </a:lnTo>
                  <a:lnTo>
                    <a:pt x="1128" y="1767"/>
                  </a:lnTo>
                  <a:lnTo>
                    <a:pt x="1922" y="2555"/>
                  </a:lnTo>
                  <a:lnTo>
                    <a:pt x="2629" y="647"/>
                  </a:lnTo>
                  <a:lnTo>
                    <a:pt x="7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46"/>
            <p:cNvSpPr/>
            <p:nvPr/>
          </p:nvSpPr>
          <p:spPr>
            <a:xfrm rot="261644">
              <a:off x="8062062" y="2656649"/>
              <a:ext cx="816505" cy="977724"/>
            </a:xfrm>
            <a:custGeom>
              <a:avLst/>
              <a:gdLst/>
              <a:ahLst/>
              <a:cxnLst/>
              <a:rect l="l" t="t" r="r" b="b"/>
              <a:pathLst>
                <a:path w="20157" h="24137" extrusionOk="0">
                  <a:moveTo>
                    <a:pt x="6706" y="1"/>
                  </a:moveTo>
                  <a:lnTo>
                    <a:pt x="1" y="19506"/>
                  </a:lnTo>
                  <a:lnTo>
                    <a:pt x="13464" y="24136"/>
                  </a:lnTo>
                  <a:lnTo>
                    <a:pt x="20141" y="4712"/>
                  </a:lnTo>
                  <a:cubicBezTo>
                    <a:pt x="20156" y="4668"/>
                    <a:pt x="20132" y="4617"/>
                    <a:pt x="20087" y="4602"/>
                  </a:cubicBezTo>
                  <a:lnTo>
                    <a:pt x="67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46"/>
            <p:cNvSpPr/>
            <p:nvPr/>
          </p:nvSpPr>
          <p:spPr>
            <a:xfrm rot="261644">
              <a:off x="8160213" y="3079827"/>
              <a:ext cx="271844" cy="324747"/>
            </a:xfrm>
            <a:custGeom>
              <a:avLst/>
              <a:gdLst/>
              <a:ahLst/>
              <a:cxnLst/>
              <a:rect l="l" t="t" r="r" b="b"/>
              <a:pathLst>
                <a:path w="6711" h="8017" extrusionOk="0">
                  <a:moveTo>
                    <a:pt x="2277" y="0"/>
                  </a:moveTo>
                  <a:cubicBezTo>
                    <a:pt x="2244" y="0"/>
                    <a:pt x="2213" y="21"/>
                    <a:pt x="2202" y="54"/>
                  </a:cubicBezTo>
                  <a:lnTo>
                    <a:pt x="15" y="6416"/>
                  </a:lnTo>
                  <a:cubicBezTo>
                    <a:pt x="0" y="6458"/>
                    <a:pt x="22" y="6503"/>
                    <a:pt x="63" y="6518"/>
                  </a:cubicBezTo>
                  <a:lnTo>
                    <a:pt x="4409" y="8012"/>
                  </a:lnTo>
                  <a:cubicBezTo>
                    <a:pt x="4417" y="8015"/>
                    <a:pt x="4425" y="8016"/>
                    <a:pt x="4434" y="8016"/>
                  </a:cubicBezTo>
                  <a:cubicBezTo>
                    <a:pt x="4467" y="8016"/>
                    <a:pt x="4497" y="7996"/>
                    <a:pt x="4509" y="7963"/>
                  </a:cubicBezTo>
                  <a:lnTo>
                    <a:pt x="6696" y="1600"/>
                  </a:lnTo>
                  <a:cubicBezTo>
                    <a:pt x="6711" y="1559"/>
                    <a:pt x="6689" y="1513"/>
                    <a:pt x="6648" y="1499"/>
                  </a:cubicBezTo>
                  <a:lnTo>
                    <a:pt x="2302" y="5"/>
                  </a:lnTo>
                  <a:cubicBezTo>
                    <a:pt x="2294" y="2"/>
                    <a:pt x="2285" y="0"/>
                    <a:pt x="2277" y="0"/>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46"/>
            <p:cNvSpPr/>
            <p:nvPr/>
          </p:nvSpPr>
          <p:spPr>
            <a:xfrm rot="261644">
              <a:off x="8434730" y="2796376"/>
              <a:ext cx="318185" cy="126950"/>
            </a:xfrm>
            <a:custGeom>
              <a:avLst/>
              <a:gdLst/>
              <a:ahLst/>
              <a:cxnLst/>
              <a:rect l="l" t="t" r="r" b="b"/>
              <a:pathLst>
                <a:path w="7855" h="3134" extrusionOk="0">
                  <a:moveTo>
                    <a:pt x="398" y="0"/>
                  </a:moveTo>
                  <a:cubicBezTo>
                    <a:pt x="251" y="0"/>
                    <a:pt x="114" y="92"/>
                    <a:pt x="64" y="238"/>
                  </a:cubicBezTo>
                  <a:cubicBezTo>
                    <a:pt x="1" y="423"/>
                    <a:pt x="98" y="624"/>
                    <a:pt x="282" y="686"/>
                  </a:cubicBezTo>
                  <a:lnTo>
                    <a:pt x="7343" y="3114"/>
                  </a:lnTo>
                  <a:cubicBezTo>
                    <a:pt x="7382" y="3127"/>
                    <a:pt x="7421" y="3133"/>
                    <a:pt x="7459" y="3133"/>
                  </a:cubicBezTo>
                  <a:cubicBezTo>
                    <a:pt x="7605" y="3133"/>
                    <a:pt x="7741" y="3041"/>
                    <a:pt x="7791" y="2895"/>
                  </a:cubicBezTo>
                  <a:cubicBezTo>
                    <a:pt x="7855" y="2710"/>
                    <a:pt x="7757" y="2511"/>
                    <a:pt x="7573" y="2447"/>
                  </a:cubicBezTo>
                  <a:lnTo>
                    <a:pt x="512" y="19"/>
                  </a:lnTo>
                  <a:cubicBezTo>
                    <a:pt x="474" y="6"/>
                    <a:pt x="436" y="0"/>
                    <a:pt x="398" y="0"/>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46"/>
            <p:cNvSpPr/>
            <p:nvPr/>
          </p:nvSpPr>
          <p:spPr>
            <a:xfrm rot="261644">
              <a:off x="8120709" y="3368396"/>
              <a:ext cx="318185" cy="126990"/>
            </a:xfrm>
            <a:custGeom>
              <a:avLst/>
              <a:gdLst/>
              <a:ahLst/>
              <a:cxnLst/>
              <a:rect l="l" t="t" r="r" b="b"/>
              <a:pathLst>
                <a:path w="7855" h="3135" extrusionOk="0">
                  <a:moveTo>
                    <a:pt x="398" y="1"/>
                  </a:moveTo>
                  <a:cubicBezTo>
                    <a:pt x="251" y="1"/>
                    <a:pt x="114" y="93"/>
                    <a:pt x="64" y="238"/>
                  </a:cubicBezTo>
                  <a:cubicBezTo>
                    <a:pt x="1" y="423"/>
                    <a:pt x="97" y="624"/>
                    <a:pt x="282" y="687"/>
                  </a:cubicBezTo>
                  <a:lnTo>
                    <a:pt x="7343" y="3115"/>
                  </a:lnTo>
                  <a:cubicBezTo>
                    <a:pt x="7381" y="3128"/>
                    <a:pt x="7420" y="3134"/>
                    <a:pt x="7457" y="3134"/>
                  </a:cubicBezTo>
                  <a:cubicBezTo>
                    <a:pt x="7604" y="3134"/>
                    <a:pt x="7741" y="3042"/>
                    <a:pt x="7791" y="2896"/>
                  </a:cubicBezTo>
                  <a:cubicBezTo>
                    <a:pt x="7854" y="2712"/>
                    <a:pt x="7757" y="2511"/>
                    <a:pt x="7573" y="2448"/>
                  </a:cubicBezTo>
                  <a:lnTo>
                    <a:pt x="513" y="20"/>
                  </a:lnTo>
                  <a:cubicBezTo>
                    <a:pt x="474" y="7"/>
                    <a:pt x="436" y="1"/>
                    <a:pt x="398" y="1"/>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46"/>
            <p:cNvSpPr/>
            <p:nvPr/>
          </p:nvSpPr>
          <p:spPr>
            <a:xfrm rot="261644">
              <a:off x="8568932" y="2915133"/>
              <a:ext cx="156561" cy="72467"/>
            </a:xfrm>
            <a:custGeom>
              <a:avLst/>
              <a:gdLst/>
              <a:ahLst/>
              <a:cxnLst/>
              <a:rect l="l" t="t" r="r" b="b"/>
              <a:pathLst>
                <a:path w="3865" h="1789" extrusionOk="0">
                  <a:moveTo>
                    <a:pt x="398" y="1"/>
                  </a:moveTo>
                  <a:cubicBezTo>
                    <a:pt x="251" y="1"/>
                    <a:pt x="115" y="93"/>
                    <a:pt x="64" y="239"/>
                  </a:cubicBezTo>
                  <a:cubicBezTo>
                    <a:pt x="1" y="423"/>
                    <a:pt x="99" y="624"/>
                    <a:pt x="283" y="687"/>
                  </a:cubicBezTo>
                  <a:lnTo>
                    <a:pt x="3352" y="1770"/>
                  </a:lnTo>
                  <a:cubicBezTo>
                    <a:pt x="3390" y="1782"/>
                    <a:pt x="3429" y="1789"/>
                    <a:pt x="3467" y="1789"/>
                  </a:cubicBezTo>
                  <a:cubicBezTo>
                    <a:pt x="3614" y="1789"/>
                    <a:pt x="3751" y="1697"/>
                    <a:pt x="3801" y="1550"/>
                  </a:cubicBezTo>
                  <a:cubicBezTo>
                    <a:pt x="3864" y="1366"/>
                    <a:pt x="3766" y="1166"/>
                    <a:pt x="3583" y="1102"/>
                  </a:cubicBezTo>
                  <a:lnTo>
                    <a:pt x="512" y="20"/>
                  </a:lnTo>
                  <a:cubicBezTo>
                    <a:pt x="474" y="7"/>
                    <a:pt x="436" y="1"/>
                    <a:pt x="398" y="1"/>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7" name="Google Shape;1097;p46"/>
          <p:cNvGrpSpPr/>
          <p:nvPr/>
        </p:nvGrpSpPr>
        <p:grpSpPr>
          <a:xfrm>
            <a:off x="8000483" y="3817312"/>
            <a:ext cx="1139670" cy="1168677"/>
            <a:chOff x="332686" y="2776290"/>
            <a:chExt cx="1035123" cy="1061565"/>
          </a:xfrm>
        </p:grpSpPr>
        <p:sp>
          <p:nvSpPr>
            <p:cNvPr id="1098" name="Google Shape;1098;p46"/>
            <p:cNvSpPr/>
            <p:nvPr/>
          </p:nvSpPr>
          <p:spPr>
            <a:xfrm>
              <a:off x="332686" y="2776290"/>
              <a:ext cx="540229" cy="440267"/>
            </a:xfrm>
            <a:custGeom>
              <a:avLst/>
              <a:gdLst/>
              <a:ahLst/>
              <a:cxnLst/>
              <a:rect l="l" t="t" r="r" b="b"/>
              <a:pathLst>
                <a:path w="13954" h="11372" extrusionOk="0">
                  <a:moveTo>
                    <a:pt x="10439" y="1"/>
                  </a:moveTo>
                  <a:lnTo>
                    <a:pt x="1" y="11371"/>
                  </a:lnTo>
                  <a:lnTo>
                    <a:pt x="13954" y="4254"/>
                  </a:lnTo>
                  <a:lnTo>
                    <a:pt x="1043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46"/>
            <p:cNvSpPr/>
            <p:nvPr/>
          </p:nvSpPr>
          <p:spPr>
            <a:xfrm>
              <a:off x="364820" y="2787440"/>
              <a:ext cx="485835" cy="420832"/>
            </a:xfrm>
            <a:custGeom>
              <a:avLst/>
              <a:gdLst/>
              <a:ahLst/>
              <a:cxnLst/>
              <a:rect l="l" t="t" r="r" b="b"/>
              <a:pathLst>
                <a:path w="12549" h="10870" extrusionOk="0">
                  <a:moveTo>
                    <a:pt x="10202" y="0"/>
                  </a:moveTo>
                  <a:lnTo>
                    <a:pt x="372" y="9876"/>
                  </a:lnTo>
                  <a:cubicBezTo>
                    <a:pt x="1" y="10250"/>
                    <a:pt x="279" y="10869"/>
                    <a:pt x="781" y="10869"/>
                  </a:cubicBezTo>
                  <a:cubicBezTo>
                    <a:pt x="807" y="10869"/>
                    <a:pt x="834" y="10867"/>
                    <a:pt x="861" y="10864"/>
                  </a:cubicBezTo>
                  <a:lnTo>
                    <a:pt x="10607" y="9592"/>
                  </a:lnTo>
                  <a:lnTo>
                    <a:pt x="12549" y="292"/>
                  </a:lnTo>
                  <a:lnTo>
                    <a:pt x="102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0" name="Google Shape;1100;p46"/>
            <p:cNvGrpSpPr/>
            <p:nvPr/>
          </p:nvGrpSpPr>
          <p:grpSpPr>
            <a:xfrm>
              <a:off x="332764" y="2836144"/>
              <a:ext cx="973721" cy="1001712"/>
              <a:chOff x="332764" y="2836144"/>
              <a:chExt cx="973721" cy="1001712"/>
            </a:xfrm>
          </p:grpSpPr>
          <p:sp>
            <p:nvSpPr>
              <p:cNvPr id="1101" name="Google Shape;1101;p46"/>
              <p:cNvSpPr/>
              <p:nvPr/>
            </p:nvSpPr>
            <p:spPr>
              <a:xfrm>
                <a:off x="332764" y="2836144"/>
                <a:ext cx="973721" cy="1001712"/>
              </a:xfrm>
              <a:custGeom>
                <a:avLst/>
                <a:gdLst/>
                <a:ahLst/>
                <a:cxnLst/>
                <a:rect l="l" t="t" r="r" b="b"/>
                <a:pathLst>
                  <a:path w="25151" h="25874" extrusionOk="0">
                    <a:moveTo>
                      <a:pt x="11885" y="1"/>
                    </a:moveTo>
                    <a:lnTo>
                      <a:pt x="1" y="9824"/>
                    </a:lnTo>
                    <a:lnTo>
                      <a:pt x="13266" y="25873"/>
                    </a:lnTo>
                    <a:lnTo>
                      <a:pt x="25151" y="16050"/>
                    </a:lnTo>
                    <a:lnTo>
                      <a:pt x="1188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46"/>
              <p:cNvSpPr/>
              <p:nvPr/>
            </p:nvSpPr>
            <p:spPr>
              <a:xfrm>
                <a:off x="332764" y="2836144"/>
                <a:ext cx="973721" cy="1001712"/>
              </a:xfrm>
              <a:custGeom>
                <a:avLst/>
                <a:gdLst/>
                <a:ahLst/>
                <a:cxnLst/>
                <a:rect l="l" t="t" r="r" b="b"/>
                <a:pathLst>
                  <a:path w="25151" h="25874" extrusionOk="0">
                    <a:moveTo>
                      <a:pt x="11885" y="1"/>
                    </a:moveTo>
                    <a:lnTo>
                      <a:pt x="1" y="9824"/>
                    </a:lnTo>
                    <a:lnTo>
                      <a:pt x="13266" y="25873"/>
                    </a:lnTo>
                    <a:lnTo>
                      <a:pt x="25151" y="16050"/>
                    </a:lnTo>
                    <a:lnTo>
                      <a:pt x="11885" y="1"/>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3" name="Google Shape;1103;p46"/>
            <p:cNvSpPr/>
            <p:nvPr/>
          </p:nvSpPr>
          <p:spPr>
            <a:xfrm>
              <a:off x="394088" y="2785427"/>
              <a:ext cx="973721" cy="1001712"/>
            </a:xfrm>
            <a:custGeom>
              <a:avLst/>
              <a:gdLst/>
              <a:ahLst/>
              <a:cxnLst/>
              <a:rect l="l" t="t" r="r" b="b"/>
              <a:pathLst>
                <a:path w="25151" h="25874" extrusionOk="0">
                  <a:moveTo>
                    <a:pt x="11886" y="0"/>
                  </a:moveTo>
                  <a:lnTo>
                    <a:pt x="1" y="9823"/>
                  </a:lnTo>
                  <a:lnTo>
                    <a:pt x="13266" y="25873"/>
                  </a:lnTo>
                  <a:lnTo>
                    <a:pt x="25151" y="16050"/>
                  </a:lnTo>
                  <a:lnTo>
                    <a:pt x="1188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46"/>
            <p:cNvSpPr/>
            <p:nvPr/>
          </p:nvSpPr>
          <p:spPr>
            <a:xfrm>
              <a:off x="774115" y="3699643"/>
              <a:ext cx="75223" cy="67480"/>
            </a:xfrm>
            <a:custGeom>
              <a:avLst/>
              <a:gdLst/>
              <a:ahLst/>
              <a:cxnLst/>
              <a:rect l="l" t="t" r="r" b="b"/>
              <a:pathLst>
                <a:path w="1943" h="1743" extrusionOk="0">
                  <a:moveTo>
                    <a:pt x="1586" y="0"/>
                  </a:moveTo>
                  <a:lnTo>
                    <a:pt x="0" y="1311"/>
                  </a:lnTo>
                  <a:lnTo>
                    <a:pt x="357" y="1742"/>
                  </a:lnTo>
                  <a:lnTo>
                    <a:pt x="1942" y="432"/>
                  </a:lnTo>
                  <a:lnTo>
                    <a:pt x="158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6"/>
            <p:cNvSpPr/>
            <p:nvPr/>
          </p:nvSpPr>
          <p:spPr>
            <a:xfrm>
              <a:off x="597303" y="3485704"/>
              <a:ext cx="200892" cy="219553"/>
            </a:xfrm>
            <a:custGeom>
              <a:avLst/>
              <a:gdLst/>
              <a:ahLst/>
              <a:cxnLst/>
              <a:rect l="l" t="t" r="r" b="b"/>
              <a:pathLst>
                <a:path w="5189" h="5671" extrusionOk="0">
                  <a:moveTo>
                    <a:pt x="1586" y="1"/>
                  </a:moveTo>
                  <a:lnTo>
                    <a:pt x="0" y="1311"/>
                  </a:lnTo>
                  <a:lnTo>
                    <a:pt x="3603" y="5670"/>
                  </a:lnTo>
                  <a:lnTo>
                    <a:pt x="5189" y="4360"/>
                  </a:lnTo>
                  <a:lnTo>
                    <a:pt x="15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46"/>
            <p:cNvSpPr/>
            <p:nvPr/>
          </p:nvSpPr>
          <p:spPr>
            <a:xfrm>
              <a:off x="546277" y="2936687"/>
              <a:ext cx="549947" cy="548166"/>
            </a:xfrm>
            <a:custGeom>
              <a:avLst/>
              <a:gdLst/>
              <a:ahLst/>
              <a:cxnLst/>
              <a:rect l="l" t="t" r="r" b="b"/>
              <a:pathLst>
                <a:path w="14205" h="14159" extrusionOk="0">
                  <a:moveTo>
                    <a:pt x="7853" y="1"/>
                  </a:moveTo>
                  <a:cubicBezTo>
                    <a:pt x="7841" y="1"/>
                    <a:pt x="7828" y="5"/>
                    <a:pt x="7818" y="14"/>
                  </a:cubicBezTo>
                  <a:lnTo>
                    <a:pt x="28" y="6452"/>
                  </a:lnTo>
                  <a:cubicBezTo>
                    <a:pt x="3" y="6471"/>
                    <a:pt x="1" y="6507"/>
                    <a:pt x="21" y="6530"/>
                  </a:cubicBezTo>
                  <a:lnTo>
                    <a:pt x="6308" y="14137"/>
                  </a:lnTo>
                  <a:cubicBezTo>
                    <a:pt x="6319" y="14151"/>
                    <a:pt x="6335" y="14159"/>
                    <a:pt x="6351" y="14159"/>
                  </a:cubicBezTo>
                  <a:cubicBezTo>
                    <a:pt x="6364" y="14159"/>
                    <a:pt x="6376" y="14154"/>
                    <a:pt x="6387" y="14146"/>
                  </a:cubicBezTo>
                  <a:lnTo>
                    <a:pt x="14176" y="7708"/>
                  </a:lnTo>
                  <a:cubicBezTo>
                    <a:pt x="14201" y="7688"/>
                    <a:pt x="14204" y="7653"/>
                    <a:pt x="14184" y="7630"/>
                  </a:cubicBezTo>
                  <a:lnTo>
                    <a:pt x="7897" y="21"/>
                  </a:lnTo>
                  <a:cubicBezTo>
                    <a:pt x="7886" y="8"/>
                    <a:pt x="7870" y="1"/>
                    <a:pt x="78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46"/>
            <p:cNvSpPr/>
            <p:nvPr/>
          </p:nvSpPr>
          <p:spPr>
            <a:xfrm>
              <a:off x="607602" y="2997856"/>
              <a:ext cx="427259" cy="425826"/>
            </a:xfrm>
            <a:custGeom>
              <a:avLst/>
              <a:gdLst/>
              <a:ahLst/>
              <a:cxnLst/>
              <a:rect l="l" t="t" r="r" b="b"/>
              <a:pathLst>
                <a:path w="11036" h="10999" extrusionOk="0">
                  <a:moveTo>
                    <a:pt x="6099" y="0"/>
                  </a:moveTo>
                  <a:cubicBezTo>
                    <a:pt x="6087" y="0"/>
                    <a:pt x="6074" y="4"/>
                    <a:pt x="6065" y="13"/>
                  </a:cubicBezTo>
                  <a:lnTo>
                    <a:pt x="27" y="5003"/>
                  </a:lnTo>
                  <a:cubicBezTo>
                    <a:pt x="3" y="5023"/>
                    <a:pt x="0" y="5059"/>
                    <a:pt x="20" y="5081"/>
                  </a:cubicBezTo>
                  <a:lnTo>
                    <a:pt x="4893" y="10978"/>
                  </a:lnTo>
                  <a:cubicBezTo>
                    <a:pt x="4904" y="10992"/>
                    <a:pt x="4920" y="10999"/>
                    <a:pt x="4936" y="10999"/>
                  </a:cubicBezTo>
                  <a:cubicBezTo>
                    <a:pt x="4949" y="10999"/>
                    <a:pt x="4962" y="10994"/>
                    <a:pt x="4972" y="10986"/>
                  </a:cubicBezTo>
                  <a:lnTo>
                    <a:pt x="11009" y="5996"/>
                  </a:lnTo>
                  <a:cubicBezTo>
                    <a:pt x="11032" y="5977"/>
                    <a:pt x="11036" y="5942"/>
                    <a:pt x="11017" y="5917"/>
                  </a:cubicBezTo>
                  <a:lnTo>
                    <a:pt x="6143" y="21"/>
                  </a:lnTo>
                  <a:cubicBezTo>
                    <a:pt x="6132" y="7"/>
                    <a:pt x="6116" y="0"/>
                    <a:pt x="6099" y="0"/>
                  </a:cubicBezTo>
                  <a:close/>
                </a:path>
              </a:pathLst>
            </a:custGeom>
            <a:solidFill>
              <a:srgbClr val="FFFFFF">
                <a:alpha val="6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6"/>
            <p:cNvSpPr/>
            <p:nvPr/>
          </p:nvSpPr>
          <p:spPr>
            <a:xfrm>
              <a:off x="853248" y="3292903"/>
              <a:ext cx="272631" cy="230083"/>
            </a:xfrm>
            <a:custGeom>
              <a:avLst/>
              <a:gdLst/>
              <a:ahLst/>
              <a:cxnLst/>
              <a:rect l="l" t="t" r="r" b="b"/>
              <a:pathLst>
                <a:path w="7042" h="5943" extrusionOk="0">
                  <a:moveTo>
                    <a:pt x="6557" y="0"/>
                  </a:moveTo>
                  <a:cubicBezTo>
                    <a:pt x="6509" y="0"/>
                    <a:pt x="6460" y="16"/>
                    <a:pt x="6421" y="49"/>
                  </a:cubicBezTo>
                  <a:lnTo>
                    <a:pt x="104" y="5269"/>
                  </a:lnTo>
                  <a:cubicBezTo>
                    <a:pt x="14" y="5344"/>
                    <a:pt x="1" y="5479"/>
                    <a:pt x="76" y="5570"/>
                  </a:cubicBezTo>
                  <a:lnTo>
                    <a:pt x="320" y="5865"/>
                  </a:lnTo>
                  <a:cubicBezTo>
                    <a:pt x="363" y="5916"/>
                    <a:pt x="424" y="5942"/>
                    <a:pt x="486" y="5942"/>
                  </a:cubicBezTo>
                  <a:cubicBezTo>
                    <a:pt x="534" y="5942"/>
                    <a:pt x="582" y="5926"/>
                    <a:pt x="621" y="5893"/>
                  </a:cubicBezTo>
                  <a:lnTo>
                    <a:pt x="6938" y="674"/>
                  </a:lnTo>
                  <a:cubicBezTo>
                    <a:pt x="7028" y="597"/>
                    <a:pt x="7041" y="463"/>
                    <a:pt x="6966" y="373"/>
                  </a:cubicBezTo>
                  <a:lnTo>
                    <a:pt x="6722" y="78"/>
                  </a:lnTo>
                  <a:cubicBezTo>
                    <a:pt x="6680" y="27"/>
                    <a:pt x="6618" y="0"/>
                    <a:pt x="6557" y="0"/>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9" name="Google Shape;1109;p46"/>
          <p:cNvSpPr/>
          <p:nvPr/>
        </p:nvSpPr>
        <p:spPr>
          <a:xfrm>
            <a:off x="4227373" y="4371434"/>
            <a:ext cx="1541585" cy="771130"/>
          </a:xfrm>
          <a:custGeom>
            <a:avLst/>
            <a:gdLst/>
            <a:ahLst/>
            <a:cxnLst/>
            <a:rect l="l" t="t" r="r" b="b"/>
            <a:pathLst>
              <a:path w="32008" h="16011" extrusionOk="0">
                <a:moveTo>
                  <a:pt x="15947" y="0"/>
                </a:moveTo>
                <a:cubicBezTo>
                  <a:pt x="14970" y="0"/>
                  <a:pt x="14033" y="363"/>
                  <a:pt x="13249" y="1051"/>
                </a:cubicBezTo>
                <a:cubicBezTo>
                  <a:pt x="12085" y="2074"/>
                  <a:pt x="11612" y="3628"/>
                  <a:pt x="11675" y="5142"/>
                </a:cubicBezTo>
                <a:cubicBezTo>
                  <a:pt x="11684" y="5358"/>
                  <a:pt x="11707" y="5566"/>
                  <a:pt x="11737" y="5773"/>
                </a:cubicBezTo>
                <a:cubicBezTo>
                  <a:pt x="11728" y="5771"/>
                  <a:pt x="11718" y="5767"/>
                  <a:pt x="11711" y="5764"/>
                </a:cubicBezTo>
                <a:cubicBezTo>
                  <a:pt x="11482" y="5686"/>
                  <a:pt x="11239" y="5647"/>
                  <a:pt x="10998" y="5626"/>
                </a:cubicBezTo>
                <a:cubicBezTo>
                  <a:pt x="10945" y="5622"/>
                  <a:pt x="10892" y="5620"/>
                  <a:pt x="10838" y="5620"/>
                </a:cubicBezTo>
                <a:cubicBezTo>
                  <a:pt x="10366" y="5620"/>
                  <a:pt x="9894" y="5798"/>
                  <a:pt x="9543" y="6118"/>
                </a:cubicBezTo>
                <a:cubicBezTo>
                  <a:pt x="9432" y="6218"/>
                  <a:pt x="9339" y="6345"/>
                  <a:pt x="9257" y="6480"/>
                </a:cubicBezTo>
                <a:cubicBezTo>
                  <a:pt x="8933" y="6227"/>
                  <a:pt x="8558" y="6045"/>
                  <a:pt x="8192" y="5965"/>
                </a:cubicBezTo>
                <a:cubicBezTo>
                  <a:pt x="7742" y="5866"/>
                  <a:pt x="7285" y="5811"/>
                  <a:pt x="6831" y="5811"/>
                </a:cubicBezTo>
                <a:cubicBezTo>
                  <a:pt x="6147" y="5811"/>
                  <a:pt x="5469" y="5936"/>
                  <a:pt x="4833" y="6223"/>
                </a:cubicBezTo>
                <a:cubicBezTo>
                  <a:pt x="3965" y="6615"/>
                  <a:pt x="3230" y="7308"/>
                  <a:pt x="2761" y="8135"/>
                </a:cubicBezTo>
                <a:cubicBezTo>
                  <a:pt x="2306" y="8938"/>
                  <a:pt x="2093" y="9875"/>
                  <a:pt x="2299" y="10763"/>
                </a:cubicBezTo>
                <a:cubicBezTo>
                  <a:pt x="2136" y="10780"/>
                  <a:pt x="1974" y="10816"/>
                  <a:pt x="1814" y="10872"/>
                </a:cubicBezTo>
                <a:cubicBezTo>
                  <a:pt x="992" y="11160"/>
                  <a:pt x="425" y="11847"/>
                  <a:pt x="203" y="12634"/>
                </a:cubicBezTo>
                <a:cubicBezTo>
                  <a:pt x="0" y="13357"/>
                  <a:pt x="85" y="14165"/>
                  <a:pt x="531" y="14834"/>
                </a:cubicBezTo>
                <a:cubicBezTo>
                  <a:pt x="973" y="15496"/>
                  <a:pt x="1754" y="15887"/>
                  <a:pt x="2576" y="15986"/>
                </a:cubicBezTo>
                <a:lnTo>
                  <a:pt x="2576" y="16002"/>
                </a:lnTo>
                <a:lnTo>
                  <a:pt x="2780" y="16002"/>
                </a:lnTo>
                <a:cubicBezTo>
                  <a:pt x="2858" y="16007"/>
                  <a:pt x="2937" y="16010"/>
                  <a:pt x="3015" y="16010"/>
                </a:cubicBezTo>
                <a:cubicBezTo>
                  <a:pt x="3087" y="16010"/>
                  <a:pt x="3158" y="16008"/>
                  <a:pt x="3228" y="16002"/>
                </a:cubicBezTo>
                <a:lnTo>
                  <a:pt x="29545" y="16002"/>
                </a:lnTo>
                <a:lnTo>
                  <a:pt x="29545" y="15990"/>
                </a:lnTo>
                <a:cubicBezTo>
                  <a:pt x="29639" y="15999"/>
                  <a:pt x="29735" y="16004"/>
                  <a:pt x="29831" y="16004"/>
                </a:cubicBezTo>
                <a:cubicBezTo>
                  <a:pt x="30554" y="16004"/>
                  <a:pt x="31315" y="15740"/>
                  <a:pt x="31594" y="15061"/>
                </a:cubicBezTo>
                <a:cubicBezTo>
                  <a:pt x="32008" y="14056"/>
                  <a:pt x="31537" y="12765"/>
                  <a:pt x="30338" y="12608"/>
                </a:cubicBezTo>
                <a:cubicBezTo>
                  <a:pt x="30233" y="12594"/>
                  <a:pt x="30122" y="12588"/>
                  <a:pt x="30009" y="12588"/>
                </a:cubicBezTo>
                <a:cubicBezTo>
                  <a:pt x="30000" y="12588"/>
                  <a:pt x="29990" y="12588"/>
                  <a:pt x="29980" y="12588"/>
                </a:cubicBezTo>
                <a:cubicBezTo>
                  <a:pt x="30214" y="12356"/>
                  <a:pt x="30418" y="12092"/>
                  <a:pt x="30575" y="11780"/>
                </a:cubicBezTo>
                <a:cubicBezTo>
                  <a:pt x="30889" y="11159"/>
                  <a:pt x="31042" y="10447"/>
                  <a:pt x="30973" y="9754"/>
                </a:cubicBezTo>
                <a:cubicBezTo>
                  <a:pt x="30900" y="9008"/>
                  <a:pt x="30600" y="8095"/>
                  <a:pt x="29907" y="7712"/>
                </a:cubicBezTo>
                <a:cubicBezTo>
                  <a:pt x="29472" y="7472"/>
                  <a:pt x="28970" y="7358"/>
                  <a:pt x="28462" y="7358"/>
                </a:cubicBezTo>
                <a:cubicBezTo>
                  <a:pt x="28136" y="7358"/>
                  <a:pt x="27808" y="7405"/>
                  <a:pt x="27493" y="7495"/>
                </a:cubicBezTo>
                <a:cubicBezTo>
                  <a:pt x="27545" y="7272"/>
                  <a:pt x="27591" y="7046"/>
                  <a:pt x="27623" y="6821"/>
                </a:cubicBezTo>
                <a:cubicBezTo>
                  <a:pt x="27820" y="5441"/>
                  <a:pt x="27621" y="4108"/>
                  <a:pt x="26675" y="3042"/>
                </a:cubicBezTo>
                <a:cubicBezTo>
                  <a:pt x="25907" y="2174"/>
                  <a:pt x="24753" y="1640"/>
                  <a:pt x="23595" y="1617"/>
                </a:cubicBezTo>
                <a:cubicBezTo>
                  <a:pt x="23571" y="1617"/>
                  <a:pt x="23548" y="1616"/>
                  <a:pt x="23525" y="1616"/>
                </a:cubicBezTo>
                <a:cubicBezTo>
                  <a:pt x="22400" y="1616"/>
                  <a:pt x="21385" y="2132"/>
                  <a:pt x="20671" y="2915"/>
                </a:cubicBezTo>
                <a:cubicBezTo>
                  <a:pt x="20657" y="2892"/>
                  <a:pt x="20643" y="2866"/>
                  <a:pt x="20630" y="2842"/>
                </a:cubicBezTo>
                <a:cubicBezTo>
                  <a:pt x="19850" y="1642"/>
                  <a:pt x="18656" y="695"/>
                  <a:pt x="17300" y="230"/>
                </a:cubicBezTo>
                <a:cubicBezTo>
                  <a:pt x="16848" y="76"/>
                  <a:pt x="16393" y="0"/>
                  <a:pt x="159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46"/>
          <p:cNvSpPr/>
          <p:nvPr/>
        </p:nvSpPr>
        <p:spPr>
          <a:xfrm>
            <a:off x="7975050" y="1559154"/>
            <a:ext cx="1306700" cy="457721"/>
          </a:xfrm>
          <a:custGeom>
            <a:avLst/>
            <a:gdLst/>
            <a:ahLst/>
            <a:cxnLst/>
            <a:rect l="l" t="t" r="r" b="b"/>
            <a:pathLst>
              <a:path w="17682" h="6194" extrusionOk="0">
                <a:moveTo>
                  <a:pt x="6357" y="0"/>
                </a:moveTo>
                <a:cubicBezTo>
                  <a:pt x="6100" y="0"/>
                  <a:pt x="5851" y="36"/>
                  <a:pt x="5620" y="115"/>
                </a:cubicBezTo>
                <a:cubicBezTo>
                  <a:pt x="5015" y="322"/>
                  <a:pt x="4375" y="656"/>
                  <a:pt x="4084" y="1406"/>
                </a:cubicBezTo>
                <a:cubicBezTo>
                  <a:pt x="3823" y="2079"/>
                  <a:pt x="3697" y="2765"/>
                  <a:pt x="3725" y="3491"/>
                </a:cubicBezTo>
                <a:cubicBezTo>
                  <a:pt x="3632" y="3484"/>
                  <a:pt x="3538" y="3481"/>
                  <a:pt x="3444" y="3481"/>
                </a:cubicBezTo>
                <a:cubicBezTo>
                  <a:pt x="2927" y="3481"/>
                  <a:pt x="2412" y="3580"/>
                  <a:pt x="1970" y="3775"/>
                </a:cubicBezTo>
                <a:cubicBezTo>
                  <a:pt x="1107" y="4160"/>
                  <a:pt x="182" y="5015"/>
                  <a:pt x="0" y="6193"/>
                </a:cubicBezTo>
                <a:lnTo>
                  <a:pt x="17681" y="6193"/>
                </a:lnTo>
                <a:cubicBezTo>
                  <a:pt x="17640" y="5218"/>
                  <a:pt x="17280" y="4285"/>
                  <a:pt x="16551" y="3808"/>
                </a:cubicBezTo>
                <a:cubicBezTo>
                  <a:pt x="16244" y="3607"/>
                  <a:pt x="15901" y="3520"/>
                  <a:pt x="15552" y="3520"/>
                </a:cubicBezTo>
                <a:cubicBezTo>
                  <a:pt x="15205" y="3520"/>
                  <a:pt x="14850" y="3606"/>
                  <a:pt x="14517" y="3752"/>
                </a:cubicBezTo>
                <a:cubicBezTo>
                  <a:pt x="14362" y="2672"/>
                  <a:pt x="13989" y="1555"/>
                  <a:pt x="13153" y="1081"/>
                </a:cubicBezTo>
                <a:cubicBezTo>
                  <a:pt x="12768" y="864"/>
                  <a:pt x="12362" y="764"/>
                  <a:pt x="11960" y="764"/>
                </a:cubicBezTo>
                <a:cubicBezTo>
                  <a:pt x="11146" y="764"/>
                  <a:pt x="10349" y="1173"/>
                  <a:pt x="9785" y="1843"/>
                </a:cubicBezTo>
                <a:cubicBezTo>
                  <a:pt x="9651" y="1662"/>
                  <a:pt x="9514" y="1502"/>
                  <a:pt x="9383" y="1370"/>
                </a:cubicBezTo>
                <a:cubicBezTo>
                  <a:pt x="8634" y="620"/>
                  <a:pt x="7423" y="0"/>
                  <a:pt x="6357" y="0"/>
                </a:cubicBezTo>
                <a:close/>
                <a:moveTo>
                  <a:pt x="0" y="6193"/>
                </a:moveTo>
                <a:lnTo>
                  <a:pt x="0" y="6194"/>
                </a:lnTo>
                <a:cubicBezTo>
                  <a:pt x="0" y="6194"/>
                  <a:pt x="0" y="6193"/>
                  <a:pt x="0" y="61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图片 4">
            <a:extLst>
              <a:ext uri="{FF2B5EF4-FFF2-40B4-BE49-F238E27FC236}">
                <a16:creationId xmlns:a16="http://schemas.microsoft.com/office/drawing/2014/main" id="{EE26E60D-F245-90BE-1D6B-8CA5AAA21B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828" y="1220819"/>
            <a:ext cx="3665978" cy="2217589"/>
          </a:xfrm>
          <a:prstGeom prst="rect">
            <a:avLst/>
          </a:prstGeom>
        </p:spPr>
      </p:pic>
      <p:sp>
        <p:nvSpPr>
          <p:cNvPr id="3" name="文本框 9">
            <a:extLst>
              <a:ext uri="{FF2B5EF4-FFF2-40B4-BE49-F238E27FC236}">
                <a16:creationId xmlns:a16="http://schemas.microsoft.com/office/drawing/2014/main" id="{4E43370F-9A84-C4BE-DF31-EE74077BEBEE}"/>
              </a:ext>
            </a:extLst>
          </p:cNvPr>
          <p:cNvSpPr txBox="1"/>
          <p:nvPr/>
        </p:nvSpPr>
        <p:spPr>
          <a:xfrm>
            <a:off x="898832" y="1651500"/>
            <a:ext cx="2856887" cy="98283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vi-VN" sz="2800" i="1">
                <a:solidFill>
                  <a:schemeClr val="accent6"/>
                </a:solidFill>
                <a:latin typeface="+mj-lt"/>
              </a:rPr>
              <a:t>Nêu các đặc điểm của nhân vật?</a:t>
            </a:r>
            <a:endParaRPr lang="en-US" sz="3200">
              <a:solidFill>
                <a:schemeClr val="accent6"/>
              </a:solidFill>
              <a:latin typeface="+mj-lt"/>
              <a:ea typeface="Times New Roman" panose="02020603050405020304" pitchFamily="18" charset="0"/>
              <a:cs typeface="Times New Roman" panose="02020603050405020304" pitchFamily="18" charset="0"/>
            </a:endParaRPr>
          </a:p>
        </p:txBody>
      </p:sp>
      <p:grpSp>
        <p:nvGrpSpPr>
          <p:cNvPr id="6" name="Google Shape;1167;p56">
            <a:extLst>
              <a:ext uri="{FF2B5EF4-FFF2-40B4-BE49-F238E27FC236}">
                <a16:creationId xmlns:a16="http://schemas.microsoft.com/office/drawing/2014/main" id="{5C2D5C24-E915-D36E-C174-F52E1BF70463}"/>
              </a:ext>
            </a:extLst>
          </p:cNvPr>
          <p:cNvGrpSpPr/>
          <p:nvPr/>
        </p:nvGrpSpPr>
        <p:grpSpPr>
          <a:xfrm>
            <a:off x="2497507" y="2626840"/>
            <a:ext cx="6263976" cy="2217589"/>
            <a:chOff x="1317740" y="2576588"/>
            <a:chExt cx="6508521" cy="1893037"/>
          </a:xfrm>
        </p:grpSpPr>
        <p:sp>
          <p:nvSpPr>
            <p:cNvPr id="7" name="Google Shape;1168;p56">
              <a:extLst>
                <a:ext uri="{FF2B5EF4-FFF2-40B4-BE49-F238E27FC236}">
                  <a16:creationId xmlns:a16="http://schemas.microsoft.com/office/drawing/2014/main" id="{C74F78F3-B2D8-7281-E17E-A7B8A9543344}"/>
                </a:ext>
              </a:extLst>
            </p:cNvPr>
            <p:cNvSpPr/>
            <p:nvPr/>
          </p:nvSpPr>
          <p:spPr>
            <a:xfrm>
              <a:off x="2040150" y="3888225"/>
              <a:ext cx="5063700" cy="581400"/>
            </a:xfrm>
            <a:prstGeom prst="ellipse">
              <a:avLst/>
            </a:prstGeom>
            <a:solidFill>
              <a:srgbClr val="EEFEFF">
                <a:alpha val="3687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8" name="Google Shape;1169;p56">
              <a:extLst>
                <a:ext uri="{FF2B5EF4-FFF2-40B4-BE49-F238E27FC236}">
                  <a16:creationId xmlns:a16="http://schemas.microsoft.com/office/drawing/2014/main" id="{0979D1D1-CA3B-DC0D-B788-784B250F7AA1}"/>
                </a:ext>
              </a:extLst>
            </p:cNvPr>
            <p:cNvGrpSpPr/>
            <p:nvPr/>
          </p:nvGrpSpPr>
          <p:grpSpPr>
            <a:xfrm>
              <a:off x="1317740" y="2576588"/>
              <a:ext cx="6508521" cy="1859144"/>
              <a:chOff x="1317740" y="2576588"/>
              <a:chExt cx="6508521" cy="1859144"/>
            </a:xfrm>
          </p:grpSpPr>
          <p:grpSp>
            <p:nvGrpSpPr>
              <p:cNvPr id="9" name="Google Shape;1170;p56">
                <a:extLst>
                  <a:ext uri="{FF2B5EF4-FFF2-40B4-BE49-F238E27FC236}">
                    <a16:creationId xmlns:a16="http://schemas.microsoft.com/office/drawing/2014/main" id="{152BDA4C-D5B3-49E2-C2D7-9BC53A9C556B}"/>
                  </a:ext>
                </a:extLst>
              </p:cNvPr>
              <p:cNvGrpSpPr/>
              <p:nvPr/>
            </p:nvGrpSpPr>
            <p:grpSpPr>
              <a:xfrm>
                <a:off x="1317740" y="2576588"/>
                <a:ext cx="3213613" cy="1859144"/>
                <a:chOff x="1317740" y="2576588"/>
                <a:chExt cx="3213613" cy="1859144"/>
              </a:xfrm>
            </p:grpSpPr>
            <p:grpSp>
              <p:nvGrpSpPr>
                <p:cNvPr id="55" name="Google Shape;1171;p56">
                  <a:extLst>
                    <a:ext uri="{FF2B5EF4-FFF2-40B4-BE49-F238E27FC236}">
                      <a16:creationId xmlns:a16="http://schemas.microsoft.com/office/drawing/2014/main" id="{CD25C064-C685-30C9-BD3A-0D2DD6424612}"/>
                    </a:ext>
                  </a:extLst>
                </p:cNvPr>
                <p:cNvGrpSpPr/>
                <p:nvPr/>
              </p:nvGrpSpPr>
              <p:grpSpPr>
                <a:xfrm>
                  <a:off x="3494390" y="3989323"/>
                  <a:ext cx="1036963" cy="446408"/>
                  <a:chOff x="3494390" y="3989323"/>
                  <a:chExt cx="1036963" cy="446408"/>
                </a:xfrm>
              </p:grpSpPr>
              <p:sp>
                <p:nvSpPr>
                  <p:cNvPr id="1038" name="Google Shape;1172;p56">
                    <a:extLst>
                      <a:ext uri="{FF2B5EF4-FFF2-40B4-BE49-F238E27FC236}">
                        <a16:creationId xmlns:a16="http://schemas.microsoft.com/office/drawing/2014/main" id="{70E55552-FE7E-E51F-E86E-5ACA05EE3804}"/>
                      </a:ext>
                    </a:extLst>
                  </p:cNvPr>
                  <p:cNvSpPr/>
                  <p:nvPr/>
                </p:nvSpPr>
                <p:spPr>
                  <a:xfrm>
                    <a:off x="3494390" y="4131987"/>
                    <a:ext cx="1032353" cy="303745"/>
                  </a:xfrm>
                  <a:custGeom>
                    <a:avLst/>
                    <a:gdLst/>
                    <a:ahLst/>
                    <a:cxnLst/>
                    <a:rect l="l" t="t" r="r" b="b"/>
                    <a:pathLst>
                      <a:path w="45234" h="13309" extrusionOk="0">
                        <a:moveTo>
                          <a:pt x="20769" y="2756"/>
                        </a:moveTo>
                        <a:cubicBezTo>
                          <a:pt x="22248" y="3294"/>
                          <a:pt x="23693" y="3966"/>
                          <a:pt x="25037" y="4739"/>
                        </a:cubicBezTo>
                        <a:lnTo>
                          <a:pt x="25071" y="4739"/>
                        </a:lnTo>
                        <a:cubicBezTo>
                          <a:pt x="25675" y="5109"/>
                          <a:pt x="26280" y="5512"/>
                          <a:pt x="26919" y="5882"/>
                        </a:cubicBezTo>
                        <a:lnTo>
                          <a:pt x="25776" y="5545"/>
                        </a:lnTo>
                        <a:cubicBezTo>
                          <a:pt x="24903" y="5243"/>
                          <a:pt x="23962" y="4941"/>
                          <a:pt x="23054" y="4638"/>
                        </a:cubicBezTo>
                        <a:lnTo>
                          <a:pt x="22920" y="4571"/>
                        </a:lnTo>
                        <a:lnTo>
                          <a:pt x="22886" y="4571"/>
                        </a:lnTo>
                        <a:cubicBezTo>
                          <a:pt x="22752" y="4537"/>
                          <a:pt x="22617" y="4504"/>
                          <a:pt x="22483" y="4470"/>
                        </a:cubicBezTo>
                        <a:lnTo>
                          <a:pt x="22281" y="4403"/>
                        </a:lnTo>
                        <a:lnTo>
                          <a:pt x="22147" y="4369"/>
                        </a:lnTo>
                        <a:cubicBezTo>
                          <a:pt x="21777" y="4268"/>
                          <a:pt x="21475" y="4168"/>
                          <a:pt x="21139" y="4033"/>
                        </a:cubicBezTo>
                        <a:cubicBezTo>
                          <a:pt x="20803" y="3932"/>
                          <a:pt x="20467" y="3798"/>
                          <a:pt x="20198" y="3630"/>
                        </a:cubicBezTo>
                        <a:cubicBezTo>
                          <a:pt x="20097" y="3563"/>
                          <a:pt x="20030" y="3529"/>
                          <a:pt x="19996" y="3462"/>
                        </a:cubicBezTo>
                        <a:cubicBezTo>
                          <a:pt x="19962" y="3428"/>
                          <a:pt x="19929" y="3395"/>
                          <a:pt x="19929" y="3361"/>
                        </a:cubicBezTo>
                        <a:lnTo>
                          <a:pt x="19929" y="3327"/>
                        </a:lnTo>
                        <a:lnTo>
                          <a:pt x="19929" y="3260"/>
                        </a:lnTo>
                        <a:cubicBezTo>
                          <a:pt x="19929" y="3227"/>
                          <a:pt x="19929" y="3193"/>
                          <a:pt x="19962" y="3193"/>
                        </a:cubicBezTo>
                        <a:cubicBezTo>
                          <a:pt x="19996" y="3159"/>
                          <a:pt x="19996" y="3126"/>
                          <a:pt x="20030" y="3092"/>
                        </a:cubicBezTo>
                        <a:cubicBezTo>
                          <a:pt x="20130" y="3025"/>
                          <a:pt x="20198" y="2958"/>
                          <a:pt x="20265" y="2924"/>
                        </a:cubicBezTo>
                        <a:cubicBezTo>
                          <a:pt x="20433" y="2857"/>
                          <a:pt x="20601" y="2790"/>
                          <a:pt x="20769" y="2756"/>
                        </a:cubicBezTo>
                        <a:close/>
                        <a:moveTo>
                          <a:pt x="8772" y="1"/>
                        </a:moveTo>
                        <a:cubicBezTo>
                          <a:pt x="7663" y="1"/>
                          <a:pt x="6587" y="68"/>
                          <a:pt x="5512" y="269"/>
                        </a:cubicBezTo>
                        <a:cubicBezTo>
                          <a:pt x="4537" y="404"/>
                          <a:pt x="3596" y="673"/>
                          <a:pt x="2723" y="1076"/>
                        </a:cubicBezTo>
                        <a:cubicBezTo>
                          <a:pt x="2286" y="1278"/>
                          <a:pt x="1883" y="1479"/>
                          <a:pt x="1513" y="1748"/>
                        </a:cubicBezTo>
                        <a:cubicBezTo>
                          <a:pt x="1076" y="2050"/>
                          <a:pt x="673" y="2420"/>
                          <a:pt x="337" y="2857"/>
                        </a:cubicBezTo>
                        <a:cubicBezTo>
                          <a:pt x="303" y="2857"/>
                          <a:pt x="303" y="2891"/>
                          <a:pt x="303" y="2924"/>
                        </a:cubicBezTo>
                        <a:cubicBezTo>
                          <a:pt x="169" y="2924"/>
                          <a:pt x="68" y="2991"/>
                          <a:pt x="34" y="3092"/>
                        </a:cubicBezTo>
                        <a:cubicBezTo>
                          <a:pt x="1" y="3159"/>
                          <a:pt x="1" y="3260"/>
                          <a:pt x="34" y="3327"/>
                        </a:cubicBezTo>
                        <a:cubicBezTo>
                          <a:pt x="34" y="3395"/>
                          <a:pt x="101" y="3462"/>
                          <a:pt x="169" y="3496"/>
                        </a:cubicBezTo>
                        <a:lnTo>
                          <a:pt x="807" y="3899"/>
                        </a:lnTo>
                        <a:cubicBezTo>
                          <a:pt x="1311" y="4168"/>
                          <a:pt x="1815" y="4470"/>
                          <a:pt x="2319" y="4773"/>
                        </a:cubicBezTo>
                        <a:cubicBezTo>
                          <a:pt x="2824" y="5041"/>
                          <a:pt x="3395" y="5377"/>
                          <a:pt x="3966" y="5680"/>
                        </a:cubicBezTo>
                        <a:lnTo>
                          <a:pt x="4437" y="5949"/>
                        </a:lnTo>
                        <a:cubicBezTo>
                          <a:pt x="8772" y="8368"/>
                          <a:pt x="13477" y="10922"/>
                          <a:pt x="18349" y="13275"/>
                        </a:cubicBezTo>
                        <a:cubicBezTo>
                          <a:pt x="18383" y="13275"/>
                          <a:pt x="18417" y="13308"/>
                          <a:pt x="18484" y="13308"/>
                        </a:cubicBezTo>
                        <a:cubicBezTo>
                          <a:pt x="18585" y="13308"/>
                          <a:pt x="18685" y="13241"/>
                          <a:pt x="18719" y="13174"/>
                        </a:cubicBezTo>
                        <a:lnTo>
                          <a:pt x="19559" y="12804"/>
                        </a:lnTo>
                        <a:lnTo>
                          <a:pt x="19694" y="12771"/>
                        </a:lnTo>
                        <a:lnTo>
                          <a:pt x="20198" y="12535"/>
                        </a:lnTo>
                        <a:lnTo>
                          <a:pt x="21710" y="11897"/>
                        </a:lnTo>
                        <a:cubicBezTo>
                          <a:pt x="22752" y="11460"/>
                          <a:pt x="23827" y="11023"/>
                          <a:pt x="24869" y="10620"/>
                        </a:cubicBezTo>
                        <a:cubicBezTo>
                          <a:pt x="26079" y="10116"/>
                          <a:pt x="27289" y="9645"/>
                          <a:pt x="28498" y="9175"/>
                        </a:cubicBezTo>
                        <a:cubicBezTo>
                          <a:pt x="29271" y="8839"/>
                          <a:pt x="30078" y="8536"/>
                          <a:pt x="30884" y="8200"/>
                        </a:cubicBezTo>
                        <a:cubicBezTo>
                          <a:pt x="30985" y="8335"/>
                          <a:pt x="31153" y="8469"/>
                          <a:pt x="31288" y="8570"/>
                        </a:cubicBezTo>
                        <a:cubicBezTo>
                          <a:pt x="31489" y="8637"/>
                          <a:pt x="31691" y="8704"/>
                          <a:pt x="31859" y="8704"/>
                        </a:cubicBezTo>
                        <a:cubicBezTo>
                          <a:pt x="32027" y="8704"/>
                          <a:pt x="32161" y="8671"/>
                          <a:pt x="32296" y="8637"/>
                        </a:cubicBezTo>
                        <a:cubicBezTo>
                          <a:pt x="32464" y="8570"/>
                          <a:pt x="32598" y="8503"/>
                          <a:pt x="32733" y="8402"/>
                        </a:cubicBezTo>
                        <a:cubicBezTo>
                          <a:pt x="32867" y="8301"/>
                          <a:pt x="33002" y="8167"/>
                          <a:pt x="33102" y="8032"/>
                        </a:cubicBezTo>
                        <a:cubicBezTo>
                          <a:pt x="33203" y="7864"/>
                          <a:pt x="33270" y="7663"/>
                          <a:pt x="33304" y="7461"/>
                        </a:cubicBezTo>
                        <a:cubicBezTo>
                          <a:pt x="33338" y="7394"/>
                          <a:pt x="33338" y="7327"/>
                          <a:pt x="33338" y="7259"/>
                        </a:cubicBezTo>
                        <a:lnTo>
                          <a:pt x="34783" y="6856"/>
                        </a:lnTo>
                        <a:cubicBezTo>
                          <a:pt x="35892" y="6554"/>
                          <a:pt x="37034" y="6285"/>
                          <a:pt x="38110" y="6016"/>
                        </a:cubicBezTo>
                        <a:lnTo>
                          <a:pt x="38244" y="5982"/>
                        </a:lnTo>
                        <a:lnTo>
                          <a:pt x="39924" y="5545"/>
                        </a:lnTo>
                        <a:cubicBezTo>
                          <a:pt x="40865" y="5310"/>
                          <a:pt x="41739" y="5075"/>
                          <a:pt x="42546" y="4873"/>
                        </a:cubicBezTo>
                        <a:lnTo>
                          <a:pt x="43789" y="4504"/>
                        </a:lnTo>
                        <a:lnTo>
                          <a:pt x="44327" y="4336"/>
                        </a:lnTo>
                        <a:lnTo>
                          <a:pt x="44461" y="4302"/>
                        </a:lnTo>
                        <a:lnTo>
                          <a:pt x="44528" y="4268"/>
                        </a:lnTo>
                        <a:lnTo>
                          <a:pt x="44730" y="4201"/>
                        </a:lnTo>
                        <a:lnTo>
                          <a:pt x="44797" y="4201"/>
                        </a:lnTo>
                        <a:lnTo>
                          <a:pt x="44932" y="4100"/>
                        </a:lnTo>
                        <a:lnTo>
                          <a:pt x="45032" y="4067"/>
                        </a:lnTo>
                        <a:lnTo>
                          <a:pt x="45167" y="3932"/>
                        </a:lnTo>
                        <a:cubicBezTo>
                          <a:pt x="45234" y="3798"/>
                          <a:pt x="45234" y="3697"/>
                          <a:pt x="45167" y="3596"/>
                        </a:cubicBezTo>
                        <a:cubicBezTo>
                          <a:pt x="45032" y="3496"/>
                          <a:pt x="44898" y="3361"/>
                          <a:pt x="44764" y="3260"/>
                        </a:cubicBezTo>
                        <a:lnTo>
                          <a:pt x="44562" y="3059"/>
                        </a:lnTo>
                        <a:cubicBezTo>
                          <a:pt x="43655" y="2319"/>
                          <a:pt x="42646" y="1748"/>
                          <a:pt x="41571" y="1311"/>
                        </a:cubicBezTo>
                        <a:cubicBezTo>
                          <a:pt x="40294" y="807"/>
                          <a:pt x="38983" y="471"/>
                          <a:pt x="37639" y="303"/>
                        </a:cubicBezTo>
                        <a:cubicBezTo>
                          <a:pt x="36833" y="236"/>
                          <a:pt x="36026" y="169"/>
                          <a:pt x="35219" y="169"/>
                        </a:cubicBezTo>
                        <a:lnTo>
                          <a:pt x="34379" y="169"/>
                        </a:lnTo>
                        <a:cubicBezTo>
                          <a:pt x="33136" y="236"/>
                          <a:pt x="31859" y="370"/>
                          <a:pt x="30750" y="505"/>
                        </a:cubicBezTo>
                        <a:cubicBezTo>
                          <a:pt x="27994" y="807"/>
                          <a:pt x="25272" y="1278"/>
                          <a:pt x="22953" y="1681"/>
                        </a:cubicBezTo>
                        <a:lnTo>
                          <a:pt x="22853" y="1714"/>
                        </a:lnTo>
                        <a:cubicBezTo>
                          <a:pt x="22483" y="1782"/>
                          <a:pt x="22113" y="1849"/>
                          <a:pt x="21744" y="1916"/>
                        </a:cubicBezTo>
                        <a:cubicBezTo>
                          <a:pt x="21441" y="1950"/>
                          <a:pt x="21139" y="1983"/>
                          <a:pt x="20836" y="2050"/>
                        </a:cubicBezTo>
                        <a:cubicBezTo>
                          <a:pt x="19962" y="1748"/>
                          <a:pt x="19021" y="1479"/>
                          <a:pt x="18081" y="1210"/>
                        </a:cubicBezTo>
                        <a:cubicBezTo>
                          <a:pt x="16972" y="941"/>
                          <a:pt x="15795" y="706"/>
                          <a:pt x="14586" y="505"/>
                        </a:cubicBezTo>
                        <a:cubicBezTo>
                          <a:pt x="13409" y="337"/>
                          <a:pt x="12334" y="202"/>
                          <a:pt x="11292" y="101"/>
                        </a:cubicBezTo>
                        <a:cubicBezTo>
                          <a:pt x="10351" y="34"/>
                          <a:pt x="9511" y="1"/>
                          <a:pt x="8772" y="1"/>
                        </a:cubicBezTo>
                        <a:close/>
                      </a:path>
                    </a:pathLst>
                  </a:custGeom>
                  <a:solidFill>
                    <a:srgbClr val="FF7A6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39" name="Google Shape;1173;p56">
                    <a:extLst>
                      <a:ext uri="{FF2B5EF4-FFF2-40B4-BE49-F238E27FC236}">
                        <a16:creationId xmlns:a16="http://schemas.microsoft.com/office/drawing/2014/main" id="{1BBA1C9E-9445-D818-FA07-9AA66558E531}"/>
                      </a:ext>
                    </a:extLst>
                  </p:cNvPr>
                  <p:cNvSpPr/>
                  <p:nvPr/>
                </p:nvSpPr>
                <p:spPr>
                  <a:xfrm>
                    <a:off x="4319652" y="4249340"/>
                    <a:ext cx="23" cy="23"/>
                  </a:xfrm>
                  <a:custGeom>
                    <a:avLst/>
                    <a:gdLst/>
                    <a:ahLst/>
                    <a:cxnLst/>
                    <a:rect l="l" t="t" r="r" b="b"/>
                    <a:pathLst>
                      <a:path w="1" h="1" extrusionOk="0">
                        <a:moveTo>
                          <a:pt x="0" y="0"/>
                        </a:moveTo>
                        <a:lnTo>
                          <a:pt x="0" y="0"/>
                        </a:lnTo>
                        <a:lnTo>
                          <a:pt x="0" y="0"/>
                        </a:lnTo>
                        <a:lnTo>
                          <a:pt x="0" y="0"/>
                        </a:lnTo>
                        <a:close/>
                      </a:path>
                    </a:pathLst>
                  </a:custGeom>
                  <a:solidFill>
                    <a:srgbClr val="E2D4B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40" name="Google Shape;1174;p56">
                    <a:extLst>
                      <a:ext uri="{FF2B5EF4-FFF2-40B4-BE49-F238E27FC236}">
                        <a16:creationId xmlns:a16="http://schemas.microsoft.com/office/drawing/2014/main" id="{DF18A090-E649-B2F2-5BC8-F21B24675538}"/>
                      </a:ext>
                    </a:extLst>
                  </p:cNvPr>
                  <p:cNvSpPr/>
                  <p:nvPr/>
                </p:nvSpPr>
                <p:spPr>
                  <a:xfrm>
                    <a:off x="4319652" y="4249340"/>
                    <a:ext cx="23" cy="23"/>
                  </a:xfrm>
                  <a:custGeom>
                    <a:avLst/>
                    <a:gdLst/>
                    <a:ahLst/>
                    <a:cxnLst/>
                    <a:rect l="l" t="t" r="r" b="b"/>
                    <a:pathLst>
                      <a:path w="1" h="1" extrusionOk="0">
                        <a:moveTo>
                          <a:pt x="0" y="0"/>
                        </a:moveTo>
                        <a:close/>
                      </a:path>
                    </a:pathLst>
                  </a:custGeom>
                  <a:solidFill>
                    <a:srgbClr val="E2D4B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41" name="Google Shape;1175;p56">
                    <a:extLst>
                      <a:ext uri="{FF2B5EF4-FFF2-40B4-BE49-F238E27FC236}">
                        <a16:creationId xmlns:a16="http://schemas.microsoft.com/office/drawing/2014/main" id="{2ED23C1A-CF0D-50E5-0879-724E685DD4DA}"/>
                      </a:ext>
                    </a:extLst>
                  </p:cNvPr>
                  <p:cNvSpPr/>
                  <p:nvPr/>
                </p:nvSpPr>
                <p:spPr>
                  <a:xfrm>
                    <a:off x="3544234" y="3989323"/>
                    <a:ext cx="987119" cy="403456"/>
                  </a:xfrm>
                  <a:custGeom>
                    <a:avLst/>
                    <a:gdLst/>
                    <a:ahLst/>
                    <a:cxnLst/>
                    <a:rect l="l" t="t" r="r" b="b"/>
                    <a:pathLst>
                      <a:path w="43252" h="17678" extrusionOk="0">
                        <a:moveTo>
                          <a:pt x="26382" y="1"/>
                        </a:moveTo>
                        <a:cubicBezTo>
                          <a:pt x="23256" y="1"/>
                          <a:pt x="19963" y="1311"/>
                          <a:pt x="17342" y="3563"/>
                        </a:cubicBezTo>
                        <a:cubicBezTo>
                          <a:pt x="15930" y="3093"/>
                          <a:pt x="14451" y="2857"/>
                          <a:pt x="12973" y="2857"/>
                        </a:cubicBezTo>
                        <a:cubicBezTo>
                          <a:pt x="12402" y="2857"/>
                          <a:pt x="11797" y="2891"/>
                          <a:pt x="11192" y="2958"/>
                        </a:cubicBezTo>
                        <a:cubicBezTo>
                          <a:pt x="10083" y="3093"/>
                          <a:pt x="9007" y="3361"/>
                          <a:pt x="7932" y="3697"/>
                        </a:cubicBezTo>
                        <a:cubicBezTo>
                          <a:pt x="6857" y="4034"/>
                          <a:pt x="5815" y="4470"/>
                          <a:pt x="4807" y="4974"/>
                        </a:cubicBezTo>
                        <a:cubicBezTo>
                          <a:pt x="4303" y="5243"/>
                          <a:pt x="3798" y="5512"/>
                          <a:pt x="3362" y="5781"/>
                        </a:cubicBezTo>
                        <a:cubicBezTo>
                          <a:pt x="2891" y="6050"/>
                          <a:pt x="2421" y="6352"/>
                          <a:pt x="2017" y="6688"/>
                        </a:cubicBezTo>
                        <a:cubicBezTo>
                          <a:pt x="1580" y="7024"/>
                          <a:pt x="1177" y="7360"/>
                          <a:pt x="841" y="7730"/>
                        </a:cubicBezTo>
                        <a:cubicBezTo>
                          <a:pt x="505" y="8100"/>
                          <a:pt x="203" y="8503"/>
                          <a:pt x="1" y="8940"/>
                        </a:cubicBezTo>
                        <a:lnTo>
                          <a:pt x="8638" y="13578"/>
                        </a:lnTo>
                        <a:lnTo>
                          <a:pt x="16300" y="17677"/>
                        </a:lnTo>
                        <a:cubicBezTo>
                          <a:pt x="16367" y="17577"/>
                          <a:pt x="16468" y="17509"/>
                          <a:pt x="16535" y="17409"/>
                        </a:cubicBezTo>
                        <a:cubicBezTo>
                          <a:pt x="16703" y="17241"/>
                          <a:pt x="16871" y="17073"/>
                          <a:pt x="17073" y="16905"/>
                        </a:cubicBezTo>
                        <a:cubicBezTo>
                          <a:pt x="17510" y="16501"/>
                          <a:pt x="18014" y="16132"/>
                          <a:pt x="18518" y="15829"/>
                        </a:cubicBezTo>
                        <a:cubicBezTo>
                          <a:pt x="18753" y="15695"/>
                          <a:pt x="18988" y="15560"/>
                          <a:pt x="19224" y="15426"/>
                        </a:cubicBezTo>
                        <a:lnTo>
                          <a:pt x="19728" y="15157"/>
                        </a:lnTo>
                        <a:cubicBezTo>
                          <a:pt x="20232" y="14888"/>
                          <a:pt x="20736" y="14619"/>
                          <a:pt x="21240" y="14418"/>
                        </a:cubicBezTo>
                        <a:cubicBezTo>
                          <a:pt x="22349" y="13947"/>
                          <a:pt x="23525" y="13611"/>
                          <a:pt x="24735" y="13376"/>
                        </a:cubicBezTo>
                        <a:cubicBezTo>
                          <a:pt x="25004" y="13275"/>
                          <a:pt x="25273" y="13208"/>
                          <a:pt x="25575" y="13174"/>
                        </a:cubicBezTo>
                        <a:cubicBezTo>
                          <a:pt x="26113" y="13073"/>
                          <a:pt x="26684" y="13040"/>
                          <a:pt x="27255" y="13006"/>
                        </a:cubicBezTo>
                        <a:lnTo>
                          <a:pt x="27457" y="13006"/>
                        </a:lnTo>
                        <a:cubicBezTo>
                          <a:pt x="27927" y="13006"/>
                          <a:pt x="28398" y="13040"/>
                          <a:pt x="28868" y="13107"/>
                        </a:cubicBezTo>
                        <a:cubicBezTo>
                          <a:pt x="29104" y="13141"/>
                          <a:pt x="29339" y="13174"/>
                          <a:pt x="29574" y="13241"/>
                        </a:cubicBezTo>
                        <a:lnTo>
                          <a:pt x="29809" y="13141"/>
                        </a:lnTo>
                        <a:cubicBezTo>
                          <a:pt x="30179" y="12771"/>
                          <a:pt x="30582" y="12435"/>
                          <a:pt x="30986" y="12099"/>
                        </a:cubicBezTo>
                        <a:cubicBezTo>
                          <a:pt x="31926" y="11360"/>
                          <a:pt x="32968" y="10755"/>
                          <a:pt x="34077" y="10284"/>
                        </a:cubicBezTo>
                        <a:cubicBezTo>
                          <a:pt x="35287" y="9814"/>
                          <a:pt x="36530" y="9444"/>
                          <a:pt x="37808" y="9242"/>
                        </a:cubicBezTo>
                        <a:lnTo>
                          <a:pt x="37808" y="9276"/>
                        </a:lnTo>
                        <a:lnTo>
                          <a:pt x="37908" y="9276"/>
                        </a:lnTo>
                        <a:cubicBezTo>
                          <a:pt x="38076" y="9242"/>
                          <a:pt x="38244" y="9242"/>
                          <a:pt x="38412" y="9242"/>
                        </a:cubicBezTo>
                        <a:cubicBezTo>
                          <a:pt x="38950" y="9175"/>
                          <a:pt x="39521" y="9175"/>
                          <a:pt x="40093" y="9175"/>
                        </a:cubicBezTo>
                        <a:cubicBezTo>
                          <a:pt x="40242" y="9169"/>
                          <a:pt x="40390" y="9166"/>
                          <a:pt x="40539" y="9166"/>
                        </a:cubicBezTo>
                        <a:cubicBezTo>
                          <a:pt x="41230" y="9166"/>
                          <a:pt x="41922" y="9227"/>
                          <a:pt x="42613" y="9310"/>
                        </a:cubicBezTo>
                        <a:lnTo>
                          <a:pt x="42848" y="9310"/>
                        </a:lnTo>
                        <a:cubicBezTo>
                          <a:pt x="42882" y="9310"/>
                          <a:pt x="42949" y="9310"/>
                          <a:pt x="42983" y="9276"/>
                        </a:cubicBezTo>
                        <a:cubicBezTo>
                          <a:pt x="43050" y="9242"/>
                          <a:pt x="43084" y="9209"/>
                          <a:pt x="43084" y="9175"/>
                        </a:cubicBezTo>
                        <a:cubicBezTo>
                          <a:pt x="43117" y="9142"/>
                          <a:pt x="43151" y="9108"/>
                          <a:pt x="43184" y="9108"/>
                        </a:cubicBezTo>
                        <a:cubicBezTo>
                          <a:pt x="43218" y="9007"/>
                          <a:pt x="43252" y="8940"/>
                          <a:pt x="43218" y="8839"/>
                        </a:cubicBezTo>
                        <a:cubicBezTo>
                          <a:pt x="43218" y="8772"/>
                          <a:pt x="43151" y="8671"/>
                          <a:pt x="43084" y="8638"/>
                        </a:cubicBezTo>
                        <a:lnTo>
                          <a:pt x="42647" y="8369"/>
                        </a:lnTo>
                        <a:lnTo>
                          <a:pt x="42344" y="8167"/>
                        </a:lnTo>
                        <a:cubicBezTo>
                          <a:pt x="38211" y="5512"/>
                          <a:pt x="33876" y="3093"/>
                          <a:pt x="29675" y="707"/>
                        </a:cubicBezTo>
                        <a:lnTo>
                          <a:pt x="29608" y="673"/>
                        </a:lnTo>
                        <a:lnTo>
                          <a:pt x="28969" y="303"/>
                        </a:lnTo>
                        <a:lnTo>
                          <a:pt x="28902" y="303"/>
                        </a:lnTo>
                        <a:cubicBezTo>
                          <a:pt x="28868" y="270"/>
                          <a:pt x="28835" y="236"/>
                          <a:pt x="28801" y="236"/>
                        </a:cubicBezTo>
                        <a:lnTo>
                          <a:pt x="28835" y="270"/>
                        </a:lnTo>
                        <a:cubicBezTo>
                          <a:pt x="28028" y="102"/>
                          <a:pt x="27222" y="1"/>
                          <a:pt x="26382" y="1"/>
                        </a:cubicBezTo>
                        <a:close/>
                      </a:path>
                    </a:pathLst>
                  </a:custGeom>
                  <a:solidFill>
                    <a:srgbClr val="EEFE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42" name="Google Shape;1176;p56">
                    <a:extLst>
                      <a:ext uri="{FF2B5EF4-FFF2-40B4-BE49-F238E27FC236}">
                        <a16:creationId xmlns:a16="http://schemas.microsoft.com/office/drawing/2014/main" id="{3CE274BF-4DD3-3DA1-DE81-182F7D5E6B4D}"/>
                      </a:ext>
                    </a:extLst>
                  </p:cNvPr>
                  <p:cNvSpPr/>
                  <p:nvPr/>
                </p:nvSpPr>
                <p:spPr>
                  <a:xfrm>
                    <a:off x="3889379" y="4241671"/>
                    <a:ext cx="264627" cy="119658"/>
                  </a:xfrm>
                  <a:custGeom>
                    <a:avLst/>
                    <a:gdLst/>
                    <a:ahLst/>
                    <a:cxnLst/>
                    <a:rect l="l" t="t" r="r" b="b"/>
                    <a:pathLst>
                      <a:path w="11595" h="5243" extrusionOk="0">
                        <a:moveTo>
                          <a:pt x="11292" y="0"/>
                        </a:moveTo>
                        <a:cubicBezTo>
                          <a:pt x="9209" y="101"/>
                          <a:pt x="7159" y="538"/>
                          <a:pt x="5243" y="1344"/>
                        </a:cubicBezTo>
                        <a:cubicBezTo>
                          <a:pt x="3294" y="2084"/>
                          <a:pt x="1546" y="3260"/>
                          <a:pt x="101" y="4739"/>
                        </a:cubicBezTo>
                        <a:cubicBezTo>
                          <a:pt x="1" y="4839"/>
                          <a:pt x="1" y="5041"/>
                          <a:pt x="101" y="5142"/>
                        </a:cubicBezTo>
                        <a:cubicBezTo>
                          <a:pt x="169" y="5209"/>
                          <a:pt x="244" y="5243"/>
                          <a:pt x="320" y="5243"/>
                        </a:cubicBezTo>
                        <a:cubicBezTo>
                          <a:pt x="395" y="5243"/>
                          <a:pt x="471" y="5209"/>
                          <a:pt x="538" y="5142"/>
                        </a:cubicBezTo>
                        <a:cubicBezTo>
                          <a:pt x="874" y="4806"/>
                          <a:pt x="1244" y="4470"/>
                          <a:pt x="1614" y="4134"/>
                        </a:cubicBezTo>
                        <a:lnTo>
                          <a:pt x="1647" y="4100"/>
                        </a:lnTo>
                        <a:lnTo>
                          <a:pt x="1614" y="4100"/>
                        </a:lnTo>
                        <a:cubicBezTo>
                          <a:pt x="2622" y="3293"/>
                          <a:pt x="3731" y="2621"/>
                          <a:pt x="4907" y="2084"/>
                        </a:cubicBezTo>
                        <a:cubicBezTo>
                          <a:pt x="6318" y="1479"/>
                          <a:pt x="7797" y="1042"/>
                          <a:pt x="9276" y="807"/>
                        </a:cubicBezTo>
                        <a:cubicBezTo>
                          <a:pt x="9948" y="706"/>
                          <a:pt x="10620" y="639"/>
                          <a:pt x="11292" y="605"/>
                        </a:cubicBezTo>
                        <a:cubicBezTo>
                          <a:pt x="11460" y="605"/>
                          <a:pt x="11595" y="471"/>
                          <a:pt x="11595" y="303"/>
                        </a:cubicBezTo>
                        <a:cubicBezTo>
                          <a:pt x="11561" y="135"/>
                          <a:pt x="11460" y="0"/>
                          <a:pt x="11292" y="0"/>
                        </a:cubicBezTo>
                        <a:close/>
                      </a:path>
                    </a:pathLst>
                  </a:custGeom>
                  <a:solidFill>
                    <a:srgbClr val="BCE3E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43" name="Google Shape;1177;p56">
                    <a:extLst>
                      <a:ext uri="{FF2B5EF4-FFF2-40B4-BE49-F238E27FC236}">
                        <a16:creationId xmlns:a16="http://schemas.microsoft.com/office/drawing/2014/main" id="{2C5BA9FF-1DAD-FA68-10A3-7082C59A56A8}"/>
                      </a:ext>
                    </a:extLst>
                  </p:cNvPr>
                  <p:cNvSpPr/>
                  <p:nvPr/>
                </p:nvSpPr>
                <p:spPr>
                  <a:xfrm>
                    <a:off x="3848732" y="4210222"/>
                    <a:ext cx="271519" cy="121393"/>
                  </a:xfrm>
                  <a:custGeom>
                    <a:avLst/>
                    <a:gdLst/>
                    <a:ahLst/>
                    <a:cxnLst/>
                    <a:rect l="l" t="t" r="r" b="b"/>
                    <a:pathLst>
                      <a:path w="11897" h="5319" extrusionOk="0">
                        <a:moveTo>
                          <a:pt x="1412" y="4436"/>
                        </a:moveTo>
                        <a:lnTo>
                          <a:pt x="1378" y="4470"/>
                        </a:lnTo>
                        <a:lnTo>
                          <a:pt x="1412" y="4470"/>
                        </a:lnTo>
                        <a:lnTo>
                          <a:pt x="1412" y="4436"/>
                        </a:lnTo>
                        <a:close/>
                        <a:moveTo>
                          <a:pt x="10082" y="0"/>
                        </a:moveTo>
                        <a:cubicBezTo>
                          <a:pt x="9545" y="34"/>
                          <a:pt x="9007" y="101"/>
                          <a:pt x="8503" y="202"/>
                        </a:cubicBezTo>
                        <a:cubicBezTo>
                          <a:pt x="7427" y="437"/>
                          <a:pt x="6386" y="773"/>
                          <a:pt x="5411" y="1244"/>
                        </a:cubicBezTo>
                        <a:cubicBezTo>
                          <a:pt x="3462" y="2117"/>
                          <a:pt x="1681" y="3327"/>
                          <a:pt x="101" y="4806"/>
                        </a:cubicBezTo>
                        <a:cubicBezTo>
                          <a:pt x="0" y="4907"/>
                          <a:pt x="0" y="5108"/>
                          <a:pt x="101" y="5243"/>
                        </a:cubicBezTo>
                        <a:cubicBezTo>
                          <a:pt x="169" y="5293"/>
                          <a:pt x="244" y="5318"/>
                          <a:pt x="320" y="5318"/>
                        </a:cubicBezTo>
                        <a:cubicBezTo>
                          <a:pt x="395" y="5318"/>
                          <a:pt x="471" y="5293"/>
                          <a:pt x="538" y="5243"/>
                        </a:cubicBezTo>
                        <a:cubicBezTo>
                          <a:pt x="807" y="4974"/>
                          <a:pt x="1076" y="4705"/>
                          <a:pt x="1378" y="4470"/>
                        </a:cubicBezTo>
                        <a:lnTo>
                          <a:pt x="1345" y="4470"/>
                        </a:lnTo>
                        <a:lnTo>
                          <a:pt x="1378" y="4436"/>
                        </a:lnTo>
                        <a:cubicBezTo>
                          <a:pt x="2723" y="3361"/>
                          <a:pt x="4168" y="2454"/>
                          <a:pt x="5713" y="1714"/>
                        </a:cubicBezTo>
                        <a:cubicBezTo>
                          <a:pt x="6755" y="1244"/>
                          <a:pt x="7864" y="908"/>
                          <a:pt x="9007" y="706"/>
                        </a:cubicBezTo>
                        <a:cubicBezTo>
                          <a:pt x="9460" y="627"/>
                          <a:pt x="9912" y="595"/>
                          <a:pt x="10365" y="595"/>
                        </a:cubicBezTo>
                        <a:cubicBezTo>
                          <a:pt x="10685" y="595"/>
                          <a:pt x="11005" y="611"/>
                          <a:pt x="11326" y="639"/>
                        </a:cubicBezTo>
                        <a:lnTo>
                          <a:pt x="11494" y="639"/>
                        </a:lnTo>
                        <a:cubicBezTo>
                          <a:pt x="11513" y="649"/>
                          <a:pt x="11536" y="653"/>
                          <a:pt x="11560" y="653"/>
                        </a:cubicBezTo>
                        <a:cubicBezTo>
                          <a:pt x="11617" y="653"/>
                          <a:pt x="11681" y="629"/>
                          <a:pt x="11729" y="605"/>
                        </a:cubicBezTo>
                        <a:cubicBezTo>
                          <a:pt x="11796" y="572"/>
                          <a:pt x="11830" y="504"/>
                          <a:pt x="11863" y="437"/>
                        </a:cubicBezTo>
                        <a:cubicBezTo>
                          <a:pt x="11897" y="269"/>
                          <a:pt x="11796" y="101"/>
                          <a:pt x="11628" y="68"/>
                        </a:cubicBezTo>
                        <a:lnTo>
                          <a:pt x="11594" y="68"/>
                        </a:lnTo>
                        <a:cubicBezTo>
                          <a:pt x="11225" y="34"/>
                          <a:pt x="10855" y="0"/>
                          <a:pt x="10485" y="0"/>
                        </a:cubicBezTo>
                        <a:close/>
                      </a:path>
                    </a:pathLst>
                  </a:custGeom>
                  <a:solidFill>
                    <a:srgbClr val="BCE3E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44" name="Google Shape;1178;p56">
                    <a:extLst>
                      <a:ext uri="{FF2B5EF4-FFF2-40B4-BE49-F238E27FC236}">
                        <a16:creationId xmlns:a16="http://schemas.microsoft.com/office/drawing/2014/main" id="{169B93CD-5A33-D8F3-133C-3567DF025CF3}"/>
                      </a:ext>
                    </a:extLst>
                  </p:cNvPr>
                  <p:cNvSpPr/>
                  <p:nvPr/>
                </p:nvSpPr>
                <p:spPr>
                  <a:xfrm>
                    <a:off x="3811143" y="4176468"/>
                    <a:ext cx="256205" cy="135497"/>
                  </a:xfrm>
                  <a:custGeom>
                    <a:avLst/>
                    <a:gdLst/>
                    <a:ahLst/>
                    <a:cxnLst/>
                    <a:rect l="l" t="t" r="r" b="b"/>
                    <a:pathLst>
                      <a:path w="11226" h="5937" extrusionOk="0">
                        <a:moveTo>
                          <a:pt x="10923" y="1"/>
                        </a:moveTo>
                        <a:cubicBezTo>
                          <a:pt x="8873" y="303"/>
                          <a:pt x="6890" y="908"/>
                          <a:pt x="5042" y="1815"/>
                        </a:cubicBezTo>
                        <a:cubicBezTo>
                          <a:pt x="3193" y="2689"/>
                          <a:pt x="1513" y="3933"/>
                          <a:pt x="102" y="5445"/>
                        </a:cubicBezTo>
                        <a:cubicBezTo>
                          <a:pt x="1" y="5546"/>
                          <a:pt x="1" y="5747"/>
                          <a:pt x="102" y="5848"/>
                        </a:cubicBezTo>
                        <a:cubicBezTo>
                          <a:pt x="164" y="5911"/>
                          <a:pt x="234" y="5937"/>
                          <a:pt x="304" y="5937"/>
                        </a:cubicBezTo>
                        <a:cubicBezTo>
                          <a:pt x="385" y="5937"/>
                          <a:pt x="467" y="5902"/>
                          <a:pt x="539" y="5848"/>
                        </a:cubicBezTo>
                        <a:cubicBezTo>
                          <a:pt x="1009" y="5310"/>
                          <a:pt x="1513" y="4840"/>
                          <a:pt x="2017" y="4403"/>
                        </a:cubicBezTo>
                        <a:cubicBezTo>
                          <a:pt x="3193" y="3462"/>
                          <a:pt x="4470" y="2689"/>
                          <a:pt x="5815" y="2084"/>
                        </a:cubicBezTo>
                        <a:lnTo>
                          <a:pt x="5781" y="2084"/>
                        </a:lnTo>
                        <a:cubicBezTo>
                          <a:pt x="7360" y="1378"/>
                          <a:pt x="9041" y="874"/>
                          <a:pt x="10788" y="606"/>
                        </a:cubicBezTo>
                        <a:lnTo>
                          <a:pt x="10923" y="572"/>
                        </a:lnTo>
                        <a:cubicBezTo>
                          <a:pt x="10990" y="572"/>
                          <a:pt x="11057" y="538"/>
                          <a:pt x="11124" y="471"/>
                        </a:cubicBezTo>
                        <a:cubicBezTo>
                          <a:pt x="11225" y="370"/>
                          <a:pt x="11225" y="169"/>
                          <a:pt x="11124" y="68"/>
                        </a:cubicBezTo>
                        <a:cubicBezTo>
                          <a:pt x="11091" y="34"/>
                          <a:pt x="11024" y="1"/>
                          <a:pt x="10956" y="1"/>
                        </a:cubicBezTo>
                        <a:close/>
                      </a:path>
                    </a:pathLst>
                  </a:custGeom>
                  <a:solidFill>
                    <a:srgbClr val="BCE3E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45" name="Google Shape;1179;p56">
                    <a:extLst>
                      <a:ext uri="{FF2B5EF4-FFF2-40B4-BE49-F238E27FC236}">
                        <a16:creationId xmlns:a16="http://schemas.microsoft.com/office/drawing/2014/main" id="{AAEDDAC3-AAD6-0331-7BFE-0B8855E3D6AE}"/>
                      </a:ext>
                    </a:extLst>
                  </p:cNvPr>
                  <p:cNvSpPr/>
                  <p:nvPr/>
                </p:nvSpPr>
                <p:spPr>
                  <a:xfrm>
                    <a:off x="3777594" y="4194885"/>
                    <a:ext cx="122557" cy="92956"/>
                  </a:xfrm>
                  <a:custGeom>
                    <a:avLst/>
                    <a:gdLst/>
                    <a:ahLst/>
                    <a:cxnLst/>
                    <a:rect l="l" t="t" r="r" b="b"/>
                    <a:pathLst>
                      <a:path w="5370" h="4073" extrusionOk="0">
                        <a:moveTo>
                          <a:pt x="4966" y="0"/>
                        </a:moveTo>
                        <a:cubicBezTo>
                          <a:pt x="4058" y="403"/>
                          <a:pt x="3185" y="908"/>
                          <a:pt x="2378" y="1512"/>
                        </a:cubicBezTo>
                        <a:cubicBezTo>
                          <a:pt x="1605" y="2117"/>
                          <a:pt x="866" y="2823"/>
                          <a:pt x="227" y="3562"/>
                        </a:cubicBezTo>
                        <a:cubicBezTo>
                          <a:pt x="1" y="3789"/>
                          <a:pt x="208" y="4073"/>
                          <a:pt x="440" y="4073"/>
                        </a:cubicBezTo>
                        <a:cubicBezTo>
                          <a:pt x="517" y="4073"/>
                          <a:pt x="597" y="4041"/>
                          <a:pt x="664" y="3966"/>
                        </a:cubicBezTo>
                        <a:cubicBezTo>
                          <a:pt x="1202" y="3361"/>
                          <a:pt x="1773" y="2789"/>
                          <a:pt x="2378" y="2285"/>
                        </a:cubicBezTo>
                        <a:cubicBezTo>
                          <a:pt x="3218" y="1613"/>
                          <a:pt x="4159" y="1042"/>
                          <a:pt x="5134" y="605"/>
                        </a:cubicBezTo>
                        <a:lnTo>
                          <a:pt x="5100" y="605"/>
                        </a:lnTo>
                        <a:lnTo>
                          <a:pt x="5134" y="571"/>
                        </a:lnTo>
                        <a:cubicBezTo>
                          <a:pt x="5302" y="538"/>
                          <a:pt x="5369" y="370"/>
                          <a:pt x="5335" y="202"/>
                        </a:cubicBezTo>
                        <a:cubicBezTo>
                          <a:pt x="5302" y="135"/>
                          <a:pt x="5268" y="67"/>
                          <a:pt x="5201" y="34"/>
                        </a:cubicBezTo>
                        <a:cubicBezTo>
                          <a:pt x="5134" y="0"/>
                          <a:pt x="5100" y="0"/>
                          <a:pt x="5033" y="0"/>
                        </a:cubicBezTo>
                        <a:close/>
                      </a:path>
                    </a:pathLst>
                  </a:custGeom>
                  <a:solidFill>
                    <a:srgbClr val="BCE3E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46" name="Google Shape;1180;p56">
                    <a:extLst>
                      <a:ext uri="{FF2B5EF4-FFF2-40B4-BE49-F238E27FC236}">
                        <a16:creationId xmlns:a16="http://schemas.microsoft.com/office/drawing/2014/main" id="{141DF74C-690D-63EC-2098-FA6D3B96E6EF}"/>
                      </a:ext>
                    </a:extLst>
                  </p:cNvPr>
                  <p:cNvSpPr/>
                  <p:nvPr/>
                </p:nvSpPr>
                <p:spPr>
                  <a:xfrm>
                    <a:off x="3730489" y="4105147"/>
                    <a:ext cx="240207" cy="138555"/>
                  </a:xfrm>
                  <a:custGeom>
                    <a:avLst/>
                    <a:gdLst/>
                    <a:ahLst/>
                    <a:cxnLst/>
                    <a:rect l="l" t="t" r="r" b="b"/>
                    <a:pathLst>
                      <a:path w="10525" h="6071" extrusionOk="0">
                        <a:moveTo>
                          <a:pt x="10155" y="0"/>
                        </a:moveTo>
                        <a:cubicBezTo>
                          <a:pt x="9214" y="168"/>
                          <a:pt x="8307" y="404"/>
                          <a:pt x="7433" y="773"/>
                        </a:cubicBezTo>
                        <a:cubicBezTo>
                          <a:pt x="6526" y="1109"/>
                          <a:pt x="5618" y="1546"/>
                          <a:pt x="4745" y="2050"/>
                        </a:cubicBezTo>
                        <a:cubicBezTo>
                          <a:pt x="3098" y="2991"/>
                          <a:pt x="1552" y="4167"/>
                          <a:pt x="208" y="5545"/>
                        </a:cubicBezTo>
                        <a:cubicBezTo>
                          <a:pt x="1" y="5778"/>
                          <a:pt x="212" y="6070"/>
                          <a:pt x="458" y="6070"/>
                        </a:cubicBezTo>
                        <a:cubicBezTo>
                          <a:pt x="532" y="6070"/>
                          <a:pt x="609" y="6044"/>
                          <a:pt x="678" y="5982"/>
                        </a:cubicBezTo>
                        <a:cubicBezTo>
                          <a:pt x="1115" y="5512"/>
                          <a:pt x="1586" y="5108"/>
                          <a:pt x="2056" y="4672"/>
                        </a:cubicBezTo>
                        <a:cubicBezTo>
                          <a:pt x="3468" y="3495"/>
                          <a:pt x="5047" y="2521"/>
                          <a:pt x="6694" y="1748"/>
                        </a:cubicBezTo>
                        <a:lnTo>
                          <a:pt x="6694" y="1748"/>
                        </a:lnTo>
                        <a:lnTo>
                          <a:pt x="6627" y="1781"/>
                        </a:lnTo>
                        <a:cubicBezTo>
                          <a:pt x="7803" y="1210"/>
                          <a:pt x="9046" y="807"/>
                          <a:pt x="10323" y="572"/>
                        </a:cubicBezTo>
                        <a:cubicBezTo>
                          <a:pt x="10390" y="572"/>
                          <a:pt x="10458" y="504"/>
                          <a:pt x="10491" y="437"/>
                        </a:cubicBezTo>
                        <a:cubicBezTo>
                          <a:pt x="10525" y="370"/>
                          <a:pt x="10525" y="269"/>
                          <a:pt x="10491" y="202"/>
                        </a:cubicBezTo>
                        <a:cubicBezTo>
                          <a:pt x="10491" y="135"/>
                          <a:pt x="10424" y="68"/>
                          <a:pt x="10357" y="34"/>
                        </a:cubicBezTo>
                        <a:lnTo>
                          <a:pt x="10390" y="34"/>
                        </a:lnTo>
                        <a:cubicBezTo>
                          <a:pt x="10323" y="0"/>
                          <a:pt x="10290" y="0"/>
                          <a:pt x="10256" y="0"/>
                        </a:cubicBezTo>
                        <a:close/>
                      </a:path>
                    </a:pathLst>
                  </a:custGeom>
                  <a:solidFill>
                    <a:srgbClr val="BCE3E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47" name="Google Shape;1181;p56">
                    <a:extLst>
                      <a:ext uri="{FF2B5EF4-FFF2-40B4-BE49-F238E27FC236}">
                        <a16:creationId xmlns:a16="http://schemas.microsoft.com/office/drawing/2014/main" id="{93D059EE-0216-7C76-9C27-404DF2E471C4}"/>
                      </a:ext>
                    </a:extLst>
                  </p:cNvPr>
                  <p:cNvSpPr/>
                  <p:nvPr/>
                </p:nvSpPr>
                <p:spPr>
                  <a:xfrm>
                    <a:off x="3674619" y="4073698"/>
                    <a:ext cx="246232" cy="131937"/>
                  </a:xfrm>
                  <a:custGeom>
                    <a:avLst/>
                    <a:gdLst/>
                    <a:ahLst/>
                    <a:cxnLst/>
                    <a:rect l="l" t="t" r="r" b="b"/>
                    <a:pathLst>
                      <a:path w="10789" h="5781" extrusionOk="0">
                        <a:moveTo>
                          <a:pt x="1446" y="4941"/>
                        </a:moveTo>
                        <a:lnTo>
                          <a:pt x="1416" y="4970"/>
                        </a:lnTo>
                        <a:lnTo>
                          <a:pt x="1446" y="4941"/>
                        </a:lnTo>
                        <a:close/>
                        <a:moveTo>
                          <a:pt x="10385" y="0"/>
                        </a:moveTo>
                        <a:cubicBezTo>
                          <a:pt x="8470" y="437"/>
                          <a:pt x="6655" y="1109"/>
                          <a:pt x="4907" y="1950"/>
                        </a:cubicBezTo>
                        <a:cubicBezTo>
                          <a:pt x="4067" y="2386"/>
                          <a:pt x="3227" y="2891"/>
                          <a:pt x="2421" y="3428"/>
                        </a:cubicBezTo>
                        <a:cubicBezTo>
                          <a:pt x="1648" y="4000"/>
                          <a:pt x="875" y="4604"/>
                          <a:pt x="169" y="5277"/>
                        </a:cubicBezTo>
                        <a:cubicBezTo>
                          <a:pt x="1" y="5445"/>
                          <a:pt x="135" y="5781"/>
                          <a:pt x="404" y="5781"/>
                        </a:cubicBezTo>
                        <a:cubicBezTo>
                          <a:pt x="471" y="5747"/>
                          <a:pt x="572" y="5713"/>
                          <a:pt x="606" y="5680"/>
                        </a:cubicBezTo>
                        <a:cubicBezTo>
                          <a:pt x="875" y="5411"/>
                          <a:pt x="1177" y="5176"/>
                          <a:pt x="1446" y="4941"/>
                        </a:cubicBezTo>
                        <a:lnTo>
                          <a:pt x="1446" y="4941"/>
                        </a:lnTo>
                        <a:lnTo>
                          <a:pt x="1480" y="4907"/>
                        </a:lnTo>
                        <a:cubicBezTo>
                          <a:pt x="2824" y="3798"/>
                          <a:pt x="4336" y="2857"/>
                          <a:pt x="5949" y="2151"/>
                        </a:cubicBezTo>
                        <a:lnTo>
                          <a:pt x="5949" y="2151"/>
                        </a:lnTo>
                        <a:lnTo>
                          <a:pt x="5848" y="2185"/>
                        </a:lnTo>
                        <a:cubicBezTo>
                          <a:pt x="7361" y="1479"/>
                          <a:pt x="8940" y="975"/>
                          <a:pt x="10553" y="572"/>
                        </a:cubicBezTo>
                        <a:cubicBezTo>
                          <a:pt x="10721" y="505"/>
                          <a:pt x="10788" y="337"/>
                          <a:pt x="10755" y="202"/>
                        </a:cubicBezTo>
                        <a:cubicBezTo>
                          <a:pt x="10721" y="68"/>
                          <a:pt x="10587" y="0"/>
                          <a:pt x="10452" y="0"/>
                        </a:cubicBezTo>
                        <a:close/>
                      </a:path>
                    </a:pathLst>
                  </a:custGeom>
                  <a:solidFill>
                    <a:srgbClr val="BCE3E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48" name="Google Shape;1182;p56">
                    <a:extLst>
                      <a:ext uri="{FF2B5EF4-FFF2-40B4-BE49-F238E27FC236}">
                        <a16:creationId xmlns:a16="http://schemas.microsoft.com/office/drawing/2014/main" id="{0F82A82B-7A20-5020-012D-81F13BB49F85}"/>
                      </a:ext>
                    </a:extLst>
                  </p:cNvPr>
                  <p:cNvSpPr/>
                  <p:nvPr/>
                </p:nvSpPr>
                <p:spPr>
                  <a:xfrm>
                    <a:off x="3629385" y="4066212"/>
                    <a:ext cx="191002" cy="102610"/>
                  </a:xfrm>
                  <a:custGeom>
                    <a:avLst/>
                    <a:gdLst/>
                    <a:ahLst/>
                    <a:cxnLst/>
                    <a:rect l="l" t="t" r="r" b="b"/>
                    <a:pathLst>
                      <a:path w="8369" h="4496" extrusionOk="0">
                        <a:moveTo>
                          <a:pt x="7982" y="1"/>
                        </a:moveTo>
                        <a:cubicBezTo>
                          <a:pt x="7965" y="1"/>
                          <a:pt x="7948" y="9"/>
                          <a:pt x="7931" y="26"/>
                        </a:cubicBezTo>
                        <a:cubicBezTo>
                          <a:pt x="6486" y="328"/>
                          <a:pt x="5108" y="866"/>
                          <a:pt x="3798" y="1505"/>
                        </a:cubicBezTo>
                        <a:cubicBezTo>
                          <a:pt x="2453" y="2143"/>
                          <a:pt x="1210" y="2983"/>
                          <a:pt x="135" y="3991"/>
                        </a:cubicBezTo>
                        <a:cubicBezTo>
                          <a:pt x="0" y="4092"/>
                          <a:pt x="0" y="4294"/>
                          <a:pt x="135" y="4428"/>
                        </a:cubicBezTo>
                        <a:cubicBezTo>
                          <a:pt x="168" y="4462"/>
                          <a:pt x="269" y="4496"/>
                          <a:pt x="336" y="4496"/>
                        </a:cubicBezTo>
                        <a:cubicBezTo>
                          <a:pt x="437" y="4496"/>
                          <a:pt x="504" y="4462"/>
                          <a:pt x="572" y="4395"/>
                        </a:cubicBezTo>
                        <a:cubicBezTo>
                          <a:pt x="706" y="4227"/>
                          <a:pt x="874" y="4092"/>
                          <a:pt x="1076" y="3958"/>
                        </a:cubicBezTo>
                        <a:lnTo>
                          <a:pt x="1076" y="3958"/>
                        </a:lnTo>
                        <a:lnTo>
                          <a:pt x="1008" y="3991"/>
                        </a:lnTo>
                        <a:cubicBezTo>
                          <a:pt x="2117" y="3084"/>
                          <a:pt x="3327" y="2345"/>
                          <a:pt x="4638" y="1774"/>
                        </a:cubicBezTo>
                        <a:lnTo>
                          <a:pt x="4604" y="1774"/>
                        </a:lnTo>
                        <a:cubicBezTo>
                          <a:pt x="5713" y="1236"/>
                          <a:pt x="6889" y="833"/>
                          <a:pt x="8099" y="564"/>
                        </a:cubicBezTo>
                        <a:cubicBezTo>
                          <a:pt x="8267" y="530"/>
                          <a:pt x="8368" y="362"/>
                          <a:pt x="8301" y="194"/>
                        </a:cubicBezTo>
                        <a:lnTo>
                          <a:pt x="8301" y="194"/>
                        </a:lnTo>
                        <a:lnTo>
                          <a:pt x="8334" y="228"/>
                        </a:lnTo>
                        <a:cubicBezTo>
                          <a:pt x="8276" y="111"/>
                          <a:pt x="8192" y="20"/>
                          <a:pt x="8083" y="20"/>
                        </a:cubicBezTo>
                        <a:cubicBezTo>
                          <a:pt x="8067" y="20"/>
                          <a:pt x="8050" y="22"/>
                          <a:pt x="8032" y="26"/>
                        </a:cubicBezTo>
                        <a:cubicBezTo>
                          <a:pt x="8015" y="9"/>
                          <a:pt x="7998" y="1"/>
                          <a:pt x="7982" y="1"/>
                        </a:cubicBezTo>
                        <a:close/>
                      </a:path>
                    </a:pathLst>
                  </a:custGeom>
                  <a:solidFill>
                    <a:srgbClr val="BCE3E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49" name="Google Shape;1183;p56">
                    <a:extLst>
                      <a:ext uri="{FF2B5EF4-FFF2-40B4-BE49-F238E27FC236}">
                        <a16:creationId xmlns:a16="http://schemas.microsoft.com/office/drawing/2014/main" id="{8AAB7168-6D38-C0AB-1A35-F510FC8F34A3}"/>
                      </a:ext>
                    </a:extLst>
                  </p:cNvPr>
                  <p:cNvSpPr/>
                  <p:nvPr/>
                </p:nvSpPr>
                <p:spPr>
                  <a:xfrm>
                    <a:off x="4220716" y="4192010"/>
                    <a:ext cx="109685" cy="57924"/>
                  </a:xfrm>
                  <a:custGeom>
                    <a:avLst/>
                    <a:gdLst/>
                    <a:ahLst/>
                    <a:cxnLst/>
                    <a:rect l="l" t="t" r="r" b="b"/>
                    <a:pathLst>
                      <a:path w="4806" h="2538" extrusionOk="0">
                        <a:moveTo>
                          <a:pt x="4403" y="0"/>
                        </a:moveTo>
                        <a:cubicBezTo>
                          <a:pt x="4394" y="0"/>
                          <a:pt x="4386" y="9"/>
                          <a:pt x="4369" y="25"/>
                        </a:cubicBezTo>
                        <a:cubicBezTo>
                          <a:pt x="2823" y="328"/>
                          <a:pt x="1412" y="1000"/>
                          <a:pt x="168" y="1974"/>
                        </a:cubicBezTo>
                        <a:cubicBezTo>
                          <a:pt x="101" y="2008"/>
                          <a:pt x="34" y="2075"/>
                          <a:pt x="34" y="2176"/>
                        </a:cubicBezTo>
                        <a:cubicBezTo>
                          <a:pt x="0" y="2243"/>
                          <a:pt x="34" y="2344"/>
                          <a:pt x="68" y="2411"/>
                        </a:cubicBezTo>
                        <a:cubicBezTo>
                          <a:pt x="129" y="2493"/>
                          <a:pt x="214" y="2537"/>
                          <a:pt x="310" y="2537"/>
                        </a:cubicBezTo>
                        <a:cubicBezTo>
                          <a:pt x="372" y="2537"/>
                          <a:pt x="438" y="2518"/>
                          <a:pt x="504" y="2479"/>
                        </a:cubicBezTo>
                        <a:cubicBezTo>
                          <a:pt x="1076" y="2008"/>
                          <a:pt x="1714" y="1605"/>
                          <a:pt x="2420" y="1302"/>
                        </a:cubicBezTo>
                        <a:cubicBezTo>
                          <a:pt x="3092" y="1000"/>
                          <a:pt x="3831" y="765"/>
                          <a:pt x="4537" y="597"/>
                        </a:cubicBezTo>
                        <a:cubicBezTo>
                          <a:pt x="4705" y="529"/>
                          <a:pt x="4806" y="361"/>
                          <a:pt x="4739" y="227"/>
                        </a:cubicBezTo>
                        <a:cubicBezTo>
                          <a:pt x="4710" y="110"/>
                          <a:pt x="4604" y="19"/>
                          <a:pt x="4489" y="19"/>
                        </a:cubicBezTo>
                        <a:cubicBezTo>
                          <a:pt x="4472" y="19"/>
                          <a:pt x="4454" y="21"/>
                          <a:pt x="4436" y="25"/>
                        </a:cubicBezTo>
                        <a:cubicBezTo>
                          <a:pt x="4419" y="9"/>
                          <a:pt x="4411" y="0"/>
                          <a:pt x="4403" y="0"/>
                        </a:cubicBezTo>
                        <a:close/>
                      </a:path>
                    </a:pathLst>
                  </a:custGeom>
                  <a:solidFill>
                    <a:srgbClr val="BCE3E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50" name="Google Shape;1184;p56">
                    <a:extLst>
                      <a:ext uri="{FF2B5EF4-FFF2-40B4-BE49-F238E27FC236}">
                        <a16:creationId xmlns:a16="http://schemas.microsoft.com/office/drawing/2014/main" id="{26F4CF26-4627-BD8F-D741-DD770D93ED8F}"/>
                      </a:ext>
                    </a:extLst>
                  </p:cNvPr>
                  <p:cNvSpPr/>
                  <p:nvPr/>
                </p:nvSpPr>
                <p:spPr>
                  <a:xfrm>
                    <a:off x="4199993" y="4135045"/>
                    <a:ext cx="218617" cy="84923"/>
                  </a:xfrm>
                  <a:custGeom>
                    <a:avLst/>
                    <a:gdLst/>
                    <a:ahLst/>
                    <a:cxnLst/>
                    <a:rect l="l" t="t" r="r" b="b"/>
                    <a:pathLst>
                      <a:path w="9579" h="3721" extrusionOk="0">
                        <a:moveTo>
                          <a:pt x="9108" y="1"/>
                        </a:moveTo>
                        <a:cubicBezTo>
                          <a:pt x="7495" y="35"/>
                          <a:pt x="5916" y="337"/>
                          <a:pt x="4437" y="908"/>
                        </a:cubicBezTo>
                        <a:cubicBezTo>
                          <a:pt x="2925" y="1513"/>
                          <a:pt x="1513" y="2253"/>
                          <a:pt x="203" y="3160"/>
                        </a:cubicBezTo>
                        <a:cubicBezTo>
                          <a:pt x="35" y="3227"/>
                          <a:pt x="1" y="3429"/>
                          <a:pt x="102" y="3563"/>
                        </a:cubicBezTo>
                        <a:cubicBezTo>
                          <a:pt x="144" y="3668"/>
                          <a:pt x="238" y="3721"/>
                          <a:pt x="336" y="3721"/>
                        </a:cubicBezTo>
                        <a:cubicBezTo>
                          <a:pt x="395" y="3721"/>
                          <a:pt x="455" y="3702"/>
                          <a:pt x="505" y="3664"/>
                        </a:cubicBezTo>
                        <a:cubicBezTo>
                          <a:pt x="1513" y="2992"/>
                          <a:pt x="2589" y="2421"/>
                          <a:pt x="3664" y="1883"/>
                        </a:cubicBezTo>
                        <a:lnTo>
                          <a:pt x="3664" y="1883"/>
                        </a:lnTo>
                        <a:lnTo>
                          <a:pt x="3630" y="1916"/>
                        </a:lnTo>
                        <a:cubicBezTo>
                          <a:pt x="4773" y="1379"/>
                          <a:pt x="5983" y="975"/>
                          <a:pt x="7226" y="774"/>
                        </a:cubicBezTo>
                        <a:cubicBezTo>
                          <a:pt x="7865" y="673"/>
                          <a:pt x="8537" y="606"/>
                          <a:pt x="9175" y="606"/>
                        </a:cubicBezTo>
                        <a:cubicBezTo>
                          <a:pt x="9579" y="606"/>
                          <a:pt x="9545" y="1"/>
                          <a:pt x="9142" y="1"/>
                        </a:cubicBezTo>
                        <a:close/>
                      </a:path>
                    </a:pathLst>
                  </a:custGeom>
                  <a:solidFill>
                    <a:srgbClr val="BCE3E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51" name="Google Shape;1185;p56">
                    <a:extLst>
                      <a:ext uri="{FF2B5EF4-FFF2-40B4-BE49-F238E27FC236}">
                        <a16:creationId xmlns:a16="http://schemas.microsoft.com/office/drawing/2014/main" id="{C4E5538A-3F67-4C90-D2E8-1587CBCFA079}"/>
                      </a:ext>
                    </a:extLst>
                  </p:cNvPr>
                  <p:cNvSpPr/>
                  <p:nvPr/>
                </p:nvSpPr>
                <p:spPr>
                  <a:xfrm>
                    <a:off x="4170096" y="4102842"/>
                    <a:ext cx="178723" cy="86680"/>
                  </a:xfrm>
                  <a:custGeom>
                    <a:avLst/>
                    <a:gdLst/>
                    <a:ahLst/>
                    <a:cxnLst/>
                    <a:rect l="l" t="t" r="r" b="b"/>
                    <a:pathLst>
                      <a:path w="7831" h="3798" extrusionOk="0">
                        <a:moveTo>
                          <a:pt x="7528" y="0"/>
                        </a:moveTo>
                        <a:cubicBezTo>
                          <a:pt x="6856" y="101"/>
                          <a:pt x="6184" y="236"/>
                          <a:pt x="5545" y="437"/>
                        </a:cubicBezTo>
                        <a:cubicBezTo>
                          <a:pt x="4873" y="639"/>
                          <a:pt x="4235" y="874"/>
                          <a:pt x="3630" y="1177"/>
                        </a:cubicBezTo>
                        <a:cubicBezTo>
                          <a:pt x="2420" y="1748"/>
                          <a:pt x="1244" y="2454"/>
                          <a:pt x="168" y="3227"/>
                        </a:cubicBezTo>
                        <a:cubicBezTo>
                          <a:pt x="34" y="3327"/>
                          <a:pt x="0" y="3529"/>
                          <a:pt x="68" y="3664"/>
                        </a:cubicBezTo>
                        <a:cubicBezTo>
                          <a:pt x="135" y="3753"/>
                          <a:pt x="247" y="3798"/>
                          <a:pt x="354" y="3798"/>
                        </a:cubicBezTo>
                        <a:cubicBezTo>
                          <a:pt x="407" y="3798"/>
                          <a:pt x="460" y="3787"/>
                          <a:pt x="504" y="3764"/>
                        </a:cubicBezTo>
                        <a:cubicBezTo>
                          <a:pt x="1613" y="2924"/>
                          <a:pt x="2823" y="2252"/>
                          <a:pt x="4067" y="1647"/>
                        </a:cubicBezTo>
                        <a:lnTo>
                          <a:pt x="4067" y="1647"/>
                        </a:lnTo>
                        <a:lnTo>
                          <a:pt x="4033" y="1714"/>
                        </a:lnTo>
                        <a:cubicBezTo>
                          <a:pt x="5041" y="1210"/>
                          <a:pt x="6117" y="874"/>
                          <a:pt x="7259" y="673"/>
                        </a:cubicBezTo>
                        <a:lnTo>
                          <a:pt x="7293" y="673"/>
                        </a:lnTo>
                        <a:lnTo>
                          <a:pt x="7562" y="639"/>
                        </a:lnTo>
                        <a:cubicBezTo>
                          <a:pt x="7629" y="639"/>
                          <a:pt x="7696" y="605"/>
                          <a:pt x="7763" y="538"/>
                        </a:cubicBezTo>
                        <a:cubicBezTo>
                          <a:pt x="7830" y="471"/>
                          <a:pt x="7830" y="404"/>
                          <a:pt x="7830" y="337"/>
                        </a:cubicBezTo>
                        <a:cubicBezTo>
                          <a:pt x="7830" y="236"/>
                          <a:pt x="7797" y="169"/>
                          <a:pt x="7763" y="101"/>
                        </a:cubicBezTo>
                        <a:lnTo>
                          <a:pt x="7730" y="101"/>
                        </a:lnTo>
                        <a:cubicBezTo>
                          <a:pt x="7696" y="34"/>
                          <a:pt x="7629" y="0"/>
                          <a:pt x="7562" y="0"/>
                        </a:cubicBezTo>
                        <a:close/>
                      </a:path>
                    </a:pathLst>
                  </a:custGeom>
                  <a:solidFill>
                    <a:srgbClr val="BCE3E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52" name="Google Shape;1186;p56">
                    <a:extLst>
                      <a:ext uri="{FF2B5EF4-FFF2-40B4-BE49-F238E27FC236}">
                        <a16:creationId xmlns:a16="http://schemas.microsoft.com/office/drawing/2014/main" id="{B1791667-0D9C-3020-CC8E-FF7E0C7A0DC4}"/>
                      </a:ext>
                    </a:extLst>
                  </p:cNvPr>
                  <p:cNvSpPr/>
                  <p:nvPr/>
                </p:nvSpPr>
                <p:spPr>
                  <a:xfrm>
                    <a:off x="4134812" y="4075661"/>
                    <a:ext cx="173360" cy="87638"/>
                  </a:xfrm>
                  <a:custGeom>
                    <a:avLst/>
                    <a:gdLst/>
                    <a:ahLst/>
                    <a:cxnLst/>
                    <a:rect l="l" t="t" r="r" b="b"/>
                    <a:pathLst>
                      <a:path w="7596" h="3840" extrusionOk="0">
                        <a:moveTo>
                          <a:pt x="7327" y="0"/>
                        </a:moveTo>
                        <a:cubicBezTo>
                          <a:pt x="7315" y="0"/>
                          <a:pt x="7304" y="4"/>
                          <a:pt x="7293" y="15"/>
                        </a:cubicBezTo>
                        <a:lnTo>
                          <a:pt x="7192" y="15"/>
                        </a:lnTo>
                        <a:cubicBezTo>
                          <a:pt x="5881" y="217"/>
                          <a:pt x="4604" y="620"/>
                          <a:pt x="3395" y="1158"/>
                        </a:cubicBezTo>
                        <a:cubicBezTo>
                          <a:pt x="2185" y="1696"/>
                          <a:pt x="1076" y="2435"/>
                          <a:pt x="135" y="3342"/>
                        </a:cubicBezTo>
                        <a:cubicBezTo>
                          <a:pt x="0" y="3477"/>
                          <a:pt x="0" y="3645"/>
                          <a:pt x="135" y="3779"/>
                        </a:cubicBezTo>
                        <a:cubicBezTo>
                          <a:pt x="177" y="3821"/>
                          <a:pt x="237" y="3840"/>
                          <a:pt x="300" y="3840"/>
                        </a:cubicBezTo>
                        <a:cubicBezTo>
                          <a:pt x="387" y="3840"/>
                          <a:pt x="480" y="3804"/>
                          <a:pt x="538" y="3746"/>
                        </a:cubicBezTo>
                        <a:cubicBezTo>
                          <a:pt x="706" y="3611"/>
                          <a:pt x="874" y="3477"/>
                          <a:pt x="1008" y="3342"/>
                        </a:cubicBezTo>
                        <a:lnTo>
                          <a:pt x="1008" y="3342"/>
                        </a:lnTo>
                        <a:lnTo>
                          <a:pt x="975" y="3376"/>
                        </a:lnTo>
                        <a:cubicBezTo>
                          <a:pt x="1782" y="2704"/>
                          <a:pt x="2723" y="2132"/>
                          <a:pt x="3697" y="1662"/>
                        </a:cubicBezTo>
                        <a:lnTo>
                          <a:pt x="3697" y="1662"/>
                        </a:lnTo>
                        <a:lnTo>
                          <a:pt x="3630" y="1696"/>
                        </a:lnTo>
                        <a:cubicBezTo>
                          <a:pt x="4806" y="1158"/>
                          <a:pt x="6049" y="788"/>
                          <a:pt x="7327" y="587"/>
                        </a:cubicBezTo>
                        <a:cubicBezTo>
                          <a:pt x="7394" y="553"/>
                          <a:pt x="7461" y="486"/>
                          <a:pt x="7495" y="419"/>
                        </a:cubicBezTo>
                        <a:cubicBezTo>
                          <a:pt x="7595" y="284"/>
                          <a:pt x="7528" y="83"/>
                          <a:pt x="7360" y="15"/>
                        </a:cubicBezTo>
                        <a:lnTo>
                          <a:pt x="7394" y="15"/>
                        </a:lnTo>
                        <a:cubicBezTo>
                          <a:pt x="7371" y="15"/>
                          <a:pt x="7349" y="0"/>
                          <a:pt x="7327" y="0"/>
                        </a:cubicBezTo>
                        <a:close/>
                      </a:path>
                    </a:pathLst>
                  </a:custGeom>
                  <a:solidFill>
                    <a:srgbClr val="BCE3E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53" name="Google Shape;1187;p56">
                    <a:extLst>
                      <a:ext uri="{FF2B5EF4-FFF2-40B4-BE49-F238E27FC236}">
                        <a16:creationId xmlns:a16="http://schemas.microsoft.com/office/drawing/2014/main" id="{5D755250-2206-2074-ED37-284E42DE8DF7}"/>
                      </a:ext>
                    </a:extLst>
                  </p:cNvPr>
                  <p:cNvSpPr/>
                  <p:nvPr/>
                </p:nvSpPr>
                <p:spPr>
                  <a:xfrm>
                    <a:off x="4104823" y="4048570"/>
                    <a:ext cx="162702" cy="89601"/>
                  </a:xfrm>
                  <a:custGeom>
                    <a:avLst/>
                    <a:gdLst/>
                    <a:ahLst/>
                    <a:cxnLst/>
                    <a:rect l="l" t="t" r="r" b="b"/>
                    <a:pathLst>
                      <a:path w="7129" h="3926" extrusionOk="0">
                        <a:moveTo>
                          <a:pt x="6775" y="1"/>
                        </a:moveTo>
                        <a:cubicBezTo>
                          <a:pt x="6759" y="1"/>
                          <a:pt x="6742" y="9"/>
                          <a:pt x="6725" y="26"/>
                        </a:cubicBezTo>
                        <a:cubicBezTo>
                          <a:pt x="4373" y="698"/>
                          <a:pt x="2020" y="1706"/>
                          <a:pt x="205" y="3387"/>
                        </a:cubicBezTo>
                        <a:cubicBezTo>
                          <a:pt x="1" y="3617"/>
                          <a:pt x="206" y="3926"/>
                          <a:pt x="434" y="3926"/>
                        </a:cubicBezTo>
                        <a:cubicBezTo>
                          <a:pt x="505" y="3926"/>
                          <a:pt x="578" y="3896"/>
                          <a:pt x="642" y="3824"/>
                        </a:cubicBezTo>
                        <a:cubicBezTo>
                          <a:pt x="777" y="3689"/>
                          <a:pt x="945" y="3555"/>
                          <a:pt x="1079" y="3420"/>
                        </a:cubicBezTo>
                        <a:lnTo>
                          <a:pt x="1079" y="3420"/>
                        </a:lnTo>
                        <a:lnTo>
                          <a:pt x="1012" y="3454"/>
                        </a:lnTo>
                        <a:cubicBezTo>
                          <a:pt x="1919" y="2715"/>
                          <a:pt x="2928" y="2110"/>
                          <a:pt x="4003" y="1639"/>
                        </a:cubicBezTo>
                        <a:lnTo>
                          <a:pt x="4003" y="1639"/>
                        </a:lnTo>
                        <a:lnTo>
                          <a:pt x="3936" y="1673"/>
                        </a:lnTo>
                        <a:cubicBezTo>
                          <a:pt x="4877" y="1236"/>
                          <a:pt x="5885" y="866"/>
                          <a:pt x="6893" y="597"/>
                        </a:cubicBezTo>
                        <a:cubicBezTo>
                          <a:pt x="7061" y="564"/>
                          <a:pt x="7128" y="396"/>
                          <a:pt x="7095" y="228"/>
                        </a:cubicBezTo>
                        <a:cubicBezTo>
                          <a:pt x="7065" y="111"/>
                          <a:pt x="6986" y="20"/>
                          <a:pt x="6877" y="20"/>
                        </a:cubicBezTo>
                        <a:cubicBezTo>
                          <a:pt x="6861" y="20"/>
                          <a:pt x="6843" y="22"/>
                          <a:pt x="6826" y="26"/>
                        </a:cubicBezTo>
                        <a:cubicBezTo>
                          <a:pt x="6809" y="9"/>
                          <a:pt x="6792" y="1"/>
                          <a:pt x="6775" y="1"/>
                        </a:cubicBezTo>
                        <a:close/>
                      </a:path>
                    </a:pathLst>
                  </a:custGeom>
                  <a:solidFill>
                    <a:srgbClr val="BCE3E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54" name="Google Shape;1188;p56">
                    <a:extLst>
                      <a:ext uri="{FF2B5EF4-FFF2-40B4-BE49-F238E27FC236}">
                        <a16:creationId xmlns:a16="http://schemas.microsoft.com/office/drawing/2014/main" id="{B56C50FD-7F2E-79C6-E9F4-49D23EF1BB73}"/>
                      </a:ext>
                    </a:extLst>
                  </p:cNvPr>
                  <p:cNvSpPr/>
                  <p:nvPr/>
                </p:nvSpPr>
                <p:spPr>
                  <a:xfrm>
                    <a:off x="4062716" y="4019243"/>
                    <a:ext cx="154942" cy="89761"/>
                  </a:xfrm>
                  <a:custGeom>
                    <a:avLst/>
                    <a:gdLst/>
                    <a:ahLst/>
                    <a:cxnLst/>
                    <a:rect l="l" t="t" r="r" b="b"/>
                    <a:pathLst>
                      <a:path w="6789" h="3933" extrusionOk="0">
                        <a:moveTo>
                          <a:pt x="6318" y="0"/>
                        </a:moveTo>
                        <a:cubicBezTo>
                          <a:pt x="5176" y="370"/>
                          <a:pt x="4100" y="841"/>
                          <a:pt x="3025" y="1412"/>
                        </a:cubicBezTo>
                        <a:cubicBezTo>
                          <a:pt x="1983" y="1983"/>
                          <a:pt x="1009" y="2655"/>
                          <a:pt x="101" y="3428"/>
                        </a:cubicBezTo>
                        <a:cubicBezTo>
                          <a:pt x="34" y="3495"/>
                          <a:pt x="1" y="3563"/>
                          <a:pt x="1" y="3663"/>
                        </a:cubicBezTo>
                        <a:cubicBezTo>
                          <a:pt x="1" y="3731"/>
                          <a:pt x="34" y="3798"/>
                          <a:pt x="101" y="3865"/>
                        </a:cubicBezTo>
                        <a:cubicBezTo>
                          <a:pt x="169" y="3932"/>
                          <a:pt x="236" y="3932"/>
                          <a:pt x="337" y="3932"/>
                        </a:cubicBezTo>
                        <a:cubicBezTo>
                          <a:pt x="404" y="3932"/>
                          <a:pt x="471" y="3899"/>
                          <a:pt x="538" y="3865"/>
                        </a:cubicBezTo>
                        <a:cubicBezTo>
                          <a:pt x="639" y="3764"/>
                          <a:pt x="740" y="3663"/>
                          <a:pt x="841" y="3596"/>
                        </a:cubicBezTo>
                        <a:cubicBezTo>
                          <a:pt x="2017" y="2655"/>
                          <a:pt x="3294" y="1882"/>
                          <a:pt x="4672" y="1277"/>
                        </a:cubicBezTo>
                        <a:cubicBezTo>
                          <a:pt x="5277" y="1009"/>
                          <a:pt x="5882" y="773"/>
                          <a:pt x="6520" y="572"/>
                        </a:cubicBezTo>
                        <a:cubicBezTo>
                          <a:pt x="6688" y="538"/>
                          <a:pt x="6789" y="370"/>
                          <a:pt x="6722" y="202"/>
                        </a:cubicBezTo>
                        <a:lnTo>
                          <a:pt x="6722" y="202"/>
                        </a:lnTo>
                        <a:lnTo>
                          <a:pt x="6722" y="236"/>
                        </a:lnTo>
                        <a:cubicBezTo>
                          <a:pt x="6654" y="101"/>
                          <a:pt x="6554" y="0"/>
                          <a:pt x="6419" y="0"/>
                        </a:cubicBezTo>
                        <a:close/>
                      </a:path>
                    </a:pathLst>
                  </a:custGeom>
                  <a:solidFill>
                    <a:srgbClr val="BCE3E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55" name="Google Shape;1189;p56">
                    <a:extLst>
                      <a:ext uri="{FF2B5EF4-FFF2-40B4-BE49-F238E27FC236}">
                        <a16:creationId xmlns:a16="http://schemas.microsoft.com/office/drawing/2014/main" id="{17431D06-BDA8-78AB-1DC8-0000BD205C0A}"/>
                      </a:ext>
                    </a:extLst>
                  </p:cNvPr>
                  <p:cNvSpPr/>
                  <p:nvPr/>
                </p:nvSpPr>
                <p:spPr>
                  <a:xfrm>
                    <a:off x="4014401" y="3996991"/>
                    <a:ext cx="161081" cy="82093"/>
                  </a:xfrm>
                  <a:custGeom>
                    <a:avLst/>
                    <a:gdLst/>
                    <a:ahLst/>
                    <a:cxnLst/>
                    <a:rect l="l" t="t" r="r" b="b"/>
                    <a:pathLst>
                      <a:path w="7058" h="3597" extrusionOk="0">
                        <a:moveTo>
                          <a:pt x="6587" y="1"/>
                        </a:moveTo>
                        <a:cubicBezTo>
                          <a:pt x="4235" y="505"/>
                          <a:pt x="2050" y="1547"/>
                          <a:pt x="202" y="3025"/>
                        </a:cubicBezTo>
                        <a:cubicBezTo>
                          <a:pt x="101" y="3093"/>
                          <a:pt x="68" y="3160"/>
                          <a:pt x="34" y="3227"/>
                        </a:cubicBezTo>
                        <a:cubicBezTo>
                          <a:pt x="0" y="3395"/>
                          <a:pt x="101" y="3563"/>
                          <a:pt x="269" y="3597"/>
                        </a:cubicBezTo>
                        <a:cubicBezTo>
                          <a:pt x="336" y="3597"/>
                          <a:pt x="437" y="3597"/>
                          <a:pt x="504" y="3563"/>
                        </a:cubicBezTo>
                        <a:cubicBezTo>
                          <a:pt x="1546" y="2723"/>
                          <a:pt x="2722" y="2017"/>
                          <a:pt x="3966" y="1480"/>
                        </a:cubicBezTo>
                        <a:cubicBezTo>
                          <a:pt x="4873" y="1076"/>
                          <a:pt x="5814" y="774"/>
                          <a:pt x="6755" y="572"/>
                        </a:cubicBezTo>
                        <a:cubicBezTo>
                          <a:pt x="7024" y="505"/>
                          <a:pt x="7058" y="169"/>
                          <a:pt x="6822" y="35"/>
                        </a:cubicBezTo>
                        <a:lnTo>
                          <a:pt x="6789" y="35"/>
                        </a:lnTo>
                        <a:cubicBezTo>
                          <a:pt x="6755" y="1"/>
                          <a:pt x="6722" y="1"/>
                          <a:pt x="6654" y="1"/>
                        </a:cubicBezTo>
                        <a:close/>
                      </a:path>
                    </a:pathLst>
                  </a:custGeom>
                  <a:solidFill>
                    <a:srgbClr val="BCE3E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56" name="Google Shape;1190;p56">
                  <a:extLst>
                    <a:ext uri="{FF2B5EF4-FFF2-40B4-BE49-F238E27FC236}">
                      <a16:creationId xmlns:a16="http://schemas.microsoft.com/office/drawing/2014/main" id="{A1C546AE-2023-EF14-4756-C3910F9FD30B}"/>
                    </a:ext>
                  </a:extLst>
                </p:cNvPr>
                <p:cNvGrpSpPr/>
                <p:nvPr/>
              </p:nvGrpSpPr>
              <p:grpSpPr>
                <a:xfrm>
                  <a:off x="1317740" y="2576588"/>
                  <a:ext cx="2749609" cy="1837668"/>
                  <a:chOff x="1317740" y="2576588"/>
                  <a:chExt cx="2749609" cy="1837668"/>
                </a:xfrm>
              </p:grpSpPr>
              <p:sp>
                <p:nvSpPr>
                  <p:cNvPr id="57" name="Google Shape;1191;p56">
                    <a:extLst>
                      <a:ext uri="{FF2B5EF4-FFF2-40B4-BE49-F238E27FC236}">
                        <a16:creationId xmlns:a16="http://schemas.microsoft.com/office/drawing/2014/main" id="{6402985E-8635-F425-922B-092022785629}"/>
                      </a:ext>
                    </a:extLst>
                  </p:cNvPr>
                  <p:cNvSpPr/>
                  <p:nvPr/>
                </p:nvSpPr>
                <p:spPr>
                  <a:xfrm>
                    <a:off x="3266599" y="2688555"/>
                    <a:ext cx="245456" cy="449466"/>
                  </a:xfrm>
                  <a:custGeom>
                    <a:avLst/>
                    <a:gdLst/>
                    <a:ahLst/>
                    <a:cxnLst/>
                    <a:rect l="l" t="t" r="r" b="b"/>
                    <a:pathLst>
                      <a:path w="10755" h="19694" extrusionOk="0">
                        <a:moveTo>
                          <a:pt x="5378" y="1"/>
                        </a:moveTo>
                        <a:lnTo>
                          <a:pt x="5378" y="34"/>
                        </a:lnTo>
                        <a:cubicBezTo>
                          <a:pt x="5243" y="34"/>
                          <a:pt x="5109" y="34"/>
                          <a:pt x="4974" y="68"/>
                        </a:cubicBezTo>
                        <a:cubicBezTo>
                          <a:pt x="4369" y="202"/>
                          <a:pt x="3798" y="572"/>
                          <a:pt x="3395" y="1076"/>
                        </a:cubicBezTo>
                        <a:cubicBezTo>
                          <a:pt x="2992" y="1614"/>
                          <a:pt x="2689" y="2252"/>
                          <a:pt x="2622" y="2924"/>
                        </a:cubicBezTo>
                        <a:cubicBezTo>
                          <a:pt x="2521" y="3630"/>
                          <a:pt x="2689" y="4302"/>
                          <a:pt x="3092" y="4907"/>
                        </a:cubicBezTo>
                        <a:cubicBezTo>
                          <a:pt x="3160" y="4974"/>
                          <a:pt x="3260" y="5075"/>
                          <a:pt x="3328" y="5176"/>
                        </a:cubicBezTo>
                        <a:cubicBezTo>
                          <a:pt x="2656" y="5478"/>
                          <a:pt x="2051" y="5882"/>
                          <a:pt x="1513" y="6386"/>
                        </a:cubicBezTo>
                        <a:cubicBezTo>
                          <a:pt x="807" y="6991"/>
                          <a:pt x="337" y="7797"/>
                          <a:pt x="102" y="8705"/>
                        </a:cubicBezTo>
                        <a:cubicBezTo>
                          <a:pt x="1" y="9141"/>
                          <a:pt x="1" y="9612"/>
                          <a:pt x="102" y="10049"/>
                        </a:cubicBezTo>
                        <a:cubicBezTo>
                          <a:pt x="135" y="10150"/>
                          <a:pt x="169" y="10284"/>
                          <a:pt x="202" y="10385"/>
                        </a:cubicBezTo>
                        <a:cubicBezTo>
                          <a:pt x="236" y="10452"/>
                          <a:pt x="270" y="10553"/>
                          <a:pt x="337" y="10620"/>
                        </a:cubicBezTo>
                        <a:cubicBezTo>
                          <a:pt x="438" y="10754"/>
                          <a:pt x="538" y="10922"/>
                          <a:pt x="673" y="11023"/>
                        </a:cubicBezTo>
                        <a:cubicBezTo>
                          <a:pt x="942" y="11259"/>
                          <a:pt x="1211" y="11494"/>
                          <a:pt x="1513" y="11662"/>
                        </a:cubicBezTo>
                        <a:lnTo>
                          <a:pt x="1614" y="11729"/>
                        </a:lnTo>
                        <a:lnTo>
                          <a:pt x="1715" y="11796"/>
                        </a:lnTo>
                        <a:cubicBezTo>
                          <a:pt x="1950" y="11964"/>
                          <a:pt x="2151" y="12132"/>
                          <a:pt x="2353" y="12334"/>
                        </a:cubicBezTo>
                        <a:cubicBezTo>
                          <a:pt x="2387" y="12368"/>
                          <a:pt x="2420" y="12401"/>
                          <a:pt x="2454" y="12435"/>
                        </a:cubicBezTo>
                        <a:lnTo>
                          <a:pt x="2454" y="12468"/>
                        </a:lnTo>
                        <a:lnTo>
                          <a:pt x="2454" y="12569"/>
                        </a:lnTo>
                        <a:cubicBezTo>
                          <a:pt x="2454" y="12603"/>
                          <a:pt x="2454" y="12636"/>
                          <a:pt x="2420" y="12704"/>
                        </a:cubicBezTo>
                        <a:cubicBezTo>
                          <a:pt x="2387" y="12771"/>
                          <a:pt x="2320" y="12872"/>
                          <a:pt x="2286" y="12972"/>
                        </a:cubicBezTo>
                        <a:lnTo>
                          <a:pt x="2286" y="13006"/>
                        </a:lnTo>
                        <a:cubicBezTo>
                          <a:pt x="2185" y="13140"/>
                          <a:pt x="2051" y="13275"/>
                          <a:pt x="1950" y="13409"/>
                        </a:cubicBezTo>
                        <a:cubicBezTo>
                          <a:pt x="1815" y="13577"/>
                          <a:pt x="1681" y="13745"/>
                          <a:pt x="1547" y="13947"/>
                        </a:cubicBezTo>
                        <a:cubicBezTo>
                          <a:pt x="1479" y="14048"/>
                          <a:pt x="1412" y="14149"/>
                          <a:pt x="1379" y="14249"/>
                        </a:cubicBezTo>
                        <a:cubicBezTo>
                          <a:pt x="1311" y="14350"/>
                          <a:pt x="1278" y="14451"/>
                          <a:pt x="1244" y="14586"/>
                        </a:cubicBezTo>
                        <a:cubicBezTo>
                          <a:pt x="1177" y="14821"/>
                          <a:pt x="1177" y="15056"/>
                          <a:pt x="1244" y="15291"/>
                        </a:cubicBezTo>
                        <a:cubicBezTo>
                          <a:pt x="1311" y="15526"/>
                          <a:pt x="1412" y="15762"/>
                          <a:pt x="1580" y="15963"/>
                        </a:cubicBezTo>
                        <a:cubicBezTo>
                          <a:pt x="1782" y="16165"/>
                          <a:pt x="2017" y="16333"/>
                          <a:pt x="2286" y="16434"/>
                        </a:cubicBezTo>
                        <a:cubicBezTo>
                          <a:pt x="2521" y="16535"/>
                          <a:pt x="2756" y="16568"/>
                          <a:pt x="3025" y="16568"/>
                        </a:cubicBezTo>
                        <a:cubicBezTo>
                          <a:pt x="3193" y="16568"/>
                          <a:pt x="3395" y="16535"/>
                          <a:pt x="3563" y="16501"/>
                        </a:cubicBezTo>
                        <a:cubicBezTo>
                          <a:pt x="3630" y="17173"/>
                          <a:pt x="3865" y="17845"/>
                          <a:pt x="4201" y="18450"/>
                        </a:cubicBezTo>
                        <a:cubicBezTo>
                          <a:pt x="4504" y="19122"/>
                          <a:pt x="5176" y="19593"/>
                          <a:pt x="5915" y="19694"/>
                        </a:cubicBezTo>
                        <a:lnTo>
                          <a:pt x="5983" y="19694"/>
                        </a:lnTo>
                        <a:cubicBezTo>
                          <a:pt x="6655" y="19694"/>
                          <a:pt x="7327" y="19324"/>
                          <a:pt x="8032" y="18618"/>
                        </a:cubicBezTo>
                        <a:cubicBezTo>
                          <a:pt x="8503" y="18114"/>
                          <a:pt x="8906" y="17543"/>
                          <a:pt x="9209" y="16938"/>
                        </a:cubicBezTo>
                        <a:cubicBezTo>
                          <a:pt x="9545" y="16232"/>
                          <a:pt x="9847" y="15493"/>
                          <a:pt x="10049" y="14754"/>
                        </a:cubicBezTo>
                        <a:cubicBezTo>
                          <a:pt x="10284" y="13947"/>
                          <a:pt x="10452" y="13140"/>
                          <a:pt x="10553" y="12334"/>
                        </a:cubicBezTo>
                        <a:cubicBezTo>
                          <a:pt x="10654" y="11494"/>
                          <a:pt x="10721" y="10620"/>
                          <a:pt x="10755" y="9780"/>
                        </a:cubicBezTo>
                        <a:cubicBezTo>
                          <a:pt x="10755" y="8973"/>
                          <a:pt x="10687" y="8167"/>
                          <a:pt x="10587" y="7360"/>
                        </a:cubicBezTo>
                        <a:cubicBezTo>
                          <a:pt x="10519" y="6722"/>
                          <a:pt x="10385" y="6083"/>
                          <a:pt x="10217" y="5478"/>
                        </a:cubicBezTo>
                        <a:cubicBezTo>
                          <a:pt x="10049" y="4941"/>
                          <a:pt x="9847" y="4437"/>
                          <a:pt x="9578" y="3932"/>
                        </a:cubicBezTo>
                        <a:cubicBezTo>
                          <a:pt x="9410" y="3630"/>
                          <a:pt x="9175" y="3294"/>
                          <a:pt x="8973" y="3025"/>
                        </a:cubicBezTo>
                        <a:cubicBezTo>
                          <a:pt x="8705" y="2622"/>
                          <a:pt x="8436" y="2252"/>
                          <a:pt x="8100" y="1916"/>
                        </a:cubicBezTo>
                        <a:cubicBezTo>
                          <a:pt x="7797" y="1580"/>
                          <a:pt x="7495" y="1278"/>
                          <a:pt x="7159" y="1009"/>
                        </a:cubicBezTo>
                        <a:cubicBezTo>
                          <a:pt x="7058" y="942"/>
                          <a:pt x="6957" y="874"/>
                          <a:pt x="6890" y="807"/>
                        </a:cubicBezTo>
                        <a:cubicBezTo>
                          <a:pt x="6856" y="706"/>
                          <a:pt x="6823" y="639"/>
                          <a:pt x="6755" y="572"/>
                        </a:cubicBezTo>
                        <a:cubicBezTo>
                          <a:pt x="6621" y="471"/>
                          <a:pt x="6487" y="370"/>
                          <a:pt x="6352" y="269"/>
                        </a:cubicBezTo>
                        <a:cubicBezTo>
                          <a:pt x="6184" y="169"/>
                          <a:pt x="6050" y="101"/>
                          <a:pt x="5882" y="68"/>
                        </a:cubicBezTo>
                        <a:cubicBezTo>
                          <a:pt x="5714" y="34"/>
                          <a:pt x="5546" y="1"/>
                          <a:pt x="5378" y="1"/>
                        </a:cubicBezTo>
                        <a:close/>
                      </a:path>
                    </a:pathLst>
                  </a:custGeom>
                  <a:solidFill>
                    <a:srgbClr val="22242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8" name="Google Shape;1192;p56">
                    <a:extLst>
                      <a:ext uri="{FF2B5EF4-FFF2-40B4-BE49-F238E27FC236}">
                        <a16:creationId xmlns:a16="http://schemas.microsoft.com/office/drawing/2014/main" id="{5F8EB2DD-EFC6-4F4E-1591-B824B4B7FE47}"/>
                      </a:ext>
                    </a:extLst>
                  </p:cNvPr>
                  <p:cNvSpPr/>
                  <p:nvPr/>
                </p:nvSpPr>
                <p:spPr>
                  <a:xfrm>
                    <a:off x="3370144" y="3189394"/>
                    <a:ext cx="225509" cy="287632"/>
                  </a:xfrm>
                  <a:custGeom>
                    <a:avLst/>
                    <a:gdLst/>
                    <a:ahLst/>
                    <a:cxnLst/>
                    <a:rect l="l" t="t" r="r" b="b"/>
                    <a:pathLst>
                      <a:path w="9881" h="12603" extrusionOk="0">
                        <a:moveTo>
                          <a:pt x="5579" y="0"/>
                        </a:moveTo>
                        <a:cubicBezTo>
                          <a:pt x="5512" y="0"/>
                          <a:pt x="5478" y="34"/>
                          <a:pt x="5445" y="67"/>
                        </a:cubicBezTo>
                        <a:cubicBezTo>
                          <a:pt x="5377" y="101"/>
                          <a:pt x="5377" y="168"/>
                          <a:pt x="5377" y="202"/>
                        </a:cubicBezTo>
                        <a:cubicBezTo>
                          <a:pt x="5377" y="303"/>
                          <a:pt x="5344" y="437"/>
                          <a:pt x="5310" y="538"/>
                        </a:cubicBezTo>
                        <a:lnTo>
                          <a:pt x="5310" y="471"/>
                        </a:lnTo>
                        <a:cubicBezTo>
                          <a:pt x="5243" y="1008"/>
                          <a:pt x="5075" y="1512"/>
                          <a:pt x="4873" y="1983"/>
                        </a:cubicBezTo>
                        <a:cubicBezTo>
                          <a:pt x="4672" y="2420"/>
                          <a:pt x="4403" y="2857"/>
                          <a:pt x="4067" y="3226"/>
                        </a:cubicBezTo>
                        <a:cubicBezTo>
                          <a:pt x="3832" y="3529"/>
                          <a:pt x="3563" y="3798"/>
                          <a:pt x="3260" y="3999"/>
                        </a:cubicBezTo>
                        <a:cubicBezTo>
                          <a:pt x="2991" y="4201"/>
                          <a:pt x="2689" y="4335"/>
                          <a:pt x="2386" y="4470"/>
                        </a:cubicBezTo>
                        <a:lnTo>
                          <a:pt x="2454" y="4470"/>
                        </a:lnTo>
                        <a:cubicBezTo>
                          <a:pt x="2252" y="4537"/>
                          <a:pt x="2084" y="4604"/>
                          <a:pt x="1882" y="4638"/>
                        </a:cubicBezTo>
                        <a:cubicBezTo>
                          <a:pt x="1849" y="4604"/>
                          <a:pt x="1815" y="4604"/>
                          <a:pt x="1782" y="4604"/>
                        </a:cubicBezTo>
                        <a:cubicBezTo>
                          <a:pt x="1714" y="4604"/>
                          <a:pt x="1681" y="4604"/>
                          <a:pt x="1647" y="4638"/>
                        </a:cubicBezTo>
                        <a:cubicBezTo>
                          <a:pt x="1378" y="4940"/>
                          <a:pt x="1109" y="5243"/>
                          <a:pt x="908" y="5545"/>
                        </a:cubicBezTo>
                        <a:cubicBezTo>
                          <a:pt x="706" y="5848"/>
                          <a:pt x="538" y="6184"/>
                          <a:pt x="404" y="6520"/>
                        </a:cubicBezTo>
                        <a:cubicBezTo>
                          <a:pt x="101" y="7192"/>
                          <a:pt x="0" y="7897"/>
                          <a:pt x="0" y="8603"/>
                        </a:cubicBezTo>
                        <a:cubicBezTo>
                          <a:pt x="0" y="9309"/>
                          <a:pt x="169" y="9947"/>
                          <a:pt x="505" y="10552"/>
                        </a:cubicBezTo>
                        <a:cubicBezTo>
                          <a:pt x="841" y="11157"/>
                          <a:pt x="1311" y="11661"/>
                          <a:pt x="1916" y="11997"/>
                        </a:cubicBezTo>
                        <a:cubicBezTo>
                          <a:pt x="2218" y="12199"/>
                          <a:pt x="2588" y="12333"/>
                          <a:pt x="2958" y="12434"/>
                        </a:cubicBezTo>
                        <a:cubicBezTo>
                          <a:pt x="3327" y="12535"/>
                          <a:pt x="3731" y="12602"/>
                          <a:pt x="4134" y="12602"/>
                        </a:cubicBezTo>
                        <a:lnTo>
                          <a:pt x="4268" y="12602"/>
                        </a:lnTo>
                        <a:cubicBezTo>
                          <a:pt x="4537" y="12602"/>
                          <a:pt x="4840" y="12569"/>
                          <a:pt x="5142" y="12535"/>
                        </a:cubicBezTo>
                        <a:cubicBezTo>
                          <a:pt x="5512" y="12468"/>
                          <a:pt x="5848" y="12401"/>
                          <a:pt x="6218" y="12266"/>
                        </a:cubicBezTo>
                        <a:cubicBezTo>
                          <a:pt x="6957" y="12065"/>
                          <a:pt x="7663" y="11695"/>
                          <a:pt x="8301" y="11258"/>
                        </a:cubicBezTo>
                        <a:cubicBezTo>
                          <a:pt x="8604" y="11023"/>
                          <a:pt x="8872" y="10788"/>
                          <a:pt x="9108" y="10485"/>
                        </a:cubicBezTo>
                        <a:cubicBezTo>
                          <a:pt x="9343" y="10216"/>
                          <a:pt x="9511" y="9914"/>
                          <a:pt x="9679" y="9578"/>
                        </a:cubicBezTo>
                        <a:cubicBezTo>
                          <a:pt x="9847" y="9074"/>
                          <a:pt x="9881" y="8536"/>
                          <a:pt x="9780" y="8032"/>
                        </a:cubicBezTo>
                        <a:cubicBezTo>
                          <a:pt x="9746" y="7864"/>
                          <a:pt x="9713" y="7729"/>
                          <a:pt x="9612" y="7595"/>
                        </a:cubicBezTo>
                        <a:cubicBezTo>
                          <a:pt x="9545" y="7461"/>
                          <a:pt x="9444" y="7326"/>
                          <a:pt x="9343" y="7225"/>
                        </a:cubicBezTo>
                        <a:lnTo>
                          <a:pt x="9074" y="6923"/>
                        </a:lnTo>
                        <a:cubicBezTo>
                          <a:pt x="8940" y="6788"/>
                          <a:pt x="8805" y="6620"/>
                          <a:pt x="8704" y="6486"/>
                        </a:cubicBezTo>
                        <a:cubicBezTo>
                          <a:pt x="8604" y="6352"/>
                          <a:pt x="8536" y="6251"/>
                          <a:pt x="8503" y="6116"/>
                        </a:cubicBezTo>
                        <a:cubicBezTo>
                          <a:pt x="8469" y="5982"/>
                          <a:pt x="8436" y="5814"/>
                          <a:pt x="8402" y="5680"/>
                        </a:cubicBezTo>
                        <a:cubicBezTo>
                          <a:pt x="8402" y="5444"/>
                          <a:pt x="8402" y="5175"/>
                          <a:pt x="8436" y="4940"/>
                        </a:cubicBezTo>
                        <a:cubicBezTo>
                          <a:pt x="8503" y="4604"/>
                          <a:pt x="8604" y="4268"/>
                          <a:pt x="8738" y="3966"/>
                        </a:cubicBezTo>
                        <a:cubicBezTo>
                          <a:pt x="8906" y="3562"/>
                          <a:pt x="9141" y="3193"/>
                          <a:pt x="9444" y="2857"/>
                        </a:cubicBezTo>
                        <a:cubicBezTo>
                          <a:pt x="9477" y="2789"/>
                          <a:pt x="9477" y="2722"/>
                          <a:pt x="9477" y="2689"/>
                        </a:cubicBezTo>
                        <a:cubicBezTo>
                          <a:pt x="9444" y="2621"/>
                          <a:pt x="9410" y="2588"/>
                          <a:pt x="9376" y="2554"/>
                        </a:cubicBezTo>
                        <a:cubicBezTo>
                          <a:pt x="9343" y="2521"/>
                          <a:pt x="9309" y="2521"/>
                          <a:pt x="9276" y="2521"/>
                        </a:cubicBezTo>
                        <a:lnTo>
                          <a:pt x="9208" y="2521"/>
                        </a:lnTo>
                        <a:cubicBezTo>
                          <a:pt x="9175" y="2521"/>
                          <a:pt x="9108" y="2554"/>
                          <a:pt x="9108" y="2621"/>
                        </a:cubicBezTo>
                        <a:cubicBezTo>
                          <a:pt x="8940" y="2789"/>
                          <a:pt x="8805" y="2991"/>
                          <a:pt x="8671" y="3226"/>
                        </a:cubicBezTo>
                        <a:lnTo>
                          <a:pt x="8604" y="3327"/>
                        </a:lnTo>
                        <a:cubicBezTo>
                          <a:pt x="8570" y="3159"/>
                          <a:pt x="8469" y="2991"/>
                          <a:pt x="8368" y="2857"/>
                        </a:cubicBezTo>
                        <a:cubicBezTo>
                          <a:pt x="8133" y="2521"/>
                          <a:pt x="7831" y="2285"/>
                          <a:pt x="7461" y="2084"/>
                        </a:cubicBezTo>
                        <a:cubicBezTo>
                          <a:pt x="7091" y="1882"/>
                          <a:pt x="6722" y="1781"/>
                          <a:pt x="6318" y="1748"/>
                        </a:cubicBezTo>
                        <a:lnTo>
                          <a:pt x="6083" y="1748"/>
                        </a:lnTo>
                        <a:cubicBezTo>
                          <a:pt x="5848" y="1748"/>
                          <a:pt x="5613" y="1781"/>
                          <a:pt x="5377" y="1848"/>
                        </a:cubicBezTo>
                        <a:cubicBezTo>
                          <a:pt x="5613" y="1311"/>
                          <a:pt x="5747" y="773"/>
                          <a:pt x="5814" y="202"/>
                        </a:cubicBezTo>
                        <a:cubicBezTo>
                          <a:pt x="5814" y="168"/>
                          <a:pt x="5781" y="101"/>
                          <a:pt x="5747" y="67"/>
                        </a:cubicBezTo>
                        <a:cubicBezTo>
                          <a:pt x="5713" y="34"/>
                          <a:pt x="5680" y="0"/>
                          <a:pt x="5613" y="0"/>
                        </a:cubicBezTo>
                        <a:close/>
                      </a:path>
                    </a:pathLst>
                  </a:custGeom>
                  <a:solidFill>
                    <a:srgbClr val="D98A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9" name="Google Shape;1193;p56">
                    <a:extLst>
                      <a:ext uri="{FF2B5EF4-FFF2-40B4-BE49-F238E27FC236}">
                        <a16:creationId xmlns:a16="http://schemas.microsoft.com/office/drawing/2014/main" id="{2DE85F98-195C-1810-BE38-85281EAE317B}"/>
                      </a:ext>
                    </a:extLst>
                  </p:cNvPr>
                  <p:cNvSpPr/>
                  <p:nvPr/>
                </p:nvSpPr>
                <p:spPr>
                  <a:xfrm>
                    <a:off x="3817283" y="3080486"/>
                    <a:ext cx="103569" cy="135771"/>
                  </a:xfrm>
                  <a:custGeom>
                    <a:avLst/>
                    <a:gdLst/>
                    <a:ahLst/>
                    <a:cxnLst/>
                    <a:rect l="l" t="t" r="r" b="b"/>
                    <a:pathLst>
                      <a:path w="4538" h="5949" extrusionOk="0">
                        <a:moveTo>
                          <a:pt x="3092" y="0"/>
                        </a:moveTo>
                        <a:cubicBezTo>
                          <a:pt x="2723" y="34"/>
                          <a:pt x="2353" y="202"/>
                          <a:pt x="2084" y="471"/>
                        </a:cubicBezTo>
                        <a:cubicBezTo>
                          <a:pt x="2017" y="504"/>
                          <a:pt x="1983" y="538"/>
                          <a:pt x="1950" y="571"/>
                        </a:cubicBezTo>
                        <a:lnTo>
                          <a:pt x="1748" y="907"/>
                        </a:lnTo>
                        <a:cubicBezTo>
                          <a:pt x="1513" y="1277"/>
                          <a:pt x="1278" y="1647"/>
                          <a:pt x="1076" y="2050"/>
                        </a:cubicBezTo>
                        <a:cubicBezTo>
                          <a:pt x="874" y="2353"/>
                          <a:pt x="706" y="2689"/>
                          <a:pt x="572" y="3025"/>
                        </a:cubicBezTo>
                        <a:cubicBezTo>
                          <a:pt x="404" y="3361"/>
                          <a:pt x="303" y="3697"/>
                          <a:pt x="202" y="4033"/>
                        </a:cubicBezTo>
                        <a:cubicBezTo>
                          <a:pt x="68" y="4571"/>
                          <a:pt x="1" y="5276"/>
                          <a:pt x="505" y="5646"/>
                        </a:cubicBezTo>
                        <a:cubicBezTo>
                          <a:pt x="606" y="5747"/>
                          <a:pt x="774" y="5848"/>
                          <a:pt x="908" y="5881"/>
                        </a:cubicBezTo>
                        <a:cubicBezTo>
                          <a:pt x="1042" y="5915"/>
                          <a:pt x="1177" y="5948"/>
                          <a:pt x="1345" y="5948"/>
                        </a:cubicBezTo>
                        <a:lnTo>
                          <a:pt x="1446" y="5948"/>
                        </a:lnTo>
                        <a:cubicBezTo>
                          <a:pt x="1849" y="5915"/>
                          <a:pt x="2185" y="5780"/>
                          <a:pt x="2487" y="5545"/>
                        </a:cubicBezTo>
                        <a:cubicBezTo>
                          <a:pt x="2790" y="5310"/>
                          <a:pt x="3059" y="5075"/>
                          <a:pt x="3294" y="4806"/>
                        </a:cubicBezTo>
                        <a:cubicBezTo>
                          <a:pt x="3529" y="4503"/>
                          <a:pt x="3731" y="4201"/>
                          <a:pt x="3933" y="3898"/>
                        </a:cubicBezTo>
                        <a:cubicBezTo>
                          <a:pt x="4101" y="3630"/>
                          <a:pt x="4235" y="3327"/>
                          <a:pt x="4369" y="3025"/>
                        </a:cubicBezTo>
                        <a:cubicBezTo>
                          <a:pt x="4470" y="2722"/>
                          <a:pt x="4537" y="2420"/>
                          <a:pt x="4537" y="2117"/>
                        </a:cubicBezTo>
                        <a:cubicBezTo>
                          <a:pt x="4537" y="1781"/>
                          <a:pt x="4504" y="1445"/>
                          <a:pt x="4403" y="1143"/>
                        </a:cubicBezTo>
                        <a:cubicBezTo>
                          <a:pt x="4302" y="840"/>
                          <a:pt x="4134" y="538"/>
                          <a:pt x="3899" y="336"/>
                        </a:cubicBezTo>
                        <a:cubicBezTo>
                          <a:pt x="3697" y="135"/>
                          <a:pt x="3395" y="0"/>
                          <a:pt x="3126" y="0"/>
                        </a:cubicBezTo>
                        <a:close/>
                      </a:path>
                    </a:pathLst>
                  </a:custGeom>
                  <a:solidFill>
                    <a:srgbClr val="D98A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0" name="Google Shape;1194;p56">
                    <a:extLst>
                      <a:ext uri="{FF2B5EF4-FFF2-40B4-BE49-F238E27FC236}">
                        <a16:creationId xmlns:a16="http://schemas.microsoft.com/office/drawing/2014/main" id="{08415B85-468F-8F4D-6D29-A2CBA9E9B37D}"/>
                      </a:ext>
                    </a:extLst>
                  </p:cNvPr>
                  <p:cNvSpPr/>
                  <p:nvPr/>
                </p:nvSpPr>
                <p:spPr>
                  <a:xfrm>
                    <a:off x="3367086" y="2727672"/>
                    <a:ext cx="567573" cy="583685"/>
                  </a:xfrm>
                  <a:custGeom>
                    <a:avLst/>
                    <a:gdLst/>
                    <a:ahLst/>
                    <a:cxnLst/>
                    <a:rect l="l" t="t" r="r" b="b"/>
                    <a:pathLst>
                      <a:path w="24869" h="25575" extrusionOk="0">
                        <a:moveTo>
                          <a:pt x="12804" y="1"/>
                        </a:moveTo>
                        <a:lnTo>
                          <a:pt x="12770" y="34"/>
                        </a:lnTo>
                        <a:cubicBezTo>
                          <a:pt x="12501" y="34"/>
                          <a:pt x="12266" y="34"/>
                          <a:pt x="12031" y="68"/>
                        </a:cubicBezTo>
                        <a:cubicBezTo>
                          <a:pt x="11560" y="101"/>
                          <a:pt x="11056" y="202"/>
                          <a:pt x="10586" y="337"/>
                        </a:cubicBezTo>
                        <a:cubicBezTo>
                          <a:pt x="10115" y="471"/>
                          <a:pt x="9645" y="639"/>
                          <a:pt x="9174" y="874"/>
                        </a:cubicBezTo>
                        <a:cubicBezTo>
                          <a:pt x="8200" y="1378"/>
                          <a:pt x="7326" y="2084"/>
                          <a:pt x="6654" y="2924"/>
                        </a:cubicBezTo>
                        <a:cubicBezTo>
                          <a:pt x="5444" y="4537"/>
                          <a:pt x="4974" y="6520"/>
                          <a:pt x="4537" y="8436"/>
                        </a:cubicBezTo>
                        <a:lnTo>
                          <a:pt x="4503" y="8570"/>
                        </a:lnTo>
                        <a:lnTo>
                          <a:pt x="4436" y="8503"/>
                        </a:lnTo>
                        <a:cubicBezTo>
                          <a:pt x="4335" y="8402"/>
                          <a:pt x="4201" y="8301"/>
                          <a:pt x="4066" y="8234"/>
                        </a:cubicBezTo>
                        <a:cubicBezTo>
                          <a:pt x="3831" y="8099"/>
                          <a:pt x="3596" y="7999"/>
                          <a:pt x="3361" y="7931"/>
                        </a:cubicBezTo>
                        <a:cubicBezTo>
                          <a:pt x="3125" y="7831"/>
                          <a:pt x="2890" y="7797"/>
                          <a:pt x="2655" y="7797"/>
                        </a:cubicBezTo>
                        <a:cubicBezTo>
                          <a:pt x="2453" y="7797"/>
                          <a:pt x="2285" y="7831"/>
                          <a:pt x="2117" y="7864"/>
                        </a:cubicBezTo>
                        <a:cubicBezTo>
                          <a:pt x="1714" y="7999"/>
                          <a:pt x="1378" y="8200"/>
                          <a:pt x="1109" y="8469"/>
                        </a:cubicBezTo>
                        <a:cubicBezTo>
                          <a:pt x="807" y="8772"/>
                          <a:pt x="571" y="9141"/>
                          <a:pt x="437" y="9511"/>
                        </a:cubicBezTo>
                        <a:cubicBezTo>
                          <a:pt x="202" y="9981"/>
                          <a:pt x="101" y="10485"/>
                          <a:pt x="67" y="10990"/>
                        </a:cubicBezTo>
                        <a:cubicBezTo>
                          <a:pt x="0" y="11494"/>
                          <a:pt x="67" y="11998"/>
                          <a:pt x="202" y="12468"/>
                        </a:cubicBezTo>
                        <a:cubicBezTo>
                          <a:pt x="336" y="12905"/>
                          <a:pt x="571" y="13308"/>
                          <a:pt x="941" y="13644"/>
                        </a:cubicBezTo>
                        <a:cubicBezTo>
                          <a:pt x="1109" y="13812"/>
                          <a:pt x="1344" y="13913"/>
                          <a:pt x="1580" y="14014"/>
                        </a:cubicBezTo>
                        <a:cubicBezTo>
                          <a:pt x="1714" y="14048"/>
                          <a:pt x="1848" y="14081"/>
                          <a:pt x="2016" y="14115"/>
                        </a:cubicBezTo>
                        <a:cubicBezTo>
                          <a:pt x="1714" y="15022"/>
                          <a:pt x="1580" y="15963"/>
                          <a:pt x="1613" y="16904"/>
                        </a:cubicBezTo>
                        <a:cubicBezTo>
                          <a:pt x="1680" y="17744"/>
                          <a:pt x="1882" y="18551"/>
                          <a:pt x="2184" y="19290"/>
                        </a:cubicBezTo>
                        <a:cubicBezTo>
                          <a:pt x="2890" y="20802"/>
                          <a:pt x="3966" y="22079"/>
                          <a:pt x="5343" y="23020"/>
                        </a:cubicBezTo>
                        <a:cubicBezTo>
                          <a:pt x="6015" y="23524"/>
                          <a:pt x="6755" y="23928"/>
                          <a:pt x="7528" y="24297"/>
                        </a:cubicBezTo>
                        <a:cubicBezTo>
                          <a:pt x="8267" y="24667"/>
                          <a:pt x="9074" y="24936"/>
                          <a:pt x="9880" y="25171"/>
                        </a:cubicBezTo>
                        <a:cubicBezTo>
                          <a:pt x="10653" y="25406"/>
                          <a:pt x="11460" y="25541"/>
                          <a:pt x="12266" y="25574"/>
                        </a:cubicBezTo>
                        <a:lnTo>
                          <a:pt x="12669" y="25574"/>
                        </a:lnTo>
                        <a:cubicBezTo>
                          <a:pt x="13241" y="25574"/>
                          <a:pt x="13812" y="25507"/>
                          <a:pt x="14350" y="25406"/>
                        </a:cubicBezTo>
                        <a:cubicBezTo>
                          <a:pt x="15022" y="25272"/>
                          <a:pt x="15627" y="25037"/>
                          <a:pt x="16232" y="24734"/>
                        </a:cubicBezTo>
                        <a:cubicBezTo>
                          <a:pt x="16803" y="24432"/>
                          <a:pt x="17341" y="24062"/>
                          <a:pt x="17845" y="23625"/>
                        </a:cubicBezTo>
                        <a:cubicBezTo>
                          <a:pt x="18853" y="22752"/>
                          <a:pt x="19727" y="21676"/>
                          <a:pt x="20399" y="20500"/>
                        </a:cubicBezTo>
                        <a:cubicBezTo>
                          <a:pt x="21172" y="19257"/>
                          <a:pt x="21777" y="17912"/>
                          <a:pt x="22314" y="16535"/>
                        </a:cubicBezTo>
                        <a:cubicBezTo>
                          <a:pt x="22751" y="15392"/>
                          <a:pt x="23188" y="14115"/>
                          <a:pt x="23726" y="12435"/>
                        </a:cubicBezTo>
                        <a:cubicBezTo>
                          <a:pt x="23860" y="11931"/>
                          <a:pt x="24028" y="11460"/>
                          <a:pt x="24163" y="10956"/>
                        </a:cubicBezTo>
                        <a:cubicBezTo>
                          <a:pt x="24398" y="10217"/>
                          <a:pt x="24599" y="9444"/>
                          <a:pt x="24868" y="8704"/>
                        </a:cubicBezTo>
                        <a:cubicBezTo>
                          <a:pt x="24868" y="8637"/>
                          <a:pt x="24868" y="8536"/>
                          <a:pt x="24868" y="8469"/>
                        </a:cubicBezTo>
                        <a:cubicBezTo>
                          <a:pt x="24801" y="7999"/>
                          <a:pt x="24633" y="7528"/>
                          <a:pt x="24398" y="7091"/>
                        </a:cubicBezTo>
                        <a:cubicBezTo>
                          <a:pt x="24196" y="6722"/>
                          <a:pt x="23995" y="6352"/>
                          <a:pt x="23726" y="6016"/>
                        </a:cubicBezTo>
                        <a:cubicBezTo>
                          <a:pt x="23188" y="5277"/>
                          <a:pt x="22550" y="4605"/>
                          <a:pt x="21844" y="4033"/>
                        </a:cubicBezTo>
                        <a:cubicBezTo>
                          <a:pt x="20500" y="2857"/>
                          <a:pt x="18954" y="1849"/>
                          <a:pt x="17307" y="1110"/>
                        </a:cubicBezTo>
                        <a:cubicBezTo>
                          <a:pt x="16736" y="841"/>
                          <a:pt x="16131" y="605"/>
                          <a:pt x="15526" y="437"/>
                        </a:cubicBezTo>
                        <a:cubicBezTo>
                          <a:pt x="15392" y="370"/>
                          <a:pt x="15223" y="337"/>
                          <a:pt x="15055" y="303"/>
                        </a:cubicBezTo>
                        <a:cubicBezTo>
                          <a:pt x="14316" y="101"/>
                          <a:pt x="13543" y="1"/>
                          <a:pt x="12804" y="1"/>
                        </a:cubicBezTo>
                        <a:close/>
                      </a:path>
                    </a:pathLst>
                  </a:custGeom>
                  <a:solidFill>
                    <a:srgbClr val="D98A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1" name="Google Shape;1195;p56">
                    <a:extLst>
                      <a:ext uri="{FF2B5EF4-FFF2-40B4-BE49-F238E27FC236}">
                        <a16:creationId xmlns:a16="http://schemas.microsoft.com/office/drawing/2014/main" id="{C065CF8F-D6D1-C27B-0101-0E1D4A471F2B}"/>
                      </a:ext>
                    </a:extLst>
                  </p:cNvPr>
                  <p:cNvSpPr/>
                  <p:nvPr/>
                </p:nvSpPr>
                <p:spPr>
                  <a:xfrm>
                    <a:off x="3370144" y="2576588"/>
                    <a:ext cx="693370" cy="507755"/>
                  </a:xfrm>
                  <a:custGeom>
                    <a:avLst/>
                    <a:gdLst/>
                    <a:ahLst/>
                    <a:cxnLst/>
                    <a:rect l="l" t="t" r="r" b="b"/>
                    <a:pathLst>
                      <a:path w="30381" h="22248" extrusionOk="0">
                        <a:moveTo>
                          <a:pt x="17005" y="0"/>
                        </a:moveTo>
                        <a:cubicBezTo>
                          <a:pt x="16770" y="0"/>
                          <a:pt x="16568" y="0"/>
                          <a:pt x="16366" y="34"/>
                        </a:cubicBezTo>
                        <a:cubicBezTo>
                          <a:pt x="16131" y="67"/>
                          <a:pt x="15896" y="101"/>
                          <a:pt x="15694" y="168"/>
                        </a:cubicBezTo>
                        <a:cubicBezTo>
                          <a:pt x="15459" y="269"/>
                          <a:pt x="15224" y="370"/>
                          <a:pt x="15022" y="471"/>
                        </a:cubicBezTo>
                        <a:cubicBezTo>
                          <a:pt x="14686" y="672"/>
                          <a:pt x="14384" y="874"/>
                          <a:pt x="14081" y="1076"/>
                        </a:cubicBezTo>
                        <a:cubicBezTo>
                          <a:pt x="13812" y="1311"/>
                          <a:pt x="13510" y="1512"/>
                          <a:pt x="13174" y="1714"/>
                        </a:cubicBezTo>
                        <a:cubicBezTo>
                          <a:pt x="13006" y="1781"/>
                          <a:pt x="12838" y="1849"/>
                          <a:pt x="12670" y="1916"/>
                        </a:cubicBezTo>
                        <a:lnTo>
                          <a:pt x="12502" y="1916"/>
                        </a:lnTo>
                        <a:cubicBezTo>
                          <a:pt x="12401" y="1882"/>
                          <a:pt x="12300" y="1882"/>
                          <a:pt x="12199" y="1849"/>
                        </a:cubicBezTo>
                        <a:lnTo>
                          <a:pt x="12031" y="1781"/>
                        </a:lnTo>
                        <a:cubicBezTo>
                          <a:pt x="11830" y="1714"/>
                          <a:pt x="11662" y="1647"/>
                          <a:pt x="11460" y="1613"/>
                        </a:cubicBezTo>
                        <a:lnTo>
                          <a:pt x="11292" y="1613"/>
                        </a:lnTo>
                        <a:cubicBezTo>
                          <a:pt x="11191" y="1613"/>
                          <a:pt x="11124" y="1613"/>
                          <a:pt x="11023" y="1647"/>
                        </a:cubicBezTo>
                        <a:lnTo>
                          <a:pt x="10889" y="1680"/>
                        </a:lnTo>
                        <a:cubicBezTo>
                          <a:pt x="10788" y="1512"/>
                          <a:pt x="10721" y="1344"/>
                          <a:pt x="10620" y="1210"/>
                        </a:cubicBezTo>
                        <a:cubicBezTo>
                          <a:pt x="10418" y="941"/>
                          <a:pt x="10183" y="706"/>
                          <a:pt x="9914" y="538"/>
                        </a:cubicBezTo>
                        <a:cubicBezTo>
                          <a:pt x="9422" y="261"/>
                          <a:pt x="8873" y="97"/>
                          <a:pt x="8346" y="97"/>
                        </a:cubicBezTo>
                        <a:cubicBezTo>
                          <a:pt x="8297" y="97"/>
                          <a:pt x="8249" y="98"/>
                          <a:pt x="8200" y="101"/>
                        </a:cubicBezTo>
                        <a:lnTo>
                          <a:pt x="8133" y="101"/>
                        </a:lnTo>
                        <a:cubicBezTo>
                          <a:pt x="7461" y="101"/>
                          <a:pt x="6822" y="269"/>
                          <a:pt x="6251" y="572"/>
                        </a:cubicBezTo>
                        <a:cubicBezTo>
                          <a:pt x="5949" y="740"/>
                          <a:pt x="5680" y="941"/>
                          <a:pt x="5445" y="1143"/>
                        </a:cubicBezTo>
                        <a:cubicBezTo>
                          <a:pt x="5209" y="1378"/>
                          <a:pt x="5008" y="1613"/>
                          <a:pt x="4840" y="1882"/>
                        </a:cubicBezTo>
                        <a:cubicBezTo>
                          <a:pt x="4604" y="2252"/>
                          <a:pt x="4470" y="2655"/>
                          <a:pt x="4403" y="3092"/>
                        </a:cubicBezTo>
                        <a:cubicBezTo>
                          <a:pt x="4369" y="3092"/>
                          <a:pt x="4302" y="3058"/>
                          <a:pt x="4235" y="3058"/>
                        </a:cubicBezTo>
                        <a:cubicBezTo>
                          <a:pt x="4145" y="3058"/>
                          <a:pt x="4041" y="3043"/>
                          <a:pt x="3941" y="3043"/>
                        </a:cubicBezTo>
                        <a:cubicBezTo>
                          <a:pt x="3891" y="3043"/>
                          <a:pt x="3843" y="3047"/>
                          <a:pt x="3798" y="3058"/>
                        </a:cubicBezTo>
                        <a:lnTo>
                          <a:pt x="3630" y="3058"/>
                        </a:lnTo>
                        <a:cubicBezTo>
                          <a:pt x="3193" y="3058"/>
                          <a:pt x="2756" y="3193"/>
                          <a:pt x="2386" y="3394"/>
                        </a:cubicBezTo>
                        <a:cubicBezTo>
                          <a:pt x="2017" y="3562"/>
                          <a:pt x="1714" y="3898"/>
                          <a:pt x="1546" y="4268"/>
                        </a:cubicBezTo>
                        <a:cubicBezTo>
                          <a:pt x="1446" y="4436"/>
                          <a:pt x="1412" y="4671"/>
                          <a:pt x="1378" y="4873"/>
                        </a:cubicBezTo>
                        <a:cubicBezTo>
                          <a:pt x="1378" y="5075"/>
                          <a:pt x="1378" y="5310"/>
                          <a:pt x="1446" y="5512"/>
                        </a:cubicBezTo>
                        <a:lnTo>
                          <a:pt x="1244" y="5612"/>
                        </a:lnTo>
                        <a:cubicBezTo>
                          <a:pt x="1109" y="5713"/>
                          <a:pt x="975" y="5814"/>
                          <a:pt x="841" y="5948"/>
                        </a:cubicBezTo>
                        <a:cubicBezTo>
                          <a:pt x="605" y="6217"/>
                          <a:pt x="404" y="6520"/>
                          <a:pt x="303" y="6856"/>
                        </a:cubicBezTo>
                        <a:cubicBezTo>
                          <a:pt x="68" y="7561"/>
                          <a:pt x="0" y="8334"/>
                          <a:pt x="135" y="9074"/>
                        </a:cubicBezTo>
                        <a:cubicBezTo>
                          <a:pt x="236" y="9813"/>
                          <a:pt x="505" y="10485"/>
                          <a:pt x="874" y="11124"/>
                        </a:cubicBezTo>
                        <a:cubicBezTo>
                          <a:pt x="1109" y="11527"/>
                          <a:pt x="1446" y="11863"/>
                          <a:pt x="1815" y="12165"/>
                        </a:cubicBezTo>
                        <a:cubicBezTo>
                          <a:pt x="2050" y="12333"/>
                          <a:pt x="2286" y="12502"/>
                          <a:pt x="2521" y="12670"/>
                        </a:cubicBezTo>
                        <a:cubicBezTo>
                          <a:pt x="2756" y="12838"/>
                          <a:pt x="2857" y="12905"/>
                          <a:pt x="2991" y="13006"/>
                        </a:cubicBezTo>
                        <a:cubicBezTo>
                          <a:pt x="3227" y="13207"/>
                          <a:pt x="3462" y="13409"/>
                          <a:pt x="3664" y="13611"/>
                        </a:cubicBezTo>
                        <a:lnTo>
                          <a:pt x="3832" y="13812"/>
                        </a:lnTo>
                        <a:cubicBezTo>
                          <a:pt x="3832" y="13846"/>
                          <a:pt x="3865" y="13879"/>
                          <a:pt x="3865" y="13879"/>
                        </a:cubicBezTo>
                        <a:cubicBezTo>
                          <a:pt x="3932" y="14652"/>
                          <a:pt x="4201" y="15694"/>
                          <a:pt x="5041" y="16198"/>
                        </a:cubicBezTo>
                        <a:cubicBezTo>
                          <a:pt x="5277" y="16333"/>
                          <a:pt x="5545" y="16433"/>
                          <a:pt x="5848" y="16433"/>
                        </a:cubicBezTo>
                        <a:lnTo>
                          <a:pt x="6050" y="16433"/>
                        </a:lnTo>
                        <a:cubicBezTo>
                          <a:pt x="6486" y="16333"/>
                          <a:pt x="6890" y="16165"/>
                          <a:pt x="7192" y="15862"/>
                        </a:cubicBezTo>
                        <a:cubicBezTo>
                          <a:pt x="7965" y="15156"/>
                          <a:pt x="8503" y="14215"/>
                          <a:pt x="8772" y="13207"/>
                        </a:cubicBezTo>
                        <a:cubicBezTo>
                          <a:pt x="8973" y="12602"/>
                          <a:pt x="9108" y="11964"/>
                          <a:pt x="9208" y="11325"/>
                        </a:cubicBezTo>
                        <a:cubicBezTo>
                          <a:pt x="9276" y="11460"/>
                          <a:pt x="9376" y="11594"/>
                          <a:pt x="9477" y="11729"/>
                        </a:cubicBezTo>
                        <a:cubicBezTo>
                          <a:pt x="9914" y="12165"/>
                          <a:pt x="10485" y="12468"/>
                          <a:pt x="11090" y="12602"/>
                        </a:cubicBezTo>
                        <a:cubicBezTo>
                          <a:pt x="11326" y="12636"/>
                          <a:pt x="11594" y="12670"/>
                          <a:pt x="11830" y="12670"/>
                        </a:cubicBezTo>
                        <a:cubicBezTo>
                          <a:pt x="12199" y="12670"/>
                          <a:pt x="12569" y="12602"/>
                          <a:pt x="12939" y="12468"/>
                        </a:cubicBezTo>
                        <a:cubicBezTo>
                          <a:pt x="13544" y="12300"/>
                          <a:pt x="14048" y="11897"/>
                          <a:pt x="14417" y="11393"/>
                        </a:cubicBezTo>
                        <a:cubicBezTo>
                          <a:pt x="14619" y="11090"/>
                          <a:pt x="14753" y="10788"/>
                          <a:pt x="14854" y="10485"/>
                        </a:cubicBezTo>
                        <a:cubicBezTo>
                          <a:pt x="15022" y="10620"/>
                          <a:pt x="15258" y="10720"/>
                          <a:pt x="15459" y="10788"/>
                        </a:cubicBezTo>
                        <a:cubicBezTo>
                          <a:pt x="15762" y="10922"/>
                          <a:pt x="16064" y="10989"/>
                          <a:pt x="16400" y="11023"/>
                        </a:cubicBezTo>
                        <a:lnTo>
                          <a:pt x="16602" y="11023"/>
                        </a:lnTo>
                        <a:cubicBezTo>
                          <a:pt x="16837" y="11023"/>
                          <a:pt x="17106" y="10989"/>
                          <a:pt x="17341" y="10922"/>
                        </a:cubicBezTo>
                        <a:cubicBezTo>
                          <a:pt x="17475" y="10888"/>
                          <a:pt x="17610" y="10855"/>
                          <a:pt x="17711" y="10788"/>
                        </a:cubicBezTo>
                        <a:lnTo>
                          <a:pt x="17711" y="10788"/>
                        </a:lnTo>
                        <a:cubicBezTo>
                          <a:pt x="17677" y="11460"/>
                          <a:pt x="17744" y="12132"/>
                          <a:pt x="17980" y="12804"/>
                        </a:cubicBezTo>
                        <a:cubicBezTo>
                          <a:pt x="18181" y="13543"/>
                          <a:pt x="18618" y="14215"/>
                          <a:pt x="19189" y="14753"/>
                        </a:cubicBezTo>
                        <a:cubicBezTo>
                          <a:pt x="19425" y="14988"/>
                          <a:pt x="19693" y="15190"/>
                          <a:pt x="20030" y="15324"/>
                        </a:cubicBezTo>
                        <a:cubicBezTo>
                          <a:pt x="20298" y="15459"/>
                          <a:pt x="20601" y="15492"/>
                          <a:pt x="20937" y="15492"/>
                        </a:cubicBezTo>
                        <a:lnTo>
                          <a:pt x="21004" y="15492"/>
                        </a:lnTo>
                        <a:cubicBezTo>
                          <a:pt x="21374" y="15492"/>
                          <a:pt x="21777" y="15358"/>
                          <a:pt x="22113" y="15190"/>
                        </a:cubicBezTo>
                        <a:cubicBezTo>
                          <a:pt x="22248" y="15089"/>
                          <a:pt x="22348" y="15022"/>
                          <a:pt x="22483" y="14921"/>
                        </a:cubicBezTo>
                        <a:lnTo>
                          <a:pt x="22483" y="14921"/>
                        </a:lnTo>
                        <a:cubicBezTo>
                          <a:pt x="22449" y="15022"/>
                          <a:pt x="22449" y="15123"/>
                          <a:pt x="22416" y="15224"/>
                        </a:cubicBezTo>
                        <a:cubicBezTo>
                          <a:pt x="22348" y="15660"/>
                          <a:pt x="22348" y="16097"/>
                          <a:pt x="22416" y="16501"/>
                        </a:cubicBezTo>
                        <a:cubicBezTo>
                          <a:pt x="22483" y="16904"/>
                          <a:pt x="22684" y="17274"/>
                          <a:pt x="22987" y="17576"/>
                        </a:cubicBezTo>
                        <a:cubicBezTo>
                          <a:pt x="23155" y="17710"/>
                          <a:pt x="23390" y="17845"/>
                          <a:pt x="23625" y="17878"/>
                        </a:cubicBezTo>
                        <a:cubicBezTo>
                          <a:pt x="23390" y="18282"/>
                          <a:pt x="23188" y="18719"/>
                          <a:pt x="23020" y="19155"/>
                        </a:cubicBezTo>
                        <a:cubicBezTo>
                          <a:pt x="22785" y="19727"/>
                          <a:pt x="22651" y="20365"/>
                          <a:pt x="22617" y="21004"/>
                        </a:cubicBezTo>
                        <a:cubicBezTo>
                          <a:pt x="22617" y="21273"/>
                          <a:pt x="22684" y="21541"/>
                          <a:pt x="22819" y="21777"/>
                        </a:cubicBezTo>
                        <a:cubicBezTo>
                          <a:pt x="22886" y="21878"/>
                          <a:pt x="22953" y="21945"/>
                          <a:pt x="23054" y="22012"/>
                        </a:cubicBezTo>
                        <a:cubicBezTo>
                          <a:pt x="23155" y="22113"/>
                          <a:pt x="23323" y="22180"/>
                          <a:pt x="23457" y="22214"/>
                        </a:cubicBezTo>
                        <a:cubicBezTo>
                          <a:pt x="23592" y="22247"/>
                          <a:pt x="23693" y="22247"/>
                          <a:pt x="23827" y="22247"/>
                        </a:cubicBezTo>
                        <a:lnTo>
                          <a:pt x="23928" y="22247"/>
                        </a:lnTo>
                        <a:cubicBezTo>
                          <a:pt x="24096" y="22247"/>
                          <a:pt x="24297" y="22214"/>
                          <a:pt x="24499" y="22146"/>
                        </a:cubicBezTo>
                        <a:cubicBezTo>
                          <a:pt x="24835" y="22046"/>
                          <a:pt x="25104" y="21844"/>
                          <a:pt x="25339" y="21575"/>
                        </a:cubicBezTo>
                        <a:cubicBezTo>
                          <a:pt x="25608" y="21239"/>
                          <a:pt x="25810" y="20836"/>
                          <a:pt x="25944" y="20432"/>
                        </a:cubicBezTo>
                        <a:cubicBezTo>
                          <a:pt x="26045" y="20164"/>
                          <a:pt x="26112" y="19895"/>
                          <a:pt x="26213" y="19626"/>
                        </a:cubicBezTo>
                        <a:cubicBezTo>
                          <a:pt x="26247" y="19525"/>
                          <a:pt x="26280" y="19391"/>
                          <a:pt x="26314" y="19290"/>
                        </a:cubicBezTo>
                        <a:lnTo>
                          <a:pt x="26314" y="19256"/>
                        </a:lnTo>
                        <a:lnTo>
                          <a:pt x="26314" y="19223"/>
                        </a:lnTo>
                        <a:cubicBezTo>
                          <a:pt x="26381" y="18987"/>
                          <a:pt x="26448" y="18786"/>
                          <a:pt x="26549" y="18584"/>
                        </a:cubicBezTo>
                        <a:cubicBezTo>
                          <a:pt x="26683" y="18416"/>
                          <a:pt x="26852" y="18248"/>
                          <a:pt x="27020" y="18114"/>
                        </a:cubicBezTo>
                        <a:cubicBezTo>
                          <a:pt x="27221" y="17946"/>
                          <a:pt x="27389" y="17811"/>
                          <a:pt x="27557" y="17677"/>
                        </a:cubicBezTo>
                        <a:lnTo>
                          <a:pt x="27994" y="17307"/>
                        </a:lnTo>
                        <a:cubicBezTo>
                          <a:pt x="28364" y="17038"/>
                          <a:pt x="28666" y="16702"/>
                          <a:pt x="28935" y="16333"/>
                        </a:cubicBezTo>
                        <a:cubicBezTo>
                          <a:pt x="29137" y="15963"/>
                          <a:pt x="29271" y="15560"/>
                          <a:pt x="29204" y="15123"/>
                        </a:cubicBezTo>
                        <a:cubicBezTo>
                          <a:pt x="29137" y="14652"/>
                          <a:pt x="28935" y="14182"/>
                          <a:pt x="28633" y="13812"/>
                        </a:cubicBezTo>
                        <a:cubicBezTo>
                          <a:pt x="29002" y="13543"/>
                          <a:pt x="29338" y="13207"/>
                          <a:pt x="29607" y="12838"/>
                        </a:cubicBezTo>
                        <a:cubicBezTo>
                          <a:pt x="29943" y="12401"/>
                          <a:pt x="30145" y="11897"/>
                          <a:pt x="30279" y="11359"/>
                        </a:cubicBezTo>
                        <a:cubicBezTo>
                          <a:pt x="30380" y="10888"/>
                          <a:pt x="30279" y="10384"/>
                          <a:pt x="29977" y="10015"/>
                        </a:cubicBezTo>
                        <a:cubicBezTo>
                          <a:pt x="29674" y="9611"/>
                          <a:pt x="29204" y="9376"/>
                          <a:pt x="28733" y="9309"/>
                        </a:cubicBezTo>
                        <a:cubicBezTo>
                          <a:pt x="28767" y="9175"/>
                          <a:pt x="28767" y="9040"/>
                          <a:pt x="28801" y="8872"/>
                        </a:cubicBezTo>
                        <a:cubicBezTo>
                          <a:pt x="28801" y="8771"/>
                          <a:pt x="28801" y="8670"/>
                          <a:pt x="28801" y="8570"/>
                        </a:cubicBezTo>
                        <a:cubicBezTo>
                          <a:pt x="28801" y="8435"/>
                          <a:pt x="28767" y="8334"/>
                          <a:pt x="28733" y="8200"/>
                        </a:cubicBezTo>
                        <a:cubicBezTo>
                          <a:pt x="28633" y="7864"/>
                          <a:pt x="28431" y="7561"/>
                          <a:pt x="28129" y="7360"/>
                        </a:cubicBezTo>
                        <a:cubicBezTo>
                          <a:pt x="27826" y="7125"/>
                          <a:pt x="27490" y="6957"/>
                          <a:pt x="27154" y="6856"/>
                        </a:cubicBezTo>
                        <a:lnTo>
                          <a:pt x="27120" y="6856"/>
                        </a:lnTo>
                        <a:cubicBezTo>
                          <a:pt x="26751" y="6721"/>
                          <a:pt x="26448" y="6553"/>
                          <a:pt x="26146" y="6385"/>
                        </a:cubicBezTo>
                        <a:cubicBezTo>
                          <a:pt x="25978" y="6251"/>
                          <a:pt x="25810" y="6116"/>
                          <a:pt x="25675" y="5982"/>
                        </a:cubicBezTo>
                        <a:cubicBezTo>
                          <a:pt x="25574" y="5848"/>
                          <a:pt x="25440" y="5680"/>
                          <a:pt x="25339" y="5545"/>
                        </a:cubicBezTo>
                        <a:cubicBezTo>
                          <a:pt x="25037" y="5142"/>
                          <a:pt x="24667" y="4772"/>
                          <a:pt x="24264" y="4470"/>
                        </a:cubicBezTo>
                        <a:cubicBezTo>
                          <a:pt x="23995" y="4302"/>
                          <a:pt x="23693" y="4235"/>
                          <a:pt x="23390" y="4235"/>
                        </a:cubicBezTo>
                        <a:lnTo>
                          <a:pt x="23256" y="4235"/>
                        </a:lnTo>
                        <a:cubicBezTo>
                          <a:pt x="22920" y="4268"/>
                          <a:pt x="22550" y="4403"/>
                          <a:pt x="22281" y="4604"/>
                        </a:cubicBezTo>
                        <a:cubicBezTo>
                          <a:pt x="22281" y="4335"/>
                          <a:pt x="22248" y="4100"/>
                          <a:pt x="22180" y="3865"/>
                        </a:cubicBezTo>
                        <a:cubicBezTo>
                          <a:pt x="22113" y="3428"/>
                          <a:pt x="21945" y="3025"/>
                          <a:pt x="21743" y="2655"/>
                        </a:cubicBezTo>
                        <a:cubicBezTo>
                          <a:pt x="21307" y="1949"/>
                          <a:pt x="20702" y="1344"/>
                          <a:pt x="19996" y="908"/>
                        </a:cubicBezTo>
                        <a:cubicBezTo>
                          <a:pt x="19257" y="471"/>
                          <a:pt x="18450" y="202"/>
                          <a:pt x="17610" y="101"/>
                        </a:cubicBezTo>
                        <a:cubicBezTo>
                          <a:pt x="17375" y="101"/>
                          <a:pt x="17173" y="67"/>
                          <a:pt x="16971" y="67"/>
                        </a:cubicBezTo>
                        <a:lnTo>
                          <a:pt x="17005" y="0"/>
                        </a:lnTo>
                        <a:close/>
                      </a:path>
                    </a:pathLst>
                  </a:custGeom>
                  <a:solidFill>
                    <a:srgbClr val="22242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2" name="Google Shape;1196;p56">
                    <a:extLst>
                      <a:ext uri="{FF2B5EF4-FFF2-40B4-BE49-F238E27FC236}">
                        <a16:creationId xmlns:a16="http://schemas.microsoft.com/office/drawing/2014/main" id="{001B4A41-156A-BC52-23BC-49190A1C70CE}"/>
                      </a:ext>
                    </a:extLst>
                  </p:cNvPr>
                  <p:cNvSpPr/>
                  <p:nvPr/>
                </p:nvSpPr>
                <p:spPr>
                  <a:xfrm>
                    <a:off x="3676171" y="3016240"/>
                    <a:ext cx="82093" cy="154303"/>
                  </a:xfrm>
                  <a:custGeom>
                    <a:avLst/>
                    <a:gdLst/>
                    <a:ahLst/>
                    <a:cxnLst/>
                    <a:rect l="l" t="t" r="r" b="b"/>
                    <a:pathLst>
                      <a:path w="3597" h="6761" extrusionOk="0">
                        <a:moveTo>
                          <a:pt x="3210" y="1"/>
                        </a:moveTo>
                        <a:cubicBezTo>
                          <a:pt x="3193" y="1"/>
                          <a:pt x="3176" y="9"/>
                          <a:pt x="3159" y="26"/>
                        </a:cubicBezTo>
                        <a:cubicBezTo>
                          <a:pt x="3058" y="26"/>
                          <a:pt x="3025" y="93"/>
                          <a:pt x="2991" y="160"/>
                        </a:cubicBezTo>
                        <a:cubicBezTo>
                          <a:pt x="2319" y="1168"/>
                          <a:pt x="1714" y="2244"/>
                          <a:pt x="1244" y="3353"/>
                        </a:cubicBezTo>
                        <a:cubicBezTo>
                          <a:pt x="1176" y="3420"/>
                          <a:pt x="1210" y="3554"/>
                          <a:pt x="1244" y="3622"/>
                        </a:cubicBezTo>
                        <a:cubicBezTo>
                          <a:pt x="1299" y="3705"/>
                          <a:pt x="1377" y="3765"/>
                          <a:pt x="1478" y="3765"/>
                        </a:cubicBezTo>
                        <a:cubicBezTo>
                          <a:pt x="1499" y="3765"/>
                          <a:pt x="1522" y="3762"/>
                          <a:pt x="1546" y="3756"/>
                        </a:cubicBezTo>
                        <a:lnTo>
                          <a:pt x="1680" y="3756"/>
                        </a:lnTo>
                        <a:cubicBezTo>
                          <a:pt x="1815" y="3790"/>
                          <a:pt x="1916" y="3790"/>
                          <a:pt x="2050" y="3823"/>
                        </a:cubicBezTo>
                        <a:cubicBezTo>
                          <a:pt x="2151" y="3857"/>
                          <a:pt x="2218" y="3891"/>
                          <a:pt x="2319" y="3958"/>
                        </a:cubicBezTo>
                        <a:cubicBezTo>
                          <a:pt x="2386" y="3991"/>
                          <a:pt x="2453" y="4059"/>
                          <a:pt x="2521" y="4126"/>
                        </a:cubicBezTo>
                        <a:cubicBezTo>
                          <a:pt x="2554" y="4193"/>
                          <a:pt x="2621" y="4260"/>
                          <a:pt x="2655" y="4327"/>
                        </a:cubicBezTo>
                        <a:cubicBezTo>
                          <a:pt x="2722" y="4428"/>
                          <a:pt x="2756" y="4529"/>
                          <a:pt x="2789" y="4630"/>
                        </a:cubicBezTo>
                        <a:cubicBezTo>
                          <a:pt x="2789" y="4764"/>
                          <a:pt x="2789" y="4865"/>
                          <a:pt x="2789" y="4966"/>
                        </a:cubicBezTo>
                        <a:cubicBezTo>
                          <a:pt x="2789" y="5100"/>
                          <a:pt x="2756" y="5235"/>
                          <a:pt x="2722" y="5336"/>
                        </a:cubicBezTo>
                        <a:cubicBezTo>
                          <a:pt x="2689" y="5436"/>
                          <a:pt x="2655" y="5537"/>
                          <a:pt x="2588" y="5638"/>
                        </a:cubicBezTo>
                        <a:cubicBezTo>
                          <a:pt x="2554" y="5705"/>
                          <a:pt x="2487" y="5772"/>
                          <a:pt x="2420" y="5840"/>
                        </a:cubicBezTo>
                        <a:cubicBezTo>
                          <a:pt x="2353" y="5907"/>
                          <a:pt x="2252" y="5974"/>
                          <a:pt x="2185" y="6008"/>
                        </a:cubicBezTo>
                        <a:cubicBezTo>
                          <a:pt x="2084" y="6041"/>
                          <a:pt x="2017" y="6075"/>
                          <a:pt x="1916" y="6108"/>
                        </a:cubicBezTo>
                        <a:cubicBezTo>
                          <a:pt x="1781" y="6142"/>
                          <a:pt x="1680" y="6142"/>
                          <a:pt x="1546" y="6142"/>
                        </a:cubicBezTo>
                        <a:cubicBezTo>
                          <a:pt x="1445" y="6142"/>
                          <a:pt x="1378" y="6108"/>
                          <a:pt x="1277" y="6108"/>
                        </a:cubicBezTo>
                        <a:cubicBezTo>
                          <a:pt x="1176" y="6075"/>
                          <a:pt x="1076" y="6008"/>
                          <a:pt x="1008" y="5974"/>
                        </a:cubicBezTo>
                        <a:cubicBezTo>
                          <a:pt x="840" y="5873"/>
                          <a:pt x="706" y="5739"/>
                          <a:pt x="605" y="5638"/>
                        </a:cubicBezTo>
                        <a:cubicBezTo>
                          <a:pt x="538" y="5571"/>
                          <a:pt x="471" y="5504"/>
                          <a:pt x="403" y="5504"/>
                        </a:cubicBezTo>
                        <a:cubicBezTo>
                          <a:pt x="384" y="5494"/>
                          <a:pt x="361" y="5490"/>
                          <a:pt x="338" y="5490"/>
                        </a:cubicBezTo>
                        <a:cubicBezTo>
                          <a:pt x="283" y="5490"/>
                          <a:pt x="226" y="5513"/>
                          <a:pt x="202" y="5537"/>
                        </a:cubicBezTo>
                        <a:cubicBezTo>
                          <a:pt x="34" y="5638"/>
                          <a:pt x="0" y="5840"/>
                          <a:pt x="101" y="5974"/>
                        </a:cubicBezTo>
                        <a:cubicBezTo>
                          <a:pt x="269" y="6142"/>
                          <a:pt x="403" y="6277"/>
                          <a:pt x="605" y="6411"/>
                        </a:cubicBezTo>
                        <a:cubicBezTo>
                          <a:pt x="672" y="6478"/>
                          <a:pt x="773" y="6545"/>
                          <a:pt x="874" y="6579"/>
                        </a:cubicBezTo>
                        <a:cubicBezTo>
                          <a:pt x="975" y="6646"/>
                          <a:pt x="1109" y="6680"/>
                          <a:pt x="1210" y="6713"/>
                        </a:cubicBezTo>
                        <a:cubicBezTo>
                          <a:pt x="1353" y="6737"/>
                          <a:pt x="1495" y="6761"/>
                          <a:pt x="1638" y="6761"/>
                        </a:cubicBezTo>
                        <a:cubicBezTo>
                          <a:pt x="1697" y="6761"/>
                          <a:pt x="1756" y="6757"/>
                          <a:pt x="1815" y="6747"/>
                        </a:cubicBezTo>
                        <a:cubicBezTo>
                          <a:pt x="1983" y="6747"/>
                          <a:pt x="2151" y="6680"/>
                          <a:pt x="2285" y="6646"/>
                        </a:cubicBezTo>
                        <a:cubicBezTo>
                          <a:pt x="2554" y="6545"/>
                          <a:pt x="2823" y="6377"/>
                          <a:pt x="2991" y="6142"/>
                        </a:cubicBezTo>
                        <a:cubicBezTo>
                          <a:pt x="3327" y="5739"/>
                          <a:pt x="3495" y="5168"/>
                          <a:pt x="3394" y="4630"/>
                        </a:cubicBezTo>
                        <a:cubicBezTo>
                          <a:pt x="3361" y="4361"/>
                          <a:pt x="3260" y="4126"/>
                          <a:pt x="3126" y="3891"/>
                        </a:cubicBezTo>
                        <a:cubicBezTo>
                          <a:pt x="2957" y="3655"/>
                          <a:pt x="2722" y="3454"/>
                          <a:pt x="2453" y="3353"/>
                        </a:cubicBezTo>
                        <a:cubicBezTo>
                          <a:pt x="2319" y="3286"/>
                          <a:pt x="2151" y="3218"/>
                          <a:pt x="1983" y="3218"/>
                        </a:cubicBezTo>
                        <a:cubicBezTo>
                          <a:pt x="2453" y="2244"/>
                          <a:pt x="2991" y="1336"/>
                          <a:pt x="3562" y="429"/>
                        </a:cubicBezTo>
                        <a:cubicBezTo>
                          <a:pt x="3596" y="362"/>
                          <a:pt x="3596" y="295"/>
                          <a:pt x="3562" y="228"/>
                        </a:cubicBezTo>
                        <a:cubicBezTo>
                          <a:pt x="3529" y="127"/>
                          <a:pt x="3462" y="59"/>
                          <a:pt x="3394" y="59"/>
                        </a:cubicBezTo>
                        <a:cubicBezTo>
                          <a:pt x="3361" y="26"/>
                          <a:pt x="3327" y="26"/>
                          <a:pt x="3260" y="26"/>
                        </a:cubicBezTo>
                        <a:cubicBezTo>
                          <a:pt x="3243" y="9"/>
                          <a:pt x="3226" y="1"/>
                          <a:pt x="3210" y="1"/>
                        </a:cubicBezTo>
                        <a:close/>
                      </a:path>
                    </a:pathLst>
                  </a:custGeom>
                  <a:solidFill>
                    <a:srgbClr val="22242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3" name="Google Shape;1197;p56">
                    <a:extLst>
                      <a:ext uri="{FF2B5EF4-FFF2-40B4-BE49-F238E27FC236}">
                        <a16:creationId xmlns:a16="http://schemas.microsoft.com/office/drawing/2014/main" id="{8697DC85-FFE4-83BC-B099-2C7D0ADC17B7}"/>
                      </a:ext>
                    </a:extLst>
                  </p:cNvPr>
                  <p:cNvSpPr/>
                  <p:nvPr/>
                </p:nvSpPr>
                <p:spPr>
                  <a:xfrm>
                    <a:off x="3614802" y="3133388"/>
                    <a:ext cx="65227" cy="69449"/>
                  </a:xfrm>
                  <a:custGeom>
                    <a:avLst/>
                    <a:gdLst/>
                    <a:ahLst/>
                    <a:cxnLst/>
                    <a:rect l="l" t="t" r="r" b="b"/>
                    <a:pathLst>
                      <a:path w="2858" h="3043" extrusionOk="0">
                        <a:moveTo>
                          <a:pt x="505" y="1"/>
                        </a:moveTo>
                        <a:lnTo>
                          <a:pt x="538" y="35"/>
                        </a:lnTo>
                        <a:cubicBezTo>
                          <a:pt x="471" y="35"/>
                          <a:pt x="438" y="68"/>
                          <a:pt x="404" y="135"/>
                        </a:cubicBezTo>
                        <a:cubicBezTo>
                          <a:pt x="270" y="371"/>
                          <a:pt x="135" y="606"/>
                          <a:pt x="68" y="908"/>
                        </a:cubicBezTo>
                        <a:cubicBezTo>
                          <a:pt x="1" y="1144"/>
                          <a:pt x="1" y="1379"/>
                          <a:pt x="34" y="1614"/>
                        </a:cubicBezTo>
                        <a:cubicBezTo>
                          <a:pt x="68" y="2051"/>
                          <a:pt x="270" y="2421"/>
                          <a:pt x="572" y="2723"/>
                        </a:cubicBezTo>
                        <a:cubicBezTo>
                          <a:pt x="639" y="2790"/>
                          <a:pt x="740" y="2824"/>
                          <a:pt x="807" y="2891"/>
                        </a:cubicBezTo>
                        <a:cubicBezTo>
                          <a:pt x="908" y="2925"/>
                          <a:pt x="1009" y="2958"/>
                          <a:pt x="1110" y="2992"/>
                        </a:cubicBezTo>
                        <a:cubicBezTo>
                          <a:pt x="1194" y="3025"/>
                          <a:pt x="1286" y="3042"/>
                          <a:pt x="1383" y="3042"/>
                        </a:cubicBezTo>
                        <a:cubicBezTo>
                          <a:pt x="1479" y="3042"/>
                          <a:pt x="1580" y="3025"/>
                          <a:pt x="1681" y="2992"/>
                        </a:cubicBezTo>
                        <a:cubicBezTo>
                          <a:pt x="1883" y="2958"/>
                          <a:pt x="2084" y="2857"/>
                          <a:pt x="2252" y="2723"/>
                        </a:cubicBezTo>
                        <a:cubicBezTo>
                          <a:pt x="2488" y="2555"/>
                          <a:pt x="2656" y="2320"/>
                          <a:pt x="2824" y="2051"/>
                        </a:cubicBezTo>
                        <a:cubicBezTo>
                          <a:pt x="2857" y="1950"/>
                          <a:pt x="2824" y="1849"/>
                          <a:pt x="2723" y="1782"/>
                        </a:cubicBezTo>
                        <a:lnTo>
                          <a:pt x="2555" y="1782"/>
                        </a:lnTo>
                        <a:cubicBezTo>
                          <a:pt x="2521" y="1816"/>
                          <a:pt x="2488" y="1849"/>
                          <a:pt x="2454" y="1883"/>
                        </a:cubicBezTo>
                        <a:lnTo>
                          <a:pt x="2387" y="2017"/>
                        </a:lnTo>
                        <a:cubicBezTo>
                          <a:pt x="2286" y="2152"/>
                          <a:pt x="2185" y="2253"/>
                          <a:pt x="2084" y="2387"/>
                        </a:cubicBezTo>
                        <a:cubicBezTo>
                          <a:pt x="1983" y="2454"/>
                          <a:pt x="1916" y="2488"/>
                          <a:pt x="1815" y="2555"/>
                        </a:cubicBezTo>
                        <a:cubicBezTo>
                          <a:pt x="1748" y="2589"/>
                          <a:pt x="1647" y="2622"/>
                          <a:pt x="1580" y="2622"/>
                        </a:cubicBezTo>
                        <a:lnTo>
                          <a:pt x="1379" y="2622"/>
                        </a:lnTo>
                        <a:cubicBezTo>
                          <a:pt x="1311" y="2622"/>
                          <a:pt x="1244" y="2589"/>
                          <a:pt x="1143" y="2589"/>
                        </a:cubicBezTo>
                        <a:cubicBezTo>
                          <a:pt x="1076" y="2555"/>
                          <a:pt x="1009" y="2521"/>
                          <a:pt x="942" y="2488"/>
                        </a:cubicBezTo>
                        <a:cubicBezTo>
                          <a:pt x="874" y="2421"/>
                          <a:pt x="807" y="2353"/>
                          <a:pt x="740" y="2286"/>
                        </a:cubicBezTo>
                        <a:cubicBezTo>
                          <a:pt x="673" y="2219"/>
                          <a:pt x="606" y="2118"/>
                          <a:pt x="538" y="2017"/>
                        </a:cubicBezTo>
                        <a:cubicBezTo>
                          <a:pt x="438" y="1782"/>
                          <a:pt x="404" y="1513"/>
                          <a:pt x="404" y="1278"/>
                        </a:cubicBezTo>
                        <a:cubicBezTo>
                          <a:pt x="438" y="1110"/>
                          <a:pt x="471" y="975"/>
                          <a:pt x="505" y="807"/>
                        </a:cubicBezTo>
                        <a:cubicBezTo>
                          <a:pt x="572" y="639"/>
                          <a:pt x="673" y="438"/>
                          <a:pt x="774" y="270"/>
                        </a:cubicBezTo>
                        <a:cubicBezTo>
                          <a:pt x="807" y="236"/>
                          <a:pt x="807" y="169"/>
                          <a:pt x="774" y="135"/>
                        </a:cubicBezTo>
                        <a:cubicBezTo>
                          <a:pt x="740" y="68"/>
                          <a:pt x="706" y="35"/>
                          <a:pt x="673" y="1"/>
                        </a:cubicBezTo>
                        <a:close/>
                      </a:path>
                    </a:pathLst>
                  </a:custGeom>
                  <a:solidFill>
                    <a:srgbClr val="22242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24" name="Google Shape;1198;p56">
                    <a:extLst>
                      <a:ext uri="{FF2B5EF4-FFF2-40B4-BE49-F238E27FC236}">
                        <a16:creationId xmlns:a16="http://schemas.microsoft.com/office/drawing/2014/main" id="{033E94F6-9BE0-F690-C80F-20EEF922FD33}"/>
                      </a:ext>
                    </a:extLst>
                  </p:cNvPr>
                  <p:cNvSpPr/>
                  <p:nvPr/>
                </p:nvSpPr>
                <p:spPr>
                  <a:xfrm>
                    <a:off x="3580294" y="3008777"/>
                    <a:ext cx="56782" cy="64040"/>
                  </a:xfrm>
                  <a:custGeom>
                    <a:avLst/>
                    <a:gdLst/>
                    <a:ahLst/>
                    <a:cxnLst/>
                    <a:rect l="l" t="t" r="r" b="b"/>
                    <a:pathLst>
                      <a:path w="2488" h="2806" extrusionOk="0">
                        <a:moveTo>
                          <a:pt x="1558" y="0"/>
                        </a:moveTo>
                        <a:cubicBezTo>
                          <a:pt x="1129" y="0"/>
                          <a:pt x="628" y="375"/>
                          <a:pt x="337" y="958"/>
                        </a:cubicBezTo>
                        <a:cubicBezTo>
                          <a:pt x="0" y="1697"/>
                          <a:pt x="101" y="2504"/>
                          <a:pt x="605" y="2739"/>
                        </a:cubicBezTo>
                        <a:cubicBezTo>
                          <a:pt x="696" y="2784"/>
                          <a:pt x="796" y="2806"/>
                          <a:pt x="900" y="2806"/>
                        </a:cubicBezTo>
                        <a:cubicBezTo>
                          <a:pt x="1336" y="2806"/>
                          <a:pt x="1853" y="2428"/>
                          <a:pt x="2151" y="1832"/>
                        </a:cubicBezTo>
                        <a:cubicBezTo>
                          <a:pt x="2487" y="1092"/>
                          <a:pt x="2386" y="319"/>
                          <a:pt x="1882" y="84"/>
                        </a:cubicBezTo>
                        <a:cubicBezTo>
                          <a:pt x="1783" y="27"/>
                          <a:pt x="1673" y="0"/>
                          <a:pt x="1558" y="0"/>
                        </a:cubicBezTo>
                        <a:close/>
                      </a:path>
                    </a:pathLst>
                  </a:custGeom>
                  <a:solidFill>
                    <a:srgbClr val="22242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25" name="Google Shape;1199;p56">
                    <a:extLst>
                      <a:ext uri="{FF2B5EF4-FFF2-40B4-BE49-F238E27FC236}">
                        <a16:creationId xmlns:a16="http://schemas.microsoft.com/office/drawing/2014/main" id="{B5E992C2-1020-3189-143A-860D47C24999}"/>
                      </a:ext>
                    </a:extLst>
                  </p:cNvPr>
                  <p:cNvSpPr/>
                  <p:nvPr/>
                </p:nvSpPr>
                <p:spPr>
                  <a:xfrm>
                    <a:off x="3783551" y="3089683"/>
                    <a:ext cx="57536" cy="63675"/>
                  </a:xfrm>
                  <a:custGeom>
                    <a:avLst/>
                    <a:gdLst/>
                    <a:ahLst/>
                    <a:cxnLst/>
                    <a:rect l="l" t="t" r="r" b="b"/>
                    <a:pathLst>
                      <a:path w="2521" h="2790" extrusionOk="0">
                        <a:moveTo>
                          <a:pt x="1606" y="0"/>
                        </a:moveTo>
                        <a:cubicBezTo>
                          <a:pt x="1162" y="0"/>
                          <a:pt x="668" y="373"/>
                          <a:pt x="370" y="941"/>
                        </a:cubicBezTo>
                        <a:cubicBezTo>
                          <a:pt x="0" y="1681"/>
                          <a:pt x="134" y="2487"/>
                          <a:pt x="605" y="2722"/>
                        </a:cubicBezTo>
                        <a:cubicBezTo>
                          <a:pt x="702" y="2768"/>
                          <a:pt x="806" y="2789"/>
                          <a:pt x="912" y="2789"/>
                        </a:cubicBezTo>
                        <a:cubicBezTo>
                          <a:pt x="1357" y="2789"/>
                          <a:pt x="1852" y="2412"/>
                          <a:pt x="2151" y="1815"/>
                        </a:cubicBezTo>
                        <a:cubicBezTo>
                          <a:pt x="2520" y="1076"/>
                          <a:pt x="2420" y="303"/>
                          <a:pt x="1916" y="68"/>
                        </a:cubicBezTo>
                        <a:cubicBezTo>
                          <a:pt x="1818" y="22"/>
                          <a:pt x="1713" y="0"/>
                          <a:pt x="1606" y="0"/>
                        </a:cubicBezTo>
                        <a:close/>
                      </a:path>
                    </a:pathLst>
                  </a:custGeom>
                  <a:solidFill>
                    <a:srgbClr val="22242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26" name="Google Shape;1200;p56">
                    <a:extLst>
                      <a:ext uri="{FF2B5EF4-FFF2-40B4-BE49-F238E27FC236}">
                        <a16:creationId xmlns:a16="http://schemas.microsoft.com/office/drawing/2014/main" id="{D1D30450-DFC0-6D40-0323-1AA4951AE438}"/>
                      </a:ext>
                    </a:extLst>
                  </p:cNvPr>
                  <p:cNvSpPr/>
                  <p:nvPr/>
                </p:nvSpPr>
                <p:spPr>
                  <a:xfrm>
                    <a:off x="3585657" y="2914041"/>
                    <a:ext cx="118905" cy="45303"/>
                  </a:xfrm>
                  <a:custGeom>
                    <a:avLst/>
                    <a:gdLst/>
                    <a:ahLst/>
                    <a:cxnLst/>
                    <a:rect l="l" t="t" r="r" b="b"/>
                    <a:pathLst>
                      <a:path w="5210" h="1985" extrusionOk="0">
                        <a:moveTo>
                          <a:pt x="3059" y="1"/>
                        </a:moveTo>
                        <a:cubicBezTo>
                          <a:pt x="2924" y="1"/>
                          <a:pt x="2756" y="34"/>
                          <a:pt x="2588" y="34"/>
                        </a:cubicBezTo>
                        <a:cubicBezTo>
                          <a:pt x="1748" y="169"/>
                          <a:pt x="942" y="505"/>
                          <a:pt x="270" y="1009"/>
                        </a:cubicBezTo>
                        <a:cubicBezTo>
                          <a:pt x="68" y="1143"/>
                          <a:pt x="1" y="1412"/>
                          <a:pt x="135" y="1647"/>
                        </a:cubicBezTo>
                        <a:cubicBezTo>
                          <a:pt x="222" y="1778"/>
                          <a:pt x="379" y="1852"/>
                          <a:pt x="533" y="1852"/>
                        </a:cubicBezTo>
                        <a:cubicBezTo>
                          <a:pt x="618" y="1852"/>
                          <a:pt x="702" y="1829"/>
                          <a:pt x="774" y="1782"/>
                        </a:cubicBezTo>
                        <a:cubicBezTo>
                          <a:pt x="908" y="1681"/>
                          <a:pt x="1042" y="1580"/>
                          <a:pt x="1211" y="1513"/>
                        </a:cubicBezTo>
                        <a:cubicBezTo>
                          <a:pt x="1548" y="1344"/>
                          <a:pt x="1933" y="1269"/>
                          <a:pt x="2326" y="1269"/>
                        </a:cubicBezTo>
                        <a:cubicBezTo>
                          <a:pt x="2402" y="1269"/>
                          <a:pt x="2478" y="1272"/>
                          <a:pt x="2555" y="1278"/>
                        </a:cubicBezTo>
                        <a:cubicBezTo>
                          <a:pt x="2790" y="1311"/>
                          <a:pt x="3025" y="1379"/>
                          <a:pt x="3260" y="1446"/>
                        </a:cubicBezTo>
                        <a:cubicBezTo>
                          <a:pt x="3361" y="1479"/>
                          <a:pt x="3496" y="1547"/>
                          <a:pt x="3630" y="1614"/>
                        </a:cubicBezTo>
                        <a:cubicBezTo>
                          <a:pt x="3731" y="1681"/>
                          <a:pt x="3966" y="1815"/>
                          <a:pt x="4168" y="1916"/>
                        </a:cubicBezTo>
                        <a:cubicBezTo>
                          <a:pt x="4260" y="1962"/>
                          <a:pt x="4360" y="1985"/>
                          <a:pt x="4462" y="1985"/>
                        </a:cubicBezTo>
                        <a:cubicBezTo>
                          <a:pt x="4655" y="1985"/>
                          <a:pt x="4853" y="1903"/>
                          <a:pt x="5008" y="1748"/>
                        </a:cubicBezTo>
                        <a:cubicBezTo>
                          <a:pt x="5075" y="1647"/>
                          <a:pt x="5142" y="1547"/>
                          <a:pt x="5176" y="1446"/>
                        </a:cubicBezTo>
                        <a:cubicBezTo>
                          <a:pt x="5210" y="1244"/>
                          <a:pt x="5176" y="1042"/>
                          <a:pt x="5075" y="908"/>
                        </a:cubicBezTo>
                        <a:cubicBezTo>
                          <a:pt x="4974" y="807"/>
                          <a:pt x="4907" y="706"/>
                          <a:pt x="4806" y="639"/>
                        </a:cubicBezTo>
                        <a:cubicBezTo>
                          <a:pt x="4739" y="538"/>
                          <a:pt x="4638" y="471"/>
                          <a:pt x="4504" y="404"/>
                        </a:cubicBezTo>
                        <a:cubicBezTo>
                          <a:pt x="4302" y="303"/>
                          <a:pt x="4101" y="202"/>
                          <a:pt x="3865" y="135"/>
                        </a:cubicBezTo>
                        <a:cubicBezTo>
                          <a:pt x="3597" y="34"/>
                          <a:pt x="3328" y="1"/>
                          <a:pt x="3059" y="1"/>
                        </a:cubicBezTo>
                        <a:close/>
                      </a:path>
                    </a:pathLst>
                  </a:custGeom>
                  <a:solidFill>
                    <a:srgbClr val="22242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27" name="Google Shape;1201;p56">
                    <a:extLst>
                      <a:ext uri="{FF2B5EF4-FFF2-40B4-BE49-F238E27FC236}">
                        <a16:creationId xmlns:a16="http://schemas.microsoft.com/office/drawing/2014/main" id="{7CFC822D-9ACA-C7A5-1CF6-4CB4535DB9BD}"/>
                      </a:ext>
                    </a:extLst>
                  </p:cNvPr>
                  <p:cNvSpPr/>
                  <p:nvPr/>
                </p:nvSpPr>
                <p:spPr>
                  <a:xfrm>
                    <a:off x="3814978" y="2997640"/>
                    <a:ext cx="69814" cy="76364"/>
                  </a:xfrm>
                  <a:custGeom>
                    <a:avLst/>
                    <a:gdLst/>
                    <a:ahLst/>
                    <a:cxnLst/>
                    <a:rect l="l" t="t" r="r" b="b"/>
                    <a:pathLst>
                      <a:path w="3059" h="3346" extrusionOk="0">
                        <a:moveTo>
                          <a:pt x="1009" y="1"/>
                        </a:moveTo>
                        <a:cubicBezTo>
                          <a:pt x="908" y="34"/>
                          <a:pt x="807" y="34"/>
                          <a:pt x="673" y="68"/>
                        </a:cubicBezTo>
                        <a:cubicBezTo>
                          <a:pt x="505" y="102"/>
                          <a:pt x="371" y="202"/>
                          <a:pt x="236" y="370"/>
                        </a:cubicBezTo>
                        <a:cubicBezTo>
                          <a:pt x="169" y="438"/>
                          <a:pt x="102" y="538"/>
                          <a:pt x="68" y="673"/>
                        </a:cubicBezTo>
                        <a:cubicBezTo>
                          <a:pt x="1" y="908"/>
                          <a:pt x="135" y="1177"/>
                          <a:pt x="371" y="1244"/>
                        </a:cubicBezTo>
                        <a:cubicBezTo>
                          <a:pt x="539" y="1278"/>
                          <a:pt x="774" y="1311"/>
                          <a:pt x="875" y="1345"/>
                        </a:cubicBezTo>
                        <a:cubicBezTo>
                          <a:pt x="975" y="1379"/>
                          <a:pt x="1076" y="1412"/>
                          <a:pt x="1177" y="1446"/>
                        </a:cubicBezTo>
                        <a:cubicBezTo>
                          <a:pt x="1345" y="1513"/>
                          <a:pt x="1513" y="1614"/>
                          <a:pt x="1648" y="1748"/>
                        </a:cubicBezTo>
                        <a:cubicBezTo>
                          <a:pt x="1782" y="1849"/>
                          <a:pt x="1883" y="1983"/>
                          <a:pt x="1984" y="2118"/>
                        </a:cubicBezTo>
                        <a:cubicBezTo>
                          <a:pt x="2051" y="2286"/>
                          <a:pt x="2118" y="2488"/>
                          <a:pt x="2152" y="2656"/>
                        </a:cubicBezTo>
                        <a:cubicBezTo>
                          <a:pt x="2152" y="2790"/>
                          <a:pt x="2185" y="2924"/>
                          <a:pt x="2185" y="3059"/>
                        </a:cubicBezTo>
                        <a:cubicBezTo>
                          <a:pt x="2185" y="3225"/>
                          <a:pt x="2322" y="3345"/>
                          <a:pt x="2482" y="3345"/>
                        </a:cubicBezTo>
                        <a:cubicBezTo>
                          <a:pt x="2517" y="3345"/>
                          <a:pt x="2553" y="3340"/>
                          <a:pt x="2588" y="3328"/>
                        </a:cubicBezTo>
                        <a:cubicBezTo>
                          <a:pt x="2824" y="3260"/>
                          <a:pt x="2992" y="3059"/>
                          <a:pt x="3025" y="2824"/>
                        </a:cubicBezTo>
                        <a:cubicBezTo>
                          <a:pt x="3059" y="2151"/>
                          <a:pt x="2891" y="1479"/>
                          <a:pt x="2555" y="874"/>
                        </a:cubicBezTo>
                        <a:cubicBezTo>
                          <a:pt x="2488" y="774"/>
                          <a:pt x="2420" y="706"/>
                          <a:pt x="2353" y="606"/>
                        </a:cubicBezTo>
                        <a:cubicBezTo>
                          <a:pt x="2219" y="438"/>
                          <a:pt x="2051" y="303"/>
                          <a:pt x="1849" y="236"/>
                        </a:cubicBezTo>
                        <a:cubicBezTo>
                          <a:pt x="1681" y="135"/>
                          <a:pt x="1513" y="68"/>
                          <a:pt x="1311" y="34"/>
                        </a:cubicBezTo>
                        <a:cubicBezTo>
                          <a:pt x="1211" y="34"/>
                          <a:pt x="1110" y="1"/>
                          <a:pt x="1009" y="1"/>
                        </a:cubicBezTo>
                        <a:close/>
                      </a:path>
                    </a:pathLst>
                  </a:custGeom>
                  <a:solidFill>
                    <a:srgbClr val="22242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28" name="Google Shape;1202;p56">
                    <a:extLst>
                      <a:ext uri="{FF2B5EF4-FFF2-40B4-BE49-F238E27FC236}">
                        <a16:creationId xmlns:a16="http://schemas.microsoft.com/office/drawing/2014/main" id="{E6219AB7-374C-FF49-72EE-403C56D8865F}"/>
                      </a:ext>
                    </a:extLst>
                  </p:cNvPr>
                  <p:cNvSpPr/>
                  <p:nvPr/>
                </p:nvSpPr>
                <p:spPr>
                  <a:xfrm>
                    <a:off x="1544755" y="4071005"/>
                    <a:ext cx="400375" cy="231260"/>
                  </a:xfrm>
                  <a:custGeom>
                    <a:avLst/>
                    <a:gdLst/>
                    <a:ahLst/>
                    <a:cxnLst/>
                    <a:rect l="l" t="t" r="r" b="b"/>
                    <a:pathLst>
                      <a:path w="17543" h="10133" extrusionOk="0">
                        <a:moveTo>
                          <a:pt x="14518" y="1"/>
                        </a:moveTo>
                        <a:cubicBezTo>
                          <a:pt x="14359" y="1"/>
                          <a:pt x="14199" y="18"/>
                          <a:pt x="14048" y="51"/>
                        </a:cubicBezTo>
                        <a:cubicBezTo>
                          <a:pt x="13712" y="118"/>
                          <a:pt x="13409" y="219"/>
                          <a:pt x="13107" y="354"/>
                        </a:cubicBezTo>
                        <a:cubicBezTo>
                          <a:pt x="12805" y="522"/>
                          <a:pt x="12502" y="690"/>
                          <a:pt x="12200" y="858"/>
                        </a:cubicBezTo>
                        <a:cubicBezTo>
                          <a:pt x="11897" y="1026"/>
                          <a:pt x="11628" y="1194"/>
                          <a:pt x="11359" y="1328"/>
                        </a:cubicBezTo>
                        <a:cubicBezTo>
                          <a:pt x="10654" y="1631"/>
                          <a:pt x="9948" y="1900"/>
                          <a:pt x="9209" y="2135"/>
                        </a:cubicBezTo>
                        <a:cubicBezTo>
                          <a:pt x="8772" y="2269"/>
                          <a:pt x="8301" y="2404"/>
                          <a:pt x="7864" y="2538"/>
                        </a:cubicBezTo>
                        <a:lnTo>
                          <a:pt x="7764" y="2572"/>
                        </a:lnTo>
                        <a:lnTo>
                          <a:pt x="6587" y="2941"/>
                        </a:lnTo>
                        <a:cubicBezTo>
                          <a:pt x="5714" y="3210"/>
                          <a:pt x="4840" y="3546"/>
                          <a:pt x="3966" y="3950"/>
                        </a:cubicBezTo>
                        <a:cubicBezTo>
                          <a:pt x="3462" y="4151"/>
                          <a:pt x="2958" y="4420"/>
                          <a:pt x="2454" y="4722"/>
                        </a:cubicBezTo>
                        <a:lnTo>
                          <a:pt x="2454" y="4689"/>
                        </a:lnTo>
                        <a:cubicBezTo>
                          <a:pt x="2252" y="4823"/>
                          <a:pt x="2017" y="4991"/>
                          <a:pt x="1815" y="5159"/>
                        </a:cubicBezTo>
                        <a:cubicBezTo>
                          <a:pt x="1513" y="5395"/>
                          <a:pt x="1244" y="5630"/>
                          <a:pt x="1042" y="5932"/>
                        </a:cubicBezTo>
                        <a:cubicBezTo>
                          <a:pt x="807" y="6201"/>
                          <a:pt x="639" y="6504"/>
                          <a:pt x="505" y="6840"/>
                        </a:cubicBezTo>
                        <a:cubicBezTo>
                          <a:pt x="1" y="7814"/>
                          <a:pt x="404" y="9024"/>
                          <a:pt x="1446" y="9427"/>
                        </a:cubicBezTo>
                        <a:cubicBezTo>
                          <a:pt x="1681" y="9562"/>
                          <a:pt x="1950" y="9662"/>
                          <a:pt x="2219" y="9763"/>
                        </a:cubicBezTo>
                        <a:cubicBezTo>
                          <a:pt x="2488" y="9831"/>
                          <a:pt x="2756" y="9898"/>
                          <a:pt x="3059" y="9965"/>
                        </a:cubicBezTo>
                        <a:cubicBezTo>
                          <a:pt x="3697" y="10066"/>
                          <a:pt x="4369" y="10133"/>
                          <a:pt x="5008" y="10133"/>
                        </a:cubicBezTo>
                        <a:cubicBezTo>
                          <a:pt x="5680" y="10133"/>
                          <a:pt x="6319" y="10133"/>
                          <a:pt x="6957" y="10099"/>
                        </a:cubicBezTo>
                        <a:cubicBezTo>
                          <a:pt x="7461" y="10066"/>
                          <a:pt x="7999" y="9999"/>
                          <a:pt x="8503" y="9898"/>
                        </a:cubicBezTo>
                        <a:cubicBezTo>
                          <a:pt x="8671" y="9864"/>
                          <a:pt x="8906" y="9831"/>
                          <a:pt x="9108" y="9763"/>
                        </a:cubicBezTo>
                        <a:cubicBezTo>
                          <a:pt x="9310" y="9730"/>
                          <a:pt x="9377" y="9696"/>
                          <a:pt x="9511" y="9629"/>
                        </a:cubicBezTo>
                        <a:lnTo>
                          <a:pt x="9612" y="9629"/>
                        </a:lnTo>
                        <a:cubicBezTo>
                          <a:pt x="9914" y="9528"/>
                          <a:pt x="10217" y="9427"/>
                          <a:pt x="10519" y="9293"/>
                        </a:cubicBezTo>
                        <a:cubicBezTo>
                          <a:pt x="11225" y="8990"/>
                          <a:pt x="11864" y="8654"/>
                          <a:pt x="12502" y="8251"/>
                        </a:cubicBezTo>
                        <a:lnTo>
                          <a:pt x="12569" y="8217"/>
                        </a:lnTo>
                        <a:cubicBezTo>
                          <a:pt x="13208" y="7814"/>
                          <a:pt x="13813" y="7310"/>
                          <a:pt x="14418" y="6806"/>
                        </a:cubicBezTo>
                        <a:cubicBezTo>
                          <a:pt x="15594" y="5764"/>
                          <a:pt x="16636" y="4554"/>
                          <a:pt x="17509" y="3244"/>
                        </a:cubicBezTo>
                        <a:cubicBezTo>
                          <a:pt x="17543" y="3177"/>
                          <a:pt x="17543" y="3076"/>
                          <a:pt x="17509" y="3009"/>
                        </a:cubicBezTo>
                        <a:cubicBezTo>
                          <a:pt x="17476" y="2941"/>
                          <a:pt x="17409" y="2874"/>
                          <a:pt x="17341" y="2841"/>
                        </a:cubicBezTo>
                        <a:cubicBezTo>
                          <a:pt x="17294" y="2817"/>
                          <a:pt x="17229" y="2793"/>
                          <a:pt x="17172" y="2793"/>
                        </a:cubicBezTo>
                        <a:cubicBezTo>
                          <a:pt x="17148" y="2793"/>
                          <a:pt x="17126" y="2797"/>
                          <a:pt x="17106" y="2807"/>
                        </a:cubicBezTo>
                        <a:lnTo>
                          <a:pt x="17039" y="2841"/>
                        </a:lnTo>
                        <a:cubicBezTo>
                          <a:pt x="17005" y="2874"/>
                          <a:pt x="16972" y="2908"/>
                          <a:pt x="16938" y="2975"/>
                        </a:cubicBezTo>
                        <a:lnTo>
                          <a:pt x="16871" y="3042"/>
                        </a:lnTo>
                        <a:lnTo>
                          <a:pt x="16837" y="3109"/>
                        </a:lnTo>
                        <a:cubicBezTo>
                          <a:pt x="16871" y="2572"/>
                          <a:pt x="16770" y="2034"/>
                          <a:pt x="16602" y="1530"/>
                        </a:cubicBezTo>
                        <a:cubicBezTo>
                          <a:pt x="16468" y="1194"/>
                          <a:pt x="16266" y="858"/>
                          <a:pt x="15997" y="589"/>
                        </a:cubicBezTo>
                        <a:cubicBezTo>
                          <a:pt x="15863" y="455"/>
                          <a:pt x="15695" y="320"/>
                          <a:pt x="15527" y="253"/>
                        </a:cubicBezTo>
                        <a:cubicBezTo>
                          <a:pt x="15359" y="152"/>
                          <a:pt x="15191" y="85"/>
                          <a:pt x="14989" y="51"/>
                        </a:cubicBezTo>
                        <a:cubicBezTo>
                          <a:pt x="14838" y="18"/>
                          <a:pt x="14678" y="1"/>
                          <a:pt x="14518" y="1"/>
                        </a:cubicBezTo>
                        <a:close/>
                      </a:path>
                    </a:pathLst>
                  </a:custGeom>
                  <a:solidFill>
                    <a:srgbClr val="7878D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29" name="Google Shape;1203;p56">
                    <a:extLst>
                      <a:ext uri="{FF2B5EF4-FFF2-40B4-BE49-F238E27FC236}">
                        <a16:creationId xmlns:a16="http://schemas.microsoft.com/office/drawing/2014/main" id="{2864B1CA-A972-57CD-3FBD-5355110FA60A}"/>
                      </a:ext>
                    </a:extLst>
                  </p:cNvPr>
                  <p:cNvSpPr/>
                  <p:nvPr/>
                </p:nvSpPr>
                <p:spPr>
                  <a:xfrm>
                    <a:off x="1592317" y="4071005"/>
                    <a:ext cx="352813" cy="231260"/>
                  </a:xfrm>
                  <a:custGeom>
                    <a:avLst/>
                    <a:gdLst/>
                    <a:ahLst/>
                    <a:cxnLst/>
                    <a:rect l="l" t="t" r="r" b="b"/>
                    <a:pathLst>
                      <a:path w="15459" h="10133" extrusionOk="0">
                        <a:moveTo>
                          <a:pt x="12434" y="1"/>
                        </a:moveTo>
                        <a:cubicBezTo>
                          <a:pt x="12275" y="1"/>
                          <a:pt x="12115" y="18"/>
                          <a:pt x="11964" y="51"/>
                        </a:cubicBezTo>
                        <a:cubicBezTo>
                          <a:pt x="11628" y="118"/>
                          <a:pt x="11325" y="219"/>
                          <a:pt x="11023" y="387"/>
                        </a:cubicBezTo>
                        <a:cubicBezTo>
                          <a:pt x="10687" y="522"/>
                          <a:pt x="10384" y="723"/>
                          <a:pt x="10082" y="891"/>
                        </a:cubicBezTo>
                        <a:cubicBezTo>
                          <a:pt x="9780" y="1059"/>
                          <a:pt x="9578" y="1194"/>
                          <a:pt x="9309" y="1295"/>
                        </a:cubicBezTo>
                        <a:cubicBezTo>
                          <a:pt x="8603" y="1631"/>
                          <a:pt x="7898" y="1900"/>
                          <a:pt x="7158" y="2101"/>
                        </a:cubicBezTo>
                        <a:lnTo>
                          <a:pt x="5780" y="2538"/>
                        </a:lnTo>
                        <a:lnTo>
                          <a:pt x="4537" y="2908"/>
                        </a:lnTo>
                        <a:cubicBezTo>
                          <a:pt x="3630" y="3210"/>
                          <a:pt x="2756" y="3546"/>
                          <a:pt x="1882" y="3950"/>
                        </a:cubicBezTo>
                        <a:cubicBezTo>
                          <a:pt x="1378" y="4151"/>
                          <a:pt x="874" y="4420"/>
                          <a:pt x="404" y="4722"/>
                        </a:cubicBezTo>
                        <a:cubicBezTo>
                          <a:pt x="269" y="4790"/>
                          <a:pt x="135" y="4890"/>
                          <a:pt x="0" y="4958"/>
                        </a:cubicBezTo>
                        <a:cubicBezTo>
                          <a:pt x="303" y="5227"/>
                          <a:pt x="605" y="5529"/>
                          <a:pt x="840" y="5831"/>
                        </a:cubicBezTo>
                        <a:cubicBezTo>
                          <a:pt x="1210" y="6336"/>
                          <a:pt x="1513" y="6873"/>
                          <a:pt x="1748" y="7445"/>
                        </a:cubicBezTo>
                        <a:cubicBezTo>
                          <a:pt x="1949" y="7982"/>
                          <a:pt x="2084" y="8587"/>
                          <a:pt x="2084" y="9192"/>
                        </a:cubicBezTo>
                        <a:cubicBezTo>
                          <a:pt x="2084" y="9461"/>
                          <a:pt x="2050" y="9730"/>
                          <a:pt x="1983" y="9999"/>
                        </a:cubicBezTo>
                        <a:lnTo>
                          <a:pt x="1983" y="10066"/>
                        </a:lnTo>
                        <a:cubicBezTo>
                          <a:pt x="2285" y="10099"/>
                          <a:pt x="2588" y="10133"/>
                          <a:pt x="2958" y="10133"/>
                        </a:cubicBezTo>
                        <a:cubicBezTo>
                          <a:pt x="3562" y="10133"/>
                          <a:pt x="4201" y="10133"/>
                          <a:pt x="4873" y="10066"/>
                        </a:cubicBezTo>
                        <a:cubicBezTo>
                          <a:pt x="5444" y="10032"/>
                          <a:pt x="5982" y="9965"/>
                          <a:pt x="6453" y="9898"/>
                        </a:cubicBezTo>
                        <a:cubicBezTo>
                          <a:pt x="6621" y="9864"/>
                          <a:pt x="6822" y="9831"/>
                          <a:pt x="7024" y="9763"/>
                        </a:cubicBezTo>
                        <a:cubicBezTo>
                          <a:pt x="7226" y="9696"/>
                          <a:pt x="7360" y="9662"/>
                          <a:pt x="7494" y="9629"/>
                        </a:cubicBezTo>
                        <a:lnTo>
                          <a:pt x="7562" y="9629"/>
                        </a:lnTo>
                        <a:cubicBezTo>
                          <a:pt x="7830" y="9528"/>
                          <a:pt x="8133" y="9394"/>
                          <a:pt x="8469" y="9259"/>
                        </a:cubicBezTo>
                        <a:cubicBezTo>
                          <a:pt x="9141" y="8957"/>
                          <a:pt x="9813" y="8621"/>
                          <a:pt x="10418" y="8217"/>
                        </a:cubicBezTo>
                        <a:lnTo>
                          <a:pt x="10485" y="8184"/>
                        </a:lnTo>
                        <a:cubicBezTo>
                          <a:pt x="11124" y="7781"/>
                          <a:pt x="11762" y="7310"/>
                          <a:pt x="12334" y="6806"/>
                        </a:cubicBezTo>
                        <a:cubicBezTo>
                          <a:pt x="13510" y="5731"/>
                          <a:pt x="14552" y="4554"/>
                          <a:pt x="15425" y="3244"/>
                        </a:cubicBezTo>
                        <a:cubicBezTo>
                          <a:pt x="15459" y="3177"/>
                          <a:pt x="15459" y="3076"/>
                          <a:pt x="15425" y="3009"/>
                        </a:cubicBezTo>
                        <a:cubicBezTo>
                          <a:pt x="15425" y="2908"/>
                          <a:pt x="15358" y="2874"/>
                          <a:pt x="15291" y="2841"/>
                        </a:cubicBezTo>
                        <a:cubicBezTo>
                          <a:pt x="15257" y="2824"/>
                          <a:pt x="15215" y="2815"/>
                          <a:pt x="15173" y="2815"/>
                        </a:cubicBezTo>
                        <a:cubicBezTo>
                          <a:pt x="15131" y="2815"/>
                          <a:pt x="15089" y="2824"/>
                          <a:pt x="15056" y="2841"/>
                        </a:cubicBezTo>
                        <a:lnTo>
                          <a:pt x="14988" y="2841"/>
                        </a:lnTo>
                        <a:cubicBezTo>
                          <a:pt x="14955" y="2874"/>
                          <a:pt x="14921" y="2941"/>
                          <a:pt x="14888" y="2975"/>
                        </a:cubicBezTo>
                        <a:lnTo>
                          <a:pt x="14820" y="3042"/>
                        </a:lnTo>
                        <a:lnTo>
                          <a:pt x="14787" y="3109"/>
                        </a:lnTo>
                        <a:cubicBezTo>
                          <a:pt x="14787" y="2572"/>
                          <a:pt x="14720" y="2034"/>
                          <a:pt x="14518" y="1564"/>
                        </a:cubicBezTo>
                        <a:cubicBezTo>
                          <a:pt x="14417" y="1194"/>
                          <a:pt x="14182" y="858"/>
                          <a:pt x="13913" y="589"/>
                        </a:cubicBezTo>
                        <a:cubicBezTo>
                          <a:pt x="13644" y="320"/>
                          <a:pt x="13275" y="118"/>
                          <a:pt x="12905" y="51"/>
                        </a:cubicBezTo>
                        <a:cubicBezTo>
                          <a:pt x="12754" y="18"/>
                          <a:pt x="12594" y="1"/>
                          <a:pt x="12434" y="1"/>
                        </a:cubicBezTo>
                        <a:close/>
                      </a:path>
                    </a:pathLst>
                  </a:custGeom>
                  <a:solidFill>
                    <a:srgbClr val="EEFE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30" name="Google Shape;1204;p56">
                    <a:extLst>
                      <a:ext uri="{FF2B5EF4-FFF2-40B4-BE49-F238E27FC236}">
                        <a16:creationId xmlns:a16="http://schemas.microsoft.com/office/drawing/2014/main" id="{49267E7F-6D1D-D507-F0C3-EF4923800517}"/>
                      </a:ext>
                    </a:extLst>
                  </p:cNvPr>
                  <p:cNvSpPr/>
                  <p:nvPr/>
                </p:nvSpPr>
                <p:spPr>
                  <a:xfrm>
                    <a:off x="1317740" y="4170328"/>
                    <a:ext cx="400375" cy="189472"/>
                  </a:xfrm>
                  <a:custGeom>
                    <a:avLst/>
                    <a:gdLst/>
                    <a:ahLst/>
                    <a:cxnLst/>
                    <a:rect l="l" t="t" r="r" b="b"/>
                    <a:pathLst>
                      <a:path w="17543" h="8302" extrusionOk="0">
                        <a:moveTo>
                          <a:pt x="3764" y="1"/>
                        </a:moveTo>
                        <a:cubicBezTo>
                          <a:pt x="3495" y="1"/>
                          <a:pt x="3227" y="1"/>
                          <a:pt x="2958" y="34"/>
                        </a:cubicBezTo>
                        <a:cubicBezTo>
                          <a:pt x="2588" y="102"/>
                          <a:pt x="2252" y="169"/>
                          <a:pt x="1916" y="303"/>
                        </a:cubicBezTo>
                        <a:cubicBezTo>
                          <a:pt x="1580" y="438"/>
                          <a:pt x="1244" y="572"/>
                          <a:pt x="975" y="807"/>
                        </a:cubicBezTo>
                        <a:cubicBezTo>
                          <a:pt x="504" y="1076"/>
                          <a:pt x="202" y="1513"/>
                          <a:pt x="68" y="2051"/>
                        </a:cubicBezTo>
                        <a:cubicBezTo>
                          <a:pt x="0" y="2555"/>
                          <a:pt x="101" y="3025"/>
                          <a:pt x="370" y="3462"/>
                        </a:cubicBezTo>
                        <a:cubicBezTo>
                          <a:pt x="504" y="3697"/>
                          <a:pt x="673" y="3933"/>
                          <a:pt x="841" y="4134"/>
                        </a:cubicBezTo>
                        <a:cubicBezTo>
                          <a:pt x="1042" y="4370"/>
                          <a:pt x="1244" y="4571"/>
                          <a:pt x="1479" y="4773"/>
                        </a:cubicBezTo>
                        <a:cubicBezTo>
                          <a:pt x="1950" y="5210"/>
                          <a:pt x="2487" y="5613"/>
                          <a:pt x="3059" y="5983"/>
                        </a:cubicBezTo>
                        <a:cubicBezTo>
                          <a:pt x="3563" y="6319"/>
                          <a:pt x="4134" y="6655"/>
                          <a:pt x="4705" y="6957"/>
                        </a:cubicBezTo>
                        <a:cubicBezTo>
                          <a:pt x="5176" y="7192"/>
                          <a:pt x="5646" y="7428"/>
                          <a:pt x="6117" y="7629"/>
                        </a:cubicBezTo>
                        <a:cubicBezTo>
                          <a:pt x="6285" y="7696"/>
                          <a:pt x="6486" y="7764"/>
                          <a:pt x="6688" y="7831"/>
                        </a:cubicBezTo>
                        <a:cubicBezTo>
                          <a:pt x="6890" y="7898"/>
                          <a:pt x="6990" y="7932"/>
                          <a:pt x="7125" y="7965"/>
                        </a:cubicBezTo>
                        <a:lnTo>
                          <a:pt x="7226" y="7965"/>
                        </a:lnTo>
                        <a:cubicBezTo>
                          <a:pt x="7494" y="8033"/>
                          <a:pt x="7831" y="8066"/>
                          <a:pt x="8167" y="8133"/>
                        </a:cubicBezTo>
                        <a:cubicBezTo>
                          <a:pt x="8906" y="8234"/>
                          <a:pt x="9645" y="8301"/>
                          <a:pt x="10385" y="8301"/>
                        </a:cubicBezTo>
                        <a:lnTo>
                          <a:pt x="10452" y="8301"/>
                        </a:lnTo>
                        <a:cubicBezTo>
                          <a:pt x="11225" y="8301"/>
                          <a:pt x="11998" y="8234"/>
                          <a:pt x="12771" y="8100"/>
                        </a:cubicBezTo>
                        <a:cubicBezTo>
                          <a:pt x="14350" y="7865"/>
                          <a:pt x="15862" y="7394"/>
                          <a:pt x="17307" y="6756"/>
                        </a:cubicBezTo>
                        <a:cubicBezTo>
                          <a:pt x="17375" y="6722"/>
                          <a:pt x="17442" y="6655"/>
                          <a:pt x="17442" y="6554"/>
                        </a:cubicBezTo>
                        <a:cubicBezTo>
                          <a:pt x="17475" y="6487"/>
                          <a:pt x="17442" y="6419"/>
                          <a:pt x="17408" y="6352"/>
                        </a:cubicBezTo>
                        <a:cubicBezTo>
                          <a:pt x="17375" y="6251"/>
                          <a:pt x="17307" y="6218"/>
                          <a:pt x="17207" y="6184"/>
                        </a:cubicBezTo>
                        <a:lnTo>
                          <a:pt x="17139" y="6184"/>
                        </a:lnTo>
                        <a:cubicBezTo>
                          <a:pt x="17106" y="6184"/>
                          <a:pt x="17039" y="6218"/>
                          <a:pt x="16971" y="6251"/>
                        </a:cubicBezTo>
                        <a:lnTo>
                          <a:pt x="16904" y="6251"/>
                        </a:lnTo>
                        <a:lnTo>
                          <a:pt x="16837" y="6319"/>
                        </a:lnTo>
                        <a:cubicBezTo>
                          <a:pt x="17139" y="5882"/>
                          <a:pt x="17375" y="5378"/>
                          <a:pt x="17475" y="4874"/>
                        </a:cubicBezTo>
                        <a:cubicBezTo>
                          <a:pt x="17543" y="4470"/>
                          <a:pt x="17543" y="4101"/>
                          <a:pt x="17442" y="3731"/>
                        </a:cubicBezTo>
                        <a:cubicBezTo>
                          <a:pt x="17341" y="3361"/>
                          <a:pt x="17106" y="2992"/>
                          <a:pt x="16837" y="2723"/>
                        </a:cubicBezTo>
                        <a:cubicBezTo>
                          <a:pt x="16602" y="2521"/>
                          <a:pt x="16333" y="2353"/>
                          <a:pt x="16030" y="2252"/>
                        </a:cubicBezTo>
                        <a:cubicBezTo>
                          <a:pt x="15694" y="2118"/>
                          <a:pt x="15392" y="2051"/>
                          <a:pt x="15056" y="2017"/>
                        </a:cubicBezTo>
                        <a:cubicBezTo>
                          <a:pt x="14720" y="1984"/>
                          <a:pt x="14350" y="1984"/>
                          <a:pt x="14014" y="1950"/>
                        </a:cubicBezTo>
                        <a:cubicBezTo>
                          <a:pt x="13678" y="1950"/>
                          <a:pt x="13375" y="1916"/>
                          <a:pt x="13073" y="1916"/>
                        </a:cubicBezTo>
                        <a:cubicBezTo>
                          <a:pt x="12334" y="1816"/>
                          <a:pt x="11594" y="1647"/>
                          <a:pt x="10855" y="1446"/>
                        </a:cubicBezTo>
                        <a:cubicBezTo>
                          <a:pt x="10385" y="1345"/>
                          <a:pt x="9948" y="1211"/>
                          <a:pt x="9477" y="1076"/>
                        </a:cubicBezTo>
                        <a:lnTo>
                          <a:pt x="9376" y="1043"/>
                        </a:lnTo>
                        <a:lnTo>
                          <a:pt x="8200" y="740"/>
                        </a:lnTo>
                        <a:cubicBezTo>
                          <a:pt x="7461" y="538"/>
                          <a:pt x="6453" y="303"/>
                          <a:pt x="5445" y="135"/>
                        </a:cubicBezTo>
                        <a:cubicBezTo>
                          <a:pt x="4907" y="68"/>
                          <a:pt x="4336" y="1"/>
                          <a:pt x="3764" y="1"/>
                        </a:cubicBezTo>
                        <a:close/>
                      </a:path>
                    </a:pathLst>
                  </a:custGeom>
                  <a:solidFill>
                    <a:srgbClr val="7878D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31" name="Google Shape;1205;p56">
                    <a:extLst>
                      <a:ext uri="{FF2B5EF4-FFF2-40B4-BE49-F238E27FC236}">
                        <a16:creationId xmlns:a16="http://schemas.microsoft.com/office/drawing/2014/main" id="{810FBB4E-D2FD-8A2E-EE73-44E723E05D11}"/>
                      </a:ext>
                    </a:extLst>
                  </p:cNvPr>
                  <p:cNvSpPr/>
                  <p:nvPr/>
                </p:nvSpPr>
                <p:spPr>
                  <a:xfrm>
                    <a:off x="1369113" y="4171104"/>
                    <a:ext cx="349002" cy="188696"/>
                  </a:xfrm>
                  <a:custGeom>
                    <a:avLst/>
                    <a:gdLst/>
                    <a:ahLst/>
                    <a:cxnLst/>
                    <a:rect l="l" t="t" r="r" b="b"/>
                    <a:pathLst>
                      <a:path w="15292" h="8268" extrusionOk="0">
                        <a:moveTo>
                          <a:pt x="1043" y="0"/>
                        </a:moveTo>
                        <a:cubicBezTo>
                          <a:pt x="1177" y="370"/>
                          <a:pt x="1244" y="773"/>
                          <a:pt x="1278" y="1177"/>
                        </a:cubicBezTo>
                        <a:cubicBezTo>
                          <a:pt x="1345" y="1782"/>
                          <a:pt x="1312" y="2420"/>
                          <a:pt x="1211" y="3025"/>
                        </a:cubicBezTo>
                        <a:cubicBezTo>
                          <a:pt x="1076" y="3596"/>
                          <a:pt x="875" y="4168"/>
                          <a:pt x="572" y="4672"/>
                        </a:cubicBezTo>
                        <a:cubicBezTo>
                          <a:pt x="404" y="4907"/>
                          <a:pt x="236" y="5142"/>
                          <a:pt x="68" y="5310"/>
                        </a:cubicBezTo>
                        <a:lnTo>
                          <a:pt x="1" y="5377"/>
                        </a:lnTo>
                        <a:cubicBezTo>
                          <a:pt x="236" y="5545"/>
                          <a:pt x="505" y="5747"/>
                          <a:pt x="808" y="5949"/>
                        </a:cubicBezTo>
                        <a:cubicBezTo>
                          <a:pt x="1345" y="6285"/>
                          <a:pt x="1883" y="6621"/>
                          <a:pt x="2454" y="6923"/>
                        </a:cubicBezTo>
                        <a:cubicBezTo>
                          <a:pt x="2925" y="7158"/>
                          <a:pt x="3395" y="7394"/>
                          <a:pt x="3866" y="7595"/>
                        </a:cubicBezTo>
                        <a:cubicBezTo>
                          <a:pt x="4067" y="7662"/>
                          <a:pt x="4235" y="7730"/>
                          <a:pt x="4437" y="7797"/>
                        </a:cubicBezTo>
                        <a:cubicBezTo>
                          <a:pt x="4639" y="7864"/>
                          <a:pt x="4773" y="7898"/>
                          <a:pt x="4941" y="7931"/>
                        </a:cubicBezTo>
                        <a:lnTo>
                          <a:pt x="4975" y="7931"/>
                        </a:lnTo>
                        <a:cubicBezTo>
                          <a:pt x="5277" y="7999"/>
                          <a:pt x="5580" y="8066"/>
                          <a:pt x="5949" y="8099"/>
                        </a:cubicBezTo>
                        <a:cubicBezTo>
                          <a:pt x="6655" y="8234"/>
                          <a:pt x="7394" y="8267"/>
                          <a:pt x="8167" y="8267"/>
                        </a:cubicBezTo>
                        <a:lnTo>
                          <a:pt x="8201" y="8267"/>
                        </a:lnTo>
                        <a:cubicBezTo>
                          <a:pt x="9007" y="8267"/>
                          <a:pt x="9780" y="8200"/>
                          <a:pt x="10553" y="8066"/>
                        </a:cubicBezTo>
                        <a:cubicBezTo>
                          <a:pt x="12099" y="7831"/>
                          <a:pt x="13611" y="7360"/>
                          <a:pt x="15056" y="6722"/>
                        </a:cubicBezTo>
                        <a:cubicBezTo>
                          <a:pt x="15124" y="6654"/>
                          <a:pt x="15157" y="6587"/>
                          <a:pt x="15191" y="6520"/>
                        </a:cubicBezTo>
                        <a:cubicBezTo>
                          <a:pt x="15191" y="6453"/>
                          <a:pt x="15191" y="6352"/>
                          <a:pt x="15157" y="6285"/>
                        </a:cubicBezTo>
                        <a:cubicBezTo>
                          <a:pt x="15124" y="6217"/>
                          <a:pt x="15056" y="6184"/>
                          <a:pt x="14956" y="6150"/>
                        </a:cubicBezTo>
                        <a:lnTo>
                          <a:pt x="14888" y="6150"/>
                        </a:lnTo>
                        <a:cubicBezTo>
                          <a:pt x="14855" y="6150"/>
                          <a:pt x="14788" y="6184"/>
                          <a:pt x="14720" y="6184"/>
                        </a:cubicBezTo>
                        <a:lnTo>
                          <a:pt x="14687" y="6217"/>
                        </a:lnTo>
                        <a:lnTo>
                          <a:pt x="14586" y="6285"/>
                        </a:lnTo>
                        <a:cubicBezTo>
                          <a:pt x="14888" y="5814"/>
                          <a:pt x="15090" y="5344"/>
                          <a:pt x="15224" y="4806"/>
                        </a:cubicBezTo>
                        <a:cubicBezTo>
                          <a:pt x="15292" y="4436"/>
                          <a:pt x="15292" y="4067"/>
                          <a:pt x="15191" y="3697"/>
                        </a:cubicBezTo>
                        <a:cubicBezTo>
                          <a:pt x="15124" y="3495"/>
                          <a:pt x="15056" y="3327"/>
                          <a:pt x="14956" y="3159"/>
                        </a:cubicBezTo>
                        <a:cubicBezTo>
                          <a:pt x="14855" y="2991"/>
                          <a:pt x="14754" y="2823"/>
                          <a:pt x="14586" y="2722"/>
                        </a:cubicBezTo>
                        <a:cubicBezTo>
                          <a:pt x="14351" y="2487"/>
                          <a:pt x="14082" y="2319"/>
                          <a:pt x="13779" y="2218"/>
                        </a:cubicBezTo>
                        <a:cubicBezTo>
                          <a:pt x="13477" y="2118"/>
                          <a:pt x="13141" y="2017"/>
                          <a:pt x="12805" y="1983"/>
                        </a:cubicBezTo>
                        <a:cubicBezTo>
                          <a:pt x="12469" y="1950"/>
                          <a:pt x="12099" y="1950"/>
                          <a:pt x="11763" y="1916"/>
                        </a:cubicBezTo>
                        <a:cubicBezTo>
                          <a:pt x="11427" y="1916"/>
                          <a:pt x="11158" y="1916"/>
                          <a:pt x="10856" y="1882"/>
                        </a:cubicBezTo>
                        <a:cubicBezTo>
                          <a:pt x="10116" y="1782"/>
                          <a:pt x="9343" y="1613"/>
                          <a:pt x="8604" y="1412"/>
                        </a:cubicBezTo>
                        <a:cubicBezTo>
                          <a:pt x="8167" y="1311"/>
                          <a:pt x="7697" y="1177"/>
                          <a:pt x="7226" y="1076"/>
                        </a:cubicBezTo>
                        <a:cubicBezTo>
                          <a:pt x="6789" y="941"/>
                          <a:pt x="6386" y="841"/>
                          <a:pt x="5949" y="706"/>
                        </a:cubicBezTo>
                        <a:cubicBezTo>
                          <a:pt x="5210" y="538"/>
                          <a:pt x="4235" y="303"/>
                          <a:pt x="3227" y="135"/>
                        </a:cubicBezTo>
                        <a:cubicBezTo>
                          <a:pt x="2656" y="34"/>
                          <a:pt x="2085" y="0"/>
                          <a:pt x="1547" y="0"/>
                        </a:cubicBezTo>
                        <a:close/>
                      </a:path>
                    </a:pathLst>
                  </a:custGeom>
                  <a:solidFill>
                    <a:srgbClr val="EEFE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32" name="Google Shape;1206;p56">
                    <a:extLst>
                      <a:ext uri="{FF2B5EF4-FFF2-40B4-BE49-F238E27FC236}">
                        <a16:creationId xmlns:a16="http://schemas.microsoft.com/office/drawing/2014/main" id="{2BD26D6C-32D0-8F2F-DA99-1AB54B73A586}"/>
                      </a:ext>
                    </a:extLst>
                  </p:cNvPr>
                  <p:cNvSpPr/>
                  <p:nvPr/>
                </p:nvSpPr>
                <p:spPr>
                  <a:xfrm>
                    <a:off x="1838504" y="3523014"/>
                    <a:ext cx="1061520" cy="643503"/>
                  </a:xfrm>
                  <a:custGeom>
                    <a:avLst/>
                    <a:gdLst/>
                    <a:ahLst/>
                    <a:cxnLst/>
                    <a:rect l="l" t="t" r="r" b="b"/>
                    <a:pathLst>
                      <a:path w="46512" h="28196" extrusionOk="0">
                        <a:moveTo>
                          <a:pt x="26415" y="1"/>
                        </a:moveTo>
                        <a:cubicBezTo>
                          <a:pt x="25978" y="1"/>
                          <a:pt x="25541" y="34"/>
                          <a:pt x="25138" y="101"/>
                        </a:cubicBezTo>
                        <a:cubicBezTo>
                          <a:pt x="23995" y="236"/>
                          <a:pt x="22920" y="572"/>
                          <a:pt x="21878" y="1042"/>
                        </a:cubicBezTo>
                        <a:cubicBezTo>
                          <a:pt x="20803" y="1513"/>
                          <a:pt x="19761" y="2084"/>
                          <a:pt x="18820" y="2756"/>
                        </a:cubicBezTo>
                        <a:cubicBezTo>
                          <a:pt x="17745" y="3428"/>
                          <a:pt x="16770" y="4201"/>
                          <a:pt x="15829" y="4907"/>
                        </a:cubicBezTo>
                        <a:cubicBezTo>
                          <a:pt x="13779" y="6520"/>
                          <a:pt x="11897" y="8100"/>
                          <a:pt x="10150" y="9713"/>
                        </a:cubicBezTo>
                        <a:cubicBezTo>
                          <a:pt x="8234" y="11427"/>
                          <a:pt x="6419" y="13275"/>
                          <a:pt x="4739" y="15224"/>
                        </a:cubicBezTo>
                        <a:cubicBezTo>
                          <a:pt x="3899" y="16199"/>
                          <a:pt x="3126" y="17173"/>
                          <a:pt x="2420" y="18148"/>
                        </a:cubicBezTo>
                        <a:cubicBezTo>
                          <a:pt x="2084" y="18652"/>
                          <a:pt x="1748" y="19156"/>
                          <a:pt x="1412" y="19660"/>
                        </a:cubicBezTo>
                        <a:cubicBezTo>
                          <a:pt x="1076" y="20164"/>
                          <a:pt x="807" y="20668"/>
                          <a:pt x="572" y="21206"/>
                        </a:cubicBezTo>
                        <a:cubicBezTo>
                          <a:pt x="169" y="22113"/>
                          <a:pt x="1" y="23088"/>
                          <a:pt x="102" y="24096"/>
                        </a:cubicBezTo>
                        <a:cubicBezTo>
                          <a:pt x="169" y="24936"/>
                          <a:pt x="505" y="25776"/>
                          <a:pt x="1009" y="26448"/>
                        </a:cubicBezTo>
                        <a:cubicBezTo>
                          <a:pt x="1513" y="27087"/>
                          <a:pt x="2219" y="27591"/>
                          <a:pt x="2992" y="27893"/>
                        </a:cubicBezTo>
                        <a:cubicBezTo>
                          <a:pt x="3529" y="28095"/>
                          <a:pt x="4101" y="28196"/>
                          <a:pt x="4706" y="28196"/>
                        </a:cubicBezTo>
                        <a:cubicBezTo>
                          <a:pt x="5042" y="28162"/>
                          <a:pt x="5344" y="28162"/>
                          <a:pt x="5680" y="28095"/>
                        </a:cubicBezTo>
                        <a:cubicBezTo>
                          <a:pt x="6218" y="27994"/>
                          <a:pt x="6722" y="27826"/>
                          <a:pt x="7192" y="27624"/>
                        </a:cubicBezTo>
                        <a:cubicBezTo>
                          <a:pt x="7730" y="27389"/>
                          <a:pt x="8234" y="27120"/>
                          <a:pt x="8738" y="26784"/>
                        </a:cubicBezTo>
                        <a:cubicBezTo>
                          <a:pt x="9746" y="26146"/>
                          <a:pt x="10755" y="25541"/>
                          <a:pt x="11763" y="24902"/>
                        </a:cubicBezTo>
                        <a:lnTo>
                          <a:pt x="11830" y="24869"/>
                        </a:lnTo>
                        <a:cubicBezTo>
                          <a:pt x="13880" y="23592"/>
                          <a:pt x="16031" y="22281"/>
                          <a:pt x="18047" y="20903"/>
                        </a:cubicBezTo>
                        <a:cubicBezTo>
                          <a:pt x="20131" y="19559"/>
                          <a:pt x="22113" y="18080"/>
                          <a:pt x="24029" y="16501"/>
                        </a:cubicBezTo>
                        <a:cubicBezTo>
                          <a:pt x="25003" y="15694"/>
                          <a:pt x="25911" y="14854"/>
                          <a:pt x="26785" y="13981"/>
                        </a:cubicBezTo>
                        <a:cubicBezTo>
                          <a:pt x="28062" y="15795"/>
                          <a:pt x="29540" y="17442"/>
                          <a:pt x="31254" y="18853"/>
                        </a:cubicBezTo>
                        <a:cubicBezTo>
                          <a:pt x="32128" y="19559"/>
                          <a:pt x="33035" y="20231"/>
                          <a:pt x="34010" y="20803"/>
                        </a:cubicBezTo>
                        <a:cubicBezTo>
                          <a:pt x="34917" y="21374"/>
                          <a:pt x="35858" y="21811"/>
                          <a:pt x="36866" y="22147"/>
                        </a:cubicBezTo>
                        <a:cubicBezTo>
                          <a:pt x="37706" y="22416"/>
                          <a:pt x="38614" y="22584"/>
                          <a:pt x="39488" y="22617"/>
                        </a:cubicBezTo>
                        <a:lnTo>
                          <a:pt x="39756" y="22617"/>
                        </a:lnTo>
                        <a:cubicBezTo>
                          <a:pt x="40496" y="22617"/>
                          <a:pt x="41201" y="22516"/>
                          <a:pt x="41907" y="22315"/>
                        </a:cubicBezTo>
                        <a:cubicBezTo>
                          <a:pt x="42613" y="22113"/>
                          <a:pt x="43285" y="21777"/>
                          <a:pt x="43890" y="21340"/>
                        </a:cubicBezTo>
                        <a:cubicBezTo>
                          <a:pt x="44461" y="20903"/>
                          <a:pt x="44999" y="20399"/>
                          <a:pt x="45402" y="19794"/>
                        </a:cubicBezTo>
                        <a:cubicBezTo>
                          <a:pt x="45604" y="19492"/>
                          <a:pt x="45772" y="19156"/>
                          <a:pt x="45906" y="18820"/>
                        </a:cubicBezTo>
                        <a:cubicBezTo>
                          <a:pt x="46074" y="18450"/>
                          <a:pt x="46175" y="18080"/>
                          <a:pt x="46276" y="17711"/>
                        </a:cubicBezTo>
                        <a:cubicBezTo>
                          <a:pt x="46444" y="16904"/>
                          <a:pt x="46511" y="16064"/>
                          <a:pt x="46410" y="15258"/>
                        </a:cubicBezTo>
                        <a:cubicBezTo>
                          <a:pt x="46343" y="14317"/>
                          <a:pt x="46108" y="13376"/>
                          <a:pt x="45738" y="12468"/>
                        </a:cubicBezTo>
                        <a:cubicBezTo>
                          <a:pt x="45032" y="10721"/>
                          <a:pt x="43957" y="9175"/>
                          <a:pt x="42546" y="7932"/>
                        </a:cubicBezTo>
                        <a:cubicBezTo>
                          <a:pt x="42008" y="7427"/>
                          <a:pt x="41403" y="7024"/>
                          <a:pt x="40765" y="6655"/>
                        </a:cubicBezTo>
                        <a:cubicBezTo>
                          <a:pt x="39185" y="5478"/>
                          <a:pt x="37505" y="4403"/>
                          <a:pt x="35791" y="3428"/>
                        </a:cubicBezTo>
                        <a:cubicBezTo>
                          <a:pt x="34581" y="2756"/>
                          <a:pt x="33405" y="2151"/>
                          <a:pt x="32229" y="1614"/>
                        </a:cubicBezTo>
                        <a:cubicBezTo>
                          <a:pt x="31657" y="1345"/>
                          <a:pt x="31086" y="1110"/>
                          <a:pt x="30448" y="841"/>
                        </a:cubicBezTo>
                        <a:cubicBezTo>
                          <a:pt x="30145" y="740"/>
                          <a:pt x="29876" y="639"/>
                          <a:pt x="29574" y="538"/>
                        </a:cubicBezTo>
                        <a:cubicBezTo>
                          <a:pt x="29271" y="437"/>
                          <a:pt x="28969" y="370"/>
                          <a:pt x="28599" y="269"/>
                        </a:cubicBezTo>
                        <a:cubicBezTo>
                          <a:pt x="27894" y="101"/>
                          <a:pt x="27154" y="34"/>
                          <a:pt x="26448" y="34"/>
                        </a:cubicBezTo>
                        <a:lnTo>
                          <a:pt x="26415" y="1"/>
                        </a:lnTo>
                        <a:close/>
                      </a:path>
                    </a:pathLst>
                  </a:custGeom>
                  <a:solidFill>
                    <a:srgbClr val="FF7A6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33" name="Google Shape;1207;p56">
                    <a:extLst>
                      <a:ext uri="{FF2B5EF4-FFF2-40B4-BE49-F238E27FC236}">
                        <a16:creationId xmlns:a16="http://schemas.microsoft.com/office/drawing/2014/main" id="{A3F7A3EA-C54D-6EEB-191A-701326C00BF8}"/>
                      </a:ext>
                    </a:extLst>
                  </p:cNvPr>
                  <p:cNvSpPr/>
                  <p:nvPr/>
                </p:nvSpPr>
                <p:spPr>
                  <a:xfrm>
                    <a:off x="1659027" y="3901137"/>
                    <a:ext cx="1484877" cy="513118"/>
                  </a:xfrm>
                  <a:custGeom>
                    <a:avLst/>
                    <a:gdLst/>
                    <a:ahLst/>
                    <a:cxnLst/>
                    <a:rect l="l" t="t" r="r" b="b"/>
                    <a:pathLst>
                      <a:path w="65062" h="22483" extrusionOk="0">
                        <a:moveTo>
                          <a:pt x="53770" y="0"/>
                        </a:moveTo>
                        <a:lnTo>
                          <a:pt x="53770" y="34"/>
                        </a:lnTo>
                        <a:cubicBezTo>
                          <a:pt x="53367" y="34"/>
                          <a:pt x="52930" y="67"/>
                          <a:pt x="52527" y="135"/>
                        </a:cubicBezTo>
                        <a:cubicBezTo>
                          <a:pt x="51418" y="303"/>
                          <a:pt x="50376" y="706"/>
                          <a:pt x="49435" y="1378"/>
                        </a:cubicBezTo>
                        <a:cubicBezTo>
                          <a:pt x="49301" y="1445"/>
                          <a:pt x="49233" y="1647"/>
                          <a:pt x="49334" y="1781"/>
                        </a:cubicBezTo>
                        <a:cubicBezTo>
                          <a:pt x="49368" y="1849"/>
                          <a:pt x="49435" y="1916"/>
                          <a:pt x="49502" y="1916"/>
                        </a:cubicBezTo>
                        <a:cubicBezTo>
                          <a:pt x="49519" y="1933"/>
                          <a:pt x="49536" y="1941"/>
                          <a:pt x="49553" y="1941"/>
                        </a:cubicBezTo>
                        <a:cubicBezTo>
                          <a:pt x="49570" y="1941"/>
                          <a:pt x="49586" y="1933"/>
                          <a:pt x="49603" y="1916"/>
                        </a:cubicBezTo>
                        <a:cubicBezTo>
                          <a:pt x="49637" y="1916"/>
                          <a:pt x="49704" y="1916"/>
                          <a:pt x="49738" y="1882"/>
                        </a:cubicBezTo>
                        <a:cubicBezTo>
                          <a:pt x="50174" y="1580"/>
                          <a:pt x="50645" y="1311"/>
                          <a:pt x="51149" y="1109"/>
                        </a:cubicBezTo>
                        <a:cubicBezTo>
                          <a:pt x="51418" y="1008"/>
                          <a:pt x="51687" y="941"/>
                          <a:pt x="51956" y="874"/>
                        </a:cubicBezTo>
                        <a:lnTo>
                          <a:pt x="51956" y="874"/>
                        </a:lnTo>
                        <a:cubicBezTo>
                          <a:pt x="51082" y="1311"/>
                          <a:pt x="50208" y="1714"/>
                          <a:pt x="49334" y="2084"/>
                        </a:cubicBezTo>
                        <a:cubicBezTo>
                          <a:pt x="47654" y="2722"/>
                          <a:pt x="45940" y="3260"/>
                          <a:pt x="44193" y="3697"/>
                        </a:cubicBezTo>
                        <a:cubicBezTo>
                          <a:pt x="42378" y="4134"/>
                          <a:pt x="40496" y="4537"/>
                          <a:pt x="38715" y="4873"/>
                        </a:cubicBezTo>
                        <a:lnTo>
                          <a:pt x="37102" y="5175"/>
                        </a:lnTo>
                        <a:cubicBezTo>
                          <a:pt x="35926" y="5411"/>
                          <a:pt x="34682" y="5646"/>
                          <a:pt x="33472" y="5881"/>
                        </a:cubicBezTo>
                        <a:cubicBezTo>
                          <a:pt x="32531" y="6083"/>
                          <a:pt x="31590" y="6284"/>
                          <a:pt x="30784" y="6486"/>
                        </a:cubicBezTo>
                        <a:cubicBezTo>
                          <a:pt x="29641" y="6755"/>
                          <a:pt x="28499" y="7024"/>
                          <a:pt x="27390" y="7293"/>
                        </a:cubicBezTo>
                        <a:lnTo>
                          <a:pt x="24063" y="8099"/>
                        </a:lnTo>
                        <a:cubicBezTo>
                          <a:pt x="20702" y="8906"/>
                          <a:pt x="17207" y="9746"/>
                          <a:pt x="13779" y="10519"/>
                        </a:cubicBezTo>
                        <a:lnTo>
                          <a:pt x="13443" y="10620"/>
                        </a:lnTo>
                        <a:cubicBezTo>
                          <a:pt x="13141" y="10687"/>
                          <a:pt x="12838" y="10754"/>
                          <a:pt x="12502" y="10821"/>
                        </a:cubicBezTo>
                        <a:cubicBezTo>
                          <a:pt x="12200" y="10888"/>
                          <a:pt x="11931" y="10922"/>
                          <a:pt x="11629" y="10956"/>
                        </a:cubicBezTo>
                        <a:cubicBezTo>
                          <a:pt x="11091" y="11056"/>
                          <a:pt x="10520" y="11124"/>
                          <a:pt x="9982" y="11191"/>
                        </a:cubicBezTo>
                        <a:lnTo>
                          <a:pt x="9612" y="11258"/>
                        </a:lnTo>
                        <a:cubicBezTo>
                          <a:pt x="8066" y="11426"/>
                          <a:pt x="6588" y="11695"/>
                          <a:pt x="5109" y="12031"/>
                        </a:cubicBezTo>
                        <a:cubicBezTo>
                          <a:pt x="4403" y="12199"/>
                          <a:pt x="3731" y="12401"/>
                          <a:pt x="3059" y="12670"/>
                        </a:cubicBezTo>
                        <a:cubicBezTo>
                          <a:pt x="2757" y="12770"/>
                          <a:pt x="2488" y="12905"/>
                          <a:pt x="2219" y="13073"/>
                        </a:cubicBezTo>
                        <a:cubicBezTo>
                          <a:pt x="1950" y="13207"/>
                          <a:pt x="1681" y="13375"/>
                          <a:pt x="1446" y="13577"/>
                        </a:cubicBezTo>
                        <a:cubicBezTo>
                          <a:pt x="1211" y="13745"/>
                          <a:pt x="1009" y="13913"/>
                          <a:pt x="841" y="14148"/>
                        </a:cubicBezTo>
                        <a:cubicBezTo>
                          <a:pt x="572" y="14484"/>
                          <a:pt x="337" y="14854"/>
                          <a:pt x="203" y="15257"/>
                        </a:cubicBezTo>
                        <a:cubicBezTo>
                          <a:pt x="68" y="15593"/>
                          <a:pt x="1" y="15963"/>
                          <a:pt x="1" y="16366"/>
                        </a:cubicBezTo>
                        <a:cubicBezTo>
                          <a:pt x="1" y="16736"/>
                          <a:pt x="68" y="17139"/>
                          <a:pt x="169" y="17542"/>
                        </a:cubicBezTo>
                        <a:cubicBezTo>
                          <a:pt x="404" y="18315"/>
                          <a:pt x="841" y="18987"/>
                          <a:pt x="1446" y="19525"/>
                        </a:cubicBezTo>
                        <a:cubicBezTo>
                          <a:pt x="1681" y="19760"/>
                          <a:pt x="1984" y="19962"/>
                          <a:pt x="2286" y="20164"/>
                        </a:cubicBezTo>
                        <a:cubicBezTo>
                          <a:pt x="2589" y="20332"/>
                          <a:pt x="2891" y="20533"/>
                          <a:pt x="3227" y="20668"/>
                        </a:cubicBezTo>
                        <a:cubicBezTo>
                          <a:pt x="4571" y="21340"/>
                          <a:pt x="6016" y="21777"/>
                          <a:pt x="7529" y="22012"/>
                        </a:cubicBezTo>
                        <a:cubicBezTo>
                          <a:pt x="9142" y="22281"/>
                          <a:pt x="10788" y="22449"/>
                          <a:pt x="12435" y="22482"/>
                        </a:cubicBezTo>
                        <a:lnTo>
                          <a:pt x="13847" y="22482"/>
                        </a:lnTo>
                        <a:cubicBezTo>
                          <a:pt x="14922" y="22482"/>
                          <a:pt x="16065" y="22449"/>
                          <a:pt x="17476" y="22415"/>
                        </a:cubicBezTo>
                        <a:cubicBezTo>
                          <a:pt x="18518" y="22348"/>
                          <a:pt x="19560" y="22281"/>
                          <a:pt x="20669" y="22214"/>
                        </a:cubicBezTo>
                        <a:lnTo>
                          <a:pt x="22046" y="22146"/>
                        </a:lnTo>
                        <a:lnTo>
                          <a:pt x="23626" y="22046"/>
                        </a:lnTo>
                        <a:lnTo>
                          <a:pt x="24500" y="22012"/>
                        </a:lnTo>
                        <a:cubicBezTo>
                          <a:pt x="25642" y="21945"/>
                          <a:pt x="26785" y="21877"/>
                          <a:pt x="27894" y="21810"/>
                        </a:cubicBezTo>
                        <a:cubicBezTo>
                          <a:pt x="30280" y="21642"/>
                          <a:pt x="32464" y="21407"/>
                          <a:pt x="34615" y="21138"/>
                        </a:cubicBezTo>
                        <a:cubicBezTo>
                          <a:pt x="36799" y="20869"/>
                          <a:pt x="39017" y="20500"/>
                          <a:pt x="41302" y="20063"/>
                        </a:cubicBezTo>
                        <a:cubicBezTo>
                          <a:pt x="42546" y="19794"/>
                          <a:pt x="43857" y="19559"/>
                          <a:pt x="45100" y="19357"/>
                        </a:cubicBezTo>
                        <a:lnTo>
                          <a:pt x="46444" y="19122"/>
                        </a:lnTo>
                        <a:cubicBezTo>
                          <a:pt x="48091" y="18819"/>
                          <a:pt x="50006" y="18450"/>
                          <a:pt x="51922" y="18013"/>
                        </a:cubicBezTo>
                        <a:cubicBezTo>
                          <a:pt x="53703" y="17610"/>
                          <a:pt x="55484" y="17105"/>
                          <a:pt x="57232" y="16467"/>
                        </a:cubicBezTo>
                        <a:cubicBezTo>
                          <a:pt x="58878" y="15896"/>
                          <a:pt x="60458" y="15156"/>
                          <a:pt x="61936" y="14249"/>
                        </a:cubicBezTo>
                        <a:cubicBezTo>
                          <a:pt x="62508" y="13913"/>
                          <a:pt x="63012" y="13510"/>
                          <a:pt x="63482" y="13073"/>
                        </a:cubicBezTo>
                        <a:cubicBezTo>
                          <a:pt x="63852" y="12703"/>
                          <a:pt x="64154" y="12266"/>
                          <a:pt x="64390" y="11796"/>
                        </a:cubicBezTo>
                        <a:cubicBezTo>
                          <a:pt x="64860" y="10956"/>
                          <a:pt x="65062" y="10015"/>
                          <a:pt x="64961" y="9040"/>
                        </a:cubicBezTo>
                        <a:cubicBezTo>
                          <a:pt x="64860" y="8032"/>
                          <a:pt x="64524" y="7057"/>
                          <a:pt x="64020" y="6184"/>
                        </a:cubicBezTo>
                        <a:cubicBezTo>
                          <a:pt x="63751" y="5713"/>
                          <a:pt x="63449" y="5243"/>
                          <a:pt x="63079" y="4839"/>
                        </a:cubicBezTo>
                        <a:cubicBezTo>
                          <a:pt x="62743" y="4369"/>
                          <a:pt x="62340" y="3966"/>
                          <a:pt x="61936" y="3562"/>
                        </a:cubicBezTo>
                        <a:cubicBezTo>
                          <a:pt x="61063" y="2756"/>
                          <a:pt x="60088" y="2050"/>
                          <a:pt x="59046" y="1479"/>
                        </a:cubicBezTo>
                        <a:cubicBezTo>
                          <a:pt x="58038" y="908"/>
                          <a:pt x="56929" y="471"/>
                          <a:pt x="55753" y="235"/>
                        </a:cubicBezTo>
                        <a:cubicBezTo>
                          <a:pt x="55215" y="101"/>
                          <a:pt x="54678" y="34"/>
                          <a:pt x="54106" y="0"/>
                        </a:cubicBezTo>
                        <a:close/>
                      </a:path>
                    </a:pathLst>
                  </a:custGeom>
                  <a:solidFill>
                    <a:srgbClr val="FF7A6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34" name="Google Shape;1208;p56">
                    <a:extLst>
                      <a:ext uri="{FF2B5EF4-FFF2-40B4-BE49-F238E27FC236}">
                        <a16:creationId xmlns:a16="http://schemas.microsoft.com/office/drawing/2014/main" id="{00874427-16C4-8CE9-D202-89252219DEC5}"/>
                      </a:ext>
                    </a:extLst>
                  </p:cNvPr>
                  <p:cNvSpPr/>
                  <p:nvPr/>
                </p:nvSpPr>
                <p:spPr>
                  <a:xfrm>
                    <a:off x="3762828" y="3192453"/>
                    <a:ext cx="237788" cy="412654"/>
                  </a:xfrm>
                  <a:custGeom>
                    <a:avLst/>
                    <a:gdLst/>
                    <a:ahLst/>
                    <a:cxnLst/>
                    <a:rect l="l" t="t" r="r" b="b"/>
                    <a:pathLst>
                      <a:path w="10419" h="18081" extrusionOk="0">
                        <a:moveTo>
                          <a:pt x="3731" y="1"/>
                        </a:moveTo>
                        <a:cubicBezTo>
                          <a:pt x="3395" y="1"/>
                          <a:pt x="3059" y="68"/>
                          <a:pt x="2723" y="202"/>
                        </a:cubicBezTo>
                        <a:lnTo>
                          <a:pt x="2622" y="236"/>
                        </a:lnTo>
                        <a:cubicBezTo>
                          <a:pt x="2454" y="303"/>
                          <a:pt x="2286" y="370"/>
                          <a:pt x="2151" y="471"/>
                        </a:cubicBezTo>
                        <a:lnTo>
                          <a:pt x="2017" y="639"/>
                        </a:lnTo>
                        <a:lnTo>
                          <a:pt x="1916" y="740"/>
                        </a:lnTo>
                        <a:lnTo>
                          <a:pt x="1916" y="773"/>
                        </a:lnTo>
                        <a:lnTo>
                          <a:pt x="1883" y="807"/>
                        </a:lnTo>
                        <a:lnTo>
                          <a:pt x="1849" y="874"/>
                        </a:lnTo>
                        <a:lnTo>
                          <a:pt x="1849" y="908"/>
                        </a:lnTo>
                        <a:lnTo>
                          <a:pt x="1849" y="942"/>
                        </a:lnTo>
                        <a:lnTo>
                          <a:pt x="1849" y="975"/>
                        </a:lnTo>
                        <a:lnTo>
                          <a:pt x="1815" y="975"/>
                        </a:lnTo>
                        <a:cubicBezTo>
                          <a:pt x="1748" y="1042"/>
                          <a:pt x="1681" y="1076"/>
                          <a:pt x="1614" y="1110"/>
                        </a:cubicBezTo>
                        <a:cubicBezTo>
                          <a:pt x="1580" y="1143"/>
                          <a:pt x="1547" y="1177"/>
                          <a:pt x="1479" y="1244"/>
                        </a:cubicBezTo>
                        <a:cubicBezTo>
                          <a:pt x="1446" y="1311"/>
                          <a:pt x="1378" y="1378"/>
                          <a:pt x="1311" y="1446"/>
                        </a:cubicBezTo>
                        <a:cubicBezTo>
                          <a:pt x="1278" y="1479"/>
                          <a:pt x="1244" y="1546"/>
                          <a:pt x="1210" y="1614"/>
                        </a:cubicBezTo>
                        <a:cubicBezTo>
                          <a:pt x="1110" y="1782"/>
                          <a:pt x="1042" y="1950"/>
                          <a:pt x="975" y="2118"/>
                        </a:cubicBezTo>
                        <a:cubicBezTo>
                          <a:pt x="975" y="2151"/>
                          <a:pt x="942" y="2151"/>
                          <a:pt x="942" y="2185"/>
                        </a:cubicBezTo>
                        <a:cubicBezTo>
                          <a:pt x="874" y="2219"/>
                          <a:pt x="774" y="2286"/>
                          <a:pt x="706" y="2353"/>
                        </a:cubicBezTo>
                        <a:cubicBezTo>
                          <a:pt x="639" y="2454"/>
                          <a:pt x="572" y="2521"/>
                          <a:pt x="471" y="2622"/>
                        </a:cubicBezTo>
                        <a:lnTo>
                          <a:pt x="303" y="2891"/>
                        </a:lnTo>
                        <a:cubicBezTo>
                          <a:pt x="269" y="2958"/>
                          <a:pt x="236" y="3059"/>
                          <a:pt x="169" y="3126"/>
                        </a:cubicBezTo>
                        <a:cubicBezTo>
                          <a:pt x="135" y="3227"/>
                          <a:pt x="101" y="3328"/>
                          <a:pt x="68" y="3428"/>
                        </a:cubicBezTo>
                        <a:cubicBezTo>
                          <a:pt x="68" y="3529"/>
                          <a:pt x="34" y="3563"/>
                          <a:pt x="34" y="3630"/>
                        </a:cubicBezTo>
                        <a:cubicBezTo>
                          <a:pt x="34" y="3697"/>
                          <a:pt x="34" y="3764"/>
                          <a:pt x="1" y="3832"/>
                        </a:cubicBezTo>
                        <a:cubicBezTo>
                          <a:pt x="1" y="3966"/>
                          <a:pt x="1" y="4067"/>
                          <a:pt x="1" y="4201"/>
                        </a:cubicBezTo>
                        <a:cubicBezTo>
                          <a:pt x="34" y="4403"/>
                          <a:pt x="68" y="4605"/>
                          <a:pt x="135" y="4773"/>
                        </a:cubicBezTo>
                        <a:cubicBezTo>
                          <a:pt x="269" y="5109"/>
                          <a:pt x="438" y="5411"/>
                          <a:pt x="673" y="5680"/>
                        </a:cubicBezTo>
                        <a:cubicBezTo>
                          <a:pt x="874" y="5915"/>
                          <a:pt x="1110" y="6150"/>
                          <a:pt x="1378" y="6386"/>
                        </a:cubicBezTo>
                        <a:cubicBezTo>
                          <a:pt x="1580" y="6554"/>
                          <a:pt x="1815" y="6688"/>
                          <a:pt x="2051" y="6789"/>
                        </a:cubicBezTo>
                        <a:cubicBezTo>
                          <a:pt x="2118" y="6823"/>
                          <a:pt x="2185" y="6823"/>
                          <a:pt x="2252" y="6823"/>
                        </a:cubicBezTo>
                        <a:lnTo>
                          <a:pt x="2387" y="6823"/>
                        </a:lnTo>
                        <a:cubicBezTo>
                          <a:pt x="2555" y="6789"/>
                          <a:pt x="2656" y="6688"/>
                          <a:pt x="2689" y="6520"/>
                        </a:cubicBezTo>
                        <a:cubicBezTo>
                          <a:pt x="2723" y="6486"/>
                          <a:pt x="2723" y="6453"/>
                          <a:pt x="2723" y="6419"/>
                        </a:cubicBezTo>
                        <a:cubicBezTo>
                          <a:pt x="2824" y="6486"/>
                          <a:pt x="2891" y="6554"/>
                          <a:pt x="2992" y="6587"/>
                        </a:cubicBezTo>
                        <a:lnTo>
                          <a:pt x="3059" y="6654"/>
                        </a:lnTo>
                        <a:cubicBezTo>
                          <a:pt x="3294" y="6789"/>
                          <a:pt x="3563" y="6957"/>
                          <a:pt x="3798" y="7125"/>
                        </a:cubicBezTo>
                        <a:cubicBezTo>
                          <a:pt x="4000" y="7293"/>
                          <a:pt x="4168" y="7461"/>
                          <a:pt x="4336" y="7663"/>
                        </a:cubicBezTo>
                        <a:cubicBezTo>
                          <a:pt x="4201" y="8872"/>
                          <a:pt x="4067" y="10082"/>
                          <a:pt x="3899" y="11292"/>
                        </a:cubicBezTo>
                        <a:lnTo>
                          <a:pt x="3899" y="11359"/>
                        </a:lnTo>
                        <a:lnTo>
                          <a:pt x="3899" y="11494"/>
                        </a:lnTo>
                        <a:cubicBezTo>
                          <a:pt x="3697" y="13208"/>
                          <a:pt x="3462" y="15022"/>
                          <a:pt x="3328" y="16803"/>
                        </a:cubicBezTo>
                        <a:cubicBezTo>
                          <a:pt x="3328" y="16871"/>
                          <a:pt x="3361" y="16938"/>
                          <a:pt x="3395" y="17005"/>
                        </a:cubicBezTo>
                        <a:cubicBezTo>
                          <a:pt x="3462" y="17072"/>
                          <a:pt x="3529" y="17106"/>
                          <a:pt x="3630" y="17106"/>
                        </a:cubicBezTo>
                        <a:cubicBezTo>
                          <a:pt x="3697" y="17106"/>
                          <a:pt x="3731" y="17106"/>
                          <a:pt x="3764" y="17072"/>
                        </a:cubicBezTo>
                        <a:cubicBezTo>
                          <a:pt x="4168" y="17307"/>
                          <a:pt x="4605" y="17509"/>
                          <a:pt x="5042" y="17644"/>
                        </a:cubicBezTo>
                        <a:cubicBezTo>
                          <a:pt x="5714" y="17879"/>
                          <a:pt x="6453" y="18013"/>
                          <a:pt x="7159" y="18080"/>
                        </a:cubicBezTo>
                        <a:lnTo>
                          <a:pt x="7596" y="18080"/>
                        </a:lnTo>
                        <a:cubicBezTo>
                          <a:pt x="7797" y="18047"/>
                          <a:pt x="7999" y="18047"/>
                          <a:pt x="8200" y="18047"/>
                        </a:cubicBezTo>
                        <a:cubicBezTo>
                          <a:pt x="8537" y="18013"/>
                          <a:pt x="8873" y="17912"/>
                          <a:pt x="9175" y="17812"/>
                        </a:cubicBezTo>
                        <a:cubicBezTo>
                          <a:pt x="9477" y="17711"/>
                          <a:pt x="9713" y="17543"/>
                          <a:pt x="9948" y="17307"/>
                        </a:cubicBezTo>
                        <a:cubicBezTo>
                          <a:pt x="10183" y="17106"/>
                          <a:pt x="10318" y="16837"/>
                          <a:pt x="10418" y="16535"/>
                        </a:cubicBezTo>
                        <a:lnTo>
                          <a:pt x="10418" y="16467"/>
                        </a:lnTo>
                        <a:cubicBezTo>
                          <a:pt x="10418" y="16367"/>
                          <a:pt x="10418" y="16299"/>
                          <a:pt x="10351" y="16232"/>
                        </a:cubicBezTo>
                        <a:cubicBezTo>
                          <a:pt x="9982" y="13241"/>
                          <a:pt x="9377" y="9343"/>
                          <a:pt x="8032" y="5579"/>
                        </a:cubicBezTo>
                        <a:cubicBezTo>
                          <a:pt x="8032" y="5546"/>
                          <a:pt x="7999" y="5512"/>
                          <a:pt x="7999" y="5478"/>
                        </a:cubicBezTo>
                        <a:cubicBezTo>
                          <a:pt x="7831" y="4941"/>
                          <a:pt x="7629" y="4369"/>
                          <a:pt x="7428" y="3798"/>
                        </a:cubicBezTo>
                        <a:cubicBezTo>
                          <a:pt x="7159" y="3059"/>
                          <a:pt x="6789" y="2353"/>
                          <a:pt x="6386" y="1714"/>
                        </a:cubicBezTo>
                        <a:cubicBezTo>
                          <a:pt x="6016" y="1110"/>
                          <a:pt x="5478" y="605"/>
                          <a:pt x="4840" y="269"/>
                        </a:cubicBezTo>
                        <a:cubicBezTo>
                          <a:pt x="4537" y="101"/>
                          <a:pt x="4201" y="34"/>
                          <a:pt x="3832" y="1"/>
                        </a:cubicBezTo>
                        <a:close/>
                      </a:path>
                    </a:pathLst>
                  </a:custGeom>
                  <a:solidFill>
                    <a:srgbClr val="C579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35" name="Google Shape;1209;p56">
                    <a:extLst>
                      <a:ext uri="{FF2B5EF4-FFF2-40B4-BE49-F238E27FC236}">
                        <a16:creationId xmlns:a16="http://schemas.microsoft.com/office/drawing/2014/main" id="{F07BC660-19E3-18FA-D927-AE8CB418830A}"/>
                      </a:ext>
                    </a:extLst>
                  </p:cNvPr>
                  <p:cNvSpPr/>
                  <p:nvPr/>
                </p:nvSpPr>
                <p:spPr>
                  <a:xfrm>
                    <a:off x="2725888" y="3275276"/>
                    <a:ext cx="1341461" cy="975616"/>
                  </a:xfrm>
                  <a:custGeom>
                    <a:avLst/>
                    <a:gdLst/>
                    <a:ahLst/>
                    <a:cxnLst/>
                    <a:rect l="l" t="t" r="r" b="b"/>
                    <a:pathLst>
                      <a:path w="58778" h="42748" extrusionOk="0">
                        <a:moveTo>
                          <a:pt x="29305" y="1"/>
                        </a:moveTo>
                        <a:cubicBezTo>
                          <a:pt x="28028" y="68"/>
                          <a:pt x="26784" y="438"/>
                          <a:pt x="25709" y="1076"/>
                        </a:cubicBezTo>
                        <a:cubicBezTo>
                          <a:pt x="24768" y="1580"/>
                          <a:pt x="23861" y="2152"/>
                          <a:pt x="23054" y="2757"/>
                        </a:cubicBezTo>
                        <a:cubicBezTo>
                          <a:pt x="22248" y="3362"/>
                          <a:pt x="21475" y="4000"/>
                          <a:pt x="20735" y="4571"/>
                        </a:cubicBezTo>
                        <a:lnTo>
                          <a:pt x="20299" y="4975"/>
                        </a:lnTo>
                        <a:lnTo>
                          <a:pt x="20231" y="5008"/>
                        </a:lnTo>
                        <a:lnTo>
                          <a:pt x="20198" y="5042"/>
                        </a:lnTo>
                        <a:cubicBezTo>
                          <a:pt x="19559" y="5580"/>
                          <a:pt x="18820" y="6151"/>
                          <a:pt x="18148" y="6756"/>
                        </a:cubicBezTo>
                        <a:cubicBezTo>
                          <a:pt x="17543" y="7260"/>
                          <a:pt x="16972" y="7797"/>
                          <a:pt x="16367" y="8302"/>
                        </a:cubicBezTo>
                        <a:cubicBezTo>
                          <a:pt x="15795" y="8839"/>
                          <a:pt x="15291" y="9276"/>
                          <a:pt x="14754" y="9747"/>
                        </a:cubicBezTo>
                        <a:cubicBezTo>
                          <a:pt x="14720" y="9780"/>
                          <a:pt x="14720" y="9780"/>
                          <a:pt x="14720" y="9780"/>
                        </a:cubicBezTo>
                        <a:cubicBezTo>
                          <a:pt x="12704" y="11528"/>
                          <a:pt x="10519" y="13309"/>
                          <a:pt x="7999" y="14519"/>
                        </a:cubicBezTo>
                        <a:cubicBezTo>
                          <a:pt x="7730" y="14653"/>
                          <a:pt x="7495" y="14754"/>
                          <a:pt x="7226" y="14855"/>
                        </a:cubicBezTo>
                        <a:cubicBezTo>
                          <a:pt x="6957" y="14956"/>
                          <a:pt x="6688" y="15023"/>
                          <a:pt x="6419" y="15056"/>
                        </a:cubicBezTo>
                        <a:cubicBezTo>
                          <a:pt x="6083" y="15124"/>
                          <a:pt x="5781" y="15157"/>
                          <a:pt x="5478" y="15191"/>
                        </a:cubicBezTo>
                        <a:lnTo>
                          <a:pt x="5344" y="15191"/>
                        </a:lnTo>
                        <a:cubicBezTo>
                          <a:pt x="4672" y="15258"/>
                          <a:pt x="3966" y="15392"/>
                          <a:pt x="3294" y="15594"/>
                        </a:cubicBezTo>
                        <a:cubicBezTo>
                          <a:pt x="3059" y="15661"/>
                          <a:pt x="2824" y="15796"/>
                          <a:pt x="2588" y="15896"/>
                        </a:cubicBezTo>
                        <a:cubicBezTo>
                          <a:pt x="2353" y="16064"/>
                          <a:pt x="2118" y="16233"/>
                          <a:pt x="1916" y="16434"/>
                        </a:cubicBezTo>
                        <a:cubicBezTo>
                          <a:pt x="1715" y="16636"/>
                          <a:pt x="1546" y="16837"/>
                          <a:pt x="1378" y="17073"/>
                        </a:cubicBezTo>
                        <a:cubicBezTo>
                          <a:pt x="1210" y="17342"/>
                          <a:pt x="1042" y="17610"/>
                          <a:pt x="908" y="17879"/>
                        </a:cubicBezTo>
                        <a:cubicBezTo>
                          <a:pt x="404" y="18955"/>
                          <a:pt x="135" y="20097"/>
                          <a:pt x="68" y="21307"/>
                        </a:cubicBezTo>
                        <a:cubicBezTo>
                          <a:pt x="1" y="22517"/>
                          <a:pt x="68" y="23727"/>
                          <a:pt x="303" y="24903"/>
                        </a:cubicBezTo>
                        <a:cubicBezTo>
                          <a:pt x="505" y="25911"/>
                          <a:pt x="740" y="26886"/>
                          <a:pt x="1076" y="27860"/>
                        </a:cubicBezTo>
                        <a:cubicBezTo>
                          <a:pt x="1345" y="28633"/>
                          <a:pt x="1681" y="29440"/>
                          <a:pt x="2017" y="30280"/>
                        </a:cubicBezTo>
                        <a:cubicBezTo>
                          <a:pt x="2857" y="32162"/>
                          <a:pt x="3832" y="33943"/>
                          <a:pt x="4941" y="35657"/>
                        </a:cubicBezTo>
                        <a:cubicBezTo>
                          <a:pt x="5512" y="36530"/>
                          <a:pt x="6150" y="37370"/>
                          <a:pt x="6823" y="38177"/>
                        </a:cubicBezTo>
                        <a:cubicBezTo>
                          <a:pt x="7495" y="38950"/>
                          <a:pt x="8200" y="39656"/>
                          <a:pt x="8973" y="40328"/>
                        </a:cubicBezTo>
                        <a:cubicBezTo>
                          <a:pt x="10351" y="41571"/>
                          <a:pt x="12065" y="42378"/>
                          <a:pt x="13880" y="42680"/>
                        </a:cubicBezTo>
                        <a:cubicBezTo>
                          <a:pt x="14182" y="42714"/>
                          <a:pt x="14485" y="42747"/>
                          <a:pt x="14787" y="42747"/>
                        </a:cubicBezTo>
                        <a:cubicBezTo>
                          <a:pt x="15695" y="42714"/>
                          <a:pt x="16602" y="42579"/>
                          <a:pt x="17476" y="42277"/>
                        </a:cubicBezTo>
                        <a:cubicBezTo>
                          <a:pt x="18081" y="42075"/>
                          <a:pt x="18685" y="41840"/>
                          <a:pt x="19257" y="41538"/>
                        </a:cubicBezTo>
                        <a:cubicBezTo>
                          <a:pt x="19761" y="41302"/>
                          <a:pt x="20332" y="41000"/>
                          <a:pt x="20971" y="40597"/>
                        </a:cubicBezTo>
                        <a:cubicBezTo>
                          <a:pt x="21844" y="40059"/>
                          <a:pt x="22718" y="39420"/>
                          <a:pt x="23491" y="38883"/>
                        </a:cubicBezTo>
                        <a:lnTo>
                          <a:pt x="23558" y="38849"/>
                        </a:lnTo>
                        <a:lnTo>
                          <a:pt x="24130" y="38412"/>
                        </a:lnTo>
                        <a:lnTo>
                          <a:pt x="24298" y="38311"/>
                        </a:lnTo>
                        <a:lnTo>
                          <a:pt x="24365" y="38278"/>
                        </a:lnTo>
                        <a:lnTo>
                          <a:pt x="24499" y="38177"/>
                        </a:lnTo>
                        <a:lnTo>
                          <a:pt x="24634" y="38076"/>
                        </a:lnTo>
                        <a:cubicBezTo>
                          <a:pt x="25037" y="37807"/>
                          <a:pt x="25440" y="37505"/>
                          <a:pt x="25843" y="37202"/>
                        </a:cubicBezTo>
                        <a:cubicBezTo>
                          <a:pt x="26448" y="36766"/>
                          <a:pt x="27020" y="36329"/>
                          <a:pt x="27591" y="35892"/>
                        </a:cubicBezTo>
                        <a:cubicBezTo>
                          <a:pt x="29910" y="34111"/>
                          <a:pt x="32094" y="32162"/>
                          <a:pt x="34178" y="30112"/>
                        </a:cubicBezTo>
                        <a:cubicBezTo>
                          <a:pt x="35219" y="29070"/>
                          <a:pt x="36093" y="28163"/>
                          <a:pt x="36833" y="27289"/>
                        </a:cubicBezTo>
                        <a:cubicBezTo>
                          <a:pt x="37471" y="26583"/>
                          <a:pt x="38076" y="25844"/>
                          <a:pt x="38681" y="25004"/>
                        </a:cubicBezTo>
                        <a:cubicBezTo>
                          <a:pt x="39387" y="24096"/>
                          <a:pt x="40025" y="23155"/>
                          <a:pt x="40596" y="22214"/>
                        </a:cubicBezTo>
                        <a:cubicBezTo>
                          <a:pt x="40798" y="22685"/>
                          <a:pt x="41033" y="23189"/>
                          <a:pt x="41437" y="23962"/>
                        </a:cubicBezTo>
                        <a:cubicBezTo>
                          <a:pt x="42109" y="25272"/>
                          <a:pt x="42781" y="26415"/>
                          <a:pt x="43453" y="27524"/>
                        </a:cubicBezTo>
                        <a:cubicBezTo>
                          <a:pt x="44192" y="28734"/>
                          <a:pt x="45032" y="29843"/>
                          <a:pt x="45940" y="30885"/>
                        </a:cubicBezTo>
                        <a:cubicBezTo>
                          <a:pt x="46377" y="31355"/>
                          <a:pt x="46813" y="31758"/>
                          <a:pt x="47318" y="32162"/>
                        </a:cubicBezTo>
                        <a:cubicBezTo>
                          <a:pt x="47586" y="32363"/>
                          <a:pt x="47889" y="32565"/>
                          <a:pt x="48225" y="32733"/>
                        </a:cubicBezTo>
                        <a:cubicBezTo>
                          <a:pt x="48494" y="32935"/>
                          <a:pt x="48763" y="33069"/>
                          <a:pt x="49065" y="33203"/>
                        </a:cubicBezTo>
                        <a:cubicBezTo>
                          <a:pt x="49838" y="33539"/>
                          <a:pt x="50645" y="33707"/>
                          <a:pt x="51485" y="33707"/>
                        </a:cubicBezTo>
                        <a:cubicBezTo>
                          <a:pt x="52325" y="33707"/>
                          <a:pt x="53131" y="33539"/>
                          <a:pt x="53904" y="33237"/>
                        </a:cubicBezTo>
                        <a:cubicBezTo>
                          <a:pt x="54677" y="32901"/>
                          <a:pt x="55383" y="32397"/>
                          <a:pt x="55954" y="31792"/>
                        </a:cubicBezTo>
                        <a:cubicBezTo>
                          <a:pt x="56559" y="31086"/>
                          <a:pt x="57063" y="30246"/>
                          <a:pt x="57399" y="29339"/>
                        </a:cubicBezTo>
                        <a:cubicBezTo>
                          <a:pt x="57769" y="28331"/>
                          <a:pt x="58071" y="27289"/>
                          <a:pt x="58273" y="26213"/>
                        </a:cubicBezTo>
                        <a:cubicBezTo>
                          <a:pt x="58609" y="24096"/>
                          <a:pt x="58777" y="21945"/>
                          <a:pt x="58744" y="19761"/>
                        </a:cubicBezTo>
                        <a:cubicBezTo>
                          <a:pt x="58744" y="19223"/>
                          <a:pt x="58744" y="18652"/>
                          <a:pt x="58744" y="18081"/>
                        </a:cubicBezTo>
                        <a:lnTo>
                          <a:pt x="58744" y="17980"/>
                        </a:lnTo>
                        <a:cubicBezTo>
                          <a:pt x="58744" y="17173"/>
                          <a:pt x="58777" y="16233"/>
                          <a:pt x="58744" y="15325"/>
                        </a:cubicBezTo>
                        <a:cubicBezTo>
                          <a:pt x="58744" y="14519"/>
                          <a:pt x="58643" y="13712"/>
                          <a:pt x="58542" y="12906"/>
                        </a:cubicBezTo>
                        <a:cubicBezTo>
                          <a:pt x="58407" y="12166"/>
                          <a:pt x="58206" y="11393"/>
                          <a:pt x="57903" y="10688"/>
                        </a:cubicBezTo>
                        <a:cubicBezTo>
                          <a:pt x="57635" y="10015"/>
                          <a:pt x="57231" y="9377"/>
                          <a:pt x="56694" y="8839"/>
                        </a:cubicBezTo>
                        <a:cubicBezTo>
                          <a:pt x="56425" y="8604"/>
                          <a:pt x="56122" y="8369"/>
                          <a:pt x="55820" y="8167"/>
                        </a:cubicBezTo>
                        <a:cubicBezTo>
                          <a:pt x="55450" y="7966"/>
                          <a:pt x="55047" y="7764"/>
                          <a:pt x="54644" y="7663"/>
                        </a:cubicBezTo>
                        <a:cubicBezTo>
                          <a:pt x="54072" y="7461"/>
                          <a:pt x="53434" y="7361"/>
                          <a:pt x="52829" y="7361"/>
                        </a:cubicBezTo>
                        <a:cubicBezTo>
                          <a:pt x="52493" y="7361"/>
                          <a:pt x="52157" y="7394"/>
                          <a:pt x="51821" y="7461"/>
                        </a:cubicBezTo>
                        <a:cubicBezTo>
                          <a:pt x="50880" y="7596"/>
                          <a:pt x="49972" y="7932"/>
                          <a:pt x="49166" y="8436"/>
                        </a:cubicBezTo>
                        <a:cubicBezTo>
                          <a:pt x="48359" y="8940"/>
                          <a:pt x="47620" y="9579"/>
                          <a:pt x="47015" y="10318"/>
                        </a:cubicBezTo>
                        <a:lnTo>
                          <a:pt x="46881" y="10049"/>
                        </a:lnTo>
                        <a:cubicBezTo>
                          <a:pt x="46511" y="9411"/>
                          <a:pt x="46209" y="8906"/>
                          <a:pt x="45873" y="8402"/>
                        </a:cubicBezTo>
                        <a:cubicBezTo>
                          <a:pt x="45066" y="7025"/>
                          <a:pt x="44159" y="5748"/>
                          <a:pt x="43150" y="4571"/>
                        </a:cubicBezTo>
                        <a:cubicBezTo>
                          <a:pt x="42680" y="4034"/>
                          <a:pt x="42176" y="3563"/>
                          <a:pt x="41672" y="3093"/>
                        </a:cubicBezTo>
                        <a:cubicBezTo>
                          <a:pt x="41201" y="2689"/>
                          <a:pt x="40697" y="2320"/>
                          <a:pt x="40126" y="2051"/>
                        </a:cubicBezTo>
                        <a:cubicBezTo>
                          <a:pt x="39622" y="1782"/>
                          <a:pt x="39084" y="1614"/>
                          <a:pt x="38513" y="1547"/>
                        </a:cubicBezTo>
                        <a:lnTo>
                          <a:pt x="38210" y="1547"/>
                        </a:lnTo>
                        <a:cubicBezTo>
                          <a:pt x="37774" y="1547"/>
                          <a:pt x="37337" y="1648"/>
                          <a:pt x="36900" y="1816"/>
                        </a:cubicBezTo>
                        <a:cubicBezTo>
                          <a:pt x="36799" y="1816"/>
                          <a:pt x="36698" y="1883"/>
                          <a:pt x="36665" y="1984"/>
                        </a:cubicBezTo>
                        <a:cubicBezTo>
                          <a:pt x="36631" y="2152"/>
                          <a:pt x="36564" y="2286"/>
                          <a:pt x="36530" y="2421"/>
                        </a:cubicBezTo>
                        <a:lnTo>
                          <a:pt x="36463" y="2622"/>
                        </a:lnTo>
                        <a:cubicBezTo>
                          <a:pt x="36362" y="2857"/>
                          <a:pt x="36295" y="3093"/>
                          <a:pt x="36194" y="3328"/>
                        </a:cubicBezTo>
                        <a:lnTo>
                          <a:pt x="36194" y="3362"/>
                        </a:lnTo>
                        <a:cubicBezTo>
                          <a:pt x="35992" y="3899"/>
                          <a:pt x="35724" y="4437"/>
                          <a:pt x="35354" y="4907"/>
                        </a:cubicBezTo>
                        <a:cubicBezTo>
                          <a:pt x="35085" y="5277"/>
                          <a:pt x="34783" y="5580"/>
                          <a:pt x="34447" y="5848"/>
                        </a:cubicBezTo>
                        <a:cubicBezTo>
                          <a:pt x="34144" y="6050"/>
                          <a:pt x="33808" y="6252"/>
                          <a:pt x="33472" y="6386"/>
                        </a:cubicBezTo>
                        <a:cubicBezTo>
                          <a:pt x="33203" y="6487"/>
                          <a:pt x="32968" y="6554"/>
                          <a:pt x="32699" y="6621"/>
                        </a:cubicBezTo>
                        <a:cubicBezTo>
                          <a:pt x="32565" y="6621"/>
                          <a:pt x="32430" y="6655"/>
                          <a:pt x="32296" y="6655"/>
                        </a:cubicBezTo>
                        <a:lnTo>
                          <a:pt x="32061" y="6655"/>
                        </a:lnTo>
                        <a:cubicBezTo>
                          <a:pt x="31859" y="6621"/>
                          <a:pt x="31691" y="6588"/>
                          <a:pt x="31523" y="6520"/>
                        </a:cubicBezTo>
                        <a:cubicBezTo>
                          <a:pt x="31321" y="6420"/>
                          <a:pt x="31153" y="6319"/>
                          <a:pt x="30985" y="6184"/>
                        </a:cubicBezTo>
                        <a:cubicBezTo>
                          <a:pt x="30817" y="6050"/>
                          <a:pt x="30649" y="5882"/>
                          <a:pt x="30515" y="5714"/>
                        </a:cubicBezTo>
                        <a:cubicBezTo>
                          <a:pt x="30279" y="5411"/>
                          <a:pt x="30111" y="5042"/>
                          <a:pt x="30078" y="4639"/>
                        </a:cubicBezTo>
                        <a:cubicBezTo>
                          <a:pt x="30044" y="4370"/>
                          <a:pt x="30044" y="4067"/>
                          <a:pt x="30078" y="3798"/>
                        </a:cubicBezTo>
                        <a:cubicBezTo>
                          <a:pt x="30145" y="3261"/>
                          <a:pt x="30313" y="2757"/>
                          <a:pt x="30515" y="2253"/>
                        </a:cubicBezTo>
                        <a:cubicBezTo>
                          <a:pt x="30683" y="1782"/>
                          <a:pt x="30918" y="1345"/>
                          <a:pt x="31153" y="942"/>
                        </a:cubicBezTo>
                        <a:cubicBezTo>
                          <a:pt x="31187" y="908"/>
                          <a:pt x="31220" y="875"/>
                          <a:pt x="31220" y="841"/>
                        </a:cubicBezTo>
                        <a:cubicBezTo>
                          <a:pt x="31254" y="808"/>
                          <a:pt x="31254" y="774"/>
                          <a:pt x="31254" y="740"/>
                        </a:cubicBezTo>
                        <a:cubicBezTo>
                          <a:pt x="31288" y="707"/>
                          <a:pt x="31288" y="639"/>
                          <a:pt x="31288" y="572"/>
                        </a:cubicBezTo>
                        <a:cubicBezTo>
                          <a:pt x="31254" y="505"/>
                          <a:pt x="31220" y="471"/>
                          <a:pt x="31153" y="438"/>
                        </a:cubicBezTo>
                        <a:cubicBezTo>
                          <a:pt x="31120" y="404"/>
                          <a:pt x="31086" y="404"/>
                          <a:pt x="31052" y="404"/>
                        </a:cubicBezTo>
                        <a:cubicBezTo>
                          <a:pt x="30515" y="169"/>
                          <a:pt x="29977" y="35"/>
                          <a:pt x="29406" y="35"/>
                        </a:cubicBezTo>
                        <a:lnTo>
                          <a:pt x="29305" y="1"/>
                        </a:lnTo>
                        <a:close/>
                      </a:path>
                    </a:pathLst>
                  </a:custGeom>
                  <a:solidFill>
                    <a:srgbClr val="53AAA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36" name="Google Shape;1210;p56">
                    <a:extLst>
                      <a:ext uri="{FF2B5EF4-FFF2-40B4-BE49-F238E27FC236}">
                        <a16:creationId xmlns:a16="http://schemas.microsoft.com/office/drawing/2014/main" id="{92BE6F0C-DC7D-FF60-C312-F523D6274907}"/>
                      </a:ext>
                    </a:extLst>
                  </p:cNvPr>
                  <p:cNvSpPr/>
                  <p:nvPr/>
                </p:nvSpPr>
                <p:spPr>
                  <a:xfrm>
                    <a:off x="3044947" y="3859714"/>
                    <a:ext cx="602103" cy="378899"/>
                  </a:xfrm>
                  <a:custGeom>
                    <a:avLst/>
                    <a:gdLst/>
                    <a:ahLst/>
                    <a:cxnLst/>
                    <a:rect l="l" t="t" r="r" b="b"/>
                    <a:pathLst>
                      <a:path w="26382" h="16602" extrusionOk="0">
                        <a:moveTo>
                          <a:pt x="6083" y="0"/>
                        </a:moveTo>
                        <a:cubicBezTo>
                          <a:pt x="6016" y="0"/>
                          <a:pt x="5949" y="0"/>
                          <a:pt x="5882" y="68"/>
                        </a:cubicBezTo>
                        <a:cubicBezTo>
                          <a:pt x="5781" y="135"/>
                          <a:pt x="5747" y="337"/>
                          <a:pt x="5814" y="471"/>
                        </a:cubicBezTo>
                        <a:cubicBezTo>
                          <a:pt x="6083" y="807"/>
                          <a:pt x="6319" y="1143"/>
                          <a:pt x="6621" y="1513"/>
                        </a:cubicBezTo>
                        <a:cubicBezTo>
                          <a:pt x="6487" y="1479"/>
                          <a:pt x="6386" y="1479"/>
                          <a:pt x="6251" y="1446"/>
                        </a:cubicBezTo>
                        <a:lnTo>
                          <a:pt x="6016" y="1446"/>
                        </a:lnTo>
                        <a:cubicBezTo>
                          <a:pt x="5378" y="1479"/>
                          <a:pt x="4739" y="1614"/>
                          <a:pt x="4168" y="1882"/>
                        </a:cubicBezTo>
                        <a:cubicBezTo>
                          <a:pt x="3529" y="2151"/>
                          <a:pt x="2958" y="2588"/>
                          <a:pt x="2555" y="3126"/>
                        </a:cubicBezTo>
                        <a:cubicBezTo>
                          <a:pt x="2353" y="3395"/>
                          <a:pt x="2219" y="3664"/>
                          <a:pt x="2151" y="3966"/>
                        </a:cubicBezTo>
                        <a:cubicBezTo>
                          <a:pt x="2051" y="4302"/>
                          <a:pt x="2051" y="4638"/>
                          <a:pt x="2084" y="4941"/>
                        </a:cubicBezTo>
                        <a:cubicBezTo>
                          <a:pt x="2118" y="5041"/>
                          <a:pt x="2118" y="5142"/>
                          <a:pt x="2151" y="5243"/>
                        </a:cubicBezTo>
                        <a:cubicBezTo>
                          <a:pt x="1614" y="4840"/>
                          <a:pt x="1042" y="4436"/>
                          <a:pt x="505" y="4033"/>
                        </a:cubicBezTo>
                        <a:cubicBezTo>
                          <a:pt x="438" y="4000"/>
                          <a:pt x="370" y="3966"/>
                          <a:pt x="303" y="3966"/>
                        </a:cubicBezTo>
                        <a:cubicBezTo>
                          <a:pt x="236" y="3966"/>
                          <a:pt x="135" y="4000"/>
                          <a:pt x="68" y="4067"/>
                        </a:cubicBezTo>
                        <a:cubicBezTo>
                          <a:pt x="34" y="4134"/>
                          <a:pt x="1" y="4235"/>
                          <a:pt x="1" y="4302"/>
                        </a:cubicBezTo>
                        <a:cubicBezTo>
                          <a:pt x="1" y="4403"/>
                          <a:pt x="34" y="4470"/>
                          <a:pt x="101" y="4504"/>
                        </a:cubicBezTo>
                        <a:cubicBezTo>
                          <a:pt x="1950" y="5881"/>
                          <a:pt x="3865" y="7159"/>
                          <a:pt x="5882" y="8301"/>
                        </a:cubicBezTo>
                        <a:cubicBezTo>
                          <a:pt x="7864" y="9410"/>
                          <a:pt x="9982" y="10317"/>
                          <a:pt x="12166" y="10956"/>
                        </a:cubicBezTo>
                        <a:cubicBezTo>
                          <a:pt x="13140" y="11258"/>
                          <a:pt x="14149" y="11460"/>
                          <a:pt x="15157" y="11594"/>
                        </a:cubicBezTo>
                        <a:cubicBezTo>
                          <a:pt x="15157" y="11662"/>
                          <a:pt x="15157" y="11729"/>
                          <a:pt x="15224" y="11762"/>
                        </a:cubicBezTo>
                        <a:cubicBezTo>
                          <a:pt x="15896" y="12535"/>
                          <a:pt x="16770" y="13174"/>
                          <a:pt x="17744" y="13577"/>
                        </a:cubicBezTo>
                        <a:cubicBezTo>
                          <a:pt x="18215" y="13779"/>
                          <a:pt x="18719" y="13913"/>
                          <a:pt x="19257" y="13947"/>
                        </a:cubicBezTo>
                        <a:lnTo>
                          <a:pt x="19391" y="13947"/>
                        </a:lnTo>
                        <a:cubicBezTo>
                          <a:pt x="19559" y="13947"/>
                          <a:pt x="19694" y="13913"/>
                          <a:pt x="19862" y="13913"/>
                        </a:cubicBezTo>
                        <a:cubicBezTo>
                          <a:pt x="20030" y="14014"/>
                          <a:pt x="20198" y="14148"/>
                          <a:pt x="20332" y="14283"/>
                        </a:cubicBezTo>
                        <a:lnTo>
                          <a:pt x="20399" y="14350"/>
                        </a:lnTo>
                        <a:lnTo>
                          <a:pt x="20534" y="14451"/>
                        </a:lnTo>
                        <a:lnTo>
                          <a:pt x="20534" y="14485"/>
                        </a:lnTo>
                        <a:lnTo>
                          <a:pt x="20735" y="14653"/>
                        </a:lnTo>
                        <a:lnTo>
                          <a:pt x="20836" y="14753"/>
                        </a:lnTo>
                        <a:lnTo>
                          <a:pt x="21172" y="15056"/>
                        </a:lnTo>
                        <a:cubicBezTo>
                          <a:pt x="21508" y="15325"/>
                          <a:pt x="21777" y="15560"/>
                          <a:pt x="22046" y="15795"/>
                        </a:cubicBezTo>
                        <a:cubicBezTo>
                          <a:pt x="22281" y="15997"/>
                          <a:pt x="22550" y="16198"/>
                          <a:pt x="22853" y="16333"/>
                        </a:cubicBezTo>
                        <a:cubicBezTo>
                          <a:pt x="23088" y="16501"/>
                          <a:pt x="23357" y="16568"/>
                          <a:pt x="23625" y="16602"/>
                        </a:cubicBezTo>
                        <a:cubicBezTo>
                          <a:pt x="23726" y="16602"/>
                          <a:pt x="23861" y="16568"/>
                          <a:pt x="23962" y="16534"/>
                        </a:cubicBezTo>
                        <a:cubicBezTo>
                          <a:pt x="24096" y="16434"/>
                          <a:pt x="24197" y="16333"/>
                          <a:pt x="24264" y="16198"/>
                        </a:cubicBezTo>
                        <a:cubicBezTo>
                          <a:pt x="24398" y="15963"/>
                          <a:pt x="24432" y="15694"/>
                          <a:pt x="24365" y="15426"/>
                        </a:cubicBezTo>
                        <a:lnTo>
                          <a:pt x="24298" y="15291"/>
                        </a:lnTo>
                        <a:lnTo>
                          <a:pt x="24298" y="15291"/>
                        </a:lnTo>
                        <a:cubicBezTo>
                          <a:pt x="24466" y="15392"/>
                          <a:pt x="24634" y="15493"/>
                          <a:pt x="24835" y="15594"/>
                        </a:cubicBezTo>
                        <a:cubicBezTo>
                          <a:pt x="25037" y="15694"/>
                          <a:pt x="25272" y="15762"/>
                          <a:pt x="25507" y="15762"/>
                        </a:cubicBezTo>
                        <a:lnTo>
                          <a:pt x="25642" y="15762"/>
                        </a:lnTo>
                        <a:cubicBezTo>
                          <a:pt x="25911" y="15728"/>
                          <a:pt x="26146" y="15526"/>
                          <a:pt x="26213" y="15257"/>
                        </a:cubicBezTo>
                        <a:cubicBezTo>
                          <a:pt x="26247" y="15022"/>
                          <a:pt x="26213" y="14787"/>
                          <a:pt x="26112" y="14552"/>
                        </a:cubicBezTo>
                        <a:lnTo>
                          <a:pt x="26213" y="14451"/>
                        </a:lnTo>
                        <a:cubicBezTo>
                          <a:pt x="26280" y="14350"/>
                          <a:pt x="26348" y="14249"/>
                          <a:pt x="26348" y="14115"/>
                        </a:cubicBezTo>
                        <a:cubicBezTo>
                          <a:pt x="26381" y="13980"/>
                          <a:pt x="26381" y="13846"/>
                          <a:pt x="26348" y="13745"/>
                        </a:cubicBezTo>
                        <a:cubicBezTo>
                          <a:pt x="26314" y="13611"/>
                          <a:pt x="26280" y="13510"/>
                          <a:pt x="26213" y="13409"/>
                        </a:cubicBezTo>
                        <a:cubicBezTo>
                          <a:pt x="26079" y="13174"/>
                          <a:pt x="25944" y="12972"/>
                          <a:pt x="25743" y="12771"/>
                        </a:cubicBezTo>
                        <a:cubicBezTo>
                          <a:pt x="25608" y="12603"/>
                          <a:pt x="25407" y="12468"/>
                          <a:pt x="25272" y="12300"/>
                        </a:cubicBezTo>
                        <a:cubicBezTo>
                          <a:pt x="25239" y="12267"/>
                          <a:pt x="25171" y="12233"/>
                          <a:pt x="25138" y="12233"/>
                        </a:cubicBezTo>
                        <a:cubicBezTo>
                          <a:pt x="24802" y="11931"/>
                          <a:pt x="24466" y="11662"/>
                          <a:pt x="24096" y="11426"/>
                        </a:cubicBezTo>
                        <a:lnTo>
                          <a:pt x="23827" y="11225"/>
                        </a:lnTo>
                        <a:cubicBezTo>
                          <a:pt x="23794" y="11225"/>
                          <a:pt x="23760" y="11191"/>
                          <a:pt x="23726" y="11191"/>
                        </a:cubicBezTo>
                        <a:cubicBezTo>
                          <a:pt x="23256" y="10889"/>
                          <a:pt x="22785" y="10586"/>
                          <a:pt x="22281" y="10351"/>
                        </a:cubicBezTo>
                        <a:cubicBezTo>
                          <a:pt x="21542" y="9981"/>
                          <a:pt x="20803" y="9645"/>
                          <a:pt x="19996" y="9376"/>
                        </a:cubicBezTo>
                        <a:cubicBezTo>
                          <a:pt x="19223" y="9074"/>
                          <a:pt x="18383" y="8839"/>
                          <a:pt x="17610" y="8570"/>
                        </a:cubicBezTo>
                        <a:cubicBezTo>
                          <a:pt x="16031" y="8099"/>
                          <a:pt x="14552" y="7394"/>
                          <a:pt x="13174" y="6520"/>
                        </a:cubicBezTo>
                        <a:cubicBezTo>
                          <a:pt x="11393" y="5411"/>
                          <a:pt x="9780" y="4067"/>
                          <a:pt x="8335" y="2555"/>
                        </a:cubicBezTo>
                        <a:cubicBezTo>
                          <a:pt x="8335" y="2521"/>
                          <a:pt x="8335" y="2487"/>
                          <a:pt x="8335" y="2420"/>
                        </a:cubicBezTo>
                        <a:cubicBezTo>
                          <a:pt x="8301" y="2353"/>
                          <a:pt x="8268" y="2286"/>
                          <a:pt x="8200" y="2252"/>
                        </a:cubicBezTo>
                        <a:cubicBezTo>
                          <a:pt x="8066" y="2118"/>
                          <a:pt x="7932" y="2017"/>
                          <a:pt x="7764" y="1916"/>
                        </a:cubicBezTo>
                        <a:cubicBezTo>
                          <a:pt x="7259" y="1345"/>
                          <a:pt x="6755" y="740"/>
                          <a:pt x="6319" y="135"/>
                        </a:cubicBezTo>
                        <a:cubicBezTo>
                          <a:pt x="6251" y="34"/>
                          <a:pt x="6184" y="0"/>
                          <a:pt x="6083" y="0"/>
                        </a:cubicBezTo>
                        <a:close/>
                      </a:path>
                    </a:pathLst>
                  </a:custGeom>
                  <a:solidFill>
                    <a:srgbClr val="D98A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37" name="Google Shape;1211;p56">
                    <a:extLst>
                      <a:ext uri="{FF2B5EF4-FFF2-40B4-BE49-F238E27FC236}">
                        <a16:creationId xmlns:a16="http://schemas.microsoft.com/office/drawing/2014/main" id="{462D04B4-1056-0E13-9852-A20685D8A78B}"/>
                      </a:ext>
                    </a:extLst>
                  </p:cNvPr>
                  <p:cNvSpPr/>
                  <p:nvPr/>
                </p:nvSpPr>
                <p:spPr>
                  <a:xfrm>
                    <a:off x="2853215" y="3218539"/>
                    <a:ext cx="583685" cy="789978"/>
                  </a:xfrm>
                  <a:custGeom>
                    <a:avLst/>
                    <a:gdLst/>
                    <a:ahLst/>
                    <a:cxnLst/>
                    <a:rect l="l" t="t" r="r" b="b"/>
                    <a:pathLst>
                      <a:path w="25575" h="34614" extrusionOk="0">
                        <a:moveTo>
                          <a:pt x="20937" y="0"/>
                        </a:moveTo>
                        <a:cubicBezTo>
                          <a:pt x="20500" y="0"/>
                          <a:pt x="20029" y="34"/>
                          <a:pt x="19592" y="101"/>
                        </a:cubicBezTo>
                        <a:lnTo>
                          <a:pt x="19559" y="101"/>
                        </a:lnTo>
                        <a:cubicBezTo>
                          <a:pt x="18483" y="202"/>
                          <a:pt x="17408" y="437"/>
                          <a:pt x="16366" y="739"/>
                        </a:cubicBezTo>
                        <a:cubicBezTo>
                          <a:pt x="14182" y="1412"/>
                          <a:pt x="12132" y="2353"/>
                          <a:pt x="10250" y="3562"/>
                        </a:cubicBezTo>
                        <a:cubicBezTo>
                          <a:pt x="8368" y="4772"/>
                          <a:pt x="6621" y="6150"/>
                          <a:pt x="5007" y="7729"/>
                        </a:cubicBezTo>
                        <a:cubicBezTo>
                          <a:pt x="4201" y="8502"/>
                          <a:pt x="3462" y="9309"/>
                          <a:pt x="2789" y="10183"/>
                        </a:cubicBezTo>
                        <a:cubicBezTo>
                          <a:pt x="2151" y="11023"/>
                          <a:pt x="1613" y="11930"/>
                          <a:pt x="1210" y="12905"/>
                        </a:cubicBezTo>
                        <a:cubicBezTo>
                          <a:pt x="403" y="14753"/>
                          <a:pt x="0" y="16736"/>
                          <a:pt x="34" y="18719"/>
                        </a:cubicBezTo>
                        <a:cubicBezTo>
                          <a:pt x="101" y="20768"/>
                          <a:pt x="504" y="22785"/>
                          <a:pt x="1244" y="24700"/>
                        </a:cubicBezTo>
                        <a:cubicBezTo>
                          <a:pt x="1613" y="25708"/>
                          <a:pt x="2050" y="26683"/>
                          <a:pt x="2554" y="27624"/>
                        </a:cubicBezTo>
                        <a:cubicBezTo>
                          <a:pt x="2991" y="28464"/>
                          <a:pt x="3495" y="29271"/>
                          <a:pt x="4066" y="30077"/>
                        </a:cubicBezTo>
                        <a:cubicBezTo>
                          <a:pt x="4604" y="30850"/>
                          <a:pt x="5209" y="31556"/>
                          <a:pt x="5881" y="32228"/>
                        </a:cubicBezTo>
                        <a:cubicBezTo>
                          <a:pt x="6520" y="32900"/>
                          <a:pt x="7293" y="33471"/>
                          <a:pt x="8133" y="33908"/>
                        </a:cubicBezTo>
                        <a:cubicBezTo>
                          <a:pt x="8939" y="34345"/>
                          <a:pt x="9847" y="34580"/>
                          <a:pt x="10788" y="34614"/>
                        </a:cubicBezTo>
                        <a:lnTo>
                          <a:pt x="10888" y="34614"/>
                        </a:lnTo>
                        <a:cubicBezTo>
                          <a:pt x="11292" y="34614"/>
                          <a:pt x="11695" y="34547"/>
                          <a:pt x="12098" y="34480"/>
                        </a:cubicBezTo>
                        <a:cubicBezTo>
                          <a:pt x="12502" y="34379"/>
                          <a:pt x="12905" y="34244"/>
                          <a:pt x="13274" y="34076"/>
                        </a:cubicBezTo>
                        <a:cubicBezTo>
                          <a:pt x="14148" y="33707"/>
                          <a:pt x="14955" y="33203"/>
                          <a:pt x="15660" y="32631"/>
                        </a:cubicBezTo>
                        <a:cubicBezTo>
                          <a:pt x="16366" y="32060"/>
                          <a:pt x="16904" y="31354"/>
                          <a:pt x="17274" y="30514"/>
                        </a:cubicBezTo>
                        <a:cubicBezTo>
                          <a:pt x="17442" y="30111"/>
                          <a:pt x="17509" y="29674"/>
                          <a:pt x="17509" y="29271"/>
                        </a:cubicBezTo>
                        <a:cubicBezTo>
                          <a:pt x="17475" y="28800"/>
                          <a:pt x="17374" y="28330"/>
                          <a:pt x="17173" y="27893"/>
                        </a:cubicBezTo>
                        <a:cubicBezTo>
                          <a:pt x="16971" y="27456"/>
                          <a:pt x="16736" y="27053"/>
                          <a:pt x="16433" y="26649"/>
                        </a:cubicBezTo>
                        <a:cubicBezTo>
                          <a:pt x="16131" y="26280"/>
                          <a:pt x="15829" y="25910"/>
                          <a:pt x="15492" y="25574"/>
                        </a:cubicBezTo>
                        <a:lnTo>
                          <a:pt x="15089" y="25137"/>
                        </a:lnTo>
                        <a:lnTo>
                          <a:pt x="14854" y="24936"/>
                        </a:lnTo>
                        <a:cubicBezTo>
                          <a:pt x="14652" y="24667"/>
                          <a:pt x="14417" y="24431"/>
                          <a:pt x="14182" y="24163"/>
                        </a:cubicBezTo>
                        <a:cubicBezTo>
                          <a:pt x="13678" y="23591"/>
                          <a:pt x="13207" y="22986"/>
                          <a:pt x="12804" y="22348"/>
                        </a:cubicBezTo>
                        <a:cubicBezTo>
                          <a:pt x="12334" y="21676"/>
                          <a:pt x="11930" y="20970"/>
                          <a:pt x="11661" y="20197"/>
                        </a:cubicBezTo>
                        <a:cubicBezTo>
                          <a:pt x="11493" y="19727"/>
                          <a:pt x="11393" y="19256"/>
                          <a:pt x="11359" y="18752"/>
                        </a:cubicBezTo>
                        <a:cubicBezTo>
                          <a:pt x="11325" y="18282"/>
                          <a:pt x="11359" y="17811"/>
                          <a:pt x="11460" y="17374"/>
                        </a:cubicBezTo>
                        <a:cubicBezTo>
                          <a:pt x="11561" y="16769"/>
                          <a:pt x="11762" y="16198"/>
                          <a:pt x="12031" y="15660"/>
                        </a:cubicBezTo>
                        <a:cubicBezTo>
                          <a:pt x="12569" y="14585"/>
                          <a:pt x="13207" y="13610"/>
                          <a:pt x="13980" y="12703"/>
                        </a:cubicBezTo>
                        <a:cubicBezTo>
                          <a:pt x="14955" y="11594"/>
                          <a:pt x="16064" y="10586"/>
                          <a:pt x="17240" y="9679"/>
                        </a:cubicBezTo>
                        <a:cubicBezTo>
                          <a:pt x="17778" y="9275"/>
                          <a:pt x="18349" y="8838"/>
                          <a:pt x="18920" y="8435"/>
                        </a:cubicBezTo>
                        <a:lnTo>
                          <a:pt x="19055" y="8334"/>
                        </a:lnTo>
                        <a:lnTo>
                          <a:pt x="19962" y="7629"/>
                        </a:lnTo>
                        <a:lnTo>
                          <a:pt x="20029" y="7561"/>
                        </a:lnTo>
                        <a:cubicBezTo>
                          <a:pt x="20231" y="7427"/>
                          <a:pt x="20399" y="7293"/>
                          <a:pt x="20601" y="7158"/>
                        </a:cubicBezTo>
                        <a:cubicBezTo>
                          <a:pt x="21004" y="6856"/>
                          <a:pt x="21474" y="6587"/>
                          <a:pt x="21911" y="6318"/>
                        </a:cubicBezTo>
                        <a:cubicBezTo>
                          <a:pt x="22348" y="6049"/>
                          <a:pt x="22819" y="5747"/>
                          <a:pt x="23289" y="5444"/>
                        </a:cubicBezTo>
                        <a:cubicBezTo>
                          <a:pt x="23726" y="5142"/>
                          <a:pt x="24129" y="4839"/>
                          <a:pt x="24532" y="4470"/>
                        </a:cubicBezTo>
                        <a:cubicBezTo>
                          <a:pt x="24868" y="4167"/>
                          <a:pt x="25171" y="3831"/>
                          <a:pt x="25373" y="3428"/>
                        </a:cubicBezTo>
                        <a:cubicBezTo>
                          <a:pt x="25373" y="3394"/>
                          <a:pt x="25406" y="3361"/>
                          <a:pt x="25406" y="3327"/>
                        </a:cubicBezTo>
                        <a:cubicBezTo>
                          <a:pt x="25541" y="3260"/>
                          <a:pt x="25574" y="3125"/>
                          <a:pt x="25574" y="3025"/>
                        </a:cubicBezTo>
                        <a:cubicBezTo>
                          <a:pt x="25473" y="2588"/>
                          <a:pt x="25305" y="2185"/>
                          <a:pt x="25104" y="1815"/>
                        </a:cubicBezTo>
                        <a:cubicBezTo>
                          <a:pt x="24868" y="1479"/>
                          <a:pt x="24600" y="1176"/>
                          <a:pt x="24297" y="908"/>
                        </a:cubicBezTo>
                        <a:cubicBezTo>
                          <a:pt x="24028" y="739"/>
                          <a:pt x="23793" y="605"/>
                          <a:pt x="23491" y="471"/>
                        </a:cubicBezTo>
                        <a:cubicBezTo>
                          <a:pt x="23188" y="370"/>
                          <a:pt x="22886" y="269"/>
                          <a:pt x="22583" y="168"/>
                        </a:cubicBezTo>
                        <a:cubicBezTo>
                          <a:pt x="22449" y="168"/>
                          <a:pt x="22281" y="135"/>
                          <a:pt x="22079" y="101"/>
                        </a:cubicBezTo>
                        <a:cubicBezTo>
                          <a:pt x="21710" y="34"/>
                          <a:pt x="21306" y="0"/>
                          <a:pt x="20937" y="0"/>
                        </a:cubicBezTo>
                        <a:close/>
                      </a:path>
                    </a:pathLst>
                  </a:custGeom>
                  <a:solidFill>
                    <a:srgbClr val="3E9B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nvGrpSpPr>
              <p:cNvPr id="10" name="Google Shape;1212;p56">
                <a:extLst>
                  <a:ext uri="{FF2B5EF4-FFF2-40B4-BE49-F238E27FC236}">
                    <a16:creationId xmlns:a16="http://schemas.microsoft.com/office/drawing/2014/main" id="{417C43C4-9350-2545-8964-864978ABC6B9}"/>
                  </a:ext>
                </a:extLst>
              </p:cNvPr>
              <p:cNvGrpSpPr/>
              <p:nvPr/>
            </p:nvGrpSpPr>
            <p:grpSpPr>
              <a:xfrm>
                <a:off x="4340740" y="3019385"/>
                <a:ext cx="471718" cy="982509"/>
                <a:chOff x="4340740" y="3019385"/>
                <a:chExt cx="471718" cy="982509"/>
              </a:xfrm>
            </p:grpSpPr>
            <p:sp>
              <p:nvSpPr>
                <p:cNvPr id="53" name="Google Shape;1213;p56">
                  <a:extLst>
                    <a:ext uri="{FF2B5EF4-FFF2-40B4-BE49-F238E27FC236}">
                      <a16:creationId xmlns:a16="http://schemas.microsoft.com/office/drawing/2014/main" id="{D0BF3BD6-C8C7-94AF-BC82-5127948CAEB7}"/>
                    </a:ext>
                  </a:extLst>
                </p:cNvPr>
                <p:cNvSpPr/>
                <p:nvPr/>
              </p:nvSpPr>
              <p:spPr>
                <a:xfrm>
                  <a:off x="4357628" y="3019385"/>
                  <a:ext cx="446385" cy="855958"/>
                </a:xfrm>
                <a:custGeom>
                  <a:avLst/>
                  <a:gdLst/>
                  <a:ahLst/>
                  <a:cxnLst/>
                  <a:rect l="l" t="t" r="r" b="b"/>
                  <a:pathLst>
                    <a:path w="19559" h="37505" extrusionOk="0">
                      <a:moveTo>
                        <a:pt x="10687" y="1"/>
                      </a:moveTo>
                      <a:cubicBezTo>
                        <a:pt x="10485" y="1"/>
                        <a:pt x="10284" y="34"/>
                        <a:pt x="10082" y="68"/>
                      </a:cubicBezTo>
                      <a:cubicBezTo>
                        <a:pt x="9712" y="135"/>
                        <a:pt x="9376" y="236"/>
                        <a:pt x="9007" y="370"/>
                      </a:cubicBezTo>
                      <a:cubicBezTo>
                        <a:pt x="8637" y="538"/>
                        <a:pt x="8267" y="807"/>
                        <a:pt x="7965" y="1076"/>
                      </a:cubicBezTo>
                      <a:cubicBezTo>
                        <a:pt x="7562" y="1446"/>
                        <a:pt x="7225" y="1916"/>
                        <a:pt x="6990" y="2387"/>
                      </a:cubicBezTo>
                      <a:cubicBezTo>
                        <a:pt x="6755" y="2924"/>
                        <a:pt x="6587" y="3462"/>
                        <a:pt x="6486" y="4033"/>
                      </a:cubicBezTo>
                      <a:cubicBezTo>
                        <a:pt x="6352" y="4571"/>
                        <a:pt x="6284" y="5142"/>
                        <a:pt x="6251" y="5680"/>
                      </a:cubicBezTo>
                      <a:cubicBezTo>
                        <a:pt x="6251" y="5882"/>
                        <a:pt x="6217" y="6117"/>
                        <a:pt x="6217" y="6285"/>
                      </a:cubicBezTo>
                      <a:cubicBezTo>
                        <a:pt x="6217" y="6655"/>
                        <a:pt x="6184" y="7058"/>
                        <a:pt x="6116" y="7428"/>
                      </a:cubicBezTo>
                      <a:lnTo>
                        <a:pt x="6116" y="7394"/>
                      </a:lnTo>
                      <a:cubicBezTo>
                        <a:pt x="6049" y="7831"/>
                        <a:pt x="5948" y="8234"/>
                        <a:pt x="5814" y="8637"/>
                      </a:cubicBezTo>
                      <a:cubicBezTo>
                        <a:pt x="5713" y="8873"/>
                        <a:pt x="5579" y="9108"/>
                        <a:pt x="5444" y="9276"/>
                      </a:cubicBezTo>
                      <a:cubicBezTo>
                        <a:pt x="5276" y="9478"/>
                        <a:pt x="5108" y="9646"/>
                        <a:pt x="4907" y="9814"/>
                      </a:cubicBezTo>
                      <a:cubicBezTo>
                        <a:pt x="4571" y="10082"/>
                        <a:pt x="4167" y="10284"/>
                        <a:pt x="3764" y="10452"/>
                      </a:cubicBezTo>
                      <a:lnTo>
                        <a:pt x="3462" y="10587"/>
                      </a:lnTo>
                      <a:lnTo>
                        <a:pt x="3159" y="10721"/>
                      </a:lnTo>
                      <a:cubicBezTo>
                        <a:pt x="2890" y="10822"/>
                        <a:pt x="2689" y="10923"/>
                        <a:pt x="2487" y="11023"/>
                      </a:cubicBezTo>
                      <a:cubicBezTo>
                        <a:pt x="2084" y="11225"/>
                        <a:pt x="1681" y="11494"/>
                        <a:pt x="1344" y="11796"/>
                      </a:cubicBezTo>
                      <a:cubicBezTo>
                        <a:pt x="1008" y="12065"/>
                        <a:pt x="740" y="12401"/>
                        <a:pt x="504" y="12771"/>
                      </a:cubicBezTo>
                      <a:cubicBezTo>
                        <a:pt x="269" y="13141"/>
                        <a:pt x="135" y="13577"/>
                        <a:pt x="101" y="14014"/>
                      </a:cubicBezTo>
                      <a:cubicBezTo>
                        <a:pt x="0" y="14922"/>
                        <a:pt x="269" y="15863"/>
                        <a:pt x="840" y="16602"/>
                      </a:cubicBezTo>
                      <a:cubicBezTo>
                        <a:pt x="1311" y="17240"/>
                        <a:pt x="1882" y="17812"/>
                        <a:pt x="2521" y="18282"/>
                      </a:cubicBezTo>
                      <a:lnTo>
                        <a:pt x="2655" y="18417"/>
                      </a:lnTo>
                      <a:cubicBezTo>
                        <a:pt x="3126" y="18786"/>
                        <a:pt x="3562" y="19223"/>
                        <a:pt x="3966" y="19694"/>
                      </a:cubicBezTo>
                      <a:cubicBezTo>
                        <a:pt x="4134" y="19895"/>
                        <a:pt x="4268" y="20131"/>
                        <a:pt x="4403" y="20399"/>
                      </a:cubicBezTo>
                      <a:cubicBezTo>
                        <a:pt x="4503" y="20635"/>
                        <a:pt x="4571" y="20903"/>
                        <a:pt x="4604" y="21172"/>
                      </a:cubicBezTo>
                      <a:cubicBezTo>
                        <a:pt x="4638" y="21340"/>
                        <a:pt x="4638" y="21542"/>
                        <a:pt x="4604" y="21744"/>
                      </a:cubicBezTo>
                      <a:cubicBezTo>
                        <a:pt x="4571" y="21945"/>
                        <a:pt x="4503" y="22147"/>
                        <a:pt x="4436" y="22315"/>
                      </a:cubicBezTo>
                      <a:cubicBezTo>
                        <a:pt x="4335" y="22584"/>
                        <a:pt x="4167" y="22785"/>
                        <a:pt x="4033" y="22987"/>
                      </a:cubicBezTo>
                      <a:cubicBezTo>
                        <a:pt x="3630" y="23457"/>
                        <a:pt x="3193" y="23894"/>
                        <a:pt x="2722" y="24298"/>
                      </a:cubicBezTo>
                      <a:cubicBezTo>
                        <a:pt x="2084" y="24802"/>
                        <a:pt x="1512" y="25440"/>
                        <a:pt x="1076" y="26146"/>
                      </a:cubicBezTo>
                      <a:cubicBezTo>
                        <a:pt x="874" y="26516"/>
                        <a:pt x="706" y="26919"/>
                        <a:pt x="672" y="27356"/>
                      </a:cubicBezTo>
                      <a:cubicBezTo>
                        <a:pt x="572" y="27826"/>
                        <a:pt x="605" y="28330"/>
                        <a:pt x="706" y="28801"/>
                      </a:cubicBezTo>
                      <a:cubicBezTo>
                        <a:pt x="807" y="29271"/>
                        <a:pt x="1008" y="29708"/>
                        <a:pt x="1277" y="30111"/>
                      </a:cubicBezTo>
                      <a:cubicBezTo>
                        <a:pt x="1512" y="30515"/>
                        <a:pt x="1849" y="30884"/>
                        <a:pt x="2185" y="31187"/>
                      </a:cubicBezTo>
                      <a:cubicBezTo>
                        <a:pt x="2722" y="31691"/>
                        <a:pt x="3327" y="32094"/>
                        <a:pt x="3966" y="32430"/>
                      </a:cubicBezTo>
                      <a:cubicBezTo>
                        <a:pt x="4403" y="32665"/>
                        <a:pt x="4839" y="32867"/>
                        <a:pt x="5276" y="33035"/>
                      </a:cubicBezTo>
                      <a:lnTo>
                        <a:pt x="5579" y="33170"/>
                      </a:lnTo>
                      <a:cubicBezTo>
                        <a:pt x="6721" y="33606"/>
                        <a:pt x="7797" y="34178"/>
                        <a:pt x="8805" y="34850"/>
                      </a:cubicBezTo>
                      <a:cubicBezTo>
                        <a:pt x="8906" y="34951"/>
                        <a:pt x="9007" y="35018"/>
                        <a:pt x="9107" y="35119"/>
                      </a:cubicBezTo>
                      <a:lnTo>
                        <a:pt x="8570" y="35253"/>
                      </a:lnTo>
                      <a:cubicBezTo>
                        <a:pt x="8502" y="35287"/>
                        <a:pt x="8435" y="35320"/>
                        <a:pt x="8402" y="35387"/>
                      </a:cubicBezTo>
                      <a:cubicBezTo>
                        <a:pt x="8368" y="35455"/>
                        <a:pt x="8334" y="35556"/>
                        <a:pt x="8368" y="35623"/>
                      </a:cubicBezTo>
                      <a:cubicBezTo>
                        <a:pt x="8402" y="35757"/>
                        <a:pt x="8536" y="35858"/>
                        <a:pt x="8671" y="35858"/>
                      </a:cubicBezTo>
                      <a:lnTo>
                        <a:pt x="8738" y="35858"/>
                      </a:lnTo>
                      <a:cubicBezTo>
                        <a:pt x="9040" y="35757"/>
                        <a:pt x="9309" y="35690"/>
                        <a:pt x="9578" y="35589"/>
                      </a:cubicBezTo>
                      <a:lnTo>
                        <a:pt x="9679" y="35724"/>
                      </a:lnTo>
                      <a:cubicBezTo>
                        <a:pt x="9847" y="35959"/>
                        <a:pt x="10015" y="36228"/>
                        <a:pt x="10116" y="36496"/>
                      </a:cubicBezTo>
                      <a:cubicBezTo>
                        <a:pt x="10216" y="36732"/>
                        <a:pt x="10284" y="37001"/>
                        <a:pt x="10317" y="37269"/>
                      </a:cubicBezTo>
                      <a:cubicBezTo>
                        <a:pt x="10351" y="37337"/>
                        <a:pt x="10384" y="37404"/>
                        <a:pt x="10452" y="37437"/>
                      </a:cubicBezTo>
                      <a:cubicBezTo>
                        <a:pt x="10519" y="37471"/>
                        <a:pt x="10552" y="37505"/>
                        <a:pt x="10620" y="37505"/>
                      </a:cubicBezTo>
                      <a:lnTo>
                        <a:pt x="10687" y="37505"/>
                      </a:lnTo>
                      <a:cubicBezTo>
                        <a:pt x="10788" y="37471"/>
                        <a:pt x="10821" y="37437"/>
                        <a:pt x="10888" y="37370"/>
                      </a:cubicBezTo>
                      <a:cubicBezTo>
                        <a:pt x="10922" y="37269"/>
                        <a:pt x="10922" y="37202"/>
                        <a:pt x="10922" y="37135"/>
                      </a:cubicBezTo>
                      <a:cubicBezTo>
                        <a:pt x="10855" y="36732"/>
                        <a:pt x="10720" y="36328"/>
                        <a:pt x="10519" y="35959"/>
                      </a:cubicBezTo>
                      <a:cubicBezTo>
                        <a:pt x="10418" y="35757"/>
                        <a:pt x="10317" y="35589"/>
                        <a:pt x="10183" y="35387"/>
                      </a:cubicBezTo>
                      <a:cubicBezTo>
                        <a:pt x="10485" y="35287"/>
                        <a:pt x="10821" y="35186"/>
                        <a:pt x="11124" y="35051"/>
                      </a:cubicBezTo>
                      <a:cubicBezTo>
                        <a:pt x="12031" y="34682"/>
                        <a:pt x="12905" y="34279"/>
                        <a:pt x="13779" y="33808"/>
                      </a:cubicBezTo>
                      <a:cubicBezTo>
                        <a:pt x="14652" y="33371"/>
                        <a:pt x="15492" y="32833"/>
                        <a:pt x="16265" y="32262"/>
                      </a:cubicBezTo>
                      <a:cubicBezTo>
                        <a:pt x="17005" y="31724"/>
                        <a:pt x="17643" y="31120"/>
                        <a:pt x="18215" y="30414"/>
                      </a:cubicBezTo>
                      <a:cubicBezTo>
                        <a:pt x="18719" y="29809"/>
                        <a:pt x="19088" y="29103"/>
                        <a:pt x="19324" y="28330"/>
                      </a:cubicBezTo>
                      <a:cubicBezTo>
                        <a:pt x="19559" y="27524"/>
                        <a:pt x="19559" y="26650"/>
                        <a:pt x="19324" y="25810"/>
                      </a:cubicBezTo>
                      <a:cubicBezTo>
                        <a:pt x="19223" y="25507"/>
                        <a:pt x="19088" y="25239"/>
                        <a:pt x="18920" y="24970"/>
                      </a:cubicBezTo>
                      <a:cubicBezTo>
                        <a:pt x="18752" y="24768"/>
                        <a:pt x="18551" y="24566"/>
                        <a:pt x="18315" y="24432"/>
                      </a:cubicBezTo>
                      <a:cubicBezTo>
                        <a:pt x="18147" y="24331"/>
                        <a:pt x="17979" y="24230"/>
                        <a:pt x="17811" y="24163"/>
                      </a:cubicBezTo>
                      <a:lnTo>
                        <a:pt x="17677" y="24096"/>
                      </a:lnTo>
                      <a:cubicBezTo>
                        <a:pt x="17408" y="23962"/>
                        <a:pt x="17139" y="23794"/>
                        <a:pt x="16904" y="23626"/>
                      </a:cubicBezTo>
                      <a:cubicBezTo>
                        <a:pt x="16736" y="23491"/>
                        <a:pt x="16534" y="23289"/>
                        <a:pt x="16400" y="23121"/>
                      </a:cubicBezTo>
                      <a:cubicBezTo>
                        <a:pt x="16265" y="22953"/>
                        <a:pt x="16198" y="22785"/>
                        <a:pt x="16097" y="22617"/>
                      </a:cubicBezTo>
                      <a:cubicBezTo>
                        <a:pt x="16030" y="22449"/>
                        <a:pt x="15997" y="22281"/>
                        <a:pt x="15963" y="22080"/>
                      </a:cubicBezTo>
                      <a:cubicBezTo>
                        <a:pt x="15929" y="21844"/>
                        <a:pt x="15929" y="21576"/>
                        <a:pt x="15963" y="21340"/>
                      </a:cubicBezTo>
                      <a:lnTo>
                        <a:pt x="15963" y="21307"/>
                      </a:lnTo>
                      <a:cubicBezTo>
                        <a:pt x="16030" y="20803"/>
                        <a:pt x="16198" y="20332"/>
                        <a:pt x="16400" y="19862"/>
                      </a:cubicBezTo>
                      <a:cubicBezTo>
                        <a:pt x="16736" y="19089"/>
                        <a:pt x="17106" y="18316"/>
                        <a:pt x="17542" y="17576"/>
                      </a:cubicBezTo>
                      <a:cubicBezTo>
                        <a:pt x="17878" y="16972"/>
                        <a:pt x="18215" y="16367"/>
                        <a:pt x="18517" y="15762"/>
                      </a:cubicBezTo>
                      <a:cubicBezTo>
                        <a:pt x="18685" y="15426"/>
                        <a:pt x="18819" y="15090"/>
                        <a:pt x="18920" y="14754"/>
                      </a:cubicBezTo>
                      <a:cubicBezTo>
                        <a:pt x="19021" y="14451"/>
                        <a:pt x="19122" y="14115"/>
                        <a:pt x="19156" y="13813"/>
                      </a:cubicBezTo>
                      <a:cubicBezTo>
                        <a:pt x="19189" y="13443"/>
                        <a:pt x="19156" y="13040"/>
                        <a:pt x="19122" y="12670"/>
                      </a:cubicBezTo>
                      <a:cubicBezTo>
                        <a:pt x="19088" y="12435"/>
                        <a:pt x="19055" y="12267"/>
                        <a:pt x="19021" y="12099"/>
                      </a:cubicBezTo>
                      <a:cubicBezTo>
                        <a:pt x="18954" y="11897"/>
                        <a:pt x="18887" y="11729"/>
                        <a:pt x="18819" y="11561"/>
                      </a:cubicBezTo>
                      <a:cubicBezTo>
                        <a:pt x="18651" y="11158"/>
                        <a:pt x="18349" y="10822"/>
                        <a:pt x="17946" y="10620"/>
                      </a:cubicBezTo>
                      <a:cubicBezTo>
                        <a:pt x="17610" y="10486"/>
                        <a:pt x="17240" y="10418"/>
                        <a:pt x="16870" y="10418"/>
                      </a:cubicBezTo>
                      <a:lnTo>
                        <a:pt x="16769" y="10418"/>
                      </a:lnTo>
                      <a:cubicBezTo>
                        <a:pt x="16400" y="10452"/>
                        <a:pt x="16064" y="10486"/>
                        <a:pt x="15761" y="10519"/>
                      </a:cubicBezTo>
                      <a:cubicBezTo>
                        <a:pt x="15358" y="10587"/>
                        <a:pt x="14955" y="10620"/>
                        <a:pt x="14585" y="10620"/>
                      </a:cubicBezTo>
                      <a:cubicBezTo>
                        <a:pt x="14417" y="10620"/>
                        <a:pt x="14249" y="10620"/>
                        <a:pt x="14115" y="10587"/>
                      </a:cubicBezTo>
                      <a:cubicBezTo>
                        <a:pt x="13947" y="10587"/>
                        <a:pt x="13779" y="10519"/>
                        <a:pt x="13611" y="10452"/>
                      </a:cubicBezTo>
                      <a:cubicBezTo>
                        <a:pt x="13476" y="10418"/>
                        <a:pt x="13342" y="10318"/>
                        <a:pt x="13207" y="10250"/>
                      </a:cubicBezTo>
                      <a:cubicBezTo>
                        <a:pt x="13106" y="10150"/>
                        <a:pt x="13006" y="10049"/>
                        <a:pt x="12905" y="9914"/>
                      </a:cubicBezTo>
                      <a:cubicBezTo>
                        <a:pt x="12838" y="9847"/>
                        <a:pt x="12804" y="9746"/>
                        <a:pt x="12770" y="9679"/>
                      </a:cubicBezTo>
                      <a:cubicBezTo>
                        <a:pt x="12703" y="9511"/>
                        <a:pt x="12670" y="9343"/>
                        <a:pt x="12636" y="9175"/>
                      </a:cubicBezTo>
                      <a:cubicBezTo>
                        <a:pt x="12602" y="8705"/>
                        <a:pt x="12569" y="8268"/>
                        <a:pt x="12602" y="7797"/>
                      </a:cubicBezTo>
                      <a:cubicBezTo>
                        <a:pt x="12636" y="7327"/>
                        <a:pt x="12670" y="6823"/>
                        <a:pt x="12737" y="6319"/>
                      </a:cubicBezTo>
                      <a:lnTo>
                        <a:pt x="12737" y="6083"/>
                      </a:lnTo>
                      <a:cubicBezTo>
                        <a:pt x="12804" y="5512"/>
                        <a:pt x="12871" y="4907"/>
                        <a:pt x="12871" y="4269"/>
                      </a:cubicBezTo>
                      <a:cubicBezTo>
                        <a:pt x="12938" y="3731"/>
                        <a:pt x="12905" y="3160"/>
                        <a:pt x="12871" y="2588"/>
                      </a:cubicBezTo>
                      <a:cubicBezTo>
                        <a:pt x="12737" y="1345"/>
                        <a:pt x="12334" y="606"/>
                        <a:pt x="11628" y="270"/>
                      </a:cubicBezTo>
                      <a:cubicBezTo>
                        <a:pt x="11393" y="169"/>
                        <a:pt x="11157" y="102"/>
                        <a:pt x="10922" y="68"/>
                      </a:cubicBezTo>
                      <a:lnTo>
                        <a:pt x="10687" y="68"/>
                      </a:lnTo>
                      <a:lnTo>
                        <a:pt x="10687" y="1"/>
                      </a:lnTo>
                      <a:close/>
                    </a:path>
                  </a:pathLst>
                </a:custGeom>
                <a:solidFill>
                  <a:srgbClr val="3E9B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4" name="Google Shape;1214;p56">
                  <a:extLst>
                    <a:ext uri="{FF2B5EF4-FFF2-40B4-BE49-F238E27FC236}">
                      <a16:creationId xmlns:a16="http://schemas.microsoft.com/office/drawing/2014/main" id="{33A57CD8-2F42-24F7-6664-1A17874B3DA3}"/>
                    </a:ext>
                  </a:extLst>
                </p:cNvPr>
                <p:cNvSpPr/>
                <p:nvPr/>
              </p:nvSpPr>
              <p:spPr>
                <a:xfrm>
                  <a:off x="4340740" y="3777161"/>
                  <a:ext cx="471718" cy="224733"/>
                </a:xfrm>
                <a:custGeom>
                  <a:avLst/>
                  <a:gdLst/>
                  <a:ahLst/>
                  <a:cxnLst/>
                  <a:rect l="l" t="t" r="r" b="b"/>
                  <a:pathLst>
                    <a:path w="20669" h="9847" extrusionOk="0">
                      <a:moveTo>
                        <a:pt x="1" y="0"/>
                      </a:moveTo>
                      <a:cubicBezTo>
                        <a:pt x="169" y="4066"/>
                        <a:pt x="1883" y="7629"/>
                        <a:pt x="4437" y="9847"/>
                      </a:cubicBezTo>
                      <a:lnTo>
                        <a:pt x="16266" y="9847"/>
                      </a:lnTo>
                      <a:cubicBezTo>
                        <a:pt x="18820" y="7629"/>
                        <a:pt x="20534" y="4066"/>
                        <a:pt x="20668" y="0"/>
                      </a:cubicBezTo>
                      <a:close/>
                    </a:path>
                  </a:pathLst>
                </a:custGeom>
                <a:solidFill>
                  <a:srgbClr val="FF7A6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11" name="Google Shape;1215;p56">
                <a:extLst>
                  <a:ext uri="{FF2B5EF4-FFF2-40B4-BE49-F238E27FC236}">
                    <a16:creationId xmlns:a16="http://schemas.microsoft.com/office/drawing/2014/main" id="{9176A6EA-BD2E-6A5E-CEBB-D591DD568A04}"/>
                  </a:ext>
                </a:extLst>
              </p:cNvPr>
              <p:cNvGrpSpPr/>
              <p:nvPr/>
            </p:nvGrpSpPr>
            <p:grpSpPr>
              <a:xfrm>
                <a:off x="4592700" y="2795935"/>
                <a:ext cx="3233560" cy="1639797"/>
                <a:chOff x="4592700" y="2795935"/>
                <a:chExt cx="3233560" cy="1639797"/>
              </a:xfrm>
            </p:grpSpPr>
            <p:grpSp>
              <p:nvGrpSpPr>
                <p:cNvPr id="12" name="Google Shape;1216;p56">
                  <a:extLst>
                    <a:ext uri="{FF2B5EF4-FFF2-40B4-BE49-F238E27FC236}">
                      <a16:creationId xmlns:a16="http://schemas.microsoft.com/office/drawing/2014/main" id="{651B1A5B-DBBD-8235-87F8-0D03E6B0F83D}"/>
                    </a:ext>
                  </a:extLst>
                </p:cNvPr>
                <p:cNvGrpSpPr/>
                <p:nvPr/>
              </p:nvGrpSpPr>
              <p:grpSpPr>
                <a:xfrm>
                  <a:off x="4592700" y="3988410"/>
                  <a:ext cx="1037716" cy="447321"/>
                  <a:chOff x="4592700" y="3988410"/>
                  <a:chExt cx="1037716" cy="447321"/>
                </a:xfrm>
              </p:grpSpPr>
              <p:sp>
                <p:nvSpPr>
                  <p:cNvPr id="37" name="Google Shape;1217;p56">
                    <a:extLst>
                      <a:ext uri="{FF2B5EF4-FFF2-40B4-BE49-F238E27FC236}">
                        <a16:creationId xmlns:a16="http://schemas.microsoft.com/office/drawing/2014/main" id="{E28FF558-6EEB-3639-5A51-3B68F698FE9E}"/>
                      </a:ext>
                    </a:extLst>
                  </p:cNvPr>
                  <p:cNvSpPr/>
                  <p:nvPr/>
                </p:nvSpPr>
                <p:spPr>
                  <a:xfrm>
                    <a:off x="4597287" y="4132603"/>
                    <a:ext cx="1033129" cy="303128"/>
                  </a:xfrm>
                  <a:custGeom>
                    <a:avLst/>
                    <a:gdLst/>
                    <a:ahLst/>
                    <a:cxnLst/>
                    <a:rect l="l" t="t" r="r" b="b"/>
                    <a:pathLst>
                      <a:path w="45268" h="13282" extrusionOk="0">
                        <a:moveTo>
                          <a:pt x="24466" y="2696"/>
                        </a:moveTo>
                        <a:cubicBezTo>
                          <a:pt x="24634" y="2763"/>
                          <a:pt x="24768" y="2830"/>
                          <a:pt x="24936" y="2897"/>
                        </a:cubicBezTo>
                        <a:cubicBezTo>
                          <a:pt x="25037" y="2931"/>
                          <a:pt x="25104" y="2964"/>
                          <a:pt x="25171" y="3032"/>
                        </a:cubicBezTo>
                        <a:cubicBezTo>
                          <a:pt x="25205" y="3065"/>
                          <a:pt x="25239" y="3099"/>
                          <a:pt x="25272" y="3132"/>
                        </a:cubicBezTo>
                        <a:lnTo>
                          <a:pt x="25306" y="3200"/>
                        </a:lnTo>
                        <a:cubicBezTo>
                          <a:pt x="25306" y="3233"/>
                          <a:pt x="25306" y="3233"/>
                          <a:pt x="25306" y="3267"/>
                        </a:cubicBezTo>
                        <a:lnTo>
                          <a:pt x="25306" y="3334"/>
                        </a:lnTo>
                        <a:cubicBezTo>
                          <a:pt x="25272" y="3368"/>
                          <a:pt x="25272" y="3401"/>
                          <a:pt x="25239" y="3401"/>
                        </a:cubicBezTo>
                        <a:cubicBezTo>
                          <a:pt x="25171" y="3469"/>
                          <a:pt x="25104" y="3536"/>
                          <a:pt x="25037" y="3603"/>
                        </a:cubicBezTo>
                        <a:cubicBezTo>
                          <a:pt x="24735" y="3771"/>
                          <a:pt x="24432" y="3905"/>
                          <a:pt x="24096" y="4006"/>
                        </a:cubicBezTo>
                        <a:cubicBezTo>
                          <a:pt x="23760" y="4107"/>
                          <a:pt x="23458" y="4208"/>
                          <a:pt x="23088" y="4309"/>
                        </a:cubicBezTo>
                        <a:lnTo>
                          <a:pt x="22920" y="4342"/>
                        </a:lnTo>
                        <a:lnTo>
                          <a:pt x="22718" y="4409"/>
                        </a:lnTo>
                        <a:cubicBezTo>
                          <a:pt x="22617" y="4443"/>
                          <a:pt x="22483" y="4510"/>
                          <a:pt x="22349" y="4544"/>
                        </a:cubicBezTo>
                        <a:lnTo>
                          <a:pt x="22315" y="4544"/>
                        </a:lnTo>
                        <a:lnTo>
                          <a:pt x="22181" y="4577"/>
                        </a:lnTo>
                        <a:cubicBezTo>
                          <a:pt x="21273" y="4914"/>
                          <a:pt x="20332" y="5216"/>
                          <a:pt x="19458" y="5485"/>
                        </a:cubicBezTo>
                        <a:lnTo>
                          <a:pt x="18316" y="5855"/>
                        </a:lnTo>
                        <a:cubicBezTo>
                          <a:pt x="18921" y="5418"/>
                          <a:pt x="19559" y="5048"/>
                          <a:pt x="20164" y="4678"/>
                        </a:cubicBezTo>
                        <a:lnTo>
                          <a:pt x="20198" y="4712"/>
                        </a:lnTo>
                        <a:cubicBezTo>
                          <a:pt x="21542" y="3905"/>
                          <a:pt x="22953" y="3233"/>
                          <a:pt x="24466" y="2696"/>
                        </a:cubicBezTo>
                        <a:close/>
                        <a:moveTo>
                          <a:pt x="36915" y="1"/>
                        </a:moveTo>
                        <a:cubicBezTo>
                          <a:pt x="36775" y="1"/>
                          <a:pt x="36636" y="3"/>
                          <a:pt x="36497" y="7"/>
                        </a:cubicBezTo>
                        <a:cubicBezTo>
                          <a:pt x="35724" y="7"/>
                          <a:pt x="34917" y="41"/>
                          <a:pt x="33976" y="108"/>
                        </a:cubicBezTo>
                        <a:lnTo>
                          <a:pt x="33943" y="74"/>
                        </a:lnTo>
                        <a:cubicBezTo>
                          <a:pt x="32901" y="175"/>
                          <a:pt x="31825" y="310"/>
                          <a:pt x="30649" y="511"/>
                        </a:cubicBezTo>
                        <a:cubicBezTo>
                          <a:pt x="29473" y="713"/>
                          <a:pt x="28297" y="914"/>
                          <a:pt x="27154" y="1217"/>
                        </a:cubicBezTo>
                        <a:cubicBezTo>
                          <a:pt x="26213" y="1452"/>
                          <a:pt x="25272" y="1755"/>
                          <a:pt x="24399" y="2057"/>
                        </a:cubicBezTo>
                        <a:cubicBezTo>
                          <a:pt x="24096" y="1990"/>
                          <a:pt x="23794" y="1923"/>
                          <a:pt x="23491" y="1889"/>
                        </a:cubicBezTo>
                        <a:cubicBezTo>
                          <a:pt x="23122" y="1855"/>
                          <a:pt x="22752" y="1788"/>
                          <a:pt x="22382" y="1721"/>
                        </a:cubicBezTo>
                        <a:lnTo>
                          <a:pt x="22281" y="1687"/>
                        </a:lnTo>
                        <a:cubicBezTo>
                          <a:pt x="19963" y="1284"/>
                          <a:pt x="17241" y="814"/>
                          <a:pt x="14485" y="478"/>
                        </a:cubicBezTo>
                        <a:cubicBezTo>
                          <a:pt x="13409" y="343"/>
                          <a:pt x="12132" y="242"/>
                          <a:pt x="10855" y="175"/>
                        </a:cubicBezTo>
                        <a:lnTo>
                          <a:pt x="10015" y="175"/>
                        </a:lnTo>
                        <a:cubicBezTo>
                          <a:pt x="9209" y="175"/>
                          <a:pt x="8402" y="209"/>
                          <a:pt x="7629" y="310"/>
                        </a:cubicBezTo>
                        <a:cubicBezTo>
                          <a:pt x="6251" y="444"/>
                          <a:pt x="4941" y="780"/>
                          <a:pt x="3664" y="1284"/>
                        </a:cubicBezTo>
                        <a:cubicBezTo>
                          <a:pt x="2588" y="1721"/>
                          <a:pt x="1580" y="2326"/>
                          <a:pt x="673" y="3032"/>
                        </a:cubicBezTo>
                        <a:lnTo>
                          <a:pt x="471" y="3233"/>
                        </a:lnTo>
                        <a:cubicBezTo>
                          <a:pt x="337" y="3368"/>
                          <a:pt x="202" y="3469"/>
                          <a:pt x="68" y="3569"/>
                        </a:cubicBezTo>
                        <a:cubicBezTo>
                          <a:pt x="1" y="3670"/>
                          <a:pt x="1" y="3805"/>
                          <a:pt x="68" y="3905"/>
                        </a:cubicBezTo>
                        <a:lnTo>
                          <a:pt x="236" y="4040"/>
                        </a:lnTo>
                        <a:lnTo>
                          <a:pt x="303" y="4107"/>
                        </a:lnTo>
                        <a:lnTo>
                          <a:pt x="438" y="4174"/>
                        </a:lnTo>
                        <a:lnTo>
                          <a:pt x="505" y="4208"/>
                        </a:lnTo>
                        <a:lnTo>
                          <a:pt x="706" y="4275"/>
                        </a:lnTo>
                        <a:lnTo>
                          <a:pt x="807" y="4309"/>
                        </a:lnTo>
                        <a:lnTo>
                          <a:pt x="908" y="4342"/>
                        </a:lnTo>
                        <a:lnTo>
                          <a:pt x="1446" y="4510"/>
                        </a:lnTo>
                        <a:lnTo>
                          <a:pt x="2723" y="4880"/>
                        </a:lnTo>
                        <a:cubicBezTo>
                          <a:pt x="3496" y="5082"/>
                          <a:pt x="4369" y="5317"/>
                          <a:pt x="5344" y="5552"/>
                        </a:cubicBezTo>
                        <a:lnTo>
                          <a:pt x="7024" y="5989"/>
                        </a:lnTo>
                        <a:lnTo>
                          <a:pt x="7125" y="6023"/>
                        </a:lnTo>
                        <a:cubicBezTo>
                          <a:pt x="8234" y="6291"/>
                          <a:pt x="9343" y="6560"/>
                          <a:pt x="10452" y="6863"/>
                        </a:cubicBezTo>
                        <a:lnTo>
                          <a:pt x="11897" y="7266"/>
                        </a:lnTo>
                        <a:cubicBezTo>
                          <a:pt x="11897" y="7333"/>
                          <a:pt x="11897" y="7400"/>
                          <a:pt x="11931" y="7468"/>
                        </a:cubicBezTo>
                        <a:cubicBezTo>
                          <a:pt x="11964" y="7669"/>
                          <a:pt x="12032" y="7837"/>
                          <a:pt x="12166" y="8005"/>
                        </a:cubicBezTo>
                        <a:cubicBezTo>
                          <a:pt x="12233" y="8173"/>
                          <a:pt x="12368" y="8308"/>
                          <a:pt x="12502" y="8409"/>
                        </a:cubicBezTo>
                        <a:cubicBezTo>
                          <a:pt x="12637" y="8509"/>
                          <a:pt x="12805" y="8577"/>
                          <a:pt x="12939" y="8644"/>
                        </a:cubicBezTo>
                        <a:cubicBezTo>
                          <a:pt x="13073" y="8677"/>
                          <a:pt x="13241" y="8677"/>
                          <a:pt x="13376" y="8711"/>
                        </a:cubicBezTo>
                        <a:cubicBezTo>
                          <a:pt x="13577" y="8711"/>
                          <a:pt x="13779" y="8644"/>
                          <a:pt x="13947" y="8543"/>
                        </a:cubicBezTo>
                        <a:cubicBezTo>
                          <a:pt x="14115" y="8476"/>
                          <a:pt x="14250" y="8341"/>
                          <a:pt x="14350" y="8207"/>
                        </a:cubicBezTo>
                        <a:cubicBezTo>
                          <a:pt x="15157" y="8509"/>
                          <a:pt x="15963" y="8845"/>
                          <a:pt x="16770" y="9148"/>
                        </a:cubicBezTo>
                        <a:cubicBezTo>
                          <a:pt x="17980" y="9652"/>
                          <a:pt x="19190" y="10122"/>
                          <a:pt x="20399" y="10593"/>
                        </a:cubicBezTo>
                        <a:cubicBezTo>
                          <a:pt x="21441" y="11030"/>
                          <a:pt x="22483" y="11467"/>
                          <a:pt x="23525" y="11904"/>
                        </a:cubicBezTo>
                        <a:cubicBezTo>
                          <a:pt x="24029" y="12105"/>
                          <a:pt x="24533" y="12307"/>
                          <a:pt x="25071" y="12542"/>
                        </a:cubicBezTo>
                        <a:lnTo>
                          <a:pt x="25575" y="12744"/>
                        </a:lnTo>
                        <a:lnTo>
                          <a:pt x="25676" y="12811"/>
                        </a:lnTo>
                        <a:cubicBezTo>
                          <a:pt x="25944" y="12912"/>
                          <a:pt x="26247" y="13046"/>
                          <a:pt x="26516" y="13147"/>
                        </a:cubicBezTo>
                        <a:cubicBezTo>
                          <a:pt x="26583" y="13248"/>
                          <a:pt x="26684" y="13281"/>
                          <a:pt x="26785" y="13281"/>
                        </a:cubicBezTo>
                        <a:cubicBezTo>
                          <a:pt x="26818" y="13281"/>
                          <a:pt x="26852" y="13281"/>
                          <a:pt x="26919" y="13248"/>
                        </a:cubicBezTo>
                        <a:cubicBezTo>
                          <a:pt x="31792" y="10895"/>
                          <a:pt x="36497" y="8341"/>
                          <a:pt x="40832" y="5922"/>
                        </a:cubicBezTo>
                        <a:lnTo>
                          <a:pt x="41302" y="5686"/>
                        </a:lnTo>
                        <a:cubicBezTo>
                          <a:pt x="41840" y="5384"/>
                          <a:pt x="42378" y="5082"/>
                          <a:pt x="42949" y="4746"/>
                        </a:cubicBezTo>
                        <a:cubicBezTo>
                          <a:pt x="43487" y="4443"/>
                          <a:pt x="43957" y="4174"/>
                          <a:pt x="44428" y="3872"/>
                        </a:cubicBezTo>
                        <a:lnTo>
                          <a:pt x="45066" y="3502"/>
                        </a:lnTo>
                        <a:cubicBezTo>
                          <a:pt x="45133" y="3469"/>
                          <a:pt x="45201" y="3401"/>
                          <a:pt x="45234" y="3334"/>
                        </a:cubicBezTo>
                        <a:cubicBezTo>
                          <a:pt x="45268" y="3267"/>
                          <a:pt x="45268" y="3166"/>
                          <a:pt x="45234" y="3099"/>
                        </a:cubicBezTo>
                        <a:cubicBezTo>
                          <a:pt x="45167" y="2998"/>
                          <a:pt x="45066" y="2931"/>
                          <a:pt x="44965" y="2931"/>
                        </a:cubicBezTo>
                        <a:cubicBezTo>
                          <a:pt x="44932" y="2897"/>
                          <a:pt x="44932" y="2864"/>
                          <a:pt x="44932" y="2864"/>
                        </a:cubicBezTo>
                        <a:cubicBezTo>
                          <a:pt x="44596" y="2427"/>
                          <a:pt x="44192" y="2057"/>
                          <a:pt x="43755" y="1755"/>
                        </a:cubicBezTo>
                        <a:cubicBezTo>
                          <a:pt x="43352" y="1486"/>
                          <a:pt x="42949" y="1251"/>
                          <a:pt x="42512" y="1082"/>
                        </a:cubicBezTo>
                        <a:cubicBezTo>
                          <a:pt x="41638" y="679"/>
                          <a:pt x="40697" y="410"/>
                          <a:pt x="39756" y="242"/>
                        </a:cubicBezTo>
                        <a:cubicBezTo>
                          <a:pt x="38820" y="96"/>
                          <a:pt x="37858" y="1"/>
                          <a:pt x="36915" y="1"/>
                        </a:cubicBezTo>
                        <a:close/>
                      </a:path>
                    </a:pathLst>
                  </a:custGeom>
                  <a:solidFill>
                    <a:srgbClr val="5451A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 name="Google Shape;1218;p56">
                    <a:extLst>
                      <a:ext uri="{FF2B5EF4-FFF2-40B4-BE49-F238E27FC236}">
                        <a16:creationId xmlns:a16="http://schemas.microsoft.com/office/drawing/2014/main" id="{F1DE7DB7-9BAC-959B-D55D-0857230017DC}"/>
                      </a:ext>
                    </a:extLst>
                  </p:cNvPr>
                  <p:cNvSpPr/>
                  <p:nvPr/>
                </p:nvSpPr>
                <p:spPr>
                  <a:xfrm>
                    <a:off x="4592700" y="3988410"/>
                    <a:ext cx="988625" cy="404369"/>
                  </a:xfrm>
                  <a:custGeom>
                    <a:avLst/>
                    <a:gdLst/>
                    <a:ahLst/>
                    <a:cxnLst/>
                    <a:rect l="l" t="t" r="r" b="b"/>
                    <a:pathLst>
                      <a:path w="43318" h="17718" extrusionOk="0">
                        <a:moveTo>
                          <a:pt x="16563" y="1"/>
                        </a:moveTo>
                        <a:cubicBezTo>
                          <a:pt x="15859" y="1"/>
                          <a:pt x="15155" y="100"/>
                          <a:pt x="14451" y="276"/>
                        </a:cubicBezTo>
                        <a:cubicBezTo>
                          <a:pt x="14417" y="276"/>
                          <a:pt x="14350" y="310"/>
                          <a:pt x="14350" y="343"/>
                        </a:cubicBezTo>
                        <a:lnTo>
                          <a:pt x="14283" y="343"/>
                        </a:lnTo>
                        <a:lnTo>
                          <a:pt x="13644" y="713"/>
                        </a:lnTo>
                        <a:lnTo>
                          <a:pt x="13610" y="747"/>
                        </a:lnTo>
                        <a:cubicBezTo>
                          <a:pt x="9376" y="3133"/>
                          <a:pt x="5041" y="5552"/>
                          <a:pt x="907" y="8207"/>
                        </a:cubicBezTo>
                        <a:lnTo>
                          <a:pt x="639" y="8409"/>
                        </a:lnTo>
                        <a:lnTo>
                          <a:pt x="168" y="8678"/>
                        </a:lnTo>
                        <a:cubicBezTo>
                          <a:pt x="101" y="8711"/>
                          <a:pt x="34" y="8812"/>
                          <a:pt x="34" y="8879"/>
                        </a:cubicBezTo>
                        <a:cubicBezTo>
                          <a:pt x="0" y="8980"/>
                          <a:pt x="34" y="9047"/>
                          <a:pt x="101" y="9148"/>
                        </a:cubicBezTo>
                        <a:cubicBezTo>
                          <a:pt x="101" y="9148"/>
                          <a:pt x="135" y="9182"/>
                          <a:pt x="168" y="9215"/>
                        </a:cubicBezTo>
                        <a:cubicBezTo>
                          <a:pt x="168" y="9249"/>
                          <a:pt x="235" y="9282"/>
                          <a:pt x="269" y="9316"/>
                        </a:cubicBezTo>
                        <a:cubicBezTo>
                          <a:pt x="303" y="9350"/>
                          <a:pt x="370" y="9350"/>
                          <a:pt x="437" y="9350"/>
                        </a:cubicBezTo>
                        <a:lnTo>
                          <a:pt x="639" y="9350"/>
                        </a:lnTo>
                        <a:cubicBezTo>
                          <a:pt x="1330" y="9267"/>
                          <a:pt x="2021" y="9206"/>
                          <a:pt x="2713" y="9206"/>
                        </a:cubicBezTo>
                        <a:cubicBezTo>
                          <a:pt x="2861" y="9206"/>
                          <a:pt x="3010" y="9209"/>
                          <a:pt x="3159" y="9215"/>
                        </a:cubicBezTo>
                        <a:cubicBezTo>
                          <a:pt x="3730" y="9215"/>
                          <a:pt x="4302" y="9215"/>
                          <a:pt x="4839" y="9282"/>
                        </a:cubicBezTo>
                        <a:cubicBezTo>
                          <a:pt x="5007" y="9282"/>
                          <a:pt x="5175" y="9282"/>
                          <a:pt x="5343" y="9316"/>
                        </a:cubicBezTo>
                        <a:lnTo>
                          <a:pt x="5444" y="9316"/>
                        </a:lnTo>
                        <a:lnTo>
                          <a:pt x="5444" y="9282"/>
                        </a:lnTo>
                        <a:cubicBezTo>
                          <a:pt x="6721" y="9484"/>
                          <a:pt x="7965" y="9854"/>
                          <a:pt x="9174" y="10324"/>
                        </a:cubicBezTo>
                        <a:cubicBezTo>
                          <a:pt x="10283" y="10795"/>
                          <a:pt x="11325" y="11400"/>
                          <a:pt x="12266" y="12139"/>
                        </a:cubicBezTo>
                        <a:cubicBezTo>
                          <a:pt x="12703" y="12475"/>
                          <a:pt x="13073" y="12811"/>
                          <a:pt x="13442" y="13181"/>
                        </a:cubicBezTo>
                        <a:lnTo>
                          <a:pt x="13678" y="13281"/>
                        </a:lnTo>
                        <a:cubicBezTo>
                          <a:pt x="13913" y="13214"/>
                          <a:pt x="14148" y="13181"/>
                          <a:pt x="14383" y="13147"/>
                        </a:cubicBezTo>
                        <a:cubicBezTo>
                          <a:pt x="14854" y="13080"/>
                          <a:pt x="15324" y="13046"/>
                          <a:pt x="15828" y="13046"/>
                        </a:cubicBezTo>
                        <a:lnTo>
                          <a:pt x="16030" y="13046"/>
                        </a:lnTo>
                        <a:cubicBezTo>
                          <a:pt x="16601" y="13080"/>
                          <a:pt x="17139" y="13113"/>
                          <a:pt x="17710" y="13214"/>
                        </a:cubicBezTo>
                        <a:cubicBezTo>
                          <a:pt x="17979" y="13248"/>
                          <a:pt x="18282" y="13315"/>
                          <a:pt x="18551" y="13416"/>
                        </a:cubicBezTo>
                        <a:cubicBezTo>
                          <a:pt x="19760" y="13651"/>
                          <a:pt x="20903" y="13987"/>
                          <a:pt x="22046" y="14458"/>
                        </a:cubicBezTo>
                        <a:cubicBezTo>
                          <a:pt x="22550" y="14659"/>
                          <a:pt x="23054" y="14928"/>
                          <a:pt x="23524" y="15197"/>
                        </a:cubicBezTo>
                        <a:lnTo>
                          <a:pt x="24028" y="15466"/>
                        </a:lnTo>
                        <a:cubicBezTo>
                          <a:pt x="24263" y="15600"/>
                          <a:pt x="24499" y="15735"/>
                          <a:pt x="24734" y="15869"/>
                        </a:cubicBezTo>
                        <a:cubicBezTo>
                          <a:pt x="25272" y="16172"/>
                          <a:pt x="25742" y="16541"/>
                          <a:pt x="26213" y="16945"/>
                        </a:cubicBezTo>
                        <a:cubicBezTo>
                          <a:pt x="26381" y="17113"/>
                          <a:pt x="26549" y="17281"/>
                          <a:pt x="26717" y="17449"/>
                        </a:cubicBezTo>
                        <a:cubicBezTo>
                          <a:pt x="26818" y="17549"/>
                          <a:pt x="26885" y="17617"/>
                          <a:pt x="26986" y="17717"/>
                        </a:cubicBezTo>
                        <a:lnTo>
                          <a:pt x="34648" y="13584"/>
                        </a:lnTo>
                        <a:lnTo>
                          <a:pt x="43318" y="8946"/>
                        </a:lnTo>
                        <a:cubicBezTo>
                          <a:pt x="43049" y="8509"/>
                          <a:pt x="42780" y="8106"/>
                          <a:pt x="42444" y="7737"/>
                        </a:cubicBezTo>
                        <a:cubicBezTo>
                          <a:pt x="42075" y="7367"/>
                          <a:pt x="41671" y="6997"/>
                          <a:pt x="41268" y="6695"/>
                        </a:cubicBezTo>
                        <a:cubicBezTo>
                          <a:pt x="40831" y="6359"/>
                          <a:pt x="40394" y="6056"/>
                          <a:pt x="39924" y="5787"/>
                        </a:cubicBezTo>
                        <a:cubicBezTo>
                          <a:pt x="39453" y="5519"/>
                          <a:pt x="38983" y="5250"/>
                          <a:pt x="38479" y="4981"/>
                        </a:cubicBezTo>
                        <a:cubicBezTo>
                          <a:pt x="37471" y="4477"/>
                          <a:pt x="36429" y="4040"/>
                          <a:pt x="35353" y="3704"/>
                        </a:cubicBezTo>
                        <a:cubicBezTo>
                          <a:pt x="34278" y="3368"/>
                          <a:pt x="33169" y="3099"/>
                          <a:pt x="32060" y="2965"/>
                        </a:cubicBezTo>
                        <a:cubicBezTo>
                          <a:pt x="31455" y="2897"/>
                          <a:pt x="30884" y="2864"/>
                          <a:pt x="30279" y="2864"/>
                        </a:cubicBezTo>
                        <a:cubicBezTo>
                          <a:pt x="28800" y="2864"/>
                          <a:pt x="27322" y="3099"/>
                          <a:pt x="25944" y="3569"/>
                        </a:cubicBezTo>
                        <a:cubicBezTo>
                          <a:pt x="23323" y="1318"/>
                          <a:pt x="19996" y="7"/>
                          <a:pt x="16870" y="7"/>
                        </a:cubicBezTo>
                        <a:cubicBezTo>
                          <a:pt x="16768" y="3"/>
                          <a:pt x="16665" y="1"/>
                          <a:pt x="16563" y="1"/>
                        </a:cubicBezTo>
                        <a:close/>
                      </a:path>
                    </a:pathLst>
                  </a:custGeom>
                  <a:solidFill>
                    <a:srgbClr val="EEFE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 name="Google Shape;1219;p56">
                    <a:extLst>
                      <a:ext uri="{FF2B5EF4-FFF2-40B4-BE49-F238E27FC236}">
                        <a16:creationId xmlns:a16="http://schemas.microsoft.com/office/drawing/2014/main" id="{E6BD03DA-14C8-FB68-50C2-947597DD6663}"/>
                      </a:ext>
                    </a:extLst>
                  </p:cNvPr>
                  <p:cNvSpPr/>
                  <p:nvPr/>
                </p:nvSpPr>
                <p:spPr>
                  <a:xfrm>
                    <a:off x="4970047" y="4241671"/>
                    <a:ext cx="267639" cy="120138"/>
                  </a:xfrm>
                  <a:custGeom>
                    <a:avLst/>
                    <a:gdLst/>
                    <a:ahLst/>
                    <a:cxnLst/>
                    <a:rect l="l" t="t" r="r" b="b"/>
                    <a:pathLst>
                      <a:path w="11727" h="5264" extrusionOk="0">
                        <a:moveTo>
                          <a:pt x="336" y="0"/>
                        </a:moveTo>
                        <a:cubicBezTo>
                          <a:pt x="168" y="34"/>
                          <a:pt x="34" y="135"/>
                          <a:pt x="34" y="303"/>
                        </a:cubicBezTo>
                        <a:lnTo>
                          <a:pt x="0" y="303"/>
                        </a:lnTo>
                        <a:cubicBezTo>
                          <a:pt x="0" y="471"/>
                          <a:pt x="135" y="605"/>
                          <a:pt x="303" y="605"/>
                        </a:cubicBezTo>
                        <a:cubicBezTo>
                          <a:pt x="975" y="639"/>
                          <a:pt x="1647" y="706"/>
                          <a:pt x="2285" y="807"/>
                        </a:cubicBezTo>
                        <a:cubicBezTo>
                          <a:pt x="3798" y="1042"/>
                          <a:pt x="5276" y="1479"/>
                          <a:pt x="6688" y="2117"/>
                        </a:cubicBezTo>
                        <a:cubicBezTo>
                          <a:pt x="7864" y="2621"/>
                          <a:pt x="8939" y="3327"/>
                          <a:pt x="9947" y="4134"/>
                        </a:cubicBezTo>
                        <a:lnTo>
                          <a:pt x="9947" y="4100"/>
                        </a:lnTo>
                        <a:lnTo>
                          <a:pt x="9981" y="4134"/>
                        </a:lnTo>
                        <a:lnTo>
                          <a:pt x="9981" y="4167"/>
                        </a:lnTo>
                        <a:cubicBezTo>
                          <a:pt x="10384" y="4470"/>
                          <a:pt x="10720" y="4806"/>
                          <a:pt x="11056" y="5175"/>
                        </a:cubicBezTo>
                        <a:cubicBezTo>
                          <a:pt x="11126" y="5237"/>
                          <a:pt x="11203" y="5264"/>
                          <a:pt x="11276" y="5264"/>
                        </a:cubicBezTo>
                        <a:cubicBezTo>
                          <a:pt x="11521" y="5264"/>
                          <a:pt x="11726" y="4971"/>
                          <a:pt x="11493" y="4739"/>
                        </a:cubicBezTo>
                        <a:cubicBezTo>
                          <a:pt x="10048" y="3260"/>
                          <a:pt x="8334" y="2084"/>
                          <a:pt x="6385" y="1344"/>
                        </a:cubicBezTo>
                        <a:cubicBezTo>
                          <a:pt x="4470" y="538"/>
                          <a:pt x="2420" y="101"/>
                          <a:pt x="336" y="0"/>
                        </a:cubicBezTo>
                        <a:close/>
                      </a:path>
                    </a:pathLst>
                  </a:custGeom>
                  <a:solidFill>
                    <a:srgbClr val="BCE3E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 name="Google Shape;1220;p56">
                    <a:extLst>
                      <a:ext uri="{FF2B5EF4-FFF2-40B4-BE49-F238E27FC236}">
                        <a16:creationId xmlns:a16="http://schemas.microsoft.com/office/drawing/2014/main" id="{3A149A1F-F00E-2F3C-03E4-DB580B037884}"/>
                      </a:ext>
                    </a:extLst>
                  </p:cNvPr>
                  <p:cNvSpPr/>
                  <p:nvPr/>
                </p:nvSpPr>
                <p:spPr>
                  <a:xfrm>
                    <a:off x="5003779" y="4210222"/>
                    <a:ext cx="270766" cy="121393"/>
                  </a:xfrm>
                  <a:custGeom>
                    <a:avLst/>
                    <a:gdLst/>
                    <a:ahLst/>
                    <a:cxnLst/>
                    <a:rect l="l" t="t" r="r" b="b"/>
                    <a:pathLst>
                      <a:path w="11864" h="5319" extrusionOk="0">
                        <a:moveTo>
                          <a:pt x="1379" y="0"/>
                        </a:moveTo>
                        <a:cubicBezTo>
                          <a:pt x="1009" y="0"/>
                          <a:pt x="639" y="34"/>
                          <a:pt x="270" y="68"/>
                        </a:cubicBezTo>
                        <a:lnTo>
                          <a:pt x="236" y="68"/>
                        </a:lnTo>
                        <a:cubicBezTo>
                          <a:pt x="169" y="68"/>
                          <a:pt x="102" y="135"/>
                          <a:pt x="68" y="202"/>
                        </a:cubicBezTo>
                        <a:cubicBezTo>
                          <a:pt x="1" y="269"/>
                          <a:pt x="1" y="336"/>
                          <a:pt x="1" y="437"/>
                        </a:cubicBezTo>
                        <a:cubicBezTo>
                          <a:pt x="34" y="504"/>
                          <a:pt x="68" y="572"/>
                          <a:pt x="135" y="605"/>
                        </a:cubicBezTo>
                        <a:cubicBezTo>
                          <a:pt x="202" y="672"/>
                          <a:pt x="303" y="672"/>
                          <a:pt x="370" y="672"/>
                        </a:cubicBezTo>
                        <a:lnTo>
                          <a:pt x="539" y="639"/>
                        </a:lnTo>
                        <a:cubicBezTo>
                          <a:pt x="812" y="615"/>
                          <a:pt x="1086" y="604"/>
                          <a:pt x="1360" y="604"/>
                        </a:cubicBezTo>
                        <a:cubicBezTo>
                          <a:pt x="1859" y="604"/>
                          <a:pt x="2358" y="641"/>
                          <a:pt x="2857" y="706"/>
                        </a:cubicBezTo>
                        <a:cubicBezTo>
                          <a:pt x="4000" y="908"/>
                          <a:pt x="5109" y="1244"/>
                          <a:pt x="6151" y="1748"/>
                        </a:cubicBezTo>
                        <a:cubicBezTo>
                          <a:pt x="7697" y="2454"/>
                          <a:pt x="9142" y="3361"/>
                          <a:pt x="10486" y="4436"/>
                        </a:cubicBezTo>
                        <a:lnTo>
                          <a:pt x="10519" y="4470"/>
                        </a:lnTo>
                        <a:lnTo>
                          <a:pt x="10486" y="4470"/>
                        </a:lnTo>
                        <a:cubicBezTo>
                          <a:pt x="10788" y="4705"/>
                          <a:pt x="11057" y="4974"/>
                          <a:pt x="11326" y="5243"/>
                        </a:cubicBezTo>
                        <a:cubicBezTo>
                          <a:pt x="11393" y="5293"/>
                          <a:pt x="11469" y="5318"/>
                          <a:pt x="11544" y="5318"/>
                        </a:cubicBezTo>
                        <a:cubicBezTo>
                          <a:pt x="11620" y="5318"/>
                          <a:pt x="11696" y="5293"/>
                          <a:pt x="11763" y="5243"/>
                        </a:cubicBezTo>
                        <a:cubicBezTo>
                          <a:pt x="11864" y="5108"/>
                          <a:pt x="11864" y="4940"/>
                          <a:pt x="11763" y="4806"/>
                        </a:cubicBezTo>
                        <a:cubicBezTo>
                          <a:pt x="10183" y="3327"/>
                          <a:pt x="8402" y="2151"/>
                          <a:pt x="6453" y="1244"/>
                        </a:cubicBezTo>
                        <a:cubicBezTo>
                          <a:pt x="5479" y="773"/>
                          <a:pt x="4437" y="437"/>
                          <a:pt x="3361" y="202"/>
                        </a:cubicBezTo>
                        <a:cubicBezTo>
                          <a:pt x="2857" y="101"/>
                          <a:pt x="2320" y="34"/>
                          <a:pt x="1782" y="0"/>
                        </a:cubicBezTo>
                        <a:close/>
                      </a:path>
                    </a:pathLst>
                  </a:custGeom>
                  <a:solidFill>
                    <a:srgbClr val="BCE3E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1" name="Google Shape;1221;p56">
                    <a:extLst>
                      <a:ext uri="{FF2B5EF4-FFF2-40B4-BE49-F238E27FC236}">
                        <a16:creationId xmlns:a16="http://schemas.microsoft.com/office/drawing/2014/main" id="{4CDFAA05-FB7C-07BD-307F-DD169E28B7B5}"/>
                      </a:ext>
                    </a:extLst>
                  </p:cNvPr>
                  <p:cNvSpPr/>
                  <p:nvPr/>
                </p:nvSpPr>
                <p:spPr>
                  <a:xfrm>
                    <a:off x="5056704" y="4177244"/>
                    <a:ext cx="256183" cy="135109"/>
                  </a:xfrm>
                  <a:custGeom>
                    <a:avLst/>
                    <a:gdLst/>
                    <a:ahLst/>
                    <a:cxnLst/>
                    <a:rect l="l" t="t" r="r" b="b"/>
                    <a:pathLst>
                      <a:path w="11225" h="5920" extrusionOk="0">
                        <a:moveTo>
                          <a:pt x="303" y="0"/>
                        </a:moveTo>
                        <a:cubicBezTo>
                          <a:pt x="236" y="0"/>
                          <a:pt x="169" y="34"/>
                          <a:pt x="135" y="67"/>
                        </a:cubicBezTo>
                        <a:lnTo>
                          <a:pt x="101" y="34"/>
                        </a:lnTo>
                        <a:cubicBezTo>
                          <a:pt x="1" y="168"/>
                          <a:pt x="1" y="336"/>
                          <a:pt x="101" y="471"/>
                        </a:cubicBezTo>
                        <a:cubicBezTo>
                          <a:pt x="135" y="538"/>
                          <a:pt x="236" y="572"/>
                          <a:pt x="303" y="572"/>
                        </a:cubicBezTo>
                        <a:lnTo>
                          <a:pt x="437" y="572"/>
                        </a:lnTo>
                        <a:cubicBezTo>
                          <a:pt x="2151" y="874"/>
                          <a:pt x="3832" y="1378"/>
                          <a:pt x="5445" y="2084"/>
                        </a:cubicBezTo>
                        <a:lnTo>
                          <a:pt x="5411" y="2084"/>
                        </a:lnTo>
                        <a:cubicBezTo>
                          <a:pt x="6755" y="2689"/>
                          <a:pt x="8032" y="3462"/>
                          <a:pt x="9175" y="4403"/>
                        </a:cubicBezTo>
                        <a:cubicBezTo>
                          <a:pt x="9713" y="4839"/>
                          <a:pt x="10217" y="5310"/>
                          <a:pt x="10687" y="5814"/>
                        </a:cubicBezTo>
                        <a:cubicBezTo>
                          <a:pt x="10741" y="5886"/>
                          <a:pt x="10824" y="5919"/>
                          <a:pt x="10905" y="5919"/>
                        </a:cubicBezTo>
                        <a:cubicBezTo>
                          <a:pt x="10975" y="5919"/>
                          <a:pt x="11044" y="5894"/>
                          <a:pt x="11091" y="5848"/>
                        </a:cubicBezTo>
                        <a:cubicBezTo>
                          <a:pt x="11225" y="5713"/>
                          <a:pt x="11225" y="5545"/>
                          <a:pt x="11091" y="5444"/>
                        </a:cubicBezTo>
                        <a:cubicBezTo>
                          <a:pt x="9713" y="3899"/>
                          <a:pt x="8032" y="2689"/>
                          <a:pt x="6184" y="1781"/>
                        </a:cubicBezTo>
                        <a:cubicBezTo>
                          <a:pt x="4302" y="908"/>
                          <a:pt x="2353" y="303"/>
                          <a:pt x="303" y="0"/>
                        </a:cubicBezTo>
                        <a:close/>
                      </a:path>
                    </a:pathLst>
                  </a:custGeom>
                  <a:solidFill>
                    <a:srgbClr val="BCE3E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2" name="Google Shape;1222;p56">
                    <a:extLst>
                      <a:ext uri="{FF2B5EF4-FFF2-40B4-BE49-F238E27FC236}">
                        <a16:creationId xmlns:a16="http://schemas.microsoft.com/office/drawing/2014/main" id="{0FC5AA71-740A-5A9A-F80A-8FD7DBDC389F}"/>
                      </a:ext>
                    </a:extLst>
                  </p:cNvPr>
                  <p:cNvSpPr/>
                  <p:nvPr/>
                </p:nvSpPr>
                <p:spPr>
                  <a:xfrm>
                    <a:off x="5223902" y="4194885"/>
                    <a:ext cx="119681" cy="93002"/>
                  </a:xfrm>
                  <a:custGeom>
                    <a:avLst/>
                    <a:gdLst/>
                    <a:ahLst/>
                    <a:cxnLst/>
                    <a:rect l="l" t="t" r="r" b="b"/>
                    <a:pathLst>
                      <a:path w="5244" h="4075" extrusionOk="0">
                        <a:moveTo>
                          <a:pt x="303" y="0"/>
                        </a:moveTo>
                        <a:cubicBezTo>
                          <a:pt x="236" y="0"/>
                          <a:pt x="202" y="0"/>
                          <a:pt x="169" y="34"/>
                        </a:cubicBezTo>
                        <a:cubicBezTo>
                          <a:pt x="101" y="67"/>
                          <a:pt x="68" y="135"/>
                          <a:pt x="34" y="202"/>
                        </a:cubicBezTo>
                        <a:cubicBezTo>
                          <a:pt x="1" y="303"/>
                          <a:pt x="1" y="370"/>
                          <a:pt x="34" y="437"/>
                        </a:cubicBezTo>
                        <a:cubicBezTo>
                          <a:pt x="101" y="504"/>
                          <a:pt x="169" y="571"/>
                          <a:pt x="236" y="571"/>
                        </a:cubicBezTo>
                        <a:lnTo>
                          <a:pt x="270" y="605"/>
                        </a:lnTo>
                        <a:lnTo>
                          <a:pt x="236" y="605"/>
                        </a:lnTo>
                        <a:cubicBezTo>
                          <a:pt x="1210" y="1042"/>
                          <a:pt x="2151" y="1613"/>
                          <a:pt x="2992" y="2285"/>
                        </a:cubicBezTo>
                        <a:cubicBezTo>
                          <a:pt x="3596" y="2823"/>
                          <a:pt x="4168" y="3394"/>
                          <a:pt x="4705" y="3999"/>
                        </a:cubicBezTo>
                        <a:cubicBezTo>
                          <a:pt x="4773" y="4050"/>
                          <a:pt x="4848" y="4075"/>
                          <a:pt x="4924" y="4075"/>
                        </a:cubicBezTo>
                        <a:cubicBezTo>
                          <a:pt x="5000" y="4075"/>
                          <a:pt x="5075" y="4050"/>
                          <a:pt x="5142" y="3999"/>
                        </a:cubicBezTo>
                        <a:cubicBezTo>
                          <a:pt x="5243" y="3865"/>
                          <a:pt x="5243" y="3697"/>
                          <a:pt x="5142" y="3562"/>
                        </a:cubicBezTo>
                        <a:cubicBezTo>
                          <a:pt x="4470" y="2823"/>
                          <a:pt x="3731" y="2117"/>
                          <a:pt x="2958" y="1512"/>
                        </a:cubicBezTo>
                        <a:cubicBezTo>
                          <a:pt x="2151" y="908"/>
                          <a:pt x="1311" y="403"/>
                          <a:pt x="370" y="0"/>
                        </a:cubicBezTo>
                        <a:close/>
                      </a:path>
                    </a:pathLst>
                  </a:custGeom>
                  <a:solidFill>
                    <a:srgbClr val="BCE3E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3" name="Google Shape;1223;p56">
                    <a:extLst>
                      <a:ext uri="{FF2B5EF4-FFF2-40B4-BE49-F238E27FC236}">
                        <a16:creationId xmlns:a16="http://schemas.microsoft.com/office/drawing/2014/main" id="{499800F3-F328-3346-4F9E-9DB3F80DB42C}"/>
                      </a:ext>
                    </a:extLst>
                  </p:cNvPr>
                  <p:cNvSpPr/>
                  <p:nvPr/>
                </p:nvSpPr>
                <p:spPr>
                  <a:xfrm>
                    <a:off x="5153335" y="4105147"/>
                    <a:ext cx="237034" cy="138259"/>
                  </a:xfrm>
                  <a:custGeom>
                    <a:avLst/>
                    <a:gdLst/>
                    <a:ahLst/>
                    <a:cxnLst/>
                    <a:rect l="l" t="t" r="r" b="b"/>
                    <a:pathLst>
                      <a:path w="10386" h="6058" extrusionOk="0">
                        <a:moveTo>
                          <a:pt x="270" y="0"/>
                        </a:moveTo>
                        <a:cubicBezTo>
                          <a:pt x="203" y="0"/>
                          <a:pt x="169" y="34"/>
                          <a:pt x="135" y="34"/>
                        </a:cubicBezTo>
                        <a:lnTo>
                          <a:pt x="169" y="34"/>
                        </a:lnTo>
                        <a:cubicBezTo>
                          <a:pt x="102" y="68"/>
                          <a:pt x="35" y="135"/>
                          <a:pt x="35" y="202"/>
                        </a:cubicBezTo>
                        <a:cubicBezTo>
                          <a:pt x="1" y="269"/>
                          <a:pt x="1" y="370"/>
                          <a:pt x="35" y="437"/>
                        </a:cubicBezTo>
                        <a:cubicBezTo>
                          <a:pt x="68" y="504"/>
                          <a:pt x="135" y="572"/>
                          <a:pt x="203" y="572"/>
                        </a:cubicBezTo>
                        <a:cubicBezTo>
                          <a:pt x="1480" y="807"/>
                          <a:pt x="2723" y="1210"/>
                          <a:pt x="3899" y="1781"/>
                        </a:cubicBezTo>
                        <a:lnTo>
                          <a:pt x="3832" y="1748"/>
                        </a:lnTo>
                        <a:lnTo>
                          <a:pt x="3832" y="1748"/>
                        </a:lnTo>
                        <a:cubicBezTo>
                          <a:pt x="5479" y="2521"/>
                          <a:pt x="7058" y="3495"/>
                          <a:pt x="8470" y="4672"/>
                        </a:cubicBezTo>
                        <a:cubicBezTo>
                          <a:pt x="8940" y="5075"/>
                          <a:pt x="9411" y="5512"/>
                          <a:pt x="9847" y="5982"/>
                        </a:cubicBezTo>
                        <a:cubicBezTo>
                          <a:pt x="9915" y="6033"/>
                          <a:pt x="9990" y="6058"/>
                          <a:pt x="10066" y="6058"/>
                        </a:cubicBezTo>
                        <a:cubicBezTo>
                          <a:pt x="10141" y="6058"/>
                          <a:pt x="10217" y="6033"/>
                          <a:pt x="10284" y="5982"/>
                        </a:cubicBezTo>
                        <a:cubicBezTo>
                          <a:pt x="10385" y="5881"/>
                          <a:pt x="10385" y="5680"/>
                          <a:pt x="10284" y="5579"/>
                        </a:cubicBezTo>
                        <a:cubicBezTo>
                          <a:pt x="8940" y="4201"/>
                          <a:pt x="7428" y="3025"/>
                          <a:pt x="5748" y="2084"/>
                        </a:cubicBezTo>
                        <a:cubicBezTo>
                          <a:pt x="4874" y="1580"/>
                          <a:pt x="4000" y="1143"/>
                          <a:pt x="3059" y="773"/>
                        </a:cubicBezTo>
                        <a:cubicBezTo>
                          <a:pt x="2185" y="437"/>
                          <a:pt x="1278" y="168"/>
                          <a:pt x="371" y="0"/>
                        </a:cubicBezTo>
                        <a:close/>
                      </a:path>
                    </a:pathLst>
                  </a:custGeom>
                  <a:solidFill>
                    <a:srgbClr val="BCE3E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4" name="Google Shape;1224;p56">
                    <a:extLst>
                      <a:ext uri="{FF2B5EF4-FFF2-40B4-BE49-F238E27FC236}">
                        <a16:creationId xmlns:a16="http://schemas.microsoft.com/office/drawing/2014/main" id="{1E534EBA-D865-19F6-B326-861B298A3C0B}"/>
                      </a:ext>
                    </a:extLst>
                  </p:cNvPr>
                  <p:cNvSpPr/>
                  <p:nvPr/>
                </p:nvSpPr>
                <p:spPr>
                  <a:xfrm>
                    <a:off x="5203202" y="4073538"/>
                    <a:ext cx="244680" cy="132097"/>
                  </a:xfrm>
                  <a:custGeom>
                    <a:avLst/>
                    <a:gdLst/>
                    <a:ahLst/>
                    <a:cxnLst/>
                    <a:rect l="l" t="t" r="r" b="b"/>
                    <a:pathLst>
                      <a:path w="10721" h="5788" extrusionOk="0">
                        <a:moveTo>
                          <a:pt x="338" y="1"/>
                        </a:moveTo>
                        <a:cubicBezTo>
                          <a:pt x="194" y="1"/>
                          <a:pt x="63" y="92"/>
                          <a:pt x="34" y="209"/>
                        </a:cubicBezTo>
                        <a:cubicBezTo>
                          <a:pt x="0" y="377"/>
                          <a:pt x="68" y="545"/>
                          <a:pt x="236" y="579"/>
                        </a:cubicBezTo>
                        <a:cubicBezTo>
                          <a:pt x="1849" y="982"/>
                          <a:pt x="3428" y="1520"/>
                          <a:pt x="4907" y="2192"/>
                        </a:cubicBezTo>
                        <a:lnTo>
                          <a:pt x="4840" y="2158"/>
                        </a:lnTo>
                        <a:lnTo>
                          <a:pt x="4840" y="2158"/>
                        </a:lnTo>
                        <a:cubicBezTo>
                          <a:pt x="6453" y="2898"/>
                          <a:pt x="7931" y="3805"/>
                          <a:pt x="9309" y="4948"/>
                        </a:cubicBezTo>
                        <a:cubicBezTo>
                          <a:pt x="9612" y="5183"/>
                          <a:pt x="9880" y="5452"/>
                          <a:pt x="10149" y="5687"/>
                        </a:cubicBezTo>
                        <a:cubicBezTo>
                          <a:pt x="10216" y="5754"/>
                          <a:pt x="10284" y="5788"/>
                          <a:pt x="10385" y="5788"/>
                        </a:cubicBezTo>
                        <a:cubicBezTo>
                          <a:pt x="10452" y="5788"/>
                          <a:pt x="10519" y="5754"/>
                          <a:pt x="10586" y="5720"/>
                        </a:cubicBezTo>
                        <a:cubicBezTo>
                          <a:pt x="10687" y="5586"/>
                          <a:pt x="10721" y="5418"/>
                          <a:pt x="10620" y="5284"/>
                        </a:cubicBezTo>
                        <a:cubicBezTo>
                          <a:pt x="9880" y="4611"/>
                          <a:pt x="9141" y="4007"/>
                          <a:pt x="8335" y="3435"/>
                        </a:cubicBezTo>
                        <a:cubicBezTo>
                          <a:pt x="7562" y="2898"/>
                          <a:pt x="6721" y="2393"/>
                          <a:pt x="5848" y="1990"/>
                        </a:cubicBezTo>
                        <a:cubicBezTo>
                          <a:pt x="4100" y="1116"/>
                          <a:pt x="2286" y="478"/>
                          <a:pt x="404" y="7"/>
                        </a:cubicBezTo>
                        <a:cubicBezTo>
                          <a:pt x="381" y="3"/>
                          <a:pt x="359" y="1"/>
                          <a:pt x="338" y="1"/>
                        </a:cubicBezTo>
                        <a:close/>
                      </a:path>
                    </a:pathLst>
                  </a:custGeom>
                  <a:solidFill>
                    <a:srgbClr val="BCE3E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5" name="Google Shape;1225;p56">
                    <a:extLst>
                      <a:ext uri="{FF2B5EF4-FFF2-40B4-BE49-F238E27FC236}">
                        <a16:creationId xmlns:a16="http://schemas.microsoft.com/office/drawing/2014/main" id="{04D23D9F-922B-FCCA-DCC0-6A73712D7801}"/>
                      </a:ext>
                    </a:extLst>
                  </p:cNvPr>
                  <p:cNvSpPr/>
                  <p:nvPr/>
                </p:nvSpPr>
                <p:spPr>
                  <a:xfrm>
                    <a:off x="5303667" y="4067422"/>
                    <a:ext cx="190226" cy="102176"/>
                  </a:xfrm>
                  <a:custGeom>
                    <a:avLst/>
                    <a:gdLst/>
                    <a:ahLst/>
                    <a:cxnLst/>
                    <a:rect l="l" t="t" r="r" b="b"/>
                    <a:pathLst>
                      <a:path w="8335" h="4477" extrusionOk="0">
                        <a:moveTo>
                          <a:pt x="285" y="0"/>
                        </a:moveTo>
                        <a:cubicBezTo>
                          <a:pt x="176" y="0"/>
                          <a:pt x="93" y="92"/>
                          <a:pt x="34" y="208"/>
                        </a:cubicBezTo>
                        <a:lnTo>
                          <a:pt x="34" y="175"/>
                        </a:lnTo>
                        <a:lnTo>
                          <a:pt x="34" y="175"/>
                        </a:lnTo>
                        <a:cubicBezTo>
                          <a:pt x="1" y="309"/>
                          <a:pt x="101" y="511"/>
                          <a:pt x="236" y="544"/>
                        </a:cubicBezTo>
                        <a:cubicBezTo>
                          <a:pt x="1446" y="813"/>
                          <a:pt x="2622" y="1216"/>
                          <a:pt x="3765" y="1754"/>
                        </a:cubicBezTo>
                        <a:lnTo>
                          <a:pt x="3731" y="1754"/>
                        </a:lnTo>
                        <a:cubicBezTo>
                          <a:pt x="5008" y="2325"/>
                          <a:pt x="6251" y="3065"/>
                          <a:pt x="7360" y="3972"/>
                        </a:cubicBezTo>
                        <a:lnTo>
                          <a:pt x="7293" y="3938"/>
                        </a:lnTo>
                        <a:lnTo>
                          <a:pt x="7293" y="3938"/>
                        </a:lnTo>
                        <a:cubicBezTo>
                          <a:pt x="7461" y="4073"/>
                          <a:pt x="7629" y="4207"/>
                          <a:pt x="7797" y="4375"/>
                        </a:cubicBezTo>
                        <a:cubicBezTo>
                          <a:pt x="7864" y="4443"/>
                          <a:pt x="7932" y="4476"/>
                          <a:pt x="7999" y="4476"/>
                        </a:cubicBezTo>
                        <a:cubicBezTo>
                          <a:pt x="8100" y="4476"/>
                          <a:pt x="8167" y="4443"/>
                          <a:pt x="8234" y="4409"/>
                        </a:cubicBezTo>
                        <a:cubicBezTo>
                          <a:pt x="8335" y="4275"/>
                          <a:pt x="8335" y="4107"/>
                          <a:pt x="8234" y="3972"/>
                        </a:cubicBezTo>
                        <a:cubicBezTo>
                          <a:pt x="7159" y="2964"/>
                          <a:pt x="5915" y="2124"/>
                          <a:pt x="4571" y="1485"/>
                        </a:cubicBezTo>
                        <a:cubicBezTo>
                          <a:pt x="3260" y="847"/>
                          <a:pt x="1849" y="309"/>
                          <a:pt x="438" y="7"/>
                        </a:cubicBezTo>
                        <a:lnTo>
                          <a:pt x="337" y="7"/>
                        </a:lnTo>
                        <a:cubicBezTo>
                          <a:pt x="319" y="2"/>
                          <a:pt x="302" y="0"/>
                          <a:pt x="285" y="0"/>
                        </a:cubicBezTo>
                        <a:close/>
                      </a:path>
                    </a:pathLst>
                  </a:custGeom>
                  <a:solidFill>
                    <a:srgbClr val="BCE3E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 name="Google Shape;1226;p56">
                    <a:extLst>
                      <a:ext uri="{FF2B5EF4-FFF2-40B4-BE49-F238E27FC236}">
                        <a16:creationId xmlns:a16="http://schemas.microsoft.com/office/drawing/2014/main" id="{070F1A4F-410B-FAB5-35BA-F8702AF76C60}"/>
                      </a:ext>
                    </a:extLst>
                  </p:cNvPr>
                  <p:cNvSpPr/>
                  <p:nvPr/>
                </p:nvSpPr>
                <p:spPr>
                  <a:xfrm>
                    <a:off x="4793629" y="4192580"/>
                    <a:ext cx="109708" cy="57536"/>
                  </a:xfrm>
                  <a:custGeom>
                    <a:avLst/>
                    <a:gdLst/>
                    <a:ahLst/>
                    <a:cxnLst/>
                    <a:rect l="l" t="t" r="r" b="b"/>
                    <a:pathLst>
                      <a:path w="4807" h="2521" extrusionOk="0">
                        <a:moveTo>
                          <a:pt x="370" y="0"/>
                        </a:moveTo>
                        <a:cubicBezTo>
                          <a:pt x="236" y="0"/>
                          <a:pt x="135" y="68"/>
                          <a:pt x="68" y="202"/>
                        </a:cubicBezTo>
                        <a:cubicBezTo>
                          <a:pt x="1" y="370"/>
                          <a:pt x="102" y="538"/>
                          <a:pt x="270" y="572"/>
                        </a:cubicBezTo>
                        <a:cubicBezTo>
                          <a:pt x="1009" y="740"/>
                          <a:pt x="1715" y="975"/>
                          <a:pt x="2420" y="1277"/>
                        </a:cubicBezTo>
                        <a:cubicBezTo>
                          <a:pt x="3093" y="1613"/>
                          <a:pt x="3731" y="1983"/>
                          <a:pt x="4336" y="2487"/>
                        </a:cubicBezTo>
                        <a:cubicBezTo>
                          <a:pt x="4381" y="2510"/>
                          <a:pt x="4433" y="2521"/>
                          <a:pt x="4485" y="2521"/>
                        </a:cubicBezTo>
                        <a:cubicBezTo>
                          <a:pt x="4590" y="2521"/>
                          <a:pt x="4694" y="2476"/>
                          <a:pt x="4739" y="2386"/>
                        </a:cubicBezTo>
                        <a:cubicBezTo>
                          <a:pt x="4806" y="2319"/>
                          <a:pt x="4806" y="2218"/>
                          <a:pt x="4773" y="2151"/>
                        </a:cubicBezTo>
                        <a:cubicBezTo>
                          <a:pt x="4773" y="2084"/>
                          <a:pt x="4706" y="2017"/>
                          <a:pt x="4672" y="1983"/>
                        </a:cubicBezTo>
                        <a:cubicBezTo>
                          <a:pt x="3429" y="1009"/>
                          <a:pt x="1984" y="336"/>
                          <a:pt x="471" y="0"/>
                        </a:cubicBezTo>
                        <a:close/>
                      </a:path>
                    </a:pathLst>
                  </a:custGeom>
                  <a:solidFill>
                    <a:srgbClr val="BCE3E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 name="Google Shape;1227;p56">
                    <a:extLst>
                      <a:ext uri="{FF2B5EF4-FFF2-40B4-BE49-F238E27FC236}">
                        <a16:creationId xmlns:a16="http://schemas.microsoft.com/office/drawing/2014/main" id="{B10881A1-6186-FF63-CA1B-3DA55B6E4A15}"/>
                      </a:ext>
                    </a:extLst>
                  </p:cNvPr>
                  <p:cNvSpPr/>
                  <p:nvPr/>
                </p:nvSpPr>
                <p:spPr>
                  <a:xfrm>
                    <a:off x="4705443" y="4135045"/>
                    <a:ext cx="218594" cy="84740"/>
                  </a:xfrm>
                  <a:custGeom>
                    <a:avLst/>
                    <a:gdLst/>
                    <a:ahLst/>
                    <a:cxnLst/>
                    <a:rect l="l" t="t" r="r" b="b"/>
                    <a:pathLst>
                      <a:path w="9578" h="3713" extrusionOk="0">
                        <a:moveTo>
                          <a:pt x="437" y="1"/>
                        </a:moveTo>
                        <a:cubicBezTo>
                          <a:pt x="34" y="1"/>
                          <a:pt x="0" y="606"/>
                          <a:pt x="403" y="606"/>
                        </a:cubicBezTo>
                        <a:cubicBezTo>
                          <a:pt x="1042" y="606"/>
                          <a:pt x="1714" y="673"/>
                          <a:pt x="2353" y="774"/>
                        </a:cubicBezTo>
                        <a:cubicBezTo>
                          <a:pt x="3596" y="975"/>
                          <a:pt x="4806" y="1379"/>
                          <a:pt x="5948" y="1916"/>
                        </a:cubicBezTo>
                        <a:lnTo>
                          <a:pt x="5915" y="1883"/>
                        </a:lnTo>
                        <a:lnTo>
                          <a:pt x="5915" y="1883"/>
                        </a:lnTo>
                        <a:cubicBezTo>
                          <a:pt x="6990" y="2387"/>
                          <a:pt x="8066" y="2992"/>
                          <a:pt x="9074" y="3664"/>
                        </a:cubicBezTo>
                        <a:cubicBezTo>
                          <a:pt x="9119" y="3698"/>
                          <a:pt x="9167" y="3712"/>
                          <a:pt x="9216" y="3712"/>
                        </a:cubicBezTo>
                        <a:cubicBezTo>
                          <a:pt x="9313" y="3712"/>
                          <a:pt x="9410" y="3653"/>
                          <a:pt x="9477" y="3563"/>
                        </a:cubicBezTo>
                        <a:cubicBezTo>
                          <a:pt x="9578" y="3429"/>
                          <a:pt x="9544" y="3227"/>
                          <a:pt x="9376" y="3160"/>
                        </a:cubicBezTo>
                        <a:cubicBezTo>
                          <a:pt x="8066" y="2253"/>
                          <a:pt x="6654" y="1513"/>
                          <a:pt x="5142" y="908"/>
                        </a:cubicBezTo>
                        <a:cubicBezTo>
                          <a:pt x="3663" y="337"/>
                          <a:pt x="2084" y="35"/>
                          <a:pt x="471" y="1"/>
                        </a:cubicBezTo>
                        <a:close/>
                      </a:path>
                    </a:pathLst>
                  </a:custGeom>
                  <a:solidFill>
                    <a:srgbClr val="BCE3E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 name="Google Shape;1228;p56">
                    <a:extLst>
                      <a:ext uri="{FF2B5EF4-FFF2-40B4-BE49-F238E27FC236}">
                        <a16:creationId xmlns:a16="http://schemas.microsoft.com/office/drawing/2014/main" id="{6B88EA97-A3AA-EAD4-5D45-36072573D8D6}"/>
                      </a:ext>
                    </a:extLst>
                  </p:cNvPr>
                  <p:cNvSpPr/>
                  <p:nvPr/>
                </p:nvSpPr>
                <p:spPr>
                  <a:xfrm>
                    <a:off x="4775234" y="4103618"/>
                    <a:ext cx="178723" cy="85904"/>
                  </a:xfrm>
                  <a:custGeom>
                    <a:avLst/>
                    <a:gdLst/>
                    <a:ahLst/>
                    <a:cxnLst/>
                    <a:rect l="l" t="t" r="r" b="b"/>
                    <a:pathLst>
                      <a:path w="7831" h="3764" extrusionOk="0">
                        <a:moveTo>
                          <a:pt x="269" y="0"/>
                        </a:moveTo>
                        <a:cubicBezTo>
                          <a:pt x="202" y="0"/>
                          <a:pt x="135" y="0"/>
                          <a:pt x="101" y="67"/>
                        </a:cubicBezTo>
                        <a:cubicBezTo>
                          <a:pt x="34" y="101"/>
                          <a:pt x="0" y="168"/>
                          <a:pt x="0" y="269"/>
                        </a:cubicBezTo>
                        <a:cubicBezTo>
                          <a:pt x="0" y="336"/>
                          <a:pt x="34" y="403"/>
                          <a:pt x="67" y="471"/>
                        </a:cubicBezTo>
                        <a:cubicBezTo>
                          <a:pt x="135" y="538"/>
                          <a:pt x="202" y="571"/>
                          <a:pt x="269" y="571"/>
                        </a:cubicBezTo>
                        <a:lnTo>
                          <a:pt x="572" y="605"/>
                        </a:lnTo>
                        <a:lnTo>
                          <a:pt x="605" y="605"/>
                        </a:lnTo>
                        <a:cubicBezTo>
                          <a:pt x="1714" y="807"/>
                          <a:pt x="2823" y="1176"/>
                          <a:pt x="3831" y="1647"/>
                        </a:cubicBezTo>
                        <a:lnTo>
                          <a:pt x="3764" y="1613"/>
                        </a:lnTo>
                        <a:lnTo>
                          <a:pt x="3764" y="1613"/>
                        </a:lnTo>
                        <a:cubicBezTo>
                          <a:pt x="5008" y="2184"/>
                          <a:pt x="6217" y="2890"/>
                          <a:pt x="7326" y="3730"/>
                        </a:cubicBezTo>
                        <a:cubicBezTo>
                          <a:pt x="7382" y="3753"/>
                          <a:pt x="7438" y="3764"/>
                          <a:pt x="7492" y="3764"/>
                        </a:cubicBezTo>
                        <a:cubicBezTo>
                          <a:pt x="7599" y="3764"/>
                          <a:pt x="7696" y="3719"/>
                          <a:pt x="7763" y="3630"/>
                        </a:cubicBezTo>
                        <a:cubicBezTo>
                          <a:pt x="7830" y="3461"/>
                          <a:pt x="7797" y="3293"/>
                          <a:pt x="7662" y="3193"/>
                        </a:cubicBezTo>
                        <a:cubicBezTo>
                          <a:pt x="6587" y="2420"/>
                          <a:pt x="5411" y="1714"/>
                          <a:pt x="4235" y="1143"/>
                        </a:cubicBezTo>
                        <a:cubicBezTo>
                          <a:pt x="3596" y="840"/>
                          <a:pt x="2958" y="605"/>
                          <a:pt x="2285" y="403"/>
                        </a:cubicBezTo>
                        <a:cubicBezTo>
                          <a:pt x="1647" y="202"/>
                          <a:pt x="975" y="67"/>
                          <a:pt x="303" y="0"/>
                        </a:cubicBezTo>
                        <a:close/>
                      </a:path>
                    </a:pathLst>
                  </a:custGeom>
                  <a:solidFill>
                    <a:srgbClr val="BCE3E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 name="Google Shape;1229;p56">
                    <a:extLst>
                      <a:ext uri="{FF2B5EF4-FFF2-40B4-BE49-F238E27FC236}">
                        <a16:creationId xmlns:a16="http://schemas.microsoft.com/office/drawing/2014/main" id="{1A536EF5-11AF-CDF1-0115-36449035989A}"/>
                      </a:ext>
                    </a:extLst>
                  </p:cNvPr>
                  <p:cNvSpPr/>
                  <p:nvPr/>
                </p:nvSpPr>
                <p:spPr>
                  <a:xfrm>
                    <a:off x="4816634" y="4075227"/>
                    <a:ext cx="171831" cy="87661"/>
                  </a:xfrm>
                  <a:custGeom>
                    <a:avLst/>
                    <a:gdLst/>
                    <a:ahLst/>
                    <a:cxnLst/>
                    <a:rect l="l" t="t" r="r" b="b"/>
                    <a:pathLst>
                      <a:path w="7529" h="3841" extrusionOk="0">
                        <a:moveTo>
                          <a:pt x="270" y="1"/>
                        </a:moveTo>
                        <a:cubicBezTo>
                          <a:pt x="203" y="1"/>
                          <a:pt x="169" y="1"/>
                          <a:pt x="135" y="34"/>
                        </a:cubicBezTo>
                        <a:lnTo>
                          <a:pt x="203" y="34"/>
                        </a:lnTo>
                        <a:cubicBezTo>
                          <a:pt x="102" y="68"/>
                          <a:pt x="68" y="135"/>
                          <a:pt x="35" y="202"/>
                        </a:cubicBezTo>
                        <a:cubicBezTo>
                          <a:pt x="1" y="270"/>
                          <a:pt x="1" y="370"/>
                          <a:pt x="35" y="438"/>
                        </a:cubicBezTo>
                        <a:cubicBezTo>
                          <a:pt x="68" y="505"/>
                          <a:pt x="135" y="572"/>
                          <a:pt x="236" y="572"/>
                        </a:cubicBezTo>
                        <a:cubicBezTo>
                          <a:pt x="1480" y="807"/>
                          <a:pt x="2723" y="1177"/>
                          <a:pt x="3933" y="1715"/>
                        </a:cubicBezTo>
                        <a:lnTo>
                          <a:pt x="3832" y="1681"/>
                        </a:lnTo>
                        <a:lnTo>
                          <a:pt x="3832" y="1681"/>
                        </a:lnTo>
                        <a:cubicBezTo>
                          <a:pt x="4840" y="2118"/>
                          <a:pt x="5748" y="2689"/>
                          <a:pt x="6588" y="3395"/>
                        </a:cubicBezTo>
                        <a:lnTo>
                          <a:pt x="6521" y="3328"/>
                        </a:lnTo>
                        <a:lnTo>
                          <a:pt x="6521" y="3328"/>
                        </a:lnTo>
                        <a:cubicBezTo>
                          <a:pt x="6689" y="3462"/>
                          <a:pt x="6857" y="3630"/>
                          <a:pt x="6991" y="3765"/>
                        </a:cubicBezTo>
                        <a:cubicBezTo>
                          <a:pt x="7058" y="3815"/>
                          <a:pt x="7134" y="3840"/>
                          <a:pt x="7209" y="3840"/>
                        </a:cubicBezTo>
                        <a:cubicBezTo>
                          <a:pt x="7285" y="3840"/>
                          <a:pt x="7361" y="3815"/>
                          <a:pt x="7428" y="3765"/>
                        </a:cubicBezTo>
                        <a:cubicBezTo>
                          <a:pt x="7529" y="3664"/>
                          <a:pt x="7529" y="3462"/>
                          <a:pt x="7428" y="3361"/>
                        </a:cubicBezTo>
                        <a:cubicBezTo>
                          <a:pt x="6453" y="2454"/>
                          <a:pt x="5344" y="1715"/>
                          <a:pt x="4135" y="1177"/>
                        </a:cubicBezTo>
                        <a:cubicBezTo>
                          <a:pt x="2925" y="606"/>
                          <a:pt x="1681" y="236"/>
                          <a:pt x="371" y="1"/>
                        </a:cubicBezTo>
                        <a:close/>
                      </a:path>
                    </a:pathLst>
                  </a:custGeom>
                  <a:solidFill>
                    <a:srgbClr val="BCE3E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 name="Google Shape;1230;p56">
                    <a:extLst>
                      <a:ext uri="{FF2B5EF4-FFF2-40B4-BE49-F238E27FC236}">
                        <a16:creationId xmlns:a16="http://schemas.microsoft.com/office/drawing/2014/main" id="{D2F5CC99-8186-D9AF-BDB4-75026F45AABA}"/>
                      </a:ext>
                    </a:extLst>
                  </p:cNvPr>
                  <p:cNvSpPr/>
                  <p:nvPr/>
                </p:nvSpPr>
                <p:spPr>
                  <a:xfrm>
                    <a:off x="4855752" y="4049164"/>
                    <a:ext cx="160328" cy="88414"/>
                  </a:xfrm>
                  <a:custGeom>
                    <a:avLst/>
                    <a:gdLst/>
                    <a:ahLst/>
                    <a:cxnLst/>
                    <a:rect l="l" t="t" r="r" b="b"/>
                    <a:pathLst>
                      <a:path w="7025" h="3874" extrusionOk="0">
                        <a:moveTo>
                          <a:pt x="303" y="0"/>
                        </a:moveTo>
                        <a:cubicBezTo>
                          <a:pt x="169" y="0"/>
                          <a:pt x="68" y="67"/>
                          <a:pt x="34" y="202"/>
                        </a:cubicBezTo>
                        <a:lnTo>
                          <a:pt x="68" y="202"/>
                        </a:lnTo>
                        <a:cubicBezTo>
                          <a:pt x="1" y="370"/>
                          <a:pt x="102" y="538"/>
                          <a:pt x="270" y="571"/>
                        </a:cubicBezTo>
                        <a:cubicBezTo>
                          <a:pt x="1278" y="840"/>
                          <a:pt x="2252" y="1210"/>
                          <a:pt x="3227" y="1647"/>
                        </a:cubicBezTo>
                        <a:lnTo>
                          <a:pt x="3160" y="1613"/>
                        </a:lnTo>
                        <a:lnTo>
                          <a:pt x="3160" y="1613"/>
                        </a:lnTo>
                        <a:cubicBezTo>
                          <a:pt x="4235" y="2084"/>
                          <a:pt x="5210" y="2689"/>
                          <a:pt x="6117" y="3428"/>
                        </a:cubicBezTo>
                        <a:lnTo>
                          <a:pt x="6084" y="3394"/>
                        </a:lnTo>
                        <a:lnTo>
                          <a:pt x="6084" y="3394"/>
                        </a:lnTo>
                        <a:cubicBezTo>
                          <a:pt x="6218" y="3529"/>
                          <a:pt x="6386" y="3663"/>
                          <a:pt x="6487" y="3798"/>
                        </a:cubicBezTo>
                        <a:cubicBezTo>
                          <a:pt x="6554" y="3848"/>
                          <a:pt x="6630" y="3873"/>
                          <a:pt x="6705" y="3873"/>
                        </a:cubicBezTo>
                        <a:cubicBezTo>
                          <a:pt x="6781" y="3873"/>
                          <a:pt x="6856" y="3848"/>
                          <a:pt x="6924" y="3798"/>
                        </a:cubicBezTo>
                        <a:cubicBezTo>
                          <a:pt x="7025" y="3697"/>
                          <a:pt x="7025" y="3495"/>
                          <a:pt x="6924" y="3394"/>
                        </a:cubicBezTo>
                        <a:cubicBezTo>
                          <a:pt x="5109" y="1680"/>
                          <a:pt x="2757" y="672"/>
                          <a:pt x="404" y="0"/>
                        </a:cubicBezTo>
                        <a:close/>
                      </a:path>
                    </a:pathLst>
                  </a:custGeom>
                  <a:solidFill>
                    <a:srgbClr val="BCE3E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 name="Google Shape;1231;p56">
                    <a:extLst>
                      <a:ext uri="{FF2B5EF4-FFF2-40B4-BE49-F238E27FC236}">
                        <a16:creationId xmlns:a16="http://schemas.microsoft.com/office/drawing/2014/main" id="{884692FE-F601-51BB-5847-52726E4B0106}"/>
                      </a:ext>
                    </a:extLst>
                  </p:cNvPr>
                  <p:cNvSpPr/>
                  <p:nvPr/>
                </p:nvSpPr>
                <p:spPr>
                  <a:xfrm>
                    <a:off x="4907148" y="4020019"/>
                    <a:ext cx="154189" cy="89738"/>
                  </a:xfrm>
                  <a:custGeom>
                    <a:avLst/>
                    <a:gdLst/>
                    <a:ahLst/>
                    <a:cxnLst/>
                    <a:rect l="l" t="t" r="r" b="b"/>
                    <a:pathLst>
                      <a:path w="6756" h="3932" extrusionOk="0">
                        <a:moveTo>
                          <a:pt x="337" y="0"/>
                        </a:moveTo>
                        <a:cubicBezTo>
                          <a:pt x="202" y="0"/>
                          <a:pt x="68" y="67"/>
                          <a:pt x="34" y="202"/>
                        </a:cubicBezTo>
                        <a:cubicBezTo>
                          <a:pt x="0" y="336"/>
                          <a:pt x="101" y="504"/>
                          <a:pt x="236" y="571"/>
                        </a:cubicBezTo>
                        <a:cubicBezTo>
                          <a:pt x="874" y="773"/>
                          <a:pt x="1513" y="1008"/>
                          <a:pt x="2118" y="1277"/>
                        </a:cubicBezTo>
                        <a:cubicBezTo>
                          <a:pt x="3462" y="1882"/>
                          <a:pt x="4739" y="2655"/>
                          <a:pt x="5915" y="3562"/>
                        </a:cubicBezTo>
                        <a:cubicBezTo>
                          <a:pt x="6016" y="3663"/>
                          <a:pt x="6117" y="3730"/>
                          <a:pt x="6218" y="3831"/>
                        </a:cubicBezTo>
                        <a:cubicBezTo>
                          <a:pt x="6285" y="3898"/>
                          <a:pt x="6352" y="3932"/>
                          <a:pt x="6419" y="3932"/>
                        </a:cubicBezTo>
                        <a:cubicBezTo>
                          <a:pt x="6520" y="3932"/>
                          <a:pt x="6587" y="3898"/>
                          <a:pt x="6654" y="3865"/>
                        </a:cubicBezTo>
                        <a:cubicBezTo>
                          <a:pt x="6688" y="3798"/>
                          <a:pt x="6722" y="3730"/>
                          <a:pt x="6755" y="3629"/>
                        </a:cubicBezTo>
                        <a:cubicBezTo>
                          <a:pt x="6755" y="3562"/>
                          <a:pt x="6722" y="3461"/>
                          <a:pt x="6654" y="3428"/>
                        </a:cubicBezTo>
                        <a:cubicBezTo>
                          <a:pt x="5747" y="2655"/>
                          <a:pt x="4773" y="1949"/>
                          <a:pt x="3731" y="1378"/>
                        </a:cubicBezTo>
                        <a:cubicBezTo>
                          <a:pt x="2655" y="807"/>
                          <a:pt x="1546" y="336"/>
                          <a:pt x="404" y="0"/>
                        </a:cubicBezTo>
                        <a:close/>
                      </a:path>
                    </a:pathLst>
                  </a:custGeom>
                  <a:solidFill>
                    <a:srgbClr val="BCE3E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2" name="Google Shape;1232;p56">
                    <a:extLst>
                      <a:ext uri="{FF2B5EF4-FFF2-40B4-BE49-F238E27FC236}">
                        <a16:creationId xmlns:a16="http://schemas.microsoft.com/office/drawing/2014/main" id="{38A19538-1D7B-3A9B-5F41-A3949DEE3BE0}"/>
                      </a:ext>
                    </a:extLst>
                  </p:cNvPr>
                  <p:cNvSpPr/>
                  <p:nvPr/>
                </p:nvSpPr>
                <p:spPr>
                  <a:xfrm>
                    <a:off x="4950100" y="3997767"/>
                    <a:ext cx="159552" cy="81819"/>
                  </a:xfrm>
                  <a:custGeom>
                    <a:avLst/>
                    <a:gdLst/>
                    <a:ahLst/>
                    <a:cxnLst/>
                    <a:rect l="l" t="t" r="r" b="b"/>
                    <a:pathLst>
                      <a:path w="6991" h="3585" extrusionOk="0">
                        <a:moveTo>
                          <a:pt x="303" y="1"/>
                        </a:moveTo>
                        <a:cubicBezTo>
                          <a:pt x="269" y="1"/>
                          <a:pt x="236" y="1"/>
                          <a:pt x="168" y="34"/>
                        </a:cubicBezTo>
                        <a:lnTo>
                          <a:pt x="202" y="1"/>
                        </a:lnTo>
                        <a:lnTo>
                          <a:pt x="202" y="1"/>
                        </a:lnTo>
                        <a:cubicBezTo>
                          <a:pt x="101" y="34"/>
                          <a:pt x="68" y="101"/>
                          <a:pt x="34" y="169"/>
                        </a:cubicBezTo>
                        <a:cubicBezTo>
                          <a:pt x="0" y="337"/>
                          <a:pt x="68" y="505"/>
                          <a:pt x="236" y="572"/>
                        </a:cubicBezTo>
                        <a:cubicBezTo>
                          <a:pt x="1210" y="773"/>
                          <a:pt x="2118" y="1076"/>
                          <a:pt x="3025" y="1479"/>
                        </a:cubicBezTo>
                        <a:lnTo>
                          <a:pt x="3059" y="1479"/>
                        </a:lnTo>
                        <a:cubicBezTo>
                          <a:pt x="4268" y="2017"/>
                          <a:pt x="5445" y="2723"/>
                          <a:pt x="6486" y="3529"/>
                        </a:cubicBezTo>
                        <a:cubicBezTo>
                          <a:pt x="6526" y="3568"/>
                          <a:pt x="6577" y="3585"/>
                          <a:pt x="6626" y="3585"/>
                        </a:cubicBezTo>
                        <a:cubicBezTo>
                          <a:pt x="6660" y="3585"/>
                          <a:pt x="6694" y="3577"/>
                          <a:pt x="6722" y="3563"/>
                        </a:cubicBezTo>
                        <a:cubicBezTo>
                          <a:pt x="6890" y="3529"/>
                          <a:pt x="6990" y="3361"/>
                          <a:pt x="6957" y="3227"/>
                        </a:cubicBezTo>
                        <a:cubicBezTo>
                          <a:pt x="6923" y="3126"/>
                          <a:pt x="6890" y="3059"/>
                          <a:pt x="6822" y="3025"/>
                        </a:cubicBezTo>
                        <a:cubicBezTo>
                          <a:pt x="4940" y="1546"/>
                          <a:pt x="2756" y="505"/>
                          <a:pt x="404" y="1"/>
                        </a:cubicBezTo>
                        <a:close/>
                      </a:path>
                    </a:pathLst>
                  </a:custGeom>
                  <a:solidFill>
                    <a:srgbClr val="BCE3E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13" name="Google Shape;1233;p56">
                  <a:extLst>
                    <a:ext uri="{FF2B5EF4-FFF2-40B4-BE49-F238E27FC236}">
                      <a16:creationId xmlns:a16="http://schemas.microsoft.com/office/drawing/2014/main" id="{ACA82C42-C803-B159-BB4C-8205F39BAB72}"/>
                    </a:ext>
                  </a:extLst>
                </p:cNvPr>
                <p:cNvGrpSpPr/>
                <p:nvPr/>
              </p:nvGrpSpPr>
              <p:grpSpPr>
                <a:xfrm>
                  <a:off x="5038309" y="2795935"/>
                  <a:ext cx="2787951" cy="1477186"/>
                  <a:chOff x="5038309" y="2795935"/>
                  <a:chExt cx="2787951" cy="1477186"/>
                </a:xfrm>
              </p:grpSpPr>
              <p:sp>
                <p:nvSpPr>
                  <p:cNvPr id="14" name="Google Shape;1234;p56">
                    <a:extLst>
                      <a:ext uri="{FF2B5EF4-FFF2-40B4-BE49-F238E27FC236}">
                        <a16:creationId xmlns:a16="http://schemas.microsoft.com/office/drawing/2014/main" id="{6A2E6466-B469-82AF-1C84-02E9444A4833}"/>
                      </a:ext>
                    </a:extLst>
                  </p:cNvPr>
                  <p:cNvSpPr/>
                  <p:nvPr/>
                </p:nvSpPr>
                <p:spPr>
                  <a:xfrm>
                    <a:off x="5038309" y="2835805"/>
                    <a:ext cx="1082973" cy="1055381"/>
                  </a:xfrm>
                  <a:custGeom>
                    <a:avLst/>
                    <a:gdLst/>
                    <a:ahLst/>
                    <a:cxnLst/>
                    <a:rect l="l" t="t" r="r" b="b"/>
                    <a:pathLst>
                      <a:path w="47452" h="46243" extrusionOk="0">
                        <a:moveTo>
                          <a:pt x="35152" y="1"/>
                        </a:moveTo>
                        <a:cubicBezTo>
                          <a:pt x="35017" y="1"/>
                          <a:pt x="34883" y="102"/>
                          <a:pt x="34849" y="270"/>
                        </a:cubicBezTo>
                        <a:cubicBezTo>
                          <a:pt x="34816" y="404"/>
                          <a:pt x="34916" y="572"/>
                          <a:pt x="35085" y="639"/>
                        </a:cubicBezTo>
                        <a:cubicBezTo>
                          <a:pt x="35253" y="673"/>
                          <a:pt x="35421" y="740"/>
                          <a:pt x="35622" y="774"/>
                        </a:cubicBezTo>
                        <a:cubicBezTo>
                          <a:pt x="35958" y="908"/>
                          <a:pt x="36261" y="1110"/>
                          <a:pt x="36563" y="1312"/>
                        </a:cubicBezTo>
                        <a:cubicBezTo>
                          <a:pt x="36899" y="1547"/>
                          <a:pt x="37168" y="1816"/>
                          <a:pt x="37437" y="2118"/>
                        </a:cubicBezTo>
                        <a:cubicBezTo>
                          <a:pt x="37336" y="2051"/>
                          <a:pt x="37235" y="1984"/>
                          <a:pt x="37101" y="1916"/>
                        </a:cubicBezTo>
                        <a:cubicBezTo>
                          <a:pt x="36731" y="1748"/>
                          <a:pt x="36362" y="1614"/>
                          <a:pt x="35958" y="1513"/>
                        </a:cubicBezTo>
                        <a:cubicBezTo>
                          <a:pt x="35555" y="1379"/>
                          <a:pt x="35152" y="1278"/>
                          <a:pt x="34715" y="1211"/>
                        </a:cubicBezTo>
                        <a:cubicBezTo>
                          <a:pt x="33875" y="1076"/>
                          <a:pt x="33035" y="1009"/>
                          <a:pt x="32161" y="1009"/>
                        </a:cubicBezTo>
                        <a:lnTo>
                          <a:pt x="31926" y="1009"/>
                        </a:lnTo>
                        <a:cubicBezTo>
                          <a:pt x="31220" y="1009"/>
                          <a:pt x="30514" y="1043"/>
                          <a:pt x="29842" y="1144"/>
                        </a:cubicBezTo>
                        <a:cubicBezTo>
                          <a:pt x="27658" y="1412"/>
                          <a:pt x="25540" y="2118"/>
                          <a:pt x="23625" y="3160"/>
                        </a:cubicBezTo>
                        <a:cubicBezTo>
                          <a:pt x="22650" y="3698"/>
                          <a:pt x="21709" y="4302"/>
                          <a:pt x="20836" y="4975"/>
                        </a:cubicBezTo>
                        <a:cubicBezTo>
                          <a:pt x="19962" y="5647"/>
                          <a:pt x="19155" y="6386"/>
                          <a:pt x="18416" y="7193"/>
                        </a:cubicBezTo>
                        <a:cubicBezTo>
                          <a:pt x="18282" y="7327"/>
                          <a:pt x="18147" y="7495"/>
                          <a:pt x="18013" y="7629"/>
                        </a:cubicBezTo>
                        <a:cubicBezTo>
                          <a:pt x="17962" y="7613"/>
                          <a:pt x="17912" y="7604"/>
                          <a:pt x="17866" y="7604"/>
                        </a:cubicBezTo>
                        <a:cubicBezTo>
                          <a:pt x="17820" y="7604"/>
                          <a:pt x="17778" y="7613"/>
                          <a:pt x="17744" y="7629"/>
                        </a:cubicBezTo>
                        <a:cubicBezTo>
                          <a:pt x="17643" y="7663"/>
                          <a:pt x="17610" y="7730"/>
                          <a:pt x="17576" y="7797"/>
                        </a:cubicBezTo>
                        <a:cubicBezTo>
                          <a:pt x="17509" y="7999"/>
                          <a:pt x="17441" y="8201"/>
                          <a:pt x="17374" y="8402"/>
                        </a:cubicBezTo>
                        <a:cubicBezTo>
                          <a:pt x="17240" y="8604"/>
                          <a:pt x="17072" y="8806"/>
                          <a:pt x="16937" y="9007"/>
                        </a:cubicBezTo>
                        <a:cubicBezTo>
                          <a:pt x="16736" y="9310"/>
                          <a:pt x="16534" y="9646"/>
                          <a:pt x="16366" y="9982"/>
                        </a:cubicBezTo>
                        <a:cubicBezTo>
                          <a:pt x="16265" y="10150"/>
                          <a:pt x="16198" y="10318"/>
                          <a:pt x="16097" y="10520"/>
                        </a:cubicBezTo>
                        <a:cubicBezTo>
                          <a:pt x="16030" y="10688"/>
                          <a:pt x="15963" y="10889"/>
                          <a:pt x="15929" y="11057"/>
                        </a:cubicBezTo>
                        <a:cubicBezTo>
                          <a:pt x="15896" y="11091"/>
                          <a:pt x="15896" y="11158"/>
                          <a:pt x="15896" y="11192"/>
                        </a:cubicBezTo>
                        <a:cubicBezTo>
                          <a:pt x="14887" y="12569"/>
                          <a:pt x="13778" y="13813"/>
                          <a:pt x="12569" y="14989"/>
                        </a:cubicBezTo>
                        <a:lnTo>
                          <a:pt x="12602" y="14989"/>
                        </a:lnTo>
                        <a:lnTo>
                          <a:pt x="12132" y="15426"/>
                        </a:lnTo>
                        <a:lnTo>
                          <a:pt x="11157" y="16333"/>
                        </a:lnTo>
                        <a:lnTo>
                          <a:pt x="10754" y="16770"/>
                        </a:lnTo>
                        <a:lnTo>
                          <a:pt x="10317" y="17173"/>
                        </a:lnTo>
                        <a:cubicBezTo>
                          <a:pt x="9410" y="18081"/>
                          <a:pt x="8637" y="18820"/>
                          <a:pt x="7965" y="19559"/>
                        </a:cubicBezTo>
                        <a:cubicBezTo>
                          <a:pt x="6452" y="21105"/>
                          <a:pt x="5041" y="22786"/>
                          <a:pt x="3831" y="24600"/>
                        </a:cubicBezTo>
                        <a:cubicBezTo>
                          <a:pt x="2689" y="26247"/>
                          <a:pt x="1781" y="28062"/>
                          <a:pt x="1143" y="29944"/>
                        </a:cubicBezTo>
                        <a:cubicBezTo>
                          <a:pt x="840" y="30750"/>
                          <a:pt x="605" y="31590"/>
                          <a:pt x="437" y="32430"/>
                        </a:cubicBezTo>
                        <a:cubicBezTo>
                          <a:pt x="235" y="33304"/>
                          <a:pt x="134" y="34212"/>
                          <a:pt x="67" y="35085"/>
                        </a:cubicBezTo>
                        <a:cubicBezTo>
                          <a:pt x="0" y="35757"/>
                          <a:pt x="0" y="36429"/>
                          <a:pt x="67" y="37102"/>
                        </a:cubicBezTo>
                        <a:cubicBezTo>
                          <a:pt x="101" y="37740"/>
                          <a:pt x="235" y="38345"/>
                          <a:pt x="403" y="38950"/>
                        </a:cubicBezTo>
                        <a:cubicBezTo>
                          <a:pt x="571" y="39555"/>
                          <a:pt x="807" y="40126"/>
                          <a:pt x="1109" y="40630"/>
                        </a:cubicBezTo>
                        <a:cubicBezTo>
                          <a:pt x="1445" y="41168"/>
                          <a:pt x="1815" y="41638"/>
                          <a:pt x="2285" y="42042"/>
                        </a:cubicBezTo>
                        <a:cubicBezTo>
                          <a:pt x="2319" y="42075"/>
                          <a:pt x="2386" y="42109"/>
                          <a:pt x="2487" y="42109"/>
                        </a:cubicBezTo>
                        <a:cubicBezTo>
                          <a:pt x="2588" y="42109"/>
                          <a:pt x="2722" y="42042"/>
                          <a:pt x="2756" y="41907"/>
                        </a:cubicBezTo>
                        <a:cubicBezTo>
                          <a:pt x="2823" y="41672"/>
                          <a:pt x="2890" y="41403"/>
                          <a:pt x="2924" y="41134"/>
                        </a:cubicBezTo>
                        <a:cubicBezTo>
                          <a:pt x="2957" y="40865"/>
                          <a:pt x="2957" y="40563"/>
                          <a:pt x="2924" y="40261"/>
                        </a:cubicBezTo>
                        <a:cubicBezTo>
                          <a:pt x="2924" y="40059"/>
                          <a:pt x="2924" y="39824"/>
                          <a:pt x="2890" y="39622"/>
                        </a:cubicBezTo>
                        <a:lnTo>
                          <a:pt x="2890" y="39488"/>
                        </a:lnTo>
                        <a:cubicBezTo>
                          <a:pt x="2857" y="39185"/>
                          <a:pt x="2857" y="38883"/>
                          <a:pt x="2857" y="38580"/>
                        </a:cubicBezTo>
                        <a:lnTo>
                          <a:pt x="2857" y="38547"/>
                        </a:lnTo>
                        <a:cubicBezTo>
                          <a:pt x="3327" y="39891"/>
                          <a:pt x="3999" y="41201"/>
                          <a:pt x="4839" y="42378"/>
                        </a:cubicBezTo>
                        <a:cubicBezTo>
                          <a:pt x="5881" y="43924"/>
                          <a:pt x="7293" y="45201"/>
                          <a:pt x="8973" y="46041"/>
                        </a:cubicBezTo>
                        <a:cubicBezTo>
                          <a:pt x="9006" y="46074"/>
                          <a:pt x="9040" y="46074"/>
                          <a:pt x="9074" y="46074"/>
                        </a:cubicBezTo>
                        <a:lnTo>
                          <a:pt x="9141" y="46074"/>
                        </a:lnTo>
                        <a:cubicBezTo>
                          <a:pt x="9511" y="46175"/>
                          <a:pt x="9914" y="46242"/>
                          <a:pt x="10317" y="46242"/>
                        </a:cubicBezTo>
                        <a:cubicBezTo>
                          <a:pt x="10519" y="46242"/>
                          <a:pt x="10754" y="46242"/>
                          <a:pt x="10956" y="46209"/>
                        </a:cubicBezTo>
                        <a:lnTo>
                          <a:pt x="11090" y="46209"/>
                        </a:lnTo>
                        <a:cubicBezTo>
                          <a:pt x="11661" y="46175"/>
                          <a:pt x="12266" y="46108"/>
                          <a:pt x="12938" y="46041"/>
                        </a:cubicBezTo>
                        <a:cubicBezTo>
                          <a:pt x="14182" y="45873"/>
                          <a:pt x="15425" y="45671"/>
                          <a:pt x="16669" y="45402"/>
                        </a:cubicBezTo>
                        <a:cubicBezTo>
                          <a:pt x="19223" y="44797"/>
                          <a:pt x="21743" y="43991"/>
                          <a:pt x="24163" y="43016"/>
                        </a:cubicBezTo>
                        <a:cubicBezTo>
                          <a:pt x="26481" y="42042"/>
                          <a:pt x="28733" y="40933"/>
                          <a:pt x="30917" y="39656"/>
                        </a:cubicBezTo>
                        <a:cubicBezTo>
                          <a:pt x="32867" y="38479"/>
                          <a:pt x="34681" y="37169"/>
                          <a:pt x="36429" y="35724"/>
                        </a:cubicBezTo>
                        <a:cubicBezTo>
                          <a:pt x="38210" y="34245"/>
                          <a:pt x="39857" y="32565"/>
                          <a:pt x="41302" y="30750"/>
                        </a:cubicBezTo>
                        <a:cubicBezTo>
                          <a:pt x="41940" y="29977"/>
                          <a:pt x="42478" y="29171"/>
                          <a:pt x="43015" y="28331"/>
                        </a:cubicBezTo>
                        <a:lnTo>
                          <a:pt x="43116" y="28230"/>
                        </a:lnTo>
                        <a:lnTo>
                          <a:pt x="43150" y="28162"/>
                        </a:lnTo>
                        <a:cubicBezTo>
                          <a:pt x="43486" y="27726"/>
                          <a:pt x="43788" y="27322"/>
                          <a:pt x="44057" y="26885"/>
                        </a:cubicBezTo>
                        <a:cubicBezTo>
                          <a:pt x="44595" y="26012"/>
                          <a:pt x="45065" y="25104"/>
                          <a:pt x="45502" y="24163"/>
                        </a:cubicBezTo>
                        <a:cubicBezTo>
                          <a:pt x="46342" y="22181"/>
                          <a:pt x="46947" y="20131"/>
                          <a:pt x="47250" y="18014"/>
                        </a:cubicBezTo>
                        <a:cubicBezTo>
                          <a:pt x="47384" y="17039"/>
                          <a:pt x="47451" y="16031"/>
                          <a:pt x="47451" y="15056"/>
                        </a:cubicBezTo>
                        <a:cubicBezTo>
                          <a:pt x="47451" y="14014"/>
                          <a:pt x="47351" y="12973"/>
                          <a:pt x="47149" y="11965"/>
                        </a:cubicBezTo>
                        <a:cubicBezTo>
                          <a:pt x="46947" y="10923"/>
                          <a:pt x="46611" y="9915"/>
                          <a:pt x="46208" y="8974"/>
                        </a:cubicBezTo>
                        <a:cubicBezTo>
                          <a:pt x="45805" y="8033"/>
                          <a:pt x="45267" y="7125"/>
                          <a:pt x="44595" y="6352"/>
                        </a:cubicBezTo>
                        <a:cubicBezTo>
                          <a:pt x="44057" y="5680"/>
                          <a:pt x="43385" y="5109"/>
                          <a:pt x="42646" y="4639"/>
                        </a:cubicBezTo>
                        <a:cubicBezTo>
                          <a:pt x="42007" y="4235"/>
                          <a:pt x="41302" y="3899"/>
                          <a:pt x="40596" y="3630"/>
                        </a:cubicBezTo>
                        <a:lnTo>
                          <a:pt x="40159" y="3429"/>
                        </a:lnTo>
                        <a:lnTo>
                          <a:pt x="39957" y="3361"/>
                        </a:lnTo>
                        <a:lnTo>
                          <a:pt x="39857" y="3294"/>
                        </a:lnTo>
                        <a:lnTo>
                          <a:pt x="39890" y="3328"/>
                        </a:lnTo>
                        <a:cubicBezTo>
                          <a:pt x="39554" y="3193"/>
                          <a:pt x="39117" y="2992"/>
                          <a:pt x="38680" y="2757"/>
                        </a:cubicBezTo>
                        <a:cubicBezTo>
                          <a:pt x="38613" y="2656"/>
                          <a:pt x="38580" y="2589"/>
                          <a:pt x="38512" y="2488"/>
                        </a:cubicBezTo>
                        <a:cubicBezTo>
                          <a:pt x="38143" y="1950"/>
                          <a:pt x="37739" y="1446"/>
                          <a:pt x="37235" y="1043"/>
                        </a:cubicBezTo>
                        <a:cubicBezTo>
                          <a:pt x="36664" y="572"/>
                          <a:pt x="35958" y="236"/>
                          <a:pt x="35253" y="35"/>
                        </a:cubicBezTo>
                        <a:lnTo>
                          <a:pt x="35185" y="35"/>
                        </a:lnTo>
                        <a:lnTo>
                          <a:pt x="35152" y="1"/>
                        </a:lnTo>
                        <a:close/>
                      </a:path>
                    </a:pathLst>
                  </a:custGeom>
                  <a:solidFill>
                    <a:srgbClr val="662C2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 name="Google Shape;1235;p56">
                    <a:extLst>
                      <a:ext uri="{FF2B5EF4-FFF2-40B4-BE49-F238E27FC236}">
                        <a16:creationId xmlns:a16="http://schemas.microsoft.com/office/drawing/2014/main" id="{AF8068F3-A761-A6E3-135D-468C9B43913F}"/>
                      </a:ext>
                    </a:extLst>
                  </p:cNvPr>
                  <p:cNvSpPr/>
                  <p:nvPr/>
                </p:nvSpPr>
                <p:spPr>
                  <a:xfrm>
                    <a:off x="6901264" y="3052870"/>
                    <a:ext cx="173360" cy="283022"/>
                  </a:xfrm>
                  <a:custGeom>
                    <a:avLst/>
                    <a:gdLst/>
                    <a:ahLst/>
                    <a:cxnLst/>
                    <a:rect l="l" t="t" r="r" b="b"/>
                    <a:pathLst>
                      <a:path w="7596" h="12401" extrusionOk="0">
                        <a:moveTo>
                          <a:pt x="2319" y="0"/>
                        </a:moveTo>
                        <a:cubicBezTo>
                          <a:pt x="1950" y="0"/>
                          <a:pt x="1614" y="68"/>
                          <a:pt x="1278" y="202"/>
                        </a:cubicBezTo>
                        <a:cubicBezTo>
                          <a:pt x="941" y="303"/>
                          <a:pt x="639" y="471"/>
                          <a:pt x="370" y="706"/>
                        </a:cubicBezTo>
                        <a:lnTo>
                          <a:pt x="337" y="740"/>
                        </a:lnTo>
                        <a:cubicBezTo>
                          <a:pt x="269" y="807"/>
                          <a:pt x="236" y="874"/>
                          <a:pt x="236" y="975"/>
                        </a:cubicBezTo>
                        <a:cubicBezTo>
                          <a:pt x="269" y="2924"/>
                          <a:pt x="236" y="4907"/>
                          <a:pt x="135" y="6822"/>
                        </a:cubicBezTo>
                        <a:cubicBezTo>
                          <a:pt x="68" y="8570"/>
                          <a:pt x="1" y="10351"/>
                          <a:pt x="34" y="12098"/>
                        </a:cubicBezTo>
                        <a:cubicBezTo>
                          <a:pt x="34" y="12266"/>
                          <a:pt x="169" y="12401"/>
                          <a:pt x="337" y="12401"/>
                        </a:cubicBezTo>
                        <a:cubicBezTo>
                          <a:pt x="404" y="12401"/>
                          <a:pt x="505" y="12367"/>
                          <a:pt x="538" y="12334"/>
                        </a:cubicBezTo>
                        <a:cubicBezTo>
                          <a:pt x="605" y="12266"/>
                          <a:pt x="639" y="12199"/>
                          <a:pt x="639" y="12098"/>
                        </a:cubicBezTo>
                        <a:lnTo>
                          <a:pt x="639" y="10889"/>
                        </a:lnTo>
                        <a:cubicBezTo>
                          <a:pt x="1042" y="10989"/>
                          <a:pt x="1446" y="11090"/>
                          <a:pt x="1882" y="11191"/>
                        </a:cubicBezTo>
                        <a:cubicBezTo>
                          <a:pt x="2454" y="11292"/>
                          <a:pt x="3025" y="11325"/>
                          <a:pt x="3630" y="11325"/>
                        </a:cubicBezTo>
                        <a:lnTo>
                          <a:pt x="3731" y="11325"/>
                        </a:lnTo>
                        <a:cubicBezTo>
                          <a:pt x="4336" y="11325"/>
                          <a:pt x="4941" y="11258"/>
                          <a:pt x="5545" y="11057"/>
                        </a:cubicBezTo>
                        <a:cubicBezTo>
                          <a:pt x="5915" y="10956"/>
                          <a:pt x="6285" y="10754"/>
                          <a:pt x="6621" y="10519"/>
                        </a:cubicBezTo>
                        <a:cubicBezTo>
                          <a:pt x="6722" y="10956"/>
                          <a:pt x="6856" y="11393"/>
                          <a:pt x="6957" y="11830"/>
                        </a:cubicBezTo>
                        <a:cubicBezTo>
                          <a:pt x="7024" y="11964"/>
                          <a:pt x="7125" y="12065"/>
                          <a:pt x="7259" y="12065"/>
                        </a:cubicBezTo>
                        <a:lnTo>
                          <a:pt x="7360" y="12065"/>
                        </a:lnTo>
                        <a:cubicBezTo>
                          <a:pt x="7427" y="12031"/>
                          <a:pt x="7495" y="11998"/>
                          <a:pt x="7528" y="11930"/>
                        </a:cubicBezTo>
                        <a:cubicBezTo>
                          <a:pt x="7562" y="11830"/>
                          <a:pt x="7595" y="11762"/>
                          <a:pt x="7562" y="11695"/>
                        </a:cubicBezTo>
                        <a:cubicBezTo>
                          <a:pt x="6991" y="9746"/>
                          <a:pt x="6486" y="7730"/>
                          <a:pt x="5982" y="5814"/>
                        </a:cubicBezTo>
                        <a:cubicBezTo>
                          <a:pt x="5545" y="4067"/>
                          <a:pt x="5109" y="2252"/>
                          <a:pt x="4605" y="504"/>
                        </a:cubicBezTo>
                        <a:cubicBezTo>
                          <a:pt x="4571" y="437"/>
                          <a:pt x="4537" y="370"/>
                          <a:pt x="4470" y="336"/>
                        </a:cubicBezTo>
                        <a:cubicBezTo>
                          <a:pt x="4436" y="269"/>
                          <a:pt x="4369" y="236"/>
                          <a:pt x="4302" y="202"/>
                        </a:cubicBezTo>
                        <a:cubicBezTo>
                          <a:pt x="3764" y="68"/>
                          <a:pt x="3227" y="0"/>
                          <a:pt x="2689" y="0"/>
                        </a:cubicBezTo>
                        <a:close/>
                      </a:path>
                    </a:pathLst>
                  </a:custGeom>
                  <a:solidFill>
                    <a:srgbClr val="FFBF8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 name="Google Shape;1236;p56">
                    <a:extLst>
                      <a:ext uri="{FF2B5EF4-FFF2-40B4-BE49-F238E27FC236}">
                        <a16:creationId xmlns:a16="http://schemas.microsoft.com/office/drawing/2014/main" id="{74C00028-FAF0-7DD0-2C59-25F4E5C3C9A5}"/>
                      </a:ext>
                    </a:extLst>
                  </p:cNvPr>
                  <p:cNvSpPr/>
                  <p:nvPr/>
                </p:nvSpPr>
                <p:spPr>
                  <a:xfrm>
                    <a:off x="7336900" y="3360860"/>
                    <a:ext cx="278435" cy="285669"/>
                  </a:xfrm>
                  <a:custGeom>
                    <a:avLst/>
                    <a:gdLst/>
                    <a:ahLst/>
                    <a:cxnLst/>
                    <a:rect l="l" t="t" r="r" b="b"/>
                    <a:pathLst>
                      <a:path w="12200" h="12517" extrusionOk="0">
                        <a:moveTo>
                          <a:pt x="9255" y="1"/>
                        </a:moveTo>
                        <a:cubicBezTo>
                          <a:pt x="9186" y="1"/>
                          <a:pt x="9122" y="25"/>
                          <a:pt x="9074" y="48"/>
                        </a:cubicBezTo>
                        <a:cubicBezTo>
                          <a:pt x="7562" y="1292"/>
                          <a:pt x="5949" y="2434"/>
                          <a:pt x="4403" y="3543"/>
                        </a:cubicBezTo>
                        <a:cubicBezTo>
                          <a:pt x="2992" y="4552"/>
                          <a:pt x="1513" y="5593"/>
                          <a:pt x="135" y="6702"/>
                        </a:cubicBezTo>
                        <a:cubicBezTo>
                          <a:pt x="1" y="6803"/>
                          <a:pt x="1" y="6971"/>
                          <a:pt x="101" y="7106"/>
                        </a:cubicBezTo>
                        <a:cubicBezTo>
                          <a:pt x="135" y="7173"/>
                          <a:pt x="202" y="7206"/>
                          <a:pt x="303" y="7240"/>
                        </a:cubicBezTo>
                        <a:cubicBezTo>
                          <a:pt x="370" y="7240"/>
                          <a:pt x="437" y="7206"/>
                          <a:pt x="505" y="7173"/>
                        </a:cubicBezTo>
                        <a:cubicBezTo>
                          <a:pt x="841" y="6904"/>
                          <a:pt x="1143" y="6669"/>
                          <a:pt x="1479" y="6400"/>
                        </a:cubicBezTo>
                        <a:cubicBezTo>
                          <a:pt x="1614" y="6803"/>
                          <a:pt x="1782" y="7206"/>
                          <a:pt x="1983" y="7576"/>
                        </a:cubicBezTo>
                        <a:cubicBezTo>
                          <a:pt x="2252" y="8080"/>
                          <a:pt x="2588" y="8584"/>
                          <a:pt x="2924" y="9055"/>
                        </a:cubicBezTo>
                        <a:lnTo>
                          <a:pt x="2992" y="9156"/>
                        </a:lnTo>
                        <a:cubicBezTo>
                          <a:pt x="3361" y="9626"/>
                          <a:pt x="3832" y="10063"/>
                          <a:pt x="4302" y="10399"/>
                        </a:cubicBezTo>
                        <a:cubicBezTo>
                          <a:pt x="4638" y="10634"/>
                          <a:pt x="5008" y="10802"/>
                          <a:pt x="5411" y="10937"/>
                        </a:cubicBezTo>
                        <a:cubicBezTo>
                          <a:pt x="5142" y="11273"/>
                          <a:pt x="4873" y="11642"/>
                          <a:pt x="4571" y="12012"/>
                        </a:cubicBezTo>
                        <a:cubicBezTo>
                          <a:pt x="4470" y="12113"/>
                          <a:pt x="4470" y="12281"/>
                          <a:pt x="4571" y="12382"/>
                        </a:cubicBezTo>
                        <a:cubicBezTo>
                          <a:pt x="4571" y="12415"/>
                          <a:pt x="4605" y="12415"/>
                          <a:pt x="4638" y="12449"/>
                        </a:cubicBezTo>
                        <a:cubicBezTo>
                          <a:pt x="4672" y="12483"/>
                          <a:pt x="4773" y="12516"/>
                          <a:pt x="4840" y="12516"/>
                        </a:cubicBezTo>
                        <a:cubicBezTo>
                          <a:pt x="4941" y="12483"/>
                          <a:pt x="5008" y="12449"/>
                          <a:pt x="5041" y="12382"/>
                        </a:cubicBezTo>
                        <a:cubicBezTo>
                          <a:pt x="6251" y="10735"/>
                          <a:pt x="7528" y="9122"/>
                          <a:pt x="8772" y="7542"/>
                        </a:cubicBezTo>
                        <a:cubicBezTo>
                          <a:pt x="9881" y="6131"/>
                          <a:pt x="11023" y="4686"/>
                          <a:pt x="12132" y="3207"/>
                        </a:cubicBezTo>
                        <a:cubicBezTo>
                          <a:pt x="12166" y="3174"/>
                          <a:pt x="12166" y="3073"/>
                          <a:pt x="12166" y="3006"/>
                        </a:cubicBezTo>
                        <a:cubicBezTo>
                          <a:pt x="12200" y="2939"/>
                          <a:pt x="12200" y="2871"/>
                          <a:pt x="12166" y="2804"/>
                        </a:cubicBezTo>
                        <a:cubicBezTo>
                          <a:pt x="11964" y="2300"/>
                          <a:pt x="11695" y="1830"/>
                          <a:pt x="11359" y="1393"/>
                        </a:cubicBezTo>
                        <a:cubicBezTo>
                          <a:pt x="11292" y="1292"/>
                          <a:pt x="11191" y="1191"/>
                          <a:pt x="11124" y="1090"/>
                        </a:cubicBezTo>
                        <a:cubicBezTo>
                          <a:pt x="10889" y="855"/>
                          <a:pt x="10620" y="620"/>
                          <a:pt x="10318" y="418"/>
                        </a:cubicBezTo>
                        <a:cubicBezTo>
                          <a:pt x="10049" y="216"/>
                          <a:pt x="9713" y="82"/>
                          <a:pt x="9377" y="15"/>
                        </a:cubicBezTo>
                        <a:lnTo>
                          <a:pt x="9343" y="15"/>
                        </a:lnTo>
                        <a:cubicBezTo>
                          <a:pt x="9313" y="5"/>
                          <a:pt x="9284" y="1"/>
                          <a:pt x="9255" y="1"/>
                        </a:cubicBezTo>
                        <a:close/>
                      </a:path>
                    </a:pathLst>
                  </a:custGeom>
                  <a:solidFill>
                    <a:srgbClr val="FFBF8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 name="Google Shape;1237;p56">
                    <a:extLst>
                      <a:ext uri="{FF2B5EF4-FFF2-40B4-BE49-F238E27FC236}">
                        <a16:creationId xmlns:a16="http://schemas.microsoft.com/office/drawing/2014/main" id="{DB654438-A809-6E33-A534-09056CA57966}"/>
                      </a:ext>
                    </a:extLst>
                  </p:cNvPr>
                  <p:cNvSpPr/>
                  <p:nvPr/>
                </p:nvSpPr>
                <p:spPr>
                  <a:xfrm>
                    <a:off x="7533242" y="3268383"/>
                    <a:ext cx="293018" cy="285327"/>
                  </a:xfrm>
                  <a:custGeom>
                    <a:avLst/>
                    <a:gdLst/>
                    <a:ahLst/>
                    <a:cxnLst/>
                    <a:rect l="l" t="t" r="r" b="b"/>
                    <a:pathLst>
                      <a:path w="12839" h="12502" extrusionOk="0">
                        <a:moveTo>
                          <a:pt x="6453" y="1"/>
                        </a:moveTo>
                        <a:cubicBezTo>
                          <a:pt x="5983" y="1"/>
                          <a:pt x="5546" y="101"/>
                          <a:pt x="5109" y="236"/>
                        </a:cubicBezTo>
                        <a:cubicBezTo>
                          <a:pt x="4638" y="404"/>
                          <a:pt x="4201" y="605"/>
                          <a:pt x="3765" y="874"/>
                        </a:cubicBezTo>
                        <a:cubicBezTo>
                          <a:pt x="3059" y="1278"/>
                          <a:pt x="2387" y="1782"/>
                          <a:pt x="1782" y="2353"/>
                        </a:cubicBezTo>
                        <a:cubicBezTo>
                          <a:pt x="1278" y="2823"/>
                          <a:pt x="740" y="3361"/>
                          <a:pt x="68" y="4067"/>
                        </a:cubicBezTo>
                        <a:cubicBezTo>
                          <a:pt x="34" y="4134"/>
                          <a:pt x="1" y="4201"/>
                          <a:pt x="1" y="4302"/>
                        </a:cubicBezTo>
                        <a:cubicBezTo>
                          <a:pt x="1" y="4336"/>
                          <a:pt x="34" y="4403"/>
                          <a:pt x="68" y="4436"/>
                        </a:cubicBezTo>
                        <a:lnTo>
                          <a:pt x="337" y="4605"/>
                        </a:lnTo>
                        <a:cubicBezTo>
                          <a:pt x="438" y="4672"/>
                          <a:pt x="505" y="4705"/>
                          <a:pt x="606" y="4773"/>
                        </a:cubicBezTo>
                        <a:cubicBezTo>
                          <a:pt x="740" y="4840"/>
                          <a:pt x="841" y="4941"/>
                          <a:pt x="975" y="5041"/>
                        </a:cubicBezTo>
                        <a:cubicBezTo>
                          <a:pt x="1009" y="5075"/>
                          <a:pt x="1076" y="5109"/>
                          <a:pt x="1110" y="5142"/>
                        </a:cubicBezTo>
                        <a:cubicBezTo>
                          <a:pt x="1547" y="5445"/>
                          <a:pt x="1950" y="5814"/>
                          <a:pt x="2286" y="6251"/>
                        </a:cubicBezTo>
                        <a:cubicBezTo>
                          <a:pt x="2588" y="6621"/>
                          <a:pt x="2857" y="7058"/>
                          <a:pt x="3126" y="7495"/>
                        </a:cubicBezTo>
                        <a:lnTo>
                          <a:pt x="3160" y="7562"/>
                        </a:lnTo>
                        <a:lnTo>
                          <a:pt x="3193" y="7629"/>
                        </a:lnTo>
                        <a:lnTo>
                          <a:pt x="3294" y="7864"/>
                        </a:lnTo>
                        <a:cubicBezTo>
                          <a:pt x="3328" y="7898"/>
                          <a:pt x="3395" y="7898"/>
                          <a:pt x="3462" y="7898"/>
                        </a:cubicBezTo>
                        <a:cubicBezTo>
                          <a:pt x="3563" y="7898"/>
                          <a:pt x="3630" y="7864"/>
                          <a:pt x="3697" y="7797"/>
                        </a:cubicBezTo>
                        <a:cubicBezTo>
                          <a:pt x="3899" y="7629"/>
                          <a:pt x="4067" y="7427"/>
                          <a:pt x="4201" y="7259"/>
                        </a:cubicBezTo>
                        <a:lnTo>
                          <a:pt x="4269" y="7192"/>
                        </a:lnTo>
                        <a:cubicBezTo>
                          <a:pt x="4437" y="6991"/>
                          <a:pt x="4605" y="6822"/>
                          <a:pt x="4773" y="6654"/>
                        </a:cubicBezTo>
                        <a:cubicBezTo>
                          <a:pt x="4874" y="6554"/>
                          <a:pt x="5008" y="6453"/>
                          <a:pt x="5142" y="6352"/>
                        </a:cubicBezTo>
                        <a:cubicBezTo>
                          <a:pt x="5210" y="6318"/>
                          <a:pt x="5277" y="6318"/>
                          <a:pt x="5344" y="6285"/>
                        </a:cubicBezTo>
                        <a:lnTo>
                          <a:pt x="5546" y="6285"/>
                        </a:lnTo>
                        <a:cubicBezTo>
                          <a:pt x="5646" y="6285"/>
                          <a:pt x="5714" y="6318"/>
                          <a:pt x="5781" y="6318"/>
                        </a:cubicBezTo>
                        <a:cubicBezTo>
                          <a:pt x="5915" y="6386"/>
                          <a:pt x="6016" y="6419"/>
                          <a:pt x="6151" y="6486"/>
                        </a:cubicBezTo>
                        <a:cubicBezTo>
                          <a:pt x="6285" y="6587"/>
                          <a:pt x="6386" y="6688"/>
                          <a:pt x="6520" y="6789"/>
                        </a:cubicBezTo>
                        <a:cubicBezTo>
                          <a:pt x="6755" y="7058"/>
                          <a:pt x="6991" y="7327"/>
                          <a:pt x="7192" y="7629"/>
                        </a:cubicBezTo>
                        <a:lnTo>
                          <a:pt x="7260" y="7730"/>
                        </a:lnTo>
                        <a:lnTo>
                          <a:pt x="7528" y="8066"/>
                        </a:lnTo>
                        <a:lnTo>
                          <a:pt x="8066" y="8839"/>
                        </a:lnTo>
                        <a:cubicBezTo>
                          <a:pt x="8100" y="8839"/>
                          <a:pt x="8100" y="8872"/>
                          <a:pt x="8100" y="8906"/>
                        </a:cubicBezTo>
                        <a:lnTo>
                          <a:pt x="8503" y="9444"/>
                        </a:lnTo>
                        <a:lnTo>
                          <a:pt x="8671" y="9713"/>
                        </a:lnTo>
                        <a:lnTo>
                          <a:pt x="9511" y="10889"/>
                        </a:lnTo>
                        <a:cubicBezTo>
                          <a:pt x="9578" y="11023"/>
                          <a:pt x="9646" y="11124"/>
                          <a:pt x="9679" y="11258"/>
                        </a:cubicBezTo>
                        <a:cubicBezTo>
                          <a:pt x="9847" y="11594"/>
                          <a:pt x="10082" y="11897"/>
                          <a:pt x="10351" y="12132"/>
                        </a:cubicBezTo>
                        <a:cubicBezTo>
                          <a:pt x="10587" y="12367"/>
                          <a:pt x="10889" y="12468"/>
                          <a:pt x="11225" y="12502"/>
                        </a:cubicBezTo>
                        <a:lnTo>
                          <a:pt x="11326" y="12502"/>
                        </a:lnTo>
                        <a:cubicBezTo>
                          <a:pt x="11662" y="12435"/>
                          <a:pt x="11964" y="12300"/>
                          <a:pt x="12200" y="12065"/>
                        </a:cubicBezTo>
                        <a:cubicBezTo>
                          <a:pt x="12435" y="11863"/>
                          <a:pt x="12603" y="11594"/>
                          <a:pt x="12670" y="11292"/>
                        </a:cubicBezTo>
                        <a:cubicBezTo>
                          <a:pt x="12771" y="10990"/>
                          <a:pt x="12838" y="10654"/>
                          <a:pt x="12838" y="10317"/>
                        </a:cubicBezTo>
                        <a:lnTo>
                          <a:pt x="12771" y="8032"/>
                        </a:lnTo>
                        <a:cubicBezTo>
                          <a:pt x="12670" y="7125"/>
                          <a:pt x="12435" y="6218"/>
                          <a:pt x="12099" y="5344"/>
                        </a:cubicBezTo>
                        <a:cubicBezTo>
                          <a:pt x="11796" y="4436"/>
                          <a:pt x="11359" y="3596"/>
                          <a:pt x="10822" y="2790"/>
                        </a:cubicBezTo>
                        <a:cubicBezTo>
                          <a:pt x="10351" y="2050"/>
                          <a:pt x="9746" y="1412"/>
                          <a:pt x="9074" y="874"/>
                        </a:cubicBezTo>
                        <a:cubicBezTo>
                          <a:pt x="8705" y="605"/>
                          <a:pt x="8301" y="370"/>
                          <a:pt x="7864" y="236"/>
                        </a:cubicBezTo>
                        <a:cubicBezTo>
                          <a:pt x="7428" y="68"/>
                          <a:pt x="6991" y="1"/>
                          <a:pt x="6554" y="1"/>
                        </a:cubicBezTo>
                        <a:close/>
                      </a:path>
                    </a:pathLst>
                  </a:custGeom>
                  <a:solidFill>
                    <a:srgbClr val="5451A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 name="Google Shape;1238;p56">
                    <a:extLst>
                      <a:ext uri="{FF2B5EF4-FFF2-40B4-BE49-F238E27FC236}">
                        <a16:creationId xmlns:a16="http://schemas.microsoft.com/office/drawing/2014/main" id="{C19BC2C4-E7B2-6CDA-F441-62BBE2FCE2E4}"/>
                      </a:ext>
                    </a:extLst>
                  </p:cNvPr>
                  <p:cNvSpPr/>
                  <p:nvPr/>
                </p:nvSpPr>
                <p:spPr>
                  <a:xfrm>
                    <a:off x="6893596" y="2807437"/>
                    <a:ext cx="260017" cy="284574"/>
                  </a:xfrm>
                  <a:custGeom>
                    <a:avLst/>
                    <a:gdLst/>
                    <a:ahLst/>
                    <a:cxnLst/>
                    <a:rect l="l" t="t" r="r" b="b"/>
                    <a:pathLst>
                      <a:path w="11393" h="12469" extrusionOk="0">
                        <a:moveTo>
                          <a:pt x="9477" y="1"/>
                        </a:moveTo>
                        <a:cubicBezTo>
                          <a:pt x="9309" y="1"/>
                          <a:pt x="9141" y="34"/>
                          <a:pt x="9007" y="68"/>
                        </a:cubicBezTo>
                        <a:cubicBezTo>
                          <a:pt x="8704" y="135"/>
                          <a:pt x="8436" y="269"/>
                          <a:pt x="8200" y="437"/>
                        </a:cubicBezTo>
                        <a:cubicBezTo>
                          <a:pt x="7831" y="673"/>
                          <a:pt x="7495" y="941"/>
                          <a:pt x="7192" y="1278"/>
                        </a:cubicBezTo>
                        <a:lnTo>
                          <a:pt x="6789" y="1647"/>
                        </a:lnTo>
                        <a:cubicBezTo>
                          <a:pt x="6554" y="1849"/>
                          <a:pt x="6318" y="2050"/>
                          <a:pt x="6083" y="2252"/>
                        </a:cubicBezTo>
                        <a:lnTo>
                          <a:pt x="6050" y="2286"/>
                        </a:lnTo>
                        <a:cubicBezTo>
                          <a:pt x="5781" y="2487"/>
                          <a:pt x="5512" y="2689"/>
                          <a:pt x="5243" y="2891"/>
                        </a:cubicBezTo>
                        <a:cubicBezTo>
                          <a:pt x="4672" y="3327"/>
                          <a:pt x="4100" y="3731"/>
                          <a:pt x="3563" y="4067"/>
                        </a:cubicBezTo>
                        <a:cubicBezTo>
                          <a:pt x="3227" y="4268"/>
                          <a:pt x="2823" y="4470"/>
                          <a:pt x="2319" y="4773"/>
                        </a:cubicBezTo>
                        <a:cubicBezTo>
                          <a:pt x="1950" y="4941"/>
                          <a:pt x="1647" y="5142"/>
                          <a:pt x="1311" y="5377"/>
                        </a:cubicBezTo>
                        <a:cubicBezTo>
                          <a:pt x="1076" y="5545"/>
                          <a:pt x="841" y="5747"/>
                          <a:pt x="673" y="5949"/>
                        </a:cubicBezTo>
                        <a:cubicBezTo>
                          <a:pt x="471" y="6184"/>
                          <a:pt x="337" y="6419"/>
                          <a:pt x="236" y="6688"/>
                        </a:cubicBezTo>
                        <a:cubicBezTo>
                          <a:pt x="135" y="6957"/>
                          <a:pt x="68" y="7259"/>
                          <a:pt x="34" y="7562"/>
                        </a:cubicBezTo>
                        <a:cubicBezTo>
                          <a:pt x="0" y="7931"/>
                          <a:pt x="0" y="8301"/>
                          <a:pt x="0" y="8671"/>
                        </a:cubicBezTo>
                        <a:lnTo>
                          <a:pt x="0" y="8906"/>
                        </a:lnTo>
                        <a:cubicBezTo>
                          <a:pt x="0" y="9981"/>
                          <a:pt x="68" y="11057"/>
                          <a:pt x="236" y="12166"/>
                        </a:cubicBezTo>
                        <a:cubicBezTo>
                          <a:pt x="236" y="12199"/>
                          <a:pt x="236" y="12267"/>
                          <a:pt x="269" y="12300"/>
                        </a:cubicBezTo>
                        <a:cubicBezTo>
                          <a:pt x="337" y="12401"/>
                          <a:pt x="437" y="12468"/>
                          <a:pt x="538" y="12468"/>
                        </a:cubicBezTo>
                        <a:cubicBezTo>
                          <a:pt x="605" y="12468"/>
                          <a:pt x="673" y="12435"/>
                          <a:pt x="706" y="12401"/>
                        </a:cubicBezTo>
                        <a:cubicBezTo>
                          <a:pt x="908" y="12300"/>
                          <a:pt x="1076" y="12199"/>
                          <a:pt x="1277" y="12132"/>
                        </a:cubicBezTo>
                        <a:cubicBezTo>
                          <a:pt x="1714" y="11931"/>
                          <a:pt x="2151" y="11830"/>
                          <a:pt x="2622" y="11763"/>
                        </a:cubicBezTo>
                        <a:cubicBezTo>
                          <a:pt x="2857" y="11729"/>
                          <a:pt x="3092" y="11695"/>
                          <a:pt x="3327" y="11695"/>
                        </a:cubicBezTo>
                        <a:cubicBezTo>
                          <a:pt x="3529" y="11695"/>
                          <a:pt x="3731" y="11729"/>
                          <a:pt x="3932" y="11763"/>
                        </a:cubicBezTo>
                        <a:cubicBezTo>
                          <a:pt x="4235" y="11796"/>
                          <a:pt x="4504" y="11863"/>
                          <a:pt x="4772" y="11964"/>
                        </a:cubicBezTo>
                        <a:lnTo>
                          <a:pt x="4974" y="12065"/>
                        </a:lnTo>
                        <a:cubicBezTo>
                          <a:pt x="5041" y="12099"/>
                          <a:pt x="5075" y="12099"/>
                          <a:pt x="5142" y="12132"/>
                        </a:cubicBezTo>
                        <a:cubicBezTo>
                          <a:pt x="5243" y="12132"/>
                          <a:pt x="5310" y="12065"/>
                          <a:pt x="5377" y="11998"/>
                        </a:cubicBezTo>
                        <a:cubicBezTo>
                          <a:pt x="5512" y="11964"/>
                          <a:pt x="5579" y="11796"/>
                          <a:pt x="5579" y="11662"/>
                        </a:cubicBezTo>
                        <a:cubicBezTo>
                          <a:pt x="5579" y="11561"/>
                          <a:pt x="5579" y="11460"/>
                          <a:pt x="5545" y="11326"/>
                        </a:cubicBezTo>
                        <a:cubicBezTo>
                          <a:pt x="5512" y="11023"/>
                          <a:pt x="5545" y="10721"/>
                          <a:pt x="5613" y="10418"/>
                        </a:cubicBezTo>
                        <a:cubicBezTo>
                          <a:pt x="5680" y="10183"/>
                          <a:pt x="5747" y="9914"/>
                          <a:pt x="5881" y="9713"/>
                        </a:cubicBezTo>
                        <a:cubicBezTo>
                          <a:pt x="6016" y="9444"/>
                          <a:pt x="6184" y="9208"/>
                          <a:pt x="6386" y="9007"/>
                        </a:cubicBezTo>
                        <a:cubicBezTo>
                          <a:pt x="6722" y="8637"/>
                          <a:pt x="7091" y="8335"/>
                          <a:pt x="7495" y="8066"/>
                        </a:cubicBezTo>
                        <a:lnTo>
                          <a:pt x="7663" y="7931"/>
                        </a:lnTo>
                        <a:cubicBezTo>
                          <a:pt x="7797" y="7831"/>
                          <a:pt x="7931" y="7730"/>
                          <a:pt x="8066" y="7663"/>
                        </a:cubicBezTo>
                        <a:cubicBezTo>
                          <a:pt x="8267" y="7495"/>
                          <a:pt x="8503" y="7327"/>
                          <a:pt x="8671" y="7159"/>
                        </a:cubicBezTo>
                        <a:cubicBezTo>
                          <a:pt x="9074" y="6789"/>
                          <a:pt x="9477" y="6386"/>
                          <a:pt x="9813" y="5982"/>
                        </a:cubicBezTo>
                        <a:cubicBezTo>
                          <a:pt x="10149" y="5579"/>
                          <a:pt x="10452" y="5142"/>
                          <a:pt x="10721" y="4705"/>
                        </a:cubicBezTo>
                        <a:cubicBezTo>
                          <a:pt x="10956" y="4235"/>
                          <a:pt x="11158" y="3764"/>
                          <a:pt x="11292" y="3260"/>
                        </a:cubicBezTo>
                        <a:cubicBezTo>
                          <a:pt x="11326" y="3025"/>
                          <a:pt x="11393" y="2756"/>
                          <a:pt x="11393" y="2521"/>
                        </a:cubicBezTo>
                        <a:cubicBezTo>
                          <a:pt x="11393" y="2286"/>
                          <a:pt x="11393" y="2050"/>
                          <a:pt x="11359" y="1815"/>
                        </a:cubicBezTo>
                        <a:cubicBezTo>
                          <a:pt x="11258" y="1378"/>
                          <a:pt x="11090" y="975"/>
                          <a:pt x="10788" y="639"/>
                        </a:cubicBezTo>
                        <a:cubicBezTo>
                          <a:pt x="10654" y="471"/>
                          <a:pt x="10519" y="370"/>
                          <a:pt x="10351" y="269"/>
                        </a:cubicBezTo>
                        <a:cubicBezTo>
                          <a:pt x="10149" y="135"/>
                          <a:pt x="9914" y="68"/>
                          <a:pt x="9713" y="34"/>
                        </a:cubicBezTo>
                        <a:lnTo>
                          <a:pt x="9444" y="34"/>
                        </a:lnTo>
                        <a:lnTo>
                          <a:pt x="9477" y="1"/>
                        </a:lnTo>
                        <a:close/>
                      </a:path>
                    </a:pathLst>
                  </a:custGeom>
                  <a:solidFill>
                    <a:srgbClr val="5451A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 name="Google Shape;1239;p56">
                    <a:extLst>
                      <a:ext uri="{FF2B5EF4-FFF2-40B4-BE49-F238E27FC236}">
                        <a16:creationId xmlns:a16="http://schemas.microsoft.com/office/drawing/2014/main" id="{64DEA71A-EF8E-FF3E-49CD-876D49294252}"/>
                      </a:ext>
                    </a:extLst>
                  </p:cNvPr>
                  <p:cNvSpPr/>
                  <p:nvPr/>
                </p:nvSpPr>
                <p:spPr>
                  <a:xfrm>
                    <a:off x="6424982" y="3266808"/>
                    <a:ext cx="1069942" cy="740955"/>
                  </a:xfrm>
                  <a:custGeom>
                    <a:avLst/>
                    <a:gdLst/>
                    <a:ahLst/>
                    <a:cxnLst/>
                    <a:rect l="l" t="t" r="r" b="b"/>
                    <a:pathLst>
                      <a:path w="46881" h="32466" extrusionOk="0">
                        <a:moveTo>
                          <a:pt x="24999" y="0"/>
                        </a:moveTo>
                        <a:cubicBezTo>
                          <a:pt x="23559" y="0"/>
                          <a:pt x="22154" y="338"/>
                          <a:pt x="20903" y="1044"/>
                        </a:cubicBezTo>
                        <a:lnTo>
                          <a:pt x="20970" y="1078"/>
                        </a:lnTo>
                        <a:cubicBezTo>
                          <a:pt x="20399" y="1414"/>
                          <a:pt x="19895" y="1817"/>
                          <a:pt x="19492" y="2321"/>
                        </a:cubicBezTo>
                        <a:cubicBezTo>
                          <a:pt x="19088" y="2825"/>
                          <a:pt x="18786" y="3363"/>
                          <a:pt x="18551" y="3968"/>
                        </a:cubicBezTo>
                        <a:cubicBezTo>
                          <a:pt x="18315" y="4573"/>
                          <a:pt x="18147" y="5211"/>
                          <a:pt x="18080" y="5883"/>
                        </a:cubicBezTo>
                        <a:cubicBezTo>
                          <a:pt x="18013" y="6623"/>
                          <a:pt x="18013" y="7328"/>
                          <a:pt x="18080" y="8068"/>
                        </a:cubicBezTo>
                        <a:cubicBezTo>
                          <a:pt x="18147" y="9009"/>
                          <a:pt x="18315" y="9916"/>
                          <a:pt x="18551" y="10823"/>
                        </a:cubicBezTo>
                        <a:cubicBezTo>
                          <a:pt x="18752" y="11630"/>
                          <a:pt x="19021" y="12369"/>
                          <a:pt x="19290" y="13142"/>
                        </a:cubicBezTo>
                        <a:cubicBezTo>
                          <a:pt x="18080" y="12772"/>
                          <a:pt x="16870" y="12470"/>
                          <a:pt x="15661" y="12235"/>
                        </a:cubicBezTo>
                        <a:cubicBezTo>
                          <a:pt x="13980" y="11865"/>
                          <a:pt x="12266" y="11630"/>
                          <a:pt x="10553" y="11563"/>
                        </a:cubicBezTo>
                        <a:cubicBezTo>
                          <a:pt x="10216" y="11563"/>
                          <a:pt x="9880" y="11529"/>
                          <a:pt x="9544" y="11529"/>
                        </a:cubicBezTo>
                        <a:cubicBezTo>
                          <a:pt x="8200" y="11529"/>
                          <a:pt x="6856" y="11663"/>
                          <a:pt x="5512" y="12000"/>
                        </a:cubicBezTo>
                        <a:cubicBezTo>
                          <a:pt x="3966" y="12336"/>
                          <a:pt x="2521" y="13041"/>
                          <a:pt x="1311" y="14083"/>
                        </a:cubicBezTo>
                        <a:cubicBezTo>
                          <a:pt x="874" y="14486"/>
                          <a:pt x="471" y="14957"/>
                          <a:pt x="101" y="15461"/>
                        </a:cubicBezTo>
                        <a:cubicBezTo>
                          <a:pt x="0" y="15595"/>
                          <a:pt x="34" y="15763"/>
                          <a:pt x="168" y="15864"/>
                        </a:cubicBezTo>
                        <a:cubicBezTo>
                          <a:pt x="236" y="15931"/>
                          <a:pt x="303" y="15931"/>
                          <a:pt x="370" y="15931"/>
                        </a:cubicBezTo>
                        <a:cubicBezTo>
                          <a:pt x="437" y="15931"/>
                          <a:pt x="538" y="15898"/>
                          <a:pt x="605" y="15831"/>
                        </a:cubicBezTo>
                        <a:cubicBezTo>
                          <a:pt x="840" y="15495"/>
                          <a:pt x="1076" y="15158"/>
                          <a:pt x="1378" y="14856"/>
                        </a:cubicBezTo>
                        <a:cubicBezTo>
                          <a:pt x="1479" y="14755"/>
                          <a:pt x="1613" y="14654"/>
                          <a:pt x="1714" y="14554"/>
                        </a:cubicBezTo>
                        <a:lnTo>
                          <a:pt x="1714" y="14554"/>
                        </a:lnTo>
                        <a:cubicBezTo>
                          <a:pt x="1647" y="14755"/>
                          <a:pt x="1613" y="14957"/>
                          <a:pt x="1613" y="15192"/>
                        </a:cubicBezTo>
                        <a:cubicBezTo>
                          <a:pt x="1580" y="15696"/>
                          <a:pt x="1714" y="16234"/>
                          <a:pt x="1949" y="16671"/>
                        </a:cubicBezTo>
                        <a:cubicBezTo>
                          <a:pt x="2151" y="17040"/>
                          <a:pt x="2420" y="17376"/>
                          <a:pt x="2722" y="17645"/>
                        </a:cubicBezTo>
                        <a:cubicBezTo>
                          <a:pt x="2319" y="18519"/>
                          <a:pt x="2050" y="19460"/>
                          <a:pt x="1949" y="20401"/>
                        </a:cubicBezTo>
                        <a:cubicBezTo>
                          <a:pt x="1815" y="21376"/>
                          <a:pt x="1849" y="22384"/>
                          <a:pt x="1983" y="23392"/>
                        </a:cubicBezTo>
                        <a:cubicBezTo>
                          <a:pt x="2084" y="24366"/>
                          <a:pt x="2353" y="25307"/>
                          <a:pt x="2689" y="26248"/>
                        </a:cubicBezTo>
                        <a:cubicBezTo>
                          <a:pt x="3159" y="27559"/>
                          <a:pt x="3999" y="28735"/>
                          <a:pt x="5108" y="29609"/>
                        </a:cubicBezTo>
                        <a:cubicBezTo>
                          <a:pt x="5848" y="30113"/>
                          <a:pt x="6688" y="30550"/>
                          <a:pt x="7562" y="30819"/>
                        </a:cubicBezTo>
                        <a:cubicBezTo>
                          <a:pt x="8368" y="31121"/>
                          <a:pt x="9242" y="31323"/>
                          <a:pt x="10116" y="31457"/>
                        </a:cubicBezTo>
                        <a:lnTo>
                          <a:pt x="10183" y="31457"/>
                        </a:lnTo>
                        <a:cubicBezTo>
                          <a:pt x="10216" y="31457"/>
                          <a:pt x="10284" y="31424"/>
                          <a:pt x="10317" y="31424"/>
                        </a:cubicBezTo>
                        <a:cubicBezTo>
                          <a:pt x="11796" y="31760"/>
                          <a:pt x="13275" y="31995"/>
                          <a:pt x="14787" y="32163"/>
                        </a:cubicBezTo>
                        <a:cubicBezTo>
                          <a:pt x="16501" y="32365"/>
                          <a:pt x="18248" y="32465"/>
                          <a:pt x="19996" y="32465"/>
                        </a:cubicBezTo>
                        <a:cubicBezTo>
                          <a:pt x="20567" y="32465"/>
                          <a:pt x="21172" y="32465"/>
                          <a:pt x="21743" y="32432"/>
                        </a:cubicBezTo>
                        <a:cubicBezTo>
                          <a:pt x="24129" y="32331"/>
                          <a:pt x="26482" y="32062"/>
                          <a:pt x="28834" y="31625"/>
                        </a:cubicBezTo>
                        <a:cubicBezTo>
                          <a:pt x="31119" y="31188"/>
                          <a:pt x="33371" y="30516"/>
                          <a:pt x="35555" y="29676"/>
                        </a:cubicBezTo>
                        <a:cubicBezTo>
                          <a:pt x="36866" y="29172"/>
                          <a:pt x="38177" y="28534"/>
                          <a:pt x="39420" y="27861"/>
                        </a:cubicBezTo>
                        <a:lnTo>
                          <a:pt x="39521" y="27794"/>
                        </a:lnTo>
                        <a:cubicBezTo>
                          <a:pt x="40193" y="27425"/>
                          <a:pt x="40865" y="26988"/>
                          <a:pt x="41503" y="26551"/>
                        </a:cubicBezTo>
                        <a:cubicBezTo>
                          <a:pt x="41940" y="26248"/>
                          <a:pt x="42411" y="25912"/>
                          <a:pt x="42848" y="25576"/>
                        </a:cubicBezTo>
                        <a:cubicBezTo>
                          <a:pt x="43217" y="25274"/>
                          <a:pt x="43587" y="24971"/>
                          <a:pt x="43923" y="24669"/>
                        </a:cubicBezTo>
                        <a:cubicBezTo>
                          <a:pt x="44461" y="24098"/>
                          <a:pt x="44965" y="23459"/>
                          <a:pt x="45368" y="22753"/>
                        </a:cubicBezTo>
                        <a:cubicBezTo>
                          <a:pt x="45771" y="22081"/>
                          <a:pt x="46074" y="21342"/>
                          <a:pt x="46309" y="20569"/>
                        </a:cubicBezTo>
                        <a:cubicBezTo>
                          <a:pt x="46544" y="19796"/>
                          <a:pt x="46679" y="19023"/>
                          <a:pt x="46746" y="18217"/>
                        </a:cubicBezTo>
                        <a:cubicBezTo>
                          <a:pt x="46880" y="16671"/>
                          <a:pt x="46645" y="15058"/>
                          <a:pt x="46074" y="13613"/>
                        </a:cubicBezTo>
                        <a:cubicBezTo>
                          <a:pt x="45805" y="12907"/>
                          <a:pt x="45435" y="12268"/>
                          <a:pt x="44965" y="11663"/>
                        </a:cubicBezTo>
                        <a:cubicBezTo>
                          <a:pt x="44730" y="11361"/>
                          <a:pt x="44494" y="11092"/>
                          <a:pt x="44192" y="10857"/>
                        </a:cubicBezTo>
                        <a:cubicBezTo>
                          <a:pt x="43923" y="10588"/>
                          <a:pt x="43621" y="10353"/>
                          <a:pt x="43285" y="10151"/>
                        </a:cubicBezTo>
                        <a:cubicBezTo>
                          <a:pt x="42646" y="9748"/>
                          <a:pt x="41907" y="9446"/>
                          <a:pt x="41134" y="9277"/>
                        </a:cubicBezTo>
                        <a:cubicBezTo>
                          <a:pt x="40697" y="9177"/>
                          <a:pt x="40260" y="9143"/>
                          <a:pt x="39823" y="9109"/>
                        </a:cubicBezTo>
                        <a:lnTo>
                          <a:pt x="39353" y="9109"/>
                        </a:lnTo>
                        <a:cubicBezTo>
                          <a:pt x="38983" y="9109"/>
                          <a:pt x="38647" y="9143"/>
                          <a:pt x="38277" y="9177"/>
                        </a:cubicBezTo>
                        <a:cubicBezTo>
                          <a:pt x="37504" y="9311"/>
                          <a:pt x="36799" y="9513"/>
                          <a:pt x="36093" y="9815"/>
                        </a:cubicBezTo>
                        <a:cubicBezTo>
                          <a:pt x="35421" y="10118"/>
                          <a:pt x="34749" y="10454"/>
                          <a:pt x="34110" y="10857"/>
                        </a:cubicBezTo>
                        <a:cubicBezTo>
                          <a:pt x="33707" y="11126"/>
                          <a:pt x="33270" y="11395"/>
                          <a:pt x="32900" y="11663"/>
                        </a:cubicBezTo>
                        <a:lnTo>
                          <a:pt x="32833" y="11697"/>
                        </a:lnTo>
                        <a:cubicBezTo>
                          <a:pt x="32934" y="10622"/>
                          <a:pt x="33001" y="9513"/>
                          <a:pt x="32934" y="8437"/>
                        </a:cubicBezTo>
                        <a:cubicBezTo>
                          <a:pt x="32833" y="4909"/>
                          <a:pt x="31791" y="2456"/>
                          <a:pt x="29943" y="1179"/>
                        </a:cubicBezTo>
                        <a:cubicBezTo>
                          <a:pt x="29372" y="775"/>
                          <a:pt x="28767" y="506"/>
                          <a:pt x="28095" y="338"/>
                        </a:cubicBezTo>
                        <a:cubicBezTo>
                          <a:pt x="27692" y="238"/>
                          <a:pt x="27288" y="137"/>
                          <a:pt x="26885" y="103"/>
                        </a:cubicBezTo>
                        <a:cubicBezTo>
                          <a:pt x="26414" y="36"/>
                          <a:pt x="25910" y="36"/>
                          <a:pt x="25406" y="2"/>
                        </a:cubicBezTo>
                        <a:lnTo>
                          <a:pt x="25205" y="2"/>
                        </a:lnTo>
                        <a:cubicBezTo>
                          <a:pt x="25136" y="1"/>
                          <a:pt x="25068" y="0"/>
                          <a:pt x="24999" y="0"/>
                        </a:cubicBezTo>
                        <a:close/>
                      </a:path>
                    </a:pathLst>
                  </a:custGeom>
                  <a:solidFill>
                    <a:srgbClr val="22242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 name="Google Shape;1240;p56">
                    <a:extLst>
                      <a:ext uri="{FF2B5EF4-FFF2-40B4-BE49-F238E27FC236}">
                        <a16:creationId xmlns:a16="http://schemas.microsoft.com/office/drawing/2014/main" id="{53ECC9F6-6A13-E65B-C075-74CC46054C85}"/>
                      </a:ext>
                    </a:extLst>
                  </p:cNvPr>
                  <p:cNvSpPr/>
                  <p:nvPr/>
                </p:nvSpPr>
                <p:spPr>
                  <a:xfrm>
                    <a:off x="6672720" y="3474699"/>
                    <a:ext cx="667284" cy="141636"/>
                  </a:xfrm>
                  <a:custGeom>
                    <a:avLst/>
                    <a:gdLst/>
                    <a:ahLst/>
                    <a:cxnLst/>
                    <a:rect l="l" t="t" r="r" b="b"/>
                    <a:pathLst>
                      <a:path w="29238" h="6206" extrusionOk="0">
                        <a:moveTo>
                          <a:pt x="28128" y="0"/>
                        </a:moveTo>
                        <a:cubicBezTo>
                          <a:pt x="27926" y="0"/>
                          <a:pt x="27725" y="0"/>
                          <a:pt x="27490" y="34"/>
                        </a:cubicBezTo>
                        <a:cubicBezTo>
                          <a:pt x="27053" y="68"/>
                          <a:pt x="26582" y="135"/>
                          <a:pt x="26145" y="269"/>
                        </a:cubicBezTo>
                        <a:cubicBezTo>
                          <a:pt x="25305" y="538"/>
                          <a:pt x="24499" y="941"/>
                          <a:pt x="23759" y="1412"/>
                        </a:cubicBezTo>
                        <a:cubicBezTo>
                          <a:pt x="22213" y="2353"/>
                          <a:pt x="20802" y="3529"/>
                          <a:pt x="19155" y="4268"/>
                        </a:cubicBezTo>
                        <a:cubicBezTo>
                          <a:pt x="18752" y="4436"/>
                          <a:pt x="18382" y="4571"/>
                          <a:pt x="17979" y="4672"/>
                        </a:cubicBezTo>
                        <a:cubicBezTo>
                          <a:pt x="17509" y="4840"/>
                          <a:pt x="17038" y="4974"/>
                          <a:pt x="16568" y="5075"/>
                        </a:cubicBezTo>
                        <a:cubicBezTo>
                          <a:pt x="15660" y="5310"/>
                          <a:pt x="14719" y="5478"/>
                          <a:pt x="13745" y="5613"/>
                        </a:cubicBezTo>
                        <a:lnTo>
                          <a:pt x="13812" y="5613"/>
                        </a:lnTo>
                        <a:cubicBezTo>
                          <a:pt x="12703" y="5781"/>
                          <a:pt x="11560" y="5848"/>
                          <a:pt x="10451" y="5881"/>
                        </a:cubicBezTo>
                        <a:cubicBezTo>
                          <a:pt x="10117" y="5891"/>
                          <a:pt x="9782" y="5895"/>
                          <a:pt x="9447" y="5895"/>
                        </a:cubicBezTo>
                        <a:cubicBezTo>
                          <a:pt x="8639" y="5895"/>
                          <a:pt x="7832" y="5872"/>
                          <a:pt x="7024" y="5848"/>
                        </a:cubicBezTo>
                        <a:cubicBezTo>
                          <a:pt x="5881" y="5814"/>
                          <a:pt x="4738" y="5747"/>
                          <a:pt x="3629" y="5646"/>
                        </a:cubicBezTo>
                        <a:cubicBezTo>
                          <a:pt x="2487" y="5579"/>
                          <a:pt x="1311" y="5512"/>
                          <a:pt x="134" y="5445"/>
                        </a:cubicBezTo>
                        <a:cubicBezTo>
                          <a:pt x="0" y="5445"/>
                          <a:pt x="0" y="5646"/>
                          <a:pt x="134" y="5646"/>
                        </a:cubicBezTo>
                        <a:cubicBezTo>
                          <a:pt x="1411" y="5713"/>
                          <a:pt x="2655" y="5814"/>
                          <a:pt x="3932" y="5915"/>
                        </a:cubicBezTo>
                        <a:cubicBezTo>
                          <a:pt x="5175" y="6016"/>
                          <a:pt x="6452" y="6083"/>
                          <a:pt x="7696" y="6150"/>
                        </a:cubicBezTo>
                        <a:cubicBezTo>
                          <a:pt x="8404" y="6190"/>
                          <a:pt x="9136" y="6206"/>
                          <a:pt x="9871" y="6206"/>
                        </a:cubicBezTo>
                        <a:cubicBezTo>
                          <a:pt x="10390" y="6206"/>
                          <a:pt x="10911" y="6198"/>
                          <a:pt x="11426" y="6184"/>
                        </a:cubicBezTo>
                        <a:cubicBezTo>
                          <a:pt x="12669" y="6150"/>
                          <a:pt x="13913" y="6049"/>
                          <a:pt x="15123" y="5848"/>
                        </a:cubicBezTo>
                        <a:cubicBezTo>
                          <a:pt x="16332" y="5646"/>
                          <a:pt x="17542" y="5377"/>
                          <a:pt x="18685" y="4974"/>
                        </a:cubicBezTo>
                        <a:cubicBezTo>
                          <a:pt x="19155" y="4840"/>
                          <a:pt x="19592" y="4638"/>
                          <a:pt x="20029" y="4436"/>
                        </a:cubicBezTo>
                        <a:cubicBezTo>
                          <a:pt x="20432" y="4235"/>
                          <a:pt x="20836" y="4000"/>
                          <a:pt x="21205" y="3764"/>
                        </a:cubicBezTo>
                        <a:cubicBezTo>
                          <a:pt x="22785" y="2756"/>
                          <a:pt x="24196" y="1513"/>
                          <a:pt x="25910" y="773"/>
                        </a:cubicBezTo>
                        <a:lnTo>
                          <a:pt x="25843" y="773"/>
                        </a:lnTo>
                        <a:cubicBezTo>
                          <a:pt x="26448" y="538"/>
                          <a:pt x="27086" y="337"/>
                          <a:pt x="27758" y="269"/>
                        </a:cubicBezTo>
                        <a:lnTo>
                          <a:pt x="27725" y="269"/>
                        </a:lnTo>
                        <a:cubicBezTo>
                          <a:pt x="28000" y="230"/>
                          <a:pt x="28276" y="214"/>
                          <a:pt x="28552" y="214"/>
                        </a:cubicBezTo>
                        <a:cubicBezTo>
                          <a:pt x="28746" y="214"/>
                          <a:pt x="28941" y="222"/>
                          <a:pt x="29136" y="236"/>
                        </a:cubicBezTo>
                        <a:cubicBezTo>
                          <a:pt x="29203" y="236"/>
                          <a:pt x="29237" y="202"/>
                          <a:pt x="29237" y="135"/>
                        </a:cubicBezTo>
                        <a:cubicBezTo>
                          <a:pt x="29237" y="68"/>
                          <a:pt x="29203" y="34"/>
                          <a:pt x="29136" y="34"/>
                        </a:cubicBezTo>
                        <a:cubicBezTo>
                          <a:pt x="28800" y="34"/>
                          <a:pt x="28464" y="0"/>
                          <a:pt x="28128" y="0"/>
                        </a:cubicBezTo>
                        <a:close/>
                      </a:path>
                    </a:pathLst>
                  </a:custGeom>
                  <a:solidFill>
                    <a:srgbClr val="17181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 name="Google Shape;1241;p56">
                    <a:extLst>
                      <a:ext uri="{FF2B5EF4-FFF2-40B4-BE49-F238E27FC236}">
                        <a16:creationId xmlns:a16="http://schemas.microsoft.com/office/drawing/2014/main" id="{A369A29C-7A0D-DB13-8FDC-BD468ACC58AB}"/>
                      </a:ext>
                    </a:extLst>
                  </p:cNvPr>
                  <p:cNvSpPr/>
                  <p:nvPr/>
                </p:nvSpPr>
                <p:spPr>
                  <a:xfrm>
                    <a:off x="5881966" y="3578244"/>
                    <a:ext cx="813782" cy="493171"/>
                  </a:xfrm>
                  <a:custGeom>
                    <a:avLst/>
                    <a:gdLst/>
                    <a:ahLst/>
                    <a:cxnLst/>
                    <a:rect l="l" t="t" r="r" b="b"/>
                    <a:pathLst>
                      <a:path w="35657" h="21609" extrusionOk="0">
                        <a:moveTo>
                          <a:pt x="23625" y="0"/>
                        </a:moveTo>
                        <a:cubicBezTo>
                          <a:pt x="23121" y="34"/>
                          <a:pt x="22651" y="135"/>
                          <a:pt x="22180" y="202"/>
                        </a:cubicBezTo>
                        <a:lnTo>
                          <a:pt x="21945" y="235"/>
                        </a:lnTo>
                        <a:cubicBezTo>
                          <a:pt x="19693" y="672"/>
                          <a:pt x="17442" y="975"/>
                          <a:pt x="15157" y="1176"/>
                        </a:cubicBezTo>
                        <a:cubicBezTo>
                          <a:pt x="14417" y="1210"/>
                          <a:pt x="13644" y="1244"/>
                          <a:pt x="12939" y="1244"/>
                        </a:cubicBezTo>
                        <a:cubicBezTo>
                          <a:pt x="12468" y="1244"/>
                          <a:pt x="11998" y="1244"/>
                          <a:pt x="11527" y="1210"/>
                        </a:cubicBezTo>
                        <a:cubicBezTo>
                          <a:pt x="11057" y="1176"/>
                          <a:pt x="10653" y="1143"/>
                          <a:pt x="10217" y="1143"/>
                        </a:cubicBezTo>
                        <a:cubicBezTo>
                          <a:pt x="9679" y="1076"/>
                          <a:pt x="9108" y="1042"/>
                          <a:pt x="8536" y="1042"/>
                        </a:cubicBezTo>
                        <a:lnTo>
                          <a:pt x="8200" y="1042"/>
                        </a:lnTo>
                        <a:cubicBezTo>
                          <a:pt x="7495" y="1042"/>
                          <a:pt x="6789" y="1109"/>
                          <a:pt x="6083" y="1210"/>
                        </a:cubicBezTo>
                        <a:cubicBezTo>
                          <a:pt x="5310" y="1378"/>
                          <a:pt x="4571" y="1681"/>
                          <a:pt x="3899" y="2117"/>
                        </a:cubicBezTo>
                        <a:cubicBezTo>
                          <a:pt x="3193" y="2621"/>
                          <a:pt x="2554" y="3294"/>
                          <a:pt x="2084" y="4033"/>
                        </a:cubicBezTo>
                        <a:cubicBezTo>
                          <a:pt x="1580" y="4839"/>
                          <a:pt x="1177" y="5713"/>
                          <a:pt x="874" y="6587"/>
                        </a:cubicBezTo>
                        <a:cubicBezTo>
                          <a:pt x="572" y="7561"/>
                          <a:pt x="336" y="8536"/>
                          <a:pt x="202" y="9544"/>
                        </a:cubicBezTo>
                        <a:cubicBezTo>
                          <a:pt x="68" y="10552"/>
                          <a:pt x="0" y="11561"/>
                          <a:pt x="68" y="12569"/>
                        </a:cubicBezTo>
                        <a:cubicBezTo>
                          <a:pt x="101" y="13073"/>
                          <a:pt x="168" y="13543"/>
                          <a:pt x="236" y="14014"/>
                        </a:cubicBezTo>
                        <a:cubicBezTo>
                          <a:pt x="336" y="14484"/>
                          <a:pt x="471" y="14921"/>
                          <a:pt x="605" y="15358"/>
                        </a:cubicBezTo>
                        <a:cubicBezTo>
                          <a:pt x="874" y="16064"/>
                          <a:pt x="1277" y="16702"/>
                          <a:pt x="1782" y="17240"/>
                        </a:cubicBezTo>
                        <a:cubicBezTo>
                          <a:pt x="2353" y="17811"/>
                          <a:pt x="2958" y="18315"/>
                          <a:pt x="3663" y="18719"/>
                        </a:cubicBezTo>
                        <a:cubicBezTo>
                          <a:pt x="4403" y="19155"/>
                          <a:pt x="5176" y="19525"/>
                          <a:pt x="5949" y="19828"/>
                        </a:cubicBezTo>
                        <a:cubicBezTo>
                          <a:pt x="7024" y="20231"/>
                          <a:pt x="8099" y="20533"/>
                          <a:pt x="9175" y="20769"/>
                        </a:cubicBezTo>
                        <a:cubicBezTo>
                          <a:pt x="9141" y="20937"/>
                          <a:pt x="9276" y="21105"/>
                          <a:pt x="9444" y="21105"/>
                        </a:cubicBezTo>
                        <a:lnTo>
                          <a:pt x="11695" y="21239"/>
                        </a:lnTo>
                        <a:cubicBezTo>
                          <a:pt x="12435" y="21373"/>
                          <a:pt x="13006" y="21441"/>
                          <a:pt x="13510" y="21441"/>
                        </a:cubicBezTo>
                        <a:cubicBezTo>
                          <a:pt x="13577" y="21441"/>
                          <a:pt x="13678" y="21441"/>
                          <a:pt x="13712" y="21373"/>
                        </a:cubicBezTo>
                        <a:cubicBezTo>
                          <a:pt x="14686" y="21441"/>
                          <a:pt x="15930" y="21508"/>
                          <a:pt x="17240" y="21575"/>
                        </a:cubicBezTo>
                        <a:cubicBezTo>
                          <a:pt x="18047" y="21609"/>
                          <a:pt x="18820" y="21609"/>
                          <a:pt x="19559" y="21609"/>
                        </a:cubicBezTo>
                        <a:lnTo>
                          <a:pt x="21105" y="21609"/>
                        </a:lnTo>
                        <a:cubicBezTo>
                          <a:pt x="21743" y="21575"/>
                          <a:pt x="22415" y="21541"/>
                          <a:pt x="23088" y="21508"/>
                        </a:cubicBezTo>
                        <a:lnTo>
                          <a:pt x="24129" y="21407"/>
                        </a:lnTo>
                        <a:lnTo>
                          <a:pt x="24734" y="21340"/>
                        </a:lnTo>
                        <a:lnTo>
                          <a:pt x="25406" y="21273"/>
                        </a:lnTo>
                        <a:cubicBezTo>
                          <a:pt x="27053" y="21172"/>
                          <a:pt x="28666" y="20937"/>
                          <a:pt x="30279" y="20567"/>
                        </a:cubicBezTo>
                        <a:cubicBezTo>
                          <a:pt x="31153" y="20332"/>
                          <a:pt x="32027" y="19996"/>
                          <a:pt x="32800" y="19525"/>
                        </a:cubicBezTo>
                        <a:cubicBezTo>
                          <a:pt x="33505" y="19088"/>
                          <a:pt x="34110" y="18517"/>
                          <a:pt x="34547" y="17845"/>
                        </a:cubicBezTo>
                        <a:cubicBezTo>
                          <a:pt x="35287" y="16702"/>
                          <a:pt x="35656" y="15224"/>
                          <a:pt x="35589" y="13409"/>
                        </a:cubicBezTo>
                        <a:cubicBezTo>
                          <a:pt x="35488" y="11863"/>
                          <a:pt x="35186" y="10317"/>
                          <a:pt x="34648" y="8839"/>
                        </a:cubicBezTo>
                        <a:cubicBezTo>
                          <a:pt x="34547" y="8570"/>
                          <a:pt x="34446" y="8301"/>
                          <a:pt x="34346" y="8032"/>
                        </a:cubicBezTo>
                        <a:cubicBezTo>
                          <a:pt x="34346" y="8032"/>
                          <a:pt x="34346" y="7998"/>
                          <a:pt x="34346" y="7998"/>
                        </a:cubicBezTo>
                        <a:cubicBezTo>
                          <a:pt x="34346" y="7965"/>
                          <a:pt x="34312" y="7931"/>
                          <a:pt x="34312" y="7898"/>
                        </a:cubicBezTo>
                        <a:cubicBezTo>
                          <a:pt x="34278" y="7864"/>
                          <a:pt x="34245" y="7730"/>
                          <a:pt x="34211" y="7662"/>
                        </a:cubicBezTo>
                        <a:cubicBezTo>
                          <a:pt x="33673" y="6318"/>
                          <a:pt x="32968" y="5075"/>
                          <a:pt x="32094" y="3932"/>
                        </a:cubicBezTo>
                        <a:cubicBezTo>
                          <a:pt x="31691" y="3361"/>
                          <a:pt x="31220" y="2823"/>
                          <a:pt x="30683" y="2353"/>
                        </a:cubicBezTo>
                        <a:cubicBezTo>
                          <a:pt x="29876" y="1647"/>
                          <a:pt x="29002" y="1109"/>
                          <a:pt x="28028" y="706"/>
                        </a:cubicBezTo>
                        <a:cubicBezTo>
                          <a:pt x="27087" y="303"/>
                          <a:pt x="26112" y="67"/>
                          <a:pt x="25138" y="0"/>
                        </a:cubicBezTo>
                        <a:lnTo>
                          <a:pt x="24533" y="0"/>
                        </a:lnTo>
                        <a:cubicBezTo>
                          <a:pt x="24230" y="0"/>
                          <a:pt x="23928" y="0"/>
                          <a:pt x="23625" y="34"/>
                        </a:cubicBezTo>
                        <a:lnTo>
                          <a:pt x="23625" y="0"/>
                        </a:lnTo>
                        <a:close/>
                      </a:path>
                    </a:pathLst>
                  </a:custGeom>
                  <a:solidFill>
                    <a:srgbClr val="D64A9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 name="Google Shape;1242;p56">
                    <a:extLst>
                      <a:ext uri="{FF2B5EF4-FFF2-40B4-BE49-F238E27FC236}">
                        <a16:creationId xmlns:a16="http://schemas.microsoft.com/office/drawing/2014/main" id="{231D5C94-854A-0D89-4F60-7D3BB8CE7B11}"/>
                      </a:ext>
                    </a:extLst>
                  </p:cNvPr>
                  <p:cNvSpPr/>
                  <p:nvPr/>
                </p:nvSpPr>
                <p:spPr>
                  <a:xfrm>
                    <a:off x="5286025" y="3519659"/>
                    <a:ext cx="471718" cy="538725"/>
                  </a:xfrm>
                  <a:custGeom>
                    <a:avLst/>
                    <a:gdLst/>
                    <a:ahLst/>
                    <a:cxnLst/>
                    <a:rect l="l" t="t" r="r" b="b"/>
                    <a:pathLst>
                      <a:path w="20669" h="23605" extrusionOk="0">
                        <a:moveTo>
                          <a:pt x="18033" y="0"/>
                        </a:moveTo>
                        <a:cubicBezTo>
                          <a:pt x="18016" y="0"/>
                          <a:pt x="17998" y="4"/>
                          <a:pt x="17980" y="13"/>
                        </a:cubicBezTo>
                        <a:cubicBezTo>
                          <a:pt x="17946" y="13"/>
                          <a:pt x="17879" y="47"/>
                          <a:pt x="17845" y="47"/>
                        </a:cubicBezTo>
                        <a:cubicBezTo>
                          <a:pt x="16904" y="517"/>
                          <a:pt x="16031" y="1156"/>
                          <a:pt x="15325" y="1962"/>
                        </a:cubicBezTo>
                        <a:cubicBezTo>
                          <a:pt x="14922" y="2366"/>
                          <a:pt x="14552" y="2836"/>
                          <a:pt x="14283" y="3172"/>
                        </a:cubicBezTo>
                        <a:cubicBezTo>
                          <a:pt x="13947" y="3609"/>
                          <a:pt x="13611" y="4012"/>
                          <a:pt x="13275" y="4449"/>
                        </a:cubicBezTo>
                        <a:cubicBezTo>
                          <a:pt x="11964" y="6230"/>
                          <a:pt x="10755" y="8079"/>
                          <a:pt x="9612" y="9994"/>
                        </a:cubicBezTo>
                        <a:lnTo>
                          <a:pt x="9310" y="10465"/>
                        </a:lnTo>
                        <a:cubicBezTo>
                          <a:pt x="8133" y="12447"/>
                          <a:pt x="6789" y="14396"/>
                          <a:pt x="5378" y="16245"/>
                        </a:cubicBezTo>
                        <a:cubicBezTo>
                          <a:pt x="4504" y="17287"/>
                          <a:pt x="3496" y="18227"/>
                          <a:pt x="2387" y="19000"/>
                        </a:cubicBezTo>
                        <a:cubicBezTo>
                          <a:pt x="2185" y="19168"/>
                          <a:pt x="1983" y="19269"/>
                          <a:pt x="1782" y="19404"/>
                        </a:cubicBezTo>
                        <a:cubicBezTo>
                          <a:pt x="1580" y="19538"/>
                          <a:pt x="1379" y="19639"/>
                          <a:pt x="1177" y="19807"/>
                        </a:cubicBezTo>
                        <a:cubicBezTo>
                          <a:pt x="774" y="20042"/>
                          <a:pt x="438" y="20378"/>
                          <a:pt x="202" y="20781"/>
                        </a:cubicBezTo>
                        <a:cubicBezTo>
                          <a:pt x="135" y="20916"/>
                          <a:pt x="68" y="21084"/>
                          <a:pt x="34" y="21218"/>
                        </a:cubicBezTo>
                        <a:cubicBezTo>
                          <a:pt x="1" y="21386"/>
                          <a:pt x="1" y="21554"/>
                          <a:pt x="34" y="21722"/>
                        </a:cubicBezTo>
                        <a:cubicBezTo>
                          <a:pt x="102" y="21991"/>
                          <a:pt x="236" y="22227"/>
                          <a:pt x="471" y="22428"/>
                        </a:cubicBezTo>
                        <a:cubicBezTo>
                          <a:pt x="706" y="22630"/>
                          <a:pt x="975" y="22798"/>
                          <a:pt x="1311" y="22932"/>
                        </a:cubicBezTo>
                        <a:cubicBezTo>
                          <a:pt x="1614" y="23067"/>
                          <a:pt x="1950" y="23167"/>
                          <a:pt x="2286" y="23268"/>
                        </a:cubicBezTo>
                        <a:cubicBezTo>
                          <a:pt x="2924" y="23436"/>
                          <a:pt x="3563" y="23537"/>
                          <a:pt x="4235" y="23571"/>
                        </a:cubicBezTo>
                        <a:cubicBezTo>
                          <a:pt x="4538" y="23604"/>
                          <a:pt x="4840" y="23604"/>
                          <a:pt x="5142" y="23604"/>
                        </a:cubicBezTo>
                        <a:cubicBezTo>
                          <a:pt x="5882" y="23604"/>
                          <a:pt x="6587" y="23537"/>
                          <a:pt x="7327" y="23436"/>
                        </a:cubicBezTo>
                        <a:cubicBezTo>
                          <a:pt x="8335" y="23268"/>
                          <a:pt x="9377" y="23033"/>
                          <a:pt x="10351" y="22663"/>
                        </a:cubicBezTo>
                        <a:cubicBezTo>
                          <a:pt x="12334" y="21958"/>
                          <a:pt x="14149" y="20882"/>
                          <a:pt x="15695" y="19471"/>
                        </a:cubicBezTo>
                        <a:cubicBezTo>
                          <a:pt x="16972" y="18227"/>
                          <a:pt x="18013" y="16782"/>
                          <a:pt x="18753" y="15169"/>
                        </a:cubicBezTo>
                        <a:cubicBezTo>
                          <a:pt x="19559" y="13422"/>
                          <a:pt x="20097" y="11607"/>
                          <a:pt x="20399" y="9692"/>
                        </a:cubicBezTo>
                        <a:cubicBezTo>
                          <a:pt x="20668" y="8011"/>
                          <a:pt x="20635" y="6297"/>
                          <a:pt x="20366" y="4651"/>
                        </a:cubicBezTo>
                        <a:cubicBezTo>
                          <a:pt x="20231" y="3844"/>
                          <a:pt x="19996" y="3071"/>
                          <a:pt x="19660" y="2366"/>
                        </a:cubicBezTo>
                        <a:cubicBezTo>
                          <a:pt x="19492" y="1962"/>
                          <a:pt x="19324" y="1626"/>
                          <a:pt x="19089" y="1257"/>
                        </a:cubicBezTo>
                        <a:cubicBezTo>
                          <a:pt x="18820" y="853"/>
                          <a:pt x="18551" y="484"/>
                          <a:pt x="18215" y="114"/>
                        </a:cubicBezTo>
                        <a:cubicBezTo>
                          <a:pt x="18215" y="80"/>
                          <a:pt x="18181" y="80"/>
                          <a:pt x="18148" y="80"/>
                        </a:cubicBezTo>
                        <a:cubicBezTo>
                          <a:pt x="18123" y="31"/>
                          <a:pt x="18081" y="0"/>
                          <a:pt x="18033" y="0"/>
                        </a:cubicBezTo>
                        <a:close/>
                      </a:path>
                    </a:pathLst>
                  </a:custGeom>
                  <a:solidFill>
                    <a:srgbClr val="D64A9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 name="Google Shape;1243;p56">
                    <a:extLst>
                      <a:ext uri="{FF2B5EF4-FFF2-40B4-BE49-F238E27FC236}">
                        <a16:creationId xmlns:a16="http://schemas.microsoft.com/office/drawing/2014/main" id="{BB1F2CDD-2894-1373-55E2-E123DB150676}"/>
                      </a:ext>
                    </a:extLst>
                  </p:cNvPr>
                  <p:cNvSpPr/>
                  <p:nvPr/>
                </p:nvSpPr>
                <p:spPr>
                  <a:xfrm>
                    <a:off x="5419491" y="3285249"/>
                    <a:ext cx="194836" cy="256205"/>
                  </a:xfrm>
                  <a:custGeom>
                    <a:avLst/>
                    <a:gdLst/>
                    <a:ahLst/>
                    <a:cxnLst/>
                    <a:rect l="l" t="t" r="r" b="b"/>
                    <a:pathLst>
                      <a:path w="8537" h="11226" extrusionOk="0">
                        <a:moveTo>
                          <a:pt x="1848" y="1"/>
                        </a:moveTo>
                        <a:cubicBezTo>
                          <a:pt x="1714" y="1"/>
                          <a:pt x="1580" y="34"/>
                          <a:pt x="1445" y="68"/>
                        </a:cubicBezTo>
                        <a:lnTo>
                          <a:pt x="1412" y="34"/>
                        </a:lnTo>
                        <a:cubicBezTo>
                          <a:pt x="1176" y="135"/>
                          <a:pt x="1008" y="236"/>
                          <a:pt x="807" y="404"/>
                        </a:cubicBezTo>
                        <a:cubicBezTo>
                          <a:pt x="672" y="740"/>
                          <a:pt x="504" y="1076"/>
                          <a:pt x="370" y="1446"/>
                        </a:cubicBezTo>
                        <a:cubicBezTo>
                          <a:pt x="269" y="1681"/>
                          <a:pt x="168" y="1916"/>
                          <a:pt x="101" y="2152"/>
                        </a:cubicBezTo>
                        <a:cubicBezTo>
                          <a:pt x="67" y="2252"/>
                          <a:pt x="34" y="2353"/>
                          <a:pt x="34" y="2454"/>
                        </a:cubicBezTo>
                        <a:cubicBezTo>
                          <a:pt x="34" y="2555"/>
                          <a:pt x="101" y="2689"/>
                          <a:pt x="135" y="2790"/>
                        </a:cubicBezTo>
                        <a:cubicBezTo>
                          <a:pt x="168" y="2857"/>
                          <a:pt x="168" y="2925"/>
                          <a:pt x="202" y="2992"/>
                        </a:cubicBezTo>
                        <a:cubicBezTo>
                          <a:pt x="135" y="3160"/>
                          <a:pt x="67" y="3361"/>
                          <a:pt x="34" y="3563"/>
                        </a:cubicBezTo>
                        <a:cubicBezTo>
                          <a:pt x="0" y="3731"/>
                          <a:pt x="0" y="3933"/>
                          <a:pt x="0" y="4101"/>
                        </a:cubicBezTo>
                        <a:cubicBezTo>
                          <a:pt x="0" y="4336"/>
                          <a:pt x="34" y="4538"/>
                          <a:pt x="67" y="4773"/>
                        </a:cubicBezTo>
                        <a:cubicBezTo>
                          <a:pt x="303" y="5647"/>
                          <a:pt x="807" y="6420"/>
                          <a:pt x="1479" y="7024"/>
                        </a:cubicBezTo>
                        <a:cubicBezTo>
                          <a:pt x="1781" y="7327"/>
                          <a:pt x="2151" y="7596"/>
                          <a:pt x="2521" y="7831"/>
                        </a:cubicBezTo>
                        <a:cubicBezTo>
                          <a:pt x="2689" y="7932"/>
                          <a:pt x="2823" y="7999"/>
                          <a:pt x="2924" y="8066"/>
                        </a:cubicBezTo>
                        <a:lnTo>
                          <a:pt x="3260" y="8201"/>
                        </a:lnTo>
                        <a:lnTo>
                          <a:pt x="3697" y="8369"/>
                        </a:lnTo>
                        <a:cubicBezTo>
                          <a:pt x="4167" y="8537"/>
                          <a:pt x="4604" y="8738"/>
                          <a:pt x="5041" y="8974"/>
                        </a:cubicBezTo>
                        <a:cubicBezTo>
                          <a:pt x="5142" y="9074"/>
                          <a:pt x="5276" y="9142"/>
                          <a:pt x="5377" y="9276"/>
                        </a:cubicBezTo>
                        <a:cubicBezTo>
                          <a:pt x="5411" y="9310"/>
                          <a:pt x="5444" y="9377"/>
                          <a:pt x="5478" y="9444"/>
                        </a:cubicBezTo>
                        <a:cubicBezTo>
                          <a:pt x="5511" y="9478"/>
                          <a:pt x="5511" y="9511"/>
                          <a:pt x="5511" y="9545"/>
                        </a:cubicBezTo>
                        <a:cubicBezTo>
                          <a:pt x="5545" y="9646"/>
                          <a:pt x="5579" y="9713"/>
                          <a:pt x="5646" y="9746"/>
                        </a:cubicBezTo>
                        <a:cubicBezTo>
                          <a:pt x="5680" y="9814"/>
                          <a:pt x="5747" y="9814"/>
                          <a:pt x="5814" y="9814"/>
                        </a:cubicBezTo>
                        <a:lnTo>
                          <a:pt x="5915" y="9814"/>
                        </a:lnTo>
                        <a:lnTo>
                          <a:pt x="5948" y="9881"/>
                        </a:lnTo>
                        <a:lnTo>
                          <a:pt x="6049" y="9982"/>
                        </a:lnTo>
                        <a:cubicBezTo>
                          <a:pt x="6217" y="10251"/>
                          <a:pt x="6419" y="10486"/>
                          <a:pt x="6620" y="10721"/>
                        </a:cubicBezTo>
                        <a:cubicBezTo>
                          <a:pt x="6789" y="10889"/>
                          <a:pt x="7024" y="11024"/>
                          <a:pt x="7293" y="11091"/>
                        </a:cubicBezTo>
                        <a:lnTo>
                          <a:pt x="7561" y="11091"/>
                        </a:lnTo>
                        <a:cubicBezTo>
                          <a:pt x="7561" y="11091"/>
                          <a:pt x="7561" y="11124"/>
                          <a:pt x="7595" y="11158"/>
                        </a:cubicBezTo>
                        <a:cubicBezTo>
                          <a:pt x="7662" y="11192"/>
                          <a:pt x="7729" y="11225"/>
                          <a:pt x="7797" y="11225"/>
                        </a:cubicBezTo>
                        <a:lnTo>
                          <a:pt x="7830" y="11225"/>
                        </a:lnTo>
                        <a:cubicBezTo>
                          <a:pt x="7898" y="11192"/>
                          <a:pt x="7965" y="11158"/>
                          <a:pt x="7998" y="11091"/>
                        </a:cubicBezTo>
                        <a:cubicBezTo>
                          <a:pt x="8368" y="10620"/>
                          <a:pt x="8536" y="10015"/>
                          <a:pt x="8469" y="9410"/>
                        </a:cubicBezTo>
                        <a:cubicBezTo>
                          <a:pt x="8334" y="8906"/>
                          <a:pt x="8032" y="8469"/>
                          <a:pt x="7629" y="8201"/>
                        </a:cubicBezTo>
                        <a:cubicBezTo>
                          <a:pt x="7192" y="7898"/>
                          <a:pt x="6721" y="7629"/>
                          <a:pt x="6217" y="7428"/>
                        </a:cubicBezTo>
                        <a:lnTo>
                          <a:pt x="6049" y="7360"/>
                        </a:lnTo>
                        <a:lnTo>
                          <a:pt x="5680" y="7192"/>
                        </a:lnTo>
                        <a:cubicBezTo>
                          <a:pt x="5209" y="6487"/>
                          <a:pt x="4772" y="5747"/>
                          <a:pt x="4403" y="5008"/>
                        </a:cubicBezTo>
                        <a:cubicBezTo>
                          <a:pt x="4100" y="4403"/>
                          <a:pt x="3831" y="3798"/>
                          <a:pt x="3562" y="3227"/>
                        </a:cubicBezTo>
                        <a:cubicBezTo>
                          <a:pt x="3428" y="2891"/>
                          <a:pt x="3294" y="2588"/>
                          <a:pt x="3193" y="2320"/>
                        </a:cubicBezTo>
                        <a:cubicBezTo>
                          <a:pt x="3092" y="2017"/>
                          <a:pt x="2991" y="1715"/>
                          <a:pt x="2924" y="1412"/>
                        </a:cubicBezTo>
                        <a:lnTo>
                          <a:pt x="2890" y="1244"/>
                        </a:lnTo>
                        <a:cubicBezTo>
                          <a:pt x="2857" y="1043"/>
                          <a:pt x="2823" y="841"/>
                          <a:pt x="2756" y="673"/>
                        </a:cubicBezTo>
                        <a:cubicBezTo>
                          <a:pt x="2689" y="404"/>
                          <a:pt x="2487" y="169"/>
                          <a:pt x="2218" y="68"/>
                        </a:cubicBezTo>
                        <a:cubicBezTo>
                          <a:pt x="2084" y="34"/>
                          <a:pt x="1983" y="1"/>
                          <a:pt x="1848" y="1"/>
                        </a:cubicBezTo>
                        <a:close/>
                      </a:path>
                    </a:pathLst>
                  </a:custGeom>
                  <a:solidFill>
                    <a:srgbClr val="F0B07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 name="Google Shape;1244;p56">
                    <a:extLst>
                      <a:ext uri="{FF2B5EF4-FFF2-40B4-BE49-F238E27FC236}">
                        <a16:creationId xmlns:a16="http://schemas.microsoft.com/office/drawing/2014/main" id="{F940A231-3D3C-6139-527D-34B5ADCF77FE}"/>
                      </a:ext>
                    </a:extLst>
                  </p:cNvPr>
                  <p:cNvSpPr/>
                  <p:nvPr/>
                </p:nvSpPr>
                <p:spPr>
                  <a:xfrm>
                    <a:off x="5674121" y="3416410"/>
                    <a:ext cx="241622" cy="449466"/>
                  </a:xfrm>
                  <a:custGeom>
                    <a:avLst/>
                    <a:gdLst/>
                    <a:ahLst/>
                    <a:cxnLst/>
                    <a:rect l="l" t="t" r="r" b="b"/>
                    <a:pathLst>
                      <a:path w="10587" h="19694" extrusionOk="0">
                        <a:moveTo>
                          <a:pt x="4537" y="0"/>
                        </a:moveTo>
                        <a:cubicBezTo>
                          <a:pt x="4403" y="0"/>
                          <a:pt x="4268" y="135"/>
                          <a:pt x="4235" y="269"/>
                        </a:cubicBezTo>
                        <a:cubicBezTo>
                          <a:pt x="3999" y="370"/>
                          <a:pt x="3798" y="471"/>
                          <a:pt x="3562" y="572"/>
                        </a:cubicBezTo>
                        <a:lnTo>
                          <a:pt x="2857" y="874"/>
                        </a:lnTo>
                        <a:lnTo>
                          <a:pt x="2924" y="874"/>
                        </a:lnTo>
                        <a:cubicBezTo>
                          <a:pt x="2353" y="1143"/>
                          <a:pt x="1748" y="1311"/>
                          <a:pt x="1143" y="1412"/>
                        </a:cubicBezTo>
                        <a:lnTo>
                          <a:pt x="807" y="1445"/>
                        </a:lnTo>
                        <a:cubicBezTo>
                          <a:pt x="672" y="1445"/>
                          <a:pt x="538" y="1546"/>
                          <a:pt x="504" y="1714"/>
                        </a:cubicBezTo>
                        <a:cubicBezTo>
                          <a:pt x="504" y="1782"/>
                          <a:pt x="504" y="1849"/>
                          <a:pt x="504" y="1882"/>
                        </a:cubicBezTo>
                        <a:cubicBezTo>
                          <a:pt x="672" y="2353"/>
                          <a:pt x="807" y="2790"/>
                          <a:pt x="874" y="3260"/>
                        </a:cubicBezTo>
                        <a:lnTo>
                          <a:pt x="874" y="3294"/>
                        </a:lnTo>
                        <a:cubicBezTo>
                          <a:pt x="941" y="3966"/>
                          <a:pt x="941" y="4604"/>
                          <a:pt x="874" y="5277"/>
                        </a:cubicBezTo>
                        <a:cubicBezTo>
                          <a:pt x="773" y="6016"/>
                          <a:pt x="572" y="6722"/>
                          <a:pt x="303" y="7427"/>
                        </a:cubicBezTo>
                        <a:cubicBezTo>
                          <a:pt x="202" y="7562"/>
                          <a:pt x="135" y="7730"/>
                          <a:pt x="67" y="7898"/>
                        </a:cubicBezTo>
                        <a:cubicBezTo>
                          <a:pt x="0" y="8032"/>
                          <a:pt x="0" y="8167"/>
                          <a:pt x="101" y="8267"/>
                        </a:cubicBezTo>
                        <a:cubicBezTo>
                          <a:pt x="34" y="8772"/>
                          <a:pt x="34" y="9309"/>
                          <a:pt x="67" y="9847"/>
                        </a:cubicBezTo>
                        <a:cubicBezTo>
                          <a:pt x="67" y="10183"/>
                          <a:pt x="135" y="10586"/>
                          <a:pt x="202" y="11023"/>
                        </a:cubicBezTo>
                        <a:cubicBezTo>
                          <a:pt x="303" y="11628"/>
                          <a:pt x="437" y="12233"/>
                          <a:pt x="572" y="12804"/>
                        </a:cubicBezTo>
                        <a:cubicBezTo>
                          <a:pt x="773" y="13510"/>
                          <a:pt x="975" y="14216"/>
                          <a:pt x="1244" y="14888"/>
                        </a:cubicBezTo>
                        <a:cubicBezTo>
                          <a:pt x="1479" y="15593"/>
                          <a:pt x="1815" y="16266"/>
                          <a:pt x="2151" y="16938"/>
                        </a:cubicBezTo>
                        <a:cubicBezTo>
                          <a:pt x="2487" y="17543"/>
                          <a:pt x="2890" y="18114"/>
                          <a:pt x="3361" y="18618"/>
                        </a:cubicBezTo>
                        <a:cubicBezTo>
                          <a:pt x="3798" y="19055"/>
                          <a:pt x="4302" y="19391"/>
                          <a:pt x="4873" y="19593"/>
                        </a:cubicBezTo>
                        <a:cubicBezTo>
                          <a:pt x="5108" y="19660"/>
                          <a:pt x="5377" y="19693"/>
                          <a:pt x="5612" y="19693"/>
                        </a:cubicBezTo>
                        <a:cubicBezTo>
                          <a:pt x="5948" y="19693"/>
                          <a:pt x="6318" y="19626"/>
                          <a:pt x="6654" y="19492"/>
                        </a:cubicBezTo>
                        <a:cubicBezTo>
                          <a:pt x="7226" y="19256"/>
                          <a:pt x="7730" y="18853"/>
                          <a:pt x="8133" y="18349"/>
                        </a:cubicBezTo>
                        <a:cubicBezTo>
                          <a:pt x="8570" y="17778"/>
                          <a:pt x="8939" y="17139"/>
                          <a:pt x="9208" y="16467"/>
                        </a:cubicBezTo>
                        <a:cubicBezTo>
                          <a:pt x="9511" y="15728"/>
                          <a:pt x="9746" y="14989"/>
                          <a:pt x="9948" y="14249"/>
                        </a:cubicBezTo>
                        <a:cubicBezTo>
                          <a:pt x="10116" y="13443"/>
                          <a:pt x="10250" y="12670"/>
                          <a:pt x="10351" y="11863"/>
                        </a:cubicBezTo>
                        <a:cubicBezTo>
                          <a:pt x="10452" y="11158"/>
                          <a:pt x="10519" y="10452"/>
                          <a:pt x="10552" y="9780"/>
                        </a:cubicBezTo>
                        <a:cubicBezTo>
                          <a:pt x="10586" y="9175"/>
                          <a:pt x="10552" y="8603"/>
                          <a:pt x="10485" y="8032"/>
                        </a:cubicBezTo>
                        <a:cubicBezTo>
                          <a:pt x="10384" y="7394"/>
                          <a:pt x="10149" y="6789"/>
                          <a:pt x="9746" y="6285"/>
                        </a:cubicBezTo>
                        <a:cubicBezTo>
                          <a:pt x="9141" y="5545"/>
                          <a:pt x="8435" y="4907"/>
                          <a:pt x="7662" y="4403"/>
                        </a:cubicBezTo>
                        <a:cubicBezTo>
                          <a:pt x="7427" y="4235"/>
                          <a:pt x="7192" y="4067"/>
                          <a:pt x="6957" y="3899"/>
                        </a:cubicBezTo>
                        <a:cubicBezTo>
                          <a:pt x="6486" y="3529"/>
                          <a:pt x="6049" y="3126"/>
                          <a:pt x="5680" y="2689"/>
                        </a:cubicBezTo>
                        <a:cubicBezTo>
                          <a:pt x="5478" y="2420"/>
                          <a:pt x="5310" y="2118"/>
                          <a:pt x="5176" y="1782"/>
                        </a:cubicBezTo>
                        <a:cubicBezTo>
                          <a:pt x="5041" y="1479"/>
                          <a:pt x="4940" y="1143"/>
                          <a:pt x="4907" y="773"/>
                        </a:cubicBezTo>
                        <a:cubicBezTo>
                          <a:pt x="4907" y="639"/>
                          <a:pt x="4873" y="505"/>
                          <a:pt x="4840" y="370"/>
                        </a:cubicBezTo>
                        <a:cubicBezTo>
                          <a:pt x="4840" y="202"/>
                          <a:pt x="4705" y="68"/>
                          <a:pt x="4537" y="68"/>
                        </a:cubicBezTo>
                        <a:lnTo>
                          <a:pt x="4537" y="0"/>
                        </a:lnTo>
                        <a:close/>
                      </a:path>
                    </a:pathLst>
                  </a:custGeom>
                  <a:solidFill>
                    <a:srgbClr val="FFBF8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 name="Google Shape;1245;p56">
                    <a:extLst>
                      <a:ext uri="{FF2B5EF4-FFF2-40B4-BE49-F238E27FC236}">
                        <a16:creationId xmlns:a16="http://schemas.microsoft.com/office/drawing/2014/main" id="{0E3363C0-89D0-C8AA-AAC8-F541B9A06FF2}"/>
                      </a:ext>
                    </a:extLst>
                  </p:cNvPr>
                  <p:cNvSpPr/>
                  <p:nvPr/>
                </p:nvSpPr>
                <p:spPr>
                  <a:xfrm>
                    <a:off x="5440967" y="2904844"/>
                    <a:ext cx="542263" cy="589825"/>
                  </a:xfrm>
                  <a:custGeom>
                    <a:avLst/>
                    <a:gdLst/>
                    <a:ahLst/>
                    <a:cxnLst/>
                    <a:rect l="l" t="t" r="r" b="b"/>
                    <a:pathLst>
                      <a:path w="23760" h="25844" extrusionOk="0">
                        <a:moveTo>
                          <a:pt x="8267" y="0"/>
                        </a:moveTo>
                        <a:lnTo>
                          <a:pt x="8267" y="34"/>
                        </a:lnTo>
                        <a:cubicBezTo>
                          <a:pt x="8192" y="32"/>
                          <a:pt x="8116" y="30"/>
                          <a:pt x="8040" y="30"/>
                        </a:cubicBezTo>
                        <a:cubicBezTo>
                          <a:pt x="7075" y="30"/>
                          <a:pt x="6113" y="226"/>
                          <a:pt x="5209" y="538"/>
                        </a:cubicBezTo>
                        <a:cubicBezTo>
                          <a:pt x="4705" y="740"/>
                          <a:pt x="4201" y="975"/>
                          <a:pt x="3730" y="1277"/>
                        </a:cubicBezTo>
                        <a:cubicBezTo>
                          <a:pt x="3630" y="1345"/>
                          <a:pt x="3529" y="1412"/>
                          <a:pt x="3428" y="1513"/>
                        </a:cubicBezTo>
                        <a:cubicBezTo>
                          <a:pt x="2823" y="1916"/>
                          <a:pt x="2319" y="2386"/>
                          <a:pt x="1882" y="2958"/>
                        </a:cubicBezTo>
                        <a:cubicBezTo>
                          <a:pt x="672" y="4504"/>
                          <a:pt x="0" y="6453"/>
                          <a:pt x="34" y="8435"/>
                        </a:cubicBezTo>
                        <a:cubicBezTo>
                          <a:pt x="34" y="8536"/>
                          <a:pt x="101" y="8637"/>
                          <a:pt x="168" y="8704"/>
                        </a:cubicBezTo>
                        <a:lnTo>
                          <a:pt x="168" y="9309"/>
                        </a:lnTo>
                        <a:lnTo>
                          <a:pt x="168" y="9578"/>
                        </a:lnTo>
                        <a:lnTo>
                          <a:pt x="168" y="9813"/>
                        </a:lnTo>
                        <a:cubicBezTo>
                          <a:pt x="168" y="10418"/>
                          <a:pt x="202" y="10989"/>
                          <a:pt x="235" y="11594"/>
                        </a:cubicBezTo>
                        <a:cubicBezTo>
                          <a:pt x="303" y="12972"/>
                          <a:pt x="403" y="14014"/>
                          <a:pt x="504" y="14989"/>
                        </a:cubicBezTo>
                        <a:cubicBezTo>
                          <a:pt x="639" y="16131"/>
                          <a:pt x="840" y="17240"/>
                          <a:pt x="1143" y="18349"/>
                        </a:cubicBezTo>
                        <a:cubicBezTo>
                          <a:pt x="1781" y="20634"/>
                          <a:pt x="2756" y="22415"/>
                          <a:pt x="4066" y="23659"/>
                        </a:cubicBezTo>
                        <a:cubicBezTo>
                          <a:pt x="4671" y="24230"/>
                          <a:pt x="5377" y="24734"/>
                          <a:pt x="6150" y="25070"/>
                        </a:cubicBezTo>
                        <a:cubicBezTo>
                          <a:pt x="6856" y="25406"/>
                          <a:pt x="7629" y="25642"/>
                          <a:pt x="8435" y="25742"/>
                        </a:cubicBezTo>
                        <a:cubicBezTo>
                          <a:pt x="8838" y="25810"/>
                          <a:pt x="9275" y="25843"/>
                          <a:pt x="9712" y="25843"/>
                        </a:cubicBezTo>
                        <a:cubicBezTo>
                          <a:pt x="10922" y="25843"/>
                          <a:pt x="12132" y="25608"/>
                          <a:pt x="13274" y="25205"/>
                        </a:cubicBezTo>
                        <a:cubicBezTo>
                          <a:pt x="14887" y="24633"/>
                          <a:pt x="16366" y="23760"/>
                          <a:pt x="17643" y="22583"/>
                        </a:cubicBezTo>
                        <a:cubicBezTo>
                          <a:pt x="18416" y="21911"/>
                          <a:pt x="19055" y="21138"/>
                          <a:pt x="19559" y="20265"/>
                        </a:cubicBezTo>
                        <a:cubicBezTo>
                          <a:pt x="20096" y="19391"/>
                          <a:pt x="20466" y="18450"/>
                          <a:pt x="20668" y="17475"/>
                        </a:cubicBezTo>
                        <a:cubicBezTo>
                          <a:pt x="20970" y="17475"/>
                          <a:pt x="21239" y="17408"/>
                          <a:pt x="21508" y="17341"/>
                        </a:cubicBezTo>
                        <a:cubicBezTo>
                          <a:pt x="22046" y="17207"/>
                          <a:pt x="22516" y="16938"/>
                          <a:pt x="22886" y="16534"/>
                        </a:cubicBezTo>
                        <a:cubicBezTo>
                          <a:pt x="23222" y="16165"/>
                          <a:pt x="23457" y="15728"/>
                          <a:pt x="23558" y="15291"/>
                        </a:cubicBezTo>
                        <a:cubicBezTo>
                          <a:pt x="23759" y="14316"/>
                          <a:pt x="23625" y="13308"/>
                          <a:pt x="23188" y="12401"/>
                        </a:cubicBezTo>
                        <a:cubicBezTo>
                          <a:pt x="22818" y="11561"/>
                          <a:pt x="22146" y="10889"/>
                          <a:pt x="21273" y="10586"/>
                        </a:cubicBezTo>
                        <a:cubicBezTo>
                          <a:pt x="21071" y="10519"/>
                          <a:pt x="20903" y="10485"/>
                          <a:pt x="20701" y="10485"/>
                        </a:cubicBezTo>
                        <a:cubicBezTo>
                          <a:pt x="20466" y="10485"/>
                          <a:pt x="20197" y="10553"/>
                          <a:pt x="19996" y="10620"/>
                        </a:cubicBezTo>
                        <a:cubicBezTo>
                          <a:pt x="19828" y="10687"/>
                          <a:pt x="19659" y="10788"/>
                          <a:pt x="19525" y="10889"/>
                        </a:cubicBezTo>
                        <a:cubicBezTo>
                          <a:pt x="19424" y="10922"/>
                          <a:pt x="19357" y="10956"/>
                          <a:pt x="19290" y="11023"/>
                        </a:cubicBezTo>
                        <a:cubicBezTo>
                          <a:pt x="19391" y="10485"/>
                          <a:pt x="19424" y="9948"/>
                          <a:pt x="19391" y="9444"/>
                        </a:cubicBezTo>
                        <a:cubicBezTo>
                          <a:pt x="19357" y="8671"/>
                          <a:pt x="19223" y="7931"/>
                          <a:pt x="18954" y="7226"/>
                        </a:cubicBezTo>
                        <a:cubicBezTo>
                          <a:pt x="18483" y="5881"/>
                          <a:pt x="17744" y="4672"/>
                          <a:pt x="16736" y="3663"/>
                        </a:cubicBezTo>
                        <a:cubicBezTo>
                          <a:pt x="15761" y="2655"/>
                          <a:pt x="14585" y="1815"/>
                          <a:pt x="13308" y="1210"/>
                        </a:cubicBezTo>
                        <a:cubicBezTo>
                          <a:pt x="12031" y="572"/>
                          <a:pt x="10653" y="202"/>
                          <a:pt x="9242" y="68"/>
                        </a:cubicBezTo>
                        <a:cubicBezTo>
                          <a:pt x="8906" y="34"/>
                          <a:pt x="8570" y="0"/>
                          <a:pt x="8267" y="0"/>
                        </a:cubicBezTo>
                        <a:close/>
                      </a:path>
                    </a:pathLst>
                  </a:custGeom>
                  <a:solidFill>
                    <a:srgbClr val="FFBF8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 name="Google Shape;1246;p56">
                    <a:extLst>
                      <a:ext uri="{FF2B5EF4-FFF2-40B4-BE49-F238E27FC236}">
                        <a16:creationId xmlns:a16="http://schemas.microsoft.com/office/drawing/2014/main" id="{E6A9673A-44E9-3E5B-A3FC-C2FE8D38FC3B}"/>
                      </a:ext>
                    </a:extLst>
                  </p:cNvPr>
                  <p:cNvSpPr/>
                  <p:nvPr/>
                </p:nvSpPr>
                <p:spPr>
                  <a:xfrm>
                    <a:off x="5613528" y="3309806"/>
                    <a:ext cx="79011" cy="75177"/>
                  </a:xfrm>
                  <a:custGeom>
                    <a:avLst/>
                    <a:gdLst/>
                    <a:ahLst/>
                    <a:cxnLst/>
                    <a:rect l="l" t="t" r="r" b="b"/>
                    <a:pathLst>
                      <a:path w="3462" h="3294" extrusionOk="0">
                        <a:moveTo>
                          <a:pt x="2991" y="0"/>
                        </a:moveTo>
                        <a:cubicBezTo>
                          <a:pt x="2958" y="0"/>
                          <a:pt x="2924" y="67"/>
                          <a:pt x="2891" y="101"/>
                        </a:cubicBezTo>
                        <a:cubicBezTo>
                          <a:pt x="2891" y="168"/>
                          <a:pt x="2891" y="202"/>
                          <a:pt x="2891" y="269"/>
                        </a:cubicBezTo>
                        <a:lnTo>
                          <a:pt x="2891" y="303"/>
                        </a:lnTo>
                        <a:cubicBezTo>
                          <a:pt x="2958" y="437"/>
                          <a:pt x="2991" y="605"/>
                          <a:pt x="3025" y="773"/>
                        </a:cubicBezTo>
                        <a:cubicBezTo>
                          <a:pt x="3059" y="1042"/>
                          <a:pt x="3059" y="1311"/>
                          <a:pt x="3025" y="1613"/>
                        </a:cubicBezTo>
                        <a:cubicBezTo>
                          <a:pt x="2991" y="1781"/>
                          <a:pt x="2924" y="1983"/>
                          <a:pt x="2857" y="2151"/>
                        </a:cubicBezTo>
                        <a:cubicBezTo>
                          <a:pt x="2823" y="2252"/>
                          <a:pt x="2756" y="2386"/>
                          <a:pt x="2689" y="2453"/>
                        </a:cubicBezTo>
                        <a:cubicBezTo>
                          <a:pt x="2622" y="2521"/>
                          <a:pt x="2554" y="2588"/>
                          <a:pt x="2487" y="2655"/>
                        </a:cubicBezTo>
                        <a:cubicBezTo>
                          <a:pt x="2420" y="2722"/>
                          <a:pt x="2319" y="2756"/>
                          <a:pt x="2218" y="2823"/>
                        </a:cubicBezTo>
                        <a:cubicBezTo>
                          <a:pt x="2151" y="2857"/>
                          <a:pt x="2050" y="2857"/>
                          <a:pt x="1950" y="2890"/>
                        </a:cubicBezTo>
                        <a:lnTo>
                          <a:pt x="1647" y="2890"/>
                        </a:lnTo>
                        <a:cubicBezTo>
                          <a:pt x="1546" y="2857"/>
                          <a:pt x="1445" y="2857"/>
                          <a:pt x="1345" y="2790"/>
                        </a:cubicBezTo>
                        <a:cubicBezTo>
                          <a:pt x="1277" y="2756"/>
                          <a:pt x="1177" y="2689"/>
                          <a:pt x="1076" y="2621"/>
                        </a:cubicBezTo>
                        <a:cubicBezTo>
                          <a:pt x="941" y="2521"/>
                          <a:pt x="841" y="2420"/>
                          <a:pt x="740" y="2319"/>
                        </a:cubicBezTo>
                        <a:cubicBezTo>
                          <a:pt x="639" y="2185"/>
                          <a:pt x="572" y="2017"/>
                          <a:pt x="504" y="1849"/>
                        </a:cubicBezTo>
                        <a:cubicBezTo>
                          <a:pt x="437" y="1714"/>
                          <a:pt x="404" y="1580"/>
                          <a:pt x="370" y="1445"/>
                        </a:cubicBezTo>
                        <a:cubicBezTo>
                          <a:pt x="342" y="1362"/>
                          <a:pt x="269" y="1302"/>
                          <a:pt x="188" y="1302"/>
                        </a:cubicBezTo>
                        <a:cubicBezTo>
                          <a:pt x="171" y="1302"/>
                          <a:pt x="153" y="1305"/>
                          <a:pt x="135" y="1311"/>
                        </a:cubicBezTo>
                        <a:cubicBezTo>
                          <a:pt x="68" y="1311"/>
                          <a:pt x="34" y="1344"/>
                          <a:pt x="0" y="1412"/>
                        </a:cubicBezTo>
                        <a:cubicBezTo>
                          <a:pt x="0" y="1445"/>
                          <a:pt x="0" y="1512"/>
                          <a:pt x="0" y="1546"/>
                        </a:cubicBezTo>
                        <a:cubicBezTo>
                          <a:pt x="68" y="1849"/>
                          <a:pt x="168" y="2151"/>
                          <a:pt x="336" y="2386"/>
                        </a:cubicBezTo>
                        <a:cubicBezTo>
                          <a:pt x="504" y="2655"/>
                          <a:pt x="740" y="2890"/>
                          <a:pt x="1009" y="3058"/>
                        </a:cubicBezTo>
                        <a:cubicBezTo>
                          <a:pt x="1244" y="3226"/>
                          <a:pt x="1546" y="3294"/>
                          <a:pt x="1815" y="3294"/>
                        </a:cubicBezTo>
                        <a:cubicBezTo>
                          <a:pt x="1983" y="3294"/>
                          <a:pt x="2118" y="3260"/>
                          <a:pt x="2252" y="3226"/>
                        </a:cubicBezTo>
                        <a:cubicBezTo>
                          <a:pt x="2420" y="3193"/>
                          <a:pt x="2588" y="3092"/>
                          <a:pt x="2722" y="2991"/>
                        </a:cubicBezTo>
                        <a:cubicBezTo>
                          <a:pt x="3126" y="2655"/>
                          <a:pt x="3395" y="2151"/>
                          <a:pt x="3428" y="1613"/>
                        </a:cubicBezTo>
                        <a:cubicBezTo>
                          <a:pt x="3462" y="1344"/>
                          <a:pt x="3462" y="1076"/>
                          <a:pt x="3428" y="840"/>
                        </a:cubicBezTo>
                        <a:cubicBezTo>
                          <a:pt x="3428" y="706"/>
                          <a:pt x="3395" y="572"/>
                          <a:pt x="3361" y="437"/>
                        </a:cubicBezTo>
                        <a:cubicBezTo>
                          <a:pt x="3361" y="404"/>
                          <a:pt x="3327" y="336"/>
                          <a:pt x="3327" y="269"/>
                        </a:cubicBezTo>
                        <a:cubicBezTo>
                          <a:pt x="3294" y="202"/>
                          <a:pt x="3294" y="135"/>
                          <a:pt x="3260" y="67"/>
                        </a:cubicBezTo>
                        <a:cubicBezTo>
                          <a:pt x="3227" y="34"/>
                          <a:pt x="3193" y="0"/>
                          <a:pt x="3126" y="0"/>
                        </a:cubicBezTo>
                        <a:close/>
                      </a:path>
                    </a:pathLst>
                  </a:custGeom>
                  <a:solidFill>
                    <a:srgbClr val="22242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 name="Google Shape;1247;p56">
                    <a:extLst>
                      <a:ext uri="{FF2B5EF4-FFF2-40B4-BE49-F238E27FC236}">
                        <a16:creationId xmlns:a16="http://schemas.microsoft.com/office/drawing/2014/main" id="{DA575C16-8A7D-9FFF-633B-7C20FE3B654D}"/>
                      </a:ext>
                    </a:extLst>
                  </p:cNvPr>
                  <p:cNvSpPr/>
                  <p:nvPr/>
                </p:nvSpPr>
                <p:spPr>
                  <a:xfrm>
                    <a:off x="5689458" y="3196264"/>
                    <a:ext cx="44504" cy="62283"/>
                  </a:xfrm>
                  <a:custGeom>
                    <a:avLst/>
                    <a:gdLst/>
                    <a:ahLst/>
                    <a:cxnLst/>
                    <a:rect l="l" t="t" r="r" b="b"/>
                    <a:pathLst>
                      <a:path w="1950" h="2729" extrusionOk="0">
                        <a:moveTo>
                          <a:pt x="916" y="0"/>
                        </a:moveTo>
                        <a:cubicBezTo>
                          <a:pt x="902" y="0"/>
                          <a:pt x="888" y="1"/>
                          <a:pt x="874" y="2"/>
                        </a:cubicBezTo>
                        <a:cubicBezTo>
                          <a:pt x="370" y="35"/>
                          <a:pt x="0" y="674"/>
                          <a:pt x="68" y="1447"/>
                        </a:cubicBezTo>
                        <a:cubicBezTo>
                          <a:pt x="131" y="2148"/>
                          <a:pt x="558" y="2729"/>
                          <a:pt x="1032" y="2729"/>
                        </a:cubicBezTo>
                        <a:cubicBezTo>
                          <a:pt x="1058" y="2729"/>
                          <a:pt x="1084" y="2727"/>
                          <a:pt x="1109" y="2724"/>
                        </a:cubicBezTo>
                        <a:cubicBezTo>
                          <a:pt x="1580" y="2690"/>
                          <a:pt x="1950" y="2052"/>
                          <a:pt x="1882" y="1279"/>
                        </a:cubicBezTo>
                        <a:cubicBezTo>
                          <a:pt x="1817" y="560"/>
                          <a:pt x="1402" y="0"/>
                          <a:pt x="916" y="0"/>
                        </a:cubicBezTo>
                        <a:close/>
                      </a:path>
                    </a:pathLst>
                  </a:custGeom>
                  <a:solidFill>
                    <a:srgbClr val="22242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 name="Google Shape;1248;p56">
                    <a:extLst>
                      <a:ext uri="{FF2B5EF4-FFF2-40B4-BE49-F238E27FC236}">
                        <a16:creationId xmlns:a16="http://schemas.microsoft.com/office/drawing/2014/main" id="{495301BF-A372-DB31-5B4A-6D37D0B3BE70}"/>
                      </a:ext>
                    </a:extLst>
                  </p:cNvPr>
                  <p:cNvSpPr/>
                  <p:nvPr/>
                </p:nvSpPr>
                <p:spPr>
                  <a:xfrm>
                    <a:off x="5502314" y="3205370"/>
                    <a:ext cx="43751" cy="62305"/>
                  </a:xfrm>
                  <a:custGeom>
                    <a:avLst/>
                    <a:gdLst/>
                    <a:ahLst/>
                    <a:cxnLst/>
                    <a:rect l="l" t="t" r="r" b="b"/>
                    <a:pathLst>
                      <a:path w="1917" h="2730" extrusionOk="0">
                        <a:moveTo>
                          <a:pt x="921" y="0"/>
                        </a:moveTo>
                        <a:cubicBezTo>
                          <a:pt x="895" y="0"/>
                          <a:pt x="868" y="2"/>
                          <a:pt x="841" y="6"/>
                        </a:cubicBezTo>
                        <a:cubicBezTo>
                          <a:pt x="337" y="39"/>
                          <a:pt x="1" y="678"/>
                          <a:pt x="68" y="1417"/>
                        </a:cubicBezTo>
                        <a:cubicBezTo>
                          <a:pt x="100" y="2169"/>
                          <a:pt x="546" y="2729"/>
                          <a:pt x="1034" y="2729"/>
                        </a:cubicBezTo>
                        <a:cubicBezTo>
                          <a:pt x="1048" y="2729"/>
                          <a:pt x="1062" y="2729"/>
                          <a:pt x="1076" y="2728"/>
                        </a:cubicBezTo>
                        <a:cubicBezTo>
                          <a:pt x="1580" y="2661"/>
                          <a:pt x="1916" y="2022"/>
                          <a:pt x="1849" y="1283"/>
                        </a:cubicBezTo>
                        <a:cubicBezTo>
                          <a:pt x="1785" y="551"/>
                          <a:pt x="1391" y="0"/>
                          <a:pt x="921" y="0"/>
                        </a:cubicBezTo>
                        <a:close/>
                      </a:path>
                    </a:pathLst>
                  </a:custGeom>
                  <a:solidFill>
                    <a:srgbClr val="22242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 name="Google Shape;1249;p56">
                    <a:extLst>
                      <a:ext uri="{FF2B5EF4-FFF2-40B4-BE49-F238E27FC236}">
                        <a16:creationId xmlns:a16="http://schemas.microsoft.com/office/drawing/2014/main" id="{04E7E331-3D94-A066-02D8-719C6B934CEC}"/>
                      </a:ext>
                    </a:extLst>
                  </p:cNvPr>
                  <p:cNvSpPr/>
                  <p:nvPr/>
                </p:nvSpPr>
                <p:spPr>
                  <a:xfrm>
                    <a:off x="5473169" y="3137222"/>
                    <a:ext cx="84398" cy="38387"/>
                  </a:xfrm>
                  <a:custGeom>
                    <a:avLst/>
                    <a:gdLst/>
                    <a:ahLst/>
                    <a:cxnLst/>
                    <a:rect l="l" t="t" r="r" b="b"/>
                    <a:pathLst>
                      <a:path w="3698" h="1682" extrusionOk="0">
                        <a:moveTo>
                          <a:pt x="2420" y="1"/>
                        </a:moveTo>
                        <a:cubicBezTo>
                          <a:pt x="2118" y="1"/>
                          <a:pt x="1849" y="68"/>
                          <a:pt x="1614" y="169"/>
                        </a:cubicBezTo>
                        <a:cubicBezTo>
                          <a:pt x="1311" y="270"/>
                          <a:pt x="1009" y="438"/>
                          <a:pt x="773" y="639"/>
                        </a:cubicBezTo>
                        <a:cubicBezTo>
                          <a:pt x="505" y="841"/>
                          <a:pt x="269" y="1076"/>
                          <a:pt x="68" y="1312"/>
                        </a:cubicBezTo>
                        <a:cubicBezTo>
                          <a:pt x="1" y="1412"/>
                          <a:pt x="1" y="1547"/>
                          <a:pt x="68" y="1614"/>
                        </a:cubicBezTo>
                        <a:cubicBezTo>
                          <a:pt x="101" y="1648"/>
                          <a:pt x="169" y="1681"/>
                          <a:pt x="236" y="1681"/>
                        </a:cubicBezTo>
                        <a:cubicBezTo>
                          <a:pt x="269" y="1681"/>
                          <a:pt x="337" y="1648"/>
                          <a:pt x="370" y="1614"/>
                        </a:cubicBezTo>
                        <a:cubicBezTo>
                          <a:pt x="471" y="1480"/>
                          <a:pt x="572" y="1379"/>
                          <a:pt x="706" y="1278"/>
                        </a:cubicBezTo>
                        <a:cubicBezTo>
                          <a:pt x="841" y="1177"/>
                          <a:pt x="1009" y="1076"/>
                          <a:pt x="1177" y="1009"/>
                        </a:cubicBezTo>
                        <a:cubicBezTo>
                          <a:pt x="1345" y="942"/>
                          <a:pt x="1546" y="875"/>
                          <a:pt x="1714" y="841"/>
                        </a:cubicBezTo>
                        <a:cubicBezTo>
                          <a:pt x="1826" y="841"/>
                          <a:pt x="1924" y="826"/>
                          <a:pt x="2016" y="826"/>
                        </a:cubicBezTo>
                        <a:cubicBezTo>
                          <a:pt x="2062" y="826"/>
                          <a:pt x="2107" y="830"/>
                          <a:pt x="2151" y="841"/>
                        </a:cubicBezTo>
                        <a:lnTo>
                          <a:pt x="2454" y="841"/>
                        </a:lnTo>
                        <a:cubicBezTo>
                          <a:pt x="2723" y="875"/>
                          <a:pt x="2991" y="908"/>
                          <a:pt x="3227" y="1009"/>
                        </a:cubicBezTo>
                        <a:lnTo>
                          <a:pt x="3428" y="1009"/>
                        </a:lnTo>
                        <a:cubicBezTo>
                          <a:pt x="3529" y="976"/>
                          <a:pt x="3596" y="942"/>
                          <a:pt x="3630" y="841"/>
                        </a:cubicBezTo>
                        <a:cubicBezTo>
                          <a:pt x="3664" y="774"/>
                          <a:pt x="3697" y="740"/>
                          <a:pt x="3697" y="673"/>
                        </a:cubicBezTo>
                        <a:cubicBezTo>
                          <a:pt x="3697" y="572"/>
                          <a:pt x="3664" y="471"/>
                          <a:pt x="3596" y="404"/>
                        </a:cubicBezTo>
                        <a:cubicBezTo>
                          <a:pt x="3294" y="169"/>
                          <a:pt x="2958" y="35"/>
                          <a:pt x="2588" y="1"/>
                        </a:cubicBezTo>
                        <a:close/>
                      </a:path>
                    </a:pathLst>
                  </a:custGeom>
                  <a:solidFill>
                    <a:srgbClr val="662C2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 name="Google Shape;1250;p56">
                    <a:extLst>
                      <a:ext uri="{FF2B5EF4-FFF2-40B4-BE49-F238E27FC236}">
                        <a16:creationId xmlns:a16="http://schemas.microsoft.com/office/drawing/2014/main" id="{D1CD94A6-AC46-CC8A-BA39-9802F7DC1FF9}"/>
                      </a:ext>
                    </a:extLst>
                  </p:cNvPr>
                  <p:cNvSpPr/>
                  <p:nvPr/>
                </p:nvSpPr>
                <p:spPr>
                  <a:xfrm>
                    <a:off x="5675650" y="3134164"/>
                    <a:ext cx="96653" cy="43294"/>
                  </a:xfrm>
                  <a:custGeom>
                    <a:avLst/>
                    <a:gdLst/>
                    <a:ahLst/>
                    <a:cxnLst/>
                    <a:rect l="l" t="t" r="r" b="b"/>
                    <a:pathLst>
                      <a:path w="4235" h="1897" extrusionOk="0">
                        <a:moveTo>
                          <a:pt x="1345" y="1"/>
                        </a:moveTo>
                        <a:cubicBezTo>
                          <a:pt x="1109" y="1"/>
                          <a:pt x="874" y="34"/>
                          <a:pt x="673" y="101"/>
                        </a:cubicBezTo>
                        <a:cubicBezTo>
                          <a:pt x="505" y="135"/>
                          <a:pt x="337" y="202"/>
                          <a:pt x="169" y="303"/>
                        </a:cubicBezTo>
                        <a:cubicBezTo>
                          <a:pt x="68" y="337"/>
                          <a:pt x="34" y="437"/>
                          <a:pt x="0" y="538"/>
                        </a:cubicBezTo>
                        <a:cubicBezTo>
                          <a:pt x="0" y="605"/>
                          <a:pt x="0" y="673"/>
                          <a:pt x="34" y="706"/>
                        </a:cubicBezTo>
                        <a:cubicBezTo>
                          <a:pt x="68" y="807"/>
                          <a:pt x="169" y="874"/>
                          <a:pt x="269" y="908"/>
                        </a:cubicBezTo>
                        <a:cubicBezTo>
                          <a:pt x="337" y="941"/>
                          <a:pt x="370" y="941"/>
                          <a:pt x="437" y="941"/>
                        </a:cubicBezTo>
                        <a:lnTo>
                          <a:pt x="471" y="941"/>
                        </a:lnTo>
                        <a:cubicBezTo>
                          <a:pt x="807" y="874"/>
                          <a:pt x="1109" y="841"/>
                          <a:pt x="1446" y="841"/>
                        </a:cubicBezTo>
                        <a:cubicBezTo>
                          <a:pt x="1714" y="841"/>
                          <a:pt x="2017" y="874"/>
                          <a:pt x="2286" y="908"/>
                        </a:cubicBezTo>
                        <a:cubicBezTo>
                          <a:pt x="2487" y="975"/>
                          <a:pt x="2723" y="1042"/>
                          <a:pt x="2924" y="1143"/>
                        </a:cubicBezTo>
                        <a:cubicBezTo>
                          <a:pt x="3126" y="1210"/>
                          <a:pt x="3294" y="1345"/>
                          <a:pt x="3428" y="1446"/>
                        </a:cubicBezTo>
                        <a:lnTo>
                          <a:pt x="3495" y="1479"/>
                        </a:lnTo>
                        <a:cubicBezTo>
                          <a:pt x="3596" y="1580"/>
                          <a:pt x="3697" y="1714"/>
                          <a:pt x="3798" y="1815"/>
                        </a:cubicBezTo>
                        <a:cubicBezTo>
                          <a:pt x="3823" y="1864"/>
                          <a:pt x="3865" y="1896"/>
                          <a:pt x="3913" y="1896"/>
                        </a:cubicBezTo>
                        <a:cubicBezTo>
                          <a:pt x="3930" y="1896"/>
                          <a:pt x="3948" y="1891"/>
                          <a:pt x="3966" y="1882"/>
                        </a:cubicBezTo>
                        <a:cubicBezTo>
                          <a:pt x="3986" y="1892"/>
                          <a:pt x="4005" y="1896"/>
                          <a:pt x="4024" y="1896"/>
                        </a:cubicBezTo>
                        <a:cubicBezTo>
                          <a:pt x="4070" y="1896"/>
                          <a:pt x="4110" y="1873"/>
                          <a:pt x="4134" y="1849"/>
                        </a:cubicBezTo>
                        <a:cubicBezTo>
                          <a:pt x="4201" y="1815"/>
                          <a:pt x="4235" y="1782"/>
                          <a:pt x="4235" y="1714"/>
                        </a:cubicBezTo>
                        <a:cubicBezTo>
                          <a:pt x="4235" y="1681"/>
                          <a:pt x="4235" y="1614"/>
                          <a:pt x="4168" y="1546"/>
                        </a:cubicBezTo>
                        <a:cubicBezTo>
                          <a:pt x="3966" y="1278"/>
                          <a:pt x="3731" y="1009"/>
                          <a:pt x="3428" y="807"/>
                        </a:cubicBezTo>
                        <a:cubicBezTo>
                          <a:pt x="3159" y="572"/>
                          <a:pt x="2823" y="370"/>
                          <a:pt x="2487" y="236"/>
                        </a:cubicBezTo>
                        <a:cubicBezTo>
                          <a:pt x="2218" y="135"/>
                          <a:pt x="1882" y="34"/>
                          <a:pt x="1580" y="1"/>
                        </a:cubicBezTo>
                        <a:close/>
                      </a:path>
                    </a:pathLst>
                  </a:custGeom>
                  <a:solidFill>
                    <a:srgbClr val="662C2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 name="Google Shape;1251;p56">
                    <a:extLst>
                      <a:ext uri="{FF2B5EF4-FFF2-40B4-BE49-F238E27FC236}">
                        <a16:creationId xmlns:a16="http://schemas.microsoft.com/office/drawing/2014/main" id="{A289C25F-B799-68A5-09FE-347B5CC96CFC}"/>
                      </a:ext>
                    </a:extLst>
                  </p:cNvPr>
                  <p:cNvSpPr/>
                  <p:nvPr/>
                </p:nvSpPr>
                <p:spPr>
                  <a:xfrm>
                    <a:off x="5611999" y="3492340"/>
                    <a:ext cx="538428" cy="557599"/>
                  </a:xfrm>
                  <a:custGeom>
                    <a:avLst/>
                    <a:gdLst/>
                    <a:ahLst/>
                    <a:cxnLst/>
                    <a:rect l="l" t="t" r="r" b="b"/>
                    <a:pathLst>
                      <a:path w="23592" h="24432" extrusionOk="0">
                        <a:moveTo>
                          <a:pt x="9847" y="0"/>
                        </a:moveTo>
                        <a:cubicBezTo>
                          <a:pt x="9813" y="0"/>
                          <a:pt x="9746" y="34"/>
                          <a:pt x="9712" y="68"/>
                        </a:cubicBezTo>
                        <a:lnTo>
                          <a:pt x="9746" y="101"/>
                        </a:lnTo>
                        <a:cubicBezTo>
                          <a:pt x="9645" y="135"/>
                          <a:pt x="9611" y="202"/>
                          <a:pt x="9578" y="269"/>
                        </a:cubicBezTo>
                        <a:cubicBezTo>
                          <a:pt x="9578" y="370"/>
                          <a:pt x="9578" y="437"/>
                          <a:pt x="9611" y="504"/>
                        </a:cubicBezTo>
                        <a:cubicBezTo>
                          <a:pt x="9679" y="639"/>
                          <a:pt x="9746" y="773"/>
                          <a:pt x="9779" y="908"/>
                        </a:cubicBezTo>
                        <a:cubicBezTo>
                          <a:pt x="10082" y="1580"/>
                          <a:pt x="10284" y="2286"/>
                          <a:pt x="10418" y="3025"/>
                        </a:cubicBezTo>
                        <a:cubicBezTo>
                          <a:pt x="10485" y="3630"/>
                          <a:pt x="10485" y="4235"/>
                          <a:pt x="10418" y="4873"/>
                        </a:cubicBezTo>
                        <a:cubicBezTo>
                          <a:pt x="10216" y="5949"/>
                          <a:pt x="9880" y="7024"/>
                          <a:pt x="9443" y="8066"/>
                        </a:cubicBezTo>
                        <a:lnTo>
                          <a:pt x="9477" y="7999"/>
                        </a:lnTo>
                        <a:lnTo>
                          <a:pt x="9040" y="8973"/>
                        </a:lnTo>
                        <a:cubicBezTo>
                          <a:pt x="8738" y="9645"/>
                          <a:pt x="8435" y="10351"/>
                          <a:pt x="8166" y="11057"/>
                        </a:cubicBezTo>
                        <a:cubicBezTo>
                          <a:pt x="7864" y="11897"/>
                          <a:pt x="7662" y="12737"/>
                          <a:pt x="7562" y="13577"/>
                        </a:cubicBezTo>
                        <a:cubicBezTo>
                          <a:pt x="7326" y="13342"/>
                          <a:pt x="7125" y="13107"/>
                          <a:pt x="6957" y="12871"/>
                        </a:cubicBezTo>
                        <a:cubicBezTo>
                          <a:pt x="6453" y="12199"/>
                          <a:pt x="6016" y="11527"/>
                          <a:pt x="5612" y="10788"/>
                        </a:cubicBezTo>
                        <a:cubicBezTo>
                          <a:pt x="5175" y="10015"/>
                          <a:pt x="4772" y="9242"/>
                          <a:pt x="4436" y="8435"/>
                        </a:cubicBezTo>
                        <a:cubicBezTo>
                          <a:pt x="3898" y="7125"/>
                          <a:pt x="3495" y="5781"/>
                          <a:pt x="3294" y="4403"/>
                        </a:cubicBezTo>
                        <a:cubicBezTo>
                          <a:pt x="3260" y="4134"/>
                          <a:pt x="3226" y="3865"/>
                          <a:pt x="3193" y="3563"/>
                        </a:cubicBezTo>
                        <a:cubicBezTo>
                          <a:pt x="3193" y="3395"/>
                          <a:pt x="3058" y="3260"/>
                          <a:pt x="2890" y="3260"/>
                        </a:cubicBezTo>
                        <a:lnTo>
                          <a:pt x="2756" y="3260"/>
                        </a:lnTo>
                        <a:cubicBezTo>
                          <a:pt x="2689" y="3260"/>
                          <a:pt x="2621" y="3294"/>
                          <a:pt x="2554" y="3361"/>
                        </a:cubicBezTo>
                        <a:cubicBezTo>
                          <a:pt x="2252" y="3731"/>
                          <a:pt x="1983" y="4100"/>
                          <a:pt x="1748" y="4504"/>
                        </a:cubicBezTo>
                        <a:cubicBezTo>
                          <a:pt x="1479" y="4940"/>
                          <a:pt x="1277" y="5344"/>
                          <a:pt x="1076" y="5781"/>
                        </a:cubicBezTo>
                        <a:cubicBezTo>
                          <a:pt x="740" y="6688"/>
                          <a:pt x="471" y="7629"/>
                          <a:pt x="303" y="8570"/>
                        </a:cubicBezTo>
                        <a:cubicBezTo>
                          <a:pt x="0" y="10519"/>
                          <a:pt x="101" y="12535"/>
                          <a:pt x="571" y="14451"/>
                        </a:cubicBezTo>
                        <a:cubicBezTo>
                          <a:pt x="672" y="14854"/>
                          <a:pt x="773" y="15257"/>
                          <a:pt x="908" y="15661"/>
                        </a:cubicBezTo>
                        <a:lnTo>
                          <a:pt x="975" y="15661"/>
                        </a:lnTo>
                        <a:cubicBezTo>
                          <a:pt x="1042" y="15661"/>
                          <a:pt x="1076" y="15694"/>
                          <a:pt x="1076" y="15728"/>
                        </a:cubicBezTo>
                        <a:lnTo>
                          <a:pt x="1076" y="15761"/>
                        </a:lnTo>
                        <a:cubicBezTo>
                          <a:pt x="1176" y="15963"/>
                          <a:pt x="1277" y="16165"/>
                          <a:pt x="1378" y="16400"/>
                        </a:cubicBezTo>
                        <a:cubicBezTo>
                          <a:pt x="1378" y="16400"/>
                          <a:pt x="1378" y="16434"/>
                          <a:pt x="1378" y="16434"/>
                        </a:cubicBezTo>
                        <a:lnTo>
                          <a:pt x="1378" y="16467"/>
                        </a:lnTo>
                        <a:cubicBezTo>
                          <a:pt x="1546" y="16870"/>
                          <a:pt x="1714" y="17240"/>
                          <a:pt x="1882" y="17610"/>
                        </a:cubicBezTo>
                        <a:cubicBezTo>
                          <a:pt x="1882" y="17610"/>
                          <a:pt x="1882" y="17643"/>
                          <a:pt x="1882" y="17643"/>
                        </a:cubicBezTo>
                        <a:cubicBezTo>
                          <a:pt x="2050" y="17946"/>
                          <a:pt x="2218" y="18248"/>
                          <a:pt x="2386" y="18551"/>
                        </a:cubicBezTo>
                        <a:cubicBezTo>
                          <a:pt x="2554" y="18786"/>
                          <a:pt x="2722" y="19021"/>
                          <a:pt x="2924" y="19223"/>
                        </a:cubicBezTo>
                        <a:cubicBezTo>
                          <a:pt x="4033" y="20533"/>
                          <a:pt x="5411" y="21575"/>
                          <a:pt x="6957" y="22315"/>
                        </a:cubicBezTo>
                        <a:cubicBezTo>
                          <a:pt x="8536" y="23087"/>
                          <a:pt x="10216" y="23625"/>
                          <a:pt x="11930" y="23928"/>
                        </a:cubicBezTo>
                        <a:cubicBezTo>
                          <a:pt x="13644" y="24264"/>
                          <a:pt x="15392" y="24432"/>
                          <a:pt x="17139" y="24432"/>
                        </a:cubicBezTo>
                        <a:cubicBezTo>
                          <a:pt x="17576" y="24432"/>
                          <a:pt x="17979" y="24432"/>
                          <a:pt x="18416" y="24398"/>
                        </a:cubicBezTo>
                        <a:cubicBezTo>
                          <a:pt x="18819" y="24364"/>
                          <a:pt x="19189" y="24331"/>
                          <a:pt x="19492" y="24297"/>
                        </a:cubicBezTo>
                        <a:cubicBezTo>
                          <a:pt x="20096" y="24230"/>
                          <a:pt x="20634" y="24062"/>
                          <a:pt x="21172" y="23793"/>
                        </a:cubicBezTo>
                        <a:cubicBezTo>
                          <a:pt x="21609" y="23592"/>
                          <a:pt x="22012" y="23289"/>
                          <a:pt x="22348" y="22919"/>
                        </a:cubicBezTo>
                        <a:cubicBezTo>
                          <a:pt x="22516" y="22751"/>
                          <a:pt x="22684" y="22550"/>
                          <a:pt x="22785" y="22348"/>
                        </a:cubicBezTo>
                        <a:cubicBezTo>
                          <a:pt x="22919" y="22113"/>
                          <a:pt x="23054" y="21911"/>
                          <a:pt x="23121" y="21676"/>
                        </a:cubicBezTo>
                        <a:cubicBezTo>
                          <a:pt x="23323" y="21206"/>
                          <a:pt x="23457" y="20701"/>
                          <a:pt x="23491" y="20164"/>
                        </a:cubicBezTo>
                        <a:cubicBezTo>
                          <a:pt x="23558" y="19626"/>
                          <a:pt x="23591" y="19088"/>
                          <a:pt x="23524" y="18517"/>
                        </a:cubicBezTo>
                        <a:cubicBezTo>
                          <a:pt x="23423" y="17240"/>
                          <a:pt x="23188" y="15963"/>
                          <a:pt x="22785" y="14753"/>
                        </a:cubicBezTo>
                        <a:cubicBezTo>
                          <a:pt x="22382" y="13409"/>
                          <a:pt x="21878" y="12065"/>
                          <a:pt x="21306" y="10788"/>
                        </a:cubicBezTo>
                        <a:cubicBezTo>
                          <a:pt x="20735" y="9544"/>
                          <a:pt x="20096" y="8335"/>
                          <a:pt x="19424" y="7158"/>
                        </a:cubicBezTo>
                        <a:cubicBezTo>
                          <a:pt x="18853" y="6184"/>
                          <a:pt x="18215" y="5209"/>
                          <a:pt x="17509" y="4302"/>
                        </a:cubicBezTo>
                        <a:cubicBezTo>
                          <a:pt x="17206" y="3865"/>
                          <a:pt x="16938" y="3529"/>
                          <a:pt x="16669" y="3227"/>
                        </a:cubicBezTo>
                        <a:cubicBezTo>
                          <a:pt x="16097" y="2588"/>
                          <a:pt x="15392" y="2050"/>
                          <a:pt x="14619" y="1647"/>
                        </a:cubicBezTo>
                        <a:cubicBezTo>
                          <a:pt x="13879" y="1244"/>
                          <a:pt x="13140" y="908"/>
                          <a:pt x="12334" y="672"/>
                        </a:cubicBezTo>
                        <a:cubicBezTo>
                          <a:pt x="11594" y="437"/>
                          <a:pt x="10821" y="236"/>
                          <a:pt x="10048" y="68"/>
                        </a:cubicBezTo>
                        <a:cubicBezTo>
                          <a:pt x="10015" y="34"/>
                          <a:pt x="9981" y="34"/>
                          <a:pt x="9948" y="0"/>
                        </a:cubicBezTo>
                        <a:close/>
                      </a:path>
                    </a:pathLst>
                  </a:custGeom>
                  <a:solidFill>
                    <a:srgbClr val="D64A9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 name="Google Shape;1252;p56">
                    <a:extLst>
                      <a:ext uri="{FF2B5EF4-FFF2-40B4-BE49-F238E27FC236}">
                        <a16:creationId xmlns:a16="http://schemas.microsoft.com/office/drawing/2014/main" id="{12E8A9F2-D08D-E48E-9322-0239D191AB77}"/>
                      </a:ext>
                    </a:extLst>
                  </p:cNvPr>
                  <p:cNvSpPr/>
                  <p:nvPr/>
                </p:nvSpPr>
                <p:spPr>
                  <a:xfrm>
                    <a:off x="5430217" y="4111287"/>
                    <a:ext cx="276905" cy="103546"/>
                  </a:xfrm>
                  <a:custGeom>
                    <a:avLst/>
                    <a:gdLst/>
                    <a:ahLst/>
                    <a:cxnLst/>
                    <a:rect l="l" t="t" r="r" b="b"/>
                    <a:pathLst>
                      <a:path w="12133" h="4537" extrusionOk="0">
                        <a:moveTo>
                          <a:pt x="5008" y="0"/>
                        </a:moveTo>
                        <a:cubicBezTo>
                          <a:pt x="4537" y="0"/>
                          <a:pt x="4067" y="34"/>
                          <a:pt x="3596" y="67"/>
                        </a:cubicBezTo>
                        <a:cubicBezTo>
                          <a:pt x="2958" y="135"/>
                          <a:pt x="2353" y="269"/>
                          <a:pt x="1782" y="504"/>
                        </a:cubicBezTo>
                        <a:cubicBezTo>
                          <a:pt x="1546" y="605"/>
                          <a:pt x="1345" y="739"/>
                          <a:pt x="1177" y="908"/>
                        </a:cubicBezTo>
                        <a:cubicBezTo>
                          <a:pt x="975" y="1076"/>
                          <a:pt x="841" y="1311"/>
                          <a:pt x="740" y="1546"/>
                        </a:cubicBezTo>
                        <a:cubicBezTo>
                          <a:pt x="706" y="1580"/>
                          <a:pt x="639" y="1613"/>
                          <a:pt x="606" y="1647"/>
                        </a:cubicBezTo>
                        <a:cubicBezTo>
                          <a:pt x="404" y="1781"/>
                          <a:pt x="236" y="1949"/>
                          <a:pt x="101" y="2151"/>
                        </a:cubicBezTo>
                        <a:cubicBezTo>
                          <a:pt x="1" y="2319"/>
                          <a:pt x="1" y="2554"/>
                          <a:pt x="101" y="2722"/>
                        </a:cubicBezTo>
                        <a:cubicBezTo>
                          <a:pt x="236" y="2924"/>
                          <a:pt x="438" y="3025"/>
                          <a:pt x="639" y="3092"/>
                        </a:cubicBezTo>
                        <a:cubicBezTo>
                          <a:pt x="774" y="3092"/>
                          <a:pt x="908" y="3125"/>
                          <a:pt x="1042" y="3125"/>
                        </a:cubicBezTo>
                        <a:cubicBezTo>
                          <a:pt x="1042" y="3260"/>
                          <a:pt x="1042" y="3361"/>
                          <a:pt x="1110" y="3462"/>
                        </a:cubicBezTo>
                        <a:cubicBezTo>
                          <a:pt x="1177" y="3596"/>
                          <a:pt x="1311" y="3663"/>
                          <a:pt x="1446" y="3730"/>
                        </a:cubicBezTo>
                        <a:cubicBezTo>
                          <a:pt x="1614" y="3798"/>
                          <a:pt x="1748" y="3831"/>
                          <a:pt x="1916" y="3865"/>
                        </a:cubicBezTo>
                        <a:cubicBezTo>
                          <a:pt x="2353" y="3898"/>
                          <a:pt x="2756" y="3932"/>
                          <a:pt x="3193" y="3932"/>
                        </a:cubicBezTo>
                        <a:lnTo>
                          <a:pt x="3294" y="3932"/>
                        </a:lnTo>
                        <a:cubicBezTo>
                          <a:pt x="3697" y="3932"/>
                          <a:pt x="4067" y="3932"/>
                          <a:pt x="4437" y="3898"/>
                        </a:cubicBezTo>
                        <a:cubicBezTo>
                          <a:pt x="4840" y="3865"/>
                          <a:pt x="5243" y="3865"/>
                          <a:pt x="5646" y="3865"/>
                        </a:cubicBezTo>
                        <a:cubicBezTo>
                          <a:pt x="6083" y="3865"/>
                          <a:pt x="6554" y="3898"/>
                          <a:pt x="6991" y="3932"/>
                        </a:cubicBezTo>
                        <a:cubicBezTo>
                          <a:pt x="7461" y="3999"/>
                          <a:pt x="7898" y="4100"/>
                          <a:pt x="8368" y="4234"/>
                        </a:cubicBezTo>
                        <a:cubicBezTo>
                          <a:pt x="8637" y="4302"/>
                          <a:pt x="8940" y="4369"/>
                          <a:pt x="9242" y="4436"/>
                        </a:cubicBezTo>
                        <a:cubicBezTo>
                          <a:pt x="9612" y="4503"/>
                          <a:pt x="9982" y="4537"/>
                          <a:pt x="10385" y="4537"/>
                        </a:cubicBezTo>
                        <a:lnTo>
                          <a:pt x="10754" y="4537"/>
                        </a:lnTo>
                        <a:cubicBezTo>
                          <a:pt x="11023" y="4503"/>
                          <a:pt x="11326" y="4436"/>
                          <a:pt x="11595" y="4335"/>
                        </a:cubicBezTo>
                        <a:cubicBezTo>
                          <a:pt x="11695" y="4335"/>
                          <a:pt x="11763" y="4268"/>
                          <a:pt x="11796" y="4201"/>
                        </a:cubicBezTo>
                        <a:cubicBezTo>
                          <a:pt x="11863" y="4134"/>
                          <a:pt x="11863" y="4066"/>
                          <a:pt x="11830" y="3966"/>
                        </a:cubicBezTo>
                        <a:cubicBezTo>
                          <a:pt x="11897" y="3865"/>
                          <a:pt x="11964" y="3764"/>
                          <a:pt x="12031" y="3663"/>
                        </a:cubicBezTo>
                        <a:cubicBezTo>
                          <a:pt x="12099" y="3495"/>
                          <a:pt x="12132" y="3327"/>
                          <a:pt x="12132" y="3159"/>
                        </a:cubicBezTo>
                        <a:cubicBezTo>
                          <a:pt x="12132" y="3025"/>
                          <a:pt x="12132" y="2857"/>
                          <a:pt x="12099" y="2689"/>
                        </a:cubicBezTo>
                        <a:cubicBezTo>
                          <a:pt x="12065" y="2521"/>
                          <a:pt x="11998" y="2353"/>
                          <a:pt x="11931" y="2185"/>
                        </a:cubicBezTo>
                        <a:cubicBezTo>
                          <a:pt x="11763" y="1882"/>
                          <a:pt x="11561" y="1613"/>
                          <a:pt x="11326" y="1344"/>
                        </a:cubicBezTo>
                        <a:cubicBezTo>
                          <a:pt x="11057" y="1109"/>
                          <a:pt x="10754" y="908"/>
                          <a:pt x="10418" y="773"/>
                        </a:cubicBezTo>
                        <a:cubicBezTo>
                          <a:pt x="10217" y="706"/>
                          <a:pt x="10015" y="639"/>
                          <a:pt x="9780" y="571"/>
                        </a:cubicBezTo>
                        <a:cubicBezTo>
                          <a:pt x="9175" y="437"/>
                          <a:pt x="8570" y="336"/>
                          <a:pt x="7932" y="235"/>
                        </a:cubicBezTo>
                        <a:cubicBezTo>
                          <a:pt x="7192" y="135"/>
                          <a:pt x="6453" y="101"/>
                          <a:pt x="5747" y="67"/>
                        </a:cubicBezTo>
                        <a:lnTo>
                          <a:pt x="4974" y="67"/>
                        </a:lnTo>
                        <a:lnTo>
                          <a:pt x="5008" y="0"/>
                        </a:lnTo>
                        <a:close/>
                      </a:path>
                    </a:pathLst>
                  </a:custGeom>
                  <a:solidFill>
                    <a:srgbClr val="FFBF8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 name="Google Shape;1253;p56">
                    <a:extLst>
                      <a:ext uri="{FF2B5EF4-FFF2-40B4-BE49-F238E27FC236}">
                        <a16:creationId xmlns:a16="http://schemas.microsoft.com/office/drawing/2014/main" id="{C971DE8A-8AB6-A6BA-1634-2AAB0AC0E749}"/>
                      </a:ext>
                    </a:extLst>
                  </p:cNvPr>
                  <p:cNvSpPr/>
                  <p:nvPr/>
                </p:nvSpPr>
                <p:spPr>
                  <a:xfrm>
                    <a:off x="5655704" y="3472393"/>
                    <a:ext cx="566044" cy="800727"/>
                  </a:xfrm>
                  <a:custGeom>
                    <a:avLst/>
                    <a:gdLst/>
                    <a:ahLst/>
                    <a:cxnLst/>
                    <a:rect l="l" t="t" r="r" b="b"/>
                    <a:pathLst>
                      <a:path w="24802" h="35085" extrusionOk="0">
                        <a:moveTo>
                          <a:pt x="12233" y="1"/>
                        </a:moveTo>
                        <a:cubicBezTo>
                          <a:pt x="11494" y="68"/>
                          <a:pt x="10755" y="169"/>
                          <a:pt x="10049" y="337"/>
                        </a:cubicBezTo>
                        <a:cubicBezTo>
                          <a:pt x="9444" y="471"/>
                          <a:pt x="8873" y="639"/>
                          <a:pt x="8301" y="774"/>
                        </a:cubicBezTo>
                        <a:lnTo>
                          <a:pt x="7831" y="908"/>
                        </a:lnTo>
                        <a:cubicBezTo>
                          <a:pt x="7730" y="942"/>
                          <a:pt x="7696" y="1009"/>
                          <a:pt x="7663" y="1076"/>
                        </a:cubicBezTo>
                        <a:cubicBezTo>
                          <a:pt x="7629" y="1143"/>
                          <a:pt x="7629" y="1244"/>
                          <a:pt x="7663" y="1311"/>
                        </a:cubicBezTo>
                        <a:cubicBezTo>
                          <a:pt x="7696" y="1378"/>
                          <a:pt x="7730" y="1446"/>
                          <a:pt x="7831" y="1479"/>
                        </a:cubicBezTo>
                        <a:cubicBezTo>
                          <a:pt x="7864" y="1479"/>
                          <a:pt x="7898" y="1513"/>
                          <a:pt x="7932" y="1513"/>
                        </a:cubicBezTo>
                        <a:cubicBezTo>
                          <a:pt x="8873" y="2521"/>
                          <a:pt x="9713" y="3630"/>
                          <a:pt x="10419" y="4806"/>
                        </a:cubicBezTo>
                        <a:cubicBezTo>
                          <a:pt x="10721" y="5378"/>
                          <a:pt x="10990" y="5949"/>
                          <a:pt x="11191" y="6419"/>
                        </a:cubicBezTo>
                        <a:cubicBezTo>
                          <a:pt x="11460" y="6991"/>
                          <a:pt x="11696" y="7596"/>
                          <a:pt x="11931" y="8234"/>
                        </a:cubicBezTo>
                        <a:cubicBezTo>
                          <a:pt x="12368" y="9410"/>
                          <a:pt x="12771" y="10654"/>
                          <a:pt x="13107" y="11897"/>
                        </a:cubicBezTo>
                        <a:lnTo>
                          <a:pt x="13107" y="11931"/>
                        </a:lnTo>
                        <a:cubicBezTo>
                          <a:pt x="13241" y="12435"/>
                          <a:pt x="13342" y="12939"/>
                          <a:pt x="13477" y="13443"/>
                        </a:cubicBezTo>
                        <a:lnTo>
                          <a:pt x="13645" y="14283"/>
                        </a:lnTo>
                        <a:lnTo>
                          <a:pt x="13712" y="14485"/>
                        </a:lnTo>
                        <a:cubicBezTo>
                          <a:pt x="13880" y="15190"/>
                          <a:pt x="14048" y="15896"/>
                          <a:pt x="14182" y="16602"/>
                        </a:cubicBezTo>
                        <a:cubicBezTo>
                          <a:pt x="14586" y="18181"/>
                          <a:pt x="14787" y="19828"/>
                          <a:pt x="14821" y="21475"/>
                        </a:cubicBezTo>
                        <a:cubicBezTo>
                          <a:pt x="14787" y="22315"/>
                          <a:pt x="14686" y="23155"/>
                          <a:pt x="14485" y="23961"/>
                        </a:cubicBezTo>
                        <a:cubicBezTo>
                          <a:pt x="14317" y="24432"/>
                          <a:pt x="14149" y="24902"/>
                          <a:pt x="13880" y="25373"/>
                        </a:cubicBezTo>
                        <a:cubicBezTo>
                          <a:pt x="13712" y="25675"/>
                          <a:pt x="13477" y="25944"/>
                          <a:pt x="13241" y="26213"/>
                        </a:cubicBezTo>
                        <a:cubicBezTo>
                          <a:pt x="13006" y="26448"/>
                          <a:pt x="12737" y="26650"/>
                          <a:pt x="12468" y="26818"/>
                        </a:cubicBezTo>
                        <a:lnTo>
                          <a:pt x="12435" y="26818"/>
                        </a:lnTo>
                        <a:cubicBezTo>
                          <a:pt x="12065" y="27020"/>
                          <a:pt x="11662" y="27188"/>
                          <a:pt x="11292" y="27288"/>
                        </a:cubicBezTo>
                        <a:lnTo>
                          <a:pt x="11225" y="27288"/>
                        </a:lnTo>
                        <a:cubicBezTo>
                          <a:pt x="10351" y="27490"/>
                          <a:pt x="9410" y="27557"/>
                          <a:pt x="8503" y="27557"/>
                        </a:cubicBezTo>
                        <a:lnTo>
                          <a:pt x="8167" y="27557"/>
                        </a:lnTo>
                        <a:lnTo>
                          <a:pt x="7092" y="27524"/>
                        </a:lnTo>
                        <a:lnTo>
                          <a:pt x="5915" y="27490"/>
                        </a:lnTo>
                        <a:lnTo>
                          <a:pt x="5546" y="27490"/>
                        </a:lnTo>
                        <a:cubicBezTo>
                          <a:pt x="4941" y="27490"/>
                          <a:pt x="4369" y="27524"/>
                          <a:pt x="3765" y="27591"/>
                        </a:cubicBezTo>
                        <a:cubicBezTo>
                          <a:pt x="3092" y="27658"/>
                          <a:pt x="2420" y="27826"/>
                          <a:pt x="1815" y="28095"/>
                        </a:cubicBezTo>
                        <a:cubicBezTo>
                          <a:pt x="1412" y="28263"/>
                          <a:pt x="1076" y="28498"/>
                          <a:pt x="774" y="28801"/>
                        </a:cubicBezTo>
                        <a:cubicBezTo>
                          <a:pt x="471" y="29070"/>
                          <a:pt x="270" y="29439"/>
                          <a:pt x="169" y="29842"/>
                        </a:cubicBezTo>
                        <a:cubicBezTo>
                          <a:pt x="1" y="30615"/>
                          <a:pt x="135" y="31456"/>
                          <a:pt x="572" y="32128"/>
                        </a:cubicBezTo>
                        <a:cubicBezTo>
                          <a:pt x="807" y="32497"/>
                          <a:pt x="1043" y="32833"/>
                          <a:pt x="1379" y="33102"/>
                        </a:cubicBezTo>
                        <a:cubicBezTo>
                          <a:pt x="1715" y="33438"/>
                          <a:pt x="2084" y="33707"/>
                          <a:pt x="2521" y="33909"/>
                        </a:cubicBezTo>
                        <a:cubicBezTo>
                          <a:pt x="2958" y="34144"/>
                          <a:pt x="3462" y="34346"/>
                          <a:pt x="3966" y="34480"/>
                        </a:cubicBezTo>
                        <a:cubicBezTo>
                          <a:pt x="4470" y="34614"/>
                          <a:pt x="5008" y="34715"/>
                          <a:pt x="5546" y="34816"/>
                        </a:cubicBezTo>
                        <a:cubicBezTo>
                          <a:pt x="6487" y="34951"/>
                          <a:pt x="7495" y="35051"/>
                          <a:pt x="8469" y="35085"/>
                        </a:cubicBezTo>
                        <a:lnTo>
                          <a:pt x="9377" y="35085"/>
                        </a:lnTo>
                        <a:cubicBezTo>
                          <a:pt x="10889" y="35085"/>
                          <a:pt x="12401" y="34951"/>
                          <a:pt x="13880" y="34648"/>
                        </a:cubicBezTo>
                        <a:cubicBezTo>
                          <a:pt x="14720" y="34480"/>
                          <a:pt x="15560" y="34245"/>
                          <a:pt x="16400" y="33942"/>
                        </a:cubicBezTo>
                        <a:cubicBezTo>
                          <a:pt x="17173" y="33640"/>
                          <a:pt x="17946" y="33270"/>
                          <a:pt x="18686" y="32833"/>
                        </a:cubicBezTo>
                        <a:cubicBezTo>
                          <a:pt x="20131" y="31993"/>
                          <a:pt x="21374" y="30817"/>
                          <a:pt x="22349" y="29439"/>
                        </a:cubicBezTo>
                        <a:cubicBezTo>
                          <a:pt x="22853" y="28700"/>
                          <a:pt x="23256" y="27893"/>
                          <a:pt x="23592" y="27087"/>
                        </a:cubicBezTo>
                        <a:cubicBezTo>
                          <a:pt x="23928" y="26112"/>
                          <a:pt x="24197" y="25104"/>
                          <a:pt x="24365" y="24096"/>
                        </a:cubicBezTo>
                        <a:cubicBezTo>
                          <a:pt x="24735" y="21811"/>
                          <a:pt x="24802" y="19458"/>
                          <a:pt x="24499" y="17173"/>
                        </a:cubicBezTo>
                        <a:cubicBezTo>
                          <a:pt x="24231" y="14854"/>
                          <a:pt x="23693" y="12603"/>
                          <a:pt x="22853" y="10418"/>
                        </a:cubicBezTo>
                        <a:cubicBezTo>
                          <a:pt x="22449" y="9343"/>
                          <a:pt x="21979" y="8268"/>
                          <a:pt x="21475" y="7259"/>
                        </a:cubicBezTo>
                        <a:cubicBezTo>
                          <a:pt x="21038" y="6419"/>
                          <a:pt x="20567" y="5579"/>
                          <a:pt x="20063" y="4806"/>
                        </a:cubicBezTo>
                        <a:cubicBezTo>
                          <a:pt x="18786" y="2924"/>
                          <a:pt x="17442" y="1614"/>
                          <a:pt x="15930" y="807"/>
                        </a:cubicBezTo>
                        <a:cubicBezTo>
                          <a:pt x="15459" y="538"/>
                          <a:pt x="14922" y="370"/>
                          <a:pt x="14384" y="236"/>
                        </a:cubicBezTo>
                        <a:cubicBezTo>
                          <a:pt x="13908" y="96"/>
                          <a:pt x="13432" y="26"/>
                          <a:pt x="12936" y="26"/>
                        </a:cubicBezTo>
                        <a:cubicBezTo>
                          <a:pt x="12837" y="26"/>
                          <a:pt x="12737" y="29"/>
                          <a:pt x="12637" y="34"/>
                        </a:cubicBezTo>
                        <a:lnTo>
                          <a:pt x="12637" y="1"/>
                        </a:lnTo>
                        <a:close/>
                      </a:path>
                    </a:pathLst>
                  </a:custGeom>
                  <a:solidFill>
                    <a:srgbClr val="D45DA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 name="Google Shape;1254;p56">
                    <a:extLst>
                      <a:ext uri="{FF2B5EF4-FFF2-40B4-BE49-F238E27FC236}">
                        <a16:creationId xmlns:a16="http://schemas.microsoft.com/office/drawing/2014/main" id="{C56FB026-B5A5-52C3-B195-2B1FC7BD17B2}"/>
                      </a:ext>
                    </a:extLst>
                  </p:cNvPr>
                  <p:cNvSpPr/>
                  <p:nvPr/>
                </p:nvSpPr>
                <p:spPr>
                  <a:xfrm>
                    <a:off x="5371929" y="2795935"/>
                    <a:ext cx="566820" cy="447937"/>
                  </a:xfrm>
                  <a:custGeom>
                    <a:avLst/>
                    <a:gdLst/>
                    <a:ahLst/>
                    <a:cxnLst/>
                    <a:rect l="l" t="t" r="r" b="b"/>
                    <a:pathLst>
                      <a:path w="24836" h="19627" extrusionOk="0">
                        <a:moveTo>
                          <a:pt x="14888" y="0"/>
                        </a:moveTo>
                        <a:cubicBezTo>
                          <a:pt x="14216" y="0"/>
                          <a:pt x="13544" y="34"/>
                          <a:pt x="12872" y="101"/>
                        </a:cubicBezTo>
                        <a:lnTo>
                          <a:pt x="12838" y="101"/>
                        </a:lnTo>
                        <a:cubicBezTo>
                          <a:pt x="11292" y="269"/>
                          <a:pt x="9746" y="673"/>
                          <a:pt x="8301" y="1244"/>
                        </a:cubicBezTo>
                        <a:cubicBezTo>
                          <a:pt x="6823" y="1815"/>
                          <a:pt x="5478" y="2588"/>
                          <a:pt x="4235" y="3529"/>
                        </a:cubicBezTo>
                        <a:cubicBezTo>
                          <a:pt x="3059" y="4470"/>
                          <a:pt x="2051" y="5613"/>
                          <a:pt x="1311" y="6923"/>
                        </a:cubicBezTo>
                        <a:cubicBezTo>
                          <a:pt x="538" y="8301"/>
                          <a:pt x="68" y="9813"/>
                          <a:pt x="1" y="11393"/>
                        </a:cubicBezTo>
                        <a:lnTo>
                          <a:pt x="1" y="11796"/>
                        </a:lnTo>
                        <a:cubicBezTo>
                          <a:pt x="1" y="11863"/>
                          <a:pt x="1" y="11930"/>
                          <a:pt x="34" y="11964"/>
                        </a:cubicBezTo>
                        <a:cubicBezTo>
                          <a:pt x="34" y="12098"/>
                          <a:pt x="101" y="12166"/>
                          <a:pt x="202" y="12233"/>
                        </a:cubicBezTo>
                        <a:cubicBezTo>
                          <a:pt x="1950" y="13207"/>
                          <a:pt x="3832" y="13947"/>
                          <a:pt x="5747" y="14518"/>
                        </a:cubicBezTo>
                        <a:lnTo>
                          <a:pt x="5781" y="14216"/>
                        </a:lnTo>
                        <a:cubicBezTo>
                          <a:pt x="5848" y="13779"/>
                          <a:pt x="5949" y="13342"/>
                          <a:pt x="6083" y="12905"/>
                        </a:cubicBezTo>
                        <a:cubicBezTo>
                          <a:pt x="6218" y="12502"/>
                          <a:pt x="6386" y="12065"/>
                          <a:pt x="6554" y="11695"/>
                        </a:cubicBezTo>
                        <a:cubicBezTo>
                          <a:pt x="6755" y="11258"/>
                          <a:pt x="6991" y="10855"/>
                          <a:pt x="7192" y="10452"/>
                        </a:cubicBezTo>
                        <a:cubicBezTo>
                          <a:pt x="7192" y="10418"/>
                          <a:pt x="7226" y="10385"/>
                          <a:pt x="7259" y="10385"/>
                        </a:cubicBezTo>
                        <a:lnTo>
                          <a:pt x="7327" y="10385"/>
                        </a:lnTo>
                        <a:cubicBezTo>
                          <a:pt x="7394" y="10418"/>
                          <a:pt x="7427" y="10452"/>
                          <a:pt x="7394" y="10519"/>
                        </a:cubicBezTo>
                        <a:cubicBezTo>
                          <a:pt x="7293" y="11191"/>
                          <a:pt x="7192" y="11897"/>
                          <a:pt x="7125" y="12569"/>
                        </a:cubicBezTo>
                        <a:cubicBezTo>
                          <a:pt x="7125" y="12569"/>
                          <a:pt x="7125" y="12569"/>
                          <a:pt x="7125" y="12535"/>
                        </a:cubicBezTo>
                        <a:cubicBezTo>
                          <a:pt x="7091" y="13006"/>
                          <a:pt x="7058" y="13476"/>
                          <a:pt x="7091" y="13947"/>
                        </a:cubicBezTo>
                        <a:cubicBezTo>
                          <a:pt x="7091" y="14249"/>
                          <a:pt x="7125" y="14585"/>
                          <a:pt x="7159" y="14888"/>
                        </a:cubicBezTo>
                        <a:cubicBezTo>
                          <a:pt x="8906" y="15291"/>
                          <a:pt x="10654" y="15493"/>
                          <a:pt x="12435" y="15526"/>
                        </a:cubicBezTo>
                        <a:lnTo>
                          <a:pt x="13174" y="15526"/>
                        </a:lnTo>
                        <a:cubicBezTo>
                          <a:pt x="14081" y="15493"/>
                          <a:pt x="14989" y="15392"/>
                          <a:pt x="15896" y="15224"/>
                        </a:cubicBezTo>
                        <a:cubicBezTo>
                          <a:pt x="15963" y="14888"/>
                          <a:pt x="15997" y="14585"/>
                          <a:pt x="16031" y="14249"/>
                        </a:cubicBezTo>
                        <a:cubicBezTo>
                          <a:pt x="16031" y="13857"/>
                          <a:pt x="16031" y="13466"/>
                          <a:pt x="16031" y="13107"/>
                        </a:cubicBezTo>
                        <a:cubicBezTo>
                          <a:pt x="15997" y="12670"/>
                          <a:pt x="15963" y="12267"/>
                          <a:pt x="15896" y="11863"/>
                        </a:cubicBezTo>
                        <a:lnTo>
                          <a:pt x="15896" y="11796"/>
                        </a:lnTo>
                        <a:cubicBezTo>
                          <a:pt x="15863" y="11762"/>
                          <a:pt x="15863" y="11729"/>
                          <a:pt x="15896" y="11695"/>
                        </a:cubicBezTo>
                        <a:cubicBezTo>
                          <a:pt x="15896" y="11695"/>
                          <a:pt x="15896" y="11662"/>
                          <a:pt x="15896" y="11662"/>
                        </a:cubicBezTo>
                        <a:cubicBezTo>
                          <a:pt x="15896" y="11628"/>
                          <a:pt x="15930" y="11628"/>
                          <a:pt x="15930" y="11594"/>
                        </a:cubicBezTo>
                        <a:lnTo>
                          <a:pt x="16031" y="11594"/>
                        </a:lnTo>
                        <a:cubicBezTo>
                          <a:pt x="16031" y="11628"/>
                          <a:pt x="16064" y="11628"/>
                          <a:pt x="16064" y="11662"/>
                        </a:cubicBezTo>
                        <a:lnTo>
                          <a:pt x="16064" y="11729"/>
                        </a:lnTo>
                        <a:cubicBezTo>
                          <a:pt x="16535" y="12468"/>
                          <a:pt x="16871" y="13308"/>
                          <a:pt x="17106" y="14182"/>
                        </a:cubicBezTo>
                        <a:cubicBezTo>
                          <a:pt x="17173" y="14417"/>
                          <a:pt x="17207" y="14653"/>
                          <a:pt x="17274" y="14888"/>
                        </a:cubicBezTo>
                        <a:cubicBezTo>
                          <a:pt x="17610" y="14821"/>
                          <a:pt x="17946" y="14686"/>
                          <a:pt x="18282" y="14585"/>
                        </a:cubicBezTo>
                        <a:cubicBezTo>
                          <a:pt x="18719" y="14417"/>
                          <a:pt x="19122" y="14249"/>
                          <a:pt x="19526" y="14014"/>
                        </a:cubicBezTo>
                        <a:lnTo>
                          <a:pt x="19559" y="14417"/>
                        </a:lnTo>
                        <a:lnTo>
                          <a:pt x="19660" y="15224"/>
                        </a:lnTo>
                        <a:cubicBezTo>
                          <a:pt x="19761" y="16165"/>
                          <a:pt x="19895" y="16904"/>
                          <a:pt x="20030" y="17576"/>
                        </a:cubicBezTo>
                        <a:cubicBezTo>
                          <a:pt x="20097" y="17912"/>
                          <a:pt x="20198" y="18282"/>
                          <a:pt x="20298" y="18618"/>
                        </a:cubicBezTo>
                        <a:cubicBezTo>
                          <a:pt x="20399" y="18853"/>
                          <a:pt x="20500" y="19122"/>
                          <a:pt x="20668" y="19324"/>
                        </a:cubicBezTo>
                        <a:cubicBezTo>
                          <a:pt x="20803" y="19525"/>
                          <a:pt x="21004" y="19626"/>
                          <a:pt x="21239" y="19626"/>
                        </a:cubicBezTo>
                        <a:cubicBezTo>
                          <a:pt x="21475" y="19626"/>
                          <a:pt x="21710" y="19525"/>
                          <a:pt x="21912" y="19357"/>
                        </a:cubicBezTo>
                        <a:cubicBezTo>
                          <a:pt x="22080" y="19189"/>
                          <a:pt x="22248" y="18988"/>
                          <a:pt x="22348" y="18752"/>
                        </a:cubicBezTo>
                        <a:cubicBezTo>
                          <a:pt x="22516" y="18484"/>
                          <a:pt x="22651" y="18215"/>
                          <a:pt x="22785" y="17912"/>
                        </a:cubicBezTo>
                        <a:cubicBezTo>
                          <a:pt x="23021" y="17274"/>
                          <a:pt x="23222" y="16635"/>
                          <a:pt x="23390" y="15963"/>
                        </a:cubicBezTo>
                        <a:cubicBezTo>
                          <a:pt x="23558" y="15425"/>
                          <a:pt x="23659" y="14821"/>
                          <a:pt x="23793" y="14249"/>
                        </a:cubicBezTo>
                        <a:cubicBezTo>
                          <a:pt x="23827" y="14048"/>
                          <a:pt x="23861" y="13846"/>
                          <a:pt x="23894" y="13644"/>
                        </a:cubicBezTo>
                        <a:cubicBezTo>
                          <a:pt x="23962" y="13241"/>
                          <a:pt x="23995" y="12804"/>
                          <a:pt x="24029" y="12435"/>
                        </a:cubicBezTo>
                        <a:lnTo>
                          <a:pt x="24062" y="12132"/>
                        </a:lnTo>
                        <a:cubicBezTo>
                          <a:pt x="24062" y="12098"/>
                          <a:pt x="24062" y="12065"/>
                          <a:pt x="24062" y="12031"/>
                        </a:cubicBezTo>
                        <a:cubicBezTo>
                          <a:pt x="24667" y="10317"/>
                          <a:pt x="24835" y="8469"/>
                          <a:pt x="24533" y="6654"/>
                        </a:cubicBezTo>
                        <a:cubicBezTo>
                          <a:pt x="24365" y="5781"/>
                          <a:pt x="24062" y="4940"/>
                          <a:pt x="23592" y="4134"/>
                        </a:cubicBezTo>
                        <a:cubicBezTo>
                          <a:pt x="23121" y="3361"/>
                          <a:pt x="22516" y="2655"/>
                          <a:pt x="21777" y="2084"/>
                        </a:cubicBezTo>
                        <a:cubicBezTo>
                          <a:pt x="21071" y="1479"/>
                          <a:pt x="20231" y="1042"/>
                          <a:pt x="19324" y="706"/>
                        </a:cubicBezTo>
                        <a:cubicBezTo>
                          <a:pt x="18685" y="471"/>
                          <a:pt x="18013" y="303"/>
                          <a:pt x="17308" y="202"/>
                        </a:cubicBezTo>
                        <a:cubicBezTo>
                          <a:pt x="16535" y="68"/>
                          <a:pt x="15694" y="0"/>
                          <a:pt x="14888" y="0"/>
                        </a:cubicBezTo>
                        <a:close/>
                      </a:path>
                    </a:pathLst>
                  </a:custGeom>
                  <a:solidFill>
                    <a:srgbClr val="662C2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 name="Google Shape;1255;p56">
                    <a:extLst>
                      <a:ext uri="{FF2B5EF4-FFF2-40B4-BE49-F238E27FC236}">
                        <a16:creationId xmlns:a16="http://schemas.microsoft.com/office/drawing/2014/main" id="{7B82649D-566D-CD09-3AA0-92D9543A5E0C}"/>
                      </a:ext>
                    </a:extLst>
                  </p:cNvPr>
                  <p:cNvSpPr/>
                  <p:nvPr/>
                </p:nvSpPr>
                <p:spPr>
                  <a:xfrm>
                    <a:off x="5253822" y="3499233"/>
                    <a:ext cx="374289" cy="546873"/>
                  </a:xfrm>
                  <a:custGeom>
                    <a:avLst/>
                    <a:gdLst/>
                    <a:ahLst/>
                    <a:cxnLst/>
                    <a:rect l="l" t="t" r="r" b="b"/>
                    <a:pathLst>
                      <a:path w="16400" h="23962" extrusionOk="0">
                        <a:moveTo>
                          <a:pt x="12703" y="1"/>
                        </a:moveTo>
                        <a:lnTo>
                          <a:pt x="12703" y="34"/>
                        </a:lnTo>
                        <a:lnTo>
                          <a:pt x="12737" y="34"/>
                        </a:lnTo>
                        <a:cubicBezTo>
                          <a:pt x="12602" y="34"/>
                          <a:pt x="12468" y="68"/>
                          <a:pt x="12334" y="102"/>
                        </a:cubicBezTo>
                        <a:lnTo>
                          <a:pt x="11930" y="236"/>
                        </a:lnTo>
                        <a:lnTo>
                          <a:pt x="11729" y="337"/>
                        </a:lnTo>
                        <a:lnTo>
                          <a:pt x="11628" y="404"/>
                        </a:lnTo>
                        <a:cubicBezTo>
                          <a:pt x="11561" y="438"/>
                          <a:pt x="11460" y="505"/>
                          <a:pt x="11393" y="539"/>
                        </a:cubicBezTo>
                        <a:cubicBezTo>
                          <a:pt x="11325" y="606"/>
                          <a:pt x="11157" y="774"/>
                          <a:pt x="11057" y="875"/>
                        </a:cubicBezTo>
                        <a:cubicBezTo>
                          <a:pt x="10788" y="1143"/>
                          <a:pt x="10553" y="1412"/>
                          <a:pt x="10351" y="1715"/>
                        </a:cubicBezTo>
                        <a:cubicBezTo>
                          <a:pt x="10116" y="2017"/>
                          <a:pt x="9948" y="2320"/>
                          <a:pt x="9712" y="2656"/>
                        </a:cubicBezTo>
                        <a:lnTo>
                          <a:pt x="9612" y="2824"/>
                        </a:lnTo>
                        <a:cubicBezTo>
                          <a:pt x="9343" y="3193"/>
                          <a:pt x="9107" y="3563"/>
                          <a:pt x="8839" y="3933"/>
                        </a:cubicBezTo>
                        <a:cubicBezTo>
                          <a:pt x="8099" y="5075"/>
                          <a:pt x="7293" y="6251"/>
                          <a:pt x="6453" y="7360"/>
                        </a:cubicBezTo>
                        <a:lnTo>
                          <a:pt x="6486" y="7327"/>
                        </a:lnTo>
                        <a:lnTo>
                          <a:pt x="6486" y="7327"/>
                        </a:lnTo>
                        <a:cubicBezTo>
                          <a:pt x="5949" y="8033"/>
                          <a:pt x="5344" y="8738"/>
                          <a:pt x="4772" y="9410"/>
                        </a:cubicBezTo>
                        <a:cubicBezTo>
                          <a:pt x="3899" y="10486"/>
                          <a:pt x="2991" y="11561"/>
                          <a:pt x="2185" y="12704"/>
                        </a:cubicBezTo>
                        <a:cubicBezTo>
                          <a:pt x="1849" y="13174"/>
                          <a:pt x="1546" y="13645"/>
                          <a:pt x="1277" y="14115"/>
                        </a:cubicBezTo>
                        <a:cubicBezTo>
                          <a:pt x="1042" y="14518"/>
                          <a:pt x="840" y="14955"/>
                          <a:pt x="639" y="15392"/>
                        </a:cubicBezTo>
                        <a:cubicBezTo>
                          <a:pt x="370" y="16132"/>
                          <a:pt x="168" y="16904"/>
                          <a:pt x="101" y="17677"/>
                        </a:cubicBezTo>
                        <a:cubicBezTo>
                          <a:pt x="0" y="18282"/>
                          <a:pt x="0" y="18887"/>
                          <a:pt x="101" y="19492"/>
                        </a:cubicBezTo>
                        <a:cubicBezTo>
                          <a:pt x="135" y="20131"/>
                          <a:pt x="269" y="20736"/>
                          <a:pt x="504" y="21307"/>
                        </a:cubicBezTo>
                        <a:cubicBezTo>
                          <a:pt x="740" y="21878"/>
                          <a:pt x="1042" y="22382"/>
                          <a:pt x="1445" y="22819"/>
                        </a:cubicBezTo>
                        <a:cubicBezTo>
                          <a:pt x="1513" y="22920"/>
                          <a:pt x="1580" y="22987"/>
                          <a:pt x="1647" y="23054"/>
                        </a:cubicBezTo>
                        <a:cubicBezTo>
                          <a:pt x="1681" y="23088"/>
                          <a:pt x="1681" y="23122"/>
                          <a:pt x="1714" y="23122"/>
                        </a:cubicBezTo>
                        <a:cubicBezTo>
                          <a:pt x="1882" y="23290"/>
                          <a:pt x="2084" y="23458"/>
                          <a:pt x="2285" y="23558"/>
                        </a:cubicBezTo>
                        <a:cubicBezTo>
                          <a:pt x="2487" y="23693"/>
                          <a:pt x="2722" y="23827"/>
                          <a:pt x="2958" y="23928"/>
                        </a:cubicBezTo>
                        <a:cubicBezTo>
                          <a:pt x="2991" y="23928"/>
                          <a:pt x="3058" y="23962"/>
                          <a:pt x="3126" y="23962"/>
                        </a:cubicBezTo>
                        <a:lnTo>
                          <a:pt x="3193" y="23962"/>
                        </a:lnTo>
                        <a:cubicBezTo>
                          <a:pt x="3260" y="23928"/>
                          <a:pt x="3327" y="23894"/>
                          <a:pt x="3361" y="23827"/>
                        </a:cubicBezTo>
                        <a:cubicBezTo>
                          <a:pt x="3630" y="23794"/>
                          <a:pt x="3899" y="23726"/>
                          <a:pt x="4167" y="23659"/>
                        </a:cubicBezTo>
                        <a:cubicBezTo>
                          <a:pt x="4571" y="23558"/>
                          <a:pt x="4940" y="23390"/>
                          <a:pt x="5310" y="23189"/>
                        </a:cubicBezTo>
                        <a:cubicBezTo>
                          <a:pt x="5680" y="22987"/>
                          <a:pt x="6049" y="22752"/>
                          <a:pt x="6419" y="22483"/>
                        </a:cubicBezTo>
                        <a:cubicBezTo>
                          <a:pt x="7091" y="21979"/>
                          <a:pt x="7763" y="21374"/>
                          <a:pt x="8368" y="20769"/>
                        </a:cubicBezTo>
                        <a:cubicBezTo>
                          <a:pt x="8906" y="20198"/>
                          <a:pt x="9444" y="19593"/>
                          <a:pt x="9948" y="18988"/>
                        </a:cubicBezTo>
                        <a:cubicBezTo>
                          <a:pt x="11258" y="17274"/>
                          <a:pt x="12401" y="15392"/>
                          <a:pt x="13342" y="13443"/>
                        </a:cubicBezTo>
                        <a:cubicBezTo>
                          <a:pt x="14283" y="11460"/>
                          <a:pt x="15056" y="9377"/>
                          <a:pt x="15661" y="7260"/>
                        </a:cubicBezTo>
                        <a:cubicBezTo>
                          <a:pt x="15896" y="6319"/>
                          <a:pt x="16131" y="5344"/>
                          <a:pt x="16299" y="4370"/>
                        </a:cubicBezTo>
                        <a:lnTo>
                          <a:pt x="16299" y="4370"/>
                        </a:lnTo>
                        <a:cubicBezTo>
                          <a:pt x="16276" y="4385"/>
                          <a:pt x="16252" y="4391"/>
                          <a:pt x="16229" y="4391"/>
                        </a:cubicBezTo>
                        <a:cubicBezTo>
                          <a:pt x="16148" y="4391"/>
                          <a:pt x="16079" y="4313"/>
                          <a:pt x="16131" y="4235"/>
                        </a:cubicBezTo>
                        <a:cubicBezTo>
                          <a:pt x="16165" y="4202"/>
                          <a:pt x="16165" y="4134"/>
                          <a:pt x="16198" y="4067"/>
                        </a:cubicBezTo>
                        <a:lnTo>
                          <a:pt x="16198" y="4101"/>
                        </a:lnTo>
                        <a:cubicBezTo>
                          <a:pt x="16265" y="4000"/>
                          <a:pt x="16299" y="3899"/>
                          <a:pt x="16333" y="3798"/>
                        </a:cubicBezTo>
                        <a:cubicBezTo>
                          <a:pt x="16333" y="3731"/>
                          <a:pt x="16366" y="3664"/>
                          <a:pt x="16366" y="3563"/>
                        </a:cubicBezTo>
                        <a:cubicBezTo>
                          <a:pt x="16400" y="3462"/>
                          <a:pt x="16400" y="3361"/>
                          <a:pt x="16400" y="3294"/>
                        </a:cubicBezTo>
                        <a:lnTo>
                          <a:pt x="16400" y="2992"/>
                        </a:lnTo>
                        <a:cubicBezTo>
                          <a:pt x="16400" y="2857"/>
                          <a:pt x="16366" y="2756"/>
                          <a:pt x="16366" y="2622"/>
                        </a:cubicBezTo>
                        <a:cubicBezTo>
                          <a:pt x="16333" y="2521"/>
                          <a:pt x="16299" y="2387"/>
                          <a:pt x="16265" y="2286"/>
                        </a:cubicBezTo>
                        <a:cubicBezTo>
                          <a:pt x="16198" y="2152"/>
                          <a:pt x="16131" y="2017"/>
                          <a:pt x="16064" y="1916"/>
                        </a:cubicBezTo>
                        <a:cubicBezTo>
                          <a:pt x="16030" y="1782"/>
                          <a:pt x="15963" y="1681"/>
                          <a:pt x="15896" y="1580"/>
                        </a:cubicBezTo>
                        <a:cubicBezTo>
                          <a:pt x="15661" y="1311"/>
                          <a:pt x="15425" y="1043"/>
                          <a:pt x="15157" y="807"/>
                        </a:cubicBezTo>
                        <a:cubicBezTo>
                          <a:pt x="15022" y="707"/>
                          <a:pt x="14888" y="606"/>
                          <a:pt x="14753" y="505"/>
                        </a:cubicBezTo>
                        <a:cubicBezTo>
                          <a:pt x="14619" y="438"/>
                          <a:pt x="14484" y="370"/>
                          <a:pt x="14384" y="303"/>
                        </a:cubicBezTo>
                        <a:cubicBezTo>
                          <a:pt x="14249" y="236"/>
                          <a:pt x="14115" y="202"/>
                          <a:pt x="13980" y="135"/>
                        </a:cubicBezTo>
                        <a:lnTo>
                          <a:pt x="13812" y="102"/>
                        </a:lnTo>
                        <a:cubicBezTo>
                          <a:pt x="13711" y="68"/>
                          <a:pt x="13644" y="68"/>
                          <a:pt x="13543" y="68"/>
                        </a:cubicBezTo>
                        <a:lnTo>
                          <a:pt x="13577" y="68"/>
                        </a:lnTo>
                        <a:cubicBezTo>
                          <a:pt x="13443" y="34"/>
                          <a:pt x="13308" y="34"/>
                          <a:pt x="13140" y="1"/>
                        </a:cubicBezTo>
                        <a:close/>
                      </a:path>
                    </a:pathLst>
                  </a:custGeom>
                  <a:solidFill>
                    <a:srgbClr val="D45DA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 name="Google Shape;1256;p56">
                    <a:extLst>
                      <a:ext uri="{FF2B5EF4-FFF2-40B4-BE49-F238E27FC236}">
                        <a16:creationId xmlns:a16="http://schemas.microsoft.com/office/drawing/2014/main" id="{7D7EF885-1794-F648-FB35-22C41DC239E1}"/>
                      </a:ext>
                    </a:extLst>
                  </p:cNvPr>
                  <p:cNvSpPr/>
                  <p:nvPr/>
                </p:nvSpPr>
                <p:spPr>
                  <a:xfrm>
                    <a:off x="5579773" y="3174811"/>
                    <a:ext cx="55253" cy="142686"/>
                  </a:xfrm>
                  <a:custGeom>
                    <a:avLst/>
                    <a:gdLst/>
                    <a:ahLst/>
                    <a:cxnLst/>
                    <a:rect l="l" t="t" r="r" b="b"/>
                    <a:pathLst>
                      <a:path w="2421" h="6252" extrusionOk="0">
                        <a:moveTo>
                          <a:pt x="1916" y="1"/>
                        </a:moveTo>
                        <a:cubicBezTo>
                          <a:pt x="1748" y="1"/>
                          <a:pt x="1614" y="135"/>
                          <a:pt x="1614" y="303"/>
                        </a:cubicBezTo>
                        <a:lnTo>
                          <a:pt x="1647" y="269"/>
                        </a:lnTo>
                        <a:cubicBezTo>
                          <a:pt x="1715" y="1311"/>
                          <a:pt x="1715" y="2353"/>
                          <a:pt x="1647" y="3428"/>
                        </a:cubicBezTo>
                        <a:cubicBezTo>
                          <a:pt x="1647" y="3462"/>
                          <a:pt x="1647" y="3529"/>
                          <a:pt x="1614" y="3596"/>
                        </a:cubicBezTo>
                        <a:cubicBezTo>
                          <a:pt x="1412" y="3445"/>
                          <a:pt x="1154" y="3370"/>
                          <a:pt x="910" y="3370"/>
                        </a:cubicBezTo>
                        <a:cubicBezTo>
                          <a:pt x="828" y="3370"/>
                          <a:pt x="748" y="3378"/>
                          <a:pt x="673" y="3395"/>
                        </a:cubicBezTo>
                        <a:cubicBezTo>
                          <a:pt x="471" y="3462"/>
                          <a:pt x="303" y="3596"/>
                          <a:pt x="202" y="3764"/>
                        </a:cubicBezTo>
                        <a:cubicBezTo>
                          <a:pt x="102" y="3932"/>
                          <a:pt x="34" y="4134"/>
                          <a:pt x="34" y="4336"/>
                        </a:cubicBezTo>
                        <a:cubicBezTo>
                          <a:pt x="1" y="4537"/>
                          <a:pt x="34" y="4773"/>
                          <a:pt x="102" y="4941"/>
                        </a:cubicBezTo>
                        <a:cubicBezTo>
                          <a:pt x="169" y="5176"/>
                          <a:pt x="303" y="5411"/>
                          <a:pt x="438" y="5579"/>
                        </a:cubicBezTo>
                        <a:cubicBezTo>
                          <a:pt x="606" y="5781"/>
                          <a:pt x="807" y="5915"/>
                          <a:pt x="1009" y="6016"/>
                        </a:cubicBezTo>
                        <a:cubicBezTo>
                          <a:pt x="1278" y="6150"/>
                          <a:pt x="1580" y="6218"/>
                          <a:pt x="1916" y="6251"/>
                        </a:cubicBezTo>
                        <a:cubicBezTo>
                          <a:pt x="2252" y="6184"/>
                          <a:pt x="2252" y="5680"/>
                          <a:pt x="1916" y="5646"/>
                        </a:cubicBezTo>
                        <a:lnTo>
                          <a:pt x="1681" y="5646"/>
                        </a:lnTo>
                        <a:cubicBezTo>
                          <a:pt x="1547" y="5613"/>
                          <a:pt x="1412" y="5579"/>
                          <a:pt x="1278" y="5546"/>
                        </a:cubicBezTo>
                        <a:cubicBezTo>
                          <a:pt x="1211" y="5478"/>
                          <a:pt x="1110" y="5445"/>
                          <a:pt x="1043" y="5378"/>
                        </a:cubicBezTo>
                        <a:cubicBezTo>
                          <a:pt x="975" y="5310"/>
                          <a:pt x="908" y="5277"/>
                          <a:pt x="841" y="5176"/>
                        </a:cubicBezTo>
                        <a:cubicBezTo>
                          <a:pt x="774" y="5109"/>
                          <a:pt x="740" y="5008"/>
                          <a:pt x="706" y="4941"/>
                        </a:cubicBezTo>
                        <a:cubicBezTo>
                          <a:pt x="673" y="4840"/>
                          <a:pt x="639" y="4739"/>
                          <a:pt x="606" y="4605"/>
                        </a:cubicBezTo>
                        <a:cubicBezTo>
                          <a:pt x="606" y="4537"/>
                          <a:pt x="606" y="4437"/>
                          <a:pt x="606" y="4336"/>
                        </a:cubicBezTo>
                        <a:cubicBezTo>
                          <a:pt x="606" y="4302"/>
                          <a:pt x="639" y="4235"/>
                          <a:pt x="673" y="4168"/>
                        </a:cubicBezTo>
                        <a:cubicBezTo>
                          <a:pt x="673" y="4134"/>
                          <a:pt x="706" y="4101"/>
                          <a:pt x="706" y="4067"/>
                        </a:cubicBezTo>
                        <a:lnTo>
                          <a:pt x="774" y="4033"/>
                        </a:lnTo>
                        <a:lnTo>
                          <a:pt x="807" y="4000"/>
                        </a:lnTo>
                        <a:lnTo>
                          <a:pt x="942" y="4000"/>
                        </a:lnTo>
                        <a:lnTo>
                          <a:pt x="1110" y="4067"/>
                        </a:lnTo>
                        <a:cubicBezTo>
                          <a:pt x="1211" y="4101"/>
                          <a:pt x="1311" y="4168"/>
                          <a:pt x="1412" y="4235"/>
                        </a:cubicBezTo>
                        <a:lnTo>
                          <a:pt x="1580" y="4369"/>
                        </a:lnTo>
                        <a:cubicBezTo>
                          <a:pt x="1629" y="4419"/>
                          <a:pt x="1697" y="4450"/>
                          <a:pt x="1769" y="4450"/>
                        </a:cubicBezTo>
                        <a:cubicBezTo>
                          <a:pt x="1795" y="4450"/>
                          <a:pt x="1822" y="4446"/>
                          <a:pt x="1849" y="4437"/>
                        </a:cubicBezTo>
                        <a:cubicBezTo>
                          <a:pt x="1950" y="4437"/>
                          <a:pt x="2051" y="4336"/>
                          <a:pt x="2084" y="4235"/>
                        </a:cubicBezTo>
                        <a:cubicBezTo>
                          <a:pt x="2420" y="2992"/>
                          <a:pt x="2252" y="1614"/>
                          <a:pt x="2219" y="303"/>
                        </a:cubicBezTo>
                        <a:cubicBezTo>
                          <a:pt x="2219" y="135"/>
                          <a:pt x="2084" y="1"/>
                          <a:pt x="1916" y="1"/>
                        </a:cubicBezTo>
                        <a:close/>
                      </a:path>
                    </a:pathLst>
                  </a:custGeom>
                  <a:solidFill>
                    <a:srgbClr val="22242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grpSp>
    </p:spTree>
    <p:extLst>
      <p:ext uri="{BB962C8B-B14F-4D97-AF65-F5344CB8AC3E}">
        <p14:creationId xmlns:p14="http://schemas.microsoft.com/office/powerpoint/2010/main" val="28673985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78"/>
        <p:cNvGrpSpPr/>
        <p:nvPr/>
      </p:nvGrpSpPr>
      <p:grpSpPr>
        <a:xfrm>
          <a:off x="0" y="0"/>
          <a:ext cx="0" cy="0"/>
          <a:chOff x="0" y="0"/>
          <a:chExt cx="0" cy="0"/>
        </a:xfrm>
      </p:grpSpPr>
      <p:sp>
        <p:nvSpPr>
          <p:cNvPr id="1079" name="Google Shape;1079;p46"/>
          <p:cNvSpPr/>
          <p:nvPr/>
        </p:nvSpPr>
        <p:spPr>
          <a:xfrm>
            <a:off x="381535" y="966081"/>
            <a:ext cx="8380930" cy="3911521"/>
          </a:xfrm>
          <a:prstGeom prst="roundRect">
            <a:avLst>
              <a:gd name="adj" fmla="val 7458"/>
            </a:avLst>
          </a:prstGeom>
          <a:solidFill>
            <a:srgbClr val="6C66C9">
              <a:alpha val="3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46"/>
          <p:cNvSpPr txBox="1">
            <a:spLocks noGrp="1"/>
          </p:cNvSpPr>
          <p:nvPr>
            <p:ph type="title"/>
          </p:nvPr>
        </p:nvSpPr>
        <p:spPr>
          <a:xfrm>
            <a:off x="834660" y="284993"/>
            <a:ext cx="7573663"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b="1">
                <a:solidFill>
                  <a:schemeClr val="accent1">
                    <a:lumMod val="75000"/>
                  </a:schemeClr>
                </a:solidFill>
                <a:latin typeface="Times New Roman" panose="02020603050405020304" pitchFamily="18" charset="0"/>
                <a:cs typeface="Times New Roman" panose="02020603050405020304" pitchFamily="18" charset="0"/>
              </a:rPr>
              <a:t>3.2. Phân tích bài viết tham khảo</a:t>
            </a:r>
            <a:endParaRPr sz="3200" b="1">
              <a:solidFill>
                <a:schemeClr val="accent1">
                  <a:lumMod val="75000"/>
                </a:schemeClr>
              </a:solidFill>
              <a:latin typeface="Times New Roman" panose="02020603050405020304" pitchFamily="18" charset="0"/>
              <a:cs typeface="Times New Roman" panose="02020603050405020304" pitchFamily="18" charset="0"/>
            </a:endParaRPr>
          </a:p>
        </p:txBody>
      </p:sp>
      <p:grpSp>
        <p:nvGrpSpPr>
          <p:cNvPr id="1083" name="Google Shape;1083;p46"/>
          <p:cNvGrpSpPr/>
          <p:nvPr/>
        </p:nvGrpSpPr>
        <p:grpSpPr>
          <a:xfrm>
            <a:off x="0" y="4013034"/>
            <a:ext cx="1033579" cy="1168669"/>
            <a:chOff x="7945333" y="2627022"/>
            <a:chExt cx="969223" cy="1095901"/>
          </a:xfrm>
        </p:grpSpPr>
        <p:sp>
          <p:nvSpPr>
            <p:cNvPr id="1084" name="Google Shape;1084;p46"/>
            <p:cNvSpPr/>
            <p:nvPr/>
          </p:nvSpPr>
          <p:spPr>
            <a:xfrm rot="261644">
              <a:off x="7981321" y="2706981"/>
              <a:ext cx="817032" cy="977724"/>
            </a:xfrm>
            <a:custGeom>
              <a:avLst/>
              <a:gdLst/>
              <a:ahLst/>
              <a:cxnLst/>
              <a:rect l="l" t="t" r="r" b="b"/>
              <a:pathLst>
                <a:path w="20170" h="24137" extrusionOk="0">
                  <a:moveTo>
                    <a:pt x="6706" y="1"/>
                  </a:moveTo>
                  <a:lnTo>
                    <a:pt x="0" y="19507"/>
                  </a:lnTo>
                  <a:lnTo>
                    <a:pt x="13464" y="24136"/>
                  </a:lnTo>
                  <a:lnTo>
                    <a:pt x="20169" y="4630"/>
                  </a:lnTo>
                  <a:lnTo>
                    <a:pt x="67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5" name="Google Shape;1085;p46"/>
            <p:cNvGrpSpPr/>
            <p:nvPr/>
          </p:nvGrpSpPr>
          <p:grpSpPr>
            <a:xfrm>
              <a:off x="8474448" y="3559211"/>
              <a:ext cx="101364" cy="140764"/>
              <a:chOff x="8474448" y="3559211"/>
              <a:chExt cx="101364" cy="140764"/>
            </a:xfrm>
          </p:grpSpPr>
          <p:sp>
            <p:nvSpPr>
              <p:cNvPr id="1086" name="Google Shape;1086;p46"/>
              <p:cNvSpPr/>
              <p:nvPr/>
            </p:nvSpPr>
            <p:spPr>
              <a:xfrm rot="261644">
                <a:off x="8479418" y="3562492"/>
                <a:ext cx="91425" cy="134201"/>
              </a:xfrm>
              <a:custGeom>
                <a:avLst/>
                <a:gdLst/>
                <a:ahLst/>
                <a:cxnLst/>
                <a:rect l="l" t="t" r="r" b="b"/>
                <a:pathLst>
                  <a:path w="2257" h="3313" extrusionOk="0">
                    <a:moveTo>
                      <a:pt x="225" y="0"/>
                    </a:moveTo>
                    <a:cubicBezTo>
                      <a:pt x="225" y="0"/>
                      <a:pt x="1" y="2457"/>
                      <a:pt x="366" y="3303"/>
                    </a:cubicBezTo>
                    <a:cubicBezTo>
                      <a:pt x="435" y="3309"/>
                      <a:pt x="502" y="3312"/>
                      <a:pt x="567" y="3312"/>
                    </a:cubicBezTo>
                    <a:cubicBezTo>
                      <a:pt x="1983" y="3312"/>
                      <a:pt x="2256" y="1911"/>
                      <a:pt x="2256" y="1911"/>
                    </a:cubicBezTo>
                    <a:lnTo>
                      <a:pt x="22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46"/>
              <p:cNvSpPr/>
              <p:nvPr/>
            </p:nvSpPr>
            <p:spPr>
              <a:xfrm rot="261644">
                <a:off x="8479418" y="3562492"/>
                <a:ext cx="91425" cy="134201"/>
              </a:xfrm>
              <a:custGeom>
                <a:avLst/>
                <a:gdLst/>
                <a:ahLst/>
                <a:cxnLst/>
                <a:rect l="l" t="t" r="r" b="b"/>
                <a:pathLst>
                  <a:path w="2257" h="3313" extrusionOk="0">
                    <a:moveTo>
                      <a:pt x="225" y="0"/>
                    </a:moveTo>
                    <a:cubicBezTo>
                      <a:pt x="225" y="0"/>
                      <a:pt x="1" y="2457"/>
                      <a:pt x="366" y="3303"/>
                    </a:cubicBezTo>
                    <a:cubicBezTo>
                      <a:pt x="435" y="3309"/>
                      <a:pt x="502" y="3312"/>
                      <a:pt x="567" y="3312"/>
                    </a:cubicBezTo>
                    <a:cubicBezTo>
                      <a:pt x="1983" y="3312"/>
                      <a:pt x="2256" y="1911"/>
                      <a:pt x="2256" y="1911"/>
                    </a:cubicBezTo>
                    <a:lnTo>
                      <a:pt x="2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8" name="Google Shape;1088;p46"/>
            <p:cNvSpPr/>
            <p:nvPr/>
          </p:nvSpPr>
          <p:spPr>
            <a:xfrm rot="261644">
              <a:off x="7997479" y="2667067"/>
              <a:ext cx="817113" cy="1008833"/>
            </a:xfrm>
            <a:custGeom>
              <a:avLst/>
              <a:gdLst/>
              <a:ahLst/>
              <a:cxnLst/>
              <a:rect l="l" t="t" r="r" b="b"/>
              <a:pathLst>
                <a:path w="20172" h="24905" extrusionOk="0">
                  <a:moveTo>
                    <a:pt x="8294" y="0"/>
                  </a:moveTo>
                  <a:cubicBezTo>
                    <a:pt x="8294" y="0"/>
                    <a:pt x="7852" y="734"/>
                    <a:pt x="7390" y="1016"/>
                  </a:cubicBezTo>
                  <a:cubicBezTo>
                    <a:pt x="7198" y="1133"/>
                    <a:pt x="7029" y="1167"/>
                    <a:pt x="6896" y="1167"/>
                  </a:cubicBezTo>
                  <a:cubicBezTo>
                    <a:pt x="6708" y="1167"/>
                    <a:pt x="6593" y="1098"/>
                    <a:pt x="6593" y="1098"/>
                  </a:cubicBezTo>
                  <a:lnTo>
                    <a:pt x="1" y="20277"/>
                  </a:lnTo>
                  <a:lnTo>
                    <a:pt x="13464" y="24905"/>
                  </a:lnTo>
                  <a:lnTo>
                    <a:pt x="14229" y="22683"/>
                  </a:lnTo>
                  <a:lnTo>
                    <a:pt x="14496" y="21906"/>
                  </a:lnTo>
                  <a:lnTo>
                    <a:pt x="20171" y="5400"/>
                  </a:lnTo>
                  <a:lnTo>
                    <a:pt x="82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46"/>
            <p:cNvSpPr/>
            <p:nvPr/>
          </p:nvSpPr>
          <p:spPr>
            <a:xfrm rot="261644">
              <a:off x="8488940" y="3562192"/>
              <a:ext cx="67040" cy="123871"/>
            </a:xfrm>
            <a:custGeom>
              <a:avLst/>
              <a:gdLst/>
              <a:ahLst/>
              <a:cxnLst/>
              <a:rect l="l" t="t" r="r" b="b"/>
              <a:pathLst>
                <a:path w="1655" h="3058" extrusionOk="0">
                  <a:moveTo>
                    <a:pt x="9" y="1"/>
                  </a:moveTo>
                  <a:cubicBezTo>
                    <a:pt x="3" y="1"/>
                    <a:pt x="0" y="1"/>
                    <a:pt x="0" y="1"/>
                  </a:cubicBezTo>
                  <a:lnTo>
                    <a:pt x="490" y="3058"/>
                  </a:lnTo>
                  <a:cubicBezTo>
                    <a:pt x="490" y="3058"/>
                    <a:pt x="1565" y="2799"/>
                    <a:pt x="1655" y="1373"/>
                  </a:cubicBezTo>
                  <a:cubicBezTo>
                    <a:pt x="1515" y="1164"/>
                    <a:pt x="1381" y="986"/>
                    <a:pt x="1255" y="836"/>
                  </a:cubicBezTo>
                  <a:cubicBezTo>
                    <a:pt x="572" y="31"/>
                    <a:pt x="79" y="1"/>
                    <a:pt x="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46"/>
            <p:cNvSpPr/>
            <p:nvPr/>
          </p:nvSpPr>
          <p:spPr>
            <a:xfrm rot="261644">
              <a:off x="7968476" y="3428835"/>
              <a:ext cx="592581" cy="237413"/>
            </a:xfrm>
            <a:custGeom>
              <a:avLst/>
              <a:gdLst/>
              <a:ahLst/>
              <a:cxnLst/>
              <a:rect l="l" t="t" r="r" b="b"/>
              <a:pathLst>
                <a:path w="14629" h="5861" extrusionOk="0">
                  <a:moveTo>
                    <a:pt x="2062" y="0"/>
                  </a:moveTo>
                  <a:cubicBezTo>
                    <a:pt x="2062" y="0"/>
                    <a:pt x="1501" y="1202"/>
                    <a:pt x="1" y="1233"/>
                  </a:cubicBezTo>
                  <a:lnTo>
                    <a:pt x="13464" y="5861"/>
                  </a:lnTo>
                  <a:cubicBezTo>
                    <a:pt x="13464" y="5861"/>
                    <a:pt x="14539" y="5602"/>
                    <a:pt x="14629" y="4176"/>
                  </a:cubicBezTo>
                  <a:cubicBezTo>
                    <a:pt x="14489" y="3967"/>
                    <a:pt x="14355" y="3789"/>
                    <a:pt x="14229" y="3639"/>
                  </a:cubicBezTo>
                  <a:lnTo>
                    <a:pt x="14496" y="2862"/>
                  </a:lnTo>
                  <a:lnTo>
                    <a:pt x="2062" y="0"/>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46"/>
            <p:cNvSpPr/>
            <p:nvPr/>
          </p:nvSpPr>
          <p:spPr>
            <a:xfrm rot="261644">
              <a:off x="8407748" y="3615529"/>
              <a:ext cx="106494" cy="103496"/>
            </a:xfrm>
            <a:custGeom>
              <a:avLst/>
              <a:gdLst/>
              <a:ahLst/>
              <a:cxnLst/>
              <a:rect l="l" t="t" r="r" b="b"/>
              <a:pathLst>
                <a:path w="2629" h="2555" extrusionOk="0">
                  <a:moveTo>
                    <a:pt x="708" y="0"/>
                  </a:moveTo>
                  <a:lnTo>
                    <a:pt x="1" y="1908"/>
                  </a:lnTo>
                  <a:lnTo>
                    <a:pt x="1128" y="1767"/>
                  </a:lnTo>
                  <a:lnTo>
                    <a:pt x="1922" y="2555"/>
                  </a:lnTo>
                  <a:lnTo>
                    <a:pt x="2629" y="647"/>
                  </a:lnTo>
                  <a:lnTo>
                    <a:pt x="7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46"/>
            <p:cNvSpPr/>
            <p:nvPr/>
          </p:nvSpPr>
          <p:spPr>
            <a:xfrm rot="261644">
              <a:off x="8062062" y="2656649"/>
              <a:ext cx="816505" cy="977724"/>
            </a:xfrm>
            <a:custGeom>
              <a:avLst/>
              <a:gdLst/>
              <a:ahLst/>
              <a:cxnLst/>
              <a:rect l="l" t="t" r="r" b="b"/>
              <a:pathLst>
                <a:path w="20157" h="24137" extrusionOk="0">
                  <a:moveTo>
                    <a:pt x="6706" y="1"/>
                  </a:moveTo>
                  <a:lnTo>
                    <a:pt x="1" y="19506"/>
                  </a:lnTo>
                  <a:lnTo>
                    <a:pt x="13464" y="24136"/>
                  </a:lnTo>
                  <a:lnTo>
                    <a:pt x="20141" y="4712"/>
                  </a:lnTo>
                  <a:cubicBezTo>
                    <a:pt x="20156" y="4668"/>
                    <a:pt x="20132" y="4617"/>
                    <a:pt x="20087" y="4602"/>
                  </a:cubicBezTo>
                  <a:lnTo>
                    <a:pt x="67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46"/>
            <p:cNvSpPr/>
            <p:nvPr/>
          </p:nvSpPr>
          <p:spPr>
            <a:xfrm rot="261644">
              <a:off x="8160213" y="3079827"/>
              <a:ext cx="271844" cy="324747"/>
            </a:xfrm>
            <a:custGeom>
              <a:avLst/>
              <a:gdLst/>
              <a:ahLst/>
              <a:cxnLst/>
              <a:rect l="l" t="t" r="r" b="b"/>
              <a:pathLst>
                <a:path w="6711" h="8017" extrusionOk="0">
                  <a:moveTo>
                    <a:pt x="2277" y="0"/>
                  </a:moveTo>
                  <a:cubicBezTo>
                    <a:pt x="2244" y="0"/>
                    <a:pt x="2213" y="21"/>
                    <a:pt x="2202" y="54"/>
                  </a:cubicBezTo>
                  <a:lnTo>
                    <a:pt x="15" y="6416"/>
                  </a:lnTo>
                  <a:cubicBezTo>
                    <a:pt x="0" y="6458"/>
                    <a:pt x="22" y="6503"/>
                    <a:pt x="63" y="6518"/>
                  </a:cubicBezTo>
                  <a:lnTo>
                    <a:pt x="4409" y="8012"/>
                  </a:lnTo>
                  <a:cubicBezTo>
                    <a:pt x="4417" y="8015"/>
                    <a:pt x="4425" y="8016"/>
                    <a:pt x="4434" y="8016"/>
                  </a:cubicBezTo>
                  <a:cubicBezTo>
                    <a:pt x="4467" y="8016"/>
                    <a:pt x="4497" y="7996"/>
                    <a:pt x="4509" y="7963"/>
                  </a:cubicBezTo>
                  <a:lnTo>
                    <a:pt x="6696" y="1600"/>
                  </a:lnTo>
                  <a:cubicBezTo>
                    <a:pt x="6711" y="1559"/>
                    <a:pt x="6689" y="1513"/>
                    <a:pt x="6648" y="1499"/>
                  </a:cubicBezTo>
                  <a:lnTo>
                    <a:pt x="2302" y="5"/>
                  </a:lnTo>
                  <a:cubicBezTo>
                    <a:pt x="2294" y="2"/>
                    <a:pt x="2285" y="0"/>
                    <a:pt x="2277" y="0"/>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46"/>
            <p:cNvSpPr/>
            <p:nvPr/>
          </p:nvSpPr>
          <p:spPr>
            <a:xfrm rot="261644">
              <a:off x="8434730" y="2796376"/>
              <a:ext cx="318185" cy="126950"/>
            </a:xfrm>
            <a:custGeom>
              <a:avLst/>
              <a:gdLst/>
              <a:ahLst/>
              <a:cxnLst/>
              <a:rect l="l" t="t" r="r" b="b"/>
              <a:pathLst>
                <a:path w="7855" h="3134" extrusionOk="0">
                  <a:moveTo>
                    <a:pt x="398" y="0"/>
                  </a:moveTo>
                  <a:cubicBezTo>
                    <a:pt x="251" y="0"/>
                    <a:pt x="114" y="92"/>
                    <a:pt x="64" y="238"/>
                  </a:cubicBezTo>
                  <a:cubicBezTo>
                    <a:pt x="1" y="423"/>
                    <a:pt x="98" y="624"/>
                    <a:pt x="282" y="686"/>
                  </a:cubicBezTo>
                  <a:lnTo>
                    <a:pt x="7343" y="3114"/>
                  </a:lnTo>
                  <a:cubicBezTo>
                    <a:pt x="7382" y="3127"/>
                    <a:pt x="7421" y="3133"/>
                    <a:pt x="7459" y="3133"/>
                  </a:cubicBezTo>
                  <a:cubicBezTo>
                    <a:pt x="7605" y="3133"/>
                    <a:pt x="7741" y="3041"/>
                    <a:pt x="7791" y="2895"/>
                  </a:cubicBezTo>
                  <a:cubicBezTo>
                    <a:pt x="7855" y="2710"/>
                    <a:pt x="7757" y="2511"/>
                    <a:pt x="7573" y="2447"/>
                  </a:cubicBezTo>
                  <a:lnTo>
                    <a:pt x="512" y="19"/>
                  </a:lnTo>
                  <a:cubicBezTo>
                    <a:pt x="474" y="6"/>
                    <a:pt x="436" y="0"/>
                    <a:pt x="398" y="0"/>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46"/>
            <p:cNvSpPr/>
            <p:nvPr/>
          </p:nvSpPr>
          <p:spPr>
            <a:xfrm rot="261644">
              <a:off x="8120709" y="3368396"/>
              <a:ext cx="318185" cy="126990"/>
            </a:xfrm>
            <a:custGeom>
              <a:avLst/>
              <a:gdLst/>
              <a:ahLst/>
              <a:cxnLst/>
              <a:rect l="l" t="t" r="r" b="b"/>
              <a:pathLst>
                <a:path w="7855" h="3135" extrusionOk="0">
                  <a:moveTo>
                    <a:pt x="398" y="1"/>
                  </a:moveTo>
                  <a:cubicBezTo>
                    <a:pt x="251" y="1"/>
                    <a:pt x="114" y="93"/>
                    <a:pt x="64" y="238"/>
                  </a:cubicBezTo>
                  <a:cubicBezTo>
                    <a:pt x="1" y="423"/>
                    <a:pt x="97" y="624"/>
                    <a:pt x="282" y="687"/>
                  </a:cubicBezTo>
                  <a:lnTo>
                    <a:pt x="7343" y="3115"/>
                  </a:lnTo>
                  <a:cubicBezTo>
                    <a:pt x="7381" y="3128"/>
                    <a:pt x="7420" y="3134"/>
                    <a:pt x="7457" y="3134"/>
                  </a:cubicBezTo>
                  <a:cubicBezTo>
                    <a:pt x="7604" y="3134"/>
                    <a:pt x="7741" y="3042"/>
                    <a:pt x="7791" y="2896"/>
                  </a:cubicBezTo>
                  <a:cubicBezTo>
                    <a:pt x="7854" y="2712"/>
                    <a:pt x="7757" y="2511"/>
                    <a:pt x="7573" y="2448"/>
                  </a:cubicBezTo>
                  <a:lnTo>
                    <a:pt x="513" y="20"/>
                  </a:lnTo>
                  <a:cubicBezTo>
                    <a:pt x="474" y="7"/>
                    <a:pt x="436" y="1"/>
                    <a:pt x="398" y="1"/>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46"/>
            <p:cNvSpPr/>
            <p:nvPr/>
          </p:nvSpPr>
          <p:spPr>
            <a:xfrm rot="261644">
              <a:off x="8568932" y="2915133"/>
              <a:ext cx="156561" cy="72467"/>
            </a:xfrm>
            <a:custGeom>
              <a:avLst/>
              <a:gdLst/>
              <a:ahLst/>
              <a:cxnLst/>
              <a:rect l="l" t="t" r="r" b="b"/>
              <a:pathLst>
                <a:path w="3865" h="1789" extrusionOk="0">
                  <a:moveTo>
                    <a:pt x="398" y="1"/>
                  </a:moveTo>
                  <a:cubicBezTo>
                    <a:pt x="251" y="1"/>
                    <a:pt x="115" y="93"/>
                    <a:pt x="64" y="239"/>
                  </a:cubicBezTo>
                  <a:cubicBezTo>
                    <a:pt x="1" y="423"/>
                    <a:pt x="99" y="624"/>
                    <a:pt x="283" y="687"/>
                  </a:cubicBezTo>
                  <a:lnTo>
                    <a:pt x="3352" y="1770"/>
                  </a:lnTo>
                  <a:cubicBezTo>
                    <a:pt x="3390" y="1782"/>
                    <a:pt x="3429" y="1789"/>
                    <a:pt x="3467" y="1789"/>
                  </a:cubicBezTo>
                  <a:cubicBezTo>
                    <a:pt x="3614" y="1789"/>
                    <a:pt x="3751" y="1697"/>
                    <a:pt x="3801" y="1550"/>
                  </a:cubicBezTo>
                  <a:cubicBezTo>
                    <a:pt x="3864" y="1366"/>
                    <a:pt x="3766" y="1166"/>
                    <a:pt x="3583" y="1102"/>
                  </a:cubicBezTo>
                  <a:lnTo>
                    <a:pt x="512" y="20"/>
                  </a:lnTo>
                  <a:cubicBezTo>
                    <a:pt x="474" y="7"/>
                    <a:pt x="436" y="1"/>
                    <a:pt x="398" y="1"/>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9" name="Google Shape;1109;p46"/>
          <p:cNvSpPr/>
          <p:nvPr/>
        </p:nvSpPr>
        <p:spPr>
          <a:xfrm>
            <a:off x="4227373" y="4371434"/>
            <a:ext cx="1541585" cy="771130"/>
          </a:xfrm>
          <a:custGeom>
            <a:avLst/>
            <a:gdLst/>
            <a:ahLst/>
            <a:cxnLst/>
            <a:rect l="l" t="t" r="r" b="b"/>
            <a:pathLst>
              <a:path w="32008" h="16011" extrusionOk="0">
                <a:moveTo>
                  <a:pt x="15947" y="0"/>
                </a:moveTo>
                <a:cubicBezTo>
                  <a:pt x="14970" y="0"/>
                  <a:pt x="14033" y="363"/>
                  <a:pt x="13249" y="1051"/>
                </a:cubicBezTo>
                <a:cubicBezTo>
                  <a:pt x="12085" y="2074"/>
                  <a:pt x="11612" y="3628"/>
                  <a:pt x="11675" y="5142"/>
                </a:cubicBezTo>
                <a:cubicBezTo>
                  <a:pt x="11684" y="5358"/>
                  <a:pt x="11707" y="5566"/>
                  <a:pt x="11737" y="5773"/>
                </a:cubicBezTo>
                <a:cubicBezTo>
                  <a:pt x="11728" y="5771"/>
                  <a:pt x="11718" y="5767"/>
                  <a:pt x="11711" y="5764"/>
                </a:cubicBezTo>
                <a:cubicBezTo>
                  <a:pt x="11482" y="5686"/>
                  <a:pt x="11239" y="5647"/>
                  <a:pt x="10998" y="5626"/>
                </a:cubicBezTo>
                <a:cubicBezTo>
                  <a:pt x="10945" y="5622"/>
                  <a:pt x="10892" y="5620"/>
                  <a:pt x="10838" y="5620"/>
                </a:cubicBezTo>
                <a:cubicBezTo>
                  <a:pt x="10366" y="5620"/>
                  <a:pt x="9894" y="5798"/>
                  <a:pt x="9543" y="6118"/>
                </a:cubicBezTo>
                <a:cubicBezTo>
                  <a:pt x="9432" y="6218"/>
                  <a:pt x="9339" y="6345"/>
                  <a:pt x="9257" y="6480"/>
                </a:cubicBezTo>
                <a:cubicBezTo>
                  <a:pt x="8933" y="6227"/>
                  <a:pt x="8558" y="6045"/>
                  <a:pt x="8192" y="5965"/>
                </a:cubicBezTo>
                <a:cubicBezTo>
                  <a:pt x="7742" y="5866"/>
                  <a:pt x="7285" y="5811"/>
                  <a:pt x="6831" y="5811"/>
                </a:cubicBezTo>
                <a:cubicBezTo>
                  <a:pt x="6147" y="5811"/>
                  <a:pt x="5469" y="5936"/>
                  <a:pt x="4833" y="6223"/>
                </a:cubicBezTo>
                <a:cubicBezTo>
                  <a:pt x="3965" y="6615"/>
                  <a:pt x="3230" y="7308"/>
                  <a:pt x="2761" y="8135"/>
                </a:cubicBezTo>
                <a:cubicBezTo>
                  <a:pt x="2306" y="8938"/>
                  <a:pt x="2093" y="9875"/>
                  <a:pt x="2299" y="10763"/>
                </a:cubicBezTo>
                <a:cubicBezTo>
                  <a:pt x="2136" y="10780"/>
                  <a:pt x="1974" y="10816"/>
                  <a:pt x="1814" y="10872"/>
                </a:cubicBezTo>
                <a:cubicBezTo>
                  <a:pt x="992" y="11160"/>
                  <a:pt x="425" y="11847"/>
                  <a:pt x="203" y="12634"/>
                </a:cubicBezTo>
                <a:cubicBezTo>
                  <a:pt x="0" y="13357"/>
                  <a:pt x="85" y="14165"/>
                  <a:pt x="531" y="14834"/>
                </a:cubicBezTo>
                <a:cubicBezTo>
                  <a:pt x="973" y="15496"/>
                  <a:pt x="1754" y="15887"/>
                  <a:pt x="2576" y="15986"/>
                </a:cubicBezTo>
                <a:lnTo>
                  <a:pt x="2576" y="16002"/>
                </a:lnTo>
                <a:lnTo>
                  <a:pt x="2780" y="16002"/>
                </a:lnTo>
                <a:cubicBezTo>
                  <a:pt x="2858" y="16007"/>
                  <a:pt x="2937" y="16010"/>
                  <a:pt x="3015" y="16010"/>
                </a:cubicBezTo>
                <a:cubicBezTo>
                  <a:pt x="3087" y="16010"/>
                  <a:pt x="3158" y="16008"/>
                  <a:pt x="3228" y="16002"/>
                </a:cubicBezTo>
                <a:lnTo>
                  <a:pt x="29545" y="16002"/>
                </a:lnTo>
                <a:lnTo>
                  <a:pt x="29545" y="15990"/>
                </a:lnTo>
                <a:cubicBezTo>
                  <a:pt x="29639" y="15999"/>
                  <a:pt x="29735" y="16004"/>
                  <a:pt x="29831" y="16004"/>
                </a:cubicBezTo>
                <a:cubicBezTo>
                  <a:pt x="30554" y="16004"/>
                  <a:pt x="31315" y="15740"/>
                  <a:pt x="31594" y="15061"/>
                </a:cubicBezTo>
                <a:cubicBezTo>
                  <a:pt x="32008" y="14056"/>
                  <a:pt x="31537" y="12765"/>
                  <a:pt x="30338" y="12608"/>
                </a:cubicBezTo>
                <a:cubicBezTo>
                  <a:pt x="30233" y="12594"/>
                  <a:pt x="30122" y="12588"/>
                  <a:pt x="30009" y="12588"/>
                </a:cubicBezTo>
                <a:cubicBezTo>
                  <a:pt x="30000" y="12588"/>
                  <a:pt x="29990" y="12588"/>
                  <a:pt x="29980" y="12588"/>
                </a:cubicBezTo>
                <a:cubicBezTo>
                  <a:pt x="30214" y="12356"/>
                  <a:pt x="30418" y="12092"/>
                  <a:pt x="30575" y="11780"/>
                </a:cubicBezTo>
                <a:cubicBezTo>
                  <a:pt x="30889" y="11159"/>
                  <a:pt x="31042" y="10447"/>
                  <a:pt x="30973" y="9754"/>
                </a:cubicBezTo>
                <a:cubicBezTo>
                  <a:pt x="30900" y="9008"/>
                  <a:pt x="30600" y="8095"/>
                  <a:pt x="29907" y="7712"/>
                </a:cubicBezTo>
                <a:cubicBezTo>
                  <a:pt x="29472" y="7472"/>
                  <a:pt x="28970" y="7358"/>
                  <a:pt x="28462" y="7358"/>
                </a:cubicBezTo>
                <a:cubicBezTo>
                  <a:pt x="28136" y="7358"/>
                  <a:pt x="27808" y="7405"/>
                  <a:pt x="27493" y="7495"/>
                </a:cubicBezTo>
                <a:cubicBezTo>
                  <a:pt x="27545" y="7272"/>
                  <a:pt x="27591" y="7046"/>
                  <a:pt x="27623" y="6821"/>
                </a:cubicBezTo>
                <a:cubicBezTo>
                  <a:pt x="27820" y="5441"/>
                  <a:pt x="27621" y="4108"/>
                  <a:pt x="26675" y="3042"/>
                </a:cubicBezTo>
                <a:cubicBezTo>
                  <a:pt x="25907" y="2174"/>
                  <a:pt x="24753" y="1640"/>
                  <a:pt x="23595" y="1617"/>
                </a:cubicBezTo>
                <a:cubicBezTo>
                  <a:pt x="23571" y="1617"/>
                  <a:pt x="23548" y="1616"/>
                  <a:pt x="23525" y="1616"/>
                </a:cubicBezTo>
                <a:cubicBezTo>
                  <a:pt x="22400" y="1616"/>
                  <a:pt x="21385" y="2132"/>
                  <a:pt x="20671" y="2915"/>
                </a:cubicBezTo>
                <a:cubicBezTo>
                  <a:pt x="20657" y="2892"/>
                  <a:pt x="20643" y="2866"/>
                  <a:pt x="20630" y="2842"/>
                </a:cubicBezTo>
                <a:cubicBezTo>
                  <a:pt x="19850" y="1642"/>
                  <a:pt x="18656" y="695"/>
                  <a:pt x="17300" y="230"/>
                </a:cubicBezTo>
                <a:cubicBezTo>
                  <a:pt x="16848" y="76"/>
                  <a:pt x="16393" y="0"/>
                  <a:pt x="159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46"/>
          <p:cNvSpPr/>
          <p:nvPr/>
        </p:nvSpPr>
        <p:spPr>
          <a:xfrm>
            <a:off x="7975050" y="1559154"/>
            <a:ext cx="1306700" cy="457721"/>
          </a:xfrm>
          <a:custGeom>
            <a:avLst/>
            <a:gdLst/>
            <a:ahLst/>
            <a:cxnLst/>
            <a:rect l="l" t="t" r="r" b="b"/>
            <a:pathLst>
              <a:path w="17682" h="6194" extrusionOk="0">
                <a:moveTo>
                  <a:pt x="6357" y="0"/>
                </a:moveTo>
                <a:cubicBezTo>
                  <a:pt x="6100" y="0"/>
                  <a:pt x="5851" y="36"/>
                  <a:pt x="5620" y="115"/>
                </a:cubicBezTo>
                <a:cubicBezTo>
                  <a:pt x="5015" y="322"/>
                  <a:pt x="4375" y="656"/>
                  <a:pt x="4084" y="1406"/>
                </a:cubicBezTo>
                <a:cubicBezTo>
                  <a:pt x="3823" y="2079"/>
                  <a:pt x="3697" y="2765"/>
                  <a:pt x="3725" y="3491"/>
                </a:cubicBezTo>
                <a:cubicBezTo>
                  <a:pt x="3632" y="3484"/>
                  <a:pt x="3538" y="3481"/>
                  <a:pt x="3444" y="3481"/>
                </a:cubicBezTo>
                <a:cubicBezTo>
                  <a:pt x="2927" y="3481"/>
                  <a:pt x="2412" y="3580"/>
                  <a:pt x="1970" y="3775"/>
                </a:cubicBezTo>
                <a:cubicBezTo>
                  <a:pt x="1107" y="4160"/>
                  <a:pt x="182" y="5015"/>
                  <a:pt x="0" y="6193"/>
                </a:cubicBezTo>
                <a:lnTo>
                  <a:pt x="17681" y="6193"/>
                </a:lnTo>
                <a:cubicBezTo>
                  <a:pt x="17640" y="5218"/>
                  <a:pt x="17280" y="4285"/>
                  <a:pt x="16551" y="3808"/>
                </a:cubicBezTo>
                <a:cubicBezTo>
                  <a:pt x="16244" y="3607"/>
                  <a:pt x="15901" y="3520"/>
                  <a:pt x="15552" y="3520"/>
                </a:cubicBezTo>
                <a:cubicBezTo>
                  <a:pt x="15205" y="3520"/>
                  <a:pt x="14850" y="3606"/>
                  <a:pt x="14517" y="3752"/>
                </a:cubicBezTo>
                <a:cubicBezTo>
                  <a:pt x="14362" y="2672"/>
                  <a:pt x="13989" y="1555"/>
                  <a:pt x="13153" y="1081"/>
                </a:cubicBezTo>
                <a:cubicBezTo>
                  <a:pt x="12768" y="864"/>
                  <a:pt x="12362" y="764"/>
                  <a:pt x="11960" y="764"/>
                </a:cubicBezTo>
                <a:cubicBezTo>
                  <a:pt x="11146" y="764"/>
                  <a:pt x="10349" y="1173"/>
                  <a:pt x="9785" y="1843"/>
                </a:cubicBezTo>
                <a:cubicBezTo>
                  <a:pt x="9651" y="1662"/>
                  <a:pt x="9514" y="1502"/>
                  <a:pt x="9383" y="1370"/>
                </a:cubicBezTo>
                <a:cubicBezTo>
                  <a:pt x="8634" y="620"/>
                  <a:pt x="7423" y="0"/>
                  <a:pt x="6357" y="0"/>
                </a:cubicBezTo>
                <a:close/>
                <a:moveTo>
                  <a:pt x="0" y="6193"/>
                </a:moveTo>
                <a:lnTo>
                  <a:pt x="0" y="6194"/>
                </a:lnTo>
                <a:cubicBezTo>
                  <a:pt x="0" y="6194"/>
                  <a:pt x="0" y="6193"/>
                  <a:pt x="0" y="61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descr="A picture containing indoor&#10;&#10;Description automatically generated">
            <a:extLst>
              <a:ext uri="{FF2B5EF4-FFF2-40B4-BE49-F238E27FC236}">
                <a16:creationId xmlns:a16="http://schemas.microsoft.com/office/drawing/2014/main" id="{4879AE3B-7BE2-0EF9-7F86-C5858767CEA0}"/>
              </a:ext>
            </a:extLst>
          </p:cNvPr>
          <p:cNvPicPr>
            <a:picLocks noChangeAspect="1"/>
          </p:cNvPicPr>
          <p:nvPr/>
        </p:nvPicPr>
        <p:blipFill>
          <a:blip r:embed="rId3"/>
          <a:stretch>
            <a:fillRect/>
          </a:stretch>
        </p:blipFill>
        <p:spPr>
          <a:xfrm>
            <a:off x="4282854" y="-936"/>
            <a:ext cx="4845177" cy="5143500"/>
          </a:xfrm>
          <a:prstGeom prst="rect">
            <a:avLst/>
          </a:prstGeom>
        </p:spPr>
      </p:pic>
      <p:sp>
        <p:nvSpPr>
          <p:cNvPr id="5" name="Google Shape;2239;p65">
            <a:extLst>
              <a:ext uri="{FF2B5EF4-FFF2-40B4-BE49-F238E27FC236}">
                <a16:creationId xmlns:a16="http://schemas.microsoft.com/office/drawing/2014/main" id="{1A90D262-B4E5-920C-BED2-782DF51BFFE6}"/>
              </a:ext>
            </a:extLst>
          </p:cNvPr>
          <p:cNvSpPr/>
          <p:nvPr/>
        </p:nvSpPr>
        <p:spPr>
          <a:xfrm rot="10716260">
            <a:off x="993411" y="2981253"/>
            <a:ext cx="811887" cy="696126"/>
          </a:xfrm>
          <a:custGeom>
            <a:avLst/>
            <a:gdLst/>
            <a:ahLst/>
            <a:cxnLst/>
            <a:rect l="l" t="t" r="r" b="b"/>
            <a:pathLst>
              <a:path w="58592" h="67516" extrusionOk="0">
                <a:moveTo>
                  <a:pt x="1" y="1"/>
                </a:moveTo>
                <a:lnTo>
                  <a:pt x="1" y="67516"/>
                </a:lnTo>
                <a:lnTo>
                  <a:pt x="58592" y="67516"/>
                </a:lnTo>
                <a:lnTo>
                  <a:pt x="58592" y="1"/>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ysClr val="windowText" lastClr="000000"/>
              </a:solidFill>
              <a:effectLst/>
              <a:uLnTx/>
              <a:uFillTx/>
            </a:endParaRPr>
          </a:p>
        </p:txBody>
      </p:sp>
      <p:sp>
        <p:nvSpPr>
          <p:cNvPr id="6" name="Google Shape;2240;p65">
            <a:extLst>
              <a:ext uri="{FF2B5EF4-FFF2-40B4-BE49-F238E27FC236}">
                <a16:creationId xmlns:a16="http://schemas.microsoft.com/office/drawing/2014/main" id="{D13A2018-AF13-CBE4-C249-A4FE98004AF4}"/>
              </a:ext>
            </a:extLst>
          </p:cNvPr>
          <p:cNvSpPr/>
          <p:nvPr/>
        </p:nvSpPr>
        <p:spPr>
          <a:xfrm rot="-504209">
            <a:off x="563747" y="1696333"/>
            <a:ext cx="811866" cy="696144"/>
          </a:xfrm>
          <a:custGeom>
            <a:avLst/>
            <a:gdLst/>
            <a:ahLst/>
            <a:cxnLst/>
            <a:rect l="l" t="t" r="r" b="b"/>
            <a:pathLst>
              <a:path w="58592" h="67516" extrusionOk="0">
                <a:moveTo>
                  <a:pt x="1" y="1"/>
                </a:moveTo>
                <a:lnTo>
                  <a:pt x="1" y="67516"/>
                </a:lnTo>
                <a:lnTo>
                  <a:pt x="58592" y="67516"/>
                </a:lnTo>
                <a:lnTo>
                  <a:pt x="58592" y="1"/>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ysClr val="windowText" lastClr="000000"/>
              </a:solidFill>
              <a:effectLst/>
              <a:uLnTx/>
              <a:uFillTx/>
            </a:endParaRPr>
          </a:p>
        </p:txBody>
      </p:sp>
      <p:sp>
        <p:nvSpPr>
          <p:cNvPr id="7" name="Google Shape;2242;p65">
            <a:extLst>
              <a:ext uri="{FF2B5EF4-FFF2-40B4-BE49-F238E27FC236}">
                <a16:creationId xmlns:a16="http://schemas.microsoft.com/office/drawing/2014/main" id="{E4EDD2B9-3113-6D17-78EC-146CDE4EE51A}"/>
              </a:ext>
            </a:extLst>
          </p:cNvPr>
          <p:cNvSpPr txBox="1">
            <a:spLocks/>
          </p:cNvSpPr>
          <p:nvPr/>
        </p:nvSpPr>
        <p:spPr>
          <a:xfrm>
            <a:off x="1459001" y="1269343"/>
            <a:ext cx="4774531" cy="517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2"/>
              </a:buClr>
              <a:buSzPts val="3500"/>
              <a:buFont typeface="Ranchers"/>
              <a:buNone/>
              <a:defRPr sz="2800" b="0" i="0" u="none" strike="noStrike" cap="none">
                <a:solidFill>
                  <a:schemeClr val="dk1"/>
                </a:solidFill>
                <a:latin typeface="Ranchers"/>
                <a:ea typeface="Ranchers"/>
                <a:cs typeface="Ranchers"/>
                <a:sym typeface="Ranchers"/>
              </a:defRPr>
            </a:lvl1pPr>
            <a:lvl2pPr marR="0" lvl="1" algn="l" rtl="0">
              <a:lnSpc>
                <a:spcPct val="100000"/>
              </a:lnSpc>
              <a:spcBef>
                <a:spcPts val="0"/>
              </a:spcBef>
              <a:spcAft>
                <a:spcPts val="0"/>
              </a:spcAft>
              <a:buClr>
                <a:schemeClr val="dk1"/>
              </a:buClr>
              <a:buSzPts val="3500"/>
              <a:buFont typeface="Ranchers"/>
              <a:buNone/>
              <a:defRPr sz="35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chemeClr val="dk1"/>
              </a:buClr>
              <a:buSzPts val="3500"/>
              <a:buFont typeface="Ranchers"/>
              <a:buNone/>
              <a:defRPr sz="35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chemeClr val="dk1"/>
              </a:buClr>
              <a:buSzPts val="3500"/>
              <a:buFont typeface="Ranchers"/>
              <a:buNone/>
              <a:defRPr sz="35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chemeClr val="dk1"/>
              </a:buClr>
              <a:buSzPts val="3500"/>
              <a:buFont typeface="Ranchers"/>
              <a:buNone/>
              <a:defRPr sz="35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chemeClr val="dk1"/>
              </a:buClr>
              <a:buSzPts val="3500"/>
              <a:buFont typeface="Ranchers"/>
              <a:buNone/>
              <a:defRPr sz="35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chemeClr val="dk1"/>
              </a:buClr>
              <a:buSzPts val="3500"/>
              <a:buFont typeface="Ranchers"/>
              <a:buNone/>
              <a:defRPr sz="35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chemeClr val="dk1"/>
              </a:buClr>
              <a:buSzPts val="3500"/>
              <a:buFont typeface="Ranchers"/>
              <a:buNone/>
              <a:defRPr sz="35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chemeClr val="dk1"/>
              </a:buClr>
              <a:buSzPts val="3500"/>
              <a:buFont typeface="Ranchers"/>
              <a:buNone/>
              <a:defRPr sz="3500" b="0" i="0" u="none" strike="noStrike" cap="none">
                <a:solidFill>
                  <a:schemeClr val="dk1"/>
                </a:solidFill>
                <a:latin typeface="Cabin"/>
                <a:ea typeface="Cabin"/>
                <a:cs typeface="Cabin"/>
                <a:sym typeface="Cabin"/>
              </a:defRPr>
            </a:lvl9pPr>
          </a:lstStyle>
          <a:p>
            <a:r>
              <a:rPr lang="en-US" sz="2400">
                <a:latin typeface="Times New Roman" panose="02020603050405020304" pitchFamily="18" charset="0"/>
                <a:cs typeface="Times New Roman" panose="02020603050405020304" pitchFamily="18" charset="0"/>
              </a:rPr>
              <a:t>Cậu bé luôn cố gắng để trò chuyện với tất cả</a:t>
            </a:r>
          </a:p>
        </p:txBody>
      </p:sp>
      <p:sp>
        <p:nvSpPr>
          <p:cNvPr id="8" name="Google Shape;2246;p65">
            <a:extLst>
              <a:ext uri="{FF2B5EF4-FFF2-40B4-BE49-F238E27FC236}">
                <a16:creationId xmlns:a16="http://schemas.microsoft.com/office/drawing/2014/main" id="{0CEDE422-987F-F066-CE4B-F836C2F03B2B}"/>
              </a:ext>
            </a:extLst>
          </p:cNvPr>
          <p:cNvSpPr txBox="1">
            <a:spLocks/>
          </p:cNvSpPr>
          <p:nvPr/>
        </p:nvSpPr>
        <p:spPr>
          <a:xfrm>
            <a:off x="1894014" y="2698983"/>
            <a:ext cx="3975352" cy="517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2"/>
              </a:buClr>
              <a:buSzPts val="3500"/>
              <a:buFont typeface="Ranchers"/>
              <a:buNone/>
              <a:defRPr sz="2800" b="0" i="0" u="none" strike="noStrike" cap="none">
                <a:solidFill>
                  <a:schemeClr val="dk1"/>
                </a:solidFill>
                <a:latin typeface="Ranchers"/>
                <a:ea typeface="Ranchers"/>
                <a:cs typeface="Ranchers"/>
                <a:sym typeface="Ranchers"/>
              </a:defRPr>
            </a:lvl1pPr>
            <a:lvl2pPr marR="0" lvl="1" algn="l" rtl="0">
              <a:lnSpc>
                <a:spcPct val="100000"/>
              </a:lnSpc>
              <a:spcBef>
                <a:spcPts val="0"/>
              </a:spcBef>
              <a:spcAft>
                <a:spcPts val="0"/>
              </a:spcAft>
              <a:buClr>
                <a:schemeClr val="dk1"/>
              </a:buClr>
              <a:buSzPts val="3500"/>
              <a:buFont typeface="Ranchers"/>
              <a:buNone/>
              <a:defRPr sz="35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chemeClr val="dk1"/>
              </a:buClr>
              <a:buSzPts val="3500"/>
              <a:buFont typeface="Ranchers"/>
              <a:buNone/>
              <a:defRPr sz="35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chemeClr val="dk1"/>
              </a:buClr>
              <a:buSzPts val="3500"/>
              <a:buFont typeface="Ranchers"/>
              <a:buNone/>
              <a:defRPr sz="35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chemeClr val="dk1"/>
              </a:buClr>
              <a:buSzPts val="3500"/>
              <a:buFont typeface="Ranchers"/>
              <a:buNone/>
              <a:defRPr sz="35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chemeClr val="dk1"/>
              </a:buClr>
              <a:buSzPts val="3500"/>
              <a:buFont typeface="Ranchers"/>
              <a:buNone/>
              <a:defRPr sz="35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chemeClr val="dk1"/>
              </a:buClr>
              <a:buSzPts val="3500"/>
              <a:buFont typeface="Ranchers"/>
              <a:buNone/>
              <a:defRPr sz="35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chemeClr val="dk1"/>
              </a:buClr>
              <a:buSzPts val="3500"/>
              <a:buFont typeface="Ranchers"/>
              <a:buNone/>
              <a:defRPr sz="35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chemeClr val="dk1"/>
              </a:buClr>
              <a:buSzPts val="3500"/>
              <a:buFont typeface="Ranchers"/>
              <a:buNone/>
              <a:defRPr sz="3500" b="0" i="0" u="none" strike="noStrike" cap="none">
                <a:solidFill>
                  <a:schemeClr val="dk1"/>
                </a:solidFill>
                <a:latin typeface="Cabin"/>
                <a:ea typeface="Cabin"/>
                <a:cs typeface="Cabin"/>
                <a:sym typeface="Cabin"/>
              </a:defRPr>
            </a:lvl9pPr>
          </a:lstStyle>
          <a:p>
            <a:r>
              <a:rPr lang="en-US" sz="2400">
                <a:latin typeface="Times New Roman" panose="02020603050405020304" pitchFamily="18" charset="0"/>
                <a:cs typeface="Times New Roman" panose="02020603050405020304" pitchFamily="18" charset="0"/>
              </a:rPr>
              <a:t>Cậu không ngừng tìm kiếm để lắng nghe, thì thầm, chia sẻ</a:t>
            </a:r>
          </a:p>
        </p:txBody>
      </p:sp>
      <p:sp>
        <p:nvSpPr>
          <p:cNvPr id="9" name="Google Shape;2339;p65">
            <a:extLst>
              <a:ext uri="{FF2B5EF4-FFF2-40B4-BE49-F238E27FC236}">
                <a16:creationId xmlns:a16="http://schemas.microsoft.com/office/drawing/2014/main" id="{5843D3DB-D354-A156-592E-F32078582294}"/>
              </a:ext>
            </a:extLst>
          </p:cNvPr>
          <p:cNvSpPr txBox="1">
            <a:spLocks/>
          </p:cNvSpPr>
          <p:nvPr/>
        </p:nvSpPr>
        <p:spPr>
          <a:xfrm>
            <a:off x="554113" y="1740211"/>
            <a:ext cx="832200" cy="649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8000"/>
              <a:buFont typeface="Ranchers"/>
              <a:buNone/>
              <a:defRPr sz="4500" b="0" i="0" u="none" strike="noStrike" cap="none">
                <a:solidFill>
                  <a:schemeClr val="lt2"/>
                </a:solidFill>
                <a:latin typeface="Ranchers"/>
                <a:ea typeface="Ranchers"/>
                <a:cs typeface="Ranchers"/>
                <a:sym typeface="Ranchers"/>
              </a:defRPr>
            </a:lvl1pPr>
            <a:lvl2pPr marR="0" lvl="1"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2pPr>
            <a:lvl3pPr marR="0" lvl="2"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3pPr>
            <a:lvl4pPr marR="0" lvl="3"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4pPr>
            <a:lvl5pPr marR="0" lvl="4"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5pPr>
            <a:lvl6pPr marR="0" lvl="5"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6pPr>
            <a:lvl7pPr marR="0" lvl="6"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7pPr>
            <a:lvl8pPr marR="0" lvl="7"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8pPr>
            <a:lvl9pPr marR="0" lvl="8"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9pPr>
          </a:lstStyle>
          <a:p>
            <a:pPr marL="0" marR="0" lvl="0" indent="0" algn="ctr" defTabSz="914400" rtl="0" eaLnBrk="1" fontAlgn="auto" latinLnBrk="0" hangingPunct="1">
              <a:lnSpc>
                <a:spcPct val="100000"/>
              </a:lnSpc>
              <a:spcBef>
                <a:spcPts val="0"/>
              </a:spcBef>
              <a:spcAft>
                <a:spcPts val="0"/>
              </a:spcAft>
              <a:buClr>
                <a:srgbClr val="E32747"/>
              </a:buClr>
              <a:buSzPts val="8000"/>
              <a:buFont typeface="Ranchers"/>
              <a:buNone/>
              <a:tabLst/>
              <a:defRPr/>
            </a:pPr>
            <a:r>
              <a:rPr kumimoji="0" lang="en" sz="4400" b="0" i="0" u="none" strike="noStrike" kern="0" cap="none" spc="0" normalizeH="0" baseline="0" noProof="0">
                <a:ln>
                  <a:noFill/>
                </a:ln>
                <a:solidFill>
                  <a:srgbClr val="79BEE0"/>
                </a:solidFill>
                <a:effectLst/>
                <a:uLnTx/>
                <a:uFillTx/>
                <a:latin typeface="Ranchers"/>
                <a:sym typeface="Ranchers"/>
              </a:rPr>
              <a:t>01</a:t>
            </a:r>
          </a:p>
        </p:txBody>
      </p:sp>
      <p:sp>
        <p:nvSpPr>
          <p:cNvPr id="10" name="Google Shape;2340;p65">
            <a:extLst>
              <a:ext uri="{FF2B5EF4-FFF2-40B4-BE49-F238E27FC236}">
                <a16:creationId xmlns:a16="http://schemas.microsoft.com/office/drawing/2014/main" id="{81739D18-0B0F-E721-27B7-E66527725166}"/>
              </a:ext>
            </a:extLst>
          </p:cNvPr>
          <p:cNvSpPr txBox="1">
            <a:spLocks/>
          </p:cNvSpPr>
          <p:nvPr/>
        </p:nvSpPr>
        <p:spPr>
          <a:xfrm>
            <a:off x="970213" y="3023176"/>
            <a:ext cx="832200" cy="649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8000"/>
              <a:buFont typeface="Ranchers"/>
              <a:buNone/>
              <a:defRPr sz="4500" b="0" i="0" u="none" strike="noStrike" cap="none">
                <a:solidFill>
                  <a:schemeClr val="accent3"/>
                </a:solidFill>
                <a:latin typeface="Ranchers"/>
                <a:ea typeface="Ranchers"/>
                <a:cs typeface="Ranchers"/>
                <a:sym typeface="Ranchers"/>
              </a:defRPr>
            </a:lvl1pPr>
            <a:lvl2pPr marR="0" lvl="1"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2pPr>
            <a:lvl3pPr marR="0" lvl="2"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3pPr>
            <a:lvl4pPr marR="0" lvl="3"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4pPr>
            <a:lvl5pPr marR="0" lvl="4"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5pPr>
            <a:lvl6pPr marR="0" lvl="5"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6pPr>
            <a:lvl7pPr marR="0" lvl="6"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7pPr>
            <a:lvl8pPr marR="0" lvl="7"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8pPr>
            <a:lvl9pPr marR="0" lvl="8"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9pPr>
          </a:lstStyle>
          <a:p>
            <a:pPr marL="0" marR="0" lvl="0" indent="0" algn="ctr" defTabSz="914400" rtl="0" eaLnBrk="1" fontAlgn="auto" latinLnBrk="0" hangingPunct="1">
              <a:lnSpc>
                <a:spcPct val="100000"/>
              </a:lnSpc>
              <a:spcBef>
                <a:spcPts val="0"/>
              </a:spcBef>
              <a:spcAft>
                <a:spcPts val="0"/>
              </a:spcAft>
              <a:buClr>
                <a:srgbClr val="E32747"/>
              </a:buClr>
              <a:buSzPts val="8000"/>
              <a:buFont typeface="Ranchers"/>
              <a:buNone/>
              <a:tabLst/>
              <a:defRPr/>
            </a:pPr>
            <a:r>
              <a:rPr kumimoji="0" lang="en" sz="4400" b="0" i="0" u="none" strike="noStrike" kern="0" cap="none" spc="0" normalizeH="0" baseline="0" noProof="0">
                <a:ln>
                  <a:noFill/>
                </a:ln>
                <a:solidFill>
                  <a:srgbClr val="FF785D"/>
                </a:solidFill>
                <a:effectLst/>
                <a:uLnTx/>
                <a:uFillTx/>
                <a:latin typeface="Ranchers"/>
                <a:sym typeface="Ranchers"/>
              </a:rPr>
              <a:t>02</a:t>
            </a:r>
          </a:p>
        </p:txBody>
      </p:sp>
    </p:spTree>
    <p:extLst>
      <p:ext uri="{BB962C8B-B14F-4D97-AF65-F5344CB8AC3E}">
        <p14:creationId xmlns:p14="http://schemas.microsoft.com/office/powerpoint/2010/main" val="29987158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500" fill="hold"/>
                                        <p:tgtEl>
                                          <p:spTgt spid="5"/>
                                        </p:tgtEl>
                                        <p:attrNameLst>
                                          <p:attrName>ppt_x</p:attrName>
                                        </p:attrNameLst>
                                      </p:cBhvr>
                                      <p:tavLst>
                                        <p:tav tm="0">
                                          <p:val>
                                            <p:strVal val="#ppt_x"/>
                                          </p:val>
                                        </p:tav>
                                        <p:tav tm="100000">
                                          <p:val>
                                            <p:strVal val="#ppt_x"/>
                                          </p:val>
                                        </p:tav>
                                      </p:tavLst>
                                    </p:anim>
                                    <p:anim calcmode="lin" valueType="num">
                                      <p:cBhvr additive="base">
                                        <p:cTn id="3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P spid="9"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78"/>
        <p:cNvGrpSpPr/>
        <p:nvPr/>
      </p:nvGrpSpPr>
      <p:grpSpPr>
        <a:xfrm>
          <a:off x="0" y="0"/>
          <a:ext cx="0" cy="0"/>
          <a:chOff x="0" y="0"/>
          <a:chExt cx="0" cy="0"/>
        </a:xfrm>
      </p:grpSpPr>
      <p:sp>
        <p:nvSpPr>
          <p:cNvPr id="1079" name="Google Shape;1079;p46"/>
          <p:cNvSpPr/>
          <p:nvPr/>
        </p:nvSpPr>
        <p:spPr>
          <a:xfrm>
            <a:off x="381535" y="966081"/>
            <a:ext cx="8380930" cy="3911521"/>
          </a:xfrm>
          <a:prstGeom prst="roundRect">
            <a:avLst>
              <a:gd name="adj" fmla="val 7458"/>
            </a:avLst>
          </a:prstGeom>
          <a:solidFill>
            <a:srgbClr val="6C66C9">
              <a:alpha val="3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46"/>
          <p:cNvSpPr txBox="1">
            <a:spLocks noGrp="1"/>
          </p:cNvSpPr>
          <p:nvPr>
            <p:ph type="title"/>
          </p:nvPr>
        </p:nvSpPr>
        <p:spPr>
          <a:xfrm>
            <a:off x="834660" y="284993"/>
            <a:ext cx="7573663"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b="1">
                <a:solidFill>
                  <a:schemeClr val="accent1">
                    <a:lumMod val="75000"/>
                  </a:schemeClr>
                </a:solidFill>
                <a:latin typeface="Times New Roman" panose="02020603050405020304" pitchFamily="18" charset="0"/>
                <a:cs typeface="Times New Roman" panose="02020603050405020304" pitchFamily="18" charset="0"/>
              </a:rPr>
              <a:t>3.2. Phân tích bài viết tham khảo</a:t>
            </a:r>
            <a:endParaRPr sz="3200" b="1">
              <a:solidFill>
                <a:schemeClr val="accent1">
                  <a:lumMod val="75000"/>
                </a:schemeClr>
              </a:solidFill>
              <a:latin typeface="Times New Roman" panose="02020603050405020304" pitchFamily="18" charset="0"/>
              <a:cs typeface="Times New Roman" panose="02020603050405020304" pitchFamily="18" charset="0"/>
            </a:endParaRPr>
          </a:p>
        </p:txBody>
      </p:sp>
      <p:grpSp>
        <p:nvGrpSpPr>
          <p:cNvPr id="1083" name="Google Shape;1083;p46"/>
          <p:cNvGrpSpPr/>
          <p:nvPr/>
        </p:nvGrpSpPr>
        <p:grpSpPr>
          <a:xfrm>
            <a:off x="0" y="4013034"/>
            <a:ext cx="1033579" cy="1168669"/>
            <a:chOff x="7945333" y="2627022"/>
            <a:chExt cx="969223" cy="1095901"/>
          </a:xfrm>
        </p:grpSpPr>
        <p:sp>
          <p:nvSpPr>
            <p:cNvPr id="1084" name="Google Shape;1084;p46"/>
            <p:cNvSpPr/>
            <p:nvPr/>
          </p:nvSpPr>
          <p:spPr>
            <a:xfrm rot="261644">
              <a:off x="7981321" y="2706981"/>
              <a:ext cx="817032" cy="977724"/>
            </a:xfrm>
            <a:custGeom>
              <a:avLst/>
              <a:gdLst/>
              <a:ahLst/>
              <a:cxnLst/>
              <a:rect l="l" t="t" r="r" b="b"/>
              <a:pathLst>
                <a:path w="20170" h="24137" extrusionOk="0">
                  <a:moveTo>
                    <a:pt x="6706" y="1"/>
                  </a:moveTo>
                  <a:lnTo>
                    <a:pt x="0" y="19507"/>
                  </a:lnTo>
                  <a:lnTo>
                    <a:pt x="13464" y="24136"/>
                  </a:lnTo>
                  <a:lnTo>
                    <a:pt x="20169" y="4630"/>
                  </a:lnTo>
                  <a:lnTo>
                    <a:pt x="67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5" name="Google Shape;1085;p46"/>
            <p:cNvGrpSpPr/>
            <p:nvPr/>
          </p:nvGrpSpPr>
          <p:grpSpPr>
            <a:xfrm>
              <a:off x="8474448" y="3559211"/>
              <a:ext cx="101364" cy="140764"/>
              <a:chOff x="8474448" y="3559211"/>
              <a:chExt cx="101364" cy="140764"/>
            </a:xfrm>
          </p:grpSpPr>
          <p:sp>
            <p:nvSpPr>
              <p:cNvPr id="1086" name="Google Shape;1086;p46"/>
              <p:cNvSpPr/>
              <p:nvPr/>
            </p:nvSpPr>
            <p:spPr>
              <a:xfrm rot="261644">
                <a:off x="8479418" y="3562492"/>
                <a:ext cx="91425" cy="134201"/>
              </a:xfrm>
              <a:custGeom>
                <a:avLst/>
                <a:gdLst/>
                <a:ahLst/>
                <a:cxnLst/>
                <a:rect l="l" t="t" r="r" b="b"/>
                <a:pathLst>
                  <a:path w="2257" h="3313" extrusionOk="0">
                    <a:moveTo>
                      <a:pt x="225" y="0"/>
                    </a:moveTo>
                    <a:cubicBezTo>
                      <a:pt x="225" y="0"/>
                      <a:pt x="1" y="2457"/>
                      <a:pt x="366" y="3303"/>
                    </a:cubicBezTo>
                    <a:cubicBezTo>
                      <a:pt x="435" y="3309"/>
                      <a:pt x="502" y="3312"/>
                      <a:pt x="567" y="3312"/>
                    </a:cubicBezTo>
                    <a:cubicBezTo>
                      <a:pt x="1983" y="3312"/>
                      <a:pt x="2256" y="1911"/>
                      <a:pt x="2256" y="1911"/>
                    </a:cubicBezTo>
                    <a:lnTo>
                      <a:pt x="22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46"/>
              <p:cNvSpPr/>
              <p:nvPr/>
            </p:nvSpPr>
            <p:spPr>
              <a:xfrm rot="261644">
                <a:off x="8479418" y="3562492"/>
                <a:ext cx="91425" cy="134201"/>
              </a:xfrm>
              <a:custGeom>
                <a:avLst/>
                <a:gdLst/>
                <a:ahLst/>
                <a:cxnLst/>
                <a:rect l="l" t="t" r="r" b="b"/>
                <a:pathLst>
                  <a:path w="2257" h="3313" extrusionOk="0">
                    <a:moveTo>
                      <a:pt x="225" y="0"/>
                    </a:moveTo>
                    <a:cubicBezTo>
                      <a:pt x="225" y="0"/>
                      <a:pt x="1" y="2457"/>
                      <a:pt x="366" y="3303"/>
                    </a:cubicBezTo>
                    <a:cubicBezTo>
                      <a:pt x="435" y="3309"/>
                      <a:pt x="502" y="3312"/>
                      <a:pt x="567" y="3312"/>
                    </a:cubicBezTo>
                    <a:cubicBezTo>
                      <a:pt x="1983" y="3312"/>
                      <a:pt x="2256" y="1911"/>
                      <a:pt x="2256" y="1911"/>
                    </a:cubicBezTo>
                    <a:lnTo>
                      <a:pt x="2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8" name="Google Shape;1088;p46"/>
            <p:cNvSpPr/>
            <p:nvPr/>
          </p:nvSpPr>
          <p:spPr>
            <a:xfrm rot="261644">
              <a:off x="7997479" y="2667067"/>
              <a:ext cx="817113" cy="1008833"/>
            </a:xfrm>
            <a:custGeom>
              <a:avLst/>
              <a:gdLst/>
              <a:ahLst/>
              <a:cxnLst/>
              <a:rect l="l" t="t" r="r" b="b"/>
              <a:pathLst>
                <a:path w="20172" h="24905" extrusionOk="0">
                  <a:moveTo>
                    <a:pt x="8294" y="0"/>
                  </a:moveTo>
                  <a:cubicBezTo>
                    <a:pt x="8294" y="0"/>
                    <a:pt x="7852" y="734"/>
                    <a:pt x="7390" y="1016"/>
                  </a:cubicBezTo>
                  <a:cubicBezTo>
                    <a:pt x="7198" y="1133"/>
                    <a:pt x="7029" y="1167"/>
                    <a:pt x="6896" y="1167"/>
                  </a:cubicBezTo>
                  <a:cubicBezTo>
                    <a:pt x="6708" y="1167"/>
                    <a:pt x="6593" y="1098"/>
                    <a:pt x="6593" y="1098"/>
                  </a:cubicBezTo>
                  <a:lnTo>
                    <a:pt x="1" y="20277"/>
                  </a:lnTo>
                  <a:lnTo>
                    <a:pt x="13464" y="24905"/>
                  </a:lnTo>
                  <a:lnTo>
                    <a:pt x="14229" y="22683"/>
                  </a:lnTo>
                  <a:lnTo>
                    <a:pt x="14496" y="21906"/>
                  </a:lnTo>
                  <a:lnTo>
                    <a:pt x="20171" y="5400"/>
                  </a:lnTo>
                  <a:lnTo>
                    <a:pt x="82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46"/>
            <p:cNvSpPr/>
            <p:nvPr/>
          </p:nvSpPr>
          <p:spPr>
            <a:xfrm rot="261644">
              <a:off x="8488940" y="3562192"/>
              <a:ext cx="67040" cy="123871"/>
            </a:xfrm>
            <a:custGeom>
              <a:avLst/>
              <a:gdLst/>
              <a:ahLst/>
              <a:cxnLst/>
              <a:rect l="l" t="t" r="r" b="b"/>
              <a:pathLst>
                <a:path w="1655" h="3058" extrusionOk="0">
                  <a:moveTo>
                    <a:pt x="9" y="1"/>
                  </a:moveTo>
                  <a:cubicBezTo>
                    <a:pt x="3" y="1"/>
                    <a:pt x="0" y="1"/>
                    <a:pt x="0" y="1"/>
                  </a:cubicBezTo>
                  <a:lnTo>
                    <a:pt x="490" y="3058"/>
                  </a:lnTo>
                  <a:cubicBezTo>
                    <a:pt x="490" y="3058"/>
                    <a:pt x="1565" y="2799"/>
                    <a:pt x="1655" y="1373"/>
                  </a:cubicBezTo>
                  <a:cubicBezTo>
                    <a:pt x="1515" y="1164"/>
                    <a:pt x="1381" y="986"/>
                    <a:pt x="1255" y="836"/>
                  </a:cubicBezTo>
                  <a:cubicBezTo>
                    <a:pt x="572" y="31"/>
                    <a:pt x="79" y="1"/>
                    <a:pt x="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46"/>
            <p:cNvSpPr/>
            <p:nvPr/>
          </p:nvSpPr>
          <p:spPr>
            <a:xfrm rot="261644">
              <a:off x="7968476" y="3428835"/>
              <a:ext cx="592581" cy="237413"/>
            </a:xfrm>
            <a:custGeom>
              <a:avLst/>
              <a:gdLst/>
              <a:ahLst/>
              <a:cxnLst/>
              <a:rect l="l" t="t" r="r" b="b"/>
              <a:pathLst>
                <a:path w="14629" h="5861" extrusionOk="0">
                  <a:moveTo>
                    <a:pt x="2062" y="0"/>
                  </a:moveTo>
                  <a:cubicBezTo>
                    <a:pt x="2062" y="0"/>
                    <a:pt x="1501" y="1202"/>
                    <a:pt x="1" y="1233"/>
                  </a:cubicBezTo>
                  <a:lnTo>
                    <a:pt x="13464" y="5861"/>
                  </a:lnTo>
                  <a:cubicBezTo>
                    <a:pt x="13464" y="5861"/>
                    <a:pt x="14539" y="5602"/>
                    <a:pt x="14629" y="4176"/>
                  </a:cubicBezTo>
                  <a:cubicBezTo>
                    <a:pt x="14489" y="3967"/>
                    <a:pt x="14355" y="3789"/>
                    <a:pt x="14229" y="3639"/>
                  </a:cubicBezTo>
                  <a:lnTo>
                    <a:pt x="14496" y="2862"/>
                  </a:lnTo>
                  <a:lnTo>
                    <a:pt x="2062" y="0"/>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46"/>
            <p:cNvSpPr/>
            <p:nvPr/>
          </p:nvSpPr>
          <p:spPr>
            <a:xfrm rot="261644">
              <a:off x="8407748" y="3615529"/>
              <a:ext cx="106494" cy="103496"/>
            </a:xfrm>
            <a:custGeom>
              <a:avLst/>
              <a:gdLst/>
              <a:ahLst/>
              <a:cxnLst/>
              <a:rect l="l" t="t" r="r" b="b"/>
              <a:pathLst>
                <a:path w="2629" h="2555" extrusionOk="0">
                  <a:moveTo>
                    <a:pt x="708" y="0"/>
                  </a:moveTo>
                  <a:lnTo>
                    <a:pt x="1" y="1908"/>
                  </a:lnTo>
                  <a:lnTo>
                    <a:pt x="1128" y="1767"/>
                  </a:lnTo>
                  <a:lnTo>
                    <a:pt x="1922" y="2555"/>
                  </a:lnTo>
                  <a:lnTo>
                    <a:pt x="2629" y="647"/>
                  </a:lnTo>
                  <a:lnTo>
                    <a:pt x="7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46"/>
            <p:cNvSpPr/>
            <p:nvPr/>
          </p:nvSpPr>
          <p:spPr>
            <a:xfrm rot="261644">
              <a:off x="8062062" y="2656649"/>
              <a:ext cx="816505" cy="977724"/>
            </a:xfrm>
            <a:custGeom>
              <a:avLst/>
              <a:gdLst/>
              <a:ahLst/>
              <a:cxnLst/>
              <a:rect l="l" t="t" r="r" b="b"/>
              <a:pathLst>
                <a:path w="20157" h="24137" extrusionOk="0">
                  <a:moveTo>
                    <a:pt x="6706" y="1"/>
                  </a:moveTo>
                  <a:lnTo>
                    <a:pt x="1" y="19506"/>
                  </a:lnTo>
                  <a:lnTo>
                    <a:pt x="13464" y="24136"/>
                  </a:lnTo>
                  <a:lnTo>
                    <a:pt x="20141" y="4712"/>
                  </a:lnTo>
                  <a:cubicBezTo>
                    <a:pt x="20156" y="4668"/>
                    <a:pt x="20132" y="4617"/>
                    <a:pt x="20087" y="4602"/>
                  </a:cubicBezTo>
                  <a:lnTo>
                    <a:pt x="67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46"/>
            <p:cNvSpPr/>
            <p:nvPr/>
          </p:nvSpPr>
          <p:spPr>
            <a:xfrm rot="261644">
              <a:off x="8160213" y="3079827"/>
              <a:ext cx="271844" cy="324747"/>
            </a:xfrm>
            <a:custGeom>
              <a:avLst/>
              <a:gdLst/>
              <a:ahLst/>
              <a:cxnLst/>
              <a:rect l="l" t="t" r="r" b="b"/>
              <a:pathLst>
                <a:path w="6711" h="8017" extrusionOk="0">
                  <a:moveTo>
                    <a:pt x="2277" y="0"/>
                  </a:moveTo>
                  <a:cubicBezTo>
                    <a:pt x="2244" y="0"/>
                    <a:pt x="2213" y="21"/>
                    <a:pt x="2202" y="54"/>
                  </a:cubicBezTo>
                  <a:lnTo>
                    <a:pt x="15" y="6416"/>
                  </a:lnTo>
                  <a:cubicBezTo>
                    <a:pt x="0" y="6458"/>
                    <a:pt x="22" y="6503"/>
                    <a:pt x="63" y="6518"/>
                  </a:cubicBezTo>
                  <a:lnTo>
                    <a:pt x="4409" y="8012"/>
                  </a:lnTo>
                  <a:cubicBezTo>
                    <a:pt x="4417" y="8015"/>
                    <a:pt x="4425" y="8016"/>
                    <a:pt x="4434" y="8016"/>
                  </a:cubicBezTo>
                  <a:cubicBezTo>
                    <a:pt x="4467" y="8016"/>
                    <a:pt x="4497" y="7996"/>
                    <a:pt x="4509" y="7963"/>
                  </a:cubicBezTo>
                  <a:lnTo>
                    <a:pt x="6696" y="1600"/>
                  </a:lnTo>
                  <a:cubicBezTo>
                    <a:pt x="6711" y="1559"/>
                    <a:pt x="6689" y="1513"/>
                    <a:pt x="6648" y="1499"/>
                  </a:cubicBezTo>
                  <a:lnTo>
                    <a:pt x="2302" y="5"/>
                  </a:lnTo>
                  <a:cubicBezTo>
                    <a:pt x="2294" y="2"/>
                    <a:pt x="2285" y="0"/>
                    <a:pt x="2277" y="0"/>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46"/>
            <p:cNvSpPr/>
            <p:nvPr/>
          </p:nvSpPr>
          <p:spPr>
            <a:xfrm rot="261644">
              <a:off x="8434730" y="2796376"/>
              <a:ext cx="318185" cy="126950"/>
            </a:xfrm>
            <a:custGeom>
              <a:avLst/>
              <a:gdLst/>
              <a:ahLst/>
              <a:cxnLst/>
              <a:rect l="l" t="t" r="r" b="b"/>
              <a:pathLst>
                <a:path w="7855" h="3134" extrusionOk="0">
                  <a:moveTo>
                    <a:pt x="398" y="0"/>
                  </a:moveTo>
                  <a:cubicBezTo>
                    <a:pt x="251" y="0"/>
                    <a:pt x="114" y="92"/>
                    <a:pt x="64" y="238"/>
                  </a:cubicBezTo>
                  <a:cubicBezTo>
                    <a:pt x="1" y="423"/>
                    <a:pt x="98" y="624"/>
                    <a:pt x="282" y="686"/>
                  </a:cubicBezTo>
                  <a:lnTo>
                    <a:pt x="7343" y="3114"/>
                  </a:lnTo>
                  <a:cubicBezTo>
                    <a:pt x="7382" y="3127"/>
                    <a:pt x="7421" y="3133"/>
                    <a:pt x="7459" y="3133"/>
                  </a:cubicBezTo>
                  <a:cubicBezTo>
                    <a:pt x="7605" y="3133"/>
                    <a:pt x="7741" y="3041"/>
                    <a:pt x="7791" y="2895"/>
                  </a:cubicBezTo>
                  <a:cubicBezTo>
                    <a:pt x="7855" y="2710"/>
                    <a:pt x="7757" y="2511"/>
                    <a:pt x="7573" y="2447"/>
                  </a:cubicBezTo>
                  <a:lnTo>
                    <a:pt x="512" y="19"/>
                  </a:lnTo>
                  <a:cubicBezTo>
                    <a:pt x="474" y="6"/>
                    <a:pt x="436" y="0"/>
                    <a:pt x="398" y="0"/>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46"/>
            <p:cNvSpPr/>
            <p:nvPr/>
          </p:nvSpPr>
          <p:spPr>
            <a:xfrm rot="261644">
              <a:off x="8120709" y="3368396"/>
              <a:ext cx="318185" cy="126990"/>
            </a:xfrm>
            <a:custGeom>
              <a:avLst/>
              <a:gdLst/>
              <a:ahLst/>
              <a:cxnLst/>
              <a:rect l="l" t="t" r="r" b="b"/>
              <a:pathLst>
                <a:path w="7855" h="3135" extrusionOk="0">
                  <a:moveTo>
                    <a:pt x="398" y="1"/>
                  </a:moveTo>
                  <a:cubicBezTo>
                    <a:pt x="251" y="1"/>
                    <a:pt x="114" y="93"/>
                    <a:pt x="64" y="238"/>
                  </a:cubicBezTo>
                  <a:cubicBezTo>
                    <a:pt x="1" y="423"/>
                    <a:pt x="97" y="624"/>
                    <a:pt x="282" y="687"/>
                  </a:cubicBezTo>
                  <a:lnTo>
                    <a:pt x="7343" y="3115"/>
                  </a:lnTo>
                  <a:cubicBezTo>
                    <a:pt x="7381" y="3128"/>
                    <a:pt x="7420" y="3134"/>
                    <a:pt x="7457" y="3134"/>
                  </a:cubicBezTo>
                  <a:cubicBezTo>
                    <a:pt x="7604" y="3134"/>
                    <a:pt x="7741" y="3042"/>
                    <a:pt x="7791" y="2896"/>
                  </a:cubicBezTo>
                  <a:cubicBezTo>
                    <a:pt x="7854" y="2712"/>
                    <a:pt x="7757" y="2511"/>
                    <a:pt x="7573" y="2448"/>
                  </a:cubicBezTo>
                  <a:lnTo>
                    <a:pt x="513" y="20"/>
                  </a:lnTo>
                  <a:cubicBezTo>
                    <a:pt x="474" y="7"/>
                    <a:pt x="436" y="1"/>
                    <a:pt x="398" y="1"/>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46"/>
            <p:cNvSpPr/>
            <p:nvPr/>
          </p:nvSpPr>
          <p:spPr>
            <a:xfrm rot="261644">
              <a:off x="8568932" y="2915133"/>
              <a:ext cx="156561" cy="72467"/>
            </a:xfrm>
            <a:custGeom>
              <a:avLst/>
              <a:gdLst/>
              <a:ahLst/>
              <a:cxnLst/>
              <a:rect l="l" t="t" r="r" b="b"/>
              <a:pathLst>
                <a:path w="3865" h="1789" extrusionOk="0">
                  <a:moveTo>
                    <a:pt x="398" y="1"/>
                  </a:moveTo>
                  <a:cubicBezTo>
                    <a:pt x="251" y="1"/>
                    <a:pt x="115" y="93"/>
                    <a:pt x="64" y="239"/>
                  </a:cubicBezTo>
                  <a:cubicBezTo>
                    <a:pt x="1" y="423"/>
                    <a:pt x="99" y="624"/>
                    <a:pt x="283" y="687"/>
                  </a:cubicBezTo>
                  <a:lnTo>
                    <a:pt x="3352" y="1770"/>
                  </a:lnTo>
                  <a:cubicBezTo>
                    <a:pt x="3390" y="1782"/>
                    <a:pt x="3429" y="1789"/>
                    <a:pt x="3467" y="1789"/>
                  </a:cubicBezTo>
                  <a:cubicBezTo>
                    <a:pt x="3614" y="1789"/>
                    <a:pt x="3751" y="1697"/>
                    <a:pt x="3801" y="1550"/>
                  </a:cubicBezTo>
                  <a:cubicBezTo>
                    <a:pt x="3864" y="1366"/>
                    <a:pt x="3766" y="1166"/>
                    <a:pt x="3583" y="1102"/>
                  </a:cubicBezTo>
                  <a:lnTo>
                    <a:pt x="512" y="20"/>
                  </a:lnTo>
                  <a:cubicBezTo>
                    <a:pt x="474" y="7"/>
                    <a:pt x="436" y="1"/>
                    <a:pt x="398" y="1"/>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7" name="Google Shape;1097;p46"/>
          <p:cNvGrpSpPr/>
          <p:nvPr/>
        </p:nvGrpSpPr>
        <p:grpSpPr>
          <a:xfrm>
            <a:off x="8000483" y="3817312"/>
            <a:ext cx="1139670" cy="1168677"/>
            <a:chOff x="332686" y="2776290"/>
            <a:chExt cx="1035123" cy="1061565"/>
          </a:xfrm>
        </p:grpSpPr>
        <p:sp>
          <p:nvSpPr>
            <p:cNvPr id="1098" name="Google Shape;1098;p46"/>
            <p:cNvSpPr/>
            <p:nvPr/>
          </p:nvSpPr>
          <p:spPr>
            <a:xfrm>
              <a:off x="332686" y="2776290"/>
              <a:ext cx="540229" cy="440267"/>
            </a:xfrm>
            <a:custGeom>
              <a:avLst/>
              <a:gdLst/>
              <a:ahLst/>
              <a:cxnLst/>
              <a:rect l="l" t="t" r="r" b="b"/>
              <a:pathLst>
                <a:path w="13954" h="11372" extrusionOk="0">
                  <a:moveTo>
                    <a:pt x="10439" y="1"/>
                  </a:moveTo>
                  <a:lnTo>
                    <a:pt x="1" y="11371"/>
                  </a:lnTo>
                  <a:lnTo>
                    <a:pt x="13954" y="4254"/>
                  </a:lnTo>
                  <a:lnTo>
                    <a:pt x="1043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46"/>
            <p:cNvSpPr/>
            <p:nvPr/>
          </p:nvSpPr>
          <p:spPr>
            <a:xfrm>
              <a:off x="364820" y="2787440"/>
              <a:ext cx="485835" cy="420832"/>
            </a:xfrm>
            <a:custGeom>
              <a:avLst/>
              <a:gdLst/>
              <a:ahLst/>
              <a:cxnLst/>
              <a:rect l="l" t="t" r="r" b="b"/>
              <a:pathLst>
                <a:path w="12549" h="10870" extrusionOk="0">
                  <a:moveTo>
                    <a:pt x="10202" y="0"/>
                  </a:moveTo>
                  <a:lnTo>
                    <a:pt x="372" y="9876"/>
                  </a:lnTo>
                  <a:cubicBezTo>
                    <a:pt x="1" y="10250"/>
                    <a:pt x="279" y="10869"/>
                    <a:pt x="781" y="10869"/>
                  </a:cubicBezTo>
                  <a:cubicBezTo>
                    <a:pt x="807" y="10869"/>
                    <a:pt x="834" y="10867"/>
                    <a:pt x="861" y="10864"/>
                  </a:cubicBezTo>
                  <a:lnTo>
                    <a:pt x="10607" y="9592"/>
                  </a:lnTo>
                  <a:lnTo>
                    <a:pt x="12549" y="292"/>
                  </a:lnTo>
                  <a:lnTo>
                    <a:pt x="102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0" name="Google Shape;1100;p46"/>
            <p:cNvGrpSpPr/>
            <p:nvPr/>
          </p:nvGrpSpPr>
          <p:grpSpPr>
            <a:xfrm>
              <a:off x="332764" y="2836144"/>
              <a:ext cx="973721" cy="1001712"/>
              <a:chOff x="332764" y="2836144"/>
              <a:chExt cx="973721" cy="1001712"/>
            </a:xfrm>
          </p:grpSpPr>
          <p:sp>
            <p:nvSpPr>
              <p:cNvPr id="1101" name="Google Shape;1101;p46"/>
              <p:cNvSpPr/>
              <p:nvPr/>
            </p:nvSpPr>
            <p:spPr>
              <a:xfrm>
                <a:off x="332764" y="2836144"/>
                <a:ext cx="973721" cy="1001712"/>
              </a:xfrm>
              <a:custGeom>
                <a:avLst/>
                <a:gdLst/>
                <a:ahLst/>
                <a:cxnLst/>
                <a:rect l="l" t="t" r="r" b="b"/>
                <a:pathLst>
                  <a:path w="25151" h="25874" extrusionOk="0">
                    <a:moveTo>
                      <a:pt x="11885" y="1"/>
                    </a:moveTo>
                    <a:lnTo>
                      <a:pt x="1" y="9824"/>
                    </a:lnTo>
                    <a:lnTo>
                      <a:pt x="13266" y="25873"/>
                    </a:lnTo>
                    <a:lnTo>
                      <a:pt x="25151" y="16050"/>
                    </a:lnTo>
                    <a:lnTo>
                      <a:pt x="1188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46"/>
              <p:cNvSpPr/>
              <p:nvPr/>
            </p:nvSpPr>
            <p:spPr>
              <a:xfrm>
                <a:off x="332764" y="2836144"/>
                <a:ext cx="973721" cy="1001712"/>
              </a:xfrm>
              <a:custGeom>
                <a:avLst/>
                <a:gdLst/>
                <a:ahLst/>
                <a:cxnLst/>
                <a:rect l="l" t="t" r="r" b="b"/>
                <a:pathLst>
                  <a:path w="25151" h="25874" extrusionOk="0">
                    <a:moveTo>
                      <a:pt x="11885" y="1"/>
                    </a:moveTo>
                    <a:lnTo>
                      <a:pt x="1" y="9824"/>
                    </a:lnTo>
                    <a:lnTo>
                      <a:pt x="13266" y="25873"/>
                    </a:lnTo>
                    <a:lnTo>
                      <a:pt x="25151" y="16050"/>
                    </a:lnTo>
                    <a:lnTo>
                      <a:pt x="11885" y="1"/>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3" name="Google Shape;1103;p46"/>
            <p:cNvSpPr/>
            <p:nvPr/>
          </p:nvSpPr>
          <p:spPr>
            <a:xfrm>
              <a:off x="394088" y="2785427"/>
              <a:ext cx="973721" cy="1001712"/>
            </a:xfrm>
            <a:custGeom>
              <a:avLst/>
              <a:gdLst/>
              <a:ahLst/>
              <a:cxnLst/>
              <a:rect l="l" t="t" r="r" b="b"/>
              <a:pathLst>
                <a:path w="25151" h="25874" extrusionOk="0">
                  <a:moveTo>
                    <a:pt x="11886" y="0"/>
                  </a:moveTo>
                  <a:lnTo>
                    <a:pt x="1" y="9823"/>
                  </a:lnTo>
                  <a:lnTo>
                    <a:pt x="13266" y="25873"/>
                  </a:lnTo>
                  <a:lnTo>
                    <a:pt x="25151" y="16050"/>
                  </a:lnTo>
                  <a:lnTo>
                    <a:pt x="1188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46"/>
            <p:cNvSpPr/>
            <p:nvPr/>
          </p:nvSpPr>
          <p:spPr>
            <a:xfrm>
              <a:off x="774115" y="3699643"/>
              <a:ext cx="75223" cy="67480"/>
            </a:xfrm>
            <a:custGeom>
              <a:avLst/>
              <a:gdLst/>
              <a:ahLst/>
              <a:cxnLst/>
              <a:rect l="l" t="t" r="r" b="b"/>
              <a:pathLst>
                <a:path w="1943" h="1743" extrusionOk="0">
                  <a:moveTo>
                    <a:pt x="1586" y="0"/>
                  </a:moveTo>
                  <a:lnTo>
                    <a:pt x="0" y="1311"/>
                  </a:lnTo>
                  <a:lnTo>
                    <a:pt x="357" y="1742"/>
                  </a:lnTo>
                  <a:lnTo>
                    <a:pt x="1942" y="432"/>
                  </a:lnTo>
                  <a:lnTo>
                    <a:pt x="158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6"/>
            <p:cNvSpPr/>
            <p:nvPr/>
          </p:nvSpPr>
          <p:spPr>
            <a:xfrm>
              <a:off x="597303" y="3485704"/>
              <a:ext cx="200892" cy="219553"/>
            </a:xfrm>
            <a:custGeom>
              <a:avLst/>
              <a:gdLst/>
              <a:ahLst/>
              <a:cxnLst/>
              <a:rect l="l" t="t" r="r" b="b"/>
              <a:pathLst>
                <a:path w="5189" h="5671" extrusionOk="0">
                  <a:moveTo>
                    <a:pt x="1586" y="1"/>
                  </a:moveTo>
                  <a:lnTo>
                    <a:pt x="0" y="1311"/>
                  </a:lnTo>
                  <a:lnTo>
                    <a:pt x="3603" y="5670"/>
                  </a:lnTo>
                  <a:lnTo>
                    <a:pt x="5189" y="4360"/>
                  </a:lnTo>
                  <a:lnTo>
                    <a:pt x="15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46"/>
            <p:cNvSpPr/>
            <p:nvPr/>
          </p:nvSpPr>
          <p:spPr>
            <a:xfrm>
              <a:off x="546277" y="2936687"/>
              <a:ext cx="549947" cy="548166"/>
            </a:xfrm>
            <a:custGeom>
              <a:avLst/>
              <a:gdLst/>
              <a:ahLst/>
              <a:cxnLst/>
              <a:rect l="l" t="t" r="r" b="b"/>
              <a:pathLst>
                <a:path w="14205" h="14159" extrusionOk="0">
                  <a:moveTo>
                    <a:pt x="7853" y="1"/>
                  </a:moveTo>
                  <a:cubicBezTo>
                    <a:pt x="7841" y="1"/>
                    <a:pt x="7828" y="5"/>
                    <a:pt x="7818" y="14"/>
                  </a:cubicBezTo>
                  <a:lnTo>
                    <a:pt x="28" y="6452"/>
                  </a:lnTo>
                  <a:cubicBezTo>
                    <a:pt x="3" y="6471"/>
                    <a:pt x="1" y="6507"/>
                    <a:pt x="21" y="6530"/>
                  </a:cubicBezTo>
                  <a:lnTo>
                    <a:pt x="6308" y="14137"/>
                  </a:lnTo>
                  <a:cubicBezTo>
                    <a:pt x="6319" y="14151"/>
                    <a:pt x="6335" y="14159"/>
                    <a:pt x="6351" y="14159"/>
                  </a:cubicBezTo>
                  <a:cubicBezTo>
                    <a:pt x="6364" y="14159"/>
                    <a:pt x="6376" y="14154"/>
                    <a:pt x="6387" y="14146"/>
                  </a:cubicBezTo>
                  <a:lnTo>
                    <a:pt x="14176" y="7708"/>
                  </a:lnTo>
                  <a:cubicBezTo>
                    <a:pt x="14201" y="7688"/>
                    <a:pt x="14204" y="7653"/>
                    <a:pt x="14184" y="7630"/>
                  </a:cubicBezTo>
                  <a:lnTo>
                    <a:pt x="7897" y="21"/>
                  </a:lnTo>
                  <a:cubicBezTo>
                    <a:pt x="7886" y="8"/>
                    <a:pt x="7870" y="1"/>
                    <a:pt x="78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46"/>
            <p:cNvSpPr/>
            <p:nvPr/>
          </p:nvSpPr>
          <p:spPr>
            <a:xfrm>
              <a:off x="607602" y="2997856"/>
              <a:ext cx="427259" cy="425826"/>
            </a:xfrm>
            <a:custGeom>
              <a:avLst/>
              <a:gdLst/>
              <a:ahLst/>
              <a:cxnLst/>
              <a:rect l="l" t="t" r="r" b="b"/>
              <a:pathLst>
                <a:path w="11036" h="10999" extrusionOk="0">
                  <a:moveTo>
                    <a:pt x="6099" y="0"/>
                  </a:moveTo>
                  <a:cubicBezTo>
                    <a:pt x="6087" y="0"/>
                    <a:pt x="6074" y="4"/>
                    <a:pt x="6065" y="13"/>
                  </a:cubicBezTo>
                  <a:lnTo>
                    <a:pt x="27" y="5003"/>
                  </a:lnTo>
                  <a:cubicBezTo>
                    <a:pt x="3" y="5023"/>
                    <a:pt x="0" y="5059"/>
                    <a:pt x="20" y="5081"/>
                  </a:cubicBezTo>
                  <a:lnTo>
                    <a:pt x="4893" y="10978"/>
                  </a:lnTo>
                  <a:cubicBezTo>
                    <a:pt x="4904" y="10992"/>
                    <a:pt x="4920" y="10999"/>
                    <a:pt x="4936" y="10999"/>
                  </a:cubicBezTo>
                  <a:cubicBezTo>
                    <a:pt x="4949" y="10999"/>
                    <a:pt x="4962" y="10994"/>
                    <a:pt x="4972" y="10986"/>
                  </a:cubicBezTo>
                  <a:lnTo>
                    <a:pt x="11009" y="5996"/>
                  </a:lnTo>
                  <a:cubicBezTo>
                    <a:pt x="11032" y="5977"/>
                    <a:pt x="11036" y="5942"/>
                    <a:pt x="11017" y="5917"/>
                  </a:cubicBezTo>
                  <a:lnTo>
                    <a:pt x="6143" y="21"/>
                  </a:lnTo>
                  <a:cubicBezTo>
                    <a:pt x="6132" y="7"/>
                    <a:pt x="6116" y="0"/>
                    <a:pt x="6099" y="0"/>
                  </a:cubicBezTo>
                  <a:close/>
                </a:path>
              </a:pathLst>
            </a:custGeom>
            <a:solidFill>
              <a:srgbClr val="FFFFFF">
                <a:alpha val="6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6"/>
            <p:cNvSpPr/>
            <p:nvPr/>
          </p:nvSpPr>
          <p:spPr>
            <a:xfrm>
              <a:off x="853248" y="3292903"/>
              <a:ext cx="272631" cy="230083"/>
            </a:xfrm>
            <a:custGeom>
              <a:avLst/>
              <a:gdLst/>
              <a:ahLst/>
              <a:cxnLst/>
              <a:rect l="l" t="t" r="r" b="b"/>
              <a:pathLst>
                <a:path w="7042" h="5943" extrusionOk="0">
                  <a:moveTo>
                    <a:pt x="6557" y="0"/>
                  </a:moveTo>
                  <a:cubicBezTo>
                    <a:pt x="6509" y="0"/>
                    <a:pt x="6460" y="16"/>
                    <a:pt x="6421" y="49"/>
                  </a:cubicBezTo>
                  <a:lnTo>
                    <a:pt x="104" y="5269"/>
                  </a:lnTo>
                  <a:cubicBezTo>
                    <a:pt x="14" y="5344"/>
                    <a:pt x="1" y="5479"/>
                    <a:pt x="76" y="5570"/>
                  </a:cubicBezTo>
                  <a:lnTo>
                    <a:pt x="320" y="5865"/>
                  </a:lnTo>
                  <a:cubicBezTo>
                    <a:pt x="363" y="5916"/>
                    <a:pt x="424" y="5942"/>
                    <a:pt x="486" y="5942"/>
                  </a:cubicBezTo>
                  <a:cubicBezTo>
                    <a:pt x="534" y="5942"/>
                    <a:pt x="582" y="5926"/>
                    <a:pt x="621" y="5893"/>
                  </a:cubicBezTo>
                  <a:lnTo>
                    <a:pt x="6938" y="674"/>
                  </a:lnTo>
                  <a:cubicBezTo>
                    <a:pt x="7028" y="597"/>
                    <a:pt x="7041" y="463"/>
                    <a:pt x="6966" y="373"/>
                  </a:cubicBezTo>
                  <a:lnTo>
                    <a:pt x="6722" y="78"/>
                  </a:lnTo>
                  <a:cubicBezTo>
                    <a:pt x="6680" y="27"/>
                    <a:pt x="6618" y="0"/>
                    <a:pt x="6557" y="0"/>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9" name="Google Shape;1109;p46"/>
          <p:cNvSpPr/>
          <p:nvPr/>
        </p:nvSpPr>
        <p:spPr>
          <a:xfrm>
            <a:off x="4227373" y="4371434"/>
            <a:ext cx="1541585" cy="771130"/>
          </a:xfrm>
          <a:custGeom>
            <a:avLst/>
            <a:gdLst/>
            <a:ahLst/>
            <a:cxnLst/>
            <a:rect l="l" t="t" r="r" b="b"/>
            <a:pathLst>
              <a:path w="32008" h="16011" extrusionOk="0">
                <a:moveTo>
                  <a:pt x="15947" y="0"/>
                </a:moveTo>
                <a:cubicBezTo>
                  <a:pt x="14970" y="0"/>
                  <a:pt x="14033" y="363"/>
                  <a:pt x="13249" y="1051"/>
                </a:cubicBezTo>
                <a:cubicBezTo>
                  <a:pt x="12085" y="2074"/>
                  <a:pt x="11612" y="3628"/>
                  <a:pt x="11675" y="5142"/>
                </a:cubicBezTo>
                <a:cubicBezTo>
                  <a:pt x="11684" y="5358"/>
                  <a:pt x="11707" y="5566"/>
                  <a:pt x="11737" y="5773"/>
                </a:cubicBezTo>
                <a:cubicBezTo>
                  <a:pt x="11728" y="5771"/>
                  <a:pt x="11718" y="5767"/>
                  <a:pt x="11711" y="5764"/>
                </a:cubicBezTo>
                <a:cubicBezTo>
                  <a:pt x="11482" y="5686"/>
                  <a:pt x="11239" y="5647"/>
                  <a:pt x="10998" y="5626"/>
                </a:cubicBezTo>
                <a:cubicBezTo>
                  <a:pt x="10945" y="5622"/>
                  <a:pt x="10892" y="5620"/>
                  <a:pt x="10838" y="5620"/>
                </a:cubicBezTo>
                <a:cubicBezTo>
                  <a:pt x="10366" y="5620"/>
                  <a:pt x="9894" y="5798"/>
                  <a:pt x="9543" y="6118"/>
                </a:cubicBezTo>
                <a:cubicBezTo>
                  <a:pt x="9432" y="6218"/>
                  <a:pt x="9339" y="6345"/>
                  <a:pt x="9257" y="6480"/>
                </a:cubicBezTo>
                <a:cubicBezTo>
                  <a:pt x="8933" y="6227"/>
                  <a:pt x="8558" y="6045"/>
                  <a:pt x="8192" y="5965"/>
                </a:cubicBezTo>
                <a:cubicBezTo>
                  <a:pt x="7742" y="5866"/>
                  <a:pt x="7285" y="5811"/>
                  <a:pt x="6831" y="5811"/>
                </a:cubicBezTo>
                <a:cubicBezTo>
                  <a:pt x="6147" y="5811"/>
                  <a:pt x="5469" y="5936"/>
                  <a:pt x="4833" y="6223"/>
                </a:cubicBezTo>
                <a:cubicBezTo>
                  <a:pt x="3965" y="6615"/>
                  <a:pt x="3230" y="7308"/>
                  <a:pt x="2761" y="8135"/>
                </a:cubicBezTo>
                <a:cubicBezTo>
                  <a:pt x="2306" y="8938"/>
                  <a:pt x="2093" y="9875"/>
                  <a:pt x="2299" y="10763"/>
                </a:cubicBezTo>
                <a:cubicBezTo>
                  <a:pt x="2136" y="10780"/>
                  <a:pt x="1974" y="10816"/>
                  <a:pt x="1814" y="10872"/>
                </a:cubicBezTo>
                <a:cubicBezTo>
                  <a:pt x="992" y="11160"/>
                  <a:pt x="425" y="11847"/>
                  <a:pt x="203" y="12634"/>
                </a:cubicBezTo>
                <a:cubicBezTo>
                  <a:pt x="0" y="13357"/>
                  <a:pt x="85" y="14165"/>
                  <a:pt x="531" y="14834"/>
                </a:cubicBezTo>
                <a:cubicBezTo>
                  <a:pt x="973" y="15496"/>
                  <a:pt x="1754" y="15887"/>
                  <a:pt x="2576" y="15986"/>
                </a:cubicBezTo>
                <a:lnTo>
                  <a:pt x="2576" y="16002"/>
                </a:lnTo>
                <a:lnTo>
                  <a:pt x="2780" y="16002"/>
                </a:lnTo>
                <a:cubicBezTo>
                  <a:pt x="2858" y="16007"/>
                  <a:pt x="2937" y="16010"/>
                  <a:pt x="3015" y="16010"/>
                </a:cubicBezTo>
                <a:cubicBezTo>
                  <a:pt x="3087" y="16010"/>
                  <a:pt x="3158" y="16008"/>
                  <a:pt x="3228" y="16002"/>
                </a:cubicBezTo>
                <a:lnTo>
                  <a:pt x="29545" y="16002"/>
                </a:lnTo>
                <a:lnTo>
                  <a:pt x="29545" y="15990"/>
                </a:lnTo>
                <a:cubicBezTo>
                  <a:pt x="29639" y="15999"/>
                  <a:pt x="29735" y="16004"/>
                  <a:pt x="29831" y="16004"/>
                </a:cubicBezTo>
                <a:cubicBezTo>
                  <a:pt x="30554" y="16004"/>
                  <a:pt x="31315" y="15740"/>
                  <a:pt x="31594" y="15061"/>
                </a:cubicBezTo>
                <a:cubicBezTo>
                  <a:pt x="32008" y="14056"/>
                  <a:pt x="31537" y="12765"/>
                  <a:pt x="30338" y="12608"/>
                </a:cubicBezTo>
                <a:cubicBezTo>
                  <a:pt x="30233" y="12594"/>
                  <a:pt x="30122" y="12588"/>
                  <a:pt x="30009" y="12588"/>
                </a:cubicBezTo>
                <a:cubicBezTo>
                  <a:pt x="30000" y="12588"/>
                  <a:pt x="29990" y="12588"/>
                  <a:pt x="29980" y="12588"/>
                </a:cubicBezTo>
                <a:cubicBezTo>
                  <a:pt x="30214" y="12356"/>
                  <a:pt x="30418" y="12092"/>
                  <a:pt x="30575" y="11780"/>
                </a:cubicBezTo>
                <a:cubicBezTo>
                  <a:pt x="30889" y="11159"/>
                  <a:pt x="31042" y="10447"/>
                  <a:pt x="30973" y="9754"/>
                </a:cubicBezTo>
                <a:cubicBezTo>
                  <a:pt x="30900" y="9008"/>
                  <a:pt x="30600" y="8095"/>
                  <a:pt x="29907" y="7712"/>
                </a:cubicBezTo>
                <a:cubicBezTo>
                  <a:pt x="29472" y="7472"/>
                  <a:pt x="28970" y="7358"/>
                  <a:pt x="28462" y="7358"/>
                </a:cubicBezTo>
                <a:cubicBezTo>
                  <a:pt x="28136" y="7358"/>
                  <a:pt x="27808" y="7405"/>
                  <a:pt x="27493" y="7495"/>
                </a:cubicBezTo>
                <a:cubicBezTo>
                  <a:pt x="27545" y="7272"/>
                  <a:pt x="27591" y="7046"/>
                  <a:pt x="27623" y="6821"/>
                </a:cubicBezTo>
                <a:cubicBezTo>
                  <a:pt x="27820" y="5441"/>
                  <a:pt x="27621" y="4108"/>
                  <a:pt x="26675" y="3042"/>
                </a:cubicBezTo>
                <a:cubicBezTo>
                  <a:pt x="25907" y="2174"/>
                  <a:pt x="24753" y="1640"/>
                  <a:pt x="23595" y="1617"/>
                </a:cubicBezTo>
                <a:cubicBezTo>
                  <a:pt x="23571" y="1617"/>
                  <a:pt x="23548" y="1616"/>
                  <a:pt x="23525" y="1616"/>
                </a:cubicBezTo>
                <a:cubicBezTo>
                  <a:pt x="22400" y="1616"/>
                  <a:pt x="21385" y="2132"/>
                  <a:pt x="20671" y="2915"/>
                </a:cubicBezTo>
                <a:cubicBezTo>
                  <a:pt x="20657" y="2892"/>
                  <a:pt x="20643" y="2866"/>
                  <a:pt x="20630" y="2842"/>
                </a:cubicBezTo>
                <a:cubicBezTo>
                  <a:pt x="19850" y="1642"/>
                  <a:pt x="18656" y="695"/>
                  <a:pt x="17300" y="230"/>
                </a:cubicBezTo>
                <a:cubicBezTo>
                  <a:pt x="16848" y="76"/>
                  <a:pt x="16393" y="0"/>
                  <a:pt x="159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46"/>
          <p:cNvSpPr/>
          <p:nvPr/>
        </p:nvSpPr>
        <p:spPr>
          <a:xfrm>
            <a:off x="7975050" y="1559154"/>
            <a:ext cx="1306700" cy="457721"/>
          </a:xfrm>
          <a:custGeom>
            <a:avLst/>
            <a:gdLst/>
            <a:ahLst/>
            <a:cxnLst/>
            <a:rect l="l" t="t" r="r" b="b"/>
            <a:pathLst>
              <a:path w="17682" h="6194" extrusionOk="0">
                <a:moveTo>
                  <a:pt x="6357" y="0"/>
                </a:moveTo>
                <a:cubicBezTo>
                  <a:pt x="6100" y="0"/>
                  <a:pt x="5851" y="36"/>
                  <a:pt x="5620" y="115"/>
                </a:cubicBezTo>
                <a:cubicBezTo>
                  <a:pt x="5015" y="322"/>
                  <a:pt x="4375" y="656"/>
                  <a:pt x="4084" y="1406"/>
                </a:cubicBezTo>
                <a:cubicBezTo>
                  <a:pt x="3823" y="2079"/>
                  <a:pt x="3697" y="2765"/>
                  <a:pt x="3725" y="3491"/>
                </a:cubicBezTo>
                <a:cubicBezTo>
                  <a:pt x="3632" y="3484"/>
                  <a:pt x="3538" y="3481"/>
                  <a:pt x="3444" y="3481"/>
                </a:cubicBezTo>
                <a:cubicBezTo>
                  <a:pt x="2927" y="3481"/>
                  <a:pt x="2412" y="3580"/>
                  <a:pt x="1970" y="3775"/>
                </a:cubicBezTo>
                <a:cubicBezTo>
                  <a:pt x="1107" y="4160"/>
                  <a:pt x="182" y="5015"/>
                  <a:pt x="0" y="6193"/>
                </a:cubicBezTo>
                <a:lnTo>
                  <a:pt x="17681" y="6193"/>
                </a:lnTo>
                <a:cubicBezTo>
                  <a:pt x="17640" y="5218"/>
                  <a:pt x="17280" y="4285"/>
                  <a:pt x="16551" y="3808"/>
                </a:cubicBezTo>
                <a:cubicBezTo>
                  <a:pt x="16244" y="3607"/>
                  <a:pt x="15901" y="3520"/>
                  <a:pt x="15552" y="3520"/>
                </a:cubicBezTo>
                <a:cubicBezTo>
                  <a:pt x="15205" y="3520"/>
                  <a:pt x="14850" y="3606"/>
                  <a:pt x="14517" y="3752"/>
                </a:cubicBezTo>
                <a:cubicBezTo>
                  <a:pt x="14362" y="2672"/>
                  <a:pt x="13989" y="1555"/>
                  <a:pt x="13153" y="1081"/>
                </a:cubicBezTo>
                <a:cubicBezTo>
                  <a:pt x="12768" y="864"/>
                  <a:pt x="12362" y="764"/>
                  <a:pt x="11960" y="764"/>
                </a:cubicBezTo>
                <a:cubicBezTo>
                  <a:pt x="11146" y="764"/>
                  <a:pt x="10349" y="1173"/>
                  <a:pt x="9785" y="1843"/>
                </a:cubicBezTo>
                <a:cubicBezTo>
                  <a:pt x="9651" y="1662"/>
                  <a:pt x="9514" y="1502"/>
                  <a:pt x="9383" y="1370"/>
                </a:cubicBezTo>
                <a:cubicBezTo>
                  <a:pt x="8634" y="620"/>
                  <a:pt x="7423" y="0"/>
                  <a:pt x="6357" y="0"/>
                </a:cubicBezTo>
                <a:close/>
                <a:moveTo>
                  <a:pt x="0" y="6193"/>
                </a:moveTo>
                <a:lnTo>
                  <a:pt x="0" y="6194"/>
                </a:lnTo>
                <a:cubicBezTo>
                  <a:pt x="0" y="6194"/>
                  <a:pt x="0" y="6193"/>
                  <a:pt x="0" y="61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图片 12">
            <a:extLst>
              <a:ext uri="{FF2B5EF4-FFF2-40B4-BE49-F238E27FC236}">
                <a16:creationId xmlns:a16="http://schemas.microsoft.com/office/drawing/2014/main" id="{29DBA2AC-5166-CDE4-468B-DAB5FEA846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5037" y="799706"/>
            <a:ext cx="3457046" cy="3759490"/>
          </a:xfrm>
          <a:prstGeom prst="rect">
            <a:avLst/>
          </a:prstGeom>
        </p:spPr>
      </p:pic>
      <p:sp>
        <p:nvSpPr>
          <p:cNvPr id="3" name="Google Shape;528;p37">
            <a:extLst>
              <a:ext uri="{FF2B5EF4-FFF2-40B4-BE49-F238E27FC236}">
                <a16:creationId xmlns:a16="http://schemas.microsoft.com/office/drawing/2014/main" id="{16675710-FB23-4E29-4F26-05D5ABBB26C3}"/>
              </a:ext>
            </a:extLst>
          </p:cNvPr>
          <p:cNvSpPr txBox="1">
            <a:spLocks/>
          </p:cNvSpPr>
          <p:nvPr/>
        </p:nvSpPr>
        <p:spPr>
          <a:xfrm>
            <a:off x="4881371" y="1639571"/>
            <a:ext cx="2690786" cy="1535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r" rtl="0">
              <a:lnSpc>
                <a:spcPct val="100000"/>
              </a:lnSpc>
              <a:spcBef>
                <a:spcPts val="0"/>
              </a:spcBef>
              <a:spcAft>
                <a:spcPts val="0"/>
              </a:spcAft>
              <a:buClr>
                <a:schemeClr val="dk2"/>
              </a:buClr>
              <a:buSzPts val="1400"/>
              <a:buFont typeface="Raleway"/>
              <a:buChar char="●"/>
              <a:defRPr sz="1400" b="0" i="0" u="none" strike="noStrike" cap="none">
                <a:solidFill>
                  <a:schemeClr val="dk2"/>
                </a:solidFill>
                <a:latin typeface="Raleway"/>
                <a:ea typeface="Raleway"/>
                <a:cs typeface="Raleway"/>
                <a:sym typeface="Raleway"/>
              </a:defRPr>
            </a:lvl1pPr>
            <a:lvl2pPr marL="914400" marR="0" lvl="1" indent="-317500" algn="r" rtl="0">
              <a:lnSpc>
                <a:spcPct val="100000"/>
              </a:lnSpc>
              <a:spcBef>
                <a:spcPts val="0"/>
              </a:spcBef>
              <a:spcAft>
                <a:spcPts val="0"/>
              </a:spcAft>
              <a:buClr>
                <a:schemeClr val="dk2"/>
              </a:buClr>
              <a:buSzPts val="1400"/>
              <a:buFont typeface="Raleway"/>
              <a:buChar char="○"/>
              <a:defRPr sz="1400" b="0" i="0" u="none" strike="noStrike" cap="none">
                <a:solidFill>
                  <a:schemeClr val="dk2"/>
                </a:solidFill>
                <a:latin typeface="Raleway"/>
                <a:ea typeface="Raleway"/>
                <a:cs typeface="Raleway"/>
                <a:sym typeface="Raleway"/>
              </a:defRPr>
            </a:lvl2pPr>
            <a:lvl3pPr marL="1371600" marR="0" lvl="2" indent="-317500" algn="r" rtl="0">
              <a:lnSpc>
                <a:spcPct val="100000"/>
              </a:lnSpc>
              <a:spcBef>
                <a:spcPts val="0"/>
              </a:spcBef>
              <a:spcAft>
                <a:spcPts val="0"/>
              </a:spcAft>
              <a:buClr>
                <a:schemeClr val="dk2"/>
              </a:buClr>
              <a:buSzPts val="1400"/>
              <a:buFont typeface="Raleway"/>
              <a:buChar char="■"/>
              <a:defRPr sz="1400" b="0" i="0" u="none" strike="noStrike" cap="none">
                <a:solidFill>
                  <a:schemeClr val="dk2"/>
                </a:solidFill>
                <a:latin typeface="Raleway"/>
                <a:ea typeface="Raleway"/>
                <a:cs typeface="Raleway"/>
                <a:sym typeface="Raleway"/>
              </a:defRPr>
            </a:lvl3pPr>
            <a:lvl4pPr marL="1828800" marR="0" lvl="3" indent="-317500" algn="r" rtl="0">
              <a:lnSpc>
                <a:spcPct val="100000"/>
              </a:lnSpc>
              <a:spcBef>
                <a:spcPts val="0"/>
              </a:spcBef>
              <a:spcAft>
                <a:spcPts val="0"/>
              </a:spcAft>
              <a:buClr>
                <a:schemeClr val="dk2"/>
              </a:buClr>
              <a:buSzPts val="1400"/>
              <a:buFont typeface="Raleway"/>
              <a:buChar char="●"/>
              <a:defRPr sz="1400" b="0" i="0" u="none" strike="noStrike" cap="none">
                <a:solidFill>
                  <a:schemeClr val="dk2"/>
                </a:solidFill>
                <a:latin typeface="Raleway"/>
                <a:ea typeface="Raleway"/>
                <a:cs typeface="Raleway"/>
                <a:sym typeface="Raleway"/>
              </a:defRPr>
            </a:lvl4pPr>
            <a:lvl5pPr marL="2286000" marR="0" lvl="4" indent="-317500" algn="r" rtl="0">
              <a:lnSpc>
                <a:spcPct val="100000"/>
              </a:lnSpc>
              <a:spcBef>
                <a:spcPts val="0"/>
              </a:spcBef>
              <a:spcAft>
                <a:spcPts val="0"/>
              </a:spcAft>
              <a:buClr>
                <a:schemeClr val="dk2"/>
              </a:buClr>
              <a:buSzPts val="1400"/>
              <a:buFont typeface="Raleway"/>
              <a:buChar char="○"/>
              <a:defRPr sz="1400" b="0" i="0" u="none" strike="noStrike" cap="none">
                <a:solidFill>
                  <a:schemeClr val="dk2"/>
                </a:solidFill>
                <a:latin typeface="Raleway"/>
                <a:ea typeface="Raleway"/>
                <a:cs typeface="Raleway"/>
                <a:sym typeface="Raleway"/>
              </a:defRPr>
            </a:lvl5pPr>
            <a:lvl6pPr marL="2743200" marR="0" lvl="5" indent="-317500" algn="r" rtl="0">
              <a:lnSpc>
                <a:spcPct val="100000"/>
              </a:lnSpc>
              <a:spcBef>
                <a:spcPts val="0"/>
              </a:spcBef>
              <a:spcAft>
                <a:spcPts val="0"/>
              </a:spcAft>
              <a:buClr>
                <a:schemeClr val="dk2"/>
              </a:buClr>
              <a:buSzPts val="1400"/>
              <a:buFont typeface="Raleway"/>
              <a:buChar char="■"/>
              <a:defRPr sz="1400" b="0" i="0" u="none" strike="noStrike" cap="none">
                <a:solidFill>
                  <a:schemeClr val="dk2"/>
                </a:solidFill>
                <a:latin typeface="Raleway"/>
                <a:ea typeface="Raleway"/>
                <a:cs typeface="Raleway"/>
                <a:sym typeface="Raleway"/>
              </a:defRPr>
            </a:lvl6pPr>
            <a:lvl7pPr marL="3200400" marR="0" lvl="6" indent="-317500" algn="r" rtl="0">
              <a:lnSpc>
                <a:spcPct val="100000"/>
              </a:lnSpc>
              <a:spcBef>
                <a:spcPts val="0"/>
              </a:spcBef>
              <a:spcAft>
                <a:spcPts val="0"/>
              </a:spcAft>
              <a:buClr>
                <a:schemeClr val="dk2"/>
              </a:buClr>
              <a:buSzPts val="1400"/>
              <a:buFont typeface="Raleway"/>
              <a:buChar char="●"/>
              <a:defRPr sz="1400" b="0" i="0" u="none" strike="noStrike" cap="none">
                <a:solidFill>
                  <a:schemeClr val="dk2"/>
                </a:solidFill>
                <a:latin typeface="Raleway"/>
                <a:ea typeface="Raleway"/>
                <a:cs typeface="Raleway"/>
                <a:sym typeface="Raleway"/>
              </a:defRPr>
            </a:lvl7pPr>
            <a:lvl8pPr marL="3657600" marR="0" lvl="7" indent="-317500" algn="r" rtl="0">
              <a:lnSpc>
                <a:spcPct val="100000"/>
              </a:lnSpc>
              <a:spcBef>
                <a:spcPts val="0"/>
              </a:spcBef>
              <a:spcAft>
                <a:spcPts val="0"/>
              </a:spcAft>
              <a:buClr>
                <a:schemeClr val="dk2"/>
              </a:buClr>
              <a:buSzPts val="1400"/>
              <a:buFont typeface="Raleway"/>
              <a:buChar char="○"/>
              <a:defRPr sz="1400" b="0" i="0" u="none" strike="noStrike" cap="none">
                <a:solidFill>
                  <a:schemeClr val="dk2"/>
                </a:solidFill>
                <a:latin typeface="Raleway"/>
                <a:ea typeface="Raleway"/>
                <a:cs typeface="Raleway"/>
                <a:sym typeface="Raleway"/>
              </a:defRPr>
            </a:lvl8pPr>
            <a:lvl9pPr marL="4114800" marR="0" lvl="8" indent="-317500" algn="r" rtl="0">
              <a:lnSpc>
                <a:spcPct val="100000"/>
              </a:lnSpc>
              <a:spcBef>
                <a:spcPts val="0"/>
              </a:spcBef>
              <a:spcAft>
                <a:spcPts val="0"/>
              </a:spcAft>
              <a:buClr>
                <a:schemeClr val="dk2"/>
              </a:buClr>
              <a:buSzPts val="1400"/>
              <a:buFont typeface="Raleway"/>
              <a:buChar char="■"/>
              <a:defRPr sz="1400" b="0" i="0" u="none" strike="noStrike" cap="none">
                <a:solidFill>
                  <a:schemeClr val="dk2"/>
                </a:solidFill>
                <a:latin typeface="Raleway"/>
                <a:ea typeface="Raleway"/>
                <a:cs typeface="Raleway"/>
                <a:sym typeface="Raleway"/>
              </a:defRPr>
            </a:lvl9pPr>
          </a:lstStyle>
          <a:p>
            <a:pPr marL="139700" indent="0" algn="ctr">
              <a:buNone/>
            </a:pPr>
            <a:r>
              <a:rPr lang="vi-VN" sz="2800" i="1">
                <a:solidFill>
                  <a:schemeClr val="accent6"/>
                </a:solidFill>
                <a:latin typeface="+mj-lt"/>
              </a:rPr>
              <a:t>Nhân vật có ý nghĩa như thế nào trong việc thể hiện chủ đề?</a:t>
            </a:r>
            <a:endParaRPr lang="en-US" sz="2800">
              <a:solidFill>
                <a:schemeClr val="accent6"/>
              </a:solidFill>
              <a:latin typeface="+mj-lt"/>
            </a:endParaRPr>
          </a:p>
          <a:p>
            <a:pPr marL="0" marR="0" lvl="0" indent="0" algn="ctr" defTabSz="914400" rtl="0" eaLnBrk="1" fontAlgn="auto" latinLnBrk="0" hangingPunct="1">
              <a:lnSpc>
                <a:spcPct val="100000"/>
              </a:lnSpc>
              <a:spcBef>
                <a:spcPts val="0"/>
              </a:spcBef>
              <a:spcAft>
                <a:spcPts val="0"/>
              </a:spcAft>
              <a:buClr>
                <a:srgbClr val="100B6D"/>
              </a:buClr>
              <a:buSzPts val="1400"/>
              <a:buFont typeface="Raleway"/>
              <a:buNone/>
              <a:tabLst/>
              <a:defRPr/>
            </a:pPr>
            <a:endParaRPr kumimoji="0" lang="en-US" sz="3200" b="0" i="0" u="none" strike="noStrike" kern="0" cap="none" spc="0" normalizeH="0" baseline="0" noProof="0">
              <a:ln>
                <a:noFill/>
              </a:ln>
              <a:solidFill>
                <a:schemeClr val="accent6"/>
              </a:solidFill>
              <a:effectLst/>
              <a:uLnTx/>
              <a:uFillTx/>
              <a:latin typeface="+mj-lt"/>
              <a:sym typeface="Raleway"/>
            </a:endParaRPr>
          </a:p>
        </p:txBody>
      </p:sp>
      <p:pic>
        <p:nvPicPr>
          <p:cNvPr id="5" name="Picture 4">
            <a:extLst>
              <a:ext uri="{FF2B5EF4-FFF2-40B4-BE49-F238E27FC236}">
                <a16:creationId xmlns:a16="http://schemas.microsoft.com/office/drawing/2014/main" id="{EB15884C-8F78-6F9B-09DF-B519F8B2DD8B}"/>
              </a:ext>
            </a:extLst>
          </p:cNvPr>
          <p:cNvPicPr>
            <a:picLocks noChangeAspect="1"/>
          </p:cNvPicPr>
          <p:nvPr/>
        </p:nvPicPr>
        <p:blipFill>
          <a:blip r:embed="rId4"/>
          <a:stretch>
            <a:fillRect/>
          </a:stretch>
        </p:blipFill>
        <p:spPr>
          <a:xfrm>
            <a:off x="584735" y="2374359"/>
            <a:ext cx="3507409" cy="2536156"/>
          </a:xfrm>
          <a:prstGeom prst="rect">
            <a:avLst/>
          </a:prstGeom>
        </p:spPr>
      </p:pic>
    </p:spTree>
    <p:extLst>
      <p:ext uri="{BB962C8B-B14F-4D97-AF65-F5344CB8AC3E}">
        <p14:creationId xmlns:p14="http://schemas.microsoft.com/office/powerpoint/2010/main" val="4755666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31"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1000" fill="hold"/>
                                        <p:tgtEl>
                                          <p:spTgt spid="2"/>
                                        </p:tgtEl>
                                        <p:attrNameLst>
                                          <p:attrName>ppt_w</p:attrName>
                                        </p:attrNameLst>
                                      </p:cBhvr>
                                      <p:tavLst>
                                        <p:tav tm="0">
                                          <p:val>
                                            <p:fltVal val="0"/>
                                          </p:val>
                                        </p:tav>
                                        <p:tav tm="100000">
                                          <p:val>
                                            <p:strVal val="#ppt_w"/>
                                          </p:val>
                                        </p:tav>
                                      </p:tavLst>
                                    </p:anim>
                                    <p:anim calcmode="lin" valueType="num">
                                      <p:cBhvr>
                                        <p:cTn id="11" dur="1000" fill="hold"/>
                                        <p:tgtEl>
                                          <p:spTgt spid="2"/>
                                        </p:tgtEl>
                                        <p:attrNameLst>
                                          <p:attrName>ppt_h</p:attrName>
                                        </p:attrNameLst>
                                      </p:cBhvr>
                                      <p:tavLst>
                                        <p:tav tm="0">
                                          <p:val>
                                            <p:fltVal val="0"/>
                                          </p:val>
                                        </p:tav>
                                        <p:tav tm="100000">
                                          <p:val>
                                            <p:strVal val="#ppt_h"/>
                                          </p:val>
                                        </p:tav>
                                      </p:tavLst>
                                    </p:anim>
                                    <p:anim calcmode="lin" valueType="num">
                                      <p:cBhvr>
                                        <p:cTn id="12" dur="1000" fill="hold"/>
                                        <p:tgtEl>
                                          <p:spTgt spid="2"/>
                                        </p:tgtEl>
                                        <p:attrNameLst>
                                          <p:attrName>style.rotation</p:attrName>
                                        </p:attrNameLst>
                                      </p:cBhvr>
                                      <p:tavLst>
                                        <p:tav tm="0">
                                          <p:val>
                                            <p:fltVal val="90"/>
                                          </p:val>
                                        </p:tav>
                                        <p:tav tm="100000">
                                          <p:val>
                                            <p:fltVal val="0"/>
                                          </p:val>
                                        </p:tav>
                                      </p:tavLst>
                                    </p:anim>
                                    <p:animEffect transition="in" filter="fade">
                                      <p:cBhvr>
                                        <p:cTn id="13" dur="1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9"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0"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1"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78"/>
        <p:cNvGrpSpPr/>
        <p:nvPr/>
      </p:nvGrpSpPr>
      <p:grpSpPr>
        <a:xfrm>
          <a:off x="0" y="0"/>
          <a:ext cx="0" cy="0"/>
          <a:chOff x="0" y="0"/>
          <a:chExt cx="0" cy="0"/>
        </a:xfrm>
      </p:grpSpPr>
      <p:sp>
        <p:nvSpPr>
          <p:cNvPr id="1079" name="Google Shape;1079;p46"/>
          <p:cNvSpPr/>
          <p:nvPr/>
        </p:nvSpPr>
        <p:spPr>
          <a:xfrm>
            <a:off x="381535" y="966081"/>
            <a:ext cx="8380930" cy="3911521"/>
          </a:xfrm>
          <a:prstGeom prst="roundRect">
            <a:avLst>
              <a:gd name="adj" fmla="val 7458"/>
            </a:avLst>
          </a:prstGeom>
          <a:solidFill>
            <a:srgbClr val="6C66C9">
              <a:alpha val="3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46"/>
          <p:cNvSpPr txBox="1">
            <a:spLocks noGrp="1"/>
          </p:cNvSpPr>
          <p:nvPr>
            <p:ph type="title"/>
          </p:nvPr>
        </p:nvSpPr>
        <p:spPr>
          <a:xfrm>
            <a:off x="834660" y="284993"/>
            <a:ext cx="7573663"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b="1">
                <a:solidFill>
                  <a:schemeClr val="accent1">
                    <a:lumMod val="75000"/>
                  </a:schemeClr>
                </a:solidFill>
                <a:latin typeface="Times New Roman" panose="02020603050405020304" pitchFamily="18" charset="0"/>
                <a:cs typeface="Times New Roman" panose="02020603050405020304" pitchFamily="18" charset="0"/>
              </a:rPr>
              <a:t>3.2. Phân tích bài viết tham khảo</a:t>
            </a:r>
            <a:endParaRPr sz="3200" b="1">
              <a:solidFill>
                <a:schemeClr val="accent1">
                  <a:lumMod val="75000"/>
                </a:schemeClr>
              </a:solidFill>
              <a:latin typeface="Times New Roman" panose="02020603050405020304" pitchFamily="18" charset="0"/>
              <a:cs typeface="Times New Roman" panose="02020603050405020304" pitchFamily="18" charset="0"/>
            </a:endParaRPr>
          </a:p>
        </p:txBody>
      </p:sp>
      <p:grpSp>
        <p:nvGrpSpPr>
          <p:cNvPr id="1083" name="Google Shape;1083;p46"/>
          <p:cNvGrpSpPr/>
          <p:nvPr/>
        </p:nvGrpSpPr>
        <p:grpSpPr>
          <a:xfrm>
            <a:off x="0" y="4013034"/>
            <a:ext cx="1033579" cy="1168669"/>
            <a:chOff x="7945333" y="2627022"/>
            <a:chExt cx="969223" cy="1095901"/>
          </a:xfrm>
        </p:grpSpPr>
        <p:sp>
          <p:nvSpPr>
            <p:cNvPr id="1084" name="Google Shape;1084;p46"/>
            <p:cNvSpPr/>
            <p:nvPr/>
          </p:nvSpPr>
          <p:spPr>
            <a:xfrm rot="261644">
              <a:off x="7981321" y="2706981"/>
              <a:ext cx="817032" cy="977724"/>
            </a:xfrm>
            <a:custGeom>
              <a:avLst/>
              <a:gdLst/>
              <a:ahLst/>
              <a:cxnLst/>
              <a:rect l="l" t="t" r="r" b="b"/>
              <a:pathLst>
                <a:path w="20170" h="24137" extrusionOk="0">
                  <a:moveTo>
                    <a:pt x="6706" y="1"/>
                  </a:moveTo>
                  <a:lnTo>
                    <a:pt x="0" y="19507"/>
                  </a:lnTo>
                  <a:lnTo>
                    <a:pt x="13464" y="24136"/>
                  </a:lnTo>
                  <a:lnTo>
                    <a:pt x="20169" y="4630"/>
                  </a:lnTo>
                  <a:lnTo>
                    <a:pt x="67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5" name="Google Shape;1085;p46"/>
            <p:cNvGrpSpPr/>
            <p:nvPr/>
          </p:nvGrpSpPr>
          <p:grpSpPr>
            <a:xfrm>
              <a:off x="8474448" y="3559211"/>
              <a:ext cx="101364" cy="140764"/>
              <a:chOff x="8474448" y="3559211"/>
              <a:chExt cx="101364" cy="140764"/>
            </a:xfrm>
          </p:grpSpPr>
          <p:sp>
            <p:nvSpPr>
              <p:cNvPr id="1086" name="Google Shape;1086;p46"/>
              <p:cNvSpPr/>
              <p:nvPr/>
            </p:nvSpPr>
            <p:spPr>
              <a:xfrm rot="261644">
                <a:off x="8479418" y="3562492"/>
                <a:ext cx="91425" cy="134201"/>
              </a:xfrm>
              <a:custGeom>
                <a:avLst/>
                <a:gdLst/>
                <a:ahLst/>
                <a:cxnLst/>
                <a:rect l="l" t="t" r="r" b="b"/>
                <a:pathLst>
                  <a:path w="2257" h="3313" extrusionOk="0">
                    <a:moveTo>
                      <a:pt x="225" y="0"/>
                    </a:moveTo>
                    <a:cubicBezTo>
                      <a:pt x="225" y="0"/>
                      <a:pt x="1" y="2457"/>
                      <a:pt x="366" y="3303"/>
                    </a:cubicBezTo>
                    <a:cubicBezTo>
                      <a:pt x="435" y="3309"/>
                      <a:pt x="502" y="3312"/>
                      <a:pt x="567" y="3312"/>
                    </a:cubicBezTo>
                    <a:cubicBezTo>
                      <a:pt x="1983" y="3312"/>
                      <a:pt x="2256" y="1911"/>
                      <a:pt x="2256" y="1911"/>
                    </a:cubicBezTo>
                    <a:lnTo>
                      <a:pt x="22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46"/>
              <p:cNvSpPr/>
              <p:nvPr/>
            </p:nvSpPr>
            <p:spPr>
              <a:xfrm rot="261644">
                <a:off x="8479418" y="3562492"/>
                <a:ext cx="91425" cy="134201"/>
              </a:xfrm>
              <a:custGeom>
                <a:avLst/>
                <a:gdLst/>
                <a:ahLst/>
                <a:cxnLst/>
                <a:rect l="l" t="t" r="r" b="b"/>
                <a:pathLst>
                  <a:path w="2257" h="3313" extrusionOk="0">
                    <a:moveTo>
                      <a:pt x="225" y="0"/>
                    </a:moveTo>
                    <a:cubicBezTo>
                      <a:pt x="225" y="0"/>
                      <a:pt x="1" y="2457"/>
                      <a:pt x="366" y="3303"/>
                    </a:cubicBezTo>
                    <a:cubicBezTo>
                      <a:pt x="435" y="3309"/>
                      <a:pt x="502" y="3312"/>
                      <a:pt x="567" y="3312"/>
                    </a:cubicBezTo>
                    <a:cubicBezTo>
                      <a:pt x="1983" y="3312"/>
                      <a:pt x="2256" y="1911"/>
                      <a:pt x="2256" y="1911"/>
                    </a:cubicBezTo>
                    <a:lnTo>
                      <a:pt x="2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8" name="Google Shape;1088;p46"/>
            <p:cNvSpPr/>
            <p:nvPr/>
          </p:nvSpPr>
          <p:spPr>
            <a:xfrm rot="261644">
              <a:off x="7997479" y="2667067"/>
              <a:ext cx="817113" cy="1008833"/>
            </a:xfrm>
            <a:custGeom>
              <a:avLst/>
              <a:gdLst/>
              <a:ahLst/>
              <a:cxnLst/>
              <a:rect l="l" t="t" r="r" b="b"/>
              <a:pathLst>
                <a:path w="20172" h="24905" extrusionOk="0">
                  <a:moveTo>
                    <a:pt x="8294" y="0"/>
                  </a:moveTo>
                  <a:cubicBezTo>
                    <a:pt x="8294" y="0"/>
                    <a:pt x="7852" y="734"/>
                    <a:pt x="7390" y="1016"/>
                  </a:cubicBezTo>
                  <a:cubicBezTo>
                    <a:pt x="7198" y="1133"/>
                    <a:pt x="7029" y="1167"/>
                    <a:pt x="6896" y="1167"/>
                  </a:cubicBezTo>
                  <a:cubicBezTo>
                    <a:pt x="6708" y="1167"/>
                    <a:pt x="6593" y="1098"/>
                    <a:pt x="6593" y="1098"/>
                  </a:cubicBezTo>
                  <a:lnTo>
                    <a:pt x="1" y="20277"/>
                  </a:lnTo>
                  <a:lnTo>
                    <a:pt x="13464" y="24905"/>
                  </a:lnTo>
                  <a:lnTo>
                    <a:pt x="14229" y="22683"/>
                  </a:lnTo>
                  <a:lnTo>
                    <a:pt x="14496" y="21906"/>
                  </a:lnTo>
                  <a:lnTo>
                    <a:pt x="20171" y="5400"/>
                  </a:lnTo>
                  <a:lnTo>
                    <a:pt x="82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46"/>
            <p:cNvSpPr/>
            <p:nvPr/>
          </p:nvSpPr>
          <p:spPr>
            <a:xfrm rot="261644">
              <a:off x="8488940" y="3562192"/>
              <a:ext cx="67040" cy="123871"/>
            </a:xfrm>
            <a:custGeom>
              <a:avLst/>
              <a:gdLst/>
              <a:ahLst/>
              <a:cxnLst/>
              <a:rect l="l" t="t" r="r" b="b"/>
              <a:pathLst>
                <a:path w="1655" h="3058" extrusionOk="0">
                  <a:moveTo>
                    <a:pt x="9" y="1"/>
                  </a:moveTo>
                  <a:cubicBezTo>
                    <a:pt x="3" y="1"/>
                    <a:pt x="0" y="1"/>
                    <a:pt x="0" y="1"/>
                  </a:cubicBezTo>
                  <a:lnTo>
                    <a:pt x="490" y="3058"/>
                  </a:lnTo>
                  <a:cubicBezTo>
                    <a:pt x="490" y="3058"/>
                    <a:pt x="1565" y="2799"/>
                    <a:pt x="1655" y="1373"/>
                  </a:cubicBezTo>
                  <a:cubicBezTo>
                    <a:pt x="1515" y="1164"/>
                    <a:pt x="1381" y="986"/>
                    <a:pt x="1255" y="836"/>
                  </a:cubicBezTo>
                  <a:cubicBezTo>
                    <a:pt x="572" y="31"/>
                    <a:pt x="79" y="1"/>
                    <a:pt x="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46"/>
            <p:cNvSpPr/>
            <p:nvPr/>
          </p:nvSpPr>
          <p:spPr>
            <a:xfrm rot="261644">
              <a:off x="7968476" y="3428835"/>
              <a:ext cx="592581" cy="237413"/>
            </a:xfrm>
            <a:custGeom>
              <a:avLst/>
              <a:gdLst/>
              <a:ahLst/>
              <a:cxnLst/>
              <a:rect l="l" t="t" r="r" b="b"/>
              <a:pathLst>
                <a:path w="14629" h="5861" extrusionOk="0">
                  <a:moveTo>
                    <a:pt x="2062" y="0"/>
                  </a:moveTo>
                  <a:cubicBezTo>
                    <a:pt x="2062" y="0"/>
                    <a:pt x="1501" y="1202"/>
                    <a:pt x="1" y="1233"/>
                  </a:cubicBezTo>
                  <a:lnTo>
                    <a:pt x="13464" y="5861"/>
                  </a:lnTo>
                  <a:cubicBezTo>
                    <a:pt x="13464" y="5861"/>
                    <a:pt x="14539" y="5602"/>
                    <a:pt x="14629" y="4176"/>
                  </a:cubicBezTo>
                  <a:cubicBezTo>
                    <a:pt x="14489" y="3967"/>
                    <a:pt x="14355" y="3789"/>
                    <a:pt x="14229" y="3639"/>
                  </a:cubicBezTo>
                  <a:lnTo>
                    <a:pt x="14496" y="2862"/>
                  </a:lnTo>
                  <a:lnTo>
                    <a:pt x="2062" y="0"/>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46"/>
            <p:cNvSpPr/>
            <p:nvPr/>
          </p:nvSpPr>
          <p:spPr>
            <a:xfrm rot="261644">
              <a:off x="8407748" y="3615529"/>
              <a:ext cx="106494" cy="103496"/>
            </a:xfrm>
            <a:custGeom>
              <a:avLst/>
              <a:gdLst/>
              <a:ahLst/>
              <a:cxnLst/>
              <a:rect l="l" t="t" r="r" b="b"/>
              <a:pathLst>
                <a:path w="2629" h="2555" extrusionOk="0">
                  <a:moveTo>
                    <a:pt x="708" y="0"/>
                  </a:moveTo>
                  <a:lnTo>
                    <a:pt x="1" y="1908"/>
                  </a:lnTo>
                  <a:lnTo>
                    <a:pt x="1128" y="1767"/>
                  </a:lnTo>
                  <a:lnTo>
                    <a:pt x="1922" y="2555"/>
                  </a:lnTo>
                  <a:lnTo>
                    <a:pt x="2629" y="647"/>
                  </a:lnTo>
                  <a:lnTo>
                    <a:pt x="7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46"/>
            <p:cNvSpPr/>
            <p:nvPr/>
          </p:nvSpPr>
          <p:spPr>
            <a:xfrm rot="261644">
              <a:off x="8062062" y="2656649"/>
              <a:ext cx="816505" cy="977724"/>
            </a:xfrm>
            <a:custGeom>
              <a:avLst/>
              <a:gdLst/>
              <a:ahLst/>
              <a:cxnLst/>
              <a:rect l="l" t="t" r="r" b="b"/>
              <a:pathLst>
                <a:path w="20157" h="24137" extrusionOk="0">
                  <a:moveTo>
                    <a:pt x="6706" y="1"/>
                  </a:moveTo>
                  <a:lnTo>
                    <a:pt x="1" y="19506"/>
                  </a:lnTo>
                  <a:lnTo>
                    <a:pt x="13464" y="24136"/>
                  </a:lnTo>
                  <a:lnTo>
                    <a:pt x="20141" y="4712"/>
                  </a:lnTo>
                  <a:cubicBezTo>
                    <a:pt x="20156" y="4668"/>
                    <a:pt x="20132" y="4617"/>
                    <a:pt x="20087" y="4602"/>
                  </a:cubicBezTo>
                  <a:lnTo>
                    <a:pt x="67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46"/>
            <p:cNvSpPr/>
            <p:nvPr/>
          </p:nvSpPr>
          <p:spPr>
            <a:xfrm rot="261644">
              <a:off x="8160213" y="3079827"/>
              <a:ext cx="271844" cy="324747"/>
            </a:xfrm>
            <a:custGeom>
              <a:avLst/>
              <a:gdLst/>
              <a:ahLst/>
              <a:cxnLst/>
              <a:rect l="l" t="t" r="r" b="b"/>
              <a:pathLst>
                <a:path w="6711" h="8017" extrusionOk="0">
                  <a:moveTo>
                    <a:pt x="2277" y="0"/>
                  </a:moveTo>
                  <a:cubicBezTo>
                    <a:pt x="2244" y="0"/>
                    <a:pt x="2213" y="21"/>
                    <a:pt x="2202" y="54"/>
                  </a:cubicBezTo>
                  <a:lnTo>
                    <a:pt x="15" y="6416"/>
                  </a:lnTo>
                  <a:cubicBezTo>
                    <a:pt x="0" y="6458"/>
                    <a:pt x="22" y="6503"/>
                    <a:pt x="63" y="6518"/>
                  </a:cubicBezTo>
                  <a:lnTo>
                    <a:pt x="4409" y="8012"/>
                  </a:lnTo>
                  <a:cubicBezTo>
                    <a:pt x="4417" y="8015"/>
                    <a:pt x="4425" y="8016"/>
                    <a:pt x="4434" y="8016"/>
                  </a:cubicBezTo>
                  <a:cubicBezTo>
                    <a:pt x="4467" y="8016"/>
                    <a:pt x="4497" y="7996"/>
                    <a:pt x="4509" y="7963"/>
                  </a:cubicBezTo>
                  <a:lnTo>
                    <a:pt x="6696" y="1600"/>
                  </a:lnTo>
                  <a:cubicBezTo>
                    <a:pt x="6711" y="1559"/>
                    <a:pt x="6689" y="1513"/>
                    <a:pt x="6648" y="1499"/>
                  </a:cubicBezTo>
                  <a:lnTo>
                    <a:pt x="2302" y="5"/>
                  </a:lnTo>
                  <a:cubicBezTo>
                    <a:pt x="2294" y="2"/>
                    <a:pt x="2285" y="0"/>
                    <a:pt x="2277" y="0"/>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46"/>
            <p:cNvSpPr/>
            <p:nvPr/>
          </p:nvSpPr>
          <p:spPr>
            <a:xfrm rot="261644">
              <a:off x="8434730" y="2796376"/>
              <a:ext cx="318185" cy="126950"/>
            </a:xfrm>
            <a:custGeom>
              <a:avLst/>
              <a:gdLst/>
              <a:ahLst/>
              <a:cxnLst/>
              <a:rect l="l" t="t" r="r" b="b"/>
              <a:pathLst>
                <a:path w="7855" h="3134" extrusionOk="0">
                  <a:moveTo>
                    <a:pt x="398" y="0"/>
                  </a:moveTo>
                  <a:cubicBezTo>
                    <a:pt x="251" y="0"/>
                    <a:pt x="114" y="92"/>
                    <a:pt x="64" y="238"/>
                  </a:cubicBezTo>
                  <a:cubicBezTo>
                    <a:pt x="1" y="423"/>
                    <a:pt x="98" y="624"/>
                    <a:pt x="282" y="686"/>
                  </a:cubicBezTo>
                  <a:lnTo>
                    <a:pt x="7343" y="3114"/>
                  </a:lnTo>
                  <a:cubicBezTo>
                    <a:pt x="7382" y="3127"/>
                    <a:pt x="7421" y="3133"/>
                    <a:pt x="7459" y="3133"/>
                  </a:cubicBezTo>
                  <a:cubicBezTo>
                    <a:pt x="7605" y="3133"/>
                    <a:pt x="7741" y="3041"/>
                    <a:pt x="7791" y="2895"/>
                  </a:cubicBezTo>
                  <a:cubicBezTo>
                    <a:pt x="7855" y="2710"/>
                    <a:pt x="7757" y="2511"/>
                    <a:pt x="7573" y="2447"/>
                  </a:cubicBezTo>
                  <a:lnTo>
                    <a:pt x="512" y="19"/>
                  </a:lnTo>
                  <a:cubicBezTo>
                    <a:pt x="474" y="6"/>
                    <a:pt x="436" y="0"/>
                    <a:pt x="398" y="0"/>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46"/>
            <p:cNvSpPr/>
            <p:nvPr/>
          </p:nvSpPr>
          <p:spPr>
            <a:xfrm rot="261644">
              <a:off x="8120709" y="3368396"/>
              <a:ext cx="318185" cy="126990"/>
            </a:xfrm>
            <a:custGeom>
              <a:avLst/>
              <a:gdLst/>
              <a:ahLst/>
              <a:cxnLst/>
              <a:rect l="l" t="t" r="r" b="b"/>
              <a:pathLst>
                <a:path w="7855" h="3135" extrusionOk="0">
                  <a:moveTo>
                    <a:pt x="398" y="1"/>
                  </a:moveTo>
                  <a:cubicBezTo>
                    <a:pt x="251" y="1"/>
                    <a:pt x="114" y="93"/>
                    <a:pt x="64" y="238"/>
                  </a:cubicBezTo>
                  <a:cubicBezTo>
                    <a:pt x="1" y="423"/>
                    <a:pt x="97" y="624"/>
                    <a:pt x="282" y="687"/>
                  </a:cubicBezTo>
                  <a:lnTo>
                    <a:pt x="7343" y="3115"/>
                  </a:lnTo>
                  <a:cubicBezTo>
                    <a:pt x="7381" y="3128"/>
                    <a:pt x="7420" y="3134"/>
                    <a:pt x="7457" y="3134"/>
                  </a:cubicBezTo>
                  <a:cubicBezTo>
                    <a:pt x="7604" y="3134"/>
                    <a:pt x="7741" y="3042"/>
                    <a:pt x="7791" y="2896"/>
                  </a:cubicBezTo>
                  <a:cubicBezTo>
                    <a:pt x="7854" y="2712"/>
                    <a:pt x="7757" y="2511"/>
                    <a:pt x="7573" y="2448"/>
                  </a:cubicBezTo>
                  <a:lnTo>
                    <a:pt x="513" y="20"/>
                  </a:lnTo>
                  <a:cubicBezTo>
                    <a:pt x="474" y="7"/>
                    <a:pt x="436" y="1"/>
                    <a:pt x="398" y="1"/>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46"/>
            <p:cNvSpPr/>
            <p:nvPr/>
          </p:nvSpPr>
          <p:spPr>
            <a:xfrm rot="261644">
              <a:off x="8568932" y="2915133"/>
              <a:ext cx="156561" cy="72467"/>
            </a:xfrm>
            <a:custGeom>
              <a:avLst/>
              <a:gdLst/>
              <a:ahLst/>
              <a:cxnLst/>
              <a:rect l="l" t="t" r="r" b="b"/>
              <a:pathLst>
                <a:path w="3865" h="1789" extrusionOk="0">
                  <a:moveTo>
                    <a:pt x="398" y="1"/>
                  </a:moveTo>
                  <a:cubicBezTo>
                    <a:pt x="251" y="1"/>
                    <a:pt x="115" y="93"/>
                    <a:pt x="64" y="239"/>
                  </a:cubicBezTo>
                  <a:cubicBezTo>
                    <a:pt x="1" y="423"/>
                    <a:pt x="99" y="624"/>
                    <a:pt x="283" y="687"/>
                  </a:cubicBezTo>
                  <a:lnTo>
                    <a:pt x="3352" y="1770"/>
                  </a:lnTo>
                  <a:cubicBezTo>
                    <a:pt x="3390" y="1782"/>
                    <a:pt x="3429" y="1789"/>
                    <a:pt x="3467" y="1789"/>
                  </a:cubicBezTo>
                  <a:cubicBezTo>
                    <a:pt x="3614" y="1789"/>
                    <a:pt x="3751" y="1697"/>
                    <a:pt x="3801" y="1550"/>
                  </a:cubicBezTo>
                  <a:cubicBezTo>
                    <a:pt x="3864" y="1366"/>
                    <a:pt x="3766" y="1166"/>
                    <a:pt x="3583" y="1102"/>
                  </a:cubicBezTo>
                  <a:lnTo>
                    <a:pt x="512" y="20"/>
                  </a:lnTo>
                  <a:cubicBezTo>
                    <a:pt x="474" y="7"/>
                    <a:pt x="436" y="1"/>
                    <a:pt x="398" y="1"/>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9" name="Google Shape;1109;p46"/>
          <p:cNvSpPr/>
          <p:nvPr/>
        </p:nvSpPr>
        <p:spPr>
          <a:xfrm>
            <a:off x="4227373" y="4371434"/>
            <a:ext cx="1541585" cy="771130"/>
          </a:xfrm>
          <a:custGeom>
            <a:avLst/>
            <a:gdLst/>
            <a:ahLst/>
            <a:cxnLst/>
            <a:rect l="l" t="t" r="r" b="b"/>
            <a:pathLst>
              <a:path w="32008" h="16011" extrusionOk="0">
                <a:moveTo>
                  <a:pt x="15947" y="0"/>
                </a:moveTo>
                <a:cubicBezTo>
                  <a:pt x="14970" y="0"/>
                  <a:pt x="14033" y="363"/>
                  <a:pt x="13249" y="1051"/>
                </a:cubicBezTo>
                <a:cubicBezTo>
                  <a:pt x="12085" y="2074"/>
                  <a:pt x="11612" y="3628"/>
                  <a:pt x="11675" y="5142"/>
                </a:cubicBezTo>
                <a:cubicBezTo>
                  <a:pt x="11684" y="5358"/>
                  <a:pt x="11707" y="5566"/>
                  <a:pt x="11737" y="5773"/>
                </a:cubicBezTo>
                <a:cubicBezTo>
                  <a:pt x="11728" y="5771"/>
                  <a:pt x="11718" y="5767"/>
                  <a:pt x="11711" y="5764"/>
                </a:cubicBezTo>
                <a:cubicBezTo>
                  <a:pt x="11482" y="5686"/>
                  <a:pt x="11239" y="5647"/>
                  <a:pt x="10998" y="5626"/>
                </a:cubicBezTo>
                <a:cubicBezTo>
                  <a:pt x="10945" y="5622"/>
                  <a:pt x="10892" y="5620"/>
                  <a:pt x="10838" y="5620"/>
                </a:cubicBezTo>
                <a:cubicBezTo>
                  <a:pt x="10366" y="5620"/>
                  <a:pt x="9894" y="5798"/>
                  <a:pt x="9543" y="6118"/>
                </a:cubicBezTo>
                <a:cubicBezTo>
                  <a:pt x="9432" y="6218"/>
                  <a:pt x="9339" y="6345"/>
                  <a:pt x="9257" y="6480"/>
                </a:cubicBezTo>
                <a:cubicBezTo>
                  <a:pt x="8933" y="6227"/>
                  <a:pt x="8558" y="6045"/>
                  <a:pt x="8192" y="5965"/>
                </a:cubicBezTo>
                <a:cubicBezTo>
                  <a:pt x="7742" y="5866"/>
                  <a:pt x="7285" y="5811"/>
                  <a:pt x="6831" y="5811"/>
                </a:cubicBezTo>
                <a:cubicBezTo>
                  <a:pt x="6147" y="5811"/>
                  <a:pt x="5469" y="5936"/>
                  <a:pt x="4833" y="6223"/>
                </a:cubicBezTo>
                <a:cubicBezTo>
                  <a:pt x="3965" y="6615"/>
                  <a:pt x="3230" y="7308"/>
                  <a:pt x="2761" y="8135"/>
                </a:cubicBezTo>
                <a:cubicBezTo>
                  <a:pt x="2306" y="8938"/>
                  <a:pt x="2093" y="9875"/>
                  <a:pt x="2299" y="10763"/>
                </a:cubicBezTo>
                <a:cubicBezTo>
                  <a:pt x="2136" y="10780"/>
                  <a:pt x="1974" y="10816"/>
                  <a:pt x="1814" y="10872"/>
                </a:cubicBezTo>
                <a:cubicBezTo>
                  <a:pt x="992" y="11160"/>
                  <a:pt x="425" y="11847"/>
                  <a:pt x="203" y="12634"/>
                </a:cubicBezTo>
                <a:cubicBezTo>
                  <a:pt x="0" y="13357"/>
                  <a:pt x="85" y="14165"/>
                  <a:pt x="531" y="14834"/>
                </a:cubicBezTo>
                <a:cubicBezTo>
                  <a:pt x="973" y="15496"/>
                  <a:pt x="1754" y="15887"/>
                  <a:pt x="2576" y="15986"/>
                </a:cubicBezTo>
                <a:lnTo>
                  <a:pt x="2576" y="16002"/>
                </a:lnTo>
                <a:lnTo>
                  <a:pt x="2780" y="16002"/>
                </a:lnTo>
                <a:cubicBezTo>
                  <a:pt x="2858" y="16007"/>
                  <a:pt x="2937" y="16010"/>
                  <a:pt x="3015" y="16010"/>
                </a:cubicBezTo>
                <a:cubicBezTo>
                  <a:pt x="3087" y="16010"/>
                  <a:pt x="3158" y="16008"/>
                  <a:pt x="3228" y="16002"/>
                </a:cubicBezTo>
                <a:lnTo>
                  <a:pt x="29545" y="16002"/>
                </a:lnTo>
                <a:lnTo>
                  <a:pt x="29545" y="15990"/>
                </a:lnTo>
                <a:cubicBezTo>
                  <a:pt x="29639" y="15999"/>
                  <a:pt x="29735" y="16004"/>
                  <a:pt x="29831" y="16004"/>
                </a:cubicBezTo>
                <a:cubicBezTo>
                  <a:pt x="30554" y="16004"/>
                  <a:pt x="31315" y="15740"/>
                  <a:pt x="31594" y="15061"/>
                </a:cubicBezTo>
                <a:cubicBezTo>
                  <a:pt x="32008" y="14056"/>
                  <a:pt x="31537" y="12765"/>
                  <a:pt x="30338" y="12608"/>
                </a:cubicBezTo>
                <a:cubicBezTo>
                  <a:pt x="30233" y="12594"/>
                  <a:pt x="30122" y="12588"/>
                  <a:pt x="30009" y="12588"/>
                </a:cubicBezTo>
                <a:cubicBezTo>
                  <a:pt x="30000" y="12588"/>
                  <a:pt x="29990" y="12588"/>
                  <a:pt x="29980" y="12588"/>
                </a:cubicBezTo>
                <a:cubicBezTo>
                  <a:pt x="30214" y="12356"/>
                  <a:pt x="30418" y="12092"/>
                  <a:pt x="30575" y="11780"/>
                </a:cubicBezTo>
                <a:cubicBezTo>
                  <a:pt x="30889" y="11159"/>
                  <a:pt x="31042" y="10447"/>
                  <a:pt x="30973" y="9754"/>
                </a:cubicBezTo>
                <a:cubicBezTo>
                  <a:pt x="30900" y="9008"/>
                  <a:pt x="30600" y="8095"/>
                  <a:pt x="29907" y="7712"/>
                </a:cubicBezTo>
                <a:cubicBezTo>
                  <a:pt x="29472" y="7472"/>
                  <a:pt x="28970" y="7358"/>
                  <a:pt x="28462" y="7358"/>
                </a:cubicBezTo>
                <a:cubicBezTo>
                  <a:pt x="28136" y="7358"/>
                  <a:pt x="27808" y="7405"/>
                  <a:pt x="27493" y="7495"/>
                </a:cubicBezTo>
                <a:cubicBezTo>
                  <a:pt x="27545" y="7272"/>
                  <a:pt x="27591" y="7046"/>
                  <a:pt x="27623" y="6821"/>
                </a:cubicBezTo>
                <a:cubicBezTo>
                  <a:pt x="27820" y="5441"/>
                  <a:pt x="27621" y="4108"/>
                  <a:pt x="26675" y="3042"/>
                </a:cubicBezTo>
                <a:cubicBezTo>
                  <a:pt x="25907" y="2174"/>
                  <a:pt x="24753" y="1640"/>
                  <a:pt x="23595" y="1617"/>
                </a:cubicBezTo>
                <a:cubicBezTo>
                  <a:pt x="23571" y="1617"/>
                  <a:pt x="23548" y="1616"/>
                  <a:pt x="23525" y="1616"/>
                </a:cubicBezTo>
                <a:cubicBezTo>
                  <a:pt x="22400" y="1616"/>
                  <a:pt x="21385" y="2132"/>
                  <a:pt x="20671" y="2915"/>
                </a:cubicBezTo>
                <a:cubicBezTo>
                  <a:pt x="20657" y="2892"/>
                  <a:pt x="20643" y="2866"/>
                  <a:pt x="20630" y="2842"/>
                </a:cubicBezTo>
                <a:cubicBezTo>
                  <a:pt x="19850" y="1642"/>
                  <a:pt x="18656" y="695"/>
                  <a:pt x="17300" y="230"/>
                </a:cubicBezTo>
                <a:cubicBezTo>
                  <a:pt x="16848" y="76"/>
                  <a:pt x="16393" y="0"/>
                  <a:pt x="159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46"/>
          <p:cNvSpPr/>
          <p:nvPr/>
        </p:nvSpPr>
        <p:spPr>
          <a:xfrm>
            <a:off x="7975050" y="1559154"/>
            <a:ext cx="1306700" cy="457721"/>
          </a:xfrm>
          <a:custGeom>
            <a:avLst/>
            <a:gdLst/>
            <a:ahLst/>
            <a:cxnLst/>
            <a:rect l="l" t="t" r="r" b="b"/>
            <a:pathLst>
              <a:path w="17682" h="6194" extrusionOk="0">
                <a:moveTo>
                  <a:pt x="6357" y="0"/>
                </a:moveTo>
                <a:cubicBezTo>
                  <a:pt x="6100" y="0"/>
                  <a:pt x="5851" y="36"/>
                  <a:pt x="5620" y="115"/>
                </a:cubicBezTo>
                <a:cubicBezTo>
                  <a:pt x="5015" y="322"/>
                  <a:pt x="4375" y="656"/>
                  <a:pt x="4084" y="1406"/>
                </a:cubicBezTo>
                <a:cubicBezTo>
                  <a:pt x="3823" y="2079"/>
                  <a:pt x="3697" y="2765"/>
                  <a:pt x="3725" y="3491"/>
                </a:cubicBezTo>
                <a:cubicBezTo>
                  <a:pt x="3632" y="3484"/>
                  <a:pt x="3538" y="3481"/>
                  <a:pt x="3444" y="3481"/>
                </a:cubicBezTo>
                <a:cubicBezTo>
                  <a:pt x="2927" y="3481"/>
                  <a:pt x="2412" y="3580"/>
                  <a:pt x="1970" y="3775"/>
                </a:cubicBezTo>
                <a:cubicBezTo>
                  <a:pt x="1107" y="4160"/>
                  <a:pt x="182" y="5015"/>
                  <a:pt x="0" y="6193"/>
                </a:cubicBezTo>
                <a:lnTo>
                  <a:pt x="17681" y="6193"/>
                </a:lnTo>
                <a:cubicBezTo>
                  <a:pt x="17640" y="5218"/>
                  <a:pt x="17280" y="4285"/>
                  <a:pt x="16551" y="3808"/>
                </a:cubicBezTo>
                <a:cubicBezTo>
                  <a:pt x="16244" y="3607"/>
                  <a:pt x="15901" y="3520"/>
                  <a:pt x="15552" y="3520"/>
                </a:cubicBezTo>
                <a:cubicBezTo>
                  <a:pt x="15205" y="3520"/>
                  <a:pt x="14850" y="3606"/>
                  <a:pt x="14517" y="3752"/>
                </a:cubicBezTo>
                <a:cubicBezTo>
                  <a:pt x="14362" y="2672"/>
                  <a:pt x="13989" y="1555"/>
                  <a:pt x="13153" y="1081"/>
                </a:cubicBezTo>
                <a:cubicBezTo>
                  <a:pt x="12768" y="864"/>
                  <a:pt x="12362" y="764"/>
                  <a:pt x="11960" y="764"/>
                </a:cubicBezTo>
                <a:cubicBezTo>
                  <a:pt x="11146" y="764"/>
                  <a:pt x="10349" y="1173"/>
                  <a:pt x="9785" y="1843"/>
                </a:cubicBezTo>
                <a:cubicBezTo>
                  <a:pt x="9651" y="1662"/>
                  <a:pt x="9514" y="1502"/>
                  <a:pt x="9383" y="1370"/>
                </a:cubicBezTo>
                <a:cubicBezTo>
                  <a:pt x="8634" y="620"/>
                  <a:pt x="7423" y="0"/>
                  <a:pt x="6357" y="0"/>
                </a:cubicBezTo>
                <a:close/>
                <a:moveTo>
                  <a:pt x="0" y="6193"/>
                </a:moveTo>
                <a:lnTo>
                  <a:pt x="0" y="6194"/>
                </a:lnTo>
                <a:cubicBezTo>
                  <a:pt x="0" y="6194"/>
                  <a:pt x="0" y="6193"/>
                  <a:pt x="0" y="61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Picture 3" descr="A picture containing text&#10;&#10;Description automatically generated">
            <a:extLst>
              <a:ext uri="{FF2B5EF4-FFF2-40B4-BE49-F238E27FC236}">
                <a16:creationId xmlns:a16="http://schemas.microsoft.com/office/drawing/2014/main" id="{00E55B1E-76BB-7033-B042-25F773B3558C}"/>
              </a:ext>
            </a:extLst>
          </p:cNvPr>
          <p:cNvPicPr>
            <a:picLocks noChangeAspect="1"/>
          </p:cNvPicPr>
          <p:nvPr/>
        </p:nvPicPr>
        <p:blipFill>
          <a:blip r:embed="rId3"/>
          <a:stretch>
            <a:fillRect/>
          </a:stretch>
        </p:blipFill>
        <p:spPr>
          <a:xfrm>
            <a:off x="4227373" y="943163"/>
            <a:ext cx="5599201" cy="4199401"/>
          </a:xfrm>
          <a:prstGeom prst="rect">
            <a:avLst/>
          </a:prstGeom>
        </p:spPr>
      </p:pic>
      <p:grpSp>
        <p:nvGrpSpPr>
          <p:cNvPr id="5" name="Google Shape;1261;p51">
            <a:extLst>
              <a:ext uri="{FF2B5EF4-FFF2-40B4-BE49-F238E27FC236}">
                <a16:creationId xmlns:a16="http://schemas.microsoft.com/office/drawing/2014/main" id="{9EA59E0C-BBB1-4108-09D8-9E3BC0AD9F98}"/>
              </a:ext>
            </a:extLst>
          </p:cNvPr>
          <p:cNvGrpSpPr/>
          <p:nvPr/>
        </p:nvGrpSpPr>
        <p:grpSpPr>
          <a:xfrm flipH="1">
            <a:off x="381535" y="1298331"/>
            <a:ext cx="4696266" cy="2202081"/>
            <a:chOff x="2516483" y="702500"/>
            <a:chExt cx="7022565" cy="3594300"/>
          </a:xfrm>
          <a:solidFill>
            <a:srgbClr val="FFECD5">
              <a:lumMod val="75000"/>
            </a:srgbClr>
          </a:solidFill>
        </p:grpSpPr>
        <p:sp>
          <p:nvSpPr>
            <p:cNvPr id="6" name="Google Shape;1262;p51">
              <a:extLst>
                <a:ext uri="{FF2B5EF4-FFF2-40B4-BE49-F238E27FC236}">
                  <a16:creationId xmlns:a16="http://schemas.microsoft.com/office/drawing/2014/main" id="{090D6DC3-D818-7980-58D5-38D8F77E2E49}"/>
                </a:ext>
              </a:extLst>
            </p:cNvPr>
            <p:cNvSpPr/>
            <p:nvPr/>
          </p:nvSpPr>
          <p:spPr>
            <a:xfrm>
              <a:off x="2894775" y="702500"/>
              <a:ext cx="6176400" cy="3594300"/>
            </a:xfrm>
            <a:prstGeom prst="wedgeEllipseCallout">
              <a:avLst>
                <a:gd name="adj1" fmla="val -40962"/>
                <a:gd name="adj2" fmla="val 50806"/>
              </a:avLst>
            </a:pr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7" name="Google Shape;1263;p51">
              <a:extLst>
                <a:ext uri="{FF2B5EF4-FFF2-40B4-BE49-F238E27FC236}">
                  <a16:creationId xmlns:a16="http://schemas.microsoft.com/office/drawing/2014/main" id="{99450B76-4DF5-0819-0098-6C5ED590D031}"/>
                </a:ext>
              </a:extLst>
            </p:cNvPr>
            <p:cNvGrpSpPr/>
            <p:nvPr/>
          </p:nvGrpSpPr>
          <p:grpSpPr>
            <a:xfrm>
              <a:off x="2516483" y="1938572"/>
              <a:ext cx="7022565" cy="633170"/>
              <a:chOff x="2977600" y="2841597"/>
              <a:chExt cx="4043859" cy="364603"/>
            </a:xfrm>
            <a:grpFill/>
          </p:grpSpPr>
          <p:sp>
            <p:nvSpPr>
              <p:cNvPr id="8" name="Google Shape;1264;p51">
                <a:extLst>
                  <a:ext uri="{FF2B5EF4-FFF2-40B4-BE49-F238E27FC236}">
                    <a16:creationId xmlns:a16="http://schemas.microsoft.com/office/drawing/2014/main" id="{01B3E099-6FD9-37D9-5BAB-760FDABA662E}"/>
                  </a:ext>
                </a:extLst>
              </p:cNvPr>
              <p:cNvSpPr/>
              <p:nvPr/>
            </p:nvSpPr>
            <p:spPr>
              <a:xfrm>
                <a:off x="2977600" y="2892900"/>
                <a:ext cx="97125" cy="313300"/>
              </a:xfrm>
              <a:custGeom>
                <a:avLst/>
                <a:gdLst/>
                <a:ahLst/>
                <a:cxnLst/>
                <a:rect l="l" t="t" r="r" b="b"/>
                <a:pathLst>
                  <a:path w="3885" h="12532" extrusionOk="0">
                    <a:moveTo>
                      <a:pt x="3885" y="12356"/>
                    </a:moveTo>
                    <a:cubicBezTo>
                      <a:pt x="3083" y="12531"/>
                      <a:pt x="2556" y="12356"/>
                      <a:pt x="2130" y="11855"/>
                    </a:cubicBezTo>
                    <a:cubicBezTo>
                      <a:pt x="1905" y="11579"/>
                      <a:pt x="1679" y="11328"/>
                      <a:pt x="1479" y="11028"/>
                    </a:cubicBezTo>
                    <a:cubicBezTo>
                      <a:pt x="1253" y="10702"/>
                      <a:pt x="1103" y="10301"/>
                      <a:pt x="852" y="9950"/>
                    </a:cubicBezTo>
                    <a:cubicBezTo>
                      <a:pt x="251" y="9098"/>
                      <a:pt x="75" y="8120"/>
                      <a:pt x="25" y="7093"/>
                    </a:cubicBezTo>
                    <a:cubicBezTo>
                      <a:pt x="0" y="5514"/>
                      <a:pt x="50" y="3960"/>
                      <a:pt x="451" y="2431"/>
                    </a:cubicBezTo>
                    <a:cubicBezTo>
                      <a:pt x="677" y="1554"/>
                      <a:pt x="1178" y="877"/>
                      <a:pt x="1679" y="150"/>
                    </a:cubicBezTo>
                    <a:cubicBezTo>
                      <a:pt x="1754" y="50"/>
                      <a:pt x="2005" y="0"/>
                      <a:pt x="2130" y="50"/>
                    </a:cubicBezTo>
                    <a:cubicBezTo>
                      <a:pt x="2256" y="125"/>
                      <a:pt x="2381" y="326"/>
                      <a:pt x="2356" y="476"/>
                    </a:cubicBezTo>
                    <a:cubicBezTo>
                      <a:pt x="2331" y="752"/>
                      <a:pt x="2231" y="1003"/>
                      <a:pt x="2105" y="1253"/>
                    </a:cubicBezTo>
                    <a:cubicBezTo>
                      <a:pt x="1554" y="2556"/>
                      <a:pt x="1379" y="3935"/>
                      <a:pt x="1429" y="5338"/>
                    </a:cubicBezTo>
                    <a:cubicBezTo>
                      <a:pt x="1454" y="6090"/>
                      <a:pt x="1479" y="6867"/>
                      <a:pt x="1504" y="7644"/>
                    </a:cubicBezTo>
                    <a:cubicBezTo>
                      <a:pt x="1529" y="8120"/>
                      <a:pt x="1679" y="8572"/>
                      <a:pt x="1930" y="9023"/>
                    </a:cubicBezTo>
                    <a:cubicBezTo>
                      <a:pt x="2506" y="10125"/>
                      <a:pt x="3008" y="11278"/>
                      <a:pt x="3885" y="12356"/>
                    </a:cubicBezTo>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Google Shape;1265;p51">
                <a:extLst>
                  <a:ext uri="{FF2B5EF4-FFF2-40B4-BE49-F238E27FC236}">
                    <a16:creationId xmlns:a16="http://schemas.microsoft.com/office/drawing/2014/main" id="{387210D6-1359-71E1-4493-88199D4B9B0A}"/>
                  </a:ext>
                </a:extLst>
              </p:cNvPr>
              <p:cNvSpPr/>
              <p:nvPr/>
            </p:nvSpPr>
            <p:spPr>
              <a:xfrm rot="2104647">
                <a:off x="6764591" y="2886614"/>
                <a:ext cx="213706" cy="180480"/>
              </a:xfrm>
              <a:custGeom>
                <a:avLst/>
                <a:gdLst/>
                <a:ahLst/>
                <a:cxnLst/>
                <a:rect l="l" t="t" r="r" b="b"/>
                <a:pathLst>
                  <a:path w="8548" h="7219" extrusionOk="0">
                    <a:moveTo>
                      <a:pt x="1" y="527"/>
                    </a:moveTo>
                    <a:cubicBezTo>
                      <a:pt x="377" y="51"/>
                      <a:pt x="778" y="0"/>
                      <a:pt x="1204" y="126"/>
                    </a:cubicBezTo>
                    <a:cubicBezTo>
                      <a:pt x="2156" y="401"/>
                      <a:pt x="3159" y="627"/>
                      <a:pt x="4036" y="1128"/>
                    </a:cubicBezTo>
                    <a:cubicBezTo>
                      <a:pt x="4161" y="1203"/>
                      <a:pt x="4262" y="1304"/>
                      <a:pt x="4412" y="1329"/>
                    </a:cubicBezTo>
                    <a:cubicBezTo>
                      <a:pt x="5565" y="1780"/>
                      <a:pt x="6317" y="2682"/>
                      <a:pt x="7018" y="3660"/>
                    </a:cubicBezTo>
                    <a:cubicBezTo>
                      <a:pt x="7570" y="4437"/>
                      <a:pt x="8146" y="5239"/>
                      <a:pt x="8397" y="6191"/>
                    </a:cubicBezTo>
                    <a:cubicBezTo>
                      <a:pt x="8447" y="6366"/>
                      <a:pt x="8547" y="6517"/>
                      <a:pt x="8547" y="6692"/>
                    </a:cubicBezTo>
                    <a:cubicBezTo>
                      <a:pt x="8547" y="6843"/>
                      <a:pt x="8497" y="7068"/>
                      <a:pt x="8397" y="7143"/>
                    </a:cubicBezTo>
                    <a:cubicBezTo>
                      <a:pt x="8272" y="7219"/>
                      <a:pt x="8021" y="7168"/>
                      <a:pt x="7921" y="7093"/>
                    </a:cubicBezTo>
                    <a:cubicBezTo>
                      <a:pt x="7620" y="6792"/>
                      <a:pt x="7319" y="6492"/>
                      <a:pt x="7119" y="6141"/>
                    </a:cubicBezTo>
                    <a:cubicBezTo>
                      <a:pt x="6617" y="5188"/>
                      <a:pt x="5916" y="4361"/>
                      <a:pt x="5264" y="3484"/>
                    </a:cubicBezTo>
                    <a:cubicBezTo>
                      <a:pt x="5139" y="3309"/>
                      <a:pt x="4963" y="3108"/>
                      <a:pt x="4763" y="2983"/>
                    </a:cubicBezTo>
                    <a:cubicBezTo>
                      <a:pt x="3710" y="2381"/>
                      <a:pt x="2758" y="1579"/>
                      <a:pt x="1580" y="1229"/>
                    </a:cubicBezTo>
                    <a:cubicBezTo>
                      <a:pt x="1179" y="1128"/>
                      <a:pt x="778" y="953"/>
                      <a:pt x="402" y="802"/>
                    </a:cubicBezTo>
                    <a:cubicBezTo>
                      <a:pt x="277" y="752"/>
                      <a:pt x="176" y="652"/>
                      <a:pt x="1" y="527"/>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Google Shape;1266;p51">
                <a:extLst>
                  <a:ext uri="{FF2B5EF4-FFF2-40B4-BE49-F238E27FC236}">
                    <a16:creationId xmlns:a16="http://schemas.microsoft.com/office/drawing/2014/main" id="{D2FD0A9D-6AD5-79E7-E437-EE02EB446E9D}"/>
                  </a:ext>
                </a:extLst>
              </p:cNvPr>
              <p:cNvSpPr/>
              <p:nvPr/>
            </p:nvSpPr>
            <p:spPr>
              <a:xfrm>
                <a:off x="3070325" y="2921075"/>
                <a:ext cx="44500" cy="201800"/>
              </a:xfrm>
              <a:custGeom>
                <a:avLst/>
                <a:gdLst/>
                <a:ahLst/>
                <a:cxnLst/>
                <a:rect l="l" t="t" r="r" b="b"/>
                <a:pathLst>
                  <a:path w="1780" h="8072" extrusionOk="0">
                    <a:moveTo>
                      <a:pt x="1755" y="7946"/>
                    </a:moveTo>
                    <a:cubicBezTo>
                      <a:pt x="1329" y="8071"/>
                      <a:pt x="1053" y="7971"/>
                      <a:pt x="853" y="7670"/>
                    </a:cubicBezTo>
                    <a:cubicBezTo>
                      <a:pt x="401" y="7018"/>
                      <a:pt x="0" y="6342"/>
                      <a:pt x="51" y="5465"/>
                    </a:cubicBezTo>
                    <a:cubicBezTo>
                      <a:pt x="126" y="4637"/>
                      <a:pt x="101" y="3810"/>
                      <a:pt x="101" y="2958"/>
                    </a:cubicBezTo>
                    <a:cubicBezTo>
                      <a:pt x="101" y="2106"/>
                      <a:pt x="376" y="1329"/>
                      <a:pt x="727" y="552"/>
                    </a:cubicBezTo>
                    <a:cubicBezTo>
                      <a:pt x="777" y="402"/>
                      <a:pt x="878" y="226"/>
                      <a:pt x="1003" y="126"/>
                    </a:cubicBezTo>
                    <a:cubicBezTo>
                      <a:pt x="1078" y="51"/>
                      <a:pt x="1254" y="1"/>
                      <a:pt x="1379" y="26"/>
                    </a:cubicBezTo>
                    <a:cubicBezTo>
                      <a:pt x="1479" y="76"/>
                      <a:pt x="1629" y="226"/>
                      <a:pt x="1604" y="327"/>
                    </a:cubicBezTo>
                    <a:cubicBezTo>
                      <a:pt x="1604" y="653"/>
                      <a:pt x="1579" y="1028"/>
                      <a:pt x="1479" y="1329"/>
                    </a:cubicBezTo>
                    <a:cubicBezTo>
                      <a:pt x="1228" y="2081"/>
                      <a:pt x="1153" y="2833"/>
                      <a:pt x="1228" y="3610"/>
                    </a:cubicBezTo>
                    <a:cubicBezTo>
                      <a:pt x="1228" y="3835"/>
                      <a:pt x="1254" y="4086"/>
                      <a:pt x="1254" y="4337"/>
                    </a:cubicBezTo>
                    <a:cubicBezTo>
                      <a:pt x="1203" y="5414"/>
                      <a:pt x="1178" y="6492"/>
                      <a:pt x="1730" y="7495"/>
                    </a:cubicBezTo>
                    <a:cubicBezTo>
                      <a:pt x="1780" y="7595"/>
                      <a:pt x="1755" y="7745"/>
                      <a:pt x="1755" y="7946"/>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Google Shape;1267;p51">
                <a:extLst>
                  <a:ext uri="{FF2B5EF4-FFF2-40B4-BE49-F238E27FC236}">
                    <a16:creationId xmlns:a16="http://schemas.microsoft.com/office/drawing/2014/main" id="{260E994C-CA72-7928-C025-4AD662AB65B8}"/>
                  </a:ext>
                </a:extLst>
              </p:cNvPr>
              <p:cNvSpPr/>
              <p:nvPr/>
            </p:nvSpPr>
            <p:spPr>
              <a:xfrm rot="2104647">
                <a:off x="6907153" y="2873784"/>
                <a:ext cx="101553" cy="76477"/>
              </a:xfrm>
              <a:custGeom>
                <a:avLst/>
                <a:gdLst/>
                <a:ahLst/>
                <a:cxnLst/>
                <a:rect l="l" t="t" r="r" b="b"/>
                <a:pathLst>
                  <a:path w="4062" h="3059" extrusionOk="0">
                    <a:moveTo>
                      <a:pt x="1" y="351"/>
                    </a:moveTo>
                    <a:cubicBezTo>
                      <a:pt x="277" y="0"/>
                      <a:pt x="653" y="0"/>
                      <a:pt x="1003" y="151"/>
                    </a:cubicBezTo>
                    <a:cubicBezTo>
                      <a:pt x="1505" y="376"/>
                      <a:pt x="2006" y="652"/>
                      <a:pt x="2457" y="953"/>
                    </a:cubicBezTo>
                    <a:cubicBezTo>
                      <a:pt x="2858" y="1228"/>
                      <a:pt x="3184" y="1579"/>
                      <a:pt x="3560" y="1905"/>
                    </a:cubicBezTo>
                    <a:cubicBezTo>
                      <a:pt x="3836" y="2131"/>
                      <a:pt x="3961" y="2457"/>
                      <a:pt x="4036" y="2807"/>
                    </a:cubicBezTo>
                    <a:cubicBezTo>
                      <a:pt x="4061" y="2883"/>
                      <a:pt x="3961" y="2958"/>
                      <a:pt x="3936" y="3033"/>
                    </a:cubicBezTo>
                    <a:cubicBezTo>
                      <a:pt x="3836" y="3033"/>
                      <a:pt x="3760" y="3058"/>
                      <a:pt x="3710" y="3033"/>
                    </a:cubicBezTo>
                    <a:cubicBezTo>
                      <a:pt x="3284" y="2732"/>
                      <a:pt x="2833" y="2457"/>
                      <a:pt x="2482" y="2081"/>
                    </a:cubicBezTo>
                    <a:cubicBezTo>
                      <a:pt x="1780" y="1429"/>
                      <a:pt x="1003" y="928"/>
                      <a:pt x="151" y="552"/>
                    </a:cubicBezTo>
                    <a:cubicBezTo>
                      <a:pt x="101" y="527"/>
                      <a:pt x="51" y="451"/>
                      <a:pt x="1" y="351"/>
                    </a:cubicBezTo>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sp>
        <p:nvSpPr>
          <p:cNvPr id="12" name="Google Shape;1268;p51">
            <a:extLst>
              <a:ext uri="{FF2B5EF4-FFF2-40B4-BE49-F238E27FC236}">
                <a16:creationId xmlns:a16="http://schemas.microsoft.com/office/drawing/2014/main" id="{0466F223-EAE5-53D8-A544-065B9BB11083}"/>
              </a:ext>
            </a:extLst>
          </p:cNvPr>
          <p:cNvSpPr txBox="1">
            <a:spLocks/>
          </p:cNvSpPr>
          <p:nvPr/>
        </p:nvSpPr>
        <p:spPr>
          <a:xfrm flipH="1">
            <a:off x="1041712" y="2010530"/>
            <a:ext cx="3502915" cy="84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Francois One"/>
              <a:buNone/>
              <a:defRPr sz="5000" b="0" i="0" u="none" strike="noStrike" cap="none">
                <a:solidFill>
                  <a:schemeClr val="lt2"/>
                </a:solidFill>
                <a:latin typeface="Francois One"/>
                <a:ea typeface="Francois One"/>
                <a:cs typeface="Francois One"/>
                <a:sym typeface="Francois One"/>
              </a:defRPr>
            </a:lvl1pPr>
            <a:lvl2pPr marR="0" lvl="1" algn="ctr" rtl="0">
              <a:lnSpc>
                <a:spcPct val="100000"/>
              </a:lnSpc>
              <a:spcBef>
                <a:spcPts val="0"/>
              </a:spcBef>
              <a:spcAft>
                <a:spcPts val="0"/>
              </a:spcAft>
              <a:buClr>
                <a:schemeClr val="dk1"/>
              </a:buClr>
              <a:buSzPts val="3600"/>
              <a:buFont typeface="Francois One"/>
              <a:buNone/>
              <a:defRPr sz="3600" b="0" i="0" u="none" strike="noStrike" cap="none">
                <a:solidFill>
                  <a:schemeClr val="dk1"/>
                </a:solidFill>
                <a:latin typeface="Francois One"/>
                <a:ea typeface="Francois One"/>
                <a:cs typeface="Francois One"/>
                <a:sym typeface="Francois One"/>
              </a:defRPr>
            </a:lvl2pPr>
            <a:lvl3pPr marR="0" lvl="2" algn="ctr" rtl="0">
              <a:lnSpc>
                <a:spcPct val="100000"/>
              </a:lnSpc>
              <a:spcBef>
                <a:spcPts val="0"/>
              </a:spcBef>
              <a:spcAft>
                <a:spcPts val="0"/>
              </a:spcAft>
              <a:buClr>
                <a:schemeClr val="dk1"/>
              </a:buClr>
              <a:buSzPts val="3600"/>
              <a:buFont typeface="Francois One"/>
              <a:buNone/>
              <a:defRPr sz="3600" b="0" i="0" u="none" strike="noStrike" cap="none">
                <a:solidFill>
                  <a:schemeClr val="dk1"/>
                </a:solidFill>
                <a:latin typeface="Francois One"/>
                <a:ea typeface="Francois One"/>
                <a:cs typeface="Francois One"/>
                <a:sym typeface="Francois One"/>
              </a:defRPr>
            </a:lvl3pPr>
            <a:lvl4pPr marR="0" lvl="3" algn="ctr" rtl="0">
              <a:lnSpc>
                <a:spcPct val="100000"/>
              </a:lnSpc>
              <a:spcBef>
                <a:spcPts val="0"/>
              </a:spcBef>
              <a:spcAft>
                <a:spcPts val="0"/>
              </a:spcAft>
              <a:buClr>
                <a:schemeClr val="dk1"/>
              </a:buClr>
              <a:buSzPts val="3600"/>
              <a:buFont typeface="Francois One"/>
              <a:buNone/>
              <a:defRPr sz="3600" b="0" i="0" u="none" strike="noStrike" cap="none">
                <a:solidFill>
                  <a:schemeClr val="dk1"/>
                </a:solidFill>
                <a:latin typeface="Francois One"/>
                <a:ea typeface="Francois One"/>
                <a:cs typeface="Francois One"/>
                <a:sym typeface="Francois One"/>
              </a:defRPr>
            </a:lvl4pPr>
            <a:lvl5pPr marR="0" lvl="4" algn="ctr" rtl="0">
              <a:lnSpc>
                <a:spcPct val="100000"/>
              </a:lnSpc>
              <a:spcBef>
                <a:spcPts val="0"/>
              </a:spcBef>
              <a:spcAft>
                <a:spcPts val="0"/>
              </a:spcAft>
              <a:buClr>
                <a:schemeClr val="dk1"/>
              </a:buClr>
              <a:buSzPts val="3600"/>
              <a:buFont typeface="Francois One"/>
              <a:buNone/>
              <a:defRPr sz="3600" b="0" i="0" u="none" strike="noStrike" cap="none">
                <a:solidFill>
                  <a:schemeClr val="dk1"/>
                </a:solidFill>
                <a:latin typeface="Francois One"/>
                <a:ea typeface="Francois One"/>
                <a:cs typeface="Francois One"/>
                <a:sym typeface="Francois One"/>
              </a:defRPr>
            </a:lvl5pPr>
            <a:lvl6pPr marR="0" lvl="5" algn="ctr" rtl="0">
              <a:lnSpc>
                <a:spcPct val="100000"/>
              </a:lnSpc>
              <a:spcBef>
                <a:spcPts val="0"/>
              </a:spcBef>
              <a:spcAft>
                <a:spcPts val="0"/>
              </a:spcAft>
              <a:buClr>
                <a:schemeClr val="dk1"/>
              </a:buClr>
              <a:buSzPts val="3600"/>
              <a:buFont typeface="Francois One"/>
              <a:buNone/>
              <a:defRPr sz="3600" b="0" i="0" u="none" strike="noStrike" cap="none">
                <a:solidFill>
                  <a:schemeClr val="dk1"/>
                </a:solidFill>
                <a:latin typeface="Francois One"/>
                <a:ea typeface="Francois One"/>
                <a:cs typeface="Francois One"/>
                <a:sym typeface="Francois One"/>
              </a:defRPr>
            </a:lvl6pPr>
            <a:lvl7pPr marR="0" lvl="6" algn="ctr" rtl="0">
              <a:lnSpc>
                <a:spcPct val="100000"/>
              </a:lnSpc>
              <a:spcBef>
                <a:spcPts val="0"/>
              </a:spcBef>
              <a:spcAft>
                <a:spcPts val="0"/>
              </a:spcAft>
              <a:buClr>
                <a:schemeClr val="dk1"/>
              </a:buClr>
              <a:buSzPts val="3600"/>
              <a:buFont typeface="Francois One"/>
              <a:buNone/>
              <a:defRPr sz="3600" b="0" i="0" u="none" strike="noStrike" cap="none">
                <a:solidFill>
                  <a:schemeClr val="dk1"/>
                </a:solidFill>
                <a:latin typeface="Francois One"/>
                <a:ea typeface="Francois One"/>
                <a:cs typeface="Francois One"/>
                <a:sym typeface="Francois One"/>
              </a:defRPr>
            </a:lvl7pPr>
            <a:lvl8pPr marR="0" lvl="7" algn="ctr" rtl="0">
              <a:lnSpc>
                <a:spcPct val="100000"/>
              </a:lnSpc>
              <a:spcBef>
                <a:spcPts val="0"/>
              </a:spcBef>
              <a:spcAft>
                <a:spcPts val="0"/>
              </a:spcAft>
              <a:buClr>
                <a:schemeClr val="dk1"/>
              </a:buClr>
              <a:buSzPts val="3600"/>
              <a:buFont typeface="Francois One"/>
              <a:buNone/>
              <a:defRPr sz="3600" b="0" i="0" u="none" strike="noStrike" cap="none">
                <a:solidFill>
                  <a:schemeClr val="dk1"/>
                </a:solidFill>
                <a:latin typeface="Francois One"/>
                <a:ea typeface="Francois One"/>
                <a:cs typeface="Francois One"/>
                <a:sym typeface="Francois One"/>
              </a:defRPr>
            </a:lvl8pPr>
            <a:lvl9pPr marR="0" lvl="8" algn="ctr" rtl="0">
              <a:lnSpc>
                <a:spcPct val="100000"/>
              </a:lnSpc>
              <a:spcBef>
                <a:spcPts val="0"/>
              </a:spcBef>
              <a:spcAft>
                <a:spcPts val="0"/>
              </a:spcAft>
              <a:buClr>
                <a:schemeClr val="dk1"/>
              </a:buClr>
              <a:buSzPts val="3600"/>
              <a:buFont typeface="Francois One"/>
              <a:buNone/>
              <a:defRPr sz="3600" b="0" i="0" u="none" strike="noStrike" cap="none">
                <a:solidFill>
                  <a:schemeClr val="dk1"/>
                </a:solidFill>
                <a:latin typeface="Francois One"/>
                <a:ea typeface="Francois One"/>
                <a:cs typeface="Francois One"/>
                <a:sym typeface="Francois One"/>
              </a:defRPr>
            </a:lvl9pPr>
          </a:lstStyle>
          <a:p>
            <a:r>
              <a:rPr lang="en-US" sz="2400">
                <a:solidFill>
                  <a:schemeClr val="accent6"/>
                </a:solidFill>
                <a:latin typeface="Times New Roman" panose="02020603050405020304" pitchFamily="18" charset="0"/>
                <a:cs typeface="Times New Roman" panose="02020603050405020304" pitchFamily="18" charset="0"/>
              </a:rPr>
              <a:t>Hoàng tử bé chính là biểu tượng cho tình yêu thương, lòng vị tha và khát khao được sẻ chia, thấu hiểu.</a:t>
            </a:r>
          </a:p>
        </p:txBody>
      </p:sp>
    </p:spTree>
    <p:extLst>
      <p:ext uri="{BB962C8B-B14F-4D97-AF65-F5344CB8AC3E}">
        <p14:creationId xmlns:p14="http://schemas.microsoft.com/office/powerpoint/2010/main" val="13851366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78"/>
        <p:cNvGrpSpPr/>
        <p:nvPr/>
      </p:nvGrpSpPr>
      <p:grpSpPr>
        <a:xfrm>
          <a:off x="0" y="0"/>
          <a:ext cx="0" cy="0"/>
          <a:chOff x="0" y="0"/>
          <a:chExt cx="0" cy="0"/>
        </a:xfrm>
      </p:grpSpPr>
      <p:sp>
        <p:nvSpPr>
          <p:cNvPr id="1079" name="Google Shape;1079;p46"/>
          <p:cNvSpPr/>
          <p:nvPr/>
        </p:nvSpPr>
        <p:spPr>
          <a:xfrm>
            <a:off x="381535" y="966081"/>
            <a:ext cx="8380930" cy="3911521"/>
          </a:xfrm>
          <a:prstGeom prst="roundRect">
            <a:avLst>
              <a:gd name="adj" fmla="val 7458"/>
            </a:avLst>
          </a:prstGeom>
          <a:solidFill>
            <a:srgbClr val="6C66C9">
              <a:alpha val="3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46"/>
          <p:cNvSpPr txBox="1">
            <a:spLocks noGrp="1"/>
          </p:cNvSpPr>
          <p:nvPr>
            <p:ph type="title"/>
          </p:nvPr>
        </p:nvSpPr>
        <p:spPr>
          <a:xfrm>
            <a:off x="834660" y="284993"/>
            <a:ext cx="7573663"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b="1">
                <a:solidFill>
                  <a:schemeClr val="accent1">
                    <a:lumMod val="75000"/>
                  </a:schemeClr>
                </a:solidFill>
                <a:latin typeface="Times New Roman" panose="02020603050405020304" pitchFamily="18" charset="0"/>
                <a:cs typeface="Times New Roman" panose="02020603050405020304" pitchFamily="18" charset="0"/>
              </a:rPr>
              <a:t>3.2. Phân tích bài viết tham khảo</a:t>
            </a:r>
            <a:endParaRPr sz="3200" b="1">
              <a:solidFill>
                <a:schemeClr val="accent1">
                  <a:lumMod val="75000"/>
                </a:schemeClr>
              </a:solidFill>
              <a:latin typeface="Times New Roman" panose="02020603050405020304" pitchFamily="18" charset="0"/>
              <a:cs typeface="Times New Roman" panose="02020603050405020304" pitchFamily="18" charset="0"/>
            </a:endParaRPr>
          </a:p>
        </p:txBody>
      </p:sp>
      <p:grpSp>
        <p:nvGrpSpPr>
          <p:cNvPr id="1097" name="Google Shape;1097;p46"/>
          <p:cNvGrpSpPr/>
          <p:nvPr/>
        </p:nvGrpSpPr>
        <p:grpSpPr>
          <a:xfrm>
            <a:off x="8375909" y="4105926"/>
            <a:ext cx="1139670" cy="1168677"/>
            <a:chOff x="332686" y="2776290"/>
            <a:chExt cx="1035123" cy="1061565"/>
          </a:xfrm>
        </p:grpSpPr>
        <p:sp>
          <p:nvSpPr>
            <p:cNvPr id="1098" name="Google Shape;1098;p46"/>
            <p:cNvSpPr/>
            <p:nvPr/>
          </p:nvSpPr>
          <p:spPr>
            <a:xfrm>
              <a:off x="332686" y="2776290"/>
              <a:ext cx="540229" cy="440267"/>
            </a:xfrm>
            <a:custGeom>
              <a:avLst/>
              <a:gdLst/>
              <a:ahLst/>
              <a:cxnLst/>
              <a:rect l="l" t="t" r="r" b="b"/>
              <a:pathLst>
                <a:path w="13954" h="11372" extrusionOk="0">
                  <a:moveTo>
                    <a:pt x="10439" y="1"/>
                  </a:moveTo>
                  <a:lnTo>
                    <a:pt x="1" y="11371"/>
                  </a:lnTo>
                  <a:lnTo>
                    <a:pt x="13954" y="4254"/>
                  </a:lnTo>
                  <a:lnTo>
                    <a:pt x="1043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46"/>
            <p:cNvSpPr/>
            <p:nvPr/>
          </p:nvSpPr>
          <p:spPr>
            <a:xfrm>
              <a:off x="364820" y="2787440"/>
              <a:ext cx="485835" cy="420832"/>
            </a:xfrm>
            <a:custGeom>
              <a:avLst/>
              <a:gdLst/>
              <a:ahLst/>
              <a:cxnLst/>
              <a:rect l="l" t="t" r="r" b="b"/>
              <a:pathLst>
                <a:path w="12549" h="10870" extrusionOk="0">
                  <a:moveTo>
                    <a:pt x="10202" y="0"/>
                  </a:moveTo>
                  <a:lnTo>
                    <a:pt x="372" y="9876"/>
                  </a:lnTo>
                  <a:cubicBezTo>
                    <a:pt x="1" y="10250"/>
                    <a:pt x="279" y="10869"/>
                    <a:pt x="781" y="10869"/>
                  </a:cubicBezTo>
                  <a:cubicBezTo>
                    <a:pt x="807" y="10869"/>
                    <a:pt x="834" y="10867"/>
                    <a:pt x="861" y="10864"/>
                  </a:cubicBezTo>
                  <a:lnTo>
                    <a:pt x="10607" y="9592"/>
                  </a:lnTo>
                  <a:lnTo>
                    <a:pt x="12549" y="292"/>
                  </a:lnTo>
                  <a:lnTo>
                    <a:pt x="102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0" name="Google Shape;1100;p46"/>
            <p:cNvGrpSpPr/>
            <p:nvPr/>
          </p:nvGrpSpPr>
          <p:grpSpPr>
            <a:xfrm>
              <a:off x="332764" y="2836144"/>
              <a:ext cx="973721" cy="1001712"/>
              <a:chOff x="332764" y="2836144"/>
              <a:chExt cx="973721" cy="1001712"/>
            </a:xfrm>
          </p:grpSpPr>
          <p:sp>
            <p:nvSpPr>
              <p:cNvPr id="1101" name="Google Shape;1101;p46"/>
              <p:cNvSpPr/>
              <p:nvPr/>
            </p:nvSpPr>
            <p:spPr>
              <a:xfrm>
                <a:off x="332764" y="2836144"/>
                <a:ext cx="973721" cy="1001712"/>
              </a:xfrm>
              <a:custGeom>
                <a:avLst/>
                <a:gdLst/>
                <a:ahLst/>
                <a:cxnLst/>
                <a:rect l="l" t="t" r="r" b="b"/>
                <a:pathLst>
                  <a:path w="25151" h="25874" extrusionOk="0">
                    <a:moveTo>
                      <a:pt x="11885" y="1"/>
                    </a:moveTo>
                    <a:lnTo>
                      <a:pt x="1" y="9824"/>
                    </a:lnTo>
                    <a:lnTo>
                      <a:pt x="13266" y="25873"/>
                    </a:lnTo>
                    <a:lnTo>
                      <a:pt x="25151" y="16050"/>
                    </a:lnTo>
                    <a:lnTo>
                      <a:pt x="1188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46"/>
              <p:cNvSpPr/>
              <p:nvPr/>
            </p:nvSpPr>
            <p:spPr>
              <a:xfrm>
                <a:off x="332764" y="2836144"/>
                <a:ext cx="973721" cy="1001712"/>
              </a:xfrm>
              <a:custGeom>
                <a:avLst/>
                <a:gdLst/>
                <a:ahLst/>
                <a:cxnLst/>
                <a:rect l="l" t="t" r="r" b="b"/>
                <a:pathLst>
                  <a:path w="25151" h="25874" extrusionOk="0">
                    <a:moveTo>
                      <a:pt x="11885" y="1"/>
                    </a:moveTo>
                    <a:lnTo>
                      <a:pt x="1" y="9824"/>
                    </a:lnTo>
                    <a:lnTo>
                      <a:pt x="13266" y="25873"/>
                    </a:lnTo>
                    <a:lnTo>
                      <a:pt x="25151" y="16050"/>
                    </a:lnTo>
                    <a:lnTo>
                      <a:pt x="11885" y="1"/>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3" name="Google Shape;1103;p46"/>
            <p:cNvSpPr/>
            <p:nvPr/>
          </p:nvSpPr>
          <p:spPr>
            <a:xfrm>
              <a:off x="394088" y="2785427"/>
              <a:ext cx="973721" cy="1001712"/>
            </a:xfrm>
            <a:custGeom>
              <a:avLst/>
              <a:gdLst/>
              <a:ahLst/>
              <a:cxnLst/>
              <a:rect l="l" t="t" r="r" b="b"/>
              <a:pathLst>
                <a:path w="25151" h="25874" extrusionOk="0">
                  <a:moveTo>
                    <a:pt x="11886" y="0"/>
                  </a:moveTo>
                  <a:lnTo>
                    <a:pt x="1" y="9823"/>
                  </a:lnTo>
                  <a:lnTo>
                    <a:pt x="13266" y="25873"/>
                  </a:lnTo>
                  <a:lnTo>
                    <a:pt x="25151" y="16050"/>
                  </a:lnTo>
                  <a:lnTo>
                    <a:pt x="1188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46"/>
            <p:cNvSpPr/>
            <p:nvPr/>
          </p:nvSpPr>
          <p:spPr>
            <a:xfrm>
              <a:off x="774115" y="3699643"/>
              <a:ext cx="75223" cy="67480"/>
            </a:xfrm>
            <a:custGeom>
              <a:avLst/>
              <a:gdLst/>
              <a:ahLst/>
              <a:cxnLst/>
              <a:rect l="l" t="t" r="r" b="b"/>
              <a:pathLst>
                <a:path w="1943" h="1743" extrusionOk="0">
                  <a:moveTo>
                    <a:pt x="1586" y="0"/>
                  </a:moveTo>
                  <a:lnTo>
                    <a:pt x="0" y="1311"/>
                  </a:lnTo>
                  <a:lnTo>
                    <a:pt x="357" y="1742"/>
                  </a:lnTo>
                  <a:lnTo>
                    <a:pt x="1942" y="432"/>
                  </a:lnTo>
                  <a:lnTo>
                    <a:pt x="158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6"/>
            <p:cNvSpPr/>
            <p:nvPr/>
          </p:nvSpPr>
          <p:spPr>
            <a:xfrm>
              <a:off x="597303" y="3485704"/>
              <a:ext cx="200892" cy="219553"/>
            </a:xfrm>
            <a:custGeom>
              <a:avLst/>
              <a:gdLst/>
              <a:ahLst/>
              <a:cxnLst/>
              <a:rect l="l" t="t" r="r" b="b"/>
              <a:pathLst>
                <a:path w="5189" h="5671" extrusionOk="0">
                  <a:moveTo>
                    <a:pt x="1586" y="1"/>
                  </a:moveTo>
                  <a:lnTo>
                    <a:pt x="0" y="1311"/>
                  </a:lnTo>
                  <a:lnTo>
                    <a:pt x="3603" y="5670"/>
                  </a:lnTo>
                  <a:lnTo>
                    <a:pt x="5189" y="4360"/>
                  </a:lnTo>
                  <a:lnTo>
                    <a:pt x="15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46"/>
            <p:cNvSpPr/>
            <p:nvPr/>
          </p:nvSpPr>
          <p:spPr>
            <a:xfrm>
              <a:off x="546277" y="2936687"/>
              <a:ext cx="549947" cy="548166"/>
            </a:xfrm>
            <a:custGeom>
              <a:avLst/>
              <a:gdLst/>
              <a:ahLst/>
              <a:cxnLst/>
              <a:rect l="l" t="t" r="r" b="b"/>
              <a:pathLst>
                <a:path w="14205" h="14159" extrusionOk="0">
                  <a:moveTo>
                    <a:pt x="7853" y="1"/>
                  </a:moveTo>
                  <a:cubicBezTo>
                    <a:pt x="7841" y="1"/>
                    <a:pt x="7828" y="5"/>
                    <a:pt x="7818" y="14"/>
                  </a:cubicBezTo>
                  <a:lnTo>
                    <a:pt x="28" y="6452"/>
                  </a:lnTo>
                  <a:cubicBezTo>
                    <a:pt x="3" y="6471"/>
                    <a:pt x="1" y="6507"/>
                    <a:pt x="21" y="6530"/>
                  </a:cubicBezTo>
                  <a:lnTo>
                    <a:pt x="6308" y="14137"/>
                  </a:lnTo>
                  <a:cubicBezTo>
                    <a:pt x="6319" y="14151"/>
                    <a:pt x="6335" y="14159"/>
                    <a:pt x="6351" y="14159"/>
                  </a:cubicBezTo>
                  <a:cubicBezTo>
                    <a:pt x="6364" y="14159"/>
                    <a:pt x="6376" y="14154"/>
                    <a:pt x="6387" y="14146"/>
                  </a:cubicBezTo>
                  <a:lnTo>
                    <a:pt x="14176" y="7708"/>
                  </a:lnTo>
                  <a:cubicBezTo>
                    <a:pt x="14201" y="7688"/>
                    <a:pt x="14204" y="7653"/>
                    <a:pt x="14184" y="7630"/>
                  </a:cubicBezTo>
                  <a:lnTo>
                    <a:pt x="7897" y="21"/>
                  </a:lnTo>
                  <a:cubicBezTo>
                    <a:pt x="7886" y="8"/>
                    <a:pt x="7870" y="1"/>
                    <a:pt x="78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46"/>
            <p:cNvSpPr/>
            <p:nvPr/>
          </p:nvSpPr>
          <p:spPr>
            <a:xfrm>
              <a:off x="607602" y="2997856"/>
              <a:ext cx="427259" cy="425826"/>
            </a:xfrm>
            <a:custGeom>
              <a:avLst/>
              <a:gdLst/>
              <a:ahLst/>
              <a:cxnLst/>
              <a:rect l="l" t="t" r="r" b="b"/>
              <a:pathLst>
                <a:path w="11036" h="10999" extrusionOk="0">
                  <a:moveTo>
                    <a:pt x="6099" y="0"/>
                  </a:moveTo>
                  <a:cubicBezTo>
                    <a:pt x="6087" y="0"/>
                    <a:pt x="6074" y="4"/>
                    <a:pt x="6065" y="13"/>
                  </a:cubicBezTo>
                  <a:lnTo>
                    <a:pt x="27" y="5003"/>
                  </a:lnTo>
                  <a:cubicBezTo>
                    <a:pt x="3" y="5023"/>
                    <a:pt x="0" y="5059"/>
                    <a:pt x="20" y="5081"/>
                  </a:cubicBezTo>
                  <a:lnTo>
                    <a:pt x="4893" y="10978"/>
                  </a:lnTo>
                  <a:cubicBezTo>
                    <a:pt x="4904" y="10992"/>
                    <a:pt x="4920" y="10999"/>
                    <a:pt x="4936" y="10999"/>
                  </a:cubicBezTo>
                  <a:cubicBezTo>
                    <a:pt x="4949" y="10999"/>
                    <a:pt x="4962" y="10994"/>
                    <a:pt x="4972" y="10986"/>
                  </a:cubicBezTo>
                  <a:lnTo>
                    <a:pt x="11009" y="5996"/>
                  </a:lnTo>
                  <a:cubicBezTo>
                    <a:pt x="11032" y="5977"/>
                    <a:pt x="11036" y="5942"/>
                    <a:pt x="11017" y="5917"/>
                  </a:cubicBezTo>
                  <a:lnTo>
                    <a:pt x="6143" y="21"/>
                  </a:lnTo>
                  <a:cubicBezTo>
                    <a:pt x="6132" y="7"/>
                    <a:pt x="6116" y="0"/>
                    <a:pt x="6099" y="0"/>
                  </a:cubicBezTo>
                  <a:close/>
                </a:path>
              </a:pathLst>
            </a:custGeom>
            <a:solidFill>
              <a:srgbClr val="FFFFFF">
                <a:alpha val="6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6"/>
            <p:cNvSpPr/>
            <p:nvPr/>
          </p:nvSpPr>
          <p:spPr>
            <a:xfrm>
              <a:off x="853248" y="3292903"/>
              <a:ext cx="272631" cy="230083"/>
            </a:xfrm>
            <a:custGeom>
              <a:avLst/>
              <a:gdLst/>
              <a:ahLst/>
              <a:cxnLst/>
              <a:rect l="l" t="t" r="r" b="b"/>
              <a:pathLst>
                <a:path w="7042" h="5943" extrusionOk="0">
                  <a:moveTo>
                    <a:pt x="6557" y="0"/>
                  </a:moveTo>
                  <a:cubicBezTo>
                    <a:pt x="6509" y="0"/>
                    <a:pt x="6460" y="16"/>
                    <a:pt x="6421" y="49"/>
                  </a:cubicBezTo>
                  <a:lnTo>
                    <a:pt x="104" y="5269"/>
                  </a:lnTo>
                  <a:cubicBezTo>
                    <a:pt x="14" y="5344"/>
                    <a:pt x="1" y="5479"/>
                    <a:pt x="76" y="5570"/>
                  </a:cubicBezTo>
                  <a:lnTo>
                    <a:pt x="320" y="5865"/>
                  </a:lnTo>
                  <a:cubicBezTo>
                    <a:pt x="363" y="5916"/>
                    <a:pt x="424" y="5942"/>
                    <a:pt x="486" y="5942"/>
                  </a:cubicBezTo>
                  <a:cubicBezTo>
                    <a:pt x="534" y="5942"/>
                    <a:pt x="582" y="5926"/>
                    <a:pt x="621" y="5893"/>
                  </a:cubicBezTo>
                  <a:lnTo>
                    <a:pt x="6938" y="674"/>
                  </a:lnTo>
                  <a:cubicBezTo>
                    <a:pt x="7028" y="597"/>
                    <a:pt x="7041" y="463"/>
                    <a:pt x="6966" y="373"/>
                  </a:cubicBezTo>
                  <a:lnTo>
                    <a:pt x="6722" y="78"/>
                  </a:lnTo>
                  <a:cubicBezTo>
                    <a:pt x="6680" y="27"/>
                    <a:pt x="6618" y="0"/>
                    <a:pt x="6557" y="0"/>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9" name="Google Shape;1109;p46"/>
          <p:cNvSpPr/>
          <p:nvPr/>
        </p:nvSpPr>
        <p:spPr>
          <a:xfrm>
            <a:off x="4227373" y="4371434"/>
            <a:ext cx="1541585" cy="771130"/>
          </a:xfrm>
          <a:custGeom>
            <a:avLst/>
            <a:gdLst/>
            <a:ahLst/>
            <a:cxnLst/>
            <a:rect l="l" t="t" r="r" b="b"/>
            <a:pathLst>
              <a:path w="32008" h="16011" extrusionOk="0">
                <a:moveTo>
                  <a:pt x="15947" y="0"/>
                </a:moveTo>
                <a:cubicBezTo>
                  <a:pt x="14970" y="0"/>
                  <a:pt x="14033" y="363"/>
                  <a:pt x="13249" y="1051"/>
                </a:cubicBezTo>
                <a:cubicBezTo>
                  <a:pt x="12085" y="2074"/>
                  <a:pt x="11612" y="3628"/>
                  <a:pt x="11675" y="5142"/>
                </a:cubicBezTo>
                <a:cubicBezTo>
                  <a:pt x="11684" y="5358"/>
                  <a:pt x="11707" y="5566"/>
                  <a:pt x="11737" y="5773"/>
                </a:cubicBezTo>
                <a:cubicBezTo>
                  <a:pt x="11728" y="5771"/>
                  <a:pt x="11718" y="5767"/>
                  <a:pt x="11711" y="5764"/>
                </a:cubicBezTo>
                <a:cubicBezTo>
                  <a:pt x="11482" y="5686"/>
                  <a:pt x="11239" y="5647"/>
                  <a:pt x="10998" y="5626"/>
                </a:cubicBezTo>
                <a:cubicBezTo>
                  <a:pt x="10945" y="5622"/>
                  <a:pt x="10892" y="5620"/>
                  <a:pt x="10838" y="5620"/>
                </a:cubicBezTo>
                <a:cubicBezTo>
                  <a:pt x="10366" y="5620"/>
                  <a:pt x="9894" y="5798"/>
                  <a:pt x="9543" y="6118"/>
                </a:cubicBezTo>
                <a:cubicBezTo>
                  <a:pt x="9432" y="6218"/>
                  <a:pt x="9339" y="6345"/>
                  <a:pt x="9257" y="6480"/>
                </a:cubicBezTo>
                <a:cubicBezTo>
                  <a:pt x="8933" y="6227"/>
                  <a:pt x="8558" y="6045"/>
                  <a:pt x="8192" y="5965"/>
                </a:cubicBezTo>
                <a:cubicBezTo>
                  <a:pt x="7742" y="5866"/>
                  <a:pt x="7285" y="5811"/>
                  <a:pt x="6831" y="5811"/>
                </a:cubicBezTo>
                <a:cubicBezTo>
                  <a:pt x="6147" y="5811"/>
                  <a:pt x="5469" y="5936"/>
                  <a:pt x="4833" y="6223"/>
                </a:cubicBezTo>
                <a:cubicBezTo>
                  <a:pt x="3965" y="6615"/>
                  <a:pt x="3230" y="7308"/>
                  <a:pt x="2761" y="8135"/>
                </a:cubicBezTo>
                <a:cubicBezTo>
                  <a:pt x="2306" y="8938"/>
                  <a:pt x="2093" y="9875"/>
                  <a:pt x="2299" y="10763"/>
                </a:cubicBezTo>
                <a:cubicBezTo>
                  <a:pt x="2136" y="10780"/>
                  <a:pt x="1974" y="10816"/>
                  <a:pt x="1814" y="10872"/>
                </a:cubicBezTo>
                <a:cubicBezTo>
                  <a:pt x="992" y="11160"/>
                  <a:pt x="425" y="11847"/>
                  <a:pt x="203" y="12634"/>
                </a:cubicBezTo>
                <a:cubicBezTo>
                  <a:pt x="0" y="13357"/>
                  <a:pt x="85" y="14165"/>
                  <a:pt x="531" y="14834"/>
                </a:cubicBezTo>
                <a:cubicBezTo>
                  <a:pt x="973" y="15496"/>
                  <a:pt x="1754" y="15887"/>
                  <a:pt x="2576" y="15986"/>
                </a:cubicBezTo>
                <a:lnTo>
                  <a:pt x="2576" y="16002"/>
                </a:lnTo>
                <a:lnTo>
                  <a:pt x="2780" y="16002"/>
                </a:lnTo>
                <a:cubicBezTo>
                  <a:pt x="2858" y="16007"/>
                  <a:pt x="2937" y="16010"/>
                  <a:pt x="3015" y="16010"/>
                </a:cubicBezTo>
                <a:cubicBezTo>
                  <a:pt x="3087" y="16010"/>
                  <a:pt x="3158" y="16008"/>
                  <a:pt x="3228" y="16002"/>
                </a:cubicBezTo>
                <a:lnTo>
                  <a:pt x="29545" y="16002"/>
                </a:lnTo>
                <a:lnTo>
                  <a:pt x="29545" y="15990"/>
                </a:lnTo>
                <a:cubicBezTo>
                  <a:pt x="29639" y="15999"/>
                  <a:pt x="29735" y="16004"/>
                  <a:pt x="29831" y="16004"/>
                </a:cubicBezTo>
                <a:cubicBezTo>
                  <a:pt x="30554" y="16004"/>
                  <a:pt x="31315" y="15740"/>
                  <a:pt x="31594" y="15061"/>
                </a:cubicBezTo>
                <a:cubicBezTo>
                  <a:pt x="32008" y="14056"/>
                  <a:pt x="31537" y="12765"/>
                  <a:pt x="30338" y="12608"/>
                </a:cubicBezTo>
                <a:cubicBezTo>
                  <a:pt x="30233" y="12594"/>
                  <a:pt x="30122" y="12588"/>
                  <a:pt x="30009" y="12588"/>
                </a:cubicBezTo>
                <a:cubicBezTo>
                  <a:pt x="30000" y="12588"/>
                  <a:pt x="29990" y="12588"/>
                  <a:pt x="29980" y="12588"/>
                </a:cubicBezTo>
                <a:cubicBezTo>
                  <a:pt x="30214" y="12356"/>
                  <a:pt x="30418" y="12092"/>
                  <a:pt x="30575" y="11780"/>
                </a:cubicBezTo>
                <a:cubicBezTo>
                  <a:pt x="30889" y="11159"/>
                  <a:pt x="31042" y="10447"/>
                  <a:pt x="30973" y="9754"/>
                </a:cubicBezTo>
                <a:cubicBezTo>
                  <a:pt x="30900" y="9008"/>
                  <a:pt x="30600" y="8095"/>
                  <a:pt x="29907" y="7712"/>
                </a:cubicBezTo>
                <a:cubicBezTo>
                  <a:pt x="29472" y="7472"/>
                  <a:pt x="28970" y="7358"/>
                  <a:pt x="28462" y="7358"/>
                </a:cubicBezTo>
                <a:cubicBezTo>
                  <a:pt x="28136" y="7358"/>
                  <a:pt x="27808" y="7405"/>
                  <a:pt x="27493" y="7495"/>
                </a:cubicBezTo>
                <a:cubicBezTo>
                  <a:pt x="27545" y="7272"/>
                  <a:pt x="27591" y="7046"/>
                  <a:pt x="27623" y="6821"/>
                </a:cubicBezTo>
                <a:cubicBezTo>
                  <a:pt x="27820" y="5441"/>
                  <a:pt x="27621" y="4108"/>
                  <a:pt x="26675" y="3042"/>
                </a:cubicBezTo>
                <a:cubicBezTo>
                  <a:pt x="25907" y="2174"/>
                  <a:pt x="24753" y="1640"/>
                  <a:pt x="23595" y="1617"/>
                </a:cubicBezTo>
                <a:cubicBezTo>
                  <a:pt x="23571" y="1617"/>
                  <a:pt x="23548" y="1616"/>
                  <a:pt x="23525" y="1616"/>
                </a:cubicBezTo>
                <a:cubicBezTo>
                  <a:pt x="22400" y="1616"/>
                  <a:pt x="21385" y="2132"/>
                  <a:pt x="20671" y="2915"/>
                </a:cubicBezTo>
                <a:cubicBezTo>
                  <a:pt x="20657" y="2892"/>
                  <a:pt x="20643" y="2866"/>
                  <a:pt x="20630" y="2842"/>
                </a:cubicBezTo>
                <a:cubicBezTo>
                  <a:pt x="19850" y="1642"/>
                  <a:pt x="18656" y="695"/>
                  <a:pt x="17300" y="230"/>
                </a:cubicBezTo>
                <a:cubicBezTo>
                  <a:pt x="16848" y="76"/>
                  <a:pt x="16393" y="0"/>
                  <a:pt x="159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46"/>
          <p:cNvSpPr/>
          <p:nvPr/>
        </p:nvSpPr>
        <p:spPr>
          <a:xfrm>
            <a:off x="7975050" y="1559154"/>
            <a:ext cx="1306700" cy="457721"/>
          </a:xfrm>
          <a:custGeom>
            <a:avLst/>
            <a:gdLst/>
            <a:ahLst/>
            <a:cxnLst/>
            <a:rect l="l" t="t" r="r" b="b"/>
            <a:pathLst>
              <a:path w="17682" h="6194" extrusionOk="0">
                <a:moveTo>
                  <a:pt x="6357" y="0"/>
                </a:moveTo>
                <a:cubicBezTo>
                  <a:pt x="6100" y="0"/>
                  <a:pt x="5851" y="36"/>
                  <a:pt x="5620" y="115"/>
                </a:cubicBezTo>
                <a:cubicBezTo>
                  <a:pt x="5015" y="322"/>
                  <a:pt x="4375" y="656"/>
                  <a:pt x="4084" y="1406"/>
                </a:cubicBezTo>
                <a:cubicBezTo>
                  <a:pt x="3823" y="2079"/>
                  <a:pt x="3697" y="2765"/>
                  <a:pt x="3725" y="3491"/>
                </a:cubicBezTo>
                <a:cubicBezTo>
                  <a:pt x="3632" y="3484"/>
                  <a:pt x="3538" y="3481"/>
                  <a:pt x="3444" y="3481"/>
                </a:cubicBezTo>
                <a:cubicBezTo>
                  <a:pt x="2927" y="3481"/>
                  <a:pt x="2412" y="3580"/>
                  <a:pt x="1970" y="3775"/>
                </a:cubicBezTo>
                <a:cubicBezTo>
                  <a:pt x="1107" y="4160"/>
                  <a:pt x="182" y="5015"/>
                  <a:pt x="0" y="6193"/>
                </a:cubicBezTo>
                <a:lnTo>
                  <a:pt x="17681" y="6193"/>
                </a:lnTo>
                <a:cubicBezTo>
                  <a:pt x="17640" y="5218"/>
                  <a:pt x="17280" y="4285"/>
                  <a:pt x="16551" y="3808"/>
                </a:cubicBezTo>
                <a:cubicBezTo>
                  <a:pt x="16244" y="3607"/>
                  <a:pt x="15901" y="3520"/>
                  <a:pt x="15552" y="3520"/>
                </a:cubicBezTo>
                <a:cubicBezTo>
                  <a:pt x="15205" y="3520"/>
                  <a:pt x="14850" y="3606"/>
                  <a:pt x="14517" y="3752"/>
                </a:cubicBezTo>
                <a:cubicBezTo>
                  <a:pt x="14362" y="2672"/>
                  <a:pt x="13989" y="1555"/>
                  <a:pt x="13153" y="1081"/>
                </a:cubicBezTo>
                <a:cubicBezTo>
                  <a:pt x="12768" y="864"/>
                  <a:pt x="12362" y="764"/>
                  <a:pt x="11960" y="764"/>
                </a:cubicBezTo>
                <a:cubicBezTo>
                  <a:pt x="11146" y="764"/>
                  <a:pt x="10349" y="1173"/>
                  <a:pt x="9785" y="1843"/>
                </a:cubicBezTo>
                <a:cubicBezTo>
                  <a:pt x="9651" y="1662"/>
                  <a:pt x="9514" y="1502"/>
                  <a:pt x="9383" y="1370"/>
                </a:cubicBezTo>
                <a:cubicBezTo>
                  <a:pt x="8634" y="620"/>
                  <a:pt x="7423" y="0"/>
                  <a:pt x="6357" y="0"/>
                </a:cubicBezTo>
                <a:close/>
                <a:moveTo>
                  <a:pt x="0" y="6193"/>
                </a:moveTo>
                <a:lnTo>
                  <a:pt x="0" y="6194"/>
                </a:lnTo>
                <a:cubicBezTo>
                  <a:pt x="0" y="6194"/>
                  <a:pt x="0" y="6193"/>
                  <a:pt x="0" y="61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268;p32">
            <a:extLst>
              <a:ext uri="{FF2B5EF4-FFF2-40B4-BE49-F238E27FC236}">
                <a16:creationId xmlns:a16="http://schemas.microsoft.com/office/drawing/2014/main" id="{209392D3-1CE5-613D-BF44-406F8305B4B1}"/>
              </a:ext>
            </a:extLst>
          </p:cNvPr>
          <p:cNvSpPr/>
          <p:nvPr/>
        </p:nvSpPr>
        <p:spPr>
          <a:xfrm>
            <a:off x="768631" y="2219093"/>
            <a:ext cx="2402116" cy="2152341"/>
          </a:xfrm>
          <a:prstGeom prst="roundRect">
            <a:avLst>
              <a:gd name="adj" fmla="val 7663"/>
            </a:avLst>
          </a:prstGeom>
          <a:solidFill>
            <a:srgbClr val="002060">
              <a:alpha val="25099"/>
            </a:srgbClr>
          </a:solidFill>
          <a:ln>
            <a:noFill/>
          </a:ln>
        </p:spPr>
        <p:txBody>
          <a:bodyPr spcFirstLastPara="1" wrap="square" lIns="91425" tIns="91425" rIns="91425" bIns="91425" anchor="ctr" anchorCtr="0">
            <a:noAutofit/>
          </a:bodyPr>
          <a:lstStyle/>
          <a:p>
            <a:pPr algn="ctr"/>
            <a:endParaRPr>
              <a:latin typeface="Roboto"/>
              <a:ea typeface="Roboto"/>
              <a:cs typeface="Roboto"/>
              <a:sym typeface="Roboto"/>
            </a:endParaRPr>
          </a:p>
        </p:txBody>
      </p:sp>
      <p:grpSp>
        <p:nvGrpSpPr>
          <p:cNvPr id="17" name="Google Shape;1318;p32">
            <a:extLst>
              <a:ext uri="{FF2B5EF4-FFF2-40B4-BE49-F238E27FC236}">
                <a16:creationId xmlns:a16="http://schemas.microsoft.com/office/drawing/2014/main" id="{503387C9-780E-9B9F-4D66-39EC25B98CF5}"/>
              </a:ext>
            </a:extLst>
          </p:cNvPr>
          <p:cNvGrpSpPr/>
          <p:nvPr/>
        </p:nvGrpSpPr>
        <p:grpSpPr>
          <a:xfrm>
            <a:off x="3533645" y="1199724"/>
            <a:ext cx="2402116" cy="1254600"/>
            <a:chOff x="3455608" y="1054238"/>
            <a:chExt cx="2402116" cy="1254600"/>
          </a:xfrm>
        </p:grpSpPr>
        <p:sp>
          <p:nvSpPr>
            <p:cNvPr id="18" name="Google Shape;1319;p32">
              <a:extLst>
                <a:ext uri="{FF2B5EF4-FFF2-40B4-BE49-F238E27FC236}">
                  <a16:creationId xmlns:a16="http://schemas.microsoft.com/office/drawing/2014/main" id="{BDBE5EA8-3148-DDEE-E670-18569B0C5332}"/>
                </a:ext>
              </a:extLst>
            </p:cNvPr>
            <p:cNvSpPr/>
            <p:nvPr/>
          </p:nvSpPr>
          <p:spPr>
            <a:xfrm>
              <a:off x="4400538" y="1054238"/>
              <a:ext cx="627300" cy="627300"/>
            </a:xfrm>
            <a:prstGeom prst="ellipse">
              <a:avLst/>
            </a:prstGeom>
            <a:solidFill>
              <a:srgbClr val="7AB848"/>
            </a:solidFill>
            <a:ln>
              <a:noFill/>
            </a:ln>
          </p:spPr>
          <p:txBody>
            <a:bodyPr spcFirstLastPara="1" wrap="square" lIns="91425" tIns="91425" rIns="91425" bIns="91425" anchor="ctr" anchorCtr="0">
              <a:noAutofit/>
            </a:bodyPr>
            <a:lstStyle/>
            <a:p>
              <a:pPr algn="ctr">
                <a:buClrTx/>
                <a:buFontTx/>
                <a:buNone/>
                <a:defRPr/>
              </a:pPr>
              <a:r>
                <a:rPr lang="fr" sz="1800" b="1">
                  <a:solidFill>
                    <a:srgbClr val="FFFFFF"/>
                  </a:solidFill>
                  <a:latin typeface="Fira Sans Extra Condensed"/>
                  <a:ea typeface="Fira Sans Extra Condensed"/>
                  <a:cs typeface="Fira Sans Extra Condensed"/>
                  <a:sym typeface="Fira Sans Extra Condensed"/>
                </a:rPr>
                <a:t>01</a:t>
              </a:r>
              <a:endParaRPr sz="1800" b="1">
                <a:solidFill>
                  <a:srgbClr val="FFFFFF"/>
                </a:solidFill>
                <a:latin typeface="Fira Sans Extra Condensed"/>
                <a:ea typeface="Fira Sans Extra Condensed"/>
                <a:cs typeface="Fira Sans Extra Condensed"/>
                <a:sym typeface="Fira Sans Extra Condensed"/>
              </a:endParaRPr>
            </a:p>
          </p:txBody>
        </p:sp>
        <p:sp>
          <p:nvSpPr>
            <p:cNvPr id="19" name="Google Shape;1322;p32">
              <a:extLst>
                <a:ext uri="{FF2B5EF4-FFF2-40B4-BE49-F238E27FC236}">
                  <a16:creationId xmlns:a16="http://schemas.microsoft.com/office/drawing/2014/main" id="{793110D4-20A9-C383-FF00-8991933531DE}"/>
                </a:ext>
              </a:extLst>
            </p:cNvPr>
            <p:cNvSpPr txBox="1"/>
            <p:nvPr/>
          </p:nvSpPr>
          <p:spPr>
            <a:xfrm>
              <a:off x="3455608" y="1681538"/>
              <a:ext cx="2402116" cy="627300"/>
            </a:xfrm>
            <a:prstGeom prst="rect">
              <a:avLst/>
            </a:prstGeom>
            <a:noFill/>
            <a:ln>
              <a:noFill/>
            </a:ln>
          </p:spPr>
          <p:txBody>
            <a:bodyPr spcFirstLastPara="1" wrap="square" lIns="91425" tIns="91425" rIns="91425" bIns="91425" anchor="ctr" anchorCtr="0">
              <a:noAutofit/>
            </a:bodyPr>
            <a:lstStyle/>
            <a:p>
              <a:pPr marL="30480" marR="30480" algn="just">
                <a:lnSpc>
                  <a:spcPct val="150000"/>
                </a:lnSpc>
              </a:pPr>
              <a:r>
                <a:rPr lang="vi-VN" sz="2000">
                  <a:solidFill>
                    <a:schemeClr val="tx1"/>
                  </a:solidFill>
                  <a:effectLst/>
                  <a:latin typeface="Times New Roman" panose="02020603050405020304" pitchFamily="18" charset="0"/>
                  <a:ea typeface="Calibri" panose="020F0502020204030204" pitchFamily="34" charset="0"/>
                </a:rPr>
                <a:t>Giới thiệu nhân vật</a:t>
              </a:r>
              <a:endParaRPr lang="en-US" sz="2000">
                <a:solidFill>
                  <a:schemeClr val="tx1"/>
                </a:solidFill>
                <a:effectLst/>
                <a:latin typeface="Times New Roman" panose="02020603050405020304" pitchFamily="18" charset="0"/>
                <a:ea typeface="Calibri" panose="020F0502020204030204" pitchFamily="34" charset="0"/>
              </a:endParaRPr>
            </a:p>
          </p:txBody>
        </p:sp>
      </p:grpSp>
      <p:grpSp>
        <p:nvGrpSpPr>
          <p:cNvPr id="20" name="Google Shape;1323;p32">
            <a:extLst>
              <a:ext uri="{FF2B5EF4-FFF2-40B4-BE49-F238E27FC236}">
                <a16:creationId xmlns:a16="http://schemas.microsoft.com/office/drawing/2014/main" id="{286E716B-FC8F-D59B-6931-0D73E6F17842}"/>
              </a:ext>
            </a:extLst>
          </p:cNvPr>
          <p:cNvGrpSpPr/>
          <p:nvPr/>
        </p:nvGrpSpPr>
        <p:grpSpPr>
          <a:xfrm>
            <a:off x="3446082" y="2608090"/>
            <a:ext cx="2322876" cy="1467844"/>
            <a:chOff x="3553243" y="3087794"/>
            <a:chExt cx="2322876" cy="1467844"/>
          </a:xfrm>
        </p:grpSpPr>
        <p:sp>
          <p:nvSpPr>
            <p:cNvPr id="21" name="Google Shape;1324;p32">
              <a:extLst>
                <a:ext uri="{FF2B5EF4-FFF2-40B4-BE49-F238E27FC236}">
                  <a16:creationId xmlns:a16="http://schemas.microsoft.com/office/drawing/2014/main" id="{57CF651B-F473-3559-F21B-DEF854064AA7}"/>
                </a:ext>
              </a:extLst>
            </p:cNvPr>
            <p:cNvSpPr/>
            <p:nvPr/>
          </p:nvSpPr>
          <p:spPr>
            <a:xfrm>
              <a:off x="4400538" y="3087794"/>
              <a:ext cx="627300" cy="627300"/>
            </a:xfrm>
            <a:prstGeom prst="ellipse">
              <a:avLst/>
            </a:prstGeom>
            <a:solidFill>
              <a:srgbClr val="5492C4"/>
            </a:solidFill>
            <a:ln>
              <a:noFill/>
            </a:ln>
          </p:spPr>
          <p:txBody>
            <a:bodyPr spcFirstLastPara="1" wrap="square" lIns="91425" tIns="91425" rIns="91425" bIns="91425" anchor="ctr" anchorCtr="0">
              <a:noAutofit/>
            </a:bodyPr>
            <a:lstStyle/>
            <a:p>
              <a:pPr algn="ctr">
                <a:buClrTx/>
                <a:buFontTx/>
                <a:buNone/>
                <a:defRPr/>
              </a:pPr>
              <a:r>
                <a:rPr lang="fr" sz="1800" b="1">
                  <a:solidFill>
                    <a:srgbClr val="FFFFFF"/>
                  </a:solidFill>
                  <a:latin typeface="Fira Sans Extra Condensed"/>
                  <a:ea typeface="Fira Sans Extra Condensed"/>
                  <a:cs typeface="Fira Sans Extra Condensed"/>
                  <a:sym typeface="Fira Sans Extra Condensed"/>
                </a:rPr>
                <a:t>03</a:t>
              </a:r>
              <a:endParaRPr sz="1800" b="1">
                <a:solidFill>
                  <a:srgbClr val="FFFFFF"/>
                </a:solidFill>
                <a:latin typeface="Fira Sans Extra Condensed"/>
                <a:ea typeface="Fira Sans Extra Condensed"/>
                <a:cs typeface="Fira Sans Extra Condensed"/>
                <a:sym typeface="Fira Sans Extra Condensed"/>
              </a:endParaRPr>
            </a:p>
          </p:txBody>
        </p:sp>
        <p:sp>
          <p:nvSpPr>
            <p:cNvPr id="22" name="Google Shape;1326;p32">
              <a:extLst>
                <a:ext uri="{FF2B5EF4-FFF2-40B4-BE49-F238E27FC236}">
                  <a16:creationId xmlns:a16="http://schemas.microsoft.com/office/drawing/2014/main" id="{38BAA64D-3651-5BD8-473A-3047170A9D57}"/>
                </a:ext>
              </a:extLst>
            </p:cNvPr>
            <p:cNvSpPr txBox="1"/>
            <p:nvPr/>
          </p:nvSpPr>
          <p:spPr>
            <a:xfrm>
              <a:off x="3553243" y="4223838"/>
              <a:ext cx="2322876" cy="331800"/>
            </a:xfrm>
            <a:prstGeom prst="rect">
              <a:avLst/>
            </a:prstGeom>
            <a:noFill/>
            <a:ln>
              <a:noFill/>
            </a:ln>
          </p:spPr>
          <p:txBody>
            <a:bodyPr spcFirstLastPara="1" wrap="square" lIns="91425" tIns="91425" rIns="91425" bIns="91425" anchor="ctr" anchorCtr="0">
              <a:noAutofit/>
            </a:bodyPr>
            <a:lstStyle/>
            <a:p>
              <a:pPr marL="30480" marR="30480" algn="just"/>
              <a:r>
                <a:rPr lang="vi-VN" sz="2000">
                  <a:solidFill>
                    <a:schemeClr val="tx1"/>
                  </a:solidFill>
                  <a:effectLst/>
                  <a:latin typeface="Times New Roman" panose="02020603050405020304" pitchFamily="18" charset="0"/>
                  <a:ea typeface="Calibri" panose="020F0502020204030204" pitchFamily="34" charset="0"/>
                </a:rPr>
                <a:t>Nêu rõ đặc điểm nhân vật dựa trên bằng chứng trong tác phẩm</a:t>
              </a:r>
              <a:endParaRPr lang="en-US" sz="2000">
                <a:solidFill>
                  <a:schemeClr val="tx1"/>
                </a:solidFill>
                <a:effectLst/>
                <a:latin typeface="Times New Roman" panose="02020603050405020304" pitchFamily="18" charset="0"/>
                <a:ea typeface="Calibri" panose="020F0502020204030204" pitchFamily="34" charset="0"/>
              </a:endParaRPr>
            </a:p>
          </p:txBody>
        </p:sp>
      </p:grpSp>
      <p:grpSp>
        <p:nvGrpSpPr>
          <p:cNvPr id="23" name="Google Shape;1328;p32">
            <a:extLst>
              <a:ext uri="{FF2B5EF4-FFF2-40B4-BE49-F238E27FC236}">
                <a16:creationId xmlns:a16="http://schemas.microsoft.com/office/drawing/2014/main" id="{23D2E73E-72AA-B6A0-FEF8-7CC37AE5266B}"/>
              </a:ext>
            </a:extLst>
          </p:cNvPr>
          <p:cNvGrpSpPr/>
          <p:nvPr/>
        </p:nvGrpSpPr>
        <p:grpSpPr>
          <a:xfrm>
            <a:off x="5989838" y="1122883"/>
            <a:ext cx="2521921" cy="1210652"/>
            <a:chOff x="5989438" y="1054238"/>
            <a:chExt cx="2521921" cy="1135015"/>
          </a:xfrm>
        </p:grpSpPr>
        <p:sp>
          <p:nvSpPr>
            <p:cNvPr id="24" name="Google Shape;1329;p32">
              <a:extLst>
                <a:ext uri="{FF2B5EF4-FFF2-40B4-BE49-F238E27FC236}">
                  <a16:creationId xmlns:a16="http://schemas.microsoft.com/office/drawing/2014/main" id="{5D7B024F-E57E-FB8A-6E92-51D6E16061FC}"/>
                </a:ext>
              </a:extLst>
            </p:cNvPr>
            <p:cNvSpPr/>
            <p:nvPr/>
          </p:nvSpPr>
          <p:spPr>
            <a:xfrm>
              <a:off x="6912775" y="1054238"/>
              <a:ext cx="627300" cy="627300"/>
            </a:xfrm>
            <a:prstGeom prst="ellipse">
              <a:avLst/>
            </a:prstGeom>
            <a:solidFill>
              <a:srgbClr val="F3D676"/>
            </a:solidFill>
            <a:ln>
              <a:noFill/>
            </a:ln>
          </p:spPr>
          <p:txBody>
            <a:bodyPr spcFirstLastPara="1" wrap="square" lIns="91425" tIns="91425" rIns="91425" bIns="91425" anchor="ctr" anchorCtr="0">
              <a:noAutofit/>
            </a:bodyPr>
            <a:lstStyle/>
            <a:p>
              <a:pPr algn="ctr">
                <a:buClrTx/>
                <a:buFontTx/>
                <a:buNone/>
                <a:defRPr/>
              </a:pPr>
              <a:r>
                <a:rPr lang="fr" sz="1800" b="1">
                  <a:solidFill>
                    <a:srgbClr val="FFFFFF"/>
                  </a:solidFill>
                  <a:latin typeface="Fira Sans Extra Condensed"/>
                  <a:ea typeface="Fira Sans Extra Condensed"/>
                  <a:cs typeface="Fira Sans Extra Condensed"/>
                  <a:sym typeface="Fira Sans Extra Condensed"/>
                </a:rPr>
                <a:t>02</a:t>
              </a:r>
              <a:endParaRPr sz="1800" b="1">
                <a:solidFill>
                  <a:srgbClr val="FFFFFF"/>
                </a:solidFill>
                <a:latin typeface="Fira Sans Extra Condensed"/>
                <a:ea typeface="Fira Sans Extra Condensed"/>
                <a:cs typeface="Fira Sans Extra Condensed"/>
                <a:sym typeface="Fira Sans Extra Condensed"/>
              </a:endParaRPr>
            </a:p>
          </p:txBody>
        </p:sp>
        <p:sp>
          <p:nvSpPr>
            <p:cNvPr id="25" name="Google Shape;1331;p32">
              <a:extLst>
                <a:ext uri="{FF2B5EF4-FFF2-40B4-BE49-F238E27FC236}">
                  <a16:creationId xmlns:a16="http://schemas.microsoft.com/office/drawing/2014/main" id="{0653F8FC-A2B1-F8FF-99E8-589C2A666FF9}"/>
                </a:ext>
              </a:extLst>
            </p:cNvPr>
            <p:cNvSpPr txBox="1"/>
            <p:nvPr/>
          </p:nvSpPr>
          <p:spPr>
            <a:xfrm>
              <a:off x="5989438" y="1857453"/>
              <a:ext cx="2521921" cy="331800"/>
            </a:xfrm>
            <a:prstGeom prst="rect">
              <a:avLst/>
            </a:prstGeom>
            <a:noFill/>
            <a:ln>
              <a:noFill/>
            </a:ln>
          </p:spPr>
          <p:txBody>
            <a:bodyPr spcFirstLastPara="1" wrap="square" lIns="91425" tIns="91425" rIns="91425" bIns="91425" anchor="ctr" anchorCtr="0">
              <a:noAutofit/>
            </a:bodyPr>
            <a:lstStyle/>
            <a:p>
              <a:pPr marL="30480" marR="30480" algn="just"/>
              <a:r>
                <a:rPr lang="vi-VN" sz="2000">
                  <a:solidFill>
                    <a:schemeClr val="tx1"/>
                  </a:solidFill>
                  <a:effectLst/>
                  <a:latin typeface="Times New Roman" panose="02020603050405020304" pitchFamily="18" charset="0"/>
                  <a:ea typeface="Calibri" panose="020F0502020204030204" pitchFamily="34" charset="0"/>
                </a:rPr>
                <a:t>Nhận xét về nghệ thuật miêu tả nhân vật</a:t>
              </a:r>
              <a:endParaRPr lang="en-US" sz="2000">
                <a:solidFill>
                  <a:schemeClr val="tx1"/>
                </a:solidFill>
                <a:effectLst/>
                <a:latin typeface="Times New Roman" panose="02020603050405020304" pitchFamily="18" charset="0"/>
                <a:ea typeface="Calibri" panose="020F0502020204030204" pitchFamily="34" charset="0"/>
              </a:endParaRPr>
            </a:p>
          </p:txBody>
        </p:sp>
      </p:grpSp>
      <p:grpSp>
        <p:nvGrpSpPr>
          <p:cNvPr id="26" name="Google Shape;1333;p32">
            <a:extLst>
              <a:ext uri="{FF2B5EF4-FFF2-40B4-BE49-F238E27FC236}">
                <a16:creationId xmlns:a16="http://schemas.microsoft.com/office/drawing/2014/main" id="{ADE18542-A5E4-F998-C191-39C9BBA8640B}"/>
              </a:ext>
            </a:extLst>
          </p:cNvPr>
          <p:cNvGrpSpPr/>
          <p:nvPr/>
        </p:nvGrpSpPr>
        <p:grpSpPr>
          <a:xfrm>
            <a:off x="6240957" y="2620521"/>
            <a:ext cx="2322876" cy="1640975"/>
            <a:chOff x="6636927" y="3090068"/>
            <a:chExt cx="2322876" cy="1640975"/>
          </a:xfrm>
        </p:grpSpPr>
        <p:sp>
          <p:nvSpPr>
            <p:cNvPr id="27" name="Google Shape;1334;p32">
              <a:extLst>
                <a:ext uri="{FF2B5EF4-FFF2-40B4-BE49-F238E27FC236}">
                  <a16:creationId xmlns:a16="http://schemas.microsoft.com/office/drawing/2014/main" id="{51C8D31E-9B75-33DC-3C9D-79846FB19F67}"/>
                </a:ext>
              </a:extLst>
            </p:cNvPr>
            <p:cNvSpPr/>
            <p:nvPr/>
          </p:nvSpPr>
          <p:spPr>
            <a:xfrm>
              <a:off x="7226425" y="3090068"/>
              <a:ext cx="627300" cy="627300"/>
            </a:xfrm>
            <a:prstGeom prst="ellipse">
              <a:avLst/>
            </a:prstGeom>
            <a:solidFill>
              <a:srgbClr val="5F4776"/>
            </a:solidFill>
            <a:ln>
              <a:noFill/>
            </a:ln>
          </p:spPr>
          <p:txBody>
            <a:bodyPr spcFirstLastPara="1" wrap="square" lIns="91425" tIns="91425" rIns="91425" bIns="91425" anchor="ctr" anchorCtr="0">
              <a:noAutofit/>
            </a:bodyPr>
            <a:lstStyle/>
            <a:p>
              <a:pPr algn="ctr">
                <a:buClrTx/>
                <a:buFontTx/>
                <a:buNone/>
                <a:defRPr/>
              </a:pPr>
              <a:r>
                <a:rPr lang="fr" sz="1800" b="1">
                  <a:solidFill>
                    <a:srgbClr val="FFFFFF"/>
                  </a:solidFill>
                  <a:latin typeface="Fira Sans Extra Condensed"/>
                  <a:ea typeface="Fira Sans Extra Condensed"/>
                  <a:cs typeface="Fira Sans Extra Condensed"/>
                  <a:sym typeface="Fira Sans Extra Condensed"/>
                </a:rPr>
                <a:t>04</a:t>
              </a:r>
              <a:endParaRPr sz="1800" b="1">
                <a:solidFill>
                  <a:srgbClr val="FFFFFF"/>
                </a:solidFill>
                <a:latin typeface="Fira Sans Extra Condensed"/>
                <a:ea typeface="Fira Sans Extra Condensed"/>
                <a:cs typeface="Fira Sans Extra Condensed"/>
                <a:sym typeface="Fira Sans Extra Condensed"/>
              </a:endParaRPr>
            </a:p>
          </p:txBody>
        </p:sp>
        <p:sp>
          <p:nvSpPr>
            <p:cNvPr id="28" name="Google Shape;1336;p32">
              <a:extLst>
                <a:ext uri="{FF2B5EF4-FFF2-40B4-BE49-F238E27FC236}">
                  <a16:creationId xmlns:a16="http://schemas.microsoft.com/office/drawing/2014/main" id="{8ABB1632-A326-8E0E-46EF-C6B72EF7775C}"/>
                </a:ext>
              </a:extLst>
            </p:cNvPr>
            <p:cNvSpPr txBox="1"/>
            <p:nvPr/>
          </p:nvSpPr>
          <p:spPr>
            <a:xfrm>
              <a:off x="6636927" y="4399243"/>
              <a:ext cx="2322876" cy="331800"/>
            </a:xfrm>
            <a:prstGeom prst="rect">
              <a:avLst/>
            </a:prstGeom>
            <a:noFill/>
            <a:ln>
              <a:noFill/>
            </a:ln>
          </p:spPr>
          <p:txBody>
            <a:bodyPr spcFirstLastPara="1" wrap="square" lIns="91425" tIns="91425" rIns="91425" bIns="91425" anchor="ctr" anchorCtr="0">
              <a:noAutofit/>
            </a:bodyPr>
            <a:lstStyle/>
            <a:p>
              <a:pPr>
                <a:spcAft>
                  <a:spcPts val="1000"/>
                </a:spcAft>
              </a:pPr>
              <a:r>
                <a:rPr lang="vi-VN" sz="2000">
                  <a:solidFill>
                    <a:schemeClr val="tx1"/>
                  </a:solidFill>
                  <a:effectLst/>
                  <a:latin typeface="+mj-lt"/>
                  <a:ea typeface="Calibri" panose="020F0502020204030204" pitchFamily="34" charset="0"/>
                  <a:cs typeface="Times New Roman" panose="02020603050405020304" pitchFamily="18" charset="0"/>
                </a:rPr>
                <a:t>Nêu ý nghĩa của hình tượng nhân vật trong việc thể hiện chủ đề của tác phẩm</a:t>
              </a:r>
              <a:endParaRPr lang="en-US" sz="2400">
                <a:solidFill>
                  <a:schemeClr val="tx1"/>
                </a:solidFill>
                <a:latin typeface="+mj-lt"/>
                <a:ea typeface="Calibri" panose="020F0502020204030204" pitchFamily="34" charset="0"/>
                <a:cs typeface="Times New Roman" panose="02020603050405020304" pitchFamily="18" charset="0"/>
              </a:endParaRPr>
            </a:p>
          </p:txBody>
        </p:sp>
      </p:grpSp>
      <p:pic>
        <p:nvPicPr>
          <p:cNvPr id="29" name="Picture 28">
            <a:extLst>
              <a:ext uri="{FF2B5EF4-FFF2-40B4-BE49-F238E27FC236}">
                <a16:creationId xmlns:a16="http://schemas.microsoft.com/office/drawing/2014/main" id="{E4077CB8-F739-55CF-41E4-AA96902FB620}"/>
              </a:ext>
            </a:extLst>
          </p:cNvPr>
          <p:cNvPicPr>
            <a:picLocks noChangeAspect="1"/>
          </p:cNvPicPr>
          <p:nvPr/>
        </p:nvPicPr>
        <p:blipFill>
          <a:blip r:embed="rId3"/>
          <a:stretch>
            <a:fillRect/>
          </a:stretch>
        </p:blipFill>
        <p:spPr>
          <a:xfrm>
            <a:off x="89373" y="1307606"/>
            <a:ext cx="1981172" cy="3622550"/>
          </a:xfrm>
          <a:prstGeom prst="rect">
            <a:avLst/>
          </a:prstGeom>
        </p:spPr>
      </p:pic>
      <p:sp>
        <p:nvSpPr>
          <p:cNvPr id="30" name="Google Shape;7490;p30">
            <a:extLst>
              <a:ext uri="{FF2B5EF4-FFF2-40B4-BE49-F238E27FC236}">
                <a16:creationId xmlns:a16="http://schemas.microsoft.com/office/drawing/2014/main" id="{46B0E650-9C28-FBFE-A8BD-5BB176624EA8}"/>
              </a:ext>
            </a:extLst>
          </p:cNvPr>
          <p:cNvSpPr txBox="1">
            <a:spLocks/>
          </p:cNvSpPr>
          <p:nvPr/>
        </p:nvSpPr>
        <p:spPr>
          <a:xfrm>
            <a:off x="1321937" y="3008913"/>
            <a:ext cx="2042079" cy="572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r>
              <a:rPr lang="vi-VN" sz="2800" b="1" i="1">
                <a:latin typeface="+mj-lt"/>
              </a:rPr>
              <a:t>Bài phân tích nhân vật văn học gồm có các nhiệm vụ</a:t>
            </a:r>
            <a:endParaRPr lang="en-US" sz="2800" b="1" i="1">
              <a:latin typeface="+mj-lt"/>
            </a:endParaRPr>
          </a:p>
        </p:txBody>
      </p:sp>
    </p:spTree>
    <p:extLst>
      <p:ext uri="{BB962C8B-B14F-4D97-AF65-F5344CB8AC3E}">
        <p14:creationId xmlns:p14="http://schemas.microsoft.com/office/powerpoint/2010/main" val="39677445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1000"/>
                                        <p:tgtEl>
                                          <p:spTgt spid="30"/>
                                        </p:tgtEl>
                                      </p:cBhvr>
                                    </p:animEffect>
                                    <p:anim calcmode="lin" valueType="num">
                                      <p:cBhvr>
                                        <p:cTn id="16" dur="1000" fill="hold"/>
                                        <p:tgtEl>
                                          <p:spTgt spid="30"/>
                                        </p:tgtEl>
                                        <p:attrNameLst>
                                          <p:attrName>ppt_x</p:attrName>
                                        </p:attrNameLst>
                                      </p:cBhvr>
                                      <p:tavLst>
                                        <p:tav tm="0">
                                          <p:val>
                                            <p:strVal val="#ppt_x"/>
                                          </p:val>
                                        </p:tav>
                                        <p:tav tm="100000">
                                          <p:val>
                                            <p:strVal val="#ppt_x"/>
                                          </p:val>
                                        </p:tav>
                                      </p:tavLst>
                                    </p:anim>
                                    <p:anim calcmode="lin" valueType="num">
                                      <p:cBhvr>
                                        <p:cTn id="17"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randombar(horizont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randombar(horizontal)">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randombar(horizontal)">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randombar(horizontal)">
                                      <p:cBhvr>
                                        <p:cTn id="3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655"/>
        <p:cNvGrpSpPr/>
        <p:nvPr/>
      </p:nvGrpSpPr>
      <p:grpSpPr>
        <a:xfrm>
          <a:off x="0" y="0"/>
          <a:ext cx="0" cy="0"/>
          <a:chOff x="0" y="0"/>
          <a:chExt cx="0" cy="0"/>
        </a:xfrm>
      </p:grpSpPr>
      <p:sp>
        <p:nvSpPr>
          <p:cNvPr id="1657" name="Google Shape;1657;p51"/>
          <p:cNvSpPr/>
          <p:nvPr/>
        </p:nvSpPr>
        <p:spPr>
          <a:xfrm rot="-2700447">
            <a:off x="7921967" y="2020358"/>
            <a:ext cx="180767" cy="182887"/>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8" name="Google Shape;1658;p51"/>
          <p:cNvGrpSpPr/>
          <p:nvPr/>
        </p:nvGrpSpPr>
        <p:grpSpPr>
          <a:xfrm>
            <a:off x="443552" y="4044420"/>
            <a:ext cx="1998883" cy="899683"/>
            <a:chOff x="1694482" y="-3315945"/>
            <a:chExt cx="6996439" cy="3149048"/>
          </a:xfrm>
        </p:grpSpPr>
        <p:sp>
          <p:nvSpPr>
            <p:cNvPr id="1659" name="Google Shape;1659;p51"/>
            <p:cNvSpPr/>
            <p:nvPr/>
          </p:nvSpPr>
          <p:spPr>
            <a:xfrm>
              <a:off x="3016662" y="-2079210"/>
              <a:ext cx="2829147" cy="1912313"/>
            </a:xfrm>
            <a:custGeom>
              <a:avLst/>
              <a:gdLst/>
              <a:ahLst/>
              <a:cxnLst/>
              <a:rect l="l" t="t" r="r" b="b"/>
              <a:pathLst>
                <a:path w="9569" h="6468" extrusionOk="0">
                  <a:moveTo>
                    <a:pt x="7387" y="0"/>
                  </a:moveTo>
                  <a:lnTo>
                    <a:pt x="1789" y="2180"/>
                  </a:lnTo>
                  <a:lnTo>
                    <a:pt x="0" y="5164"/>
                  </a:lnTo>
                  <a:lnTo>
                    <a:pt x="649" y="6467"/>
                  </a:lnTo>
                  <a:lnTo>
                    <a:pt x="9568" y="1656"/>
                  </a:lnTo>
                  <a:lnTo>
                    <a:pt x="738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51"/>
            <p:cNvSpPr/>
            <p:nvPr/>
          </p:nvSpPr>
          <p:spPr>
            <a:xfrm>
              <a:off x="4071568" y="-2378711"/>
              <a:ext cx="4531838" cy="1883930"/>
            </a:xfrm>
            <a:custGeom>
              <a:avLst/>
              <a:gdLst/>
              <a:ahLst/>
              <a:cxnLst/>
              <a:rect l="l" t="t" r="r" b="b"/>
              <a:pathLst>
                <a:path w="15328" h="6372" extrusionOk="0">
                  <a:moveTo>
                    <a:pt x="9720" y="0"/>
                  </a:moveTo>
                  <a:cubicBezTo>
                    <a:pt x="8627" y="0"/>
                    <a:pt x="7546" y="269"/>
                    <a:pt x="6562" y="753"/>
                  </a:cubicBezTo>
                  <a:lnTo>
                    <a:pt x="1" y="3790"/>
                  </a:lnTo>
                  <a:lnTo>
                    <a:pt x="2242" y="3608"/>
                  </a:lnTo>
                  <a:lnTo>
                    <a:pt x="4456" y="3996"/>
                  </a:lnTo>
                  <a:lnTo>
                    <a:pt x="6449" y="5010"/>
                  </a:lnTo>
                  <a:lnTo>
                    <a:pt x="7825" y="6371"/>
                  </a:lnTo>
                  <a:lnTo>
                    <a:pt x="15327" y="2947"/>
                  </a:lnTo>
                  <a:cubicBezTo>
                    <a:pt x="14259" y="1456"/>
                    <a:pt x="12689" y="428"/>
                    <a:pt x="10876" y="102"/>
                  </a:cubicBezTo>
                  <a:cubicBezTo>
                    <a:pt x="10492" y="33"/>
                    <a:pt x="10105" y="0"/>
                    <a:pt x="9720" y="0"/>
                  </a:cubicBezTo>
                  <a:close/>
                </a:path>
              </a:pathLst>
            </a:custGeom>
            <a:solidFill>
              <a:srgbClr val="5F5F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1" name="Google Shape;1661;p51"/>
            <p:cNvGrpSpPr/>
            <p:nvPr/>
          </p:nvGrpSpPr>
          <p:grpSpPr>
            <a:xfrm>
              <a:off x="1694482" y="-1924581"/>
              <a:ext cx="1455226" cy="1612812"/>
              <a:chOff x="1694482" y="-1924581"/>
              <a:chExt cx="1455226" cy="1612812"/>
            </a:xfrm>
          </p:grpSpPr>
          <p:sp>
            <p:nvSpPr>
              <p:cNvPr id="1662" name="Google Shape;1662;p51"/>
              <p:cNvSpPr/>
              <p:nvPr/>
            </p:nvSpPr>
            <p:spPr>
              <a:xfrm>
                <a:off x="1694482" y="-1924581"/>
                <a:ext cx="1455226" cy="1612812"/>
              </a:xfrm>
              <a:custGeom>
                <a:avLst/>
                <a:gdLst/>
                <a:ahLst/>
                <a:cxnLst/>
                <a:rect l="l" t="t" r="r" b="b"/>
                <a:pathLst>
                  <a:path w="4922" h="5455" extrusionOk="0">
                    <a:moveTo>
                      <a:pt x="2595" y="0"/>
                    </a:moveTo>
                    <a:cubicBezTo>
                      <a:pt x="1913" y="0"/>
                      <a:pt x="0" y="417"/>
                      <a:pt x="0" y="417"/>
                    </a:cubicBezTo>
                    <a:lnTo>
                      <a:pt x="0" y="696"/>
                    </a:lnTo>
                    <a:cubicBezTo>
                      <a:pt x="4257" y="717"/>
                      <a:pt x="3971" y="5176"/>
                      <a:pt x="3971" y="5176"/>
                    </a:cubicBezTo>
                    <a:lnTo>
                      <a:pt x="4348" y="5455"/>
                    </a:lnTo>
                    <a:cubicBezTo>
                      <a:pt x="4348" y="5455"/>
                      <a:pt x="4922" y="3286"/>
                      <a:pt x="4774" y="2460"/>
                    </a:cubicBezTo>
                    <a:cubicBezTo>
                      <a:pt x="4627" y="1634"/>
                      <a:pt x="3258" y="61"/>
                      <a:pt x="2704" y="5"/>
                    </a:cubicBezTo>
                    <a:cubicBezTo>
                      <a:pt x="2672" y="2"/>
                      <a:pt x="2636" y="0"/>
                      <a:pt x="25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51"/>
              <p:cNvSpPr/>
              <p:nvPr/>
            </p:nvSpPr>
            <p:spPr>
              <a:xfrm>
                <a:off x="1694482" y="-1924581"/>
                <a:ext cx="1455226" cy="1612812"/>
              </a:xfrm>
              <a:custGeom>
                <a:avLst/>
                <a:gdLst/>
                <a:ahLst/>
                <a:cxnLst/>
                <a:rect l="l" t="t" r="r" b="b"/>
                <a:pathLst>
                  <a:path w="4922" h="5455" extrusionOk="0">
                    <a:moveTo>
                      <a:pt x="2595" y="0"/>
                    </a:moveTo>
                    <a:cubicBezTo>
                      <a:pt x="1913" y="0"/>
                      <a:pt x="0" y="417"/>
                      <a:pt x="0" y="417"/>
                    </a:cubicBezTo>
                    <a:lnTo>
                      <a:pt x="0" y="696"/>
                    </a:lnTo>
                    <a:cubicBezTo>
                      <a:pt x="4257" y="717"/>
                      <a:pt x="3971" y="5176"/>
                      <a:pt x="3971" y="5176"/>
                    </a:cubicBezTo>
                    <a:lnTo>
                      <a:pt x="4348" y="5455"/>
                    </a:lnTo>
                    <a:cubicBezTo>
                      <a:pt x="4348" y="5455"/>
                      <a:pt x="4922" y="3286"/>
                      <a:pt x="4774" y="2460"/>
                    </a:cubicBezTo>
                    <a:cubicBezTo>
                      <a:pt x="4627" y="1634"/>
                      <a:pt x="3258" y="61"/>
                      <a:pt x="2704" y="5"/>
                    </a:cubicBezTo>
                    <a:cubicBezTo>
                      <a:pt x="2672" y="2"/>
                      <a:pt x="2636" y="0"/>
                      <a:pt x="2595" y="0"/>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4" name="Google Shape;1664;p51"/>
            <p:cNvSpPr/>
            <p:nvPr/>
          </p:nvSpPr>
          <p:spPr>
            <a:xfrm>
              <a:off x="1694778" y="-3119924"/>
              <a:ext cx="3950576" cy="2814659"/>
            </a:xfrm>
            <a:custGeom>
              <a:avLst/>
              <a:gdLst/>
              <a:ahLst/>
              <a:cxnLst/>
              <a:rect l="l" t="t" r="r" b="b"/>
              <a:pathLst>
                <a:path w="13362" h="9520" extrusionOk="0">
                  <a:moveTo>
                    <a:pt x="8800" y="0"/>
                  </a:moveTo>
                  <a:cubicBezTo>
                    <a:pt x="8621" y="0"/>
                    <a:pt x="8443" y="10"/>
                    <a:pt x="8268" y="30"/>
                  </a:cubicBezTo>
                  <a:lnTo>
                    <a:pt x="0" y="4457"/>
                  </a:lnTo>
                  <a:cubicBezTo>
                    <a:pt x="143" y="4441"/>
                    <a:pt x="285" y="4433"/>
                    <a:pt x="426" y="4433"/>
                  </a:cubicBezTo>
                  <a:cubicBezTo>
                    <a:pt x="1683" y="4433"/>
                    <a:pt x="2863" y="5063"/>
                    <a:pt x="3595" y="6104"/>
                  </a:cubicBezTo>
                  <a:cubicBezTo>
                    <a:pt x="3951" y="6608"/>
                    <a:pt x="4194" y="7188"/>
                    <a:pt x="4304" y="7796"/>
                  </a:cubicBezTo>
                  <a:cubicBezTo>
                    <a:pt x="4357" y="8090"/>
                    <a:pt x="4381" y="8408"/>
                    <a:pt x="4386" y="8707"/>
                  </a:cubicBezTo>
                  <a:cubicBezTo>
                    <a:pt x="4393" y="9085"/>
                    <a:pt x="4347" y="9494"/>
                    <a:pt x="4348" y="9494"/>
                  </a:cubicBezTo>
                  <a:cubicBezTo>
                    <a:pt x="4348" y="9494"/>
                    <a:pt x="4348" y="9494"/>
                    <a:pt x="4348" y="9494"/>
                  </a:cubicBezTo>
                  <a:lnTo>
                    <a:pt x="4381" y="9520"/>
                  </a:lnTo>
                  <a:lnTo>
                    <a:pt x="4764" y="9136"/>
                  </a:lnTo>
                  <a:lnTo>
                    <a:pt x="6123" y="7590"/>
                  </a:lnTo>
                  <a:lnTo>
                    <a:pt x="7742" y="6608"/>
                  </a:lnTo>
                  <a:lnTo>
                    <a:pt x="13362" y="3871"/>
                  </a:lnTo>
                  <a:cubicBezTo>
                    <a:pt x="13362" y="3871"/>
                    <a:pt x="13362" y="2505"/>
                    <a:pt x="12234" y="1368"/>
                  </a:cubicBezTo>
                  <a:cubicBezTo>
                    <a:pt x="11361" y="490"/>
                    <a:pt x="10058" y="0"/>
                    <a:pt x="88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51"/>
            <p:cNvSpPr/>
            <p:nvPr/>
          </p:nvSpPr>
          <p:spPr>
            <a:xfrm>
              <a:off x="1734396" y="-3315945"/>
              <a:ext cx="3910957" cy="3008315"/>
            </a:xfrm>
            <a:custGeom>
              <a:avLst/>
              <a:gdLst/>
              <a:ahLst/>
              <a:cxnLst/>
              <a:rect l="l" t="t" r="r" b="b"/>
              <a:pathLst>
                <a:path w="13228" h="10175" extrusionOk="0">
                  <a:moveTo>
                    <a:pt x="8340" y="0"/>
                  </a:moveTo>
                  <a:lnTo>
                    <a:pt x="1" y="4322"/>
                  </a:lnTo>
                  <a:cubicBezTo>
                    <a:pt x="5316" y="5134"/>
                    <a:pt x="4231" y="10174"/>
                    <a:pt x="4231" y="10174"/>
                  </a:cubicBezTo>
                  <a:lnTo>
                    <a:pt x="4811" y="9613"/>
                  </a:lnTo>
                  <a:lnTo>
                    <a:pt x="5790" y="8192"/>
                  </a:lnTo>
                  <a:lnTo>
                    <a:pt x="8363" y="6747"/>
                  </a:lnTo>
                  <a:lnTo>
                    <a:pt x="13228" y="4535"/>
                  </a:lnTo>
                  <a:cubicBezTo>
                    <a:pt x="13083" y="367"/>
                    <a:pt x="8340" y="0"/>
                    <a:pt x="83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51"/>
            <p:cNvSpPr/>
            <p:nvPr/>
          </p:nvSpPr>
          <p:spPr>
            <a:xfrm>
              <a:off x="1734396" y="-3315945"/>
              <a:ext cx="3910957" cy="3008315"/>
            </a:xfrm>
            <a:custGeom>
              <a:avLst/>
              <a:gdLst/>
              <a:ahLst/>
              <a:cxnLst/>
              <a:rect l="l" t="t" r="r" b="b"/>
              <a:pathLst>
                <a:path w="13228" h="10175" extrusionOk="0">
                  <a:moveTo>
                    <a:pt x="8340" y="0"/>
                  </a:moveTo>
                  <a:lnTo>
                    <a:pt x="1" y="4322"/>
                  </a:lnTo>
                  <a:cubicBezTo>
                    <a:pt x="5316" y="5134"/>
                    <a:pt x="4231" y="10174"/>
                    <a:pt x="4231" y="10174"/>
                  </a:cubicBezTo>
                  <a:lnTo>
                    <a:pt x="4811" y="9613"/>
                  </a:lnTo>
                  <a:lnTo>
                    <a:pt x="5790" y="8192"/>
                  </a:lnTo>
                  <a:lnTo>
                    <a:pt x="8363" y="6747"/>
                  </a:lnTo>
                  <a:lnTo>
                    <a:pt x="13228" y="4535"/>
                  </a:lnTo>
                  <a:cubicBezTo>
                    <a:pt x="13083" y="367"/>
                    <a:pt x="8340" y="0"/>
                    <a:pt x="8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51"/>
            <p:cNvSpPr/>
            <p:nvPr/>
          </p:nvSpPr>
          <p:spPr>
            <a:xfrm>
              <a:off x="2662169" y="-2157559"/>
              <a:ext cx="906486" cy="1590933"/>
            </a:xfrm>
            <a:custGeom>
              <a:avLst/>
              <a:gdLst/>
              <a:ahLst/>
              <a:cxnLst/>
              <a:rect l="l" t="t" r="r" b="b"/>
              <a:pathLst>
                <a:path w="3066" h="5381" extrusionOk="0">
                  <a:moveTo>
                    <a:pt x="64" y="0"/>
                  </a:moveTo>
                  <a:cubicBezTo>
                    <a:pt x="43" y="0"/>
                    <a:pt x="23" y="12"/>
                    <a:pt x="13" y="32"/>
                  </a:cubicBezTo>
                  <a:cubicBezTo>
                    <a:pt x="0" y="60"/>
                    <a:pt x="12" y="93"/>
                    <a:pt x="39" y="106"/>
                  </a:cubicBezTo>
                  <a:cubicBezTo>
                    <a:pt x="47" y="110"/>
                    <a:pt x="776" y="476"/>
                    <a:pt x="1413" y="1297"/>
                  </a:cubicBezTo>
                  <a:cubicBezTo>
                    <a:pt x="2000" y="2054"/>
                    <a:pt x="2628" y="3366"/>
                    <a:pt x="2286" y="5315"/>
                  </a:cubicBezTo>
                  <a:cubicBezTo>
                    <a:pt x="2281" y="5344"/>
                    <a:pt x="2302" y="5374"/>
                    <a:pt x="2331" y="5379"/>
                  </a:cubicBezTo>
                  <a:cubicBezTo>
                    <a:pt x="2335" y="5380"/>
                    <a:pt x="2338" y="5380"/>
                    <a:pt x="2342" y="5380"/>
                  </a:cubicBezTo>
                  <a:cubicBezTo>
                    <a:pt x="2368" y="5380"/>
                    <a:pt x="2390" y="5362"/>
                    <a:pt x="2396" y="5333"/>
                  </a:cubicBezTo>
                  <a:cubicBezTo>
                    <a:pt x="3066" y="1518"/>
                    <a:pt x="118" y="20"/>
                    <a:pt x="88" y="6"/>
                  </a:cubicBezTo>
                  <a:cubicBezTo>
                    <a:pt x="80" y="2"/>
                    <a:pt x="72" y="0"/>
                    <a:pt x="64" y="0"/>
                  </a:cubicBezTo>
                  <a:close/>
                </a:path>
              </a:pathLst>
            </a:custGeom>
            <a:solidFill>
              <a:srgbClr val="191919">
                <a:alpha val="52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51"/>
            <p:cNvSpPr/>
            <p:nvPr/>
          </p:nvSpPr>
          <p:spPr>
            <a:xfrm>
              <a:off x="3073429" y="-2361267"/>
              <a:ext cx="941669" cy="1497801"/>
            </a:xfrm>
            <a:custGeom>
              <a:avLst/>
              <a:gdLst/>
              <a:ahLst/>
              <a:cxnLst/>
              <a:rect l="l" t="t" r="r" b="b"/>
              <a:pathLst>
                <a:path w="3185" h="5066" extrusionOk="0">
                  <a:moveTo>
                    <a:pt x="61" y="1"/>
                  </a:moveTo>
                  <a:cubicBezTo>
                    <a:pt x="35" y="1"/>
                    <a:pt x="12" y="18"/>
                    <a:pt x="7" y="44"/>
                  </a:cubicBezTo>
                  <a:cubicBezTo>
                    <a:pt x="0" y="74"/>
                    <a:pt x="20" y="104"/>
                    <a:pt x="49" y="111"/>
                  </a:cubicBezTo>
                  <a:cubicBezTo>
                    <a:pt x="882" y="294"/>
                    <a:pt x="3038" y="2262"/>
                    <a:pt x="2557" y="4999"/>
                  </a:cubicBezTo>
                  <a:cubicBezTo>
                    <a:pt x="2552" y="5030"/>
                    <a:pt x="2572" y="5059"/>
                    <a:pt x="2602" y="5064"/>
                  </a:cubicBezTo>
                  <a:cubicBezTo>
                    <a:pt x="2607" y="5065"/>
                    <a:pt x="2609" y="5065"/>
                    <a:pt x="2613" y="5065"/>
                  </a:cubicBezTo>
                  <a:cubicBezTo>
                    <a:pt x="2640" y="5065"/>
                    <a:pt x="2663" y="5046"/>
                    <a:pt x="2668" y="5020"/>
                  </a:cubicBezTo>
                  <a:cubicBezTo>
                    <a:pt x="3185" y="2073"/>
                    <a:pt x="853" y="174"/>
                    <a:pt x="73" y="2"/>
                  </a:cubicBezTo>
                  <a:cubicBezTo>
                    <a:pt x="69" y="1"/>
                    <a:pt x="65" y="1"/>
                    <a:pt x="61" y="1"/>
                  </a:cubicBezTo>
                  <a:close/>
                </a:path>
              </a:pathLst>
            </a:custGeom>
            <a:solidFill>
              <a:srgbClr val="191919">
                <a:alpha val="52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51"/>
            <p:cNvSpPr/>
            <p:nvPr/>
          </p:nvSpPr>
          <p:spPr>
            <a:xfrm>
              <a:off x="3483801" y="-2565566"/>
              <a:ext cx="974783" cy="1405556"/>
            </a:xfrm>
            <a:custGeom>
              <a:avLst/>
              <a:gdLst/>
              <a:ahLst/>
              <a:cxnLst/>
              <a:rect l="l" t="t" r="r" b="b"/>
              <a:pathLst>
                <a:path w="3297" h="4754" extrusionOk="0">
                  <a:moveTo>
                    <a:pt x="62" y="1"/>
                  </a:moveTo>
                  <a:cubicBezTo>
                    <a:pt x="37" y="1"/>
                    <a:pt x="13" y="19"/>
                    <a:pt x="8" y="46"/>
                  </a:cubicBezTo>
                  <a:cubicBezTo>
                    <a:pt x="0" y="74"/>
                    <a:pt x="20" y="104"/>
                    <a:pt x="50" y="111"/>
                  </a:cubicBezTo>
                  <a:cubicBezTo>
                    <a:pt x="1795" y="496"/>
                    <a:pt x="3117" y="3057"/>
                    <a:pt x="2832" y="4687"/>
                  </a:cubicBezTo>
                  <a:cubicBezTo>
                    <a:pt x="2827" y="4717"/>
                    <a:pt x="2847" y="4747"/>
                    <a:pt x="2877" y="4752"/>
                  </a:cubicBezTo>
                  <a:cubicBezTo>
                    <a:pt x="2880" y="4753"/>
                    <a:pt x="2884" y="4753"/>
                    <a:pt x="2888" y="4753"/>
                  </a:cubicBezTo>
                  <a:cubicBezTo>
                    <a:pt x="2915" y="4753"/>
                    <a:pt x="2937" y="4733"/>
                    <a:pt x="2941" y="4707"/>
                  </a:cubicBezTo>
                  <a:cubicBezTo>
                    <a:pt x="3296" y="2688"/>
                    <a:pt x="1626" y="345"/>
                    <a:pt x="73" y="2"/>
                  </a:cubicBezTo>
                  <a:cubicBezTo>
                    <a:pt x="69" y="1"/>
                    <a:pt x="65" y="1"/>
                    <a:pt x="62" y="1"/>
                  </a:cubicBezTo>
                  <a:close/>
                </a:path>
              </a:pathLst>
            </a:custGeom>
            <a:solidFill>
              <a:srgbClr val="191919">
                <a:alpha val="52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51"/>
            <p:cNvSpPr/>
            <p:nvPr/>
          </p:nvSpPr>
          <p:spPr>
            <a:xfrm>
              <a:off x="3894765" y="-2769274"/>
              <a:ext cx="1005827" cy="1312128"/>
            </a:xfrm>
            <a:custGeom>
              <a:avLst/>
              <a:gdLst/>
              <a:ahLst/>
              <a:cxnLst/>
              <a:rect l="l" t="t" r="r" b="b"/>
              <a:pathLst>
                <a:path w="3402" h="4438" extrusionOk="0">
                  <a:moveTo>
                    <a:pt x="62" y="0"/>
                  </a:moveTo>
                  <a:cubicBezTo>
                    <a:pt x="35" y="0"/>
                    <a:pt x="13" y="18"/>
                    <a:pt x="6" y="44"/>
                  </a:cubicBezTo>
                  <a:cubicBezTo>
                    <a:pt x="0" y="74"/>
                    <a:pt x="20" y="104"/>
                    <a:pt x="50" y="110"/>
                  </a:cubicBezTo>
                  <a:cubicBezTo>
                    <a:pt x="2413" y="632"/>
                    <a:pt x="3257" y="3512"/>
                    <a:pt x="3106" y="4372"/>
                  </a:cubicBezTo>
                  <a:cubicBezTo>
                    <a:pt x="3101" y="4403"/>
                    <a:pt x="3121" y="4432"/>
                    <a:pt x="3150" y="4437"/>
                  </a:cubicBezTo>
                  <a:cubicBezTo>
                    <a:pt x="3154" y="4438"/>
                    <a:pt x="3158" y="4438"/>
                    <a:pt x="3161" y="4438"/>
                  </a:cubicBezTo>
                  <a:cubicBezTo>
                    <a:pt x="3186" y="4438"/>
                    <a:pt x="3211" y="4418"/>
                    <a:pt x="3216" y="4391"/>
                  </a:cubicBezTo>
                  <a:cubicBezTo>
                    <a:pt x="3402" y="3335"/>
                    <a:pt x="2379" y="510"/>
                    <a:pt x="74" y="1"/>
                  </a:cubicBezTo>
                  <a:cubicBezTo>
                    <a:pt x="70" y="0"/>
                    <a:pt x="66" y="0"/>
                    <a:pt x="62" y="0"/>
                  </a:cubicBezTo>
                  <a:close/>
                </a:path>
              </a:pathLst>
            </a:custGeom>
            <a:solidFill>
              <a:srgbClr val="191919">
                <a:alpha val="52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51"/>
            <p:cNvSpPr/>
            <p:nvPr/>
          </p:nvSpPr>
          <p:spPr>
            <a:xfrm>
              <a:off x="4305433" y="-2973574"/>
              <a:ext cx="1033027" cy="1219587"/>
            </a:xfrm>
            <a:custGeom>
              <a:avLst/>
              <a:gdLst/>
              <a:ahLst/>
              <a:cxnLst/>
              <a:rect l="l" t="t" r="r" b="b"/>
              <a:pathLst>
                <a:path w="3494" h="4125" extrusionOk="0">
                  <a:moveTo>
                    <a:pt x="62" y="0"/>
                  </a:moveTo>
                  <a:cubicBezTo>
                    <a:pt x="35" y="0"/>
                    <a:pt x="12" y="19"/>
                    <a:pt x="6" y="45"/>
                  </a:cubicBezTo>
                  <a:cubicBezTo>
                    <a:pt x="0" y="74"/>
                    <a:pt x="19" y="104"/>
                    <a:pt x="49" y="110"/>
                  </a:cubicBezTo>
                  <a:cubicBezTo>
                    <a:pt x="3118" y="787"/>
                    <a:pt x="3377" y="4040"/>
                    <a:pt x="3379" y="4073"/>
                  </a:cubicBezTo>
                  <a:cubicBezTo>
                    <a:pt x="3380" y="4102"/>
                    <a:pt x="3405" y="4125"/>
                    <a:pt x="3435" y="4125"/>
                  </a:cubicBezTo>
                  <a:lnTo>
                    <a:pt x="3440" y="4125"/>
                  </a:lnTo>
                  <a:cubicBezTo>
                    <a:pt x="3471" y="4122"/>
                    <a:pt x="3493" y="4096"/>
                    <a:pt x="3491" y="4065"/>
                  </a:cubicBezTo>
                  <a:cubicBezTo>
                    <a:pt x="3488" y="4032"/>
                    <a:pt x="3225" y="697"/>
                    <a:pt x="74" y="1"/>
                  </a:cubicBezTo>
                  <a:cubicBezTo>
                    <a:pt x="70" y="1"/>
                    <a:pt x="66" y="0"/>
                    <a:pt x="62" y="0"/>
                  </a:cubicBezTo>
                  <a:close/>
                </a:path>
              </a:pathLst>
            </a:custGeom>
            <a:solidFill>
              <a:srgbClr val="191919">
                <a:alpha val="52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51"/>
            <p:cNvSpPr/>
            <p:nvPr/>
          </p:nvSpPr>
          <p:spPr>
            <a:xfrm>
              <a:off x="1734396" y="-2877781"/>
              <a:ext cx="3910957" cy="2569559"/>
            </a:xfrm>
            <a:custGeom>
              <a:avLst/>
              <a:gdLst/>
              <a:ahLst/>
              <a:cxnLst/>
              <a:rect l="l" t="t" r="r" b="b"/>
              <a:pathLst>
                <a:path w="13228" h="8691" extrusionOk="0">
                  <a:moveTo>
                    <a:pt x="11868" y="0"/>
                  </a:moveTo>
                  <a:lnTo>
                    <a:pt x="11868" y="0"/>
                  </a:lnTo>
                  <a:cubicBezTo>
                    <a:pt x="11992" y="793"/>
                    <a:pt x="12450" y="2096"/>
                    <a:pt x="10361" y="3358"/>
                  </a:cubicBezTo>
                  <a:cubicBezTo>
                    <a:pt x="9741" y="3732"/>
                    <a:pt x="9036" y="3877"/>
                    <a:pt x="8279" y="3877"/>
                  </a:cubicBezTo>
                  <a:cubicBezTo>
                    <a:pt x="6035" y="3877"/>
                    <a:pt x="3342" y="2605"/>
                    <a:pt x="1107" y="2266"/>
                  </a:cubicBezTo>
                  <a:lnTo>
                    <a:pt x="1" y="2840"/>
                  </a:lnTo>
                  <a:cubicBezTo>
                    <a:pt x="5316" y="3652"/>
                    <a:pt x="4231" y="8690"/>
                    <a:pt x="4232" y="8690"/>
                  </a:cubicBezTo>
                  <a:cubicBezTo>
                    <a:pt x="4232" y="8690"/>
                    <a:pt x="4232" y="8690"/>
                    <a:pt x="4232" y="8690"/>
                  </a:cubicBezTo>
                  <a:lnTo>
                    <a:pt x="4811" y="8131"/>
                  </a:lnTo>
                  <a:lnTo>
                    <a:pt x="5790" y="6710"/>
                  </a:lnTo>
                  <a:lnTo>
                    <a:pt x="8363" y="5265"/>
                  </a:lnTo>
                  <a:lnTo>
                    <a:pt x="13228" y="3053"/>
                  </a:lnTo>
                  <a:cubicBezTo>
                    <a:pt x="13179" y="1645"/>
                    <a:pt x="12606" y="673"/>
                    <a:pt x="11868" y="0"/>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51"/>
            <p:cNvSpPr/>
            <p:nvPr/>
          </p:nvSpPr>
          <p:spPr>
            <a:xfrm>
              <a:off x="4071568" y="-1961834"/>
              <a:ext cx="4531543" cy="1466757"/>
            </a:xfrm>
            <a:custGeom>
              <a:avLst/>
              <a:gdLst/>
              <a:ahLst/>
              <a:cxnLst/>
              <a:rect l="l" t="t" r="r" b="b"/>
              <a:pathLst>
                <a:path w="15327" h="4961" extrusionOk="0">
                  <a:moveTo>
                    <a:pt x="13838" y="0"/>
                  </a:moveTo>
                  <a:cubicBezTo>
                    <a:pt x="13654" y="725"/>
                    <a:pt x="12908" y="2369"/>
                    <a:pt x="9874" y="3128"/>
                  </a:cubicBezTo>
                  <a:cubicBezTo>
                    <a:pt x="9481" y="3226"/>
                    <a:pt x="9114" y="3268"/>
                    <a:pt x="8766" y="3268"/>
                  </a:cubicBezTo>
                  <a:cubicBezTo>
                    <a:pt x="6661" y="3268"/>
                    <a:pt x="5237" y="1729"/>
                    <a:pt x="2804" y="1729"/>
                  </a:cubicBezTo>
                  <a:cubicBezTo>
                    <a:pt x="2115" y="1729"/>
                    <a:pt x="1346" y="1852"/>
                    <a:pt x="458" y="2168"/>
                  </a:cubicBezTo>
                  <a:lnTo>
                    <a:pt x="1" y="2380"/>
                  </a:lnTo>
                  <a:lnTo>
                    <a:pt x="1" y="2380"/>
                  </a:lnTo>
                  <a:lnTo>
                    <a:pt x="2242" y="2198"/>
                  </a:lnTo>
                  <a:lnTo>
                    <a:pt x="4455" y="2585"/>
                  </a:lnTo>
                  <a:lnTo>
                    <a:pt x="6448" y="3599"/>
                  </a:lnTo>
                  <a:lnTo>
                    <a:pt x="7824" y="4960"/>
                  </a:lnTo>
                  <a:lnTo>
                    <a:pt x="15326" y="1536"/>
                  </a:lnTo>
                  <a:cubicBezTo>
                    <a:pt x="14904" y="947"/>
                    <a:pt x="14402" y="431"/>
                    <a:pt x="138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74" name="Google Shape;1674;p51"/>
            <p:cNvGrpSpPr/>
            <p:nvPr/>
          </p:nvGrpSpPr>
          <p:grpSpPr>
            <a:xfrm>
              <a:off x="2985027" y="-1372588"/>
              <a:ext cx="3400061" cy="1205691"/>
              <a:chOff x="2985027" y="-1372588"/>
              <a:chExt cx="3400061" cy="1205691"/>
            </a:xfrm>
          </p:grpSpPr>
          <p:sp>
            <p:nvSpPr>
              <p:cNvPr id="1675" name="Google Shape;1675;p51"/>
              <p:cNvSpPr/>
              <p:nvPr/>
            </p:nvSpPr>
            <p:spPr>
              <a:xfrm>
                <a:off x="2985027" y="-1372588"/>
                <a:ext cx="3400061" cy="1205691"/>
              </a:xfrm>
              <a:custGeom>
                <a:avLst/>
                <a:gdLst/>
                <a:ahLst/>
                <a:cxnLst/>
                <a:rect l="l" t="t" r="r" b="b"/>
                <a:pathLst>
                  <a:path w="11500" h="4078" extrusionOk="0">
                    <a:moveTo>
                      <a:pt x="5736" y="0"/>
                    </a:moveTo>
                    <a:cubicBezTo>
                      <a:pt x="4498" y="0"/>
                      <a:pt x="3393" y="360"/>
                      <a:pt x="2260" y="1107"/>
                    </a:cubicBezTo>
                    <a:cubicBezTo>
                      <a:pt x="1392" y="1681"/>
                      <a:pt x="617" y="2408"/>
                      <a:pt x="1" y="3601"/>
                    </a:cubicBezTo>
                    <a:lnTo>
                      <a:pt x="754" y="4077"/>
                    </a:lnTo>
                    <a:cubicBezTo>
                      <a:pt x="1020" y="3410"/>
                      <a:pt x="1718" y="2153"/>
                      <a:pt x="2513" y="1592"/>
                    </a:cubicBezTo>
                    <a:cubicBezTo>
                      <a:pt x="3633" y="801"/>
                      <a:pt x="4643" y="403"/>
                      <a:pt x="5851" y="403"/>
                    </a:cubicBezTo>
                    <a:cubicBezTo>
                      <a:pt x="6221" y="403"/>
                      <a:pt x="6610" y="440"/>
                      <a:pt x="7027" y="515"/>
                    </a:cubicBezTo>
                    <a:cubicBezTo>
                      <a:pt x="8671" y="811"/>
                      <a:pt x="10113" y="1694"/>
                      <a:pt x="11150" y="2981"/>
                    </a:cubicBezTo>
                    <a:lnTo>
                      <a:pt x="11499" y="2968"/>
                    </a:lnTo>
                    <a:cubicBezTo>
                      <a:pt x="10431" y="1477"/>
                      <a:pt x="8860" y="449"/>
                      <a:pt x="7048" y="123"/>
                    </a:cubicBezTo>
                    <a:cubicBezTo>
                      <a:pt x="6591" y="42"/>
                      <a:pt x="6156" y="0"/>
                      <a:pt x="57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51"/>
              <p:cNvSpPr/>
              <p:nvPr/>
            </p:nvSpPr>
            <p:spPr>
              <a:xfrm>
                <a:off x="2985027" y="-1372588"/>
                <a:ext cx="3400061" cy="1205691"/>
              </a:xfrm>
              <a:custGeom>
                <a:avLst/>
                <a:gdLst/>
                <a:ahLst/>
                <a:cxnLst/>
                <a:rect l="l" t="t" r="r" b="b"/>
                <a:pathLst>
                  <a:path w="11500" h="4078" extrusionOk="0">
                    <a:moveTo>
                      <a:pt x="5736" y="0"/>
                    </a:moveTo>
                    <a:cubicBezTo>
                      <a:pt x="4498" y="0"/>
                      <a:pt x="3393" y="360"/>
                      <a:pt x="2260" y="1107"/>
                    </a:cubicBezTo>
                    <a:cubicBezTo>
                      <a:pt x="1392" y="1681"/>
                      <a:pt x="617" y="2408"/>
                      <a:pt x="1" y="3601"/>
                    </a:cubicBezTo>
                    <a:lnTo>
                      <a:pt x="754" y="4077"/>
                    </a:lnTo>
                    <a:cubicBezTo>
                      <a:pt x="1020" y="3410"/>
                      <a:pt x="1718" y="2153"/>
                      <a:pt x="2513" y="1592"/>
                    </a:cubicBezTo>
                    <a:cubicBezTo>
                      <a:pt x="3633" y="801"/>
                      <a:pt x="4643" y="403"/>
                      <a:pt x="5851" y="403"/>
                    </a:cubicBezTo>
                    <a:cubicBezTo>
                      <a:pt x="6221" y="403"/>
                      <a:pt x="6610" y="440"/>
                      <a:pt x="7027" y="515"/>
                    </a:cubicBezTo>
                    <a:cubicBezTo>
                      <a:pt x="8671" y="811"/>
                      <a:pt x="10113" y="1694"/>
                      <a:pt x="11150" y="2981"/>
                    </a:cubicBezTo>
                    <a:lnTo>
                      <a:pt x="11499" y="2968"/>
                    </a:lnTo>
                    <a:cubicBezTo>
                      <a:pt x="10431" y="1477"/>
                      <a:pt x="8860" y="449"/>
                      <a:pt x="7048" y="123"/>
                    </a:cubicBezTo>
                    <a:cubicBezTo>
                      <a:pt x="6591" y="42"/>
                      <a:pt x="6156" y="0"/>
                      <a:pt x="5736" y="0"/>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77" name="Google Shape;1677;p51"/>
            <p:cNvSpPr/>
            <p:nvPr/>
          </p:nvSpPr>
          <p:spPr>
            <a:xfrm>
              <a:off x="4093447" y="-2445430"/>
              <a:ext cx="4538047" cy="1807059"/>
            </a:xfrm>
            <a:custGeom>
              <a:avLst/>
              <a:gdLst/>
              <a:ahLst/>
              <a:cxnLst/>
              <a:rect l="l" t="t" r="r" b="b"/>
              <a:pathLst>
                <a:path w="15349" h="6112" extrusionOk="0">
                  <a:moveTo>
                    <a:pt x="10824" y="0"/>
                  </a:moveTo>
                  <a:cubicBezTo>
                    <a:pt x="9941" y="0"/>
                    <a:pt x="9130" y="211"/>
                    <a:pt x="8489" y="453"/>
                  </a:cubicBezTo>
                  <a:lnTo>
                    <a:pt x="8485" y="454"/>
                  </a:lnTo>
                  <a:cubicBezTo>
                    <a:pt x="8288" y="528"/>
                    <a:pt x="8108" y="605"/>
                    <a:pt x="7947" y="681"/>
                  </a:cubicBezTo>
                  <a:lnTo>
                    <a:pt x="0" y="4001"/>
                  </a:lnTo>
                  <a:lnTo>
                    <a:pt x="1" y="4001"/>
                  </a:lnTo>
                  <a:cubicBezTo>
                    <a:pt x="685" y="3749"/>
                    <a:pt x="1990" y="3487"/>
                    <a:pt x="3184" y="3487"/>
                  </a:cubicBezTo>
                  <a:cubicBezTo>
                    <a:pt x="3676" y="3487"/>
                    <a:pt x="4149" y="3531"/>
                    <a:pt x="4552" y="3640"/>
                  </a:cubicBezTo>
                  <a:cubicBezTo>
                    <a:pt x="6904" y="4270"/>
                    <a:pt x="7675" y="6109"/>
                    <a:pt x="7674" y="6111"/>
                  </a:cubicBezTo>
                  <a:lnTo>
                    <a:pt x="15348" y="2865"/>
                  </a:lnTo>
                  <a:cubicBezTo>
                    <a:pt x="15348" y="2865"/>
                    <a:pt x="14983" y="960"/>
                    <a:pt x="12220" y="189"/>
                  </a:cubicBezTo>
                  <a:cubicBezTo>
                    <a:pt x="11745" y="55"/>
                    <a:pt x="11275" y="0"/>
                    <a:pt x="108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51"/>
            <p:cNvSpPr/>
            <p:nvPr/>
          </p:nvSpPr>
          <p:spPr>
            <a:xfrm>
              <a:off x="4094334" y="-2449373"/>
              <a:ext cx="4489855" cy="1659821"/>
            </a:xfrm>
            <a:custGeom>
              <a:avLst/>
              <a:gdLst/>
              <a:ahLst/>
              <a:cxnLst/>
              <a:rect l="l" t="t" r="r" b="b"/>
              <a:pathLst>
                <a:path w="15186" h="5614" extrusionOk="0">
                  <a:moveTo>
                    <a:pt x="10687" y="0"/>
                  </a:moveTo>
                  <a:cubicBezTo>
                    <a:pt x="10516" y="0"/>
                    <a:pt x="10345" y="6"/>
                    <a:pt x="10174" y="19"/>
                  </a:cubicBezTo>
                  <a:cubicBezTo>
                    <a:pt x="9544" y="89"/>
                    <a:pt x="8968" y="253"/>
                    <a:pt x="8487" y="434"/>
                  </a:cubicBezTo>
                  <a:lnTo>
                    <a:pt x="8483" y="435"/>
                  </a:lnTo>
                  <a:cubicBezTo>
                    <a:pt x="8286" y="509"/>
                    <a:pt x="8106" y="586"/>
                    <a:pt x="7945" y="662"/>
                  </a:cubicBezTo>
                  <a:lnTo>
                    <a:pt x="4642" y="2044"/>
                  </a:lnTo>
                  <a:lnTo>
                    <a:pt x="1" y="3984"/>
                  </a:lnTo>
                  <a:cubicBezTo>
                    <a:pt x="587" y="3848"/>
                    <a:pt x="1534" y="3394"/>
                    <a:pt x="3077" y="3260"/>
                  </a:cubicBezTo>
                  <a:cubicBezTo>
                    <a:pt x="3244" y="3245"/>
                    <a:pt x="3409" y="3238"/>
                    <a:pt x="3572" y="3238"/>
                  </a:cubicBezTo>
                  <a:cubicBezTo>
                    <a:pt x="5297" y="3238"/>
                    <a:pt x="6801" y="4054"/>
                    <a:pt x="7895" y="5613"/>
                  </a:cubicBezTo>
                  <a:lnTo>
                    <a:pt x="15185" y="2397"/>
                  </a:lnTo>
                  <a:cubicBezTo>
                    <a:pt x="14905" y="1800"/>
                    <a:pt x="14170" y="757"/>
                    <a:pt x="12351" y="209"/>
                  </a:cubicBezTo>
                  <a:cubicBezTo>
                    <a:pt x="11817" y="70"/>
                    <a:pt x="11257" y="0"/>
                    <a:pt x="10687" y="0"/>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51"/>
            <p:cNvSpPr/>
            <p:nvPr/>
          </p:nvSpPr>
          <p:spPr>
            <a:xfrm>
              <a:off x="4093743" y="-2536592"/>
              <a:ext cx="4597178" cy="1595368"/>
            </a:xfrm>
            <a:custGeom>
              <a:avLst/>
              <a:gdLst/>
              <a:ahLst/>
              <a:cxnLst/>
              <a:rect l="l" t="t" r="r" b="b"/>
              <a:pathLst>
                <a:path w="15549" h="5396" extrusionOk="0">
                  <a:moveTo>
                    <a:pt x="11055" y="0"/>
                  </a:moveTo>
                  <a:cubicBezTo>
                    <a:pt x="10716" y="0"/>
                    <a:pt x="10371" y="20"/>
                    <a:pt x="10026" y="57"/>
                  </a:cubicBezTo>
                  <a:cubicBezTo>
                    <a:pt x="9210" y="145"/>
                    <a:pt x="8426" y="366"/>
                    <a:pt x="7686" y="689"/>
                  </a:cubicBezTo>
                  <a:lnTo>
                    <a:pt x="7676" y="688"/>
                  </a:lnTo>
                  <a:lnTo>
                    <a:pt x="0" y="4282"/>
                  </a:lnTo>
                  <a:lnTo>
                    <a:pt x="9" y="4283"/>
                  </a:lnTo>
                  <a:cubicBezTo>
                    <a:pt x="760" y="3947"/>
                    <a:pt x="2325" y="3515"/>
                    <a:pt x="3159" y="3441"/>
                  </a:cubicBezTo>
                  <a:cubicBezTo>
                    <a:pt x="3433" y="3417"/>
                    <a:pt x="3696" y="3404"/>
                    <a:pt x="3950" y="3404"/>
                  </a:cubicBezTo>
                  <a:cubicBezTo>
                    <a:pt x="5490" y="3404"/>
                    <a:pt x="6701" y="3887"/>
                    <a:pt x="7986" y="5396"/>
                  </a:cubicBezTo>
                  <a:lnTo>
                    <a:pt x="15548" y="1995"/>
                  </a:lnTo>
                  <a:cubicBezTo>
                    <a:pt x="14506" y="550"/>
                    <a:pt x="12845" y="0"/>
                    <a:pt x="110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51"/>
            <p:cNvSpPr/>
            <p:nvPr/>
          </p:nvSpPr>
          <p:spPr>
            <a:xfrm>
              <a:off x="4612622" y="-1737725"/>
              <a:ext cx="1995984" cy="342963"/>
            </a:xfrm>
            <a:custGeom>
              <a:avLst/>
              <a:gdLst/>
              <a:ahLst/>
              <a:cxnLst/>
              <a:rect l="l" t="t" r="r" b="b"/>
              <a:pathLst>
                <a:path w="6751" h="1160" extrusionOk="0">
                  <a:moveTo>
                    <a:pt x="3086" y="1"/>
                  </a:moveTo>
                  <a:cubicBezTo>
                    <a:pt x="2221" y="1"/>
                    <a:pt x="1196" y="148"/>
                    <a:pt x="43" y="578"/>
                  </a:cubicBezTo>
                  <a:cubicBezTo>
                    <a:pt x="14" y="589"/>
                    <a:pt x="0" y="622"/>
                    <a:pt x="11" y="650"/>
                  </a:cubicBezTo>
                  <a:cubicBezTo>
                    <a:pt x="20" y="672"/>
                    <a:pt x="41" y="686"/>
                    <a:pt x="63" y="686"/>
                  </a:cubicBezTo>
                  <a:cubicBezTo>
                    <a:pt x="70" y="686"/>
                    <a:pt x="77" y="684"/>
                    <a:pt x="83" y="682"/>
                  </a:cubicBezTo>
                  <a:cubicBezTo>
                    <a:pt x="1204" y="265"/>
                    <a:pt x="2207" y="114"/>
                    <a:pt x="3072" y="114"/>
                  </a:cubicBezTo>
                  <a:cubicBezTo>
                    <a:pt x="5321" y="114"/>
                    <a:pt x="6636" y="1134"/>
                    <a:pt x="6653" y="1147"/>
                  </a:cubicBezTo>
                  <a:cubicBezTo>
                    <a:pt x="6664" y="1156"/>
                    <a:pt x="6677" y="1160"/>
                    <a:pt x="6688" y="1160"/>
                  </a:cubicBezTo>
                  <a:cubicBezTo>
                    <a:pt x="6705" y="1160"/>
                    <a:pt x="6722" y="1152"/>
                    <a:pt x="6731" y="1140"/>
                  </a:cubicBezTo>
                  <a:cubicBezTo>
                    <a:pt x="6750" y="1115"/>
                    <a:pt x="6746" y="1080"/>
                    <a:pt x="6722" y="1062"/>
                  </a:cubicBezTo>
                  <a:cubicBezTo>
                    <a:pt x="6697" y="1039"/>
                    <a:pt x="6072" y="548"/>
                    <a:pt x="4931" y="239"/>
                  </a:cubicBezTo>
                  <a:cubicBezTo>
                    <a:pt x="4447" y="108"/>
                    <a:pt x="3825" y="1"/>
                    <a:pt x="3086" y="1"/>
                  </a:cubicBezTo>
                  <a:close/>
                </a:path>
              </a:pathLst>
            </a:custGeom>
            <a:solidFill>
              <a:srgbClr val="191919">
                <a:alpha val="52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51"/>
            <p:cNvSpPr/>
            <p:nvPr/>
          </p:nvSpPr>
          <p:spPr>
            <a:xfrm>
              <a:off x="4965932" y="-1905068"/>
              <a:ext cx="2032054" cy="358928"/>
            </a:xfrm>
            <a:custGeom>
              <a:avLst/>
              <a:gdLst/>
              <a:ahLst/>
              <a:cxnLst/>
              <a:rect l="l" t="t" r="r" b="b"/>
              <a:pathLst>
                <a:path w="6873" h="1214" extrusionOk="0">
                  <a:moveTo>
                    <a:pt x="3060" y="1"/>
                  </a:moveTo>
                  <a:cubicBezTo>
                    <a:pt x="2198" y="1"/>
                    <a:pt x="1183" y="141"/>
                    <a:pt x="44" y="544"/>
                  </a:cubicBezTo>
                  <a:cubicBezTo>
                    <a:pt x="16" y="554"/>
                    <a:pt x="1" y="586"/>
                    <a:pt x="11" y="615"/>
                  </a:cubicBezTo>
                  <a:cubicBezTo>
                    <a:pt x="19" y="637"/>
                    <a:pt x="40" y="651"/>
                    <a:pt x="64" y="651"/>
                  </a:cubicBezTo>
                  <a:cubicBezTo>
                    <a:pt x="70" y="651"/>
                    <a:pt x="76" y="650"/>
                    <a:pt x="83" y="648"/>
                  </a:cubicBezTo>
                  <a:cubicBezTo>
                    <a:pt x="1190" y="257"/>
                    <a:pt x="2183" y="114"/>
                    <a:pt x="3043" y="114"/>
                  </a:cubicBezTo>
                  <a:cubicBezTo>
                    <a:pt x="5395" y="114"/>
                    <a:pt x="6758" y="1185"/>
                    <a:pt x="6776" y="1200"/>
                  </a:cubicBezTo>
                  <a:cubicBezTo>
                    <a:pt x="6786" y="1210"/>
                    <a:pt x="6797" y="1214"/>
                    <a:pt x="6811" y="1214"/>
                  </a:cubicBezTo>
                  <a:cubicBezTo>
                    <a:pt x="6827" y="1214"/>
                    <a:pt x="6843" y="1206"/>
                    <a:pt x="6853" y="1193"/>
                  </a:cubicBezTo>
                  <a:cubicBezTo>
                    <a:pt x="6873" y="1168"/>
                    <a:pt x="6870" y="1133"/>
                    <a:pt x="6846" y="1114"/>
                  </a:cubicBezTo>
                  <a:cubicBezTo>
                    <a:pt x="6820" y="1092"/>
                    <a:pt x="6191" y="590"/>
                    <a:pt x="5033" y="265"/>
                  </a:cubicBezTo>
                  <a:cubicBezTo>
                    <a:pt x="4521" y="121"/>
                    <a:pt x="3856" y="1"/>
                    <a:pt x="3060" y="1"/>
                  </a:cubicBezTo>
                  <a:close/>
                </a:path>
              </a:pathLst>
            </a:custGeom>
            <a:solidFill>
              <a:srgbClr val="191919">
                <a:alpha val="52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51"/>
            <p:cNvSpPr/>
            <p:nvPr/>
          </p:nvSpPr>
          <p:spPr>
            <a:xfrm>
              <a:off x="5319243" y="-2072114"/>
              <a:ext cx="2068716" cy="374894"/>
            </a:xfrm>
            <a:custGeom>
              <a:avLst/>
              <a:gdLst/>
              <a:ahLst/>
              <a:cxnLst/>
              <a:rect l="l" t="t" r="r" b="b"/>
              <a:pathLst>
                <a:path w="6997" h="1268" extrusionOk="0">
                  <a:moveTo>
                    <a:pt x="3027" y="1"/>
                  </a:moveTo>
                  <a:cubicBezTo>
                    <a:pt x="2170" y="1"/>
                    <a:pt x="1168" y="134"/>
                    <a:pt x="46" y="510"/>
                  </a:cubicBezTo>
                  <a:cubicBezTo>
                    <a:pt x="17" y="520"/>
                    <a:pt x="0" y="551"/>
                    <a:pt x="11" y="581"/>
                  </a:cubicBezTo>
                  <a:cubicBezTo>
                    <a:pt x="19" y="604"/>
                    <a:pt x="40" y="620"/>
                    <a:pt x="63" y="620"/>
                  </a:cubicBezTo>
                  <a:cubicBezTo>
                    <a:pt x="69" y="620"/>
                    <a:pt x="75" y="619"/>
                    <a:pt x="81" y="617"/>
                  </a:cubicBezTo>
                  <a:cubicBezTo>
                    <a:pt x="1175" y="250"/>
                    <a:pt x="2157" y="114"/>
                    <a:pt x="3012" y="114"/>
                  </a:cubicBezTo>
                  <a:cubicBezTo>
                    <a:pt x="5468" y="114"/>
                    <a:pt x="6879" y="1238"/>
                    <a:pt x="6898" y="1254"/>
                  </a:cubicBezTo>
                  <a:cubicBezTo>
                    <a:pt x="6909" y="1263"/>
                    <a:pt x="6920" y="1267"/>
                    <a:pt x="6932" y="1267"/>
                  </a:cubicBezTo>
                  <a:cubicBezTo>
                    <a:pt x="6949" y="1267"/>
                    <a:pt x="6965" y="1260"/>
                    <a:pt x="6977" y="1246"/>
                  </a:cubicBezTo>
                  <a:cubicBezTo>
                    <a:pt x="6997" y="1222"/>
                    <a:pt x="6992" y="1186"/>
                    <a:pt x="6970" y="1167"/>
                  </a:cubicBezTo>
                  <a:cubicBezTo>
                    <a:pt x="6942" y="1145"/>
                    <a:pt x="6309" y="632"/>
                    <a:pt x="5134" y="291"/>
                  </a:cubicBezTo>
                  <a:cubicBezTo>
                    <a:pt x="4593" y="134"/>
                    <a:pt x="3882" y="1"/>
                    <a:pt x="3027" y="1"/>
                  </a:cubicBezTo>
                  <a:close/>
                </a:path>
              </a:pathLst>
            </a:custGeom>
            <a:solidFill>
              <a:srgbClr val="191919">
                <a:alpha val="52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51"/>
            <p:cNvSpPr/>
            <p:nvPr/>
          </p:nvSpPr>
          <p:spPr>
            <a:xfrm>
              <a:off x="5672258" y="-2239752"/>
              <a:ext cx="2104490" cy="391155"/>
            </a:xfrm>
            <a:custGeom>
              <a:avLst/>
              <a:gdLst/>
              <a:ahLst/>
              <a:cxnLst/>
              <a:rect l="l" t="t" r="r" b="b"/>
              <a:pathLst>
                <a:path w="7118" h="1323" extrusionOk="0">
                  <a:moveTo>
                    <a:pt x="2991" y="1"/>
                  </a:moveTo>
                  <a:cubicBezTo>
                    <a:pt x="2141" y="1"/>
                    <a:pt x="1152" y="127"/>
                    <a:pt x="46" y="479"/>
                  </a:cubicBezTo>
                  <a:cubicBezTo>
                    <a:pt x="16" y="488"/>
                    <a:pt x="1" y="519"/>
                    <a:pt x="10" y="549"/>
                  </a:cubicBezTo>
                  <a:cubicBezTo>
                    <a:pt x="17" y="573"/>
                    <a:pt x="38" y="587"/>
                    <a:pt x="62" y="587"/>
                  </a:cubicBezTo>
                  <a:cubicBezTo>
                    <a:pt x="68" y="587"/>
                    <a:pt x="74" y="587"/>
                    <a:pt x="79" y="585"/>
                  </a:cubicBezTo>
                  <a:cubicBezTo>
                    <a:pt x="1157" y="243"/>
                    <a:pt x="2126" y="114"/>
                    <a:pt x="2974" y="114"/>
                  </a:cubicBezTo>
                  <a:cubicBezTo>
                    <a:pt x="5540" y="114"/>
                    <a:pt x="6999" y="1293"/>
                    <a:pt x="7019" y="1309"/>
                  </a:cubicBezTo>
                  <a:cubicBezTo>
                    <a:pt x="7029" y="1318"/>
                    <a:pt x="7042" y="1322"/>
                    <a:pt x="7055" y="1322"/>
                  </a:cubicBezTo>
                  <a:cubicBezTo>
                    <a:pt x="7071" y="1322"/>
                    <a:pt x="7087" y="1315"/>
                    <a:pt x="7099" y="1301"/>
                  </a:cubicBezTo>
                  <a:cubicBezTo>
                    <a:pt x="7118" y="1278"/>
                    <a:pt x="7115" y="1241"/>
                    <a:pt x="7091" y="1222"/>
                  </a:cubicBezTo>
                  <a:cubicBezTo>
                    <a:pt x="7064" y="1200"/>
                    <a:pt x="6425" y="677"/>
                    <a:pt x="5234" y="319"/>
                  </a:cubicBezTo>
                  <a:cubicBezTo>
                    <a:pt x="4663" y="148"/>
                    <a:pt x="3907" y="1"/>
                    <a:pt x="2991" y="1"/>
                  </a:cubicBezTo>
                  <a:close/>
                </a:path>
              </a:pathLst>
            </a:custGeom>
            <a:solidFill>
              <a:srgbClr val="191919">
                <a:alpha val="52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51"/>
            <p:cNvSpPr/>
            <p:nvPr/>
          </p:nvSpPr>
          <p:spPr>
            <a:xfrm>
              <a:off x="6025569" y="-2407685"/>
              <a:ext cx="2140856" cy="407712"/>
            </a:xfrm>
            <a:custGeom>
              <a:avLst/>
              <a:gdLst/>
              <a:ahLst/>
              <a:cxnLst/>
              <a:rect l="l" t="t" r="r" b="b"/>
              <a:pathLst>
                <a:path w="7241" h="1379" extrusionOk="0">
                  <a:moveTo>
                    <a:pt x="2954" y="1"/>
                  </a:moveTo>
                  <a:cubicBezTo>
                    <a:pt x="2110" y="1"/>
                    <a:pt x="1135" y="121"/>
                    <a:pt x="47" y="448"/>
                  </a:cubicBezTo>
                  <a:cubicBezTo>
                    <a:pt x="17" y="458"/>
                    <a:pt x="0" y="489"/>
                    <a:pt x="10" y="518"/>
                  </a:cubicBezTo>
                  <a:cubicBezTo>
                    <a:pt x="16" y="543"/>
                    <a:pt x="39" y="558"/>
                    <a:pt x="63" y="558"/>
                  </a:cubicBezTo>
                  <a:cubicBezTo>
                    <a:pt x="68" y="558"/>
                    <a:pt x="74" y="557"/>
                    <a:pt x="79" y="556"/>
                  </a:cubicBezTo>
                  <a:cubicBezTo>
                    <a:pt x="1141" y="236"/>
                    <a:pt x="2097" y="114"/>
                    <a:pt x="2938" y="114"/>
                  </a:cubicBezTo>
                  <a:cubicBezTo>
                    <a:pt x="5614" y="114"/>
                    <a:pt x="7122" y="1348"/>
                    <a:pt x="7141" y="1365"/>
                  </a:cubicBezTo>
                  <a:cubicBezTo>
                    <a:pt x="7152" y="1374"/>
                    <a:pt x="7164" y="1378"/>
                    <a:pt x="7177" y="1378"/>
                  </a:cubicBezTo>
                  <a:cubicBezTo>
                    <a:pt x="7193" y="1378"/>
                    <a:pt x="7208" y="1371"/>
                    <a:pt x="7220" y="1359"/>
                  </a:cubicBezTo>
                  <a:cubicBezTo>
                    <a:pt x="7240" y="1335"/>
                    <a:pt x="7236" y="1299"/>
                    <a:pt x="7214" y="1280"/>
                  </a:cubicBezTo>
                  <a:cubicBezTo>
                    <a:pt x="7187" y="1256"/>
                    <a:pt x="6543" y="723"/>
                    <a:pt x="5333" y="347"/>
                  </a:cubicBezTo>
                  <a:cubicBezTo>
                    <a:pt x="4735" y="162"/>
                    <a:pt x="3933" y="1"/>
                    <a:pt x="2954" y="1"/>
                  </a:cubicBezTo>
                  <a:close/>
                </a:path>
              </a:pathLst>
            </a:custGeom>
            <a:solidFill>
              <a:srgbClr val="191919">
                <a:alpha val="52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5" name="Google Shape;1685;p51"/>
          <p:cNvGrpSpPr/>
          <p:nvPr/>
        </p:nvGrpSpPr>
        <p:grpSpPr>
          <a:xfrm>
            <a:off x="193166" y="152332"/>
            <a:ext cx="969223" cy="1095901"/>
            <a:chOff x="7945333" y="2627022"/>
            <a:chExt cx="969223" cy="1095901"/>
          </a:xfrm>
        </p:grpSpPr>
        <p:sp>
          <p:nvSpPr>
            <p:cNvPr id="1686" name="Google Shape;1686;p51"/>
            <p:cNvSpPr/>
            <p:nvPr/>
          </p:nvSpPr>
          <p:spPr>
            <a:xfrm rot="261644">
              <a:off x="7981321" y="2706981"/>
              <a:ext cx="817032" cy="977724"/>
            </a:xfrm>
            <a:custGeom>
              <a:avLst/>
              <a:gdLst/>
              <a:ahLst/>
              <a:cxnLst/>
              <a:rect l="l" t="t" r="r" b="b"/>
              <a:pathLst>
                <a:path w="20170" h="24137" extrusionOk="0">
                  <a:moveTo>
                    <a:pt x="6706" y="1"/>
                  </a:moveTo>
                  <a:lnTo>
                    <a:pt x="0" y="19507"/>
                  </a:lnTo>
                  <a:lnTo>
                    <a:pt x="13464" y="24136"/>
                  </a:lnTo>
                  <a:lnTo>
                    <a:pt x="20169" y="4630"/>
                  </a:lnTo>
                  <a:lnTo>
                    <a:pt x="67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87" name="Google Shape;1687;p51"/>
            <p:cNvGrpSpPr/>
            <p:nvPr/>
          </p:nvGrpSpPr>
          <p:grpSpPr>
            <a:xfrm>
              <a:off x="8474448" y="3559211"/>
              <a:ext cx="101364" cy="140764"/>
              <a:chOff x="8474448" y="3559211"/>
              <a:chExt cx="101364" cy="140764"/>
            </a:xfrm>
          </p:grpSpPr>
          <p:sp>
            <p:nvSpPr>
              <p:cNvPr id="1688" name="Google Shape;1688;p51"/>
              <p:cNvSpPr/>
              <p:nvPr/>
            </p:nvSpPr>
            <p:spPr>
              <a:xfrm rot="261644">
                <a:off x="8479418" y="3562492"/>
                <a:ext cx="91425" cy="134201"/>
              </a:xfrm>
              <a:custGeom>
                <a:avLst/>
                <a:gdLst/>
                <a:ahLst/>
                <a:cxnLst/>
                <a:rect l="l" t="t" r="r" b="b"/>
                <a:pathLst>
                  <a:path w="2257" h="3313" extrusionOk="0">
                    <a:moveTo>
                      <a:pt x="225" y="0"/>
                    </a:moveTo>
                    <a:cubicBezTo>
                      <a:pt x="225" y="0"/>
                      <a:pt x="1" y="2457"/>
                      <a:pt x="366" y="3303"/>
                    </a:cubicBezTo>
                    <a:cubicBezTo>
                      <a:pt x="435" y="3309"/>
                      <a:pt x="502" y="3312"/>
                      <a:pt x="567" y="3312"/>
                    </a:cubicBezTo>
                    <a:cubicBezTo>
                      <a:pt x="1983" y="3312"/>
                      <a:pt x="2256" y="1911"/>
                      <a:pt x="2256" y="1911"/>
                    </a:cubicBezTo>
                    <a:lnTo>
                      <a:pt x="22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51"/>
              <p:cNvSpPr/>
              <p:nvPr/>
            </p:nvSpPr>
            <p:spPr>
              <a:xfrm rot="261644">
                <a:off x="8479418" y="3562492"/>
                <a:ext cx="91425" cy="134201"/>
              </a:xfrm>
              <a:custGeom>
                <a:avLst/>
                <a:gdLst/>
                <a:ahLst/>
                <a:cxnLst/>
                <a:rect l="l" t="t" r="r" b="b"/>
                <a:pathLst>
                  <a:path w="2257" h="3313" extrusionOk="0">
                    <a:moveTo>
                      <a:pt x="225" y="0"/>
                    </a:moveTo>
                    <a:cubicBezTo>
                      <a:pt x="225" y="0"/>
                      <a:pt x="1" y="2457"/>
                      <a:pt x="366" y="3303"/>
                    </a:cubicBezTo>
                    <a:cubicBezTo>
                      <a:pt x="435" y="3309"/>
                      <a:pt x="502" y="3312"/>
                      <a:pt x="567" y="3312"/>
                    </a:cubicBezTo>
                    <a:cubicBezTo>
                      <a:pt x="1983" y="3312"/>
                      <a:pt x="2256" y="1911"/>
                      <a:pt x="2256" y="1911"/>
                    </a:cubicBezTo>
                    <a:lnTo>
                      <a:pt x="225" y="0"/>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90" name="Google Shape;1690;p51"/>
            <p:cNvSpPr/>
            <p:nvPr/>
          </p:nvSpPr>
          <p:spPr>
            <a:xfrm rot="261644">
              <a:off x="7997479" y="2667067"/>
              <a:ext cx="817113" cy="1008833"/>
            </a:xfrm>
            <a:custGeom>
              <a:avLst/>
              <a:gdLst/>
              <a:ahLst/>
              <a:cxnLst/>
              <a:rect l="l" t="t" r="r" b="b"/>
              <a:pathLst>
                <a:path w="20172" h="24905" extrusionOk="0">
                  <a:moveTo>
                    <a:pt x="8294" y="0"/>
                  </a:moveTo>
                  <a:cubicBezTo>
                    <a:pt x="8294" y="0"/>
                    <a:pt x="7852" y="734"/>
                    <a:pt x="7390" y="1016"/>
                  </a:cubicBezTo>
                  <a:cubicBezTo>
                    <a:pt x="7198" y="1133"/>
                    <a:pt x="7029" y="1167"/>
                    <a:pt x="6896" y="1167"/>
                  </a:cubicBezTo>
                  <a:cubicBezTo>
                    <a:pt x="6708" y="1167"/>
                    <a:pt x="6593" y="1098"/>
                    <a:pt x="6593" y="1098"/>
                  </a:cubicBezTo>
                  <a:lnTo>
                    <a:pt x="1" y="20277"/>
                  </a:lnTo>
                  <a:lnTo>
                    <a:pt x="13464" y="24905"/>
                  </a:lnTo>
                  <a:lnTo>
                    <a:pt x="14229" y="22683"/>
                  </a:lnTo>
                  <a:lnTo>
                    <a:pt x="14496" y="21906"/>
                  </a:lnTo>
                  <a:lnTo>
                    <a:pt x="20171" y="5400"/>
                  </a:lnTo>
                  <a:lnTo>
                    <a:pt x="82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51"/>
            <p:cNvSpPr/>
            <p:nvPr/>
          </p:nvSpPr>
          <p:spPr>
            <a:xfrm rot="261644">
              <a:off x="8488940" y="3562192"/>
              <a:ext cx="67040" cy="123871"/>
            </a:xfrm>
            <a:custGeom>
              <a:avLst/>
              <a:gdLst/>
              <a:ahLst/>
              <a:cxnLst/>
              <a:rect l="l" t="t" r="r" b="b"/>
              <a:pathLst>
                <a:path w="1655" h="3058" extrusionOk="0">
                  <a:moveTo>
                    <a:pt x="9" y="1"/>
                  </a:moveTo>
                  <a:cubicBezTo>
                    <a:pt x="3" y="1"/>
                    <a:pt x="0" y="1"/>
                    <a:pt x="0" y="1"/>
                  </a:cubicBezTo>
                  <a:lnTo>
                    <a:pt x="490" y="3058"/>
                  </a:lnTo>
                  <a:cubicBezTo>
                    <a:pt x="490" y="3058"/>
                    <a:pt x="1565" y="2799"/>
                    <a:pt x="1655" y="1373"/>
                  </a:cubicBezTo>
                  <a:cubicBezTo>
                    <a:pt x="1515" y="1164"/>
                    <a:pt x="1381" y="986"/>
                    <a:pt x="1255" y="836"/>
                  </a:cubicBezTo>
                  <a:cubicBezTo>
                    <a:pt x="572" y="31"/>
                    <a:pt x="79" y="1"/>
                    <a:pt x="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51"/>
            <p:cNvSpPr/>
            <p:nvPr/>
          </p:nvSpPr>
          <p:spPr>
            <a:xfrm rot="261644">
              <a:off x="7968476" y="3428835"/>
              <a:ext cx="592581" cy="237413"/>
            </a:xfrm>
            <a:custGeom>
              <a:avLst/>
              <a:gdLst/>
              <a:ahLst/>
              <a:cxnLst/>
              <a:rect l="l" t="t" r="r" b="b"/>
              <a:pathLst>
                <a:path w="14629" h="5861" extrusionOk="0">
                  <a:moveTo>
                    <a:pt x="2062" y="0"/>
                  </a:moveTo>
                  <a:cubicBezTo>
                    <a:pt x="2062" y="0"/>
                    <a:pt x="1501" y="1202"/>
                    <a:pt x="1" y="1233"/>
                  </a:cubicBezTo>
                  <a:lnTo>
                    <a:pt x="13464" y="5861"/>
                  </a:lnTo>
                  <a:cubicBezTo>
                    <a:pt x="13464" y="5861"/>
                    <a:pt x="14539" y="5602"/>
                    <a:pt x="14629" y="4176"/>
                  </a:cubicBezTo>
                  <a:cubicBezTo>
                    <a:pt x="14489" y="3967"/>
                    <a:pt x="14355" y="3789"/>
                    <a:pt x="14229" y="3639"/>
                  </a:cubicBezTo>
                  <a:lnTo>
                    <a:pt x="14496" y="2862"/>
                  </a:lnTo>
                  <a:lnTo>
                    <a:pt x="2062" y="0"/>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51"/>
            <p:cNvSpPr/>
            <p:nvPr/>
          </p:nvSpPr>
          <p:spPr>
            <a:xfrm rot="261644">
              <a:off x="8407748" y="3615529"/>
              <a:ext cx="106494" cy="103496"/>
            </a:xfrm>
            <a:custGeom>
              <a:avLst/>
              <a:gdLst/>
              <a:ahLst/>
              <a:cxnLst/>
              <a:rect l="l" t="t" r="r" b="b"/>
              <a:pathLst>
                <a:path w="2629" h="2555" extrusionOk="0">
                  <a:moveTo>
                    <a:pt x="708" y="0"/>
                  </a:moveTo>
                  <a:lnTo>
                    <a:pt x="1" y="1908"/>
                  </a:lnTo>
                  <a:lnTo>
                    <a:pt x="1128" y="1767"/>
                  </a:lnTo>
                  <a:lnTo>
                    <a:pt x="1922" y="2555"/>
                  </a:lnTo>
                  <a:lnTo>
                    <a:pt x="2629" y="647"/>
                  </a:lnTo>
                  <a:lnTo>
                    <a:pt x="7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51"/>
            <p:cNvSpPr/>
            <p:nvPr/>
          </p:nvSpPr>
          <p:spPr>
            <a:xfrm rot="261644">
              <a:off x="8062062" y="2656649"/>
              <a:ext cx="816505" cy="977724"/>
            </a:xfrm>
            <a:custGeom>
              <a:avLst/>
              <a:gdLst/>
              <a:ahLst/>
              <a:cxnLst/>
              <a:rect l="l" t="t" r="r" b="b"/>
              <a:pathLst>
                <a:path w="20157" h="24137" extrusionOk="0">
                  <a:moveTo>
                    <a:pt x="6706" y="1"/>
                  </a:moveTo>
                  <a:lnTo>
                    <a:pt x="1" y="19506"/>
                  </a:lnTo>
                  <a:lnTo>
                    <a:pt x="13464" y="24136"/>
                  </a:lnTo>
                  <a:lnTo>
                    <a:pt x="20141" y="4712"/>
                  </a:lnTo>
                  <a:cubicBezTo>
                    <a:pt x="20156" y="4668"/>
                    <a:pt x="20132" y="4617"/>
                    <a:pt x="20087" y="4602"/>
                  </a:cubicBezTo>
                  <a:lnTo>
                    <a:pt x="67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51"/>
            <p:cNvSpPr/>
            <p:nvPr/>
          </p:nvSpPr>
          <p:spPr>
            <a:xfrm rot="261644">
              <a:off x="8160213" y="3079827"/>
              <a:ext cx="271844" cy="324747"/>
            </a:xfrm>
            <a:custGeom>
              <a:avLst/>
              <a:gdLst/>
              <a:ahLst/>
              <a:cxnLst/>
              <a:rect l="l" t="t" r="r" b="b"/>
              <a:pathLst>
                <a:path w="6711" h="8017" extrusionOk="0">
                  <a:moveTo>
                    <a:pt x="2277" y="0"/>
                  </a:moveTo>
                  <a:cubicBezTo>
                    <a:pt x="2244" y="0"/>
                    <a:pt x="2213" y="21"/>
                    <a:pt x="2202" y="54"/>
                  </a:cubicBezTo>
                  <a:lnTo>
                    <a:pt x="15" y="6416"/>
                  </a:lnTo>
                  <a:cubicBezTo>
                    <a:pt x="0" y="6458"/>
                    <a:pt x="22" y="6503"/>
                    <a:pt x="63" y="6518"/>
                  </a:cubicBezTo>
                  <a:lnTo>
                    <a:pt x="4409" y="8012"/>
                  </a:lnTo>
                  <a:cubicBezTo>
                    <a:pt x="4417" y="8015"/>
                    <a:pt x="4425" y="8016"/>
                    <a:pt x="4434" y="8016"/>
                  </a:cubicBezTo>
                  <a:cubicBezTo>
                    <a:pt x="4467" y="8016"/>
                    <a:pt x="4497" y="7996"/>
                    <a:pt x="4509" y="7963"/>
                  </a:cubicBezTo>
                  <a:lnTo>
                    <a:pt x="6696" y="1600"/>
                  </a:lnTo>
                  <a:cubicBezTo>
                    <a:pt x="6711" y="1559"/>
                    <a:pt x="6689" y="1513"/>
                    <a:pt x="6648" y="1499"/>
                  </a:cubicBezTo>
                  <a:lnTo>
                    <a:pt x="2302" y="5"/>
                  </a:lnTo>
                  <a:cubicBezTo>
                    <a:pt x="2294" y="2"/>
                    <a:pt x="2285" y="0"/>
                    <a:pt x="2277" y="0"/>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51"/>
            <p:cNvSpPr/>
            <p:nvPr/>
          </p:nvSpPr>
          <p:spPr>
            <a:xfrm rot="261644">
              <a:off x="8434730" y="2796376"/>
              <a:ext cx="318185" cy="126950"/>
            </a:xfrm>
            <a:custGeom>
              <a:avLst/>
              <a:gdLst/>
              <a:ahLst/>
              <a:cxnLst/>
              <a:rect l="l" t="t" r="r" b="b"/>
              <a:pathLst>
                <a:path w="7855" h="3134" extrusionOk="0">
                  <a:moveTo>
                    <a:pt x="398" y="0"/>
                  </a:moveTo>
                  <a:cubicBezTo>
                    <a:pt x="251" y="0"/>
                    <a:pt x="114" y="92"/>
                    <a:pt x="64" y="238"/>
                  </a:cubicBezTo>
                  <a:cubicBezTo>
                    <a:pt x="1" y="423"/>
                    <a:pt x="98" y="624"/>
                    <a:pt x="282" y="686"/>
                  </a:cubicBezTo>
                  <a:lnTo>
                    <a:pt x="7343" y="3114"/>
                  </a:lnTo>
                  <a:cubicBezTo>
                    <a:pt x="7382" y="3127"/>
                    <a:pt x="7421" y="3133"/>
                    <a:pt x="7459" y="3133"/>
                  </a:cubicBezTo>
                  <a:cubicBezTo>
                    <a:pt x="7605" y="3133"/>
                    <a:pt x="7741" y="3041"/>
                    <a:pt x="7791" y="2895"/>
                  </a:cubicBezTo>
                  <a:cubicBezTo>
                    <a:pt x="7855" y="2710"/>
                    <a:pt x="7757" y="2511"/>
                    <a:pt x="7573" y="2447"/>
                  </a:cubicBezTo>
                  <a:lnTo>
                    <a:pt x="512" y="19"/>
                  </a:lnTo>
                  <a:cubicBezTo>
                    <a:pt x="474" y="6"/>
                    <a:pt x="436" y="0"/>
                    <a:pt x="398" y="0"/>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51"/>
            <p:cNvSpPr/>
            <p:nvPr/>
          </p:nvSpPr>
          <p:spPr>
            <a:xfrm rot="261644">
              <a:off x="8120709" y="3368396"/>
              <a:ext cx="318185" cy="126990"/>
            </a:xfrm>
            <a:custGeom>
              <a:avLst/>
              <a:gdLst/>
              <a:ahLst/>
              <a:cxnLst/>
              <a:rect l="l" t="t" r="r" b="b"/>
              <a:pathLst>
                <a:path w="7855" h="3135" extrusionOk="0">
                  <a:moveTo>
                    <a:pt x="398" y="1"/>
                  </a:moveTo>
                  <a:cubicBezTo>
                    <a:pt x="251" y="1"/>
                    <a:pt x="114" y="93"/>
                    <a:pt x="64" y="238"/>
                  </a:cubicBezTo>
                  <a:cubicBezTo>
                    <a:pt x="1" y="423"/>
                    <a:pt x="97" y="624"/>
                    <a:pt x="282" y="687"/>
                  </a:cubicBezTo>
                  <a:lnTo>
                    <a:pt x="7343" y="3115"/>
                  </a:lnTo>
                  <a:cubicBezTo>
                    <a:pt x="7381" y="3128"/>
                    <a:pt x="7420" y="3134"/>
                    <a:pt x="7457" y="3134"/>
                  </a:cubicBezTo>
                  <a:cubicBezTo>
                    <a:pt x="7604" y="3134"/>
                    <a:pt x="7741" y="3042"/>
                    <a:pt x="7791" y="2896"/>
                  </a:cubicBezTo>
                  <a:cubicBezTo>
                    <a:pt x="7854" y="2712"/>
                    <a:pt x="7757" y="2511"/>
                    <a:pt x="7573" y="2448"/>
                  </a:cubicBezTo>
                  <a:lnTo>
                    <a:pt x="513" y="20"/>
                  </a:lnTo>
                  <a:cubicBezTo>
                    <a:pt x="474" y="7"/>
                    <a:pt x="436" y="1"/>
                    <a:pt x="398" y="1"/>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51"/>
            <p:cNvSpPr/>
            <p:nvPr/>
          </p:nvSpPr>
          <p:spPr>
            <a:xfrm rot="261644">
              <a:off x="8568932" y="2915133"/>
              <a:ext cx="156561" cy="72467"/>
            </a:xfrm>
            <a:custGeom>
              <a:avLst/>
              <a:gdLst/>
              <a:ahLst/>
              <a:cxnLst/>
              <a:rect l="l" t="t" r="r" b="b"/>
              <a:pathLst>
                <a:path w="3865" h="1789" extrusionOk="0">
                  <a:moveTo>
                    <a:pt x="398" y="1"/>
                  </a:moveTo>
                  <a:cubicBezTo>
                    <a:pt x="251" y="1"/>
                    <a:pt x="115" y="93"/>
                    <a:pt x="64" y="239"/>
                  </a:cubicBezTo>
                  <a:cubicBezTo>
                    <a:pt x="1" y="423"/>
                    <a:pt x="99" y="624"/>
                    <a:pt x="283" y="687"/>
                  </a:cubicBezTo>
                  <a:lnTo>
                    <a:pt x="3352" y="1770"/>
                  </a:lnTo>
                  <a:cubicBezTo>
                    <a:pt x="3390" y="1782"/>
                    <a:pt x="3429" y="1789"/>
                    <a:pt x="3467" y="1789"/>
                  </a:cubicBezTo>
                  <a:cubicBezTo>
                    <a:pt x="3614" y="1789"/>
                    <a:pt x="3751" y="1697"/>
                    <a:pt x="3801" y="1550"/>
                  </a:cubicBezTo>
                  <a:cubicBezTo>
                    <a:pt x="3864" y="1366"/>
                    <a:pt x="3766" y="1166"/>
                    <a:pt x="3583" y="1102"/>
                  </a:cubicBezTo>
                  <a:lnTo>
                    <a:pt x="512" y="20"/>
                  </a:lnTo>
                  <a:cubicBezTo>
                    <a:pt x="474" y="7"/>
                    <a:pt x="436" y="1"/>
                    <a:pt x="398" y="1"/>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23" name="Google Shape;1723;p51"/>
          <p:cNvSpPr/>
          <p:nvPr/>
        </p:nvSpPr>
        <p:spPr>
          <a:xfrm rot="-2700447">
            <a:off x="6795192" y="4388483"/>
            <a:ext cx="180767" cy="182887"/>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7806;p34">
            <a:extLst>
              <a:ext uri="{FF2B5EF4-FFF2-40B4-BE49-F238E27FC236}">
                <a16:creationId xmlns:a16="http://schemas.microsoft.com/office/drawing/2014/main" id="{25E6F088-6D64-6630-6381-0022F9AB346C}"/>
              </a:ext>
            </a:extLst>
          </p:cNvPr>
          <p:cNvSpPr/>
          <p:nvPr/>
        </p:nvSpPr>
        <p:spPr>
          <a:xfrm>
            <a:off x="2362706" y="188142"/>
            <a:ext cx="1165500" cy="1165200"/>
          </a:xfrm>
          <a:prstGeom prst="ellipse">
            <a:avLst/>
          </a:prstGeom>
          <a:solidFill>
            <a:srgbClr val="FBB44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ysClr val="windowText" lastClr="000000"/>
              </a:solidFill>
              <a:effectLst/>
              <a:uLnTx/>
              <a:uFillTx/>
            </a:endParaRPr>
          </a:p>
        </p:txBody>
      </p:sp>
      <p:sp>
        <p:nvSpPr>
          <p:cNvPr id="5" name="Google Shape;7807;p34">
            <a:extLst>
              <a:ext uri="{FF2B5EF4-FFF2-40B4-BE49-F238E27FC236}">
                <a16:creationId xmlns:a16="http://schemas.microsoft.com/office/drawing/2014/main" id="{EA2CD149-6063-CED3-ACDE-61EEA003961D}"/>
              </a:ext>
            </a:extLst>
          </p:cNvPr>
          <p:cNvSpPr txBox="1">
            <a:spLocks/>
          </p:cNvSpPr>
          <p:nvPr/>
        </p:nvSpPr>
        <p:spPr>
          <a:xfrm>
            <a:off x="916691" y="2041741"/>
            <a:ext cx="4298979" cy="1525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Kavoon"/>
              <a:buNone/>
              <a:defRPr sz="5000" b="0" i="0" u="none" strike="noStrike" cap="none">
                <a:solidFill>
                  <a:schemeClr val="lt2"/>
                </a:solidFill>
                <a:latin typeface="Kavoon"/>
                <a:ea typeface="Kavoon"/>
                <a:cs typeface="Kavoon"/>
                <a:sym typeface="Kavoon"/>
              </a:defRPr>
            </a:lvl1pPr>
            <a:lvl2pPr marR="0" lvl="1" algn="ctr" rtl="0">
              <a:lnSpc>
                <a:spcPct val="10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9pPr>
          </a:lstStyle>
          <a:p>
            <a:r>
              <a:rPr lang="en-US" sz="6000" b="1">
                <a:latin typeface="Times New Roman" panose="02020603050405020304" pitchFamily="18" charset="0"/>
                <a:cs typeface="Times New Roman" panose="02020603050405020304" pitchFamily="18" charset="0"/>
              </a:rPr>
              <a:t>Thực hành viết theo các bước</a:t>
            </a:r>
          </a:p>
        </p:txBody>
      </p:sp>
      <p:sp>
        <p:nvSpPr>
          <p:cNvPr id="6" name="Google Shape;7808;p34">
            <a:extLst>
              <a:ext uri="{FF2B5EF4-FFF2-40B4-BE49-F238E27FC236}">
                <a16:creationId xmlns:a16="http://schemas.microsoft.com/office/drawing/2014/main" id="{BB70A7DF-ED95-4B36-129A-581819539030}"/>
              </a:ext>
            </a:extLst>
          </p:cNvPr>
          <p:cNvSpPr txBox="1">
            <a:spLocks/>
          </p:cNvSpPr>
          <p:nvPr/>
        </p:nvSpPr>
        <p:spPr>
          <a:xfrm>
            <a:off x="2327981" y="349917"/>
            <a:ext cx="1234800" cy="84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Kavoon"/>
              <a:buNone/>
              <a:defRPr sz="60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6000"/>
              <a:buFont typeface="Bebas Neue"/>
              <a:buNone/>
              <a:defRPr sz="60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6000"/>
              <a:buFont typeface="Bebas Neue"/>
              <a:buNone/>
              <a:defRPr sz="60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6000"/>
              <a:buFont typeface="Bebas Neue"/>
              <a:buNone/>
              <a:defRPr sz="60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6000"/>
              <a:buFont typeface="Bebas Neue"/>
              <a:buNone/>
              <a:defRPr sz="60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6000"/>
              <a:buFont typeface="Bebas Neue"/>
              <a:buNone/>
              <a:defRPr sz="60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6000"/>
              <a:buFont typeface="Bebas Neue"/>
              <a:buNone/>
              <a:defRPr sz="60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6000"/>
              <a:buFont typeface="Bebas Neue"/>
              <a:buNone/>
              <a:defRPr sz="60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6000"/>
              <a:buFont typeface="Bebas Neue"/>
              <a:buNone/>
              <a:defRPr sz="6000" b="0" i="0" u="none" strike="noStrike" cap="none">
                <a:solidFill>
                  <a:schemeClr val="dk1"/>
                </a:solidFill>
                <a:latin typeface="Bebas Neue"/>
                <a:ea typeface="Bebas Neue"/>
                <a:cs typeface="Bebas Neue"/>
                <a:sym typeface="Bebas Neue"/>
              </a:defRPr>
            </a:lvl9pPr>
          </a:lstStyle>
          <a:p>
            <a:r>
              <a:rPr lang="en-US" sz="5400" b="1">
                <a:solidFill>
                  <a:schemeClr val="accent6"/>
                </a:solidFill>
                <a:latin typeface="Times New Roman" panose="02020603050405020304" pitchFamily="18" charset="0"/>
                <a:cs typeface="Times New Roman" panose="02020603050405020304" pitchFamily="18" charset="0"/>
              </a:rPr>
              <a:t>3.3</a:t>
            </a:r>
          </a:p>
        </p:txBody>
      </p:sp>
      <p:grpSp>
        <p:nvGrpSpPr>
          <p:cNvPr id="7" name="Google Shape;7810;p34">
            <a:extLst>
              <a:ext uri="{FF2B5EF4-FFF2-40B4-BE49-F238E27FC236}">
                <a16:creationId xmlns:a16="http://schemas.microsoft.com/office/drawing/2014/main" id="{998F6DB7-BCFD-0641-0B40-A139134841B6}"/>
              </a:ext>
            </a:extLst>
          </p:cNvPr>
          <p:cNvGrpSpPr/>
          <p:nvPr/>
        </p:nvGrpSpPr>
        <p:grpSpPr>
          <a:xfrm>
            <a:off x="4577224" y="74052"/>
            <a:ext cx="2264747" cy="2124807"/>
            <a:chOff x="3995911" y="326724"/>
            <a:chExt cx="4278761" cy="4436653"/>
          </a:xfrm>
        </p:grpSpPr>
        <p:grpSp>
          <p:nvGrpSpPr>
            <p:cNvPr id="8" name="Google Shape;7811;p34">
              <a:extLst>
                <a:ext uri="{FF2B5EF4-FFF2-40B4-BE49-F238E27FC236}">
                  <a16:creationId xmlns:a16="http://schemas.microsoft.com/office/drawing/2014/main" id="{4225DBE2-25D8-52A0-DE2D-70EE639377E6}"/>
                </a:ext>
              </a:extLst>
            </p:cNvPr>
            <p:cNvGrpSpPr/>
            <p:nvPr/>
          </p:nvGrpSpPr>
          <p:grpSpPr>
            <a:xfrm>
              <a:off x="5581590" y="326724"/>
              <a:ext cx="1319367" cy="1525781"/>
              <a:chOff x="5531300" y="3305725"/>
              <a:chExt cx="703625" cy="813750"/>
            </a:xfrm>
          </p:grpSpPr>
          <p:sp>
            <p:nvSpPr>
              <p:cNvPr id="1863" name="Google Shape;7812;p34">
                <a:extLst>
                  <a:ext uri="{FF2B5EF4-FFF2-40B4-BE49-F238E27FC236}">
                    <a16:creationId xmlns:a16="http://schemas.microsoft.com/office/drawing/2014/main" id="{FDA980C0-3391-AD18-B84D-8D105AE04A6E}"/>
                  </a:ext>
                </a:extLst>
              </p:cNvPr>
              <p:cNvSpPr/>
              <p:nvPr/>
            </p:nvSpPr>
            <p:spPr>
              <a:xfrm>
                <a:off x="5531300" y="3305725"/>
                <a:ext cx="703625" cy="813750"/>
              </a:xfrm>
              <a:custGeom>
                <a:avLst/>
                <a:gdLst/>
                <a:ahLst/>
                <a:cxnLst/>
                <a:rect l="l" t="t" r="r" b="b"/>
                <a:pathLst>
                  <a:path w="28145" h="32550" extrusionOk="0">
                    <a:moveTo>
                      <a:pt x="17645" y="0"/>
                    </a:moveTo>
                    <a:cubicBezTo>
                      <a:pt x="17485" y="0"/>
                      <a:pt x="17325" y="23"/>
                      <a:pt x="17165" y="46"/>
                    </a:cubicBezTo>
                    <a:cubicBezTo>
                      <a:pt x="16960" y="69"/>
                      <a:pt x="16777" y="137"/>
                      <a:pt x="16640" y="183"/>
                    </a:cubicBezTo>
                    <a:cubicBezTo>
                      <a:pt x="16298" y="297"/>
                      <a:pt x="15978" y="480"/>
                      <a:pt x="15682" y="708"/>
                    </a:cubicBezTo>
                    <a:cubicBezTo>
                      <a:pt x="15636" y="753"/>
                      <a:pt x="15590" y="799"/>
                      <a:pt x="15545" y="845"/>
                    </a:cubicBezTo>
                    <a:cubicBezTo>
                      <a:pt x="15545" y="845"/>
                      <a:pt x="1507" y="4520"/>
                      <a:pt x="1484" y="4520"/>
                    </a:cubicBezTo>
                    <a:cubicBezTo>
                      <a:pt x="891" y="4679"/>
                      <a:pt x="411" y="5113"/>
                      <a:pt x="183" y="5661"/>
                    </a:cubicBezTo>
                    <a:cubicBezTo>
                      <a:pt x="137" y="5752"/>
                      <a:pt x="92" y="5866"/>
                      <a:pt x="69" y="5958"/>
                    </a:cubicBezTo>
                    <a:cubicBezTo>
                      <a:pt x="69" y="5958"/>
                      <a:pt x="46" y="6026"/>
                      <a:pt x="46" y="6049"/>
                    </a:cubicBezTo>
                    <a:cubicBezTo>
                      <a:pt x="23" y="6163"/>
                      <a:pt x="1" y="6277"/>
                      <a:pt x="1" y="6414"/>
                    </a:cubicBezTo>
                    <a:cubicBezTo>
                      <a:pt x="1" y="6483"/>
                      <a:pt x="1" y="6574"/>
                      <a:pt x="1" y="6642"/>
                    </a:cubicBezTo>
                    <a:cubicBezTo>
                      <a:pt x="1" y="6757"/>
                      <a:pt x="23" y="6893"/>
                      <a:pt x="69" y="7008"/>
                    </a:cubicBezTo>
                    <a:cubicBezTo>
                      <a:pt x="69" y="7030"/>
                      <a:pt x="69" y="7076"/>
                      <a:pt x="69" y="7099"/>
                    </a:cubicBezTo>
                    <a:lnTo>
                      <a:pt x="6529" y="30974"/>
                    </a:lnTo>
                    <a:lnTo>
                      <a:pt x="6529" y="31043"/>
                    </a:lnTo>
                    <a:cubicBezTo>
                      <a:pt x="6574" y="31202"/>
                      <a:pt x="6666" y="31408"/>
                      <a:pt x="6825" y="31636"/>
                    </a:cubicBezTo>
                    <a:cubicBezTo>
                      <a:pt x="6848" y="31705"/>
                      <a:pt x="6894" y="31750"/>
                      <a:pt x="6962" y="31819"/>
                    </a:cubicBezTo>
                    <a:cubicBezTo>
                      <a:pt x="6985" y="31864"/>
                      <a:pt x="7031" y="31910"/>
                      <a:pt x="7076" y="31956"/>
                    </a:cubicBezTo>
                    <a:cubicBezTo>
                      <a:pt x="7122" y="32001"/>
                      <a:pt x="7191" y="32047"/>
                      <a:pt x="7236" y="32093"/>
                    </a:cubicBezTo>
                    <a:cubicBezTo>
                      <a:pt x="7327" y="32161"/>
                      <a:pt x="7419" y="32230"/>
                      <a:pt x="7510" y="32275"/>
                    </a:cubicBezTo>
                    <a:cubicBezTo>
                      <a:pt x="7510" y="32298"/>
                      <a:pt x="7556" y="32298"/>
                      <a:pt x="7556" y="32321"/>
                    </a:cubicBezTo>
                    <a:cubicBezTo>
                      <a:pt x="7647" y="32366"/>
                      <a:pt x="7738" y="32389"/>
                      <a:pt x="7830" y="32435"/>
                    </a:cubicBezTo>
                    <a:cubicBezTo>
                      <a:pt x="7875" y="32435"/>
                      <a:pt x="7921" y="32458"/>
                      <a:pt x="7967" y="32481"/>
                    </a:cubicBezTo>
                    <a:lnTo>
                      <a:pt x="8012" y="32481"/>
                    </a:lnTo>
                    <a:cubicBezTo>
                      <a:pt x="8195" y="32526"/>
                      <a:pt x="8377" y="32549"/>
                      <a:pt x="8537" y="32549"/>
                    </a:cubicBezTo>
                    <a:cubicBezTo>
                      <a:pt x="8697" y="32549"/>
                      <a:pt x="8880" y="32526"/>
                      <a:pt x="9039" y="32503"/>
                    </a:cubicBezTo>
                    <a:lnTo>
                      <a:pt x="23031" y="28829"/>
                    </a:lnTo>
                    <a:cubicBezTo>
                      <a:pt x="23168" y="28874"/>
                      <a:pt x="23305" y="28897"/>
                      <a:pt x="23465" y="28920"/>
                    </a:cubicBezTo>
                    <a:lnTo>
                      <a:pt x="23739" y="28920"/>
                    </a:lnTo>
                    <a:cubicBezTo>
                      <a:pt x="24424" y="28920"/>
                      <a:pt x="25063" y="28714"/>
                      <a:pt x="25611" y="28281"/>
                    </a:cubicBezTo>
                    <a:cubicBezTo>
                      <a:pt x="25702" y="28212"/>
                      <a:pt x="25770" y="28144"/>
                      <a:pt x="25839" y="28075"/>
                    </a:cubicBezTo>
                    <a:cubicBezTo>
                      <a:pt x="26044" y="28007"/>
                      <a:pt x="26204" y="27916"/>
                      <a:pt x="26318" y="27847"/>
                    </a:cubicBezTo>
                    <a:cubicBezTo>
                      <a:pt x="26501" y="27733"/>
                      <a:pt x="26660" y="27619"/>
                      <a:pt x="26843" y="27459"/>
                    </a:cubicBezTo>
                    <a:cubicBezTo>
                      <a:pt x="27140" y="27185"/>
                      <a:pt x="27391" y="26866"/>
                      <a:pt x="27619" y="26500"/>
                    </a:cubicBezTo>
                    <a:cubicBezTo>
                      <a:pt x="27825" y="26158"/>
                      <a:pt x="27962" y="25770"/>
                      <a:pt x="28053" y="25359"/>
                    </a:cubicBezTo>
                    <a:cubicBezTo>
                      <a:pt x="28144" y="24880"/>
                      <a:pt x="28121" y="24400"/>
                      <a:pt x="28007" y="23944"/>
                    </a:cubicBezTo>
                    <a:cubicBezTo>
                      <a:pt x="28007" y="23921"/>
                      <a:pt x="28007" y="23898"/>
                      <a:pt x="28007" y="23875"/>
                    </a:cubicBezTo>
                    <a:lnTo>
                      <a:pt x="22164" y="2214"/>
                    </a:lnTo>
                    <a:cubicBezTo>
                      <a:pt x="22141" y="2191"/>
                      <a:pt x="22141" y="2191"/>
                      <a:pt x="22141" y="2169"/>
                    </a:cubicBezTo>
                    <a:cubicBezTo>
                      <a:pt x="22095" y="1963"/>
                      <a:pt x="22004" y="1758"/>
                      <a:pt x="21913" y="1575"/>
                    </a:cubicBezTo>
                    <a:cubicBezTo>
                      <a:pt x="21776" y="1301"/>
                      <a:pt x="21593" y="1050"/>
                      <a:pt x="21388" y="845"/>
                    </a:cubicBezTo>
                    <a:cubicBezTo>
                      <a:pt x="20977" y="457"/>
                      <a:pt x="20452" y="183"/>
                      <a:pt x="19881" y="69"/>
                    </a:cubicBezTo>
                    <a:cubicBezTo>
                      <a:pt x="19676" y="46"/>
                      <a:pt x="19493" y="23"/>
                      <a:pt x="19288" y="23"/>
                    </a:cubicBezTo>
                    <a:cubicBezTo>
                      <a:pt x="19082" y="23"/>
                      <a:pt x="18877" y="23"/>
                      <a:pt x="18672" y="69"/>
                    </a:cubicBezTo>
                    <a:cubicBezTo>
                      <a:pt x="18558" y="69"/>
                      <a:pt x="18466" y="92"/>
                      <a:pt x="18352" y="114"/>
                    </a:cubicBezTo>
                    <a:cubicBezTo>
                      <a:pt x="18169" y="46"/>
                      <a:pt x="17964" y="23"/>
                      <a:pt x="17759"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64" name="Google Shape;7813;p34">
                <a:extLst>
                  <a:ext uri="{FF2B5EF4-FFF2-40B4-BE49-F238E27FC236}">
                    <a16:creationId xmlns:a16="http://schemas.microsoft.com/office/drawing/2014/main" id="{5853758F-51CD-EF63-CA60-2CAD08C6F300}"/>
                  </a:ext>
                </a:extLst>
              </p:cNvPr>
              <p:cNvSpPr/>
              <p:nvPr/>
            </p:nvSpPr>
            <p:spPr>
              <a:xfrm>
                <a:off x="5903925" y="3865500"/>
                <a:ext cx="51375" cy="30275"/>
              </a:xfrm>
              <a:custGeom>
                <a:avLst/>
                <a:gdLst/>
                <a:ahLst/>
                <a:cxnLst/>
                <a:rect l="l" t="t" r="r" b="b"/>
                <a:pathLst>
                  <a:path w="2055" h="1211" extrusionOk="0">
                    <a:moveTo>
                      <a:pt x="1302" y="1"/>
                    </a:moveTo>
                    <a:cubicBezTo>
                      <a:pt x="1210" y="24"/>
                      <a:pt x="1119" y="46"/>
                      <a:pt x="1028" y="69"/>
                    </a:cubicBezTo>
                    <a:cubicBezTo>
                      <a:pt x="913" y="92"/>
                      <a:pt x="799" y="115"/>
                      <a:pt x="708" y="161"/>
                    </a:cubicBezTo>
                    <a:cubicBezTo>
                      <a:pt x="640" y="183"/>
                      <a:pt x="548" y="229"/>
                      <a:pt x="457" y="298"/>
                    </a:cubicBezTo>
                    <a:cubicBezTo>
                      <a:pt x="388" y="343"/>
                      <a:pt x="297" y="412"/>
                      <a:pt x="229" y="480"/>
                    </a:cubicBezTo>
                    <a:cubicBezTo>
                      <a:pt x="137" y="571"/>
                      <a:pt x="92" y="663"/>
                      <a:pt x="46" y="754"/>
                    </a:cubicBezTo>
                    <a:cubicBezTo>
                      <a:pt x="46" y="777"/>
                      <a:pt x="46" y="823"/>
                      <a:pt x="46" y="845"/>
                    </a:cubicBezTo>
                    <a:cubicBezTo>
                      <a:pt x="23" y="868"/>
                      <a:pt x="23" y="868"/>
                      <a:pt x="23" y="891"/>
                    </a:cubicBezTo>
                    <a:cubicBezTo>
                      <a:pt x="23" y="914"/>
                      <a:pt x="0" y="937"/>
                      <a:pt x="0" y="982"/>
                    </a:cubicBezTo>
                    <a:cubicBezTo>
                      <a:pt x="0" y="1005"/>
                      <a:pt x="23" y="1028"/>
                      <a:pt x="46" y="1051"/>
                    </a:cubicBezTo>
                    <a:cubicBezTo>
                      <a:pt x="92" y="1096"/>
                      <a:pt x="137" y="1142"/>
                      <a:pt x="229" y="1165"/>
                    </a:cubicBezTo>
                    <a:cubicBezTo>
                      <a:pt x="274" y="1188"/>
                      <a:pt x="320" y="1188"/>
                      <a:pt x="366" y="1188"/>
                    </a:cubicBezTo>
                    <a:cubicBezTo>
                      <a:pt x="434" y="1211"/>
                      <a:pt x="548" y="1211"/>
                      <a:pt x="640" y="1211"/>
                    </a:cubicBezTo>
                    <a:lnTo>
                      <a:pt x="685" y="1211"/>
                    </a:lnTo>
                    <a:cubicBezTo>
                      <a:pt x="891" y="1211"/>
                      <a:pt x="1073" y="1165"/>
                      <a:pt x="1233" y="1074"/>
                    </a:cubicBezTo>
                    <a:cubicBezTo>
                      <a:pt x="1302" y="1051"/>
                      <a:pt x="1370" y="1005"/>
                      <a:pt x="1461" y="959"/>
                    </a:cubicBezTo>
                    <a:cubicBezTo>
                      <a:pt x="1530" y="914"/>
                      <a:pt x="1598" y="868"/>
                      <a:pt x="1667" y="800"/>
                    </a:cubicBezTo>
                    <a:cubicBezTo>
                      <a:pt x="1735" y="754"/>
                      <a:pt x="1804" y="708"/>
                      <a:pt x="1872" y="640"/>
                    </a:cubicBezTo>
                    <a:cubicBezTo>
                      <a:pt x="1895" y="617"/>
                      <a:pt x="1918" y="594"/>
                      <a:pt x="1941" y="571"/>
                    </a:cubicBezTo>
                    <a:cubicBezTo>
                      <a:pt x="1986" y="526"/>
                      <a:pt x="2009" y="480"/>
                      <a:pt x="2032" y="412"/>
                    </a:cubicBezTo>
                    <a:cubicBezTo>
                      <a:pt x="2055" y="298"/>
                      <a:pt x="2009" y="183"/>
                      <a:pt x="1918" y="138"/>
                    </a:cubicBezTo>
                    <a:cubicBezTo>
                      <a:pt x="1872" y="92"/>
                      <a:pt x="1804" y="69"/>
                      <a:pt x="1735" y="69"/>
                    </a:cubicBezTo>
                    <a:lnTo>
                      <a:pt x="1712" y="46"/>
                    </a:lnTo>
                    <a:cubicBezTo>
                      <a:pt x="1690" y="46"/>
                      <a:pt x="1690" y="46"/>
                      <a:pt x="1644" y="24"/>
                    </a:cubicBezTo>
                    <a:lnTo>
                      <a:pt x="1598" y="24"/>
                    </a:lnTo>
                    <a:cubicBezTo>
                      <a:pt x="1553" y="1"/>
                      <a:pt x="1507" y="1"/>
                      <a:pt x="1461" y="1"/>
                    </a:cubicBezTo>
                    <a:close/>
                  </a:path>
                </a:pathLst>
              </a:custGeom>
              <a:solidFill>
                <a:srgbClr val="FA938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65" name="Google Shape;7814;p34">
                <a:extLst>
                  <a:ext uri="{FF2B5EF4-FFF2-40B4-BE49-F238E27FC236}">
                    <a16:creationId xmlns:a16="http://schemas.microsoft.com/office/drawing/2014/main" id="{B98F6508-80D3-1D5F-7B80-29DC723DABB5}"/>
                  </a:ext>
                </a:extLst>
              </p:cNvPr>
              <p:cNvSpPr/>
              <p:nvPr/>
            </p:nvSpPr>
            <p:spPr>
              <a:xfrm>
                <a:off x="5580375" y="3356500"/>
                <a:ext cx="603750" cy="712175"/>
              </a:xfrm>
              <a:custGeom>
                <a:avLst/>
                <a:gdLst/>
                <a:ahLst/>
                <a:cxnLst/>
                <a:rect l="l" t="t" r="r" b="b"/>
                <a:pathLst>
                  <a:path w="24150" h="28487" extrusionOk="0">
                    <a:moveTo>
                      <a:pt x="14403" y="20361"/>
                    </a:moveTo>
                    <a:cubicBezTo>
                      <a:pt x="14449" y="20361"/>
                      <a:pt x="14495" y="20361"/>
                      <a:pt x="14540" y="20384"/>
                    </a:cubicBezTo>
                    <a:lnTo>
                      <a:pt x="14586" y="20384"/>
                    </a:lnTo>
                    <a:cubicBezTo>
                      <a:pt x="14632" y="20406"/>
                      <a:pt x="14632" y="20406"/>
                      <a:pt x="14654" y="20406"/>
                    </a:cubicBezTo>
                    <a:lnTo>
                      <a:pt x="14677" y="20429"/>
                    </a:lnTo>
                    <a:cubicBezTo>
                      <a:pt x="14746" y="20429"/>
                      <a:pt x="14814" y="20452"/>
                      <a:pt x="14860" y="20498"/>
                    </a:cubicBezTo>
                    <a:cubicBezTo>
                      <a:pt x="14951" y="20543"/>
                      <a:pt x="14997" y="20658"/>
                      <a:pt x="14974" y="20772"/>
                    </a:cubicBezTo>
                    <a:cubicBezTo>
                      <a:pt x="14951" y="20840"/>
                      <a:pt x="14928" y="20886"/>
                      <a:pt x="14883" y="20931"/>
                    </a:cubicBezTo>
                    <a:cubicBezTo>
                      <a:pt x="14860" y="20954"/>
                      <a:pt x="14837" y="20977"/>
                      <a:pt x="14814" y="21000"/>
                    </a:cubicBezTo>
                    <a:cubicBezTo>
                      <a:pt x="14746" y="21068"/>
                      <a:pt x="14677" y="21114"/>
                      <a:pt x="14609" y="21160"/>
                    </a:cubicBezTo>
                    <a:cubicBezTo>
                      <a:pt x="14540" y="21228"/>
                      <a:pt x="14472" y="21274"/>
                      <a:pt x="14403" y="21319"/>
                    </a:cubicBezTo>
                    <a:cubicBezTo>
                      <a:pt x="14312" y="21365"/>
                      <a:pt x="14244" y="21411"/>
                      <a:pt x="14175" y="21434"/>
                    </a:cubicBezTo>
                    <a:cubicBezTo>
                      <a:pt x="14015" y="21525"/>
                      <a:pt x="13833" y="21571"/>
                      <a:pt x="13627" y="21571"/>
                    </a:cubicBezTo>
                    <a:lnTo>
                      <a:pt x="13582" y="21571"/>
                    </a:lnTo>
                    <a:cubicBezTo>
                      <a:pt x="13490" y="21571"/>
                      <a:pt x="13376" y="21571"/>
                      <a:pt x="13308" y="21548"/>
                    </a:cubicBezTo>
                    <a:cubicBezTo>
                      <a:pt x="13262" y="21548"/>
                      <a:pt x="13216" y="21548"/>
                      <a:pt x="13171" y="21525"/>
                    </a:cubicBezTo>
                    <a:cubicBezTo>
                      <a:pt x="13102" y="21502"/>
                      <a:pt x="13034" y="21456"/>
                      <a:pt x="12988" y="21411"/>
                    </a:cubicBezTo>
                    <a:cubicBezTo>
                      <a:pt x="12965" y="21388"/>
                      <a:pt x="12942" y="21365"/>
                      <a:pt x="12942" y="21342"/>
                    </a:cubicBezTo>
                    <a:cubicBezTo>
                      <a:pt x="12942" y="21297"/>
                      <a:pt x="12965" y="21274"/>
                      <a:pt x="12965" y="21251"/>
                    </a:cubicBezTo>
                    <a:cubicBezTo>
                      <a:pt x="12965" y="21228"/>
                      <a:pt x="12965" y="21228"/>
                      <a:pt x="12988" y="21205"/>
                    </a:cubicBezTo>
                    <a:cubicBezTo>
                      <a:pt x="12988" y="21183"/>
                      <a:pt x="12988" y="21137"/>
                      <a:pt x="12988" y="21114"/>
                    </a:cubicBezTo>
                    <a:cubicBezTo>
                      <a:pt x="13034" y="21023"/>
                      <a:pt x="13079" y="20931"/>
                      <a:pt x="13171" y="20840"/>
                    </a:cubicBezTo>
                    <a:cubicBezTo>
                      <a:pt x="13239" y="20772"/>
                      <a:pt x="13330" y="20703"/>
                      <a:pt x="13399" y="20658"/>
                    </a:cubicBezTo>
                    <a:cubicBezTo>
                      <a:pt x="13490" y="20589"/>
                      <a:pt x="13582" y="20543"/>
                      <a:pt x="13650" y="20521"/>
                    </a:cubicBezTo>
                    <a:cubicBezTo>
                      <a:pt x="13741" y="20475"/>
                      <a:pt x="13855" y="20452"/>
                      <a:pt x="13970" y="20429"/>
                    </a:cubicBezTo>
                    <a:cubicBezTo>
                      <a:pt x="14061" y="20406"/>
                      <a:pt x="14152" y="20384"/>
                      <a:pt x="14244" y="20361"/>
                    </a:cubicBezTo>
                    <a:close/>
                    <a:moveTo>
                      <a:pt x="17028" y="1"/>
                    </a:moveTo>
                    <a:cubicBezTo>
                      <a:pt x="16868" y="24"/>
                      <a:pt x="16731" y="46"/>
                      <a:pt x="16572" y="92"/>
                    </a:cubicBezTo>
                    <a:lnTo>
                      <a:pt x="16526" y="115"/>
                    </a:lnTo>
                    <a:cubicBezTo>
                      <a:pt x="16389" y="138"/>
                      <a:pt x="16252" y="183"/>
                      <a:pt x="16115" y="229"/>
                    </a:cubicBezTo>
                    <a:lnTo>
                      <a:pt x="16024" y="252"/>
                    </a:lnTo>
                    <a:cubicBezTo>
                      <a:pt x="15818" y="297"/>
                      <a:pt x="15659" y="343"/>
                      <a:pt x="15499" y="389"/>
                    </a:cubicBezTo>
                    <a:cubicBezTo>
                      <a:pt x="15385" y="412"/>
                      <a:pt x="15293" y="434"/>
                      <a:pt x="15202" y="434"/>
                    </a:cubicBezTo>
                    <a:cubicBezTo>
                      <a:pt x="15111" y="457"/>
                      <a:pt x="15042" y="480"/>
                      <a:pt x="14974" y="480"/>
                    </a:cubicBezTo>
                    <a:cubicBezTo>
                      <a:pt x="14791" y="526"/>
                      <a:pt x="14609" y="571"/>
                      <a:pt x="14449" y="617"/>
                    </a:cubicBezTo>
                    <a:cubicBezTo>
                      <a:pt x="14289" y="663"/>
                      <a:pt x="14107" y="708"/>
                      <a:pt x="13924" y="754"/>
                    </a:cubicBezTo>
                    <a:lnTo>
                      <a:pt x="13764" y="800"/>
                    </a:lnTo>
                    <a:cubicBezTo>
                      <a:pt x="13627" y="822"/>
                      <a:pt x="13513" y="845"/>
                      <a:pt x="13399" y="868"/>
                    </a:cubicBezTo>
                    <a:cubicBezTo>
                      <a:pt x="13330" y="891"/>
                      <a:pt x="13262" y="914"/>
                      <a:pt x="13194" y="937"/>
                    </a:cubicBezTo>
                    <a:lnTo>
                      <a:pt x="13148" y="937"/>
                    </a:lnTo>
                    <a:cubicBezTo>
                      <a:pt x="13079" y="959"/>
                      <a:pt x="13034" y="982"/>
                      <a:pt x="12965" y="982"/>
                    </a:cubicBezTo>
                    <a:lnTo>
                      <a:pt x="12942" y="1005"/>
                    </a:lnTo>
                    <a:lnTo>
                      <a:pt x="12874" y="1005"/>
                    </a:lnTo>
                    <a:cubicBezTo>
                      <a:pt x="12691" y="1051"/>
                      <a:pt x="12509" y="1119"/>
                      <a:pt x="12326" y="1165"/>
                    </a:cubicBezTo>
                    <a:cubicBezTo>
                      <a:pt x="12258" y="1188"/>
                      <a:pt x="12189" y="1210"/>
                      <a:pt x="12121" y="1233"/>
                    </a:cubicBezTo>
                    <a:lnTo>
                      <a:pt x="12052" y="1233"/>
                    </a:lnTo>
                    <a:lnTo>
                      <a:pt x="11984" y="1256"/>
                    </a:lnTo>
                    <a:cubicBezTo>
                      <a:pt x="11938" y="1279"/>
                      <a:pt x="11870" y="1302"/>
                      <a:pt x="11824" y="1302"/>
                    </a:cubicBezTo>
                    <a:cubicBezTo>
                      <a:pt x="11733" y="1325"/>
                      <a:pt x="11641" y="1347"/>
                      <a:pt x="11550" y="1370"/>
                    </a:cubicBezTo>
                    <a:cubicBezTo>
                      <a:pt x="11482" y="1393"/>
                      <a:pt x="11390" y="1416"/>
                      <a:pt x="11299" y="1439"/>
                    </a:cubicBezTo>
                    <a:cubicBezTo>
                      <a:pt x="11208" y="1462"/>
                      <a:pt x="11094" y="1507"/>
                      <a:pt x="10979" y="1530"/>
                    </a:cubicBezTo>
                    <a:lnTo>
                      <a:pt x="10774" y="1576"/>
                    </a:lnTo>
                    <a:lnTo>
                      <a:pt x="10683" y="1598"/>
                    </a:lnTo>
                    <a:lnTo>
                      <a:pt x="10591" y="1621"/>
                    </a:lnTo>
                    <a:lnTo>
                      <a:pt x="10500" y="1644"/>
                    </a:lnTo>
                    <a:cubicBezTo>
                      <a:pt x="10455" y="1667"/>
                      <a:pt x="10409" y="1667"/>
                      <a:pt x="10363" y="1690"/>
                    </a:cubicBezTo>
                    <a:lnTo>
                      <a:pt x="10340" y="1690"/>
                    </a:lnTo>
                    <a:lnTo>
                      <a:pt x="10249" y="1713"/>
                    </a:lnTo>
                    <a:cubicBezTo>
                      <a:pt x="10044" y="1781"/>
                      <a:pt x="9861" y="1827"/>
                      <a:pt x="9678" y="1872"/>
                    </a:cubicBezTo>
                    <a:cubicBezTo>
                      <a:pt x="9564" y="1895"/>
                      <a:pt x="9427" y="1918"/>
                      <a:pt x="9313" y="1964"/>
                    </a:cubicBezTo>
                    <a:lnTo>
                      <a:pt x="9131" y="2009"/>
                    </a:lnTo>
                    <a:cubicBezTo>
                      <a:pt x="8948" y="2055"/>
                      <a:pt x="8743" y="2101"/>
                      <a:pt x="8560" y="2146"/>
                    </a:cubicBezTo>
                    <a:cubicBezTo>
                      <a:pt x="8514" y="2169"/>
                      <a:pt x="8469" y="2169"/>
                      <a:pt x="8423" y="2192"/>
                    </a:cubicBezTo>
                    <a:lnTo>
                      <a:pt x="8355" y="2215"/>
                    </a:lnTo>
                    <a:cubicBezTo>
                      <a:pt x="8218" y="2238"/>
                      <a:pt x="8104" y="2260"/>
                      <a:pt x="8012" y="2283"/>
                    </a:cubicBezTo>
                    <a:lnTo>
                      <a:pt x="7875" y="2329"/>
                    </a:lnTo>
                    <a:cubicBezTo>
                      <a:pt x="7715" y="2375"/>
                      <a:pt x="7579" y="2397"/>
                      <a:pt x="7442" y="2443"/>
                    </a:cubicBezTo>
                    <a:lnTo>
                      <a:pt x="7099" y="2534"/>
                    </a:lnTo>
                    <a:lnTo>
                      <a:pt x="6917" y="2580"/>
                    </a:lnTo>
                    <a:cubicBezTo>
                      <a:pt x="6780" y="2626"/>
                      <a:pt x="6620" y="2671"/>
                      <a:pt x="6483" y="2694"/>
                    </a:cubicBezTo>
                    <a:lnTo>
                      <a:pt x="6369" y="2740"/>
                    </a:lnTo>
                    <a:cubicBezTo>
                      <a:pt x="6255" y="2763"/>
                      <a:pt x="6118" y="2808"/>
                      <a:pt x="6004" y="2831"/>
                    </a:cubicBezTo>
                    <a:cubicBezTo>
                      <a:pt x="5912" y="2854"/>
                      <a:pt x="5821" y="2900"/>
                      <a:pt x="5730" y="2922"/>
                    </a:cubicBezTo>
                    <a:lnTo>
                      <a:pt x="5661" y="2945"/>
                    </a:lnTo>
                    <a:lnTo>
                      <a:pt x="5524" y="2991"/>
                    </a:lnTo>
                    <a:lnTo>
                      <a:pt x="5501" y="2991"/>
                    </a:lnTo>
                    <a:cubicBezTo>
                      <a:pt x="5433" y="3014"/>
                      <a:pt x="5342" y="3036"/>
                      <a:pt x="5273" y="3059"/>
                    </a:cubicBezTo>
                    <a:lnTo>
                      <a:pt x="5228" y="3059"/>
                    </a:lnTo>
                    <a:cubicBezTo>
                      <a:pt x="5136" y="3105"/>
                      <a:pt x="5022" y="3128"/>
                      <a:pt x="4931" y="3151"/>
                    </a:cubicBezTo>
                    <a:lnTo>
                      <a:pt x="4680" y="3242"/>
                    </a:lnTo>
                    <a:cubicBezTo>
                      <a:pt x="4566" y="3265"/>
                      <a:pt x="4451" y="3310"/>
                      <a:pt x="4315" y="3333"/>
                    </a:cubicBezTo>
                    <a:lnTo>
                      <a:pt x="4109" y="3402"/>
                    </a:lnTo>
                    <a:cubicBezTo>
                      <a:pt x="3995" y="3447"/>
                      <a:pt x="3904" y="3470"/>
                      <a:pt x="3790" y="3493"/>
                    </a:cubicBezTo>
                    <a:lnTo>
                      <a:pt x="3675" y="3539"/>
                    </a:lnTo>
                    <a:lnTo>
                      <a:pt x="3516" y="3584"/>
                    </a:lnTo>
                    <a:cubicBezTo>
                      <a:pt x="3470" y="3607"/>
                      <a:pt x="3424" y="3607"/>
                      <a:pt x="3379" y="3630"/>
                    </a:cubicBezTo>
                    <a:cubicBezTo>
                      <a:pt x="3333" y="3630"/>
                      <a:pt x="3287" y="3653"/>
                      <a:pt x="3242" y="3653"/>
                    </a:cubicBezTo>
                    <a:cubicBezTo>
                      <a:pt x="3105" y="3698"/>
                      <a:pt x="2991" y="3721"/>
                      <a:pt x="2854" y="3767"/>
                    </a:cubicBezTo>
                    <a:lnTo>
                      <a:pt x="2694" y="3813"/>
                    </a:lnTo>
                    <a:lnTo>
                      <a:pt x="2603" y="3835"/>
                    </a:lnTo>
                    <a:lnTo>
                      <a:pt x="2557" y="3858"/>
                    </a:lnTo>
                    <a:cubicBezTo>
                      <a:pt x="2420" y="3881"/>
                      <a:pt x="2283" y="3927"/>
                      <a:pt x="2146" y="3949"/>
                    </a:cubicBezTo>
                    <a:cubicBezTo>
                      <a:pt x="1963" y="3995"/>
                      <a:pt x="1781" y="4041"/>
                      <a:pt x="1598" y="4086"/>
                    </a:cubicBezTo>
                    <a:lnTo>
                      <a:pt x="1530" y="4109"/>
                    </a:lnTo>
                    <a:lnTo>
                      <a:pt x="1461" y="4132"/>
                    </a:lnTo>
                    <a:cubicBezTo>
                      <a:pt x="1439" y="4086"/>
                      <a:pt x="1393" y="4086"/>
                      <a:pt x="1347" y="4086"/>
                    </a:cubicBezTo>
                    <a:lnTo>
                      <a:pt x="1256" y="4086"/>
                    </a:lnTo>
                    <a:cubicBezTo>
                      <a:pt x="1233" y="4109"/>
                      <a:pt x="1187" y="4109"/>
                      <a:pt x="1142" y="4132"/>
                    </a:cubicBezTo>
                    <a:cubicBezTo>
                      <a:pt x="1096" y="4132"/>
                      <a:pt x="1073" y="4132"/>
                      <a:pt x="1028" y="4155"/>
                    </a:cubicBezTo>
                    <a:lnTo>
                      <a:pt x="1005" y="4155"/>
                    </a:lnTo>
                    <a:cubicBezTo>
                      <a:pt x="982" y="4155"/>
                      <a:pt x="959" y="4155"/>
                      <a:pt x="914" y="4178"/>
                    </a:cubicBezTo>
                    <a:lnTo>
                      <a:pt x="868" y="4178"/>
                    </a:lnTo>
                    <a:lnTo>
                      <a:pt x="822" y="4201"/>
                    </a:lnTo>
                    <a:cubicBezTo>
                      <a:pt x="777" y="4201"/>
                      <a:pt x="731" y="4223"/>
                      <a:pt x="685" y="4223"/>
                    </a:cubicBezTo>
                    <a:lnTo>
                      <a:pt x="617" y="4223"/>
                    </a:lnTo>
                    <a:lnTo>
                      <a:pt x="594" y="4246"/>
                    </a:lnTo>
                    <a:lnTo>
                      <a:pt x="503" y="4246"/>
                    </a:lnTo>
                    <a:cubicBezTo>
                      <a:pt x="389" y="4269"/>
                      <a:pt x="274" y="4292"/>
                      <a:pt x="183" y="4337"/>
                    </a:cubicBezTo>
                    <a:cubicBezTo>
                      <a:pt x="137" y="4360"/>
                      <a:pt x="92" y="4406"/>
                      <a:pt x="69" y="4429"/>
                    </a:cubicBezTo>
                    <a:cubicBezTo>
                      <a:pt x="23" y="4497"/>
                      <a:pt x="1" y="4566"/>
                      <a:pt x="23" y="4657"/>
                    </a:cubicBezTo>
                    <a:cubicBezTo>
                      <a:pt x="46" y="4703"/>
                      <a:pt x="46" y="4748"/>
                      <a:pt x="69" y="4794"/>
                    </a:cubicBezTo>
                    <a:cubicBezTo>
                      <a:pt x="69" y="4817"/>
                      <a:pt x="92" y="4862"/>
                      <a:pt x="92" y="4885"/>
                    </a:cubicBezTo>
                    <a:cubicBezTo>
                      <a:pt x="115" y="4931"/>
                      <a:pt x="115" y="4999"/>
                      <a:pt x="137" y="5045"/>
                    </a:cubicBezTo>
                    <a:lnTo>
                      <a:pt x="160" y="5136"/>
                    </a:lnTo>
                    <a:cubicBezTo>
                      <a:pt x="160" y="5205"/>
                      <a:pt x="183" y="5251"/>
                      <a:pt x="206" y="5296"/>
                    </a:cubicBezTo>
                    <a:lnTo>
                      <a:pt x="229" y="5410"/>
                    </a:lnTo>
                    <a:lnTo>
                      <a:pt x="229" y="5433"/>
                    </a:lnTo>
                    <a:lnTo>
                      <a:pt x="252" y="5524"/>
                    </a:lnTo>
                    <a:lnTo>
                      <a:pt x="274" y="5639"/>
                    </a:lnTo>
                    <a:lnTo>
                      <a:pt x="343" y="5867"/>
                    </a:lnTo>
                    <a:lnTo>
                      <a:pt x="343" y="5912"/>
                    </a:lnTo>
                    <a:cubicBezTo>
                      <a:pt x="366" y="6004"/>
                      <a:pt x="411" y="6118"/>
                      <a:pt x="434" y="6209"/>
                    </a:cubicBezTo>
                    <a:lnTo>
                      <a:pt x="457" y="6255"/>
                    </a:lnTo>
                    <a:cubicBezTo>
                      <a:pt x="480" y="6323"/>
                      <a:pt x="480" y="6369"/>
                      <a:pt x="503" y="6437"/>
                    </a:cubicBezTo>
                    <a:cubicBezTo>
                      <a:pt x="548" y="6574"/>
                      <a:pt x="571" y="6711"/>
                      <a:pt x="617" y="6871"/>
                    </a:cubicBezTo>
                    <a:lnTo>
                      <a:pt x="617" y="6940"/>
                    </a:lnTo>
                    <a:cubicBezTo>
                      <a:pt x="662" y="7122"/>
                      <a:pt x="708" y="7282"/>
                      <a:pt x="754" y="7465"/>
                    </a:cubicBezTo>
                    <a:cubicBezTo>
                      <a:pt x="799" y="7602"/>
                      <a:pt x="845" y="7738"/>
                      <a:pt x="891" y="7875"/>
                    </a:cubicBezTo>
                    <a:lnTo>
                      <a:pt x="914" y="8012"/>
                    </a:lnTo>
                    <a:cubicBezTo>
                      <a:pt x="936" y="8081"/>
                      <a:pt x="959" y="8149"/>
                      <a:pt x="982" y="8218"/>
                    </a:cubicBezTo>
                    <a:cubicBezTo>
                      <a:pt x="1005" y="8355"/>
                      <a:pt x="1050" y="8469"/>
                      <a:pt x="1073" y="8583"/>
                    </a:cubicBezTo>
                    <a:lnTo>
                      <a:pt x="1119" y="8674"/>
                    </a:lnTo>
                    <a:cubicBezTo>
                      <a:pt x="1142" y="8743"/>
                      <a:pt x="1142" y="8811"/>
                      <a:pt x="1165" y="8880"/>
                    </a:cubicBezTo>
                    <a:lnTo>
                      <a:pt x="1210" y="9017"/>
                    </a:lnTo>
                    <a:lnTo>
                      <a:pt x="1233" y="9154"/>
                    </a:lnTo>
                    <a:cubicBezTo>
                      <a:pt x="1256" y="9222"/>
                      <a:pt x="1279" y="9268"/>
                      <a:pt x="1279" y="9336"/>
                    </a:cubicBezTo>
                    <a:lnTo>
                      <a:pt x="1302" y="9382"/>
                    </a:lnTo>
                    <a:cubicBezTo>
                      <a:pt x="1324" y="9496"/>
                      <a:pt x="1370" y="9610"/>
                      <a:pt x="1393" y="9724"/>
                    </a:cubicBezTo>
                    <a:cubicBezTo>
                      <a:pt x="1439" y="9930"/>
                      <a:pt x="1507" y="10112"/>
                      <a:pt x="1553" y="10318"/>
                    </a:cubicBezTo>
                    <a:cubicBezTo>
                      <a:pt x="1575" y="10409"/>
                      <a:pt x="1621" y="10523"/>
                      <a:pt x="1644" y="10637"/>
                    </a:cubicBezTo>
                    <a:lnTo>
                      <a:pt x="1644" y="10660"/>
                    </a:lnTo>
                    <a:cubicBezTo>
                      <a:pt x="1667" y="10729"/>
                      <a:pt x="1690" y="10797"/>
                      <a:pt x="1712" y="10888"/>
                    </a:cubicBezTo>
                    <a:cubicBezTo>
                      <a:pt x="1735" y="10980"/>
                      <a:pt x="1758" y="11094"/>
                      <a:pt x="1804" y="11208"/>
                    </a:cubicBezTo>
                    <a:lnTo>
                      <a:pt x="1872" y="11459"/>
                    </a:lnTo>
                    <a:cubicBezTo>
                      <a:pt x="1918" y="11642"/>
                      <a:pt x="1963" y="11847"/>
                      <a:pt x="2009" y="12052"/>
                    </a:cubicBezTo>
                    <a:lnTo>
                      <a:pt x="2055" y="12235"/>
                    </a:lnTo>
                    <a:lnTo>
                      <a:pt x="2100" y="12349"/>
                    </a:lnTo>
                    <a:cubicBezTo>
                      <a:pt x="2123" y="12440"/>
                      <a:pt x="2123" y="12532"/>
                      <a:pt x="2146" y="12623"/>
                    </a:cubicBezTo>
                    <a:cubicBezTo>
                      <a:pt x="2215" y="12806"/>
                      <a:pt x="2260" y="13011"/>
                      <a:pt x="2329" y="13217"/>
                    </a:cubicBezTo>
                    <a:cubicBezTo>
                      <a:pt x="2397" y="13399"/>
                      <a:pt x="2443" y="13605"/>
                      <a:pt x="2488" y="13787"/>
                    </a:cubicBezTo>
                    <a:cubicBezTo>
                      <a:pt x="2511" y="13924"/>
                      <a:pt x="2557" y="14038"/>
                      <a:pt x="2580" y="14175"/>
                    </a:cubicBezTo>
                    <a:lnTo>
                      <a:pt x="2648" y="14381"/>
                    </a:lnTo>
                    <a:cubicBezTo>
                      <a:pt x="2717" y="14586"/>
                      <a:pt x="2762" y="14791"/>
                      <a:pt x="2808" y="14997"/>
                    </a:cubicBezTo>
                    <a:lnTo>
                      <a:pt x="2831" y="15088"/>
                    </a:lnTo>
                    <a:lnTo>
                      <a:pt x="2899" y="15248"/>
                    </a:lnTo>
                    <a:cubicBezTo>
                      <a:pt x="2899" y="15316"/>
                      <a:pt x="2922" y="15362"/>
                      <a:pt x="2922" y="15408"/>
                    </a:cubicBezTo>
                    <a:cubicBezTo>
                      <a:pt x="2945" y="15453"/>
                      <a:pt x="2945" y="15499"/>
                      <a:pt x="2968" y="15545"/>
                    </a:cubicBezTo>
                    <a:cubicBezTo>
                      <a:pt x="3013" y="15750"/>
                      <a:pt x="3082" y="15956"/>
                      <a:pt x="3150" y="16161"/>
                    </a:cubicBezTo>
                    <a:lnTo>
                      <a:pt x="3150" y="16229"/>
                    </a:lnTo>
                    <a:cubicBezTo>
                      <a:pt x="3219" y="16389"/>
                      <a:pt x="3265" y="16549"/>
                      <a:pt x="3310" y="16709"/>
                    </a:cubicBezTo>
                    <a:lnTo>
                      <a:pt x="3333" y="16823"/>
                    </a:lnTo>
                    <a:cubicBezTo>
                      <a:pt x="3333" y="16891"/>
                      <a:pt x="3356" y="16960"/>
                      <a:pt x="3379" y="17006"/>
                    </a:cubicBezTo>
                    <a:lnTo>
                      <a:pt x="3424" y="17142"/>
                    </a:lnTo>
                    <a:cubicBezTo>
                      <a:pt x="3424" y="17211"/>
                      <a:pt x="3447" y="17257"/>
                      <a:pt x="3470" y="17302"/>
                    </a:cubicBezTo>
                    <a:lnTo>
                      <a:pt x="3516" y="17462"/>
                    </a:lnTo>
                    <a:cubicBezTo>
                      <a:pt x="3561" y="17599"/>
                      <a:pt x="3584" y="17736"/>
                      <a:pt x="3630" y="17896"/>
                    </a:cubicBezTo>
                    <a:cubicBezTo>
                      <a:pt x="3653" y="17964"/>
                      <a:pt x="3675" y="18055"/>
                      <a:pt x="3698" y="18147"/>
                    </a:cubicBezTo>
                    <a:cubicBezTo>
                      <a:pt x="3721" y="18261"/>
                      <a:pt x="3744" y="18375"/>
                      <a:pt x="3790" y="18489"/>
                    </a:cubicBezTo>
                    <a:cubicBezTo>
                      <a:pt x="3881" y="18832"/>
                      <a:pt x="3972" y="19220"/>
                      <a:pt x="4041" y="19516"/>
                    </a:cubicBezTo>
                    <a:lnTo>
                      <a:pt x="4086" y="19676"/>
                    </a:lnTo>
                    <a:cubicBezTo>
                      <a:pt x="4155" y="20018"/>
                      <a:pt x="4269" y="20406"/>
                      <a:pt x="4383" y="20840"/>
                    </a:cubicBezTo>
                    <a:cubicBezTo>
                      <a:pt x="4429" y="20954"/>
                      <a:pt x="4474" y="21091"/>
                      <a:pt x="4497" y="21228"/>
                    </a:cubicBezTo>
                    <a:lnTo>
                      <a:pt x="4520" y="21342"/>
                    </a:lnTo>
                    <a:lnTo>
                      <a:pt x="4543" y="21365"/>
                    </a:lnTo>
                    <a:cubicBezTo>
                      <a:pt x="4566" y="21434"/>
                      <a:pt x="4588" y="21525"/>
                      <a:pt x="4588" y="21616"/>
                    </a:cubicBezTo>
                    <a:cubicBezTo>
                      <a:pt x="4611" y="21662"/>
                      <a:pt x="4657" y="21708"/>
                      <a:pt x="4703" y="21753"/>
                    </a:cubicBezTo>
                    <a:cubicBezTo>
                      <a:pt x="4725" y="21799"/>
                      <a:pt x="4748" y="21844"/>
                      <a:pt x="4748" y="21913"/>
                    </a:cubicBezTo>
                    <a:lnTo>
                      <a:pt x="4771" y="21981"/>
                    </a:lnTo>
                    <a:lnTo>
                      <a:pt x="4794" y="22027"/>
                    </a:lnTo>
                    <a:lnTo>
                      <a:pt x="4817" y="22096"/>
                    </a:lnTo>
                    <a:lnTo>
                      <a:pt x="4817" y="22118"/>
                    </a:lnTo>
                    <a:cubicBezTo>
                      <a:pt x="4862" y="22255"/>
                      <a:pt x="4885" y="22392"/>
                      <a:pt x="4931" y="22529"/>
                    </a:cubicBezTo>
                    <a:lnTo>
                      <a:pt x="4931" y="22552"/>
                    </a:lnTo>
                    <a:cubicBezTo>
                      <a:pt x="4931" y="22575"/>
                      <a:pt x="4931" y="22598"/>
                      <a:pt x="4954" y="22621"/>
                    </a:cubicBezTo>
                    <a:lnTo>
                      <a:pt x="4954" y="22689"/>
                    </a:lnTo>
                    <a:cubicBezTo>
                      <a:pt x="4999" y="22849"/>
                      <a:pt x="5022" y="23031"/>
                      <a:pt x="5091" y="23191"/>
                    </a:cubicBezTo>
                    <a:cubicBezTo>
                      <a:pt x="5113" y="23282"/>
                      <a:pt x="5136" y="23374"/>
                      <a:pt x="5159" y="23465"/>
                    </a:cubicBezTo>
                    <a:lnTo>
                      <a:pt x="5205" y="23670"/>
                    </a:lnTo>
                    <a:cubicBezTo>
                      <a:pt x="5296" y="23944"/>
                      <a:pt x="5364" y="24218"/>
                      <a:pt x="5433" y="24492"/>
                    </a:cubicBezTo>
                    <a:lnTo>
                      <a:pt x="5479" y="24720"/>
                    </a:lnTo>
                    <a:cubicBezTo>
                      <a:pt x="5501" y="24789"/>
                      <a:pt x="5524" y="24880"/>
                      <a:pt x="5547" y="24949"/>
                    </a:cubicBezTo>
                    <a:lnTo>
                      <a:pt x="5547" y="24926"/>
                    </a:lnTo>
                    <a:cubicBezTo>
                      <a:pt x="5570" y="25086"/>
                      <a:pt x="5616" y="25245"/>
                      <a:pt x="5684" y="25428"/>
                    </a:cubicBezTo>
                    <a:lnTo>
                      <a:pt x="5684" y="25474"/>
                    </a:lnTo>
                    <a:cubicBezTo>
                      <a:pt x="5730" y="25633"/>
                      <a:pt x="5775" y="25770"/>
                      <a:pt x="5821" y="25930"/>
                    </a:cubicBezTo>
                    <a:lnTo>
                      <a:pt x="5867" y="26021"/>
                    </a:lnTo>
                    <a:cubicBezTo>
                      <a:pt x="5867" y="26067"/>
                      <a:pt x="5889" y="26113"/>
                      <a:pt x="5889" y="26158"/>
                    </a:cubicBezTo>
                    <a:lnTo>
                      <a:pt x="5935" y="26273"/>
                    </a:lnTo>
                    <a:lnTo>
                      <a:pt x="5958" y="26410"/>
                    </a:lnTo>
                    <a:cubicBezTo>
                      <a:pt x="5981" y="26478"/>
                      <a:pt x="6004" y="26569"/>
                      <a:pt x="6026" y="26661"/>
                    </a:cubicBezTo>
                    <a:cubicBezTo>
                      <a:pt x="6049" y="26729"/>
                      <a:pt x="6072" y="26798"/>
                      <a:pt x="6095" y="26889"/>
                    </a:cubicBezTo>
                    <a:lnTo>
                      <a:pt x="6141" y="27071"/>
                    </a:lnTo>
                    <a:lnTo>
                      <a:pt x="6209" y="27277"/>
                    </a:lnTo>
                    <a:lnTo>
                      <a:pt x="6232" y="27323"/>
                    </a:lnTo>
                    <a:cubicBezTo>
                      <a:pt x="6255" y="27437"/>
                      <a:pt x="6277" y="27551"/>
                      <a:pt x="6323" y="27665"/>
                    </a:cubicBezTo>
                    <a:lnTo>
                      <a:pt x="6346" y="27779"/>
                    </a:lnTo>
                    <a:cubicBezTo>
                      <a:pt x="6346" y="27848"/>
                      <a:pt x="6369" y="27939"/>
                      <a:pt x="6392" y="28007"/>
                    </a:cubicBezTo>
                    <a:lnTo>
                      <a:pt x="6414" y="28076"/>
                    </a:lnTo>
                    <a:lnTo>
                      <a:pt x="6414" y="28121"/>
                    </a:lnTo>
                    <a:cubicBezTo>
                      <a:pt x="6414" y="28167"/>
                      <a:pt x="6437" y="28213"/>
                      <a:pt x="6437" y="28236"/>
                    </a:cubicBezTo>
                    <a:cubicBezTo>
                      <a:pt x="6460" y="28304"/>
                      <a:pt x="6460" y="28350"/>
                      <a:pt x="6506" y="28372"/>
                    </a:cubicBezTo>
                    <a:cubicBezTo>
                      <a:pt x="6506" y="28395"/>
                      <a:pt x="6529" y="28418"/>
                      <a:pt x="6551" y="28441"/>
                    </a:cubicBezTo>
                    <a:cubicBezTo>
                      <a:pt x="6574" y="28464"/>
                      <a:pt x="6620" y="28487"/>
                      <a:pt x="6666" y="28487"/>
                    </a:cubicBezTo>
                    <a:lnTo>
                      <a:pt x="6688" y="28487"/>
                    </a:lnTo>
                    <a:cubicBezTo>
                      <a:pt x="6757" y="28487"/>
                      <a:pt x="6825" y="28464"/>
                      <a:pt x="6871" y="28464"/>
                    </a:cubicBezTo>
                    <a:lnTo>
                      <a:pt x="6939" y="28441"/>
                    </a:lnTo>
                    <a:cubicBezTo>
                      <a:pt x="7054" y="28418"/>
                      <a:pt x="7145" y="28395"/>
                      <a:pt x="7259" y="28372"/>
                    </a:cubicBezTo>
                    <a:lnTo>
                      <a:pt x="7327" y="28350"/>
                    </a:lnTo>
                    <a:lnTo>
                      <a:pt x="7350" y="28350"/>
                    </a:lnTo>
                    <a:cubicBezTo>
                      <a:pt x="7419" y="28327"/>
                      <a:pt x="7464" y="28304"/>
                      <a:pt x="7533" y="28304"/>
                    </a:cubicBezTo>
                    <a:cubicBezTo>
                      <a:pt x="7624" y="28258"/>
                      <a:pt x="7715" y="28236"/>
                      <a:pt x="7807" y="28213"/>
                    </a:cubicBezTo>
                    <a:cubicBezTo>
                      <a:pt x="7989" y="28167"/>
                      <a:pt x="8172" y="28121"/>
                      <a:pt x="8355" y="28076"/>
                    </a:cubicBezTo>
                    <a:cubicBezTo>
                      <a:pt x="8469" y="28030"/>
                      <a:pt x="8583" y="28007"/>
                      <a:pt x="8697" y="27962"/>
                    </a:cubicBezTo>
                    <a:lnTo>
                      <a:pt x="8880" y="27916"/>
                    </a:lnTo>
                    <a:lnTo>
                      <a:pt x="9062" y="27848"/>
                    </a:lnTo>
                    <a:cubicBezTo>
                      <a:pt x="9176" y="27825"/>
                      <a:pt x="9313" y="27779"/>
                      <a:pt x="9427" y="27756"/>
                    </a:cubicBezTo>
                    <a:cubicBezTo>
                      <a:pt x="9610" y="27688"/>
                      <a:pt x="9793" y="27642"/>
                      <a:pt x="9975" y="27596"/>
                    </a:cubicBezTo>
                    <a:cubicBezTo>
                      <a:pt x="10272" y="27505"/>
                      <a:pt x="10614" y="27414"/>
                      <a:pt x="11025" y="27323"/>
                    </a:cubicBezTo>
                    <a:cubicBezTo>
                      <a:pt x="11162" y="27300"/>
                      <a:pt x="11299" y="27254"/>
                      <a:pt x="11436" y="27208"/>
                    </a:cubicBezTo>
                    <a:lnTo>
                      <a:pt x="11573" y="27186"/>
                    </a:lnTo>
                    <a:lnTo>
                      <a:pt x="11778" y="27117"/>
                    </a:lnTo>
                    <a:cubicBezTo>
                      <a:pt x="11893" y="27094"/>
                      <a:pt x="11984" y="27071"/>
                      <a:pt x="12098" y="27026"/>
                    </a:cubicBezTo>
                    <a:cubicBezTo>
                      <a:pt x="12258" y="26980"/>
                      <a:pt x="12440" y="26935"/>
                      <a:pt x="12623" y="26889"/>
                    </a:cubicBezTo>
                    <a:cubicBezTo>
                      <a:pt x="12851" y="26843"/>
                      <a:pt x="13034" y="26798"/>
                      <a:pt x="13171" y="26775"/>
                    </a:cubicBezTo>
                    <a:cubicBezTo>
                      <a:pt x="13376" y="26729"/>
                      <a:pt x="13582" y="26683"/>
                      <a:pt x="13764" y="26638"/>
                    </a:cubicBezTo>
                    <a:lnTo>
                      <a:pt x="13901" y="26592"/>
                    </a:lnTo>
                    <a:lnTo>
                      <a:pt x="13970" y="26592"/>
                    </a:lnTo>
                    <a:lnTo>
                      <a:pt x="14289" y="26501"/>
                    </a:lnTo>
                    <a:lnTo>
                      <a:pt x="14472" y="26455"/>
                    </a:lnTo>
                    <a:cubicBezTo>
                      <a:pt x="14586" y="26410"/>
                      <a:pt x="14700" y="26387"/>
                      <a:pt x="14814" y="26364"/>
                    </a:cubicBezTo>
                    <a:lnTo>
                      <a:pt x="14951" y="26318"/>
                    </a:lnTo>
                    <a:cubicBezTo>
                      <a:pt x="15088" y="26273"/>
                      <a:pt x="15225" y="26250"/>
                      <a:pt x="15362" y="26204"/>
                    </a:cubicBezTo>
                    <a:lnTo>
                      <a:pt x="15590" y="26136"/>
                    </a:lnTo>
                    <a:cubicBezTo>
                      <a:pt x="15704" y="26113"/>
                      <a:pt x="15796" y="26090"/>
                      <a:pt x="15910" y="26044"/>
                    </a:cubicBezTo>
                    <a:cubicBezTo>
                      <a:pt x="16047" y="25999"/>
                      <a:pt x="16206" y="25976"/>
                      <a:pt x="16343" y="25930"/>
                    </a:cubicBezTo>
                    <a:lnTo>
                      <a:pt x="16458" y="25885"/>
                    </a:lnTo>
                    <a:lnTo>
                      <a:pt x="16572" y="25862"/>
                    </a:lnTo>
                    <a:cubicBezTo>
                      <a:pt x="16709" y="25816"/>
                      <a:pt x="16846" y="25793"/>
                      <a:pt x="17005" y="25748"/>
                    </a:cubicBezTo>
                    <a:cubicBezTo>
                      <a:pt x="17051" y="25725"/>
                      <a:pt x="17119" y="25725"/>
                      <a:pt x="17188" y="25702"/>
                    </a:cubicBezTo>
                    <a:lnTo>
                      <a:pt x="17279" y="25679"/>
                    </a:lnTo>
                    <a:cubicBezTo>
                      <a:pt x="17348" y="25656"/>
                      <a:pt x="17439" y="25611"/>
                      <a:pt x="17530" y="25588"/>
                    </a:cubicBezTo>
                    <a:cubicBezTo>
                      <a:pt x="17713" y="25542"/>
                      <a:pt x="17896" y="25497"/>
                      <a:pt x="18078" y="25428"/>
                    </a:cubicBezTo>
                    <a:cubicBezTo>
                      <a:pt x="18261" y="25382"/>
                      <a:pt x="18443" y="25337"/>
                      <a:pt x="18626" y="25291"/>
                    </a:cubicBezTo>
                    <a:cubicBezTo>
                      <a:pt x="18672" y="25268"/>
                      <a:pt x="18740" y="25245"/>
                      <a:pt x="18786" y="25245"/>
                    </a:cubicBezTo>
                    <a:lnTo>
                      <a:pt x="18877" y="25223"/>
                    </a:lnTo>
                    <a:cubicBezTo>
                      <a:pt x="18968" y="25200"/>
                      <a:pt x="19060" y="25177"/>
                      <a:pt x="19128" y="25154"/>
                    </a:cubicBezTo>
                    <a:lnTo>
                      <a:pt x="19242" y="25108"/>
                    </a:lnTo>
                    <a:lnTo>
                      <a:pt x="19265" y="25108"/>
                    </a:lnTo>
                    <a:cubicBezTo>
                      <a:pt x="19471" y="25086"/>
                      <a:pt x="19722" y="25063"/>
                      <a:pt x="19950" y="25017"/>
                    </a:cubicBezTo>
                    <a:cubicBezTo>
                      <a:pt x="20064" y="24994"/>
                      <a:pt x="20201" y="24949"/>
                      <a:pt x="20315" y="24926"/>
                    </a:cubicBezTo>
                    <a:lnTo>
                      <a:pt x="20361" y="24903"/>
                    </a:lnTo>
                    <a:lnTo>
                      <a:pt x="20520" y="24857"/>
                    </a:lnTo>
                    <a:cubicBezTo>
                      <a:pt x="20635" y="24835"/>
                      <a:pt x="20726" y="24812"/>
                      <a:pt x="20840" y="24789"/>
                    </a:cubicBezTo>
                    <a:cubicBezTo>
                      <a:pt x="20908" y="24766"/>
                      <a:pt x="21000" y="24743"/>
                      <a:pt x="21068" y="24720"/>
                    </a:cubicBezTo>
                    <a:cubicBezTo>
                      <a:pt x="21182" y="24675"/>
                      <a:pt x="21319" y="24652"/>
                      <a:pt x="21433" y="24606"/>
                    </a:cubicBezTo>
                    <a:lnTo>
                      <a:pt x="21662" y="24561"/>
                    </a:lnTo>
                    <a:lnTo>
                      <a:pt x="21890" y="24492"/>
                    </a:lnTo>
                    <a:lnTo>
                      <a:pt x="22210" y="24401"/>
                    </a:lnTo>
                    <a:cubicBezTo>
                      <a:pt x="22301" y="24378"/>
                      <a:pt x="22392" y="24355"/>
                      <a:pt x="22483" y="24332"/>
                    </a:cubicBezTo>
                    <a:lnTo>
                      <a:pt x="22506" y="24332"/>
                    </a:lnTo>
                    <a:cubicBezTo>
                      <a:pt x="22598" y="24310"/>
                      <a:pt x="22666" y="24287"/>
                      <a:pt x="22757" y="24264"/>
                    </a:cubicBezTo>
                    <a:cubicBezTo>
                      <a:pt x="22826" y="24241"/>
                      <a:pt x="22894" y="24218"/>
                      <a:pt x="22963" y="24195"/>
                    </a:cubicBezTo>
                    <a:lnTo>
                      <a:pt x="23008" y="24173"/>
                    </a:lnTo>
                    <a:lnTo>
                      <a:pt x="23100" y="24150"/>
                    </a:lnTo>
                    <a:cubicBezTo>
                      <a:pt x="23168" y="24127"/>
                      <a:pt x="23260" y="24104"/>
                      <a:pt x="23328" y="24059"/>
                    </a:cubicBezTo>
                    <a:cubicBezTo>
                      <a:pt x="23374" y="24059"/>
                      <a:pt x="23419" y="24036"/>
                      <a:pt x="23419" y="24013"/>
                    </a:cubicBezTo>
                    <a:cubicBezTo>
                      <a:pt x="23465" y="23990"/>
                      <a:pt x="23488" y="23967"/>
                      <a:pt x="23511" y="23967"/>
                    </a:cubicBezTo>
                    <a:cubicBezTo>
                      <a:pt x="23556" y="23922"/>
                      <a:pt x="23602" y="23853"/>
                      <a:pt x="23648" y="23807"/>
                    </a:cubicBezTo>
                    <a:cubicBezTo>
                      <a:pt x="23716" y="23739"/>
                      <a:pt x="23784" y="23648"/>
                      <a:pt x="23830" y="23556"/>
                    </a:cubicBezTo>
                    <a:cubicBezTo>
                      <a:pt x="23967" y="23351"/>
                      <a:pt x="24058" y="23146"/>
                      <a:pt x="24104" y="22917"/>
                    </a:cubicBezTo>
                    <a:cubicBezTo>
                      <a:pt x="24127" y="22849"/>
                      <a:pt x="24150" y="22735"/>
                      <a:pt x="24150" y="22621"/>
                    </a:cubicBezTo>
                    <a:cubicBezTo>
                      <a:pt x="24150" y="22529"/>
                      <a:pt x="24150" y="22438"/>
                      <a:pt x="24150" y="22324"/>
                    </a:cubicBezTo>
                    <a:cubicBezTo>
                      <a:pt x="24127" y="22141"/>
                      <a:pt x="24081" y="21959"/>
                      <a:pt x="24036" y="21822"/>
                    </a:cubicBezTo>
                    <a:lnTo>
                      <a:pt x="23990" y="21708"/>
                    </a:lnTo>
                    <a:cubicBezTo>
                      <a:pt x="23967" y="21571"/>
                      <a:pt x="23921" y="21456"/>
                      <a:pt x="23899" y="21342"/>
                    </a:cubicBezTo>
                    <a:cubicBezTo>
                      <a:pt x="23853" y="21228"/>
                      <a:pt x="23830" y="21137"/>
                      <a:pt x="23784" y="21023"/>
                    </a:cubicBezTo>
                    <a:cubicBezTo>
                      <a:pt x="23762" y="20954"/>
                      <a:pt x="23762" y="20886"/>
                      <a:pt x="23739" y="20817"/>
                    </a:cubicBezTo>
                    <a:cubicBezTo>
                      <a:pt x="23716" y="20749"/>
                      <a:pt x="23693" y="20680"/>
                      <a:pt x="23670" y="20612"/>
                    </a:cubicBezTo>
                    <a:lnTo>
                      <a:pt x="23648" y="20566"/>
                    </a:lnTo>
                    <a:cubicBezTo>
                      <a:pt x="23625" y="20475"/>
                      <a:pt x="23602" y="20406"/>
                      <a:pt x="23579" y="20315"/>
                    </a:cubicBezTo>
                    <a:lnTo>
                      <a:pt x="23533" y="20178"/>
                    </a:lnTo>
                    <a:cubicBezTo>
                      <a:pt x="23511" y="20064"/>
                      <a:pt x="23465" y="19950"/>
                      <a:pt x="23442" y="19836"/>
                    </a:cubicBezTo>
                    <a:lnTo>
                      <a:pt x="23374" y="19562"/>
                    </a:lnTo>
                    <a:lnTo>
                      <a:pt x="23328" y="19448"/>
                    </a:lnTo>
                    <a:lnTo>
                      <a:pt x="23305" y="19357"/>
                    </a:lnTo>
                    <a:cubicBezTo>
                      <a:pt x="23305" y="19288"/>
                      <a:pt x="23282" y="19197"/>
                      <a:pt x="23260" y="19128"/>
                    </a:cubicBezTo>
                    <a:cubicBezTo>
                      <a:pt x="23237" y="19037"/>
                      <a:pt x="23214" y="18968"/>
                      <a:pt x="23191" y="18877"/>
                    </a:cubicBezTo>
                    <a:cubicBezTo>
                      <a:pt x="23168" y="18809"/>
                      <a:pt x="23145" y="18763"/>
                      <a:pt x="23123" y="18695"/>
                    </a:cubicBezTo>
                    <a:cubicBezTo>
                      <a:pt x="23100" y="18580"/>
                      <a:pt x="23054" y="18444"/>
                      <a:pt x="23031" y="18307"/>
                    </a:cubicBezTo>
                    <a:lnTo>
                      <a:pt x="22986" y="18147"/>
                    </a:lnTo>
                    <a:lnTo>
                      <a:pt x="22940" y="17987"/>
                    </a:lnTo>
                    <a:cubicBezTo>
                      <a:pt x="22917" y="17919"/>
                      <a:pt x="22894" y="17850"/>
                      <a:pt x="22894" y="17782"/>
                    </a:cubicBezTo>
                    <a:lnTo>
                      <a:pt x="22871" y="17736"/>
                    </a:lnTo>
                    <a:cubicBezTo>
                      <a:pt x="22849" y="17645"/>
                      <a:pt x="22826" y="17553"/>
                      <a:pt x="22803" y="17485"/>
                    </a:cubicBezTo>
                    <a:lnTo>
                      <a:pt x="22803" y="17508"/>
                    </a:lnTo>
                    <a:cubicBezTo>
                      <a:pt x="22780" y="17325"/>
                      <a:pt x="22712" y="17165"/>
                      <a:pt x="22666" y="17006"/>
                    </a:cubicBezTo>
                    <a:cubicBezTo>
                      <a:pt x="22643" y="16869"/>
                      <a:pt x="22598" y="16754"/>
                      <a:pt x="22552" y="16617"/>
                    </a:cubicBezTo>
                    <a:cubicBezTo>
                      <a:pt x="22552" y="16595"/>
                      <a:pt x="22552" y="16572"/>
                      <a:pt x="22529" y="16549"/>
                    </a:cubicBezTo>
                    <a:cubicBezTo>
                      <a:pt x="22529" y="16526"/>
                      <a:pt x="22529" y="16526"/>
                      <a:pt x="22529" y="16503"/>
                    </a:cubicBezTo>
                    <a:cubicBezTo>
                      <a:pt x="22506" y="16435"/>
                      <a:pt x="22483" y="16344"/>
                      <a:pt x="22461" y="16275"/>
                    </a:cubicBezTo>
                    <a:lnTo>
                      <a:pt x="22438" y="16161"/>
                    </a:lnTo>
                    <a:cubicBezTo>
                      <a:pt x="22415" y="16001"/>
                      <a:pt x="22369" y="15819"/>
                      <a:pt x="22324" y="15636"/>
                    </a:cubicBezTo>
                    <a:cubicBezTo>
                      <a:pt x="22278" y="15522"/>
                      <a:pt x="22232" y="15385"/>
                      <a:pt x="22210" y="15271"/>
                    </a:cubicBezTo>
                    <a:lnTo>
                      <a:pt x="22187" y="15202"/>
                    </a:lnTo>
                    <a:cubicBezTo>
                      <a:pt x="22141" y="15088"/>
                      <a:pt x="22118" y="14951"/>
                      <a:pt x="22073" y="14837"/>
                    </a:cubicBezTo>
                    <a:lnTo>
                      <a:pt x="22073" y="14791"/>
                    </a:lnTo>
                    <a:lnTo>
                      <a:pt x="22050" y="14769"/>
                    </a:lnTo>
                    <a:lnTo>
                      <a:pt x="22027" y="14677"/>
                    </a:lnTo>
                    <a:lnTo>
                      <a:pt x="22027" y="14632"/>
                    </a:lnTo>
                    <a:cubicBezTo>
                      <a:pt x="22004" y="14563"/>
                      <a:pt x="21981" y="14518"/>
                      <a:pt x="21981" y="14449"/>
                    </a:cubicBezTo>
                    <a:cubicBezTo>
                      <a:pt x="21958" y="14381"/>
                      <a:pt x="21936" y="14289"/>
                      <a:pt x="21913" y="14221"/>
                    </a:cubicBezTo>
                    <a:cubicBezTo>
                      <a:pt x="21890" y="14084"/>
                      <a:pt x="21844" y="13947"/>
                      <a:pt x="21799" y="13810"/>
                    </a:cubicBezTo>
                    <a:lnTo>
                      <a:pt x="21753" y="13605"/>
                    </a:lnTo>
                    <a:lnTo>
                      <a:pt x="21707" y="13468"/>
                    </a:lnTo>
                    <a:cubicBezTo>
                      <a:pt x="21662" y="13331"/>
                      <a:pt x="21639" y="13217"/>
                      <a:pt x="21593" y="13080"/>
                    </a:cubicBezTo>
                    <a:lnTo>
                      <a:pt x="21593" y="13057"/>
                    </a:lnTo>
                    <a:lnTo>
                      <a:pt x="21593" y="13034"/>
                    </a:lnTo>
                    <a:cubicBezTo>
                      <a:pt x="21548" y="12874"/>
                      <a:pt x="21502" y="12692"/>
                      <a:pt x="21456" y="12532"/>
                    </a:cubicBezTo>
                    <a:cubicBezTo>
                      <a:pt x="21433" y="12440"/>
                      <a:pt x="21411" y="12349"/>
                      <a:pt x="21365" y="12258"/>
                    </a:cubicBezTo>
                    <a:cubicBezTo>
                      <a:pt x="21342" y="12167"/>
                      <a:pt x="21319" y="12075"/>
                      <a:pt x="21297" y="11984"/>
                    </a:cubicBezTo>
                    <a:lnTo>
                      <a:pt x="21274" y="11938"/>
                    </a:lnTo>
                    <a:lnTo>
                      <a:pt x="21274" y="11915"/>
                    </a:lnTo>
                    <a:cubicBezTo>
                      <a:pt x="21228" y="11779"/>
                      <a:pt x="21205" y="11642"/>
                      <a:pt x="21182" y="11527"/>
                    </a:cubicBezTo>
                    <a:lnTo>
                      <a:pt x="21160" y="11482"/>
                    </a:lnTo>
                    <a:lnTo>
                      <a:pt x="21160" y="11459"/>
                    </a:lnTo>
                    <a:lnTo>
                      <a:pt x="21114" y="11276"/>
                    </a:lnTo>
                    <a:cubicBezTo>
                      <a:pt x="21091" y="11185"/>
                      <a:pt x="21068" y="11071"/>
                      <a:pt x="21045" y="10980"/>
                    </a:cubicBezTo>
                    <a:lnTo>
                      <a:pt x="21045" y="10911"/>
                    </a:lnTo>
                    <a:cubicBezTo>
                      <a:pt x="21023" y="10843"/>
                      <a:pt x="21000" y="10774"/>
                      <a:pt x="20977" y="10706"/>
                    </a:cubicBezTo>
                    <a:lnTo>
                      <a:pt x="20931" y="10546"/>
                    </a:lnTo>
                    <a:lnTo>
                      <a:pt x="20908" y="10455"/>
                    </a:lnTo>
                    <a:cubicBezTo>
                      <a:pt x="20863" y="10318"/>
                      <a:pt x="20840" y="10158"/>
                      <a:pt x="20794" y="9998"/>
                    </a:cubicBezTo>
                    <a:lnTo>
                      <a:pt x="20749" y="9861"/>
                    </a:lnTo>
                    <a:lnTo>
                      <a:pt x="20726" y="9770"/>
                    </a:lnTo>
                    <a:lnTo>
                      <a:pt x="20726" y="9747"/>
                    </a:lnTo>
                    <a:lnTo>
                      <a:pt x="20703" y="9633"/>
                    </a:lnTo>
                    <a:lnTo>
                      <a:pt x="20680" y="9587"/>
                    </a:lnTo>
                    <a:cubicBezTo>
                      <a:pt x="20657" y="9450"/>
                      <a:pt x="20612" y="9336"/>
                      <a:pt x="20589" y="9199"/>
                    </a:cubicBezTo>
                    <a:cubicBezTo>
                      <a:pt x="20520" y="9017"/>
                      <a:pt x="20475" y="8811"/>
                      <a:pt x="20429" y="8629"/>
                    </a:cubicBezTo>
                    <a:cubicBezTo>
                      <a:pt x="20384" y="8469"/>
                      <a:pt x="20361" y="8332"/>
                      <a:pt x="20315" y="8172"/>
                    </a:cubicBezTo>
                    <a:lnTo>
                      <a:pt x="20315" y="8149"/>
                    </a:lnTo>
                    <a:lnTo>
                      <a:pt x="20292" y="8081"/>
                    </a:lnTo>
                    <a:lnTo>
                      <a:pt x="20269" y="8035"/>
                    </a:lnTo>
                    <a:lnTo>
                      <a:pt x="20269" y="8012"/>
                    </a:lnTo>
                    <a:cubicBezTo>
                      <a:pt x="20247" y="7898"/>
                      <a:pt x="20224" y="7784"/>
                      <a:pt x="20178" y="7693"/>
                    </a:cubicBezTo>
                    <a:cubicBezTo>
                      <a:pt x="20155" y="7602"/>
                      <a:pt x="20132" y="7510"/>
                      <a:pt x="20087" y="7419"/>
                    </a:cubicBezTo>
                    <a:lnTo>
                      <a:pt x="20087" y="7373"/>
                    </a:lnTo>
                    <a:lnTo>
                      <a:pt x="20064" y="7282"/>
                    </a:lnTo>
                    <a:cubicBezTo>
                      <a:pt x="20018" y="7213"/>
                      <a:pt x="19995" y="7122"/>
                      <a:pt x="19973" y="7031"/>
                    </a:cubicBezTo>
                    <a:lnTo>
                      <a:pt x="19904" y="6825"/>
                    </a:lnTo>
                    <a:lnTo>
                      <a:pt x="19904" y="6757"/>
                    </a:lnTo>
                    <a:lnTo>
                      <a:pt x="19881" y="6688"/>
                    </a:lnTo>
                    <a:cubicBezTo>
                      <a:pt x="19813" y="6437"/>
                      <a:pt x="19744" y="6209"/>
                      <a:pt x="19676" y="5981"/>
                    </a:cubicBezTo>
                    <a:cubicBezTo>
                      <a:pt x="19653" y="5867"/>
                      <a:pt x="19607" y="5775"/>
                      <a:pt x="19585" y="5661"/>
                    </a:cubicBezTo>
                    <a:cubicBezTo>
                      <a:pt x="19539" y="5547"/>
                      <a:pt x="19516" y="5433"/>
                      <a:pt x="19471" y="5319"/>
                    </a:cubicBezTo>
                    <a:lnTo>
                      <a:pt x="19448" y="5182"/>
                    </a:lnTo>
                    <a:lnTo>
                      <a:pt x="19379" y="4999"/>
                    </a:lnTo>
                    <a:lnTo>
                      <a:pt x="19379" y="4931"/>
                    </a:lnTo>
                    <a:lnTo>
                      <a:pt x="19334" y="4840"/>
                    </a:lnTo>
                    <a:lnTo>
                      <a:pt x="19334" y="4862"/>
                    </a:lnTo>
                    <a:cubicBezTo>
                      <a:pt x="19334" y="4748"/>
                      <a:pt x="19288" y="4657"/>
                      <a:pt x="19265" y="4543"/>
                    </a:cubicBezTo>
                    <a:lnTo>
                      <a:pt x="19242" y="4474"/>
                    </a:lnTo>
                    <a:cubicBezTo>
                      <a:pt x="19219" y="4383"/>
                      <a:pt x="19197" y="4315"/>
                      <a:pt x="19174" y="4246"/>
                    </a:cubicBezTo>
                    <a:cubicBezTo>
                      <a:pt x="19151" y="4201"/>
                      <a:pt x="19151" y="4155"/>
                      <a:pt x="19128" y="4109"/>
                    </a:cubicBezTo>
                    <a:lnTo>
                      <a:pt x="19128" y="4086"/>
                    </a:lnTo>
                    <a:cubicBezTo>
                      <a:pt x="19105" y="4041"/>
                      <a:pt x="19105" y="3995"/>
                      <a:pt x="19082" y="3927"/>
                    </a:cubicBezTo>
                    <a:cubicBezTo>
                      <a:pt x="19060" y="3835"/>
                      <a:pt x="19014" y="3744"/>
                      <a:pt x="18991" y="3653"/>
                    </a:cubicBezTo>
                    <a:cubicBezTo>
                      <a:pt x="18968" y="3561"/>
                      <a:pt x="18946" y="3470"/>
                      <a:pt x="18923" y="3402"/>
                    </a:cubicBezTo>
                    <a:cubicBezTo>
                      <a:pt x="18900" y="3288"/>
                      <a:pt x="18854" y="3151"/>
                      <a:pt x="18831" y="3036"/>
                    </a:cubicBezTo>
                    <a:cubicBezTo>
                      <a:pt x="18809" y="2991"/>
                      <a:pt x="18786" y="2922"/>
                      <a:pt x="18763" y="2854"/>
                    </a:cubicBezTo>
                    <a:lnTo>
                      <a:pt x="18763" y="2831"/>
                    </a:lnTo>
                    <a:cubicBezTo>
                      <a:pt x="18740" y="2717"/>
                      <a:pt x="18694" y="2626"/>
                      <a:pt x="18672" y="2511"/>
                    </a:cubicBezTo>
                    <a:lnTo>
                      <a:pt x="18626" y="2375"/>
                    </a:lnTo>
                    <a:lnTo>
                      <a:pt x="18626" y="2352"/>
                    </a:lnTo>
                    <a:cubicBezTo>
                      <a:pt x="18603" y="2215"/>
                      <a:pt x="18557" y="2078"/>
                      <a:pt x="18512" y="1941"/>
                    </a:cubicBezTo>
                    <a:lnTo>
                      <a:pt x="18512" y="1918"/>
                    </a:lnTo>
                    <a:lnTo>
                      <a:pt x="18512" y="1895"/>
                    </a:lnTo>
                    <a:cubicBezTo>
                      <a:pt x="18489" y="1804"/>
                      <a:pt x="18466" y="1735"/>
                      <a:pt x="18443" y="1644"/>
                    </a:cubicBezTo>
                    <a:lnTo>
                      <a:pt x="18443" y="1576"/>
                    </a:lnTo>
                    <a:cubicBezTo>
                      <a:pt x="18421" y="1484"/>
                      <a:pt x="18398" y="1393"/>
                      <a:pt x="18375" y="1302"/>
                    </a:cubicBezTo>
                    <a:lnTo>
                      <a:pt x="18352" y="1210"/>
                    </a:lnTo>
                    <a:lnTo>
                      <a:pt x="18329" y="1188"/>
                    </a:lnTo>
                    <a:cubicBezTo>
                      <a:pt x="18284" y="1028"/>
                      <a:pt x="18238" y="845"/>
                      <a:pt x="18192" y="685"/>
                    </a:cubicBezTo>
                    <a:lnTo>
                      <a:pt x="18169" y="594"/>
                    </a:lnTo>
                    <a:cubicBezTo>
                      <a:pt x="18169" y="571"/>
                      <a:pt x="18147" y="526"/>
                      <a:pt x="18147" y="503"/>
                    </a:cubicBezTo>
                    <a:cubicBezTo>
                      <a:pt x="18169" y="434"/>
                      <a:pt x="18192" y="366"/>
                      <a:pt x="18147" y="320"/>
                    </a:cubicBezTo>
                    <a:lnTo>
                      <a:pt x="18124" y="297"/>
                    </a:lnTo>
                    <a:cubicBezTo>
                      <a:pt x="18078" y="275"/>
                      <a:pt x="18055" y="229"/>
                      <a:pt x="18033" y="206"/>
                    </a:cubicBezTo>
                    <a:cubicBezTo>
                      <a:pt x="17987" y="183"/>
                      <a:pt x="17941" y="160"/>
                      <a:pt x="17873" y="138"/>
                    </a:cubicBezTo>
                    <a:cubicBezTo>
                      <a:pt x="17804" y="92"/>
                      <a:pt x="17713" y="69"/>
                      <a:pt x="17576" y="46"/>
                    </a:cubicBezTo>
                    <a:cubicBezTo>
                      <a:pt x="17508" y="24"/>
                      <a:pt x="17416" y="24"/>
                      <a:pt x="17325" y="1"/>
                    </a:cubicBezTo>
                    <a:close/>
                  </a:path>
                </a:pathLst>
              </a:custGeom>
              <a:solidFill>
                <a:srgbClr val="51B7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66" name="Google Shape;7815;p34">
                <a:extLst>
                  <a:ext uri="{FF2B5EF4-FFF2-40B4-BE49-F238E27FC236}">
                    <a16:creationId xmlns:a16="http://schemas.microsoft.com/office/drawing/2014/main" id="{6C65E76B-B0E2-F88D-0289-0B14569D57E0}"/>
                  </a:ext>
                </a:extLst>
              </p:cNvPr>
              <p:cNvSpPr/>
              <p:nvPr/>
            </p:nvSpPr>
            <p:spPr>
              <a:xfrm>
                <a:off x="5955850" y="3356500"/>
                <a:ext cx="45100" cy="105750"/>
              </a:xfrm>
              <a:custGeom>
                <a:avLst/>
                <a:gdLst/>
                <a:ahLst/>
                <a:cxnLst/>
                <a:rect l="l" t="t" r="r" b="b"/>
                <a:pathLst>
                  <a:path w="1804" h="4230" extrusionOk="0">
                    <a:moveTo>
                      <a:pt x="434" y="1"/>
                    </a:moveTo>
                    <a:cubicBezTo>
                      <a:pt x="411" y="1"/>
                      <a:pt x="389" y="24"/>
                      <a:pt x="389" y="24"/>
                    </a:cubicBezTo>
                    <a:lnTo>
                      <a:pt x="366" y="24"/>
                    </a:lnTo>
                    <a:cubicBezTo>
                      <a:pt x="297" y="24"/>
                      <a:pt x="229" y="46"/>
                      <a:pt x="183" y="92"/>
                    </a:cubicBezTo>
                    <a:cubicBezTo>
                      <a:pt x="160" y="92"/>
                      <a:pt x="138" y="115"/>
                      <a:pt x="115" y="115"/>
                    </a:cubicBezTo>
                    <a:cubicBezTo>
                      <a:pt x="92" y="138"/>
                      <a:pt x="69" y="160"/>
                      <a:pt x="46" y="183"/>
                    </a:cubicBezTo>
                    <a:cubicBezTo>
                      <a:pt x="23" y="229"/>
                      <a:pt x="1" y="275"/>
                      <a:pt x="23" y="343"/>
                    </a:cubicBezTo>
                    <a:cubicBezTo>
                      <a:pt x="23" y="366"/>
                      <a:pt x="46" y="412"/>
                      <a:pt x="46" y="434"/>
                    </a:cubicBezTo>
                    <a:cubicBezTo>
                      <a:pt x="69" y="457"/>
                      <a:pt x="69" y="457"/>
                      <a:pt x="92" y="457"/>
                    </a:cubicBezTo>
                    <a:cubicBezTo>
                      <a:pt x="92" y="480"/>
                      <a:pt x="92" y="503"/>
                      <a:pt x="92" y="526"/>
                    </a:cubicBezTo>
                    <a:cubicBezTo>
                      <a:pt x="115" y="549"/>
                      <a:pt x="115" y="571"/>
                      <a:pt x="115" y="571"/>
                    </a:cubicBezTo>
                    <a:cubicBezTo>
                      <a:pt x="115" y="594"/>
                      <a:pt x="115" y="594"/>
                      <a:pt x="115" y="594"/>
                    </a:cubicBezTo>
                    <a:cubicBezTo>
                      <a:pt x="138" y="685"/>
                      <a:pt x="160" y="754"/>
                      <a:pt x="183" y="845"/>
                    </a:cubicBezTo>
                    <a:cubicBezTo>
                      <a:pt x="206" y="891"/>
                      <a:pt x="229" y="959"/>
                      <a:pt x="252" y="1028"/>
                    </a:cubicBezTo>
                    <a:cubicBezTo>
                      <a:pt x="229" y="1051"/>
                      <a:pt x="206" y="1096"/>
                      <a:pt x="229" y="1119"/>
                    </a:cubicBezTo>
                    <a:cubicBezTo>
                      <a:pt x="229" y="1142"/>
                      <a:pt x="229" y="1142"/>
                      <a:pt x="229" y="1142"/>
                    </a:cubicBezTo>
                    <a:cubicBezTo>
                      <a:pt x="229" y="1142"/>
                      <a:pt x="229" y="1165"/>
                      <a:pt x="229" y="1165"/>
                    </a:cubicBezTo>
                    <a:cubicBezTo>
                      <a:pt x="229" y="1165"/>
                      <a:pt x="229" y="1188"/>
                      <a:pt x="229" y="1188"/>
                    </a:cubicBezTo>
                    <a:cubicBezTo>
                      <a:pt x="320" y="1507"/>
                      <a:pt x="411" y="1804"/>
                      <a:pt x="503" y="2123"/>
                    </a:cubicBezTo>
                    <a:cubicBezTo>
                      <a:pt x="548" y="2329"/>
                      <a:pt x="617" y="2534"/>
                      <a:pt x="663" y="2717"/>
                    </a:cubicBezTo>
                    <a:cubicBezTo>
                      <a:pt x="731" y="2922"/>
                      <a:pt x="799" y="3128"/>
                      <a:pt x="868" y="3310"/>
                    </a:cubicBezTo>
                    <a:cubicBezTo>
                      <a:pt x="936" y="3516"/>
                      <a:pt x="1005" y="3721"/>
                      <a:pt x="1073" y="3927"/>
                    </a:cubicBezTo>
                    <a:cubicBezTo>
                      <a:pt x="1119" y="3995"/>
                      <a:pt x="1142" y="4064"/>
                      <a:pt x="1165" y="4132"/>
                    </a:cubicBezTo>
                    <a:cubicBezTo>
                      <a:pt x="1187" y="4155"/>
                      <a:pt x="1187" y="4178"/>
                      <a:pt x="1233" y="4201"/>
                    </a:cubicBezTo>
                    <a:cubicBezTo>
                      <a:pt x="1256" y="4223"/>
                      <a:pt x="1279" y="4223"/>
                      <a:pt x="1302" y="4223"/>
                    </a:cubicBezTo>
                    <a:cubicBezTo>
                      <a:pt x="1314" y="4227"/>
                      <a:pt x="1327" y="4229"/>
                      <a:pt x="1340" y="4229"/>
                    </a:cubicBezTo>
                    <a:cubicBezTo>
                      <a:pt x="1400" y="4229"/>
                      <a:pt x="1465" y="4188"/>
                      <a:pt x="1484" y="4132"/>
                    </a:cubicBezTo>
                    <a:cubicBezTo>
                      <a:pt x="1484" y="4109"/>
                      <a:pt x="1484" y="4109"/>
                      <a:pt x="1484" y="4109"/>
                    </a:cubicBezTo>
                    <a:cubicBezTo>
                      <a:pt x="1507" y="4086"/>
                      <a:pt x="1507" y="4064"/>
                      <a:pt x="1507" y="4041"/>
                    </a:cubicBezTo>
                    <a:cubicBezTo>
                      <a:pt x="1507" y="3995"/>
                      <a:pt x="1507" y="3972"/>
                      <a:pt x="1507" y="3949"/>
                    </a:cubicBezTo>
                    <a:cubicBezTo>
                      <a:pt x="1534" y="3976"/>
                      <a:pt x="1568" y="3987"/>
                      <a:pt x="1606" y="3987"/>
                    </a:cubicBezTo>
                    <a:cubicBezTo>
                      <a:pt x="1633" y="3987"/>
                      <a:pt x="1661" y="3982"/>
                      <a:pt x="1690" y="3972"/>
                    </a:cubicBezTo>
                    <a:cubicBezTo>
                      <a:pt x="1712" y="3972"/>
                      <a:pt x="1735" y="3949"/>
                      <a:pt x="1758" y="3927"/>
                    </a:cubicBezTo>
                    <a:cubicBezTo>
                      <a:pt x="1804" y="3881"/>
                      <a:pt x="1804" y="3835"/>
                      <a:pt x="1804" y="3790"/>
                    </a:cubicBezTo>
                    <a:cubicBezTo>
                      <a:pt x="1804" y="3698"/>
                      <a:pt x="1758" y="3630"/>
                      <a:pt x="1758" y="3561"/>
                    </a:cubicBezTo>
                    <a:cubicBezTo>
                      <a:pt x="1735" y="3516"/>
                      <a:pt x="1712" y="3447"/>
                      <a:pt x="1690" y="3379"/>
                    </a:cubicBezTo>
                    <a:cubicBezTo>
                      <a:pt x="1667" y="3265"/>
                      <a:pt x="1644" y="3151"/>
                      <a:pt x="1598" y="3036"/>
                    </a:cubicBezTo>
                    <a:cubicBezTo>
                      <a:pt x="1576" y="2945"/>
                      <a:pt x="1530" y="2831"/>
                      <a:pt x="1507" y="2740"/>
                    </a:cubicBezTo>
                    <a:cubicBezTo>
                      <a:pt x="1461" y="2626"/>
                      <a:pt x="1439" y="2534"/>
                      <a:pt x="1393" y="2420"/>
                    </a:cubicBezTo>
                    <a:cubicBezTo>
                      <a:pt x="1347" y="2238"/>
                      <a:pt x="1302" y="2055"/>
                      <a:pt x="1233" y="1850"/>
                    </a:cubicBezTo>
                    <a:cubicBezTo>
                      <a:pt x="1187" y="1667"/>
                      <a:pt x="1119" y="1462"/>
                      <a:pt x="1073" y="1279"/>
                    </a:cubicBezTo>
                    <a:cubicBezTo>
                      <a:pt x="1073" y="1256"/>
                      <a:pt x="1051" y="1233"/>
                      <a:pt x="1051" y="1210"/>
                    </a:cubicBezTo>
                    <a:cubicBezTo>
                      <a:pt x="1028" y="1165"/>
                      <a:pt x="1028" y="1165"/>
                      <a:pt x="1005" y="1142"/>
                    </a:cubicBezTo>
                    <a:cubicBezTo>
                      <a:pt x="1005" y="1119"/>
                      <a:pt x="982" y="1096"/>
                      <a:pt x="982" y="1096"/>
                    </a:cubicBezTo>
                    <a:cubicBezTo>
                      <a:pt x="982" y="1051"/>
                      <a:pt x="959" y="1005"/>
                      <a:pt x="959" y="982"/>
                    </a:cubicBezTo>
                    <a:cubicBezTo>
                      <a:pt x="959" y="959"/>
                      <a:pt x="936" y="937"/>
                      <a:pt x="936" y="914"/>
                    </a:cubicBezTo>
                    <a:cubicBezTo>
                      <a:pt x="936" y="868"/>
                      <a:pt x="914" y="845"/>
                      <a:pt x="914" y="800"/>
                    </a:cubicBezTo>
                    <a:cubicBezTo>
                      <a:pt x="891" y="777"/>
                      <a:pt x="868" y="731"/>
                      <a:pt x="822" y="708"/>
                    </a:cubicBezTo>
                    <a:cubicBezTo>
                      <a:pt x="822" y="685"/>
                      <a:pt x="799" y="640"/>
                      <a:pt x="799" y="594"/>
                    </a:cubicBezTo>
                    <a:cubicBezTo>
                      <a:pt x="777" y="526"/>
                      <a:pt x="777" y="457"/>
                      <a:pt x="754" y="412"/>
                    </a:cubicBezTo>
                    <a:cubicBezTo>
                      <a:pt x="754" y="343"/>
                      <a:pt x="731" y="275"/>
                      <a:pt x="731" y="229"/>
                    </a:cubicBezTo>
                    <a:cubicBezTo>
                      <a:pt x="708" y="160"/>
                      <a:pt x="685" y="92"/>
                      <a:pt x="640" y="69"/>
                    </a:cubicBezTo>
                    <a:cubicBezTo>
                      <a:pt x="594" y="46"/>
                      <a:pt x="571" y="24"/>
                      <a:pt x="526" y="24"/>
                    </a:cubicBezTo>
                    <a:cubicBezTo>
                      <a:pt x="503" y="1"/>
                      <a:pt x="480" y="1"/>
                      <a:pt x="457" y="1"/>
                    </a:cubicBezTo>
                    <a:close/>
                  </a:path>
                </a:pathLst>
              </a:custGeom>
              <a:solidFill>
                <a:srgbClr val="DEB36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67" name="Google Shape;7816;p34">
                <a:extLst>
                  <a:ext uri="{FF2B5EF4-FFF2-40B4-BE49-F238E27FC236}">
                    <a16:creationId xmlns:a16="http://schemas.microsoft.com/office/drawing/2014/main" id="{ADB8F9C8-0C71-106F-551C-6CE4272AB228}"/>
                  </a:ext>
                </a:extLst>
              </p:cNvPr>
              <p:cNvSpPr/>
              <p:nvPr/>
            </p:nvSpPr>
            <p:spPr>
              <a:xfrm>
                <a:off x="5979250" y="3443800"/>
                <a:ext cx="83325" cy="261200"/>
              </a:xfrm>
              <a:custGeom>
                <a:avLst/>
                <a:gdLst/>
                <a:ahLst/>
                <a:cxnLst/>
                <a:rect l="l" t="t" r="r" b="b"/>
                <a:pathLst>
                  <a:path w="3333" h="10448" extrusionOk="0">
                    <a:moveTo>
                      <a:pt x="69" y="1"/>
                    </a:moveTo>
                    <a:cubicBezTo>
                      <a:pt x="23" y="1"/>
                      <a:pt x="0" y="47"/>
                      <a:pt x="0" y="115"/>
                    </a:cubicBezTo>
                    <a:cubicBezTo>
                      <a:pt x="46" y="298"/>
                      <a:pt x="115" y="480"/>
                      <a:pt x="160" y="663"/>
                    </a:cubicBezTo>
                    <a:cubicBezTo>
                      <a:pt x="160" y="663"/>
                      <a:pt x="160" y="686"/>
                      <a:pt x="160" y="709"/>
                    </a:cubicBezTo>
                    <a:cubicBezTo>
                      <a:pt x="183" y="777"/>
                      <a:pt x="206" y="823"/>
                      <a:pt x="206" y="891"/>
                    </a:cubicBezTo>
                    <a:cubicBezTo>
                      <a:pt x="229" y="960"/>
                      <a:pt x="251" y="1028"/>
                      <a:pt x="274" y="1097"/>
                    </a:cubicBezTo>
                    <a:cubicBezTo>
                      <a:pt x="297" y="1188"/>
                      <a:pt x="320" y="1256"/>
                      <a:pt x="343" y="1348"/>
                    </a:cubicBezTo>
                    <a:cubicBezTo>
                      <a:pt x="343" y="1348"/>
                      <a:pt x="343" y="1370"/>
                      <a:pt x="343" y="1393"/>
                    </a:cubicBezTo>
                    <a:cubicBezTo>
                      <a:pt x="320" y="1416"/>
                      <a:pt x="343" y="1439"/>
                      <a:pt x="343" y="1485"/>
                    </a:cubicBezTo>
                    <a:cubicBezTo>
                      <a:pt x="343" y="1507"/>
                      <a:pt x="366" y="1530"/>
                      <a:pt x="366" y="1576"/>
                    </a:cubicBezTo>
                    <a:cubicBezTo>
                      <a:pt x="366" y="1644"/>
                      <a:pt x="388" y="1736"/>
                      <a:pt x="411" y="1804"/>
                    </a:cubicBezTo>
                    <a:cubicBezTo>
                      <a:pt x="434" y="1895"/>
                      <a:pt x="457" y="1987"/>
                      <a:pt x="503" y="2078"/>
                    </a:cubicBezTo>
                    <a:cubicBezTo>
                      <a:pt x="548" y="2261"/>
                      <a:pt x="594" y="2420"/>
                      <a:pt x="640" y="2580"/>
                    </a:cubicBezTo>
                    <a:cubicBezTo>
                      <a:pt x="640" y="2603"/>
                      <a:pt x="640" y="2626"/>
                      <a:pt x="640" y="2649"/>
                    </a:cubicBezTo>
                    <a:cubicBezTo>
                      <a:pt x="685" y="2854"/>
                      <a:pt x="731" y="3037"/>
                      <a:pt x="776" y="3242"/>
                    </a:cubicBezTo>
                    <a:cubicBezTo>
                      <a:pt x="845" y="3448"/>
                      <a:pt x="891" y="3653"/>
                      <a:pt x="959" y="3881"/>
                    </a:cubicBezTo>
                    <a:cubicBezTo>
                      <a:pt x="982" y="3973"/>
                      <a:pt x="1005" y="4064"/>
                      <a:pt x="1028" y="4155"/>
                    </a:cubicBezTo>
                    <a:cubicBezTo>
                      <a:pt x="1073" y="4269"/>
                      <a:pt x="1096" y="4361"/>
                      <a:pt x="1142" y="4475"/>
                    </a:cubicBezTo>
                    <a:cubicBezTo>
                      <a:pt x="1142" y="4520"/>
                      <a:pt x="1164" y="4566"/>
                      <a:pt x="1187" y="4589"/>
                    </a:cubicBezTo>
                    <a:cubicBezTo>
                      <a:pt x="1210" y="4657"/>
                      <a:pt x="1233" y="4703"/>
                      <a:pt x="1256" y="4771"/>
                    </a:cubicBezTo>
                    <a:cubicBezTo>
                      <a:pt x="1256" y="4794"/>
                      <a:pt x="1256" y="4840"/>
                      <a:pt x="1279" y="4863"/>
                    </a:cubicBezTo>
                    <a:cubicBezTo>
                      <a:pt x="1279" y="4977"/>
                      <a:pt x="1301" y="5068"/>
                      <a:pt x="1324" y="5159"/>
                    </a:cubicBezTo>
                    <a:cubicBezTo>
                      <a:pt x="1347" y="5319"/>
                      <a:pt x="1370" y="5479"/>
                      <a:pt x="1416" y="5639"/>
                    </a:cubicBezTo>
                    <a:cubicBezTo>
                      <a:pt x="1438" y="5776"/>
                      <a:pt x="1461" y="5913"/>
                      <a:pt x="1507" y="6050"/>
                    </a:cubicBezTo>
                    <a:cubicBezTo>
                      <a:pt x="1530" y="6118"/>
                      <a:pt x="1553" y="6209"/>
                      <a:pt x="1575" y="6278"/>
                    </a:cubicBezTo>
                    <a:cubicBezTo>
                      <a:pt x="1598" y="6346"/>
                      <a:pt x="1644" y="6438"/>
                      <a:pt x="1667" y="6529"/>
                    </a:cubicBezTo>
                    <a:cubicBezTo>
                      <a:pt x="1667" y="6552"/>
                      <a:pt x="1667" y="6597"/>
                      <a:pt x="1689" y="6620"/>
                    </a:cubicBezTo>
                    <a:cubicBezTo>
                      <a:pt x="1689" y="6643"/>
                      <a:pt x="1712" y="6666"/>
                      <a:pt x="1735" y="6689"/>
                    </a:cubicBezTo>
                    <a:cubicBezTo>
                      <a:pt x="1781" y="6871"/>
                      <a:pt x="1804" y="7031"/>
                      <a:pt x="1872" y="7214"/>
                    </a:cubicBezTo>
                    <a:cubicBezTo>
                      <a:pt x="1895" y="7282"/>
                      <a:pt x="1895" y="7351"/>
                      <a:pt x="1918" y="7419"/>
                    </a:cubicBezTo>
                    <a:cubicBezTo>
                      <a:pt x="1941" y="7442"/>
                      <a:pt x="1941" y="7465"/>
                      <a:pt x="1941" y="7488"/>
                    </a:cubicBezTo>
                    <a:cubicBezTo>
                      <a:pt x="1963" y="7533"/>
                      <a:pt x="1963" y="7579"/>
                      <a:pt x="1986" y="7602"/>
                    </a:cubicBezTo>
                    <a:cubicBezTo>
                      <a:pt x="1986" y="7625"/>
                      <a:pt x="1986" y="7625"/>
                      <a:pt x="1986" y="7647"/>
                    </a:cubicBezTo>
                    <a:cubicBezTo>
                      <a:pt x="2055" y="7899"/>
                      <a:pt x="2123" y="8150"/>
                      <a:pt x="2192" y="8401"/>
                    </a:cubicBezTo>
                    <a:cubicBezTo>
                      <a:pt x="2237" y="8538"/>
                      <a:pt x="2283" y="8675"/>
                      <a:pt x="2329" y="8812"/>
                    </a:cubicBezTo>
                    <a:cubicBezTo>
                      <a:pt x="2329" y="8903"/>
                      <a:pt x="2351" y="8994"/>
                      <a:pt x="2397" y="9063"/>
                    </a:cubicBezTo>
                    <a:cubicBezTo>
                      <a:pt x="2397" y="9108"/>
                      <a:pt x="2420" y="9154"/>
                      <a:pt x="2420" y="9200"/>
                    </a:cubicBezTo>
                    <a:cubicBezTo>
                      <a:pt x="2443" y="9268"/>
                      <a:pt x="2466" y="9314"/>
                      <a:pt x="2466" y="9359"/>
                    </a:cubicBezTo>
                    <a:cubicBezTo>
                      <a:pt x="2511" y="9542"/>
                      <a:pt x="2557" y="9702"/>
                      <a:pt x="2602" y="9861"/>
                    </a:cubicBezTo>
                    <a:cubicBezTo>
                      <a:pt x="2625" y="9953"/>
                      <a:pt x="2648" y="10021"/>
                      <a:pt x="2671" y="10113"/>
                    </a:cubicBezTo>
                    <a:cubicBezTo>
                      <a:pt x="2694" y="10158"/>
                      <a:pt x="2717" y="10204"/>
                      <a:pt x="2717" y="10227"/>
                    </a:cubicBezTo>
                    <a:cubicBezTo>
                      <a:pt x="2739" y="10295"/>
                      <a:pt x="2762" y="10364"/>
                      <a:pt x="2808" y="10409"/>
                    </a:cubicBezTo>
                    <a:cubicBezTo>
                      <a:pt x="2835" y="10436"/>
                      <a:pt x="2861" y="10447"/>
                      <a:pt x="2893" y="10447"/>
                    </a:cubicBezTo>
                    <a:cubicBezTo>
                      <a:pt x="2915" y="10447"/>
                      <a:pt x="2939" y="10442"/>
                      <a:pt x="2968" y="10432"/>
                    </a:cubicBezTo>
                    <a:cubicBezTo>
                      <a:pt x="2991" y="10432"/>
                      <a:pt x="3013" y="10409"/>
                      <a:pt x="3036" y="10386"/>
                    </a:cubicBezTo>
                    <a:cubicBezTo>
                      <a:pt x="3059" y="10364"/>
                      <a:pt x="3082" y="10341"/>
                      <a:pt x="3082" y="10318"/>
                    </a:cubicBezTo>
                    <a:cubicBezTo>
                      <a:pt x="3082" y="10295"/>
                      <a:pt x="3082" y="10272"/>
                      <a:pt x="3082" y="10250"/>
                    </a:cubicBezTo>
                    <a:cubicBezTo>
                      <a:pt x="3082" y="10227"/>
                      <a:pt x="3082" y="10204"/>
                      <a:pt x="3082" y="10181"/>
                    </a:cubicBezTo>
                    <a:cubicBezTo>
                      <a:pt x="3150" y="10158"/>
                      <a:pt x="3196" y="10113"/>
                      <a:pt x="3219" y="10044"/>
                    </a:cubicBezTo>
                    <a:cubicBezTo>
                      <a:pt x="3219" y="10044"/>
                      <a:pt x="3219" y="10044"/>
                      <a:pt x="3219" y="10021"/>
                    </a:cubicBezTo>
                    <a:cubicBezTo>
                      <a:pt x="3287" y="9998"/>
                      <a:pt x="3333" y="9930"/>
                      <a:pt x="3310" y="9861"/>
                    </a:cubicBezTo>
                    <a:cubicBezTo>
                      <a:pt x="3310" y="9816"/>
                      <a:pt x="3310" y="9793"/>
                      <a:pt x="3310" y="9747"/>
                    </a:cubicBezTo>
                    <a:cubicBezTo>
                      <a:pt x="3310" y="9702"/>
                      <a:pt x="3333" y="9656"/>
                      <a:pt x="3310" y="9610"/>
                    </a:cubicBezTo>
                    <a:cubicBezTo>
                      <a:pt x="3264" y="9473"/>
                      <a:pt x="3242" y="9314"/>
                      <a:pt x="3196" y="9177"/>
                    </a:cubicBezTo>
                    <a:cubicBezTo>
                      <a:pt x="3150" y="9017"/>
                      <a:pt x="3105" y="8880"/>
                      <a:pt x="3059" y="8720"/>
                    </a:cubicBezTo>
                    <a:cubicBezTo>
                      <a:pt x="3059" y="8697"/>
                      <a:pt x="3036" y="8675"/>
                      <a:pt x="3036" y="8629"/>
                    </a:cubicBezTo>
                    <a:cubicBezTo>
                      <a:pt x="3036" y="8606"/>
                      <a:pt x="3013" y="8560"/>
                      <a:pt x="2968" y="8538"/>
                    </a:cubicBezTo>
                    <a:cubicBezTo>
                      <a:pt x="2922" y="8401"/>
                      <a:pt x="2876" y="8264"/>
                      <a:pt x="2854" y="8127"/>
                    </a:cubicBezTo>
                    <a:cubicBezTo>
                      <a:pt x="2876" y="8081"/>
                      <a:pt x="2899" y="8013"/>
                      <a:pt x="2876" y="7944"/>
                    </a:cubicBezTo>
                    <a:cubicBezTo>
                      <a:pt x="2854" y="7876"/>
                      <a:pt x="2831" y="7807"/>
                      <a:pt x="2808" y="7739"/>
                    </a:cubicBezTo>
                    <a:cubicBezTo>
                      <a:pt x="2785" y="7647"/>
                      <a:pt x="2762" y="7556"/>
                      <a:pt x="2739" y="7465"/>
                    </a:cubicBezTo>
                    <a:cubicBezTo>
                      <a:pt x="2671" y="7282"/>
                      <a:pt x="2625" y="7122"/>
                      <a:pt x="2580" y="6940"/>
                    </a:cubicBezTo>
                    <a:cubicBezTo>
                      <a:pt x="2557" y="6849"/>
                      <a:pt x="2534" y="6757"/>
                      <a:pt x="2511" y="6689"/>
                    </a:cubicBezTo>
                    <a:cubicBezTo>
                      <a:pt x="2488" y="6620"/>
                      <a:pt x="2488" y="6529"/>
                      <a:pt x="2466" y="6461"/>
                    </a:cubicBezTo>
                    <a:cubicBezTo>
                      <a:pt x="2466" y="6415"/>
                      <a:pt x="2443" y="6346"/>
                      <a:pt x="2420" y="6278"/>
                    </a:cubicBezTo>
                    <a:cubicBezTo>
                      <a:pt x="2420" y="6255"/>
                      <a:pt x="2397" y="6232"/>
                      <a:pt x="2397" y="6209"/>
                    </a:cubicBezTo>
                    <a:cubicBezTo>
                      <a:pt x="2374" y="6095"/>
                      <a:pt x="2351" y="5981"/>
                      <a:pt x="2329" y="5867"/>
                    </a:cubicBezTo>
                    <a:cubicBezTo>
                      <a:pt x="2329" y="5867"/>
                      <a:pt x="2329" y="5867"/>
                      <a:pt x="2329" y="5844"/>
                    </a:cubicBezTo>
                    <a:cubicBezTo>
                      <a:pt x="2306" y="5821"/>
                      <a:pt x="2306" y="5799"/>
                      <a:pt x="2283" y="5753"/>
                    </a:cubicBezTo>
                    <a:cubicBezTo>
                      <a:pt x="2260" y="5730"/>
                      <a:pt x="2237" y="5707"/>
                      <a:pt x="2192" y="5684"/>
                    </a:cubicBezTo>
                    <a:cubicBezTo>
                      <a:pt x="2146" y="5525"/>
                      <a:pt x="2100" y="5342"/>
                      <a:pt x="2055" y="5159"/>
                    </a:cubicBezTo>
                    <a:cubicBezTo>
                      <a:pt x="2009" y="4977"/>
                      <a:pt x="1941" y="4771"/>
                      <a:pt x="1895" y="4566"/>
                    </a:cubicBezTo>
                    <a:cubicBezTo>
                      <a:pt x="1918" y="4543"/>
                      <a:pt x="1941" y="4498"/>
                      <a:pt x="1941" y="4452"/>
                    </a:cubicBezTo>
                    <a:cubicBezTo>
                      <a:pt x="1941" y="4429"/>
                      <a:pt x="1941" y="4429"/>
                      <a:pt x="1918" y="4406"/>
                    </a:cubicBezTo>
                    <a:cubicBezTo>
                      <a:pt x="1918" y="4338"/>
                      <a:pt x="1895" y="4269"/>
                      <a:pt x="1872" y="4201"/>
                    </a:cubicBezTo>
                    <a:cubicBezTo>
                      <a:pt x="1849" y="4155"/>
                      <a:pt x="1826" y="4087"/>
                      <a:pt x="1804" y="4041"/>
                    </a:cubicBezTo>
                    <a:cubicBezTo>
                      <a:pt x="1804" y="4041"/>
                      <a:pt x="1804" y="4018"/>
                      <a:pt x="1804" y="3995"/>
                    </a:cubicBezTo>
                    <a:cubicBezTo>
                      <a:pt x="1781" y="3973"/>
                      <a:pt x="1781" y="3927"/>
                      <a:pt x="1781" y="3904"/>
                    </a:cubicBezTo>
                    <a:cubicBezTo>
                      <a:pt x="1712" y="3721"/>
                      <a:pt x="1689" y="3562"/>
                      <a:pt x="1644" y="3402"/>
                    </a:cubicBezTo>
                    <a:cubicBezTo>
                      <a:pt x="1621" y="3265"/>
                      <a:pt x="1575" y="3128"/>
                      <a:pt x="1553" y="3014"/>
                    </a:cubicBezTo>
                    <a:cubicBezTo>
                      <a:pt x="1553" y="2991"/>
                      <a:pt x="1553" y="2945"/>
                      <a:pt x="1530" y="2923"/>
                    </a:cubicBezTo>
                    <a:cubicBezTo>
                      <a:pt x="1530" y="2900"/>
                      <a:pt x="1530" y="2854"/>
                      <a:pt x="1530" y="2831"/>
                    </a:cubicBezTo>
                    <a:cubicBezTo>
                      <a:pt x="1507" y="2786"/>
                      <a:pt x="1507" y="2717"/>
                      <a:pt x="1484" y="2672"/>
                    </a:cubicBezTo>
                    <a:cubicBezTo>
                      <a:pt x="1484" y="2649"/>
                      <a:pt x="1484" y="2626"/>
                      <a:pt x="1461" y="2603"/>
                    </a:cubicBezTo>
                    <a:cubicBezTo>
                      <a:pt x="1461" y="2580"/>
                      <a:pt x="1461" y="2580"/>
                      <a:pt x="1461" y="2557"/>
                    </a:cubicBezTo>
                    <a:cubicBezTo>
                      <a:pt x="1438" y="2535"/>
                      <a:pt x="1438" y="2489"/>
                      <a:pt x="1438" y="2466"/>
                    </a:cubicBezTo>
                    <a:cubicBezTo>
                      <a:pt x="1438" y="2398"/>
                      <a:pt x="1416" y="2306"/>
                      <a:pt x="1393" y="2238"/>
                    </a:cubicBezTo>
                    <a:cubicBezTo>
                      <a:pt x="1393" y="2192"/>
                      <a:pt x="1370" y="2147"/>
                      <a:pt x="1324" y="2124"/>
                    </a:cubicBezTo>
                    <a:cubicBezTo>
                      <a:pt x="1324" y="2101"/>
                      <a:pt x="1301" y="2055"/>
                      <a:pt x="1301" y="2032"/>
                    </a:cubicBezTo>
                    <a:cubicBezTo>
                      <a:pt x="1279" y="1941"/>
                      <a:pt x="1256" y="1873"/>
                      <a:pt x="1233" y="1781"/>
                    </a:cubicBezTo>
                    <a:cubicBezTo>
                      <a:pt x="1187" y="1622"/>
                      <a:pt x="1142" y="1485"/>
                      <a:pt x="1096" y="1325"/>
                    </a:cubicBezTo>
                    <a:cubicBezTo>
                      <a:pt x="1050" y="1256"/>
                      <a:pt x="1028" y="1165"/>
                      <a:pt x="1005" y="1074"/>
                    </a:cubicBezTo>
                    <a:cubicBezTo>
                      <a:pt x="982" y="1005"/>
                      <a:pt x="936" y="914"/>
                      <a:pt x="913" y="823"/>
                    </a:cubicBezTo>
                    <a:cubicBezTo>
                      <a:pt x="891" y="709"/>
                      <a:pt x="845" y="572"/>
                      <a:pt x="822" y="457"/>
                    </a:cubicBezTo>
                    <a:cubicBezTo>
                      <a:pt x="822" y="435"/>
                      <a:pt x="822" y="412"/>
                      <a:pt x="822" y="389"/>
                    </a:cubicBezTo>
                    <a:cubicBezTo>
                      <a:pt x="799" y="343"/>
                      <a:pt x="799" y="252"/>
                      <a:pt x="754" y="229"/>
                    </a:cubicBezTo>
                    <a:cubicBezTo>
                      <a:pt x="731" y="206"/>
                      <a:pt x="731" y="206"/>
                      <a:pt x="708" y="206"/>
                    </a:cubicBezTo>
                    <a:cubicBezTo>
                      <a:pt x="662" y="184"/>
                      <a:pt x="617" y="184"/>
                      <a:pt x="571" y="184"/>
                    </a:cubicBezTo>
                    <a:cubicBezTo>
                      <a:pt x="548" y="206"/>
                      <a:pt x="525" y="206"/>
                      <a:pt x="503" y="229"/>
                    </a:cubicBezTo>
                    <a:cubicBezTo>
                      <a:pt x="480" y="184"/>
                      <a:pt x="434" y="161"/>
                      <a:pt x="388" y="161"/>
                    </a:cubicBezTo>
                    <a:cubicBezTo>
                      <a:pt x="320" y="161"/>
                      <a:pt x="251" y="229"/>
                      <a:pt x="251" y="298"/>
                    </a:cubicBezTo>
                    <a:cubicBezTo>
                      <a:pt x="251" y="290"/>
                      <a:pt x="251" y="282"/>
                      <a:pt x="251" y="275"/>
                    </a:cubicBezTo>
                    <a:cubicBezTo>
                      <a:pt x="229" y="252"/>
                      <a:pt x="229" y="206"/>
                      <a:pt x="206" y="184"/>
                    </a:cubicBezTo>
                    <a:cubicBezTo>
                      <a:pt x="206" y="138"/>
                      <a:pt x="183" y="69"/>
                      <a:pt x="160" y="24"/>
                    </a:cubicBezTo>
                    <a:cubicBezTo>
                      <a:pt x="160" y="1"/>
                      <a:pt x="115" y="1"/>
                      <a:pt x="92" y="1"/>
                    </a:cubicBezTo>
                    <a:close/>
                  </a:path>
                </a:pathLst>
              </a:custGeom>
              <a:solidFill>
                <a:srgbClr val="DEB36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68" name="Google Shape;7817;p34">
                <a:extLst>
                  <a:ext uri="{FF2B5EF4-FFF2-40B4-BE49-F238E27FC236}">
                    <a16:creationId xmlns:a16="http://schemas.microsoft.com/office/drawing/2014/main" id="{A153D4A2-C85B-7370-11C7-06ACBDD73A67}"/>
                  </a:ext>
                </a:extLst>
              </p:cNvPr>
              <p:cNvSpPr/>
              <p:nvPr/>
            </p:nvSpPr>
            <p:spPr>
              <a:xfrm>
                <a:off x="6048875" y="3685750"/>
                <a:ext cx="91325" cy="293350"/>
              </a:xfrm>
              <a:custGeom>
                <a:avLst/>
                <a:gdLst/>
                <a:ahLst/>
                <a:cxnLst/>
                <a:rect l="l" t="t" r="r" b="b"/>
                <a:pathLst>
                  <a:path w="3653" h="11734" extrusionOk="0">
                    <a:moveTo>
                      <a:pt x="297" y="1"/>
                    </a:moveTo>
                    <a:cubicBezTo>
                      <a:pt x="251" y="1"/>
                      <a:pt x="228" y="1"/>
                      <a:pt x="206" y="24"/>
                    </a:cubicBezTo>
                    <a:cubicBezTo>
                      <a:pt x="160" y="47"/>
                      <a:pt x="137" y="115"/>
                      <a:pt x="137" y="161"/>
                    </a:cubicBezTo>
                    <a:cubicBezTo>
                      <a:pt x="137" y="206"/>
                      <a:pt x="160" y="275"/>
                      <a:pt x="160" y="343"/>
                    </a:cubicBezTo>
                    <a:cubicBezTo>
                      <a:pt x="148" y="332"/>
                      <a:pt x="137" y="326"/>
                      <a:pt x="126" y="326"/>
                    </a:cubicBezTo>
                    <a:cubicBezTo>
                      <a:pt x="114" y="326"/>
                      <a:pt x="103" y="332"/>
                      <a:pt x="91" y="343"/>
                    </a:cubicBezTo>
                    <a:cubicBezTo>
                      <a:pt x="23" y="343"/>
                      <a:pt x="0" y="412"/>
                      <a:pt x="0" y="480"/>
                    </a:cubicBezTo>
                    <a:cubicBezTo>
                      <a:pt x="0" y="503"/>
                      <a:pt x="0" y="526"/>
                      <a:pt x="0" y="572"/>
                    </a:cubicBezTo>
                    <a:cubicBezTo>
                      <a:pt x="0" y="594"/>
                      <a:pt x="0" y="617"/>
                      <a:pt x="0" y="663"/>
                    </a:cubicBezTo>
                    <a:cubicBezTo>
                      <a:pt x="23" y="731"/>
                      <a:pt x="23" y="800"/>
                      <a:pt x="46" y="868"/>
                    </a:cubicBezTo>
                    <a:cubicBezTo>
                      <a:pt x="46" y="914"/>
                      <a:pt x="69" y="960"/>
                      <a:pt x="69" y="982"/>
                    </a:cubicBezTo>
                    <a:cubicBezTo>
                      <a:pt x="91" y="1096"/>
                      <a:pt x="114" y="1188"/>
                      <a:pt x="137" y="1279"/>
                    </a:cubicBezTo>
                    <a:cubicBezTo>
                      <a:pt x="160" y="1393"/>
                      <a:pt x="183" y="1507"/>
                      <a:pt x="206" y="1621"/>
                    </a:cubicBezTo>
                    <a:cubicBezTo>
                      <a:pt x="251" y="1736"/>
                      <a:pt x="274" y="1850"/>
                      <a:pt x="297" y="1964"/>
                    </a:cubicBezTo>
                    <a:cubicBezTo>
                      <a:pt x="365" y="2146"/>
                      <a:pt x="411" y="2329"/>
                      <a:pt x="479" y="2534"/>
                    </a:cubicBezTo>
                    <a:lnTo>
                      <a:pt x="571" y="2808"/>
                    </a:lnTo>
                    <a:cubicBezTo>
                      <a:pt x="594" y="2900"/>
                      <a:pt x="616" y="2991"/>
                      <a:pt x="639" y="3082"/>
                    </a:cubicBezTo>
                    <a:cubicBezTo>
                      <a:pt x="639" y="3105"/>
                      <a:pt x="639" y="3128"/>
                      <a:pt x="639" y="3151"/>
                    </a:cubicBezTo>
                    <a:cubicBezTo>
                      <a:pt x="662" y="3174"/>
                      <a:pt x="662" y="3219"/>
                      <a:pt x="662" y="3242"/>
                    </a:cubicBezTo>
                    <a:cubicBezTo>
                      <a:pt x="662" y="3288"/>
                      <a:pt x="685" y="3311"/>
                      <a:pt x="685" y="3356"/>
                    </a:cubicBezTo>
                    <a:cubicBezTo>
                      <a:pt x="708" y="3425"/>
                      <a:pt x="708" y="3493"/>
                      <a:pt x="731" y="3562"/>
                    </a:cubicBezTo>
                    <a:cubicBezTo>
                      <a:pt x="753" y="3676"/>
                      <a:pt x="776" y="3767"/>
                      <a:pt x="799" y="3881"/>
                    </a:cubicBezTo>
                    <a:cubicBezTo>
                      <a:pt x="867" y="4064"/>
                      <a:pt x="913" y="4246"/>
                      <a:pt x="982" y="4429"/>
                    </a:cubicBezTo>
                    <a:cubicBezTo>
                      <a:pt x="1004" y="4520"/>
                      <a:pt x="1027" y="4589"/>
                      <a:pt x="1050" y="4657"/>
                    </a:cubicBezTo>
                    <a:cubicBezTo>
                      <a:pt x="1073" y="4749"/>
                      <a:pt x="1096" y="4817"/>
                      <a:pt x="1119" y="4908"/>
                    </a:cubicBezTo>
                    <a:cubicBezTo>
                      <a:pt x="1187" y="5114"/>
                      <a:pt x="1233" y="5296"/>
                      <a:pt x="1301" y="5502"/>
                    </a:cubicBezTo>
                    <a:cubicBezTo>
                      <a:pt x="1301" y="5593"/>
                      <a:pt x="1324" y="5684"/>
                      <a:pt x="1347" y="5776"/>
                    </a:cubicBezTo>
                    <a:lnTo>
                      <a:pt x="1392" y="5981"/>
                    </a:lnTo>
                    <a:cubicBezTo>
                      <a:pt x="1415" y="6072"/>
                      <a:pt x="1461" y="6187"/>
                      <a:pt x="1484" y="6278"/>
                    </a:cubicBezTo>
                    <a:cubicBezTo>
                      <a:pt x="1507" y="6392"/>
                      <a:pt x="1552" y="6483"/>
                      <a:pt x="1575" y="6575"/>
                    </a:cubicBezTo>
                    <a:cubicBezTo>
                      <a:pt x="1621" y="6689"/>
                      <a:pt x="1644" y="6780"/>
                      <a:pt x="1689" y="6894"/>
                    </a:cubicBezTo>
                    <a:cubicBezTo>
                      <a:pt x="1712" y="7031"/>
                      <a:pt x="1758" y="7191"/>
                      <a:pt x="1780" y="7351"/>
                    </a:cubicBezTo>
                    <a:cubicBezTo>
                      <a:pt x="1895" y="7761"/>
                      <a:pt x="2009" y="8172"/>
                      <a:pt x="2123" y="8583"/>
                    </a:cubicBezTo>
                    <a:cubicBezTo>
                      <a:pt x="2146" y="8674"/>
                      <a:pt x="2168" y="8789"/>
                      <a:pt x="2191" y="8880"/>
                    </a:cubicBezTo>
                    <a:cubicBezTo>
                      <a:pt x="2214" y="8971"/>
                      <a:pt x="2237" y="9063"/>
                      <a:pt x="2283" y="9154"/>
                    </a:cubicBezTo>
                    <a:cubicBezTo>
                      <a:pt x="2283" y="9177"/>
                      <a:pt x="2283" y="9199"/>
                      <a:pt x="2305" y="9222"/>
                    </a:cubicBezTo>
                    <a:cubicBezTo>
                      <a:pt x="2305" y="9268"/>
                      <a:pt x="2328" y="9314"/>
                      <a:pt x="2328" y="9359"/>
                    </a:cubicBezTo>
                    <a:cubicBezTo>
                      <a:pt x="2351" y="9451"/>
                      <a:pt x="2374" y="9542"/>
                      <a:pt x="2397" y="9656"/>
                    </a:cubicBezTo>
                    <a:cubicBezTo>
                      <a:pt x="2397" y="9679"/>
                      <a:pt x="2420" y="9702"/>
                      <a:pt x="2420" y="9747"/>
                    </a:cubicBezTo>
                    <a:cubicBezTo>
                      <a:pt x="2442" y="9816"/>
                      <a:pt x="2465" y="9861"/>
                      <a:pt x="2465" y="9930"/>
                    </a:cubicBezTo>
                    <a:cubicBezTo>
                      <a:pt x="2488" y="10021"/>
                      <a:pt x="2511" y="10112"/>
                      <a:pt x="2534" y="10181"/>
                    </a:cubicBezTo>
                    <a:cubicBezTo>
                      <a:pt x="2602" y="10364"/>
                      <a:pt x="2648" y="10523"/>
                      <a:pt x="2693" y="10683"/>
                    </a:cubicBezTo>
                    <a:cubicBezTo>
                      <a:pt x="2716" y="10774"/>
                      <a:pt x="2739" y="10843"/>
                      <a:pt x="2762" y="10911"/>
                    </a:cubicBezTo>
                    <a:cubicBezTo>
                      <a:pt x="2785" y="10957"/>
                      <a:pt x="2808" y="11003"/>
                      <a:pt x="2808" y="11048"/>
                    </a:cubicBezTo>
                    <a:cubicBezTo>
                      <a:pt x="2830" y="11094"/>
                      <a:pt x="2830" y="11117"/>
                      <a:pt x="2830" y="11140"/>
                    </a:cubicBezTo>
                    <a:cubicBezTo>
                      <a:pt x="2808" y="11208"/>
                      <a:pt x="2808" y="11299"/>
                      <a:pt x="2830" y="11391"/>
                    </a:cubicBezTo>
                    <a:cubicBezTo>
                      <a:pt x="2830" y="11391"/>
                      <a:pt x="2830" y="11414"/>
                      <a:pt x="2830" y="11414"/>
                    </a:cubicBezTo>
                    <a:lnTo>
                      <a:pt x="2830" y="11436"/>
                    </a:lnTo>
                    <a:cubicBezTo>
                      <a:pt x="2830" y="11459"/>
                      <a:pt x="2853" y="11482"/>
                      <a:pt x="2853" y="11505"/>
                    </a:cubicBezTo>
                    <a:cubicBezTo>
                      <a:pt x="2853" y="11528"/>
                      <a:pt x="2876" y="11573"/>
                      <a:pt x="2899" y="11596"/>
                    </a:cubicBezTo>
                    <a:cubicBezTo>
                      <a:pt x="2967" y="11687"/>
                      <a:pt x="3082" y="11733"/>
                      <a:pt x="3196" y="11733"/>
                    </a:cubicBezTo>
                    <a:cubicBezTo>
                      <a:pt x="3241" y="11710"/>
                      <a:pt x="3287" y="11710"/>
                      <a:pt x="3333" y="11687"/>
                    </a:cubicBezTo>
                    <a:cubicBezTo>
                      <a:pt x="3355" y="11665"/>
                      <a:pt x="3355" y="11642"/>
                      <a:pt x="3378" y="11619"/>
                    </a:cubicBezTo>
                    <a:lnTo>
                      <a:pt x="3492" y="11619"/>
                    </a:lnTo>
                    <a:cubicBezTo>
                      <a:pt x="3538" y="11619"/>
                      <a:pt x="3584" y="11596"/>
                      <a:pt x="3606" y="11550"/>
                    </a:cubicBezTo>
                    <a:cubicBezTo>
                      <a:pt x="3629" y="11528"/>
                      <a:pt x="3652" y="11482"/>
                      <a:pt x="3652" y="11436"/>
                    </a:cubicBezTo>
                    <a:cubicBezTo>
                      <a:pt x="3652" y="11414"/>
                      <a:pt x="3652" y="11368"/>
                      <a:pt x="3629" y="11345"/>
                    </a:cubicBezTo>
                    <a:cubicBezTo>
                      <a:pt x="3629" y="11322"/>
                      <a:pt x="3629" y="11322"/>
                      <a:pt x="3629" y="11322"/>
                    </a:cubicBezTo>
                    <a:cubicBezTo>
                      <a:pt x="3629" y="11277"/>
                      <a:pt x="3606" y="11231"/>
                      <a:pt x="3606" y="11185"/>
                    </a:cubicBezTo>
                    <a:cubicBezTo>
                      <a:pt x="3584" y="11140"/>
                      <a:pt x="3584" y="11117"/>
                      <a:pt x="3561" y="11071"/>
                    </a:cubicBezTo>
                    <a:cubicBezTo>
                      <a:pt x="3538" y="11048"/>
                      <a:pt x="3538" y="11025"/>
                      <a:pt x="3515" y="11025"/>
                    </a:cubicBezTo>
                    <a:cubicBezTo>
                      <a:pt x="3515" y="10980"/>
                      <a:pt x="3515" y="10957"/>
                      <a:pt x="3515" y="10934"/>
                    </a:cubicBezTo>
                    <a:cubicBezTo>
                      <a:pt x="3492" y="10843"/>
                      <a:pt x="3470" y="10752"/>
                      <a:pt x="3447" y="10660"/>
                    </a:cubicBezTo>
                    <a:cubicBezTo>
                      <a:pt x="3378" y="10500"/>
                      <a:pt x="3333" y="10341"/>
                      <a:pt x="3287" y="10158"/>
                    </a:cubicBezTo>
                    <a:cubicBezTo>
                      <a:pt x="3241" y="9976"/>
                      <a:pt x="3173" y="9793"/>
                      <a:pt x="3127" y="9610"/>
                    </a:cubicBezTo>
                    <a:cubicBezTo>
                      <a:pt x="3104" y="9519"/>
                      <a:pt x="3082" y="9428"/>
                      <a:pt x="3059" y="9336"/>
                    </a:cubicBezTo>
                    <a:cubicBezTo>
                      <a:pt x="3059" y="9291"/>
                      <a:pt x="3036" y="9222"/>
                      <a:pt x="3013" y="9177"/>
                    </a:cubicBezTo>
                    <a:cubicBezTo>
                      <a:pt x="3013" y="9131"/>
                      <a:pt x="3013" y="9085"/>
                      <a:pt x="2990" y="9040"/>
                    </a:cubicBezTo>
                    <a:cubicBezTo>
                      <a:pt x="2990" y="9017"/>
                      <a:pt x="2967" y="8994"/>
                      <a:pt x="2967" y="8971"/>
                    </a:cubicBezTo>
                    <a:cubicBezTo>
                      <a:pt x="2967" y="8948"/>
                      <a:pt x="2967" y="8926"/>
                      <a:pt x="2967" y="8903"/>
                    </a:cubicBezTo>
                    <a:cubicBezTo>
                      <a:pt x="2945" y="8834"/>
                      <a:pt x="2922" y="8743"/>
                      <a:pt x="2899" y="8652"/>
                    </a:cubicBezTo>
                    <a:cubicBezTo>
                      <a:pt x="2876" y="8583"/>
                      <a:pt x="2853" y="8492"/>
                      <a:pt x="2830" y="8423"/>
                    </a:cubicBezTo>
                    <a:cubicBezTo>
                      <a:pt x="2762" y="8218"/>
                      <a:pt x="2716" y="8035"/>
                      <a:pt x="2648" y="7853"/>
                    </a:cubicBezTo>
                    <a:cubicBezTo>
                      <a:pt x="2648" y="7807"/>
                      <a:pt x="2625" y="7761"/>
                      <a:pt x="2625" y="7739"/>
                    </a:cubicBezTo>
                    <a:cubicBezTo>
                      <a:pt x="2625" y="7693"/>
                      <a:pt x="2602" y="7647"/>
                      <a:pt x="2602" y="7602"/>
                    </a:cubicBezTo>
                    <a:cubicBezTo>
                      <a:pt x="2579" y="7533"/>
                      <a:pt x="2557" y="7442"/>
                      <a:pt x="2557" y="7373"/>
                    </a:cubicBezTo>
                    <a:cubicBezTo>
                      <a:pt x="2534" y="7305"/>
                      <a:pt x="2534" y="7236"/>
                      <a:pt x="2511" y="7168"/>
                    </a:cubicBezTo>
                    <a:cubicBezTo>
                      <a:pt x="2511" y="7145"/>
                      <a:pt x="2488" y="7122"/>
                      <a:pt x="2465" y="7122"/>
                    </a:cubicBezTo>
                    <a:cubicBezTo>
                      <a:pt x="2465" y="7054"/>
                      <a:pt x="2442" y="7008"/>
                      <a:pt x="2442" y="6940"/>
                    </a:cubicBezTo>
                    <a:lnTo>
                      <a:pt x="2420" y="6848"/>
                    </a:lnTo>
                    <a:cubicBezTo>
                      <a:pt x="2420" y="6803"/>
                      <a:pt x="2397" y="6757"/>
                      <a:pt x="2397" y="6689"/>
                    </a:cubicBezTo>
                    <a:cubicBezTo>
                      <a:pt x="2374" y="6643"/>
                      <a:pt x="2328" y="6597"/>
                      <a:pt x="2260" y="6597"/>
                    </a:cubicBezTo>
                    <a:cubicBezTo>
                      <a:pt x="2237" y="6552"/>
                      <a:pt x="2237" y="6506"/>
                      <a:pt x="2214" y="6483"/>
                    </a:cubicBezTo>
                    <a:cubicBezTo>
                      <a:pt x="2146" y="6164"/>
                      <a:pt x="2077" y="5844"/>
                      <a:pt x="1986" y="5525"/>
                    </a:cubicBezTo>
                    <a:cubicBezTo>
                      <a:pt x="1986" y="5502"/>
                      <a:pt x="1986" y="5479"/>
                      <a:pt x="1986" y="5456"/>
                    </a:cubicBezTo>
                    <a:cubicBezTo>
                      <a:pt x="1986" y="5388"/>
                      <a:pt x="1963" y="5319"/>
                      <a:pt x="1940" y="5251"/>
                    </a:cubicBezTo>
                    <a:cubicBezTo>
                      <a:pt x="1940" y="5251"/>
                      <a:pt x="1940" y="5228"/>
                      <a:pt x="1940" y="5228"/>
                    </a:cubicBezTo>
                    <a:cubicBezTo>
                      <a:pt x="1963" y="5182"/>
                      <a:pt x="1963" y="5137"/>
                      <a:pt x="1940" y="5114"/>
                    </a:cubicBezTo>
                    <a:cubicBezTo>
                      <a:pt x="1917" y="4977"/>
                      <a:pt x="1895" y="4840"/>
                      <a:pt x="1849" y="4726"/>
                    </a:cubicBezTo>
                    <a:cubicBezTo>
                      <a:pt x="1826" y="4589"/>
                      <a:pt x="1780" y="4452"/>
                      <a:pt x="1735" y="4315"/>
                    </a:cubicBezTo>
                    <a:cubicBezTo>
                      <a:pt x="1712" y="4201"/>
                      <a:pt x="1666" y="4064"/>
                      <a:pt x="1644" y="3950"/>
                    </a:cubicBezTo>
                    <a:cubicBezTo>
                      <a:pt x="1621" y="3881"/>
                      <a:pt x="1621" y="3813"/>
                      <a:pt x="1598" y="3767"/>
                    </a:cubicBezTo>
                    <a:cubicBezTo>
                      <a:pt x="1575" y="3699"/>
                      <a:pt x="1575" y="3630"/>
                      <a:pt x="1552" y="3562"/>
                    </a:cubicBezTo>
                    <a:cubicBezTo>
                      <a:pt x="1529" y="3516"/>
                      <a:pt x="1529" y="3493"/>
                      <a:pt x="1507" y="3470"/>
                    </a:cubicBezTo>
                    <a:cubicBezTo>
                      <a:pt x="1461" y="3311"/>
                      <a:pt x="1415" y="3151"/>
                      <a:pt x="1392" y="2968"/>
                    </a:cubicBezTo>
                    <a:cubicBezTo>
                      <a:pt x="1370" y="2945"/>
                      <a:pt x="1370" y="2923"/>
                      <a:pt x="1370" y="2900"/>
                    </a:cubicBezTo>
                    <a:cubicBezTo>
                      <a:pt x="1370" y="2900"/>
                      <a:pt x="1370" y="2877"/>
                      <a:pt x="1370" y="2877"/>
                    </a:cubicBezTo>
                    <a:cubicBezTo>
                      <a:pt x="1392" y="2808"/>
                      <a:pt x="1370" y="2740"/>
                      <a:pt x="1347" y="2671"/>
                    </a:cubicBezTo>
                    <a:cubicBezTo>
                      <a:pt x="1324" y="2626"/>
                      <a:pt x="1301" y="2557"/>
                      <a:pt x="1278" y="2512"/>
                    </a:cubicBezTo>
                    <a:cubicBezTo>
                      <a:pt x="1255" y="2420"/>
                      <a:pt x="1210" y="2306"/>
                      <a:pt x="1187" y="2215"/>
                    </a:cubicBezTo>
                    <a:cubicBezTo>
                      <a:pt x="1141" y="2078"/>
                      <a:pt x="1096" y="1964"/>
                      <a:pt x="1050" y="1827"/>
                    </a:cubicBezTo>
                    <a:cubicBezTo>
                      <a:pt x="1027" y="1781"/>
                      <a:pt x="1027" y="1736"/>
                      <a:pt x="1004" y="1690"/>
                    </a:cubicBezTo>
                    <a:cubicBezTo>
                      <a:pt x="959" y="1507"/>
                      <a:pt x="913" y="1302"/>
                      <a:pt x="867" y="1119"/>
                    </a:cubicBezTo>
                    <a:cubicBezTo>
                      <a:pt x="822" y="937"/>
                      <a:pt x="776" y="731"/>
                      <a:pt x="731" y="549"/>
                    </a:cubicBezTo>
                    <a:cubicBezTo>
                      <a:pt x="708" y="526"/>
                      <a:pt x="708" y="503"/>
                      <a:pt x="685" y="480"/>
                    </a:cubicBezTo>
                    <a:cubicBezTo>
                      <a:pt x="685" y="457"/>
                      <a:pt x="662" y="457"/>
                      <a:pt x="639" y="457"/>
                    </a:cubicBezTo>
                    <a:lnTo>
                      <a:pt x="594" y="252"/>
                    </a:lnTo>
                    <a:cubicBezTo>
                      <a:pt x="594" y="252"/>
                      <a:pt x="594" y="229"/>
                      <a:pt x="594" y="229"/>
                    </a:cubicBezTo>
                    <a:cubicBezTo>
                      <a:pt x="571" y="206"/>
                      <a:pt x="571" y="161"/>
                      <a:pt x="571" y="138"/>
                    </a:cubicBezTo>
                    <a:cubicBezTo>
                      <a:pt x="548" y="92"/>
                      <a:pt x="525" y="69"/>
                      <a:pt x="479" y="47"/>
                    </a:cubicBezTo>
                    <a:cubicBezTo>
                      <a:pt x="457" y="24"/>
                      <a:pt x="411" y="24"/>
                      <a:pt x="388" y="24"/>
                    </a:cubicBezTo>
                    <a:lnTo>
                      <a:pt x="365" y="24"/>
                    </a:lnTo>
                    <a:cubicBezTo>
                      <a:pt x="342" y="1"/>
                      <a:pt x="320" y="1"/>
                      <a:pt x="297" y="1"/>
                    </a:cubicBezTo>
                    <a:close/>
                  </a:path>
                </a:pathLst>
              </a:custGeom>
              <a:solidFill>
                <a:srgbClr val="DEB36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69" name="Google Shape;7818;p34">
                <a:extLst>
                  <a:ext uri="{FF2B5EF4-FFF2-40B4-BE49-F238E27FC236}">
                    <a16:creationId xmlns:a16="http://schemas.microsoft.com/office/drawing/2014/main" id="{A19C4F15-38D3-4BA7-203A-D88D447A360A}"/>
                  </a:ext>
                </a:extLst>
              </p:cNvPr>
              <p:cNvSpPr/>
              <p:nvPr/>
            </p:nvSpPr>
            <p:spPr>
              <a:xfrm>
                <a:off x="5984375" y="3357075"/>
                <a:ext cx="197475" cy="606600"/>
              </a:xfrm>
              <a:custGeom>
                <a:avLst/>
                <a:gdLst/>
                <a:ahLst/>
                <a:cxnLst/>
                <a:rect l="l" t="t" r="r" b="b"/>
                <a:pathLst>
                  <a:path w="7899" h="24264" extrusionOk="0">
                    <a:moveTo>
                      <a:pt x="845" y="1"/>
                    </a:moveTo>
                    <a:cubicBezTo>
                      <a:pt x="731" y="1"/>
                      <a:pt x="640" y="23"/>
                      <a:pt x="571" y="46"/>
                    </a:cubicBezTo>
                    <a:cubicBezTo>
                      <a:pt x="457" y="69"/>
                      <a:pt x="343" y="92"/>
                      <a:pt x="252" y="115"/>
                    </a:cubicBezTo>
                    <a:cubicBezTo>
                      <a:pt x="229" y="115"/>
                      <a:pt x="206" y="115"/>
                      <a:pt x="183" y="137"/>
                    </a:cubicBezTo>
                    <a:lnTo>
                      <a:pt x="115" y="137"/>
                    </a:lnTo>
                    <a:cubicBezTo>
                      <a:pt x="46" y="160"/>
                      <a:pt x="1" y="252"/>
                      <a:pt x="24" y="343"/>
                    </a:cubicBezTo>
                    <a:cubicBezTo>
                      <a:pt x="69" y="503"/>
                      <a:pt x="92" y="685"/>
                      <a:pt x="138" y="845"/>
                    </a:cubicBezTo>
                    <a:cubicBezTo>
                      <a:pt x="161" y="936"/>
                      <a:pt x="183" y="1050"/>
                      <a:pt x="206" y="1142"/>
                    </a:cubicBezTo>
                    <a:cubicBezTo>
                      <a:pt x="275" y="1439"/>
                      <a:pt x="366" y="1735"/>
                      <a:pt x="435" y="2032"/>
                    </a:cubicBezTo>
                    <a:cubicBezTo>
                      <a:pt x="571" y="2580"/>
                      <a:pt x="708" y="3105"/>
                      <a:pt x="868" y="3630"/>
                    </a:cubicBezTo>
                    <a:lnTo>
                      <a:pt x="937" y="3881"/>
                    </a:lnTo>
                    <a:cubicBezTo>
                      <a:pt x="1165" y="4748"/>
                      <a:pt x="1393" y="5593"/>
                      <a:pt x="1621" y="6460"/>
                    </a:cubicBezTo>
                    <a:lnTo>
                      <a:pt x="1895" y="7464"/>
                    </a:lnTo>
                    <a:lnTo>
                      <a:pt x="2945" y="11368"/>
                    </a:lnTo>
                    <a:lnTo>
                      <a:pt x="3972" y="15293"/>
                    </a:lnTo>
                    <a:lnTo>
                      <a:pt x="4497" y="17211"/>
                    </a:lnTo>
                    <a:lnTo>
                      <a:pt x="5022" y="19128"/>
                    </a:lnTo>
                    <a:cubicBezTo>
                      <a:pt x="5319" y="20269"/>
                      <a:pt x="5639" y="21411"/>
                      <a:pt x="5935" y="22529"/>
                    </a:cubicBezTo>
                    <a:lnTo>
                      <a:pt x="6004" y="22803"/>
                    </a:lnTo>
                    <a:cubicBezTo>
                      <a:pt x="6118" y="23168"/>
                      <a:pt x="6209" y="23465"/>
                      <a:pt x="6301" y="23784"/>
                    </a:cubicBezTo>
                    <a:lnTo>
                      <a:pt x="6323" y="23830"/>
                    </a:lnTo>
                    <a:cubicBezTo>
                      <a:pt x="6346" y="23876"/>
                      <a:pt x="6369" y="23944"/>
                      <a:pt x="6369" y="23990"/>
                    </a:cubicBezTo>
                    <a:cubicBezTo>
                      <a:pt x="6369" y="23990"/>
                      <a:pt x="6392" y="24013"/>
                      <a:pt x="6392" y="24036"/>
                    </a:cubicBezTo>
                    <a:lnTo>
                      <a:pt x="6392" y="24058"/>
                    </a:lnTo>
                    <a:lnTo>
                      <a:pt x="6415" y="24081"/>
                    </a:lnTo>
                    <a:cubicBezTo>
                      <a:pt x="6415" y="24081"/>
                      <a:pt x="6415" y="24104"/>
                      <a:pt x="6415" y="24104"/>
                    </a:cubicBezTo>
                    <a:lnTo>
                      <a:pt x="6438" y="24127"/>
                    </a:lnTo>
                    <a:cubicBezTo>
                      <a:pt x="6438" y="24150"/>
                      <a:pt x="6438" y="24150"/>
                      <a:pt x="6438" y="24150"/>
                    </a:cubicBezTo>
                    <a:cubicBezTo>
                      <a:pt x="6438" y="24218"/>
                      <a:pt x="6506" y="24264"/>
                      <a:pt x="6552" y="24264"/>
                    </a:cubicBezTo>
                    <a:cubicBezTo>
                      <a:pt x="6575" y="24264"/>
                      <a:pt x="6575" y="24264"/>
                      <a:pt x="6597" y="24241"/>
                    </a:cubicBezTo>
                    <a:cubicBezTo>
                      <a:pt x="6620" y="24241"/>
                      <a:pt x="6666" y="24218"/>
                      <a:pt x="6666" y="24172"/>
                    </a:cubicBezTo>
                    <a:cubicBezTo>
                      <a:pt x="6689" y="24195"/>
                      <a:pt x="6711" y="24195"/>
                      <a:pt x="6734" y="24218"/>
                    </a:cubicBezTo>
                    <a:lnTo>
                      <a:pt x="6780" y="24218"/>
                    </a:lnTo>
                    <a:cubicBezTo>
                      <a:pt x="6826" y="24218"/>
                      <a:pt x="6871" y="24195"/>
                      <a:pt x="6917" y="24172"/>
                    </a:cubicBezTo>
                    <a:cubicBezTo>
                      <a:pt x="6985" y="24150"/>
                      <a:pt x="7054" y="24127"/>
                      <a:pt x="7100" y="24104"/>
                    </a:cubicBezTo>
                    <a:lnTo>
                      <a:pt x="7168" y="24058"/>
                    </a:lnTo>
                    <a:lnTo>
                      <a:pt x="7236" y="24013"/>
                    </a:lnTo>
                    <a:cubicBezTo>
                      <a:pt x="7305" y="23990"/>
                      <a:pt x="7351" y="23944"/>
                      <a:pt x="7396" y="23899"/>
                    </a:cubicBezTo>
                    <a:cubicBezTo>
                      <a:pt x="7442" y="23876"/>
                      <a:pt x="7488" y="23830"/>
                      <a:pt x="7533" y="23784"/>
                    </a:cubicBezTo>
                    <a:lnTo>
                      <a:pt x="7579" y="23739"/>
                    </a:lnTo>
                    <a:cubicBezTo>
                      <a:pt x="7602" y="23693"/>
                      <a:pt x="7624" y="23670"/>
                      <a:pt x="7670" y="23625"/>
                    </a:cubicBezTo>
                    <a:cubicBezTo>
                      <a:pt x="7693" y="23579"/>
                      <a:pt x="7716" y="23533"/>
                      <a:pt x="7739" y="23488"/>
                    </a:cubicBezTo>
                    <a:cubicBezTo>
                      <a:pt x="7807" y="23374"/>
                      <a:pt x="7853" y="23237"/>
                      <a:pt x="7876" y="23054"/>
                    </a:cubicBezTo>
                    <a:cubicBezTo>
                      <a:pt x="7898" y="22986"/>
                      <a:pt x="7898" y="22894"/>
                      <a:pt x="7898" y="22803"/>
                    </a:cubicBezTo>
                    <a:cubicBezTo>
                      <a:pt x="7898" y="22712"/>
                      <a:pt x="7898" y="22620"/>
                      <a:pt x="7898" y="22529"/>
                    </a:cubicBezTo>
                    <a:cubicBezTo>
                      <a:pt x="7898" y="22415"/>
                      <a:pt x="7898" y="22324"/>
                      <a:pt x="7876" y="22232"/>
                    </a:cubicBezTo>
                    <a:cubicBezTo>
                      <a:pt x="7876" y="22164"/>
                      <a:pt x="7853" y="22095"/>
                      <a:pt x="7853" y="22027"/>
                    </a:cubicBezTo>
                    <a:cubicBezTo>
                      <a:pt x="7830" y="22004"/>
                      <a:pt x="7830" y="21958"/>
                      <a:pt x="7807" y="21913"/>
                    </a:cubicBezTo>
                    <a:lnTo>
                      <a:pt x="7784" y="21844"/>
                    </a:lnTo>
                    <a:cubicBezTo>
                      <a:pt x="7784" y="21799"/>
                      <a:pt x="7761" y="21730"/>
                      <a:pt x="7739" y="21662"/>
                    </a:cubicBezTo>
                    <a:lnTo>
                      <a:pt x="7739" y="21616"/>
                    </a:lnTo>
                    <a:cubicBezTo>
                      <a:pt x="7693" y="21479"/>
                      <a:pt x="7670" y="21342"/>
                      <a:pt x="7624" y="21205"/>
                    </a:cubicBezTo>
                    <a:cubicBezTo>
                      <a:pt x="7579" y="21045"/>
                      <a:pt x="7533" y="20886"/>
                      <a:pt x="7488" y="20703"/>
                    </a:cubicBezTo>
                    <a:cubicBezTo>
                      <a:pt x="7419" y="20498"/>
                      <a:pt x="7373" y="20292"/>
                      <a:pt x="7305" y="20064"/>
                    </a:cubicBezTo>
                    <a:cubicBezTo>
                      <a:pt x="7259" y="19927"/>
                      <a:pt x="7214" y="19767"/>
                      <a:pt x="7168" y="19607"/>
                    </a:cubicBezTo>
                    <a:lnTo>
                      <a:pt x="7168" y="19562"/>
                    </a:lnTo>
                    <a:cubicBezTo>
                      <a:pt x="7100" y="19356"/>
                      <a:pt x="7054" y="19174"/>
                      <a:pt x="7008" y="18968"/>
                    </a:cubicBezTo>
                    <a:cubicBezTo>
                      <a:pt x="6963" y="18854"/>
                      <a:pt x="6940" y="18717"/>
                      <a:pt x="6894" y="18603"/>
                    </a:cubicBezTo>
                    <a:cubicBezTo>
                      <a:pt x="6826" y="18329"/>
                      <a:pt x="6757" y="18055"/>
                      <a:pt x="6666" y="17781"/>
                    </a:cubicBezTo>
                    <a:cubicBezTo>
                      <a:pt x="6643" y="17713"/>
                      <a:pt x="6620" y="17644"/>
                      <a:pt x="6597" y="17553"/>
                    </a:cubicBezTo>
                    <a:lnTo>
                      <a:pt x="6575" y="17485"/>
                    </a:lnTo>
                    <a:cubicBezTo>
                      <a:pt x="6552" y="17393"/>
                      <a:pt x="6529" y="17279"/>
                      <a:pt x="6506" y="17188"/>
                    </a:cubicBezTo>
                    <a:cubicBezTo>
                      <a:pt x="6460" y="17051"/>
                      <a:pt x="6438" y="16914"/>
                      <a:pt x="6392" y="16777"/>
                    </a:cubicBezTo>
                    <a:lnTo>
                      <a:pt x="6323" y="16549"/>
                    </a:lnTo>
                    <a:cubicBezTo>
                      <a:pt x="6301" y="16458"/>
                      <a:pt x="6278" y="16343"/>
                      <a:pt x="6255" y="16252"/>
                    </a:cubicBezTo>
                    <a:cubicBezTo>
                      <a:pt x="6232" y="16161"/>
                      <a:pt x="6186" y="16070"/>
                      <a:pt x="6164" y="15955"/>
                    </a:cubicBezTo>
                    <a:cubicBezTo>
                      <a:pt x="6141" y="15841"/>
                      <a:pt x="6118" y="15727"/>
                      <a:pt x="6072" y="15613"/>
                    </a:cubicBezTo>
                    <a:cubicBezTo>
                      <a:pt x="6050" y="15522"/>
                      <a:pt x="6027" y="15408"/>
                      <a:pt x="6004" y="15316"/>
                    </a:cubicBezTo>
                    <a:cubicBezTo>
                      <a:pt x="5958" y="15088"/>
                      <a:pt x="5890" y="14883"/>
                      <a:pt x="5844" y="14677"/>
                    </a:cubicBezTo>
                    <a:cubicBezTo>
                      <a:pt x="5821" y="14563"/>
                      <a:pt x="5776" y="14449"/>
                      <a:pt x="5753" y="14358"/>
                    </a:cubicBezTo>
                    <a:cubicBezTo>
                      <a:pt x="5730" y="14243"/>
                      <a:pt x="5684" y="14129"/>
                      <a:pt x="5662" y="14038"/>
                    </a:cubicBezTo>
                    <a:cubicBezTo>
                      <a:pt x="5593" y="13741"/>
                      <a:pt x="5502" y="13445"/>
                      <a:pt x="5433" y="13171"/>
                    </a:cubicBezTo>
                    <a:lnTo>
                      <a:pt x="5319" y="12714"/>
                    </a:lnTo>
                    <a:cubicBezTo>
                      <a:pt x="5296" y="12646"/>
                      <a:pt x="5273" y="12577"/>
                      <a:pt x="5273" y="12509"/>
                    </a:cubicBezTo>
                    <a:lnTo>
                      <a:pt x="5228" y="12372"/>
                    </a:lnTo>
                    <a:lnTo>
                      <a:pt x="5205" y="12281"/>
                    </a:lnTo>
                    <a:cubicBezTo>
                      <a:pt x="5182" y="12189"/>
                      <a:pt x="5159" y="12121"/>
                      <a:pt x="5137" y="12052"/>
                    </a:cubicBezTo>
                    <a:cubicBezTo>
                      <a:pt x="5091" y="11847"/>
                      <a:pt x="5022" y="11641"/>
                      <a:pt x="4977" y="11436"/>
                    </a:cubicBezTo>
                    <a:cubicBezTo>
                      <a:pt x="4931" y="11276"/>
                      <a:pt x="4908" y="11116"/>
                      <a:pt x="4863" y="10957"/>
                    </a:cubicBezTo>
                    <a:lnTo>
                      <a:pt x="4817" y="10797"/>
                    </a:lnTo>
                    <a:cubicBezTo>
                      <a:pt x="4794" y="10637"/>
                      <a:pt x="4748" y="10477"/>
                      <a:pt x="4703" y="10318"/>
                    </a:cubicBezTo>
                    <a:lnTo>
                      <a:pt x="4657" y="10181"/>
                    </a:lnTo>
                    <a:lnTo>
                      <a:pt x="4589" y="9884"/>
                    </a:lnTo>
                    <a:cubicBezTo>
                      <a:pt x="4520" y="9541"/>
                      <a:pt x="4429" y="9222"/>
                      <a:pt x="4338" y="8902"/>
                    </a:cubicBezTo>
                    <a:lnTo>
                      <a:pt x="4292" y="8720"/>
                    </a:lnTo>
                    <a:cubicBezTo>
                      <a:pt x="4246" y="8583"/>
                      <a:pt x="4201" y="8423"/>
                      <a:pt x="4155" y="8263"/>
                    </a:cubicBezTo>
                    <a:lnTo>
                      <a:pt x="4132" y="8103"/>
                    </a:lnTo>
                    <a:cubicBezTo>
                      <a:pt x="4087" y="7944"/>
                      <a:pt x="4064" y="7807"/>
                      <a:pt x="4018" y="7647"/>
                    </a:cubicBezTo>
                    <a:cubicBezTo>
                      <a:pt x="3972" y="7487"/>
                      <a:pt x="3927" y="7350"/>
                      <a:pt x="3881" y="7190"/>
                    </a:cubicBezTo>
                    <a:lnTo>
                      <a:pt x="3835" y="6985"/>
                    </a:lnTo>
                    <a:cubicBezTo>
                      <a:pt x="3790" y="6894"/>
                      <a:pt x="3767" y="6780"/>
                      <a:pt x="3744" y="6665"/>
                    </a:cubicBezTo>
                    <a:cubicBezTo>
                      <a:pt x="3721" y="6620"/>
                      <a:pt x="3699" y="6551"/>
                      <a:pt x="3676" y="6483"/>
                    </a:cubicBezTo>
                    <a:cubicBezTo>
                      <a:pt x="3676" y="6437"/>
                      <a:pt x="3653" y="6392"/>
                      <a:pt x="3630" y="6346"/>
                    </a:cubicBezTo>
                    <a:cubicBezTo>
                      <a:pt x="3584" y="6163"/>
                      <a:pt x="3539" y="5981"/>
                      <a:pt x="3470" y="5730"/>
                    </a:cubicBezTo>
                    <a:cubicBezTo>
                      <a:pt x="3402" y="5501"/>
                      <a:pt x="3356" y="5296"/>
                      <a:pt x="3311" y="5091"/>
                    </a:cubicBezTo>
                    <a:cubicBezTo>
                      <a:pt x="3265" y="4885"/>
                      <a:pt x="3219" y="4703"/>
                      <a:pt x="3174" y="4497"/>
                    </a:cubicBezTo>
                    <a:lnTo>
                      <a:pt x="3174" y="4474"/>
                    </a:lnTo>
                    <a:cubicBezTo>
                      <a:pt x="3105" y="4246"/>
                      <a:pt x="3037" y="4041"/>
                      <a:pt x="2968" y="3812"/>
                    </a:cubicBezTo>
                    <a:cubicBezTo>
                      <a:pt x="2900" y="3584"/>
                      <a:pt x="2831" y="3379"/>
                      <a:pt x="2763" y="3173"/>
                    </a:cubicBezTo>
                    <a:cubicBezTo>
                      <a:pt x="2740" y="3105"/>
                      <a:pt x="2717" y="3059"/>
                      <a:pt x="2717" y="2991"/>
                    </a:cubicBezTo>
                    <a:cubicBezTo>
                      <a:pt x="2694" y="2945"/>
                      <a:pt x="2671" y="2899"/>
                      <a:pt x="2649" y="2854"/>
                    </a:cubicBezTo>
                    <a:cubicBezTo>
                      <a:pt x="2626" y="2762"/>
                      <a:pt x="2603" y="2671"/>
                      <a:pt x="2580" y="2580"/>
                    </a:cubicBezTo>
                    <a:lnTo>
                      <a:pt x="2557" y="2511"/>
                    </a:lnTo>
                    <a:cubicBezTo>
                      <a:pt x="2534" y="2443"/>
                      <a:pt x="2512" y="2352"/>
                      <a:pt x="2489" y="2260"/>
                    </a:cubicBezTo>
                    <a:lnTo>
                      <a:pt x="2466" y="2192"/>
                    </a:lnTo>
                    <a:lnTo>
                      <a:pt x="2443" y="2100"/>
                    </a:lnTo>
                    <a:cubicBezTo>
                      <a:pt x="2420" y="2032"/>
                      <a:pt x="2397" y="1963"/>
                      <a:pt x="2375" y="1918"/>
                    </a:cubicBezTo>
                    <a:lnTo>
                      <a:pt x="2375" y="1849"/>
                    </a:lnTo>
                    <a:cubicBezTo>
                      <a:pt x="2352" y="1758"/>
                      <a:pt x="2329" y="1690"/>
                      <a:pt x="2306" y="1621"/>
                    </a:cubicBezTo>
                    <a:lnTo>
                      <a:pt x="2283" y="1484"/>
                    </a:lnTo>
                    <a:cubicBezTo>
                      <a:pt x="2283" y="1416"/>
                      <a:pt x="2261" y="1370"/>
                      <a:pt x="2238" y="1302"/>
                    </a:cubicBezTo>
                    <a:cubicBezTo>
                      <a:pt x="2215" y="1165"/>
                      <a:pt x="2192" y="1073"/>
                      <a:pt x="2146" y="982"/>
                    </a:cubicBezTo>
                    <a:cubicBezTo>
                      <a:pt x="2124" y="868"/>
                      <a:pt x="2078" y="777"/>
                      <a:pt x="2032" y="685"/>
                    </a:cubicBezTo>
                    <a:cubicBezTo>
                      <a:pt x="1964" y="548"/>
                      <a:pt x="1895" y="411"/>
                      <a:pt x="1781" y="297"/>
                    </a:cubicBezTo>
                    <a:cubicBezTo>
                      <a:pt x="1667" y="183"/>
                      <a:pt x="1530" y="115"/>
                      <a:pt x="1348" y="46"/>
                    </a:cubicBezTo>
                    <a:cubicBezTo>
                      <a:pt x="1233" y="1"/>
                      <a:pt x="1096" y="1"/>
                      <a:pt x="959" y="1"/>
                    </a:cubicBezTo>
                    <a:close/>
                  </a:path>
                </a:pathLst>
              </a:custGeom>
              <a:solidFill>
                <a:srgbClr val="57CDC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70" name="Google Shape;7819;p34">
                <a:extLst>
                  <a:ext uri="{FF2B5EF4-FFF2-40B4-BE49-F238E27FC236}">
                    <a16:creationId xmlns:a16="http://schemas.microsoft.com/office/drawing/2014/main" id="{5BF77CEC-05B1-C982-076E-797A0EEF8856}"/>
                  </a:ext>
                </a:extLst>
              </p:cNvPr>
              <p:cNvSpPr/>
              <p:nvPr/>
            </p:nvSpPr>
            <p:spPr>
              <a:xfrm>
                <a:off x="5950150" y="3396450"/>
                <a:ext cx="147825" cy="528300"/>
              </a:xfrm>
              <a:custGeom>
                <a:avLst/>
                <a:gdLst/>
                <a:ahLst/>
                <a:cxnLst/>
                <a:rect l="l" t="t" r="r" b="b"/>
                <a:pathLst>
                  <a:path w="5913" h="21132" extrusionOk="0">
                    <a:moveTo>
                      <a:pt x="92" y="0"/>
                    </a:moveTo>
                    <a:cubicBezTo>
                      <a:pt x="23" y="0"/>
                      <a:pt x="0" y="69"/>
                      <a:pt x="23" y="137"/>
                    </a:cubicBezTo>
                    <a:cubicBezTo>
                      <a:pt x="92" y="388"/>
                      <a:pt x="160" y="662"/>
                      <a:pt x="206" y="913"/>
                    </a:cubicBezTo>
                    <a:cubicBezTo>
                      <a:pt x="274" y="1187"/>
                      <a:pt x="343" y="1461"/>
                      <a:pt x="411" y="1735"/>
                    </a:cubicBezTo>
                    <a:cubicBezTo>
                      <a:pt x="548" y="2306"/>
                      <a:pt x="685" y="2876"/>
                      <a:pt x="845" y="3447"/>
                    </a:cubicBezTo>
                    <a:cubicBezTo>
                      <a:pt x="1142" y="4657"/>
                      <a:pt x="1461" y="5867"/>
                      <a:pt x="1804" y="7076"/>
                    </a:cubicBezTo>
                    <a:cubicBezTo>
                      <a:pt x="2443" y="9519"/>
                      <a:pt x="3105" y="11984"/>
                      <a:pt x="3766" y="14449"/>
                    </a:cubicBezTo>
                    <a:cubicBezTo>
                      <a:pt x="4063" y="15567"/>
                      <a:pt x="4383" y="16709"/>
                      <a:pt x="4680" y="17827"/>
                    </a:cubicBezTo>
                    <a:cubicBezTo>
                      <a:pt x="4816" y="18375"/>
                      <a:pt x="4976" y="18923"/>
                      <a:pt x="5113" y="19448"/>
                    </a:cubicBezTo>
                    <a:cubicBezTo>
                      <a:pt x="5182" y="19744"/>
                      <a:pt x="5273" y="20064"/>
                      <a:pt x="5364" y="20361"/>
                    </a:cubicBezTo>
                    <a:cubicBezTo>
                      <a:pt x="5410" y="20566"/>
                      <a:pt x="5456" y="20771"/>
                      <a:pt x="5524" y="20977"/>
                    </a:cubicBezTo>
                    <a:cubicBezTo>
                      <a:pt x="5552" y="21076"/>
                      <a:pt x="5634" y="21132"/>
                      <a:pt x="5713" y="21132"/>
                    </a:cubicBezTo>
                    <a:cubicBezTo>
                      <a:pt x="5762" y="21132"/>
                      <a:pt x="5809" y="21111"/>
                      <a:pt x="5844" y="21068"/>
                    </a:cubicBezTo>
                    <a:cubicBezTo>
                      <a:pt x="5889" y="21023"/>
                      <a:pt x="5912" y="20954"/>
                      <a:pt x="5889" y="20886"/>
                    </a:cubicBezTo>
                    <a:cubicBezTo>
                      <a:pt x="5844" y="20680"/>
                      <a:pt x="5775" y="20452"/>
                      <a:pt x="5729" y="20246"/>
                    </a:cubicBezTo>
                    <a:cubicBezTo>
                      <a:pt x="5638" y="19950"/>
                      <a:pt x="5570" y="19653"/>
                      <a:pt x="5478" y="19356"/>
                    </a:cubicBezTo>
                    <a:cubicBezTo>
                      <a:pt x="5341" y="18786"/>
                      <a:pt x="5182" y="18238"/>
                      <a:pt x="5045" y="17690"/>
                    </a:cubicBezTo>
                    <a:cubicBezTo>
                      <a:pt x="4725" y="16526"/>
                      <a:pt x="4428" y="15385"/>
                      <a:pt x="4109" y="14221"/>
                    </a:cubicBezTo>
                    <a:cubicBezTo>
                      <a:pt x="3447" y="11778"/>
                      <a:pt x="2785" y="9313"/>
                      <a:pt x="2123" y="6848"/>
                    </a:cubicBezTo>
                    <a:cubicBezTo>
                      <a:pt x="1826" y="5684"/>
                      <a:pt x="1507" y="4497"/>
                      <a:pt x="1164" y="3333"/>
                    </a:cubicBezTo>
                    <a:cubicBezTo>
                      <a:pt x="1027" y="2762"/>
                      <a:pt x="868" y="2215"/>
                      <a:pt x="708" y="1667"/>
                    </a:cubicBezTo>
                    <a:cubicBezTo>
                      <a:pt x="617" y="1393"/>
                      <a:pt x="548" y="1119"/>
                      <a:pt x="457" y="845"/>
                    </a:cubicBezTo>
                    <a:cubicBezTo>
                      <a:pt x="411" y="731"/>
                      <a:pt x="388" y="617"/>
                      <a:pt x="343" y="503"/>
                    </a:cubicBezTo>
                    <a:cubicBezTo>
                      <a:pt x="297" y="366"/>
                      <a:pt x="274" y="206"/>
                      <a:pt x="229" y="69"/>
                    </a:cubicBezTo>
                    <a:cubicBezTo>
                      <a:pt x="229" y="23"/>
                      <a:pt x="160" y="0"/>
                      <a:pt x="114" y="0"/>
                    </a:cubicBezTo>
                    <a:close/>
                  </a:path>
                </a:pathLst>
              </a:custGeom>
              <a:solidFill>
                <a:srgbClr val="57CDC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71" name="Google Shape;7820;p34">
                <a:extLst>
                  <a:ext uri="{FF2B5EF4-FFF2-40B4-BE49-F238E27FC236}">
                    <a16:creationId xmlns:a16="http://schemas.microsoft.com/office/drawing/2014/main" id="{1528F1D4-9815-E62C-A5AC-18DCBCC12C66}"/>
                  </a:ext>
                </a:extLst>
              </p:cNvPr>
              <p:cNvSpPr/>
              <p:nvPr/>
            </p:nvSpPr>
            <p:spPr>
              <a:xfrm>
                <a:off x="6024325" y="3739975"/>
                <a:ext cx="63375" cy="212300"/>
              </a:xfrm>
              <a:custGeom>
                <a:avLst/>
                <a:gdLst/>
                <a:ahLst/>
                <a:cxnLst/>
                <a:rect l="l" t="t" r="r" b="b"/>
                <a:pathLst>
                  <a:path w="2535" h="8492" extrusionOk="0">
                    <a:moveTo>
                      <a:pt x="69" y="0"/>
                    </a:moveTo>
                    <a:cubicBezTo>
                      <a:pt x="23" y="0"/>
                      <a:pt x="1" y="69"/>
                      <a:pt x="1" y="114"/>
                    </a:cubicBezTo>
                    <a:cubicBezTo>
                      <a:pt x="160" y="685"/>
                      <a:pt x="275" y="1256"/>
                      <a:pt x="411" y="1826"/>
                    </a:cubicBezTo>
                    <a:cubicBezTo>
                      <a:pt x="548" y="2374"/>
                      <a:pt x="685" y="2922"/>
                      <a:pt x="845" y="3470"/>
                    </a:cubicBezTo>
                    <a:cubicBezTo>
                      <a:pt x="1119" y="4565"/>
                      <a:pt x="1416" y="5661"/>
                      <a:pt x="1690" y="6757"/>
                    </a:cubicBezTo>
                    <a:cubicBezTo>
                      <a:pt x="1781" y="7030"/>
                      <a:pt x="1849" y="7327"/>
                      <a:pt x="1918" y="7601"/>
                    </a:cubicBezTo>
                    <a:cubicBezTo>
                      <a:pt x="1964" y="7738"/>
                      <a:pt x="2009" y="7898"/>
                      <a:pt x="2032" y="8058"/>
                    </a:cubicBezTo>
                    <a:cubicBezTo>
                      <a:pt x="2055" y="8149"/>
                      <a:pt x="2101" y="8240"/>
                      <a:pt x="2123" y="8331"/>
                    </a:cubicBezTo>
                    <a:cubicBezTo>
                      <a:pt x="2123" y="8354"/>
                      <a:pt x="2123" y="8377"/>
                      <a:pt x="2146" y="8400"/>
                    </a:cubicBezTo>
                    <a:cubicBezTo>
                      <a:pt x="2169" y="8446"/>
                      <a:pt x="2237" y="8491"/>
                      <a:pt x="2306" y="8491"/>
                    </a:cubicBezTo>
                    <a:cubicBezTo>
                      <a:pt x="2420" y="8491"/>
                      <a:pt x="2534" y="8354"/>
                      <a:pt x="2489" y="8240"/>
                    </a:cubicBezTo>
                    <a:cubicBezTo>
                      <a:pt x="2443" y="8035"/>
                      <a:pt x="2374" y="7852"/>
                      <a:pt x="2329" y="7647"/>
                    </a:cubicBezTo>
                    <a:cubicBezTo>
                      <a:pt x="2260" y="7418"/>
                      <a:pt x="2215" y="7190"/>
                      <a:pt x="2146" y="6985"/>
                    </a:cubicBezTo>
                    <a:cubicBezTo>
                      <a:pt x="2009" y="6460"/>
                      <a:pt x="1872" y="5935"/>
                      <a:pt x="1735" y="5410"/>
                    </a:cubicBezTo>
                    <a:cubicBezTo>
                      <a:pt x="1416" y="4291"/>
                      <a:pt x="1119" y="3173"/>
                      <a:pt x="777" y="2055"/>
                    </a:cubicBezTo>
                    <a:cubicBezTo>
                      <a:pt x="685" y="1735"/>
                      <a:pt x="594" y="1393"/>
                      <a:pt x="503" y="1073"/>
                    </a:cubicBezTo>
                    <a:cubicBezTo>
                      <a:pt x="389" y="731"/>
                      <a:pt x="297" y="388"/>
                      <a:pt x="206" y="69"/>
                    </a:cubicBezTo>
                    <a:cubicBezTo>
                      <a:pt x="183" y="23"/>
                      <a:pt x="138" y="0"/>
                      <a:pt x="115" y="0"/>
                    </a:cubicBezTo>
                    <a:close/>
                  </a:path>
                </a:pathLst>
              </a:custGeom>
              <a:solidFill>
                <a:srgbClr val="57CDC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72" name="Google Shape;7821;p34">
                <a:extLst>
                  <a:ext uri="{FF2B5EF4-FFF2-40B4-BE49-F238E27FC236}">
                    <a16:creationId xmlns:a16="http://schemas.microsoft.com/office/drawing/2014/main" id="{8D4A734B-9335-68E4-A6CC-A5E6F763509A}"/>
                  </a:ext>
                </a:extLst>
              </p:cNvPr>
              <p:cNvSpPr/>
              <p:nvPr/>
            </p:nvSpPr>
            <p:spPr>
              <a:xfrm>
                <a:off x="5616900" y="3472925"/>
                <a:ext cx="164925" cy="568350"/>
              </a:xfrm>
              <a:custGeom>
                <a:avLst/>
                <a:gdLst/>
                <a:ahLst/>
                <a:cxnLst/>
                <a:rect l="l" t="t" r="r" b="b"/>
                <a:pathLst>
                  <a:path w="6597" h="22734" extrusionOk="0">
                    <a:moveTo>
                      <a:pt x="206" y="0"/>
                    </a:moveTo>
                    <a:cubicBezTo>
                      <a:pt x="206" y="0"/>
                      <a:pt x="183" y="23"/>
                      <a:pt x="160" y="23"/>
                    </a:cubicBezTo>
                    <a:cubicBezTo>
                      <a:pt x="69" y="46"/>
                      <a:pt x="0" y="137"/>
                      <a:pt x="23" y="251"/>
                    </a:cubicBezTo>
                    <a:cubicBezTo>
                      <a:pt x="685" y="2648"/>
                      <a:pt x="1347" y="5022"/>
                      <a:pt x="2009" y="7418"/>
                    </a:cubicBezTo>
                    <a:cubicBezTo>
                      <a:pt x="2648" y="9769"/>
                      <a:pt x="3310" y="12097"/>
                      <a:pt x="3949" y="14448"/>
                    </a:cubicBezTo>
                    <a:cubicBezTo>
                      <a:pt x="4588" y="16754"/>
                      <a:pt x="5227" y="19059"/>
                      <a:pt x="5866" y="21364"/>
                    </a:cubicBezTo>
                    <a:cubicBezTo>
                      <a:pt x="5935" y="21661"/>
                      <a:pt x="6026" y="21958"/>
                      <a:pt x="6118" y="22232"/>
                    </a:cubicBezTo>
                    <a:cubicBezTo>
                      <a:pt x="6118" y="22300"/>
                      <a:pt x="6140" y="22369"/>
                      <a:pt x="6163" y="22437"/>
                    </a:cubicBezTo>
                    <a:cubicBezTo>
                      <a:pt x="6163" y="22460"/>
                      <a:pt x="6186" y="22483"/>
                      <a:pt x="6186" y="22506"/>
                    </a:cubicBezTo>
                    <a:cubicBezTo>
                      <a:pt x="6186" y="22529"/>
                      <a:pt x="6186" y="22529"/>
                      <a:pt x="6186" y="22551"/>
                    </a:cubicBezTo>
                    <a:cubicBezTo>
                      <a:pt x="6209" y="22597"/>
                      <a:pt x="6232" y="22643"/>
                      <a:pt x="6254" y="22666"/>
                    </a:cubicBezTo>
                    <a:cubicBezTo>
                      <a:pt x="6300" y="22734"/>
                      <a:pt x="6369" y="22734"/>
                      <a:pt x="6437" y="22734"/>
                    </a:cubicBezTo>
                    <a:cubicBezTo>
                      <a:pt x="6460" y="22711"/>
                      <a:pt x="6506" y="22711"/>
                      <a:pt x="6528" y="22688"/>
                    </a:cubicBezTo>
                    <a:cubicBezTo>
                      <a:pt x="6551" y="22643"/>
                      <a:pt x="6574" y="22597"/>
                      <a:pt x="6574" y="22551"/>
                    </a:cubicBezTo>
                    <a:cubicBezTo>
                      <a:pt x="6597" y="22483"/>
                      <a:pt x="6551" y="22392"/>
                      <a:pt x="6528" y="22346"/>
                    </a:cubicBezTo>
                    <a:cubicBezTo>
                      <a:pt x="6506" y="22232"/>
                      <a:pt x="6483" y="22141"/>
                      <a:pt x="6460" y="22049"/>
                    </a:cubicBezTo>
                    <a:cubicBezTo>
                      <a:pt x="6346" y="21684"/>
                      <a:pt x="6254" y="21319"/>
                      <a:pt x="6163" y="20954"/>
                    </a:cubicBezTo>
                    <a:cubicBezTo>
                      <a:pt x="5844" y="19835"/>
                      <a:pt x="5524" y="18717"/>
                      <a:pt x="5227" y="17598"/>
                    </a:cubicBezTo>
                    <a:cubicBezTo>
                      <a:pt x="4565" y="15247"/>
                      <a:pt x="3926" y="12896"/>
                      <a:pt x="3287" y="10545"/>
                    </a:cubicBezTo>
                    <a:cubicBezTo>
                      <a:pt x="2602" y="8103"/>
                      <a:pt x="1918" y="5638"/>
                      <a:pt x="1233" y="3173"/>
                    </a:cubicBezTo>
                    <a:cubicBezTo>
                      <a:pt x="959" y="2168"/>
                      <a:pt x="685" y="1164"/>
                      <a:pt x="411" y="160"/>
                    </a:cubicBezTo>
                    <a:cubicBezTo>
                      <a:pt x="388" y="69"/>
                      <a:pt x="297" y="0"/>
                      <a:pt x="206" y="0"/>
                    </a:cubicBezTo>
                    <a:close/>
                  </a:path>
                </a:pathLst>
              </a:custGeom>
              <a:solidFill>
                <a:srgbClr val="57CDC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73" name="Google Shape;7822;p34">
                <a:extLst>
                  <a:ext uri="{FF2B5EF4-FFF2-40B4-BE49-F238E27FC236}">
                    <a16:creationId xmlns:a16="http://schemas.microsoft.com/office/drawing/2014/main" id="{546674A8-C1B9-04F0-5101-89FE8099FFE7}"/>
                  </a:ext>
                </a:extLst>
              </p:cNvPr>
              <p:cNvSpPr/>
              <p:nvPr/>
            </p:nvSpPr>
            <p:spPr>
              <a:xfrm>
                <a:off x="5965550" y="3356500"/>
                <a:ext cx="170650" cy="619950"/>
              </a:xfrm>
              <a:custGeom>
                <a:avLst/>
                <a:gdLst/>
                <a:ahLst/>
                <a:cxnLst/>
                <a:rect l="l" t="t" r="r" b="b"/>
                <a:pathLst>
                  <a:path w="6826" h="24798" extrusionOk="0">
                    <a:moveTo>
                      <a:pt x="69" y="1"/>
                    </a:moveTo>
                    <a:cubicBezTo>
                      <a:pt x="46" y="24"/>
                      <a:pt x="23" y="46"/>
                      <a:pt x="1" y="69"/>
                    </a:cubicBezTo>
                    <a:cubicBezTo>
                      <a:pt x="1" y="115"/>
                      <a:pt x="1" y="138"/>
                      <a:pt x="1" y="160"/>
                    </a:cubicBezTo>
                    <a:cubicBezTo>
                      <a:pt x="92" y="480"/>
                      <a:pt x="160" y="800"/>
                      <a:pt x="252" y="1119"/>
                    </a:cubicBezTo>
                    <a:cubicBezTo>
                      <a:pt x="320" y="1439"/>
                      <a:pt x="389" y="1758"/>
                      <a:pt x="480" y="2078"/>
                    </a:cubicBezTo>
                    <a:cubicBezTo>
                      <a:pt x="640" y="2740"/>
                      <a:pt x="822" y="3402"/>
                      <a:pt x="1005" y="4064"/>
                    </a:cubicBezTo>
                    <a:cubicBezTo>
                      <a:pt x="1370" y="5365"/>
                      <a:pt x="1712" y="6666"/>
                      <a:pt x="2055" y="7990"/>
                    </a:cubicBezTo>
                    <a:cubicBezTo>
                      <a:pt x="2329" y="9040"/>
                      <a:pt x="2626" y="10089"/>
                      <a:pt x="2899" y="11139"/>
                    </a:cubicBezTo>
                    <a:cubicBezTo>
                      <a:pt x="3242" y="12372"/>
                      <a:pt x="3561" y="13605"/>
                      <a:pt x="3904" y="14860"/>
                    </a:cubicBezTo>
                    <a:cubicBezTo>
                      <a:pt x="4064" y="15476"/>
                      <a:pt x="4223" y="16115"/>
                      <a:pt x="4406" y="16754"/>
                    </a:cubicBezTo>
                    <a:cubicBezTo>
                      <a:pt x="4543" y="17302"/>
                      <a:pt x="4703" y="17850"/>
                      <a:pt x="4840" y="18421"/>
                    </a:cubicBezTo>
                    <a:cubicBezTo>
                      <a:pt x="5159" y="19562"/>
                      <a:pt x="5456" y="20703"/>
                      <a:pt x="5753" y="21867"/>
                    </a:cubicBezTo>
                    <a:cubicBezTo>
                      <a:pt x="5935" y="22552"/>
                      <a:pt x="6141" y="23260"/>
                      <a:pt x="6323" y="23967"/>
                    </a:cubicBezTo>
                    <a:cubicBezTo>
                      <a:pt x="6346" y="24059"/>
                      <a:pt x="6369" y="24150"/>
                      <a:pt x="6415" y="24264"/>
                    </a:cubicBezTo>
                    <a:cubicBezTo>
                      <a:pt x="6437" y="24332"/>
                      <a:pt x="6437" y="24401"/>
                      <a:pt x="6483" y="24492"/>
                    </a:cubicBezTo>
                    <a:cubicBezTo>
                      <a:pt x="6483" y="24538"/>
                      <a:pt x="6506" y="24561"/>
                      <a:pt x="6506" y="24606"/>
                    </a:cubicBezTo>
                    <a:cubicBezTo>
                      <a:pt x="6529" y="24652"/>
                      <a:pt x="6529" y="24675"/>
                      <a:pt x="6551" y="24720"/>
                    </a:cubicBezTo>
                    <a:cubicBezTo>
                      <a:pt x="6569" y="24772"/>
                      <a:pt x="6624" y="24797"/>
                      <a:pt x="6680" y="24797"/>
                    </a:cubicBezTo>
                    <a:cubicBezTo>
                      <a:pt x="6698" y="24797"/>
                      <a:pt x="6717" y="24795"/>
                      <a:pt x="6734" y="24789"/>
                    </a:cubicBezTo>
                    <a:cubicBezTo>
                      <a:pt x="6757" y="24789"/>
                      <a:pt x="6780" y="24766"/>
                      <a:pt x="6803" y="24720"/>
                    </a:cubicBezTo>
                    <a:cubicBezTo>
                      <a:pt x="6825" y="24675"/>
                      <a:pt x="6825" y="24652"/>
                      <a:pt x="6803" y="24606"/>
                    </a:cubicBezTo>
                    <a:cubicBezTo>
                      <a:pt x="6803" y="24584"/>
                      <a:pt x="6803" y="24561"/>
                      <a:pt x="6780" y="24538"/>
                    </a:cubicBezTo>
                    <a:cubicBezTo>
                      <a:pt x="6780" y="24515"/>
                      <a:pt x="6780" y="24515"/>
                      <a:pt x="6780" y="24515"/>
                    </a:cubicBezTo>
                    <a:cubicBezTo>
                      <a:pt x="6780" y="24492"/>
                      <a:pt x="6780" y="24469"/>
                      <a:pt x="6780" y="24447"/>
                    </a:cubicBezTo>
                    <a:cubicBezTo>
                      <a:pt x="6757" y="24424"/>
                      <a:pt x="6757" y="24378"/>
                      <a:pt x="6757" y="24355"/>
                    </a:cubicBezTo>
                    <a:cubicBezTo>
                      <a:pt x="6734" y="24287"/>
                      <a:pt x="6711" y="24218"/>
                      <a:pt x="6711" y="24173"/>
                    </a:cubicBezTo>
                    <a:cubicBezTo>
                      <a:pt x="6666" y="24013"/>
                      <a:pt x="6620" y="23853"/>
                      <a:pt x="6574" y="23693"/>
                    </a:cubicBezTo>
                    <a:cubicBezTo>
                      <a:pt x="6437" y="23191"/>
                      <a:pt x="6300" y="22666"/>
                      <a:pt x="6163" y="22141"/>
                    </a:cubicBezTo>
                    <a:cubicBezTo>
                      <a:pt x="6049" y="21639"/>
                      <a:pt x="5890" y="21137"/>
                      <a:pt x="5753" y="20635"/>
                    </a:cubicBezTo>
                    <a:cubicBezTo>
                      <a:pt x="5593" y="20018"/>
                      <a:pt x="5433" y="19379"/>
                      <a:pt x="5250" y="18763"/>
                    </a:cubicBezTo>
                    <a:cubicBezTo>
                      <a:pt x="4954" y="17599"/>
                      <a:pt x="4657" y="16458"/>
                      <a:pt x="4337" y="15316"/>
                    </a:cubicBezTo>
                    <a:cubicBezTo>
                      <a:pt x="3995" y="14038"/>
                      <a:pt x="3653" y="12760"/>
                      <a:pt x="3310" y="11482"/>
                    </a:cubicBezTo>
                    <a:cubicBezTo>
                      <a:pt x="2694" y="9131"/>
                      <a:pt x="2055" y="6780"/>
                      <a:pt x="1416" y="4429"/>
                    </a:cubicBezTo>
                    <a:cubicBezTo>
                      <a:pt x="1233" y="3676"/>
                      <a:pt x="1028" y="2945"/>
                      <a:pt x="845" y="2215"/>
                    </a:cubicBezTo>
                    <a:cubicBezTo>
                      <a:pt x="731" y="1872"/>
                      <a:pt x="640" y="1530"/>
                      <a:pt x="548" y="1188"/>
                    </a:cubicBezTo>
                    <a:cubicBezTo>
                      <a:pt x="434" y="822"/>
                      <a:pt x="320" y="457"/>
                      <a:pt x="229" y="92"/>
                    </a:cubicBezTo>
                    <a:cubicBezTo>
                      <a:pt x="206" y="24"/>
                      <a:pt x="160" y="1"/>
                      <a:pt x="115" y="1"/>
                    </a:cubicBezTo>
                    <a:close/>
                  </a:path>
                </a:pathLst>
              </a:custGeom>
              <a:solidFill>
                <a:srgbClr val="F1C0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74" name="Google Shape;7823;p34">
                <a:extLst>
                  <a:ext uri="{FF2B5EF4-FFF2-40B4-BE49-F238E27FC236}">
                    <a16:creationId xmlns:a16="http://schemas.microsoft.com/office/drawing/2014/main" id="{06B1DA11-03F9-E46F-24A3-3DF64D82C7CC}"/>
                  </a:ext>
                </a:extLst>
              </p:cNvPr>
              <p:cNvSpPr/>
              <p:nvPr/>
            </p:nvSpPr>
            <p:spPr>
              <a:xfrm>
                <a:off x="5971825" y="3364500"/>
                <a:ext cx="166075" cy="609300"/>
              </a:xfrm>
              <a:custGeom>
                <a:avLst/>
                <a:gdLst/>
                <a:ahLst/>
                <a:cxnLst/>
                <a:rect l="l" t="t" r="r" b="b"/>
                <a:pathLst>
                  <a:path w="6643" h="24372" extrusionOk="0">
                    <a:moveTo>
                      <a:pt x="46" y="0"/>
                    </a:moveTo>
                    <a:cubicBezTo>
                      <a:pt x="24" y="0"/>
                      <a:pt x="1" y="23"/>
                      <a:pt x="24" y="69"/>
                    </a:cubicBezTo>
                    <a:cubicBezTo>
                      <a:pt x="46" y="160"/>
                      <a:pt x="69" y="229"/>
                      <a:pt x="92" y="343"/>
                    </a:cubicBezTo>
                    <a:cubicBezTo>
                      <a:pt x="115" y="411"/>
                      <a:pt x="138" y="502"/>
                      <a:pt x="160" y="594"/>
                    </a:cubicBezTo>
                    <a:cubicBezTo>
                      <a:pt x="160" y="594"/>
                      <a:pt x="160" y="594"/>
                      <a:pt x="160" y="571"/>
                    </a:cubicBezTo>
                    <a:cubicBezTo>
                      <a:pt x="183" y="708"/>
                      <a:pt x="206" y="822"/>
                      <a:pt x="229" y="936"/>
                    </a:cubicBezTo>
                    <a:cubicBezTo>
                      <a:pt x="229" y="936"/>
                      <a:pt x="229" y="936"/>
                      <a:pt x="229" y="913"/>
                    </a:cubicBezTo>
                    <a:cubicBezTo>
                      <a:pt x="275" y="1096"/>
                      <a:pt x="297" y="1278"/>
                      <a:pt x="343" y="1461"/>
                    </a:cubicBezTo>
                    <a:cubicBezTo>
                      <a:pt x="366" y="1621"/>
                      <a:pt x="412" y="1803"/>
                      <a:pt x="434" y="1963"/>
                    </a:cubicBezTo>
                    <a:cubicBezTo>
                      <a:pt x="457" y="2100"/>
                      <a:pt x="503" y="2237"/>
                      <a:pt x="526" y="2351"/>
                    </a:cubicBezTo>
                    <a:cubicBezTo>
                      <a:pt x="548" y="2488"/>
                      <a:pt x="571" y="2602"/>
                      <a:pt x="617" y="2716"/>
                    </a:cubicBezTo>
                    <a:cubicBezTo>
                      <a:pt x="617" y="2785"/>
                      <a:pt x="640" y="2831"/>
                      <a:pt x="640" y="2899"/>
                    </a:cubicBezTo>
                    <a:lnTo>
                      <a:pt x="663" y="2968"/>
                    </a:lnTo>
                    <a:cubicBezTo>
                      <a:pt x="685" y="3013"/>
                      <a:pt x="685" y="3036"/>
                      <a:pt x="685" y="3082"/>
                    </a:cubicBezTo>
                    <a:cubicBezTo>
                      <a:pt x="708" y="3104"/>
                      <a:pt x="731" y="3127"/>
                      <a:pt x="754" y="3127"/>
                    </a:cubicBezTo>
                    <a:lnTo>
                      <a:pt x="777" y="3127"/>
                    </a:lnTo>
                    <a:cubicBezTo>
                      <a:pt x="800" y="3219"/>
                      <a:pt x="800" y="3333"/>
                      <a:pt x="822" y="3424"/>
                    </a:cubicBezTo>
                    <a:cubicBezTo>
                      <a:pt x="868" y="3584"/>
                      <a:pt x="891" y="3721"/>
                      <a:pt x="937" y="3881"/>
                    </a:cubicBezTo>
                    <a:cubicBezTo>
                      <a:pt x="959" y="4017"/>
                      <a:pt x="1005" y="4177"/>
                      <a:pt x="1051" y="4337"/>
                    </a:cubicBezTo>
                    <a:lnTo>
                      <a:pt x="1096" y="4588"/>
                    </a:lnTo>
                    <a:cubicBezTo>
                      <a:pt x="1119" y="4634"/>
                      <a:pt x="1119" y="4657"/>
                      <a:pt x="1119" y="4702"/>
                    </a:cubicBezTo>
                    <a:cubicBezTo>
                      <a:pt x="1142" y="4748"/>
                      <a:pt x="1142" y="4794"/>
                      <a:pt x="1165" y="4839"/>
                    </a:cubicBezTo>
                    <a:cubicBezTo>
                      <a:pt x="1188" y="4862"/>
                      <a:pt x="1210" y="4862"/>
                      <a:pt x="1233" y="4862"/>
                    </a:cubicBezTo>
                    <a:cubicBezTo>
                      <a:pt x="1279" y="5045"/>
                      <a:pt x="1325" y="5227"/>
                      <a:pt x="1370" y="5410"/>
                    </a:cubicBezTo>
                    <a:cubicBezTo>
                      <a:pt x="1416" y="5615"/>
                      <a:pt x="1461" y="5821"/>
                      <a:pt x="1507" y="6049"/>
                    </a:cubicBezTo>
                    <a:cubicBezTo>
                      <a:pt x="1530" y="6140"/>
                      <a:pt x="1553" y="6232"/>
                      <a:pt x="1598" y="6346"/>
                    </a:cubicBezTo>
                    <a:cubicBezTo>
                      <a:pt x="1621" y="6460"/>
                      <a:pt x="1644" y="6551"/>
                      <a:pt x="1667" y="6665"/>
                    </a:cubicBezTo>
                    <a:cubicBezTo>
                      <a:pt x="1667" y="6688"/>
                      <a:pt x="1690" y="6711"/>
                      <a:pt x="1713" y="6734"/>
                    </a:cubicBezTo>
                    <a:cubicBezTo>
                      <a:pt x="1735" y="6802"/>
                      <a:pt x="1735" y="6871"/>
                      <a:pt x="1758" y="6939"/>
                    </a:cubicBezTo>
                    <a:cubicBezTo>
                      <a:pt x="1781" y="7053"/>
                      <a:pt x="1804" y="7167"/>
                      <a:pt x="1850" y="7282"/>
                    </a:cubicBezTo>
                    <a:cubicBezTo>
                      <a:pt x="1872" y="7373"/>
                      <a:pt x="1895" y="7487"/>
                      <a:pt x="1918" y="7601"/>
                    </a:cubicBezTo>
                    <a:cubicBezTo>
                      <a:pt x="1941" y="7692"/>
                      <a:pt x="1964" y="7806"/>
                      <a:pt x="1986" y="7898"/>
                    </a:cubicBezTo>
                    <a:cubicBezTo>
                      <a:pt x="2009" y="7943"/>
                      <a:pt x="2032" y="8012"/>
                      <a:pt x="2032" y="8058"/>
                    </a:cubicBezTo>
                    <a:cubicBezTo>
                      <a:pt x="2055" y="8126"/>
                      <a:pt x="2078" y="8172"/>
                      <a:pt x="2101" y="8217"/>
                    </a:cubicBezTo>
                    <a:cubicBezTo>
                      <a:pt x="2101" y="8240"/>
                      <a:pt x="2101" y="8263"/>
                      <a:pt x="2123" y="8286"/>
                    </a:cubicBezTo>
                    <a:lnTo>
                      <a:pt x="2146" y="8286"/>
                    </a:lnTo>
                    <a:cubicBezTo>
                      <a:pt x="2192" y="8491"/>
                      <a:pt x="2238" y="8697"/>
                      <a:pt x="2283" y="8902"/>
                    </a:cubicBezTo>
                    <a:cubicBezTo>
                      <a:pt x="2306" y="9016"/>
                      <a:pt x="2329" y="9153"/>
                      <a:pt x="2375" y="9290"/>
                    </a:cubicBezTo>
                    <a:cubicBezTo>
                      <a:pt x="2375" y="9359"/>
                      <a:pt x="2397" y="9427"/>
                      <a:pt x="2420" y="9496"/>
                    </a:cubicBezTo>
                    <a:lnTo>
                      <a:pt x="2443" y="9587"/>
                    </a:lnTo>
                    <a:cubicBezTo>
                      <a:pt x="2443" y="9610"/>
                      <a:pt x="2443" y="9610"/>
                      <a:pt x="2443" y="9633"/>
                    </a:cubicBezTo>
                    <a:cubicBezTo>
                      <a:pt x="2443" y="9633"/>
                      <a:pt x="2466" y="9655"/>
                      <a:pt x="2466" y="9655"/>
                    </a:cubicBezTo>
                    <a:cubicBezTo>
                      <a:pt x="2466" y="9678"/>
                      <a:pt x="2466" y="9701"/>
                      <a:pt x="2489" y="9701"/>
                    </a:cubicBezTo>
                    <a:cubicBezTo>
                      <a:pt x="2489" y="9724"/>
                      <a:pt x="2511" y="9747"/>
                      <a:pt x="2534" y="9747"/>
                    </a:cubicBezTo>
                    <a:lnTo>
                      <a:pt x="2557" y="9747"/>
                    </a:lnTo>
                    <a:cubicBezTo>
                      <a:pt x="2580" y="9884"/>
                      <a:pt x="2603" y="9998"/>
                      <a:pt x="2648" y="10112"/>
                    </a:cubicBezTo>
                    <a:cubicBezTo>
                      <a:pt x="2671" y="10226"/>
                      <a:pt x="2694" y="10340"/>
                      <a:pt x="2717" y="10454"/>
                    </a:cubicBezTo>
                    <a:cubicBezTo>
                      <a:pt x="2740" y="10568"/>
                      <a:pt x="2763" y="10682"/>
                      <a:pt x="2808" y="10774"/>
                    </a:cubicBezTo>
                    <a:cubicBezTo>
                      <a:pt x="2808" y="10797"/>
                      <a:pt x="2808" y="10819"/>
                      <a:pt x="2808" y="10819"/>
                    </a:cubicBezTo>
                    <a:cubicBezTo>
                      <a:pt x="2808" y="10842"/>
                      <a:pt x="2808" y="10865"/>
                      <a:pt x="2831" y="10865"/>
                    </a:cubicBezTo>
                    <a:cubicBezTo>
                      <a:pt x="2831" y="10934"/>
                      <a:pt x="2831" y="10979"/>
                      <a:pt x="2854" y="11025"/>
                    </a:cubicBezTo>
                    <a:cubicBezTo>
                      <a:pt x="2877" y="11116"/>
                      <a:pt x="2922" y="11230"/>
                      <a:pt x="2945" y="11344"/>
                    </a:cubicBezTo>
                    <a:cubicBezTo>
                      <a:pt x="2991" y="11527"/>
                      <a:pt x="3036" y="11732"/>
                      <a:pt x="3082" y="11915"/>
                    </a:cubicBezTo>
                    <a:cubicBezTo>
                      <a:pt x="3105" y="12006"/>
                      <a:pt x="3128" y="12098"/>
                      <a:pt x="3151" y="12189"/>
                    </a:cubicBezTo>
                    <a:cubicBezTo>
                      <a:pt x="3196" y="12280"/>
                      <a:pt x="3219" y="12372"/>
                      <a:pt x="3242" y="12463"/>
                    </a:cubicBezTo>
                    <a:cubicBezTo>
                      <a:pt x="3265" y="12554"/>
                      <a:pt x="3288" y="12668"/>
                      <a:pt x="3333" y="12760"/>
                    </a:cubicBezTo>
                    <a:cubicBezTo>
                      <a:pt x="3333" y="12805"/>
                      <a:pt x="3356" y="12851"/>
                      <a:pt x="3356" y="12897"/>
                    </a:cubicBezTo>
                    <a:lnTo>
                      <a:pt x="3379" y="12897"/>
                    </a:lnTo>
                    <a:cubicBezTo>
                      <a:pt x="3379" y="12965"/>
                      <a:pt x="3402" y="13011"/>
                      <a:pt x="3402" y="13056"/>
                    </a:cubicBezTo>
                    <a:cubicBezTo>
                      <a:pt x="3424" y="13193"/>
                      <a:pt x="3470" y="13307"/>
                      <a:pt x="3493" y="13422"/>
                    </a:cubicBezTo>
                    <a:cubicBezTo>
                      <a:pt x="3539" y="13627"/>
                      <a:pt x="3584" y="13855"/>
                      <a:pt x="3653" y="14061"/>
                    </a:cubicBezTo>
                    <a:cubicBezTo>
                      <a:pt x="3676" y="14175"/>
                      <a:pt x="3698" y="14266"/>
                      <a:pt x="3721" y="14380"/>
                    </a:cubicBezTo>
                    <a:cubicBezTo>
                      <a:pt x="3744" y="14426"/>
                      <a:pt x="3767" y="14471"/>
                      <a:pt x="3767" y="14540"/>
                    </a:cubicBezTo>
                    <a:cubicBezTo>
                      <a:pt x="3790" y="14586"/>
                      <a:pt x="3790" y="14631"/>
                      <a:pt x="3813" y="14677"/>
                    </a:cubicBezTo>
                    <a:cubicBezTo>
                      <a:pt x="3813" y="14700"/>
                      <a:pt x="3835" y="14723"/>
                      <a:pt x="3858" y="14723"/>
                    </a:cubicBezTo>
                    <a:cubicBezTo>
                      <a:pt x="3904" y="14859"/>
                      <a:pt x="3927" y="14996"/>
                      <a:pt x="3972" y="15133"/>
                    </a:cubicBezTo>
                    <a:cubicBezTo>
                      <a:pt x="4018" y="15316"/>
                      <a:pt x="4064" y="15499"/>
                      <a:pt x="4109" y="15681"/>
                    </a:cubicBezTo>
                    <a:cubicBezTo>
                      <a:pt x="4132" y="15750"/>
                      <a:pt x="4155" y="15841"/>
                      <a:pt x="4178" y="15932"/>
                    </a:cubicBezTo>
                    <a:cubicBezTo>
                      <a:pt x="4201" y="15978"/>
                      <a:pt x="4201" y="16024"/>
                      <a:pt x="4223" y="16069"/>
                    </a:cubicBezTo>
                    <a:cubicBezTo>
                      <a:pt x="4223" y="16069"/>
                      <a:pt x="4223" y="16092"/>
                      <a:pt x="4223" y="16115"/>
                    </a:cubicBezTo>
                    <a:cubicBezTo>
                      <a:pt x="4223" y="16138"/>
                      <a:pt x="4246" y="16161"/>
                      <a:pt x="4246" y="16183"/>
                    </a:cubicBezTo>
                    <a:cubicBezTo>
                      <a:pt x="4246" y="16183"/>
                      <a:pt x="4269" y="16206"/>
                      <a:pt x="4269" y="16206"/>
                    </a:cubicBezTo>
                    <a:cubicBezTo>
                      <a:pt x="4269" y="16206"/>
                      <a:pt x="4269" y="16229"/>
                      <a:pt x="4269" y="16229"/>
                    </a:cubicBezTo>
                    <a:cubicBezTo>
                      <a:pt x="4315" y="16389"/>
                      <a:pt x="4360" y="16549"/>
                      <a:pt x="4406" y="16708"/>
                    </a:cubicBezTo>
                    <a:cubicBezTo>
                      <a:pt x="4383" y="16754"/>
                      <a:pt x="4406" y="16800"/>
                      <a:pt x="4429" y="16845"/>
                    </a:cubicBezTo>
                    <a:cubicBezTo>
                      <a:pt x="4429" y="16868"/>
                      <a:pt x="4429" y="16891"/>
                      <a:pt x="4452" y="16914"/>
                    </a:cubicBezTo>
                    <a:cubicBezTo>
                      <a:pt x="4452" y="17005"/>
                      <a:pt x="4474" y="17096"/>
                      <a:pt x="4497" y="17188"/>
                    </a:cubicBezTo>
                    <a:lnTo>
                      <a:pt x="4566" y="17393"/>
                    </a:lnTo>
                    <a:cubicBezTo>
                      <a:pt x="4566" y="17439"/>
                      <a:pt x="4566" y="17462"/>
                      <a:pt x="4589" y="17507"/>
                    </a:cubicBezTo>
                    <a:cubicBezTo>
                      <a:pt x="4589" y="17530"/>
                      <a:pt x="4589" y="17576"/>
                      <a:pt x="4611" y="17621"/>
                    </a:cubicBezTo>
                    <a:cubicBezTo>
                      <a:pt x="4634" y="17644"/>
                      <a:pt x="4634" y="17644"/>
                      <a:pt x="4657" y="17667"/>
                    </a:cubicBezTo>
                    <a:cubicBezTo>
                      <a:pt x="4680" y="17713"/>
                      <a:pt x="4680" y="17758"/>
                      <a:pt x="4703" y="17781"/>
                    </a:cubicBezTo>
                    <a:cubicBezTo>
                      <a:pt x="4748" y="17964"/>
                      <a:pt x="4794" y="18169"/>
                      <a:pt x="4862" y="18352"/>
                    </a:cubicBezTo>
                    <a:cubicBezTo>
                      <a:pt x="4885" y="18443"/>
                      <a:pt x="4908" y="18534"/>
                      <a:pt x="4931" y="18626"/>
                    </a:cubicBezTo>
                    <a:cubicBezTo>
                      <a:pt x="4931" y="18648"/>
                      <a:pt x="4954" y="18694"/>
                      <a:pt x="4954" y="18717"/>
                    </a:cubicBezTo>
                    <a:cubicBezTo>
                      <a:pt x="4977" y="18763"/>
                      <a:pt x="4977" y="18785"/>
                      <a:pt x="4977" y="18808"/>
                    </a:cubicBezTo>
                    <a:cubicBezTo>
                      <a:pt x="4977" y="18831"/>
                      <a:pt x="4999" y="18854"/>
                      <a:pt x="4999" y="18854"/>
                    </a:cubicBezTo>
                    <a:lnTo>
                      <a:pt x="5045" y="19059"/>
                    </a:lnTo>
                    <a:cubicBezTo>
                      <a:pt x="5045" y="19059"/>
                      <a:pt x="5045" y="19082"/>
                      <a:pt x="5045" y="19082"/>
                    </a:cubicBezTo>
                    <a:cubicBezTo>
                      <a:pt x="5068" y="19173"/>
                      <a:pt x="5091" y="19242"/>
                      <a:pt x="5114" y="19310"/>
                    </a:cubicBezTo>
                    <a:cubicBezTo>
                      <a:pt x="5114" y="19379"/>
                      <a:pt x="5136" y="19425"/>
                      <a:pt x="5159" y="19493"/>
                    </a:cubicBezTo>
                    <a:cubicBezTo>
                      <a:pt x="5205" y="19630"/>
                      <a:pt x="5228" y="19744"/>
                      <a:pt x="5273" y="19881"/>
                    </a:cubicBezTo>
                    <a:cubicBezTo>
                      <a:pt x="5273" y="19927"/>
                      <a:pt x="5296" y="19972"/>
                      <a:pt x="5296" y="20018"/>
                    </a:cubicBezTo>
                    <a:cubicBezTo>
                      <a:pt x="5319" y="20064"/>
                      <a:pt x="5319" y="20109"/>
                      <a:pt x="5342" y="20155"/>
                    </a:cubicBezTo>
                    <a:cubicBezTo>
                      <a:pt x="5342" y="20201"/>
                      <a:pt x="5365" y="20223"/>
                      <a:pt x="5365" y="20269"/>
                    </a:cubicBezTo>
                    <a:cubicBezTo>
                      <a:pt x="5387" y="20315"/>
                      <a:pt x="5387" y="20360"/>
                      <a:pt x="5410" y="20406"/>
                    </a:cubicBezTo>
                    <a:cubicBezTo>
                      <a:pt x="5387" y="20406"/>
                      <a:pt x="5387" y="20406"/>
                      <a:pt x="5387" y="20429"/>
                    </a:cubicBezTo>
                    <a:cubicBezTo>
                      <a:pt x="5387" y="20475"/>
                      <a:pt x="5410" y="20520"/>
                      <a:pt x="5410" y="20589"/>
                    </a:cubicBezTo>
                    <a:cubicBezTo>
                      <a:pt x="5433" y="20634"/>
                      <a:pt x="5433" y="20657"/>
                      <a:pt x="5456" y="20703"/>
                    </a:cubicBezTo>
                    <a:cubicBezTo>
                      <a:pt x="5479" y="20817"/>
                      <a:pt x="5502" y="20908"/>
                      <a:pt x="5547" y="21022"/>
                    </a:cubicBezTo>
                    <a:cubicBezTo>
                      <a:pt x="5547" y="21022"/>
                      <a:pt x="5547" y="21022"/>
                      <a:pt x="5547" y="21045"/>
                    </a:cubicBezTo>
                    <a:cubicBezTo>
                      <a:pt x="5547" y="21068"/>
                      <a:pt x="5547" y="21091"/>
                      <a:pt x="5570" y="21114"/>
                    </a:cubicBezTo>
                    <a:cubicBezTo>
                      <a:pt x="5570" y="21136"/>
                      <a:pt x="5570" y="21182"/>
                      <a:pt x="5593" y="21228"/>
                    </a:cubicBezTo>
                    <a:cubicBezTo>
                      <a:pt x="5616" y="21319"/>
                      <a:pt x="5639" y="21410"/>
                      <a:pt x="5684" y="21524"/>
                    </a:cubicBezTo>
                    <a:cubicBezTo>
                      <a:pt x="5684" y="21570"/>
                      <a:pt x="5707" y="21616"/>
                      <a:pt x="5707" y="21661"/>
                    </a:cubicBezTo>
                    <a:lnTo>
                      <a:pt x="5730" y="21684"/>
                    </a:lnTo>
                    <a:cubicBezTo>
                      <a:pt x="5730" y="21707"/>
                      <a:pt x="5730" y="21730"/>
                      <a:pt x="5730" y="21753"/>
                    </a:cubicBezTo>
                    <a:cubicBezTo>
                      <a:pt x="5753" y="21844"/>
                      <a:pt x="5775" y="21913"/>
                      <a:pt x="5798" y="22004"/>
                    </a:cubicBezTo>
                    <a:cubicBezTo>
                      <a:pt x="5821" y="22072"/>
                      <a:pt x="5844" y="22164"/>
                      <a:pt x="5867" y="22232"/>
                    </a:cubicBezTo>
                    <a:cubicBezTo>
                      <a:pt x="5867" y="22255"/>
                      <a:pt x="5890" y="22301"/>
                      <a:pt x="5890" y="22323"/>
                    </a:cubicBezTo>
                    <a:cubicBezTo>
                      <a:pt x="5890" y="22369"/>
                      <a:pt x="5912" y="22415"/>
                      <a:pt x="5912" y="22460"/>
                    </a:cubicBezTo>
                    <a:cubicBezTo>
                      <a:pt x="5935" y="22506"/>
                      <a:pt x="5935" y="22552"/>
                      <a:pt x="5958" y="22574"/>
                    </a:cubicBezTo>
                    <a:cubicBezTo>
                      <a:pt x="5981" y="22597"/>
                      <a:pt x="5981" y="22620"/>
                      <a:pt x="6004" y="22620"/>
                    </a:cubicBezTo>
                    <a:cubicBezTo>
                      <a:pt x="6004" y="22666"/>
                      <a:pt x="6027" y="22734"/>
                      <a:pt x="6049" y="22780"/>
                    </a:cubicBezTo>
                    <a:cubicBezTo>
                      <a:pt x="6049" y="22826"/>
                      <a:pt x="6049" y="22871"/>
                      <a:pt x="6049" y="22894"/>
                    </a:cubicBezTo>
                    <a:cubicBezTo>
                      <a:pt x="6072" y="22940"/>
                      <a:pt x="6072" y="22962"/>
                      <a:pt x="6072" y="22985"/>
                    </a:cubicBezTo>
                    <a:cubicBezTo>
                      <a:pt x="6095" y="23054"/>
                      <a:pt x="6118" y="23122"/>
                      <a:pt x="6118" y="23191"/>
                    </a:cubicBezTo>
                    <a:cubicBezTo>
                      <a:pt x="6164" y="23305"/>
                      <a:pt x="6186" y="23419"/>
                      <a:pt x="6209" y="23533"/>
                    </a:cubicBezTo>
                    <a:cubicBezTo>
                      <a:pt x="6232" y="23602"/>
                      <a:pt x="6255" y="23693"/>
                      <a:pt x="6278" y="23761"/>
                    </a:cubicBezTo>
                    <a:cubicBezTo>
                      <a:pt x="6278" y="23784"/>
                      <a:pt x="6300" y="23807"/>
                      <a:pt x="6300" y="23830"/>
                    </a:cubicBezTo>
                    <a:cubicBezTo>
                      <a:pt x="6300" y="23898"/>
                      <a:pt x="6323" y="23967"/>
                      <a:pt x="6346" y="24012"/>
                    </a:cubicBezTo>
                    <a:cubicBezTo>
                      <a:pt x="6346" y="24081"/>
                      <a:pt x="6369" y="24127"/>
                      <a:pt x="6392" y="24195"/>
                    </a:cubicBezTo>
                    <a:cubicBezTo>
                      <a:pt x="6392" y="24195"/>
                      <a:pt x="6392" y="24218"/>
                      <a:pt x="6392" y="24218"/>
                    </a:cubicBezTo>
                    <a:cubicBezTo>
                      <a:pt x="6392" y="24264"/>
                      <a:pt x="6415" y="24332"/>
                      <a:pt x="6460" y="24355"/>
                    </a:cubicBezTo>
                    <a:cubicBezTo>
                      <a:pt x="6472" y="24366"/>
                      <a:pt x="6494" y="24372"/>
                      <a:pt x="6517" y="24372"/>
                    </a:cubicBezTo>
                    <a:cubicBezTo>
                      <a:pt x="6540" y="24372"/>
                      <a:pt x="6563" y="24366"/>
                      <a:pt x="6574" y="24355"/>
                    </a:cubicBezTo>
                    <a:cubicBezTo>
                      <a:pt x="6597" y="24332"/>
                      <a:pt x="6620" y="24309"/>
                      <a:pt x="6620" y="24286"/>
                    </a:cubicBezTo>
                    <a:cubicBezTo>
                      <a:pt x="6643" y="24264"/>
                      <a:pt x="6643" y="24264"/>
                      <a:pt x="6620" y="24241"/>
                    </a:cubicBezTo>
                    <a:cubicBezTo>
                      <a:pt x="6620" y="24218"/>
                      <a:pt x="6620" y="24218"/>
                      <a:pt x="6620" y="24195"/>
                    </a:cubicBezTo>
                    <a:cubicBezTo>
                      <a:pt x="6620" y="24195"/>
                      <a:pt x="6620" y="24172"/>
                      <a:pt x="6620" y="24172"/>
                    </a:cubicBezTo>
                    <a:cubicBezTo>
                      <a:pt x="6620" y="24149"/>
                      <a:pt x="6620" y="24149"/>
                      <a:pt x="6620" y="24127"/>
                    </a:cubicBezTo>
                    <a:cubicBezTo>
                      <a:pt x="6620" y="24104"/>
                      <a:pt x="6620" y="24058"/>
                      <a:pt x="6597" y="24035"/>
                    </a:cubicBezTo>
                    <a:cubicBezTo>
                      <a:pt x="6597" y="24012"/>
                      <a:pt x="6597" y="23990"/>
                      <a:pt x="6597" y="23967"/>
                    </a:cubicBezTo>
                    <a:cubicBezTo>
                      <a:pt x="6574" y="23921"/>
                      <a:pt x="6552" y="23875"/>
                      <a:pt x="6552" y="23830"/>
                    </a:cubicBezTo>
                    <a:cubicBezTo>
                      <a:pt x="6529" y="23784"/>
                      <a:pt x="6506" y="23739"/>
                      <a:pt x="6506" y="23716"/>
                    </a:cubicBezTo>
                    <a:cubicBezTo>
                      <a:pt x="6483" y="23670"/>
                      <a:pt x="6460" y="23624"/>
                      <a:pt x="6437" y="23579"/>
                    </a:cubicBezTo>
                    <a:cubicBezTo>
                      <a:pt x="6437" y="23556"/>
                      <a:pt x="6437" y="23533"/>
                      <a:pt x="6415" y="23510"/>
                    </a:cubicBezTo>
                    <a:lnTo>
                      <a:pt x="6415" y="23487"/>
                    </a:lnTo>
                    <a:cubicBezTo>
                      <a:pt x="6437" y="23487"/>
                      <a:pt x="6437" y="23487"/>
                      <a:pt x="6437" y="23465"/>
                    </a:cubicBezTo>
                    <a:cubicBezTo>
                      <a:pt x="6460" y="23442"/>
                      <a:pt x="6460" y="23396"/>
                      <a:pt x="6437" y="23373"/>
                    </a:cubicBezTo>
                    <a:cubicBezTo>
                      <a:pt x="6437" y="23350"/>
                      <a:pt x="6437" y="23350"/>
                      <a:pt x="6437" y="23328"/>
                    </a:cubicBezTo>
                    <a:cubicBezTo>
                      <a:pt x="6437" y="23305"/>
                      <a:pt x="6415" y="23305"/>
                      <a:pt x="6415" y="23282"/>
                    </a:cubicBezTo>
                    <a:cubicBezTo>
                      <a:pt x="6415" y="23236"/>
                      <a:pt x="6392" y="23191"/>
                      <a:pt x="6392" y="23168"/>
                    </a:cubicBezTo>
                    <a:cubicBezTo>
                      <a:pt x="6369" y="23077"/>
                      <a:pt x="6346" y="23008"/>
                      <a:pt x="6323" y="22917"/>
                    </a:cubicBezTo>
                    <a:cubicBezTo>
                      <a:pt x="6278" y="22803"/>
                      <a:pt x="6232" y="22666"/>
                      <a:pt x="6186" y="22529"/>
                    </a:cubicBezTo>
                    <a:cubicBezTo>
                      <a:pt x="6186" y="22506"/>
                      <a:pt x="6186" y="22483"/>
                      <a:pt x="6186" y="22460"/>
                    </a:cubicBezTo>
                    <a:cubicBezTo>
                      <a:pt x="6186" y="22460"/>
                      <a:pt x="6164" y="22437"/>
                      <a:pt x="6164" y="22437"/>
                    </a:cubicBezTo>
                    <a:cubicBezTo>
                      <a:pt x="6164" y="22415"/>
                      <a:pt x="6164" y="22392"/>
                      <a:pt x="6164" y="22369"/>
                    </a:cubicBezTo>
                    <a:cubicBezTo>
                      <a:pt x="6141" y="22323"/>
                      <a:pt x="6141" y="22278"/>
                      <a:pt x="6118" y="22255"/>
                    </a:cubicBezTo>
                    <a:cubicBezTo>
                      <a:pt x="6095" y="22164"/>
                      <a:pt x="6072" y="22072"/>
                      <a:pt x="6049" y="21981"/>
                    </a:cubicBezTo>
                    <a:cubicBezTo>
                      <a:pt x="6004" y="21821"/>
                      <a:pt x="5958" y="21639"/>
                      <a:pt x="5890" y="21479"/>
                    </a:cubicBezTo>
                    <a:cubicBezTo>
                      <a:pt x="5867" y="21388"/>
                      <a:pt x="5844" y="21296"/>
                      <a:pt x="5821" y="21228"/>
                    </a:cubicBezTo>
                    <a:cubicBezTo>
                      <a:pt x="5821" y="21182"/>
                      <a:pt x="5844" y="21159"/>
                      <a:pt x="5821" y="21114"/>
                    </a:cubicBezTo>
                    <a:cubicBezTo>
                      <a:pt x="5821" y="21045"/>
                      <a:pt x="5798" y="20977"/>
                      <a:pt x="5775" y="20908"/>
                    </a:cubicBezTo>
                    <a:cubicBezTo>
                      <a:pt x="5753" y="20817"/>
                      <a:pt x="5730" y="20726"/>
                      <a:pt x="5707" y="20657"/>
                    </a:cubicBezTo>
                    <a:cubicBezTo>
                      <a:pt x="5661" y="20520"/>
                      <a:pt x="5639" y="20406"/>
                      <a:pt x="5616" y="20292"/>
                    </a:cubicBezTo>
                    <a:cubicBezTo>
                      <a:pt x="5616" y="20269"/>
                      <a:pt x="5616" y="20269"/>
                      <a:pt x="5616" y="20246"/>
                    </a:cubicBezTo>
                    <a:cubicBezTo>
                      <a:pt x="5593" y="20223"/>
                      <a:pt x="5593" y="20201"/>
                      <a:pt x="5593" y="20178"/>
                    </a:cubicBezTo>
                    <a:lnTo>
                      <a:pt x="5570" y="20132"/>
                    </a:lnTo>
                    <a:cubicBezTo>
                      <a:pt x="5570" y="20086"/>
                      <a:pt x="5547" y="20064"/>
                      <a:pt x="5547" y="20018"/>
                    </a:cubicBezTo>
                    <a:cubicBezTo>
                      <a:pt x="5524" y="19995"/>
                      <a:pt x="5524" y="19972"/>
                      <a:pt x="5524" y="19972"/>
                    </a:cubicBezTo>
                    <a:cubicBezTo>
                      <a:pt x="5502" y="19858"/>
                      <a:pt x="5456" y="19767"/>
                      <a:pt x="5433" y="19676"/>
                    </a:cubicBezTo>
                    <a:cubicBezTo>
                      <a:pt x="5410" y="19561"/>
                      <a:pt x="5387" y="19470"/>
                      <a:pt x="5342" y="19379"/>
                    </a:cubicBezTo>
                    <a:cubicBezTo>
                      <a:pt x="5319" y="19288"/>
                      <a:pt x="5296" y="19196"/>
                      <a:pt x="5273" y="19105"/>
                    </a:cubicBezTo>
                    <a:lnTo>
                      <a:pt x="5205" y="18877"/>
                    </a:lnTo>
                    <a:cubicBezTo>
                      <a:pt x="5205" y="18877"/>
                      <a:pt x="5205" y="18854"/>
                      <a:pt x="5205" y="18854"/>
                    </a:cubicBezTo>
                    <a:cubicBezTo>
                      <a:pt x="5228" y="18831"/>
                      <a:pt x="5228" y="18808"/>
                      <a:pt x="5228" y="18763"/>
                    </a:cubicBezTo>
                    <a:cubicBezTo>
                      <a:pt x="5182" y="18603"/>
                      <a:pt x="5114" y="18466"/>
                      <a:pt x="5068" y="18306"/>
                    </a:cubicBezTo>
                    <a:cubicBezTo>
                      <a:pt x="5068" y="18306"/>
                      <a:pt x="5068" y="18283"/>
                      <a:pt x="5068" y="18260"/>
                    </a:cubicBezTo>
                    <a:cubicBezTo>
                      <a:pt x="4999" y="18078"/>
                      <a:pt x="4954" y="17918"/>
                      <a:pt x="4885" y="17735"/>
                    </a:cubicBezTo>
                    <a:cubicBezTo>
                      <a:pt x="4885" y="17690"/>
                      <a:pt x="4862" y="17644"/>
                      <a:pt x="4840" y="17599"/>
                    </a:cubicBezTo>
                    <a:cubicBezTo>
                      <a:pt x="4840" y="17576"/>
                      <a:pt x="4840" y="17576"/>
                      <a:pt x="4840" y="17576"/>
                    </a:cubicBezTo>
                    <a:cubicBezTo>
                      <a:pt x="4840" y="17553"/>
                      <a:pt x="4840" y="17553"/>
                      <a:pt x="4840" y="17530"/>
                    </a:cubicBezTo>
                    <a:cubicBezTo>
                      <a:pt x="4817" y="17462"/>
                      <a:pt x="4794" y="17393"/>
                      <a:pt x="4771" y="17302"/>
                    </a:cubicBezTo>
                    <a:cubicBezTo>
                      <a:pt x="4771" y="17302"/>
                      <a:pt x="4771" y="17302"/>
                      <a:pt x="4771" y="17279"/>
                    </a:cubicBezTo>
                    <a:cubicBezTo>
                      <a:pt x="4748" y="17256"/>
                      <a:pt x="4748" y="17233"/>
                      <a:pt x="4748" y="17210"/>
                    </a:cubicBezTo>
                    <a:cubicBezTo>
                      <a:pt x="4726" y="17119"/>
                      <a:pt x="4680" y="17028"/>
                      <a:pt x="4657" y="16914"/>
                    </a:cubicBezTo>
                    <a:cubicBezTo>
                      <a:pt x="4634" y="16800"/>
                      <a:pt x="4611" y="16686"/>
                      <a:pt x="4566" y="16571"/>
                    </a:cubicBezTo>
                    <a:cubicBezTo>
                      <a:pt x="4543" y="16480"/>
                      <a:pt x="4520" y="16389"/>
                      <a:pt x="4497" y="16297"/>
                    </a:cubicBezTo>
                    <a:cubicBezTo>
                      <a:pt x="4497" y="16275"/>
                      <a:pt x="4474" y="16229"/>
                      <a:pt x="4474" y="16183"/>
                    </a:cubicBezTo>
                    <a:cubicBezTo>
                      <a:pt x="4474" y="16161"/>
                      <a:pt x="4474" y="16138"/>
                      <a:pt x="4474" y="16115"/>
                    </a:cubicBezTo>
                    <a:cubicBezTo>
                      <a:pt x="4452" y="16069"/>
                      <a:pt x="4452" y="16024"/>
                      <a:pt x="4429" y="15978"/>
                    </a:cubicBezTo>
                    <a:cubicBezTo>
                      <a:pt x="4429" y="15932"/>
                      <a:pt x="4406" y="15909"/>
                      <a:pt x="4406" y="15864"/>
                    </a:cubicBezTo>
                    <a:cubicBezTo>
                      <a:pt x="4383" y="15795"/>
                      <a:pt x="4337" y="15704"/>
                      <a:pt x="4315" y="15613"/>
                    </a:cubicBezTo>
                    <a:cubicBezTo>
                      <a:pt x="4269" y="15430"/>
                      <a:pt x="4223" y="15270"/>
                      <a:pt x="4155" y="15088"/>
                    </a:cubicBezTo>
                    <a:cubicBezTo>
                      <a:pt x="4132" y="14951"/>
                      <a:pt x="4086" y="14791"/>
                      <a:pt x="4041" y="14654"/>
                    </a:cubicBezTo>
                    <a:cubicBezTo>
                      <a:pt x="4041" y="14654"/>
                      <a:pt x="4041" y="14631"/>
                      <a:pt x="4041" y="14631"/>
                    </a:cubicBezTo>
                    <a:cubicBezTo>
                      <a:pt x="4018" y="14494"/>
                      <a:pt x="3972" y="14380"/>
                      <a:pt x="3927" y="14266"/>
                    </a:cubicBezTo>
                    <a:cubicBezTo>
                      <a:pt x="3927" y="14220"/>
                      <a:pt x="3904" y="14175"/>
                      <a:pt x="3881" y="14129"/>
                    </a:cubicBezTo>
                    <a:cubicBezTo>
                      <a:pt x="3881" y="14106"/>
                      <a:pt x="3881" y="14083"/>
                      <a:pt x="3858" y="14061"/>
                    </a:cubicBezTo>
                    <a:cubicBezTo>
                      <a:pt x="3858" y="14038"/>
                      <a:pt x="3858" y="14015"/>
                      <a:pt x="3858" y="13992"/>
                    </a:cubicBezTo>
                    <a:cubicBezTo>
                      <a:pt x="3790" y="13787"/>
                      <a:pt x="3744" y="13581"/>
                      <a:pt x="3676" y="13376"/>
                    </a:cubicBezTo>
                    <a:cubicBezTo>
                      <a:pt x="3653" y="13285"/>
                      <a:pt x="3630" y="13170"/>
                      <a:pt x="3607" y="13079"/>
                    </a:cubicBezTo>
                    <a:cubicBezTo>
                      <a:pt x="3607" y="13079"/>
                      <a:pt x="3607" y="13056"/>
                      <a:pt x="3607" y="13056"/>
                    </a:cubicBezTo>
                    <a:cubicBezTo>
                      <a:pt x="3630" y="13033"/>
                      <a:pt x="3630" y="12988"/>
                      <a:pt x="3630" y="12965"/>
                    </a:cubicBezTo>
                    <a:cubicBezTo>
                      <a:pt x="3630" y="12874"/>
                      <a:pt x="3584" y="12782"/>
                      <a:pt x="3561" y="12714"/>
                    </a:cubicBezTo>
                    <a:cubicBezTo>
                      <a:pt x="3539" y="12623"/>
                      <a:pt x="3516" y="12531"/>
                      <a:pt x="3470" y="12463"/>
                    </a:cubicBezTo>
                    <a:lnTo>
                      <a:pt x="3402" y="12257"/>
                    </a:lnTo>
                    <a:cubicBezTo>
                      <a:pt x="3379" y="12166"/>
                      <a:pt x="3356" y="12098"/>
                      <a:pt x="3333" y="12029"/>
                    </a:cubicBezTo>
                    <a:cubicBezTo>
                      <a:pt x="3333" y="12029"/>
                      <a:pt x="3333" y="12029"/>
                      <a:pt x="3333" y="12006"/>
                    </a:cubicBezTo>
                    <a:cubicBezTo>
                      <a:pt x="3310" y="11961"/>
                      <a:pt x="3310" y="11915"/>
                      <a:pt x="3288" y="11869"/>
                    </a:cubicBezTo>
                    <a:cubicBezTo>
                      <a:pt x="3242" y="11732"/>
                      <a:pt x="3196" y="11573"/>
                      <a:pt x="3173" y="11436"/>
                    </a:cubicBezTo>
                    <a:cubicBezTo>
                      <a:pt x="3173" y="11413"/>
                      <a:pt x="3196" y="11367"/>
                      <a:pt x="3196" y="11344"/>
                    </a:cubicBezTo>
                    <a:cubicBezTo>
                      <a:pt x="3196" y="11344"/>
                      <a:pt x="3196" y="11322"/>
                      <a:pt x="3173" y="11322"/>
                    </a:cubicBezTo>
                    <a:cubicBezTo>
                      <a:pt x="3173" y="11230"/>
                      <a:pt x="3128" y="11139"/>
                      <a:pt x="3105" y="11048"/>
                    </a:cubicBezTo>
                    <a:cubicBezTo>
                      <a:pt x="3082" y="10934"/>
                      <a:pt x="3059" y="10819"/>
                      <a:pt x="3014" y="10728"/>
                    </a:cubicBezTo>
                    <a:cubicBezTo>
                      <a:pt x="2945" y="10500"/>
                      <a:pt x="2877" y="10272"/>
                      <a:pt x="2831" y="10043"/>
                    </a:cubicBezTo>
                    <a:cubicBezTo>
                      <a:pt x="2763" y="9815"/>
                      <a:pt x="2694" y="9587"/>
                      <a:pt x="2648" y="9336"/>
                    </a:cubicBezTo>
                    <a:cubicBezTo>
                      <a:pt x="2603" y="9222"/>
                      <a:pt x="2580" y="9108"/>
                      <a:pt x="2557" y="8971"/>
                    </a:cubicBezTo>
                    <a:cubicBezTo>
                      <a:pt x="2534" y="8925"/>
                      <a:pt x="2511" y="8879"/>
                      <a:pt x="2511" y="8811"/>
                    </a:cubicBezTo>
                    <a:cubicBezTo>
                      <a:pt x="2489" y="8742"/>
                      <a:pt x="2466" y="8697"/>
                      <a:pt x="2443" y="8628"/>
                    </a:cubicBezTo>
                    <a:cubicBezTo>
                      <a:pt x="2443" y="8605"/>
                      <a:pt x="2443" y="8605"/>
                      <a:pt x="2420" y="8605"/>
                    </a:cubicBezTo>
                    <a:cubicBezTo>
                      <a:pt x="2397" y="8468"/>
                      <a:pt x="2375" y="8309"/>
                      <a:pt x="2329" y="8172"/>
                    </a:cubicBezTo>
                    <a:cubicBezTo>
                      <a:pt x="2329" y="8035"/>
                      <a:pt x="2283" y="7898"/>
                      <a:pt x="2238" y="7784"/>
                    </a:cubicBezTo>
                    <a:cubicBezTo>
                      <a:pt x="2238" y="7715"/>
                      <a:pt x="2215" y="7670"/>
                      <a:pt x="2215" y="7624"/>
                    </a:cubicBezTo>
                    <a:cubicBezTo>
                      <a:pt x="2192" y="7601"/>
                      <a:pt x="2192" y="7578"/>
                      <a:pt x="2192" y="7555"/>
                    </a:cubicBezTo>
                    <a:cubicBezTo>
                      <a:pt x="2169" y="7533"/>
                      <a:pt x="2169" y="7533"/>
                      <a:pt x="2169" y="7510"/>
                    </a:cubicBezTo>
                    <a:cubicBezTo>
                      <a:pt x="2146" y="7487"/>
                      <a:pt x="2146" y="7487"/>
                      <a:pt x="2123" y="7464"/>
                    </a:cubicBezTo>
                    <a:cubicBezTo>
                      <a:pt x="2101" y="7396"/>
                      <a:pt x="2078" y="7304"/>
                      <a:pt x="2055" y="7213"/>
                    </a:cubicBezTo>
                    <a:cubicBezTo>
                      <a:pt x="2009" y="7099"/>
                      <a:pt x="1986" y="6985"/>
                      <a:pt x="1964" y="6871"/>
                    </a:cubicBezTo>
                    <a:cubicBezTo>
                      <a:pt x="1941" y="6802"/>
                      <a:pt x="1918" y="6711"/>
                      <a:pt x="1895" y="6642"/>
                    </a:cubicBezTo>
                    <a:cubicBezTo>
                      <a:pt x="1895" y="6642"/>
                      <a:pt x="1895" y="6620"/>
                      <a:pt x="1895" y="6620"/>
                    </a:cubicBezTo>
                    <a:cubicBezTo>
                      <a:pt x="1872" y="6528"/>
                      <a:pt x="1850" y="6414"/>
                      <a:pt x="1827" y="6323"/>
                    </a:cubicBezTo>
                    <a:cubicBezTo>
                      <a:pt x="1804" y="6232"/>
                      <a:pt x="1781" y="6140"/>
                      <a:pt x="1758" y="6072"/>
                    </a:cubicBezTo>
                    <a:cubicBezTo>
                      <a:pt x="1735" y="5980"/>
                      <a:pt x="1713" y="5889"/>
                      <a:pt x="1690" y="5821"/>
                    </a:cubicBezTo>
                    <a:lnTo>
                      <a:pt x="1644" y="5684"/>
                    </a:lnTo>
                    <a:cubicBezTo>
                      <a:pt x="1644" y="5638"/>
                      <a:pt x="1644" y="5615"/>
                      <a:pt x="1621" y="5570"/>
                    </a:cubicBezTo>
                    <a:cubicBezTo>
                      <a:pt x="1621" y="5547"/>
                      <a:pt x="1598" y="5524"/>
                      <a:pt x="1576" y="5524"/>
                    </a:cubicBezTo>
                    <a:cubicBezTo>
                      <a:pt x="1576" y="5455"/>
                      <a:pt x="1553" y="5410"/>
                      <a:pt x="1530" y="5341"/>
                    </a:cubicBezTo>
                    <a:cubicBezTo>
                      <a:pt x="1484" y="5136"/>
                      <a:pt x="1439" y="4953"/>
                      <a:pt x="1393" y="4748"/>
                    </a:cubicBezTo>
                    <a:cubicBezTo>
                      <a:pt x="1370" y="4634"/>
                      <a:pt x="1347" y="4520"/>
                      <a:pt x="1302" y="4406"/>
                    </a:cubicBezTo>
                    <a:cubicBezTo>
                      <a:pt x="1279" y="4337"/>
                      <a:pt x="1279" y="4246"/>
                      <a:pt x="1256" y="4177"/>
                    </a:cubicBezTo>
                    <a:cubicBezTo>
                      <a:pt x="1256" y="4154"/>
                      <a:pt x="1233" y="4109"/>
                      <a:pt x="1233" y="4086"/>
                    </a:cubicBezTo>
                    <a:cubicBezTo>
                      <a:pt x="1217" y="4053"/>
                      <a:pt x="1200" y="4031"/>
                      <a:pt x="1174" y="4031"/>
                    </a:cubicBezTo>
                    <a:cubicBezTo>
                      <a:pt x="1165" y="4031"/>
                      <a:pt x="1154" y="4034"/>
                      <a:pt x="1142" y="4040"/>
                    </a:cubicBezTo>
                    <a:cubicBezTo>
                      <a:pt x="1073" y="3835"/>
                      <a:pt x="1028" y="3629"/>
                      <a:pt x="982" y="3401"/>
                    </a:cubicBezTo>
                    <a:cubicBezTo>
                      <a:pt x="914" y="3173"/>
                      <a:pt x="845" y="2922"/>
                      <a:pt x="800" y="2671"/>
                    </a:cubicBezTo>
                    <a:cubicBezTo>
                      <a:pt x="777" y="2580"/>
                      <a:pt x="731" y="2488"/>
                      <a:pt x="708" y="2374"/>
                    </a:cubicBezTo>
                    <a:cubicBezTo>
                      <a:pt x="685" y="2328"/>
                      <a:pt x="685" y="2260"/>
                      <a:pt x="663" y="2214"/>
                    </a:cubicBezTo>
                    <a:cubicBezTo>
                      <a:pt x="640" y="2146"/>
                      <a:pt x="640" y="2077"/>
                      <a:pt x="617" y="2032"/>
                    </a:cubicBezTo>
                    <a:cubicBezTo>
                      <a:pt x="594" y="2009"/>
                      <a:pt x="571" y="1986"/>
                      <a:pt x="548" y="1986"/>
                    </a:cubicBezTo>
                    <a:cubicBezTo>
                      <a:pt x="526" y="1918"/>
                      <a:pt x="503" y="1849"/>
                      <a:pt x="503" y="1758"/>
                    </a:cubicBezTo>
                    <a:cubicBezTo>
                      <a:pt x="503" y="1781"/>
                      <a:pt x="503" y="1781"/>
                      <a:pt x="503" y="1781"/>
                    </a:cubicBezTo>
                    <a:cubicBezTo>
                      <a:pt x="480" y="1689"/>
                      <a:pt x="457" y="1621"/>
                      <a:pt x="434" y="1530"/>
                    </a:cubicBezTo>
                    <a:cubicBezTo>
                      <a:pt x="434" y="1438"/>
                      <a:pt x="412" y="1347"/>
                      <a:pt x="389" y="1256"/>
                    </a:cubicBezTo>
                    <a:cubicBezTo>
                      <a:pt x="366" y="1073"/>
                      <a:pt x="320" y="890"/>
                      <a:pt x="275" y="708"/>
                    </a:cubicBezTo>
                    <a:cubicBezTo>
                      <a:pt x="275" y="731"/>
                      <a:pt x="275" y="731"/>
                      <a:pt x="275" y="731"/>
                    </a:cubicBezTo>
                    <a:cubicBezTo>
                      <a:pt x="252" y="617"/>
                      <a:pt x="229" y="502"/>
                      <a:pt x="206" y="388"/>
                    </a:cubicBezTo>
                    <a:cubicBezTo>
                      <a:pt x="183" y="274"/>
                      <a:pt x="138" y="137"/>
                      <a:pt x="115" y="23"/>
                    </a:cubicBezTo>
                    <a:cubicBezTo>
                      <a:pt x="92" y="0"/>
                      <a:pt x="69" y="0"/>
                      <a:pt x="69" y="0"/>
                    </a:cubicBezTo>
                    <a:close/>
                  </a:path>
                </a:pathLst>
              </a:custGeom>
              <a:solidFill>
                <a:srgbClr val="F1C0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75" name="Google Shape;7824;p34">
                <a:extLst>
                  <a:ext uri="{FF2B5EF4-FFF2-40B4-BE49-F238E27FC236}">
                    <a16:creationId xmlns:a16="http://schemas.microsoft.com/office/drawing/2014/main" id="{84E81E5B-CDB2-2004-B635-1AFBC25F396E}"/>
                  </a:ext>
                </a:extLst>
              </p:cNvPr>
              <p:cNvSpPr/>
              <p:nvPr/>
            </p:nvSpPr>
            <p:spPr>
              <a:xfrm>
                <a:off x="5578675" y="3467775"/>
                <a:ext cx="166650" cy="603175"/>
              </a:xfrm>
              <a:custGeom>
                <a:avLst/>
                <a:gdLst/>
                <a:ahLst/>
                <a:cxnLst/>
                <a:rect l="l" t="t" r="r" b="b"/>
                <a:pathLst>
                  <a:path w="6666" h="24127" extrusionOk="0">
                    <a:moveTo>
                      <a:pt x="91" y="1"/>
                    </a:moveTo>
                    <a:cubicBezTo>
                      <a:pt x="46" y="23"/>
                      <a:pt x="0" y="69"/>
                      <a:pt x="23" y="115"/>
                    </a:cubicBezTo>
                    <a:cubicBezTo>
                      <a:pt x="708" y="2671"/>
                      <a:pt x="1392" y="5250"/>
                      <a:pt x="2100" y="7807"/>
                    </a:cubicBezTo>
                    <a:cubicBezTo>
                      <a:pt x="2853" y="10614"/>
                      <a:pt x="3606" y="13445"/>
                      <a:pt x="4383" y="16275"/>
                    </a:cubicBezTo>
                    <a:cubicBezTo>
                      <a:pt x="4999" y="18603"/>
                      <a:pt x="5638" y="20954"/>
                      <a:pt x="6277" y="23282"/>
                    </a:cubicBezTo>
                    <a:cubicBezTo>
                      <a:pt x="6323" y="23511"/>
                      <a:pt x="6391" y="23716"/>
                      <a:pt x="6437" y="23944"/>
                    </a:cubicBezTo>
                    <a:cubicBezTo>
                      <a:pt x="6460" y="23967"/>
                      <a:pt x="6460" y="23967"/>
                      <a:pt x="6460" y="23990"/>
                    </a:cubicBezTo>
                    <a:cubicBezTo>
                      <a:pt x="6460" y="24013"/>
                      <a:pt x="6460" y="24036"/>
                      <a:pt x="6482" y="24058"/>
                    </a:cubicBezTo>
                    <a:cubicBezTo>
                      <a:pt x="6482" y="24104"/>
                      <a:pt x="6551" y="24127"/>
                      <a:pt x="6597" y="24127"/>
                    </a:cubicBezTo>
                    <a:cubicBezTo>
                      <a:pt x="6642" y="24104"/>
                      <a:pt x="6665" y="24058"/>
                      <a:pt x="6665" y="24013"/>
                    </a:cubicBezTo>
                    <a:cubicBezTo>
                      <a:pt x="6254" y="22461"/>
                      <a:pt x="5843" y="20931"/>
                      <a:pt x="5410" y="19379"/>
                    </a:cubicBezTo>
                    <a:cubicBezTo>
                      <a:pt x="4679" y="16617"/>
                      <a:pt x="3926" y="13856"/>
                      <a:pt x="3196" y="11117"/>
                    </a:cubicBezTo>
                    <a:cubicBezTo>
                      <a:pt x="2465" y="8400"/>
                      <a:pt x="1735" y="5707"/>
                      <a:pt x="1004" y="3014"/>
                    </a:cubicBezTo>
                    <a:cubicBezTo>
                      <a:pt x="730" y="2032"/>
                      <a:pt x="479" y="1051"/>
                      <a:pt x="205" y="69"/>
                    </a:cubicBezTo>
                    <a:cubicBezTo>
                      <a:pt x="205" y="23"/>
                      <a:pt x="160" y="1"/>
                      <a:pt x="114" y="1"/>
                    </a:cubicBezTo>
                    <a:close/>
                  </a:path>
                </a:pathLst>
              </a:custGeom>
              <a:solidFill>
                <a:srgbClr val="469C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76" name="Google Shape;7825;p34">
                <a:extLst>
                  <a:ext uri="{FF2B5EF4-FFF2-40B4-BE49-F238E27FC236}">
                    <a16:creationId xmlns:a16="http://schemas.microsoft.com/office/drawing/2014/main" id="{C31F7C8E-D8FA-58B2-3C8A-D3BCF9385846}"/>
                  </a:ext>
                </a:extLst>
              </p:cNvPr>
              <p:cNvSpPr/>
              <p:nvPr/>
            </p:nvSpPr>
            <p:spPr>
              <a:xfrm>
                <a:off x="6034025" y="3371350"/>
                <a:ext cx="151825" cy="546825"/>
              </a:xfrm>
              <a:custGeom>
                <a:avLst/>
                <a:gdLst/>
                <a:ahLst/>
                <a:cxnLst/>
                <a:rect l="l" t="t" r="r" b="b"/>
                <a:pathLst>
                  <a:path w="6073" h="21873" extrusionOk="0">
                    <a:moveTo>
                      <a:pt x="92" y="0"/>
                    </a:moveTo>
                    <a:cubicBezTo>
                      <a:pt x="46" y="23"/>
                      <a:pt x="1" y="69"/>
                      <a:pt x="23" y="137"/>
                    </a:cubicBezTo>
                    <a:cubicBezTo>
                      <a:pt x="685" y="2602"/>
                      <a:pt x="1347" y="5067"/>
                      <a:pt x="2009" y="7532"/>
                    </a:cubicBezTo>
                    <a:cubicBezTo>
                      <a:pt x="2717" y="10112"/>
                      <a:pt x="3402" y="12691"/>
                      <a:pt x="4109" y="15270"/>
                    </a:cubicBezTo>
                    <a:cubicBezTo>
                      <a:pt x="4634" y="17233"/>
                      <a:pt x="5159" y="19196"/>
                      <a:pt x="5684" y="21182"/>
                    </a:cubicBezTo>
                    <a:cubicBezTo>
                      <a:pt x="5753" y="21387"/>
                      <a:pt x="5798" y="21593"/>
                      <a:pt x="5867" y="21798"/>
                    </a:cubicBezTo>
                    <a:cubicBezTo>
                      <a:pt x="5867" y="21836"/>
                      <a:pt x="5912" y="21873"/>
                      <a:pt x="5954" y="21873"/>
                    </a:cubicBezTo>
                    <a:cubicBezTo>
                      <a:pt x="5963" y="21873"/>
                      <a:pt x="5972" y="21871"/>
                      <a:pt x="5981" y="21867"/>
                    </a:cubicBezTo>
                    <a:cubicBezTo>
                      <a:pt x="6027" y="21844"/>
                      <a:pt x="6072" y="21798"/>
                      <a:pt x="6049" y="21753"/>
                    </a:cubicBezTo>
                    <a:cubicBezTo>
                      <a:pt x="5661" y="20269"/>
                      <a:pt x="5250" y="18785"/>
                      <a:pt x="4862" y="17302"/>
                    </a:cubicBezTo>
                    <a:cubicBezTo>
                      <a:pt x="4178" y="14814"/>
                      <a:pt x="3516" y="12303"/>
                      <a:pt x="2831" y="9792"/>
                    </a:cubicBezTo>
                    <a:cubicBezTo>
                      <a:pt x="2146" y="7281"/>
                      <a:pt x="1461" y="4748"/>
                      <a:pt x="800" y="2214"/>
                    </a:cubicBezTo>
                    <a:cubicBezTo>
                      <a:pt x="594" y="1507"/>
                      <a:pt x="411" y="799"/>
                      <a:pt x="206" y="69"/>
                    </a:cubicBezTo>
                    <a:cubicBezTo>
                      <a:pt x="206" y="46"/>
                      <a:pt x="160" y="0"/>
                      <a:pt x="115" y="0"/>
                    </a:cubicBezTo>
                    <a:close/>
                  </a:path>
                </a:pathLst>
              </a:custGeom>
              <a:solidFill>
                <a:srgbClr val="469C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77" name="Google Shape;7826;p34">
                <a:extLst>
                  <a:ext uri="{FF2B5EF4-FFF2-40B4-BE49-F238E27FC236}">
                    <a16:creationId xmlns:a16="http://schemas.microsoft.com/office/drawing/2014/main" id="{8F9EDAA6-4E0F-B762-DBA8-924722278BA6}"/>
                  </a:ext>
                </a:extLst>
              </p:cNvPr>
              <p:cNvSpPr/>
              <p:nvPr/>
            </p:nvSpPr>
            <p:spPr>
              <a:xfrm>
                <a:off x="6136750" y="3959100"/>
                <a:ext cx="22275" cy="9725"/>
              </a:xfrm>
              <a:custGeom>
                <a:avLst/>
                <a:gdLst/>
                <a:ahLst/>
                <a:cxnLst/>
                <a:rect l="l" t="t" r="r" b="b"/>
                <a:pathLst>
                  <a:path w="891" h="389" extrusionOk="0">
                    <a:moveTo>
                      <a:pt x="753" y="0"/>
                    </a:moveTo>
                    <a:cubicBezTo>
                      <a:pt x="502" y="69"/>
                      <a:pt x="251" y="137"/>
                      <a:pt x="0" y="206"/>
                    </a:cubicBezTo>
                    <a:cubicBezTo>
                      <a:pt x="23" y="251"/>
                      <a:pt x="46" y="320"/>
                      <a:pt x="69" y="365"/>
                    </a:cubicBezTo>
                    <a:cubicBezTo>
                      <a:pt x="69" y="365"/>
                      <a:pt x="69" y="388"/>
                      <a:pt x="91" y="388"/>
                    </a:cubicBezTo>
                    <a:cubicBezTo>
                      <a:pt x="320" y="320"/>
                      <a:pt x="571" y="251"/>
                      <a:pt x="822" y="183"/>
                    </a:cubicBezTo>
                    <a:cubicBezTo>
                      <a:pt x="868" y="183"/>
                      <a:pt x="890" y="114"/>
                      <a:pt x="890" y="69"/>
                    </a:cubicBezTo>
                    <a:cubicBezTo>
                      <a:pt x="868" y="23"/>
                      <a:pt x="822" y="0"/>
                      <a:pt x="776" y="0"/>
                    </a:cubicBezTo>
                    <a:close/>
                  </a:path>
                </a:pathLst>
              </a:custGeom>
              <a:solidFill>
                <a:srgbClr val="469C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78" name="Google Shape;7827;p34">
                <a:extLst>
                  <a:ext uri="{FF2B5EF4-FFF2-40B4-BE49-F238E27FC236}">
                    <a16:creationId xmlns:a16="http://schemas.microsoft.com/office/drawing/2014/main" id="{9D7556F1-178F-C50E-CAFC-D2C3D71444BB}"/>
                  </a:ext>
                </a:extLst>
              </p:cNvPr>
              <p:cNvSpPr/>
              <p:nvPr/>
            </p:nvSpPr>
            <p:spPr>
              <a:xfrm>
                <a:off x="5741875" y="3968800"/>
                <a:ext cx="378925" cy="103450"/>
              </a:xfrm>
              <a:custGeom>
                <a:avLst/>
                <a:gdLst/>
                <a:ahLst/>
                <a:cxnLst/>
                <a:rect l="l" t="t" r="r" b="b"/>
                <a:pathLst>
                  <a:path w="15157" h="4138" extrusionOk="0">
                    <a:moveTo>
                      <a:pt x="15133" y="0"/>
                    </a:moveTo>
                    <a:cubicBezTo>
                      <a:pt x="13376" y="457"/>
                      <a:pt x="11618" y="913"/>
                      <a:pt x="9861" y="1370"/>
                    </a:cubicBezTo>
                    <a:cubicBezTo>
                      <a:pt x="7692" y="1940"/>
                      <a:pt x="5501" y="2534"/>
                      <a:pt x="3310" y="3104"/>
                    </a:cubicBezTo>
                    <a:cubicBezTo>
                      <a:pt x="2237" y="3378"/>
                      <a:pt x="1164" y="3652"/>
                      <a:pt x="91" y="3949"/>
                    </a:cubicBezTo>
                    <a:cubicBezTo>
                      <a:pt x="46" y="3949"/>
                      <a:pt x="0" y="4017"/>
                      <a:pt x="23" y="4063"/>
                    </a:cubicBezTo>
                    <a:cubicBezTo>
                      <a:pt x="23" y="4100"/>
                      <a:pt x="69" y="4138"/>
                      <a:pt x="110" y="4138"/>
                    </a:cubicBezTo>
                    <a:cubicBezTo>
                      <a:pt x="120" y="4138"/>
                      <a:pt x="129" y="4136"/>
                      <a:pt x="137" y="4132"/>
                    </a:cubicBezTo>
                    <a:lnTo>
                      <a:pt x="4451" y="2990"/>
                    </a:lnTo>
                    <a:cubicBezTo>
                      <a:pt x="6665" y="2420"/>
                      <a:pt x="8879" y="1826"/>
                      <a:pt x="11093" y="1256"/>
                    </a:cubicBezTo>
                    <a:cubicBezTo>
                      <a:pt x="12463" y="890"/>
                      <a:pt x="13809" y="548"/>
                      <a:pt x="15156" y="183"/>
                    </a:cubicBezTo>
                    <a:cubicBezTo>
                      <a:pt x="15156" y="137"/>
                      <a:pt x="15156" y="114"/>
                      <a:pt x="15156" y="69"/>
                    </a:cubicBezTo>
                    <a:cubicBezTo>
                      <a:pt x="15133" y="46"/>
                      <a:pt x="15133" y="23"/>
                      <a:pt x="15133" y="0"/>
                    </a:cubicBezTo>
                    <a:close/>
                  </a:path>
                </a:pathLst>
              </a:custGeom>
              <a:solidFill>
                <a:srgbClr val="469C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79" name="Google Shape;7828;p34">
                <a:extLst>
                  <a:ext uri="{FF2B5EF4-FFF2-40B4-BE49-F238E27FC236}">
                    <a16:creationId xmlns:a16="http://schemas.microsoft.com/office/drawing/2014/main" id="{2824FD6B-AA39-0717-7D6E-438F13C8CA62}"/>
                  </a:ext>
                </a:extLst>
              </p:cNvPr>
              <p:cNvSpPr/>
              <p:nvPr/>
            </p:nvSpPr>
            <p:spPr>
              <a:xfrm>
                <a:off x="5974100" y="3357075"/>
                <a:ext cx="19450" cy="9150"/>
              </a:xfrm>
              <a:custGeom>
                <a:avLst/>
                <a:gdLst/>
                <a:ahLst/>
                <a:cxnLst/>
                <a:rect l="l" t="t" r="r" b="b"/>
                <a:pathLst>
                  <a:path w="778" h="366" extrusionOk="0">
                    <a:moveTo>
                      <a:pt x="640" y="1"/>
                    </a:moveTo>
                    <a:cubicBezTo>
                      <a:pt x="435" y="69"/>
                      <a:pt x="229" y="115"/>
                      <a:pt x="1" y="183"/>
                    </a:cubicBezTo>
                    <a:cubicBezTo>
                      <a:pt x="24" y="229"/>
                      <a:pt x="24" y="297"/>
                      <a:pt x="47" y="366"/>
                    </a:cubicBezTo>
                    <a:cubicBezTo>
                      <a:pt x="252" y="320"/>
                      <a:pt x="480" y="252"/>
                      <a:pt x="686" y="206"/>
                    </a:cubicBezTo>
                    <a:cubicBezTo>
                      <a:pt x="754" y="183"/>
                      <a:pt x="777" y="137"/>
                      <a:pt x="754" y="69"/>
                    </a:cubicBezTo>
                    <a:cubicBezTo>
                      <a:pt x="754" y="23"/>
                      <a:pt x="709" y="1"/>
                      <a:pt x="663" y="1"/>
                    </a:cubicBezTo>
                    <a:close/>
                  </a:path>
                </a:pathLst>
              </a:custGeom>
              <a:solidFill>
                <a:srgbClr val="469C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80" name="Google Shape;7829;p34">
                <a:extLst>
                  <a:ext uri="{FF2B5EF4-FFF2-40B4-BE49-F238E27FC236}">
                    <a16:creationId xmlns:a16="http://schemas.microsoft.com/office/drawing/2014/main" id="{BB3FABAE-E09A-F52C-1BD8-301DDA7DBC08}"/>
                  </a:ext>
                </a:extLst>
              </p:cNvPr>
              <p:cNvSpPr/>
              <p:nvPr/>
            </p:nvSpPr>
            <p:spPr>
              <a:xfrm>
                <a:off x="5578675" y="3365625"/>
                <a:ext cx="379475" cy="104050"/>
              </a:xfrm>
              <a:custGeom>
                <a:avLst/>
                <a:gdLst/>
                <a:ahLst/>
                <a:cxnLst/>
                <a:rect l="l" t="t" r="r" b="b"/>
                <a:pathLst>
                  <a:path w="15179" h="4162" extrusionOk="0">
                    <a:moveTo>
                      <a:pt x="15156" y="1"/>
                    </a:moveTo>
                    <a:cubicBezTo>
                      <a:pt x="13490" y="435"/>
                      <a:pt x="11846" y="868"/>
                      <a:pt x="10203" y="1302"/>
                    </a:cubicBezTo>
                    <a:cubicBezTo>
                      <a:pt x="8080" y="1873"/>
                      <a:pt x="5935" y="2443"/>
                      <a:pt x="3812" y="2991"/>
                    </a:cubicBezTo>
                    <a:cubicBezTo>
                      <a:pt x="2579" y="3311"/>
                      <a:pt x="1347" y="3630"/>
                      <a:pt x="114" y="3972"/>
                    </a:cubicBezTo>
                    <a:lnTo>
                      <a:pt x="91" y="3972"/>
                    </a:lnTo>
                    <a:cubicBezTo>
                      <a:pt x="46" y="3972"/>
                      <a:pt x="0" y="4041"/>
                      <a:pt x="23" y="4087"/>
                    </a:cubicBezTo>
                    <a:cubicBezTo>
                      <a:pt x="42" y="4124"/>
                      <a:pt x="75" y="4161"/>
                      <a:pt x="112" y="4161"/>
                    </a:cubicBezTo>
                    <a:cubicBezTo>
                      <a:pt x="120" y="4161"/>
                      <a:pt x="129" y="4159"/>
                      <a:pt x="137" y="4155"/>
                    </a:cubicBezTo>
                    <a:lnTo>
                      <a:pt x="160" y="4155"/>
                    </a:lnTo>
                    <a:cubicBezTo>
                      <a:pt x="1552" y="3790"/>
                      <a:pt x="2922" y="3425"/>
                      <a:pt x="4291" y="3059"/>
                    </a:cubicBezTo>
                    <a:cubicBezTo>
                      <a:pt x="6460" y="2489"/>
                      <a:pt x="8605" y="1941"/>
                      <a:pt x="10751" y="1370"/>
                    </a:cubicBezTo>
                    <a:cubicBezTo>
                      <a:pt x="12234" y="982"/>
                      <a:pt x="13718" y="594"/>
                      <a:pt x="15179" y="206"/>
                    </a:cubicBezTo>
                    <a:cubicBezTo>
                      <a:pt x="15179" y="184"/>
                      <a:pt x="15179" y="161"/>
                      <a:pt x="15179" y="138"/>
                    </a:cubicBezTo>
                    <a:cubicBezTo>
                      <a:pt x="15179" y="115"/>
                      <a:pt x="15179" y="115"/>
                      <a:pt x="15156" y="92"/>
                    </a:cubicBezTo>
                    <a:cubicBezTo>
                      <a:pt x="15156" y="92"/>
                      <a:pt x="15156" y="69"/>
                      <a:pt x="15156" y="47"/>
                    </a:cubicBezTo>
                    <a:cubicBezTo>
                      <a:pt x="15156" y="47"/>
                      <a:pt x="15156" y="24"/>
                      <a:pt x="15156" y="1"/>
                    </a:cubicBezTo>
                    <a:close/>
                  </a:path>
                </a:pathLst>
              </a:custGeom>
              <a:solidFill>
                <a:srgbClr val="469C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81" name="Google Shape;7830;p34">
                <a:extLst>
                  <a:ext uri="{FF2B5EF4-FFF2-40B4-BE49-F238E27FC236}">
                    <a16:creationId xmlns:a16="http://schemas.microsoft.com/office/drawing/2014/main" id="{F9B17153-7861-69B3-34BB-FF6E1AEDB29C}"/>
                  </a:ext>
                </a:extLst>
              </p:cNvPr>
              <p:cNvSpPr/>
              <p:nvPr/>
            </p:nvSpPr>
            <p:spPr>
              <a:xfrm>
                <a:off x="5579800" y="3466625"/>
                <a:ext cx="2875" cy="5750"/>
              </a:xfrm>
              <a:custGeom>
                <a:avLst/>
                <a:gdLst/>
                <a:ahLst/>
                <a:cxnLst/>
                <a:rect l="l" t="t" r="r" b="b"/>
                <a:pathLst>
                  <a:path w="115" h="230" extrusionOk="0">
                    <a:moveTo>
                      <a:pt x="46" y="1"/>
                    </a:moveTo>
                    <a:cubicBezTo>
                      <a:pt x="24" y="1"/>
                      <a:pt x="1" y="24"/>
                      <a:pt x="1" y="47"/>
                    </a:cubicBezTo>
                    <a:cubicBezTo>
                      <a:pt x="1" y="47"/>
                      <a:pt x="1" y="69"/>
                      <a:pt x="1" y="69"/>
                    </a:cubicBezTo>
                    <a:cubicBezTo>
                      <a:pt x="1" y="92"/>
                      <a:pt x="1" y="92"/>
                      <a:pt x="1" y="115"/>
                    </a:cubicBezTo>
                    <a:cubicBezTo>
                      <a:pt x="1" y="138"/>
                      <a:pt x="1" y="138"/>
                      <a:pt x="1" y="161"/>
                    </a:cubicBezTo>
                    <a:cubicBezTo>
                      <a:pt x="1" y="184"/>
                      <a:pt x="24" y="184"/>
                      <a:pt x="24" y="206"/>
                    </a:cubicBezTo>
                    <a:cubicBezTo>
                      <a:pt x="24" y="229"/>
                      <a:pt x="46" y="229"/>
                      <a:pt x="46" y="229"/>
                    </a:cubicBezTo>
                    <a:lnTo>
                      <a:pt x="92" y="229"/>
                    </a:lnTo>
                    <a:cubicBezTo>
                      <a:pt x="92" y="229"/>
                      <a:pt x="115" y="206"/>
                      <a:pt x="115" y="206"/>
                    </a:cubicBezTo>
                    <a:cubicBezTo>
                      <a:pt x="115" y="184"/>
                      <a:pt x="115" y="184"/>
                      <a:pt x="115" y="161"/>
                    </a:cubicBezTo>
                    <a:cubicBezTo>
                      <a:pt x="92" y="161"/>
                      <a:pt x="92" y="138"/>
                      <a:pt x="92" y="138"/>
                    </a:cubicBezTo>
                    <a:cubicBezTo>
                      <a:pt x="92" y="138"/>
                      <a:pt x="92" y="115"/>
                      <a:pt x="92" y="115"/>
                    </a:cubicBezTo>
                    <a:cubicBezTo>
                      <a:pt x="92" y="115"/>
                      <a:pt x="92" y="92"/>
                      <a:pt x="92" y="92"/>
                    </a:cubicBezTo>
                    <a:cubicBezTo>
                      <a:pt x="92" y="92"/>
                      <a:pt x="92" y="69"/>
                      <a:pt x="92" y="69"/>
                    </a:cubicBezTo>
                    <a:cubicBezTo>
                      <a:pt x="115" y="47"/>
                      <a:pt x="92" y="1"/>
                      <a:pt x="69" y="1"/>
                    </a:cubicBezTo>
                    <a:close/>
                  </a:path>
                </a:pathLst>
              </a:custGeom>
              <a:solidFill>
                <a:srgbClr val="469C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82" name="Google Shape;7831;p34">
                <a:extLst>
                  <a:ext uri="{FF2B5EF4-FFF2-40B4-BE49-F238E27FC236}">
                    <a16:creationId xmlns:a16="http://schemas.microsoft.com/office/drawing/2014/main" id="{1DD49DD4-FC47-072E-0E1C-3A31753BDBF3}"/>
                  </a:ext>
                </a:extLst>
              </p:cNvPr>
              <p:cNvSpPr/>
              <p:nvPr/>
            </p:nvSpPr>
            <p:spPr>
              <a:xfrm>
                <a:off x="5579225" y="3466625"/>
                <a:ext cx="3450" cy="5975"/>
              </a:xfrm>
              <a:custGeom>
                <a:avLst/>
                <a:gdLst/>
                <a:ahLst/>
                <a:cxnLst/>
                <a:rect l="l" t="t" r="r" b="b"/>
                <a:pathLst>
                  <a:path w="138" h="239" extrusionOk="0">
                    <a:moveTo>
                      <a:pt x="69" y="1"/>
                    </a:moveTo>
                    <a:cubicBezTo>
                      <a:pt x="47" y="1"/>
                      <a:pt x="47" y="24"/>
                      <a:pt x="47" y="24"/>
                    </a:cubicBezTo>
                    <a:cubicBezTo>
                      <a:pt x="24" y="24"/>
                      <a:pt x="24" y="47"/>
                      <a:pt x="1" y="69"/>
                    </a:cubicBezTo>
                    <a:cubicBezTo>
                      <a:pt x="1" y="69"/>
                      <a:pt x="1" y="92"/>
                      <a:pt x="1" y="92"/>
                    </a:cubicBezTo>
                    <a:cubicBezTo>
                      <a:pt x="1" y="115"/>
                      <a:pt x="1" y="138"/>
                      <a:pt x="1" y="138"/>
                    </a:cubicBezTo>
                    <a:cubicBezTo>
                      <a:pt x="1" y="161"/>
                      <a:pt x="1" y="161"/>
                      <a:pt x="1" y="161"/>
                    </a:cubicBezTo>
                    <a:cubicBezTo>
                      <a:pt x="1" y="184"/>
                      <a:pt x="24" y="206"/>
                      <a:pt x="24" y="206"/>
                    </a:cubicBezTo>
                    <a:cubicBezTo>
                      <a:pt x="24" y="223"/>
                      <a:pt x="47" y="239"/>
                      <a:pt x="68" y="239"/>
                    </a:cubicBezTo>
                    <a:cubicBezTo>
                      <a:pt x="77" y="239"/>
                      <a:pt x="85" y="236"/>
                      <a:pt x="92" y="229"/>
                    </a:cubicBezTo>
                    <a:cubicBezTo>
                      <a:pt x="115" y="206"/>
                      <a:pt x="115" y="184"/>
                      <a:pt x="115" y="161"/>
                    </a:cubicBezTo>
                    <a:cubicBezTo>
                      <a:pt x="92" y="161"/>
                      <a:pt x="92" y="161"/>
                      <a:pt x="92" y="138"/>
                    </a:cubicBezTo>
                    <a:cubicBezTo>
                      <a:pt x="92" y="115"/>
                      <a:pt x="92" y="115"/>
                      <a:pt x="92" y="115"/>
                    </a:cubicBezTo>
                    <a:cubicBezTo>
                      <a:pt x="92" y="115"/>
                      <a:pt x="92" y="92"/>
                      <a:pt x="92" y="92"/>
                    </a:cubicBezTo>
                    <a:cubicBezTo>
                      <a:pt x="115" y="92"/>
                      <a:pt x="115" y="92"/>
                      <a:pt x="115" y="69"/>
                    </a:cubicBezTo>
                    <a:cubicBezTo>
                      <a:pt x="138" y="69"/>
                      <a:pt x="138" y="47"/>
                      <a:pt x="115" y="47"/>
                    </a:cubicBezTo>
                    <a:cubicBezTo>
                      <a:pt x="115" y="24"/>
                      <a:pt x="115" y="24"/>
                      <a:pt x="92" y="1"/>
                    </a:cubicBezTo>
                    <a:close/>
                  </a:path>
                </a:pathLst>
              </a:custGeom>
              <a:solidFill>
                <a:srgbClr val="469C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83" name="Google Shape;7832;p34">
                <a:extLst>
                  <a:ext uri="{FF2B5EF4-FFF2-40B4-BE49-F238E27FC236}">
                    <a16:creationId xmlns:a16="http://schemas.microsoft.com/office/drawing/2014/main" id="{64F56A48-63FD-3A03-C169-1BB364EC56DE}"/>
                  </a:ext>
                </a:extLst>
              </p:cNvPr>
              <p:cNvSpPr/>
              <p:nvPr/>
            </p:nvSpPr>
            <p:spPr>
              <a:xfrm>
                <a:off x="5578675" y="3466075"/>
                <a:ext cx="3425" cy="5725"/>
              </a:xfrm>
              <a:custGeom>
                <a:avLst/>
                <a:gdLst/>
                <a:ahLst/>
                <a:cxnLst/>
                <a:rect l="l" t="t" r="r" b="b"/>
                <a:pathLst>
                  <a:path w="137" h="229" extrusionOk="0">
                    <a:moveTo>
                      <a:pt x="69" y="0"/>
                    </a:moveTo>
                    <a:cubicBezTo>
                      <a:pt x="69" y="23"/>
                      <a:pt x="46" y="23"/>
                      <a:pt x="46" y="23"/>
                    </a:cubicBezTo>
                    <a:cubicBezTo>
                      <a:pt x="46" y="46"/>
                      <a:pt x="23" y="46"/>
                      <a:pt x="23" y="69"/>
                    </a:cubicBezTo>
                    <a:cubicBezTo>
                      <a:pt x="23" y="69"/>
                      <a:pt x="23" y="91"/>
                      <a:pt x="23" y="91"/>
                    </a:cubicBezTo>
                    <a:cubicBezTo>
                      <a:pt x="23" y="114"/>
                      <a:pt x="0" y="137"/>
                      <a:pt x="23" y="137"/>
                    </a:cubicBezTo>
                    <a:cubicBezTo>
                      <a:pt x="23" y="160"/>
                      <a:pt x="23" y="183"/>
                      <a:pt x="23" y="183"/>
                    </a:cubicBezTo>
                    <a:cubicBezTo>
                      <a:pt x="23" y="206"/>
                      <a:pt x="46" y="206"/>
                      <a:pt x="46" y="228"/>
                    </a:cubicBezTo>
                    <a:lnTo>
                      <a:pt x="91" y="228"/>
                    </a:lnTo>
                    <a:cubicBezTo>
                      <a:pt x="91" y="228"/>
                      <a:pt x="114" y="206"/>
                      <a:pt x="114" y="206"/>
                    </a:cubicBezTo>
                    <a:cubicBezTo>
                      <a:pt x="114" y="206"/>
                      <a:pt x="114" y="183"/>
                      <a:pt x="114" y="160"/>
                    </a:cubicBezTo>
                    <a:cubicBezTo>
                      <a:pt x="114" y="160"/>
                      <a:pt x="114" y="137"/>
                      <a:pt x="114" y="114"/>
                    </a:cubicBezTo>
                    <a:lnTo>
                      <a:pt x="114" y="91"/>
                    </a:lnTo>
                    <a:lnTo>
                      <a:pt x="137" y="91"/>
                    </a:lnTo>
                    <a:cubicBezTo>
                      <a:pt x="137" y="69"/>
                      <a:pt x="137" y="23"/>
                      <a:pt x="114" y="23"/>
                    </a:cubicBezTo>
                    <a:cubicBezTo>
                      <a:pt x="114" y="0"/>
                      <a:pt x="91" y="0"/>
                      <a:pt x="91" y="0"/>
                    </a:cubicBezTo>
                    <a:close/>
                  </a:path>
                </a:pathLst>
              </a:custGeom>
              <a:solidFill>
                <a:srgbClr val="469C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84" name="Google Shape;7833;p34">
                <a:extLst>
                  <a:ext uri="{FF2B5EF4-FFF2-40B4-BE49-F238E27FC236}">
                    <a16:creationId xmlns:a16="http://schemas.microsoft.com/office/drawing/2014/main" id="{BCB113D5-7236-6FC0-457C-0C63FB74902A}"/>
                  </a:ext>
                </a:extLst>
              </p:cNvPr>
              <p:cNvSpPr/>
              <p:nvPr/>
            </p:nvSpPr>
            <p:spPr>
              <a:xfrm>
                <a:off x="5578675" y="3466075"/>
                <a:ext cx="3425" cy="4575"/>
              </a:xfrm>
              <a:custGeom>
                <a:avLst/>
                <a:gdLst/>
                <a:ahLst/>
                <a:cxnLst/>
                <a:rect l="l" t="t" r="r" b="b"/>
                <a:pathLst>
                  <a:path w="137" h="183" extrusionOk="0">
                    <a:moveTo>
                      <a:pt x="69" y="0"/>
                    </a:moveTo>
                    <a:cubicBezTo>
                      <a:pt x="69" y="23"/>
                      <a:pt x="46" y="23"/>
                      <a:pt x="46" y="23"/>
                    </a:cubicBezTo>
                    <a:cubicBezTo>
                      <a:pt x="46" y="23"/>
                      <a:pt x="46" y="23"/>
                      <a:pt x="23" y="46"/>
                    </a:cubicBezTo>
                    <a:cubicBezTo>
                      <a:pt x="23" y="46"/>
                      <a:pt x="23" y="46"/>
                      <a:pt x="23" y="69"/>
                    </a:cubicBezTo>
                    <a:cubicBezTo>
                      <a:pt x="0" y="69"/>
                      <a:pt x="0" y="91"/>
                      <a:pt x="0" y="91"/>
                    </a:cubicBezTo>
                    <a:cubicBezTo>
                      <a:pt x="0" y="114"/>
                      <a:pt x="0" y="114"/>
                      <a:pt x="0" y="114"/>
                    </a:cubicBezTo>
                    <a:cubicBezTo>
                      <a:pt x="0" y="137"/>
                      <a:pt x="0" y="137"/>
                      <a:pt x="23" y="160"/>
                    </a:cubicBezTo>
                    <a:cubicBezTo>
                      <a:pt x="23" y="160"/>
                      <a:pt x="23" y="183"/>
                      <a:pt x="46" y="183"/>
                    </a:cubicBezTo>
                    <a:lnTo>
                      <a:pt x="69" y="183"/>
                    </a:lnTo>
                    <a:cubicBezTo>
                      <a:pt x="91" y="183"/>
                      <a:pt x="91" y="183"/>
                      <a:pt x="114" y="160"/>
                    </a:cubicBezTo>
                    <a:cubicBezTo>
                      <a:pt x="114" y="160"/>
                      <a:pt x="114" y="137"/>
                      <a:pt x="114" y="137"/>
                    </a:cubicBezTo>
                    <a:cubicBezTo>
                      <a:pt x="114" y="114"/>
                      <a:pt x="114" y="114"/>
                      <a:pt x="114" y="114"/>
                    </a:cubicBezTo>
                    <a:cubicBezTo>
                      <a:pt x="114" y="114"/>
                      <a:pt x="114" y="91"/>
                      <a:pt x="114" y="91"/>
                    </a:cubicBezTo>
                    <a:cubicBezTo>
                      <a:pt x="137" y="91"/>
                      <a:pt x="137" y="69"/>
                      <a:pt x="137" y="69"/>
                    </a:cubicBezTo>
                    <a:cubicBezTo>
                      <a:pt x="137" y="46"/>
                      <a:pt x="137" y="46"/>
                      <a:pt x="137" y="23"/>
                    </a:cubicBezTo>
                    <a:cubicBezTo>
                      <a:pt x="137" y="23"/>
                      <a:pt x="114" y="0"/>
                      <a:pt x="114" y="0"/>
                    </a:cubicBezTo>
                    <a:close/>
                  </a:path>
                </a:pathLst>
              </a:custGeom>
              <a:solidFill>
                <a:srgbClr val="469C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85" name="Google Shape;7834;p34">
                <a:extLst>
                  <a:ext uri="{FF2B5EF4-FFF2-40B4-BE49-F238E27FC236}">
                    <a16:creationId xmlns:a16="http://schemas.microsoft.com/office/drawing/2014/main" id="{8C2BFCAD-24A2-4849-C9A9-FC8182BC10AB}"/>
                  </a:ext>
                </a:extLst>
              </p:cNvPr>
              <p:cNvSpPr/>
              <p:nvPr/>
            </p:nvSpPr>
            <p:spPr>
              <a:xfrm>
                <a:off x="5578675" y="3465500"/>
                <a:ext cx="3425" cy="4575"/>
              </a:xfrm>
              <a:custGeom>
                <a:avLst/>
                <a:gdLst/>
                <a:ahLst/>
                <a:cxnLst/>
                <a:rect l="l" t="t" r="r" b="b"/>
                <a:pathLst>
                  <a:path w="137" h="183" extrusionOk="0">
                    <a:moveTo>
                      <a:pt x="69" y="0"/>
                    </a:moveTo>
                    <a:cubicBezTo>
                      <a:pt x="69" y="0"/>
                      <a:pt x="69" y="0"/>
                      <a:pt x="69" y="23"/>
                    </a:cubicBezTo>
                    <a:lnTo>
                      <a:pt x="46" y="23"/>
                    </a:lnTo>
                    <a:cubicBezTo>
                      <a:pt x="23" y="46"/>
                      <a:pt x="23" y="46"/>
                      <a:pt x="23" y="69"/>
                    </a:cubicBezTo>
                    <a:cubicBezTo>
                      <a:pt x="23" y="69"/>
                      <a:pt x="0" y="92"/>
                      <a:pt x="0" y="92"/>
                    </a:cubicBezTo>
                    <a:cubicBezTo>
                      <a:pt x="0" y="114"/>
                      <a:pt x="0" y="114"/>
                      <a:pt x="0" y="137"/>
                    </a:cubicBezTo>
                    <a:cubicBezTo>
                      <a:pt x="0" y="160"/>
                      <a:pt x="0" y="160"/>
                      <a:pt x="23" y="183"/>
                    </a:cubicBezTo>
                    <a:lnTo>
                      <a:pt x="91" y="183"/>
                    </a:lnTo>
                    <a:cubicBezTo>
                      <a:pt x="91" y="160"/>
                      <a:pt x="114" y="160"/>
                      <a:pt x="114" y="137"/>
                    </a:cubicBezTo>
                    <a:cubicBezTo>
                      <a:pt x="114" y="137"/>
                      <a:pt x="114" y="114"/>
                      <a:pt x="91" y="114"/>
                    </a:cubicBezTo>
                    <a:lnTo>
                      <a:pt x="114" y="114"/>
                    </a:lnTo>
                    <a:cubicBezTo>
                      <a:pt x="114" y="92"/>
                      <a:pt x="114" y="92"/>
                      <a:pt x="114" y="92"/>
                    </a:cubicBezTo>
                    <a:cubicBezTo>
                      <a:pt x="137" y="69"/>
                      <a:pt x="137" y="23"/>
                      <a:pt x="114" y="23"/>
                    </a:cubicBezTo>
                    <a:cubicBezTo>
                      <a:pt x="91" y="23"/>
                      <a:pt x="91" y="0"/>
                      <a:pt x="69" y="0"/>
                    </a:cubicBezTo>
                    <a:close/>
                  </a:path>
                </a:pathLst>
              </a:custGeom>
              <a:solidFill>
                <a:srgbClr val="469C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86" name="Google Shape;7835;p34">
                <a:extLst>
                  <a:ext uri="{FF2B5EF4-FFF2-40B4-BE49-F238E27FC236}">
                    <a16:creationId xmlns:a16="http://schemas.microsoft.com/office/drawing/2014/main" id="{F7852A8F-C0E2-28B0-CD24-D0525F550DD3}"/>
                  </a:ext>
                </a:extLst>
              </p:cNvPr>
              <p:cNvSpPr/>
              <p:nvPr/>
            </p:nvSpPr>
            <p:spPr>
              <a:xfrm>
                <a:off x="5578675" y="3465500"/>
                <a:ext cx="3425" cy="4575"/>
              </a:xfrm>
              <a:custGeom>
                <a:avLst/>
                <a:gdLst/>
                <a:ahLst/>
                <a:cxnLst/>
                <a:rect l="l" t="t" r="r" b="b"/>
                <a:pathLst>
                  <a:path w="137" h="183" extrusionOk="0">
                    <a:moveTo>
                      <a:pt x="91" y="0"/>
                    </a:moveTo>
                    <a:cubicBezTo>
                      <a:pt x="69" y="0"/>
                      <a:pt x="46" y="23"/>
                      <a:pt x="46" y="23"/>
                    </a:cubicBezTo>
                    <a:cubicBezTo>
                      <a:pt x="23" y="46"/>
                      <a:pt x="23" y="46"/>
                      <a:pt x="23" y="69"/>
                    </a:cubicBezTo>
                    <a:cubicBezTo>
                      <a:pt x="23" y="69"/>
                      <a:pt x="23" y="69"/>
                      <a:pt x="23" y="92"/>
                    </a:cubicBezTo>
                    <a:cubicBezTo>
                      <a:pt x="0" y="92"/>
                      <a:pt x="0" y="114"/>
                      <a:pt x="0" y="114"/>
                    </a:cubicBezTo>
                    <a:cubicBezTo>
                      <a:pt x="0" y="160"/>
                      <a:pt x="23" y="183"/>
                      <a:pt x="46" y="183"/>
                    </a:cubicBezTo>
                    <a:cubicBezTo>
                      <a:pt x="91" y="183"/>
                      <a:pt x="114" y="160"/>
                      <a:pt x="114" y="137"/>
                    </a:cubicBezTo>
                    <a:cubicBezTo>
                      <a:pt x="114" y="114"/>
                      <a:pt x="114" y="114"/>
                      <a:pt x="114" y="114"/>
                    </a:cubicBezTo>
                    <a:cubicBezTo>
                      <a:pt x="114" y="114"/>
                      <a:pt x="114" y="92"/>
                      <a:pt x="114" y="92"/>
                    </a:cubicBezTo>
                    <a:cubicBezTo>
                      <a:pt x="114" y="92"/>
                      <a:pt x="114" y="92"/>
                      <a:pt x="114" y="69"/>
                    </a:cubicBezTo>
                    <a:cubicBezTo>
                      <a:pt x="137" y="46"/>
                      <a:pt x="137" y="23"/>
                      <a:pt x="114" y="0"/>
                    </a:cubicBezTo>
                    <a:close/>
                  </a:path>
                </a:pathLst>
              </a:custGeom>
              <a:solidFill>
                <a:srgbClr val="469C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87" name="Google Shape;7836;p34">
                <a:extLst>
                  <a:ext uri="{FF2B5EF4-FFF2-40B4-BE49-F238E27FC236}">
                    <a16:creationId xmlns:a16="http://schemas.microsoft.com/office/drawing/2014/main" id="{CB30F746-68E9-66F6-4A56-F04E951ACB1D}"/>
                  </a:ext>
                </a:extLst>
              </p:cNvPr>
              <p:cNvSpPr/>
              <p:nvPr/>
            </p:nvSpPr>
            <p:spPr>
              <a:xfrm>
                <a:off x="5741300" y="4068075"/>
                <a:ext cx="4575" cy="4025"/>
              </a:xfrm>
              <a:custGeom>
                <a:avLst/>
                <a:gdLst/>
                <a:ahLst/>
                <a:cxnLst/>
                <a:rect l="l" t="t" r="r" b="b"/>
                <a:pathLst>
                  <a:path w="183" h="161" extrusionOk="0">
                    <a:moveTo>
                      <a:pt x="23" y="1"/>
                    </a:moveTo>
                    <a:cubicBezTo>
                      <a:pt x="0" y="1"/>
                      <a:pt x="0" y="24"/>
                      <a:pt x="0" y="69"/>
                    </a:cubicBezTo>
                    <a:cubicBezTo>
                      <a:pt x="0" y="69"/>
                      <a:pt x="0" y="92"/>
                      <a:pt x="23" y="92"/>
                    </a:cubicBezTo>
                    <a:cubicBezTo>
                      <a:pt x="23" y="92"/>
                      <a:pt x="23" y="115"/>
                      <a:pt x="23" y="115"/>
                    </a:cubicBezTo>
                    <a:cubicBezTo>
                      <a:pt x="46" y="115"/>
                      <a:pt x="46" y="138"/>
                      <a:pt x="46" y="138"/>
                    </a:cubicBezTo>
                    <a:cubicBezTo>
                      <a:pt x="69" y="138"/>
                      <a:pt x="69" y="138"/>
                      <a:pt x="92" y="161"/>
                    </a:cubicBezTo>
                    <a:lnTo>
                      <a:pt x="137" y="161"/>
                    </a:lnTo>
                    <a:cubicBezTo>
                      <a:pt x="160" y="161"/>
                      <a:pt x="183" y="115"/>
                      <a:pt x="183" y="92"/>
                    </a:cubicBezTo>
                    <a:cubicBezTo>
                      <a:pt x="160" y="69"/>
                      <a:pt x="137" y="46"/>
                      <a:pt x="114" y="46"/>
                    </a:cubicBezTo>
                    <a:lnTo>
                      <a:pt x="92" y="46"/>
                    </a:lnTo>
                    <a:cubicBezTo>
                      <a:pt x="92" y="46"/>
                      <a:pt x="92" y="24"/>
                      <a:pt x="92" y="24"/>
                    </a:cubicBezTo>
                    <a:cubicBezTo>
                      <a:pt x="92" y="1"/>
                      <a:pt x="69" y="1"/>
                      <a:pt x="46" y="1"/>
                    </a:cubicBezTo>
                    <a:close/>
                  </a:path>
                </a:pathLst>
              </a:custGeom>
              <a:solidFill>
                <a:srgbClr val="469C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88" name="Google Shape;7837;p34">
                <a:extLst>
                  <a:ext uri="{FF2B5EF4-FFF2-40B4-BE49-F238E27FC236}">
                    <a16:creationId xmlns:a16="http://schemas.microsoft.com/office/drawing/2014/main" id="{3EB126F1-EB5D-DF9E-613C-A1A944A611DC}"/>
                  </a:ext>
                </a:extLst>
              </p:cNvPr>
              <p:cNvSpPr/>
              <p:nvPr/>
            </p:nvSpPr>
            <p:spPr>
              <a:xfrm>
                <a:off x="5740725" y="4067500"/>
                <a:ext cx="3450" cy="4025"/>
              </a:xfrm>
              <a:custGeom>
                <a:avLst/>
                <a:gdLst/>
                <a:ahLst/>
                <a:cxnLst/>
                <a:rect l="l" t="t" r="r" b="b"/>
                <a:pathLst>
                  <a:path w="138" h="161" extrusionOk="0">
                    <a:moveTo>
                      <a:pt x="23" y="1"/>
                    </a:moveTo>
                    <a:cubicBezTo>
                      <a:pt x="0" y="24"/>
                      <a:pt x="0" y="47"/>
                      <a:pt x="0" y="69"/>
                    </a:cubicBezTo>
                    <a:cubicBezTo>
                      <a:pt x="0" y="69"/>
                      <a:pt x="23" y="92"/>
                      <a:pt x="23" y="115"/>
                    </a:cubicBezTo>
                    <a:lnTo>
                      <a:pt x="46" y="115"/>
                    </a:lnTo>
                    <a:cubicBezTo>
                      <a:pt x="46" y="138"/>
                      <a:pt x="46" y="138"/>
                      <a:pt x="69" y="138"/>
                    </a:cubicBezTo>
                    <a:cubicBezTo>
                      <a:pt x="69" y="161"/>
                      <a:pt x="92" y="161"/>
                      <a:pt x="92" y="161"/>
                    </a:cubicBezTo>
                    <a:cubicBezTo>
                      <a:pt x="115" y="161"/>
                      <a:pt x="137" y="138"/>
                      <a:pt x="137" y="138"/>
                    </a:cubicBezTo>
                    <a:cubicBezTo>
                      <a:pt x="137" y="138"/>
                      <a:pt x="137" y="115"/>
                      <a:pt x="137" y="115"/>
                    </a:cubicBezTo>
                    <a:cubicBezTo>
                      <a:pt x="137" y="92"/>
                      <a:pt x="137" y="69"/>
                      <a:pt x="137" y="69"/>
                    </a:cubicBezTo>
                    <a:lnTo>
                      <a:pt x="115" y="69"/>
                    </a:lnTo>
                    <a:cubicBezTo>
                      <a:pt x="115" y="47"/>
                      <a:pt x="115" y="47"/>
                      <a:pt x="115" y="47"/>
                    </a:cubicBezTo>
                    <a:cubicBezTo>
                      <a:pt x="92" y="47"/>
                      <a:pt x="92" y="47"/>
                      <a:pt x="92" y="24"/>
                    </a:cubicBezTo>
                    <a:cubicBezTo>
                      <a:pt x="92" y="24"/>
                      <a:pt x="69" y="1"/>
                      <a:pt x="46" y="1"/>
                    </a:cubicBezTo>
                    <a:close/>
                  </a:path>
                </a:pathLst>
              </a:custGeom>
              <a:solidFill>
                <a:srgbClr val="469C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89" name="Google Shape;7838;p34">
                <a:extLst>
                  <a:ext uri="{FF2B5EF4-FFF2-40B4-BE49-F238E27FC236}">
                    <a16:creationId xmlns:a16="http://schemas.microsoft.com/office/drawing/2014/main" id="{E19959B0-54F3-610B-6ABC-BEBAC8312701}"/>
                  </a:ext>
                </a:extLst>
              </p:cNvPr>
              <p:cNvSpPr/>
              <p:nvPr/>
            </p:nvSpPr>
            <p:spPr>
              <a:xfrm>
                <a:off x="5740725" y="4067500"/>
                <a:ext cx="4600" cy="4600"/>
              </a:xfrm>
              <a:custGeom>
                <a:avLst/>
                <a:gdLst/>
                <a:ahLst/>
                <a:cxnLst/>
                <a:rect l="l" t="t" r="r" b="b"/>
                <a:pathLst>
                  <a:path w="184" h="184" extrusionOk="0">
                    <a:moveTo>
                      <a:pt x="46" y="1"/>
                    </a:moveTo>
                    <a:cubicBezTo>
                      <a:pt x="0" y="24"/>
                      <a:pt x="0" y="47"/>
                      <a:pt x="0" y="69"/>
                    </a:cubicBezTo>
                    <a:cubicBezTo>
                      <a:pt x="0" y="92"/>
                      <a:pt x="23" y="92"/>
                      <a:pt x="23" y="115"/>
                    </a:cubicBezTo>
                    <a:cubicBezTo>
                      <a:pt x="23" y="115"/>
                      <a:pt x="23" y="138"/>
                      <a:pt x="46" y="138"/>
                    </a:cubicBezTo>
                    <a:cubicBezTo>
                      <a:pt x="46" y="138"/>
                      <a:pt x="46" y="161"/>
                      <a:pt x="69" y="161"/>
                    </a:cubicBezTo>
                    <a:lnTo>
                      <a:pt x="92" y="161"/>
                    </a:lnTo>
                    <a:cubicBezTo>
                      <a:pt x="92" y="161"/>
                      <a:pt x="115" y="161"/>
                      <a:pt x="115" y="184"/>
                    </a:cubicBezTo>
                    <a:cubicBezTo>
                      <a:pt x="137" y="184"/>
                      <a:pt x="160" y="161"/>
                      <a:pt x="160" y="138"/>
                    </a:cubicBezTo>
                    <a:cubicBezTo>
                      <a:pt x="183" y="115"/>
                      <a:pt x="160" y="92"/>
                      <a:pt x="137" y="69"/>
                    </a:cubicBezTo>
                    <a:lnTo>
                      <a:pt x="115" y="69"/>
                    </a:lnTo>
                    <a:cubicBezTo>
                      <a:pt x="115" y="47"/>
                      <a:pt x="92" y="47"/>
                      <a:pt x="92" y="47"/>
                    </a:cubicBezTo>
                    <a:cubicBezTo>
                      <a:pt x="92" y="24"/>
                      <a:pt x="69" y="1"/>
                      <a:pt x="46" y="1"/>
                    </a:cubicBezTo>
                    <a:close/>
                  </a:path>
                </a:pathLst>
              </a:custGeom>
              <a:solidFill>
                <a:srgbClr val="469C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90" name="Google Shape;7839;p34">
                <a:extLst>
                  <a:ext uri="{FF2B5EF4-FFF2-40B4-BE49-F238E27FC236}">
                    <a16:creationId xmlns:a16="http://schemas.microsoft.com/office/drawing/2014/main" id="{72E95976-BB1D-0E25-8A56-31A17D1A90D7}"/>
                  </a:ext>
                </a:extLst>
              </p:cNvPr>
              <p:cNvSpPr/>
              <p:nvPr/>
            </p:nvSpPr>
            <p:spPr>
              <a:xfrm>
                <a:off x="5740725" y="4067500"/>
                <a:ext cx="4600" cy="4600"/>
              </a:xfrm>
              <a:custGeom>
                <a:avLst/>
                <a:gdLst/>
                <a:ahLst/>
                <a:cxnLst/>
                <a:rect l="l" t="t" r="r" b="b"/>
                <a:pathLst>
                  <a:path w="184" h="184" extrusionOk="0">
                    <a:moveTo>
                      <a:pt x="23" y="1"/>
                    </a:moveTo>
                    <a:cubicBezTo>
                      <a:pt x="0" y="24"/>
                      <a:pt x="0" y="47"/>
                      <a:pt x="0" y="69"/>
                    </a:cubicBezTo>
                    <a:cubicBezTo>
                      <a:pt x="23" y="92"/>
                      <a:pt x="23" y="115"/>
                      <a:pt x="46" y="138"/>
                    </a:cubicBezTo>
                    <a:cubicBezTo>
                      <a:pt x="46" y="138"/>
                      <a:pt x="69" y="161"/>
                      <a:pt x="69" y="161"/>
                    </a:cubicBezTo>
                    <a:lnTo>
                      <a:pt x="92" y="161"/>
                    </a:lnTo>
                    <a:cubicBezTo>
                      <a:pt x="92" y="161"/>
                      <a:pt x="115" y="184"/>
                      <a:pt x="115" y="184"/>
                    </a:cubicBezTo>
                    <a:cubicBezTo>
                      <a:pt x="160" y="184"/>
                      <a:pt x="183" y="161"/>
                      <a:pt x="183" y="138"/>
                    </a:cubicBezTo>
                    <a:cubicBezTo>
                      <a:pt x="183" y="115"/>
                      <a:pt x="160" y="69"/>
                      <a:pt x="137" y="69"/>
                    </a:cubicBezTo>
                    <a:lnTo>
                      <a:pt x="115" y="69"/>
                    </a:lnTo>
                    <a:cubicBezTo>
                      <a:pt x="115" y="69"/>
                      <a:pt x="92" y="69"/>
                      <a:pt x="92" y="47"/>
                    </a:cubicBezTo>
                    <a:cubicBezTo>
                      <a:pt x="92" y="24"/>
                      <a:pt x="69" y="1"/>
                      <a:pt x="46" y="1"/>
                    </a:cubicBezTo>
                    <a:close/>
                  </a:path>
                </a:pathLst>
              </a:custGeom>
              <a:solidFill>
                <a:srgbClr val="469C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91" name="Google Shape;7840;p34">
                <a:extLst>
                  <a:ext uri="{FF2B5EF4-FFF2-40B4-BE49-F238E27FC236}">
                    <a16:creationId xmlns:a16="http://schemas.microsoft.com/office/drawing/2014/main" id="{0A5557AB-B2FB-D3F6-ED17-18CEA7F403F8}"/>
                  </a:ext>
                </a:extLst>
              </p:cNvPr>
              <p:cNvSpPr/>
              <p:nvPr/>
            </p:nvSpPr>
            <p:spPr>
              <a:xfrm>
                <a:off x="6153850" y="3913450"/>
                <a:ext cx="33125" cy="50650"/>
              </a:xfrm>
              <a:custGeom>
                <a:avLst/>
                <a:gdLst/>
                <a:ahLst/>
                <a:cxnLst/>
                <a:rect l="l" t="t" r="r" b="b"/>
                <a:pathLst>
                  <a:path w="1325" h="2026" extrusionOk="0">
                    <a:moveTo>
                      <a:pt x="860" y="1210"/>
                    </a:moveTo>
                    <a:cubicBezTo>
                      <a:pt x="845" y="1210"/>
                      <a:pt x="845" y="1213"/>
                      <a:pt x="845" y="1233"/>
                    </a:cubicBezTo>
                    <a:cubicBezTo>
                      <a:pt x="851" y="1225"/>
                      <a:pt x="856" y="1218"/>
                      <a:pt x="860" y="1210"/>
                    </a:cubicBezTo>
                    <a:close/>
                    <a:moveTo>
                      <a:pt x="1165" y="0"/>
                    </a:moveTo>
                    <a:cubicBezTo>
                      <a:pt x="1165" y="0"/>
                      <a:pt x="1142" y="0"/>
                      <a:pt x="1142" y="23"/>
                    </a:cubicBezTo>
                    <a:cubicBezTo>
                      <a:pt x="1074" y="23"/>
                      <a:pt x="1051" y="91"/>
                      <a:pt x="1074" y="137"/>
                    </a:cubicBezTo>
                    <a:cubicBezTo>
                      <a:pt x="1074" y="160"/>
                      <a:pt x="1097" y="183"/>
                      <a:pt x="1097" y="206"/>
                    </a:cubicBezTo>
                    <a:cubicBezTo>
                      <a:pt x="1119" y="297"/>
                      <a:pt x="1119" y="365"/>
                      <a:pt x="1119" y="457"/>
                    </a:cubicBezTo>
                    <a:cubicBezTo>
                      <a:pt x="1097" y="571"/>
                      <a:pt x="1074" y="685"/>
                      <a:pt x="1051" y="799"/>
                    </a:cubicBezTo>
                    <a:cubicBezTo>
                      <a:pt x="1008" y="950"/>
                      <a:pt x="944" y="1081"/>
                      <a:pt x="860" y="1210"/>
                    </a:cubicBezTo>
                    <a:lnTo>
                      <a:pt x="860" y="1210"/>
                    </a:lnTo>
                    <a:cubicBezTo>
                      <a:pt x="863" y="1210"/>
                      <a:pt x="865" y="1210"/>
                      <a:pt x="868" y="1210"/>
                    </a:cubicBezTo>
                    <a:cubicBezTo>
                      <a:pt x="777" y="1347"/>
                      <a:pt x="663" y="1461"/>
                      <a:pt x="549" y="1575"/>
                    </a:cubicBezTo>
                    <a:cubicBezTo>
                      <a:pt x="457" y="1644"/>
                      <a:pt x="389" y="1712"/>
                      <a:pt x="275" y="1758"/>
                    </a:cubicBezTo>
                    <a:cubicBezTo>
                      <a:pt x="206" y="1803"/>
                      <a:pt x="138" y="1826"/>
                      <a:pt x="69" y="1826"/>
                    </a:cubicBezTo>
                    <a:cubicBezTo>
                      <a:pt x="47" y="1849"/>
                      <a:pt x="24" y="1872"/>
                      <a:pt x="24" y="1895"/>
                    </a:cubicBezTo>
                    <a:cubicBezTo>
                      <a:pt x="1" y="1917"/>
                      <a:pt x="1" y="1940"/>
                      <a:pt x="24" y="1963"/>
                    </a:cubicBezTo>
                    <a:cubicBezTo>
                      <a:pt x="24" y="1986"/>
                      <a:pt x="47" y="2009"/>
                      <a:pt x="69" y="2009"/>
                    </a:cubicBezTo>
                    <a:cubicBezTo>
                      <a:pt x="81" y="2020"/>
                      <a:pt x="92" y="2026"/>
                      <a:pt x="104" y="2026"/>
                    </a:cubicBezTo>
                    <a:cubicBezTo>
                      <a:pt x="115" y="2026"/>
                      <a:pt x="126" y="2020"/>
                      <a:pt x="138" y="2009"/>
                    </a:cubicBezTo>
                    <a:cubicBezTo>
                      <a:pt x="184" y="2009"/>
                      <a:pt x="252" y="1986"/>
                      <a:pt x="298" y="1963"/>
                    </a:cubicBezTo>
                    <a:cubicBezTo>
                      <a:pt x="343" y="1963"/>
                      <a:pt x="389" y="1917"/>
                      <a:pt x="435" y="1895"/>
                    </a:cubicBezTo>
                    <a:cubicBezTo>
                      <a:pt x="526" y="1849"/>
                      <a:pt x="594" y="1781"/>
                      <a:pt x="663" y="1735"/>
                    </a:cubicBezTo>
                    <a:cubicBezTo>
                      <a:pt x="823" y="1575"/>
                      <a:pt x="960" y="1415"/>
                      <a:pt x="1074" y="1233"/>
                    </a:cubicBezTo>
                    <a:cubicBezTo>
                      <a:pt x="1165" y="1050"/>
                      <a:pt x="1234" y="868"/>
                      <a:pt x="1279" y="662"/>
                    </a:cubicBezTo>
                    <a:cubicBezTo>
                      <a:pt x="1325" y="479"/>
                      <a:pt x="1325" y="274"/>
                      <a:pt x="1256" y="69"/>
                    </a:cubicBezTo>
                    <a:cubicBezTo>
                      <a:pt x="1256" y="23"/>
                      <a:pt x="1211" y="0"/>
                      <a:pt x="1165" y="0"/>
                    </a:cubicBezTo>
                    <a:close/>
                  </a:path>
                </a:pathLst>
              </a:custGeom>
              <a:solidFill>
                <a:srgbClr val="469C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92" name="Google Shape;7841;p34">
                <a:extLst>
                  <a:ext uri="{FF2B5EF4-FFF2-40B4-BE49-F238E27FC236}">
                    <a16:creationId xmlns:a16="http://schemas.microsoft.com/office/drawing/2014/main" id="{B90041F1-DC3B-370B-5B5E-67E5B19F9B5E}"/>
                  </a:ext>
                </a:extLst>
              </p:cNvPr>
              <p:cNvSpPr/>
              <p:nvPr/>
            </p:nvSpPr>
            <p:spPr>
              <a:xfrm>
                <a:off x="5987800" y="3353650"/>
                <a:ext cx="51950" cy="22425"/>
              </a:xfrm>
              <a:custGeom>
                <a:avLst/>
                <a:gdLst/>
                <a:ahLst/>
                <a:cxnLst/>
                <a:rect l="l" t="t" r="r" b="b"/>
                <a:pathLst>
                  <a:path w="2078" h="897" extrusionOk="0">
                    <a:moveTo>
                      <a:pt x="1028" y="1"/>
                    </a:moveTo>
                    <a:cubicBezTo>
                      <a:pt x="914" y="1"/>
                      <a:pt x="800" y="23"/>
                      <a:pt x="686" y="23"/>
                    </a:cubicBezTo>
                    <a:cubicBezTo>
                      <a:pt x="480" y="69"/>
                      <a:pt x="275" y="115"/>
                      <a:pt x="92" y="138"/>
                    </a:cubicBezTo>
                    <a:cubicBezTo>
                      <a:pt x="46" y="160"/>
                      <a:pt x="1" y="206"/>
                      <a:pt x="24" y="274"/>
                    </a:cubicBezTo>
                    <a:cubicBezTo>
                      <a:pt x="24" y="320"/>
                      <a:pt x="92" y="343"/>
                      <a:pt x="138" y="343"/>
                    </a:cubicBezTo>
                    <a:cubicBezTo>
                      <a:pt x="366" y="297"/>
                      <a:pt x="594" y="229"/>
                      <a:pt x="845" y="206"/>
                    </a:cubicBezTo>
                    <a:cubicBezTo>
                      <a:pt x="902" y="195"/>
                      <a:pt x="965" y="189"/>
                      <a:pt x="1028" y="189"/>
                    </a:cubicBezTo>
                    <a:cubicBezTo>
                      <a:pt x="1091" y="189"/>
                      <a:pt x="1153" y="195"/>
                      <a:pt x="1211" y="206"/>
                    </a:cubicBezTo>
                    <a:cubicBezTo>
                      <a:pt x="1302" y="229"/>
                      <a:pt x="1370" y="252"/>
                      <a:pt x="1462" y="274"/>
                    </a:cubicBezTo>
                    <a:cubicBezTo>
                      <a:pt x="1507" y="320"/>
                      <a:pt x="1553" y="343"/>
                      <a:pt x="1621" y="389"/>
                    </a:cubicBezTo>
                    <a:cubicBezTo>
                      <a:pt x="1667" y="434"/>
                      <a:pt x="1690" y="480"/>
                      <a:pt x="1736" y="526"/>
                    </a:cubicBezTo>
                    <a:cubicBezTo>
                      <a:pt x="1781" y="571"/>
                      <a:pt x="1804" y="617"/>
                      <a:pt x="1827" y="685"/>
                    </a:cubicBezTo>
                    <a:cubicBezTo>
                      <a:pt x="1850" y="731"/>
                      <a:pt x="1850" y="777"/>
                      <a:pt x="1872" y="822"/>
                    </a:cubicBezTo>
                    <a:cubicBezTo>
                      <a:pt x="1872" y="860"/>
                      <a:pt x="1918" y="897"/>
                      <a:pt x="1960" y="897"/>
                    </a:cubicBezTo>
                    <a:cubicBezTo>
                      <a:pt x="1969" y="897"/>
                      <a:pt x="1978" y="895"/>
                      <a:pt x="1987" y="891"/>
                    </a:cubicBezTo>
                    <a:cubicBezTo>
                      <a:pt x="2032" y="891"/>
                      <a:pt x="2078" y="822"/>
                      <a:pt x="2055" y="777"/>
                    </a:cubicBezTo>
                    <a:cubicBezTo>
                      <a:pt x="2032" y="685"/>
                      <a:pt x="2009" y="594"/>
                      <a:pt x="1964" y="503"/>
                    </a:cubicBezTo>
                    <a:cubicBezTo>
                      <a:pt x="1918" y="434"/>
                      <a:pt x="1850" y="343"/>
                      <a:pt x="1781" y="274"/>
                    </a:cubicBezTo>
                    <a:cubicBezTo>
                      <a:pt x="1644" y="138"/>
                      <a:pt x="1462" y="69"/>
                      <a:pt x="1256" y="23"/>
                    </a:cubicBezTo>
                    <a:cubicBezTo>
                      <a:pt x="1188" y="1"/>
                      <a:pt x="1096" y="1"/>
                      <a:pt x="1028" y="1"/>
                    </a:cubicBezTo>
                    <a:close/>
                  </a:path>
                </a:pathLst>
              </a:custGeom>
              <a:solidFill>
                <a:srgbClr val="469C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93" name="Google Shape;7842;p34">
                <a:extLst>
                  <a:ext uri="{FF2B5EF4-FFF2-40B4-BE49-F238E27FC236}">
                    <a16:creationId xmlns:a16="http://schemas.microsoft.com/office/drawing/2014/main" id="{F0550880-E83C-180A-7369-7432E7F4FDBD}"/>
                  </a:ext>
                </a:extLst>
              </p:cNvPr>
              <p:cNvSpPr/>
              <p:nvPr/>
            </p:nvSpPr>
            <p:spPr>
              <a:xfrm>
                <a:off x="5610625" y="3470050"/>
                <a:ext cx="163225" cy="575225"/>
              </a:xfrm>
              <a:custGeom>
                <a:avLst/>
                <a:gdLst/>
                <a:ahLst/>
                <a:cxnLst/>
                <a:rect l="l" t="t" r="r" b="b"/>
                <a:pathLst>
                  <a:path w="6529" h="23009" extrusionOk="0">
                    <a:moveTo>
                      <a:pt x="206" y="1"/>
                    </a:moveTo>
                    <a:cubicBezTo>
                      <a:pt x="183" y="1"/>
                      <a:pt x="183" y="1"/>
                      <a:pt x="183" y="24"/>
                    </a:cubicBezTo>
                    <a:cubicBezTo>
                      <a:pt x="114" y="24"/>
                      <a:pt x="69" y="47"/>
                      <a:pt x="46" y="92"/>
                    </a:cubicBezTo>
                    <a:cubicBezTo>
                      <a:pt x="23" y="115"/>
                      <a:pt x="0" y="184"/>
                      <a:pt x="0" y="229"/>
                    </a:cubicBezTo>
                    <a:cubicBezTo>
                      <a:pt x="639" y="2535"/>
                      <a:pt x="1256" y="4840"/>
                      <a:pt x="1872" y="7145"/>
                    </a:cubicBezTo>
                    <a:cubicBezTo>
                      <a:pt x="2580" y="9702"/>
                      <a:pt x="3264" y="12281"/>
                      <a:pt x="3972" y="14837"/>
                    </a:cubicBezTo>
                    <a:cubicBezTo>
                      <a:pt x="4588" y="17120"/>
                      <a:pt x="5204" y="19402"/>
                      <a:pt x="5821" y="21685"/>
                    </a:cubicBezTo>
                    <a:cubicBezTo>
                      <a:pt x="5935" y="22073"/>
                      <a:pt x="6026" y="22438"/>
                      <a:pt x="6140" y="22826"/>
                    </a:cubicBezTo>
                    <a:cubicBezTo>
                      <a:pt x="6140" y="22895"/>
                      <a:pt x="6163" y="22917"/>
                      <a:pt x="6209" y="22963"/>
                    </a:cubicBezTo>
                    <a:cubicBezTo>
                      <a:pt x="6254" y="22986"/>
                      <a:pt x="6300" y="23009"/>
                      <a:pt x="6346" y="23009"/>
                    </a:cubicBezTo>
                    <a:cubicBezTo>
                      <a:pt x="6414" y="22986"/>
                      <a:pt x="6460" y="22963"/>
                      <a:pt x="6483" y="22917"/>
                    </a:cubicBezTo>
                    <a:cubicBezTo>
                      <a:pt x="6505" y="22895"/>
                      <a:pt x="6528" y="22826"/>
                      <a:pt x="6528" y="22781"/>
                    </a:cubicBezTo>
                    <a:cubicBezTo>
                      <a:pt x="6003" y="20863"/>
                      <a:pt x="5478" y="18946"/>
                      <a:pt x="4953" y="17029"/>
                    </a:cubicBezTo>
                    <a:cubicBezTo>
                      <a:pt x="4269" y="14449"/>
                      <a:pt x="3561" y="11870"/>
                      <a:pt x="2876" y="9291"/>
                    </a:cubicBezTo>
                    <a:cubicBezTo>
                      <a:pt x="2214" y="6940"/>
                      <a:pt x="1575" y="4566"/>
                      <a:pt x="936" y="2192"/>
                    </a:cubicBezTo>
                    <a:cubicBezTo>
                      <a:pt x="753" y="1530"/>
                      <a:pt x="571" y="845"/>
                      <a:pt x="388" y="184"/>
                    </a:cubicBezTo>
                    <a:cubicBezTo>
                      <a:pt x="388" y="138"/>
                      <a:pt x="365" y="92"/>
                      <a:pt x="320" y="47"/>
                    </a:cubicBezTo>
                    <a:cubicBezTo>
                      <a:pt x="274" y="24"/>
                      <a:pt x="251" y="1"/>
                      <a:pt x="206" y="1"/>
                    </a:cubicBezTo>
                    <a:close/>
                  </a:path>
                </a:pathLst>
              </a:custGeom>
              <a:solidFill>
                <a:srgbClr val="469C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94" name="Google Shape;7843;p34">
                <a:extLst>
                  <a:ext uri="{FF2B5EF4-FFF2-40B4-BE49-F238E27FC236}">
                    <a16:creationId xmlns:a16="http://schemas.microsoft.com/office/drawing/2014/main" id="{45103260-A2D5-58A7-0B5D-6115D4DF458B}"/>
                  </a:ext>
                </a:extLst>
              </p:cNvPr>
              <p:cNvSpPr/>
              <p:nvPr/>
            </p:nvSpPr>
            <p:spPr>
              <a:xfrm>
                <a:off x="5952425" y="3360500"/>
                <a:ext cx="171800" cy="619725"/>
              </a:xfrm>
              <a:custGeom>
                <a:avLst/>
                <a:gdLst/>
                <a:ahLst/>
                <a:cxnLst/>
                <a:rect l="l" t="t" r="r" b="b"/>
                <a:pathLst>
                  <a:path w="6872" h="24789" extrusionOk="0">
                    <a:moveTo>
                      <a:pt x="92" y="0"/>
                    </a:moveTo>
                    <a:cubicBezTo>
                      <a:pt x="69" y="0"/>
                      <a:pt x="46" y="23"/>
                      <a:pt x="23" y="23"/>
                    </a:cubicBezTo>
                    <a:cubicBezTo>
                      <a:pt x="23" y="46"/>
                      <a:pt x="1" y="92"/>
                      <a:pt x="23" y="115"/>
                    </a:cubicBezTo>
                    <a:cubicBezTo>
                      <a:pt x="685" y="2625"/>
                      <a:pt x="1370" y="5136"/>
                      <a:pt x="2055" y="7670"/>
                    </a:cubicBezTo>
                    <a:cubicBezTo>
                      <a:pt x="2808" y="10409"/>
                      <a:pt x="3561" y="13171"/>
                      <a:pt x="4292" y="15933"/>
                    </a:cubicBezTo>
                    <a:cubicBezTo>
                      <a:pt x="4999" y="18535"/>
                      <a:pt x="5707" y="21137"/>
                      <a:pt x="6415" y="23739"/>
                    </a:cubicBezTo>
                    <a:cubicBezTo>
                      <a:pt x="6506" y="24058"/>
                      <a:pt x="6597" y="24378"/>
                      <a:pt x="6688" y="24697"/>
                    </a:cubicBezTo>
                    <a:cubicBezTo>
                      <a:pt x="6688" y="24697"/>
                      <a:pt x="6688" y="24720"/>
                      <a:pt x="6688" y="24720"/>
                    </a:cubicBezTo>
                    <a:cubicBezTo>
                      <a:pt x="6688" y="24743"/>
                      <a:pt x="6688" y="24766"/>
                      <a:pt x="6711" y="24766"/>
                    </a:cubicBezTo>
                    <a:cubicBezTo>
                      <a:pt x="6734" y="24789"/>
                      <a:pt x="6757" y="24789"/>
                      <a:pt x="6803" y="24789"/>
                    </a:cubicBezTo>
                    <a:cubicBezTo>
                      <a:pt x="6825" y="24789"/>
                      <a:pt x="6848" y="24766"/>
                      <a:pt x="6848" y="24766"/>
                    </a:cubicBezTo>
                    <a:cubicBezTo>
                      <a:pt x="6871" y="24743"/>
                      <a:pt x="6871" y="24697"/>
                      <a:pt x="6871" y="24675"/>
                    </a:cubicBezTo>
                    <a:cubicBezTo>
                      <a:pt x="6780" y="24309"/>
                      <a:pt x="6666" y="23921"/>
                      <a:pt x="6574" y="23533"/>
                    </a:cubicBezTo>
                    <a:lnTo>
                      <a:pt x="5593" y="19973"/>
                    </a:lnTo>
                    <a:lnTo>
                      <a:pt x="3265" y="11390"/>
                    </a:lnTo>
                    <a:cubicBezTo>
                      <a:pt x="2557" y="8743"/>
                      <a:pt x="1827" y="6095"/>
                      <a:pt x="1119" y="3447"/>
                    </a:cubicBezTo>
                    <a:cubicBezTo>
                      <a:pt x="822" y="2329"/>
                      <a:pt x="503" y="1210"/>
                      <a:pt x="206" y="69"/>
                    </a:cubicBezTo>
                    <a:cubicBezTo>
                      <a:pt x="206" y="46"/>
                      <a:pt x="183" y="23"/>
                      <a:pt x="160" y="23"/>
                    </a:cubicBezTo>
                    <a:cubicBezTo>
                      <a:pt x="160" y="0"/>
                      <a:pt x="138" y="0"/>
                      <a:pt x="115" y="0"/>
                    </a:cubicBezTo>
                    <a:close/>
                  </a:path>
                </a:pathLst>
              </a:custGeom>
              <a:solidFill>
                <a:srgbClr val="B9945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95" name="Google Shape;7844;p34">
                <a:extLst>
                  <a:ext uri="{FF2B5EF4-FFF2-40B4-BE49-F238E27FC236}">
                    <a16:creationId xmlns:a16="http://schemas.microsoft.com/office/drawing/2014/main" id="{1E0F3B0D-23C4-A02C-621D-6C48D22869C1}"/>
                  </a:ext>
                </a:extLst>
              </p:cNvPr>
              <p:cNvSpPr/>
              <p:nvPr/>
            </p:nvSpPr>
            <p:spPr>
              <a:xfrm>
                <a:off x="5971250" y="3353650"/>
                <a:ext cx="172375" cy="622025"/>
              </a:xfrm>
              <a:custGeom>
                <a:avLst/>
                <a:gdLst/>
                <a:ahLst/>
                <a:cxnLst/>
                <a:rect l="l" t="t" r="r" b="b"/>
                <a:pathLst>
                  <a:path w="6895" h="24881" extrusionOk="0">
                    <a:moveTo>
                      <a:pt x="69" y="1"/>
                    </a:moveTo>
                    <a:cubicBezTo>
                      <a:pt x="47" y="1"/>
                      <a:pt x="24" y="1"/>
                      <a:pt x="24" y="23"/>
                    </a:cubicBezTo>
                    <a:cubicBezTo>
                      <a:pt x="1" y="46"/>
                      <a:pt x="1" y="69"/>
                      <a:pt x="1" y="115"/>
                    </a:cubicBezTo>
                    <a:cubicBezTo>
                      <a:pt x="663" y="2580"/>
                      <a:pt x="1348" y="5045"/>
                      <a:pt x="2009" y="7510"/>
                    </a:cubicBezTo>
                    <a:cubicBezTo>
                      <a:pt x="2786" y="10363"/>
                      <a:pt x="3539" y="13194"/>
                      <a:pt x="4315" y="16047"/>
                    </a:cubicBezTo>
                    <a:lnTo>
                      <a:pt x="6438" y="23899"/>
                    </a:lnTo>
                    <a:cubicBezTo>
                      <a:pt x="6529" y="24195"/>
                      <a:pt x="6620" y="24492"/>
                      <a:pt x="6689" y="24789"/>
                    </a:cubicBezTo>
                    <a:cubicBezTo>
                      <a:pt x="6689" y="24812"/>
                      <a:pt x="6711" y="24834"/>
                      <a:pt x="6734" y="24857"/>
                    </a:cubicBezTo>
                    <a:cubicBezTo>
                      <a:pt x="6757" y="24880"/>
                      <a:pt x="6780" y="24880"/>
                      <a:pt x="6803" y="24880"/>
                    </a:cubicBezTo>
                    <a:cubicBezTo>
                      <a:pt x="6826" y="24880"/>
                      <a:pt x="6848" y="24857"/>
                      <a:pt x="6871" y="24834"/>
                    </a:cubicBezTo>
                    <a:cubicBezTo>
                      <a:pt x="6871" y="24812"/>
                      <a:pt x="6894" y="24789"/>
                      <a:pt x="6894" y="24766"/>
                    </a:cubicBezTo>
                    <a:cubicBezTo>
                      <a:pt x="6483" y="23328"/>
                      <a:pt x="6095" y="21867"/>
                      <a:pt x="5707" y="20429"/>
                    </a:cubicBezTo>
                    <a:cubicBezTo>
                      <a:pt x="4931" y="17530"/>
                      <a:pt x="4132" y="14654"/>
                      <a:pt x="3356" y="11756"/>
                    </a:cubicBezTo>
                    <a:cubicBezTo>
                      <a:pt x="2626" y="9017"/>
                      <a:pt x="1873" y="6300"/>
                      <a:pt x="1142" y="3561"/>
                    </a:cubicBezTo>
                    <a:cubicBezTo>
                      <a:pt x="823" y="2397"/>
                      <a:pt x="503" y="1233"/>
                      <a:pt x="183" y="69"/>
                    </a:cubicBezTo>
                    <a:cubicBezTo>
                      <a:pt x="183" y="46"/>
                      <a:pt x="183" y="23"/>
                      <a:pt x="161" y="23"/>
                    </a:cubicBezTo>
                    <a:cubicBezTo>
                      <a:pt x="138" y="1"/>
                      <a:pt x="115" y="1"/>
                      <a:pt x="92" y="1"/>
                    </a:cubicBezTo>
                    <a:close/>
                  </a:path>
                </a:pathLst>
              </a:custGeom>
              <a:solidFill>
                <a:srgbClr val="B9945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96" name="Google Shape;7845;p34">
                <a:extLst>
                  <a:ext uri="{FF2B5EF4-FFF2-40B4-BE49-F238E27FC236}">
                    <a16:creationId xmlns:a16="http://schemas.microsoft.com/office/drawing/2014/main" id="{44A8F4F1-D469-D58B-B6C8-D1205C52D359}"/>
                  </a:ext>
                </a:extLst>
              </p:cNvPr>
              <p:cNvSpPr/>
              <p:nvPr/>
            </p:nvSpPr>
            <p:spPr>
              <a:xfrm>
                <a:off x="6119625" y="3971650"/>
                <a:ext cx="23425" cy="9825"/>
              </a:xfrm>
              <a:custGeom>
                <a:avLst/>
                <a:gdLst/>
                <a:ahLst/>
                <a:cxnLst/>
                <a:rect l="l" t="t" r="r" b="b"/>
                <a:pathLst>
                  <a:path w="937" h="393" extrusionOk="0">
                    <a:moveTo>
                      <a:pt x="822" y="0"/>
                    </a:moveTo>
                    <a:cubicBezTo>
                      <a:pt x="799" y="0"/>
                      <a:pt x="776" y="0"/>
                      <a:pt x="754" y="23"/>
                    </a:cubicBezTo>
                    <a:cubicBezTo>
                      <a:pt x="754" y="23"/>
                      <a:pt x="731" y="46"/>
                      <a:pt x="708" y="46"/>
                    </a:cubicBezTo>
                    <a:cubicBezTo>
                      <a:pt x="640" y="92"/>
                      <a:pt x="571" y="114"/>
                      <a:pt x="503" y="137"/>
                    </a:cubicBezTo>
                    <a:cubicBezTo>
                      <a:pt x="411" y="160"/>
                      <a:pt x="343" y="183"/>
                      <a:pt x="252" y="183"/>
                    </a:cubicBezTo>
                    <a:lnTo>
                      <a:pt x="115" y="183"/>
                    </a:lnTo>
                    <a:cubicBezTo>
                      <a:pt x="69" y="183"/>
                      <a:pt x="23" y="229"/>
                      <a:pt x="23" y="274"/>
                    </a:cubicBezTo>
                    <a:cubicBezTo>
                      <a:pt x="0" y="320"/>
                      <a:pt x="46" y="366"/>
                      <a:pt x="92" y="388"/>
                    </a:cubicBezTo>
                    <a:cubicBezTo>
                      <a:pt x="128" y="391"/>
                      <a:pt x="164" y="393"/>
                      <a:pt x="200" y="393"/>
                    </a:cubicBezTo>
                    <a:cubicBezTo>
                      <a:pt x="455" y="393"/>
                      <a:pt x="690" y="320"/>
                      <a:pt x="891" y="160"/>
                    </a:cubicBezTo>
                    <a:cubicBezTo>
                      <a:pt x="936" y="137"/>
                      <a:pt x="936" y="69"/>
                      <a:pt x="891" y="23"/>
                    </a:cubicBezTo>
                    <a:cubicBezTo>
                      <a:pt x="891" y="0"/>
                      <a:pt x="845" y="0"/>
                      <a:pt x="822" y="0"/>
                    </a:cubicBezTo>
                    <a:close/>
                  </a:path>
                </a:pathLst>
              </a:custGeom>
              <a:solidFill>
                <a:srgbClr val="B9945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97" name="Google Shape;7846;p34">
                <a:extLst>
                  <a:ext uri="{FF2B5EF4-FFF2-40B4-BE49-F238E27FC236}">
                    <a16:creationId xmlns:a16="http://schemas.microsoft.com/office/drawing/2014/main" id="{B7CACF33-9BD4-6861-6771-B36ECBD151EB}"/>
                  </a:ext>
                </a:extLst>
              </p:cNvPr>
              <p:cNvSpPr/>
              <p:nvPr/>
            </p:nvSpPr>
            <p:spPr>
              <a:xfrm>
                <a:off x="5952425" y="3353650"/>
                <a:ext cx="22850" cy="11150"/>
              </a:xfrm>
              <a:custGeom>
                <a:avLst/>
                <a:gdLst/>
                <a:ahLst/>
                <a:cxnLst/>
                <a:rect l="l" t="t" r="r" b="b"/>
                <a:pathLst>
                  <a:path w="914" h="446" extrusionOk="0">
                    <a:moveTo>
                      <a:pt x="617" y="1"/>
                    </a:moveTo>
                    <a:cubicBezTo>
                      <a:pt x="548" y="23"/>
                      <a:pt x="480" y="46"/>
                      <a:pt x="411" y="69"/>
                    </a:cubicBezTo>
                    <a:cubicBezTo>
                      <a:pt x="275" y="115"/>
                      <a:pt x="138" y="183"/>
                      <a:pt x="46" y="274"/>
                    </a:cubicBezTo>
                    <a:cubicBezTo>
                      <a:pt x="1" y="297"/>
                      <a:pt x="1" y="366"/>
                      <a:pt x="23" y="411"/>
                    </a:cubicBezTo>
                    <a:cubicBezTo>
                      <a:pt x="46" y="434"/>
                      <a:pt x="69" y="446"/>
                      <a:pt x="92" y="446"/>
                    </a:cubicBezTo>
                    <a:cubicBezTo>
                      <a:pt x="115" y="446"/>
                      <a:pt x="138" y="434"/>
                      <a:pt x="160" y="411"/>
                    </a:cubicBezTo>
                    <a:cubicBezTo>
                      <a:pt x="183" y="389"/>
                      <a:pt x="229" y="366"/>
                      <a:pt x="252" y="343"/>
                    </a:cubicBezTo>
                    <a:cubicBezTo>
                      <a:pt x="343" y="297"/>
                      <a:pt x="411" y="252"/>
                      <a:pt x="503" y="229"/>
                    </a:cubicBezTo>
                    <a:cubicBezTo>
                      <a:pt x="594" y="206"/>
                      <a:pt x="685" y="183"/>
                      <a:pt x="754" y="183"/>
                    </a:cubicBezTo>
                    <a:lnTo>
                      <a:pt x="800" y="183"/>
                    </a:lnTo>
                    <a:cubicBezTo>
                      <a:pt x="822" y="183"/>
                      <a:pt x="845" y="183"/>
                      <a:pt x="868" y="160"/>
                    </a:cubicBezTo>
                    <a:cubicBezTo>
                      <a:pt x="891" y="138"/>
                      <a:pt x="914" y="115"/>
                      <a:pt x="914" y="92"/>
                    </a:cubicBezTo>
                    <a:cubicBezTo>
                      <a:pt x="914" y="46"/>
                      <a:pt x="868" y="1"/>
                      <a:pt x="822" y="1"/>
                    </a:cubicBezTo>
                    <a:close/>
                  </a:path>
                </a:pathLst>
              </a:custGeom>
              <a:solidFill>
                <a:srgbClr val="B9945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98" name="Google Shape;7847;p34">
                <a:extLst>
                  <a:ext uri="{FF2B5EF4-FFF2-40B4-BE49-F238E27FC236}">
                    <a16:creationId xmlns:a16="http://schemas.microsoft.com/office/drawing/2014/main" id="{BBE8404F-926C-E158-93C9-74AC2C65B398}"/>
                  </a:ext>
                </a:extLst>
              </p:cNvPr>
              <p:cNvSpPr/>
              <p:nvPr/>
            </p:nvSpPr>
            <p:spPr>
              <a:xfrm>
                <a:off x="5780675" y="3854675"/>
                <a:ext cx="67350" cy="57450"/>
              </a:xfrm>
              <a:custGeom>
                <a:avLst/>
                <a:gdLst/>
                <a:ahLst/>
                <a:cxnLst/>
                <a:rect l="l" t="t" r="r" b="b"/>
                <a:pathLst>
                  <a:path w="2694" h="2298" extrusionOk="0">
                    <a:moveTo>
                      <a:pt x="2488" y="0"/>
                    </a:moveTo>
                    <a:cubicBezTo>
                      <a:pt x="2443" y="23"/>
                      <a:pt x="2397" y="69"/>
                      <a:pt x="2397" y="114"/>
                    </a:cubicBezTo>
                    <a:cubicBezTo>
                      <a:pt x="2397" y="137"/>
                      <a:pt x="2397" y="137"/>
                      <a:pt x="2397" y="137"/>
                    </a:cubicBezTo>
                    <a:lnTo>
                      <a:pt x="2420" y="137"/>
                    </a:lnTo>
                    <a:cubicBezTo>
                      <a:pt x="2420" y="160"/>
                      <a:pt x="2420" y="160"/>
                      <a:pt x="2420" y="160"/>
                    </a:cubicBezTo>
                    <a:cubicBezTo>
                      <a:pt x="2420" y="160"/>
                      <a:pt x="2420" y="183"/>
                      <a:pt x="2420" y="183"/>
                    </a:cubicBezTo>
                    <a:cubicBezTo>
                      <a:pt x="2420" y="206"/>
                      <a:pt x="2420" y="206"/>
                      <a:pt x="2420" y="206"/>
                    </a:cubicBezTo>
                    <a:cubicBezTo>
                      <a:pt x="2420" y="228"/>
                      <a:pt x="2420" y="228"/>
                      <a:pt x="2420" y="228"/>
                    </a:cubicBezTo>
                    <a:lnTo>
                      <a:pt x="2443" y="228"/>
                    </a:lnTo>
                    <a:cubicBezTo>
                      <a:pt x="2443" y="228"/>
                      <a:pt x="2443" y="228"/>
                      <a:pt x="2443" y="251"/>
                    </a:cubicBezTo>
                    <a:cubicBezTo>
                      <a:pt x="2443" y="251"/>
                      <a:pt x="2443" y="274"/>
                      <a:pt x="2443" y="274"/>
                    </a:cubicBezTo>
                    <a:cubicBezTo>
                      <a:pt x="2443" y="320"/>
                      <a:pt x="2465" y="343"/>
                      <a:pt x="2465" y="388"/>
                    </a:cubicBezTo>
                    <a:cubicBezTo>
                      <a:pt x="2488" y="457"/>
                      <a:pt x="2488" y="548"/>
                      <a:pt x="2488" y="639"/>
                    </a:cubicBezTo>
                    <a:cubicBezTo>
                      <a:pt x="2488" y="617"/>
                      <a:pt x="2488" y="616"/>
                      <a:pt x="2488" y="616"/>
                    </a:cubicBezTo>
                    <a:lnTo>
                      <a:pt x="2488" y="616"/>
                    </a:lnTo>
                    <a:cubicBezTo>
                      <a:pt x="2511" y="799"/>
                      <a:pt x="2488" y="959"/>
                      <a:pt x="2465" y="1141"/>
                    </a:cubicBezTo>
                    <a:cubicBezTo>
                      <a:pt x="2443" y="1278"/>
                      <a:pt x="2397" y="1415"/>
                      <a:pt x="2328" y="1529"/>
                    </a:cubicBezTo>
                    <a:cubicBezTo>
                      <a:pt x="2283" y="1621"/>
                      <a:pt x="2237" y="1712"/>
                      <a:pt x="2169" y="1803"/>
                    </a:cubicBezTo>
                    <a:cubicBezTo>
                      <a:pt x="2100" y="1849"/>
                      <a:pt x="2054" y="1917"/>
                      <a:pt x="1986" y="1963"/>
                    </a:cubicBezTo>
                    <a:cubicBezTo>
                      <a:pt x="1918" y="2009"/>
                      <a:pt x="1849" y="2032"/>
                      <a:pt x="1781" y="2054"/>
                    </a:cubicBezTo>
                    <a:cubicBezTo>
                      <a:pt x="1690" y="2077"/>
                      <a:pt x="1622" y="2100"/>
                      <a:pt x="1555" y="2100"/>
                    </a:cubicBezTo>
                    <a:lnTo>
                      <a:pt x="1555" y="2100"/>
                    </a:lnTo>
                    <a:cubicBezTo>
                      <a:pt x="1470" y="2100"/>
                      <a:pt x="1387" y="2098"/>
                      <a:pt x="1324" y="2077"/>
                    </a:cubicBezTo>
                    <a:cubicBezTo>
                      <a:pt x="1233" y="2054"/>
                      <a:pt x="1141" y="2032"/>
                      <a:pt x="1073" y="1986"/>
                    </a:cubicBezTo>
                    <a:cubicBezTo>
                      <a:pt x="959" y="1940"/>
                      <a:pt x="868" y="1872"/>
                      <a:pt x="776" y="1803"/>
                    </a:cubicBezTo>
                    <a:cubicBezTo>
                      <a:pt x="662" y="1689"/>
                      <a:pt x="548" y="1575"/>
                      <a:pt x="457" y="1438"/>
                    </a:cubicBezTo>
                    <a:cubicBezTo>
                      <a:pt x="457" y="1438"/>
                      <a:pt x="457" y="1438"/>
                      <a:pt x="457" y="1461"/>
                    </a:cubicBezTo>
                    <a:cubicBezTo>
                      <a:pt x="343" y="1278"/>
                      <a:pt x="251" y="1096"/>
                      <a:pt x="183" y="913"/>
                    </a:cubicBezTo>
                    <a:cubicBezTo>
                      <a:pt x="183" y="890"/>
                      <a:pt x="160" y="868"/>
                      <a:pt x="137" y="868"/>
                    </a:cubicBezTo>
                    <a:cubicBezTo>
                      <a:pt x="126" y="856"/>
                      <a:pt x="114" y="850"/>
                      <a:pt x="103" y="850"/>
                    </a:cubicBezTo>
                    <a:cubicBezTo>
                      <a:pt x="92" y="850"/>
                      <a:pt x="80" y="856"/>
                      <a:pt x="69" y="868"/>
                    </a:cubicBezTo>
                    <a:cubicBezTo>
                      <a:pt x="46" y="868"/>
                      <a:pt x="23" y="890"/>
                      <a:pt x="23" y="913"/>
                    </a:cubicBezTo>
                    <a:cubicBezTo>
                      <a:pt x="0" y="936"/>
                      <a:pt x="0" y="959"/>
                      <a:pt x="23" y="1004"/>
                    </a:cubicBezTo>
                    <a:cubicBezTo>
                      <a:pt x="160" y="1392"/>
                      <a:pt x="388" y="1735"/>
                      <a:pt x="708" y="2009"/>
                    </a:cubicBezTo>
                    <a:cubicBezTo>
                      <a:pt x="890" y="2146"/>
                      <a:pt x="1096" y="2237"/>
                      <a:pt x="1301" y="2283"/>
                    </a:cubicBezTo>
                    <a:cubicBezTo>
                      <a:pt x="1377" y="2292"/>
                      <a:pt x="1449" y="2298"/>
                      <a:pt x="1520" y="2298"/>
                    </a:cubicBezTo>
                    <a:cubicBezTo>
                      <a:pt x="1620" y="2298"/>
                      <a:pt x="1719" y="2287"/>
                      <a:pt x="1826" y="2260"/>
                    </a:cubicBezTo>
                    <a:cubicBezTo>
                      <a:pt x="1918" y="2214"/>
                      <a:pt x="2009" y="2169"/>
                      <a:pt x="2077" y="2123"/>
                    </a:cubicBezTo>
                    <a:cubicBezTo>
                      <a:pt x="2123" y="2100"/>
                      <a:pt x="2169" y="2054"/>
                      <a:pt x="2214" y="2032"/>
                    </a:cubicBezTo>
                    <a:cubicBezTo>
                      <a:pt x="2260" y="1986"/>
                      <a:pt x="2306" y="1940"/>
                      <a:pt x="2328" y="1895"/>
                    </a:cubicBezTo>
                    <a:cubicBezTo>
                      <a:pt x="2443" y="1758"/>
                      <a:pt x="2534" y="1575"/>
                      <a:pt x="2579" y="1415"/>
                    </a:cubicBezTo>
                    <a:cubicBezTo>
                      <a:pt x="2648" y="1233"/>
                      <a:pt x="2694" y="1027"/>
                      <a:pt x="2694" y="822"/>
                    </a:cubicBezTo>
                    <a:cubicBezTo>
                      <a:pt x="2694" y="662"/>
                      <a:pt x="2671" y="502"/>
                      <a:pt x="2648" y="365"/>
                    </a:cubicBezTo>
                    <a:cubicBezTo>
                      <a:pt x="2648" y="365"/>
                      <a:pt x="2648" y="365"/>
                      <a:pt x="2648" y="343"/>
                    </a:cubicBezTo>
                    <a:cubicBezTo>
                      <a:pt x="2648" y="320"/>
                      <a:pt x="2648" y="274"/>
                      <a:pt x="2625" y="251"/>
                    </a:cubicBezTo>
                    <a:cubicBezTo>
                      <a:pt x="2625" y="228"/>
                      <a:pt x="2625" y="228"/>
                      <a:pt x="2625" y="206"/>
                    </a:cubicBezTo>
                    <a:cubicBezTo>
                      <a:pt x="2625" y="206"/>
                      <a:pt x="2625" y="183"/>
                      <a:pt x="2625" y="183"/>
                    </a:cubicBezTo>
                    <a:cubicBezTo>
                      <a:pt x="2625" y="160"/>
                      <a:pt x="2625" y="160"/>
                      <a:pt x="2625" y="160"/>
                    </a:cubicBezTo>
                    <a:cubicBezTo>
                      <a:pt x="2602" y="160"/>
                      <a:pt x="2602" y="160"/>
                      <a:pt x="2602" y="137"/>
                    </a:cubicBezTo>
                    <a:cubicBezTo>
                      <a:pt x="2602" y="114"/>
                      <a:pt x="2602" y="114"/>
                      <a:pt x="2602" y="114"/>
                    </a:cubicBezTo>
                    <a:lnTo>
                      <a:pt x="2602" y="91"/>
                    </a:lnTo>
                    <a:cubicBezTo>
                      <a:pt x="2579" y="46"/>
                      <a:pt x="2557" y="0"/>
                      <a:pt x="2488" y="0"/>
                    </a:cubicBezTo>
                    <a:close/>
                  </a:path>
                </a:pathLst>
              </a:custGeom>
              <a:solidFill>
                <a:srgbClr val="3535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99" name="Google Shape;7848;p34">
                <a:extLst>
                  <a:ext uri="{FF2B5EF4-FFF2-40B4-BE49-F238E27FC236}">
                    <a16:creationId xmlns:a16="http://schemas.microsoft.com/office/drawing/2014/main" id="{0A897839-1AF8-37BD-2E9D-EE609B9E5AD7}"/>
                  </a:ext>
                </a:extLst>
              </p:cNvPr>
              <p:cNvSpPr/>
              <p:nvPr/>
            </p:nvSpPr>
            <p:spPr>
              <a:xfrm>
                <a:off x="5992375" y="3796450"/>
                <a:ext cx="68500" cy="57100"/>
              </a:xfrm>
              <a:custGeom>
                <a:avLst/>
                <a:gdLst/>
                <a:ahLst/>
                <a:cxnLst/>
                <a:rect l="l" t="t" r="r" b="b"/>
                <a:pathLst>
                  <a:path w="2740" h="2284" extrusionOk="0">
                    <a:moveTo>
                      <a:pt x="2557" y="1"/>
                    </a:moveTo>
                    <a:cubicBezTo>
                      <a:pt x="2557" y="1"/>
                      <a:pt x="2557" y="1"/>
                      <a:pt x="2534" y="24"/>
                    </a:cubicBezTo>
                    <a:cubicBezTo>
                      <a:pt x="2488" y="24"/>
                      <a:pt x="2443" y="69"/>
                      <a:pt x="2466" y="138"/>
                    </a:cubicBezTo>
                    <a:cubicBezTo>
                      <a:pt x="2466" y="161"/>
                      <a:pt x="2466" y="161"/>
                      <a:pt x="2466" y="161"/>
                    </a:cubicBezTo>
                    <a:cubicBezTo>
                      <a:pt x="2466" y="184"/>
                      <a:pt x="2466" y="184"/>
                      <a:pt x="2488" y="184"/>
                    </a:cubicBezTo>
                    <a:cubicBezTo>
                      <a:pt x="2488" y="184"/>
                      <a:pt x="2488" y="184"/>
                      <a:pt x="2488" y="206"/>
                    </a:cubicBezTo>
                    <a:lnTo>
                      <a:pt x="2488" y="229"/>
                    </a:lnTo>
                    <a:cubicBezTo>
                      <a:pt x="2488" y="229"/>
                      <a:pt x="2488" y="252"/>
                      <a:pt x="2488" y="252"/>
                    </a:cubicBezTo>
                    <a:cubicBezTo>
                      <a:pt x="2511" y="298"/>
                      <a:pt x="2511" y="321"/>
                      <a:pt x="2511" y="366"/>
                    </a:cubicBezTo>
                    <a:cubicBezTo>
                      <a:pt x="2511" y="366"/>
                      <a:pt x="2511" y="389"/>
                      <a:pt x="2511" y="389"/>
                    </a:cubicBezTo>
                    <a:cubicBezTo>
                      <a:pt x="2534" y="435"/>
                      <a:pt x="2534" y="480"/>
                      <a:pt x="2534" y="526"/>
                    </a:cubicBezTo>
                    <a:cubicBezTo>
                      <a:pt x="2534" y="549"/>
                      <a:pt x="2534" y="572"/>
                      <a:pt x="2534" y="594"/>
                    </a:cubicBezTo>
                    <a:cubicBezTo>
                      <a:pt x="2557" y="777"/>
                      <a:pt x="2534" y="960"/>
                      <a:pt x="2511" y="1142"/>
                    </a:cubicBezTo>
                    <a:cubicBezTo>
                      <a:pt x="2488" y="1256"/>
                      <a:pt x="2443" y="1393"/>
                      <a:pt x="2374" y="1507"/>
                    </a:cubicBezTo>
                    <a:cubicBezTo>
                      <a:pt x="2329" y="1599"/>
                      <a:pt x="2283" y="1690"/>
                      <a:pt x="2214" y="1781"/>
                    </a:cubicBezTo>
                    <a:cubicBezTo>
                      <a:pt x="2169" y="1827"/>
                      <a:pt x="2100" y="1895"/>
                      <a:pt x="2032" y="1941"/>
                    </a:cubicBezTo>
                    <a:cubicBezTo>
                      <a:pt x="1963" y="1987"/>
                      <a:pt x="1895" y="2010"/>
                      <a:pt x="1826" y="2032"/>
                    </a:cubicBezTo>
                    <a:cubicBezTo>
                      <a:pt x="1758" y="2055"/>
                      <a:pt x="1689" y="2078"/>
                      <a:pt x="1621" y="2078"/>
                    </a:cubicBezTo>
                    <a:cubicBezTo>
                      <a:pt x="1530" y="2078"/>
                      <a:pt x="1461" y="2078"/>
                      <a:pt x="1370" y="2055"/>
                    </a:cubicBezTo>
                    <a:cubicBezTo>
                      <a:pt x="1279" y="2032"/>
                      <a:pt x="1187" y="2010"/>
                      <a:pt x="1119" y="1964"/>
                    </a:cubicBezTo>
                    <a:cubicBezTo>
                      <a:pt x="1005" y="1918"/>
                      <a:pt x="913" y="1850"/>
                      <a:pt x="822" y="1781"/>
                    </a:cubicBezTo>
                    <a:cubicBezTo>
                      <a:pt x="708" y="1667"/>
                      <a:pt x="594" y="1553"/>
                      <a:pt x="503" y="1416"/>
                    </a:cubicBezTo>
                    <a:cubicBezTo>
                      <a:pt x="388" y="1234"/>
                      <a:pt x="297" y="1074"/>
                      <a:pt x="251" y="868"/>
                    </a:cubicBezTo>
                    <a:cubicBezTo>
                      <a:pt x="229" y="846"/>
                      <a:pt x="206" y="800"/>
                      <a:pt x="206" y="754"/>
                    </a:cubicBezTo>
                    <a:cubicBezTo>
                      <a:pt x="206" y="731"/>
                      <a:pt x="183" y="709"/>
                      <a:pt x="160" y="686"/>
                    </a:cubicBezTo>
                    <a:cubicBezTo>
                      <a:pt x="145" y="686"/>
                      <a:pt x="130" y="676"/>
                      <a:pt x="115" y="676"/>
                    </a:cubicBezTo>
                    <a:cubicBezTo>
                      <a:pt x="107" y="676"/>
                      <a:pt x="99" y="678"/>
                      <a:pt x="92" y="686"/>
                    </a:cubicBezTo>
                    <a:cubicBezTo>
                      <a:pt x="46" y="686"/>
                      <a:pt x="0" y="731"/>
                      <a:pt x="23" y="800"/>
                    </a:cubicBezTo>
                    <a:cubicBezTo>
                      <a:pt x="69" y="982"/>
                      <a:pt x="137" y="1165"/>
                      <a:pt x="251" y="1348"/>
                    </a:cubicBezTo>
                    <a:cubicBezTo>
                      <a:pt x="343" y="1530"/>
                      <a:pt x="457" y="1690"/>
                      <a:pt x="594" y="1827"/>
                    </a:cubicBezTo>
                    <a:cubicBezTo>
                      <a:pt x="754" y="1987"/>
                      <a:pt x="913" y="2101"/>
                      <a:pt x="1119" y="2192"/>
                    </a:cubicBezTo>
                    <a:cubicBezTo>
                      <a:pt x="1256" y="2253"/>
                      <a:pt x="1403" y="2283"/>
                      <a:pt x="1547" y="2283"/>
                    </a:cubicBezTo>
                    <a:cubicBezTo>
                      <a:pt x="1618" y="2283"/>
                      <a:pt x="1689" y="2276"/>
                      <a:pt x="1758" y="2261"/>
                    </a:cubicBezTo>
                    <a:cubicBezTo>
                      <a:pt x="1872" y="2238"/>
                      <a:pt x="1963" y="2192"/>
                      <a:pt x="2077" y="2147"/>
                    </a:cubicBezTo>
                    <a:cubicBezTo>
                      <a:pt x="2146" y="2101"/>
                      <a:pt x="2214" y="2032"/>
                      <a:pt x="2283" y="1964"/>
                    </a:cubicBezTo>
                    <a:cubicBezTo>
                      <a:pt x="2420" y="1850"/>
                      <a:pt x="2511" y="1713"/>
                      <a:pt x="2580" y="1553"/>
                    </a:cubicBezTo>
                    <a:cubicBezTo>
                      <a:pt x="2671" y="1370"/>
                      <a:pt x="2717" y="1165"/>
                      <a:pt x="2739" y="960"/>
                    </a:cubicBezTo>
                    <a:cubicBezTo>
                      <a:pt x="2739" y="800"/>
                      <a:pt x="2739" y="640"/>
                      <a:pt x="2739" y="503"/>
                    </a:cubicBezTo>
                    <a:cubicBezTo>
                      <a:pt x="2739" y="503"/>
                      <a:pt x="2739" y="480"/>
                      <a:pt x="2739" y="480"/>
                    </a:cubicBezTo>
                    <a:cubicBezTo>
                      <a:pt x="2717" y="457"/>
                      <a:pt x="2717" y="412"/>
                      <a:pt x="2717" y="366"/>
                    </a:cubicBezTo>
                    <a:cubicBezTo>
                      <a:pt x="2717" y="343"/>
                      <a:pt x="2717" y="343"/>
                      <a:pt x="2717" y="321"/>
                    </a:cubicBezTo>
                    <a:lnTo>
                      <a:pt x="2694" y="321"/>
                    </a:lnTo>
                    <a:cubicBezTo>
                      <a:pt x="2694" y="275"/>
                      <a:pt x="2694" y="252"/>
                      <a:pt x="2694" y="206"/>
                    </a:cubicBezTo>
                    <a:lnTo>
                      <a:pt x="2671" y="206"/>
                    </a:lnTo>
                    <a:cubicBezTo>
                      <a:pt x="2671" y="206"/>
                      <a:pt x="2671" y="184"/>
                      <a:pt x="2671" y="184"/>
                    </a:cubicBezTo>
                    <a:cubicBezTo>
                      <a:pt x="2671" y="184"/>
                      <a:pt x="2671" y="161"/>
                      <a:pt x="2671" y="161"/>
                    </a:cubicBezTo>
                    <a:cubicBezTo>
                      <a:pt x="2671" y="161"/>
                      <a:pt x="2671" y="138"/>
                      <a:pt x="2671" y="138"/>
                    </a:cubicBezTo>
                    <a:cubicBezTo>
                      <a:pt x="2671" y="138"/>
                      <a:pt x="2671" y="115"/>
                      <a:pt x="2671" y="115"/>
                    </a:cubicBezTo>
                    <a:cubicBezTo>
                      <a:pt x="2671" y="115"/>
                      <a:pt x="2648" y="92"/>
                      <a:pt x="2648" y="92"/>
                    </a:cubicBezTo>
                    <a:cubicBezTo>
                      <a:pt x="2648" y="47"/>
                      <a:pt x="2602" y="1"/>
                      <a:pt x="2557" y="1"/>
                    </a:cubicBezTo>
                    <a:close/>
                  </a:path>
                </a:pathLst>
              </a:custGeom>
              <a:solidFill>
                <a:srgbClr val="3535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00" name="Google Shape;7849;p34">
                <a:extLst>
                  <a:ext uri="{FF2B5EF4-FFF2-40B4-BE49-F238E27FC236}">
                    <a16:creationId xmlns:a16="http://schemas.microsoft.com/office/drawing/2014/main" id="{D00E63CB-347E-639E-B8B4-1C5F746F8D54}"/>
                  </a:ext>
                </a:extLst>
              </p:cNvPr>
              <p:cNvSpPr/>
              <p:nvPr/>
            </p:nvSpPr>
            <p:spPr>
              <a:xfrm>
                <a:off x="5881675" y="3830125"/>
                <a:ext cx="79900" cy="66225"/>
              </a:xfrm>
              <a:custGeom>
                <a:avLst/>
                <a:gdLst/>
                <a:ahLst/>
                <a:cxnLst/>
                <a:rect l="l" t="t" r="r" b="b"/>
                <a:pathLst>
                  <a:path w="3196" h="2649" extrusionOk="0">
                    <a:moveTo>
                      <a:pt x="2229" y="1536"/>
                    </a:moveTo>
                    <a:cubicBezTo>
                      <a:pt x="2283" y="1536"/>
                      <a:pt x="2340" y="1541"/>
                      <a:pt x="2397" y="1553"/>
                    </a:cubicBezTo>
                    <a:cubicBezTo>
                      <a:pt x="2488" y="1576"/>
                      <a:pt x="2580" y="1576"/>
                      <a:pt x="2648" y="1621"/>
                    </a:cubicBezTo>
                    <a:cubicBezTo>
                      <a:pt x="2694" y="1644"/>
                      <a:pt x="2739" y="1667"/>
                      <a:pt x="2785" y="1713"/>
                    </a:cubicBezTo>
                    <a:cubicBezTo>
                      <a:pt x="2808" y="1713"/>
                      <a:pt x="2808" y="1735"/>
                      <a:pt x="2831" y="1735"/>
                    </a:cubicBezTo>
                    <a:cubicBezTo>
                      <a:pt x="2785" y="1781"/>
                      <a:pt x="2762" y="1850"/>
                      <a:pt x="2716" y="1895"/>
                    </a:cubicBezTo>
                    <a:cubicBezTo>
                      <a:pt x="2625" y="2009"/>
                      <a:pt x="2534" y="2101"/>
                      <a:pt x="2420" y="2169"/>
                    </a:cubicBezTo>
                    <a:cubicBezTo>
                      <a:pt x="2306" y="2260"/>
                      <a:pt x="2192" y="2329"/>
                      <a:pt x="2077" y="2374"/>
                    </a:cubicBezTo>
                    <a:cubicBezTo>
                      <a:pt x="1940" y="2443"/>
                      <a:pt x="1803" y="2466"/>
                      <a:pt x="1667" y="2489"/>
                    </a:cubicBezTo>
                    <a:cubicBezTo>
                      <a:pt x="1609" y="2500"/>
                      <a:pt x="1552" y="2506"/>
                      <a:pt x="1495" y="2506"/>
                    </a:cubicBezTo>
                    <a:cubicBezTo>
                      <a:pt x="1438" y="2506"/>
                      <a:pt x="1381" y="2500"/>
                      <a:pt x="1324" y="2489"/>
                    </a:cubicBezTo>
                    <a:lnTo>
                      <a:pt x="1301" y="2489"/>
                    </a:lnTo>
                    <a:cubicBezTo>
                      <a:pt x="1187" y="2466"/>
                      <a:pt x="1096" y="2443"/>
                      <a:pt x="1005" y="2420"/>
                    </a:cubicBezTo>
                    <a:cubicBezTo>
                      <a:pt x="1005" y="2420"/>
                      <a:pt x="1005" y="2397"/>
                      <a:pt x="1005" y="2397"/>
                    </a:cubicBezTo>
                    <a:cubicBezTo>
                      <a:pt x="1005" y="2374"/>
                      <a:pt x="1005" y="2374"/>
                      <a:pt x="1027" y="2352"/>
                    </a:cubicBezTo>
                    <a:cubicBezTo>
                      <a:pt x="1027" y="2306"/>
                      <a:pt x="1050" y="2238"/>
                      <a:pt x="1073" y="2192"/>
                    </a:cubicBezTo>
                    <a:cubicBezTo>
                      <a:pt x="1096" y="2123"/>
                      <a:pt x="1119" y="2078"/>
                      <a:pt x="1164" y="2032"/>
                    </a:cubicBezTo>
                    <a:cubicBezTo>
                      <a:pt x="1210" y="1964"/>
                      <a:pt x="1278" y="1895"/>
                      <a:pt x="1347" y="1850"/>
                    </a:cubicBezTo>
                    <a:cubicBezTo>
                      <a:pt x="1461" y="1758"/>
                      <a:pt x="1552" y="1713"/>
                      <a:pt x="1667" y="1667"/>
                    </a:cubicBezTo>
                    <a:cubicBezTo>
                      <a:pt x="1803" y="1598"/>
                      <a:pt x="1940" y="1576"/>
                      <a:pt x="2077" y="1553"/>
                    </a:cubicBezTo>
                    <a:cubicBezTo>
                      <a:pt x="2123" y="1541"/>
                      <a:pt x="2174" y="1536"/>
                      <a:pt x="2229" y="1536"/>
                    </a:cubicBezTo>
                    <a:close/>
                    <a:moveTo>
                      <a:pt x="2465" y="1"/>
                    </a:moveTo>
                    <a:cubicBezTo>
                      <a:pt x="2374" y="1"/>
                      <a:pt x="2306" y="1"/>
                      <a:pt x="2237" y="23"/>
                    </a:cubicBezTo>
                    <a:cubicBezTo>
                      <a:pt x="2146" y="46"/>
                      <a:pt x="2055" y="69"/>
                      <a:pt x="1986" y="138"/>
                    </a:cubicBezTo>
                    <a:cubicBezTo>
                      <a:pt x="1918" y="206"/>
                      <a:pt x="1872" y="275"/>
                      <a:pt x="1826" y="343"/>
                    </a:cubicBezTo>
                    <a:lnTo>
                      <a:pt x="1781" y="412"/>
                    </a:lnTo>
                    <a:cubicBezTo>
                      <a:pt x="1758" y="457"/>
                      <a:pt x="1735" y="503"/>
                      <a:pt x="1689" y="548"/>
                    </a:cubicBezTo>
                    <a:cubicBezTo>
                      <a:pt x="1667" y="594"/>
                      <a:pt x="1621" y="640"/>
                      <a:pt x="1598" y="663"/>
                    </a:cubicBezTo>
                    <a:lnTo>
                      <a:pt x="1552" y="685"/>
                    </a:lnTo>
                    <a:lnTo>
                      <a:pt x="1484" y="685"/>
                    </a:lnTo>
                    <a:cubicBezTo>
                      <a:pt x="1370" y="663"/>
                      <a:pt x="1278" y="617"/>
                      <a:pt x="1187" y="594"/>
                    </a:cubicBezTo>
                    <a:lnTo>
                      <a:pt x="1119" y="548"/>
                    </a:lnTo>
                    <a:cubicBezTo>
                      <a:pt x="1027" y="526"/>
                      <a:pt x="913" y="480"/>
                      <a:pt x="799" y="457"/>
                    </a:cubicBezTo>
                    <a:lnTo>
                      <a:pt x="731" y="457"/>
                    </a:lnTo>
                    <a:cubicBezTo>
                      <a:pt x="594" y="457"/>
                      <a:pt x="457" y="503"/>
                      <a:pt x="320" y="617"/>
                    </a:cubicBezTo>
                    <a:cubicBezTo>
                      <a:pt x="229" y="708"/>
                      <a:pt x="137" y="800"/>
                      <a:pt x="92" y="936"/>
                    </a:cubicBezTo>
                    <a:cubicBezTo>
                      <a:pt x="0" y="1142"/>
                      <a:pt x="23" y="1416"/>
                      <a:pt x="137" y="1690"/>
                    </a:cubicBezTo>
                    <a:cubicBezTo>
                      <a:pt x="183" y="1827"/>
                      <a:pt x="251" y="1941"/>
                      <a:pt x="343" y="2078"/>
                    </a:cubicBezTo>
                    <a:cubicBezTo>
                      <a:pt x="434" y="2192"/>
                      <a:pt x="525" y="2283"/>
                      <a:pt x="639" y="2374"/>
                    </a:cubicBezTo>
                    <a:cubicBezTo>
                      <a:pt x="754" y="2443"/>
                      <a:pt x="845" y="2511"/>
                      <a:pt x="959" y="2557"/>
                    </a:cubicBezTo>
                    <a:cubicBezTo>
                      <a:pt x="1073" y="2603"/>
                      <a:pt x="1187" y="2626"/>
                      <a:pt x="1324" y="2626"/>
                    </a:cubicBezTo>
                    <a:cubicBezTo>
                      <a:pt x="1370" y="2648"/>
                      <a:pt x="1415" y="2648"/>
                      <a:pt x="1461" y="2648"/>
                    </a:cubicBezTo>
                    <a:cubicBezTo>
                      <a:pt x="1598" y="2648"/>
                      <a:pt x="1758" y="2626"/>
                      <a:pt x="1918" y="2580"/>
                    </a:cubicBezTo>
                    <a:cubicBezTo>
                      <a:pt x="2077" y="2534"/>
                      <a:pt x="2214" y="2489"/>
                      <a:pt x="2374" y="2397"/>
                    </a:cubicBezTo>
                    <a:cubicBezTo>
                      <a:pt x="2648" y="2215"/>
                      <a:pt x="2853" y="1986"/>
                      <a:pt x="3013" y="1690"/>
                    </a:cubicBezTo>
                    <a:cubicBezTo>
                      <a:pt x="3059" y="1621"/>
                      <a:pt x="3082" y="1553"/>
                      <a:pt x="3105" y="1484"/>
                    </a:cubicBezTo>
                    <a:cubicBezTo>
                      <a:pt x="3127" y="1393"/>
                      <a:pt x="3150" y="1325"/>
                      <a:pt x="3173" y="1256"/>
                    </a:cubicBezTo>
                    <a:cubicBezTo>
                      <a:pt x="3196" y="1142"/>
                      <a:pt x="3196" y="1005"/>
                      <a:pt x="3173" y="868"/>
                    </a:cubicBezTo>
                    <a:cubicBezTo>
                      <a:pt x="3127" y="526"/>
                      <a:pt x="2922" y="92"/>
                      <a:pt x="2511" y="23"/>
                    </a:cubicBezTo>
                    <a:cubicBezTo>
                      <a:pt x="2488" y="1"/>
                      <a:pt x="2465" y="1"/>
                      <a:pt x="2465" y="1"/>
                    </a:cubicBezTo>
                    <a:close/>
                  </a:path>
                </a:pathLst>
              </a:custGeom>
              <a:solidFill>
                <a:srgbClr val="3535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01" name="Google Shape;7850;p34">
                <a:extLst>
                  <a:ext uri="{FF2B5EF4-FFF2-40B4-BE49-F238E27FC236}">
                    <a16:creationId xmlns:a16="http://schemas.microsoft.com/office/drawing/2014/main" id="{1AEF6561-2E2C-0B55-D7FD-9ED7E8F048A5}"/>
                  </a:ext>
                </a:extLst>
              </p:cNvPr>
              <p:cNvSpPr/>
              <p:nvPr/>
            </p:nvSpPr>
            <p:spPr>
              <a:xfrm>
                <a:off x="5783525" y="3922700"/>
                <a:ext cx="33700" cy="22075"/>
              </a:xfrm>
              <a:custGeom>
                <a:avLst/>
                <a:gdLst/>
                <a:ahLst/>
                <a:cxnLst/>
                <a:rect l="l" t="t" r="r" b="b"/>
                <a:pathLst>
                  <a:path w="1348" h="883" extrusionOk="0">
                    <a:moveTo>
                      <a:pt x="757" y="0"/>
                    </a:moveTo>
                    <a:cubicBezTo>
                      <a:pt x="698" y="0"/>
                      <a:pt x="635" y="6"/>
                      <a:pt x="571" y="18"/>
                    </a:cubicBezTo>
                    <a:cubicBezTo>
                      <a:pt x="229" y="109"/>
                      <a:pt x="0" y="338"/>
                      <a:pt x="46" y="566"/>
                    </a:cubicBezTo>
                    <a:cubicBezTo>
                      <a:pt x="83" y="769"/>
                      <a:pt x="299" y="882"/>
                      <a:pt x="561" y="882"/>
                    </a:cubicBezTo>
                    <a:cubicBezTo>
                      <a:pt x="623" y="882"/>
                      <a:pt x="688" y="876"/>
                      <a:pt x="754" y="863"/>
                    </a:cubicBezTo>
                    <a:cubicBezTo>
                      <a:pt x="1096" y="794"/>
                      <a:pt x="1347" y="543"/>
                      <a:pt x="1301" y="315"/>
                    </a:cubicBezTo>
                    <a:cubicBezTo>
                      <a:pt x="1264" y="127"/>
                      <a:pt x="1040" y="0"/>
                      <a:pt x="757" y="0"/>
                    </a:cubicBezTo>
                    <a:close/>
                  </a:path>
                </a:pathLst>
              </a:custGeom>
              <a:solidFill>
                <a:srgbClr val="FF647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02" name="Google Shape;7851;p34">
                <a:extLst>
                  <a:ext uri="{FF2B5EF4-FFF2-40B4-BE49-F238E27FC236}">
                    <a16:creationId xmlns:a16="http://schemas.microsoft.com/office/drawing/2014/main" id="{8663EA7D-1350-A297-F956-7CFE2EFA7C70}"/>
                  </a:ext>
                </a:extLst>
              </p:cNvPr>
              <p:cNvSpPr/>
              <p:nvPr/>
            </p:nvSpPr>
            <p:spPr>
              <a:xfrm>
                <a:off x="6053425" y="3847325"/>
                <a:ext cx="31425" cy="20375"/>
              </a:xfrm>
              <a:custGeom>
                <a:avLst/>
                <a:gdLst/>
                <a:ahLst/>
                <a:cxnLst/>
                <a:rect l="l" t="t" r="r" b="b"/>
                <a:pathLst>
                  <a:path w="1257" h="815" extrusionOk="0">
                    <a:moveTo>
                      <a:pt x="733" y="0"/>
                    </a:moveTo>
                    <a:cubicBezTo>
                      <a:pt x="674" y="0"/>
                      <a:pt x="612" y="7"/>
                      <a:pt x="549" y="20"/>
                    </a:cubicBezTo>
                    <a:cubicBezTo>
                      <a:pt x="229" y="89"/>
                      <a:pt x="1" y="317"/>
                      <a:pt x="46" y="522"/>
                    </a:cubicBezTo>
                    <a:cubicBezTo>
                      <a:pt x="84" y="691"/>
                      <a:pt x="291" y="814"/>
                      <a:pt x="555" y="814"/>
                    </a:cubicBezTo>
                    <a:cubicBezTo>
                      <a:pt x="611" y="814"/>
                      <a:pt x="670" y="808"/>
                      <a:pt x="731" y="796"/>
                    </a:cubicBezTo>
                    <a:cubicBezTo>
                      <a:pt x="1051" y="705"/>
                      <a:pt x="1256" y="477"/>
                      <a:pt x="1210" y="271"/>
                    </a:cubicBezTo>
                    <a:cubicBezTo>
                      <a:pt x="1174" y="106"/>
                      <a:pt x="975" y="0"/>
                      <a:pt x="733" y="0"/>
                    </a:cubicBezTo>
                    <a:close/>
                  </a:path>
                </a:pathLst>
              </a:custGeom>
              <a:solidFill>
                <a:srgbClr val="FF647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03" name="Google Shape;7852;p34">
                <a:extLst>
                  <a:ext uri="{FF2B5EF4-FFF2-40B4-BE49-F238E27FC236}">
                    <a16:creationId xmlns:a16="http://schemas.microsoft.com/office/drawing/2014/main" id="{48B0FAA8-7D15-F046-0581-69B9F6062EDB}"/>
                  </a:ext>
                </a:extLst>
              </p:cNvPr>
              <p:cNvSpPr/>
              <p:nvPr/>
            </p:nvSpPr>
            <p:spPr>
              <a:xfrm>
                <a:off x="5903925" y="3865500"/>
                <a:ext cx="51375" cy="30275"/>
              </a:xfrm>
              <a:custGeom>
                <a:avLst/>
                <a:gdLst/>
                <a:ahLst/>
                <a:cxnLst/>
                <a:rect l="l" t="t" r="r" b="b"/>
                <a:pathLst>
                  <a:path w="2055" h="1211" extrusionOk="0">
                    <a:moveTo>
                      <a:pt x="1302" y="1"/>
                    </a:moveTo>
                    <a:cubicBezTo>
                      <a:pt x="1210" y="24"/>
                      <a:pt x="1119" y="46"/>
                      <a:pt x="1028" y="69"/>
                    </a:cubicBezTo>
                    <a:cubicBezTo>
                      <a:pt x="913" y="92"/>
                      <a:pt x="799" y="115"/>
                      <a:pt x="708" y="161"/>
                    </a:cubicBezTo>
                    <a:cubicBezTo>
                      <a:pt x="640" y="183"/>
                      <a:pt x="548" y="229"/>
                      <a:pt x="457" y="298"/>
                    </a:cubicBezTo>
                    <a:cubicBezTo>
                      <a:pt x="388" y="343"/>
                      <a:pt x="297" y="412"/>
                      <a:pt x="229" y="480"/>
                    </a:cubicBezTo>
                    <a:cubicBezTo>
                      <a:pt x="137" y="571"/>
                      <a:pt x="92" y="663"/>
                      <a:pt x="46" y="754"/>
                    </a:cubicBezTo>
                    <a:cubicBezTo>
                      <a:pt x="46" y="777"/>
                      <a:pt x="46" y="823"/>
                      <a:pt x="46" y="845"/>
                    </a:cubicBezTo>
                    <a:cubicBezTo>
                      <a:pt x="23" y="868"/>
                      <a:pt x="23" y="868"/>
                      <a:pt x="23" y="891"/>
                    </a:cubicBezTo>
                    <a:cubicBezTo>
                      <a:pt x="23" y="914"/>
                      <a:pt x="0" y="937"/>
                      <a:pt x="0" y="982"/>
                    </a:cubicBezTo>
                    <a:cubicBezTo>
                      <a:pt x="0" y="1005"/>
                      <a:pt x="23" y="1028"/>
                      <a:pt x="46" y="1051"/>
                    </a:cubicBezTo>
                    <a:cubicBezTo>
                      <a:pt x="92" y="1096"/>
                      <a:pt x="137" y="1142"/>
                      <a:pt x="229" y="1165"/>
                    </a:cubicBezTo>
                    <a:cubicBezTo>
                      <a:pt x="274" y="1188"/>
                      <a:pt x="320" y="1188"/>
                      <a:pt x="366" y="1188"/>
                    </a:cubicBezTo>
                    <a:cubicBezTo>
                      <a:pt x="434" y="1211"/>
                      <a:pt x="548" y="1211"/>
                      <a:pt x="640" y="1211"/>
                    </a:cubicBezTo>
                    <a:lnTo>
                      <a:pt x="685" y="1211"/>
                    </a:lnTo>
                    <a:cubicBezTo>
                      <a:pt x="891" y="1211"/>
                      <a:pt x="1073" y="1165"/>
                      <a:pt x="1233" y="1074"/>
                    </a:cubicBezTo>
                    <a:cubicBezTo>
                      <a:pt x="1302" y="1051"/>
                      <a:pt x="1370" y="1005"/>
                      <a:pt x="1461" y="959"/>
                    </a:cubicBezTo>
                    <a:cubicBezTo>
                      <a:pt x="1530" y="914"/>
                      <a:pt x="1598" y="868"/>
                      <a:pt x="1667" y="800"/>
                    </a:cubicBezTo>
                    <a:cubicBezTo>
                      <a:pt x="1735" y="754"/>
                      <a:pt x="1804" y="708"/>
                      <a:pt x="1872" y="640"/>
                    </a:cubicBezTo>
                    <a:cubicBezTo>
                      <a:pt x="1895" y="617"/>
                      <a:pt x="1918" y="594"/>
                      <a:pt x="1941" y="571"/>
                    </a:cubicBezTo>
                    <a:cubicBezTo>
                      <a:pt x="1986" y="526"/>
                      <a:pt x="2009" y="480"/>
                      <a:pt x="2032" y="412"/>
                    </a:cubicBezTo>
                    <a:cubicBezTo>
                      <a:pt x="2055" y="298"/>
                      <a:pt x="2009" y="183"/>
                      <a:pt x="1918" y="138"/>
                    </a:cubicBezTo>
                    <a:cubicBezTo>
                      <a:pt x="1872" y="92"/>
                      <a:pt x="1804" y="69"/>
                      <a:pt x="1735" y="69"/>
                    </a:cubicBezTo>
                    <a:lnTo>
                      <a:pt x="1712" y="46"/>
                    </a:lnTo>
                    <a:cubicBezTo>
                      <a:pt x="1690" y="46"/>
                      <a:pt x="1690" y="46"/>
                      <a:pt x="1644" y="24"/>
                    </a:cubicBezTo>
                    <a:lnTo>
                      <a:pt x="1598" y="24"/>
                    </a:lnTo>
                    <a:cubicBezTo>
                      <a:pt x="1553" y="1"/>
                      <a:pt x="1507" y="1"/>
                      <a:pt x="1461" y="1"/>
                    </a:cubicBezTo>
                    <a:close/>
                  </a:path>
                </a:pathLst>
              </a:custGeom>
              <a:solidFill>
                <a:srgbClr val="DB3B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04" name="Google Shape;7853;p34">
                <a:extLst>
                  <a:ext uri="{FF2B5EF4-FFF2-40B4-BE49-F238E27FC236}">
                    <a16:creationId xmlns:a16="http://schemas.microsoft.com/office/drawing/2014/main" id="{B3420587-8006-D44E-8017-C8B9D29C74DB}"/>
                  </a:ext>
                </a:extLst>
              </p:cNvPr>
              <p:cNvSpPr/>
              <p:nvPr/>
            </p:nvSpPr>
            <p:spPr>
              <a:xfrm>
                <a:off x="5580375" y="3356500"/>
                <a:ext cx="603750" cy="712175"/>
              </a:xfrm>
              <a:custGeom>
                <a:avLst/>
                <a:gdLst/>
                <a:ahLst/>
                <a:cxnLst/>
                <a:rect l="l" t="t" r="r" b="b"/>
                <a:pathLst>
                  <a:path w="24150" h="28487" extrusionOk="0">
                    <a:moveTo>
                      <a:pt x="14403" y="20361"/>
                    </a:moveTo>
                    <a:cubicBezTo>
                      <a:pt x="14449" y="20361"/>
                      <a:pt x="14495" y="20361"/>
                      <a:pt x="14540" y="20384"/>
                    </a:cubicBezTo>
                    <a:lnTo>
                      <a:pt x="14586" y="20384"/>
                    </a:lnTo>
                    <a:cubicBezTo>
                      <a:pt x="14632" y="20406"/>
                      <a:pt x="14632" y="20406"/>
                      <a:pt x="14654" y="20406"/>
                    </a:cubicBezTo>
                    <a:lnTo>
                      <a:pt x="14677" y="20429"/>
                    </a:lnTo>
                    <a:cubicBezTo>
                      <a:pt x="14746" y="20429"/>
                      <a:pt x="14814" y="20452"/>
                      <a:pt x="14860" y="20498"/>
                    </a:cubicBezTo>
                    <a:cubicBezTo>
                      <a:pt x="14951" y="20543"/>
                      <a:pt x="14997" y="20658"/>
                      <a:pt x="14974" y="20772"/>
                    </a:cubicBezTo>
                    <a:cubicBezTo>
                      <a:pt x="14951" y="20840"/>
                      <a:pt x="14928" y="20886"/>
                      <a:pt x="14883" y="20931"/>
                    </a:cubicBezTo>
                    <a:cubicBezTo>
                      <a:pt x="14860" y="20954"/>
                      <a:pt x="14837" y="20977"/>
                      <a:pt x="14814" y="21000"/>
                    </a:cubicBezTo>
                    <a:cubicBezTo>
                      <a:pt x="14746" y="21068"/>
                      <a:pt x="14677" y="21114"/>
                      <a:pt x="14609" y="21160"/>
                    </a:cubicBezTo>
                    <a:cubicBezTo>
                      <a:pt x="14540" y="21228"/>
                      <a:pt x="14472" y="21274"/>
                      <a:pt x="14403" y="21319"/>
                    </a:cubicBezTo>
                    <a:cubicBezTo>
                      <a:pt x="14312" y="21365"/>
                      <a:pt x="14244" y="21411"/>
                      <a:pt x="14175" y="21434"/>
                    </a:cubicBezTo>
                    <a:cubicBezTo>
                      <a:pt x="14015" y="21525"/>
                      <a:pt x="13833" y="21571"/>
                      <a:pt x="13627" y="21571"/>
                    </a:cubicBezTo>
                    <a:lnTo>
                      <a:pt x="13582" y="21571"/>
                    </a:lnTo>
                    <a:cubicBezTo>
                      <a:pt x="13490" y="21571"/>
                      <a:pt x="13376" y="21571"/>
                      <a:pt x="13308" y="21548"/>
                    </a:cubicBezTo>
                    <a:cubicBezTo>
                      <a:pt x="13262" y="21548"/>
                      <a:pt x="13216" y="21548"/>
                      <a:pt x="13171" y="21525"/>
                    </a:cubicBezTo>
                    <a:cubicBezTo>
                      <a:pt x="13102" y="21502"/>
                      <a:pt x="13034" y="21456"/>
                      <a:pt x="12988" y="21411"/>
                    </a:cubicBezTo>
                    <a:cubicBezTo>
                      <a:pt x="12965" y="21388"/>
                      <a:pt x="12942" y="21365"/>
                      <a:pt x="12942" y="21342"/>
                    </a:cubicBezTo>
                    <a:cubicBezTo>
                      <a:pt x="12942" y="21297"/>
                      <a:pt x="12965" y="21274"/>
                      <a:pt x="12965" y="21251"/>
                    </a:cubicBezTo>
                    <a:cubicBezTo>
                      <a:pt x="12965" y="21228"/>
                      <a:pt x="12965" y="21228"/>
                      <a:pt x="12988" y="21205"/>
                    </a:cubicBezTo>
                    <a:cubicBezTo>
                      <a:pt x="12988" y="21183"/>
                      <a:pt x="12988" y="21137"/>
                      <a:pt x="12988" y="21114"/>
                    </a:cubicBezTo>
                    <a:cubicBezTo>
                      <a:pt x="13034" y="21023"/>
                      <a:pt x="13079" y="20931"/>
                      <a:pt x="13171" y="20840"/>
                    </a:cubicBezTo>
                    <a:cubicBezTo>
                      <a:pt x="13239" y="20772"/>
                      <a:pt x="13330" y="20703"/>
                      <a:pt x="13399" y="20658"/>
                    </a:cubicBezTo>
                    <a:cubicBezTo>
                      <a:pt x="13490" y="20589"/>
                      <a:pt x="13582" y="20543"/>
                      <a:pt x="13650" y="20521"/>
                    </a:cubicBezTo>
                    <a:cubicBezTo>
                      <a:pt x="13741" y="20475"/>
                      <a:pt x="13855" y="20452"/>
                      <a:pt x="13970" y="20429"/>
                    </a:cubicBezTo>
                    <a:cubicBezTo>
                      <a:pt x="14061" y="20406"/>
                      <a:pt x="14152" y="20384"/>
                      <a:pt x="14244" y="20361"/>
                    </a:cubicBezTo>
                    <a:close/>
                    <a:moveTo>
                      <a:pt x="17028" y="1"/>
                    </a:moveTo>
                    <a:cubicBezTo>
                      <a:pt x="16868" y="24"/>
                      <a:pt x="16731" y="46"/>
                      <a:pt x="16572" y="92"/>
                    </a:cubicBezTo>
                    <a:lnTo>
                      <a:pt x="16526" y="115"/>
                    </a:lnTo>
                    <a:cubicBezTo>
                      <a:pt x="16389" y="138"/>
                      <a:pt x="16252" y="183"/>
                      <a:pt x="16115" y="229"/>
                    </a:cubicBezTo>
                    <a:lnTo>
                      <a:pt x="16024" y="252"/>
                    </a:lnTo>
                    <a:cubicBezTo>
                      <a:pt x="15818" y="297"/>
                      <a:pt x="15659" y="343"/>
                      <a:pt x="15499" y="389"/>
                    </a:cubicBezTo>
                    <a:cubicBezTo>
                      <a:pt x="15385" y="412"/>
                      <a:pt x="15293" y="434"/>
                      <a:pt x="15202" y="434"/>
                    </a:cubicBezTo>
                    <a:cubicBezTo>
                      <a:pt x="15111" y="457"/>
                      <a:pt x="15042" y="480"/>
                      <a:pt x="14974" y="480"/>
                    </a:cubicBezTo>
                    <a:cubicBezTo>
                      <a:pt x="14791" y="526"/>
                      <a:pt x="14609" y="571"/>
                      <a:pt x="14449" y="617"/>
                    </a:cubicBezTo>
                    <a:cubicBezTo>
                      <a:pt x="14289" y="663"/>
                      <a:pt x="14107" y="708"/>
                      <a:pt x="13924" y="754"/>
                    </a:cubicBezTo>
                    <a:lnTo>
                      <a:pt x="13764" y="800"/>
                    </a:lnTo>
                    <a:cubicBezTo>
                      <a:pt x="13627" y="822"/>
                      <a:pt x="13513" y="845"/>
                      <a:pt x="13399" y="868"/>
                    </a:cubicBezTo>
                    <a:cubicBezTo>
                      <a:pt x="13330" y="891"/>
                      <a:pt x="13262" y="914"/>
                      <a:pt x="13194" y="937"/>
                    </a:cubicBezTo>
                    <a:lnTo>
                      <a:pt x="13148" y="937"/>
                    </a:lnTo>
                    <a:cubicBezTo>
                      <a:pt x="13079" y="959"/>
                      <a:pt x="13034" y="982"/>
                      <a:pt x="12965" y="982"/>
                    </a:cubicBezTo>
                    <a:lnTo>
                      <a:pt x="12942" y="1005"/>
                    </a:lnTo>
                    <a:lnTo>
                      <a:pt x="12874" y="1005"/>
                    </a:lnTo>
                    <a:cubicBezTo>
                      <a:pt x="12691" y="1051"/>
                      <a:pt x="12509" y="1119"/>
                      <a:pt x="12326" y="1165"/>
                    </a:cubicBezTo>
                    <a:cubicBezTo>
                      <a:pt x="12258" y="1188"/>
                      <a:pt x="12189" y="1210"/>
                      <a:pt x="12121" y="1233"/>
                    </a:cubicBezTo>
                    <a:lnTo>
                      <a:pt x="12052" y="1233"/>
                    </a:lnTo>
                    <a:lnTo>
                      <a:pt x="11984" y="1256"/>
                    </a:lnTo>
                    <a:cubicBezTo>
                      <a:pt x="11938" y="1279"/>
                      <a:pt x="11870" y="1302"/>
                      <a:pt x="11824" y="1302"/>
                    </a:cubicBezTo>
                    <a:cubicBezTo>
                      <a:pt x="11733" y="1325"/>
                      <a:pt x="11641" y="1347"/>
                      <a:pt x="11550" y="1370"/>
                    </a:cubicBezTo>
                    <a:cubicBezTo>
                      <a:pt x="11482" y="1393"/>
                      <a:pt x="11390" y="1416"/>
                      <a:pt x="11299" y="1439"/>
                    </a:cubicBezTo>
                    <a:cubicBezTo>
                      <a:pt x="11208" y="1462"/>
                      <a:pt x="11094" y="1507"/>
                      <a:pt x="10979" y="1530"/>
                    </a:cubicBezTo>
                    <a:lnTo>
                      <a:pt x="10774" y="1576"/>
                    </a:lnTo>
                    <a:lnTo>
                      <a:pt x="10683" y="1598"/>
                    </a:lnTo>
                    <a:lnTo>
                      <a:pt x="10591" y="1621"/>
                    </a:lnTo>
                    <a:lnTo>
                      <a:pt x="10500" y="1644"/>
                    </a:lnTo>
                    <a:cubicBezTo>
                      <a:pt x="10455" y="1667"/>
                      <a:pt x="10409" y="1667"/>
                      <a:pt x="10363" y="1690"/>
                    </a:cubicBezTo>
                    <a:lnTo>
                      <a:pt x="10340" y="1690"/>
                    </a:lnTo>
                    <a:lnTo>
                      <a:pt x="10249" y="1713"/>
                    </a:lnTo>
                    <a:cubicBezTo>
                      <a:pt x="10044" y="1781"/>
                      <a:pt x="9861" y="1827"/>
                      <a:pt x="9678" y="1872"/>
                    </a:cubicBezTo>
                    <a:cubicBezTo>
                      <a:pt x="9564" y="1895"/>
                      <a:pt x="9427" y="1918"/>
                      <a:pt x="9313" y="1964"/>
                    </a:cubicBezTo>
                    <a:lnTo>
                      <a:pt x="9131" y="2009"/>
                    </a:lnTo>
                    <a:cubicBezTo>
                      <a:pt x="8948" y="2055"/>
                      <a:pt x="8743" y="2101"/>
                      <a:pt x="8560" y="2146"/>
                    </a:cubicBezTo>
                    <a:cubicBezTo>
                      <a:pt x="8514" y="2169"/>
                      <a:pt x="8469" y="2169"/>
                      <a:pt x="8423" y="2192"/>
                    </a:cubicBezTo>
                    <a:lnTo>
                      <a:pt x="8355" y="2215"/>
                    </a:lnTo>
                    <a:cubicBezTo>
                      <a:pt x="8218" y="2238"/>
                      <a:pt x="8104" y="2260"/>
                      <a:pt x="8012" y="2283"/>
                    </a:cubicBezTo>
                    <a:lnTo>
                      <a:pt x="7875" y="2329"/>
                    </a:lnTo>
                    <a:cubicBezTo>
                      <a:pt x="7715" y="2375"/>
                      <a:pt x="7579" y="2397"/>
                      <a:pt x="7442" y="2443"/>
                    </a:cubicBezTo>
                    <a:lnTo>
                      <a:pt x="7099" y="2534"/>
                    </a:lnTo>
                    <a:lnTo>
                      <a:pt x="6917" y="2580"/>
                    </a:lnTo>
                    <a:cubicBezTo>
                      <a:pt x="6780" y="2626"/>
                      <a:pt x="6620" y="2671"/>
                      <a:pt x="6483" y="2694"/>
                    </a:cubicBezTo>
                    <a:lnTo>
                      <a:pt x="6369" y="2740"/>
                    </a:lnTo>
                    <a:cubicBezTo>
                      <a:pt x="6255" y="2763"/>
                      <a:pt x="6118" y="2808"/>
                      <a:pt x="6004" y="2831"/>
                    </a:cubicBezTo>
                    <a:cubicBezTo>
                      <a:pt x="5912" y="2854"/>
                      <a:pt x="5821" y="2900"/>
                      <a:pt x="5730" y="2922"/>
                    </a:cubicBezTo>
                    <a:lnTo>
                      <a:pt x="5661" y="2945"/>
                    </a:lnTo>
                    <a:lnTo>
                      <a:pt x="5524" y="2991"/>
                    </a:lnTo>
                    <a:lnTo>
                      <a:pt x="5501" y="2991"/>
                    </a:lnTo>
                    <a:cubicBezTo>
                      <a:pt x="5433" y="3014"/>
                      <a:pt x="5342" y="3036"/>
                      <a:pt x="5273" y="3059"/>
                    </a:cubicBezTo>
                    <a:lnTo>
                      <a:pt x="5228" y="3059"/>
                    </a:lnTo>
                    <a:cubicBezTo>
                      <a:pt x="5136" y="3105"/>
                      <a:pt x="5022" y="3128"/>
                      <a:pt x="4931" y="3151"/>
                    </a:cubicBezTo>
                    <a:lnTo>
                      <a:pt x="4680" y="3242"/>
                    </a:lnTo>
                    <a:cubicBezTo>
                      <a:pt x="4566" y="3265"/>
                      <a:pt x="4451" y="3310"/>
                      <a:pt x="4315" y="3333"/>
                    </a:cubicBezTo>
                    <a:lnTo>
                      <a:pt x="4109" y="3402"/>
                    </a:lnTo>
                    <a:cubicBezTo>
                      <a:pt x="3995" y="3447"/>
                      <a:pt x="3904" y="3470"/>
                      <a:pt x="3790" y="3493"/>
                    </a:cubicBezTo>
                    <a:lnTo>
                      <a:pt x="3675" y="3539"/>
                    </a:lnTo>
                    <a:lnTo>
                      <a:pt x="3516" y="3584"/>
                    </a:lnTo>
                    <a:cubicBezTo>
                      <a:pt x="3470" y="3607"/>
                      <a:pt x="3424" y="3607"/>
                      <a:pt x="3379" y="3630"/>
                    </a:cubicBezTo>
                    <a:cubicBezTo>
                      <a:pt x="3333" y="3630"/>
                      <a:pt x="3287" y="3653"/>
                      <a:pt x="3242" y="3653"/>
                    </a:cubicBezTo>
                    <a:cubicBezTo>
                      <a:pt x="3105" y="3698"/>
                      <a:pt x="2991" y="3721"/>
                      <a:pt x="2854" y="3767"/>
                    </a:cubicBezTo>
                    <a:lnTo>
                      <a:pt x="2694" y="3813"/>
                    </a:lnTo>
                    <a:lnTo>
                      <a:pt x="2603" y="3835"/>
                    </a:lnTo>
                    <a:lnTo>
                      <a:pt x="2557" y="3858"/>
                    </a:lnTo>
                    <a:cubicBezTo>
                      <a:pt x="2420" y="3881"/>
                      <a:pt x="2283" y="3927"/>
                      <a:pt x="2146" y="3949"/>
                    </a:cubicBezTo>
                    <a:cubicBezTo>
                      <a:pt x="1963" y="3995"/>
                      <a:pt x="1781" y="4041"/>
                      <a:pt x="1598" y="4086"/>
                    </a:cubicBezTo>
                    <a:lnTo>
                      <a:pt x="1530" y="4109"/>
                    </a:lnTo>
                    <a:lnTo>
                      <a:pt x="1461" y="4132"/>
                    </a:lnTo>
                    <a:cubicBezTo>
                      <a:pt x="1439" y="4086"/>
                      <a:pt x="1393" y="4086"/>
                      <a:pt x="1347" y="4086"/>
                    </a:cubicBezTo>
                    <a:lnTo>
                      <a:pt x="1256" y="4086"/>
                    </a:lnTo>
                    <a:cubicBezTo>
                      <a:pt x="1233" y="4109"/>
                      <a:pt x="1187" y="4109"/>
                      <a:pt x="1142" y="4132"/>
                    </a:cubicBezTo>
                    <a:cubicBezTo>
                      <a:pt x="1096" y="4132"/>
                      <a:pt x="1073" y="4132"/>
                      <a:pt x="1028" y="4155"/>
                    </a:cubicBezTo>
                    <a:lnTo>
                      <a:pt x="1005" y="4155"/>
                    </a:lnTo>
                    <a:cubicBezTo>
                      <a:pt x="982" y="4155"/>
                      <a:pt x="959" y="4155"/>
                      <a:pt x="914" y="4178"/>
                    </a:cubicBezTo>
                    <a:lnTo>
                      <a:pt x="868" y="4178"/>
                    </a:lnTo>
                    <a:lnTo>
                      <a:pt x="822" y="4201"/>
                    </a:lnTo>
                    <a:cubicBezTo>
                      <a:pt x="777" y="4201"/>
                      <a:pt x="731" y="4223"/>
                      <a:pt x="685" y="4223"/>
                    </a:cubicBezTo>
                    <a:lnTo>
                      <a:pt x="617" y="4223"/>
                    </a:lnTo>
                    <a:lnTo>
                      <a:pt x="594" y="4246"/>
                    </a:lnTo>
                    <a:lnTo>
                      <a:pt x="503" y="4246"/>
                    </a:lnTo>
                    <a:cubicBezTo>
                      <a:pt x="389" y="4269"/>
                      <a:pt x="274" y="4292"/>
                      <a:pt x="183" y="4337"/>
                    </a:cubicBezTo>
                    <a:cubicBezTo>
                      <a:pt x="137" y="4360"/>
                      <a:pt x="92" y="4406"/>
                      <a:pt x="69" y="4429"/>
                    </a:cubicBezTo>
                    <a:cubicBezTo>
                      <a:pt x="23" y="4497"/>
                      <a:pt x="1" y="4566"/>
                      <a:pt x="23" y="4657"/>
                    </a:cubicBezTo>
                    <a:cubicBezTo>
                      <a:pt x="46" y="4703"/>
                      <a:pt x="46" y="4748"/>
                      <a:pt x="69" y="4794"/>
                    </a:cubicBezTo>
                    <a:cubicBezTo>
                      <a:pt x="69" y="4817"/>
                      <a:pt x="92" y="4862"/>
                      <a:pt x="92" y="4885"/>
                    </a:cubicBezTo>
                    <a:cubicBezTo>
                      <a:pt x="115" y="4931"/>
                      <a:pt x="115" y="4999"/>
                      <a:pt x="137" y="5045"/>
                    </a:cubicBezTo>
                    <a:lnTo>
                      <a:pt x="160" y="5136"/>
                    </a:lnTo>
                    <a:cubicBezTo>
                      <a:pt x="160" y="5205"/>
                      <a:pt x="183" y="5251"/>
                      <a:pt x="206" y="5296"/>
                    </a:cubicBezTo>
                    <a:lnTo>
                      <a:pt x="229" y="5410"/>
                    </a:lnTo>
                    <a:lnTo>
                      <a:pt x="229" y="5433"/>
                    </a:lnTo>
                    <a:lnTo>
                      <a:pt x="252" y="5524"/>
                    </a:lnTo>
                    <a:lnTo>
                      <a:pt x="274" y="5639"/>
                    </a:lnTo>
                    <a:lnTo>
                      <a:pt x="343" y="5867"/>
                    </a:lnTo>
                    <a:lnTo>
                      <a:pt x="343" y="5912"/>
                    </a:lnTo>
                    <a:cubicBezTo>
                      <a:pt x="366" y="6004"/>
                      <a:pt x="411" y="6118"/>
                      <a:pt x="434" y="6209"/>
                    </a:cubicBezTo>
                    <a:lnTo>
                      <a:pt x="457" y="6255"/>
                    </a:lnTo>
                    <a:cubicBezTo>
                      <a:pt x="480" y="6323"/>
                      <a:pt x="480" y="6369"/>
                      <a:pt x="503" y="6437"/>
                    </a:cubicBezTo>
                    <a:cubicBezTo>
                      <a:pt x="548" y="6574"/>
                      <a:pt x="571" y="6711"/>
                      <a:pt x="617" y="6871"/>
                    </a:cubicBezTo>
                    <a:lnTo>
                      <a:pt x="617" y="6940"/>
                    </a:lnTo>
                    <a:cubicBezTo>
                      <a:pt x="662" y="7122"/>
                      <a:pt x="708" y="7282"/>
                      <a:pt x="754" y="7465"/>
                    </a:cubicBezTo>
                    <a:cubicBezTo>
                      <a:pt x="799" y="7602"/>
                      <a:pt x="845" y="7738"/>
                      <a:pt x="891" y="7875"/>
                    </a:cubicBezTo>
                    <a:lnTo>
                      <a:pt x="914" y="8012"/>
                    </a:lnTo>
                    <a:cubicBezTo>
                      <a:pt x="936" y="8081"/>
                      <a:pt x="959" y="8149"/>
                      <a:pt x="982" y="8218"/>
                    </a:cubicBezTo>
                    <a:cubicBezTo>
                      <a:pt x="1005" y="8355"/>
                      <a:pt x="1050" y="8469"/>
                      <a:pt x="1073" y="8583"/>
                    </a:cubicBezTo>
                    <a:lnTo>
                      <a:pt x="1119" y="8674"/>
                    </a:lnTo>
                    <a:cubicBezTo>
                      <a:pt x="1142" y="8743"/>
                      <a:pt x="1142" y="8811"/>
                      <a:pt x="1165" y="8880"/>
                    </a:cubicBezTo>
                    <a:lnTo>
                      <a:pt x="1210" y="9017"/>
                    </a:lnTo>
                    <a:lnTo>
                      <a:pt x="1233" y="9154"/>
                    </a:lnTo>
                    <a:cubicBezTo>
                      <a:pt x="1256" y="9222"/>
                      <a:pt x="1279" y="9268"/>
                      <a:pt x="1279" y="9336"/>
                    </a:cubicBezTo>
                    <a:lnTo>
                      <a:pt x="1302" y="9382"/>
                    </a:lnTo>
                    <a:cubicBezTo>
                      <a:pt x="1324" y="9496"/>
                      <a:pt x="1370" y="9610"/>
                      <a:pt x="1393" y="9724"/>
                    </a:cubicBezTo>
                    <a:cubicBezTo>
                      <a:pt x="1439" y="9930"/>
                      <a:pt x="1507" y="10112"/>
                      <a:pt x="1553" y="10318"/>
                    </a:cubicBezTo>
                    <a:cubicBezTo>
                      <a:pt x="1575" y="10409"/>
                      <a:pt x="1621" y="10523"/>
                      <a:pt x="1644" y="10637"/>
                    </a:cubicBezTo>
                    <a:lnTo>
                      <a:pt x="1644" y="10660"/>
                    </a:lnTo>
                    <a:cubicBezTo>
                      <a:pt x="1667" y="10729"/>
                      <a:pt x="1690" y="10797"/>
                      <a:pt x="1712" y="10888"/>
                    </a:cubicBezTo>
                    <a:cubicBezTo>
                      <a:pt x="1735" y="10980"/>
                      <a:pt x="1758" y="11094"/>
                      <a:pt x="1804" y="11208"/>
                    </a:cubicBezTo>
                    <a:lnTo>
                      <a:pt x="1872" y="11459"/>
                    </a:lnTo>
                    <a:cubicBezTo>
                      <a:pt x="1918" y="11642"/>
                      <a:pt x="1963" y="11847"/>
                      <a:pt x="2009" y="12052"/>
                    </a:cubicBezTo>
                    <a:lnTo>
                      <a:pt x="2055" y="12235"/>
                    </a:lnTo>
                    <a:lnTo>
                      <a:pt x="2100" y="12349"/>
                    </a:lnTo>
                    <a:cubicBezTo>
                      <a:pt x="2123" y="12440"/>
                      <a:pt x="2123" y="12532"/>
                      <a:pt x="2146" y="12623"/>
                    </a:cubicBezTo>
                    <a:cubicBezTo>
                      <a:pt x="2215" y="12806"/>
                      <a:pt x="2260" y="13011"/>
                      <a:pt x="2329" y="13217"/>
                    </a:cubicBezTo>
                    <a:cubicBezTo>
                      <a:pt x="2397" y="13399"/>
                      <a:pt x="2443" y="13605"/>
                      <a:pt x="2488" y="13787"/>
                    </a:cubicBezTo>
                    <a:cubicBezTo>
                      <a:pt x="2511" y="13924"/>
                      <a:pt x="2557" y="14038"/>
                      <a:pt x="2580" y="14175"/>
                    </a:cubicBezTo>
                    <a:lnTo>
                      <a:pt x="2648" y="14381"/>
                    </a:lnTo>
                    <a:cubicBezTo>
                      <a:pt x="2717" y="14586"/>
                      <a:pt x="2762" y="14791"/>
                      <a:pt x="2808" y="14997"/>
                    </a:cubicBezTo>
                    <a:lnTo>
                      <a:pt x="2831" y="15088"/>
                    </a:lnTo>
                    <a:lnTo>
                      <a:pt x="2899" y="15248"/>
                    </a:lnTo>
                    <a:cubicBezTo>
                      <a:pt x="2899" y="15316"/>
                      <a:pt x="2922" y="15362"/>
                      <a:pt x="2922" y="15408"/>
                    </a:cubicBezTo>
                    <a:cubicBezTo>
                      <a:pt x="2945" y="15453"/>
                      <a:pt x="2945" y="15499"/>
                      <a:pt x="2968" y="15545"/>
                    </a:cubicBezTo>
                    <a:cubicBezTo>
                      <a:pt x="3013" y="15750"/>
                      <a:pt x="3082" y="15956"/>
                      <a:pt x="3150" y="16161"/>
                    </a:cubicBezTo>
                    <a:lnTo>
                      <a:pt x="3150" y="16229"/>
                    </a:lnTo>
                    <a:cubicBezTo>
                      <a:pt x="3219" y="16389"/>
                      <a:pt x="3265" y="16549"/>
                      <a:pt x="3310" y="16709"/>
                    </a:cubicBezTo>
                    <a:lnTo>
                      <a:pt x="3333" y="16823"/>
                    </a:lnTo>
                    <a:cubicBezTo>
                      <a:pt x="3333" y="16891"/>
                      <a:pt x="3356" y="16960"/>
                      <a:pt x="3379" y="17006"/>
                    </a:cubicBezTo>
                    <a:lnTo>
                      <a:pt x="3424" y="17142"/>
                    </a:lnTo>
                    <a:cubicBezTo>
                      <a:pt x="3424" y="17211"/>
                      <a:pt x="3447" y="17257"/>
                      <a:pt x="3470" y="17302"/>
                    </a:cubicBezTo>
                    <a:lnTo>
                      <a:pt x="3516" y="17462"/>
                    </a:lnTo>
                    <a:cubicBezTo>
                      <a:pt x="3561" y="17599"/>
                      <a:pt x="3584" y="17736"/>
                      <a:pt x="3630" y="17896"/>
                    </a:cubicBezTo>
                    <a:cubicBezTo>
                      <a:pt x="3653" y="17964"/>
                      <a:pt x="3675" y="18055"/>
                      <a:pt x="3698" y="18147"/>
                    </a:cubicBezTo>
                    <a:cubicBezTo>
                      <a:pt x="3721" y="18261"/>
                      <a:pt x="3744" y="18375"/>
                      <a:pt x="3790" y="18489"/>
                    </a:cubicBezTo>
                    <a:cubicBezTo>
                      <a:pt x="3881" y="18832"/>
                      <a:pt x="3972" y="19220"/>
                      <a:pt x="4041" y="19516"/>
                    </a:cubicBezTo>
                    <a:lnTo>
                      <a:pt x="4086" y="19676"/>
                    </a:lnTo>
                    <a:cubicBezTo>
                      <a:pt x="4155" y="20018"/>
                      <a:pt x="4269" y="20406"/>
                      <a:pt x="4383" y="20840"/>
                    </a:cubicBezTo>
                    <a:cubicBezTo>
                      <a:pt x="4429" y="20954"/>
                      <a:pt x="4474" y="21091"/>
                      <a:pt x="4497" y="21228"/>
                    </a:cubicBezTo>
                    <a:lnTo>
                      <a:pt x="4520" y="21342"/>
                    </a:lnTo>
                    <a:lnTo>
                      <a:pt x="4543" y="21365"/>
                    </a:lnTo>
                    <a:cubicBezTo>
                      <a:pt x="4566" y="21434"/>
                      <a:pt x="4588" y="21525"/>
                      <a:pt x="4588" y="21616"/>
                    </a:cubicBezTo>
                    <a:cubicBezTo>
                      <a:pt x="4611" y="21662"/>
                      <a:pt x="4657" y="21708"/>
                      <a:pt x="4703" y="21753"/>
                    </a:cubicBezTo>
                    <a:cubicBezTo>
                      <a:pt x="4725" y="21799"/>
                      <a:pt x="4748" y="21844"/>
                      <a:pt x="4748" y="21913"/>
                    </a:cubicBezTo>
                    <a:lnTo>
                      <a:pt x="4771" y="21981"/>
                    </a:lnTo>
                    <a:lnTo>
                      <a:pt x="4794" y="22027"/>
                    </a:lnTo>
                    <a:lnTo>
                      <a:pt x="4817" y="22096"/>
                    </a:lnTo>
                    <a:lnTo>
                      <a:pt x="4817" y="22118"/>
                    </a:lnTo>
                    <a:cubicBezTo>
                      <a:pt x="4862" y="22255"/>
                      <a:pt x="4885" y="22392"/>
                      <a:pt x="4931" y="22529"/>
                    </a:cubicBezTo>
                    <a:lnTo>
                      <a:pt x="4931" y="22552"/>
                    </a:lnTo>
                    <a:cubicBezTo>
                      <a:pt x="4931" y="22575"/>
                      <a:pt x="4931" y="22598"/>
                      <a:pt x="4954" y="22621"/>
                    </a:cubicBezTo>
                    <a:lnTo>
                      <a:pt x="4954" y="22689"/>
                    </a:lnTo>
                    <a:cubicBezTo>
                      <a:pt x="4999" y="22849"/>
                      <a:pt x="5022" y="23031"/>
                      <a:pt x="5091" y="23191"/>
                    </a:cubicBezTo>
                    <a:cubicBezTo>
                      <a:pt x="5113" y="23282"/>
                      <a:pt x="5136" y="23374"/>
                      <a:pt x="5159" y="23465"/>
                    </a:cubicBezTo>
                    <a:lnTo>
                      <a:pt x="5205" y="23670"/>
                    </a:lnTo>
                    <a:cubicBezTo>
                      <a:pt x="5296" y="23944"/>
                      <a:pt x="5364" y="24218"/>
                      <a:pt x="5433" y="24492"/>
                    </a:cubicBezTo>
                    <a:lnTo>
                      <a:pt x="5479" y="24720"/>
                    </a:lnTo>
                    <a:cubicBezTo>
                      <a:pt x="5501" y="24789"/>
                      <a:pt x="5524" y="24880"/>
                      <a:pt x="5547" y="24949"/>
                    </a:cubicBezTo>
                    <a:lnTo>
                      <a:pt x="5547" y="24926"/>
                    </a:lnTo>
                    <a:cubicBezTo>
                      <a:pt x="5570" y="25086"/>
                      <a:pt x="5616" y="25245"/>
                      <a:pt x="5684" y="25428"/>
                    </a:cubicBezTo>
                    <a:lnTo>
                      <a:pt x="5684" y="25474"/>
                    </a:lnTo>
                    <a:cubicBezTo>
                      <a:pt x="5730" y="25633"/>
                      <a:pt x="5775" y="25770"/>
                      <a:pt x="5821" y="25930"/>
                    </a:cubicBezTo>
                    <a:lnTo>
                      <a:pt x="5867" y="26021"/>
                    </a:lnTo>
                    <a:cubicBezTo>
                      <a:pt x="5867" y="26067"/>
                      <a:pt x="5889" y="26113"/>
                      <a:pt x="5889" y="26158"/>
                    </a:cubicBezTo>
                    <a:lnTo>
                      <a:pt x="5935" y="26273"/>
                    </a:lnTo>
                    <a:lnTo>
                      <a:pt x="5958" y="26410"/>
                    </a:lnTo>
                    <a:cubicBezTo>
                      <a:pt x="5981" y="26478"/>
                      <a:pt x="6004" y="26569"/>
                      <a:pt x="6026" y="26661"/>
                    </a:cubicBezTo>
                    <a:cubicBezTo>
                      <a:pt x="6049" y="26729"/>
                      <a:pt x="6072" y="26798"/>
                      <a:pt x="6095" y="26889"/>
                    </a:cubicBezTo>
                    <a:lnTo>
                      <a:pt x="6141" y="27071"/>
                    </a:lnTo>
                    <a:lnTo>
                      <a:pt x="6209" y="27277"/>
                    </a:lnTo>
                    <a:lnTo>
                      <a:pt x="6232" y="27323"/>
                    </a:lnTo>
                    <a:cubicBezTo>
                      <a:pt x="6255" y="27437"/>
                      <a:pt x="6277" y="27551"/>
                      <a:pt x="6323" y="27665"/>
                    </a:cubicBezTo>
                    <a:lnTo>
                      <a:pt x="6346" y="27779"/>
                    </a:lnTo>
                    <a:cubicBezTo>
                      <a:pt x="6346" y="27848"/>
                      <a:pt x="6369" y="27939"/>
                      <a:pt x="6392" y="28007"/>
                    </a:cubicBezTo>
                    <a:lnTo>
                      <a:pt x="6414" y="28076"/>
                    </a:lnTo>
                    <a:lnTo>
                      <a:pt x="6414" y="28121"/>
                    </a:lnTo>
                    <a:cubicBezTo>
                      <a:pt x="6414" y="28167"/>
                      <a:pt x="6437" y="28213"/>
                      <a:pt x="6437" y="28236"/>
                    </a:cubicBezTo>
                    <a:cubicBezTo>
                      <a:pt x="6460" y="28304"/>
                      <a:pt x="6460" y="28350"/>
                      <a:pt x="6506" y="28372"/>
                    </a:cubicBezTo>
                    <a:cubicBezTo>
                      <a:pt x="6506" y="28395"/>
                      <a:pt x="6529" y="28418"/>
                      <a:pt x="6551" y="28441"/>
                    </a:cubicBezTo>
                    <a:cubicBezTo>
                      <a:pt x="6574" y="28464"/>
                      <a:pt x="6620" y="28487"/>
                      <a:pt x="6666" y="28487"/>
                    </a:cubicBezTo>
                    <a:lnTo>
                      <a:pt x="6688" y="28487"/>
                    </a:lnTo>
                    <a:cubicBezTo>
                      <a:pt x="6757" y="28487"/>
                      <a:pt x="6825" y="28464"/>
                      <a:pt x="6871" y="28464"/>
                    </a:cubicBezTo>
                    <a:lnTo>
                      <a:pt x="6939" y="28441"/>
                    </a:lnTo>
                    <a:cubicBezTo>
                      <a:pt x="7054" y="28418"/>
                      <a:pt x="7145" y="28395"/>
                      <a:pt x="7259" y="28372"/>
                    </a:cubicBezTo>
                    <a:lnTo>
                      <a:pt x="7327" y="28350"/>
                    </a:lnTo>
                    <a:lnTo>
                      <a:pt x="7350" y="28350"/>
                    </a:lnTo>
                    <a:cubicBezTo>
                      <a:pt x="7419" y="28327"/>
                      <a:pt x="7464" y="28304"/>
                      <a:pt x="7533" y="28304"/>
                    </a:cubicBezTo>
                    <a:cubicBezTo>
                      <a:pt x="7624" y="28258"/>
                      <a:pt x="7715" y="28236"/>
                      <a:pt x="7807" y="28213"/>
                    </a:cubicBezTo>
                    <a:cubicBezTo>
                      <a:pt x="7989" y="28167"/>
                      <a:pt x="8172" y="28121"/>
                      <a:pt x="8355" y="28076"/>
                    </a:cubicBezTo>
                    <a:cubicBezTo>
                      <a:pt x="8469" y="28030"/>
                      <a:pt x="8583" y="28007"/>
                      <a:pt x="8697" y="27962"/>
                    </a:cubicBezTo>
                    <a:lnTo>
                      <a:pt x="8880" y="27916"/>
                    </a:lnTo>
                    <a:lnTo>
                      <a:pt x="9062" y="27848"/>
                    </a:lnTo>
                    <a:cubicBezTo>
                      <a:pt x="9176" y="27825"/>
                      <a:pt x="9313" y="27779"/>
                      <a:pt x="9427" y="27756"/>
                    </a:cubicBezTo>
                    <a:cubicBezTo>
                      <a:pt x="9610" y="27688"/>
                      <a:pt x="9793" y="27642"/>
                      <a:pt x="9975" y="27596"/>
                    </a:cubicBezTo>
                    <a:cubicBezTo>
                      <a:pt x="10272" y="27505"/>
                      <a:pt x="10614" y="27414"/>
                      <a:pt x="11025" y="27323"/>
                    </a:cubicBezTo>
                    <a:cubicBezTo>
                      <a:pt x="11162" y="27300"/>
                      <a:pt x="11299" y="27254"/>
                      <a:pt x="11436" y="27208"/>
                    </a:cubicBezTo>
                    <a:lnTo>
                      <a:pt x="11573" y="27186"/>
                    </a:lnTo>
                    <a:lnTo>
                      <a:pt x="11778" y="27117"/>
                    </a:lnTo>
                    <a:cubicBezTo>
                      <a:pt x="11893" y="27094"/>
                      <a:pt x="11984" y="27071"/>
                      <a:pt x="12098" y="27026"/>
                    </a:cubicBezTo>
                    <a:cubicBezTo>
                      <a:pt x="12258" y="26980"/>
                      <a:pt x="12440" y="26935"/>
                      <a:pt x="12623" y="26889"/>
                    </a:cubicBezTo>
                    <a:cubicBezTo>
                      <a:pt x="12851" y="26843"/>
                      <a:pt x="13034" y="26798"/>
                      <a:pt x="13171" y="26775"/>
                    </a:cubicBezTo>
                    <a:cubicBezTo>
                      <a:pt x="13376" y="26729"/>
                      <a:pt x="13582" y="26683"/>
                      <a:pt x="13764" y="26638"/>
                    </a:cubicBezTo>
                    <a:lnTo>
                      <a:pt x="13901" y="26592"/>
                    </a:lnTo>
                    <a:lnTo>
                      <a:pt x="13970" y="26592"/>
                    </a:lnTo>
                    <a:lnTo>
                      <a:pt x="14289" y="26501"/>
                    </a:lnTo>
                    <a:lnTo>
                      <a:pt x="14472" y="26455"/>
                    </a:lnTo>
                    <a:cubicBezTo>
                      <a:pt x="14586" y="26410"/>
                      <a:pt x="14700" y="26387"/>
                      <a:pt x="14814" y="26364"/>
                    </a:cubicBezTo>
                    <a:lnTo>
                      <a:pt x="14951" y="26318"/>
                    </a:lnTo>
                    <a:cubicBezTo>
                      <a:pt x="15088" y="26273"/>
                      <a:pt x="15225" y="26250"/>
                      <a:pt x="15362" y="26204"/>
                    </a:cubicBezTo>
                    <a:lnTo>
                      <a:pt x="15590" y="26136"/>
                    </a:lnTo>
                    <a:cubicBezTo>
                      <a:pt x="15704" y="26113"/>
                      <a:pt x="15796" y="26090"/>
                      <a:pt x="15910" y="26044"/>
                    </a:cubicBezTo>
                    <a:cubicBezTo>
                      <a:pt x="16047" y="25999"/>
                      <a:pt x="16206" y="25976"/>
                      <a:pt x="16343" y="25930"/>
                    </a:cubicBezTo>
                    <a:lnTo>
                      <a:pt x="16458" y="25885"/>
                    </a:lnTo>
                    <a:lnTo>
                      <a:pt x="16572" y="25862"/>
                    </a:lnTo>
                    <a:cubicBezTo>
                      <a:pt x="16709" y="25816"/>
                      <a:pt x="16846" y="25793"/>
                      <a:pt x="17005" y="25748"/>
                    </a:cubicBezTo>
                    <a:cubicBezTo>
                      <a:pt x="17051" y="25725"/>
                      <a:pt x="17119" y="25725"/>
                      <a:pt x="17188" y="25702"/>
                    </a:cubicBezTo>
                    <a:lnTo>
                      <a:pt x="17279" y="25679"/>
                    </a:lnTo>
                    <a:cubicBezTo>
                      <a:pt x="17348" y="25656"/>
                      <a:pt x="17439" y="25611"/>
                      <a:pt x="17530" y="25588"/>
                    </a:cubicBezTo>
                    <a:cubicBezTo>
                      <a:pt x="17713" y="25542"/>
                      <a:pt x="17896" y="25497"/>
                      <a:pt x="18078" y="25428"/>
                    </a:cubicBezTo>
                    <a:cubicBezTo>
                      <a:pt x="18261" y="25382"/>
                      <a:pt x="18443" y="25337"/>
                      <a:pt x="18626" y="25291"/>
                    </a:cubicBezTo>
                    <a:cubicBezTo>
                      <a:pt x="18672" y="25268"/>
                      <a:pt x="18740" y="25245"/>
                      <a:pt x="18786" y="25245"/>
                    </a:cubicBezTo>
                    <a:lnTo>
                      <a:pt x="18877" y="25223"/>
                    </a:lnTo>
                    <a:cubicBezTo>
                      <a:pt x="18968" y="25200"/>
                      <a:pt x="19060" y="25177"/>
                      <a:pt x="19128" y="25154"/>
                    </a:cubicBezTo>
                    <a:lnTo>
                      <a:pt x="19242" y="25108"/>
                    </a:lnTo>
                    <a:lnTo>
                      <a:pt x="19265" y="25108"/>
                    </a:lnTo>
                    <a:cubicBezTo>
                      <a:pt x="19471" y="25086"/>
                      <a:pt x="19722" y="25063"/>
                      <a:pt x="19950" y="25017"/>
                    </a:cubicBezTo>
                    <a:cubicBezTo>
                      <a:pt x="20064" y="24994"/>
                      <a:pt x="20201" y="24949"/>
                      <a:pt x="20315" y="24926"/>
                    </a:cubicBezTo>
                    <a:lnTo>
                      <a:pt x="20361" y="24903"/>
                    </a:lnTo>
                    <a:lnTo>
                      <a:pt x="20520" y="24857"/>
                    </a:lnTo>
                    <a:cubicBezTo>
                      <a:pt x="20635" y="24835"/>
                      <a:pt x="20726" y="24812"/>
                      <a:pt x="20840" y="24789"/>
                    </a:cubicBezTo>
                    <a:cubicBezTo>
                      <a:pt x="20908" y="24766"/>
                      <a:pt x="21000" y="24743"/>
                      <a:pt x="21068" y="24720"/>
                    </a:cubicBezTo>
                    <a:cubicBezTo>
                      <a:pt x="21182" y="24675"/>
                      <a:pt x="21319" y="24652"/>
                      <a:pt x="21433" y="24606"/>
                    </a:cubicBezTo>
                    <a:lnTo>
                      <a:pt x="21662" y="24561"/>
                    </a:lnTo>
                    <a:lnTo>
                      <a:pt x="21890" y="24492"/>
                    </a:lnTo>
                    <a:lnTo>
                      <a:pt x="22210" y="24401"/>
                    </a:lnTo>
                    <a:cubicBezTo>
                      <a:pt x="22301" y="24378"/>
                      <a:pt x="22392" y="24355"/>
                      <a:pt x="22483" y="24332"/>
                    </a:cubicBezTo>
                    <a:lnTo>
                      <a:pt x="22506" y="24332"/>
                    </a:lnTo>
                    <a:cubicBezTo>
                      <a:pt x="22598" y="24310"/>
                      <a:pt x="22666" y="24287"/>
                      <a:pt x="22757" y="24264"/>
                    </a:cubicBezTo>
                    <a:cubicBezTo>
                      <a:pt x="22826" y="24241"/>
                      <a:pt x="22894" y="24218"/>
                      <a:pt x="22963" y="24195"/>
                    </a:cubicBezTo>
                    <a:lnTo>
                      <a:pt x="23008" y="24173"/>
                    </a:lnTo>
                    <a:lnTo>
                      <a:pt x="23100" y="24150"/>
                    </a:lnTo>
                    <a:cubicBezTo>
                      <a:pt x="23168" y="24127"/>
                      <a:pt x="23260" y="24104"/>
                      <a:pt x="23328" y="24059"/>
                    </a:cubicBezTo>
                    <a:cubicBezTo>
                      <a:pt x="23374" y="24059"/>
                      <a:pt x="23419" y="24036"/>
                      <a:pt x="23419" y="24013"/>
                    </a:cubicBezTo>
                    <a:cubicBezTo>
                      <a:pt x="23465" y="23990"/>
                      <a:pt x="23488" y="23967"/>
                      <a:pt x="23511" y="23967"/>
                    </a:cubicBezTo>
                    <a:cubicBezTo>
                      <a:pt x="23556" y="23922"/>
                      <a:pt x="23602" y="23853"/>
                      <a:pt x="23648" y="23807"/>
                    </a:cubicBezTo>
                    <a:cubicBezTo>
                      <a:pt x="23716" y="23739"/>
                      <a:pt x="23784" y="23648"/>
                      <a:pt x="23830" y="23556"/>
                    </a:cubicBezTo>
                    <a:cubicBezTo>
                      <a:pt x="23967" y="23351"/>
                      <a:pt x="24058" y="23146"/>
                      <a:pt x="24104" y="22917"/>
                    </a:cubicBezTo>
                    <a:cubicBezTo>
                      <a:pt x="24127" y="22849"/>
                      <a:pt x="24150" y="22735"/>
                      <a:pt x="24150" y="22621"/>
                    </a:cubicBezTo>
                    <a:cubicBezTo>
                      <a:pt x="24150" y="22529"/>
                      <a:pt x="24150" y="22438"/>
                      <a:pt x="24150" y="22324"/>
                    </a:cubicBezTo>
                    <a:cubicBezTo>
                      <a:pt x="24127" y="22141"/>
                      <a:pt x="24081" y="21959"/>
                      <a:pt x="24036" y="21822"/>
                    </a:cubicBezTo>
                    <a:lnTo>
                      <a:pt x="23990" y="21708"/>
                    </a:lnTo>
                    <a:cubicBezTo>
                      <a:pt x="23967" y="21571"/>
                      <a:pt x="23921" y="21456"/>
                      <a:pt x="23899" y="21342"/>
                    </a:cubicBezTo>
                    <a:cubicBezTo>
                      <a:pt x="23853" y="21228"/>
                      <a:pt x="23830" y="21137"/>
                      <a:pt x="23784" y="21023"/>
                    </a:cubicBezTo>
                    <a:cubicBezTo>
                      <a:pt x="23762" y="20954"/>
                      <a:pt x="23762" y="20886"/>
                      <a:pt x="23739" y="20817"/>
                    </a:cubicBezTo>
                    <a:cubicBezTo>
                      <a:pt x="23716" y="20749"/>
                      <a:pt x="23693" y="20680"/>
                      <a:pt x="23670" y="20612"/>
                    </a:cubicBezTo>
                    <a:lnTo>
                      <a:pt x="23648" y="20566"/>
                    </a:lnTo>
                    <a:cubicBezTo>
                      <a:pt x="23625" y="20475"/>
                      <a:pt x="23602" y="20406"/>
                      <a:pt x="23579" y="20315"/>
                    </a:cubicBezTo>
                    <a:lnTo>
                      <a:pt x="23533" y="20178"/>
                    </a:lnTo>
                    <a:cubicBezTo>
                      <a:pt x="23511" y="20064"/>
                      <a:pt x="23465" y="19950"/>
                      <a:pt x="23442" y="19836"/>
                    </a:cubicBezTo>
                    <a:lnTo>
                      <a:pt x="23374" y="19562"/>
                    </a:lnTo>
                    <a:lnTo>
                      <a:pt x="23328" y="19448"/>
                    </a:lnTo>
                    <a:lnTo>
                      <a:pt x="23305" y="19357"/>
                    </a:lnTo>
                    <a:cubicBezTo>
                      <a:pt x="23305" y="19288"/>
                      <a:pt x="23282" y="19197"/>
                      <a:pt x="23260" y="19128"/>
                    </a:cubicBezTo>
                    <a:cubicBezTo>
                      <a:pt x="23237" y="19037"/>
                      <a:pt x="23214" y="18968"/>
                      <a:pt x="23191" y="18877"/>
                    </a:cubicBezTo>
                    <a:cubicBezTo>
                      <a:pt x="23168" y="18809"/>
                      <a:pt x="23145" y="18763"/>
                      <a:pt x="23123" y="18695"/>
                    </a:cubicBezTo>
                    <a:cubicBezTo>
                      <a:pt x="23100" y="18580"/>
                      <a:pt x="23054" y="18444"/>
                      <a:pt x="23031" y="18307"/>
                    </a:cubicBezTo>
                    <a:lnTo>
                      <a:pt x="22986" y="18147"/>
                    </a:lnTo>
                    <a:lnTo>
                      <a:pt x="22940" y="17987"/>
                    </a:lnTo>
                    <a:cubicBezTo>
                      <a:pt x="22917" y="17919"/>
                      <a:pt x="22894" y="17850"/>
                      <a:pt x="22894" y="17782"/>
                    </a:cubicBezTo>
                    <a:lnTo>
                      <a:pt x="22871" y="17736"/>
                    </a:lnTo>
                    <a:cubicBezTo>
                      <a:pt x="22849" y="17645"/>
                      <a:pt x="22826" y="17553"/>
                      <a:pt x="22803" y="17485"/>
                    </a:cubicBezTo>
                    <a:lnTo>
                      <a:pt x="22803" y="17508"/>
                    </a:lnTo>
                    <a:cubicBezTo>
                      <a:pt x="22780" y="17325"/>
                      <a:pt x="22712" y="17165"/>
                      <a:pt x="22666" y="17006"/>
                    </a:cubicBezTo>
                    <a:cubicBezTo>
                      <a:pt x="22643" y="16869"/>
                      <a:pt x="22598" y="16754"/>
                      <a:pt x="22552" y="16617"/>
                    </a:cubicBezTo>
                    <a:cubicBezTo>
                      <a:pt x="22552" y="16595"/>
                      <a:pt x="22552" y="16572"/>
                      <a:pt x="22529" y="16549"/>
                    </a:cubicBezTo>
                    <a:cubicBezTo>
                      <a:pt x="22529" y="16526"/>
                      <a:pt x="22529" y="16526"/>
                      <a:pt x="22529" y="16503"/>
                    </a:cubicBezTo>
                    <a:cubicBezTo>
                      <a:pt x="22506" y="16435"/>
                      <a:pt x="22483" y="16344"/>
                      <a:pt x="22461" y="16275"/>
                    </a:cubicBezTo>
                    <a:lnTo>
                      <a:pt x="22438" y="16161"/>
                    </a:lnTo>
                    <a:cubicBezTo>
                      <a:pt x="22415" y="16001"/>
                      <a:pt x="22369" y="15819"/>
                      <a:pt x="22324" y="15636"/>
                    </a:cubicBezTo>
                    <a:cubicBezTo>
                      <a:pt x="22278" y="15522"/>
                      <a:pt x="22232" y="15385"/>
                      <a:pt x="22210" y="15271"/>
                    </a:cubicBezTo>
                    <a:lnTo>
                      <a:pt x="22187" y="15202"/>
                    </a:lnTo>
                    <a:cubicBezTo>
                      <a:pt x="22141" y="15088"/>
                      <a:pt x="22118" y="14951"/>
                      <a:pt x="22073" y="14837"/>
                    </a:cubicBezTo>
                    <a:lnTo>
                      <a:pt x="22073" y="14791"/>
                    </a:lnTo>
                    <a:lnTo>
                      <a:pt x="22050" y="14769"/>
                    </a:lnTo>
                    <a:lnTo>
                      <a:pt x="22027" y="14677"/>
                    </a:lnTo>
                    <a:lnTo>
                      <a:pt x="22027" y="14632"/>
                    </a:lnTo>
                    <a:cubicBezTo>
                      <a:pt x="22004" y="14563"/>
                      <a:pt x="21981" y="14518"/>
                      <a:pt x="21981" y="14449"/>
                    </a:cubicBezTo>
                    <a:cubicBezTo>
                      <a:pt x="21958" y="14381"/>
                      <a:pt x="21936" y="14289"/>
                      <a:pt x="21913" y="14221"/>
                    </a:cubicBezTo>
                    <a:cubicBezTo>
                      <a:pt x="21890" y="14084"/>
                      <a:pt x="21844" y="13947"/>
                      <a:pt x="21799" y="13810"/>
                    </a:cubicBezTo>
                    <a:lnTo>
                      <a:pt x="21753" y="13605"/>
                    </a:lnTo>
                    <a:lnTo>
                      <a:pt x="21707" y="13468"/>
                    </a:lnTo>
                    <a:cubicBezTo>
                      <a:pt x="21662" y="13331"/>
                      <a:pt x="21639" y="13217"/>
                      <a:pt x="21593" y="13080"/>
                    </a:cubicBezTo>
                    <a:lnTo>
                      <a:pt x="21593" y="13057"/>
                    </a:lnTo>
                    <a:lnTo>
                      <a:pt x="21593" y="13034"/>
                    </a:lnTo>
                    <a:cubicBezTo>
                      <a:pt x="21548" y="12874"/>
                      <a:pt x="21502" y="12692"/>
                      <a:pt x="21456" y="12532"/>
                    </a:cubicBezTo>
                    <a:cubicBezTo>
                      <a:pt x="21433" y="12440"/>
                      <a:pt x="21411" y="12349"/>
                      <a:pt x="21365" y="12258"/>
                    </a:cubicBezTo>
                    <a:cubicBezTo>
                      <a:pt x="21342" y="12167"/>
                      <a:pt x="21319" y="12075"/>
                      <a:pt x="21297" y="11984"/>
                    </a:cubicBezTo>
                    <a:lnTo>
                      <a:pt x="21274" y="11938"/>
                    </a:lnTo>
                    <a:lnTo>
                      <a:pt x="21274" y="11915"/>
                    </a:lnTo>
                    <a:cubicBezTo>
                      <a:pt x="21228" y="11779"/>
                      <a:pt x="21205" y="11642"/>
                      <a:pt x="21182" y="11527"/>
                    </a:cubicBezTo>
                    <a:lnTo>
                      <a:pt x="21160" y="11482"/>
                    </a:lnTo>
                    <a:lnTo>
                      <a:pt x="21160" y="11459"/>
                    </a:lnTo>
                    <a:lnTo>
                      <a:pt x="21114" y="11276"/>
                    </a:lnTo>
                    <a:cubicBezTo>
                      <a:pt x="21091" y="11185"/>
                      <a:pt x="21068" y="11071"/>
                      <a:pt x="21045" y="10980"/>
                    </a:cubicBezTo>
                    <a:lnTo>
                      <a:pt x="21045" y="10911"/>
                    </a:lnTo>
                    <a:cubicBezTo>
                      <a:pt x="21023" y="10843"/>
                      <a:pt x="21000" y="10774"/>
                      <a:pt x="20977" y="10706"/>
                    </a:cubicBezTo>
                    <a:lnTo>
                      <a:pt x="20931" y="10546"/>
                    </a:lnTo>
                    <a:lnTo>
                      <a:pt x="20908" y="10455"/>
                    </a:lnTo>
                    <a:cubicBezTo>
                      <a:pt x="20863" y="10318"/>
                      <a:pt x="20840" y="10158"/>
                      <a:pt x="20794" y="9998"/>
                    </a:cubicBezTo>
                    <a:lnTo>
                      <a:pt x="20749" y="9861"/>
                    </a:lnTo>
                    <a:lnTo>
                      <a:pt x="20726" y="9770"/>
                    </a:lnTo>
                    <a:lnTo>
                      <a:pt x="20726" y="9747"/>
                    </a:lnTo>
                    <a:lnTo>
                      <a:pt x="20703" y="9633"/>
                    </a:lnTo>
                    <a:lnTo>
                      <a:pt x="20680" y="9587"/>
                    </a:lnTo>
                    <a:cubicBezTo>
                      <a:pt x="20657" y="9450"/>
                      <a:pt x="20612" y="9336"/>
                      <a:pt x="20589" y="9199"/>
                    </a:cubicBezTo>
                    <a:cubicBezTo>
                      <a:pt x="20520" y="9017"/>
                      <a:pt x="20475" y="8811"/>
                      <a:pt x="20429" y="8629"/>
                    </a:cubicBezTo>
                    <a:cubicBezTo>
                      <a:pt x="20384" y="8469"/>
                      <a:pt x="20361" y="8332"/>
                      <a:pt x="20315" y="8172"/>
                    </a:cubicBezTo>
                    <a:lnTo>
                      <a:pt x="20315" y="8149"/>
                    </a:lnTo>
                    <a:lnTo>
                      <a:pt x="20292" y="8081"/>
                    </a:lnTo>
                    <a:lnTo>
                      <a:pt x="20269" y="8035"/>
                    </a:lnTo>
                    <a:lnTo>
                      <a:pt x="20269" y="8012"/>
                    </a:lnTo>
                    <a:cubicBezTo>
                      <a:pt x="20247" y="7898"/>
                      <a:pt x="20224" y="7784"/>
                      <a:pt x="20178" y="7693"/>
                    </a:cubicBezTo>
                    <a:cubicBezTo>
                      <a:pt x="20155" y="7602"/>
                      <a:pt x="20132" y="7510"/>
                      <a:pt x="20087" y="7419"/>
                    </a:cubicBezTo>
                    <a:lnTo>
                      <a:pt x="20087" y="7373"/>
                    </a:lnTo>
                    <a:lnTo>
                      <a:pt x="20064" y="7282"/>
                    </a:lnTo>
                    <a:cubicBezTo>
                      <a:pt x="20018" y="7213"/>
                      <a:pt x="19995" y="7122"/>
                      <a:pt x="19973" y="7031"/>
                    </a:cubicBezTo>
                    <a:lnTo>
                      <a:pt x="19904" y="6825"/>
                    </a:lnTo>
                    <a:lnTo>
                      <a:pt x="19904" y="6757"/>
                    </a:lnTo>
                    <a:lnTo>
                      <a:pt x="19881" y="6688"/>
                    </a:lnTo>
                    <a:cubicBezTo>
                      <a:pt x="19813" y="6437"/>
                      <a:pt x="19744" y="6209"/>
                      <a:pt x="19676" y="5981"/>
                    </a:cubicBezTo>
                    <a:cubicBezTo>
                      <a:pt x="19653" y="5867"/>
                      <a:pt x="19607" y="5775"/>
                      <a:pt x="19585" y="5661"/>
                    </a:cubicBezTo>
                    <a:cubicBezTo>
                      <a:pt x="19539" y="5547"/>
                      <a:pt x="19516" y="5433"/>
                      <a:pt x="19471" y="5319"/>
                    </a:cubicBezTo>
                    <a:lnTo>
                      <a:pt x="19448" y="5182"/>
                    </a:lnTo>
                    <a:lnTo>
                      <a:pt x="19379" y="4999"/>
                    </a:lnTo>
                    <a:lnTo>
                      <a:pt x="19379" y="4931"/>
                    </a:lnTo>
                    <a:lnTo>
                      <a:pt x="19334" y="4840"/>
                    </a:lnTo>
                    <a:lnTo>
                      <a:pt x="19334" y="4862"/>
                    </a:lnTo>
                    <a:cubicBezTo>
                      <a:pt x="19334" y="4748"/>
                      <a:pt x="19288" y="4657"/>
                      <a:pt x="19265" y="4543"/>
                    </a:cubicBezTo>
                    <a:lnTo>
                      <a:pt x="19242" y="4474"/>
                    </a:lnTo>
                    <a:cubicBezTo>
                      <a:pt x="19219" y="4383"/>
                      <a:pt x="19197" y="4315"/>
                      <a:pt x="19174" y="4246"/>
                    </a:cubicBezTo>
                    <a:cubicBezTo>
                      <a:pt x="19151" y="4201"/>
                      <a:pt x="19151" y="4155"/>
                      <a:pt x="19128" y="4109"/>
                    </a:cubicBezTo>
                    <a:lnTo>
                      <a:pt x="19128" y="4086"/>
                    </a:lnTo>
                    <a:cubicBezTo>
                      <a:pt x="19105" y="4041"/>
                      <a:pt x="19105" y="3995"/>
                      <a:pt x="19082" y="3927"/>
                    </a:cubicBezTo>
                    <a:cubicBezTo>
                      <a:pt x="19060" y="3835"/>
                      <a:pt x="19014" y="3744"/>
                      <a:pt x="18991" y="3653"/>
                    </a:cubicBezTo>
                    <a:cubicBezTo>
                      <a:pt x="18968" y="3561"/>
                      <a:pt x="18946" y="3470"/>
                      <a:pt x="18923" y="3402"/>
                    </a:cubicBezTo>
                    <a:cubicBezTo>
                      <a:pt x="18900" y="3288"/>
                      <a:pt x="18854" y="3151"/>
                      <a:pt x="18831" y="3036"/>
                    </a:cubicBezTo>
                    <a:cubicBezTo>
                      <a:pt x="18809" y="2991"/>
                      <a:pt x="18786" y="2922"/>
                      <a:pt x="18763" y="2854"/>
                    </a:cubicBezTo>
                    <a:lnTo>
                      <a:pt x="18763" y="2831"/>
                    </a:lnTo>
                    <a:cubicBezTo>
                      <a:pt x="18740" y="2717"/>
                      <a:pt x="18694" y="2626"/>
                      <a:pt x="18672" y="2511"/>
                    </a:cubicBezTo>
                    <a:lnTo>
                      <a:pt x="18626" y="2375"/>
                    </a:lnTo>
                    <a:lnTo>
                      <a:pt x="18626" y="2352"/>
                    </a:lnTo>
                    <a:cubicBezTo>
                      <a:pt x="18603" y="2215"/>
                      <a:pt x="18557" y="2078"/>
                      <a:pt x="18512" y="1941"/>
                    </a:cubicBezTo>
                    <a:lnTo>
                      <a:pt x="18512" y="1918"/>
                    </a:lnTo>
                    <a:lnTo>
                      <a:pt x="18512" y="1895"/>
                    </a:lnTo>
                    <a:cubicBezTo>
                      <a:pt x="18489" y="1804"/>
                      <a:pt x="18466" y="1735"/>
                      <a:pt x="18443" y="1644"/>
                    </a:cubicBezTo>
                    <a:lnTo>
                      <a:pt x="18443" y="1576"/>
                    </a:lnTo>
                    <a:cubicBezTo>
                      <a:pt x="18421" y="1484"/>
                      <a:pt x="18398" y="1393"/>
                      <a:pt x="18375" y="1302"/>
                    </a:cubicBezTo>
                    <a:lnTo>
                      <a:pt x="18352" y="1210"/>
                    </a:lnTo>
                    <a:lnTo>
                      <a:pt x="18329" y="1188"/>
                    </a:lnTo>
                    <a:cubicBezTo>
                      <a:pt x="18284" y="1028"/>
                      <a:pt x="18238" y="845"/>
                      <a:pt x="18192" y="685"/>
                    </a:cubicBezTo>
                    <a:lnTo>
                      <a:pt x="18169" y="594"/>
                    </a:lnTo>
                    <a:cubicBezTo>
                      <a:pt x="18169" y="571"/>
                      <a:pt x="18147" y="526"/>
                      <a:pt x="18147" y="503"/>
                    </a:cubicBezTo>
                    <a:cubicBezTo>
                      <a:pt x="18169" y="434"/>
                      <a:pt x="18192" y="366"/>
                      <a:pt x="18147" y="320"/>
                    </a:cubicBezTo>
                    <a:lnTo>
                      <a:pt x="18124" y="297"/>
                    </a:lnTo>
                    <a:cubicBezTo>
                      <a:pt x="18078" y="275"/>
                      <a:pt x="18055" y="229"/>
                      <a:pt x="18033" y="206"/>
                    </a:cubicBezTo>
                    <a:cubicBezTo>
                      <a:pt x="17987" y="183"/>
                      <a:pt x="17941" y="160"/>
                      <a:pt x="17873" y="138"/>
                    </a:cubicBezTo>
                    <a:cubicBezTo>
                      <a:pt x="17804" y="92"/>
                      <a:pt x="17713" y="69"/>
                      <a:pt x="17576" y="46"/>
                    </a:cubicBezTo>
                    <a:cubicBezTo>
                      <a:pt x="17508" y="24"/>
                      <a:pt x="17416" y="24"/>
                      <a:pt x="17325" y="1"/>
                    </a:cubicBezTo>
                    <a:close/>
                  </a:path>
                </a:pathLst>
              </a:custGeom>
              <a:solidFill>
                <a:srgbClr val="C8F1F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05" name="Google Shape;7854;p34">
                <a:extLst>
                  <a:ext uri="{FF2B5EF4-FFF2-40B4-BE49-F238E27FC236}">
                    <a16:creationId xmlns:a16="http://schemas.microsoft.com/office/drawing/2014/main" id="{F7048BCB-7DB1-D6FB-2FAC-356E77616C68}"/>
                  </a:ext>
                </a:extLst>
              </p:cNvPr>
              <p:cNvSpPr/>
              <p:nvPr/>
            </p:nvSpPr>
            <p:spPr>
              <a:xfrm>
                <a:off x="5955850" y="3356500"/>
                <a:ext cx="45100" cy="105750"/>
              </a:xfrm>
              <a:custGeom>
                <a:avLst/>
                <a:gdLst/>
                <a:ahLst/>
                <a:cxnLst/>
                <a:rect l="l" t="t" r="r" b="b"/>
                <a:pathLst>
                  <a:path w="1804" h="4230" extrusionOk="0">
                    <a:moveTo>
                      <a:pt x="434" y="1"/>
                    </a:moveTo>
                    <a:cubicBezTo>
                      <a:pt x="411" y="1"/>
                      <a:pt x="389" y="24"/>
                      <a:pt x="389" y="24"/>
                    </a:cubicBezTo>
                    <a:lnTo>
                      <a:pt x="366" y="24"/>
                    </a:lnTo>
                    <a:cubicBezTo>
                      <a:pt x="297" y="24"/>
                      <a:pt x="229" y="46"/>
                      <a:pt x="183" y="92"/>
                    </a:cubicBezTo>
                    <a:cubicBezTo>
                      <a:pt x="160" y="92"/>
                      <a:pt x="138" y="115"/>
                      <a:pt x="115" y="115"/>
                    </a:cubicBezTo>
                    <a:cubicBezTo>
                      <a:pt x="92" y="138"/>
                      <a:pt x="69" y="160"/>
                      <a:pt x="46" y="183"/>
                    </a:cubicBezTo>
                    <a:cubicBezTo>
                      <a:pt x="23" y="229"/>
                      <a:pt x="1" y="275"/>
                      <a:pt x="23" y="343"/>
                    </a:cubicBezTo>
                    <a:cubicBezTo>
                      <a:pt x="23" y="366"/>
                      <a:pt x="46" y="412"/>
                      <a:pt x="46" y="434"/>
                    </a:cubicBezTo>
                    <a:cubicBezTo>
                      <a:pt x="69" y="457"/>
                      <a:pt x="69" y="457"/>
                      <a:pt x="92" y="457"/>
                    </a:cubicBezTo>
                    <a:cubicBezTo>
                      <a:pt x="92" y="480"/>
                      <a:pt x="92" y="503"/>
                      <a:pt x="92" y="526"/>
                    </a:cubicBezTo>
                    <a:cubicBezTo>
                      <a:pt x="115" y="549"/>
                      <a:pt x="115" y="571"/>
                      <a:pt x="115" y="571"/>
                    </a:cubicBezTo>
                    <a:cubicBezTo>
                      <a:pt x="115" y="594"/>
                      <a:pt x="115" y="594"/>
                      <a:pt x="115" y="594"/>
                    </a:cubicBezTo>
                    <a:cubicBezTo>
                      <a:pt x="138" y="685"/>
                      <a:pt x="160" y="754"/>
                      <a:pt x="183" y="845"/>
                    </a:cubicBezTo>
                    <a:cubicBezTo>
                      <a:pt x="206" y="891"/>
                      <a:pt x="229" y="959"/>
                      <a:pt x="252" y="1028"/>
                    </a:cubicBezTo>
                    <a:cubicBezTo>
                      <a:pt x="229" y="1051"/>
                      <a:pt x="206" y="1096"/>
                      <a:pt x="229" y="1119"/>
                    </a:cubicBezTo>
                    <a:cubicBezTo>
                      <a:pt x="229" y="1142"/>
                      <a:pt x="229" y="1142"/>
                      <a:pt x="229" y="1142"/>
                    </a:cubicBezTo>
                    <a:cubicBezTo>
                      <a:pt x="229" y="1142"/>
                      <a:pt x="229" y="1165"/>
                      <a:pt x="229" y="1165"/>
                    </a:cubicBezTo>
                    <a:cubicBezTo>
                      <a:pt x="229" y="1165"/>
                      <a:pt x="229" y="1188"/>
                      <a:pt x="229" y="1188"/>
                    </a:cubicBezTo>
                    <a:cubicBezTo>
                      <a:pt x="320" y="1507"/>
                      <a:pt x="411" y="1804"/>
                      <a:pt x="503" y="2123"/>
                    </a:cubicBezTo>
                    <a:cubicBezTo>
                      <a:pt x="548" y="2329"/>
                      <a:pt x="617" y="2534"/>
                      <a:pt x="663" y="2717"/>
                    </a:cubicBezTo>
                    <a:cubicBezTo>
                      <a:pt x="731" y="2922"/>
                      <a:pt x="799" y="3128"/>
                      <a:pt x="868" y="3310"/>
                    </a:cubicBezTo>
                    <a:cubicBezTo>
                      <a:pt x="936" y="3516"/>
                      <a:pt x="1005" y="3721"/>
                      <a:pt x="1073" y="3927"/>
                    </a:cubicBezTo>
                    <a:cubicBezTo>
                      <a:pt x="1119" y="3995"/>
                      <a:pt x="1142" y="4064"/>
                      <a:pt x="1165" y="4132"/>
                    </a:cubicBezTo>
                    <a:cubicBezTo>
                      <a:pt x="1187" y="4155"/>
                      <a:pt x="1187" y="4178"/>
                      <a:pt x="1233" y="4201"/>
                    </a:cubicBezTo>
                    <a:cubicBezTo>
                      <a:pt x="1256" y="4223"/>
                      <a:pt x="1279" y="4223"/>
                      <a:pt x="1302" y="4223"/>
                    </a:cubicBezTo>
                    <a:cubicBezTo>
                      <a:pt x="1314" y="4227"/>
                      <a:pt x="1327" y="4229"/>
                      <a:pt x="1340" y="4229"/>
                    </a:cubicBezTo>
                    <a:cubicBezTo>
                      <a:pt x="1400" y="4229"/>
                      <a:pt x="1465" y="4188"/>
                      <a:pt x="1484" y="4132"/>
                    </a:cubicBezTo>
                    <a:cubicBezTo>
                      <a:pt x="1484" y="4109"/>
                      <a:pt x="1484" y="4109"/>
                      <a:pt x="1484" y="4109"/>
                    </a:cubicBezTo>
                    <a:cubicBezTo>
                      <a:pt x="1507" y="4086"/>
                      <a:pt x="1507" y="4064"/>
                      <a:pt x="1507" y="4041"/>
                    </a:cubicBezTo>
                    <a:cubicBezTo>
                      <a:pt x="1507" y="3995"/>
                      <a:pt x="1507" y="3972"/>
                      <a:pt x="1507" y="3949"/>
                    </a:cubicBezTo>
                    <a:cubicBezTo>
                      <a:pt x="1534" y="3976"/>
                      <a:pt x="1568" y="3987"/>
                      <a:pt x="1606" y="3987"/>
                    </a:cubicBezTo>
                    <a:cubicBezTo>
                      <a:pt x="1633" y="3987"/>
                      <a:pt x="1661" y="3982"/>
                      <a:pt x="1690" y="3972"/>
                    </a:cubicBezTo>
                    <a:cubicBezTo>
                      <a:pt x="1712" y="3972"/>
                      <a:pt x="1735" y="3949"/>
                      <a:pt x="1758" y="3927"/>
                    </a:cubicBezTo>
                    <a:cubicBezTo>
                      <a:pt x="1804" y="3881"/>
                      <a:pt x="1804" y="3835"/>
                      <a:pt x="1804" y="3790"/>
                    </a:cubicBezTo>
                    <a:cubicBezTo>
                      <a:pt x="1804" y="3698"/>
                      <a:pt x="1758" y="3630"/>
                      <a:pt x="1758" y="3561"/>
                    </a:cubicBezTo>
                    <a:cubicBezTo>
                      <a:pt x="1735" y="3516"/>
                      <a:pt x="1712" y="3447"/>
                      <a:pt x="1690" y="3379"/>
                    </a:cubicBezTo>
                    <a:cubicBezTo>
                      <a:pt x="1667" y="3265"/>
                      <a:pt x="1644" y="3151"/>
                      <a:pt x="1598" y="3036"/>
                    </a:cubicBezTo>
                    <a:cubicBezTo>
                      <a:pt x="1576" y="2945"/>
                      <a:pt x="1530" y="2831"/>
                      <a:pt x="1507" y="2740"/>
                    </a:cubicBezTo>
                    <a:cubicBezTo>
                      <a:pt x="1461" y="2626"/>
                      <a:pt x="1439" y="2534"/>
                      <a:pt x="1393" y="2420"/>
                    </a:cubicBezTo>
                    <a:cubicBezTo>
                      <a:pt x="1347" y="2238"/>
                      <a:pt x="1302" y="2055"/>
                      <a:pt x="1233" y="1850"/>
                    </a:cubicBezTo>
                    <a:cubicBezTo>
                      <a:pt x="1187" y="1667"/>
                      <a:pt x="1119" y="1462"/>
                      <a:pt x="1073" y="1279"/>
                    </a:cubicBezTo>
                    <a:cubicBezTo>
                      <a:pt x="1073" y="1256"/>
                      <a:pt x="1051" y="1233"/>
                      <a:pt x="1051" y="1210"/>
                    </a:cubicBezTo>
                    <a:cubicBezTo>
                      <a:pt x="1028" y="1165"/>
                      <a:pt x="1028" y="1165"/>
                      <a:pt x="1005" y="1142"/>
                    </a:cubicBezTo>
                    <a:cubicBezTo>
                      <a:pt x="1005" y="1119"/>
                      <a:pt x="982" y="1096"/>
                      <a:pt x="982" y="1096"/>
                    </a:cubicBezTo>
                    <a:cubicBezTo>
                      <a:pt x="982" y="1051"/>
                      <a:pt x="959" y="1005"/>
                      <a:pt x="959" y="982"/>
                    </a:cubicBezTo>
                    <a:cubicBezTo>
                      <a:pt x="959" y="959"/>
                      <a:pt x="936" y="937"/>
                      <a:pt x="936" y="914"/>
                    </a:cubicBezTo>
                    <a:cubicBezTo>
                      <a:pt x="936" y="868"/>
                      <a:pt x="914" y="845"/>
                      <a:pt x="914" y="800"/>
                    </a:cubicBezTo>
                    <a:cubicBezTo>
                      <a:pt x="891" y="777"/>
                      <a:pt x="868" y="731"/>
                      <a:pt x="822" y="708"/>
                    </a:cubicBezTo>
                    <a:cubicBezTo>
                      <a:pt x="822" y="685"/>
                      <a:pt x="799" y="640"/>
                      <a:pt x="799" y="594"/>
                    </a:cubicBezTo>
                    <a:cubicBezTo>
                      <a:pt x="777" y="526"/>
                      <a:pt x="777" y="457"/>
                      <a:pt x="754" y="412"/>
                    </a:cubicBezTo>
                    <a:cubicBezTo>
                      <a:pt x="754" y="343"/>
                      <a:pt x="731" y="275"/>
                      <a:pt x="731" y="229"/>
                    </a:cubicBezTo>
                    <a:cubicBezTo>
                      <a:pt x="708" y="160"/>
                      <a:pt x="685" y="92"/>
                      <a:pt x="640" y="69"/>
                    </a:cubicBezTo>
                    <a:cubicBezTo>
                      <a:pt x="594" y="46"/>
                      <a:pt x="571" y="24"/>
                      <a:pt x="526" y="24"/>
                    </a:cubicBezTo>
                    <a:cubicBezTo>
                      <a:pt x="503" y="1"/>
                      <a:pt x="480" y="1"/>
                      <a:pt x="457" y="1"/>
                    </a:cubicBezTo>
                    <a:close/>
                  </a:path>
                </a:pathLst>
              </a:custGeom>
              <a:solidFill>
                <a:srgbClr val="DEB36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06" name="Google Shape;7855;p34">
                <a:extLst>
                  <a:ext uri="{FF2B5EF4-FFF2-40B4-BE49-F238E27FC236}">
                    <a16:creationId xmlns:a16="http://schemas.microsoft.com/office/drawing/2014/main" id="{7D4009E0-93B5-6483-CDD8-77752D5DF7A3}"/>
                  </a:ext>
                </a:extLst>
              </p:cNvPr>
              <p:cNvSpPr/>
              <p:nvPr/>
            </p:nvSpPr>
            <p:spPr>
              <a:xfrm>
                <a:off x="5979250" y="3443800"/>
                <a:ext cx="83325" cy="261200"/>
              </a:xfrm>
              <a:custGeom>
                <a:avLst/>
                <a:gdLst/>
                <a:ahLst/>
                <a:cxnLst/>
                <a:rect l="l" t="t" r="r" b="b"/>
                <a:pathLst>
                  <a:path w="3333" h="10448" extrusionOk="0">
                    <a:moveTo>
                      <a:pt x="69" y="1"/>
                    </a:moveTo>
                    <a:cubicBezTo>
                      <a:pt x="23" y="1"/>
                      <a:pt x="0" y="47"/>
                      <a:pt x="0" y="115"/>
                    </a:cubicBezTo>
                    <a:cubicBezTo>
                      <a:pt x="46" y="298"/>
                      <a:pt x="115" y="480"/>
                      <a:pt x="160" y="663"/>
                    </a:cubicBezTo>
                    <a:cubicBezTo>
                      <a:pt x="160" y="663"/>
                      <a:pt x="160" y="686"/>
                      <a:pt x="160" y="709"/>
                    </a:cubicBezTo>
                    <a:cubicBezTo>
                      <a:pt x="183" y="777"/>
                      <a:pt x="206" y="823"/>
                      <a:pt x="206" y="891"/>
                    </a:cubicBezTo>
                    <a:cubicBezTo>
                      <a:pt x="229" y="960"/>
                      <a:pt x="251" y="1028"/>
                      <a:pt x="274" y="1097"/>
                    </a:cubicBezTo>
                    <a:cubicBezTo>
                      <a:pt x="297" y="1188"/>
                      <a:pt x="320" y="1256"/>
                      <a:pt x="343" y="1348"/>
                    </a:cubicBezTo>
                    <a:cubicBezTo>
                      <a:pt x="343" y="1348"/>
                      <a:pt x="343" y="1370"/>
                      <a:pt x="343" y="1393"/>
                    </a:cubicBezTo>
                    <a:cubicBezTo>
                      <a:pt x="320" y="1416"/>
                      <a:pt x="343" y="1439"/>
                      <a:pt x="343" y="1485"/>
                    </a:cubicBezTo>
                    <a:cubicBezTo>
                      <a:pt x="343" y="1507"/>
                      <a:pt x="366" y="1530"/>
                      <a:pt x="366" y="1576"/>
                    </a:cubicBezTo>
                    <a:cubicBezTo>
                      <a:pt x="366" y="1644"/>
                      <a:pt x="388" y="1736"/>
                      <a:pt x="411" y="1804"/>
                    </a:cubicBezTo>
                    <a:cubicBezTo>
                      <a:pt x="434" y="1895"/>
                      <a:pt x="457" y="1987"/>
                      <a:pt x="503" y="2078"/>
                    </a:cubicBezTo>
                    <a:cubicBezTo>
                      <a:pt x="548" y="2261"/>
                      <a:pt x="594" y="2420"/>
                      <a:pt x="640" y="2580"/>
                    </a:cubicBezTo>
                    <a:cubicBezTo>
                      <a:pt x="640" y="2603"/>
                      <a:pt x="640" y="2626"/>
                      <a:pt x="640" y="2649"/>
                    </a:cubicBezTo>
                    <a:cubicBezTo>
                      <a:pt x="685" y="2854"/>
                      <a:pt x="731" y="3037"/>
                      <a:pt x="776" y="3242"/>
                    </a:cubicBezTo>
                    <a:cubicBezTo>
                      <a:pt x="845" y="3448"/>
                      <a:pt x="891" y="3653"/>
                      <a:pt x="959" y="3881"/>
                    </a:cubicBezTo>
                    <a:cubicBezTo>
                      <a:pt x="982" y="3973"/>
                      <a:pt x="1005" y="4064"/>
                      <a:pt x="1028" y="4155"/>
                    </a:cubicBezTo>
                    <a:cubicBezTo>
                      <a:pt x="1073" y="4269"/>
                      <a:pt x="1096" y="4361"/>
                      <a:pt x="1142" y="4475"/>
                    </a:cubicBezTo>
                    <a:cubicBezTo>
                      <a:pt x="1142" y="4520"/>
                      <a:pt x="1164" y="4566"/>
                      <a:pt x="1187" y="4589"/>
                    </a:cubicBezTo>
                    <a:cubicBezTo>
                      <a:pt x="1210" y="4657"/>
                      <a:pt x="1233" y="4703"/>
                      <a:pt x="1256" y="4771"/>
                    </a:cubicBezTo>
                    <a:cubicBezTo>
                      <a:pt x="1256" y="4794"/>
                      <a:pt x="1256" y="4840"/>
                      <a:pt x="1279" y="4863"/>
                    </a:cubicBezTo>
                    <a:cubicBezTo>
                      <a:pt x="1279" y="4977"/>
                      <a:pt x="1301" y="5068"/>
                      <a:pt x="1324" y="5159"/>
                    </a:cubicBezTo>
                    <a:cubicBezTo>
                      <a:pt x="1347" y="5319"/>
                      <a:pt x="1370" y="5479"/>
                      <a:pt x="1416" y="5639"/>
                    </a:cubicBezTo>
                    <a:cubicBezTo>
                      <a:pt x="1438" y="5776"/>
                      <a:pt x="1461" y="5913"/>
                      <a:pt x="1507" y="6050"/>
                    </a:cubicBezTo>
                    <a:cubicBezTo>
                      <a:pt x="1530" y="6118"/>
                      <a:pt x="1553" y="6209"/>
                      <a:pt x="1575" y="6278"/>
                    </a:cubicBezTo>
                    <a:cubicBezTo>
                      <a:pt x="1598" y="6346"/>
                      <a:pt x="1644" y="6438"/>
                      <a:pt x="1667" y="6529"/>
                    </a:cubicBezTo>
                    <a:cubicBezTo>
                      <a:pt x="1667" y="6552"/>
                      <a:pt x="1667" y="6597"/>
                      <a:pt x="1689" y="6620"/>
                    </a:cubicBezTo>
                    <a:cubicBezTo>
                      <a:pt x="1689" y="6643"/>
                      <a:pt x="1712" y="6666"/>
                      <a:pt x="1735" y="6689"/>
                    </a:cubicBezTo>
                    <a:cubicBezTo>
                      <a:pt x="1781" y="6871"/>
                      <a:pt x="1804" y="7031"/>
                      <a:pt x="1872" y="7214"/>
                    </a:cubicBezTo>
                    <a:cubicBezTo>
                      <a:pt x="1895" y="7282"/>
                      <a:pt x="1895" y="7351"/>
                      <a:pt x="1918" y="7419"/>
                    </a:cubicBezTo>
                    <a:cubicBezTo>
                      <a:pt x="1941" y="7442"/>
                      <a:pt x="1941" y="7465"/>
                      <a:pt x="1941" y="7488"/>
                    </a:cubicBezTo>
                    <a:cubicBezTo>
                      <a:pt x="1963" y="7533"/>
                      <a:pt x="1963" y="7579"/>
                      <a:pt x="1986" y="7602"/>
                    </a:cubicBezTo>
                    <a:cubicBezTo>
                      <a:pt x="1986" y="7625"/>
                      <a:pt x="1986" y="7625"/>
                      <a:pt x="1986" y="7647"/>
                    </a:cubicBezTo>
                    <a:cubicBezTo>
                      <a:pt x="2055" y="7899"/>
                      <a:pt x="2123" y="8150"/>
                      <a:pt x="2192" y="8401"/>
                    </a:cubicBezTo>
                    <a:cubicBezTo>
                      <a:pt x="2237" y="8538"/>
                      <a:pt x="2283" y="8675"/>
                      <a:pt x="2329" y="8812"/>
                    </a:cubicBezTo>
                    <a:cubicBezTo>
                      <a:pt x="2329" y="8903"/>
                      <a:pt x="2351" y="8994"/>
                      <a:pt x="2397" y="9063"/>
                    </a:cubicBezTo>
                    <a:cubicBezTo>
                      <a:pt x="2397" y="9108"/>
                      <a:pt x="2420" y="9154"/>
                      <a:pt x="2420" y="9200"/>
                    </a:cubicBezTo>
                    <a:cubicBezTo>
                      <a:pt x="2443" y="9268"/>
                      <a:pt x="2466" y="9314"/>
                      <a:pt x="2466" y="9359"/>
                    </a:cubicBezTo>
                    <a:cubicBezTo>
                      <a:pt x="2511" y="9542"/>
                      <a:pt x="2557" y="9702"/>
                      <a:pt x="2602" y="9861"/>
                    </a:cubicBezTo>
                    <a:cubicBezTo>
                      <a:pt x="2625" y="9953"/>
                      <a:pt x="2648" y="10021"/>
                      <a:pt x="2671" y="10113"/>
                    </a:cubicBezTo>
                    <a:cubicBezTo>
                      <a:pt x="2694" y="10158"/>
                      <a:pt x="2717" y="10204"/>
                      <a:pt x="2717" y="10227"/>
                    </a:cubicBezTo>
                    <a:cubicBezTo>
                      <a:pt x="2739" y="10295"/>
                      <a:pt x="2762" y="10364"/>
                      <a:pt x="2808" y="10409"/>
                    </a:cubicBezTo>
                    <a:cubicBezTo>
                      <a:pt x="2835" y="10436"/>
                      <a:pt x="2861" y="10447"/>
                      <a:pt x="2893" y="10447"/>
                    </a:cubicBezTo>
                    <a:cubicBezTo>
                      <a:pt x="2915" y="10447"/>
                      <a:pt x="2939" y="10442"/>
                      <a:pt x="2968" y="10432"/>
                    </a:cubicBezTo>
                    <a:cubicBezTo>
                      <a:pt x="2991" y="10432"/>
                      <a:pt x="3013" y="10409"/>
                      <a:pt x="3036" y="10386"/>
                    </a:cubicBezTo>
                    <a:cubicBezTo>
                      <a:pt x="3059" y="10364"/>
                      <a:pt x="3082" y="10341"/>
                      <a:pt x="3082" y="10318"/>
                    </a:cubicBezTo>
                    <a:cubicBezTo>
                      <a:pt x="3082" y="10295"/>
                      <a:pt x="3082" y="10272"/>
                      <a:pt x="3082" y="10250"/>
                    </a:cubicBezTo>
                    <a:cubicBezTo>
                      <a:pt x="3082" y="10227"/>
                      <a:pt x="3082" y="10204"/>
                      <a:pt x="3082" y="10181"/>
                    </a:cubicBezTo>
                    <a:cubicBezTo>
                      <a:pt x="3150" y="10158"/>
                      <a:pt x="3196" y="10113"/>
                      <a:pt x="3219" y="10044"/>
                    </a:cubicBezTo>
                    <a:cubicBezTo>
                      <a:pt x="3219" y="10044"/>
                      <a:pt x="3219" y="10044"/>
                      <a:pt x="3219" y="10021"/>
                    </a:cubicBezTo>
                    <a:cubicBezTo>
                      <a:pt x="3287" y="9998"/>
                      <a:pt x="3333" y="9930"/>
                      <a:pt x="3310" y="9861"/>
                    </a:cubicBezTo>
                    <a:cubicBezTo>
                      <a:pt x="3310" y="9816"/>
                      <a:pt x="3310" y="9793"/>
                      <a:pt x="3310" y="9747"/>
                    </a:cubicBezTo>
                    <a:cubicBezTo>
                      <a:pt x="3310" y="9702"/>
                      <a:pt x="3333" y="9656"/>
                      <a:pt x="3310" y="9610"/>
                    </a:cubicBezTo>
                    <a:cubicBezTo>
                      <a:pt x="3264" y="9473"/>
                      <a:pt x="3242" y="9314"/>
                      <a:pt x="3196" y="9177"/>
                    </a:cubicBezTo>
                    <a:cubicBezTo>
                      <a:pt x="3150" y="9017"/>
                      <a:pt x="3105" y="8880"/>
                      <a:pt x="3059" y="8720"/>
                    </a:cubicBezTo>
                    <a:cubicBezTo>
                      <a:pt x="3059" y="8697"/>
                      <a:pt x="3036" y="8675"/>
                      <a:pt x="3036" y="8629"/>
                    </a:cubicBezTo>
                    <a:cubicBezTo>
                      <a:pt x="3036" y="8606"/>
                      <a:pt x="3013" y="8560"/>
                      <a:pt x="2968" y="8538"/>
                    </a:cubicBezTo>
                    <a:cubicBezTo>
                      <a:pt x="2922" y="8401"/>
                      <a:pt x="2876" y="8264"/>
                      <a:pt x="2854" y="8127"/>
                    </a:cubicBezTo>
                    <a:cubicBezTo>
                      <a:pt x="2876" y="8081"/>
                      <a:pt x="2899" y="8013"/>
                      <a:pt x="2876" y="7944"/>
                    </a:cubicBezTo>
                    <a:cubicBezTo>
                      <a:pt x="2854" y="7876"/>
                      <a:pt x="2831" y="7807"/>
                      <a:pt x="2808" y="7739"/>
                    </a:cubicBezTo>
                    <a:cubicBezTo>
                      <a:pt x="2785" y="7647"/>
                      <a:pt x="2762" y="7556"/>
                      <a:pt x="2739" y="7465"/>
                    </a:cubicBezTo>
                    <a:cubicBezTo>
                      <a:pt x="2671" y="7282"/>
                      <a:pt x="2625" y="7122"/>
                      <a:pt x="2580" y="6940"/>
                    </a:cubicBezTo>
                    <a:cubicBezTo>
                      <a:pt x="2557" y="6849"/>
                      <a:pt x="2534" y="6757"/>
                      <a:pt x="2511" y="6689"/>
                    </a:cubicBezTo>
                    <a:cubicBezTo>
                      <a:pt x="2488" y="6620"/>
                      <a:pt x="2488" y="6529"/>
                      <a:pt x="2466" y="6461"/>
                    </a:cubicBezTo>
                    <a:cubicBezTo>
                      <a:pt x="2466" y="6415"/>
                      <a:pt x="2443" y="6346"/>
                      <a:pt x="2420" y="6278"/>
                    </a:cubicBezTo>
                    <a:cubicBezTo>
                      <a:pt x="2420" y="6255"/>
                      <a:pt x="2397" y="6232"/>
                      <a:pt x="2397" y="6209"/>
                    </a:cubicBezTo>
                    <a:cubicBezTo>
                      <a:pt x="2374" y="6095"/>
                      <a:pt x="2351" y="5981"/>
                      <a:pt x="2329" y="5867"/>
                    </a:cubicBezTo>
                    <a:cubicBezTo>
                      <a:pt x="2329" y="5867"/>
                      <a:pt x="2329" y="5867"/>
                      <a:pt x="2329" y="5844"/>
                    </a:cubicBezTo>
                    <a:cubicBezTo>
                      <a:pt x="2306" y="5821"/>
                      <a:pt x="2306" y="5799"/>
                      <a:pt x="2283" y="5753"/>
                    </a:cubicBezTo>
                    <a:cubicBezTo>
                      <a:pt x="2260" y="5730"/>
                      <a:pt x="2237" y="5707"/>
                      <a:pt x="2192" y="5684"/>
                    </a:cubicBezTo>
                    <a:cubicBezTo>
                      <a:pt x="2146" y="5525"/>
                      <a:pt x="2100" y="5342"/>
                      <a:pt x="2055" y="5159"/>
                    </a:cubicBezTo>
                    <a:cubicBezTo>
                      <a:pt x="2009" y="4977"/>
                      <a:pt x="1941" y="4771"/>
                      <a:pt x="1895" y="4566"/>
                    </a:cubicBezTo>
                    <a:cubicBezTo>
                      <a:pt x="1918" y="4543"/>
                      <a:pt x="1941" y="4498"/>
                      <a:pt x="1941" y="4452"/>
                    </a:cubicBezTo>
                    <a:cubicBezTo>
                      <a:pt x="1941" y="4429"/>
                      <a:pt x="1941" y="4429"/>
                      <a:pt x="1918" y="4406"/>
                    </a:cubicBezTo>
                    <a:cubicBezTo>
                      <a:pt x="1918" y="4338"/>
                      <a:pt x="1895" y="4269"/>
                      <a:pt x="1872" y="4201"/>
                    </a:cubicBezTo>
                    <a:cubicBezTo>
                      <a:pt x="1849" y="4155"/>
                      <a:pt x="1826" y="4087"/>
                      <a:pt x="1804" y="4041"/>
                    </a:cubicBezTo>
                    <a:cubicBezTo>
                      <a:pt x="1804" y="4041"/>
                      <a:pt x="1804" y="4018"/>
                      <a:pt x="1804" y="3995"/>
                    </a:cubicBezTo>
                    <a:cubicBezTo>
                      <a:pt x="1781" y="3973"/>
                      <a:pt x="1781" y="3927"/>
                      <a:pt x="1781" y="3904"/>
                    </a:cubicBezTo>
                    <a:cubicBezTo>
                      <a:pt x="1712" y="3721"/>
                      <a:pt x="1689" y="3562"/>
                      <a:pt x="1644" y="3402"/>
                    </a:cubicBezTo>
                    <a:cubicBezTo>
                      <a:pt x="1621" y="3265"/>
                      <a:pt x="1575" y="3128"/>
                      <a:pt x="1553" y="3014"/>
                    </a:cubicBezTo>
                    <a:cubicBezTo>
                      <a:pt x="1553" y="2991"/>
                      <a:pt x="1553" y="2945"/>
                      <a:pt x="1530" y="2923"/>
                    </a:cubicBezTo>
                    <a:cubicBezTo>
                      <a:pt x="1530" y="2900"/>
                      <a:pt x="1530" y="2854"/>
                      <a:pt x="1530" y="2831"/>
                    </a:cubicBezTo>
                    <a:cubicBezTo>
                      <a:pt x="1507" y="2786"/>
                      <a:pt x="1507" y="2717"/>
                      <a:pt x="1484" y="2672"/>
                    </a:cubicBezTo>
                    <a:cubicBezTo>
                      <a:pt x="1484" y="2649"/>
                      <a:pt x="1484" y="2626"/>
                      <a:pt x="1461" y="2603"/>
                    </a:cubicBezTo>
                    <a:cubicBezTo>
                      <a:pt x="1461" y="2580"/>
                      <a:pt x="1461" y="2580"/>
                      <a:pt x="1461" y="2557"/>
                    </a:cubicBezTo>
                    <a:cubicBezTo>
                      <a:pt x="1438" y="2535"/>
                      <a:pt x="1438" y="2489"/>
                      <a:pt x="1438" y="2466"/>
                    </a:cubicBezTo>
                    <a:cubicBezTo>
                      <a:pt x="1438" y="2398"/>
                      <a:pt x="1416" y="2306"/>
                      <a:pt x="1393" y="2238"/>
                    </a:cubicBezTo>
                    <a:cubicBezTo>
                      <a:pt x="1393" y="2192"/>
                      <a:pt x="1370" y="2147"/>
                      <a:pt x="1324" y="2124"/>
                    </a:cubicBezTo>
                    <a:cubicBezTo>
                      <a:pt x="1324" y="2101"/>
                      <a:pt x="1301" y="2055"/>
                      <a:pt x="1301" y="2032"/>
                    </a:cubicBezTo>
                    <a:cubicBezTo>
                      <a:pt x="1279" y="1941"/>
                      <a:pt x="1256" y="1873"/>
                      <a:pt x="1233" y="1781"/>
                    </a:cubicBezTo>
                    <a:cubicBezTo>
                      <a:pt x="1187" y="1622"/>
                      <a:pt x="1142" y="1485"/>
                      <a:pt x="1096" y="1325"/>
                    </a:cubicBezTo>
                    <a:cubicBezTo>
                      <a:pt x="1050" y="1256"/>
                      <a:pt x="1028" y="1165"/>
                      <a:pt x="1005" y="1074"/>
                    </a:cubicBezTo>
                    <a:cubicBezTo>
                      <a:pt x="982" y="1005"/>
                      <a:pt x="936" y="914"/>
                      <a:pt x="913" y="823"/>
                    </a:cubicBezTo>
                    <a:cubicBezTo>
                      <a:pt x="891" y="709"/>
                      <a:pt x="845" y="572"/>
                      <a:pt x="822" y="457"/>
                    </a:cubicBezTo>
                    <a:cubicBezTo>
                      <a:pt x="822" y="435"/>
                      <a:pt x="822" y="412"/>
                      <a:pt x="822" y="389"/>
                    </a:cubicBezTo>
                    <a:cubicBezTo>
                      <a:pt x="799" y="343"/>
                      <a:pt x="799" y="252"/>
                      <a:pt x="754" y="229"/>
                    </a:cubicBezTo>
                    <a:cubicBezTo>
                      <a:pt x="731" y="206"/>
                      <a:pt x="731" y="206"/>
                      <a:pt x="708" y="206"/>
                    </a:cubicBezTo>
                    <a:cubicBezTo>
                      <a:pt x="662" y="184"/>
                      <a:pt x="617" y="184"/>
                      <a:pt x="571" y="184"/>
                    </a:cubicBezTo>
                    <a:cubicBezTo>
                      <a:pt x="548" y="206"/>
                      <a:pt x="525" y="206"/>
                      <a:pt x="503" y="229"/>
                    </a:cubicBezTo>
                    <a:cubicBezTo>
                      <a:pt x="480" y="184"/>
                      <a:pt x="434" y="161"/>
                      <a:pt x="388" y="161"/>
                    </a:cubicBezTo>
                    <a:cubicBezTo>
                      <a:pt x="320" y="161"/>
                      <a:pt x="251" y="229"/>
                      <a:pt x="251" y="298"/>
                    </a:cubicBezTo>
                    <a:cubicBezTo>
                      <a:pt x="251" y="290"/>
                      <a:pt x="251" y="282"/>
                      <a:pt x="251" y="275"/>
                    </a:cubicBezTo>
                    <a:cubicBezTo>
                      <a:pt x="229" y="252"/>
                      <a:pt x="229" y="206"/>
                      <a:pt x="206" y="184"/>
                    </a:cubicBezTo>
                    <a:cubicBezTo>
                      <a:pt x="206" y="138"/>
                      <a:pt x="183" y="69"/>
                      <a:pt x="160" y="24"/>
                    </a:cubicBezTo>
                    <a:cubicBezTo>
                      <a:pt x="160" y="1"/>
                      <a:pt x="115" y="1"/>
                      <a:pt x="92" y="1"/>
                    </a:cubicBezTo>
                    <a:close/>
                  </a:path>
                </a:pathLst>
              </a:custGeom>
              <a:solidFill>
                <a:srgbClr val="DEB36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07" name="Google Shape;7856;p34">
                <a:extLst>
                  <a:ext uri="{FF2B5EF4-FFF2-40B4-BE49-F238E27FC236}">
                    <a16:creationId xmlns:a16="http://schemas.microsoft.com/office/drawing/2014/main" id="{0A7394F9-3455-BC2A-CC45-268FD77DF77B}"/>
                  </a:ext>
                </a:extLst>
              </p:cNvPr>
              <p:cNvSpPr/>
              <p:nvPr/>
            </p:nvSpPr>
            <p:spPr>
              <a:xfrm>
                <a:off x="6048875" y="3685750"/>
                <a:ext cx="91325" cy="293350"/>
              </a:xfrm>
              <a:custGeom>
                <a:avLst/>
                <a:gdLst/>
                <a:ahLst/>
                <a:cxnLst/>
                <a:rect l="l" t="t" r="r" b="b"/>
                <a:pathLst>
                  <a:path w="3653" h="11734" extrusionOk="0">
                    <a:moveTo>
                      <a:pt x="297" y="1"/>
                    </a:moveTo>
                    <a:cubicBezTo>
                      <a:pt x="251" y="1"/>
                      <a:pt x="228" y="1"/>
                      <a:pt x="206" y="24"/>
                    </a:cubicBezTo>
                    <a:cubicBezTo>
                      <a:pt x="160" y="47"/>
                      <a:pt x="137" y="115"/>
                      <a:pt x="137" y="161"/>
                    </a:cubicBezTo>
                    <a:cubicBezTo>
                      <a:pt x="137" y="206"/>
                      <a:pt x="160" y="275"/>
                      <a:pt x="160" y="343"/>
                    </a:cubicBezTo>
                    <a:cubicBezTo>
                      <a:pt x="148" y="332"/>
                      <a:pt x="137" y="326"/>
                      <a:pt x="126" y="326"/>
                    </a:cubicBezTo>
                    <a:cubicBezTo>
                      <a:pt x="114" y="326"/>
                      <a:pt x="103" y="332"/>
                      <a:pt x="91" y="343"/>
                    </a:cubicBezTo>
                    <a:cubicBezTo>
                      <a:pt x="23" y="343"/>
                      <a:pt x="0" y="412"/>
                      <a:pt x="0" y="480"/>
                    </a:cubicBezTo>
                    <a:cubicBezTo>
                      <a:pt x="0" y="503"/>
                      <a:pt x="0" y="526"/>
                      <a:pt x="0" y="572"/>
                    </a:cubicBezTo>
                    <a:cubicBezTo>
                      <a:pt x="0" y="594"/>
                      <a:pt x="0" y="617"/>
                      <a:pt x="0" y="663"/>
                    </a:cubicBezTo>
                    <a:cubicBezTo>
                      <a:pt x="23" y="731"/>
                      <a:pt x="23" y="800"/>
                      <a:pt x="46" y="868"/>
                    </a:cubicBezTo>
                    <a:cubicBezTo>
                      <a:pt x="46" y="914"/>
                      <a:pt x="69" y="960"/>
                      <a:pt x="69" y="982"/>
                    </a:cubicBezTo>
                    <a:cubicBezTo>
                      <a:pt x="91" y="1096"/>
                      <a:pt x="114" y="1188"/>
                      <a:pt x="137" y="1279"/>
                    </a:cubicBezTo>
                    <a:cubicBezTo>
                      <a:pt x="160" y="1393"/>
                      <a:pt x="183" y="1507"/>
                      <a:pt x="206" y="1621"/>
                    </a:cubicBezTo>
                    <a:cubicBezTo>
                      <a:pt x="251" y="1736"/>
                      <a:pt x="274" y="1850"/>
                      <a:pt x="297" y="1964"/>
                    </a:cubicBezTo>
                    <a:cubicBezTo>
                      <a:pt x="365" y="2146"/>
                      <a:pt x="411" y="2329"/>
                      <a:pt x="479" y="2534"/>
                    </a:cubicBezTo>
                    <a:lnTo>
                      <a:pt x="571" y="2808"/>
                    </a:lnTo>
                    <a:cubicBezTo>
                      <a:pt x="594" y="2900"/>
                      <a:pt x="616" y="2991"/>
                      <a:pt x="639" y="3082"/>
                    </a:cubicBezTo>
                    <a:cubicBezTo>
                      <a:pt x="639" y="3105"/>
                      <a:pt x="639" y="3128"/>
                      <a:pt x="639" y="3151"/>
                    </a:cubicBezTo>
                    <a:cubicBezTo>
                      <a:pt x="662" y="3174"/>
                      <a:pt x="662" y="3219"/>
                      <a:pt x="662" y="3242"/>
                    </a:cubicBezTo>
                    <a:cubicBezTo>
                      <a:pt x="662" y="3288"/>
                      <a:pt x="685" y="3311"/>
                      <a:pt x="685" y="3356"/>
                    </a:cubicBezTo>
                    <a:cubicBezTo>
                      <a:pt x="708" y="3425"/>
                      <a:pt x="708" y="3493"/>
                      <a:pt x="731" y="3562"/>
                    </a:cubicBezTo>
                    <a:cubicBezTo>
                      <a:pt x="753" y="3676"/>
                      <a:pt x="776" y="3767"/>
                      <a:pt x="799" y="3881"/>
                    </a:cubicBezTo>
                    <a:cubicBezTo>
                      <a:pt x="867" y="4064"/>
                      <a:pt x="913" y="4246"/>
                      <a:pt x="982" y="4429"/>
                    </a:cubicBezTo>
                    <a:cubicBezTo>
                      <a:pt x="1004" y="4520"/>
                      <a:pt x="1027" y="4589"/>
                      <a:pt x="1050" y="4657"/>
                    </a:cubicBezTo>
                    <a:cubicBezTo>
                      <a:pt x="1073" y="4749"/>
                      <a:pt x="1096" y="4817"/>
                      <a:pt x="1119" y="4908"/>
                    </a:cubicBezTo>
                    <a:cubicBezTo>
                      <a:pt x="1187" y="5114"/>
                      <a:pt x="1233" y="5296"/>
                      <a:pt x="1301" y="5502"/>
                    </a:cubicBezTo>
                    <a:cubicBezTo>
                      <a:pt x="1301" y="5593"/>
                      <a:pt x="1324" y="5684"/>
                      <a:pt x="1347" y="5776"/>
                    </a:cubicBezTo>
                    <a:lnTo>
                      <a:pt x="1392" y="5981"/>
                    </a:lnTo>
                    <a:cubicBezTo>
                      <a:pt x="1415" y="6072"/>
                      <a:pt x="1461" y="6187"/>
                      <a:pt x="1484" y="6278"/>
                    </a:cubicBezTo>
                    <a:cubicBezTo>
                      <a:pt x="1507" y="6392"/>
                      <a:pt x="1552" y="6483"/>
                      <a:pt x="1575" y="6575"/>
                    </a:cubicBezTo>
                    <a:cubicBezTo>
                      <a:pt x="1621" y="6689"/>
                      <a:pt x="1644" y="6780"/>
                      <a:pt x="1689" y="6894"/>
                    </a:cubicBezTo>
                    <a:cubicBezTo>
                      <a:pt x="1712" y="7031"/>
                      <a:pt x="1758" y="7191"/>
                      <a:pt x="1780" y="7351"/>
                    </a:cubicBezTo>
                    <a:cubicBezTo>
                      <a:pt x="1895" y="7761"/>
                      <a:pt x="2009" y="8172"/>
                      <a:pt x="2123" y="8583"/>
                    </a:cubicBezTo>
                    <a:cubicBezTo>
                      <a:pt x="2146" y="8674"/>
                      <a:pt x="2168" y="8789"/>
                      <a:pt x="2191" y="8880"/>
                    </a:cubicBezTo>
                    <a:cubicBezTo>
                      <a:pt x="2214" y="8971"/>
                      <a:pt x="2237" y="9063"/>
                      <a:pt x="2283" y="9154"/>
                    </a:cubicBezTo>
                    <a:cubicBezTo>
                      <a:pt x="2283" y="9177"/>
                      <a:pt x="2283" y="9199"/>
                      <a:pt x="2305" y="9222"/>
                    </a:cubicBezTo>
                    <a:cubicBezTo>
                      <a:pt x="2305" y="9268"/>
                      <a:pt x="2328" y="9314"/>
                      <a:pt x="2328" y="9359"/>
                    </a:cubicBezTo>
                    <a:cubicBezTo>
                      <a:pt x="2351" y="9451"/>
                      <a:pt x="2374" y="9542"/>
                      <a:pt x="2397" y="9656"/>
                    </a:cubicBezTo>
                    <a:cubicBezTo>
                      <a:pt x="2397" y="9679"/>
                      <a:pt x="2420" y="9702"/>
                      <a:pt x="2420" y="9747"/>
                    </a:cubicBezTo>
                    <a:cubicBezTo>
                      <a:pt x="2442" y="9816"/>
                      <a:pt x="2465" y="9861"/>
                      <a:pt x="2465" y="9930"/>
                    </a:cubicBezTo>
                    <a:cubicBezTo>
                      <a:pt x="2488" y="10021"/>
                      <a:pt x="2511" y="10112"/>
                      <a:pt x="2534" y="10181"/>
                    </a:cubicBezTo>
                    <a:cubicBezTo>
                      <a:pt x="2602" y="10364"/>
                      <a:pt x="2648" y="10523"/>
                      <a:pt x="2693" y="10683"/>
                    </a:cubicBezTo>
                    <a:cubicBezTo>
                      <a:pt x="2716" y="10774"/>
                      <a:pt x="2739" y="10843"/>
                      <a:pt x="2762" y="10911"/>
                    </a:cubicBezTo>
                    <a:cubicBezTo>
                      <a:pt x="2785" y="10957"/>
                      <a:pt x="2808" y="11003"/>
                      <a:pt x="2808" y="11048"/>
                    </a:cubicBezTo>
                    <a:cubicBezTo>
                      <a:pt x="2830" y="11094"/>
                      <a:pt x="2830" y="11117"/>
                      <a:pt x="2830" y="11140"/>
                    </a:cubicBezTo>
                    <a:cubicBezTo>
                      <a:pt x="2808" y="11208"/>
                      <a:pt x="2808" y="11299"/>
                      <a:pt x="2830" y="11391"/>
                    </a:cubicBezTo>
                    <a:cubicBezTo>
                      <a:pt x="2830" y="11391"/>
                      <a:pt x="2830" y="11414"/>
                      <a:pt x="2830" y="11414"/>
                    </a:cubicBezTo>
                    <a:lnTo>
                      <a:pt x="2830" y="11436"/>
                    </a:lnTo>
                    <a:cubicBezTo>
                      <a:pt x="2830" y="11459"/>
                      <a:pt x="2853" y="11482"/>
                      <a:pt x="2853" y="11505"/>
                    </a:cubicBezTo>
                    <a:cubicBezTo>
                      <a:pt x="2853" y="11528"/>
                      <a:pt x="2876" y="11573"/>
                      <a:pt x="2899" y="11596"/>
                    </a:cubicBezTo>
                    <a:cubicBezTo>
                      <a:pt x="2967" y="11687"/>
                      <a:pt x="3082" y="11733"/>
                      <a:pt x="3196" y="11733"/>
                    </a:cubicBezTo>
                    <a:cubicBezTo>
                      <a:pt x="3241" y="11710"/>
                      <a:pt x="3287" y="11710"/>
                      <a:pt x="3333" y="11687"/>
                    </a:cubicBezTo>
                    <a:cubicBezTo>
                      <a:pt x="3355" y="11665"/>
                      <a:pt x="3355" y="11642"/>
                      <a:pt x="3378" y="11619"/>
                    </a:cubicBezTo>
                    <a:lnTo>
                      <a:pt x="3492" y="11619"/>
                    </a:lnTo>
                    <a:cubicBezTo>
                      <a:pt x="3538" y="11619"/>
                      <a:pt x="3584" y="11596"/>
                      <a:pt x="3606" y="11550"/>
                    </a:cubicBezTo>
                    <a:cubicBezTo>
                      <a:pt x="3629" y="11528"/>
                      <a:pt x="3652" y="11482"/>
                      <a:pt x="3652" y="11436"/>
                    </a:cubicBezTo>
                    <a:cubicBezTo>
                      <a:pt x="3652" y="11414"/>
                      <a:pt x="3652" y="11368"/>
                      <a:pt x="3629" y="11345"/>
                    </a:cubicBezTo>
                    <a:cubicBezTo>
                      <a:pt x="3629" y="11322"/>
                      <a:pt x="3629" y="11322"/>
                      <a:pt x="3629" y="11322"/>
                    </a:cubicBezTo>
                    <a:cubicBezTo>
                      <a:pt x="3629" y="11277"/>
                      <a:pt x="3606" y="11231"/>
                      <a:pt x="3606" y="11185"/>
                    </a:cubicBezTo>
                    <a:cubicBezTo>
                      <a:pt x="3584" y="11140"/>
                      <a:pt x="3584" y="11117"/>
                      <a:pt x="3561" y="11071"/>
                    </a:cubicBezTo>
                    <a:cubicBezTo>
                      <a:pt x="3538" y="11048"/>
                      <a:pt x="3538" y="11025"/>
                      <a:pt x="3515" y="11025"/>
                    </a:cubicBezTo>
                    <a:cubicBezTo>
                      <a:pt x="3515" y="10980"/>
                      <a:pt x="3515" y="10957"/>
                      <a:pt x="3515" y="10934"/>
                    </a:cubicBezTo>
                    <a:cubicBezTo>
                      <a:pt x="3492" y="10843"/>
                      <a:pt x="3470" y="10752"/>
                      <a:pt x="3447" y="10660"/>
                    </a:cubicBezTo>
                    <a:cubicBezTo>
                      <a:pt x="3378" y="10500"/>
                      <a:pt x="3333" y="10341"/>
                      <a:pt x="3287" y="10158"/>
                    </a:cubicBezTo>
                    <a:cubicBezTo>
                      <a:pt x="3241" y="9976"/>
                      <a:pt x="3173" y="9793"/>
                      <a:pt x="3127" y="9610"/>
                    </a:cubicBezTo>
                    <a:cubicBezTo>
                      <a:pt x="3104" y="9519"/>
                      <a:pt x="3082" y="9428"/>
                      <a:pt x="3059" y="9336"/>
                    </a:cubicBezTo>
                    <a:cubicBezTo>
                      <a:pt x="3059" y="9291"/>
                      <a:pt x="3036" y="9222"/>
                      <a:pt x="3013" y="9177"/>
                    </a:cubicBezTo>
                    <a:cubicBezTo>
                      <a:pt x="3013" y="9131"/>
                      <a:pt x="3013" y="9085"/>
                      <a:pt x="2990" y="9040"/>
                    </a:cubicBezTo>
                    <a:cubicBezTo>
                      <a:pt x="2990" y="9017"/>
                      <a:pt x="2967" y="8994"/>
                      <a:pt x="2967" y="8971"/>
                    </a:cubicBezTo>
                    <a:cubicBezTo>
                      <a:pt x="2967" y="8948"/>
                      <a:pt x="2967" y="8926"/>
                      <a:pt x="2967" y="8903"/>
                    </a:cubicBezTo>
                    <a:cubicBezTo>
                      <a:pt x="2945" y="8834"/>
                      <a:pt x="2922" y="8743"/>
                      <a:pt x="2899" y="8652"/>
                    </a:cubicBezTo>
                    <a:cubicBezTo>
                      <a:pt x="2876" y="8583"/>
                      <a:pt x="2853" y="8492"/>
                      <a:pt x="2830" y="8423"/>
                    </a:cubicBezTo>
                    <a:cubicBezTo>
                      <a:pt x="2762" y="8218"/>
                      <a:pt x="2716" y="8035"/>
                      <a:pt x="2648" y="7853"/>
                    </a:cubicBezTo>
                    <a:cubicBezTo>
                      <a:pt x="2648" y="7807"/>
                      <a:pt x="2625" y="7761"/>
                      <a:pt x="2625" y="7739"/>
                    </a:cubicBezTo>
                    <a:cubicBezTo>
                      <a:pt x="2625" y="7693"/>
                      <a:pt x="2602" y="7647"/>
                      <a:pt x="2602" y="7602"/>
                    </a:cubicBezTo>
                    <a:cubicBezTo>
                      <a:pt x="2579" y="7533"/>
                      <a:pt x="2557" y="7442"/>
                      <a:pt x="2557" y="7373"/>
                    </a:cubicBezTo>
                    <a:cubicBezTo>
                      <a:pt x="2534" y="7305"/>
                      <a:pt x="2534" y="7236"/>
                      <a:pt x="2511" y="7168"/>
                    </a:cubicBezTo>
                    <a:cubicBezTo>
                      <a:pt x="2511" y="7145"/>
                      <a:pt x="2488" y="7122"/>
                      <a:pt x="2465" y="7122"/>
                    </a:cubicBezTo>
                    <a:cubicBezTo>
                      <a:pt x="2465" y="7054"/>
                      <a:pt x="2442" y="7008"/>
                      <a:pt x="2442" y="6940"/>
                    </a:cubicBezTo>
                    <a:lnTo>
                      <a:pt x="2420" y="6848"/>
                    </a:lnTo>
                    <a:cubicBezTo>
                      <a:pt x="2420" y="6803"/>
                      <a:pt x="2397" y="6757"/>
                      <a:pt x="2397" y="6689"/>
                    </a:cubicBezTo>
                    <a:cubicBezTo>
                      <a:pt x="2374" y="6643"/>
                      <a:pt x="2328" y="6597"/>
                      <a:pt x="2260" y="6597"/>
                    </a:cubicBezTo>
                    <a:cubicBezTo>
                      <a:pt x="2237" y="6552"/>
                      <a:pt x="2237" y="6506"/>
                      <a:pt x="2214" y="6483"/>
                    </a:cubicBezTo>
                    <a:cubicBezTo>
                      <a:pt x="2146" y="6164"/>
                      <a:pt x="2077" y="5844"/>
                      <a:pt x="1986" y="5525"/>
                    </a:cubicBezTo>
                    <a:cubicBezTo>
                      <a:pt x="1986" y="5502"/>
                      <a:pt x="1986" y="5479"/>
                      <a:pt x="1986" y="5456"/>
                    </a:cubicBezTo>
                    <a:cubicBezTo>
                      <a:pt x="1986" y="5388"/>
                      <a:pt x="1963" y="5319"/>
                      <a:pt x="1940" y="5251"/>
                    </a:cubicBezTo>
                    <a:cubicBezTo>
                      <a:pt x="1940" y="5251"/>
                      <a:pt x="1940" y="5228"/>
                      <a:pt x="1940" y="5228"/>
                    </a:cubicBezTo>
                    <a:cubicBezTo>
                      <a:pt x="1963" y="5182"/>
                      <a:pt x="1963" y="5137"/>
                      <a:pt x="1940" y="5114"/>
                    </a:cubicBezTo>
                    <a:cubicBezTo>
                      <a:pt x="1917" y="4977"/>
                      <a:pt x="1895" y="4840"/>
                      <a:pt x="1849" y="4726"/>
                    </a:cubicBezTo>
                    <a:cubicBezTo>
                      <a:pt x="1826" y="4589"/>
                      <a:pt x="1780" y="4452"/>
                      <a:pt x="1735" y="4315"/>
                    </a:cubicBezTo>
                    <a:cubicBezTo>
                      <a:pt x="1712" y="4201"/>
                      <a:pt x="1666" y="4064"/>
                      <a:pt x="1644" y="3950"/>
                    </a:cubicBezTo>
                    <a:cubicBezTo>
                      <a:pt x="1621" y="3881"/>
                      <a:pt x="1621" y="3813"/>
                      <a:pt x="1598" y="3767"/>
                    </a:cubicBezTo>
                    <a:cubicBezTo>
                      <a:pt x="1575" y="3699"/>
                      <a:pt x="1575" y="3630"/>
                      <a:pt x="1552" y="3562"/>
                    </a:cubicBezTo>
                    <a:cubicBezTo>
                      <a:pt x="1529" y="3516"/>
                      <a:pt x="1529" y="3493"/>
                      <a:pt x="1507" y="3470"/>
                    </a:cubicBezTo>
                    <a:cubicBezTo>
                      <a:pt x="1461" y="3311"/>
                      <a:pt x="1415" y="3151"/>
                      <a:pt x="1392" y="2968"/>
                    </a:cubicBezTo>
                    <a:cubicBezTo>
                      <a:pt x="1370" y="2945"/>
                      <a:pt x="1370" y="2923"/>
                      <a:pt x="1370" y="2900"/>
                    </a:cubicBezTo>
                    <a:cubicBezTo>
                      <a:pt x="1370" y="2900"/>
                      <a:pt x="1370" y="2877"/>
                      <a:pt x="1370" y="2877"/>
                    </a:cubicBezTo>
                    <a:cubicBezTo>
                      <a:pt x="1392" y="2808"/>
                      <a:pt x="1370" y="2740"/>
                      <a:pt x="1347" y="2671"/>
                    </a:cubicBezTo>
                    <a:cubicBezTo>
                      <a:pt x="1324" y="2626"/>
                      <a:pt x="1301" y="2557"/>
                      <a:pt x="1278" y="2512"/>
                    </a:cubicBezTo>
                    <a:cubicBezTo>
                      <a:pt x="1255" y="2420"/>
                      <a:pt x="1210" y="2306"/>
                      <a:pt x="1187" y="2215"/>
                    </a:cubicBezTo>
                    <a:cubicBezTo>
                      <a:pt x="1141" y="2078"/>
                      <a:pt x="1096" y="1964"/>
                      <a:pt x="1050" y="1827"/>
                    </a:cubicBezTo>
                    <a:cubicBezTo>
                      <a:pt x="1027" y="1781"/>
                      <a:pt x="1027" y="1736"/>
                      <a:pt x="1004" y="1690"/>
                    </a:cubicBezTo>
                    <a:cubicBezTo>
                      <a:pt x="959" y="1507"/>
                      <a:pt x="913" y="1302"/>
                      <a:pt x="867" y="1119"/>
                    </a:cubicBezTo>
                    <a:cubicBezTo>
                      <a:pt x="822" y="937"/>
                      <a:pt x="776" y="731"/>
                      <a:pt x="731" y="549"/>
                    </a:cubicBezTo>
                    <a:cubicBezTo>
                      <a:pt x="708" y="526"/>
                      <a:pt x="708" y="503"/>
                      <a:pt x="685" y="480"/>
                    </a:cubicBezTo>
                    <a:cubicBezTo>
                      <a:pt x="685" y="457"/>
                      <a:pt x="662" y="457"/>
                      <a:pt x="639" y="457"/>
                    </a:cubicBezTo>
                    <a:lnTo>
                      <a:pt x="594" y="252"/>
                    </a:lnTo>
                    <a:cubicBezTo>
                      <a:pt x="594" y="252"/>
                      <a:pt x="594" y="229"/>
                      <a:pt x="594" y="229"/>
                    </a:cubicBezTo>
                    <a:cubicBezTo>
                      <a:pt x="571" y="206"/>
                      <a:pt x="571" y="161"/>
                      <a:pt x="571" y="138"/>
                    </a:cubicBezTo>
                    <a:cubicBezTo>
                      <a:pt x="548" y="92"/>
                      <a:pt x="525" y="69"/>
                      <a:pt x="479" y="47"/>
                    </a:cubicBezTo>
                    <a:cubicBezTo>
                      <a:pt x="457" y="24"/>
                      <a:pt x="411" y="24"/>
                      <a:pt x="388" y="24"/>
                    </a:cubicBezTo>
                    <a:lnTo>
                      <a:pt x="365" y="24"/>
                    </a:lnTo>
                    <a:cubicBezTo>
                      <a:pt x="342" y="1"/>
                      <a:pt x="320" y="1"/>
                      <a:pt x="297" y="1"/>
                    </a:cubicBezTo>
                    <a:close/>
                  </a:path>
                </a:pathLst>
              </a:custGeom>
              <a:solidFill>
                <a:srgbClr val="FBB44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08" name="Google Shape;7857;p34">
                <a:extLst>
                  <a:ext uri="{FF2B5EF4-FFF2-40B4-BE49-F238E27FC236}">
                    <a16:creationId xmlns:a16="http://schemas.microsoft.com/office/drawing/2014/main" id="{6FB07DC7-DA50-751C-B2E9-B4AC7F97D7FD}"/>
                  </a:ext>
                </a:extLst>
              </p:cNvPr>
              <p:cNvSpPr/>
              <p:nvPr/>
            </p:nvSpPr>
            <p:spPr>
              <a:xfrm>
                <a:off x="5984375" y="3357075"/>
                <a:ext cx="197475" cy="606600"/>
              </a:xfrm>
              <a:custGeom>
                <a:avLst/>
                <a:gdLst/>
                <a:ahLst/>
                <a:cxnLst/>
                <a:rect l="l" t="t" r="r" b="b"/>
                <a:pathLst>
                  <a:path w="7899" h="24264" extrusionOk="0">
                    <a:moveTo>
                      <a:pt x="845" y="1"/>
                    </a:moveTo>
                    <a:cubicBezTo>
                      <a:pt x="731" y="1"/>
                      <a:pt x="640" y="23"/>
                      <a:pt x="571" y="46"/>
                    </a:cubicBezTo>
                    <a:cubicBezTo>
                      <a:pt x="457" y="69"/>
                      <a:pt x="343" y="92"/>
                      <a:pt x="252" y="115"/>
                    </a:cubicBezTo>
                    <a:cubicBezTo>
                      <a:pt x="229" y="115"/>
                      <a:pt x="206" y="115"/>
                      <a:pt x="183" y="137"/>
                    </a:cubicBezTo>
                    <a:lnTo>
                      <a:pt x="115" y="137"/>
                    </a:lnTo>
                    <a:cubicBezTo>
                      <a:pt x="46" y="160"/>
                      <a:pt x="1" y="252"/>
                      <a:pt x="24" y="343"/>
                    </a:cubicBezTo>
                    <a:cubicBezTo>
                      <a:pt x="69" y="503"/>
                      <a:pt x="92" y="685"/>
                      <a:pt x="138" y="845"/>
                    </a:cubicBezTo>
                    <a:cubicBezTo>
                      <a:pt x="161" y="936"/>
                      <a:pt x="183" y="1050"/>
                      <a:pt x="206" y="1142"/>
                    </a:cubicBezTo>
                    <a:cubicBezTo>
                      <a:pt x="275" y="1439"/>
                      <a:pt x="366" y="1735"/>
                      <a:pt x="435" y="2032"/>
                    </a:cubicBezTo>
                    <a:cubicBezTo>
                      <a:pt x="571" y="2580"/>
                      <a:pt x="708" y="3105"/>
                      <a:pt x="868" y="3630"/>
                    </a:cubicBezTo>
                    <a:lnTo>
                      <a:pt x="937" y="3881"/>
                    </a:lnTo>
                    <a:cubicBezTo>
                      <a:pt x="1165" y="4748"/>
                      <a:pt x="1393" y="5593"/>
                      <a:pt x="1621" y="6460"/>
                    </a:cubicBezTo>
                    <a:lnTo>
                      <a:pt x="1895" y="7464"/>
                    </a:lnTo>
                    <a:lnTo>
                      <a:pt x="2945" y="11368"/>
                    </a:lnTo>
                    <a:lnTo>
                      <a:pt x="3972" y="15293"/>
                    </a:lnTo>
                    <a:lnTo>
                      <a:pt x="4497" y="17211"/>
                    </a:lnTo>
                    <a:lnTo>
                      <a:pt x="5022" y="19128"/>
                    </a:lnTo>
                    <a:cubicBezTo>
                      <a:pt x="5319" y="20269"/>
                      <a:pt x="5639" y="21411"/>
                      <a:pt x="5935" y="22529"/>
                    </a:cubicBezTo>
                    <a:lnTo>
                      <a:pt x="6004" y="22803"/>
                    </a:lnTo>
                    <a:cubicBezTo>
                      <a:pt x="6118" y="23168"/>
                      <a:pt x="6209" y="23465"/>
                      <a:pt x="6301" y="23784"/>
                    </a:cubicBezTo>
                    <a:lnTo>
                      <a:pt x="6323" y="23830"/>
                    </a:lnTo>
                    <a:cubicBezTo>
                      <a:pt x="6346" y="23876"/>
                      <a:pt x="6369" y="23944"/>
                      <a:pt x="6369" y="23990"/>
                    </a:cubicBezTo>
                    <a:cubicBezTo>
                      <a:pt x="6369" y="23990"/>
                      <a:pt x="6392" y="24013"/>
                      <a:pt x="6392" y="24036"/>
                    </a:cubicBezTo>
                    <a:lnTo>
                      <a:pt x="6392" y="24058"/>
                    </a:lnTo>
                    <a:lnTo>
                      <a:pt x="6415" y="24081"/>
                    </a:lnTo>
                    <a:cubicBezTo>
                      <a:pt x="6415" y="24081"/>
                      <a:pt x="6415" y="24104"/>
                      <a:pt x="6415" y="24104"/>
                    </a:cubicBezTo>
                    <a:lnTo>
                      <a:pt x="6438" y="24127"/>
                    </a:lnTo>
                    <a:cubicBezTo>
                      <a:pt x="6438" y="24150"/>
                      <a:pt x="6438" y="24150"/>
                      <a:pt x="6438" y="24150"/>
                    </a:cubicBezTo>
                    <a:cubicBezTo>
                      <a:pt x="6438" y="24218"/>
                      <a:pt x="6506" y="24264"/>
                      <a:pt x="6552" y="24264"/>
                    </a:cubicBezTo>
                    <a:cubicBezTo>
                      <a:pt x="6575" y="24264"/>
                      <a:pt x="6575" y="24264"/>
                      <a:pt x="6597" y="24241"/>
                    </a:cubicBezTo>
                    <a:cubicBezTo>
                      <a:pt x="6620" y="24241"/>
                      <a:pt x="6666" y="24218"/>
                      <a:pt x="6666" y="24172"/>
                    </a:cubicBezTo>
                    <a:cubicBezTo>
                      <a:pt x="6689" y="24195"/>
                      <a:pt x="6711" y="24195"/>
                      <a:pt x="6734" y="24218"/>
                    </a:cubicBezTo>
                    <a:lnTo>
                      <a:pt x="6780" y="24218"/>
                    </a:lnTo>
                    <a:cubicBezTo>
                      <a:pt x="6826" y="24218"/>
                      <a:pt x="6871" y="24195"/>
                      <a:pt x="6917" y="24172"/>
                    </a:cubicBezTo>
                    <a:cubicBezTo>
                      <a:pt x="6985" y="24150"/>
                      <a:pt x="7054" y="24127"/>
                      <a:pt x="7100" y="24104"/>
                    </a:cubicBezTo>
                    <a:lnTo>
                      <a:pt x="7168" y="24058"/>
                    </a:lnTo>
                    <a:lnTo>
                      <a:pt x="7236" y="24013"/>
                    </a:lnTo>
                    <a:cubicBezTo>
                      <a:pt x="7305" y="23990"/>
                      <a:pt x="7351" y="23944"/>
                      <a:pt x="7396" y="23899"/>
                    </a:cubicBezTo>
                    <a:cubicBezTo>
                      <a:pt x="7442" y="23876"/>
                      <a:pt x="7488" y="23830"/>
                      <a:pt x="7533" y="23784"/>
                    </a:cubicBezTo>
                    <a:lnTo>
                      <a:pt x="7579" y="23739"/>
                    </a:lnTo>
                    <a:cubicBezTo>
                      <a:pt x="7602" y="23693"/>
                      <a:pt x="7624" y="23670"/>
                      <a:pt x="7670" y="23625"/>
                    </a:cubicBezTo>
                    <a:cubicBezTo>
                      <a:pt x="7693" y="23579"/>
                      <a:pt x="7716" y="23533"/>
                      <a:pt x="7739" y="23488"/>
                    </a:cubicBezTo>
                    <a:cubicBezTo>
                      <a:pt x="7807" y="23374"/>
                      <a:pt x="7853" y="23237"/>
                      <a:pt x="7876" y="23054"/>
                    </a:cubicBezTo>
                    <a:cubicBezTo>
                      <a:pt x="7898" y="22986"/>
                      <a:pt x="7898" y="22894"/>
                      <a:pt x="7898" y="22803"/>
                    </a:cubicBezTo>
                    <a:cubicBezTo>
                      <a:pt x="7898" y="22712"/>
                      <a:pt x="7898" y="22620"/>
                      <a:pt x="7898" y="22529"/>
                    </a:cubicBezTo>
                    <a:cubicBezTo>
                      <a:pt x="7898" y="22415"/>
                      <a:pt x="7898" y="22324"/>
                      <a:pt x="7876" y="22232"/>
                    </a:cubicBezTo>
                    <a:cubicBezTo>
                      <a:pt x="7876" y="22164"/>
                      <a:pt x="7853" y="22095"/>
                      <a:pt x="7853" y="22027"/>
                    </a:cubicBezTo>
                    <a:cubicBezTo>
                      <a:pt x="7830" y="22004"/>
                      <a:pt x="7830" y="21958"/>
                      <a:pt x="7807" y="21913"/>
                    </a:cubicBezTo>
                    <a:lnTo>
                      <a:pt x="7784" y="21844"/>
                    </a:lnTo>
                    <a:cubicBezTo>
                      <a:pt x="7784" y="21799"/>
                      <a:pt x="7761" y="21730"/>
                      <a:pt x="7739" y="21662"/>
                    </a:cubicBezTo>
                    <a:lnTo>
                      <a:pt x="7739" y="21616"/>
                    </a:lnTo>
                    <a:cubicBezTo>
                      <a:pt x="7693" y="21479"/>
                      <a:pt x="7670" y="21342"/>
                      <a:pt x="7624" y="21205"/>
                    </a:cubicBezTo>
                    <a:cubicBezTo>
                      <a:pt x="7579" y="21045"/>
                      <a:pt x="7533" y="20886"/>
                      <a:pt x="7488" y="20703"/>
                    </a:cubicBezTo>
                    <a:cubicBezTo>
                      <a:pt x="7419" y="20498"/>
                      <a:pt x="7373" y="20292"/>
                      <a:pt x="7305" y="20064"/>
                    </a:cubicBezTo>
                    <a:cubicBezTo>
                      <a:pt x="7259" y="19927"/>
                      <a:pt x="7214" y="19767"/>
                      <a:pt x="7168" y="19607"/>
                    </a:cubicBezTo>
                    <a:lnTo>
                      <a:pt x="7168" y="19562"/>
                    </a:lnTo>
                    <a:cubicBezTo>
                      <a:pt x="7100" y="19356"/>
                      <a:pt x="7054" y="19174"/>
                      <a:pt x="7008" y="18968"/>
                    </a:cubicBezTo>
                    <a:cubicBezTo>
                      <a:pt x="6963" y="18854"/>
                      <a:pt x="6940" y="18717"/>
                      <a:pt x="6894" y="18603"/>
                    </a:cubicBezTo>
                    <a:cubicBezTo>
                      <a:pt x="6826" y="18329"/>
                      <a:pt x="6757" y="18055"/>
                      <a:pt x="6666" y="17781"/>
                    </a:cubicBezTo>
                    <a:cubicBezTo>
                      <a:pt x="6643" y="17713"/>
                      <a:pt x="6620" y="17644"/>
                      <a:pt x="6597" y="17553"/>
                    </a:cubicBezTo>
                    <a:lnTo>
                      <a:pt x="6575" y="17485"/>
                    </a:lnTo>
                    <a:cubicBezTo>
                      <a:pt x="6552" y="17393"/>
                      <a:pt x="6529" y="17279"/>
                      <a:pt x="6506" y="17188"/>
                    </a:cubicBezTo>
                    <a:cubicBezTo>
                      <a:pt x="6460" y="17051"/>
                      <a:pt x="6438" y="16914"/>
                      <a:pt x="6392" y="16777"/>
                    </a:cubicBezTo>
                    <a:lnTo>
                      <a:pt x="6323" y="16549"/>
                    </a:lnTo>
                    <a:cubicBezTo>
                      <a:pt x="6301" y="16458"/>
                      <a:pt x="6278" y="16343"/>
                      <a:pt x="6255" y="16252"/>
                    </a:cubicBezTo>
                    <a:cubicBezTo>
                      <a:pt x="6232" y="16161"/>
                      <a:pt x="6186" y="16070"/>
                      <a:pt x="6164" y="15955"/>
                    </a:cubicBezTo>
                    <a:cubicBezTo>
                      <a:pt x="6141" y="15841"/>
                      <a:pt x="6118" y="15727"/>
                      <a:pt x="6072" y="15613"/>
                    </a:cubicBezTo>
                    <a:cubicBezTo>
                      <a:pt x="6050" y="15522"/>
                      <a:pt x="6027" y="15408"/>
                      <a:pt x="6004" y="15316"/>
                    </a:cubicBezTo>
                    <a:cubicBezTo>
                      <a:pt x="5958" y="15088"/>
                      <a:pt x="5890" y="14883"/>
                      <a:pt x="5844" y="14677"/>
                    </a:cubicBezTo>
                    <a:cubicBezTo>
                      <a:pt x="5821" y="14563"/>
                      <a:pt x="5776" y="14449"/>
                      <a:pt x="5753" y="14358"/>
                    </a:cubicBezTo>
                    <a:cubicBezTo>
                      <a:pt x="5730" y="14243"/>
                      <a:pt x="5684" y="14129"/>
                      <a:pt x="5662" y="14038"/>
                    </a:cubicBezTo>
                    <a:cubicBezTo>
                      <a:pt x="5593" y="13741"/>
                      <a:pt x="5502" y="13445"/>
                      <a:pt x="5433" y="13171"/>
                    </a:cubicBezTo>
                    <a:lnTo>
                      <a:pt x="5319" y="12714"/>
                    </a:lnTo>
                    <a:cubicBezTo>
                      <a:pt x="5296" y="12646"/>
                      <a:pt x="5273" y="12577"/>
                      <a:pt x="5273" y="12509"/>
                    </a:cubicBezTo>
                    <a:lnTo>
                      <a:pt x="5228" y="12372"/>
                    </a:lnTo>
                    <a:lnTo>
                      <a:pt x="5205" y="12281"/>
                    </a:lnTo>
                    <a:cubicBezTo>
                      <a:pt x="5182" y="12189"/>
                      <a:pt x="5159" y="12121"/>
                      <a:pt x="5137" y="12052"/>
                    </a:cubicBezTo>
                    <a:cubicBezTo>
                      <a:pt x="5091" y="11847"/>
                      <a:pt x="5022" y="11641"/>
                      <a:pt x="4977" y="11436"/>
                    </a:cubicBezTo>
                    <a:cubicBezTo>
                      <a:pt x="4931" y="11276"/>
                      <a:pt x="4908" y="11116"/>
                      <a:pt x="4863" y="10957"/>
                    </a:cubicBezTo>
                    <a:lnTo>
                      <a:pt x="4817" y="10797"/>
                    </a:lnTo>
                    <a:cubicBezTo>
                      <a:pt x="4794" y="10637"/>
                      <a:pt x="4748" y="10477"/>
                      <a:pt x="4703" y="10318"/>
                    </a:cubicBezTo>
                    <a:lnTo>
                      <a:pt x="4657" y="10181"/>
                    </a:lnTo>
                    <a:lnTo>
                      <a:pt x="4589" y="9884"/>
                    </a:lnTo>
                    <a:cubicBezTo>
                      <a:pt x="4520" y="9541"/>
                      <a:pt x="4429" y="9222"/>
                      <a:pt x="4338" y="8902"/>
                    </a:cubicBezTo>
                    <a:lnTo>
                      <a:pt x="4292" y="8720"/>
                    </a:lnTo>
                    <a:cubicBezTo>
                      <a:pt x="4246" y="8583"/>
                      <a:pt x="4201" y="8423"/>
                      <a:pt x="4155" y="8263"/>
                    </a:cubicBezTo>
                    <a:lnTo>
                      <a:pt x="4132" y="8103"/>
                    </a:lnTo>
                    <a:cubicBezTo>
                      <a:pt x="4087" y="7944"/>
                      <a:pt x="4064" y="7807"/>
                      <a:pt x="4018" y="7647"/>
                    </a:cubicBezTo>
                    <a:cubicBezTo>
                      <a:pt x="3972" y="7487"/>
                      <a:pt x="3927" y="7350"/>
                      <a:pt x="3881" y="7190"/>
                    </a:cubicBezTo>
                    <a:lnTo>
                      <a:pt x="3835" y="6985"/>
                    </a:lnTo>
                    <a:cubicBezTo>
                      <a:pt x="3790" y="6894"/>
                      <a:pt x="3767" y="6780"/>
                      <a:pt x="3744" y="6665"/>
                    </a:cubicBezTo>
                    <a:cubicBezTo>
                      <a:pt x="3721" y="6620"/>
                      <a:pt x="3699" y="6551"/>
                      <a:pt x="3676" y="6483"/>
                    </a:cubicBezTo>
                    <a:cubicBezTo>
                      <a:pt x="3676" y="6437"/>
                      <a:pt x="3653" y="6392"/>
                      <a:pt x="3630" y="6346"/>
                    </a:cubicBezTo>
                    <a:cubicBezTo>
                      <a:pt x="3584" y="6163"/>
                      <a:pt x="3539" y="5981"/>
                      <a:pt x="3470" y="5730"/>
                    </a:cubicBezTo>
                    <a:cubicBezTo>
                      <a:pt x="3402" y="5501"/>
                      <a:pt x="3356" y="5296"/>
                      <a:pt x="3311" y="5091"/>
                    </a:cubicBezTo>
                    <a:cubicBezTo>
                      <a:pt x="3265" y="4885"/>
                      <a:pt x="3219" y="4703"/>
                      <a:pt x="3174" y="4497"/>
                    </a:cubicBezTo>
                    <a:lnTo>
                      <a:pt x="3174" y="4474"/>
                    </a:lnTo>
                    <a:cubicBezTo>
                      <a:pt x="3105" y="4246"/>
                      <a:pt x="3037" y="4041"/>
                      <a:pt x="2968" y="3812"/>
                    </a:cubicBezTo>
                    <a:cubicBezTo>
                      <a:pt x="2900" y="3584"/>
                      <a:pt x="2831" y="3379"/>
                      <a:pt x="2763" y="3173"/>
                    </a:cubicBezTo>
                    <a:cubicBezTo>
                      <a:pt x="2740" y="3105"/>
                      <a:pt x="2717" y="3059"/>
                      <a:pt x="2717" y="2991"/>
                    </a:cubicBezTo>
                    <a:cubicBezTo>
                      <a:pt x="2694" y="2945"/>
                      <a:pt x="2671" y="2899"/>
                      <a:pt x="2649" y="2854"/>
                    </a:cubicBezTo>
                    <a:cubicBezTo>
                      <a:pt x="2626" y="2762"/>
                      <a:pt x="2603" y="2671"/>
                      <a:pt x="2580" y="2580"/>
                    </a:cubicBezTo>
                    <a:lnTo>
                      <a:pt x="2557" y="2511"/>
                    </a:lnTo>
                    <a:cubicBezTo>
                      <a:pt x="2534" y="2443"/>
                      <a:pt x="2512" y="2352"/>
                      <a:pt x="2489" y="2260"/>
                    </a:cubicBezTo>
                    <a:lnTo>
                      <a:pt x="2466" y="2192"/>
                    </a:lnTo>
                    <a:lnTo>
                      <a:pt x="2443" y="2100"/>
                    </a:lnTo>
                    <a:cubicBezTo>
                      <a:pt x="2420" y="2032"/>
                      <a:pt x="2397" y="1963"/>
                      <a:pt x="2375" y="1918"/>
                    </a:cubicBezTo>
                    <a:lnTo>
                      <a:pt x="2375" y="1849"/>
                    </a:lnTo>
                    <a:cubicBezTo>
                      <a:pt x="2352" y="1758"/>
                      <a:pt x="2329" y="1690"/>
                      <a:pt x="2306" y="1621"/>
                    </a:cubicBezTo>
                    <a:lnTo>
                      <a:pt x="2283" y="1484"/>
                    </a:lnTo>
                    <a:cubicBezTo>
                      <a:pt x="2283" y="1416"/>
                      <a:pt x="2261" y="1370"/>
                      <a:pt x="2238" y="1302"/>
                    </a:cubicBezTo>
                    <a:cubicBezTo>
                      <a:pt x="2215" y="1165"/>
                      <a:pt x="2192" y="1073"/>
                      <a:pt x="2146" y="982"/>
                    </a:cubicBezTo>
                    <a:cubicBezTo>
                      <a:pt x="2124" y="868"/>
                      <a:pt x="2078" y="777"/>
                      <a:pt x="2032" y="685"/>
                    </a:cubicBezTo>
                    <a:cubicBezTo>
                      <a:pt x="1964" y="548"/>
                      <a:pt x="1895" y="411"/>
                      <a:pt x="1781" y="297"/>
                    </a:cubicBezTo>
                    <a:cubicBezTo>
                      <a:pt x="1667" y="183"/>
                      <a:pt x="1530" y="115"/>
                      <a:pt x="1348" y="46"/>
                    </a:cubicBezTo>
                    <a:cubicBezTo>
                      <a:pt x="1233" y="1"/>
                      <a:pt x="1096" y="1"/>
                      <a:pt x="95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09" name="Google Shape;7858;p34">
                <a:extLst>
                  <a:ext uri="{FF2B5EF4-FFF2-40B4-BE49-F238E27FC236}">
                    <a16:creationId xmlns:a16="http://schemas.microsoft.com/office/drawing/2014/main" id="{CE313499-8598-3E2F-E043-3F7F558DB792}"/>
                  </a:ext>
                </a:extLst>
              </p:cNvPr>
              <p:cNvSpPr/>
              <p:nvPr/>
            </p:nvSpPr>
            <p:spPr>
              <a:xfrm>
                <a:off x="5950150" y="3396450"/>
                <a:ext cx="147825" cy="528300"/>
              </a:xfrm>
              <a:custGeom>
                <a:avLst/>
                <a:gdLst/>
                <a:ahLst/>
                <a:cxnLst/>
                <a:rect l="l" t="t" r="r" b="b"/>
                <a:pathLst>
                  <a:path w="5913" h="21132" extrusionOk="0">
                    <a:moveTo>
                      <a:pt x="92" y="0"/>
                    </a:moveTo>
                    <a:cubicBezTo>
                      <a:pt x="23" y="0"/>
                      <a:pt x="0" y="69"/>
                      <a:pt x="23" y="137"/>
                    </a:cubicBezTo>
                    <a:cubicBezTo>
                      <a:pt x="92" y="388"/>
                      <a:pt x="160" y="662"/>
                      <a:pt x="206" y="913"/>
                    </a:cubicBezTo>
                    <a:cubicBezTo>
                      <a:pt x="274" y="1187"/>
                      <a:pt x="343" y="1461"/>
                      <a:pt x="411" y="1735"/>
                    </a:cubicBezTo>
                    <a:cubicBezTo>
                      <a:pt x="548" y="2306"/>
                      <a:pt x="685" y="2876"/>
                      <a:pt x="845" y="3447"/>
                    </a:cubicBezTo>
                    <a:cubicBezTo>
                      <a:pt x="1142" y="4657"/>
                      <a:pt x="1461" y="5867"/>
                      <a:pt x="1804" y="7076"/>
                    </a:cubicBezTo>
                    <a:cubicBezTo>
                      <a:pt x="2443" y="9519"/>
                      <a:pt x="3105" y="11984"/>
                      <a:pt x="3766" y="14449"/>
                    </a:cubicBezTo>
                    <a:cubicBezTo>
                      <a:pt x="4063" y="15567"/>
                      <a:pt x="4383" y="16709"/>
                      <a:pt x="4680" y="17827"/>
                    </a:cubicBezTo>
                    <a:cubicBezTo>
                      <a:pt x="4816" y="18375"/>
                      <a:pt x="4976" y="18923"/>
                      <a:pt x="5113" y="19448"/>
                    </a:cubicBezTo>
                    <a:cubicBezTo>
                      <a:pt x="5182" y="19744"/>
                      <a:pt x="5273" y="20064"/>
                      <a:pt x="5364" y="20361"/>
                    </a:cubicBezTo>
                    <a:cubicBezTo>
                      <a:pt x="5410" y="20566"/>
                      <a:pt x="5456" y="20771"/>
                      <a:pt x="5524" y="20977"/>
                    </a:cubicBezTo>
                    <a:cubicBezTo>
                      <a:pt x="5552" y="21076"/>
                      <a:pt x="5634" y="21132"/>
                      <a:pt x="5713" y="21132"/>
                    </a:cubicBezTo>
                    <a:cubicBezTo>
                      <a:pt x="5762" y="21132"/>
                      <a:pt x="5809" y="21111"/>
                      <a:pt x="5844" y="21068"/>
                    </a:cubicBezTo>
                    <a:cubicBezTo>
                      <a:pt x="5889" y="21023"/>
                      <a:pt x="5912" y="20954"/>
                      <a:pt x="5889" y="20886"/>
                    </a:cubicBezTo>
                    <a:cubicBezTo>
                      <a:pt x="5844" y="20680"/>
                      <a:pt x="5775" y="20452"/>
                      <a:pt x="5729" y="20246"/>
                    </a:cubicBezTo>
                    <a:cubicBezTo>
                      <a:pt x="5638" y="19950"/>
                      <a:pt x="5570" y="19653"/>
                      <a:pt x="5478" y="19356"/>
                    </a:cubicBezTo>
                    <a:cubicBezTo>
                      <a:pt x="5341" y="18786"/>
                      <a:pt x="5182" y="18238"/>
                      <a:pt x="5045" y="17690"/>
                    </a:cubicBezTo>
                    <a:cubicBezTo>
                      <a:pt x="4725" y="16526"/>
                      <a:pt x="4428" y="15385"/>
                      <a:pt x="4109" y="14221"/>
                    </a:cubicBezTo>
                    <a:cubicBezTo>
                      <a:pt x="3447" y="11778"/>
                      <a:pt x="2785" y="9313"/>
                      <a:pt x="2123" y="6848"/>
                    </a:cubicBezTo>
                    <a:cubicBezTo>
                      <a:pt x="1826" y="5684"/>
                      <a:pt x="1507" y="4497"/>
                      <a:pt x="1164" y="3333"/>
                    </a:cubicBezTo>
                    <a:cubicBezTo>
                      <a:pt x="1027" y="2762"/>
                      <a:pt x="868" y="2215"/>
                      <a:pt x="708" y="1667"/>
                    </a:cubicBezTo>
                    <a:cubicBezTo>
                      <a:pt x="617" y="1393"/>
                      <a:pt x="548" y="1119"/>
                      <a:pt x="457" y="845"/>
                    </a:cubicBezTo>
                    <a:cubicBezTo>
                      <a:pt x="411" y="731"/>
                      <a:pt x="388" y="617"/>
                      <a:pt x="343" y="503"/>
                    </a:cubicBezTo>
                    <a:cubicBezTo>
                      <a:pt x="297" y="366"/>
                      <a:pt x="274" y="206"/>
                      <a:pt x="229" y="69"/>
                    </a:cubicBezTo>
                    <a:cubicBezTo>
                      <a:pt x="229" y="23"/>
                      <a:pt x="160" y="0"/>
                      <a:pt x="114"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10" name="Google Shape;7859;p34">
                <a:extLst>
                  <a:ext uri="{FF2B5EF4-FFF2-40B4-BE49-F238E27FC236}">
                    <a16:creationId xmlns:a16="http://schemas.microsoft.com/office/drawing/2014/main" id="{9F993F76-CD09-4488-AC68-44B29502ACDE}"/>
                  </a:ext>
                </a:extLst>
              </p:cNvPr>
              <p:cNvSpPr/>
              <p:nvPr/>
            </p:nvSpPr>
            <p:spPr>
              <a:xfrm>
                <a:off x="6024325" y="3739975"/>
                <a:ext cx="63375" cy="212300"/>
              </a:xfrm>
              <a:custGeom>
                <a:avLst/>
                <a:gdLst/>
                <a:ahLst/>
                <a:cxnLst/>
                <a:rect l="l" t="t" r="r" b="b"/>
                <a:pathLst>
                  <a:path w="2535" h="8492" extrusionOk="0">
                    <a:moveTo>
                      <a:pt x="69" y="0"/>
                    </a:moveTo>
                    <a:cubicBezTo>
                      <a:pt x="23" y="0"/>
                      <a:pt x="1" y="69"/>
                      <a:pt x="1" y="114"/>
                    </a:cubicBezTo>
                    <a:cubicBezTo>
                      <a:pt x="160" y="685"/>
                      <a:pt x="275" y="1256"/>
                      <a:pt x="411" y="1826"/>
                    </a:cubicBezTo>
                    <a:cubicBezTo>
                      <a:pt x="548" y="2374"/>
                      <a:pt x="685" y="2922"/>
                      <a:pt x="845" y="3470"/>
                    </a:cubicBezTo>
                    <a:cubicBezTo>
                      <a:pt x="1119" y="4565"/>
                      <a:pt x="1416" y="5661"/>
                      <a:pt x="1690" y="6757"/>
                    </a:cubicBezTo>
                    <a:cubicBezTo>
                      <a:pt x="1781" y="7030"/>
                      <a:pt x="1849" y="7327"/>
                      <a:pt x="1918" y="7601"/>
                    </a:cubicBezTo>
                    <a:cubicBezTo>
                      <a:pt x="1964" y="7738"/>
                      <a:pt x="2009" y="7898"/>
                      <a:pt x="2032" y="8058"/>
                    </a:cubicBezTo>
                    <a:cubicBezTo>
                      <a:pt x="2055" y="8149"/>
                      <a:pt x="2101" y="8240"/>
                      <a:pt x="2123" y="8331"/>
                    </a:cubicBezTo>
                    <a:cubicBezTo>
                      <a:pt x="2123" y="8354"/>
                      <a:pt x="2123" y="8377"/>
                      <a:pt x="2146" y="8400"/>
                    </a:cubicBezTo>
                    <a:cubicBezTo>
                      <a:pt x="2169" y="8446"/>
                      <a:pt x="2237" y="8491"/>
                      <a:pt x="2306" y="8491"/>
                    </a:cubicBezTo>
                    <a:cubicBezTo>
                      <a:pt x="2420" y="8491"/>
                      <a:pt x="2534" y="8354"/>
                      <a:pt x="2489" y="8240"/>
                    </a:cubicBezTo>
                    <a:cubicBezTo>
                      <a:pt x="2443" y="8035"/>
                      <a:pt x="2374" y="7852"/>
                      <a:pt x="2329" y="7647"/>
                    </a:cubicBezTo>
                    <a:cubicBezTo>
                      <a:pt x="2260" y="7418"/>
                      <a:pt x="2215" y="7190"/>
                      <a:pt x="2146" y="6985"/>
                    </a:cubicBezTo>
                    <a:cubicBezTo>
                      <a:pt x="2009" y="6460"/>
                      <a:pt x="1872" y="5935"/>
                      <a:pt x="1735" y="5410"/>
                    </a:cubicBezTo>
                    <a:cubicBezTo>
                      <a:pt x="1416" y="4291"/>
                      <a:pt x="1119" y="3173"/>
                      <a:pt x="777" y="2055"/>
                    </a:cubicBezTo>
                    <a:cubicBezTo>
                      <a:pt x="685" y="1735"/>
                      <a:pt x="594" y="1393"/>
                      <a:pt x="503" y="1073"/>
                    </a:cubicBezTo>
                    <a:cubicBezTo>
                      <a:pt x="389" y="731"/>
                      <a:pt x="297" y="388"/>
                      <a:pt x="206" y="69"/>
                    </a:cubicBezTo>
                    <a:cubicBezTo>
                      <a:pt x="183" y="23"/>
                      <a:pt x="138" y="0"/>
                      <a:pt x="115"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11" name="Google Shape;7860;p34">
                <a:extLst>
                  <a:ext uri="{FF2B5EF4-FFF2-40B4-BE49-F238E27FC236}">
                    <a16:creationId xmlns:a16="http://schemas.microsoft.com/office/drawing/2014/main" id="{2B8AE9CD-F606-F1FD-28A1-166B11C53325}"/>
                  </a:ext>
                </a:extLst>
              </p:cNvPr>
              <p:cNvSpPr/>
              <p:nvPr/>
            </p:nvSpPr>
            <p:spPr>
              <a:xfrm>
                <a:off x="5616900" y="3472925"/>
                <a:ext cx="164925" cy="568350"/>
              </a:xfrm>
              <a:custGeom>
                <a:avLst/>
                <a:gdLst/>
                <a:ahLst/>
                <a:cxnLst/>
                <a:rect l="l" t="t" r="r" b="b"/>
                <a:pathLst>
                  <a:path w="6597" h="22734" extrusionOk="0">
                    <a:moveTo>
                      <a:pt x="206" y="0"/>
                    </a:moveTo>
                    <a:cubicBezTo>
                      <a:pt x="206" y="0"/>
                      <a:pt x="183" y="23"/>
                      <a:pt x="160" y="23"/>
                    </a:cubicBezTo>
                    <a:cubicBezTo>
                      <a:pt x="69" y="46"/>
                      <a:pt x="0" y="137"/>
                      <a:pt x="23" y="251"/>
                    </a:cubicBezTo>
                    <a:cubicBezTo>
                      <a:pt x="685" y="2648"/>
                      <a:pt x="1347" y="5022"/>
                      <a:pt x="2009" y="7418"/>
                    </a:cubicBezTo>
                    <a:cubicBezTo>
                      <a:pt x="2648" y="9769"/>
                      <a:pt x="3310" y="12097"/>
                      <a:pt x="3949" y="14448"/>
                    </a:cubicBezTo>
                    <a:cubicBezTo>
                      <a:pt x="4588" y="16754"/>
                      <a:pt x="5227" y="19059"/>
                      <a:pt x="5866" y="21364"/>
                    </a:cubicBezTo>
                    <a:cubicBezTo>
                      <a:pt x="5935" y="21661"/>
                      <a:pt x="6026" y="21958"/>
                      <a:pt x="6118" y="22232"/>
                    </a:cubicBezTo>
                    <a:cubicBezTo>
                      <a:pt x="6118" y="22300"/>
                      <a:pt x="6140" y="22369"/>
                      <a:pt x="6163" y="22437"/>
                    </a:cubicBezTo>
                    <a:cubicBezTo>
                      <a:pt x="6163" y="22460"/>
                      <a:pt x="6186" y="22483"/>
                      <a:pt x="6186" y="22506"/>
                    </a:cubicBezTo>
                    <a:cubicBezTo>
                      <a:pt x="6186" y="22529"/>
                      <a:pt x="6186" y="22529"/>
                      <a:pt x="6186" y="22551"/>
                    </a:cubicBezTo>
                    <a:cubicBezTo>
                      <a:pt x="6209" y="22597"/>
                      <a:pt x="6232" y="22643"/>
                      <a:pt x="6254" y="22666"/>
                    </a:cubicBezTo>
                    <a:cubicBezTo>
                      <a:pt x="6300" y="22734"/>
                      <a:pt x="6369" y="22734"/>
                      <a:pt x="6437" y="22734"/>
                    </a:cubicBezTo>
                    <a:cubicBezTo>
                      <a:pt x="6460" y="22711"/>
                      <a:pt x="6506" y="22711"/>
                      <a:pt x="6528" y="22688"/>
                    </a:cubicBezTo>
                    <a:cubicBezTo>
                      <a:pt x="6551" y="22643"/>
                      <a:pt x="6574" y="22597"/>
                      <a:pt x="6574" y="22551"/>
                    </a:cubicBezTo>
                    <a:cubicBezTo>
                      <a:pt x="6597" y="22483"/>
                      <a:pt x="6551" y="22392"/>
                      <a:pt x="6528" y="22346"/>
                    </a:cubicBezTo>
                    <a:cubicBezTo>
                      <a:pt x="6506" y="22232"/>
                      <a:pt x="6483" y="22141"/>
                      <a:pt x="6460" y="22049"/>
                    </a:cubicBezTo>
                    <a:cubicBezTo>
                      <a:pt x="6346" y="21684"/>
                      <a:pt x="6254" y="21319"/>
                      <a:pt x="6163" y="20954"/>
                    </a:cubicBezTo>
                    <a:cubicBezTo>
                      <a:pt x="5844" y="19835"/>
                      <a:pt x="5524" y="18717"/>
                      <a:pt x="5227" y="17598"/>
                    </a:cubicBezTo>
                    <a:cubicBezTo>
                      <a:pt x="4565" y="15247"/>
                      <a:pt x="3926" y="12896"/>
                      <a:pt x="3287" y="10545"/>
                    </a:cubicBezTo>
                    <a:cubicBezTo>
                      <a:pt x="2602" y="8103"/>
                      <a:pt x="1918" y="5638"/>
                      <a:pt x="1233" y="3173"/>
                    </a:cubicBezTo>
                    <a:cubicBezTo>
                      <a:pt x="959" y="2168"/>
                      <a:pt x="685" y="1164"/>
                      <a:pt x="411" y="160"/>
                    </a:cubicBezTo>
                    <a:cubicBezTo>
                      <a:pt x="388" y="69"/>
                      <a:pt x="297" y="0"/>
                      <a:pt x="206"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12" name="Google Shape;7861;p34">
                <a:extLst>
                  <a:ext uri="{FF2B5EF4-FFF2-40B4-BE49-F238E27FC236}">
                    <a16:creationId xmlns:a16="http://schemas.microsoft.com/office/drawing/2014/main" id="{E02EB909-88C9-4B98-6E22-74F443B5E485}"/>
                  </a:ext>
                </a:extLst>
              </p:cNvPr>
              <p:cNvSpPr/>
              <p:nvPr/>
            </p:nvSpPr>
            <p:spPr>
              <a:xfrm>
                <a:off x="5578675" y="3467775"/>
                <a:ext cx="166650" cy="603175"/>
              </a:xfrm>
              <a:custGeom>
                <a:avLst/>
                <a:gdLst/>
                <a:ahLst/>
                <a:cxnLst/>
                <a:rect l="l" t="t" r="r" b="b"/>
                <a:pathLst>
                  <a:path w="6666" h="24127" extrusionOk="0">
                    <a:moveTo>
                      <a:pt x="91" y="1"/>
                    </a:moveTo>
                    <a:cubicBezTo>
                      <a:pt x="46" y="23"/>
                      <a:pt x="0" y="69"/>
                      <a:pt x="23" y="115"/>
                    </a:cubicBezTo>
                    <a:cubicBezTo>
                      <a:pt x="708" y="2671"/>
                      <a:pt x="1392" y="5250"/>
                      <a:pt x="2100" y="7807"/>
                    </a:cubicBezTo>
                    <a:cubicBezTo>
                      <a:pt x="2853" y="10614"/>
                      <a:pt x="3606" y="13445"/>
                      <a:pt x="4383" y="16275"/>
                    </a:cubicBezTo>
                    <a:cubicBezTo>
                      <a:pt x="4999" y="18603"/>
                      <a:pt x="5638" y="20954"/>
                      <a:pt x="6277" y="23282"/>
                    </a:cubicBezTo>
                    <a:cubicBezTo>
                      <a:pt x="6323" y="23511"/>
                      <a:pt x="6391" y="23716"/>
                      <a:pt x="6437" y="23944"/>
                    </a:cubicBezTo>
                    <a:cubicBezTo>
                      <a:pt x="6460" y="23967"/>
                      <a:pt x="6460" y="23967"/>
                      <a:pt x="6460" y="23990"/>
                    </a:cubicBezTo>
                    <a:cubicBezTo>
                      <a:pt x="6460" y="24013"/>
                      <a:pt x="6460" y="24036"/>
                      <a:pt x="6482" y="24058"/>
                    </a:cubicBezTo>
                    <a:cubicBezTo>
                      <a:pt x="6482" y="24104"/>
                      <a:pt x="6551" y="24127"/>
                      <a:pt x="6597" y="24127"/>
                    </a:cubicBezTo>
                    <a:cubicBezTo>
                      <a:pt x="6642" y="24104"/>
                      <a:pt x="6665" y="24058"/>
                      <a:pt x="6665" y="24013"/>
                    </a:cubicBezTo>
                    <a:cubicBezTo>
                      <a:pt x="6254" y="22461"/>
                      <a:pt x="5843" y="20931"/>
                      <a:pt x="5410" y="19379"/>
                    </a:cubicBezTo>
                    <a:cubicBezTo>
                      <a:pt x="4679" y="16617"/>
                      <a:pt x="3926" y="13856"/>
                      <a:pt x="3196" y="11117"/>
                    </a:cubicBezTo>
                    <a:cubicBezTo>
                      <a:pt x="2465" y="8400"/>
                      <a:pt x="1735" y="5707"/>
                      <a:pt x="1004" y="3014"/>
                    </a:cubicBezTo>
                    <a:cubicBezTo>
                      <a:pt x="730" y="2032"/>
                      <a:pt x="479" y="1051"/>
                      <a:pt x="205" y="69"/>
                    </a:cubicBezTo>
                    <a:cubicBezTo>
                      <a:pt x="205" y="23"/>
                      <a:pt x="160" y="1"/>
                      <a:pt x="11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13" name="Google Shape;7862;p34">
                <a:extLst>
                  <a:ext uri="{FF2B5EF4-FFF2-40B4-BE49-F238E27FC236}">
                    <a16:creationId xmlns:a16="http://schemas.microsoft.com/office/drawing/2014/main" id="{0E516E55-BF24-5239-F86C-E5A8B4213337}"/>
                  </a:ext>
                </a:extLst>
              </p:cNvPr>
              <p:cNvSpPr/>
              <p:nvPr/>
            </p:nvSpPr>
            <p:spPr>
              <a:xfrm>
                <a:off x="6034025" y="3371350"/>
                <a:ext cx="151825" cy="546825"/>
              </a:xfrm>
              <a:custGeom>
                <a:avLst/>
                <a:gdLst/>
                <a:ahLst/>
                <a:cxnLst/>
                <a:rect l="l" t="t" r="r" b="b"/>
                <a:pathLst>
                  <a:path w="6073" h="21873" extrusionOk="0">
                    <a:moveTo>
                      <a:pt x="92" y="0"/>
                    </a:moveTo>
                    <a:cubicBezTo>
                      <a:pt x="46" y="23"/>
                      <a:pt x="1" y="69"/>
                      <a:pt x="23" y="137"/>
                    </a:cubicBezTo>
                    <a:cubicBezTo>
                      <a:pt x="685" y="2602"/>
                      <a:pt x="1347" y="5067"/>
                      <a:pt x="2009" y="7532"/>
                    </a:cubicBezTo>
                    <a:cubicBezTo>
                      <a:pt x="2717" y="10112"/>
                      <a:pt x="3402" y="12691"/>
                      <a:pt x="4109" y="15270"/>
                    </a:cubicBezTo>
                    <a:cubicBezTo>
                      <a:pt x="4634" y="17233"/>
                      <a:pt x="5159" y="19196"/>
                      <a:pt x="5684" y="21182"/>
                    </a:cubicBezTo>
                    <a:cubicBezTo>
                      <a:pt x="5753" y="21387"/>
                      <a:pt x="5798" y="21593"/>
                      <a:pt x="5867" y="21798"/>
                    </a:cubicBezTo>
                    <a:cubicBezTo>
                      <a:pt x="5867" y="21836"/>
                      <a:pt x="5912" y="21873"/>
                      <a:pt x="5954" y="21873"/>
                    </a:cubicBezTo>
                    <a:cubicBezTo>
                      <a:pt x="5963" y="21873"/>
                      <a:pt x="5972" y="21871"/>
                      <a:pt x="5981" y="21867"/>
                    </a:cubicBezTo>
                    <a:cubicBezTo>
                      <a:pt x="6027" y="21844"/>
                      <a:pt x="6072" y="21798"/>
                      <a:pt x="6049" y="21753"/>
                    </a:cubicBezTo>
                    <a:cubicBezTo>
                      <a:pt x="5661" y="20269"/>
                      <a:pt x="5250" y="18785"/>
                      <a:pt x="4862" y="17302"/>
                    </a:cubicBezTo>
                    <a:cubicBezTo>
                      <a:pt x="4178" y="14814"/>
                      <a:pt x="3516" y="12303"/>
                      <a:pt x="2831" y="9792"/>
                    </a:cubicBezTo>
                    <a:cubicBezTo>
                      <a:pt x="2146" y="7281"/>
                      <a:pt x="1461" y="4748"/>
                      <a:pt x="800" y="2214"/>
                    </a:cubicBezTo>
                    <a:cubicBezTo>
                      <a:pt x="594" y="1507"/>
                      <a:pt x="411" y="799"/>
                      <a:pt x="206" y="69"/>
                    </a:cubicBezTo>
                    <a:cubicBezTo>
                      <a:pt x="206" y="46"/>
                      <a:pt x="160" y="0"/>
                      <a:pt x="11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14" name="Google Shape;7863;p34">
                <a:extLst>
                  <a:ext uri="{FF2B5EF4-FFF2-40B4-BE49-F238E27FC236}">
                    <a16:creationId xmlns:a16="http://schemas.microsoft.com/office/drawing/2014/main" id="{4450B2EB-A26F-6983-7F15-AF67748FF2C0}"/>
                  </a:ext>
                </a:extLst>
              </p:cNvPr>
              <p:cNvSpPr/>
              <p:nvPr/>
            </p:nvSpPr>
            <p:spPr>
              <a:xfrm>
                <a:off x="6136750" y="3959100"/>
                <a:ext cx="22275" cy="9725"/>
              </a:xfrm>
              <a:custGeom>
                <a:avLst/>
                <a:gdLst/>
                <a:ahLst/>
                <a:cxnLst/>
                <a:rect l="l" t="t" r="r" b="b"/>
                <a:pathLst>
                  <a:path w="891" h="389" extrusionOk="0">
                    <a:moveTo>
                      <a:pt x="753" y="0"/>
                    </a:moveTo>
                    <a:cubicBezTo>
                      <a:pt x="502" y="69"/>
                      <a:pt x="251" y="137"/>
                      <a:pt x="0" y="206"/>
                    </a:cubicBezTo>
                    <a:cubicBezTo>
                      <a:pt x="23" y="251"/>
                      <a:pt x="46" y="320"/>
                      <a:pt x="69" y="365"/>
                    </a:cubicBezTo>
                    <a:cubicBezTo>
                      <a:pt x="69" y="365"/>
                      <a:pt x="69" y="388"/>
                      <a:pt x="91" y="388"/>
                    </a:cubicBezTo>
                    <a:cubicBezTo>
                      <a:pt x="320" y="320"/>
                      <a:pt x="571" y="251"/>
                      <a:pt x="822" y="183"/>
                    </a:cubicBezTo>
                    <a:cubicBezTo>
                      <a:pt x="868" y="183"/>
                      <a:pt x="890" y="114"/>
                      <a:pt x="890" y="69"/>
                    </a:cubicBezTo>
                    <a:cubicBezTo>
                      <a:pt x="868" y="23"/>
                      <a:pt x="822" y="0"/>
                      <a:pt x="77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15" name="Google Shape;7864;p34">
                <a:extLst>
                  <a:ext uri="{FF2B5EF4-FFF2-40B4-BE49-F238E27FC236}">
                    <a16:creationId xmlns:a16="http://schemas.microsoft.com/office/drawing/2014/main" id="{0E981319-6746-9CE6-FE96-BFE24D4AC29A}"/>
                  </a:ext>
                </a:extLst>
              </p:cNvPr>
              <p:cNvSpPr/>
              <p:nvPr/>
            </p:nvSpPr>
            <p:spPr>
              <a:xfrm>
                <a:off x="5741875" y="3968800"/>
                <a:ext cx="378925" cy="103450"/>
              </a:xfrm>
              <a:custGeom>
                <a:avLst/>
                <a:gdLst/>
                <a:ahLst/>
                <a:cxnLst/>
                <a:rect l="l" t="t" r="r" b="b"/>
                <a:pathLst>
                  <a:path w="15157" h="4138" extrusionOk="0">
                    <a:moveTo>
                      <a:pt x="15133" y="0"/>
                    </a:moveTo>
                    <a:cubicBezTo>
                      <a:pt x="13376" y="457"/>
                      <a:pt x="11618" y="913"/>
                      <a:pt x="9861" y="1370"/>
                    </a:cubicBezTo>
                    <a:cubicBezTo>
                      <a:pt x="7692" y="1940"/>
                      <a:pt x="5501" y="2534"/>
                      <a:pt x="3310" y="3104"/>
                    </a:cubicBezTo>
                    <a:cubicBezTo>
                      <a:pt x="2237" y="3378"/>
                      <a:pt x="1164" y="3652"/>
                      <a:pt x="91" y="3949"/>
                    </a:cubicBezTo>
                    <a:cubicBezTo>
                      <a:pt x="46" y="3949"/>
                      <a:pt x="0" y="4017"/>
                      <a:pt x="23" y="4063"/>
                    </a:cubicBezTo>
                    <a:cubicBezTo>
                      <a:pt x="23" y="4100"/>
                      <a:pt x="69" y="4138"/>
                      <a:pt x="110" y="4138"/>
                    </a:cubicBezTo>
                    <a:cubicBezTo>
                      <a:pt x="120" y="4138"/>
                      <a:pt x="129" y="4136"/>
                      <a:pt x="137" y="4132"/>
                    </a:cubicBezTo>
                    <a:lnTo>
                      <a:pt x="4451" y="2990"/>
                    </a:lnTo>
                    <a:cubicBezTo>
                      <a:pt x="6665" y="2420"/>
                      <a:pt x="8879" y="1826"/>
                      <a:pt x="11093" y="1256"/>
                    </a:cubicBezTo>
                    <a:cubicBezTo>
                      <a:pt x="12463" y="890"/>
                      <a:pt x="13809" y="548"/>
                      <a:pt x="15156" y="183"/>
                    </a:cubicBezTo>
                    <a:cubicBezTo>
                      <a:pt x="15156" y="137"/>
                      <a:pt x="15156" y="114"/>
                      <a:pt x="15156" y="69"/>
                    </a:cubicBezTo>
                    <a:cubicBezTo>
                      <a:pt x="15133" y="46"/>
                      <a:pt x="15133" y="23"/>
                      <a:pt x="1513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16" name="Google Shape;7865;p34">
                <a:extLst>
                  <a:ext uri="{FF2B5EF4-FFF2-40B4-BE49-F238E27FC236}">
                    <a16:creationId xmlns:a16="http://schemas.microsoft.com/office/drawing/2014/main" id="{0DEC8362-5BE7-ED6F-13DD-DC43550BD9C4}"/>
                  </a:ext>
                </a:extLst>
              </p:cNvPr>
              <p:cNvSpPr/>
              <p:nvPr/>
            </p:nvSpPr>
            <p:spPr>
              <a:xfrm>
                <a:off x="5974100" y="3357075"/>
                <a:ext cx="19450" cy="9150"/>
              </a:xfrm>
              <a:custGeom>
                <a:avLst/>
                <a:gdLst/>
                <a:ahLst/>
                <a:cxnLst/>
                <a:rect l="l" t="t" r="r" b="b"/>
                <a:pathLst>
                  <a:path w="778" h="366" extrusionOk="0">
                    <a:moveTo>
                      <a:pt x="640" y="1"/>
                    </a:moveTo>
                    <a:cubicBezTo>
                      <a:pt x="435" y="69"/>
                      <a:pt x="229" y="115"/>
                      <a:pt x="1" y="183"/>
                    </a:cubicBezTo>
                    <a:cubicBezTo>
                      <a:pt x="24" y="229"/>
                      <a:pt x="24" y="297"/>
                      <a:pt x="47" y="366"/>
                    </a:cubicBezTo>
                    <a:cubicBezTo>
                      <a:pt x="252" y="320"/>
                      <a:pt x="480" y="252"/>
                      <a:pt x="686" y="206"/>
                    </a:cubicBezTo>
                    <a:cubicBezTo>
                      <a:pt x="754" y="183"/>
                      <a:pt x="777" y="137"/>
                      <a:pt x="754" y="69"/>
                    </a:cubicBezTo>
                    <a:cubicBezTo>
                      <a:pt x="754" y="23"/>
                      <a:pt x="709" y="1"/>
                      <a:pt x="66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17" name="Google Shape;7866;p34">
                <a:extLst>
                  <a:ext uri="{FF2B5EF4-FFF2-40B4-BE49-F238E27FC236}">
                    <a16:creationId xmlns:a16="http://schemas.microsoft.com/office/drawing/2014/main" id="{7CA3A4A6-E4C2-05A4-2BB0-1F30D3A8F02E}"/>
                  </a:ext>
                </a:extLst>
              </p:cNvPr>
              <p:cNvSpPr/>
              <p:nvPr/>
            </p:nvSpPr>
            <p:spPr>
              <a:xfrm>
                <a:off x="5578675" y="3365625"/>
                <a:ext cx="379475" cy="104050"/>
              </a:xfrm>
              <a:custGeom>
                <a:avLst/>
                <a:gdLst/>
                <a:ahLst/>
                <a:cxnLst/>
                <a:rect l="l" t="t" r="r" b="b"/>
                <a:pathLst>
                  <a:path w="15179" h="4162" extrusionOk="0">
                    <a:moveTo>
                      <a:pt x="15156" y="1"/>
                    </a:moveTo>
                    <a:cubicBezTo>
                      <a:pt x="13490" y="435"/>
                      <a:pt x="11846" y="868"/>
                      <a:pt x="10203" y="1302"/>
                    </a:cubicBezTo>
                    <a:cubicBezTo>
                      <a:pt x="8080" y="1873"/>
                      <a:pt x="5935" y="2443"/>
                      <a:pt x="3812" y="2991"/>
                    </a:cubicBezTo>
                    <a:cubicBezTo>
                      <a:pt x="2579" y="3311"/>
                      <a:pt x="1347" y="3630"/>
                      <a:pt x="114" y="3972"/>
                    </a:cubicBezTo>
                    <a:lnTo>
                      <a:pt x="91" y="3972"/>
                    </a:lnTo>
                    <a:cubicBezTo>
                      <a:pt x="46" y="3972"/>
                      <a:pt x="0" y="4041"/>
                      <a:pt x="23" y="4087"/>
                    </a:cubicBezTo>
                    <a:cubicBezTo>
                      <a:pt x="42" y="4124"/>
                      <a:pt x="75" y="4161"/>
                      <a:pt x="112" y="4161"/>
                    </a:cubicBezTo>
                    <a:cubicBezTo>
                      <a:pt x="120" y="4161"/>
                      <a:pt x="129" y="4159"/>
                      <a:pt x="137" y="4155"/>
                    </a:cubicBezTo>
                    <a:lnTo>
                      <a:pt x="160" y="4155"/>
                    </a:lnTo>
                    <a:cubicBezTo>
                      <a:pt x="1552" y="3790"/>
                      <a:pt x="2922" y="3425"/>
                      <a:pt x="4291" y="3059"/>
                    </a:cubicBezTo>
                    <a:cubicBezTo>
                      <a:pt x="6460" y="2489"/>
                      <a:pt x="8605" y="1941"/>
                      <a:pt x="10751" y="1370"/>
                    </a:cubicBezTo>
                    <a:cubicBezTo>
                      <a:pt x="12234" y="982"/>
                      <a:pt x="13718" y="594"/>
                      <a:pt x="15179" y="206"/>
                    </a:cubicBezTo>
                    <a:cubicBezTo>
                      <a:pt x="15179" y="184"/>
                      <a:pt x="15179" y="161"/>
                      <a:pt x="15179" y="138"/>
                    </a:cubicBezTo>
                    <a:cubicBezTo>
                      <a:pt x="15179" y="115"/>
                      <a:pt x="15179" y="115"/>
                      <a:pt x="15156" y="92"/>
                    </a:cubicBezTo>
                    <a:cubicBezTo>
                      <a:pt x="15156" y="92"/>
                      <a:pt x="15156" y="69"/>
                      <a:pt x="15156" y="47"/>
                    </a:cubicBezTo>
                    <a:cubicBezTo>
                      <a:pt x="15156" y="47"/>
                      <a:pt x="15156" y="24"/>
                      <a:pt x="1515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18" name="Google Shape;7867;p34">
                <a:extLst>
                  <a:ext uri="{FF2B5EF4-FFF2-40B4-BE49-F238E27FC236}">
                    <a16:creationId xmlns:a16="http://schemas.microsoft.com/office/drawing/2014/main" id="{8FC7BF8E-B9B3-301E-E972-35A88C174BEF}"/>
                  </a:ext>
                </a:extLst>
              </p:cNvPr>
              <p:cNvSpPr/>
              <p:nvPr/>
            </p:nvSpPr>
            <p:spPr>
              <a:xfrm>
                <a:off x="5579800" y="3466625"/>
                <a:ext cx="2875" cy="5750"/>
              </a:xfrm>
              <a:custGeom>
                <a:avLst/>
                <a:gdLst/>
                <a:ahLst/>
                <a:cxnLst/>
                <a:rect l="l" t="t" r="r" b="b"/>
                <a:pathLst>
                  <a:path w="115" h="230" extrusionOk="0">
                    <a:moveTo>
                      <a:pt x="46" y="1"/>
                    </a:moveTo>
                    <a:cubicBezTo>
                      <a:pt x="24" y="1"/>
                      <a:pt x="1" y="24"/>
                      <a:pt x="1" y="47"/>
                    </a:cubicBezTo>
                    <a:cubicBezTo>
                      <a:pt x="1" y="47"/>
                      <a:pt x="1" y="69"/>
                      <a:pt x="1" y="69"/>
                    </a:cubicBezTo>
                    <a:cubicBezTo>
                      <a:pt x="1" y="92"/>
                      <a:pt x="1" y="92"/>
                      <a:pt x="1" y="115"/>
                    </a:cubicBezTo>
                    <a:cubicBezTo>
                      <a:pt x="1" y="138"/>
                      <a:pt x="1" y="138"/>
                      <a:pt x="1" y="161"/>
                    </a:cubicBezTo>
                    <a:cubicBezTo>
                      <a:pt x="1" y="184"/>
                      <a:pt x="24" y="184"/>
                      <a:pt x="24" y="206"/>
                    </a:cubicBezTo>
                    <a:cubicBezTo>
                      <a:pt x="24" y="229"/>
                      <a:pt x="46" y="229"/>
                      <a:pt x="46" y="229"/>
                    </a:cubicBezTo>
                    <a:lnTo>
                      <a:pt x="92" y="229"/>
                    </a:lnTo>
                    <a:cubicBezTo>
                      <a:pt x="92" y="229"/>
                      <a:pt x="115" y="206"/>
                      <a:pt x="115" y="206"/>
                    </a:cubicBezTo>
                    <a:cubicBezTo>
                      <a:pt x="115" y="184"/>
                      <a:pt x="115" y="184"/>
                      <a:pt x="115" y="161"/>
                    </a:cubicBezTo>
                    <a:cubicBezTo>
                      <a:pt x="92" y="161"/>
                      <a:pt x="92" y="138"/>
                      <a:pt x="92" y="138"/>
                    </a:cubicBezTo>
                    <a:cubicBezTo>
                      <a:pt x="92" y="138"/>
                      <a:pt x="92" y="115"/>
                      <a:pt x="92" y="115"/>
                    </a:cubicBezTo>
                    <a:cubicBezTo>
                      <a:pt x="92" y="115"/>
                      <a:pt x="92" y="92"/>
                      <a:pt x="92" y="92"/>
                    </a:cubicBezTo>
                    <a:cubicBezTo>
                      <a:pt x="92" y="92"/>
                      <a:pt x="92" y="69"/>
                      <a:pt x="92" y="69"/>
                    </a:cubicBezTo>
                    <a:cubicBezTo>
                      <a:pt x="115" y="47"/>
                      <a:pt x="92" y="1"/>
                      <a:pt x="69" y="1"/>
                    </a:cubicBezTo>
                    <a:close/>
                  </a:path>
                </a:pathLst>
              </a:custGeom>
              <a:solidFill>
                <a:srgbClr val="469C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19" name="Google Shape;7868;p34">
                <a:extLst>
                  <a:ext uri="{FF2B5EF4-FFF2-40B4-BE49-F238E27FC236}">
                    <a16:creationId xmlns:a16="http://schemas.microsoft.com/office/drawing/2014/main" id="{2E27A909-C666-E09E-EAC7-7DF72ED383ED}"/>
                  </a:ext>
                </a:extLst>
              </p:cNvPr>
              <p:cNvSpPr/>
              <p:nvPr/>
            </p:nvSpPr>
            <p:spPr>
              <a:xfrm>
                <a:off x="5579225" y="3466625"/>
                <a:ext cx="3450" cy="5975"/>
              </a:xfrm>
              <a:custGeom>
                <a:avLst/>
                <a:gdLst/>
                <a:ahLst/>
                <a:cxnLst/>
                <a:rect l="l" t="t" r="r" b="b"/>
                <a:pathLst>
                  <a:path w="138" h="239" extrusionOk="0">
                    <a:moveTo>
                      <a:pt x="69" y="1"/>
                    </a:moveTo>
                    <a:cubicBezTo>
                      <a:pt x="47" y="1"/>
                      <a:pt x="47" y="24"/>
                      <a:pt x="47" y="24"/>
                    </a:cubicBezTo>
                    <a:cubicBezTo>
                      <a:pt x="24" y="24"/>
                      <a:pt x="24" y="47"/>
                      <a:pt x="1" y="69"/>
                    </a:cubicBezTo>
                    <a:cubicBezTo>
                      <a:pt x="1" y="69"/>
                      <a:pt x="1" y="92"/>
                      <a:pt x="1" y="92"/>
                    </a:cubicBezTo>
                    <a:cubicBezTo>
                      <a:pt x="1" y="115"/>
                      <a:pt x="1" y="138"/>
                      <a:pt x="1" y="138"/>
                    </a:cubicBezTo>
                    <a:cubicBezTo>
                      <a:pt x="1" y="161"/>
                      <a:pt x="1" y="161"/>
                      <a:pt x="1" y="161"/>
                    </a:cubicBezTo>
                    <a:cubicBezTo>
                      <a:pt x="1" y="184"/>
                      <a:pt x="24" y="206"/>
                      <a:pt x="24" y="206"/>
                    </a:cubicBezTo>
                    <a:cubicBezTo>
                      <a:pt x="24" y="223"/>
                      <a:pt x="47" y="239"/>
                      <a:pt x="68" y="239"/>
                    </a:cubicBezTo>
                    <a:cubicBezTo>
                      <a:pt x="77" y="239"/>
                      <a:pt x="85" y="236"/>
                      <a:pt x="92" y="229"/>
                    </a:cubicBezTo>
                    <a:cubicBezTo>
                      <a:pt x="115" y="206"/>
                      <a:pt x="115" y="184"/>
                      <a:pt x="115" y="161"/>
                    </a:cubicBezTo>
                    <a:cubicBezTo>
                      <a:pt x="92" y="161"/>
                      <a:pt x="92" y="161"/>
                      <a:pt x="92" y="138"/>
                    </a:cubicBezTo>
                    <a:cubicBezTo>
                      <a:pt x="92" y="115"/>
                      <a:pt x="92" y="115"/>
                      <a:pt x="92" y="115"/>
                    </a:cubicBezTo>
                    <a:cubicBezTo>
                      <a:pt x="92" y="115"/>
                      <a:pt x="92" y="92"/>
                      <a:pt x="92" y="92"/>
                    </a:cubicBezTo>
                    <a:cubicBezTo>
                      <a:pt x="115" y="92"/>
                      <a:pt x="115" y="92"/>
                      <a:pt x="115" y="69"/>
                    </a:cubicBezTo>
                    <a:cubicBezTo>
                      <a:pt x="138" y="69"/>
                      <a:pt x="138" y="47"/>
                      <a:pt x="115" y="47"/>
                    </a:cubicBezTo>
                    <a:cubicBezTo>
                      <a:pt x="115" y="24"/>
                      <a:pt x="115" y="24"/>
                      <a:pt x="92" y="1"/>
                    </a:cubicBezTo>
                    <a:close/>
                  </a:path>
                </a:pathLst>
              </a:custGeom>
              <a:solidFill>
                <a:srgbClr val="469C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20" name="Google Shape;7869;p34">
                <a:extLst>
                  <a:ext uri="{FF2B5EF4-FFF2-40B4-BE49-F238E27FC236}">
                    <a16:creationId xmlns:a16="http://schemas.microsoft.com/office/drawing/2014/main" id="{54E02BBE-E0EB-ACFC-47A7-EC17C6471D5E}"/>
                  </a:ext>
                </a:extLst>
              </p:cNvPr>
              <p:cNvSpPr/>
              <p:nvPr/>
            </p:nvSpPr>
            <p:spPr>
              <a:xfrm>
                <a:off x="5578675" y="3466075"/>
                <a:ext cx="3425" cy="5725"/>
              </a:xfrm>
              <a:custGeom>
                <a:avLst/>
                <a:gdLst/>
                <a:ahLst/>
                <a:cxnLst/>
                <a:rect l="l" t="t" r="r" b="b"/>
                <a:pathLst>
                  <a:path w="137" h="229" extrusionOk="0">
                    <a:moveTo>
                      <a:pt x="69" y="0"/>
                    </a:moveTo>
                    <a:cubicBezTo>
                      <a:pt x="69" y="23"/>
                      <a:pt x="46" y="23"/>
                      <a:pt x="46" y="23"/>
                    </a:cubicBezTo>
                    <a:cubicBezTo>
                      <a:pt x="46" y="46"/>
                      <a:pt x="23" y="46"/>
                      <a:pt x="23" y="69"/>
                    </a:cubicBezTo>
                    <a:cubicBezTo>
                      <a:pt x="23" y="69"/>
                      <a:pt x="23" y="91"/>
                      <a:pt x="23" y="91"/>
                    </a:cubicBezTo>
                    <a:cubicBezTo>
                      <a:pt x="23" y="114"/>
                      <a:pt x="0" y="137"/>
                      <a:pt x="23" y="137"/>
                    </a:cubicBezTo>
                    <a:cubicBezTo>
                      <a:pt x="23" y="160"/>
                      <a:pt x="23" y="183"/>
                      <a:pt x="23" y="183"/>
                    </a:cubicBezTo>
                    <a:cubicBezTo>
                      <a:pt x="23" y="206"/>
                      <a:pt x="46" y="206"/>
                      <a:pt x="46" y="228"/>
                    </a:cubicBezTo>
                    <a:lnTo>
                      <a:pt x="91" y="228"/>
                    </a:lnTo>
                    <a:cubicBezTo>
                      <a:pt x="91" y="228"/>
                      <a:pt x="114" y="206"/>
                      <a:pt x="114" y="206"/>
                    </a:cubicBezTo>
                    <a:cubicBezTo>
                      <a:pt x="114" y="206"/>
                      <a:pt x="114" y="183"/>
                      <a:pt x="114" y="160"/>
                    </a:cubicBezTo>
                    <a:cubicBezTo>
                      <a:pt x="114" y="160"/>
                      <a:pt x="114" y="137"/>
                      <a:pt x="114" y="114"/>
                    </a:cubicBezTo>
                    <a:lnTo>
                      <a:pt x="114" y="91"/>
                    </a:lnTo>
                    <a:lnTo>
                      <a:pt x="137" y="91"/>
                    </a:lnTo>
                    <a:cubicBezTo>
                      <a:pt x="137" y="69"/>
                      <a:pt x="137" y="23"/>
                      <a:pt x="114" y="23"/>
                    </a:cubicBezTo>
                    <a:cubicBezTo>
                      <a:pt x="114" y="0"/>
                      <a:pt x="91" y="0"/>
                      <a:pt x="91" y="0"/>
                    </a:cubicBezTo>
                    <a:close/>
                  </a:path>
                </a:pathLst>
              </a:custGeom>
              <a:solidFill>
                <a:srgbClr val="469C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21" name="Google Shape;7870;p34">
                <a:extLst>
                  <a:ext uri="{FF2B5EF4-FFF2-40B4-BE49-F238E27FC236}">
                    <a16:creationId xmlns:a16="http://schemas.microsoft.com/office/drawing/2014/main" id="{42FC8619-94FC-24C1-93FA-3F2DD90EC44A}"/>
                  </a:ext>
                </a:extLst>
              </p:cNvPr>
              <p:cNvSpPr/>
              <p:nvPr/>
            </p:nvSpPr>
            <p:spPr>
              <a:xfrm>
                <a:off x="5578675" y="3466075"/>
                <a:ext cx="3425" cy="4575"/>
              </a:xfrm>
              <a:custGeom>
                <a:avLst/>
                <a:gdLst/>
                <a:ahLst/>
                <a:cxnLst/>
                <a:rect l="l" t="t" r="r" b="b"/>
                <a:pathLst>
                  <a:path w="137" h="183" extrusionOk="0">
                    <a:moveTo>
                      <a:pt x="69" y="0"/>
                    </a:moveTo>
                    <a:cubicBezTo>
                      <a:pt x="69" y="23"/>
                      <a:pt x="46" y="23"/>
                      <a:pt x="46" y="23"/>
                    </a:cubicBezTo>
                    <a:cubicBezTo>
                      <a:pt x="46" y="23"/>
                      <a:pt x="46" y="23"/>
                      <a:pt x="23" y="46"/>
                    </a:cubicBezTo>
                    <a:cubicBezTo>
                      <a:pt x="23" y="46"/>
                      <a:pt x="23" y="46"/>
                      <a:pt x="23" y="69"/>
                    </a:cubicBezTo>
                    <a:cubicBezTo>
                      <a:pt x="0" y="69"/>
                      <a:pt x="0" y="91"/>
                      <a:pt x="0" y="91"/>
                    </a:cubicBezTo>
                    <a:cubicBezTo>
                      <a:pt x="0" y="114"/>
                      <a:pt x="0" y="114"/>
                      <a:pt x="0" y="114"/>
                    </a:cubicBezTo>
                    <a:cubicBezTo>
                      <a:pt x="0" y="137"/>
                      <a:pt x="0" y="137"/>
                      <a:pt x="23" y="160"/>
                    </a:cubicBezTo>
                    <a:cubicBezTo>
                      <a:pt x="23" y="160"/>
                      <a:pt x="23" y="183"/>
                      <a:pt x="46" y="183"/>
                    </a:cubicBezTo>
                    <a:lnTo>
                      <a:pt x="69" y="183"/>
                    </a:lnTo>
                    <a:cubicBezTo>
                      <a:pt x="91" y="183"/>
                      <a:pt x="91" y="183"/>
                      <a:pt x="114" y="160"/>
                    </a:cubicBezTo>
                    <a:cubicBezTo>
                      <a:pt x="114" y="160"/>
                      <a:pt x="114" y="137"/>
                      <a:pt x="114" y="137"/>
                    </a:cubicBezTo>
                    <a:cubicBezTo>
                      <a:pt x="114" y="114"/>
                      <a:pt x="114" y="114"/>
                      <a:pt x="114" y="114"/>
                    </a:cubicBezTo>
                    <a:cubicBezTo>
                      <a:pt x="114" y="114"/>
                      <a:pt x="114" y="91"/>
                      <a:pt x="114" y="91"/>
                    </a:cubicBezTo>
                    <a:cubicBezTo>
                      <a:pt x="137" y="91"/>
                      <a:pt x="137" y="69"/>
                      <a:pt x="137" y="69"/>
                    </a:cubicBezTo>
                    <a:cubicBezTo>
                      <a:pt x="137" y="46"/>
                      <a:pt x="137" y="46"/>
                      <a:pt x="137" y="23"/>
                    </a:cubicBezTo>
                    <a:cubicBezTo>
                      <a:pt x="137" y="23"/>
                      <a:pt x="114" y="0"/>
                      <a:pt x="114" y="0"/>
                    </a:cubicBezTo>
                    <a:close/>
                  </a:path>
                </a:pathLst>
              </a:custGeom>
              <a:solidFill>
                <a:srgbClr val="469C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22" name="Google Shape;7871;p34">
                <a:extLst>
                  <a:ext uri="{FF2B5EF4-FFF2-40B4-BE49-F238E27FC236}">
                    <a16:creationId xmlns:a16="http://schemas.microsoft.com/office/drawing/2014/main" id="{0E6E77C4-864D-8234-F6B4-50215FB4F54E}"/>
                  </a:ext>
                </a:extLst>
              </p:cNvPr>
              <p:cNvSpPr/>
              <p:nvPr/>
            </p:nvSpPr>
            <p:spPr>
              <a:xfrm>
                <a:off x="5578675" y="3465500"/>
                <a:ext cx="3425" cy="4575"/>
              </a:xfrm>
              <a:custGeom>
                <a:avLst/>
                <a:gdLst/>
                <a:ahLst/>
                <a:cxnLst/>
                <a:rect l="l" t="t" r="r" b="b"/>
                <a:pathLst>
                  <a:path w="137" h="183" extrusionOk="0">
                    <a:moveTo>
                      <a:pt x="69" y="0"/>
                    </a:moveTo>
                    <a:cubicBezTo>
                      <a:pt x="69" y="0"/>
                      <a:pt x="69" y="0"/>
                      <a:pt x="69" y="23"/>
                    </a:cubicBezTo>
                    <a:lnTo>
                      <a:pt x="46" y="23"/>
                    </a:lnTo>
                    <a:cubicBezTo>
                      <a:pt x="23" y="46"/>
                      <a:pt x="23" y="46"/>
                      <a:pt x="23" y="69"/>
                    </a:cubicBezTo>
                    <a:cubicBezTo>
                      <a:pt x="23" y="69"/>
                      <a:pt x="0" y="92"/>
                      <a:pt x="0" y="92"/>
                    </a:cubicBezTo>
                    <a:cubicBezTo>
                      <a:pt x="0" y="114"/>
                      <a:pt x="0" y="114"/>
                      <a:pt x="0" y="137"/>
                    </a:cubicBezTo>
                    <a:cubicBezTo>
                      <a:pt x="0" y="160"/>
                      <a:pt x="0" y="160"/>
                      <a:pt x="23" y="183"/>
                    </a:cubicBezTo>
                    <a:lnTo>
                      <a:pt x="91" y="183"/>
                    </a:lnTo>
                    <a:cubicBezTo>
                      <a:pt x="91" y="160"/>
                      <a:pt x="114" y="160"/>
                      <a:pt x="114" y="137"/>
                    </a:cubicBezTo>
                    <a:cubicBezTo>
                      <a:pt x="114" y="137"/>
                      <a:pt x="114" y="114"/>
                      <a:pt x="91" y="114"/>
                    </a:cubicBezTo>
                    <a:lnTo>
                      <a:pt x="114" y="114"/>
                    </a:lnTo>
                    <a:cubicBezTo>
                      <a:pt x="114" y="92"/>
                      <a:pt x="114" y="92"/>
                      <a:pt x="114" y="92"/>
                    </a:cubicBezTo>
                    <a:cubicBezTo>
                      <a:pt x="137" y="69"/>
                      <a:pt x="137" y="23"/>
                      <a:pt x="114" y="23"/>
                    </a:cubicBezTo>
                    <a:cubicBezTo>
                      <a:pt x="91" y="23"/>
                      <a:pt x="91" y="0"/>
                      <a:pt x="69" y="0"/>
                    </a:cubicBezTo>
                    <a:close/>
                  </a:path>
                </a:pathLst>
              </a:custGeom>
              <a:solidFill>
                <a:srgbClr val="469C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23" name="Google Shape;7872;p34">
                <a:extLst>
                  <a:ext uri="{FF2B5EF4-FFF2-40B4-BE49-F238E27FC236}">
                    <a16:creationId xmlns:a16="http://schemas.microsoft.com/office/drawing/2014/main" id="{E4C21A98-23A0-2909-A696-F0315DE0EFB4}"/>
                  </a:ext>
                </a:extLst>
              </p:cNvPr>
              <p:cNvSpPr/>
              <p:nvPr/>
            </p:nvSpPr>
            <p:spPr>
              <a:xfrm>
                <a:off x="5578675" y="3465500"/>
                <a:ext cx="3425" cy="4575"/>
              </a:xfrm>
              <a:custGeom>
                <a:avLst/>
                <a:gdLst/>
                <a:ahLst/>
                <a:cxnLst/>
                <a:rect l="l" t="t" r="r" b="b"/>
                <a:pathLst>
                  <a:path w="137" h="183" extrusionOk="0">
                    <a:moveTo>
                      <a:pt x="91" y="0"/>
                    </a:moveTo>
                    <a:cubicBezTo>
                      <a:pt x="69" y="0"/>
                      <a:pt x="46" y="23"/>
                      <a:pt x="46" y="23"/>
                    </a:cubicBezTo>
                    <a:cubicBezTo>
                      <a:pt x="23" y="46"/>
                      <a:pt x="23" y="46"/>
                      <a:pt x="23" y="69"/>
                    </a:cubicBezTo>
                    <a:cubicBezTo>
                      <a:pt x="23" y="69"/>
                      <a:pt x="23" y="69"/>
                      <a:pt x="23" y="92"/>
                    </a:cubicBezTo>
                    <a:cubicBezTo>
                      <a:pt x="0" y="92"/>
                      <a:pt x="0" y="114"/>
                      <a:pt x="0" y="114"/>
                    </a:cubicBezTo>
                    <a:cubicBezTo>
                      <a:pt x="0" y="160"/>
                      <a:pt x="23" y="183"/>
                      <a:pt x="46" y="183"/>
                    </a:cubicBezTo>
                    <a:cubicBezTo>
                      <a:pt x="91" y="183"/>
                      <a:pt x="114" y="160"/>
                      <a:pt x="114" y="137"/>
                    </a:cubicBezTo>
                    <a:cubicBezTo>
                      <a:pt x="114" y="114"/>
                      <a:pt x="114" y="114"/>
                      <a:pt x="114" y="114"/>
                    </a:cubicBezTo>
                    <a:cubicBezTo>
                      <a:pt x="114" y="114"/>
                      <a:pt x="114" y="92"/>
                      <a:pt x="114" y="92"/>
                    </a:cubicBezTo>
                    <a:cubicBezTo>
                      <a:pt x="114" y="92"/>
                      <a:pt x="114" y="92"/>
                      <a:pt x="114" y="69"/>
                    </a:cubicBezTo>
                    <a:cubicBezTo>
                      <a:pt x="137" y="46"/>
                      <a:pt x="137" y="23"/>
                      <a:pt x="114" y="0"/>
                    </a:cubicBezTo>
                    <a:close/>
                  </a:path>
                </a:pathLst>
              </a:custGeom>
              <a:solidFill>
                <a:srgbClr val="469C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24" name="Google Shape;7873;p34">
                <a:extLst>
                  <a:ext uri="{FF2B5EF4-FFF2-40B4-BE49-F238E27FC236}">
                    <a16:creationId xmlns:a16="http://schemas.microsoft.com/office/drawing/2014/main" id="{F5970F4D-F8DC-9446-3DD1-A0AE377E01E5}"/>
                  </a:ext>
                </a:extLst>
              </p:cNvPr>
              <p:cNvSpPr/>
              <p:nvPr/>
            </p:nvSpPr>
            <p:spPr>
              <a:xfrm>
                <a:off x="5741300" y="4068075"/>
                <a:ext cx="4575" cy="4025"/>
              </a:xfrm>
              <a:custGeom>
                <a:avLst/>
                <a:gdLst/>
                <a:ahLst/>
                <a:cxnLst/>
                <a:rect l="l" t="t" r="r" b="b"/>
                <a:pathLst>
                  <a:path w="183" h="161" extrusionOk="0">
                    <a:moveTo>
                      <a:pt x="23" y="1"/>
                    </a:moveTo>
                    <a:cubicBezTo>
                      <a:pt x="0" y="1"/>
                      <a:pt x="0" y="24"/>
                      <a:pt x="0" y="69"/>
                    </a:cubicBezTo>
                    <a:cubicBezTo>
                      <a:pt x="0" y="69"/>
                      <a:pt x="0" y="92"/>
                      <a:pt x="23" y="92"/>
                    </a:cubicBezTo>
                    <a:cubicBezTo>
                      <a:pt x="23" y="92"/>
                      <a:pt x="23" y="115"/>
                      <a:pt x="23" y="115"/>
                    </a:cubicBezTo>
                    <a:cubicBezTo>
                      <a:pt x="46" y="115"/>
                      <a:pt x="46" y="138"/>
                      <a:pt x="46" y="138"/>
                    </a:cubicBezTo>
                    <a:cubicBezTo>
                      <a:pt x="69" y="138"/>
                      <a:pt x="69" y="138"/>
                      <a:pt x="92" y="161"/>
                    </a:cubicBezTo>
                    <a:lnTo>
                      <a:pt x="137" y="161"/>
                    </a:lnTo>
                    <a:cubicBezTo>
                      <a:pt x="160" y="161"/>
                      <a:pt x="183" y="115"/>
                      <a:pt x="183" y="92"/>
                    </a:cubicBezTo>
                    <a:cubicBezTo>
                      <a:pt x="160" y="69"/>
                      <a:pt x="137" y="46"/>
                      <a:pt x="114" y="46"/>
                    </a:cubicBezTo>
                    <a:lnTo>
                      <a:pt x="92" y="46"/>
                    </a:lnTo>
                    <a:cubicBezTo>
                      <a:pt x="92" y="46"/>
                      <a:pt x="92" y="24"/>
                      <a:pt x="92" y="24"/>
                    </a:cubicBezTo>
                    <a:cubicBezTo>
                      <a:pt x="92" y="1"/>
                      <a:pt x="69" y="1"/>
                      <a:pt x="46" y="1"/>
                    </a:cubicBezTo>
                    <a:close/>
                  </a:path>
                </a:pathLst>
              </a:custGeom>
              <a:solidFill>
                <a:srgbClr val="469C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25" name="Google Shape;7874;p34">
                <a:extLst>
                  <a:ext uri="{FF2B5EF4-FFF2-40B4-BE49-F238E27FC236}">
                    <a16:creationId xmlns:a16="http://schemas.microsoft.com/office/drawing/2014/main" id="{3179E6E1-E3EF-7ACB-EEA1-BE7ED6F28851}"/>
                  </a:ext>
                </a:extLst>
              </p:cNvPr>
              <p:cNvSpPr/>
              <p:nvPr/>
            </p:nvSpPr>
            <p:spPr>
              <a:xfrm>
                <a:off x="5740725" y="4067500"/>
                <a:ext cx="3450" cy="4025"/>
              </a:xfrm>
              <a:custGeom>
                <a:avLst/>
                <a:gdLst/>
                <a:ahLst/>
                <a:cxnLst/>
                <a:rect l="l" t="t" r="r" b="b"/>
                <a:pathLst>
                  <a:path w="138" h="161" extrusionOk="0">
                    <a:moveTo>
                      <a:pt x="23" y="1"/>
                    </a:moveTo>
                    <a:cubicBezTo>
                      <a:pt x="0" y="24"/>
                      <a:pt x="0" y="47"/>
                      <a:pt x="0" y="69"/>
                    </a:cubicBezTo>
                    <a:cubicBezTo>
                      <a:pt x="0" y="69"/>
                      <a:pt x="23" y="92"/>
                      <a:pt x="23" y="115"/>
                    </a:cubicBezTo>
                    <a:lnTo>
                      <a:pt x="46" y="115"/>
                    </a:lnTo>
                    <a:cubicBezTo>
                      <a:pt x="46" y="138"/>
                      <a:pt x="46" y="138"/>
                      <a:pt x="69" y="138"/>
                    </a:cubicBezTo>
                    <a:cubicBezTo>
                      <a:pt x="69" y="161"/>
                      <a:pt x="92" y="161"/>
                      <a:pt x="92" y="161"/>
                    </a:cubicBezTo>
                    <a:cubicBezTo>
                      <a:pt x="115" y="161"/>
                      <a:pt x="137" y="138"/>
                      <a:pt x="137" y="138"/>
                    </a:cubicBezTo>
                    <a:cubicBezTo>
                      <a:pt x="137" y="138"/>
                      <a:pt x="137" y="115"/>
                      <a:pt x="137" y="115"/>
                    </a:cubicBezTo>
                    <a:cubicBezTo>
                      <a:pt x="137" y="92"/>
                      <a:pt x="137" y="69"/>
                      <a:pt x="137" y="69"/>
                    </a:cubicBezTo>
                    <a:lnTo>
                      <a:pt x="115" y="69"/>
                    </a:lnTo>
                    <a:cubicBezTo>
                      <a:pt x="115" y="47"/>
                      <a:pt x="115" y="47"/>
                      <a:pt x="115" y="47"/>
                    </a:cubicBezTo>
                    <a:cubicBezTo>
                      <a:pt x="92" y="47"/>
                      <a:pt x="92" y="47"/>
                      <a:pt x="92" y="24"/>
                    </a:cubicBezTo>
                    <a:cubicBezTo>
                      <a:pt x="92" y="24"/>
                      <a:pt x="69" y="1"/>
                      <a:pt x="46" y="1"/>
                    </a:cubicBezTo>
                    <a:close/>
                  </a:path>
                </a:pathLst>
              </a:custGeom>
              <a:solidFill>
                <a:srgbClr val="469C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26" name="Google Shape;7875;p34">
                <a:extLst>
                  <a:ext uri="{FF2B5EF4-FFF2-40B4-BE49-F238E27FC236}">
                    <a16:creationId xmlns:a16="http://schemas.microsoft.com/office/drawing/2014/main" id="{05BE0DFA-BE29-276A-F802-87BE45EDE123}"/>
                  </a:ext>
                </a:extLst>
              </p:cNvPr>
              <p:cNvSpPr/>
              <p:nvPr/>
            </p:nvSpPr>
            <p:spPr>
              <a:xfrm>
                <a:off x="5740725" y="4067500"/>
                <a:ext cx="4600" cy="4600"/>
              </a:xfrm>
              <a:custGeom>
                <a:avLst/>
                <a:gdLst/>
                <a:ahLst/>
                <a:cxnLst/>
                <a:rect l="l" t="t" r="r" b="b"/>
                <a:pathLst>
                  <a:path w="184" h="184" extrusionOk="0">
                    <a:moveTo>
                      <a:pt x="46" y="1"/>
                    </a:moveTo>
                    <a:cubicBezTo>
                      <a:pt x="0" y="24"/>
                      <a:pt x="0" y="47"/>
                      <a:pt x="0" y="69"/>
                    </a:cubicBezTo>
                    <a:cubicBezTo>
                      <a:pt x="0" y="92"/>
                      <a:pt x="23" y="92"/>
                      <a:pt x="23" y="115"/>
                    </a:cubicBezTo>
                    <a:cubicBezTo>
                      <a:pt x="23" y="115"/>
                      <a:pt x="23" y="138"/>
                      <a:pt x="46" y="138"/>
                    </a:cubicBezTo>
                    <a:cubicBezTo>
                      <a:pt x="46" y="138"/>
                      <a:pt x="46" y="161"/>
                      <a:pt x="69" y="161"/>
                    </a:cubicBezTo>
                    <a:lnTo>
                      <a:pt x="92" y="161"/>
                    </a:lnTo>
                    <a:cubicBezTo>
                      <a:pt x="92" y="161"/>
                      <a:pt x="115" y="161"/>
                      <a:pt x="115" y="184"/>
                    </a:cubicBezTo>
                    <a:cubicBezTo>
                      <a:pt x="137" y="184"/>
                      <a:pt x="160" y="161"/>
                      <a:pt x="160" y="138"/>
                    </a:cubicBezTo>
                    <a:cubicBezTo>
                      <a:pt x="183" y="115"/>
                      <a:pt x="160" y="92"/>
                      <a:pt x="137" y="69"/>
                    </a:cubicBezTo>
                    <a:lnTo>
                      <a:pt x="115" y="69"/>
                    </a:lnTo>
                    <a:cubicBezTo>
                      <a:pt x="115" y="47"/>
                      <a:pt x="92" y="47"/>
                      <a:pt x="92" y="47"/>
                    </a:cubicBezTo>
                    <a:cubicBezTo>
                      <a:pt x="92" y="24"/>
                      <a:pt x="69" y="1"/>
                      <a:pt x="46" y="1"/>
                    </a:cubicBezTo>
                    <a:close/>
                  </a:path>
                </a:pathLst>
              </a:custGeom>
              <a:solidFill>
                <a:srgbClr val="469C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27" name="Google Shape;7876;p34">
                <a:extLst>
                  <a:ext uri="{FF2B5EF4-FFF2-40B4-BE49-F238E27FC236}">
                    <a16:creationId xmlns:a16="http://schemas.microsoft.com/office/drawing/2014/main" id="{8BC73997-EF25-C52F-72EE-3A301D4CA5DD}"/>
                  </a:ext>
                </a:extLst>
              </p:cNvPr>
              <p:cNvSpPr/>
              <p:nvPr/>
            </p:nvSpPr>
            <p:spPr>
              <a:xfrm>
                <a:off x="5740725" y="4067500"/>
                <a:ext cx="4600" cy="4600"/>
              </a:xfrm>
              <a:custGeom>
                <a:avLst/>
                <a:gdLst/>
                <a:ahLst/>
                <a:cxnLst/>
                <a:rect l="l" t="t" r="r" b="b"/>
                <a:pathLst>
                  <a:path w="184" h="184" extrusionOk="0">
                    <a:moveTo>
                      <a:pt x="23" y="1"/>
                    </a:moveTo>
                    <a:cubicBezTo>
                      <a:pt x="0" y="24"/>
                      <a:pt x="0" y="47"/>
                      <a:pt x="0" y="69"/>
                    </a:cubicBezTo>
                    <a:cubicBezTo>
                      <a:pt x="23" y="92"/>
                      <a:pt x="23" y="115"/>
                      <a:pt x="46" y="138"/>
                    </a:cubicBezTo>
                    <a:cubicBezTo>
                      <a:pt x="46" y="138"/>
                      <a:pt x="69" y="161"/>
                      <a:pt x="69" y="161"/>
                    </a:cubicBezTo>
                    <a:lnTo>
                      <a:pt x="92" y="161"/>
                    </a:lnTo>
                    <a:cubicBezTo>
                      <a:pt x="92" y="161"/>
                      <a:pt x="115" y="184"/>
                      <a:pt x="115" y="184"/>
                    </a:cubicBezTo>
                    <a:cubicBezTo>
                      <a:pt x="160" y="184"/>
                      <a:pt x="183" y="161"/>
                      <a:pt x="183" y="138"/>
                    </a:cubicBezTo>
                    <a:cubicBezTo>
                      <a:pt x="183" y="115"/>
                      <a:pt x="160" y="69"/>
                      <a:pt x="137" y="69"/>
                    </a:cubicBezTo>
                    <a:lnTo>
                      <a:pt x="115" y="69"/>
                    </a:lnTo>
                    <a:cubicBezTo>
                      <a:pt x="115" y="69"/>
                      <a:pt x="92" y="69"/>
                      <a:pt x="92" y="47"/>
                    </a:cubicBezTo>
                    <a:cubicBezTo>
                      <a:pt x="92" y="24"/>
                      <a:pt x="69" y="1"/>
                      <a:pt x="46" y="1"/>
                    </a:cubicBezTo>
                    <a:close/>
                  </a:path>
                </a:pathLst>
              </a:custGeom>
              <a:solidFill>
                <a:srgbClr val="469C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28" name="Google Shape;7877;p34">
                <a:extLst>
                  <a:ext uri="{FF2B5EF4-FFF2-40B4-BE49-F238E27FC236}">
                    <a16:creationId xmlns:a16="http://schemas.microsoft.com/office/drawing/2014/main" id="{2EB28E03-1636-6D62-43CE-5B9220BE3607}"/>
                  </a:ext>
                </a:extLst>
              </p:cNvPr>
              <p:cNvSpPr/>
              <p:nvPr/>
            </p:nvSpPr>
            <p:spPr>
              <a:xfrm>
                <a:off x="6153850" y="3913450"/>
                <a:ext cx="33125" cy="50650"/>
              </a:xfrm>
              <a:custGeom>
                <a:avLst/>
                <a:gdLst/>
                <a:ahLst/>
                <a:cxnLst/>
                <a:rect l="l" t="t" r="r" b="b"/>
                <a:pathLst>
                  <a:path w="1325" h="2026" extrusionOk="0">
                    <a:moveTo>
                      <a:pt x="860" y="1210"/>
                    </a:moveTo>
                    <a:cubicBezTo>
                      <a:pt x="845" y="1210"/>
                      <a:pt x="845" y="1213"/>
                      <a:pt x="845" y="1233"/>
                    </a:cubicBezTo>
                    <a:cubicBezTo>
                      <a:pt x="851" y="1225"/>
                      <a:pt x="856" y="1218"/>
                      <a:pt x="860" y="1210"/>
                    </a:cubicBezTo>
                    <a:close/>
                    <a:moveTo>
                      <a:pt x="1165" y="0"/>
                    </a:moveTo>
                    <a:cubicBezTo>
                      <a:pt x="1165" y="0"/>
                      <a:pt x="1142" y="0"/>
                      <a:pt x="1142" y="23"/>
                    </a:cubicBezTo>
                    <a:cubicBezTo>
                      <a:pt x="1074" y="23"/>
                      <a:pt x="1051" y="91"/>
                      <a:pt x="1074" y="137"/>
                    </a:cubicBezTo>
                    <a:cubicBezTo>
                      <a:pt x="1074" y="160"/>
                      <a:pt x="1097" y="183"/>
                      <a:pt x="1097" y="206"/>
                    </a:cubicBezTo>
                    <a:cubicBezTo>
                      <a:pt x="1119" y="297"/>
                      <a:pt x="1119" y="365"/>
                      <a:pt x="1119" y="457"/>
                    </a:cubicBezTo>
                    <a:cubicBezTo>
                      <a:pt x="1097" y="571"/>
                      <a:pt x="1074" y="685"/>
                      <a:pt x="1051" y="799"/>
                    </a:cubicBezTo>
                    <a:cubicBezTo>
                      <a:pt x="1008" y="950"/>
                      <a:pt x="944" y="1081"/>
                      <a:pt x="860" y="1210"/>
                    </a:cubicBezTo>
                    <a:lnTo>
                      <a:pt x="860" y="1210"/>
                    </a:lnTo>
                    <a:cubicBezTo>
                      <a:pt x="863" y="1210"/>
                      <a:pt x="865" y="1210"/>
                      <a:pt x="868" y="1210"/>
                    </a:cubicBezTo>
                    <a:cubicBezTo>
                      <a:pt x="777" y="1347"/>
                      <a:pt x="663" y="1461"/>
                      <a:pt x="549" y="1575"/>
                    </a:cubicBezTo>
                    <a:cubicBezTo>
                      <a:pt x="457" y="1644"/>
                      <a:pt x="389" y="1712"/>
                      <a:pt x="275" y="1758"/>
                    </a:cubicBezTo>
                    <a:cubicBezTo>
                      <a:pt x="206" y="1803"/>
                      <a:pt x="138" y="1826"/>
                      <a:pt x="69" y="1826"/>
                    </a:cubicBezTo>
                    <a:cubicBezTo>
                      <a:pt x="47" y="1849"/>
                      <a:pt x="24" y="1872"/>
                      <a:pt x="24" y="1895"/>
                    </a:cubicBezTo>
                    <a:cubicBezTo>
                      <a:pt x="1" y="1917"/>
                      <a:pt x="1" y="1940"/>
                      <a:pt x="24" y="1963"/>
                    </a:cubicBezTo>
                    <a:cubicBezTo>
                      <a:pt x="24" y="1986"/>
                      <a:pt x="47" y="2009"/>
                      <a:pt x="69" y="2009"/>
                    </a:cubicBezTo>
                    <a:cubicBezTo>
                      <a:pt x="81" y="2020"/>
                      <a:pt x="92" y="2026"/>
                      <a:pt x="104" y="2026"/>
                    </a:cubicBezTo>
                    <a:cubicBezTo>
                      <a:pt x="115" y="2026"/>
                      <a:pt x="126" y="2020"/>
                      <a:pt x="138" y="2009"/>
                    </a:cubicBezTo>
                    <a:cubicBezTo>
                      <a:pt x="184" y="2009"/>
                      <a:pt x="252" y="1986"/>
                      <a:pt x="298" y="1963"/>
                    </a:cubicBezTo>
                    <a:cubicBezTo>
                      <a:pt x="343" y="1963"/>
                      <a:pt x="389" y="1917"/>
                      <a:pt x="435" y="1895"/>
                    </a:cubicBezTo>
                    <a:cubicBezTo>
                      <a:pt x="526" y="1849"/>
                      <a:pt x="594" y="1781"/>
                      <a:pt x="663" y="1735"/>
                    </a:cubicBezTo>
                    <a:cubicBezTo>
                      <a:pt x="823" y="1575"/>
                      <a:pt x="960" y="1415"/>
                      <a:pt x="1074" y="1233"/>
                    </a:cubicBezTo>
                    <a:cubicBezTo>
                      <a:pt x="1165" y="1050"/>
                      <a:pt x="1234" y="868"/>
                      <a:pt x="1279" y="662"/>
                    </a:cubicBezTo>
                    <a:cubicBezTo>
                      <a:pt x="1325" y="479"/>
                      <a:pt x="1325" y="274"/>
                      <a:pt x="1256" y="69"/>
                    </a:cubicBezTo>
                    <a:cubicBezTo>
                      <a:pt x="1256" y="23"/>
                      <a:pt x="1211" y="0"/>
                      <a:pt x="116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29" name="Google Shape;7878;p34">
                <a:extLst>
                  <a:ext uri="{FF2B5EF4-FFF2-40B4-BE49-F238E27FC236}">
                    <a16:creationId xmlns:a16="http://schemas.microsoft.com/office/drawing/2014/main" id="{BFE3A6D8-29C2-165B-8FE5-F9F90E2F6409}"/>
                  </a:ext>
                </a:extLst>
              </p:cNvPr>
              <p:cNvSpPr/>
              <p:nvPr/>
            </p:nvSpPr>
            <p:spPr>
              <a:xfrm>
                <a:off x="5987800" y="3353650"/>
                <a:ext cx="51950" cy="22425"/>
              </a:xfrm>
              <a:custGeom>
                <a:avLst/>
                <a:gdLst/>
                <a:ahLst/>
                <a:cxnLst/>
                <a:rect l="l" t="t" r="r" b="b"/>
                <a:pathLst>
                  <a:path w="2078" h="897" extrusionOk="0">
                    <a:moveTo>
                      <a:pt x="1028" y="1"/>
                    </a:moveTo>
                    <a:cubicBezTo>
                      <a:pt x="914" y="1"/>
                      <a:pt x="800" y="23"/>
                      <a:pt x="686" y="23"/>
                    </a:cubicBezTo>
                    <a:cubicBezTo>
                      <a:pt x="480" y="69"/>
                      <a:pt x="275" y="115"/>
                      <a:pt x="92" y="138"/>
                    </a:cubicBezTo>
                    <a:cubicBezTo>
                      <a:pt x="46" y="160"/>
                      <a:pt x="1" y="206"/>
                      <a:pt x="24" y="274"/>
                    </a:cubicBezTo>
                    <a:cubicBezTo>
                      <a:pt x="24" y="320"/>
                      <a:pt x="92" y="343"/>
                      <a:pt x="138" y="343"/>
                    </a:cubicBezTo>
                    <a:cubicBezTo>
                      <a:pt x="366" y="297"/>
                      <a:pt x="594" y="229"/>
                      <a:pt x="845" y="206"/>
                    </a:cubicBezTo>
                    <a:cubicBezTo>
                      <a:pt x="902" y="195"/>
                      <a:pt x="965" y="189"/>
                      <a:pt x="1028" y="189"/>
                    </a:cubicBezTo>
                    <a:cubicBezTo>
                      <a:pt x="1091" y="189"/>
                      <a:pt x="1153" y="195"/>
                      <a:pt x="1211" y="206"/>
                    </a:cubicBezTo>
                    <a:cubicBezTo>
                      <a:pt x="1302" y="229"/>
                      <a:pt x="1370" y="252"/>
                      <a:pt x="1462" y="274"/>
                    </a:cubicBezTo>
                    <a:cubicBezTo>
                      <a:pt x="1507" y="320"/>
                      <a:pt x="1553" y="343"/>
                      <a:pt x="1621" y="389"/>
                    </a:cubicBezTo>
                    <a:cubicBezTo>
                      <a:pt x="1667" y="434"/>
                      <a:pt x="1690" y="480"/>
                      <a:pt x="1736" y="526"/>
                    </a:cubicBezTo>
                    <a:cubicBezTo>
                      <a:pt x="1781" y="571"/>
                      <a:pt x="1804" y="617"/>
                      <a:pt x="1827" y="685"/>
                    </a:cubicBezTo>
                    <a:cubicBezTo>
                      <a:pt x="1850" y="731"/>
                      <a:pt x="1850" y="777"/>
                      <a:pt x="1872" y="822"/>
                    </a:cubicBezTo>
                    <a:cubicBezTo>
                      <a:pt x="1872" y="860"/>
                      <a:pt x="1918" y="897"/>
                      <a:pt x="1960" y="897"/>
                    </a:cubicBezTo>
                    <a:cubicBezTo>
                      <a:pt x="1969" y="897"/>
                      <a:pt x="1978" y="895"/>
                      <a:pt x="1987" y="891"/>
                    </a:cubicBezTo>
                    <a:cubicBezTo>
                      <a:pt x="2032" y="891"/>
                      <a:pt x="2078" y="822"/>
                      <a:pt x="2055" y="777"/>
                    </a:cubicBezTo>
                    <a:cubicBezTo>
                      <a:pt x="2032" y="685"/>
                      <a:pt x="2009" y="594"/>
                      <a:pt x="1964" y="503"/>
                    </a:cubicBezTo>
                    <a:cubicBezTo>
                      <a:pt x="1918" y="434"/>
                      <a:pt x="1850" y="343"/>
                      <a:pt x="1781" y="274"/>
                    </a:cubicBezTo>
                    <a:cubicBezTo>
                      <a:pt x="1644" y="138"/>
                      <a:pt x="1462" y="69"/>
                      <a:pt x="1256" y="23"/>
                    </a:cubicBezTo>
                    <a:cubicBezTo>
                      <a:pt x="1188" y="1"/>
                      <a:pt x="1096" y="1"/>
                      <a:pt x="102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30" name="Google Shape;7879;p34">
                <a:extLst>
                  <a:ext uri="{FF2B5EF4-FFF2-40B4-BE49-F238E27FC236}">
                    <a16:creationId xmlns:a16="http://schemas.microsoft.com/office/drawing/2014/main" id="{2BE42A9C-A4A8-15D5-2757-8C1F0578A404}"/>
                  </a:ext>
                </a:extLst>
              </p:cNvPr>
              <p:cNvSpPr/>
              <p:nvPr/>
            </p:nvSpPr>
            <p:spPr>
              <a:xfrm>
                <a:off x="5610625" y="3470050"/>
                <a:ext cx="163225" cy="575225"/>
              </a:xfrm>
              <a:custGeom>
                <a:avLst/>
                <a:gdLst/>
                <a:ahLst/>
                <a:cxnLst/>
                <a:rect l="l" t="t" r="r" b="b"/>
                <a:pathLst>
                  <a:path w="6529" h="23009" extrusionOk="0">
                    <a:moveTo>
                      <a:pt x="206" y="1"/>
                    </a:moveTo>
                    <a:cubicBezTo>
                      <a:pt x="183" y="1"/>
                      <a:pt x="183" y="1"/>
                      <a:pt x="183" y="24"/>
                    </a:cubicBezTo>
                    <a:cubicBezTo>
                      <a:pt x="114" y="24"/>
                      <a:pt x="69" y="47"/>
                      <a:pt x="46" y="92"/>
                    </a:cubicBezTo>
                    <a:cubicBezTo>
                      <a:pt x="23" y="115"/>
                      <a:pt x="0" y="184"/>
                      <a:pt x="0" y="229"/>
                    </a:cubicBezTo>
                    <a:cubicBezTo>
                      <a:pt x="639" y="2535"/>
                      <a:pt x="1256" y="4840"/>
                      <a:pt x="1872" y="7145"/>
                    </a:cubicBezTo>
                    <a:cubicBezTo>
                      <a:pt x="2580" y="9702"/>
                      <a:pt x="3264" y="12281"/>
                      <a:pt x="3972" y="14837"/>
                    </a:cubicBezTo>
                    <a:cubicBezTo>
                      <a:pt x="4588" y="17120"/>
                      <a:pt x="5204" y="19402"/>
                      <a:pt x="5821" y="21685"/>
                    </a:cubicBezTo>
                    <a:cubicBezTo>
                      <a:pt x="5935" y="22073"/>
                      <a:pt x="6026" y="22438"/>
                      <a:pt x="6140" y="22826"/>
                    </a:cubicBezTo>
                    <a:cubicBezTo>
                      <a:pt x="6140" y="22895"/>
                      <a:pt x="6163" y="22917"/>
                      <a:pt x="6209" y="22963"/>
                    </a:cubicBezTo>
                    <a:cubicBezTo>
                      <a:pt x="6254" y="22986"/>
                      <a:pt x="6300" y="23009"/>
                      <a:pt x="6346" y="23009"/>
                    </a:cubicBezTo>
                    <a:cubicBezTo>
                      <a:pt x="6414" y="22986"/>
                      <a:pt x="6460" y="22963"/>
                      <a:pt x="6483" y="22917"/>
                    </a:cubicBezTo>
                    <a:cubicBezTo>
                      <a:pt x="6505" y="22895"/>
                      <a:pt x="6528" y="22826"/>
                      <a:pt x="6528" y="22781"/>
                    </a:cubicBezTo>
                    <a:cubicBezTo>
                      <a:pt x="6003" y="20863"/>
                      <a:pt x="5478" y="18946"/>
                      <a:pt x="4953" y="17029"/>
                    </a:cubicBezTo>
                    <a:cubicBezTo>
                      <a:pt x="4269" y="14449"/>
                      <a:pt x="3561" y="11870"/>
                      <a:pt x="2876" y="9291"/>
                    </a:cubicBezTo>
                    <a:cubicBezTo>
                      <a:pt x="2214" y="6940"/>
                      <a:pt x="1575" y="4566"/>
                      <a:pt x="936" y="2192"/>
                    </a:cubicBezTo>
                    <a:cubicBezTo>
                      <a:pt x="753" y="1530"/>
                      <a:pt x="571" y="845"/>
                      <a:pt x="388" y="184"/>
                    </a:cubicBezTo>
                    <a:cubicBezTo>
                      <a:pt x="388" y="138"/>
                      <a:pt x="365" y="92"/>
                      <a:pt x="320" y="47"/>
                    </a:cubicBezTo>
                    <a:cubicBezTo>
                      <a:pt x="274" y="24"/>
                      <a:pt x="251" y="1"/>
                      <a:pt x="206"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31" name="Google Shape;7880;p34">
                <a:extLst>
                  <a:ext uri="{FF2B5EF4-FFF2-40B4-BE49-F238E27FC236}">
                    <a16:creationId xmlns:a16="http://schemas.microsoft.com/office/drawing/2014/main" id="{BBA6D34C-7E34-53E2-30A5-495BEC039579}"/>
                  </a:ext>
                </a:extLst>
              </p:cNvPr>
              <p:cNvSpPr/>
              <p:nvPr/>
            </p:nvSpPr>
            <p:spPr>
              <a:xfrm>
                <a:off x="5952425" y="3360500"/>
                <a:ext cx="171800" cy="619725"/>
              </a:xfrm>
              <a:custGeom>
                <a:avLst/>
                <a:gdLst/>
                <a:ahLst/>
                <a:cxnLst/>
                <a:rect l="l" t="t" r="r" b="b"/>
                <a:pathLst>
                  <a:path w="6872" h="24789" extrusionOk="0">
                    <a:moveTo>
                      <a:pt x="92" y="0"/>
                    </a:moveTo>
                    <a:cubicBezTo>
                      <a:pt x="69" y="0"/>
                      <a:pt x="46" y="23"/>
                      <a:pt x="23" y="23"/>
                    </a:cubicBezTo>
                    <a:cubicBezTo>
                      <a:pt x="23" y="46"/>
                      <a:pt x="1" y="92"/>
                      <a:pt x="23" y="115"/>
                    </a:cubicBezTo>
                    <a:cubicBezTo>
                      <a:pt x="685" y="2625"/>
                      <a:pt x="1370" y="5136"/>
                      <a:pt x="2055" y="7670"/>
                    </a:cubicBezTo>
                    <a:cubicBezTo>
                      <a:pt x="2808" y="10409"/>
                      <a:pt x="3561" y="13171"/>
                      <a:pt x="4292" y="15933"/>
                    </a:cubicBezTo>
                    <a:cubicBezTo>
                      <a:pt x="4999" y="18535"/>
                      <a:pt x="5707" y="21137"/>
                      <a:pt x="6415" y="23739"/>
                    </a:cubicBezTo>
                    <a:cubicBezTo>
                      <a:pt x="6506" y="24058"/>
                      <a:pt x="6597" y="24378"/>
                      <a:pt x="6688" y="24697"/>
                    </a:cubicBezTo>
                    <a:cubicBezTo>
                      <a:pt x="6688" y="24697"/>
                      <a:pt x="6688" y="24720"/>
                      <a:pt x="6688" y="24720"/>
                    </a:cubicBezTo>
                    <a:cubicBezTo>
                      <a:pt x="6688" y="24743"/>
                      <a:pt x="6688" y="24766"/>
                      <a:pt x="6711" y="24766"/>
                    </a:cubicBezTo>
                    <a:cubicBezTo>
                      <a:pt x="6734" y="24789"/>
                      <a:pt x="6757" y="24789"/>
                      <a:pt x="6803" y="24789"/>
                    </a:cubicBezTo>
                    <a:cubicBezTo>
                      <a:pt x="6825" y="24789"/>
                      <a:pt x="6848" y="24766"/>
                      <a:pt x="6848" y="24766"/>
                    </a:cubicBezTo>
                    <a:cubicBezTo>
                      <a:pt x="6871" y="24743"/>
                      <a:pt x="6871" y="24697"/>
                      <a:pt x="6871" y="24675"/>
                    </a:cubicBezTo>
                    <a:cubicBezTo>
                      <a:pt x="6780" y="24309"/>
                      <a:pt x="6666" y="23921"/>
                      <a:pt x="6574" y="23533"/>
                    </a:cubicBezTo>
                    <a:lnTo>
                      <a:pt x="5593" y="19973"/>
                    </a:lnTo>
                    <a:lnTo>
                      <a:pt x="3265" y="11390"/>
                    </a:lnTo>
                    <a:cubicBezTo>
                      <a:pt x="2557" y="8743"/>
                      <a:pt x="1827" y="6095"/>
                      <a:pt x="1119" y="3447"/>
                    </a:cubicBezTo>
                    <a:cubicBezTo>
                      <a:pt x="822" y="2329"/>
                      <a:pt x="503" y="1210"/>
                      <a:pt x="206" y="69"/>
                    </a:cubicBezTo>
                    <a:cubicBezTo>
                      <a:pt x="206" y="46"/>
                      <a:pt x="183" y="23"/>
                      <a:pt x="160" y="23"/>
                    </a:cubicBezTo>
                    <a:cubicBezTo>
                      <a:pt x="160" y="0"/>
                      <a:pt x="138" y="0"/>
                      <a:pt x="11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32" name="Google Shape;7881;p34">
                <a:extLst>
                  <a:ext uri="{FF2B5EF4-FFF2-40B4-BE49-F238E27FC236}">
                    <a16:creationId xmlns:a16="http://schemas.microsoft.com/office/drawing/2014/main" id="{5153AC12-A040-0AA3-B851-6CBCC93FAF3D}"/>
                  </a:ext>
                </a:extLst>
              </p:cNvPr>
              <p:cNvSpPr/>
              <p:nvPr/>
            </p:nvSpPr>
            <p:spPr>
              <a:xfrm>
                <a:off x="5971250" y="3353650"/>
                <a:ext cx="172375" cy="622025"/>
              </a:xfrm>
              <a:custGeom>
                <a:avLst/>
                <a:gdLst/>
                <a:ahLst/>
                <a:cxnLst/>
                <a:rect l="l" t="t" r="r" b="b"/>
                <a:pathLst>
                  <a:path w="6895" h="24881" extrusionOk="0">
                    <a:moveTo>
                      <a:pt x="69" y="1"/>
                    </a:moveTo>
                    <a:cubicBezTo>
                      <a:pt x="47" y="1"/>
                      <a:pt x="24" y="1"/>
                      <a:pt x="24" y="23"/>
                    </a:cubicBezTo>
                    <a:cubicBezTo>
                      <a:pt x="1" y="46"/>
                      <a:pt x="1" y="69"/>
                      <a:pt x="1" y="115"/>
                    </a:cubicBezTo>
                    <a:cubicBezTo>
                      <a:pt x="663" y="2580"/>
                      <a:pt x="1348" y="5045"/>
                      <a:pt x="2009" y="7510"/>
                    </a:cubicBezTo>
                    <a:cubicBezTo>
                      <a:pt x="2786" y="10363"/>
                      <a:pt x="3539" y="13194"/>
                      <a:pt x="4315" y="16047"/>
                    </a:cubicBezTo>
                    <a:lnTo>
                      <a:pt x="6438" y="23899"/>
                    </a:lnTo>
                    <a:cubicBezTo>
                      <a:pt x="6529" y="24195"/>
                      <a:pt x="6620" y="24492"/>
                      <a:pt x="6689" y="24789"/>
                    </a:cubicBezTo>
                    <a:cubicBezTo>
                      <a:pt x="6689" y="24812"/>
                      <a:pt x="6711" y="24834"/>
                      <a:pt x="6734" y="24857"/>
                    </a:cubicBezTo>
                    <a:cubicBezTo>
                      <a:pt x="6757" y="24880"/>
                      <a:pt x="6780" y="24880"/>
                      <a:pt x="6803" y="24880"/>
                    </a:cubicBezTo>
                    <a:cubicBezTo>
                      <a:pt x="6826" y="24880"/>
                      <a:pt x="6848" y="24857"/>
                      <a:pt x="6871" y="24834"/>
                    </a:cubicBezTo>
                    <a:cubicBezTo>
                      <a:pt x="6871" y="24812"/>
                      <a:pt x="6894" y="24789"/>
                      <a:pt x="6894" y="24766"/>
                    </a:cubicBezTo>
                    <a:cubicBezTo>
                      <a:pt x="6483" y="23328"/>
                      <a:pt x="6095" y="21867"/>
                      <a:pt x="5707" y="20429"/>
                    </a:cubicBezTo>
                    <a:cubicBezTo>
                      <a:pt x="4931" y="17530"/>
                      <a:pt x="4132" y="14654"/>
                      <a:pt x="3356" y="11756"/>
                    </a:cubicBezTo>
                    <a:cubicBezTo>
                      <a:pt x="2626" y="9017"/>
                      <a:pt x="1873" y="6300"/>
                      <a:pt x="1142" y="3561"/>
                    </a:cubicBezTo>
                    <a:cubicBezTo>
                      <a:pt x="823" y="2397"/>
                      <a:pt x="503" y="1233"/>
                      <a:pt x="183" y="69"/>
                    </a:cubicBezTo>
                    <a:cubicBezTo>
                      <a:pt x="183" y="46"/>
                      <a:pt x="183" y="23"/>
                      <a:pt x="161" y="23"/>
                    </a:cubicBezTo>
                    <a:cubicBezTo>
                      <a:pt x="138" y="1"/>
                      <a:pt x="115" y="1"/>
                      <a:pt x="9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33" name="Google Shape;7882;p34">
                <a:extLst>
                  <a:ext uri="{FF2B5EF4-FFF2-40B4-BE49-F238E27FC236}">
                    <a16:creationId xmlns:a16="http://schemas.microsoft.com/office/drawing/2014/main" id="{8855225A-2A91-52C6-EB72-8D7753561708}"/>
                  </a:ext>
                </a:extLst>
              </p:cNvPr>
              <p:cNvSpPr/>
              <p:nvPr/>
            </p:nvSpPr>
            <p:spPr>
              <a:xfrm>
                <a:off x="6119625" y="3971650"/>
                <a:ext cx="23425" cy="9825"/>
              </a:xfrm>
              <a:custGeom>
                <a:avLst/>
                <a:gdLst/>
                <a:ahLst/>
                <a:cxnLst/>
                <a:rect l="l" t="t" r="r" b="b"/>
                <a:pathLst>
                  <a:path w="937" h="393" extrusionOk="0">
                    <a:moveTo>
                      <a:pt x="822" y="0"/>
                    </a:moveTo>
                    <a:cubicBezTo>
                      <a:pt x="799" y="0"/>
                      <a:pt x="776" y="0"/>
                      <a:pt x="754" y="23"/>
                    </a:cubicBezTo>
                    <a:cubicBezTo>
                      <a:pt x="754" y="23"/>
                      <a:pt x="731" y="46"/>
                      <a:pt x="708" y="46"/>
                    </a:cubicBezTo>
                    <a:cubicBezTo>
                      <a:pt x="640" y="92"/>
                      <a:pt x="571" y="114"/>
                      <a:pt x="503" y="137"/>
                    </a:cubicBezTo>
                    <a:cubicBezTo>
                      <a:pt x="411" y="160"/>
                      <a:pt x="343" y="183"/>
                      <a:pt x="252" y="183"/>
                    </a:cubicBezTo>
                    <a:lnTo>
                      <a:pt x="115" y="183"/>
                    </a:lnTo>
                    <a:cubicBezTo>
                      <a:pt x="69" y="183"/>
                      <a:pt x="23" y="229"/>
                      <a:pt x="23" y="274"/>
                    </a:cubicBezTo>
                    <a:cubicBezTo>
                      <a:pt x="0" y="320"/>
                      <a:pt x="46" y="366"/>
                      <a:pt x="92" y="388"/>
                    </a:cubicBezTo>
                    <a:cubicBezTo>
                      <a:pt x="128" y="391"/>
                      <a:pt x="164" y="393"/>
                      <a:pt x="200" y="393"/>
                    </a:cubicBezTo>
                    <a:cubicBezTo>
                      <a:pt x="455" y="393"/>
                      <a:pt x="690" y="320"/>
                      <a:pt x="891" y="160"/>
                    </a:cubicBezTo>
                    <a:cubicBezTo>
                      <a:pt x="936" y="137"/>
                      <a:pt x="936" y="69"/>
                      <a:pt x="891" y="23"/>
                    </a:cubicBezTo>
                    <a:cubicBezTo>
                      <a:pt x="891" y="0"/>
                      <a:pt x="845" y="0"/>
                      <a:pt x="82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34" name="Google Shape;7883;p34">
                <a:extLst>
                  <a:ext uri="{FF2B5EF4-FFF2-40B4-BE49-F238E27FC236}">
                    <a16:creationId xmlns:a16="http://schemas.microsoft.com/office/drawing/2014/main" id="{1378A5C4-EAF5-C243-BA5C-3D45CCAA87D9}"/>
                  </a:ext>
                </a:extLst>
              </p:cNvPr>
              <p:cNvSpPr/>
              <p:nvPr/>
            </p:nvSpPr>
            <p:spPr>
              <a:xfrm>
                <a:off x="5952425" y="3353650"/>
                <a:ext cx="22850" cy="11150"/>
              </a:xfrm>
              <a:custGeom>
                <a:avLst/>
                <a:gdLst/>
                <a:ahLst/>
                <a:cxnLst/>
                <a:rect l="l" t="t" r="r" b="b"/>
                <a:pathLst>
                  <a:path w="914" h="446" extrusionOk="0">
                    <a:moveTo>
                      <a:pt x="617" y="1"/>
                    </a:moveTo>
                    <a:cubicBezTo>
                      <a:pt x="548" y="23"/>
                      <a:pt x="480" y="46"/>
                      <a:pt x="411" y="69"/>
                    </a:cubicBezTo>
                    <a:cubicBezTo>
                      <a:pt x="275" y="115"/>
                      <a:pt x="138" y="183"/>
                      <a:pt x="46" y="274"/>
                    </a:cubicBezTo>
                    <a:cubicBezTo>
                      <a:pt x="1" y="297"/>
                      <a:pt x="1" y="366"/>
                      <a:pt x="23" y="411"/>
                    </a:cubicBezTo>
                    <a:cubicBezTo>
                      <a:pt x="46" y="434"/>
                      <a:pt x="69" y="446"/>
                      <a:pt x="92" y="446"/>
                    </a:cubicBezTo>
                    <a:cubicBezTo>
                      <a:pt x="115" y="446"/>
                      <a:pt x="138" y="434"/>
                      <a:pt x="160" y="411"/>
                    </a:cubicBezTo>
                    <a:cubicBezTo>
                      <a:pt x="183" y="389"/>
                      <a:pt x="229" y="366"/>
                      <a:pt x="252" y="343"/>
                    </a:cubicBezTo>
                    <a:cubicBezTo>
                      <a:pt x="343" y="297"/>
                      <a:pt x="411" y="252"/>
                      <a:pt x="503" y="229"/>
                    </a:cubicBezTo>
                    <a:cubicBezTo>
                      <a:pt x="594" y="206"/>
                      <a:pt x="685" y="183"/>
                      <a:pt x="754" y="183"/>
                    </a:cubicBezTo>
                    <a:lnTo>
                      <a:pt x="800" y="183"/>
                    </a:lnTo>
                    <a:cubicBezTo>
                      <a:pt x="822" y="183"/>
                      <a:pt x="845" y="183"/>
                      <a:pt x="868" y="160"/>
                    </a:cubicBezTo>
                    <a:cubicBezTo>
                      <a:pt x="891" y="138"/>
                      <a:pt x="914" y="115"/>
                      <a:pt x="914" y="92"/>
                    </a:cubicBezTo>
                    <a:cubicBezTo>
                      <a:pt x="914" y="46"/>
                      <a:pt x="868" y="1"/>
                      <a:pt x="82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35" name="Google Shape;7884;p34">
                <a:extLst>
                  <a:ext uri="{FF2B5EF4-FFF2-40B4-BE49-F238E27FC236}">
                    <a16:creationId xmlns:a16="http://schemas.microsoft.com/office/drawing/2014/main" id="{335C183D-16B5-9473-8112-6D29334715DC}"/>
                  </a:ext>
                </a:extLst>
              </p:cNvPr>
              <p:cNvSpPr/>
              <p:nvPr/>
            </p:nvSpPr>
            <p:spPr>
              <a:xfrm>
                <a:off x="5780675" y="3854675"/>
                <a:ext cx="67350" cy="57450"/>
              </a:xfrm>
              <a:custGeom>
                <a:avLst/>
                <a:gdLst/>
                <a:ahLst/>
                <a:cxnLst/>
                <a:rect l="l" t="t" r="r" b="b"/>
                <a:pathLst>
                  <a:path w="2694" h="2298" extrusionOk="0">
                    <a:moveTo>
                      <a:pt x="2488" y="0"/>
                    </a:moveTo>
                    <a:cubicBezTo>
                      <a:pt x="2443" y="23"/>
                      <a:pt x="2397" y="69"/>
                      <a:pt x="2397" y="114"/>
                    </a:cubicBezTo>
                    <a:cubicBezTo>
                      <a:pt x="2397" y="137"/>
                      <a:pt x="2397" y="137"/>
                      <a:pt x="2397" y="137"/>
                    </a:cubicBezTo>
                    <a:lnTo>
                      <a:pt x="2420" y="137"/>
                    </a:lnTo>
                    <a:cubicBezTo>
                      <a:pt x="2420" y="160"/>
                      <a:pt x="2420" y="160"/>
                      <a:pt x="2420" y="160"/>
                    </a:cubicBezTo>
                    <a:cubicBezTo>
                      <a:pt x="2420" y="160"/>
                      <a:pt x="2420" y="183"/>
                      <a:pt x="2420" y="183"/>
                    </a:cubicBezTo>
                    <a:cubicBezTo>
                      <a:pt x="2420" y="206"/>
                      <a:pt x="2420" y="206"/>
                      <a:pt x="2420" y="206"/>
                    </a:cubicBezTo>
                    <a:cubicBezTo>
                      <a:pt x="2420" y="228"/>
                      <a:pt x="2420" y="228"/>
                      <a:pt x="2420" y="228"/>
                    </a:cubicBezTo>
                    <a:lnTo>
                      <a:pt x="2443" y="228"/>
                    </a:lnTo>
                    <a:cubicBezTo>
                      <a:pt x="2443" y="228"/>
                      <a:pt x="2443" y="228"/>
                      <a:pt x="2443" y="251"/>
                    </a:cubicBezTo>
                    <a:cubicBezTo>
                      <a:pt x="2443" y="251"/>
                      <a:pt x="2443" y="274"/>
                      <a:pt x="2443" y="274"/>
                    </a:cubicBezTo>
                    <a:cubicBezTo>
                      <a:pt x="2443" y="320"/>
                      <a:pt x="2465" y="343"/>
                      <a:pt x="2465" y="388"/>
                    </a:cubicBezTo>
                    <a:cubicBezTo>
                      <a:pt x="2488" y="457"/>
                      <a:pt x="2488" y="548"/>
                      <a:pt x="2488" y="639"/>
                    </a:cubicBezTo>
                    <a:cubicBezTo>
                      <a:pt x="2488" y="617"/>
                      <a:pt x="2488" y="616"/>
                      <a:pt x="2488" y="616"/>
                    </a:cubicBezTo>
                    <a:lnTo>
                      <a:pt x="2488" y="616"/>
                    </a:lnTo>
                    <a:cubicBezTo>
                      <a:pt x="2511" y="799"/>
                      <a:pt x="2488" y="959"/>
                      <a:pt x="2465" y="1141"/>
                    </a:cubicBezTo>
                    <a:cubicBezTo>
                      <a:pt x="2443" y="1278"/>
                      <a:pt x="2397" y="1415"/>
                      <a:pt x="2328" y="1529"/>
                    </a:cubicBezTo>
                    <a:cubicBezTo>
                      <a:pt x="2283" y="1621"/>
                      <a:pt x="2237" y="1712"/>
                      <a:pt x="2169" y="1803"/>
                    </a:cubicBezTo>
                    <a:cubicBezTo>
                      <a:pt x="2100" y="1849"/>
                      <a:pt x="2054" y="1917"/>
                      <a:pt x="1986" y="1963"/>
                    </a:cubicBezTo>
                    <a:cubicBezTo>
                      <a:pt x="1918" y="2009"/>
                      <a:pt x="1849" y="2032"/>
                      <a:pt x="1781" y="2054"/>
                    </a:cubicBezTo>
                    <a:cubicBezTo>
                      <a:pt x="1690" y="2077"/>
                      <a:pt x="1622" y="2100"/>
                      <a:pt x="1555" y="2100"/>
                    </a:cubicBezTo>
                    <a:lnTo>
                      <a:pt x="1555" y="2100"/>
                    </a:lnTo>
                    <a:cubicBezTo>
                      <a:pt x="1470" y="2100"/>
                      <a:pt x="1387" y="2098"/>
                      <a:pt x="1324" y="2077"/>
                    </a:cubicBezTo>
                    <a:cubicBezTo>
                      <a:pt x="1233" y="2054"/>
                      <a:pt x="1141" y="2032"/>
                      <a:pt x="1073" y="1986"/>
                    </a:cubicBezTo>
                    <a:cubicBezTo>
                      <a:pt x="959" y="1940"/>
                      <a:pt x="868" y="1872"/>
                      <a:pt x="776" y="1803"/>
                    </a:cubicBezTo>
                    <a:cubicBezTo>
                      <a:pt x="662" y="1689"/>
                      <a:pt x="548" y="1575"/>
                      <a:pt x="457" y="1438"/>
                    </a:cubicBezTo>
                    <a:cubicBezTo>
                      <a:pt x="457" y="1438"/>
                      <a:pt x="457" y="1438"/>
                      <a:pt x="457" y="1461"/>
                    </a:cubicBezTo>
                    <a:cubicBezTo>
                      <a:pt x="343" y="1278"/>
                      <a:pt x="251" y="1096"/>
                      <a:pt x="183" y="913"/>
                    </a:cubicBezTo>
                    <a:cubicBezTo>
                      <a:pt x="183" y="890"/>
                      <a:pt x="160" y="868"/>
                      <a:pt x="137" y="868"/>
                    </a:cubicBezTo>
                    <a:cubicBezTo>
                      <a:pt x="126" y="856"/>
                      <a:pt x="114" y="850"/>
                      <a:pt x="103" y="850"/>
                    </a:cubicBezTo>
                    <a:cubicBezTo>
                      <a:pt x="92" y="850"/>
                      <a:pt x="80" y="856"/>
                      <a:pt x="69" y="868"/>
                    </a:cubicBezTo>
                    <a:cubicBezTo>
                      <a:pt x="46" y="868"/>
                      <a:pt x="23" y="890"/>
                      <a:pt x="23" y="913"/>
                    </a:cubicBezTo>
                    <a:cubicBezTo>
                      <a:pt x="0" y="936"/>
                      <a:pt x="0" y="959"/>
                      <a:pt x="23" y="1004"/>
                    </a:cubicBezTo>
                    <a:cubicBezTo>
                      <a:pt x="160" y="1392"/>
                      <a:pt x="388" y="1735"/>
                      <a:pt x="708" y="2009"/>
                    </a:cubicBezTo>
                    <a:cubicBezTo>
                      <a:pt x="890" y="2146"/>
                      <a:pt x="1096" y="2237"/>
                      <a:pt x="1301" y="2283"/>
                    </a:cubicBezTo>
                    <a:cubicBezTo>
                      <a:pt x="1377" y="2292"/>
                      <a:pt x="1449" y="2298"/>
                      <a:pt x="1520" y="2298"/>
                    </a:cubicBezTo>
                    <a:cubicBezTo>
                      <a:pt x="1620" y="2298"/>
                      <a:pt x="1719" y="2287"/>
                      <a:pt x="1826" y="2260"/>
                    </a:cubicBezTo>
                    <a:cubicBezTo>
                      <a:pt x="1918" y="2214"/>
                      <a:pt x="2009" y="2169"/>
                      <a:pt x="2077" y="2123"/>
                    </a:cubicBezTo>
                    <a:cubicBezTo>
                      <a:pt x="2123" y="2100"/>
                      <a:pt x="2169" y="2054"/>
                      <a:pt x="2214" y="2032"/>
                    </a:cubicBezTo>
                    <a:cubicBezTo>
                      <a:pt x="2260" y="1986"/>
                      <a:pt x="2306" y="1940"/>
                      <a:pt x="2328" y="1895"/>
                    </a:cubicBezTo>
                    <a:cubicBezTo>
                      <a:pt x="2443" y="1758"/>
                      <a:pt x="2534" y="1575"/>
                      <a:pt x="2579" y="1415"/>
                    </a:cubicBezTo>
                    <a:cubicBezTo>
                      <a:pt x="2648" y="1233"/>
                      <a:pt x="2694" y="1027"/>
                      <a:pt x="2694" y="822"/>
                    </a:cubicBezTo>
                    <a:cubicBezTo>
                      <a:pt x="2694" y="662"/>
                      <a:pt x="2671" y="502"/>
                      <a:pt x="2648" y="365"/>
                    </a:cubicBezTo>
                    <a:cubicBezTo>
                      <a:pt x="2648" y="365"/>
                      <a:pt x="2648" y="365"/>
                      <a:pt x="2648" y="343"/>
                    </a:cubicBezTo>
                    <a:cubicBezTo>
                      <a:pt x="2648" y="320"/>
                      <a:pt x="2648" y="274"/>
                      <a:pt x="2625" y="251"/>
                    </a:cubicBezTo>
                    <a:cubicBezTo>
                      <a:pt x="2625" y="228"/>
                      <a:pt x="2625" y="228"/>
                      <a:pt x="2625" y="206"/>
                    </a:cubicBezTo>
                    <a:cubicBezTo>
                      <a:pt x="2625" y="206"/>
                      <a:pt x="2625" y="183"/>
                      <a:pt x="2625" y="183"/>
                    </a:cubicBezTo>
                    <a:cubicBezTo>
                      <a:pt x="2625" y="160"/>
                      <a:pt x="2625" y="160"/>
                      <a:pt x="2625" y="160"/>
                    </a:cubicBezTo>
                    <a:cubicBezTo>
                      <a:pt x="2602" y="160"/>
                      <a:pt x="2602" y="160"/>
                      <a:pt x="2602" y="137"/>
                    </a:cubicBezTo>
                    <a:cubicBezTo>
                      <a:pt x="2602" y="114"/>
                      <a:pt x="2602" y="114"/>
                      <a:pt x="2602" y="114"/>
                    </a:cubicBezTo>
                    <a:lnTo>
                      <a:pt x="2602" y="91"/>
                    </a:lnTo>
                    <a:cubicBezTo>
                      <a:pt x="2579" y="46"/>
                      <a:pt x="2557" y="0"/>
                      <a:pt x="248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36" name="Google Shape;7885;p34">
                <a:extLst>
                  <a:ext uri="{FF2B5EF4-FFF2-40B4-BE49-F238E27FC236}">
                    <a16:creationId xmlns:a16="http://schemas.microsoft.com/office/drawing/2014/main" id="{773773B6-110E-70DB-DB2F-763E5B97130D}"/>
                  </a:ext>
                </a:extLst>
              </p:cNvPr>
              <p:cNvSpPr/>
              <p:nvPr/>
            </p:nvSpPr>
            <p:spPr>
              <a:xfrm>
                <a:off x="5992375" y="3796450"/>
                <a:ext cx="68500" cy="57100"/>
              </a:xfrm>
              <a:custGeom>
                <a:avLst/>
                <a:gdLst/>
                <a:ahLst/>
                <a:cxnLst/>
                <a:rect l="l" t="t" r="r" b="b"/>
                <a:pathLst>
                  <a:path w="2740" h="2284" extrusionOk="0">
                    <a:moveTo>
                      <a:pt x="2557" y="1"/>
                    </a:moveTo>
                    <a:cubicBezTo>
                      <a:pt x="2557" y="1"/>
                      <a:pt x="2557" y="1"/>
                      <a:pt x="2534" y="24"/>
                    </a:cubicBezTo>
                    <a:cubicBezTo>
                      <a:pt x="2488" y="24"/>
                      <a:pt x="2443" y="69"/>
                      <a:pt x="2466" y="138"/>
                    </a:cubicBezTo>
                    <a:cubicBezTo>
                      <a:pt x="2466" y="161"/>
                      <a:pt x="2466" y="161"/>
                      <a:pt x="2466" y="161"/>
                    </a:cubicBezTo>
                    <a:cubicBezTo>
                      <a:pt x="2466" y="184"/>
                      <a:pt x="2466" y="184"/>
                      <a:pt x="2488" y="184"/>
                    </a:cubicBezTo>
                    <a:cubicBezTo>
                      <a:pt x="2488" y="184"/>
                      <a:pt x="2488" y="184"/>
                      <a:pt x="2488" y="206"/>
                    </a:cubicBezTo>
                    <a:lnTo>
                      <a:pt x="2488" y="229"/>
                    </a:lnTo>
                    <a:cubicBezTo>
                      <a:pt x="2488" y="229"/>
                      <a:pt x="2488" y="252"/>
                      <a:pt x="2488" y="252"/>
                    </a:cubicBezTo>
                    <a:cubicBezTo>
                      <a:pt x="2511" y="298"/>
                      <a:pt x="2511" y="321"/>
                      <a:pt x="2511" y="366"/>
                    </a:cubicBezTo>
                    <a:cubicBezTo>
                      <a:pt x="2511" y="366"/>
                      <a:pt x="2511" y="389"/>
                      <a:pt x="2511" y="389"/>
                    </a:cubicBezTo>
                    <a:cubicBezTo>
                      <a:pt x="2534" y="435"/>
                      <a:pt x="2534" y="480"/>
                      <a:pt x="2534" y="526"/>
                    </a:cubicBezTo>
                    <a:cubicBezTo>
                      <a:pt x="2534" y="549"/>
                      <a:pt x="2534" y="572"/>
                      <a:pt x="2534" y="594"/>
                    </a:cubicBezTo>
                    <a:cubicBezTo>
                      <a:pt x="2557" y="777"/>
                      <a:pt x="2534" y="960"/>
                      <a:pt x="2511" y="1142"/>
                    </a:cubicBezTo>
                    <a:cubicBezTo>
                      <a:pt x="2488" y="1256"/>
                      <a:pt x="2443" y="1393"/>
                      <a:pt x="2374" y="1507"/>
                    </a:cubicBezTo>
                    <a:cubicBezTo>
                      <a:pt x="2329" y="1599"/>
                      <a:pt x="2283" y="1690"/>
                      <a:pt x="2214" y="1781"/>
                    </a:cubicBezTo>
                    <a:cubicBezTo>
                      <a:pt x="2169" y="1827"/>
                      <a:pt x="2100" y="1895"/>
                      <a:pt x="2032" y="1941"/>
                    </a:cubicBezTo>
                    <a:cubicBezTo>
                      <a:pt x="1963" y="1987"/>
                      <a:pt x="1895" y="2010"/>
                      <a:pt x="1826" y="2032"/>
                    </a:cubicBezTo>
                    <a:cubicBezTo>
                      <a:pt x="1758" y="2055"/>
                      <a:pt x="1689" y="2078"/>
                      <a:pt x="1621" y="2078"/>
                    </a:cubicBezTo>
                    <a:cubicBezTo>
                      <a:pt x="1530" y="2078"/>
                      <a:pt x="1461" y="2078"/>
                      <a:pt x="1370" y="2055"/>
                    </a:cubicBezTo>
                    <a:cubicBezTo>
                      <a:pt x="1279" y="2032"/>
                      <a:pt x="1187" y="2010"/>
                      <a:pt x="1119" y="1964"/>
                    </a:cubicBezTo>
                    <a:cubicBezTo>
                      <a:pt x="1005" y="1918"/>
                      <a:pt x="913" y="1850"/>
                      <a:pt x="822" y="1781"/>
                    </a:cubicBezTo>
                    <a:cubicBezTo>
                      <a:pt x="708" y="1667"/>
                      <a:pt x="594" y="1553"/>
                      <a:pt x="503" y="1416"/>
                    </a:cubicBezTo>
                    <a:cubicBezTo>
                      <a:pt x="388" y="1234"/>
                      <a:pt x="297" y="1074"/>
                      <a:pt x="251" y="868"/>
                    </a:cubicBezTo>
                    <a:cubicBezTo>
                      <a:pt x="229" y="846"/>
                      <a:pt x="206" y="800"/>
                      <a:pt x="206" y="754"/>
                    </a:cubicBezTo>
                    <a:cubicBezTo>
                      <a:pt x="206" y="731"/>
                      <a:pt x="183" y="709"/>
                      <a:pt x="160" y="686"/>
                    </a:cubicBezTo>
                    <a:cubicBezTo>
                      <a:pt x="145" y="686"/>
                      <a:pt x="130" y="676"/>
                      <a:pt x="115" y="676"/>
                    </a:cubicBezTo>
                    <a:cubicBezTo>
                      <a:pt x="107" y="676"/>
                      <a:pt x="99" y="678"/>
                      <a:pt x="92" y="686"/>
                    </a:cubicBezTo>
                    <a:cubicBezTo>
                      <a:pt x="46" y="686"/>
                      <a:pt x="0" y="731"/>
                      <a:pt x="23" y="800"/>
                    </a:cubicBezTo>
                    <a:cubicBezTo>
                      <a:pt x="69" y="982"/>
                      <a:pt x="137" y="1165"/>
                      <a:pt x="251" y="1348"/>
                    </a:cubicBezTo>
                    <a:cubicBezTo>
                      <a:pt x="343" y="1530"/>
                      <a:pt x="457" y="1690"/>
                      <a:pt x="594" y="1827"/>
                    </a:cubicBezTo>
                    <a:cubicBezTo>
                      <a:pt x="754" y="1987"/>
                      <a:pt x="913" y="2101"/>
                      <a:pt x="1119" y="2192"/>
                    </a:cubicBezTo>
                    <a:cubicBezTo>
                      <a:pt x="1256" y="2253"/>
                      <a:pt x="1403" y="2283"/>
                      <a:pt x="1547" y="2283"/>
                    </a:cubicBezTo>
                    <a:cubicBezTo>
                      <a:pt x="1618" y="2283"/>
                      <a:pt x="1689" y="2276"/>
                      <a:pt x="1758" y="2261"/>
                    </a:cubicBezTo>
                    <a:cubicBezTo>
                      <a:pt x="1872" y="2238"/>
                      <a:pt x="1963" y="2192"/>
                      <a:pt x="2077" y="2147"/>
                    </a:cubicBezTo>
                    <a:cubicBezTo>
                      <a:pt x="2146" y="2101"/>
                      <a:pt x="2214" y="2032"/>
                      <a:pt x="2283" y="1964"/>
                    </a:cubicBezTo>
                    <a:cubicBezTo>
                      <a:pt x="2420" y="1850"/>
                      <a:pt x="2511" y="1713"/>
                      <a:pt x="2580" y="1553"/>
                    </a:cubicBezTo>
                    <a:cubicBezTo>
                      <a:pt x="2671" y="1370"/>
                      <a:pt x="2717" y="1165"/>
                      <a:pt x="2739" y="960"/>
                    </a:cubicBezTo>
                    <a:cubicBezTo>
                      <a:pt x="2739" y="800"/>
                      <a:pt x="2739" y="640"/>
                      <a:pt x="2739" y="503"/>
                    </a:cubicBezTo>
                    <a:cubicBezTo>
                      <a:pt x="2739" y="503"/>
                      <a:pt x="2739" y="480"/>
                      <a:pt x="2739" y="480"/>
                    </a:cubicBezTo>
                    <a:cubicBezTo>
                      <a:pt x="2717" y="457"/>
                      <a:pt x="2717" y="412"/>
                      <a:pt x="2717" y="366"/>
                    </a:cubicBezTo>
                    <a:cubicBezTo>
                      <a:pt x="2717" y="343"/>
                      <a:pt x="2717" y="343"/>
                      <a:pt x="2717" y="321"/>
                    </a:cubicBezTo>
                    <a:lnTo>
                      <a:pt x="2694" y="321"/>
                    </a:lnTo>
                    <a:cubicBezTo>
                      <a:pt x="2694" y="275"/>
                      <a:pt x="2694" y="252"/>
                      <a:pt x="2694" y="206"/>
                    </a:cubicBezTo>
                    <a:lnTo>
                      <a:pt x="2671" y="206"/>
                    </a:lnTo>
                    <a:cubicBezTo>
                      <a:pt x="2671" y="206"/>
                      <a:pt x="2671" y="184"/>
                      <a:pt x="2671" y="184"/>
                    </a:cubicBezTo>
                    <a:cubicBezTo>
                      <a:pt x="2671" y="184"/>
                      <a:pt x="2671" y="161"/>
                      <a:pt x="2671" y="161"/>
                    </a:cubicBezTo>
                    <a:cubicBezTo>
                      <a:pt x="2671" y="161"/>
                      <a:pt x="2671" y="138"/>
                      <a:pt x="2671" y="138"/>
                    </a:cubicBezTo>
                    <a:cubicBezTo>
                      <a:pt x="2671" y="138"/>
                      <a:pt x="2671" y="115"/>
                      <a:pt x="2671" y="115"/>
                    </a:cubicBezTo>
                    <a:cubicBezTo>
                      <a:pt x="2671" y="115"/>
                      <a:pt x="2648" y="92"/>
                      <a:pt x="2648" y="92"/>
                    </a:cubicBezTo>
                    <a:cubicBezTo>
                      <a:pt x="2648" y="47"/>
                      <a:pt x="2602" y="1"/>
                      <a:pt x="255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37" name="Google Shape;7886;p34">
                <a:extLst>
                  <a:ext uri="{FF2B5EF4-FFF2-40B4-BE49-F238E27FC236}">
                    <a16:creationId xmlns:a16="http://schemas.microsoft.com/office/drawing/2014/main" id="{F23563E8-13FB-2A3F-297E-89C1DABFCEDD}"/>
                  </a:ext>
                </a:extLst>
              </p:cNvPr>
              <p:cNvSpPr/>
              <p:nvPr/>
            </p:nvSpPr>
            <p:spPr>
              <a:xfrm>
                <a:off x="5881675" y="3830125"/>
                <a:ext cx="79900" cy="66225"/>
              </a:xfrm>
              <a:custGeom>
                <a:avLst/>
                <a:gdLst/>
                <a:ahLst/>
                <a:cxnLst/>
                <a:rect l="l" t="t" r="r" b="b"/>
                <a:pathLst>
                  <a:path w="3196" h="2649" extrusionOk="0">
                    <a:moveTo>
                      <a:pt x="2229" y="1536"/>
                    </a:moveTo>
                    <a:cubicBezTo>
                      <a:pt x="2283" y="1536"/>
                      <a:pt x="2340" y="1541"/>
                      <a:pt x="2397" y="1553"/>
                    </a:cubicBezTo>
                    <a:cubicBezTo>
                      <a:pt x="2488" y="1576"/>
                      <a:pt x="2580" y="1576"/>
                      <a:pt x="2648" y="1621"/>
                    </a:cubicBezTo>
                    <a:cubicBezTo>
                      <a:pt x="2694" y="1644"/>
                      <a:pt x="2739" y="1667"/>
                      <a:pt x="2785" y="1713"/>
                    </a:cubicBezTo>
                    <a:cubicBezTo>
                      <a:pt x="2808" y="1713"/>
                      <a:pt x="2808" y="1735"/>
                      <a:pt x="2831" y="1735"/>
                    </a:cubicBezTo>
                    <a:cubicBezTo>
                      <a:pt x="2785" y="1781"/>
                      <a:pt x="2762" y="1850"/>
                      <a:pt x="2716" y="1895"/>
                    </a:cubicBezTo>
                    <a:cubicBezTo>
                      <a:pt x="2625" y="2009"/>
                      <a:pt x="2534" y="2101"/>
                      <a:pt x="2420" y="2169"/>
                    </a:cubicBezTo>
                    <a:cubicBezTo>
                      <a:pt x="2306" y="2260"/>
                      <a:pt x="2192" y="2329"/>
                      <a:pt x="2077" y="2374"/>
                    </a:cubicBezTo>
                    <a:cubicBezTo>
                      <a:pt x="1940" y="2443"/>
                      <a:pt x="1803" y="2466"/>
                      <a:pt x="1667" y="2489"/>
                    </a:cubicBezTo>
                    <a:cubicBezTo>
                      <a:pt x="1609" y="2500"/>
                      <a:pt x="1552" y="2506"/>
                      <a:pt x="1495" y="2506"/>
                    </a:cubicBezTo>
                    <a:cubicBezTo>
                      <a:pt x="1438" y="2506"/>
                      <a:pt x="1381" y="2500"/>
                      <a:pt x="1324" y="2489"/>
                    </a:cubicBezTo>
                    <a:lnTo>
                      <a:pt x="1301" y="2489"/>
                    </a:lnTo>
                    <a:cubicBezTo>
                      <a:pt x="1187" y="2466"/>
                      <a:pt x="1096" y="2443"/>
                      <a:pt x="1005" y="2420"/>
                    </a:cubicBezTo>
                    <a:cubicBezTo>
                      <a:pt x="1005" y="2420"/>
                      <a:pt x="1005" y="2397"/>
                      <a:pt x="1005" y="2397"/>
                    </a:cubicBezTo>
                    <a:cubicBezTo>
                      <a:pt x="1005" y="2374"/>
                      <a:pt x="1005" y="2374"/>
                      <a:pt x="1027" y="2352"/>
                    </a:cubicBezTo>
                    <a:cubicBezTo>
                      <a:pt x="1027" y="2306"/>
                      <a:pt x="1050" y="2238"/>
                      <a:pt x="1073" y="2192"/>
                    </a:cubicBezTo>
                    <a:cubicBezTo>
                      <a:pt x="1096" y="2123"/>
                      <a:pt x="1119" y="2078"/>
                      <a:pt x="1164" y="2032"/>
                    </a:cubicBezTo>
                    <a:cubicBezTo>
                      <a:pt x="1210" y="1964"/>
                      <a:pt x="1278" y="1895"/>
                      <a:pt x="1347" y="1850"/>
                    </a:cubicBezTo>
                    <a:cubicBezTo>
                      <a:pt x="1461" y="1758"/>
                      <a:pt x="1552" y="1713"/>
                      <a:pt x="1667" y="1667"/>
                    </a:cubicBezTo>
                    <a:cubicBezTo>
                      <a:pt x="1803" y="1598"/>
                      <a:pt x="1940" y="1576"/>
                      <a:pt x="2077" y="1553"/>
                    </a:cubicBezTo>
                    <a:cubicBezTo>
                      <a:pt x="2123" y="1541"/>
                      <a:pt x="2174" y="1536"/>
                      <a:pt x="2229" y="1536"/>
                    </a:cubicBezTo>
                    <a:close/>
                    <a:moveTo>
                      <a:pt x="2465" y="1"/>
                    </a:moveTo>
                    <a:cubicBezTo>
                      <a:pt x="2374" y="1"/>
                      <a:pt x="2306" y="1"/>
                      <a:pt x="2237" y="23"/>
                    </a:cubicBezTo>
                    <a:cubicBezTo>
                      <a:pt x="2146" y="46"/>
                      <a:pt x="2055" y="69"/>
                      <a:pt x="1986" y="138"/>
                    </a:cubicBezTo>
                    <a:cubicBezTo>
                      <a:pt x="1918" y="206"/>
                      <a:pt x="1872" y="275"/>
                      <a:pt x="1826" y="343"/>
                    </a:cubicBezTo>
                    <a:lnTo>
                      <a:pt x="1781" y="412"/>
                    </a:lnTo>
                    <a:cubicBezTo>
                      <a:pt x="1758" y="457"/>
                      <a:pt x="1735" y="503"/>
                      <a:pt x="1689" y="548"/>
                    </a:cubicBezTo>
                    <a:cubicBezTo>
                      <a:pt x="1667" y="594"/>
                      <a:pt x="1621" y="640"/>
                      <a:pt x="1598" y="663"/>
                    </a:cubicBezTo>
                    <a:lnTo>
                      <a:pt x="1552" y="685"/>
                    </a:lnTo>
                    <a:lnTo>
                      <a:pt x="1484" y="685"/>
                    </a:lnTo>
                    <a:cubicBezTo>
                      <a:pt x="1370" y="663"/>
                      <a:pt x="1278" y="617"/>
                      <a:pt x="1187" y="594"/>
                    </a:cubicBezTo>
                    <a:lnTo>
                      <a:pt x="1119" y="548"/>
                    </a:lnTo>
                    <a:cubicBezTo>
                      <a:pt x="1027" y="526"/>
                      <a:pt x="913" y="480"/>
                      <a:pt x="799" y="457"/>
                    </a:cubicBezTo>
                    <a:lnTo>
                      <a:pt x="731" y="457"/>
                    </a:lnTo>
                    <a:cubicBezTo>
                      <a:pt x="594" y="457"/>
                      <a:pt x="457" y="503"/>
                      <a:pt x="320" y="617"/>
                    </a:cubicBezTo>
                    <a:cubicBezTo>
                      <a:pt x="229" y="708"/>
                      <a:pt x="137" y="800"/>
                      <a:pt x="92" y="936"/>
                    </a:cubicBezTo>
                    <a:cubicBezTo>
                      <a:pt x="0" y="1142"/>
                      <a:pt x="23" y="1416"/>
                      <a:pt x="137" y="1690"/>
                    </a:cubicBezTo>
                    <a:cubicBezTo>
                      <a:pt x="183" y="1827"/>
                      <a:pt x="251" y="1941"/>
                      <a:pt x="343" y="2078"/>
                    </a:cubicBezTo>
                    <a:cubicBezTo>
                      <a:pt x="434" y="2192"/>
                      <a:pt x="525" y="2283"/>
                      <a:pt x="639" y="2374"/>
                    </a:cubicBezTo>
                    <a:cubicBezTo>
                      <a:pt x="754" y="2443"/>
                      <a:pt x="845" y="2511"/>
                      <a:pt x="959" y="2557"/>
                    </a:cubicBezTo>
                    <a:cubicBezTo>
                      <a:pt x="1073" y="2603"/>
                      <a:pt x="1187" y="2626"/>
                      <a:pt x="1324" y="2626"/>
                    </a:cubicBezTo>
                    <a:cubicBezTo>
                      <a:pt x="1370" y="2648"/>
                      <a:pt x="1415" y="2648"/>
                      <a:pt x="1461" y="2648"/>
                    </a:cubicBezTo>
                    <a:cubicBezTo>
                      <a:pt x="1598" y="2648"/>
                      <a:pt x="1758" y="2626"/>
                      <a:pt x="1918" y="2580"/>
                    </a:cubicBezTo>
                    <a:cubicBezTo>
                      <a:pt x="2077" y="2534"/>
                      <a:pt x="2214" y="2489"/>
                      <a:pt x="2374" y="2397"/>
                    </a:cubicBezTo>
                    <a:cubicBezTo>
                      <a:pt x="2648" y="2215"/>
                      <a:pt x="2853" y="1986"/>
                      <a:pt x="3013" y="1690"/>
                    </a:cubicBezTo>
                    <a:cubicBezTo>
                      <a:pt x="3059" y="1621"/>
                      <a:pt x="3082" y="1553"/>
                      <a:pt x="3105" y="1484"/>
                    </a:cubicBezTo>
                    <a:cubicBezTo>
                      <a:pt x="3127" y="1393"/>
                      <a:pt x="3150" y="1325"/>
                      <a:pt x="3173" y="1256"/>
                    </a:cubicBezTo>
                    <a:cubicBezTo>
                      <a:pt x="3196" y="1142"/>
                      <a:pt x="3196" y="1005"/>
                      <a:pt x="3173" y="868"/>
                    </a:cubicBezTo>
                    <a:cubicBezTo>
                      <a:pt x="3127" y="526"/>
                      <a:pt x="2922" y="92"/>
                      <a:pt x="2511" y="23"/>
                    </a:cubicBezTo>
                    <a:cubicBezTo>
                      <a:pt x="2488" y="1"/>
                      <a:pt x="2465" y="1"/>
                      <a:pt x="246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38" name="Google Shape;7887;p34">
                <a:extLst>
                  <a:ext uri="{FF2B5EF4-FFF2-40B4-BE49-F238E27FC236}">
                    <a16:creationId xmlns:a16="http://schemas.microsoft.com/office/drawing/2014/main" id="{4AC893AF-8E1D-EF0F-78B7-7448EC7A1D4B}"/>
                  </a:ext>
                </a:extLst>
              </p:cNvPr>
              <p:cNvSpPr/>
              <p:nvPr/>
            </p:nvSpPr>
            <p:spPr>
              <a:xfrm>
                <a:off x="5783525" y="3922700"/>
                <a:ext cx="33700" cy="22075"/>
              </a:xfrm>
              <a:custGeom>
                <a:avLst/>
                <a:gdLst/>
                <a:ahLst/>
                <a:cxnLst/>
                <a:rect l="l" t="t" r="r" b="b"/>
                <a:pathLst>
                  <a:path w="1348" h="883" extrusionOk="0">
                    <a:moveTo>
                      <a:pt x="757" y="0"/>
                    </a:moveTo>
                    <a:cubicBezTo>
                      <a:pt x="698" y="0"/>
                      <a:pt x="635" y="6"/>
                      <a:pt x="571" y="18"/>
                    </a:cubicBezTo>
                    <a:cubicBezTo>
                      <a:pt x="229" y="109"/>
                      <a:pt x="0" y="338"/>
                      <a:pt x="46" y="566"/>
                    </a:cubicBezTo>
                    <a:cubicBezTo>
                      <a:pt x="83" y="769"/>
                      <a:pt x="299" y="882"/>
                      <a:pt x="561" y="882"/>
                    </a:cubicBezTo>
                    <a:cubicBezTo>
                      <a:pt x="623" y="882"/>
                      <a:pt x="688" y="876"/>
                      <a:pt x="754" y="863"/>
                    </a:cubicBezTo>
                    <a:cubicBezTo>
                      <a:pt x="1096" y="794"/>
                      <a:pt x="1347" y="543"/>
                      <a:pt x="1301" y="315"/>
                    </a:cubicBezTo>
                    <a:cubicBezTo>
                      <a:pt x="1264" y="127"/>
                      <a:pt x="1040" y="0"/>
                      <a:pt x="757" y="0"/>
                    </a:cubicBezTo>
                    <a:close/>
                  </a:path>
                </a:pathLst>
              </a:custGeom>
              <a:solidFill>
                <a:srgbClr val="DB3B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39" name="Google Shape;7888;p34">
                <a:extLst>
                  <a:ext uri="{FF2B5EF4-FFF2-40B4-BE49-F238E27FC236}">
                    <a16:creationId xmlns:a16="http://schemas.microsoft.com/office/drawing/2014/main" id="{5A8743F7-958F-C7D5-AAFC-6A4A358355E7}"/>
                  </a:ext>
                </a:extLst>
              </p:cNvPr>
              <p:cNvSpPr/>
              <p:nvPr/>
            </p:nvSpPr>
            <p:spPr>
              <a:xfrm>
                <a:off x="6053425" y="3847325"/>
                <a:ext cx="31425" cy="20375"/>
              </a:xfrm>
              <a:custGeom>
                <a:avLst/>
                <a:gdLst/>
                <a:ahLst/>
                <a:cxnLst/>
                <a:rect l="l" t="t" r="r" b="b"/>
                <a:pathLst>
                  <a:path w="1257" h="815" extrusionOk="0">
                    <a:moveTo>
                      <a:pt x="733" y="0"/>
                    </a:moveTo>
                    <a:cubicBezTo>
                      <a:pt x="674" y="0"/>
                      <a:pt x="612" y="7"/>
                      <a:pt x="549" y="20"/>
                    </a:cubicBezTo>
                    <a:cubicBezTo>
                      <a:pt x="229" y="89"/>
                      <a:pt x="1" y="317"/>
                      <a:pt x="46" y="522"/>
                    </a:cubicBezTo>
                    <a:cubicBezTo>
                      <a:pt x="84" y="691"/>
                      <a:pt x="291" y="814"/>
                      <a:pt x="555" y="814"/>
                    </a:cubicBezTo>
                    <a:cubicBezTo>
                      <a:pt x="611" y="814"/>
                      <a:pt x="670" y="808"/>
                      <a:pt x="731" y="796"/>
                    </a:cubicBezTo>
                    <a:cubicBezTo>
                      <a:pt x="1051" y="705"/>
                      <a:pt x="1256" y="477"/>
                      <a:pt x="1210" y="271"/>
                    </a:cubicBezTo>
                    <a:cubicBezTo>
                      <a:pt x="1174" y="106"/>
                      <a:pt x="975" y="0"/>
                      <a:pt x="733" y="0"/>
                    </a:cubicBezTo>
                    <a:close/>
                  </a:path>
                </a:pathLst>
              </a:custGeom>
              <a:solidFill>
                <a:srgbClr val="DB3B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9" name="Google Shape;7889;p34">
              <a:extLst>
                <a:ext uri="{FF2B5EF4-FFF2-40B4-BE49-F238E27FC236}">
                  <a16:creationId xmlns:a16="http://schemas.microsoft.com/office/drawing/2014/main" id="{79836A74-C9AF-1F62-0CD1-2A9050BDF0A4}"/>
                </a:ext>
              </a:extLst>
            </p:cNvPr>
            <p:cNvGrpSpPr/>
            <p:nvPr/>
          </p:nvGrpSpPr>
          <p:grpSpPr>
            <a:xfrm rot="5893051" flipH="1">
              <a:off x="7623562" y="2128993"/>
              <a:ext cx="643423" cy="572712"/>
              <a:chOff x="4748225" y="4600750"/>
              <a:chExt cx="332125" cy="295625"/>
            </a:xfrm>
          </p:grpSpPr>
          <p:sp>
            <p:nvSpPr>
              <p:cNvPr id="1798" name="Google Shape;7890;p34">
                <a:extLst>
                  <a:ext uri="{FF2B5EF4-FFF2-40B4-BE49-F238E27FC236}">
                    <a16:creationId xmlns:a16="http://schemas.microsoft.com/office/drawing/2014/main" id="{B8E6B5D7-9202-BD2E-D981-FF57BD68D8BC}"/>
                  </a:ext>
                </a:extLst>
              </p:cNvPr>
              <p:cNvSpPr/>
              <p:nvPr/>
            </p:nvSpPr>
            <p:spPr>
              <a:xfrm>
                <a:off x="4748225" y="4600750"/>
                <a:ext cx="332125" cy="295625"/>
              </a:xfrm>
              <a:custGeom>
                <a:avLst/>
                <a:gdLst/>
                <a:ahLst/>
                <a:cxnLst/>
                <a:rect l="l" t="t" r="r" b="b"/>
                <a:pathLst>
                  <a:path w="13285" h="11825" extrusionOk="0">
                    <a:moveTo>
                      <a:pt x="8104" y="1"/>
                    </a:moveTo>
                    <a:cubicBezTo>
                      <a:pt x="7830" y="1"/>
                      <a:pt x="7533" y="24"/>
                      <a:pt x="7259" y="115"/>
                    </a:cubicBezTo>
                    <a:cubicBezTo>
                      <a:pt x="6848" y="229"/>
                      <a:pt x="6460" y="435"/>
                      <a:pt x="6118" y="709"/>
                    </a:cubicBezTo>
                    <a:cubicBezTo>
                      <a:pt x="5844" y="937"/>
                      <a:pt x="5593" y="1188"/>
                      <a:pt x="5364" y="1485"/>
                    </a:cubicBezTo>
                    <a:cubicBezTo>
                      <a:pt x="4976" y="1964"/>
                      <a:pt x="4680" y="2489"/>
                      <a:pt x="4497" y="3060"/>
                    </a:cubicBezTo>
                    <a:cubicBezTo>
                      <a:pt x="4360" y="3402"/>
                      <a:pt x="4269" y="3767"/>
                      <a:pt x="4200" y="4155"/>
                    </a:cubicBezTo>
                    <a:cubicBezTo>
                      <a:pt x="4155" y="4201"/>
                      <a:pt x="4109" y="4224"/>
                      <a:pt x="4063" y="4246"/>
                    </a:cubicBezTo>
                    <a:cubicBezTo>
                      <a:pt x="3356" y="4726"/>
                      <a:pt x="2785" y="5137"/>
                      <a:pt x="2283" y="5547"/>
                    </a:cubicBezTo>
                    <a:cubicBezTo>
                      <a:pt x="1963" y="5821"/>
                      <a:pt x="1667" y="6072"/>
                      <a:pt x="1416" y="6324"/>
                    </a:cubicBezTo>
                    <a:cubicBezTo>
                      <a:pt x="1142" y="6620"/>
                      <a:pt x="914" y="6871"/>
                      <a:pt x="708" y="7145"/>
                    </a:cubicBezTo>
                    <a:cubicBezTo>
                      <a:pt x="685" y="7191"/>
                      <a:pt x="662" y="7214"/>
                      <a:pt x="640" y="7259"/>
                    </a:cubicBezTo>
                    <a:cubicBezTo>
                      <a:pt x="594" y="7328"/>
                      <a:pt x="571" y="7374"/>
                      <a:pt x="548" y="7419"/>
                    </a:cubicBezTo>
                    <a:cubicBezTo>
                      <a:pt x="297" y="7807"/>
                      <a:pt x="137" y="8218"/>
                      <a:pt x="69" y="8606"/>
                    </a:cubicBezTo>
                    <a:cubicBezTo>
                      <a:pt x="1" y="8926"/>
                      <a:pt x="1" y="9245"/>
                      <a:pt x="46" y="9565"/>
                    </a:cubicBezTo>
                    <a:cubicBezTo>
                      <a:pt x="115" y="9907"/>
                      <a:pt x="229" y="10227"/>
                      <a:pt x="411" y="10523"/>
                    </a:cubicBezTo>
                    <a:cubicBezTo>
                      <a:pt x="503" y="10683"/>
                      <a:pt x="617" y="10820"/>
                      <a:pt x="754" y="10957"/>
                    </a:cubicBezTo>
                    <a:cubicBezTo>
                      <a:pt x="822" y="11026"/>
                      <a:pt x="936" y="11163"/>
                      <a:pt x="1119" y="11299"/>
                    </a:cubicBezTo>
                    <a:cubicBezTo>
                      <a:pt x="1393" y="11482"/>
                      <a:pt x="1712" y="11642"/>
                      <a:pt x="2032" y="11733"/>
                    </a:cubicBezTo>
                    <a:cubicBezTo>
                      <a:pt x="2283" y="11779"/>
                      <a:pt x="2534" y="11824"/>
                      <a:pt x="2808" y="11824"/>
                    </a:cubicBezTo>
                    <a:lnTo>
                      <a:pt x="2922" y="11824"/>
                    </a:lnTo>
                    <a:cubicBezTo>
                      <a:pt x="3173" y="11802"/>
                      <a:pt x="3424" y="11779"/>
                      <a:pt x="3675" y="11710"/>
                    </a:cubicBezTo>
                    <a:cubicBezTo>
                      <a:pt x="4063" y="11619"/>
                      <a:pt x="4474" y="11459"/>
                      <a:pt x="4908" y="11254"/>
                    </a:cubicBezTo>
                    <a:cubicBezTo>
                      <a:pt x="5250" y="11071"/>
                      <a:pt x="5593" y="10866"/>
                      <a:pt x="5981" y="10615"/>
                    </a:cubicBezTo>
                    <a:cubicBezTo>
                      <a:pt x="6574" y="10249"/>
                      <a:pt x="7168" y="9793"/>
                      <a:pt x="7875" y="9222"/>
                    </a:cubicBezTo>
                    <a:cubicBezTo>
                      <a:pt x="8104" y="9245"/>
                      <a:pt x="8332" y="9268"/>
                      <a:pt x="8514" y="9291"/>
                    </a:cubicBezTo>
                    <a:lnTo>
                      <a:pt x="8925" y="9291"/>
                    </a:lnTo>
                    <a:cubicBezTo>
                      <a:pt x="9176" y="9291"/>
                      <a:pt x="9427" y="9268"/>
                      <a:pt x="9656" y="9245"/>
                    </a:cubicBezTo>
                    <a:cubicBezTo>
                      <a:pt x="9998" y="9200"/>
                      <a:pt x="10340" y="9131"/>
                      <a:pt x="10683" y="8994"/>
                    </a:cubicBezTo>
                    <a:cubicBezTo>
                      <a:pt x="10979" y="8903"/>
                      <a:pt x="11253" y="8766"/>
                      <a:pt x="11504" y="8629"/>
                    </a:cubicBezTo>
                    <a:cubicBezTo>
                      <a:pt x="12052" y="8287"/>
                      <a:pt x="12486" y="7853"/>
                      <a:pt x="12783" y="7351"/>
                    </a:cubicBezTo>
                    <a:cubicBezTo>
                      <a:pt x="13079" y="6849"/>
                      <a:pt x="13239" y="6301"/>
                      <a:pt x="13262" y="5753"/>
                    </a:cubicBezTo>
                    <a:cubicBezTo>
                      <a:pt x="13285" y="5228"/>
                      <a:pt x="13194" y="4703"/>
                      <a:pt x="12988" y="4224"/>
                    </a:cubicBezTo>
                    <a:cubicBezTo>
                      <a:pt x="12783" y="3744"/>
                      <a:pt x="12463" y="3311"/>
                      <a:pt x="12075" y="2968"/>
                    </a:cubicBezTo>
                    <a:cubicBezTo>
                      <a:pt x="11824" y="2740"/>
                      <a:pt x="11504" y="2535"/>
                      <a:pt x="11185" y="2398"/>
                    </a:cubicBezTo>
                    <a:cubicBezTo>
                      <a:pt x="11094" y="2055"/>
                      <a:pt x="10957" y="1713"/>
                      <a:pt x="10751" y="1416"/>
                    </a:cubicBezTo>
                    <a:cubicBezTo>
                      <a:pt x="10523" y="1074"/>
                      <a:pt x="10226" y="777"/>
                      <a:pt x="9861" y="549"/>
                    </a:cubicBezTo>
                    <a:cubicBezTo>
                      <a:pt x="9656" y="412"/>
                      <a:pt x="9473" y="298"/>
                      <a:pt x="9268" y="229"/>
                    </a:cubicBezTo>
                    <a:cubicBezTo>
                      <a:pt x="9108" y="161"/>
                      <a:pt x="8880" y="69"/>
                      <a:pt x="8583" y="24"/>
                    </a:cubicBezTo>
                    <a:cubicBezTo>
                      <a:pt x="8423" y="1"/>
                      <a:pt x="8263" y="1"/>
                      <a:pt x="8104"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99" name="Google Shape;7891;p34">
                <a:extLst>
                  <a:ext uri="{FF2B5EF4-FFF2-40B4-BE49-F238E27FC236}">
                    <a16:creationId xmlns:a16="http://schemas.microsoft.com/office/drawing/2014/main" id="{B014E0D4-79B4-EE5C-A963-A7770304AB52}"/>
                  </a:ext>
                </a:extLst>
              </p:cNvPr>
              <p:cNvSpPr/>
              <p:nvPr/>
            </p:nvSpPr>
            <p:spPr>
              <a:xfrm>
                <a:off x="4899450" y="4650975"/>
                <a:ext cx="131825" cy="131850"/>
              </a:xfrm>
              <a:custGeom>
                <a:avLst/>
                <a:gdLst/>
                <a:ahLst/>
                <a:cxnLst/>
                <a:rect l="l" t="t" r="r" b="b"/>
                <a:pathLst>
                  <a:path w="5273" h="5274" extrusionOk="0">
                    <a:moveTo>
                      <a:pt x="1895" y="1"/>
                    </a:moveTo>
                    <a:cubicBezTo>
                      <a:pt x="1849" y="1"/>
                      <a:pt x="1803" y="23"/>
                      <a:pt x="1758" y="23"/>
                    </a:cubicBezTo>
                    <a:cubicBezTo>
                      <a:pt x="1735" y="46"/>
                      <a:pt x="1712" y="46"/>
                      <a:pt x="1666" y="69"/>
                    </a:cubicBezTo>
                    <a:cubicBezTo>
                      <a:pt x="1598" y="92"/>
                      <a:pt x="1530" y="138"/>
                      <a:pt x="1461" y="183"/>
                    </a:cubicBezTo>
                    <a:cubicBezTo>
                      <a:pt x="1370" y="229"/>
                      <a:pt x="1278" y="297"/>
                      <a:pt x="1210" y="366"/>
                    </a:cubicBezTo>
                    <a:cubicBezTo>
                      <a:pt x="1141" y="434"/>
                      <a:pt x="1096" y="480"/>
                      <a:pt x="1050" y="548"/>
                    </a:cubicBezTo>
                    <a:cubicBezTo>
                      <a:pt x="1027" y="571"/>
                      <a:pt x="982" y="594"/>
                      <a:pt x="959" y="617"/>
                    </a:cubicBezTo>
                    <a:cubicBezTo>
                      <a:pt x="890" y="708"/>
                      <a:pt x="822" y="799"/>
                      <a:pt x="753" y="891"/>
                    </a:cubicBezTo>
                    <a:cubicBezTo>
                      <a:pt x="708" y="959"/>
                      <a:pt x="685" y="1028"/>
                      <a:pt x="639" y="1119"/>
                    </a:cubicBezTo>
                    <a:cubicBezTo>
                      <a:pt x="617" y="1165"/>
                      <a:pt x="594" y="1187"/>
                      <a:pt x="571" y="1233"/>
                    </a:cubicBezTo>
                    <a:cubicBezTo>
                      <a:pt x="548" y="1279"/>
                      <a:pt x="525" y="1302"/>
                      <a:pt x="525" y="1324"/>
                    </a:cubicBezTo>
                    <a:cubicBezTo>
                      <a:pt x="457" y="1439"/>
                      <a:pt x="388" y="1553"/>
                      <a:pt x="343" y="1667"/>
                    </a:cubicBezTo>
                    <a:lnTo>
                      <a:pt x="297" y="1781"/>
                    </a:lnTo>
                    <a:cubicBezTo>
                      <a:pt x="251" y="1872"/>
                      <a:pt x="228" y="1964"/>
                      <a:pt x="183" y="2055"/>
                    </a:cubicBezTo>
                    <a:lnTo>
                      <a:pt x="183" y="2078"/>
                    </a:lnTo>
                    <a:cubicBezTo>
                      <a:pt x="160" y="2169"/>
                      <a:pt x="137" y="2237"/>
                      <a:pt x="114" y="2306"/>
                    </a:cubicBezTo>
                    <a:cubicBezTo>
                      <a:pt x="92" y="2397"/>
                      <a:pt x="92" y="2489"/>
                      <a:pt x="92" y="2580"/>
                    </a:cubicBezTo>
                    <a:cubicBezTo>
                      <a:pt x="69" y="2625"/>
                      <a:pt x="69" y="2694"/>
                      <a:pt x="69" y="2762"/>
                    </a:cubicBezTo>
                    <a:cubicBezTo>
                      <a:pt x="69" y="2785"/>
                      <a:pt x="69" y="2831"/>
                      <a:pt x="69" y="2854"/>
                    </a:cubicBezTo>
                    <a:lnTo>
                      <a:pt x="46" y="2945"/>
                    </a:lnTo>
                    <a:lnTo>
                      <a:pt x="46" y="3014"/>
                    </a:lnTo>
                    <a:lnTo>
                      <a:pt x="23" y="3105"/>
                    </a:lnTo>
                    <a:lnTo>
                      <a:pt x="23" y="3196"/>
                    </a:lnTo>
                    <a:cubicBezTo>
                      <a:pt x="0" y="3333"/>
                      <a:pt x="0" y="3447"/>
                      <a:pt x="0" y="3561"/>
                    </a:cubicBezTo>
                    <a:cubicBezTo>
                      <a:pt x="0" y="3675"/>
                      <a:pt x="0" y="3812"/>
                      <a:pt x="0" y="3927"/>
                    </a:cubicBezTo>
                    <a:cubicBezTo>
                      <a:pt x="0" y="4063"/>
                      <a:pt x="23" y="4200"/>
                      <a:pt x="46" y="4337"/>
                    </a:cubicBezTo>
                    <a:cubicBezTo>
                      <a:pt x="69" y="4406"/>
                      <a:pt x="69" y="4452"/>
                      <a:pt x="92" y="4520"/>
                    </a:cubicBezTo>
                    <a:lnTo>
                      <a:pt x="92" y="4566"/>
                    </a:lnTo>
                    <a:cubicBezTo>
                      <a:pt x="92" y="4611"/>
                      <a:pt x="92" y="4680"/>
                      <a:pt x="114" y="4725"/>
                    </a:cubicBezTo>
                    <a:cubicBezTo>
                      <a:pt x="160" y="4794"/>
                      <a:pt x="228" y="4817"/>
                      <a:pt x="320" y="4817"/>
                    </a:cubicBezTo>
                    <a:lnTo>
                      <a:pt x="343" y="4817"/>
                    </a:lnTo>
                    <a:lnTo>
                      <a:pt x="365" y="4840"/>
                    </a:lnTo>
                    <a:lnTo>
                      <a:pt x="411" y="4840"/>
                    </a:lnTo>
                    <a:cubicBezTo>
                      <a:pt x="457" y="4840"/>
                      <a:pt x="502" y="4840"/>
                      <a:pt x="548" y="4862"/>
                    </a:cubicBezTo>
                    <a:lnTo>
                      <a:pt x="617" y="4862"/>
                    </a:lnTo>
                    <a:cubicBezTo>
                      <a:pt x="731" y="4885"/>
                      <a:pt x="822" y="4908"/>
                      <a:pt x="936" y="4931"/>
                    </a:cubicBezTo>
                    <a:cubicBezTo>
                      <a:pt x="982" y="4954"/>
                      <a:pt x="1027" y="4976"/>
                      <a:pt x="1073" y="4976"/>
                    </a:cubicBezTo>
                    <a:cubicBezTo>
                      <a:pt x="1141" y="4999"/>
                      <a:pt x="1187" y="4999"/>
                      <a:pt x="1233" y="5022"/>
                    </a:cubicBezTo>
                    <a:cubicBezTo>
                      <a:pt x="1301" y="5045"/>
                      <a:pt x="1347" y="5045"/>
                      <a:pt x="1393" y="5068"/>
                    </a:cubicBezTo>
                    <a:cubicBezTo>
                      <a:pt x="1461" y="5068"/>
                      <a:pt x="1507" y="5091"/>
                      <a:pt x="1552" y="5091"/>
                    </a:cubicBezTo>
                    <a:cubicBezTo>
                      <a:pt x="1872" y="5182"/>
                      <a:pt x="2237" y="5228"/>
                      <a:pt x="2716" y="5250"/>
                    </a:cubicBezTo>
                    <a:lnTo>
                      <a:pt x="2739" y="5250"/>
                    </a:lnTo>
                    <a:cubicBezTo>
                      <a:pt x="2808" y="5250"/>
                      <a:pt x="2899" y="5273"/>
                      <a:pt x="2968" y="5273"/>
                    </a:cubicBezTo>
                    <a:lnTo>
                      <a:pt x="2990" y="5273"/>
                    </a:lnTo>
                    <a:cubicBezTo>
                      <a:pt x="3082" y="5250"/>
                      <a:pt x="3173" y="5250"/>
                      <a:pt x="3264" y="5250"/>
                    </a:cubicBezTo>
                    <a:lnTo>
                      <a:pt x="3287" y="5250"/>
                    </a:lnTo>
                    <a:cubicBezTo>
                      <a:pt x="3378" y="5228"/>
                      <a:pt x="3470" y="5228"/>
                      <a:pt x="3538" y="5205"/>
                    </a:cubicBezTo>
                    <a:cubicBezTo>
                      <a:pt x="3629" y="5205"/>
                      <a:pt x="3721" y="5182"/>
                      <a:pt x="3812" y="5159"/>
                    </a:cubicBezTo>
                    <a:cubicBezTo>
                      <a:pt x="3995" y="5091"/>
                      <a:pt x="4154" y="5022"/>
                      <a:pt x="4314" y="4954"/>
                    </a:cubicBezTo>
                    <a:cubicBezTo>
                      <a:pt x="4474" y="4862"/>
                      <a:pt x="4611" y="4748"/>
                      <a:pt x="4725" y="4680"/>
                    </a:cubicBezTo>
                    <a:cubicBezTo>
                      <a:pt x="4771" y="4634"/>
                      <a:pt x="4816" y="4588"/>
                      <a:pt x="4862" y="4520"/>
                    </a:cubicBezTo>
                    <a:cubicBezTo>
                      <a:pt x="4930" y="4474"/>
                      <a:pt x="4976" y="4406"/>
                      <a:pt x="5022" y="4337"/>
                    </a:cubicBezTo>
                    <a:cubicBezTo>
                      <a:pt x="5045" y="4269"/>
                      <a:pt x="5090" y="4178"/>
                      <a:pt x="5136" y="4109"/>
                    </a:cubicBezTo>
                    <a:cubicBezTo>
                      <a:pt x="5159" y="4041"/>
                      <a:pt x="5204" y="3949"/>
                      <a:pt x="5227" y="3858"/>
                    </a:cubicBezTo>
                    <a:cubicBezTo>
                      <a:pt x="5273" y="3790"/>
                      <a:pt x="5250" y="3698"/>
                      <a:pt x="5250" y="3630"/>
                    </a:cubicBezTo>
                    <a:cubicBezTo>
                      <a:pt x="5227" y="3538"/>
                      <a:pt x="5227" y="3447"/>
                      <a:pt x="5182" y="3333"/>
                    </a:cubicBezTo>
                    <a:lnTo>
                      <a:pt x="5182" y="3287"/>
                    </a:lnTo>
                    <a:cubicBezTo>
                      <a:pt x="5159" y="3219"/>
                      <a:pt x="5159" y="3150"/>
                      <a:pt x="5136" y="3082"/>
                    </a:cubicBezTo>
                    <a:cubicBezTo>
                      <a:pt x="5090" y="2991"/>
                      <a:pt x="5045" y="2899"/>
                      <a:pt x="4976" y="2785"/>
                    </a:cubicBezTo>
                    <a:cubicBezTo>
                      <a:pt x="4908" y="2694"/>
                      <a:pt x="4862" y="2625"/>
                      <a:pt x="4794" y="2557"/>
                    </a:cubicBezTo>
                    <a:cubicBezTo>
                      <a:pt x="4748" y="2489"/>
                      <a:pt x="4679" y="2443"/>
                      <a:pt x="4588" y="2374"/>
                    </a:cubicBezTo>
                    <a:cubicBezTo>
                      <a:pt x="4520" y="2306"/>
                      <a:pt x="4428" y="2237"/>
                      <a:pt x="4337" y="2215"/>
                    </a:cubicBezTo>
                    <a:cubicBezTo>
                      <a:pt x="4269" y="2169"/>
                      <a:pt x="4177" y="2123"/>
                      <a:pt x="4063" y="2101"/>
                    </a:cubicBezTo>
                    <a:lnTo>
                      <a:pt x="3812" y="2101"/>
                    </a:lnTo>
                    <a:cubicBezTo>
                      <a:pt x="3766" y="2101"/>
                      <a:pt x="3744" y="2101"/>
                      <a:pt x="3675" y="2123"/>
                    </a:cubicBezTo>
                    <a:lnTo>
                      <a:pt x="3629" y="2123"/>
                    </a:lnTo>
                    <a:cubicBezTo>
                      <a:pt x="3584" y="2123"/>
                      <a:pt x="3561" y="2146"/>
                      <a:pt x="3515" y="2146"/>
                    </a:cubicBezTo>
                    <a:cubicBezTo>
                      <a:pt x="3424" y="2169"/>
                      <a:pt x="3356" y="2215"/>
                      <a:pt x="3264" y="2260"/>
                    </a:cubicBezTo>
                    <a:cubicBezTo>
                      <a:pt x="3150" y="2306"/>
                      <a:pt x="3036" y="2374"/>
                      <a:pt x="2922" y="2466"/>
                    </a:cubicBezTo>
                    <a:cubicBezTo>
                      <a:pt x="2831" y="2534"/>
                      <a:pt x="2739" y="2603"/>
                      <a:pt x="2648" y="2648"/>
                    </a:cubicBezTo>
                    <a:cubicBezTo>
                      <a:pt x="2694" y="2580"/>
                      <a:pt x="2716" y="2489"/>
                      <a:pt x="2785" y="2397"/>
                    </a:cubicBezTo>
                    <a:cubicBezTo>
                      <a:pt x="2831" y="2329"/>
                      <a:pt x="2876" y="2260"/>
                      <a:pt x="2922" y="2192"/>
                    </a:cubicBezTo>
                    <a:lnTo>
                      <a:pt x="2945" y="2123"/>
                    </a:lnTo>
                    <a:cubicBezTo>
                      <a:pt x="2990" y="2078"/>
                      <a:pt x="3013" y="2032"/>
                      <a:pt x="3036" y="1986"/>
                    </a:cubicBezTo>
                    <a:cubicBezTo>
                      <a:pt x="3082" y="1872"/>
                      <a:pt x="3127" y="1781"/>
                      <a:pt x="3150" y="1667"/>
                    </a:cubicBezTo>
                    <a:lnTo>
                      <a:pt x="3173" y="1644"/>
                    </a:lnTo>
                    <a:cubicBezTo>
                      <a:pt x="3196" y="1576"/>
                      <a:pt x="3219" y="1507"/>
                      <a:pt x="3241" y="1439"/>
                    </a:cubicBezTo>
                    <a:cubicBezTo>
                      <a:pt x="3241" y="1347"/>
                      <a:pt x="3264" y="1256"/>
                      <a:pt x="3264" y="1165"/>
                    </a:cubicBezTo>
                    <a:cubicBezTo>
                      <a:pt x="3287" y="1005"/>
                      <a:pt x="3241" y="822"/>
                      <a:pt x="3150" y="663"/>
                    </a:cubicBezTo>
                    <a:cubicBezTo>
                      <a:pt x="3104" y="548"/>
                      <a:pt x="3013" y="480"/>
                      <a:pt x="2968" y="411"/>
                    </a:cubicBezTo>
                    <a:cubicBezTo>
                      <a:pt x="2945" y="389"/>
                      <a:pt x="2922" y="366"/>
                      <a:pt x="2876" y="343"/>
                    </a:cubicBezTo>
                    <a:lnTo>
                      <a:pt x="2853" y="320"/>
                    </a:lnTo>
                    <a:cubicBezTo>
                      <a:pt x="2831" y="297"/>
                      <a:pt x="2831" y="297"/>
                      <a:pt x="2808" y="274"/>
                    </a:cubicBezTo>
                    <a:cubicBezTo>
                      <a:pt x="2785" y="274"/>
                      <a:pt x="2762" y="252"/>
                      <a:pt x="2739" y="252"/>
                    </a:cubicBezTo>
                    <a:cubicBezTo>
                      <a:pt x="2716" y="229"/>
                      <a:pt x="2671" y="206"/>
                      <a:pt x="2648" y="183"/>
                    </a:cubicBezTo>
                    <a:cubicBezTo>
                      <a:pt x="2602" y="160"/>
                      <a:pt x="2534" y="138"/>
                      <a:pt x="2488" y="138"/>
                    </a:cubicBezTo>
                    <a:lnTo>
                      <a:pt x="2443" y="115"/>
                    </a:lnTo>
                    <a:lnTo>
                      <a:pt x="2397" y="92"/>
                    </a:lnTo>
                    <a:cubicBezTo>
                      <a:pt x="2328" y="69"/>
                      <a:pt x="2237" y="23"/>
                      <a:pt x="2146" y="23"/>
                    </a:cubicBezTo>
                    <a:cubicBezTo>
                      <a:pt x="2077" y="1"/>
                      <a:pt x="2032" y="1"/>
                      <a:pt x="1963"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00" name="Google Shape;7892;p34">
                <a:extLst>
                  <a:ext uri="{FF2B5EF4-FFF2-40B4-BE49-F238E27FC236}">
                    <a16:creationId xmlns:a16="http://schemas.microsoft.com/office/drawing/2014/main" id="{F19C78FD-774D-B178-FEFE-F92A0735E34C}"/>
                  </a:ext>
                </a:extLst>
              </p:cNvPr>
              <p:cNvSpPr/>
              <p:nvPr/>
            </p:nvSpPr>
            <p:spPr>
              <a:xfrm>
                <a:off x="4798450" y="4736575"/>
                <a:ext cx="128975" cy="109575"/>
              </a:xfrm>
              <a:custGeom>
                <a:avLst/>
                <a:gdLst/>
                <a:ahLst/>
                <a:cxnLst/>
                <a:rect l="l" t="t" r="r" b="b"/>
                <a:pathLst>
                  <a:path w="5159" h="4383" extrusionOk="0">
                    <a:moveTo>
                      <a:pt x="2119" y="3987"/>
                    </a:moveTo>
                    <a:lnTo>
                      <a:pt x="2119" y="3987"/>
                    </a:lnTo>
                    <a:cubicBezTo>
                      <a:pt x="2113" y="3990"/>
                      <a:pt x="2106" y="3992"/>
                      <a:pt x="2100" y="3995"/>
                    </a:cubicBezTo>
                    <a:cubicBezTo>
                      <a:pt x="2109" y="3995"/>
                      <a:pt x="2114" y="3991"/>
                      <a:pt x="2119" y="3987"/>
                    </a:cubicBezTo>
                    <a:close/>
                    <a:moveTo>
                      <a:pt x="3903" y="0"/>
                    </a:moveTo>
                    <a:cubicBezTo>
                      <a:pt x="3880" y="0"/>
                      <a:pt x="3835" y="23"/>
                      <a:pt x="3812" y="23"/>
                    </a:cubicBezTo>
                    <a:cubicBezTo>
                      <a:pt x="3812" y="23"/>
                      <a:pt x="3812" y="46"/>
                      <a:pt x="3812" y="46"/>
                    </a:cubicBezTo>
                    <a:cubicBezTo>
                      <a:pt x="3789" y="46"/>
                      <a:pt x="3789" y="46"/>
                      <a:pt x="3766" y="69"/>
                    </a:cubicBezTo>
                    <a:cubicBezTo>
                      <a:pt x="3743" y="92"/>
                      <a:pt x="3743" y="114"/>
                      <a:pt x="3721" y="137"/>
                    </a:cubicBezTo>
                    <a:cubicBezTo>
                      <a:pt x="3652" y="160"/>
                      <a:pt x="3607" y="206"/>
                      <a:pt x="3538" y="251"/>
                    </a:cubicBezTo>
                    <a:cubicBezTo>
                      <a:pt x="3447" y="297"/>
                      <a:pt x="3355" y="366"/>
                      <a:pt x="3264" y="411"/>
                    </a:cubicBezTo>
                    <a:cubicBezTo>
                      <a:pt x="3173" y="480"/>
                      <a:pt x="3082" y="548"/>
                      <a:pt x="2990" y="594"/>
                    </a:cubicBezTo>
                    <a:cubicBezTo>
                      <a:pt x="2945" y="617"/>
                      <a:pt x="2899" y="662"/>
                      <a:pt x="2853" y="685"/>
                    </a:cubicBezTo>
                    <a:cubicBezTo>
                      <a:pt x="2808" y="708"/>
                      <a:pt x="2762" y="731"/>
                      <a:pt x="2739" y="754"/>
                    </a:cubicBezTo>
                    <a:cubicBezTo>
                      <a:pt x="2648" y="822"/>
                      <a:pt x="2579" y="868"/>
                      <a:pt x="2511" y="936"/>
                    </a:cubicBezTo>
                    <a:cubicBezTo>
                      <a:pt x="2420" y="982"/>
                      <a:pt x="2351" y="1028"/>
                      <a:pt x="2260" y="1073"/>
                    </a:cubicBezTo>
                    <a:cubicBezTo>
                      <a:pt x="2191" y="1142"/>
                      <a:pt x="2123" y="1187"/>
                      <a:pt x="2032" y="1233"/>
                    </a:cubicBezTo>
                    <a:cubicBezTo>
                      <a:pt x="1963" y="1301"/>
                      <a:pt x="1872" y="1370"/>
                      <a:pt x="1803" y="1438"/>
                    </a:cubicBezTo>
                    <a:cubicBezTo>
                      <a:pt x="1712" y="1484"/>
                      <a:pt x="1644" y="1552"/>
                      <a:pt x="1575" y="1621"/>
                    </a:cubicBezTo>
                    <a:cubicBezTo>
                      <a:pt x="1484" y="1689"/>
                      <a:pt x="1392" y="1758"/>
                      <a:pt x="1324" y="1804"/>
                    </a:cubicBezTo>
                    <a:cubicBezTo>
                      <a:pt x="1233" y="1895"/>
                      <a:pt x="1141" y="1963"/>
                      <a:pt x="1050" y="2032"/>
                    </a:cubicBezTo>
                    <a:cubicBezTo>
                      <a:pt x="959" y="2100"/>
                      <a:pt x="890" y="2192"/>
                      <a:pt x="822" y="2260"/>
                    </a:cubicBezTo>
                    <a:cubicBezTo>
                      <a:pt x="799" y="2283"/>
                      <a:pt x="799" y="2306"/>
                      <a:pt x="799" y="2329"/>
                    </a:cubicBezTo>
                    <a:cubicBezTo>
                      <a:pt x="776" y="2351"/>
                      <a:pt x="776" y="2351"/>
                      <a:pt x="753" y="2374"/>
                    </a:cubicBezTo>
                    <a:cubicBezTo>
                      <a:pt x="753" y="2374"/>
                      <a:pt x="753" y="2397"/>
                      <a:pt x="753" y="2397"/>
                    </a:cubicBezTo>
                    <a:cubicBezTo>
                      <a:pt x="731" y="2420"/>
                      <a:pt x="731" y="2420"/>
                      <a:pt x="731" y="2420"/>
                    </a:cubicBezTo>
                    <a:cubicBezTo>
                      <a:pt x="662" y="2488"/>
                      <a:pt x="616" y="2534"/>
                      <a:pt x="571" y="2602"/>
                    </a:cubicBezTo>
                    <a:cubicBezTo>
                      <a:pt x="502" y="2671"/>
                      <a:pt x="457" y="2717"/>
                      <a:pt x="411" y="2785"/>
                    </a:cubicBezTo>
                    <a:cubicBezTo>
                      <a:pt x="365" y="2785"/>
                      <a:pt x="343" y="2785"/>
                      <a:pt x="320" y="2808"/>
                    </a:cubicBezTo>
                    <a:cubicBezTo>
                      <a:pt x="251" y="2808"/>
                      <a:pt x="206" y="2876"/>
                      <a:pt x="183" y="2922"/>
                    </a:cubicBezTo>
                    <a:cubicBezTo>
                      <a:pt x="160" y="2945"/>
                      <a:pt x="160" y="2990"/>
                      <a:pt x="137" y="3013"/>
                    </a:cubicBezTo>
                    <a:cubicBezTo>
                      <a:pt x="114" y="3082"/>
                      <a:pt x="91" y="3127"/>
                      <a:pt x="91" y="3173"/>
                    </a:cubicBezTo>
                    <a:cubicBezTo>
                      <a:pt x="69" y="3219"/>
                      <a:pt x="69" y="3264"/>
                      <a:pt x="69" y="3287"/>
                    </a:cubicBezTo>
                    <a:cubicBezTo>
                      <a:pt x="46" y="3379"/>
                      <a:pt x="23" y="3447"/>
                      <a:pt x="23" y="3538"/>
                    </a:cubicBezTo>
                    <a:cubicBezTo>
                      <a:pt x="23" y="3561"/>
                      <a:pt x="23" y="3607"/>
                      <a:pt x="23" y="3652"/>
                    </a:cubicBezTo>
                    <a:cubicBezTo>
                      <a:pt x="23" y="3698"/>
                      <a:pt x="23" y="3721"/>
                      <a:pt x="46" y="3767"/>
                    </a:cubicBezTo>
                    <a:cubicBezTo>
                      <a:pt x="23" y="3789"/>
                      <a:pt x="23" y="3789"/>
                      <a:pt x="23" y="3812"/>
                    </a:cubicBezTo>
                    <a:cubicBezTo>
                      <a:pt x="0" y="3926"/>
                      <a:pt x="91" y="4040"/>
                      <a:pt x="160" y="4132"/>
                    </a:cubicBezTo>
                    <a:cubicBezTo>
                      <a:pt x="206" y="4177"/>
                      <a:pt x="274" y="4223"/>
                      <a:pt x="320" y="4269"/>
                    </a:cubicBezTo>
                    <a:cubicBezTo>
                      <a:pt x="365" y="4292"/>
                      <a:pt x="411" y="4292"/>
                      <a:pt x="434" y="4314"/>
                    </a:cubicBezTo>
                    <a:cubicBezTo>
                      <a:pt x="502" y="4337"/>
                      <a:pt x="548" y="4360"/>
                      <a:pt x="594" y="4360"/>
                    </a:cubicBezTo>
                    <a:cubicBezTo>
                      <a:pt x="685" y="4383"/>
                      <a:pt x="776" y="4383"/>
                      <a:pt x="868" y="4383"/>
                    </a:cubicBezTo>
                    <a:cubicBezTo>
                      <a:pt x="959" y="4383"/>
                      <a:pt x="1050" y="4360"/>
                      <a:pt x="1119" y="4337"/>
                    </a:cubicBezTo>
                    <a:cubicBezTo>
                      <a:pt x="1278" y="4314"/>
                      <a:pt x="1438" y="4269"/>
                      <a:pt x="1598" y="4200"/>
                    </a:cubicBezTo>
                    <a:cubicBezTo>
                      <a:pt x="1773" y="4135"/>
                      <a:pt x="1948" y="4069"/>
                      <a:pt x="2123" y="3983"/>
                    </a:cubicBezTo>
                    <a:lnTo>
                      <a:pt x="2123" y="3983"/>
                    </a:lnTo>
                    <a:cubicBezTo>
                      <a:pt x="2122" y="3984"/>
                      <a:pt x="2120" y="3986"/>
                      <a:pt x="2119" y="3987"/>
                    </a:cubicBezTo>
                    <a:lnTo>
                      <a:pt x="2119" y="3987"/>
                    </a:lnTo>
                    <a:cubicBezTo>
                      <a:pt x="2224" y="3944"/>
                      <a:pt x="2312" y="3900"/>
                      <a:pt x="2420" y="3835"/>
                    </a:cubicBezTo>
                    <a:cubicBezTo>
                      <a:pt x="2511" y="3789"/>
                      <a:pt x="2602" y="3744"/>
                      <a:pt x="2694" y="3698"/>
                    </a:cubicBezTo>
                    <a:cubicBezTo>
                      <a:pt x="2762" y="3652"/>
                      <a:pt x="2853" y="3584"/>
                      <a:pt x="2922" y="3538"/>
                    </a:cubicBezTo>
                    <a:cubicBezTo>
                      <a:pt x="3013" y="3493"/>
                      <a:pt x="3082" y="3447"/>
                      <a:pt x="3173" y="3379"/>
                    </a:cubicBezTo>
                    <a:cubicBezTo>
                      <a:pt x="3287" y="3287"/>
                      <a:pt x="3424" y="3196"/>
                      <a:pt x="3538" y="3105"/>
                    </a:cubicBezTo>
                    <a:cubicBezTo>
                      <a:pt x="3607" y="3059"/>
                      <a:pt x="3652" y="3013"/>
                      <a:pt x="3698" y="2968"/>
                    </a:cubicBezTo>
                    <a:cubicBezTo>
                      <a:pt x="3766" y="2922"/>
                      <a:pt x="3812" y="2899"/>
                      <a:pt x="3880" y="2854"/>
                    </a:cubicBezTo>
                    <a:cubicBezTo>
                      <a:pt x="3949" y="2785"/>
                      <a:pt x="4017" y="2739"/>
                      <a:pt x="4086" y="2694"/>
                    </a:cubicBezTo>
                    <a:cubicBezTo>
                      <a:pt x="4177" y="2625"/>
                      <a:pt x="4268" y="2557"/>
                      <a:pt x="4337" y="2488"/>
                    </a:cubicBezTo>
                    <a:cubicBezTo>
                      <a:pt x="4360" y="2488"/>
                      <a:pt x="4360" y="2465"/>
                      <a:pt x="4383" y="2465"/>
                    </a:cubicBezTo>
                    <a:cubicBezTo>
                      <a:pt x="4383" y="2443"/>
                      <a:pt x="4405" y="2443"/>
                      <a:pt x="4405" y="2443"/>
                    </a:cubicBezTo>
                    <a:cubicBezTo>
                      <a:pt x="4542" y="2329"/>
                      <a:pt x="4657" y="2237"/>
                      <a:pt x="4793" y="2146"/>
                    </a:cubicBezTo>
                    <a:cubicBezTo>
                      <a:pt x="4862" y="2077"/>
                      <a:pt x="4953" y="2009"/>
                      <a:pt x="5022" y="1941"/>
                    </a:cubicBezTo>
                    <a:cubicBezTo>
                      <a:pt x="5022" y="1941"/>
                      <a:pt x="5045" y="1918"/>
                      <a:pt x="5067" y="1918"/>
                    </a:cubicBezTo>
                    <a:cubicBezTo>
                      <a:pt x="5090" y="1872"/>
                      <a:pt x="5113" y="1849"/>
                      <a:pt x="5113" y="1804"/>
                    </a:cubicBezTo>
                    <a:lnTo>
                      <a:pt x="5136" y="1804"/>
                    </a:lnTo>
                    <a:cubicBezTo>
                      <a:pt x="5136" y="1781"/>
                      <a:pt x="5159" y="1758"/>
                      <a:pt x="5159" y="1712"/>
                    </a:cubicBezTo>
                    <a:cubicBezTo>
                      <a:pt x="5159" y="1667"/>
                      <a:pt x="5113" y="1621"/>
                      <a:pt x="5067" y="1598"/>
                    </a:cubicBezTo>
                    <a:cubicBezTo>
                      <a:pt x="5045" y="1587"/>
                      <a:pt x="5022" y="1581"/>
                      <a:pt x="4999" y="1581"/>
                    </a:cubicBezTo>
                    <a:cubicBezTo>
                      <a:pt x="4976" y="1581"/>
                      <a:pt x="4953" y="1587"/>
                      <a:pt x="4930" y="1598"/>
                    </a:cubicBezTo>
                    <a:lnTo>
                      <a:pt x="4908" y="1598"/>
                    </a:lnTo>
                    <a:cubicBezTo>
                      <a:pt x="4885" y="1621"/>
                      <a:pt x="4885" y="1621"/>
                      <a:pt x="4862" y="1644"/>
                    </a:cubicBezTo>
                    <a:cubicBezTo>
                      <a:pt x="4839" y="1667"/>
                      <a:pt x="4793" y="1667"/>
                      <a:pt x="4771" y="1689"/>
                    </a:cubicBezTo>
                    <a:cubicBezTo>
                      <a:pt x="4725" y="1735"/>
                      <a:pt x="4679" y="1758"/>
                      <a:pt x="4634" y="1804"/>
                    </a:cubicBezTo>
                    <a:cubicBezTo>
                      <a:pt x="4565" y="1849"/>
                      <a:pt x="4520" y="1895"/>
                      <a:pt x="4451" y="1941"/>
                    </a:cubicBezTo>
                    <a:cubicBezTo>
                      <a:pt x="4383" y="2009"/>
                      <a:pt x="4314" y="2055"/>
                      <a:pt x="4246" y="2123"/>
                    </a:cubicBezTo>
                    <a:cubicBezTo>
                      <a:pt x="4223" y="2123"/>
                      <a:pt x="4223" y="2123"/>
                      <a:pt x="4200" y="2146"/>
                    </a:cubicBezTo>
                    <a:cubicBezTo>
                      <a:pt x="4154" y="2169"/>
                      <a:pt x="4109" y="2214"/>
                      <a:pt x="4063" y="2237"/>
                    </a:cubicBezTo>
                    <a:cubicBezTo>
                      <a:pt x="3995" y="2306"/>
                      <a:pt x="3926" y="2351"/>
                      <a:pt x="3858" y="2397"/>
                    </a:cubicBezTo>
                    <a:cubicBezTo>
                      <a:pt x="3789" y="2443"/>
                      <a:pt x="3743" y="2465"/>
                      <a:pt x="3675" y="2511"/>
                    </a:cubicBezTo>
                    <a:cubicBezTo>
                      <a:pt x="3629" y="2557"/>
                      <a:pt x="3584" y="2580"/>
                      <a:pt x="3538" y="2625"/>
                    </a:cubicBezTo>
                    <a:cubicBezTo>
                      <a:pt x="3424" y="2694"/>
                      <a:pt x="3333" y="2785"/>
                      <a:pt x="3219" y="2854"/>
                    </a:cubicBezTo>
                    <a:cubicBezTo>
                      <a:pt x="3082" y="2968"/>
                      <a:pt x="2945" y="3059"/>
                      <a:pt x="2808" y="3150"/>
                    </a:cubicBezTo>
                    <a:cubicBezTo>
                      <a:pt x="2671" y="3242"/>
                      <a:pt x="2557" y="3333"/>
                      <a:pt x="2420" y="3401"/>
                    </a:cubicBezTo>
                    <a:cubicBezTo>
                      <a:pt x="2351" y="3447"/>
                      <a:pt x="2260" y="3493"/>
                      <a:pt x="2191" y="3515"/>
                    </a:cubicBezTo>
                    <a:cubicBezTo>
                      <a:pt x="2123" y="3561"/>
                      <a:pt x="2032" y="3607"/>
                      <a:pt x="1963" y="3630"/>
                    </a:cubicBezTo>
                    <a:cubicBezTo>
                      <a:pt x="1940" y="3652"/>
                      <a:pt x="1895" y="3652"/>
                      <a:pt x="1872" y="3675"/>
                    </a:cubicBezTo>
                    <a:lnTo>
                      <a:pt x="1872" y="3675"/>
                    </a:lnTo>
                    <a:cubicBezTo>
                      <a:pt x="1708" y="3755"/>
                      <a:pt x="1560" y="3818"/>
                      <a:pt x="1392" y="3881"/>
                    </a:cubicBezTo>
                    <a:cubicBezTo>
                      <a:pt x="1278" y="3903"/>
                      <a:pt x="1187" y="3926"/>
                      <a:pt x="1096" y="3949"/>
                    </a:cubicBezTo>
                    <a:cubicBezTo>
                      <a:pt x="1050" y="3972"/>
                      <a:pt x="1004" y="3972"/>
                      <a:pt x="936" y="3995"/>
                    </a:cubicBezTo>
                    <a:lnTo>
                      <a:pt x="731" y="3995"/>
                    </a:lnTo>
                    <a:cubicBezTo>
                      <a:pt x="685" y="3995"/>
                      <a:pt x="639" y="3972"/>
                      <a:pt x="594" y="3972"/>
                    </a:cubicBezTo>
                    <a:cubicBezTo>
                      <a:pt x="594" y="3949"/>
                      <a:pt x="571" y="3949"/>
                      <a:pt x="548" y="3926"/>
                    </a:cubicBezTo>
                    <a:cubicBezTo>
                      <a:pt x="525" y="3926"/>
                      <a:pt x="525" y="3903"/>
                      <a:pt x="502" y="3881"/>
                    </a:cubicBezTo>
                    <a:cubicBezTo>
                      <a:pt x="479" y="3835"/>
                      <a:pt x="457" y="3812"/>
                      <a:pt x="411" y="3767"/>
                    </a:cubicBezTo>
                    <a:cubicBezTo>
                      <a:pt x="388" y="3744"/>
                      <a:pt x="388" y="3744"/>
                      <a:pt x="388" y="3744"/>
                    </a:cubicBezTo>
                    <a:cubicBezTo>
                      <a:pt x="388" y="3721"/>
                      <a:pt x="388" y="3698"/>
                      <a:pt x="365" y="3675"/>
                    </a:cubicBezTo>
                    <a:cubicBezTo>
                      <a:pt x="365" y="3652"/>
                      <a:pt x="365" y="3630"/>
                      <a:pt x="365" y="3607"/>
                    </a:cubicBezTo>
                    <a:cubicBezTo>
                      <a:pt x="388" y="3561"/>
                      <a:pt x="388" y="3515"/>
                      <a:pt x="388" y="3493"/>
                    </a:cubicBezTo>
                    <a:cubicBezTo>
                      <a:pt x="434" y="3424"/>
                      <a:pt x="479" y="3333"/>
                      <a:pt x="502" y="3264"/>
                    </a:cubicBezTo>
                    <a:cubicBezTo>
                      <a:pt x="525" y="3219"/>
                      <a:pt x="548" y="3173"/>
                      <a:pt x="571" y="3127"/>
                    </a:cubicBezTo>
                    <a:cubicBezTo>
                      <a:pt x="685" y="2990"/>
                      <a:pt x="822" y="2876"/>
                      <a:pt x="936" y="2739"/>
                    </a:cubicBezTo>
                    <a:cubicBezTo>
                      <a:pt x="1004" y="2671"/>
                      <a:pt x="1073" y="2602"/>
                      <a:pt x="1141" y="2534"/>
                    </a:cubicBezTo>
                    <a:cubicBezTo>
                      <a:pt x="1187" y="2511"/>
                      <a:pt x="1210" y="2488"/>
                      <a:pt x="1256" y="2465"/>
                    </a:cubicBezTo>
                    <a:cubicBezTo>
                      <a:pt x="1324" y="2397"/>
                      <a:pt x="1392" y="2329"/>
                      <a:pt x="1461" y="2283"/>
                    </a:cubicBezTo>
                    <a:cubicBezTo>
                      <a:pt x="1598" y="2169"/>
                      <a:pt x="1735" y="2077"/>
                      <a:pt x="1872" y="1963"/>
                    </a:cubicBezTo>
                    <a:cubicBezTo>
                      <a:pt x="1940" y="1918"/>
                      <a:pt x="2009" y="1872"/>
                      <a:pt x="2077" y="1826"/>
                    </a:cubicBezTo>
                    <a:cubicBezTo>
                      <a:pt x="2146" y="1758"/>
                      <a:pt x="2191" y="1712"/>
                      <a:pt x="2260" y="1667"/>
                    </a:cubicBezTo>
                    <a:cubicBezTo>
                      <a:pt x="2328" y="1621"/>
                      <a:pt x="2397" y="1552"/>
                      <a:pt x="2442" y="1507"/>
                    </a:cubicBezTo>
                    <a:cubicBezTo>
                      <a:pt x="2511" y="1461"/>
                      <a:pt x="2602" y="1393"/>
                      <a:pt x="2671" y="1347"/>
                    </a:cubicBezTo>
                    <a:cubicBezTo>
                      <a:pt x="2739" y="1301"/>
                      <a:pt x="2808" y="1233"/>
                      <a:pt x="2876" y="1187"/>
                    </a:cubicBezTo>
                    <a:cubicBezTo>
                      <a:pt x="2945" y="1142"/>
                      <a:pt x="3036" y="1073"/>
                      <a:pt x="3127" y="1028"/>
                    </a:cubicBezTo>
                    <a:cubicBezTo>
                      <a:pt x="3196" y="982"/>
                      <a:pt x="3287" y="913"/>
                      <a:pt x="3355" y="868"/>
                    </a:cubicBezTo>
                    <a:cubicBezTo>
                      <a:pt x="3424" y="822"/>
                      <a:pt x="3515" y="776"/>
                      <a:pt x="3584" y="731"/>
                    </a:cubicBezTo>
                    <a:cubicBezTo>
                      <a:pt x="3698" y="662"/>
                      <a:pt x="3812" y="571"/>
                      <a:pt x="3903" y="480"/>
                    </a:cubicBezTo>
                    <a:cubicBezTo>
                      <a:pt x="3949" y="457"/>
                      <a:pt x="3972" y="434"/>
                      <a:pt x="3995" y="388"/>
                    </a:cubicBezTo>
                    <a:cubicBezTo>
                      <a:pt x="4017" y="366"/>
                      <a:pt x="4040" y="343"/>
                      <a:pt x="4063" y="320"/>
                    </a:cubicBezTo>
                    <a:cubicBezTo>
                      <a:pt x="4063" y="297"/>
                      <a:pt x="4086" y="251"/>
                      <a:pt x="4086" y="229"/>
                    </a:cubicBezTo>
                    <a:cubicBezTo>
                      <a:pt x="4109" y="183"/>
                      <a:pt x="4086" y="137"/>
                      <a:pt x="4063" y="92"/>
                    </a:cubicBezTo>
                    <a:cubicBezTo>
                      <a:pt x="4040" y="46"/>
                      <a:pt x="3995" y="23"/>
                      <a:pt x="394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01" name="Google Shape;7893;p34">
                <a:extLst>
                  <a:ext uri="{FF2B5EF4-FFF2-40B4-BE49-F238E27FC236}">
                    <a16:creationId xmlns:a16="http://schemas.microsoft.com/office/drawing/2014/main" id="{1AABE8A0-669C-767E-4D18-D174422737CB}"/>
                  </a:ext>
                </a:extLst>
              </p:cNvPr>
              <p:cNvSpPr/>
              <p:nvPr/>
            </p:nvSpPr>
            <p:spPr>
              <a:xfrm>
                <a:off x="4902300" y="4649825"/>
                <a:ext cx="77625" cy="121575"/>
              </a:xfrm>
              <a:custGeom>
                <a:avLst/>
                <a:gdLst/>
                <a:ahLst/>
                <a:cxnLst/>
                <a:rect l="l" t="t" r="r" b="b"/>
                <a:pathLst>
                  <a:path w="3105" h="4863" extrusionOk="0">
                    <a:moveTo>
                      <a:pt x="1941" y="1"/>
                    </a:moveTo>
                    <a:cubicBezTo>
                      <a:pt x="1895" y="24"/>
                      <a:pt x="1849" y="24"/>
                      <a:pt x="1804" y="24"/>
                    </a:cubicBezTo>
                    <a:cubicBezTo>
                      <a:pt x="1758" y="47"/>
                      <a:pt x="1712" y="69"/>
                      <a:pt x="1667" y="69"/>
                    </a:cubicBezTo>
                    <a:cubicBezTo>
                      <a:pt x="1575" y="115"/>
                      <a:pt x="1484" y="161"/>
                      <a:pt x="1393" y="229"/>
                    </a:cubicBezTo>
                    <a:cubicBezTo>
                      <a:pt x="1324" y="275"/>
                      <a:pt x="1256" y="320"/>
                      <a:pt x="1187" y="389"/>
                    </a:cubicBezTo>
                    <a:cubicBezTo>
                      <a:pt x="1119" y="457"/>
                      <a:pt x="1027" y="526"/>
                      <a:pt x="959" y="617"/>
                    </a:cubicBezTo>
                    <a:cubicBezTo>
                      <a:pt x="913" y="686"/>
                      <a:pt x="845" y="754"/>
                      <a:pt x="799" y="823"/>
                    </a:cubicBezTo>
                    <a:cubicBezTo>
                      <a:pt x="685" y="982"/>
                      <a:pt x="594" y="1142"/>
                      <a:pt x="503" y="1325"/>
                    </a:cubicBezTo>
                    <a:cubicBezTo>
                      <a:pt x="411" y="1507"/>
                      <a:pt x="343" y="1690"/>
                      <a:pt x="274" y="1873"/>
                    </a:cubicBezTo>
                    <a:cubicBezTo>
                      <a:pt x="251" y="1964"/>
                      <a:pt x="206" y="2055"/>
                      <a:pt x="183" y="2147"/>
                    </a:cubicBezTo>
                    <a:cubicBezTo>
                      <a:pt x="137" y="2238"/>
                      <a:pt x="114" y="2329"/>
                      <a:pt x="92" y="2443"/>
                    </a:cubicBezTo>
                    <a:cubicBezTo>
                      <a:pt x="46" y="2626"/>
                      <a:pt x="23" y="2808"/>
                      <a:pt x="23" y="3014"/>
                    </a:cubicBezTo>
                    <a:cubicBezTo>
                      <a:pt x="23" y="3105"/>
                      <a:pt x="23" y="3196"/>
                      <a:pt x="23" y="3288"/>
                    </a:cubicBezTo>
                    <a:cubicBezTo>
                      <a:pt x="23" y="3356"/>
                      <a:pt x="23" y="3425"/>
                      <a:pt x="23" y="3470"/>
                    </a:cubicBezTo>
                    <a:cubicBezTo>
                      <a:pt x="23" y="3516"/>
                      <a:pt x="23" y="3539"/>
                      <a:pt x="46" y="3584"/>
                    </a:cubicBezTo>
                    <a:lnTo>
                      <a:pt x="46" y="3607"/>
                    </a:lnTo>
                    <a:cubicBezTo>
                      <a:pt x="46" y="3653"/>
                      <a:pt x="46" y="3676"/>
                      <a:pt x="46" y="3699"/>
                    </a:cubicBezTo>
                    <a:cubicBezTo>
                      <a:pt x="46" y="3790"/>
                      <a:pt x="46" y="3881"/>
                      <a:pt x="46" y="3973"/>
                    </a:cubicBezTo>
                    <a:cubicBezTo>
                      <a:pt x="46" y="4064"/>
                      <a:pt x="46" y="4155"/>
                      <a:pt x="23" y="4269"/>
                    </a:cubicBezTo>
                    <a:cubicBezTo>
                      <a:pt x="23" y="4338"/>
                      <a:pt x="23" y="4429"/>
                      <a:pt x="23" y="4520"/>
                    </a:cubicBezTo>
                    <a:cubicBezTo>
                      <a:pt x="23" y="4566"/>
                      <a:pt x="23" y="4612"/>
                      <a:pt x="0" y="4657"/>
                    </a:cubicBezTo>
                    <a:cubicBezTo>
                      <a:pt x="0" y="4657"/>
                      <a:pt x="0" y="4680"/>
                      <a:pt x="0" y="4703"/>
                    </a:cubicBezTo>
                    <a:cubicBezTo>
                      <a:pt x="0" y="4726"/>
                      <a:pt x="0" y="4726"/>
                      <a:pt x="0" y="4749"/>
                    </a:cubicBezTo>
                    <a:cubicBezTo>
                      <a:pt x="0" y="4771"/>
                      <a:pt x="23" y="4771"/>
                      <a:pt x="23" y="4794"/>
                    </a:cubicBezTo>
                    <a:cubicBezTo>
                      <a:pt x="23" y="4840"/>
                      <a:pt x="92" y="4863"/>
                      <a:pt x="114" y="4863"/>
                    </a:cubicBezTo>
                    <a:cubicBezTo>
                      <a:pt x="229" y="4863"/>
                      <a:pt x="274" y="4771"/>
                      <a:pt x="297" y="4703"/>
                    </a:cubicBezTo>
                    <a:cubicBezTo>
                      <a:pt x="320" y="4657"/>
                      <a:pt x="343" y="4589"/>
                      <a:pt x="366" y="4543"/>
                    </a:cubicBezTo>
                    <a:cubicBezTo>
                      <a:pt x="411" y="4383"/>
                      <a:pt x="434" y="4246"/>
                      <a:pt x="480" y="4087"/>
                    </a:cubicBezTo>
                    <a:lnTo>
                      <a:pt x="480" y="4087"/>
                    </a:lnTo>
                    <a:lnTo>
                      <a:pt x="457" y="4132"/>
                    </a:lnTo>
                    <a:cubicBezTo>
                      <a:pt x="480" y="4018"/>
                      <a:pt x="503" y="3904"/>
                      <a:pt x="525" y="3790"/>
                    </a:cubicBezTo>
                    <a:cubicBezTo>
                      <a:pt x="548" y="3699"/>
                      <a:pt x="571" y="3607"/>
                      <a:pt x="594" y="3516"/>
                    </a:cubicBezTo>
                    <a:cubicBezTo>
                      <a:pt x="617" y="3379"/>
                      <a:pt x="639" y="3242"/>
                      <a:pt x="685" y="3105"/>
                    </a:cubicBezTo>
                    <a:cubicBezTo>
                      <a:pt x="731" y="2945"/>
                      <a:pt x="754" y="2808"/>
                      <a:pt x="799" y="2649"/>
                    </a:cubicBezTo>
                    <a:cubicBezTo>
                      <a:pt x="891" y="2352"/>
                      <a:pt x="1027" y="2078"/>
                      <a:pt x="1164" y="1804"/>
                    </a:cubicBezTo>
                    <a:lnTo>
                      <a:pt x="1187" y="1781"/>
                    </a:lnTo>
                    <a:cubicBezTo>
                      <a:pt x="1182" y="1781"/>
                      <a:pt x="1178" y="1782"/>
                      <a:pt x="1175" y="1784"/>
                    </a:cubicBezTo>
                    <a:lnTo>
                      <a:pt x="1175" y="1784"/>
                    </a:lnTo>
                    <a:cubicBezTo>
                      <a:pt x="1310" y="1540"/>
                      <a:pt x="1466" y="1296"/>
                      <a:pt x="1644" y="1097"/>
                    </a:cubicBezTo>
                    <a:cubicBezTo>
                      <a:pt x="1735" y="1005"/>
                      <a:pt x="1804" y="937"/>
                      <a:pt x="1895" y="868"/>
                    </a:cubicBezTo>
                    <a:cubicBezTo>
                      <a:pt x="1963" y="800"/>
                      <a:pt x="2055" y="731"/>
                      <a:pt x="2146" y="663"/>
                    </a:cubicBezTo>
                    <a:lnTo>
                      <a:pt x="2146" y="663"/>
                    </a:lnTo>
                    <a:lnTo>
                      <a:pt x="2123" y="686"/>
                    </a:lnTo>
                    <a:cubicBezTo>
                      <a:pt x="2146" y="663"/>
                      <a:pt x="2169" y="663"/>
                      <a:pt x="2192" y="640"/>
                    </a:cubicBezTo>
                    <a:cubicBezTo>
                      <a:pt x="2214" y="640"/>
                      <a:pt x="2237" y="617"/>
                      <a:pt x="2260" y="617"/>
                    </a:cubicBezTo>
                    <a:lnTo>
                      <a:pt x="2283" y="617"/>
                    </a:lnTo>
                    <a:cubicBezTo>
                      <a:pt x="2351" y="617"/>
                      <a:pt x="2420" y="640"/>
                      <a:pt x="2488" y="640"/>
                    </a:cubicBezTo>
                    <a:lnTo>
                      <a:pt x="2511" y="640"/>
                    </a:lnTo>
                    <a:cubicBezTo>
                      <a:pt x="2534" y="663"/>
                      <a:pt x="2557" y="663"/>
                      <a:pt x="2580" y="663"/>
                    </a:cubicBezTo>
                    <a:cubicBezTo>
                      <a:pt x="2625" y="663"/>
                      <a:pt x="2648" y="663"/>
                      <a:pt x="2694" y="640"/>
                    </a:cubicBezTo>
                    <a:cubicBezTo>
                      <a:pt x="2694" y="640"/>
                      <a:pt x="2717" y="663"/>
                      <a:pt x="2739" y="663"/>
                    </a:cubicBezTo>
                    <a:cubicBezTo>
                      <a:pt x="2762" y="686"/>
                      <a:pt x="2808" y="709"/>
                      <a:pt x="2831" y="731"/>
                    </a:cubicBezTo>
                    <a:cubicBezTo>
                      <a:pt x="2876" y="777"/>
                      <a:pt x="2899" y="800"/>
                      <a:pt x="2922" y="845"/>
                    </a:cubicBezTo>
                    <a:cubicBezTo>
                      <a:pt x="2945" y="868"/>
                      <a:pt x="2968" y="914"/>
                      <a:pt x="2990" y="960"/>
                    </a:cubicBezTo>
                    <a:cubicBezTo>
                      <a:pt x="2990" y="1005"/>
                      <a:pt x="2990" y="1051"/>
                      <a:pt x="2990" y="1097"/>
                    </a:cubicBezTo>
                    <a:cubicBezTo>
                      <a:pt x="3007" y="1113"/>
                      <a:pt x="3023" y="1129"/>
                      <a:pt x="3039" y="1129"/>
                    </a:cubicBezTo>
                    <a:cubicBezTo>
                      <a:pt x="3046" y="1129"/>
                      <a:pt x="3052" y="1126"/>
                      <a:pt x="3059" y="1119"/>
                    </a:cubicBezTo>
                    <a:cubicBezTo>
                      <a:pt x="3082" y="1119"/>
                      <a:pt x="3105" y="1097"/>
                      <a:pt x="3105" y="1074"/>
                    </a:cubicBezTo>
                    <a:cubicBezTo>
                      <a:pt x="3082" y="1028"/>
                      <a:pt x="3082" y="960"/>
                      <a:pt x="3059" y="914"/>
                    </a:cubicBezTo>
                    <a:cubicBezTo>
                      <a:pt x="3059" y="891"/>
                      <a:pt x="3059" y="891"/>
                      <a:pt x="3036" y="868"/>
                    </a:cubicBezTo>
                    <a:cubicBezTo>
                      <a:pt x="3036" y="845"/>
                      <a:pt x="3036" y="823"/>
                      <a:pt x="3013" y="823"/>
                    </a:cubicBezTo>
                    <a:cubicBezTo>
                      <a:pt x="2990" y="731"/>
                      <a:pt x="2945" y="663"/>
                      <a:pt x="2876" y="594"/>
                    </a:cubicBezTo>
                    <a:cubicBezTo>
                      <a:pt x="2854" y="549"/>
                      <a:pt x="2808" y="526"/>
                      <a:pt x="2785" y="503"/>
                    </a:cubicBezTo>
                    <a:cubicBezTo>
                      <a:pt x="2785" y="480"/>
                      <a:pt x="2785" y="457"/>
                      <a:pt x="2785" y="457"/>
                    </a:cubicBezTo>
                    <a:cubicBezTo>
                      <a:pt x="2785" y="412"/>
                      <a:pt x="2762" y="389"/>
                      <a:pt x="2739" y="343"/>
                    </a:cubicBezTo>
                    <a:cubicBezTo>
                      <a:pt x="2717" y="298"/>
                      <a:pt x="2671" y="275"/>
                      <a:pt x="2625" y="252"/>
                    </a:cubicBezTo>
                    <a:cubicBezTo>
                      <a:pt x="2580" y="206"/>
                      <a:pt x="2511" y="161"/>
                      <a:pt x="2465" y="138"/>
                    </a:cubicBezTo>
                    <a:cubicBezTo>
                      <a:pt x="2397" y="92"/>
                      <a:pt x="2329" y="47"/>
                      <a:pt x="2237" y="24"/>
                    </a:cubicBezTo>
                    <a:cubicBezTo>
                      <a:pt x="2192" y="1"/>
                      <a:pt x="2123" y="1"/>
                      <a:pt x="2055"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02" name="Google Shape;7894;p34">
                <a:extLst>
                  <a:ext uri="{FF2B5EF4-FFF2-40B4-BE49-F238E27FC236}">
                    <a16:creationId xmlns:a16="http://schemas.microsoft.com/office/drawing/2014/main" id="{A87842FF-6822-190E-169D-84D3FE08C728}"/>
                  </a:ext>
                </a:extLst>
              </p:cNvPr>
              <p:cNvSpPr/>
              <p:nvPr/>
            </p:nvSpPr>
            <p:spPr>
              <a:xfrm>
                <a:off x="4901725" y="4730300"/>
                <a:ext cx="4025" cy="25125"/>
              </a:xfrm>
              <a:custGeom>
                <a:avLst/>
                <a:gdLst/>
                <a:ahLst/>
                <a:cxnLst/>
                <a:rect l="l" t="t" r="r" b="b"/>
                <a:pathLst>
                  <a:path w="161" h="1005" extrusionOk="0">
                    <a:moveTo>
                      <a:pt x="69" y="0"/>
                    </a:moveTo>
                    <a:cubicBezTo>
                      <a:pt x="46" y="23"/>
                      <a:pt x="23" y="46"/>
                      <a:pt x="23" y="92"/>
                    </a:cubicBezTo>
                    <a:cubicBezTo>
                      <a:pt x="23" y="114"/>
                      <a:pt x="23" y="137"/>
                      <a:pt x="23" y="160"/>
                    </a:cubicBezTo>
                    <a:cubicBezTo>
                      <a:pt x="23" y="297"/>
                      <a:pt x="23" y="411"/>
                      <a:pt x="23" y="525"/>
                    </a:cubicBezTo>
                    <a:cubicBezTo>
                      <a:pt x="23" y="594"/>
                      <a:pt x="1" y="662"/>
                      <a:pt x="1" y="731"/>
                    </a:cubicBezTo>
                    <a:cubicBezTo>
                      <a:pt x="1" y="799"/>
                      <a:pt x="1" y="868"/>
                      <a:pt x="1" y="936"/>
                    </a:cubicBezTo>
                    <a:cubicBezTo>
                      <a:pt x="1" y="982"/>
                      <a:pt x="23" y="1005"/>
                      <a:pt x="69" y="1005"/>
                    </a:cubicBezTo>
                    <a:cubicBezTo>
                      <a:pt x="92" y="1005"/>
                      <a:pt x="137" y="982"/>
                      <a:pt x="137" y="959"/>
                    </a:cubicBezTo>
                    <a:cubicBezTo>
                      <a:pt x="137" y="868"/>
                      <a:pt x="137" y="776"/>
                      <a:pt x="137" y="708"/>
                    </a:cubicBezTo>
                    <a:cubicBezTo>
                      <a:pt x="137" y="639"/>
                      <a:pt x="160" y="571"/>
                      <a:pt x="160" y="525"/>
                    </a:cubicBezTo>
                    <a:cubicBezTo>
                      <a:pt x="160" y="457"/>
                      <a:pt x="160" y="388"/>
                      <a:pt x="160" y="343"/>
                    </a:cubicBezTo>
                    <a:cubicBezTo>
                      <a:pt x="160" y="297"/>
                      <a:pt x="160" y="274"/>
                      <a:pt x="160" y="251"/>
                    </a:cubicBezTo>
                    <a:cubicBezTo>
                      <a:pt x="160" y="183"/>
                      <a:pt x="160" y="114"/>
                      <a:pt x="160" y="69"/>
                    </a:cubicBezTo>
                    <a:cubicBezTo>
                      <a:pt x="160" y="23"/>
                      <a:pt x="115" y="0"/>
                      <a:pt x="9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03" name="Google Shape;7895;p34">
                <a:extLst>
                  <a:ext uri="{FF2B5EF4-FFF2-40B4-BE49-F238E27FC236}">
                    <a16:creationId xmlns:a16="http://schemas.microsoft.com/office/drawing/2014/main" id="{2C497309-AFFA-4383-7547-59BA94E01DDE}"/>
                  </a:ext>
                </a:extLst>
              </p:cNvPr>
              <p:cNvSpPr/>
              <p:nvPr/>
            </p:nvSpPr>
            <p:spPr>
              <a:xfrm>
                <a:off x="4945675" y="4660675"/>
                <a:ext cx="35975" cy="20800"/>
              </a:xfrm>
              <a:custGeom>
                <a:avLst/>
                <a:gdLst/>
                <a:ahLst/>
                <a:cxnLst/>
                <a:rect l="l" t="t" r="r" b="b"/>
                <a:pathLst>
                  <a:path w="1439" h="832" extrusionOk="0">
                    <a:moveTo>
                      <a:pt x="502" y="1"/>
                    </a:moveTo>
                    <a:cubicBezTo>
                      <a:pt x="411" y="23"/>
                      <a:pt x="297" y="46"/>
                      <a:pt x="206" y="69"/>
                    </a:cubicBezTo>
                    <a:cubicBezTo>
                      <a:pt x="160" y="92"/>
                      <a:pt x="114" y="115"/>
                      <a:pt x="91" y="138"/>
                    </a:cubicBezTo>
                    <a:cubicBezTo>
                      <a:pt x="69" y="160"/>
                      <a:pt x="23" y="183"/>
                      <a:pt x="23" y="206"/>
                    </a:cubicBezTo>
                    <a:cubicBezTo>
                      <a:pt x="0" y="252"/>
                      <a:pt x="0" y="297"/>
                      <a:pt x="23" y="320"/>
                    </a:cubicBezTo>
                    <a:cubicBezTo>
                      <a:pt x="38" y="320"/>
                      <a:pt x="63" y="330"/>
                      <a:pt x="85" y="330"/>
                    </a:cubicBezTo>
                    <a:cubicBezTo>
                      <a:pt x="96" y="330"/>
                      <a:pt x="107" y="328"/>
                      <a:pt x="114" y="320"/>
                    </a:cubicBezTo>
                    <a:lnTo>
                      <a:pt x="160" y="320"/>
                    </a:lnTo>
                    <a:cubicBezTo>
                      <a:pt x="183" y="320"/>
                      <a:pt x="183" y="297"/>
                      <a:pt x="206" y="297"/>
                    </a:cubicBezTo>
                    <a:cubicBezTo>
                      <a:pt x="274" y="275"/>
                      <a:pt x="320" y="252"/>
                      <a:pt x="365" y="252"/>
                    </a:cubicBezTo>
                    <a:lnTo>
                      <a:pt x="594" y="252"/>
                    </a:lnTo>
                    <a:cubicBezTo>
                      <a:pt x="662" y="252"/>
                      <a:pt x="753" y="275"/>
                      <a:pt x="822" y="297"/>
                    </a:cubicBezTo>
                    <a:cubicBezTo>
                      <a:pt x="822" y="297"/>
                      <a:pt x="822" y="297"/>
                      <a:pt x="822" y="297"/>
                    </a:cubicBezTo>
                    <a:lnTo>
                      <a:pt x="822" y="297"/>
                    </a:lnTo>
                    <a:cubicBezTo>
                      <a:pt x="822" y="297"/>
                      <a:pt x="835" y="297"/>
                      <a:pt x="841" y="307"/>
                    </a:cubicBezTo>
                    <a:lnTo>
                      <a:pt x="841" y="307"/>
                    </a:lnTo>
                    <a:cubicBezTo>
                      <a:pt x="835" y="304"/>
                      <a:pt x="828" y="301"/>
                      <a:pt x="822" y="297"/>
                    </a:cubicBezTo>
                    <a:lnTo>
                      <a:pt x="822" y="297"/>
                    </a:lnTo>
                    <a:cubicBezTo>
                      <a:pt x="822" y="297"/>
                      <a:pt x="845" y="320"/>
                      <a:pt x="845" y="320"/>
                    </a:cubicBezTo>
                    <a:cubicBezTo>
                      <a:pt x="845" y="314"/>
                      <a:pt x="843" y="310"/>
                      <a:pt x="841" y="307"/>
                    </a:cubicBezTo>
                    <a:lnTo>
                      <a:pt x="841" y="307"/>
                    </a:lnTo>
                    <a:cubicBezTo>
                      <a:pt x="880" y="327"/>
                      <a:pt x="920" y="346"/>
                      <a:pt x="959" y="366"/>
                    </a:cubicBezTo>
                    <a:cubicBezTo>
                      <a:pt x="982" y="389"/>
                      <a:pt x="982" y="389"/>
                      <a:pt x="1004" y="411"/>
                    </a:cubicBezTo>
                    <a:cubicBezTo>
                      <a:pt x="1027" y="434"/>
                      <a:pt x="1050" y="434"/>
                      <a:pt x="1073" y="457"/>
                    </a:cubicBezTo>
                    <a:lnTo>
                      <a:pt x="1050" y="457"/>
                    </a:lnTo>
                    <a:lnTo>
                      <a:pt x="1085" y="469"/>
                    </a:lnTo>
                    <a:lnTo>
                      <a:pt x="1085" y="469"/>
                    </a:lnTo>
                    <a:cubicBezTo>
                      <a:pt x="1081" y="466"/>
                      <a:pt x="1078" y="462"/>
                      <a:pt x="1073" y="457"/>
                    </a:cubicBezTo>
                    <a:lnTo>
                      <a:pt x="1073" y="457"/>
                    </a:lnTo>
                    <a:cubicBezTo>
                      <a:pt x="1077" y="461"/>
                      <a:pt x="1081" y="465"/>
                      <a:pt x="1085" y="469"/>
                    </a:cubicBezTo>
                    <a:lnTo>
                      <a:pt x="1085" y="469"/>
                    </a:lnTo>
                    <a:lnTo>
                      <a:pt x="1085" y="469"/>
                    </a:lnTo>
                    <a:lnTo>
                      <a:pt x="1085" y="469"/>
                    </a:lnTo>
                    <a:cubicBezTo>
                      <a:pt x="1087" y="471"/>
                      <a:pt x="1089" y="473"/>
                      <a:pt x="1091" y="474"/>
                    </a:cubicBezTo>
                    <a:lnTo>
                      <a:pt x="1091" y="474"/>
                    </a:lnTo>
                    <a:cubicBezTo>
                      <a:pt x="1089" y="472"/>
                      <a:pt x="1087" y="471"/>
                      <a:pt x="1085" y="469"/>
                    </a:cubicBezTo>
                    <a:lnTo>
                      <a:pt x="1085" y="469"/>
                    </a:lnTo>
                    <a:lnTo>
                      <a:pt x="1119" y="480"/>
                    </a:lnTo>
                    <a:cubicBezTo>
                      <a:pt x="1104" y="480"/>
                      <a:pt x="1099" y="480"/>
                      <a:pt x="1091" y="474"/>
                    </a:cubicBezTo>
                    <a:lnTo>
                      <a:pt x="1091" y="474"/>
                    </a:lnTo>
                    <a:cubicBezTo>
                      <a:pt x="1130" y="509"/>
                      <a:pt x="1170" y="532"/>
                      <a:pt x="1210" y="571"/>
                    </a:cubicBezTo>
                    <a:cubicBezTo>
                      <a:pt x="1233" y="594"/>
                      <a:pt x="1255" y="640"/>
                      <a:pt x="1278" y="663"/>
                    </a:cubicBezTo>
                    <a:cubicBezTo>
                      <a:pt x="1278" y="685"/>
                      <a:pt x="1278" y="685"/>
                      <a:pt x="1278" y="708"/>
                    </a:cubicBezTo>
                    <a:cubicBezTo>
                      <a:pt x="1278" y="731"/>
                      <a:pt x="1278" y="731"/>
                      <a:pt x="1278" y="754"/>
                    </a:cubicBezTo>
                    <a:cubicBezTo>
                      <a:pt x="1278" y="777"/>
                      <a:pt x="1278" y="777"/>
                      <a:pt x="1301" y="799"/>
                    </a:cubicBezTo>
                    <a:cubicBezTo>
                      <a:pt x="1301" y="822"/>
                      <a:pt x="1324" y="822"/>
                      <a:pt x="1347" y="822"/>
                    </a:cubicBezTo>
                    <a:cubicBezTo>
                      <a:pt x="1353" y="828"/>
                      <a:pt x="1362" y="831"/>
                      <a:pt x="1373" y="831"/>
                    </a:cubicBezTo>
                    <a:cubicBezTo>
                      <a:pt x="1401" y="831"/>
                      <a:pt x="1438" y="810"/>
                      <a:pt x="1438" y="777"/>
                    </a:cubicBezTo>
                    <a:cubicBezTo>
                      <a:pt x="1438" y="754"/>
                      <a:pt x="1438" y="731"/>
                      <a:pt x="1438" y="708"/>
                    </a:cubicBezTo>
                    <a:cubicBezTo>
                      <a:pt x="1438" y="685"/>
                      <a:pt x="1438" y="663"/>
                      <a:pt x="1415" y="640"/>
                    </a:cubicBezTo>
                    <a:lnTo>
                      <a:pt x="1438" y="640"/>
                    </a:lnTo>
                    <a:cubicBezTo>
                      <a:pt x="1415" y="594"/>
                      <a:pt x="1392" y="526"/>
                      <a:pt x="1370" y="480"/>
                    </a:cubicBezTo>
                    <a:cubicBezTo>
                      <a:pt x="1347" y="434"/>
                      <a:pt x="1324" y="411"/>
                      <a:pt x="1324" y="389"/>
                    </a:cubicBezTo>
                    <a:cubicBezTo>
                      <a:pt x="1278" y="343"/>
                      <a:pt x="1255" y="297"/>
                      <a:pt x="1210" y="252"/>
                    </a:cubicBezTo>
                    <a:cubicBezTo>
                      <a:pt x="1187" y="229"/>
                      <a:pt x="1164" y="206"/>
                      <a:pt x="1141" y="206"/>
                    </a:cubicBezTo>
                    <a:cubicBezTo>
                      <a:pt x="1119" y="183"/>
                      <a:pt x="1096" y="160"/>
                      <a:pt x="1073" y="138"/>
                    </a:cubicBezTo>
                    <a:cubicBezTo>
                      <a:pt x="1027" y="115"/>
                      <a:pt x="959" y="92"/>
                      <a:pt x="913" y="69"/>
                    </a:cubicBezTo>
                    <a:lnTo>
                      <a:pt x="936" y="69"/>
                    </a:lnTo>
                    <a:cubicBezTo>
                      <a:pt x="890" y="46"/>
                      <a:pt x="867" y="46"/>
                      <a:pt x="845" y="46"/>
                    </a:cubicBezTo>
                    <a:cubicBezTo>
                      <a:pt x="799" y="23"/>
                      <a:pt x="776" y="23"/>
                      <a:pt x="730" y="23"/>
                    </a:cubicBezTo>
                    <a:cubicBezTo>
                      <a:pt x="685" y="1"/>
                      <a:pt x="639" y="1"/>
                      <a:pt x="594"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04" name="Google Shape;7896;p34">
                <a:extLst>
                  <a:ext uri="{FF2B5EF4-FFF2-40B4-BE49-F238E27FC236}">
                    <a16:creationId xmlns:a16="http://schemas.microsoft.com/office/drawing/2014/main" id="{4DA0294C-55F3-398B-EC17-F1F0DC244051}"/>
                  </a:ext>
                </a:extLst>
              </p:cNvPr>
              <p:cNvSpPr/>
              <p:nvPr/>
            </p:nvSpPr>
            <p:spPr>
              <a:xfrm>
                <a:off x="4945100" y="4662950"/>
                <a:ext cx="16000" cy="6875"/>
              </a:xfrm>
              <a:custGeom>
                <a:avLst/>
                <a:gdLst/>
                <a:ahLst/>
                <a:cxnLst/>
                <a:rect l="l" t="t" r="r" b="b"/>
                <a:pathLst>
                  <a:path w="640" h="275" extrusionOk="0">
                    <a:moveTo>
                      <a:pt x="594" y="1"/>
                    </a:moveTo>
                    <a:cubicBezTo>
                      <a:pt x="594" y="1"/>
                      <a:pt x="594" y="24"/>
                      <a:pt x="571" y="24"/>
                    </a:cubicBezTo>
                    <a:lnTo>
                      <a:pt x="548" y="24"/>
                    </a:lnTo>
                    <a:cubicBezTo>
                      <a:pt x="502" y="24"/>
                      <a:pt x="457" y="24"/>
                      <a:pt x="411" y="47"/>
                    </a:cubicBezTo>
                    <a:lnTo>
                      <a:pt x="343" y="47"/>
                    </a:lnTo>
                    <a:cubicBezTo>
                      <a:pt x="320" y="69"/>
                      <a:pt x="297" y="69"/>
                      <a:pt x="274" y="69"/>
                    </a:cubicBezTo>
                    <a:cubicBezTo>
                      <a:pt x="251" y="92"/>
                      <a:pt x="206" y="92"/>
                      <a:pt x="183" y="115"/>
                    </a:cubicBezTo>
                    <a:cubicBezTo>
                      <a:pt x="137" y="115"/>
                      <a:pt x="114" y="138"/>
                      <a:pt x="92" y="138"/>
                    </a:cubicBezTo>
                    <a:cubicBezTo>
                      <a:pt x="69" y="161"/>
                      <a:pt x="69" y="161"/>
                      <a:pt x="46" y="184"/>
                    </a:cubicBezTo>
                    <a:cubicBezTo>
                      <a:pt x="23" y="184"/>
                      <a:pt x="0" y="229"/>
                      <a:pt x="23" y="252"/>
                    </a:cubicBezTo>
                    <a:cubicBezTo>
                      <a:pt x="23" y="252"/>
                      <a:pt x="46" y="252"/>
                      <a:pt x="46" y="275"/>
                    </a:cubicBezTo>
                    <a:cubicBezTo>
                      <a:pt x="69" y="275"/>
                      <a:pt x="69" y="275"/>
                      <a:pt x="92" y="252"/>
                    </a:cubicBezTo>
                    <a:cubicBezTo>
                      <a:pt x="114" y="252"/>
                      <a:pt x="137" y="229"/>
                      <a:pt x="160" y="229"/>
                    </a:cubicBezTo>
                    <a:cubicBezTo>
                      <a:pt x="206" y="206"/>
                      <a:pt x="251" y="184"/>
                      <a:pt x="297" y="184"/>
                    </a:cubicBezTo>
                    <a:cubicBezTo>
                      <a:pt x="343" y="161"/>
                      <a:pt x="388" y="138"/>
                      <a:pt x="434" y="138"/>
                    </a:cubicBezTo>
                    <a:cubicBezTo>
                      <a:pt x="480" y="138"/>
                      <a:pt x="525" y="115"/>
                      <a:pt x="571" y="115"/>
                    </a:cubicBezTo>
                    <a:lnTo>
                      <a:pt x="617" y="115"/>
                    </a:lnTo>
                    <a:cubicBezTo>
                      <a:pt x="617" y="115"/>
                      <a:pt x="639" y="92"/>
                      <a:pt x="639" y="92"/>
                    </a:cubicBezTo>
                    <a:cubicBezTo>
                      <a:pt x="639" y="69"/>
                      <a:pt x="639" y="47"/>
                      <a:pt x="639" y="47"/>
                    </a:cubicBezTo>
                    <a:cubicBezTo>
                      <a:pt x="639" y="24"/>
                      <a:pt x="617" y="24"/>
                      <a:pt x="617" y="24"/>
                    </a:cubicBezTo>
                    <a:cubicBezTo>
                      <a:pt x="617" y="24"/>
                      <a:pt x="594" y="1"/>
                      <a:pt x="594"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05" name="Google Shape;7897;p34">
                <a:extLst>
                  <a:ext uri="{FF2B5EF4-FFF2-40B4-BE49-F238E27FC236}">
                    <a16:creationId xmlns:a16="http://schemas.microsoft.com/office/drawing/2014/main" id="{738F324D-302F-FE4C-7376-2427DF65043C}"/>
                  </a:ext>
                </a:extLst>
              </p:cNvPr>
              <p:cNvSpPr/>
              <p:nvPr/>
            </p:nvSpPr>
            <p:spPr>
              <a:xfrm>
                <a:off x="4945675" y="4663525"/>
                <a:ext cx="35400" cy="15250"/>
              </a:xfrm>
              <a:custGeom>
                <a:avLst/>
                <a:gdLst/>
                <a:ahLst/>
                <a:cxnLst/>
                <a:rect l="l" t="t" r="r" b="b"/>
                <a:pathLst>
                  <a:path w="1416" h="610" extrusionOk="0">
                    <a:moveTo>
                      <a:pt x="594" y="1"/>
                    </a:moveTo>
                    <a:cubicBezTo>
                      <a:pt x="548" y="1"/>
                      <a:pt x="502" y="1"/>
                      <a:pt x="457" y="24"/>
                    </a:cubicBezTo>
                    <a:cubicBezTo>
                      <a:pt x="388" y="46"/>
                      <a:pt x="342" y="69"/>
                      <a:pt x="274" y="92"/>
                    </a:cubicBezTo>
                    <a:cubicBezTo>
                      <a:pt x="274" y="115"/>
                      <a:pt x="251" y="115"/>
                      <a:pt x="228" y="138"/>
                    </a:cubicBezTo>
                    <a:cubicBezTo>
                      <a:pt x="206" y="138"/>
                      <a:pt x="183" y="161"/>
                      <a:pt x="160" y="161"/>
                    </a:cubicBezTo>
                    <a:cubicBezTo>
                      <a:pt x="114" y="206"/>
                      <a:pt x="69" y="229"/>
                      <a:pt x="23" y="275"/>
                    </a:cubicBezTo>
                    <a:cubicBezTo>
                      <a:pt x="0" y="275"/>
                      <a:pt x="0" y="320"/>
                      <a:pt x="0" y="343"/>
                    </a:cubicBezTo>
                    <a:cubicBezTo>
                      <a:pt x="15" y="343"/>
                      <a:pt x="31" y="353"/>
                      <a:pt x="46" y="353"/>
                    </a:cubicBezTo>
                    <a:cubicBezTo>
                      <a:pt x="53" y="353"/>
                      <a:pt x="61" y="351"/>
                      <a:pt x="69" y="343"/>
                    </a:cubicBezTo>
                    <a:cubicBezTo>
                      <a:pt x="114" y="320"/>
                      <a:pt x="137" y="297"/>
                      <a:pt x="160" y="275"/>
                    </a:cubicBezTo>
                    <a:cubicBezTo>
                      <a:pt x="206" y="252"/>
                      <a:pt x="228" y="229"/>
                      <a:pt x="274" y="206"/>
                    </a:cubicBezTo>
                    <a:cubicBezTo>
                      <a:pt x="342" y="183"/>
                      <a:pt x="411" y="161"/>
                      <a:pt x="457" y="161"/>
                    </a:cubicBezTo>
                    <a:cubicBezTo>
                      <a:pt x="525" y="161"/>
                      <a:pt x="571" y="138"/>
                      <a:pt x="616" y="138"/>
                    </a:cubicBezTo>
                    <a:cubicBezTo>
                      <a:pt x="662" y="161"/>
                      <a:pt x="708" y="161"/>
                      <a:pt x="753" y="183"/>
                    </a:cubicBezTo>
                    <a:cubicBezTo>
                      <a:pt x="845" y="206"/>
                      <a:pt x="913" y="252"/>
                      <a:pt x="982" y="297"/>
                    </a:cubicBezTo>
                    <a:cubicBezTo>
                      <a:pt x="1027" y="343"/>
                      <a:pt x="1073" y="389"/>
                      <a:pt x="1119" y="434"/>
                    </a:cubicBezTo>
                    <a:cubicBezTo>
                      <a:pt x="1141" y="457"/>
                      <a:pt x="1164" y="480"/>
                      <a:pt x="1164" y="480"/>
                    </a:cubicBezTo>
                    <a:cubicBezTo>
                      <a:pt x="1187" y="526"/>
                      <a:pt x="1187" y="526"/>
                      <a:pt x="1210" y="571"/>
                    </a:cubicBezTo>
                    <a:cubicBezTo>
                      <a:pt x="1223" y="598"/>
                      <a:pt x="1260" y="609"/>
                      <a:pt x="1297" y="609"/>
                    </a:cubicBezTo>
                    <a:cubicBezTo>
                      <a:pt x="1324" y="609"/>
                      <a:pt x="1351" y="604"/>
                      <a:pt x="1370" y="594"/>
                    </a:cubicBezTo>
                    <a:cubicBezTo>
                      <a:pt x="1415" y="571"/>
                      <a:pt x="1415" y="503"/>
                      <a:pt x="1415" y="457"/>
                    </a:cubicBezTo>
                    <a:cubicBezTo>
                      <a:pt x="1392" y="434"/>
                      <a:pt x="1392" y="412"/>
                      <a:pt x="1392" y="389"/>
                    </a:cubicBezTo>
                    <a:cubicBezTo>
                      <a:pt x="1370" y="343"/>
                      <a:pt x="1347" y="320"/>
                      <a:pt x="1324" y="297"/>
                    </a:cubicBezTo>
                    <a:cubicBezTo>
                      <a:pt x="1278" y="229"/>
                      <a:pt x="1210" y="183"/>
                      <a:pt x="1141" y="161"/>
                    </a:cubicBezTo>
                    <a:cubicBezTo>
                      <a:pt x="1096" y="115"/>
                      <a:pt x="1027" y="92"/>
                      <a:pt x="959" y="46"/>
                    </a:cubicBezTo>
                    <a:cubicBezTo>
                      <a:pt x="913" y="46"/>
                      <a:pt x="867" y="24"/>
                      <a:pt x="822" y="24"/>
                    </a:cubicBezTo>
                    <a:cubicBezTo>
                      <a:pt x="799" y="1"/>
                      <a:pt x="753" y="1"/>
                      <a:pt x="708"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06" name="Google Shape;7898;p34">
                <a:extLst>
                  <a:ext uri="{FF2B5EF4-FFF2-40B4-BE49-F238E27FC236}">
                    <a16:creationId xmlns:a16="http://schemas.microsoft.com/office/drawing/2014/main" id="{973C3DB1-CDA1-1682-A099-9E2E7FCB418C}"/>
                  </a:ext>
                </a:extLst>
              </p:cNvPr>
              <p:cNvSpPr/>
              <p:nvPr/>
            </p:nvSpPr>
            <p:spPr>
              <a:xfrm>
                <a:off x="4902300" y="4664100"/>
                <a:ext cx="79900" cy="108450"/>
              </a:xfrm>
              <a:custGeom>
                <a:avLst/>
                <a:gdLst/>
                <a:ahLst/>
                <a:cxnLst/>
                <a:rect l="l" t="t" r="r" b="b"/>
                <a:pathLst>
                  <a:path w="3196" h="4338" extrusionOk="0">
                    <a:moveTo>
                      <a:pt x="2420" y="1"/>
                    </a:moveTo>
                    <a:cubicBezTo>
                      <a:pt x="2374" y="1"/>
                      <a:pt x="2329" y="23"/>
                      <a:pt x="2283" y="23"/>
                    </a:cubicBezTo>
                    <a:lnTo>
                      <a:pt x="2214" y="23"/>
                    </a:lnTo>
                    <a:cubicBezTo>
                      <a:pt x="2146" y="46"/>
                      <a:pt x="2100" y="69"/>
                      <a:pt x="2032" y="92"/>
                    </a:cubicBezTo>
                    <a:cubicBezTo>
                      <a:pt x="2009" y="92"/>
                      <a:pt x="1963" y="115"/>
                      <a:pt x="1941" y="138"/>
                    </a:cubicBezTo>
                    <a:cubicBezTo>
                      <a:pt x="1872" y="160"/>
                      <a:pt x="1826" y="206"/>
                      <a:pt x="1781" y="252"/>
                    </a:cubicBezTo>
                    <a:cubicBezTo>
                      <a:pt x="1758" y="274"/>
                      <a:pt x="1735" y="297"/>
                      <a:pt x="1689" y="320"/>
                    </a:cubicBezTo>
                    <a:cubicBezTo>
                      <a:pt x="1575" y="457"/>
                      <a:pt x="1461" y="594"/>
                      <a:pt x="1370" y="754"/>
                    </a:cubicBezTo>
                    <a:cubicBezTo>
                      <a:pt x="1279" y="868"/>
                      <a:pt x="1210" y="1005"/>
                      <a:pt x="1142" y="1142"/>
                    </a:cubicBezTo>
                    <a:cubicBezTo>
                      <a:pt x="1050" y="1302"/>
                      <a:pt x="982" y="1461"/>
                      <a:pt x="913" y="1621"/>
                    </a:cubicBezTo>
                    <a:cubicBezTo>
                      <a:pt x="845" y="1781"/>
                      <a:pt x="776" y="1941"/>
                      <a:pt x="731" y="2123"/>
                    </a:cubicBezTo>
                    <a:cubicBezTo>
                      <a:pt x="662" y="2283"/>
                      <a:pt x="594" y="2443"/>
                      <a:pt x="525" y="2625"/>
                    </a:cubicBezTo>
                    <a:cubicBezTo>
                      <a:pt x="503" y="2694"/>
                      <a:pt x="480" y="2785"/>
                      <a:pt x="457" y="2877"/>
                    </a:cubicBezTo>
                    <a:cubicBezTo>
                      <a:pt x="411" y="2945"/>
                      <a:pt x="388" y="3036"/>
                      <a:pt x="366" y="3128"/>
                    </a:cubicBezTo>
                    <a:cubicBezTo>
                      <a:pt x="297" y="3287"/>
                      <a:pt x="251" y="3470"/>
                      <a:pt x="206" y="3630"/>
                    </a:cubicBezTo>
                    <a:cubicBezTo>
                      <a:pt x="160" y="3744"/>
                      <a:pt x="114" y="3858"/>
                      <a:pt x="69" y="3972"/>
                    </a:cubicBezTo>
                    <a:cubicBezTo>
                      <a:pt x="23" y="4041"/>
                      <a:pt x="0" y="4109"/>
                      <a:pt x="23" y="4200"/>
                    </a:cubicBezTo>
                    <a:cubicBezTo>
                      <a:pt x="23" y="4223"/>
                      <a:pt x="46" y="4246"/>
                      <a:pt x="69" y="4269"/>
                    </a:cubicBezTo>
                    <a:cubicBezTo>
                      <a:pt x="92" y="4292"/>
                      <a:pt x="114" y="4315"/>
                      <a:pt x="137" y="4337"/>
                    </a:cubicBezTo>
                    <a:cubicBezTo>
                      <a:pt x="183" y="4337"/>
                      <a:pt x="251" y="4337"/>
                      <a:pt x="297" y="4315"/>
                    </a:cubicBezTo>
                    <a:cubicBezTo>
                      <a:pt x="320" y="4292"/>
                      <a:pt x="343" y="4269"/>
                      <a:pt x="366" y="4246"/>
                    </a:cubicBezTo>
                    <a:cubicBezTo>
                      <a:pt x="366" y="4223"/>
                      <a:pt x="388" y="4200"/>
                      <a:pt x="388" y="4200"/>
                    </a:cubicBezTo>
                    <a:cubicBezTo>
                      <a:pt x="388" y="4200"/>
                      <a:pt x="388" y="4178"/>
                      <a:pt x="388" y="4178"/>
                    </a:cubicBezTo>
                    <a:cubicBezTo>
                      <a:pt x="411" y="4132"/>
                      <a:pt x="434" y="4086"/>
                      <a:pt x="457" y="4041"/>
                    </a:cubicBezTo>
                    <a:cubicBezTo>
                      <a:pt x="480" y="3995"/>
                      <a:pt x="503" y="3949"/>
                      <a:pt x="503" y="3904"/>
                    </a:cubicBezTo>
                    <a:cubicBezTo>
                      <a:pt x="525" y="3858"/>
                      <a:pt x="548" y="3790"/>
                      <a:pt x="571" y="3744"/>
                    </a:cubicBezTo>
                    <a:cubicBezTo>
                      <a:pt x="594" y="3675"/>
                      <a:pt x="617" y="3607"/>
                      <a:pt x="639" y="3538"/>
                    </a:cubicBezTo>
                    <a:cubicBezTo>
                      <a:pt x="685" y="3356"/>
                      <a:pt x="754" y="3196"/>
                      <a:pt x="799" y="3036"/>
                    </a:cubicBezTo>
                    <a:cubicBezTo>
                      <a:pt x="845" y="2945"/>
                      <a:pt x="868" y="2854"/>
                      <a:pt x="891" y="2785"/>
                    </a:cubicBezTo>
                    <a:cubicBezTo>
                      <a:pt x="936" y="2694"/>
                      <a:pt x="959" y="2603"/>
                      <a:pt x="982" y="2511"/>
                    </a:cubicBezTo>
                    <a:cubicBezTo>
                      <a:pt x="1050" y="2352"/>
                      <a:pt x="1119" y="2192"/>
                      <a:pt x="1164" y="2009"/>
                    </a:cubicBezTo>
                    <a:cubicBezTo>
                      <a:pt x="1233" y="1849"/>
                      <a:pt x="1301" y="1690"/>
                      <a:pt x="1370" y="1553"/>
                    </a:cubicBezTo>
                    <a:cubicBezTo>
                      <a:pt x="1438" y="1393"/>
                      <a:pt x="1507" y="1256"/>
                      <a:pt x="1598" y="1119"/>
                    </a:cubicBezTo>
                    <a:cubicBezTo>
                      <a:pt x="1667" y="982"/>
                      <a:pt x="1781" y="822"/>
                      <a:pt x="1872" y="685"/>
                    </a:cubicBezTo>
                    <a:cubicBezTo>
                      <a:pt x="1941" y="617"/>
                      <a:pt x="2009" y="548"/>
                      <a:pt x="2077" y="503"/>
                    </a:cubicBezTo>
                    <a:cubicBezTo>
                      <a:pt x="2100" y="480"/>
                      <a:pt x="2123" y="480"/>
                      <a:pt x="2169" y="457"/>
                    </a:cubicBezTo>
                    <a:cubicBezTo>
                      <a:pt x="2169" y="457"/>
                      <a:pt x="2192" y="434"/>
                      <a:pt x="2214" y="434"/>
                    </a:cubicBezTo>
                    <a:cubicBezTo>
                      <a:pt x="2283" y="411"/>
                      <a:pt x="2329" y="389"/>
                      <a:pt x="2397" y="389"/>
                    </a:cubicBezTo>
                    <a:lnTo>
                      <a:pt x="2534" y="389"/>
                    </a:lnTo>
                    <a:cubicBezTo>
                      <a:pt x="2580" y="411"/>
                      <a:pt x="2625" y="411"/>
                      <a:pt x="2648" y="434"/>
                    </a:cubicBezTo>
                    <a:cubicBezTo>
                      <a:pt x="2671" y="457"/>
                      <a:pt x="2694" y="457"/>
                      <a:pt x="2717" y="480"/>
                    </a:cubicBezTo>
                    <a:cubicBezTo>
                      <a:pt x="2762" y="503"/>
                      <a:pt x="2785" y="548"/>
                      <a:pt x="2808" y="594"/>
                    </a:cubicBezTo>
                    <a:cubicBezTo>
                      <a:pt x="2854" y="640"/>
                      <a:pt x="2876" y="708"/>
                      <a:pt x="2899" y="754"/>
                    </a:cubicBezTo>
                    <a:cubicBezTo>
                      <a:pt x="2922" y="822"/>
                      <a:pt x="2945" y="891"/>
                      <a:pt x="2945" y="936"/>
                    </a:cubicBezTo>
                    <a:cubicBezTo>
                      <a:pt x="2945" y="974"/>
                      <a:pt x="2945" y="1012"/>
                      <a:pt x="2945" y="1051"/>
                    </a:cubicBezTo>
                    <a:cubicBezTo>
                      <a:pt x="2945" y="1119"/>
                      <a:pt x="2945" y="1165"/>
                      <a:pt x="2922" y="1233"/>
                    </a:cubicBezTo>
                    <a:cubicBezTo>
                      <a:pt x="2922" y="1279"/>
                      <a:pt x="2899" y="1347"/>
                      <a:pt x="2876" y="1416"/>
                    </a:cubicBezTo>
                    <a:cubicBezTo>
                      <a:pt x="2876" y="1416"/>
                      <a:pt x="2876" y="1439"/>
                      <a:pt x="2854" y="1461"/>
                    </a:cubicBezTo>
                    <a:cubicBezTo>
                      <a:pt x="2854" y="1461"/>
                      <a:pt x="2854" y="1484"/>
                      <a:pt x="2854" y="1507"/>
                    </a:cubicBezTo>
                    <a:cubicBezTo>
                      <a:pt x="2831" y="1530"/>
                      <a:pt x="2831" y="1576"/>
                      <a:pt x="2808" y="1598"/>
                    </a:cubicBezTo>
                    <a:cubicBezTo>
                      <a:pt x="2785" y="1644"/>
                      <a:pt x="2762" y="1712"/>
                      <a:pt x="2717" y="1781"/>
                    </a:cubicBezTo>
                    <a:cubicBezTo>
                      <a:pt x="2717" y="1781"/>
                      <a:pt x="2717" y="1781"/>
                      <a:pt x="2717" y="1804"/>
                    </a:cubicBezTo>
                    <a:cubicBezTo>
                      <a:pt x="2694" y="1827"/>
                      <a:pt x="2694" y="1849"/>
                      <a:pt x="2717" y="1872"/>
                    </a:cubicBezTo>
                    <a:cubicBezTo>
                      <a:pt x="2739" y="1872"/>
                      <a:pt x="2785" y="1872"/>
                      <a:pt x="2785" y="1849"/>
                    </a:cubicBezTo>
                    <a:cubicBezTo>
                      <a:pt x="2808" y="1804"/>
                      <a:pt x="2831" y="1758"/>
                      <a:pt x="2854" y="1735"/>
                    </a:cubicBezTo>
                    <a:cubicBezTo>
                      <a:pt x="2876" y="1667"/>
                      <a:pt x="2922" y="1598"/>
                      <a:pt x="2945" y="1530"/>
                    </a:cubicBezTo>
                    <a:cubicBezTo>
                      <a:pt x="2990" y="1461"/>
                      <a:pt x="3036" y="1370"/>
                      <a:pt x="3059" y="1302"/>
                    </a:cubicBezTo>
                    <a:cubicBezTo>
                      <a:pt x="3105" y="1233"/>
                      <a:pt x="3127" y="1165"/>
                      <a:pt x="3150" y="1073"/>
                    </a:cubicBezTo>
                    <a:cubicBezTo>
                      <a:pt x="3173" y="1028"/>
                      <a:pt x="3173" y="959"/>
                      <a:pt x="3173" y="891"/>
                    </a:cubicBezTo>
                    <a:cubicBezTo>
                      <a:pt x="3196" y="845"/>
                      <a:pt x="3196" y="799"/>
                      <a:pt x="3173" y="754"/>
                    </a:cubicBezTo>
                    <a:cubicBezTo>
                      <a:pt x="3173" y="708"/>
                      <a:pt x="3173" y="662"/>
                      <a:pt x="3173" y="617"/>
                    </a:cubicBezTo>
                    <a:cubicBezTo>
                      <a:pt x="3150" y="594"/>
                      <a:pt x="3150" y="548"/>
                      <a:pt x="3150" y="526"/>
                    </a:cubicBezTo>
                    <a:cubicBezTo>
                      <a:pt x="3127" y="480"/>
                      <a:pt x="3105" y="434"/>
                      <a:pt x="3082" y="389"/>
                    </a:cubicBezTo>
                    <a:cubicBezTo>
                      <a:pt x="3059" y="343"/>
                      <a:pt x="3036" y="274"/>
                      <a:pt x="2990" y="229"/>
                    </a:cubicBezTo>
                    <a:cubicBezTo>
                      <a:pt x="2968" y="206"/>
                      <a:pt x="2968" y="206"/>
                      <a:pt x="2945" y="183"/>
                    </a:cubicBezTo>
                    <a:cubicBezTo>
                      <a:pt x="2922" y="160"/>
                      <a:pt x="2876" y="138"/>
                      <a:pt x="2854" y="115"/>
                    </a:cubicBezTo>
                    <a:cubicBezTo>
                      <a:pt x="2785" y="92"/>
                      <a:pt x="2717" y="46"/>
                      <a:pt x="2625" y="23"/>
                    </a:cubicBezTo>
                    <a:cubicBezTo>
                      <a:pt x="2557" y="23"/>
                      <a:pt x="2488" y="1"/>
                      <a:pt x="2420"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07" name="Google Shape;7899;p34">
                <a:extLst>
                  <a:ext uri="{FF2B5EF4-FFF2-40B4-BE49-F238E27FC236}">
                    <a16:creationId xmlns:a16="http://schemas.microsoft.com/office/drawing/2014/main" id="{9531908E-B9E6-024C-6A20-DE6BB70169F4}"/>
                  </a:ext>
                </a:extLst>
              </p:cNvPr>
              <p:cNvSpPr/>
              <p:nvPr/>
            </p:nvSpPr>
            <p:spPr>
              <a:xfrm>
                <a:off x="4903450" y="4765100"/>
                <a:ext cx="107300" cy="19425"/>
              </a:xfrm>
              <a:custGeom>
                <a:avLst/>
                <a:gdLst/>
                <a:ahLst/>
                <a:cxnLst/>
                <a:rect l="l" t="t" r="r" b="b"/>
                <a:pathLst>
                  <a:path w="4292" h="777" extrusionOk="0">
                    <a:moveTo>
                      <a:pt x="251" y="1"/>
                    </a:moveTo>
                    <a:cubicBezTo>
                      <a:pt x="205" y="1"/>
                      <a:pt x="183" y="23"/>
                      <a:pt x="137" y="23"/>
                    </a:cubicBezTo>
                    <a:cubicBezTo>
                      <a:pt x="68" y="69"/>
                      <a:pt x="0" y="138"/>
                      <a:pt x="23" y="229"/>
                    </a:cubicBezTo>
                    <a:cubicBezTo>
                      <a:pt x="23" y="275"/>
                      <a:pt x="68" y="343"/>
                      <a:pt x="114" y="366"/>
                    </a:cubicBezTo>
                    <a:cubicBezTo>
                      <a:pt x="160" y="389"/>
                      <a:pt x="205" y="389"/>
                      <a:pt x="251" y="389"/>
                    </a:cubicBezTo>
                    <a:cubicBezTo>
                      <a:pt x="274" y="411"/>
                      <a:pt x="320" y="411"/>
                      <a:pt x="365" y="411"/>
                    </a:cubicBezTo>
                    <a:cubicBezTo>
                      <a:pt x="434" y="434"/>
                      <a:pt x="525" y="457"/>
                      <a:pt x="616" y="457"/>
                    </a:cubicBezTo>
                    <a:cubicBezTo>
                      <a:pt x="685" y="480"/>
                      <a:pt x="776" y="503"/>
                      <a:pt x="845" y="526"/>
                    </a:cubicBezTo>
                    <a:cubicBezTo>
                      <a:pt x="936" y="548"/>
                      <a:pt x="1027" y="548"/>
                      <a:pt x="1096" y="571"/>
                    </a:cubicBezTo>
                    <a:cubicBezTo>
                      <a:pt x="1278" y="594"/>
                      <a:pt x="1438" y="640"/>
                      <a:pt x="1621" y="663"/>
                    </a:cubicBezTo>
                    <a:cubicBezTo>
                      <a:pt x="1689" y="685"/>
                      <a:pt x="1780" y="685"/>
                      <a:pt x="1872" y="708"/>
                    </a:cubicBezTo>
                    <a:cubicBezTo>
                      <a:pt x="1963" y="708"/>
                      <a:pt x="2031" y="731"/>
                      <a:pt x="2123" y="731"/>
                    </a:cubicBezTo>
                    <a:cubicBezTo>
                      <a:pt x="2214" y="754"/>
                      <a:pt x="2305" y="754"/>
                      <a:pt x="2397" y="754"/>
                    </a:cubicBezTo>
                    <a:cubicBezTo>
                      <a:pt x="2488" y="777"/>
                      <a:pt x="2602" y="777"/>
                      <a:pt x="2693" y="777"/>
                    </a:cubicBezTo>
                    <a:cubicBezTo>
                      <a:pt x="2785" y="754"/>
                      <a:pt x="2876" y="754"/>
                      <a:pt x="2967" y="754"/>
                    </a:cubicBezTo>
                    <a:cubicBezTo>
                      <a:pt x="3036" y="754"/>
                      <a:pt x="3127" y="731"/>
                      <a:pt x="3196" y="731"/>
                    </a:cubicBezTo>
                    <a:cubicBezTo>
                      <a:pt x="3310" y="708"/>
                      <a:pt x="3401" y="685"/>
                      <a:pt x="3492" y="663"/>
                    </a:cubicBezTo>
                    <a:cubicBezTo>
                      <a:pt x="3584" y="640"/>
                      <a:pt x="3675" y="617"/>
                      <a:pt x="3743" y="594"/>
                    </a:cubicBezTo>
                    <a:cubicBezTo>
                      <a:pt x="3835" y="571"/>
                      <a:pt x="3903" y="548"/>
                      <a:pt x="3994" y="503"/>
                    </a:cubicBezTo>
                    <a:cubicBezTo>
                      <a:pt x="4063" y="480"/>
                      <a:pt x="4131" y="457"/>
                      <a:pt x="4223" y="434"/>
                    </a:cubicBezTo>
                    <a:cubicBezTo>
                      <a:pt x="4268" y="411"/>
                      <a:pt x="4291" y="366"/>
                      <a:pt x="4268" y="320"/>
                    </a:cubicBezTo>
                    <a:cubicBezTo>
                      <a:pt x="4246" y="275"/>
                      <a:pt x="4200" y="252"/>
                      <a:pt x="4154" y="252"/>
                    </a:cubicBezTo>
                    <a:cubicBezTo>
                      <a:pt x="4063" y="297"/>
                      <a:pt x="3949" y="320"/>
                      <a:pt x="3857" y="343"/>
                    </a:cubicBezTo>
                    <a:lnTo>
                      <a:pt x="3880" y="343"/>
                    </a:lnTo>
                    <a:cubicBezTo>
                      <a:pt x="3766" y="366"/>
                      <a:pt x="3652" y="389"/>
                      <a:pt x="3561" y="389"/>
                    </a:cubicBezTo>
                    <a:cubicBezTo>
                      <a:pt x="3492" y="411"/>
                      <a:pt x="3424" y="411"/>
                      <a:pt x="3355" y="411"/>
                    </a:cubicBezTo>
                    <a:lnTo>
                      <a:pt x="2511" y="411"/>
                    </a:lnTo>
                    <a:cubicBezTo>
                      <a:pt x="2419" y="389"/>
                      <a:pt x="2328" y="389"/>
                      <a:pt x="2214" y="366"/>
                    </a:cubicBezTo>
                    <a:cubicBezTo>
                      <a:pt x="2054" y="343"/>
                      <a:pt x="1872" y="320"/>
                      <a:pt x="1689" y="297"/>
                    </a:cubicBezTo>
                    <a:cubicBezTo>
                      <a:pt x="1529" y="275"/>
                      <a:pt x="1347" y="229"/>
                      <a:pt x="1187" y="183"/>
                    </a:cubicBezTo>
                    <a:cubicBezTo>
                      <a:pt x="1096" y="160"/>
                      <a:pt x="1004" y="160"/>
                      <a:pt x="913" y="138"/>
                    </a:cubicBezTo>
                    <a:cubicBezTo>
                      <a:pt x="845" y="115"/>
                      <a:pt x="753" y="92"/>
                      <a:pt x="685" y="92"/>
                    </a:cubicBezTo>
                    <a:cubicBezTo>
                      <a:pt x="593" y="69"/>
                      <a:pt x="502" y="46"/>
                      <a:pt x="411" y="23"/>
                    </a:cubicBezTo>
                    <a:cubicBezTo>
                      <a:pt x="365" y="23"/>
                      <a:pt x="297" y="1"/>
                      <a:pt x="25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08" name="Google Shape;7900;p34">
                <a:extLst>
                  <a:ext uri="{FF2B5EF4-FFF2-40B4-BE49-F238E27FC236}">
                    <a16:creationId xmlns:a16="http://schemas.microsoft.com/office/drawing/2014/main" id="{C9D4E92D-12DD-19B6-DFC0-4FC2E4724DD1}"/>
                  </a:ext>
                </a:extLst>
              </p:cNvPr>
              <p:cNvSpPr/>
              <p:nvPr/>
            </p:nvSpPr>
            <p:spPr>
              <a:xfrm>
                <a:off x="4949100" y="4704050"/>
                <a:ext cx="9725" cy="9725"/>
              </a:xfrm>
              <a:custGeom>
                <a:avLst/>
                <a:gdLst/>
                <a:ahLst/>
                <a:cxnLst/>
                <a:rect l="l" t="t" r="r" b="b"/>
                <a:pathLst>
                  <a:path w="389" h="389" extrusionOk="0">
                    <a:moveTo>
                      <a:pt x="183" y="0"/>
                    </a:moveTo>
                    <a:cubicBezTo>
                      <a:pt x="69" y="0"/>
                      <a:pt x="0" y="92"/>
                      <a:pt x="0" y="206"/>
                    </a:cubicBezTo>
                    <a:cubicBezTo>
                      <a:pt x="0" y="297"/>
                      <a:pt x="91" y="388"/>
                      <a:pt x="205" y="388"/>
                    </a:cubicBezTo>
                    <a:cubicBezTo>
                      <a:pt x="320" y="388"/>
                      <a:pt x="388" y="274"/>
                      <a:pt x="388" y="183"/>
                    </a:cubicBezTo>
                    <a:cubicBezTo>
                      <a:pt x="388" y="69"/>
                      <a:pt x="297" y="0"/>
                      <a:pt x="183"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09" name="Google Shape;7901;p34">
                <a:extLst>
                  <a:ext uri="{FF2B5EF4-FFF2-40B4-BE49-F238E27FC236}">
                    <a16:creationId xmlns:a16="http://schemas.microsoft.com/office/drawing/2014/main" id="{BFB0CA0A-72E3-F12C-85AE-EF939509B0A8}"/>
                  </a:ext>
                </a:extLst>
              </p:cNvPr>
              <p:cNvSpPr/>
              <p:nvPr/>
            </p:nvSpPr>
            <p:spPr>
              <a:xfrm>
                <a:off x="4961075" y="4697200"/>
                <a:ext cx="5150" cy="5725"/>
              </a:xfrm>
              <a:custGeom>
                <a:avLst/>
                <a:gdLst/>
                <a:ahLst/>
                <a:cxnLst/>
                <a:rect l="l" t="t" r="r" b="b"/>
                <a:pathLst>
                  <a:path w="206" h="229" extrusionOk="0">
                    <a:moveTo>
                      <a:pt x="92" y="0"/>
                    </a:moveTo>
                    <a:cubicBezTo>
                      <a:pt x="46" y="0"/>
                      <a:pt x="0" y="69"/>
                      <a:pt x="0" y="115"/>
                    </a:cubicBezTo>
                    <a:cubicBezTo>
                      <a:pt x="0" y="183"/>
                      <a:pt x="46" y="229"/>
                      <a:pt x="114" y="229"/>
                    </a:cubicBezTo>
                    <a:cubicBezTo>
                      <a:pt x="160" y="229"/>
                      <a:pt x="206" y="160"/>
                      <a:pt x="206" y="115"/>
                    </a:cubicBezTo>
                    <a:cubicBezTo>
                      <a:pt x="206" y="46"/>
                      <a:pt x="160" y="0"/>
                      <a:pt x="9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10" name="Google Shape;7902;p34">
                <a:extLst>
                  <a:ext uri="{FF2B5EF4-FFF2-40B4-BE49-F238E27FC236}">
                    <a16:creationId xmlns:a16="http://schemas.microsoft.com/office/drawing/2014/main" id="{FB5BD238-0D53-E367-ECB2-EA610D9E573F}"/>
                  </a:ext>
                </a:extLst>
              </p:cNvPr>
              <p:cNvSpPr/>
              <p:nvPr/>
            </p:nvSpPr>
            <p:spPr>
              <a:xfrm>
                <a:off x="4959925" y="4685775"/>
                <a:ext cx="4025" cy="4025"/>
              </a:xfrm>
              <a:custGeom>
                <a:avLst/>
                <a:gdLst/>
                <a:ahLst/>
                <a:cxnLst/>
                <a:rect l="l" t="t" r="r" b="b"/>
                <a:pathLst>
                  <a:path w="161" h="161" extrusionOk="0">
                    <a:moveTo>
                      <a:pt x="92" y="1"/>
                    </a:moveTo>
                    <a:cubicBezTo>
                      <a:pt x="46" y="1"/>
                      <a:pt x="1" y="47"/>
                      <a:pt x="1" y="92"/>
                    </a:cubicBezTo>
                    <a:cubicBezTo>
                      <a:pt x="24" y="138"/>
                      <a:pt x="46" y="161"/>
                      <a:pt x="92" y="161"/>
                    </a:cubicBezTo>
                    <a:cubicBezTo>
                      <a:pt x="138" y="161"/>
                      <a:pt x="160" y="115"/>
                      <a:pt x="160" y="92"/>
                    </a:cubicBezTo>
                    <a:cubicBezTo>
                      <a:pt x="160" y="47"/>
                      <a:pt x="138"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11" name="Google Shape;7903;p34">
                <a:extLst>
                  <a:ext uri="{FF2B5EF4-FFF2-40B4-BE49-F238E27FC236}">
                    <a16:creationId xmlns:a16="http://schemas.microsoft.com/office/drawing/2014/main" id="{78FD02B9-9BA7-5883-C411-8F9741FDD5E1}"/>
                  </a:ext>
                </a:extLst>
              </p:cNvPr>
              <p:cNvSpPr/>
              <p:nvPr/>
            </p:nvSpPr>
            <p:spPr>
              <a:xfrm>
                <a:off x="4951375" y="4693775"/>
                <a:ext cx="2875" cy="2875"/>
              </a:xfrm>
              <a:custGeom>
                <a:avLst/>
                <a:gdLst/>
                <a:ahLst/>
                <a:cxnLst/>
                <a:rect l="l" t="t" r="r" b="b"/>
                <a:pathLst>
                  <a:path w="115" h="115" extrusionOk="0">
                    <a:moveTo>
                      <a:pt x="46" y="0"/>
                    </a:moveTo>
                    <a:cubicBezTo>
                      <a:pt x="23" y="0"/>
                      <a:pt x="0" y="23"/>
                      <a:pt x="0" y="69"/>
                    </a:cubicBezTo>
                    <a:cubicBezTo>
                      <a:pt x="0" y="92"/>
                      <a:pt x="23" y="115"/>
                      <a:pt x="69" y="115"/>
                    </a:cubicBezTo>
                    <a:cubicBezTo>
                      <a:pt x="92" y="115"/>
                      <a:pt x="114" y="92"/>
                      <a:pt x="114" y="46"/>
                    </a:cubicBezTo>
                    <a:cubicBezTo>
                      <a:pt x="114" y="23"/>
                      <a:pt x="92" y="0"/>
                      <a:pt x="46"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12" name="Google Shape;7904;p34">
                <a:extLst>
                  <a:ext uri="{FF2B5EF4-FFF2-40B4-BE49-F238E27FC236}">
                    <a16:creationId xmlns:a16="http://schemas.microsoft.com/office/drawing/2014/main" id="{393AE8B6-2A2A-45B1-0AD6-8A579F4837EA}"/>
                  </a:ext>
                </a:extLst>
              </p:cNvPr>
              <p:cNvSpPr/>
              <p:nvPr/>
            </p:nvSpPr>
            <p:spPr>
              <a:xfrm>
                <a:off x="4940525" y="4712025"/>
                <a:ext cx="4025" cy="4025"/>
              </a:xfrm>
              <a:custGeom>
                <a:avLst/>
                <a:gdLst/>
                <a:ahLst/>
                <a:cxnLst/>
                <a:rect l="l" t="t" r="r" b="b"/>
                <a:pathLst>
                  <a:path w="161" h="161" extrusionOk="0">
                    <a:moveTo>
                      <a:pt x="69" y="1"/>
                    </a:moveTo>
                    <a:cubicBezTo>
                      <a:pt x="23" y="1"/>
                      <a:pt x="1" y="47"/>
                      <a:pt x="1" y="92"/>
                    </a:cubicBezTo>
                    <a:cubicBezTo>
                      <a:pt x="1" y="138"/>
                      <a:pt x="23" y="161"/>
                      <a:pt x="69" y="161"/>
                    </a:cubicBezTo>
                    <a:cubicBezTo>
                      <a:pt x="115" y="161"/>
                      <a:pt x="160" y="115"/>
                      <a:pt x="138" y="69"/>
                    </a:cubicBezTo>
                    <a:cubicBezTo>
                      <a:pt x="138" y="24"/>
                      <a:pt x="115" y="1"/>
                      <a:pt x="6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13" name="Google Shape;7905;p34">
                <a:extLst>
                  <a:ext uri="{FF2B5EF4-FFF2-40B4-BE49-F238E27FC236}">
                    <a16:creationId xmlns:a16="http://schemas.microsoft.com/office/drawing/2014/main" id="{6E930E3C-1927-F021-F9D4-7F1B6FB7CBE2}"/>
                  </a:ext>
                </a:extLst>
              </p:cNvPr>
              <p:cNvSpPr/>
              <p:nvPr/>
            </p:nvSpPr>
            <p:spPr>
              <a:xfrm>
                <a:off x="4954225" y="4726875"/>
                <a:ext cx="4600" cy="4575"/>
              </a:xfrm>
              <a:custGeom>
                <a:avLst/>
                <a:gdLst/>
                <a:ahLst/>
                <a:cxnLst/>
                <a:rect l="l" t="t" r="r" b="b"/>
                <a:pathLst>
                  <a:path w="184" h="183" extrusionOk="0">
                    <a:moveTo>
                      <a:pt x="69" y="0"/>
                    </a:moveTo>
                    <a:cubicBezTo>
                      <a:pt x="23" y="0"/>
                      <a:pt x="0" y="46"/>
                      <a:pt x="0" y="92"/>
                    </a:cubicBezTo>
                    <a:cubicBezTo>
                      <a:pt x="0" y="137"/>
                      <a:pt x="46" y="183"/>
                      <a:pt x="92" y="183"/>
                    </a:cubicBezTo>
                    <a:cubicBezTo>
                      <a:pt x="137" y="183"/>
                      <a:pt x="183" y="114"/>
                      <a:pt x="183" y="69"/>
                    </a:cubicBezTo>
                    <a:cubicBezTo>
                      <a:pt x="160" y="23"/>
                      <a:pt x="137"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14" name="Google Shape;7906;p34">
                <a:extLst>
                  <a:ext uri="{FF2B5EF4-FFF2-40B4-BE49-F238E27FC236}">
                    <a16:creationId xmlns:a16="http://schemas.microsoft.com/office/drawing/2014/main" id="{E3BBCFA9-321C-FA35-653A-556E5C0C02E6}"/>
                  </a:ext>
                </a:extLst>
              </p:cNvPr>
              <p:cNvSpPr/>
              <p:nvPr/>
            </p:nvSpPr>
            <p:spPr>
              <a:xfrm>
                <a:off x="4935975" y="4734300"/>
                <a:ext cx="6300" cy="5725"/>
              </a:xfrm>
              <a:custGeom>
                <a:avLst/>
                <a:gdLst/>
                <a:ahLst/>
                <a:cxnLst/>
                <a:rect l="l" t="t" r="r" b="b"/>
                <a:pathLst>
                  <a:path w="252" h="229" extrusionOk="0">
                    <a:moveTo>
                      <a:pt x="114" y="0"/>
                    </a:moveTo>
                    <a:cubicBezTo>
                      <a:pt x="46" y="0"/>
                      <a:pt x="0" y="69"/>
                      <a:pt x="0" y="114"/>
                    </a:cubicBezTo>
                    <a:cubicBezTo>
                      <a:pt x="0" y="183"/>
                      <a:pt x="69" y="228"/>
                      <a:pt x="137" y="228"/>
                    </a:cubicBezTo>
                    <a:cubicBezTo>
                      <a:pt x="205" y="228"/>
                      <a:pt x="251" y="160"/>
                      <a:pt x="251" y="114"/>
                    </a:cubicBezTo>
                    <a:cubicBezTo>
                      <a:pt x="228" y="46"/>
                      <a:pt x="183" y="0"/>
                      <a:pt x="114"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15" name="Google Shape;7907;p34">
                <a:extLst>
                  <a:ext uri="{FF2B5EF4-FFF2-40B4-BE49-F238E27FC236}">
                    <a16:creationId xmlns:a16="http://schemas.microsoft.com/office/drawing/2014/main" id="{011D528E-7907-B2E9-A56D-6B84E271B48A}"/>
                  </a:ext>
                </a:extLst>
              </p:cNvPr>
              <p:cNvSpPr/>
              <p:nvPr/>
            </p:nvSpPr>
            <p:spPr>
              <a:xfrm>
                <a:off x="4935975" y="4724025"/>
                <a:ext cx="2875" cy="2875"/>
              </a:xfrm>
              <a:custGeom>
                <a:avLst/>
                <a:gdLst/>
                <a:ahLst/>
                <a:cxnLst/>
                <a:rect l="l" t="t" r="r" b="b"/>
                <a:pathLst>
                  <a:path w="115" h="115" extrusionOk="0">
                    <a:moveTo>
                      <a:pt x="69" y="0"/>
                    </a:moveTo>
                    <a:cubicBezTo>
                      <a:pt x="23" y="0"/>
                      <a:pt x="0" y="46"/>
                      <a:pt x="23" y="69"/>
                    </a:cubicBezTo>
                    <a:cubicBezTo>
                      <a:pt x="23" y="92"/>
                      <a:pt x="46" y="114"/>
                      <a:pt x="69" y="114"/>
                    </a:cubicBezTo>
                    <a:cubicBezTo>
                      <a:pt x="91" y="114"/>
                      <a:pt x="114" y="92"/>
                      <a:pt x="114" y="46"/>
                    </a:cubicBezTo>
                    <a:cubicBezTo>
                      <a:pt x="114" y="23"/>
                      <a:pt x="91"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16" name="Google Shape;7908;p34">
                <a:extLst>
                  <a:ext uri="{FF2B5EF4-FFF2-40B4-BE49-F238E27FC236}">
                    <a16:creationId xmlns:a16="http://schemas.microsoft.com/office/drawing/2014/main" id="{D446FCF6-0632-FBAE-A1BD-AD21D62C631B}"/>
                  </a:ext>
                </a:extLst>
              </p:cNvPr>
              <p:cNvSpPr/>
              <p:nvPr/>
            </p:nvSpPr>
            <p:spPr>
              <a:xfrm>
                <a:off x="4988450" y="4724600"/>
                <a:ext cx="8025" cy="8000"/>
              </a:xfrm>
              <a:custGeom>
                <a:avLst/>
                <a:gdLst/>
                <a:ahLst/>
                <a:cxnLst/>
                <a:rect l="l" t="t" r="r" b="b"/>
                <a:pathLst>
                  <a:path w="321" h="320" extrusionOk="0">
                    <a:moveTo>
                      <a:pt x="138" y="0"/>
                    </a:moveTo>
                    <a:cubicBezTo>
                      <a:pt x="69" y="0"/>
                      <a:pt x="1" y="91"/>
                      <a:pt x="1" y="183"/>
                    </a:cubicBezTo>
                    <a:cubicBezTo>
                      <a:pt x="1" y="251"/>
                      <a:pt x="69" y="320"/>
                      <a:pt x="161" y="320"/>
                    </a:cubicBezTo>
                    <a:cubicBezTo>
                      <a:pt x="252" y="320"/>
                      <a:pt x="321" y="228"/>
                      <a:pt x="298" y="160"/>
                    </a:cubicBezTo>
                    <a:cubicBezTo>
                      <a:pt x="298" y="69"/>
                      <a:pt x="229" y="0"/>
                      <a:pt x="138"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17" name="Google Shape;7909;p34">
                <a:extLst>
                  <a:ext uri="{FF2B5EF4-FFF2-40B4-BE49-F238E27FC236}">
                    <a16:creationId xmlns:a16="http://schemas.microsoft.com/office/drawing/2014/main" id="{BC449D59-337D-1BD2-82C0-47E06453BAAD}"/>
                  </a:ext>
                </a:extLst>
              </p:cNvPr>
              <p:cNvSpPr/>
              <p:nvPr/>
            </p:nvSpPr>
            <p:spPr>
              <a:xfrm>
                <a:off x="5008425" y="4722300"/>
                <a:ext cx="7450" cy="6875"/>
              </a:xfrm>
              <a:custGeom>
                <a:avLst/>
                <a:gdLst/>
                <a:ahLst/>
                <a:cxnLst/>
                <a:rect l="l" t="t" r="r" b="b"/>
                <a:pathLst>
                  <a:path w="298" h="275" extrusionOk="0">
                    <a:moveTo>
                      <a:pt x="161" y="1"/>
                    </a:moveTo>
                    <a:cubicBezTo>
                      <a:pt x="69" y="1"/>
                      <a:pt x="1" y="69"/>
                      <a:pt x="24" y="138"/>
                    </a:cubicBezTo>
                    <a:cubicBezTo>
                      <a:pt x="24" y="229"/>
                      <a:pt x="92" y="275"/>
                      <a:pt x="161" y="275"/>
                    </a:cubicBezTo>
                    <a:cubicBezTo>
                      <a:pt x="252" y="275"/>
                      <a:pt x="298" y="206"/>
                      <a:pt x="298" y="138"/>
                    </a:cubicBezTo>
                    <a:cubicBezTo>
                      <a:pt x="298" y="46"/>
                      <a:pt x="229" y="1"/>
                      <a:pt x="16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18" name="Google Shape;7910;p34">
                <a:extLst>
                  <a:ext uri="{FF2B5EF4-FFF2-40B4-BE49-F238E27FC236}">
                    <a16:creationId xmlns:a16="http://schemas.microsoft.com/office/drawing/2014/main" id="{2231FD2F-30CF-EAA5-69BB-648EC1D13166}"/>
                  </a:ext>
                </a:extLst>
              </p:cNvPr>
              <p:cNvSpPr/>
              <p:nvPr/>
            </p:nvSpPr>
            <p:spPr>
              <a:xfrm>
                <a:off x="4998725" y="4709750"/>
                <a:ext cx="5750" cy="5175"/>
              </a:xfrm>
              <a:custGeom>
                <a:avLst/>
                <a:gdLst/>
                <a:ahLst/>
                <a:cxnLst/>
                <a:rect l="l" t="t" r="r" b="b"/>
                <a:pathLst>
                  <a:path w="230" h="207" extrusionOk="0">
                    <a:moveTo>
                      <a:pt x="115" y="1"/>
                    </a:moveTo>
                    <a:cubicBezTo>
                      <a:pt x="46" y="1"/>
                      <a:pt x="1" y="69"/>
                      <a:pt x="1" y="115"/>
                    </a:cubicBezTo>
                    <a:cubicBezTo>
                      <a:pt x="24" y="183"/>
                      <a:pt x="69" y="206"/>
                      <a:pt x="115" y="206"/>
                    </a:cubicBezTo>
                    <a:cubicBezTo>
                      <a:pt x="183" y="206"/>
                      <a:pt x="229" y="160"/>
                      <a:pt x="229" y="92"/>
                    </a:cubicBezTo>
                    <a:cubicBezTo>
                      <a:pt x="206" y="46"/>
                      <a:pt x="161" y="1"/>
                      <a:pt x="115"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19" name="Google Shape;7911;p34">
                <a:extLst>
                  <a:ext uri="{FF2B5EF4-FFF2-40B4-BE49-F238E27FC236}">
                    <a16:creationId xmlns:a16="http://schemas.microsoft.com/office/drawing/2014/main" id="{154EF3DA-4D5B-26A6-F6C8-C0A68D451950}"/>
                  </a:ext>
                </a:extLst>
              </p:cNvPr>
              <p:cNvSpPr/>
              <p:nvPr/>
            </p:nvSpPr>
            <p:spPr>
              <a:xfrm>
                <a:off x="4985600" y="4712600"/>
                <a:ext cx="4025" cy="4025"/>
              </a:xfrm>
              <a:custGeom>
                <a:avLst/>
                <a:gdLst/>
                <a:ahLst/>
                <a:cxnLst/>
                <a:rect l="l" t="t" r="r" b="b"/>
                <a:pathLst>
                  <a:path w="161" h="161" extrusionOk="0">
                    <a:moveTo>
                      <a:pt x="92" y="1"/>
                    </a:moveTo>
                    <a:cubicBezTo>
                      <a:pt x="46" y="1"/>
                      <a:pt x="1" y="46"/>
                      <a:pt x="1" y="92"/>
                    </a:cubicBezTo>
                    <a:cubicBezTo>
                      <a:pt x="1" y="138"/>
                      <a:pt x="46" y="160"/>
                      <a:pt x="92" y="160"/>
                    </a:cubicBezTo>
                    <a:cubicBezTo>
                      <a:pt x="138" y="160"/>
                      <a:pt x="161" y="115"/>
                      <a:pt x="161" y="92"/>
                    </a:cubicBezTo>
                    <a:cubicBezTo>
                      <a:pt x="161" y="46"/>
                      <a:pt x="115"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20" name="Google Shape;7912;p34">
                <a:extLst>
                  <a:ext uri="{FF2B5EF4-FFF2-40B4-BE49-F238E27FC236}">
                    <a16:creationId xmlns:a16="http://schemas.microsoft.com/office/drawing/2014/main" id="{5CFB9555-2217-296D-0AA0-7B7A73252D09}"/>
                  </a:ext>
                </a:extLst>
              </p:cNvPr>
              <p:cNvSpPr/>
              <p:nvPr/>
            </p:nvSpPr>
            <p:spPr>
              <a:xfrm>
                <a:off x="4973050" y="4724025"/>
                <a:ext cx="4600" cy="4000"/>
              </a:xfrm>
              <a:custGeom>
                <a:avLst/>
                <a:gdLst/>
                <a:ahLst/>
                <a:cxnLst/>
                <a:rect l="l" t="t" r="r" b="b"/>
                <a:pathLst>
                  <a:path w="184" h="160" extrusionOk="0">
                    <a:moveTo>
                      <a:pt x="69" y="0"/>
                    </a:moveTo>
                    <a:cubicBezTo>
                      <a:pt x="24" y="0"/>
                      <a:pt x="1" y="46"/>
                      <a:pt x="1" y="92"/>
                    </a:cubicBezTo>
                    <a:cubicBezTo>
                      <a:pt x="1" y="137"/>
                      <a:pt x="46" y="160"/>
                      <a:pt x="92" y="160"/>
                    </a:cubicBezTo>
                    <a:cubicBezTo>
                      <a:pt x="138" y="160"/>
                      <a:pt x="183" y="114"/>
                      <a:pt x="160" y="69"/>
                    </a:cubicBezTo>
                    <a:cubicBezTo>
                      <a:pt x="160" y="23"/>
                      <a:pt x="115"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21" name="Google Shape;7913;p34">
                <a:extLst>
                  <a:ext uri="{FF2B5EF4-FFF2-40B4-BE49-F238E27FC236}">
                    <a16:creationId xmlns:a16="http://schemas.microsoft.com/office/drawing/2014/main" id="{3C806EA4-8869-D14C-1D55-6E9A654902DA}"/>
                  </a:ext>
                </a:extLst>
              </p:cNvPr>
              <p:cNvSpPr/>
              <p:nvPr/>
            </p:nvSpPr>
            <p:spPr>
              <a:xfrm>
                <a:off x="4985600" y="4738850"/>
                <a:ext cx="4025" cy="4025"/>
              </a:xfrm>
              <a:custGeom>
                <a:avLst/>
                <a:gdLst/>
                <a:ahLst/>
                <a:cxnLst/>
                <a:rect l="l" t="t" r="r" b="b"/>
                <a:pathLst>
                  <a:path w="161" h="161" extrusionOk="0">
                    <a:moveTo>
                      <a:pt x="69" y="1"/>
                    </a:moveTo>
                    <a:cubicBezTo>
                      <a:pt x="24" y="1"/>
                      <a:pt x="1" y="46"/>
                      <a:pt x="1" y="92"/>
                    </a:cubicBezTo>
                    <a:cubicBezTo>
                      <a:pt x="1" y="138"/>
                      <a:pt x="24" y="160"/>
                      <a:pt x="69" y="160"/>
                    </a:cubicBezTo>
                    <a:cubicBezTo>
                      <a:pt x="115" y="160"/>
                      <a:pt x="161" y="115"/>
                      <a:pt x="138" y="69"/>
                    </a:cubicBezTo>
                    <a:cubicBezTo>
                      <a:pt x="138" y="46"/>
                      <a:pt x="115" y="1"/>
                      <a:pt x="6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22" name="Google Shape;7914;p34">
                <a:extLst>
                  <a:ext uri="{FF2B5EF4-FFF2-40B4-BE49-F238E27FC236}">
                    <a16:creationId xmlns:a16="http://schemas.microsoft.com/office/drawing/2014/main" id="{D765FA5D-ECFE-31CF-8DAA-B612C0B63100}"/>
                  </a:ext>
                </a:extLst>
              </p:cNvPr>
              <p:cNvSpPr/>
              <p:nvPr/>
            </p:nvSpPr>
            <p:spPr>
              <a:xfrm>
                <a:off x="4949650" y="4744000"/>
                <a:ext cx="5750" cy="5725"/>
              </a:xfrm>
              <a:custGeom>
                <a:avLst/>
                <a:gdLst/>
                <a:ahLst/>
                <a:cxnLst/>
                <a:rect l="l" t="t" r="r" b="b"/>
                <a:pathLst>
                  <a:path w="230" h="229" extrusionOk="0">
                    <a:moveTo>
                      <a:pt x="115" y="0"/>
                    </a:moveTo>
                    <a:cubicBezTo>
                      <a:pt x="47" y="0"/>
                      <a:pt x="1" y="69"/>
                      <a:pt x="1" y="137"/>
                    </a:cubicBezTo>
                    <a:cubicBezTo>
                      <a:pt x="24" y="183"/>
                      <a:pt x="69" y="228"/>
                      <a:pt x="138" y="228"/>
                    </a:cubicBezTo>
                    <a:cubicBezTo>
                      <a:pt x="183" y="228"/>
                      <a:pt x="229" y="183"/>
                      <a:pt x="229" y="114"/>
                    </a:cubicBezTo>
                    <a:cubicBezTo>
                      <a:pt x="229" y="46"/>
                      <a:pt x="183" y="0"/>
                      <a:pt x="115"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23" name="Google Shape;7915;p34">
                <a:extLst>
                  <a:ext uri="{FF2B5EF4-FFF2-40B4-BE49-F238E27FC236}">
                    <a16:creationId xmlns:a16="http://schemas.microsoft.com/office/drawing/2014/main" id="{BEFCEFEA-E936-323D-BFEF-2626530BB7CF}"/>
                  </a:ext>
                </a:extLst>
              </p:cNvPr>
              <p:cNvSpPr/>
              <p:nvPr/>
            </p:nvSpPr>
            <p:spPr>
              <a:xfrm>
                <a:off x="4930825" y="4753700"/>
                <a:ext cx="5175" cy="5150"/>
              </a:xfrm>
              <a:custGeom>
                <a:avLst/>
                <a:gdLst/>
                <a:ahLst/>
                <a:cxnLst/>
                <a:rect l="l" t="t" r="r" b="b"/>
                <a:pathLst>
                  <a:path w="207" h="206" extrusionOk="0">
                    <a:moveTo>
                      <a:pt x="92" y="0"/>
                    </a:moveTo>
                    <a:cubicBezTo>
                      <a:pt x="46" y="0"/>
                      <a:pt x="1" y="46"/>
                      <a:pt x="1" y="114"/>
                    </a:cubicBezTo>
                    <a:cubicBezTo>
                      <a:pt x="1" y="160"/>
                      <a:pt x="46" y="206"/>
                      <a:pt x="115" y="206"/>
                    </a:cubicBezTo>
                    <a:cubicBezTo>
                      <a:pt x="160" y="206"/>
                      <a:pt x="206" y="137"/>
                      <a:pt x="206" y="91"/>
                    </a:cubicBezTo>
                    <a:cubicBezTo>
                      <a:pt x="206" y="46"/>
                      <a:pt x="160" y="0"/>
                      <a:pt x="9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24" name="Google Shape;7916;p34">
                <a:extLst>
                  <a:ext uri="{FF2B5EF4-FFF2-40B4-BE49-F238E27FC236}">
                    <a16:creationId xmlns:a16="http://schemas.microsoft.com/office/drawing/2014/main" id="{FFC60EC3-4BBA-09DB-C01E-7C1E0A7631AE}"/>
                  </a:ext>
                </a:extLst>
              </p:cNvPr>
              <p:cNvSpPr/>
              <p:nvPr/>
            </p:nvSpPr>
            <p:spPr>
              <a:xfrm>
                <a:off x="4966775" y="4746850"/>
                <a:ext cx="2875" cy="2300"/>
              </a:xfrm>
              <a:custGeom>
                <a:avLst/>
                <a:gdLst/>
                <a:ahLst/>
                <a:cxnLst/>
                <a:rect l="l" t="t" r="r" b="b"/>
                <a:pathLst>
                  <a:path w="115" h="92" extrusionOk="0">
                    <a:moveTo>
                      <a:pt x="69" y="0"/>
                    </a:moveTo>
                    <a:cubicBezTo>
                      <a:pt x="23" y="0"/>
                      <a:pt x="1" y="23"/>
                      <a:pt x="23" y="46"/>
                    </a:cubicBezTo>
                    <a:cubicBezTo>
                      <a:pt x="23" y="92"/>
                      <a:pt x="46" y="92"/>
                      <a:pt x="69" y="92"/>
                    </a:cubicBezTo>
                    <a:cubicBezTo>
                      <a:pt x="92" y="92"/>
                      <a:pt x="115" y="69"/>
                      <a:pt x="115" y="46"/>
                    </a:cubicBezTo>
                    <a:cubicBezTo>
                      <a:pt x="115" y="23"/>
                      <a:pt x="92"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25" name="Google Shape;7917;p34">
                <a:extLst>
                  <a:ext uri="{FF2B5EF4-FFF2-40B4-BE49-F238E27FC236}">
                    <a16:creationId xmlns:a16="http://schemas.microsoft.com/office/drawing/2014/main" id="{8087F098-7A6A-3CCD-AD66-152FCEBD21A9}"/>
                  </a:ext>
                </a:extLst>
              </p:cNvPr>
              <p:cNvSpPr/>
              <p:nvPr/>
            </p:nvSpPr>
            <p:spPr>
              <a:xfrm>
                <a:off x="4977050" y="4758250"/>
                <a:ext cx="4600" cy="4025"/>
              </a:xfrm>
              <a:custGeom>
                <a:avLst/>
                <a:gdLst/>
                <a:ahLst/>
                <a:cxnLst/>
                <a:rect l="l" t="t" r="r" b="b"/>
                <a:pathLst>
                  <a:path w="184" h="161" extrusionOk="0">
                    <a:moveTo>
                      <a:pt x="92" y="1"/>
                    </a:moveTo>
                    <a:cubicBezTo>
                      <a:pt x="46" y="1"/>
                      <a:pt x="0" y="46"/>
                      <a:pt x="0" y="92"/>
                    </a:cubicBezTo>
                    <a:cubicBezTo>
                      <a:pt x="0" y="138"/>
                      <a:pt x="46" y="161"/>
                      <a:pt x="92" y="161"/>
                    </a:cubicBezTo>
                    <a:cubicBezTo>
                      <a:pt x="137" y="161"/>
                      <a:pt x="183" y="138"/>
                      <a:pt x="160" y="92"/>
                    </a:cubicBezTo>
                    <a:cubicBezTo>
                      <a:pt x="160" y="46"/>
                      <a:pt x="137"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26" name="Google Shape;7918;p34">
                <a:extLst>
                  <a:ext uri="{FF2B5EF4-FFF2-40B4-BE49-F238E27FC236}">
                    <a16:creationId xmlns:a16="http://schemas.microsoft.com/office/drawing/2014/main" id="{C23068F4-32D7-D958-9AB2-787B001C2EA8}"/>
                  </a:ext>
                </a:extLst>
              </p:cNvPr>
              <p:cNvSpPr/>
              <p:nvPr/>
            </p:nvSpPr>
            <p:spPr>
              <a:xfrm>
                <a:off x="4796150" y="4730300"/>
                <a:ext cx="139275" cy="118150"/>
              </a:xfrm>
              <a:custGeom>
                <a:avLst/>
                <a:gdLst/>
                <a:ahLst/>
                <a:cxnLst/>
                <a:rect l="l" t="t" r="r" b="b"/>
                <a:pathLst>
                  <a:path w="5571" h="4726" extrusionOk="0">
                    <a:moveTo>
                      <a:pt x="4224" y="0"/>
                    </a:moveTo>
                    <a:cubicBezTo>
                      <a:pt x="4109" y="69"/>
                      <a:pt x="3995" y="137"/>
                      <a:pt x="3881" y="206"/>
                    </a:cubicBezTo>
                    <a:cubicBezTo>
                      <a:pt x="3653" y="365"/>
                      <a:pt x="3425" y="502"/>
                      <a:pt x="3196" y="662"/>
                    </a:cubicBezTo>
                    <a:cubicBezTo>
                      <a:pt x="2649" y="1027"/>
                      <a:pt x="2101" y="1415"/>
                      <a:pt x="1576" y="1826"/>
                    </a:cubicBezTo>
                    <a:cubicBezTo>
                      <a:pt x="1325" y="2032"/>
                      <a:pt x="1074" y="2260"/>
                      <a:pt x="845" y="2488"/>
                    </a:cubicBezTo>
                    <a:cubicBezTo>
                      <a:pt x="640" y="2694"/>
                      <a:pt x="457" y="2899"/>
                      <a:pt x="298" y="3150"/>
                    </a:cubicBezTo>
                    <a:cubicBezTo>
                      <a:pt x="161" y="3333"/>
                      <a:pt x="69" y="3538"/>
                      <a:pt x="24" y="3766"/>
                    </a:cubicBezTo>
                    <a:cubicBezTo>
                      <a:pt x="1" y="3858"/>
                      <a:pt x="1" y="3972"/>
                      <a:pt x="1" y="4063"/>
                    </a:cubicBezTo>
                    <a:cubicBezTo>
                      <a:pt x="24" y="4154"/>
                      <a:pt x="69" y="4246"/>
                      <a:pt x="115" y="4337"/>
                    </a:cubicBezTo>
                    <a:cubicBezTo>
                      <a:pt x="138" y="4383"/>
                      <a:pt x="161" y="4428"/>
                      <a:pt x="206" y="4451"/>
                    </a:cubicBezTo>
                    <a:cubicBezTo>
                      <a:pt x="252" y="4497"/>
                      <a:pt x="275" y="4543"/>
                      <a:pt x="320" y="4565"/>
                    </a:cubicBezTo>
                    <a:cubicBezTo>
                      <a:pt x="412" y="4634"/>
                      <a:pt x="503" y="4679"/>
                      <a:pt x="617" y="4702"/>
                    </a:cubicBezTo>
                    <a:cubicBezTo>
                      <a:pt x="708" y="4725"/>
                      <a:pt x="823" y="4725"/>
                      <a:pt x="937" y="4725"/>
                    </a:cubicBezTo>
                    <a:cubicBezTo>
                      <a:pt x="1051" y="4725"/>
                      <a:pt x="1188" y="4702"/>
                      <a:pt x="1302" y="4679"/>
                    </a:cubicBezTo>
                    <a:cubicBezTo>
                      <a:pt x="1599" y="4611"/>
                      <a:pt x="1873" y="4497"/>
                      <a:pt x="2124" y="4360"/>
                    </a:cubicBezTo>
                    <a:cubicBezTo>
                      <a:pt x="2443" y="4200"/>
                      <a:pt x="2740" y="4040"/>
                      <a:pt x="3037" y="3835"/>
                    </a:cubicBezTo>
                    <a:cubicBezTo>
                      <a:pt x="3630" y="3447"/>
                      <a:pt x="4201" y="3013"/>
                      <a:pt x="4771" y="2557"/>
                    </a:cubicBezTo>
                    <a:cubicBezTo>
                      <a:pt x="5000" y="2374"/>
                      <a:pt x="5228" y="2192"/>
                      <a:pt x="5433" y="2009"/>
                    </a:cubicBezTo>
                    <a:cubicBezTo>
                      <a:pt x="5479" y="1963"/>
                      <a:pt x="5525" y="1940"/>
                      <a:pt x="5570" y="1895"/>
                    </a:cubicBezTo>
                    <a:lnTo>
                      <a:pt x="5525" y="1895"/>
                    </a:lnTo>
                    <a:cubicBezTo>
                      <a:pt x="5456" y="1895"/>
                      <a:pt x="5388" y="1872"/>
                      <a:pt x="5319" y="1872"/>
                    </a:cubicBezTo>
                    <a:lnTo>
                      <a:pt x="5296" y="1872"/>
                    </a:lnTo>
                    <a:cubicBezTo>
                      <a:pt x="4908" y="2192"/>
                      <a:pt x="4520" y="2511"/>
                      <a:pt x="4132" y="2831"/>
                    </a:cubicBezTo>
                    <a:cubicBezTo>
                      <a:pt x="3562" y="3264"/>
                      <a:pt x="2968" y="3675"/>
                      <a:pt x="2352" y="4018"/>
                    </a:cubicBezTo>
                    <a:cubicBezTo>
                      <a:pt x="2352" y="4018"/>
                      <a:pt x="2352" y="4040"/>
                      <a:pt x="2352" y="4040"/>
                    </a:cubicBezTo>
                    <a:cubicBezTo>
                      <a:pt x="2009" y="4223"/>
                      <a:pt x="1667" y="4383"/>
                      <a:pt x="1279" y="4474"/>
                    </a:cubicBezTo>
                    <a:cubicBezTo>
                      <a:pt x="1142" y="4520"/>
                      <a:pt x="1005" y="4543"/>
                      <a:pt x="891" y="4543"/>
                    </a:cubicBezTo>
                    <a:cubicBezTo>
                      <a:pt x="800" y="4543"/>
                      <a:pt x="731" y="4520"/>
                      <a:pt x="663" y="4520"/>
                    </a:cubicBezTo>
                    <a:cubicBezTo>
                      <a:pt x="594" y="4497"/>
                      <a:pt x="549" y="4474"/>
                      <a:pt x="503" y="4451"/>
                    </a:cubicBezTo>
                    <a:cubicBezTo>
                      <a:pt x="457" y="4428"/>
                      <a:pt x="412" y="4383"/>
                      <a:pt x="366" y="4337"/>
                    </a:cubicBezTo>
                    <a:cubicBezTo>
                      <a:pt x="320" y="4314"/>
                      <a:pt x="298" y="4269"/>
                      <a:pt x="275" y="4200"/>
                    </a:cubicBezTo>
                    <a:cubicBezTo>
                      <a:pt x="252" y="4177"/>
                      <a:pt x="229" y="4132"/>
                      <a:pt x="206" y="4086"/>
                    </a:cubicBezTo>
                    <a:cubicBezTo>
                      <a:pt x="206" y="4018"/>
                      <a:pt x="206" y="3972"/>
                      <a:pt x="206" y="3926"/>
                    </a:cubicBezTo>
                    <a:cubicBezTo>
                      <a:pt x="206" y="3858"/>
                      <a:pt x="206" y="3789"/>
                      <a:pt x="229" y="3721"/>
                    </a:cubicBezTo>
                    <a:cubicBezTo>
                      <a:pt x="275" y="3607"/>
                      <a:pt x="320" y="3470"/>
                      <a:pt x="389" y="3356"/>
                    </a:cubicBezTo>
                    <a:cubicBezTo>
                      <a:pt x="571" y="3059"/>
                      <a:pt x="800" y="2808"/>
                      <a:pt x="1051" y="2557"/>
                    </a:cubicBezTo>
                    <a:cubicBezTo>
                      <a:pt x="1325" y="2306"/>
                      <a:pt x="1599" y="2055"/>
                      <a:pt x="1895" y="1826"/>
                    </a:cubicBezTo>
                    <a:cubicBezTo>
                      <a:pt x="2398" y="1438"/>
                      <a:pt x="2945" y="1050"/>
                      <a:pt x="3493" y="685"/>
                    </a:cubicBezTo>
                    <a:cubicBezTo>
                      <a:pt x="3721" y="548"/>
                      <a:pt x="3927" y="411"/>
                      <a:pt x="4132" y="274"/>
                    </a:cubicBezTo>
                    <a:cubicBezTo>
                      <a:pt x="4178" y="251"/>
                      <a:pt x="4201" y="251"/>
                      <a:pt x="4224" y="229"/>
                    </a:cubicBezTo>
                    <a:cubicBezTo>
                      <a:pt x="4224" y="160"/>
                      <a:pt x="4224" y="69"/>
                      <a:pt x="4224"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27" name="Google Shape;7919;p34">
                <a:extLst>
                  <a:ext uri="{FF2B5EF4-FFF2-40B4-BE49-F238E27FC236}">
                    <a16:creationId xmlns:a16="http://schemas.microsoft.com/office/drawing/2014/main" id="{DBE8CDC2-462C-8E06-3A04-723622029587}"/>
                  </a:ext>
                </a:extLst>
              </p:cNvPr>
              <p:cNvSpPr/>
              <p:nvPr/>
            </p:nvSpPr>
            <p:spPr>
              <a:xfrm>
                <a:off x="4822400" y="4794200"/>
                <a:ext cx="25" cy="25"/>
              </a:xfrm>
              <a:custGeom>
                <a:avLst/>
                <a:gdLst/>
                <a:ahLst/>
                <a:cxnLst/>
                <a:rect l="l" t="t" r="r" b="b"/>
                <a:pathLst>
                  <a:path w="1" h="1" extrusionOk="0">
                    <a:moveTo>
                      <a:pt x="1" y="1"/>
                    </a:moveTo>
                    <a:lnTo>
                      <a:pt x="1" y="1"/>
                    </a:lnTo>
                    <a:cubicBezTo>
                      <a:pt x="1" y="1"/>
                      <a:pt x="1" y="1"/>
                      <a:pt x="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28" name="Google Shape;7920;p34">
                <a:extLst>
                  <a:ext uri="{FF2B5EF4-FFF2-40B4-BE49-F238E27FC236}">
                    <a16:creationId xmlns:a16="http://schemas.microsoft.com/office/drawing/2014/main" id="{541A110A-01D3-B114-937F-297D9A761066}"/>
                  </a:ext>
                </a:extLst>
              </p:cNvPr>
              <p:cNvSpPr/>
              <p:nvPr/>
            </p:nvSpPr>
            <p:spPr>
              <a:xfrm>
                <a:off x="4822975" y="4794200"/>
                <a:ext cx="25" cy="25"/>
              </a:xfrm>
              <a:custGeom>
                <a:avLst/>
                <a:gdLst/>
                <a:ahLst/>
                <a:cxnLst/>
                <a:rect l="l" t="t" r="r" b="b"/>
                <a:pathLst>
                  <a:path w="1" h="1" extrusionOk="0">
                    <a:moveTo>
                      <a:pt x="1" y="1"/>
                    </a:moveTo>
                    <a:lnTo>
                      <a:pt x="1" y="1"/>
                    </a:ln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29" name="Google Shape;7921;p34">
                <a:extLst>
                  <a:ext uri="{FF2B5EF4-FFF2-40B4-BE49-F238E27FC236}">
                    <a16:creationId xmlns:a16="http://schemas.microsoft.com/office/drawing/2014/main" id="{AA6EC472-1F4B-0406-DC80-098ED9F75454}"/>
                  </a:ext>
                </a:extLst>
              </p:cNvPr>
              <p:cNvSpPr/>
              <p:nvPr/>
            </p:nvSpPr>
            <p:spPr>
              <a:xfrm>
                <a:off x="4854925" y="4830725"/>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30" name="Google Shape;7922;p34">
                <a:extLst>
                  <a:ext uri="{FF2B5EF4-FFF2-40B4-BE49-F238E27FC236}">
                    <a16:creationId xmlns:a16="http://schemas.microsoft.com/office/drawing/2014/main" id="{922C8A0C-4EA0-7464-441B-C724FC1DFED2}"/>
                  </a:ext>
                </a:extLst>
              </p:cNvPr>
              <p:cNvSpPr/>
              <p:nvPr/>
            </p:nvSpPr>
            <p:spPr>
              <a:xfrm>
                <a:off x="4807000" y="4741125"/>
                <a:ext cx="117575" cy="98175"/>
              </a:xfrm>
              <a:custGeom>
                <a:avLst/>
                <a:gdLst/>
                <a:ahLst/>
                <a:cxnLst/>
                <a:rect l="l" t="t" r="r" b="b"/>
                <a:pathLst>
                  <a:path w="4703" h="3927" extrusionOk="0">
                    <a:moveTo>
                      <a:pt x="3790" y="1"/>
                    </a:moveTo>
                    <a:cubicBezTo>
                      <a:pt x="3744" y="24"/>
                      <a:pt x="3698" y="47"/>
                      <a:pt x="3653" y="69"/>
                    </a:cubicBezTo>
                    <a:cubicBezTo>
                      <a:pt x="3584" y="115"/>
                      <a:pt x="3538" y="161"/>
                      <a:pt x="3470" y="206"/>
                    </a:cubicBezTo>
                    <a:cubicBezTo>
                      <a:pt x="3287" y="321"/>
                      <a:pt x="3105" y="435"/>
                      <a:pt x="2922" y="549"/>
                    </a:cubicBezTo>
                    <a:cubicBezTo>
                      <a:pt x="2443" y="891"/>
                      <a:pt x="1964" y="1234"/>
                      <a:pt x="1507" y="1622"/>
                    </a:cubicBezTo>
                    <a:cubicBezTo>
                      <a:pt x="1256" y="1804"/>
                      <a:pt x="1028" y="2032"/>
                      <a:pt x="799" y="2238"/>
                    </a:cubicBezTo>
                    <a:cubicBezTo>
                      <a:pt x="594" y="2443"/>
                      <a:pt x="411" y="2626"/>
                      <a:pt x="252" y="2854"/>
                    </a:cubicBezTo>
                    <a:cubicBezTo>
                      <a:pt x="183" y="2945"/>
                      <a:pt x="137" y="3037"/>
                      <a:pt x="92" y="3128"/>
                    </a:cubicBezTo>
                    <a:cubicBezTo>
                      <a:pt x="46" y="3219"/>
                      <a:pt x="23" y="3288"/>
                      <a:pt x="1" y="3379"/>
                    </a:cubicBezTo>
                    <a:cubicBezTo>
                      <a:pt x="1" y="3470"/>
                      <a:pt x="1" y="3539"/>
                      <a:pt x="46" y="3607"/>
                    </a:cubicBezTo>
                    <a:cubicBezTo>
                      <a:pt x="69" y="3699"/>
                      <a:pt x="115" y="3767"/>
                      <a:pt x="183" y="3813"/>
                    </a:cubicBezTo>
                    <a:cubicBezTo>
                      <a:pt x="229" y="3836"/>
                      <a:pt x="297" y="3858"/>
                      <a:pt x="343" y="3881"/>
                    </a:cubicBezTo>
                    <a:cubicBezTo>
                      <a:pt x="411" y="3904"/>
                      <a:pt x="503" y="3927"/>
                      <a:pt x="571" y="3927"/>
                    </a:cubicBezTo>
                    <a:cubicBezTo>
                      <a:pt x="777" y="3927"/>
                      <a:pt x="959" y="3881"/>
                      <a:pt x="1142" y="3813"/>
                    </a:cubicBezTo>
                    <a:cubicBezTo>
                      <a:pt x="1530" y="3676"/>
                      <a:pt x="1872" y="3448"/>
                      <a:pt x="2237" y="3242"/>
                    </a:cubicBezTo>
                    <a:cubicBezTo>
                      <a:pt x="2420" y="3105"/>
                      <a:pt x="2625" y="2991"/>
                      <a:pt x="2831" y="2854"/>
                    </a:cubicBezTo>
                    <a:cubicBezTo>
                      <a:pt x="3082" y="2694"/>
                      <a:pt x="3310" y="2535"/>
                      <a:pt x="3561" y="2352"/>
                    </a:cubicBezTo>
                    <a:cubicBezTo>
                      <a:pt x="3949" y="2055"/>
                      <a:pt x="4337" y="1736"/>
                      <a:pt x="4703" y="1393"/>
                    </a:cubicBezTo>
                    <a:cubicBezTo>
                      <a:pt x="4611" y="1370"/>
                      <a:pt x="4543" y="1348"/>
                      <a:pt x="4474" y="1348"/>
                    </a:cubicBezTo>
                    <a:cubicBezTo>
                      <a:pt x="4018" y="1736"/>
                      <a:pt x="3561" y="2124"/>
                      <a:pt x="3059" y="2466"/>
                    </a:cubicBezTo>
                    <a:cubicBezTo>
                      <a:pt x="2899" y="2580"/>
                      <a:pt x="2762" y="2672"/>
                      <a:pt x="2603" y="2786"/>
                    </a:cubicBezTo>
                    <a:cubicBezTo>
                      <a:pt x="2466" y="2877"/>
                      <a:pt x="2329" y="2945"/>
                      <a:pt x="2215" y="3014"/>
                    </a:cubicBezTo>
                    <a:cubicBezTo>
                      <a:pt x="2009" y="3151"/>
                      <a:pt x="1804" y="3265"/>
                      <a:pt x="1621" y="3379"/>
                    </a:cubicBezTo>
                    <a:cubicBezTo>
                      <a:pt x="1370" y="3516"/>
                      <a:pt x="1142" y="3630"/>
                      <a:pt x="891" y="3699"/>
                    </a:cubicBezTo>
                    <a:cubicBezTo>
                      <a:pt x="799" y="3721"/>
                      <a:pt x="708" y="3721"/>
                      <a:pt x="594" y="3744"/>
                    </a:cubicBezTo>
                    <a:cubicBezTo>
                      <a:pt x="548" y="3721"/>
                      <a:pt x="503" y="3721"/>
                      <a:pt x="434" y="3721"/>
                    </a:cubicBezTo>
                    <a:cubicBezTo>
                      <a:pt x="411" y="3699"/>
                      <a:pt x="366" y="3676"/>
                      <a:pt x="320" y="3676"/>
                    </a:cubicBezTo>
                    <a:cubicBezTo>
                      <a:pt x="297" y="3653"/>
                      <a:pt x="274" y="3630"/>
                      <a:pt x="252" y="3607"/>
                    </a:cubicBezTo>
                    <a:cubicBezTo>
                      <a:pt x="252" y="3607"/>
                      <a:pt x="229" y="3585"/>
                      <a:pt x="229" y="3562"/>
                    </a:cubicBezTo>
                    <a:cubicBezTo>
                      <a:pt x="206" y="3539"/>
                      <a:pt x="206" y="3539"/>
                      <a:pt x="206" y="3516"/>
                    </a:cubicBezTo>
                    <a:cubicBezTo>
                      <a:pt x="206" y="3493"/>
                      <a:pt x="206" y="3470"/>
                      <a:pt x="206" y="3448"/>
                    </a:cubicBezTo>
                    <a:cubicBezTo>
                      <a:pt x="206" y="3425"/>
                      <a:pt x="206" y="3379"/>
                      <a:pt x="206" y="3356"/>
                    </a:cubicBezTo>
                    <a:cubicBezTo>
                      <a:pt x="229" y="3265"/>
                      <a:pt x="274" y="3174"/>
                      <a:pt x="320" y="3105"/>
                    </a:cubicBezTo>
                    <a:cubicBezTo>
                      <a:pt x="320" y="3105"/>
                      <a:pt x="320" y="3128"/>
                      <a:pt x="320" y="3128"/>
                    </a:cubicBezTo>
                    <a:cubicBezTo>
                      <a:pt x="389" y="2991"/>
                      <a:pt x="480" y="2877"/>
                      <a:pt x="571" y="2763"/>
                    </a:cubicBezTo>
                    <a:cubicBezTo>
                      <a:pt x="685" y="2626"/>
                      <a:pt x="799" y="2512"/>
                      <a:pt x="936" y="2375"/>
                    </a:cubicBezTo>
                    <a:cubicBezTo>
                      <a:pt x="1050" y="2283"/>
                      <a:pt x="1165" y="2169"/>
                      <a:pt x="1279" y="2055"/>
                    </a:cubicBezTo>
                    <a:cubicBezTo>
                      <a:pt x="1758" y="1644"/>
                      <a:pt x="2283" y="1234"/>
                      <a:pt x="2808" y="868"/>
                    </a:cubicBezTo>
                    <a:cubicBezTo>
                      <a:pt x="3036" y="731"/>
                      <a:pt x="3242" y="572"/>
                      <a:pt x="3470" y="435"/>
                    </a:cubicBezTo>
                    <a:cubicBezTo>
                      <a:pt x="3584" y="366"/>
                      <a:pt x="3675" y="298"/>
                      <a:pt x="3812" y="229"/>
                    </a:cubicBezTo>
                    <a:cubicBezTo>
                      <a:pt x="3790" y="206"/>
                      <a:pt x="3790" y="184"/>
                      <a:pt x="3790" y="184"/>
                    </a:cubicBezTo>
                    <a:cubicBezTo>
                      <a:pt x="3790" y="115"/>
                      <a:pt x="3790" y="69"/>
                      <a:pt x="3790"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31" name="Google Shape;7923;p34">
                <a:extLst>
                  <a:ext uri="{FF2B5EF4-FFF2-40B4-BE49-F238E27FC236}">
                    <a16:creationId xmlns:a16="http://schemas.microsoft.com/office/drawing/2014/main" id="{149AD061-7C8E-4DCA-8652-A48353A8A46C}"/>
                  </a:ext>
                </a:extLst>
              </p:cNvPr>
              <p:cNvSpPr/>
              <p:nvPr/>
            </p:nvSpPr>
            <p:spPr>
              <a:xfrm>
                <a:off x="4901725" y="4701775"/>
                <a:ext cx="130700" cy="83700"/>
              </a:xfrm>
              <a:custGeom>
                <a:avLst/>
                <a:gdLst/>
                <a:ahLst/>
                <a:cxnLst/>
                <a:rect l="l" t="t" r="r" b="b"/>
                <a:pathLst>
                  <a:path w="5228" h="3348" extrusionOk="0">
                    <a:moveTo>
                      <a:pt x="3767" y="0"/>
                    </a:moveTo>
                    <a:cubicBezTo>
                      <a:pt x="3607" y="0"/>
                      <a:pt x="3447" y="23"/>
                      <a:pt x="3287" y="91"/>
                    </a:cubicBezTo>
                    <a:cubicBezTo>
                      <a:pt x="2968" y="183"/>
                      <a:pt x="2694" y="388"/>
                      <a:pt x="2466" y="616"/>
                    </a:cubicBezTo>
                    <a:cubicBezTo>
                      <a:pt x="2443" y="639"/>
                      <a:pt x="2420" y="662"/>
                      <a:pt x="2420" y="685"/>
                    </a:cubicBezTo>
                    <a:cubicBezTo>
                      <a:pt x="2420" y="708"/>
                      <a:pt x="2420" y="730"/>
                      <a:pt x="2443" y="753"/>
                    </a:cubicBezTo>
                    <a:cubicBezTo>
                      <a:pt x="2456" y="780"/>
                      <a:pt x="2485" y="791"/>
                      <a:pt x="2516" y="791"/>
                    </a:cubicBezTo>
                    <a:cubicBezTo>
                      <a:pt x="2538" y="791"/>
                      <a:pt x="2561" y="786"/>
                      <a:pt x="2580" y="776"/>
                    </a:cubicBezTo>
                    <a:cubicBezTo>
                      <a:pt x="2717" y="639"/>
                      <a:pt x="2854" y="525"/>
                      <a:pt x="2991" y="434"/>
                    </a:cubicBezTo>
                    <a:cubicBezTo>
                      <a:pt x="3128" y="365"/>
                      <a:pt x="3265" y="297"/>
                      <a:pt x="3424" y="251"/>
                    </a:cubicBezTo>
                    <a:cubicBezTo>
                      <a:pt x="3516" y="228"/>
                      <a:pt x="3630" y="205"/>
                      <a:pt x="3744" y="205"/>
                    </a:cubicBezTo>
                    <a:cubicBezTo>
                      <a:pt x="3835" y="205"/>
                      <a:pt x="3949" y="205"/>
                      <a:pt x="4041" y="228"/>
                    </a:cubicBezTo>
                    <a:cubicBezTo>
                      <a:pt x="4132" y="251"/>
                      <a:pt x="4223" y="297"/>
                      <a:pt x="4315" y="342"/>
                    </a:cubicBezTo>
                    <a:cubicBezTo>
                      <a:pt x="4429" y="388"/>
                      <a:pt x="4520" y="457"/>
                      <a:pt x="4588" y="525"/>
                    </a:cubicBezTo>
                    <a:cubicBezTo>
                      <a:pt x="4680" y="616"/>
                      <a:pt x="4748" y="708"/>
                      <a:pt x="4817" y="822"/>
                    </a:cubicBezTo>
                    <a:cubicBezTo>
                      <a:pt x="4817" y="822"/>
                      <a:pt x="4817" y="822"/>
                      <a:pt x="4817" y="799"/>
                    </a:cubicBezTo>
                    <a:cubicBezTo>
                      <a:pt x="4885" y="913"/>
                      <a:pt x="4931" y="1050"/>
                      <a:pt x="4976" y="1164"/>
                    </a:cubicBezTo>
                    <a:cubicBezTo>
                      <a:pt x="4999" y="1278"/>
                      <a:pt x="5022" y="1392"/>
                      <a:pt x="5022" y="1529"/>
                    </a:cubicBezTo>
                    <a:cubicBezTo>
                      <a:pt x="5022" y="1643"/>
                      <a:pt x="5022" y="1758"/>
                      <a:pt x="4999" y="1872"/>
                    </a:cubicBezTo>
                    <a:cubicBezTo>
                      <a:pt x="4954" y="1986"/>
                      <a:pt x="4931" y="2100"/>
                      <a:pt x="4862" y="2191"/>
                    </a:cubicBezTo>
                    <a:cubicBezTo>
                      <a:pt x="4817" y="2305"/>
                      <a:pt x="4748" y="2397"/>
                      <a:pt x="4657" y="2488"/>
                    </a:cubicBezTo>
                    <a:cubicBezTo>
                      <a:pt x="4566" y="2602"/>
                      <a:pt x="4429" y="2693"/>
                      <a:pt x="4315" y="2762"/>
                    </a:cubicBezTo>
                    <a:cubicBezTo>
                      <a:pt x="4109" y="2899"/>
                      <a:pt x="3904" y="2967"/>
                      <a:pt x="3675" y="3036"/>
                    </a:cubicBezTo>
                    <a:lnTo>
                      <a:pt x="3698" y="3036"/>
                    </a:lnTo>
                    <a:cubicBezTo>
                      <a:pt x="3561" y="3059"/>
                      <a:pt x="3424" y="3104"/>
                      <a:pt x="3310" y="3127"/>
                    </a:cubicBezTo>
                    <a:cubicBezTo>
                      <a:pt x="3150" y="3150"/>
                      <a:pt x="3013" y="3150"/>
                      <a:pt x="2877" y="3150"/>
                    </a:cubicBezTo>
                    <a:lnTo>
                      <a:pt x="2899" y="3150"/>
                    </a:lnTo>
                    <a:cubicBezTo>
                      <a:pt x="2827" y="3154"/>
                      <a:pt x="2755" y="3156"/>
                      <a:pt x="2683" y="3156"/>
                    </a:cubicBezTo>
                    <a:cubicBezTo>
                      <a:pt x="2351" y="3156"/>
                      <a:pt x="2032" y="3115"/>
                      <a:pt x="1712" y="3059"/>
                    </a:cubicBezTo>
                    <a:cubicBezTo>
                      <a:pt x="1347" y="2990"/>
                      <a:pt x="959" y="2899"/>
                      <a:pt x="594" y="2830"/>
                    </a:cubicBezTo>
                    <a:lnTo>
                      <a:pt x="617" y="2830"/>
                    </a:lnTo>
                    <a:cubicBezTo>
                      <a:pt x="434" y="2785"/>
                      <a:pt x="274" y="2739"/>
                      <a:pt x="115" y="2716"/>
                    </a:cubicBezTo>
                    <a:cubicBezTo>
                      <a:pt x="107" y="2709"/>
                      <a:pt x="99" y="2706"/>
                      <a:pt x="92" y="2706"/>
                    </a:cubicBezTo>
                    <a:cubicBezTo>
                      <a:pt x="77" y="2706"/>
                      <a:pt x="61" y="2716"/>
                      <a:pt x="46" y="2716"/>
                    </a:cubicBezTo>
                    <a:cubicBezTo>
                      <a:pt x="23" y="2739"/>
                      <a:pt x="1" y="2762"/>
                      <a:pt x="1" y="2785"/>
                    </a:cubicBezTo>
                    <a:cubicBezTo>
                      <a:pt x="1" y="2808"/>
                      <a:pt x="1" y="2853"/>
                      <a:pt x="23" y="2853"/>
                    </a:cubicBezTo>
                    <a:cubicBezTo>
                      <a:pt x="46" y="2876"/>
                      <a:pt x="69" y="2899"/>
                      <a:pt x="92" y="2899"/>
                    </a:cubicBezTo>
                    <a:cubicBezTo>
                      <a:pt x="617" y="3036"/>
                      <a:pt x="1142" y="3150"/>
                      <a:pt x="1667" y="3241"/>
                    </a:cubicBezTo>
                    <a:cubicBezTo>
                      <a:pt x="1941" y="3287"/>
                      <a:pt x="2215" y="3333"/>
                      <a:pt x="2488" y="3333"/>
                    </a:cubicBezTo>
                    <a:cubicBezTo>
                      <a:pt x="2592" y="3342"/>
                      <a:pt x="2700" y="3348"/>
                      <a:pt x="2809" y="3348"/>
                    </a:cubicBezTo>
                    <a:cubicBezTo>
                      <a:pt x="2963" y="3348"/>
                      <a:pt x="3117" y="3336"/>
                      <a:pt x="3265" y="3310"/>
                    </a:cubicBezTo>
                    <a:cubicBezTo>
                      <a:pt x="3493" y="3287"/>
                      <a:pt x="3698" y="3241"/>
                      <a:pt x="3904" y="3173"/>
                    </a:cubicBezTo>
                    <a:cubicBezTo>
                      <a:pt x="4086" y="3104"/>
                      <a:pt x="4246" y="3036"/>
                      <a:pt x="4383" y="2944"/>
                    </a:cubicBezTo>
                    <a:cubicBezTo>
                      <a:pt x="4634" y="2808"/>
                      <a:pt x="4862" y="2602"/>
                      <a:pt x="4999" y="2351"/>
                    </a:cubicBezTo>
                    <a:cubicBezTo>
                      <a:pt x="5136" y="2123"/>
                      <a:pt x="5205" y="1895"/>
                      <a:pt x="5228" y="1643"/>
                    </a:cubicBezTo>
                    <a:cubicBezTo>
                      <a:pt x="5228" y="1392"/>
                      <a:pt x="5182" y="1141"/>
                      <a:pt x="5091" y="936"/>
                    </a:cubicBezTo>
                    <a:cubicBezTo>
                      <a:pt x="4999" y="708"/>
                      <a:pt x="4862" y="502"/>
                      <a:pt x="4680" y="342"/>
                    </a:cubicBezTo>
                    <a:cubicBezTo>
                      <a:pt x="4497" y="205"/>
                      <a:pt x="4292" y="91"/>
                      <a:pt x="4063" y="23"/>
                    </a:cubicBezTo>
                    <a:cubicBezTo>
                      <a:pt x="3972" y="23"/>
                      <a:pt x="3858" y="0"/>
                      <a:pt x="3767"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32" name="Google Shape;7924;p34">
                <a:extLst>
                  <a:ext uri="{FF2B5EF4-FFF2-40B4-BE49-F238E27FC236}">
                    <a16:creationId xmlns:a16="http://schemas.microsoft.com/office/drawing/2014/main" id="{1187EC5B-BE0A-2B4F-52FF-8BB3BB3BBED5}"/>
                  </a:ext>
                </a:extLst>
              </p:cNvPr>
              <p:cNvSpPr/>
              <p:nvPr/>
            </p:nvSpPr>
            <p:spPr>
              <a:xfrm>
                <a:off x="4897725" y="4648125"/>
                <a:ext cx="85625" cy="125425"/>
              </a:xfrm>
              <a:custGeom>
                <a:avLst/>
                <a:gdLst/>
                <a:ahLst/>
                <a:cxnLst/>
                <a:rect l="l" t="t" r="r" b="b"/>
                <a:pathLst>
                  <a:path w="3425" h="5017" extrusionOk="0">
                    <a:moveTo>
                      <a:pt x="3105" y="822"/>
                    </a:moveTo>
                    <a:cubicBezTo>
                      <a:pt x="3105" y="832"/>
                      <a:pt x="3109" y="838"/>
                      <a:pt x="3114" y="841"/>
                    </a:cubicBezTo>
                    <a:lnTo>
                      <a:pt x="3114" y="841"/>
                    </a:lnTo>
                    <a:cubicBezTo>
                      <a:pt x="3111" y="835"/>
                      <a:pt x="3108" y="828"/>
                      <a:pt x="3105" y="822"/>
                    </a:cubicBezTo>
                    <a:close/>
                    <a:moveTo>
                      <a:pt x="2124" y="0"/>
                    </a:moveTo>
                    <a:cubicBezTo>
                      <a:pt x="2032" y="0"/>
                      <a:pt x="1918" y="0"/>
                      <a:pt x="1827" y="46"/>
                    </a:cubicBezTo>
                    <a:cubicBezTo>
                      <a:pt x="1644" y="92"/>
                      <a:pt x="1462" y="183"/>
                      <a:pt x="1302" y="320"/>
                    </a:cubicBezTo>
                    <a:cubicBezTo>
                      <a:pt x="1142" y="434"/>
                      <a:pt x="1005" y="594"/>
                      <a:pt x="868" y="754"/>
                    </a:cubicBezTo>
                    <a:cubicBezTo>
                      <a:pt x="640" y="1073"/>
                      <a:pt x="434" y="1416"/>
                      <a:pt x="297" y="1781"/>
                    </a:cubicBezTo>
                    <a:cubicBezTo>
                      <a:pt x="115" y="2283"/>
                      <a:pt x="46" y="2831"/>
                      <a:pt x="24" y="3356"/>
                    </a:cubicBezTo>
                    <a:cubicBezTo>
                      <a:pt x="1" y="3881"/>
                      <a:pt x="24" y="4429"/>
                      <a:pt x="115" y="4954"/>
                    </a:cubicBezTo>
                    <a:cubicBezTo>
                      <a:pt x="138" y="4976"/>
                      <a:pt x="161" y="4999"/>
                      <a:pt x="161" y="4999"/>
                    </a:cubicBezTo>
                    <a:cubicBezTo>
                      <a:pt x="172" y="5011"/>
                      <a:pt x="189" y="5016"/>
                      <a:pt x="206" y="5016"/>
                    </a:cubicBezTo>
                    <a:cubicBezTo>
                      <a:pt x="223" y="5016"/>
                      <a:pt x="240" y="5011"/>
                      <a:pt x="252" y="4999"/>
                    </a:cubicBezTo>
                    <a:cubicBezTo>
                      <a:pt x="275" y="4999"/>
                      <a:pt x="297" y="4976"/>
                      <a:pt x="297" y="4954"/>
                    </a:cubicBezTo>
                    <a:cubicBezTo>
                      <a:pt x="320" y="4931"/>
                      <a:pt x="320" y="4908"/>
                      <a:pt x="297" y="4885"/>
                    </a:cubicBezTo>
                    <a:lnTo>
                      <a:pt x="297" y="4839"/>
                    </a:lnTo>
                    <a:cubicBezTo>
                      <a:pt x="206" y="4269"/>
                      <a:pt x="183" y="3698"/>
                      <a:pt x="229" y="3128"/>
                    </a:cubicBezTo>
                    <a:lnTo>
                      <a:pt x="229" y="3128"/>
                    </a:lnTo>
                    <a:cubicBezTo>
                      <a:pt x="229" y="3150"/>
                      <a:pt x="229" y="3150"/>
                      <a:pt x="229" y="3173"/>
                    </a:cubicBezTo>
                    <a:cubicBezTo>
                      <a:pt x="252" y="2717"/>
                      <a:pt x="343" y="2260"/>
                      <a:pt x="480" y="1826"/>
                    </a:cubicBezTo>
                    <a:cubicBezTo>
                      <a:pt x="594" y="1530"/>
                      <a:pt x="754" y="1256"/>
                      <a:pt x="937" y="1005"/>
                    </a:cubicBezTo>
                    <a:cubicBezTo>
                      <a:pt x="933" y="1005"/>
                      <a:pt x="931" y="1005"/>
                      <a:pt x="928" y="1006"/>
                    </a:cubicBezTo>
                    <a:lnTo>
                      <a:pt x="928" y="1006"/>
                    </a:lnTo>
                    <a:cubicBezTo>
                      <a:pt x="1062" y="811"/>
                      <a:pt x="1217" y="657"/>
                      <a:pt x="1393" y="503"/>
                    </a:cubicBezTo>
                    <a:cubicBezTo>
                      <a:pt x="1480" y="416"/>
                      <a:pt x="1588" y="349"/>
                      <a:pt x="1716" y="284"/>
                    </a:cubicBezTo>
                    <a:lnTo>
                      <a:pt x="1716" y="284"/>
                    </a:lnTo>
                    <a:cubicBezTo>
                      <a:pt x="1714" y="287"/>
                      <a:pt x="1713" y="292"/>
                      <a:pt x="1713" y="297"/>
                    </a:cubicBezTo>
                    <a:cubicBezTo>
                      <a:pt x="1804" y="252"/>
                      <a:pt x="1872" y="229"/>
                      <a:pt x="1964" y="206"/>
                    </a:cubicBezTo>
                    <a:cubicBezTo>
                      <a:pt x="2055" y="183"/>
                      <a:pt x="2124" y="183"/>
                      <a:pt x="2215" y="183"/>
                    </a:cubicBezTo>
                    <a:cubicBezTo>
                      <a:pt x="2283" y="206"/>
                      <a:pt x="2375" y="229"/>
                      <a:pt x="2443" y="252"/>
                    </a:cubicBezTo>
                    <a:cubicBezTo>
                      <a:pt x="2557" y="297"/>
                      <a:pt x="2648" y="343"/>
                      <a:pt x="2740" y="411"/>
                    </a:cubicBezTo>
                    <a:cubicBezTo>
                      <a:pt x="2831" y="480"/>
                      <a:pt x="2900" y="548"/>
                      <a:pt x="2968" y="617"/>
                    </a:cubicBezTo>
                    <a:cubicBezTo>
                      <a:pt x="3037" y="685"/>
                      <a:pt x="3082" y="777"/>
                      <a:pt x="3128" y="845"/>
                    </a:cubicBezTo>
                    <a:cubicBezTo>
                      <a:pt x="3128" y="845"/>
                      <a:pt x="3120" y="845"/>
                      <a:pt x="3114" y="841"/>
                    </a:cubicBezTo>
                    <a:lnTo>
                      <a:pt x="3114" y="841"/>
                    </a:lnTo>
                    <a:cubicBezTo>
                      <a:pt x="3154" y="926"/>
                      <a:pt x="3175" y="1011"/>
                      <a:pt x="3196" y="1096"/>
                    </a:cubicBezTo>
                    <a:cubicBezTo>
                      <a:pt x="3219" y="1233"/>
                      <a:pt x="3219" y="1347"/>
                      <a:pt x="3219" y="1461"/>
                    </a:cubicBezTo>
                    <a:cubicBezTo>
                      <a:pt x="3196" y="1621"/>
                      <a:pt x="3173" y="1781"/>
                      <a:pt x="3105" y="1918"/>
                    </a:cubicBezTo>
                    <a:cubicBezTo>
                      <a:pt x="3037" y="2100"/>
                      <a:pt x="2945" y="2283"/>
                      <a:pt x="2831" y="2443"/>
                    </a:cubicBezTo>
                    <a:cubicBezTo>
                      <a:pt x="2763" y="2557"/>
                      <a:pt x="2671" y="2671"/>
                      <a:pt x="2557" y="2762"/>
                    </a:cubicBezTo>
                    <a:cubicBezTo>
                      <a:pt x="2534" y="2785"/>
                      <a:pt x="2534" y="2854"/>
                      <a:pt x="2580" y="2899"/>
                    </a:cubicBezTo>
                    <a:cubicBezTo>
                      <a:pt x="2591" y="2911"/>
                      <a:pt x="2614" y="2916"/>
                      <a:pt x="2640" y="2916"/>
                    </a:cubicBezTo>
                    <a:cubicBezTo>
                      <a:pt x="2666" y="2916"/>
                      <a:pt x="2694" y="2911"/>
                      <a:pt x="2717" y="2899"/>
                    </a:cubicBezTo>
                    <a:cubicBezTo>
                      <a:pt x="2831" y="2762"/>
                      <a:pt x="2945" y="2625"/>
                      <a:pt x="3037" y="2488"/>
                    </a:cubicBezTo>
                    <a:cubicBezTo>
                      <a:pt x="3128" y="2329"/>
                      <a:pt x="3219" y="2192"/>
                      <a:pt x="3288" y="2032"/>
                    </a:cubicBezTo>
                    <a:cubicBezTo>
                      <a:pt x="3333" y="1872"/>
                      <a:pt x="3379" y="1712"/>
                      <a:pt x="3402" y="1553"/>
                    </a:cubicBezTo>
                    <a:cubicBezTo>
                      <a:pt x="3425" y="1370"/>
                      <a:pt x="3425" y="1210"/>
                      <a:pt x="3379" y="1050"/>
                    </a:cubicBezTo>
                    <a:cubicBezTo>
                      <a:pt x="3356" y="891"/>
                      <a:pt x="3288" y="731"/>
                      <a:pt x="3196" y="594"/>
                    </a:cubicBezTo>
                    <a:cubicBezTo>
                      <a:pt x="3105" y="457"/>
                      <a:pt x="2968" y="320"/>
                      <a:pt x="2831" y="229"/>
                    </a:cubicBezTo>
                    <a:cubicBezTo>
                      <a:pt x="2740" y="183"/>
                      <a:pt x="2671" y="115"/>
                      <a:pt x="2580" y="92"/>
                    </a:cubicBezTo>
                    <a:cubicBezTo>
                      <a:pt x="2489" y="46"/>
                      <a:pt x="2397" y="23"/>
                      <a:pt x="2306"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33" name="Google Shape;7925;p34">
                <a:extLst>
                  <a:ext uri="{FF2B5EF4-FFF2-40B4-BE49-F238E27FC236}">
                    <a16:creationId xmlns:a16="http://schemas.microsoft.com/office/drawing/2014/main" id="{5465DB52-AFBD-B631-BAC1-17636558B359}"/>
                  </a:ext>
                </a:extLst>
              </p:cNvPr>
              <p:cNvSpPr/>
              <p:nvPr/>
            </p:nvSpPr>
            <p:spPr>
              <a:xfrm>
                <a:off x="4899450" y="4650975"/>
                <a:ext cx="131825" cy="131850"/>
              </a:xfrm>
              <a:custGeom>
                <a:avLst/>
                <a:gdLst/>
                <a:ahLst/>
                <a:cxnLst/>
                <a:rect l="l" t="t" r="r" b="b"/>
                <a:pathLst>
                  <a:path w="5273" h="5274" extrusionOk="0">
                    <a:moveTo>
                      <a:pt x="1895" y="1"/>
                    </a:moveTo>
                    <a:cubicBezTo>
                      <a:pt x="1849" y="1"/>
                      <a:pt x="1803" y="23"/>
                      <a:pt x="1758" y="23"/>
                    </a:cubicBezTo>
                    <a:cubicBezTo>
                      <a:pt x="1735" y="46"/>
                      <a:pt x="1712" y="46"/>
                      <a:pt x="1666" y="69"/>
                    </a:cubicBezTo>
                    <a:cubicBezTo>
                      <a:pt x="1598" y="92"/>
                      <a:pt x="1530" y="138"/>
                      <a:pt x="1461" y="183"/>
                    </a:cubicBezTo>
                    <a:cubicBezTo>
                      <a:pt x="1370" y="229"/>
                      <a:pt x="1278" y="297"/>
                      <a:pt x="1210" y="366"/>
                    </a:cubicBezTo>
                    <a:cubicBezTo>
                      <a:pt x="1141" y="434"/>
                      <a:pt x="1096" y="480"/>
                      <a:pt x="1050" y="548"/>
                    </a:cubicBezTo>
                    <a:cubicBezTo>
                      <a:pt x="1027" y="571"/>
                      <a:pt x="982" y="594"/>
                      <a:pt x="959" y="617"/>
                    </a:cubicBezTo>
                    <a:cubicBezTo>
                      <a:pt x="890" y="708"/>
                      <a:pt x="822" y="799"/>
                      <a:pt x="753" y="891"/>
                    </a:cubicBezTo>
                    <a:cubicBezTo>
                      <a:pt x="708" y="959"/>
                      <a:pt x="685" y="1028"/>
                      <a:pt x="639" y="1119"/>
                    </a:cubicBezTo>
                    <a:cubicBezTo>
                      <a:pt x="617" y="1165"/>
                      <a:pt x="594" y="1187"/>
                      <a:pt x="571" y="1233"/>
                    </a:cubicBezTo>
                    <a:cubicBezTo>
                      <a:pt x="548" y="1279"/>
                      <a:pt x="525" y="1302"/>
                      <a:pt x="525" y="1324"/>
                    </a:cubicBezTo>
                    <a:cubicBezTo>
                      <a:pt x="457" y="1439"/>
                      <a:pt x="388" y="1553"/>
                      <a:pt x="343" y="1667"/>
                    </a:cubicBezTo>
                    <a:lnTo>
                      <a:pt x="297" y="1781"/>
                    </a:lnTo>
                    <a:cubicBezTo>
                      <a:pt x="251" y="1872"/>
                      <a:pt x="228" y="1964"/>
                      <a:pt x="183" y="2055"/>
                    </a:cubicBezTo>
                    <a:lnTo>
                      <a:pt x="183" y="2078"/>
                    </a:lnTo>
                    <a:cubicBezTo>
                      <a:pt x="160" y="2169"/>
                      <a:pt x="137" y="2237"/>
                      <a:pt x="114" y="2306"/>
                    </a:cubicBezTo>
                    <a:cubicBezTo>
                      <a:pt x="92" y="2397"/>
                      <a:pt x="92" y="2489"/>
                      <a:pt x="92" y="2580"/>
                    </a:cubicBezTo>
                    <a:cubicBezTo>
                      <a:pt x="69" y="2625"/>
                      <a:pt x="69" y="2694"/>
                      <a:pt x="69" y="2762"/>
                    </a:cubicBezTo>
                    <a:cubicBezTo>
                      <a:pt x="69" y="2785"/>
                      <a:pt x="69" y="2831"/>
                      <a:pt x="69" y="2854"/>
                    </a:cubicBezTo>
                    <a:lnTo>
                      <a:pt x="46" y="2945"/>
                    </a:lnTo>
                    <a:lnTo>
                      <a:pt x="46" y="3014"/>
                    </a:lnTo>
                    <a:lnTo>
                      <a:pt x="23" y="3105"/>
                    </a:lnTo>
                    <a:lnTo>
                      <a:pt x="23" y="3196"/>
                    </a:lnTo>
                    <a:cubicBezTo>
                      <a:pt x="0" y="3333"/>
                      <a:pt x="0" y="3447"/>
                      <a:pt x="0" y="3561"/>
                    </a:cubicBezTo>
                    <a:cubicBezTo>
                      <a:pt x="0" y="3675"/>
                      <a:pt x="0" y="3812"/>
                      <a:pt x="0" y="3927"/>
                    </a:cubicBezTo>
                    <a:cubicBezTo>
                      <a:pt x="0" y="4063"/>
                      <a:pt x="23" y="4200"/>
                      <a:pt x="46" y="4337"/>
                    </a:cubicBezTo>
                    <a:cubicBezTo>
                      <a:pt x="69" y="4406"/>
                      <a:pt x="69" y="4452"/>
                      <a:pt x="92" y="4520"/>
                    </a:cubicBezTo>
                    <a:lnTo>
                      <a:pt x="92" y="4566"/>
                    </a:lnTo>
                    <a:cubicBezTo>
                      <a:pt x="92" y="4611"/>
                      <a:pt x="92" y="4680"/>
                      <a:pt x="114" y="4725"/>
                    </a:cubicBezTo>
                    <a:cubicBezTo>
                      <a:pt x="160" y="4794"/>
                      <a:pt x="228" y="4817"/>
                      <a:pt x="320" y="4817"/>
                    </a:cubicBezTo>
                    <a:lnTo>
                      <a:pt x="343" y="4817"/>
                    </a:lnTo>
                    <a:lnTo>
                      <a:pt x="365" y="4840"/>
                    </a:lnTo>
                    <a:lnTo>
                      <a:pt x="411" y="4840"/>
                    </a:lnTo>
                    <a:cubicBezTo>
                      <a:pt x="457" y="4840"/>
                      <a:pt x="502" y="4840"/>
                      <a:pt x="548" y="4862"/>
                    </a:cubicBezTo>
                    <a:lnTo>
                      <a:pt x="617" y="4862"/>
                    </a:lnTo>
                    <a:cubicBezTo>
                      <a:pt x="731" y="4885"/>
                      <a:pt x="822" y="4908"/>
                      <a:pt x="936" y="4931"/>
                    </a:cubicBezTo>
                    <a:cubicBezTo>
                      <a:pt x="982" y="4954"/>
                      <a:pt x="1027" y="4976"/>
                      <a:pt x="1073" y="4976"/>
                    </a:cubicBezTo>
                    <a:cubicBezTo>
                      <a:pt x="1141" y="4999"/>
                      <a:pt x="1187" y="4999"/>
                      <a:pt x="1233" y="5022"/>
                    </a:cubicBezTo>
                    <a:cubicBezTo>
                      <a:pt x="1301" y="5045"/>
                      <a:pt x="1347" y="5045"/>
                      <a:pt x="1393" y="5068"/>
                    </a:cubicBezTo>
                    <a:cubicBezTo>
                      <a:pt x="1461" y="5068"/>
                      <a:pt x="1507" y="5091"/>
                      <a:pt x="1552" y="5091"/>
                    </a:cubicBezTo>
                    <a:cubicBezTo>
                      <a:pt x="1872" y="5182"/>
                      <a:pt x="2237" y="5228"/>
                      <a:pt x="2716" y="5250"/>
                    </a:cubicBezTo>
                    <a:lnTo>
                      <a:pt x="2739" y="5250"/>
                    </a:lnTo>
                    <a:cubicBezTo>
                      <a:pt x="2808" y="5250"/>
                      <a:pt x="2899" y="5273"/>
                      <a:pt x="2968" y="5273"/>
                    </a:cubicBezTo>
                    <a:lnTo>
                      <a:pt x="2990" y="5273"/>
                    </a:lnTo>
                    <a:cubicBezTo>
                      <a:pt x="3082" y="5250"/>
                      <a:pt x="3173" y="5250"/>
                      <a:pt x="3264" y="5250"/>
                    </a:cubicBezTo>
                    <a:lnTo>
                      <a:pt x="3287" y="5250"/>
                    </a:lnTo>
                    <a:cubicBezTo>
                      <a:pt x="3378" y="5228"/>
                      <a:pt x="3470" y="5228"/>
                      <a:pt x="3538" y="5205"/>
                    </a:cubicBezTo>
                    <a:cubicBezTo>
                      <a:pt x="3629" y="5205"/>
                      <a:pt x="3721" y="5182"/>
                      <a:pt x="3812" y="5159"/>
                    </a:cubicBezTo>
                    <a:cubicBezTo>
                      <a:pt x="3995" y="5091"/>
                      <a:pt x="4154" y="5022"/>
                      <a:pt x="4314" y="4954"/>
                    </a:cubicBezTo>
                    <a:cubicBezTo>
                      <a:pt x="4474" y="4862"/>
                      <a:pt x="4611" y="4748"/>
                      <a:pt x="4725" y="4680"/>
                    </a:cubicBezTo>
                    <a:cubicBezTo>
                      <a:pt x="4771" y="4634"/>
                      <a:pt x="4816" y="4588"/>
                      <a:pt x="4862" y="4520"/>
                    </a:cubicBezTo>
                    <a:cubicBezTo>
                      <a:pt x="4930" y="4474"/>
                      <a:pt x="4976" y="4406"/>
                      <a:pt x="5022" y="4337"/>
                    </a:cubicBezTo>
                    <a:cubicBezTo>
                      <a:pt x="5045" y="4269"/>
                      <a:pt x="5090" y="4178"/>
                      <a:pt x="5136" y="4109"/>
                    </a:cubicBezTo>
                    <a:cubicBezTo>
                      <a:pt x="5159" y="4041"/>
                      <a:pt x="5204" y="3949"/>
                      <a:pt x="5227" y="3858"/>
                    </a:cubicBezTo>
                    <a:cubicBezTo>
                      <a:pt x="5273" y="3790"/>
                      <a:pt x="5250" y="3698"/>
                      <a:pt x="5250" y="3630"/>
                    </a:cubicBezTo>
                    <a:cubicBezTo>
                      <a:pt x="5227" y="3538"/>
                      <a:pt x="5227" y="3447"/>
                      <a:pt x="5182" y="3333"/>
                    </a:cubicBezTo>
                    <a:lnTo>
                      <a:pt x="5182" y="3287"/>
                    </a:lnTo>
                    <a:cubicBezTo>
                      <a:pt x="5159" y="3219"/>
                      <a:pt x="5159" y="3150"/>
                      <a:pt x="5136" y="3082"/>
                    </a:cubicBezTo>
                    <a:cubicBezTo>
                      <a:pt x="5090" y="2991"/>
                      <a:pt x="5045" y="2899"/>
                      <a:pt x="4976" y="2785"/>
                    </a:cubicBezTo>
                    <a:cubicBezTo>
                      <a:pt x="4908" y="2694"/>
                      <a:pt x="4862" y="2625"/>
                      <a:pt x="4794" y="2557"/>
                    </a:cubicBezTo>
                    <a:cubicBezTo>
                      <a:pt x="4748" y="2489"/>
                      <a:pt x="4679" y="2443"/>
                      <a:pt x="4588" y="2374"/>
                    </a:cubicBezTo>
                    <a:cubicBezTo>
                      <a:pt x="4520" y="2306"/>
                      <a:pt x="4428" y="2237"/>
                      <a:pt x="4337" y="2215"/>
                    </a:cubicBezTo>
                    <a:cubicBezTo>
                      <a:pt x="4269" y="2169"/>
                      <a:pt x="4177" y="2123"/>
                      <a:pt x="4063" y="2101"/>
                    </a:cubicBezTo>
                    <a:lnTo>
                      <a:pt x="3812" y="2101"/>
                    </a:lnTo>
                    <a:cubicBezTo>
                      <a:pt x="3766" y="2101"/>
                      <a:pt x="3744" y="2101"/>
                      <a:pt x="3675" y="2123"/>
                    </a:cubicBezTo>
                    <a:lnTo>
                      <a:pt x="3629" y="2123"/>
                    </a:lnTo>
                    <a:cubicBezTo>
                      <a:pt x="3584" y="2123"/>
                      <a:pt x="3561" y="2146"/>
                      <a:pt x="3515" y="2146"/>
                    </a:cubicBezTo>
                    <a:cubicBezTo>
                      <a:pt x="3424" y="2169"/>
                      <a:pt x="3356" y="2215"/>
                      <a:pt x="3264" y="2260"/>
                    </a:cubicBezTo>
                    <a:cubicBezTo>
                      <a:pt x="3150" y="2306"/>
                      <a:pt x="3036" y="2374"/>
                      <a:pt x="2922" y="2466"/>
                    </a:cubicBezTo>
                    <a:cubicBezTo>
                      <a:pt x="2831" y="2534"/>
                      <a:pt x="2739" y="2603"/>
                      <a:pt x="2648" y="2648"/>
                    </a:cubicBezTo>
                    <a:cubicBezTo>
                      <a:pt x="2694" y="2580"/>
                      <a:pt x="2716" y="2489"/>
                      <a:pt x="2785" y="2397"/>
                    </a:cubicBezTo>
                    <a:cubicBezTo>
                      <a:pt x="2831" y="2329"/>
                      <a:pt x="2876" y="2260"/>
                      <a:pt x="2922" y="2192"/>
                    </a:cubicBezTo>
                    <a:lnTo>
                      <a:pt x="2945" y="2123"/>
                    </a:lnTo>
                    <a:cubicBezTo>
                      <a:pt x="2990" y="2078"/>
                      <a:pt x="3013" y="2032"/>
                      <a:pt x="3036" y="1986"/>
                    </a:cubicBezTo>
                    <a:cubicBezTo>
                      <a:pt x="3082" y="1872"/>
                      <a:pt x="3127" y="1781"/>
                      <a:pt x="3150" y="1667"/>
                    </a:cubicBezTo>
                    <a:lnTo>
                      <a:pt x="3173" y="1644"/>
                    </a:lnTo>
                    <a:cubicBezTo>
                      <a:pt x="3196" y="1576"/>
                      <a:pt x="3219" y="1507"/>
                      <a:pt x="3241" y="1439"/>
                    </a:cubicBezTo>
                    <a:cubicBezTo>
                      <a:pt x="3241" y="1347"/>
                      <a:pt x="3264" y="1256"/>
                      <a:pt x="3264" y="1165"/>
                    </a:cubicBezTo>
                    <a:cubicBezTo>
                      <a:pt x="3287" y="1005"/>
                      <a:pt x="3241" y="822"/>
                      <a:pt x="3150" y="663"/>
                    </a:cubicBezTo>
                    <a:cubicBezTo>
                      <a:pt x="3104" y="548"/>
                      <a:pt x="3013" y="480"/>
                      <a:pt x="2968" y="411"/>
                    </a:cubicBezTo>
                    <a:cubicBezTo>
                      <a:pt x="2945" y="389"/>
                      <a:pt x="2922" y="366"/>
                      <a:pt x="2876" y="343"/>
                    </a:cubicBezTo>
                    <a:lnTo>
                      <a:pt x="2853" y="320"/>
                    </a:lnTo>
                    <a:cubicBezTo>
                      <a:pt x="2831" y="297"/>
                      <a:pt x="2831" y="297"/>
                      <a:pt x="2808" y="274"/>
                    </a:cubicBezTo>
                    <a:cubicBezTo>
                      <a:pt x="2785" y="274"/>
                      <a:pt x="2762" y="252"/>
                      <a:pt x="2739" y="252"/>
                    </a:cubicBezTo>
                    <a:cubicBezTo>
                      <a:pt x="2716" y="229"/>
                      <a:pt x="2671" y="206"/>
                      <a:pt x="2648" y="183"/>
                    </a:cubicBezTo>
                    <a:cubicBezTo>
                      <a:pt x="2602" y="160"/>
                      <a:pt x="2534" y="138"/>
                      <a:pt x="2488" y="138"/>
                    </a:cubicBezTo>
                    <a:lnTo>
                      <a:pt x="2443" y="115"/>
                    </a:lnTo>
                    <a:lnTo>
                      <a:pt x="2397" y="92"/>
                    </a:lnTo>
                    <a:cubicBezTo>
                      <a:pt x="2328" y="69"/>
                      <a:pt x="2237" y="23"/>
                      <a:pt x="2146" y="23"/>
                    </a:cubicBezTo>
                    <a:cubicBezTo>
                      <a:pt x="2077" y="1"/>
                      <a:pt x="2032" y="1"/>
                      <a:pt x="1963" y="1"/>
                    </a:cubicBezTo>
                    <a:close/>
                  </a:path>
                </a:pathLst>
              </a:custGeom>
              <a:solidFill>
                <a:srgbClr val="FBB44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34" name="Google Shape;7926;p34">
                <a:extLst>
                  <a:ext uri="{FF2B5EF4-FFF2-40B4-BE49-F238E27FC236}">
                    <a16:creationId xmlns:a16="http://schemas.microsoft.com/office/drawing/2014/main" id="{A329DF5A-C620-0CCE-D264-2FF13EBA8A0E}"/>
                  </a:ext>
                </a:extLst>
              </p:cNvPr>
              <p:cNvSpPr/>
              <p:nvPr/>
            </p:nvSpPr>
            <p:spPr>
              <a:xfrm>
                <a:off x="4798450" y="4736575"/>
                <a:ext cx="128975" cy="109575"/>
              </a:xfrm>
              <a:custGeom>
                <a:avLst/>
                <a:gdLst/>
                <a:ahLst/>
                <a:cxnLst/>
                <a:rect l="l" t="t" r="r" b="b"/>
                <a:pathLst>
                  <a:path w="5159" h="4383" extrusionOk="0">
                    <a:moveTo>
                      <a:pt x="2119" y="3987"/>
                    </a:moveTo>
                    <a:lnTo>
                      <a:pt x="2119" y="3987"/>
                    </a:lnTo>
                    <a:cubicBezTo>
                      <a:pt x="2113" y="3990"/>
                      <a:pt x="2106" y="3992"/>
                      <a:pt x="2100" y="3995"/>
                    </a:cubicBezTo>
                    <a:cubicBezTo>
                      <a:pt x="2109" y="3995"/>
                      <a:pt x="2114" y="3991"/>
                      <a:pt x="2119" y="3987"/>
                    </a:cubicBezTo>
                    <a:close/>
                    <a:moveTo>
                      <a:pt x="3903" y="0"/>
                    </a:moveTo>
                    <a:cubicBezTo>
                      <a:pt x="3880" y="0"/>
                      <a:pt x="3835" y="23"/>
                      <a:pt x="3812" y="23"/>
                    </a:cubicBezTo>
                    <a:cubicBezTo>
                      <a:pt x="3812" y="23"/>
                      <a:pt x="3812" y="46"/>
                      <a:pt x="3812" y="46"/>
                    </a:cubicBezTo>
                    <a:cubicBezTo>
                      <a:pt x="3789" y="46"/>
                      <a:pt x="3789" y="46"/>
                      <a:pt x="3766" y="69"/>
                    </a:cubicBezTo>
                    <a:cubicBezTo>
                      <a:pt x="3743" y="92"/>
                      <a:pt x="3743" y="114"/>
                      <a:pt x="3721" y="137"/>
                    </a:cubicBezTo>
                    <a:cubicBezTo>
                      <a:pt x="3652" y="160"/>
                      <a:pt x="3607" y="206"/>
                      <a:pt x="3538" y="251"/>
                    </a:cubicBezTo>
                    <a:cubicBezTo>
                      <a:pt x="3447" y="297"/>
                      <a:pt x="3355" y="366"/>
                      <a:pt x="3264" y="411"/>
                    </a:cubicBezTo>
                    <a:cubicBezTo>
                      <a:pt x="3173" y="480"/>
                      <a:pt x="3082" y="548"/>
                      <a:pt x="2990" y="594"/>
                    </a:cubicBezTo>
                    <a:cubicBezTo>
                      <a:pt x="2945" y="617"/>
                      <a:pt x="2899" y="662"/>
                      <a:pt x="2853" y="685"/>
                    </a:cubicBezTo>
                    <a:cubicBezTo>
                      <a:pt x="2808" y="708"/>
                      <a:pt x="2762" y="731"/>
                      <a:pt x="2739" y="754"/>
                    </a:cubicBezTo>
                    <a:cubicBezTo>
                      <a:pt x="2648" y="822"/>
                      <a:pt x="2579" y="868"/>
                      <a:pt x="2511" y="936"/>
                    </a:cubicBezTo>
                    <a:cubicBezTo>
                      <a:pt x="2420" y="982"/>
                      <a:pt x="2351" y="1028"/>
                      <a:pt x="2260" y="1073"/>
                    </a:cubicBezTo>
                    <a:cubicBezTo>
                      <a:pt x="2191" y="1142"/>
                      <a:pt x="2123" y="1187"/>
                      <a:pt x="2032" y="1233"/>
                    </a:cubicBezTo>
                    <a:cubicBezTo>
                      <a:pt x="1963" y="1301"/>
                      <a:pt x="1872" y="1370"/>
                      <a:pt x="1803" y="1438"/>
                    </a:cubicBezTo>
                    <a:cubicBezTo>
                      <a:pt x="1712" y="1484"/>
                      <a:pt x="1644" y="1552"/>
                      <a:pt x="1575" y="1621"/>
                    </a:cubicBezTo>
                    <a:cubicBezTo>
                      <a:pt x="1484" y="1689"/>
                      <a:pt x="1392" y="1758"/>
                      <a:pt x="1324" y="1804"/>
                    </a:cubicBezTo>
                    <a:cubicBezTo>
                      <a:pt x="1233" y="1895"/>
                      <a:pt x="1141" y="1963"/>
                      <a:pt x="1050" y="2032"/>
                    </a:cubicBezTo>
                    <a:cubicBezTo>
                      <a:pt x="959" y="2100"/>
                      <a:pt x="890" y="2192"/>
                      <a:pt x="822" y="2260"/>
                    </a:cubicBezTo>
                    <a:cubicBezTo>
                      <a:pt x="799" y="2283"/>
                      <a:pt x="799" y="2306"/>
                      <a:pt x="799" y="2329"/>
                    </a:cubicBezTo>
                    <a:cubicBezTo>
                      <a:pt x="776" y="2351"/>
                      <a:pt x="776" y="2351"/>
                      <a:pt x="753" y="2374"/>
                    </a:cubicBezTo>
                    <a:cubicBezTo>
                      <a:pt x="753" y="2374"/>
                      <a:pt x="753" y="2397"/>
                      <a:pt x="753" y="2397"/>
                    </a:cubicBezTo>
                    <a:cubicBezTo>
                      <a:pt x="731" y="2420"/>
                      <a:pt x="731" y="2420"/>
                      <a:pt x="731" y="2420"/>
                    </a:cubicBezTo>
                    <a:cubicBezTo>
                      <a:pt x="662" y="2488"/>
                      <a:pt x="616" y="2534"/>
                      <a:pt x="571" y="2602"/>
                    </a:cubicBezTo>
                    <a:cubicBezTo>
                      <a:pt x="502" y="2671"/>
                      <a:pt x="457" y="2717"/>
                      <a:pt x="411" y="2785"/>
                    </a:cubicBezTo>
                    <a:cubicBezTo>
                      <a:pt x="365" y="2785"/>
                      <a:pt x="343" y="2785"/>
                      <a:pt x="320" y="2808"/>
                    </a:cubicBezTo>
                    <a:cubicBezTo>
                      <a:pt x="251" y="2808"/>
                      <a:pt x="206" y="2876"/>
                      <a:pt x="183" y="2922"/>
                    </a:cubicBezTo>
                    <a:cubicBezTo>
                      <a:pt x="160" y="2945"/>
                      <a:pt x="160" y="2990"/>
                      <a:pt x="137" y="3013"/>
                    </a:cubicBezTo>
                    <a:cubicBezTo>
                      <a:pt x="114" y="3082"/>
                      <a:pt x="91" y="3127"/>
                      <a:pt x="91" y="3173"/>
                    </a:cubicBezTo>
                    <a:cubicBezTo>
                      <a:pt x="69" y="3219"/>
                      <a:pt x="69" y="3264"/>
                      <a:pt x="69" y="3287"/>
                    </a:cubicBezTo>
                    <a:cubicBezTo>
                      <a:pt x="46" y="3379"/>
                      <a:pt x="23" y="3447"/>
                      <a:pt x="23" y="3538"/>
                    </a:cubicBezTo>
                    <a:cubicBezTo>
                      <a:pt x="23" y="3561"/>
                      <a:pt x="23" y="3607"/>
                      <a:pt x="23" y="3652"/>
                    </a:cubicBezTo>
                    <a:cubicBezTo>
                      <a:pt x="23" y="3698"/>
                      <a:pt x="23" y="3721"/>
                      <a:pt x="46" y="3767"/>
                    </a:cubicBezTo>
                    <a:cubicBezTo>
                      <a:pt x="23" y="3789"/>
                      <a:pt x="23" y="3789"/>
                      <a:pt x="23" y="3812"/>
                    </a:cubicBezTo>
                    <a:cubicBezTo>
                      <a:pt x="0" y="3926"/>
                      <a:pt x="91" y="4040"/>
                      <a:pt x="160" y="4132"/>
                    </a:cubicBezTo>
                    <a:cubicBezTo>
                      <a:pt x="206" y="4177"/>
                      <a:pt x="274" y="4223"/>
                      <a:pt x="320" y="4269"/>
                    </a:cubicBezTo>
                    <a:cubicBezTo>
                      <a:pt x="365" y="4292"/>
                      <a:pt x="411" y="4292"/>
                      <a:pt x="434" y="4314"/>
                    </a:cubicBezTo>
                    <a:cubicBezTo>
                      <a:pt x="502" y="4337"/>
                      <a:pt x="548" y="4360"/>
                      <a:pt x="594" y="4360"/>
                    </a:cubicBezTo>
                    <a:cubicBezTo>
                      <a:pt x="685" y="4383"/>
                      <a:pt x="776" y="4383"/>
                      <a:pt x="868" y="4383"/>
                    </a:cubicBezTo>
                    <a:cubicBezTo>
                      <a:pt x="959" y="4383"/>
                      <a:pt x="1050" y="4360"/>
                      <a:pt x="1119" y="4337"/>
                    </a:cubicBezTo>
                    <a:cubicBezTo>
                      <a:pt x="1278" y="4314"/>
                      <a:pt x="1438" y="4269"/>
                      <a:pt x="1598" y="4200"/>
                    </a:cubicBezTo>
                    <a:cubicBezTo>
                      <a:pt x="1773" y="4135"/>
                      <a:pt x="1948" y="4069"/>
                      <a:pt x="2123" y="3983"/>
                    </a:cubicBezTo>
                    <a:lnTo>
                      <a:pt x="2123" y="3983"/>
                    </a:lnTo>
                    <a:cubicBezTo>
                      <a:pt x="2122" y="3984"/>
                      <a:pt x="2120" y="3986"/>
                      <a:pt x="2119" y="3987"/>
                    </a:cubicBezTo>
                    <a:lnTo>
                      <a:pt x="2119" y="3987"/>
                    </a:lnTo>
                    <a:cubicBezTo>
                      <a:pt x="2224" y="3944"/>
                      <a:pt x="2312" y="3900"/>
                      <a:pt x="2420" y="3835"/>
                    </a:cubicBezTo>
                    <a:cubicBezTo>
                      <a:pt x="2511" y="3789"/>
                      <a:pt x="2602" y="3744"/>
                      <a:pt x="2694" y="3698"/>
                    </a:cubicBezTo>
                    <a:cubicBezTo>
                      <a:pt x="2762" y="3652"/>
                      <a:pt x="2853" y="3584"/>
                      <a:pt x="2922" y="3538"/>
                    </a:cubicBezTo>
                    <a:cubicBezTo>
                      <a:pt x="3013" y="3493"/>
                      <a:pt x="3082" y="3447"/>
                      <a:pt x="3173" y="3379"/>
                    </a:cubicBezTo>
                    <a:cubicBezTo>
                      <a:pt x="3287" y="3287"/>
                      <a:pt x="3424" y="3196"/>
                      <a:pt x="3538" y="3105"/>
                    </a:cubicBezTo>
                    <a:cubicBezTo>
                      <a:pt x="3607" y="3059"/>
                      <a:pt x="3652" y="3013"/>
                      <a:pt x="3698" y="2968"/>
                    </a:cubicBezTo>
                    <a:cubicBezTo>
                      <a:pt x="3766" y="2922"/>
                      <a:pt x="3812" y="2899"/>
                      <a:pt x="3880" y="2854"/>
                    </a:cubicBezTo>
                    <a:cubicBezTo>
                      <a:pt x="3949" y="2785"/>
                      <a:pt x="4017" y="2739"/>
                      <a:pt x="4086" y="2694"/>
                    </a:cubicBezTo>
                    <a:cubicBezTo>
                      <a:pt x="4177" y="2625"/>
                      <a:pt x="4268" y="2557"/>
                      <a:pt x="4337" y="2488"/>
                    </a:cubicBezTo>
                    <a:cubicBezTo>
                      <a:pt x="4360" y="2488"/>
                      <a:pt x="4360" y="2465"/>
                      <a:pt x="4383" y="2465"/>
                    </a:cubicBezTo>
                    <a:cubicBezTo>
                      <a:pt x="4383" y="2443"/>
                      <a:pt x="4405" y="2443"/>
                      <a:pt x="4405" y="2443"/>
                    </a:cubicBezTo>
                    <a:cubicBezTo>
                      <a:pt x="4542" y="2329"/>
                      <a:pt x="4657" y="2237"/>
                      <a:pt x="4793" y="2146"/>
                    </a:cubicBezTo>
                    <a:cubicBezTo>
                      <a:pt x="4862" y="2077"/>
                      <a:pt x="4953" y="2009"/>
                      <a:pt x="5022" y="1941"/>
                    </a:cubicBezTo>
                    <a:cubicBezTo>
                      <a:pt x="5022" y="1941"/>
                      <a:pt x="5045" y="1918"/>
                      <a:pt x="5067" y="1918"/>
                    </a:cubicBezTo>
                    <a:cubicBezTo>
                      <a:pt x="5090" y="1872"/>
                      <a:pt x="5113" y="1849"/>
                      <a:pt x="5113" y="1804"/>
                    </a:cubicBezTo>
                    <a:lnTo>
                      <a:pt x="5136" y="1804"/>
                    </a:lnTo>
                    <a:cubicBezTo>
                      <a:pt x="5136" y="1781"/>
                      <a:pt x="5159" y="1758"/>
                      <a:pt x="5159" y="1712"/>
                    </a:cubicBezTo>
                    <a:cubicBezTo>
                      <a:pt x="5159" y="1667"/>
                      <a:pt x="5113" y="1621"/>
                      <a:pt x="5067" y="1598"/>
                    </a:cubicBezTo>
                    <a:cubicBezTo>
                      <a:pt x="5045" y="1587"/>
                      <a:pt x="5022" y="1581"/>
                      <a:pt x="4999" y="1581"/>
                    </a:cubicBezTo>
                    <a:cubicBezTo>
                      <a:pt x="4976" y="1581"/>
                      <a:pt x="4953" y="1587"/>
                      <a:pt x="4930" y="1598"/>
                    </a:cubicBezTo>
                    <a:lnTo>
                      <a:pt x="4908" y="1598"/>
                    </a:lnTo>
                    <a:cubicBezTo>
                      <a:pt x="4885" y="1621"/>
                      <a:pt x="4885" y="1621"/>
                      <a:pt x="4862" y="1644"/>
                    </a:cubicBezTo>
                    <a:cubicBezTo>
                      <a:pt x="4839" y="1667"/>
                      <a:pt x="4793" y="1667"/>
                      <a:pt x="4771" y="1689"/>
                    </a:cubicBezTo>
                    <a:cubicBezTo>
                      <a:pt x="4725" y="1735"/>
                      <a:pt x="4679" y="1758"/>
                      <a:pt x="4634" y="1804"/>
                    </a:cubicBezTo>
                    <a:cubicBezTo>
                      <a:pt x="4565" y="1849"/>
                      <a:pt x="4520" y="1895"/>
                      <a:pt x="4451" y="1941"/>
                    </a:cubicBezTo>
                    <a:cubicBezTo>
                      <a:pt x="4383" y="2009"/>
                      <a:pt x="4314" y="2055"/>
                      <a:pt x="4246" y="2123"/>
                    </a:cubicBezTo>
                    <a:cubicBezTo>
                      <a:pt x="4223" y="2123"/>
                      <a:pt x="4223" y="2123"/>
                      <a:pt x="4200" y="2146"/>
                    </a:cubicBezTo>
                    <a:cubicBezTo>
                      <a:pt x="4154" y="2169"/>
                      <a:pt x="4109" y="2214"/>
                      <a:pt x="4063" y="2237"/>
                    </a:cubicBezTo>
                    <a:cubicBezTo>
                      <a:pt x="3995" y="2306"/>
                      <a:pt x="3926" y="2351"/>
                      <a:pt x="3858" y="2397"/>
                    </a:cubicBezTo>
                    <a:cubicBezTo>
                      <a:pt x="3789" y="2443"/>
                      <a:pt x="3743" y="2465"/>
                      <a:pt x="3675" y="2511"/>
                    </a:cubicBezTo>
                    <a:cubicBezTo>
                      <a:pt x="3629" y="2557"/>
                      <a:pt x="3584" y="2580"/>
                      <a:pt x="3538" y="2625"/>
                    </a:cubicBezTo>
                    <a:cubicBezTo>
                      <a:pt x="3424" y="2694"/>
                      <a:pt x="3333" y="2785"/>
                      <a:pt x="3219" y="2854"/>
                    </a:cubicBezTo>
                    <a:cubicBezTo>
                      <a:pt x="3082" y="2968"/>
                      <a:pt x="2945" y="3059"/>
                      <a:pt x="2808" y="3150"/>
                    </a:cubicBezTo>
                    <a:cubicBezTo>
                      <a:pt x="2671" y="3242"/>
                      <a:pt x="2557" y="3333"/>
                      <a:pt x="2420" y="3401"/>
                    </a:cubicBezTo>
                    <a:cubicBezTo>
                      <a:pt x="2351" y="3447"/>
                      <a:pt x="2260" y="3493"/>
                      <a:pt x="2191" y="3515"/>
                    </a:cubicBezTo>
                    <a:cubicBezTo>
                      <a:pt x="2123" y="3561"/>
                      <a:pt x="2032" y="3607"/>
                      <a:pt x="1963" y="3630"/>
                    </a:cubicBezTo>
                    <a:cubicBezTo>
                      <a:pt x="1940" y="3652"/>
                      <a:pt x="1895" y="3652"/>
                      <a:pt x="1872" y="3675"/>
                    </a:cubicBezTo>
                    <a:lnTo>
                      <a:pt x="1872" y="3675"/>
                    </a:lnTo>
                    <a:cubicBezTo>
                      <a:pt x="1708" y="3755"/>
                      <a:pt x="1560" y="3818"/>
                      <a:pt x="1392" y="3881"/>
                    </a:cubicBezTo>
                    <a:cubicBezTo>
                      <a:pt x="1278" y="3903"/>
                      <a:pt x="1187" y="3926"/>
                      <a:pt x="1096" y="3949"/>
                    </a:cubicBezTo>
                    <a:cubicBezTo>
                      <a:pt x="1050" y="3972"/>
                      <a:pt x="1004" y="3972"/>
                      <a:pt x="936" y="3995"/>
                    </a:cubicBezTo>
                    <a:lnTo>
                      <a:pt x="731" y="3995"/>
                    </a:lnTo>
                    <a:cubicBezTo>
                      <a:pt x="685" y="3995"/>
                      <a:pt x="639" y="3972"/>
                      <a:pt x="594" y="3972"/>
                    </a:cubicBezTo>
                    <a:cubicBezTo>
                      <a:pt x="594" y="3949"/>
                      <a:pt x="571" y="3949"/>
                      <a:pt x="548" y="3926"/>
                    </a:cubicBezTo>
                    <a:cubicBezTo>
                      <a:pt x="525" y="3926"/>
                      <a:pt x="525" y="3903"/>
                      <a:pt x="502" y="3881"/>
                    </a:cubicBezTo>
                    <a:cubicBezTo>
                      <a:pt x="479" y="3835"/>
                      <a:pt x="457" y="3812"/>
                      <a:pt x="411" y="3767"/>
                    </a:cubicBezTo>
                    <a:cubicBezTo>
                      <a:pt x="388" y="3744"/>
                      <a:pt x="388" y="3744"/>
                      <a:pt x="388" y="3744"/>
                    </a:cubicBezTo>
                    <a:cubicBezTo>
                      <a:pt x="388" y="3721"/>
                      <a:pt x="388" y="3698"/>
                      <a:pt x="365" y="3675"/>
                    </a:cubicBezTo>
                    <a:cubicBezTo>
                      <a:pt x="365" y="3652"/>
                      <a:pt x="365" y="3630"/>
                      <a:pt x="365" y="3607"/>
                    </a:cubicBezTo>
                    <a:cubicBezTo>
                      <a:pt x="388" y="3561"/>
                      <a:pt x="388" y="3515"/>
                      <a:pt x="388" y="3493"/>
                    </a:cubicBezTo>
                    <a:cubicBezTo>
                      <a:pt x="434" y="3424"/>
                      <a:pt x="479" y="3333"/>
                      <a:pt x="502" y="3264"/>
                    </a:cubicBezTo>
                    <a:cubicBezTo>
                      <a:pt x="525" y="3219"/>
                      <a:pt x="548" y="3173"/>
                      <a:pt x="571" y="3127"/>
                    </a:cubicBezTo>
                    <a:cubicBezTo>
                      <a:pt x="685" y="2990"/>
                      <a:pt x="822" y="2876"/>
                      <a:pt x="936" y="2739"/>
                    </a:cubicBezTo>
                    <a:cubicBezTo>
                      <a:pt x="1004" y="2671"/>
                      <a:pt x="1073" y="2602"/>
                      <a:pt x="1141" y="2534"/>
                    </a:cubicBezTo>
                    <a:cubicBezTo>
                      <a:pt x="1187" y="2511"/>
                      <a:pt x="1210" y="2488"/>
                      <a:pt x="1256" y="2465"/>
                    </a:cubicBezTo>
                    <a:cubicBezTo>
                      <a:pt x="1324" y="2397"/>
                      <a:pt x="1392" y="2329"/>
                      <a:pt x="1461" y="2283"/>
                    </a:cubicBezTo>
                    <a:cubicBezTo>
                      <a:pt x="1598" y="2169"/>
                      <a:pt x="1735" y="2077"/>
                      <a:pt x="1872" y="1963"/>
                    </a:cubicBezTo>
                    <a:cubicBezTo>
                      <a:pt x="1940" y="1918"/>
                      <a:pt x="2009" y="1872"/>
                      <a:pt x="2077" y="1826"/>
                    </a:cubicBezTo>
                    <a:cubicBezTo>
                      <a:pt x="2146" y="1758"/>
                      <a:pt x="2191" y="1712"/>
                      <a:pt x="2260" y="1667"/>
                    </a:cubicBezTo>
                    <a:cubicBezTo>
                      <a:pt x="2328" y="1621"/>
                      <a:pt x="2397" y="1552"/>
                      <a:pt x="2442" y="1507"/>
                    </a:cubicBezTo>
                    <a:cubicBezTo>
                      <a:pt x="2511" y="1461"/>
                      <a:pt x="2602" y="1393"/>
                      <a:pt x="2671" y="1347"/>
                    </a:cubicBezTo>
                    <a:cubicBezTo>
                      <a:pt x="2739" y="1301"/>
                      <a:pt x="2808" y="1233"/>
                      <a:pt x="2876" y="1187"/>
                    </a:cubicBezTo>
                    <a:cubicBezTo>
                      <a:pt x="2945" y="1142"/>
                      <a:pt x="3036" y="1073"/>
                      <a:pt x="3127" y="1028"/>
                    </a:cubicBezTo>
                    <a:cubicBezTo>
                      <a:pt x="3196" y="982"/>
                      <a:pt x="3287" y="913"/>
                      <a:pt x="3355" y="868"/>
                    </a:cubicBezTo>
                    <a:cubicBezTo>
                      <a:pt x="3424" y="822"/>
                      <a:pt x="3515" y="776"/>
                      <a:pt x="3584" y="731"/>
                    </a:cubicBezTo>
                    <a:cubicBezTo>
                      <a:pt x="3698" y="662"/>
                      <a:pt x="3812" y="571"/>
                      <a:pt x="3903" y="480"/>
                    </a:cubicBezTo>
                    <a:cubicBezTo>
                      <a:pt x="3949" y="457"/>
                      <a:pt x="3972" y="434"/>
                      <a:pt x="3995" y="388"/>
                    </a:cubicBezTo>
                    <a:cubicBezTo>
                      <a:pt x="4017" y="366"/>
                      <a:pt x="4040" y="343"/>
                      <a:pt x="4063" y="320"/>
                    </a:cubicBezTo>
                    <a:cubicBezTo>
                      <a:pt x="4063" y="297"/>
                      <a:pt x="4086" y="251"/>
                      <a:pt x="4086" y="229"/>
                    </a:cubicBezTo>
                    <a:cubicBezTo>
                      <a:pt x="4109" y="183"/>
                      <a:pt x="4086" y="137"/>
                      <a:pt x="4063" y="92"/>
                    </a:cubicBezTo>
                    <a:cubicBezTo>
                      <a:pt x="4040" y="46"/>
                      <a:pt x="3995" y="23"/>
                      <a:pt x="3949" y="0"/>
                    </a:cubicBezTo>
                    <a:close/>
                  </a:path>
                </a:pathLst>
              </a:custGeom>
              <a:solidFill>
                <a:srgbClr val="DB3B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35" name="Google Shape;7927;p34">
                <a:extLst>
                  <a:ext uri="{FF2B5EF4-FFF2-40B4-BE49-F238E27FC236}">
                    <a16:creationId xmlns:a16="http://schemas.microsoft.com/office/drawing/2014/main" id="{43DFCD06-F1A5-29B0-8874-94606C07DB2F}"/>
                  </a:ext>
                </a:extLst>
              </p:cNvPr>
              <p:cNvSpPr/>
              <p:nvPr/>
            </p:nvSpPr>
            <p:spPr>
              <a:xfrm>
                <a:off x="4902300" y="4649825"/>
                <a:ext cx="77625" cy="121575"/>
              </a:xfrm>
              <a:custGeom>
                <a:avLst/>
                <a:gdLst/>
                <a:ahLst/>
                <a:cxnLst/>
                <a:rect l="l" t="t" r="r" b="b"/>
                <a:pathLst>
                  <a:path w="3105" h="4863" extrusionOk="0">
                    <a:moveTo>
                      <a:pt x="1941" y="1"/>
                    </a:moveTo>
                    <a:cubicBezTo>
                      <a:pt x="1895" y="24"/>
                      <a:pt x="1849" y="24"/>
                      <a:pt x="1804" y="24"/>
                    </a:cubicBezTo>
                    <a:cubicBezTo>
                      <a:pt x="1758" y="47"/>
                      <a:pt x="1712" y="69"/>
                      <a:pt x="1667" y="69"/>
                    </a:cubicBezTo>
                    <a:cubicBezTo>
                      <a:pt x="1575" y="115"/>
                      <a:pt x="1484" y="161"/>
                      <a:pt x="1393" y="229"/>
                    </a:cubicBezTo>
                    <a:cubicBezTo>
                      <a:pt x="1324" y="275"/>
                      <a:pt x="1256" y="320"/>
                      <a:pt x="1187" y="389"/>
                    </a:cubicBezTo>
                    <a:cubicBezTo>
                      <a:pt x="1119" y="457"/>
                      <a:pt x="1027" y="526"/>
                      <a:pt x="959" y="617"/>
                    </a:cubicBezTo>
                    <a:cubicBezTo>
                      <a:pt x="913" y="686"/>
                      <a:pt x="845" y="754"/>
                      <a:pt x="799" y="823"/>
                    </a:cubicBezTo>
                    <a:cubicBezTo>
                      <a:pt x="685" y="982"/>
                      <a:pt x="594" y="1142"/>
                      <a:pt x="503" y="1325"/>
                    </a:cubicBezTo>
                    <a:cubicBezTo>
                      <a:pt x="411" y="1507"/>
                      <a:pt x="343" y="1690"/>
                      <a:pt x="274" y="1873"/>
                    </a:cubicBezTo>
                    <a:cubicBezTo>
                      <a:pt x="251" y="1964"/>
                      <a:pt x="206" y="2055"/>
                      <a:pt x="183" y="2147"/>
                    </a:cubicBezTo>
                    <a:cubicBezTo>
                      <a:pt x="137" y="2238"/>
                      <a:pt x="114" y="2329"/>
                      <a:pt x="92" y="2443"/>
                    </a:cubicBezTo>
                    <a:cubicBezTo>
                      <a:pt x="46" y="2626"/>
                      <a:pt x="23" y="2808"/>
                      <a:pt x="23" y="3014"/>
                    </a:cubicBezTo>
                    <a:cubicBezTo>
                      <a:pt x="23" y="3105"/>
                      <a:pt x="23" y="3196"/>
                      <a:pt x="23" y="3288"/>
                    </a:cubicBezTo>
                    <a:cubicBezTo>
                      <a:pt x="23" y="3356"/>
                      <a:pt x="23" y="3425"/>
                      <a:pt x="23" y="3470"/>
                    </a:cubicBezTo>
                    <a:cubicBezTo>
                      <a:pt x="23" y="3516"/>
                      <a:pt x="23" y="3539"/>
                      <a:pt x="46" y="3584"/>
                    </a:cubicBezTo>
                    <a:lnTo>
                      <a:pt x="46" y="3607"/>
                    </a:lnTo>
                    <a:cubicBezTo>
                      <a:pt x="46" y="3653"/>
                      <a:pt x="46" y="3676"/>
                      <a:pt x="46" y="3699"/>
                    </a:cubicBezTo>
                    <a:cubicBezTo>
                      <a:pt x="46" y="3790"/>
                      <a:pt x="46" y="3881"/>
                      <a:pt x="46" y="3973"/>
                    </a:cubicBezTo>
                    <a:cubicBezTo>
                      <a:pt x="46" y="4064"/>
                      <a:pt x="46" y="4155"/>
                      <a:pt x="23" y="4269"/>
                    </a:cubicBezTo>
                    <a:cubicBezTo>
                      <a:pt x="23" y="4338"/>
                      <a:pt x="23" y="4429"/>
                      <a:pt x="23" y="4520"/>
                    </a:cubicBezTo>
                    <a:cubicBezTo>
                      <a:pt x="23" y="4566"/>
                      <a:pt x="23" y="4612"/>
                      <a:pt x="0" y="4657"/>
                    </a:cubicBezTo>
                    <a:cubicBezTo>
                      <a:pt x="0" y="4657"/>
                      <a:pt x="0" y="4680"/>
                      <a:pt x="0" y="4703"/>
                    </a:cubicBezTo>
                    <a:cubicBezTo>
                      <a:pt x="0" y="4726"/>
                      <a:pt x="0" y="4726"/>
                      <a:pt x="0" y="4749"/>
                    </a:cubicBezTo>
                    <a:cubicBezTo>
                      <a:pt x="0" y="4771"/>
                      <a:pt x="23" y="4771"/>
                      <a:pt x="23" y="4794"/>
                    </a:cubicBezTo>
                    <a:cubicBezTo>
                      <a:pt x="23" y="4840"/>
                      <a:pt x="92" y="4863"/>
                      <a:pt x="114" y="4863"/>
                    </a:cubicBezTo>
                    <a:cubicBezTo>
                      <a:pt x="229" y="4863"/>
                      <a:pt x="274" y="4771"/>
                      <a:pt x="297" y="4703"/>
                    </a:cubicBezTo>
                    <a:cubicBezTo>
                      <a:pt x="320" y="4657"/>
                      <a:pt x="343" y="4589"/>
                      <a:pt x="366" y="4543"/>
                    </a:cubicBezTo>
                    <a:cubicBezTo>
                      <a:pt x="411" y="4383"/>
                      <a:pt x="434" y="4246"/>
                      <a:pt x="480" y="4087"/>
                    </a:cubicBezTo>
                    <a:lnTo>
                      <a:pt x="480" y="4087"/>
                    </a:lnTo>
                    <a:lnTo>
                      <a:pt x="457" y="4132"/>
                    </a:lnTo>
                    <a:cubicBezTo>
                      <a:pt x="480" y="4018"/>
                      <a:pt x="503" y="3904"/>
                      <a:pt x="525" y="3790"/>
                    </a:cubicBezTo>
                    <a:cubicBezTo>
                      <a:pt x="548" y="3699"/>
                      <a:pt x="571" y="3607"/>
                      <a:pt x="594" y="3516"/>
                    </a:cubicBezTo>
                    <a:cubicBezTo>
                      <a:pt x="617" y="3379"/>
                      <a:pt x="639" y="3242"/>
                      <a:pt x="685" y="3105"/>
                    </a:cubicBezTo>
                    <a:cubicBezTo>
                      <a:pt x="731" y="2945"/>
                      <a:pt x="754" y="2808"/>
                      <a:pt x="799" y="2649"/>
                    </a:cubicBezTo>
                    <a:cubicBezTo>
                      <a:pt x="891" y="2352"/>
                      <a:pt x="1027" y="2078"/>
                      <a:pt x="1164" y="1804"/>
                    </a:cubicBezTo>
                    <a:lnTo>
                      <a:pt x="1187" y="1781"/>
                    </a:lnTo>
                    <a:cubicBezTo>
                      <a:pt x="1182" y="1781"/>
                      <a:pt x="1178" y="1782"/>
                      <a:pt x="1175" y="1784"/>
                    </a:cubicBezTo>
                    <a:lnTo>
                      <a:pt x="1175" y="1784"/>
                    </a:lnTo>
                    <a:cubicBezTo>
                      <a:pt x="1310" y="1540"/>
                      <a:pt x="1466" y="1296"/>
                      <a:pt x="1644" y="1097"/>
                    </a:cubicBezTo>
                    <a:cubicBezTo>
                      <a:pt x="1735" y="1005"/>
                      <a:pt x="1804" y="937"/>
                      <a:pt x="1895" y="868"/>
                    </a:cubicBezTo>
                    <a:cubicBezTo>
                      <a:pt x="1963" y="800"/>
                      <a:pt x="2055" y="731"/>
                      <a:pt x="2146" y="663"/>
                    </a:cubicBezTo>
                    <a:lnTo>
                      <a:pt x="2146" y="663"/>
                    </a:lnTo>
                    <a:lnTo>
                      <a:pt x="2123" y="686"/>
                    </a:lnTo>
                    <a:cubicBezTo>
                      <a:pt x="2146" y="663"/>
                      <a:pt x="2169" y="663"/>
                      <a:pt x="2192" y="640"/>
                    </a:cubicBezTo>
                    <a:cubicBezTo>
                      <a:pt x="2214" y="640"/>
                      <a:pt x="2237" y="617"/>
                      <a:pt x="2260" y="617"/>
                    </a:cubicBezTo>
                    <a:lnTo>
                      <a:pt x="2283" y="617"/>
                    </a:lnTo>
                    <a:cubicBezTo>
                      <a:pt x="2351" y="617"/>
                      <a:pt x="2420" y="640"/>
                      <a:pt x="2488" y="640"/>
                    </a:cubicBezTo>
                    <a:lnTo>
                      <a:pt x="2511" y="640"/>
                    </a:lnTo>
                    <a:cubicBezTo>
                      <a:pt x="2534" y="663"/>
                      <a:pt x="2557" y="663"/>
                      <a:pt x="2580" y="663"/>
                    </a:cubicBezTo>
                    <a:cubicBezTo>
                      <a:pt x="2625" y="663"/>
                      <a:pt x="2648" y="663"/>
                      <a:pt x="2694" y="640"/>
                    </a:cubicBezTo>
                    <a:cubicBezTo>
                      <a:pt x="2694" y="640"/>
                      <a:pt x="2717" y="663"/>
                      <a:pt x="2739" y="663"/>
                    </a:cubicBezTo>
                    <a:cubicBezTo>
                      <a:pt x="2762" y="686"/>
                      <a:pt x="2808" y="709"/>
                      <a:pt x="2831" y="731"/>
                    </a:cubicBezTo>
                    <a:cubicBezTo>
                      <a:pt x="2876" y="777"/>
                      <a:pt x="2899" y="800"/>
                      <a:pt x="2922" y="845"/>
                    </a:cubicBezTo>
                    <a:cubicBezTo>
                      <a:pt x="2945" y="868"/>
                      <a:pt x="2968" y="914"/>
                      <a:pt x="2990" y="960"/>
                    </a:cubicBezTo>
                    <a:cubicBezTo>
                      <a:pt x="2990" y="1005"/>
                      <a:pt x="2990" y="1051"/>
                      <a:pt x="2990" y="1097"/>
                    </a:cubicBezTo>
                    <a:cubicBezTo>
                      <a:pt x="3007" y="1113"/>
                      <a:pt x="3023" y="1129"/>
                      <a:pt x="3039" y="1129"/>
                    </a:cubicBezTo>
                    <a:cubicBezTo>
                      <a:pt x="3046" y="1129"/>
                      <a:pt x="3052" y="1126"/>
                      <a:pt x="3059" y="1119"/>
                    </a:cubicBezTo>
                    <a:cubicBezTo>
                      <a:pt x="3082" y="1119"/>
                      <a:pt x="3105" y="1097"/>
                      <a:pt x="3105" y="1074"/>
                    </a:cubicBezTo>
                    <a:cubicBezTo>
                      <a:pt x="3082" y="1028"/>
                      <a:pt x="3082" y="960"/>
                      <a:pt x="3059" y="914"/>
                    </a:cubicBezTo>
                    <a:cubicBezTo>
                      <a:pt x="3059" y="891"/>
                      <a:pt x="3059" y="891"/>
                      <a:pt x="3036" y="868"/>
                    </a:cubicBezTo>
                    <a:cubicBezTo>
                      <a:pt x="3036" y="845"/>
                      <a:pt x="3036" y="823"/>
                      <a:pt x="3013" y="823"/>
                    </a:cubicBezTo>
                    <a:cubicBezTo>
                      <a:pt x="2990" y="731"/>
                      <a:pt x="2945" y="663"/>
                      <a:pt x="2876" y="594"/>
                    </a:cubicBezTo>
                    <a:cubicBezTo>
                      <a:pt x="2854" y="549"/>
                      <a:pt x="2808" y="526"/>
                      <a:pt x="2785" y="503"/>
                    </a:cubicBezTo>
                    <a:cubicBezTo>
                      <a:pt x="2785" y="480"/>
                      <a:pt x="2785" y="457"/>
                      <a:pt x="2785" y="457"/>
                    </a:cubicBezTo>
                    <a:cubicBezTo>
                      <a:pt x="2785" y="412"/>
                      <a:pt x="2762" y="389"/>
                      <a:pt x="2739" y="343"/>
                    </a:cubicBezTo>
                    <a:cubicBezTo>
                      <a:pt x="2717" y="298"/>
                      <a:pt x="2671" y="275"/>
                      <a:pt x="2625" y="252"/>
                    </a:cubicBezTo>
                    <a:cubicBezTo>
                      <a:pt x="2580" y="206"/>
                      <a:pt x="2511" y="161"/>
                      <a:pt x="2465" y="138"/>
                    </a:cubicBezTo>
                    <a:cubicBezTo>
                      <a:pt x="2397" y="92"/>
                      <a:pt x="2329" y="47"/>
                      <a:pt x="2237" y="24"/>
                    </a:cubicBezTo>
                    <a:cubicBezTo>
                      <a:pt x="2192" y="1"/>
                      <a:pt x="2123" y="1"/>
                      <a:pt x="2055"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36" name="Google Shape;7928;p34">
                <a:extLst>
                  <a:ext uri="{FF2B5EF4-FFF2-40B4-BE49-F238E27FC236}">
                    <a16:creationId xmlns:a16="http://schemas.microsoft.com/office/drawing/2014/main" id="{C2821473-E588-4B72-FDB6-DCE7DD39359A}"/>
                  </a:ext>
                </a:extLst>
              </p:cNvPr>
              <p:cNvSpPr/>
              <p:nvPr/>
            </p:nvSpPr>
            <p:spPr>
              <a:xfrm>
                <a:off x="4901725" y="4730300"/>
                <a:ext cx="4025" cy="25125"/>
              </a:xfrm>
              <a:custGeom>
                <a:avLst/>
                <a:gdLst/>
                <a:ahLst/>
                <a:cxnLst/>
                <a:rect l="l" t="t" r="r" b="b"/>
                <a:pathLst>
                  <a:path w="161" h="1005" extrusionOk="0">
                    <a:moveTo>
                      <a:pt x="69" y="0"/>
                    </a:moveTo>
                    <a:cubicBezTo>
                      <a:pt x="46" y="23"/>
                      <a:pt x="23" y="46"/>
                      <a:pt x="23" y="92"/>
                    </a:cubicBezTo>
                    <a:cubicBezTo>
                      <a:pt x="23" y="114"/>
                      <a:pt x="23" y="137"/>
                      <a:pt x="23" y="160"/>
                    </a:cubicBezTo>
                    <a:cubicBezTo>
                      <a:pt x="23" y="297"/>
                      <a:pt x="23" y="411"/>
                      <a:pt x="23" y="525"/>
                    </a:cubicBezTo>
                    <a:cubicBezTo>
                      <a:pt x="23" y="594"/>
                      <a:pt x="1" y="662"/>
                      <a:pt x="1" y="731"/>
                    </a:cubicBezTo>
                    <a:cubicBezTo>
                      <a:pt x="1" y="799"/>
                      <a:pt x="1" y="868"/>
                      <a:pt x="1" y="936"/>
                    </a:cubicBezTo>
                    <a:cubicBezTo>
                      <a:pt x="1" y="982"/>
                      <a:pt x="23" y="1005"/>
                      <a:pt x="69" y="1005"/>
                    </a:cubicBezTo>
                    <a:cubicBezTo>
                      <a:pt x="92" y="1005"/>
                      <a:pt x="137" y="982"/>
                      <a:pt x="137" y="959"/>
                    </a:cubicBezTo>
                    <a:cubicBezTo>
                      <a:pt x="137" y="868"/>
                      <a:pt x="137" y="776"/>
                      <a:pt x="137" y="708"/>
                    </a:cubicBezTo>
                    <a:cubicBezTo>
                      <a:pt x="137" y="639"/>
                      <a:pt x="160" y="571"/>
                      <a:pt x="160" y="525"/>
                    </a:cubicBezTo>
                    <a:cubicBezTo>
                      <a:pt x="160" y="457"/>
                      <a:pt x="160" y="388"/>
                      <a:pt x="160" y="343"/>
                    </a:cubicBezTo>
                    <a:cubicBezTo>
                      <a:pt x="160" y="297"/>
                      <a:pt x="160" y="274"/>
                      <a:pt x="160" y="251"/>
                    </a:cubicBezTo>
                    <a:cubicBezTo>
                      <a:pt x="160" y="183"/>
                      <a:pt x="160" y="114"/>
                      <a:pt x="160" y="69"/>
                    </a:cubicBezTo>
                    <a:cubicBezTo>
                      <a:pt x="160" y="23"/>
                      <a:pt x="115" y="0"/>
                      <a:pt x="9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37" name="Google Shape;7929;p34">
                <a:extLst>
                  <a:ext uri="{FF2B5EF4-FFF2-40B4-BE49-F238E27FC236}">
                    <a16:creationId xmlns:a16="http://schemas.microsoft.com/office/drawing/2014/main" id="{5A270333-5226-9CB4-C650-C39F56DAE5DF}"/>
                  </a:ext>
                </a:extLst>
              </p:cNvPr>
              <p:cNvSpPr/>
              <p:nvPr/>
            </p:nvSpPr>
            <p:spPr>
              <a:xfrm>
                <a:off x="4903450" y="4765100"/>
                <a:ext cx="107300" cy="19425"/>
              </a:xfrm>
              <a:custGeom>
                <a:avLst/>
                <a:gdLst/>
                <a:ahLst/>
                <a:cxnLst/>
                <a:rect l="l" t="t" r="r" b="b"/>
                <a:pathLst>
                  <a:path w="4292" h="777" extrusionOk="0">
                    <a:moveTo>
                      <a:pt x="251" y="1"/>
                    </a:moveTo>
                    <a:cubicBezTo>
                      <a:pt x="205" y="1"/>
                      <a:pt x="183" y="23"/>
                      <a:pt x="137" y="23"/>
                    </a:cubicBezTo>
                    <a:cubicBezTo>
                      <a:pt x="68" y="69"/>
                      <a:pt x="0" y="138"/>
                      <a:pt x="23" y="229"/>
                    </a:cubicBezTo>
                    <a:cubicBezTo>
                      <a:pt x="23" y="275"/>
                      <a:pt x="68" y="343"/>
                      <a:pt x="114" y="366"/>
                    </a:cubicBezTo>
                    <a:cubicBezTo>
                      <a:pt x="160" y="389"/>
                      <a:pt x="205" y="389"/>
                      <a:pt x="251" y="389"/>
                    </a:cubicBezTo>
                    <a:cubicBezTo>
                      <a:pt x="274" y="411"/>
                      <a:pt x="320" y="411"/>
                      <a:pt x="365" y="411"/>
                    </a:cubicBezTo>
                    <a:cubicBezTo>
                      <a:pt x="434" y="434"/>
                      <a:pt x="525" y="457"/>
                      <a:pt x="616" y="457"/>
                    </a:cubicBezTo>
                    <a:cubicBezTo>
                      <a:pt x="685" y="480"/>
                      <a:pt x="776" y="503"/>
                      <a:pt x="845" y="526"/>
                    </a:cubicBezTo>
                    <a:cubicBezTo>
                      <a:pt x="936" y="548"/>
                      <a:pt x="1027" y="548"/>
                      <a:pt x="1096" y="571"/>
                    </a:cubicBezTo>
                    <a:cubicBezTo>
                      <a:pt x="1278" y="594"/>
                      <a:pt x="1438" y="640"/>
                      <a:pt x="1621" y="663"/>
                    </a:cubicBezTo>
                    <a:cubicBezTo>
                      <a:pt x="1689" y="685"/>
                      <a:pt x="1780" y="685"/>
                      <a:pt x="1872" y="708"/>
                    </a:cubicBezTo>
                    <a:cubicBezTo>
                      <a:pt x="1963" y="708"/>
                      <a:pt x="2031" y="731"/>
                      <a:pt x="2123" y="731"/>
                    </a:cubicBezTo>
                    <a:cubicBezTo>
                      <a:pt x="2214" y="754"/>
                      <a:pt x="2305" y="754"/>
                      <a:pt x="2397" y="754"/>
                    </a:cubicBezTo>
                    <a:cubicBezTo>
                      <a:pt x="2488" y="777"/>
                      <a:pt x="2602" y="777"/>
                      <a:pt x="2693" y="777"/>
                    </a:cubicBezTo>
                    <a:cubicBezTo>
                      <a:pt x="2785" y="754"/>
                      <a:pt x="2876" y="754"/>
                      <a:pt x="2967" y="754"/>
                    </a:cubicBezTo>
                    <a:cubicBezTo>
                      <a:pt x="3036" y="754"/>
                      <a:pt x="3127" y="731"/>
                      <a:pt x="3196" y="731"/>
                    </a:cubicBezTo>
                    <a:cubicBezTo>
                      <a:pt x="3310" y="708"/>
                      <a:pt x="3401" y="685"/>
                      <a:pt x="3492" y="663"/>
                    </a:cubicBezTo>
                    <a:cubicBezTo>
                      <a:pt x="3584" y="640"/>
                      <a:pt x="3675" y="617"/>
                      <a:pt x="3743" y="594"/>
                    </a:cubicBezTo>
                    <a:cubicBezTo>
                      <a:pt x="3835" y="571"/>
                      <a:pt x="3903" y="548"/>
                      <a:pt x="3994" y="503"/>
                    </a:cubicBezTo>
                    <a:cubicBezTo>
                      <a:pt x="4063" y="480"/>
                      <a:pt x="4131" y="457"/>
                      <a:pt x="4223" y="434"/>
                    </a:cubicBezTo>
                    <a:cubicBezTo>
                      <a:pt x="4268" y="411"/>
                      <a:pt x="4291" y="366"/>
                      <a:pt x="4268" y="320"/>
                    </a:cubicBezTo>
                    <a:cubicBezTo>
                      <a:pt x="4246" y="275"/>
                      <a:pt x="4200" y="252"/>
                      <a:pt x="4154" y="252"/>
                    </a:cubicBezTo>
                    <a:cubicBezTo>
                      <a:pt x="4063" y="297"/>
                      <a:pt x="3949" y="320"/>
                      <a:pt x="3857" y="343"/>
                    </a:cubicBezTo>
                    <a:lnTo>
                      <a:pt x="3880" y="343"/>
                    </a:lnTo>
                    <a:cubicBezTo>
                      <a:pt x="3766" y="366"/>
                      <a:pt x="3652" y="389"/>
                      <a:pt x="3561" y="389"/>
                    </a:cubicBezTo>
                    <a:cubicBezTo>
                      <a:pt x="3492" y="411"/>
                      <a:pt x="3424" y="411"/>
                      <a:pt x="3355" y="411"/>
                    </a:cubicBezTo>
                    <a:lnTo>
                      <a:pt x="2511" y="411"/>
                    </a:lnTo>
                    <a:cubicBezTo>
                      <a:pt x="2419" y="389"/>
                      <a:pt x="2328" y="389"/>
                      <a:pt x="2214" y="366"/>
                    </a:cubicBezTo>
                    <a:cubicBezTo>
                      <a:pt x="2054" y="343"/>
                      <a:pt x="1872" y="320"/>
                      <a:pt x="1689" y="297"/>
                    </a:cubicBezTo>
                    <a:cubicBezTo>
                      <a:pt x="1529" y="275"/>
                      <a:pt x="1347" y="229"/>
                      <a:pt x="1187" y="183"/>
                    </a:cubicBezTo>
                    <a:cubicBezTo>
                      <a:pt x="1096" y="160"/>
                      <a:pt x="1004" y="160"/>
                      <a:pt x="913" y="138"/>
                    </a:cubicBezTo>
                    <a:cubicBezTo>
                      <a:pt x="845" y="115"/>
                      <a:pt x="753" y="92"/>
                      <a:pt x="685" y="92"/>
                    </a:cubicBezTo>
                    <a:cubicBezTo>
                      <a:pt x="593" y="69"/>
                      <a:pt x="502" y="46"/>
                      <a:pt x="411" y="23"/>
                    </a:cubicBezTo>
                    <a:cubicBezTo>
                      <a:pt x="365" y="23"/>
                      <a:pt x="297" y="1"/>
                      <a:pt x="25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38" name="Google Shape;7930;p34">
                <a:extLst>
                  <a:ext uri="{FF2B5EF4-FFF2-40B4-BE49-F238E27FC236}">
                    <a16:creationId xmlns:a16="http://schemas.microsoft.com/office/drawing/2014/main" id="{3DF4E35A-0218-B9B0-383B-20F1E402B3C1}"/>
                  </a:ext>
                </a:extLst>
              </p:cNvPr>
              <p:cNvSpPr/>
              <p:nvPr/>
            </p:nvSpPr>
            <p:spPr>
              <a:xfrm>
                <a:off x="4949100" y="4704050"/>
                <a:ext cx="9725" cy="9725"/>
              </a:xfrm>
              <a:custGeom>
                <a:avLst/>
                <a:gdLst/>
                <a:ahLst/>
                <a:cxnLst/>
                <a:rect l="l" t="t" r="r" b="b"/>
                <a:pathLst>
                  <a:path w="389" h="389" extrusionOk="0">
                    <a:moveTo>
                      <a:pt x="183" y="0"/>
                    </a:moveTo>
                    <a:cubicBezTo>
                      <a:pt x="69" y="0"/>
                      <a:pt x="0" y="92"/>
                      <a:pt x="0" y="206"/>
                    </a:cubicBezTo>
                    <a:cubicBezTo>
                      <a:pt x="0" y="297"/>
                      <a:pt x="91" y="388"/>
                      <a:pt x="205" y="388"/>
                    </a:cubicBezTo>
                    <a:cubicBezTo>
                      <a:pt x="320" y="388"/>
                      <a:pt x="388" y="274"/>
                      <a:pt x="388" y="183"/>
                    </a:cubicBezTo>
                    <a:cubicBezTo>
                      <a:pt x="388" y="69"/>
                      <a:pt x="297" y="0"/>
                      <a:pt x="183"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39" name="Google Shape;7931;p34">
                <a:extLst>
                  <a:ext uri="{FF2B5EF4-FFF2-40B4-BE49-F238E27FC236}">
                    <a16:creationId xmlns:a16="http://schemas.microsoft.com/office/drawing/2014/main" id="{4714CCB0-7B09-C64D-A0B3-E8F15C5C49DF}"/>
                  </a:ext>
                </a:extLst>
              </p:cNvPr>
              <p:cNvSpPr/>
              <p:nvPr/>
            </p:nvSpPr>
            <p:spPr>
              <a:xfrm>
                <a:off x="4961075" y="4697200"/>
                <a:ext cx="5150" cy="5725"/>
              </a:xfrm>
              <a:custGeom>
                <a:avLst/>
                <a:gdLst/>
                <a:ahLst/>
                <a:cxnLst/>
                <a:rect l="l" t="t" r="r" b="b"/>
                <a:pathLst>
                  <a:path w="206" h="229" extrusionOk="0">
                    <a:moveTo>
                      <a:pt x="92" y="0"/>
                    </a:moveTo>
                    <a:cubicBezTo>
                      <a:pt x="46" y="0"/>
                      <a:pt x="0" y="69"/>
                      <a:pt x="0" y="115"/>
                    </a:cubicBezTo>
                    <a:cubicBezTo>
                      <a:pt x="0" y="183"/>
                      <a:pt x="46" y="229"/>
                      <a:pt x="114" y="229"/>
                    </a:cubicBezTo>
                    <a:cubicBezTo>
                      <a:pt x="160" y="229"/>
                      <a:pt x="206" y="160"/>
                      <a:pt x="206" y="115"/>
                    </a:cubicBezTo>
                    <a:cubicBezTo>
                      <a:pt x="206" y="46"/>
                      <a:pt x="160" y="0"/>
                      <a:pt x="9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40" name="Google Shape;7932;p34">
                <a:extLst>
                  <a:ext uri="{FF2B5EF4-FFF2-40B4-BE49-F238E27FC236}">
                    <a16:creationId xmlns:a16="http://schemas.microsoft.com/office/drawing/2014/main" id="{5A00B187-0BA8-66E3-4CA0-440689567A14}"/>
                  </a:ext>
                </a:extLst>
              </p:cNvPr>
              <p:cNvSpPr/>
              <p:nvPr/>
            </p:nvSpPr>
            <p:spPr>
              <a:xfrm>
                <a:off x="4959925" y="4685775"/>
                <a:ext cx="4025" cy="4025"/>
              </a:xfrm>
              <a:custGeom>
                <a:avLst/>
                <a:gdLst/>
                <a:ahLst/>
                <a:cxnLst/>
                <a:rect l="l" t="t" r="r" b="b"/>
                <a:pathLst>
                  <a:path w="161" h="161" extrusionOk="0">
                    <a:moveTo>
                      <a:pt x="92" y="1"/>
                    </a:moveTo>
                    <a:cubicBezTo>
                      <a:pt x="46" y="1"/>
                      <a:pt x="1" y="47"/>
                      <a:pt x="1" y="92"/>
                    </a:cubicBezTo>
                    <a:cubicBezTo>
                      <a:pt x="24" y="138"/>
                      <a:pt x="46" y="161"/>
                      <a:pt x="92" y="161"/>
                    </a:cubicBezTo>
                    <a:cubicBezTo>
                      <a:pt x="138" y="161"/>
                      <a:pt x="160" y="115"/>
                      <a:pt x="160" y="92"/>
                    </a:cubicBezTo>
                    <a:cubicBezTo>
                      <a:pt x="160" y="47"/>
                      <a:pt x="138"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41" name="Google Shape;7933;p34">
                <a:extLst>
                  <a:ext uri="{FF2B5EF4-FFF2-40B4-BE49-F238E27FC236}">
                    <a16:creationId xmlns:a16="http://schemas.microsoft.com/office/drawing/2014/main" id="{601C7A55-71AE-8399-FC98-DD25805B475C}"/>
                  </a:ext>
                </a:extLst>
              </p:cNvPr>
              <p:cNvSpPr/>
              <p:nvPr/>
            </p:nvSpPr>
            <p:spPr>
              <a:xfrm>
                <a:off x="4951375" y="4693775"/>
                <a:ext cx="2875" cy="2875"/>
              </a:xfrm>
              <a:custGeom>
                <a:avLst/>
                <a:gdLst/>
                <a:ahLst/>
                <a:cxnLst/>
                <a:rect l="l" t="t" r="r" b="b"/>
                <a:pathLst>
                  <a:path w="115" h="115" extrusionOk="0">
                    <a:moveTo>
                      <a:pt x="46" y="0"/>
                    </a:moveTo>
                    <a:cubicBezTo>
                      <a:pt x="23" y="0"/>
                      <a:pt x="0" y="23"/>
                      <a:pt x="0" y="69"/>
                    </a:cubicBezTo>
                    <a:cubicBezTo>
                      <a:pt x="0" y="92"/>
                      <a:pt x="23" y="115"/>
                      <a:pt x="69" y="115"/>
                    </a:cubicBezTo>
                    <a:cubicBezTo>
                      <a:pt x="92" y="115"/>
                      <a:pt x="114" y="92"/>
                      <a:pt x="114" y="46"/>
                    </a:cubicBezTo>
                    <a:cubicBezTo>
                      <a:pt x="114" y="23"/>
                      <a:pt x="92" y="0"/>
                      <a:pt x="46"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42" name="Google Shape;7934;p34">
                <a:extLst>
                  <a:ext uri="{FF2B5EF4-FFF2-40B4-BE49-F238E27FC236}">
                    <a16:creationId xmlns:a16="http://schemas.microsoft.com/office/drawing/2014/main" id="{E930774F-F39F-0B96-D58F-F3B9CD963729}"/>
                  </a:ext>
                </a:extLst>
              </p:cNvPr>
              <p:cNvSpPr/>
              <p:nvPr/>
            </p:nvSpPr>
            <p:spPr>
              <a:xfrm>
                <a:off x="4940525" y="4712025"/>
                <a:ext cx="4025" cy="4025"/>
              </a:xfrm>
              <a:custGeom>
                <a:avLst/>
                <a:gdLst/>
                <a:ahLst/>
                <a:cxnLst/>
                <a:rect l="l" t="t" r="r" b="b"/>
                <a:pathLst>
                  <a:path w="161" h="161" extrusionOk="0">
                    <a:moveTo>
                      <a:pt x="69" y="1"/>
                    </a:moveTo>
                    <a:cubicBezTo>
                      <a:pt x="23" y="1"/>
                      <a:pt x="1" y="47"/>
                      <a:pt x="1" y="92"/>
                    </a:cubicBezTo>
                    <a:cubicBezTo>
                      <a:pt x="1" y="138"/>
                      <a:pt x="23" y="161"/>
                      <a:pt x="69" y="161"/>
                    </a:cubicBezTo>
                    <a:cubicBezTo>
                      <a:pt x="115" y="161"/>
                      <a:pt x="160" y="115"/>
                      <a:pt x="138" y="69"/>
                    </a:cubicBezTo>
                    <a:cubicBezTo>
                      <a:pt x="138" y="24"/>
                      <a:pt x="115" y="1"/>
                      <a:pt x="6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43" name="Google Shape;7935;p34">
                <a:extLst>
                  <a:ext uri="{FF2B5EF4-FFF2-40B4-BE49-F238E27FC236}">
                    <a16:creationId xmlns:a16="http://schemas.microsoft.com/office/drawing/2014/main" id="{2817D475-626D-C019-277D-94220E975CF0}"/>
                  </a:ext>
                </a:extLst>
              </p:cNvPr>
              <p:cNvSpPr/>
              <p:nvPr/>
            </p:nvSpPr>
            <p:spPr>
              <a:xfrm>
                <a:off x="4954225" y="4726875"/>
                <a:ext cx="4600" cy="4575"/>
              </a:xfrm>
              <a:custGeom>
                <a:avLst/>
                <a:gdLst/>
                <a:ahLst/>
                <a:cxnLst/>
                <a:rect l="l" t="t" r="r" b="b"/>
                <a:pathLst>
                  <a:path w="184" h="183" extrusionOk="0">
                    <a:moveTo>
                      <a:pt x="69" y="0"/>
                    </a:moveTo>
                    <a:cubicBezTo>
                      <a:pt x="23" y="0"/>
                      <a:pt x="0" y="46"/>
                      <a:pt x="0" y="92"/>
                    </a:cubicBezTo>
                    <a:cubicBezTo>
                      <a:pt x="0" y="137"/>
                      <a:pt x="46" y="183"/>
                      <a:pt x="92" y="183"/>
                    </a:cubicBezTo>
                    <a:cubicBezTo>
                      <a:pt x="137" y="183"/>
                      <a:pt x="183" y="114"/>
                      <a:pt x="183" y="69"/>
                    </a:cubicBezTo>
                    <a:cubicBezTo>
                      <a:pt x="160" y="23"/>
                      <a:pt x="137"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44" name="Google Shape;7936;p34">
                <a:extLst>
                  <a:ext uri="{FF2B5EF4-FFF2-40B4-BE49-F238E27FC236}">
                    <a16:creationId xmlns:a16="http://schemas.microsoft.com/office/drawing/2014/main" id="{DDE567DC-E99C-48C8-3F74-2A14584DFDD3}"/>
                  </a:ext>
                </a:extLst>
              </p:cNvPr>
              <p:cNvSpPr/>
              <p:nvPr/>
            </p:nvSpPr>
            <p:spPr>
              <a:xfrm>
                <a:off x="4935975" y="4734300"/>
                <a:ext cx="6300" cy="5725"/>
              </a:xfrm>
              <a:custGeom>
                <a:avLst/>
                <a:gdLst/>
                <a:ahLst/>
                <a:cxnLst/>
                <a:rect l="l" t="t" r="r" b="b"/>
                <a:pathLst>
                  <a:path w="252" h="229" extrusionOk="0">
                    <a:moveTo>
                      <a:pt x="114" y="0"/>
                    </a:moveTo>
                    <a:cubicBezTo>
                      <a:pt x="46" y="0"/>
                      <a:pt x="0" y="69"/>
                      <a:pt x="0" y="114"/>
                    </a:cubicBezTo>
                    <a:cubicBezTo>
                      <a:pt x="0" y="183"/>
                      <a:pt x="69" y="228"/>
                      <a:pt x="137" y="228"/>
                    </a:cubicBezTo>
                    <a:cubicBezTo>
                      <a:pt x="205" y="228"/>
                      <a:pt x="251" y="160"/>
                      <a:pt x="251" y="114"/>
                    </a:cubicBezTo>
                    <a:cubicBezTo>
                      <a:pt x="228" y="46"/>
                      <a:pt x="183" y="0"/>
                      <a:pt x="114"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45" name="Google Shape;7937;p34">
                <a:extLst>
                  <a:ext uri="{FF2B5EF4-FFF2-40B4-BE49-F238E27FC236}">
                    <a16:creationId xmlns:a16="http://schemas.microsoft.com/office/drawing/2014/main" id="{64162623-008C-2E89-96C5-1DC8BD195401}"/>
                  </a:ext>
                </a:extLst>
              </p:cNvPr>
              <p:cNvSpPr/>
              <p:nvPr/>
            </p:nvSpPr>
            <p:spPr>
              <a:xfrm>
                <a:off x="4935975" y="4724025"/>
                <a:ext cx="2875" cy="2875"/>
              </a:xfrm>
              <a:custGeom>
                <a:avLst/>
                <a:gdLst/>
                <a:ahLst/>
                <a:cxnLst/>
                <a:rect l="l" t="t" r="r" b="b"/>
                <a:pathLst>
                  <a:path w="115" h="115" extrusionOk="0">
                    <a:moveTo>
                      <a:pt x="69" y="0"/>
                    </a:moveTo>
                    <a:cubicBezTo>
                      <a:pt x="23" y="0"/>
                      <a:pt x="0" y="46"/>
                      <a:pt x="23" y="69"/>
                    </a:cubicBezTo>
                    <a:cubicBezTo>
                      <a:pt x="23" y="92"/>
                      <a:pt x="46" y="114"/>
                      <a:pt x="69" y="114"/>
                    </a:cubicBezTo>
                    <a:cubicBezTo>
                      <a:pt x="91" y="114"/>
                      <a:pt x="114" y="92"/>
                      <a:pt x="114" y="46"/>
                    </a:cubicBezTo>
                    <a:cubicBezTo>
                      <a:pt x="114" y="23"/>
                      <a:pt x="91"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46" name="Google Shape;7938;p34">
                <a:extLst>
                  <a:ext uri="{FF2B5EF4-FFF2-40B4-BE49-F238E27FC236}">
                    <a16:creationId xmlns:a16="http://schemas.microsoft.com/office/drawing/2014/main" id="{2A676680-F70F-C686-64C3-01B93FBF9385}"/>
                  </a:ext>
                </a:extLst>
              </p:cNvPr>
              <p:cNvSpPr/>
              <p:nvPr/>
            </p:nvSpPr>
            <p:spPr>
              <a:xfrm>
                <a:off x="4988450" y="4724600"/>
                <a:ext cx="8025" cy="8000"/>
              </a:xfrm>
              <a:custGeom>
                <a:avLst/>
                <a:gdLst/>
                <a:ahLst/>
                <a:cxnLst/>
                <a:rect l="l" t="t" r="r" b="b"/>
                <a:pathLst>
                  <a:path w="321" h="320" extrusionOk="0">
                    <a:moveTo>
                      <a:pt x="138" y="0"/>
                    </a:moveTo>
                    <a:cubicBezTo>
                      <a:pt x="69" y="0"/>
                      <a:pt x="1" y="91"/>
                      <a:pt x="1" y="183"/>
                    </a:cubicBezTo>
                    <a:cubicBezTo>
                      <a:pt x="1" y="251"/>
                      <a:pt x="69" y="320"/>
                      <a:pt x="161" y="320"/>
                    </a:cubicBezTo>
                    <a:cubicBezTo>
                      <a:pt x="252" y="320"/>
                      <a:pt x="321" y="228"/>
                      <a:pt x="298" y="160"/>
                    </a:cubicBezTo>
                    <a:cubicBezTo>
                      <a:pt x="298" y="69"/>
                      <a:pt x="229" y="0"/>
                      <a:pt x="138"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47" name="Google Shape;7939;p34">
                <a:extLst>
                  <a:ext uri="{FF2B5EF4-FFF2-40B4-BE49-F238E27FC236}">
                    <a16:creationId xmlns:a16="http://schemas.microsoft.com/office/drawing/2014/main" id="{1E8DAEEF-1F4A-D09D-CE6F-6D0D9651DB40}"/>
                  </a:ext>
                </a:extLst>
              </p:cNvPr>
              <p:cNvSpPr/>
              <p:nvPr/>
            </p:nvSpPr>
            <p:spPr>
              <a:xfrm>
                <a:off x="5008425" y="4722300"/>
                <a:ext cx="7450" cy="6875"/>
              </a:xfrm>
              <a:custGeom>
                <a:avLst/>
                <a:gdLst/>
                <a:ahLst/>
                <a:cxnLst/>
                <a:rect l="l" t="t" r="r" b="b"/>
                <a:pathLst>
                  <a:path w="298" h="275" extrusionOk="0">
                    <a:moveTo>
                      <a:pt x="161" y="1"/>
                    </a:moveTo>
                    <a:cubicBezTo>
                      <a:pt x="69" y="1"/>
                      <a:pt x="1" y="69"/>
                      <a:pt x="24" y="138"/>
                    </a:cubicBezTo>
                    <a:cubicBezTo>
                      <a:pt x="24" y="229"/>
                      <a:pt x="92" y="275"/>
                      <a:pt x="161" y="275"/>
                    </a:cubicBezTo>
                    <a:cubicBezTo>
                      <a:pt x="252" y="275"/>
                      <a:pt x="298" y="206"/>
                      <a:pt x="298" y="138"/>
                    </a:cubicBezTo>
                    <a:cubicBezTo>
                      <a:pt x="298" y="46"/>
                      <a:pt x="229" y="1"/>
                      <a:pt x="16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48" name="Google Shape;7940;p34">
                <a:extLst>
                  <a:ext uri="{FF2B5EF4-FFF2-40B4-BE49-F238E27FC236}">
                    <a16:creationId xmlns:a16="http://schemas.microsoft.com/office/drawing/2014/main" id="{639D5117-35BB-D4A9-C8DE-A3D1699FC094}"/>
                  </a:ext>
                </a:extLst>
              </p:cNvPr>
              <p:cNvSpPr/>
              <p:nvPr/>
            </p:nvSpPr>
            <p:spPr>
              <a:xfrm>
                <a:off x="4998725" y="4709750"/>
                <a:ext cx="5750" cy="5175"/>
              </a:xfrm>
              <a:custGeom>
                <a:avLst/>
                <a:gdLst/>
                <a:ahLst/>
                <a:cxnLst/>
                <a:rect l="l" t="t" r="r" b="b"/>
                <a:pathLst>
                  <a:path w="230" h="207" extrusionOk="0">
                    <a:moveTo>
                      <a:pt x="115" y="1"/>
                    </a:moveTo>
                    <a:cubicBezTo>
                      <a:pt x="46" y="1"/>
                      <a:pt x="1" y="69"/>
                      <a:pt x="1" y="115"/>
                    </a:cubicBezTo>
                    <a:cubicBezTo>
                      <a:pt x="24" y="183"/>
                      <a:pt x="69" y="206"/>
                      <a:pt x="115" y="206"/>
                    </a:cubicBezTo>
                    <a:cubicBezTo>
                      <a:pt x="183" y="206"/>
                      <a:pt x="229" y="160"/>
                      <a:pt x="229" y="92"/>
                    </a:cubicBezTo>
                    <a:cubicBezTo>
                      <a:pt x="206" y="46"/>
                      <a:pt x="161" y="1"/>
                      <a:pt x="115"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49" name="Google Shape;7941;p34">
                <a:extLst>
                  <a:ext uri="{FF2B5EF4-FFF2-40B4-BE49-F238E27FC236}">
                    <a16:creationId xmlns:a16="http://schemas.microsoft.com/office/drawing/2014/main" id="{6C279B56-91F8-914F-5A33-2EF715C734BF}"/>
                  </a:ext>
                </a:extLst>
              </p:cNvPr>
              <p:cNvSpPr/>
              <p:nvPr/>
            </p:nvSpPr>
            <p:spPr>
              <a:xfrm>
                <a:off x="4985600" y="4712600"/>
                <a:ext cx="4025" cy="4025"/>
              </a:xfrm>
              <a:custGeom>
                <a:avLst/>
                <a:gdLst/>
                <a:ahLst/>
                <a:cxnLst/>
                <a:rect l="l" t="t" r="r" b="b"/>
                <a:pathLst>
                  <a:path w="161" h="161" extrusionOk="0">
                    <a:moveTo>
                      <a:pt x="92" y="1"/>
                    </a:moveTo>
                    <a:cubicBezTo>
                      <a:pt x="46" y="1"/>
                      <a:pt x="1" y="46"/>
                      <a:pt x="1" y="92"/>
                    </a:cubicBezTo>
                    <a:cubicBezTo>
                      <a:pt x="1" y="138"/>
                      <a:pt x="46" y="160"/>
                      <a:pt x="92" y="160"/>
                    </a:cubicBezTo>
                    <a:cubicBezTo>
                      <a:pt x="138" y="160"/>
                      <a:pt x="161" y="115"/>
                      <a:pt x="161" y="92"/>
                    </a:cubicBezTo>
                    <a:cubicBezTo>
                      <a:pt x="161" y="46"/>
                      <a:pt x="115"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50" name="Google Shape;7942;p34">
                <a:extLst>
                  <a:ext uri="{FF2B5EF4-FFF2-40B4-BE49-F238E27FC236}">
                    <a16:creationId xmlns:a16="http://schemas.microsoft.com/office/drawing/2014/main" id="{5EC2E3EA-0E51-4BA4-1A34-B3E29C641FA5}"/>
                  </a:ext>
                </a:extLst>
              </p:cNvPr>
              <p:cNvSpPr/>
              <p:nvPr/>
            </p:nvSpPr>
            <p:spPr>
              <a:xfrm>
                <a:off x="4973050" y="4724025"/>
                <a:ext cx="4600" cy="4000"/>
              </a:xfrm>
              <a:custGeom>
                <a:avLst/>
                <a:gdLst/>
                <a:ahLst/>
                <a:cxnLst/>
                <a:rect l="l" t="t" r="r" b="b"/>
                <a:pathLst>
                  <a:path w="184" h="160" extrusionOk="0">
                    <a:moveTo>
                      <a:pt x="69" y="0"/>
                    </a:moveTo>
                    <a:cubicBezTo>
                      <a:pt x="24" y="0"/>
                      <a:pt x="1" y="46"/>
                      <a:pt x="1" y="92"/>
                    </a:cubicBezTo>
                    <a:cubicBezTo>
                      <a:pt x="1" y="137"/>
                      <a:pt x="46" y="160"/>
                      <a:pt x="92" y="160"/>
                    </a:cubicBezTo>
                    <a:cubicBezTo>
                      <a:pt x="138" y="160"/>
                      <a:pt x="183" y="114"/>
                      <a:pt x="160" y="69"/>
                    </a:cubicBezTo>
                    <a:cubicBezTo>
                      <a:pt x="160" y="23"/>
                      <a:pt x="115"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51" name="Google Shape;7943;p34">
                <a:extLst>
                  <a:ext uri="{FF2B5EF4-FFF2-40B4-BE49-F238E27FC236}">
                    <a16:creationId xmlns:a16="http://schemas.microsoft.com/office/drawing/2014/main" id="{B4A574E0-228D-04D7-1BB8-D616A64335BD}"/>
                  </a:ext>
                </a:extLst>
              </p:cNvPr>
              <p:cNvSpPr/>
              <p:nvPr/>
            </p:nvSpPr>
            <p:spPr>
              <a:xfrm>
                <a:off x="4985600" y="4738850"/>
                <a:ext cx="4025" cy="4025"/>
              </a:xfrm>
              <a:custGeom>
                <a:avLst/>
                <a:gdLst/>
                <a:ahLst/>
                <a:cxnLst/>
                <a:rect l="l" t="t" r="r" b="b"/>
                <a:pathLst>
                  <a:path w="161" h="161" extrusionOk="0">
                    <a:moveTo>
                      <a:pt x="69" y="1"/>
                    </a:moveTo>
                    <a:cubicBezTo>
                      <a:pt x="24" y="1"/>
                      <a:pt x="1" y="46"/>
                      <a:pt x="1" y="92"/>
                    </a:cubicBezTo>
                    <a:cubicBezTo>
                      <a:pt x="1" y="138"/>
                      <a:pt x="24" y="160"/>
                      <a:pt x="69" y="160"/>
                    </a:cubicBezTo>
                    <a:cubicBezTo>
                      <a:pt x="115" y="160"/>
                      <a:pt x="161" y="115"/>
                      <a:pt x="138" y="69"/>
                    </a:cubicBezTo>
                    <a:cubicBezTo>
                      <a:pt x="138" y="46"/>
                      <a:pt x="115" y="1"/>
                      <a:pt x="6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52" name="Google Shape;7944;p34">
                <a:extLst>
                  <a:ext uri="{FF2B5EF4-FFF2-40B4-BE49-F238E27FC236}">
                    <a16:creationId xmlns:a16="http://schemas.microsoft.com/office/drawing/2014/main" id="{B9463C63-7B11-E9DE-C710-49ED78DB15E9}"/>
                  </a:ext>
                </a:extLst>
              </p:cNvPr>
              <p:cNvSpPr/>
              <p:nvPr/>
            </p:nvSpPr>
            <p:spPr>
              <a:xfrm>
                <a:off x="4949650" y="4744000"/>
                <a:ext cx="5750" cy="5725"/>
              </a:xfrm>
              <a:custGeom>
                <a:avLst/>
                <a:gdLst/>
                <a:ahLst/>
                <a:cxnLst/>
                <a:rect l="l" t="t" r="r" b="b"/>
                <a:pathLst>
                  <a:path w="230" h="229" extrusionOk="0">
                    <a:moveTo>
                      <a:pt x="115" y="0"/>
                    </a:moveTo>
                    <a:cubicBezTo>
                      <a:pt x="47" y="0"/>
                      <a:pt x="1" y="69"/>
                      <a:pt x="1" y="137"/>
                    </a:cubicBezTo>
                    <a:cubicBezTo>
                      <a:pt x="24" y="183"/>
                      <a:pt x="69" y="228"/>
                      <a:pt x="138" y="228"/>
                    </a:cubicBezTo>
                    <a:cubicBezTo>
                      <a:pt x="183" y="228"/>
                      <a:pt x="229" y="183"/>
                      <a:pt x="229" y="114"/>
                    </a:cubicBezTo>
                    <a:cubicBezTo>
                      <a:pt x="229" y="46"/>
                      <a:pt x="183" y="0"/>
                      <a:pt x="115"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53" name="Google Shape;7945;p34">
                <a:extLst>
                  <a:ext uri="{FF2B5EF4-FFF2-40B4-BE49-F238E27FC236}">
                    <a16:creationId xmlns:a16="http://schemas.microsoft.com/office/drawing/2014/main" id="{BB1C4F3F-7322-483B-B3EA-DD43A51A8416}"/>
                  </a:ext>
                </a:extLst>
              </p:cNvPr>
              <p:cNvSpPr/>
              <p:nvPr/>
            </p:nvSpPr>
            <p:spPr>
              <a:xfrm>
                <a:off x="4930825" y="4753700"/>
                <a:ext cx="5175" cy="5150"/>
              </a:xfrm>
              <a:custGeom>
                <a:avLst/>
                <a:gdLst/>
                <a:ahLst/>
                <a:cxnLst/>
                <a:rect l="l" t="t" r="r" b="b"/>
                <a:pathLst>
                  <a:path w="207" h="206" extrusionOk="0">
                    <a:moveTo>
                      <a:pt x="92" y="0"/>
                    </a:moveTo>
                    <a:cubicBezTo>
                      <a:pt x="46" y="0"/>
                      <a:pt x="1" y="46"/>
                      <a:pt x="1" y="114"/>
                    </a:cubicBezTo>
                    <a:cubicBezTo>
                      <a:pt x="1" y="160"/>
                      <a:pt x="46" y="206"/>
                      <a:pt x="115" y="206"/>
                    </a:cubicBezTo>
                    <a:cubicBezTo>
                      <a:pt x="160" y="206"/>
                      <a:pt x="206" y="137"/>
                      <a:pt x="206" y="91"/>
                    </a:cubicBezTo>
                    <a:cubicBezTo>
                      <a:pt x="206" y="46"/>
                      <a:pt x="160" y="0"/>
                      <a:pt x="9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54" name="Google Shape;7946;p34">
                <a:extLst>
                  <a:ext uri="{FF2B5EF4-FFF2-40B4-BE49-F238E27FC236}">
                    <a16:creationId xmlns:a16="http://schemas.microsoft.com/office/drawing/2014/main" id="{58B1BBAB-C012-5255-EF05-A443D2F32DE9}"/>
                  </a:ext>
                </a:extLst>
              </p:cNvPr>
              <p:cNvSpPr/>
              <p:nvPr/>
            </p:nvSpPr>
            <p:spPr>
              <a:xfrm>
                <a:off x="4966775" y="4746850"/>
                <a:ext cx="2875" cy="2300"/>
              </a:xfrm>
              <a:custGeom>
                <a:avLst/>
                <a:gdLst/>
                <a:ahLst/>
                <a:cxnLst/>
                <a:rect l="l" t="t" r="r" b="b"/>
                <a:pathLst>
                  <a:path w="115" h="92" extrusionOk="0">
                    <a:moveTo>
                      <a:pt x="69" y="0"/>
                    </a:moveTo>
                    <a:cubicBezTo>
                      <a:pt x="23" y="0"/>
                      <a:pt x="1" y="23"/>
                      <a:pt x="23" y="46"/>
                    </a:cubicBezTo>
                    <a:cubicBezTo>
                      <a:pt x="23" y="92"/>
                      <a:pt x="46" y="92"/>
                      <a:pt x="69" y="92"/>
                    </a:cubicBezTo>
                    <a:cubicBezTo>
                      <a:pt x="92" y="92"/>
                      <a:pt x="115" y="69"/>
                      <a:pt x="115" y="46"/>
                    </a:cubicBezTo>
                    <a:cubicBezTo>
                      <a:pt x="115" y="23"/>
                      <a:pt x="92"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55" name="Google Shape;7947;p34">
                <a:extLst>
                  <a:ext uri="{FF2B5EF4-FFF2-40B4-BE49-F238E27FC236}">
                    <a16:creationId xmlns:a16="http://schemas.microsoft.com/office/drawing/2014/main" id="{C00CF4FA-7C4C-66F1-3BE0-7A0F6255041F}"/>
                  </a:ext>
                </a:extLst>
              </p:cNvPr>
              <p:cNvSpPr/>
              <p:nvPr/>
            </p:nvSpPr>
            <p:spPr>
              <a:xfrm>
                <a:off x="4977050" y="4758250"/>
                <a:ext cx="4600" cy="4025"/>
              </a:xfrm>
              <a:custGeom>
                <a:avLst/>
                <a:gdLst/>
                <a:ahLst/>
                <a:cxnLst/>
                <a:rect l="l" t="t" r="r" b="b"/>
                <a:pathLst>
                  <a:path w="184" h="161" extrusionOk="0">
                    <a:moveTo>
                      <a:pt x="92" y="1"/>
                    </a:moveTo>
                    <a:cubicBezTo>
                      <a:pt x="46" y="1"/>
                      <a:pt x="0" y="46"/>
                      <a:pt x="0" y="92"/>
                    </a:cubicBezTo>
                    <a:cubicBezTo>
                      <a:pt x="0" y="138"/>
                      <a:pt x="46" y="161"/>
                      <a:pt x="92" y="161"/>
                    </a:cubicBezTo>
                    <a:cubicBezTo>
                      <a:pt x="137" y="161"/>
                      <a:pt x="183" y="138"/>
                      <a:pt x="160" y="92"/>
                    </a:cubicBezTo>
                    <a:cubicBezTo>
                      <a:pt x="160" y="46"/>
                      <a:pt x="137"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56" name="Google Shape;7948;p34">
                <a:extLst>
                  <a:ext uri="{FF2B5EF4-FFF2-40B4-BE49-F238E27FC236}">
                    <a16:creationId xmlns:a16="http://schemas.microsoft.com/office/drawing/2014/main" id="{3749E995-C992-56B5-F1E4-0D952694BDF5}"/>
                  </a:ext>
                </a:extLst>
              </p:cNvPr>
              <p:cNvSpPr/>
              <p:nvPr/>
            </p:nvSpPr>
            <p:spPr>
              <a:xfrm>
                <a:off x="4796150" y="4730300"/>
                <a:ext cx="139275" cy="118150"/>
              </a:xfrm>
              <a:custGeom>
                <a:avLst/>
                <a:gdLst/>
                <a:ahLst/>
                <a:cxnLst/>
                <a:rect l="l" t="t" r="r" b="b"/>
                <a:pathLst>
                  <a:path w="5571" h="4726" extrusionOk="0">
                    <a:moveTo>
                      <a:pt x="4224" y="0"/>
                    </a:moveTo>
                    <a:cubicBezTo>
                      <a:pt x="4109" y="69"/>
                      <a:pt x="3995" y="137"/>
                      <a:pt x="3881" y="206"/>
                    </a:cubicBezTo>
                    <a:cubicBezTo>
                      <a:pt x="3653" y="365"/>
                      <a:pt x="3425" y="502"/>
                      <a:pt x="3196" y="662"/>
                    </a:cubicBezTo>
                    <a:cubicBezTo>
                      <a:pt x="2649" y="1027"/>
                      <a:pt x="2101" y="1415"/>
                      <a:pt x="1576" y="1826"/>
                    </a:cubicBezTo>
                    <a:cubicBezTo>
                      <a:pt x="1325" y="2032"/>
                      <a:pt x="1074" y="2260"/>
                      <a:pt x="845" y="2488"/>
                    </a:cubicBezTo>
                    <a:cubicBezTo>
                      <a:pt x="640" y="2694"/>
                      <a:pt x="457" y="2899"/>
                      <a:pt x="298" y="3150"/>
                    </a:cubicBezTo>
                    <a:cubicBezTo>
                      <a:pt x="161" y="3333"/>
                      <a:pt x="69" y="3538"/>
                      <a:pt x="24" y="3766"/>
                    </a:cubicBezTo>
                    <a:cubicBezTo>
                      <a:pt x="1" y="3858"/>
                      <a:pt x="1" y="3972"/>
                      <a:pt x="1" y="4063"/>
                    </a:cubicBezTo>
                    <a:cubicBezTo>
                      <a:pt x="24" y="4154"/>
                      <a:pt x="69" y="4246"/>
                      <a:pt x="115" y="4337"/>
                    </a:cubicBezTo>
                    <a:cubicBezTo>
                      <a:pt x="138" y="4383"/>
                      <a:pt x="161" y="4428"/>
                      <a:pt x="206" y="4451"/>
                    </a:cubicBezTo>
                    <a:cubicBezTo>
                      <a:pt x="252" y="4497"/>
                      <a:pt x="275" y="4543"/>
                      <a:pt x="320" y="4565"/>
                    </a:cubicBezTo>
                    <a:cubicBezTo>
                      <a:pt x="412" y="4634"/>
                      <a:pt x="503" y="4679"/>
                      <a:pt x="617" y="4702"/>
                    </a:cubicBezTo>
                    <a:cubicBezTo>
                      <a:pt x="708" y="4725"/>
                      <a:pt x="823" y="4725"/>
                      <a:pt x="937" y="4725"/>
                    </a:cubicBezTo>
                    <a:cubicBezTo>
                      <a:pt x="1051" y="4725"/>
                      <a:pt x="1188" y="4702"/>
                      <a:pt x="1302" y="4679"/>
                    </a:cubicBezTo>
                    <a:cubicBezTo>
                      <a:pt x="1599" y="4611"/>
                      <a:pt x="1873" y="4497"/>
                      <a:pt x="2124" y="4360"/>
                    </a:cubicBezTo>
                    <a:cubicBezTo>
                      <a:pt x="2443" y="4200"/>
                      <a:pt x="2740" y="4040"/>
                      <a:pt x="3037" y="3835"/>
                    </a:cubicBezTo>
                    <a:cubicBezTo>
                      <a:pt x="3630" y="3447"/>
                      <a:pt x="4201" y="3013"/>
                      <a:pt x="4771" y="2557"/>
                    </a:cubicBezTo>
                    <a:cubicBezTo>
                      <a:pt x="5000" y="2374"/>
                      <a:pt x="5228" y="2192"/>
                      <a:pt x="5433" y="2009"/>
                    </a:cubicBezTo>
                    <a:cubicBezTo>
                      <a:pt x="5479" y="1963"/>
                      <a:pt x="5525" y="1940"/>
                      <a:pt x="5570" y="1895"/>
                    </a:cubicBezTo>
                    <a:lnTo>
                      <a:pt x="5525" y="1895"/>
                    </a:lnTo>
                    <a:cubicBezTo>
                      <a:pt x="5456" y="1895"/>
                      <a:pt x="5388" y="1872"/>
                      <a:pt x="5319" y="1872"/>
                    </a:cubicBezTo>
                    <a:lnTo>
                      <a:pt x="5296" y="1872"/>
                    </a:lnTo>
                    <a:cubicBezTo>
                      <a:pt x="4908" y="2192"/>
                      <a:pt x="4520" y="2511"/>
                      <a:pt x="4132" y="2831"/>
                    </a:cubicBezTo>
                    <a:cubicBezTo>
                      <a:pt x="3562" y="3264"/>
                      <a:pt x="2968" y="3675"/>
                      <a:pt x="2352" y="4018"/>
                    </a:cubicBezTo>
                    <a:cubicBezTo>
                      <a:pt x="2352" y="4018"/>
                      <a:pt x="2352" y="4040"/>
                      <a:pt x="2352" y="4040"/>
                    </a:cubicBezTo>
                    <a:cubicBezTo>
                      <a:pt x="2009" y="4223"/>
                      <a:pt x="1667" y="4383"/>
                      <a:pt x="1279" y="4474"/>
                    </a:cubicBezTo>
                    <a:cubicBezTo>
                      <a:pt x="1142" y="4520"/>
                      <a:pt x="1005" y="4543"/>
                      <a:pt x="891" y="4543"/>
                    </a:cubicBezTo>
                    <a:cubicBezTo>
                      <a:pt x="800" y="4543"/>
                      <a:pt x="731" y="4520"/>
                      <a:pt x="663" y="4520"/>
                    </a:cubicBezTo>
                    <a:cubicBezTo>
                      <a:pt x="594" y="4497"/>
                      <a:pt x="549" y="4474"/>
                      <a:pt x="503" y="4451"/>
                    </a:cubicBezTo>
                    <a:cubicBezTo>
                      <a:pt x="457" y="4428"/>
                      <a:pt x="412" y="4383"/>
                      <a:pt x="366" y="4337"/>
                    </a:cubicBezTo>
                    <a:cubicBezTo>
                      <a:pt x="320" y="4314"/>
                      <a:pt x="298" y="4269"/>
                      <a:pt x="275" y="4200"/>
                    </a:cubicBezTo>
                    <a:cubicBezTo>
                      <a:pt x="252" y="4177"/>
                      <a:pt x="229" y="4132"/>
                      <a:pt x="206" y="4086"/>
                    </a:cubicBezTo>
                    <a:cubicBezTo>
                      <a:pt x="206" y="4018"/>
                      <a:pt x="206" y="3972"/>
                      <a:pt x="206" y="3926"/>
                    </a:cubicBezTo>
                    <a:cubicBezTo>
                      <a:pt x="206" y="3858"/>
                      <a:pt x="206" y="3789"/>
                      <a:pt x="229" y="3721"/>
                    </a:cubicBezTo>
                    <a:cubicBezTo>
                      <a:pt x="275" y="3607"/>
                      <a:pt x="320" y="3470"/>
                      <a:pt x="389" y="3356"/>
                    </a:cubicBezTo>
                    <a:cubicBezTo>
                      <a:pt x="571" y="3059"/>
                      <a:pt x="800" y="2808"/>
                      <a:pt x="1051" y="2557"/>
                    </a:cubicBezTo>
                    <a:cubicBezTo>
                      <a:pt x="1325" y="2306"/>
                      <a:pt x="1599" y="2055"/>
                      <a:pt x="1895" y="1826"/>
                    </a:cubicBezTo>
                    <a:cubicBezTo>
                      <a:pt x="2398" y="1438"/>
                      <a:pt x="2945" y="1050"/>
                      <a:pt x="3493" y="685"/>
                    </a:cubicBezTo>
                    <a:cubicBezTo>
                      <a:pt x="3721" y="548"/>
                      <a:pt x="3927" y="411"/>
                      <a:pt x="4132" y="274"/>
                    </a:cubicBezTo>
                    <a:cubicBezTo>
                      <a:pt x="4178" y="251"/>
                      <a:pt x="4201" y="251"/>
                      <a:pt x="4224" y="229"/>
                    </a:cubicBezTo>
                    <a:cubicBezTo>
                      <a:pt x="4224" y="160"/>
                      <a:pt x="4224" y="69"/>
                      <a:pt x="422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57" name="Google Shape;7949;p34">
                <a:extLst>
                  <a:ext uri="{FF2B5EF4-FFF2-40B4-BE49-F238E27FC236}">
                    <a16:creationId xmlns:a16="http://schemas.microsoft.com/office/drawing/2014/main" id="{DEED29CD-DE4F-8228-4520-3186FB6AF458}"/>
                  </a:ext>
                </a:extLst>
              </p:cNvPr>
              <p:cNvSpPr/>
              <p:nvPr/>
            </p:nvSpPr>
            <p:spPr>
              <a:xfrm>
                <a:off x="4822400" y="4794200"/>
                <a:ext cx="25" cy="25"/>
              </a:xfrm>
              <a:custGeom>
                <a:avLst/>
                <a:gdLst/>
                <a:ahLst/>
                <a:cxnLst/>
                <a:rect l="l" t="t" r="r" b="b"/>
                <a:pathLst>
                  <a:path w="1" h="1" extrusionOk="0">
                    <a:moveTo>
                      <a:pt x="1" y="1"/>
                    </a:moveTo>
                    <a:lnTo>
                      <a:pt x="1" y="1"/>
                    </a:lnTo>
                    <a:cubicBezTo>
                      <a:pt x="1" y="1"/>
                      <a:pt x="1" y="1"/>
                      <a:pt x="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58" name="Google Shape;7950;p34">
                <a:extLst>
                  <a:ext uri="{FF2B5EF4-FFF2-40B4-BE49-F238E27FC236}">
                    <a16:creationId xmlns:a16="http://schemas.microsoft.com/office/drawing/2014/main" id="{ED25C294-9C88-E2EA-85AA-0B7CFA6C054A}"/>
                  </a:ext>
                </a:extLst>
              </p:cNvPr>
              <p:cNvSpPr/>
              <p:nvPr/>
            </p:nvSpPr>
            <p:spPr>
              <a:xfrm>
                <a:off x="4822975" y="4794200"/>
                <a:ext cx="25" cy="25"/>
              </a:xfrm>
              <a:custGeom>
                <a:avLst/>
                <a:gdLst/>
                <a:ahLst/>
                <a:cxnLst/>
                <a:rect l="l" t="t" r="r" b="b"/>
                <a:pathLst>
                  <a:path w="1" h="1" extrusionOk="0">
                    <a:moveTo>
                      <a:pt x="1" y="1"/>
                    </a:moveTo>
                    <a:lnTo>
                      <a:pt x="1" y="1"/>
                    </a:ln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59" name="Google Shape;7951;p34">
                <a:extLst>
                  <a:ext uri="{FF2B5EF4-FFF2-40B4-BE49-F238E27FC236}">
                    <a16:creationId xmlns:a16="http://schemas.microsoft.com/office/drawing/2014/main" id="{199D1F20-2E15-7F3B-5361-6BF0BCD6F13D}"/>
                  </a:ext>
                </a:extLst>
              </p:cNvPr>
              <p:cNvSpPr/>
              <p:nvPr/>
            </p:nvSpPr>
            <p:spPr>
              <a:xfrm>
                <a:off x="4854925" y="4830725"/>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60" name="Google Shape;7952;p34">
                <a:extLst>
                  <a:ext uri="{FF2B5EF4-FFF2-40B4-BE49-F238E27FC236}">
                    <a16:creationId xmlns:a16="http://schemas.microsoft.com/office/drawing/2014/main" id="{88201D92-FB99-FD0B-3072-F38B73503C95}"/>
                  </a:ext>
                </a:extLst>
              </p:cNvPr>
              <p:cNvSpPr/>
              <p:nvPr/>
            </p:nvSpPr>
            <p:spPr>
              <a:xfrm>
                <a:off x="4807000" y="4741125"/>
                <a:ext cx="117575" cy="98175"/>
              </a:xfrm>
              <a:custGeom>
                <a:avLst/>
                <a:gdLst/>
                <a:ahLst/>
                <a:cxnLst/>
                <a:rect l="l" t="t" r="r" b="b"/>
                <a:pathLst>
                  <a:path w="4703" h="3927" extrusionOk="0">
                    <a:moveTo>
                      <a:pt x="3790" y="1"/>
                    </a:moveTo>
                    <a:cubicBezTo>
                      <a:pt x="3744" y="24"/>
                      <a:pt x="3698" y="47"/>
                      <a:pt x="3653" y="69"/>
                    </a:cubicBezTo>
                    <a:cubicBezTo>
                      <a:pt x="3584" y="115"/>
                      <a:pt x="3538" y="161"/>
                      <a:pt x="3470" y="206"/>
                    </a:cubicBezTo>
                    <a:cubicBezTo>
                      <a:pt x="3287" y="321"/>
                      <a:pt x="3105" y="435"/>
                      <a:pt x="2922" y="549"/>
                    </a:cubicBezTo>
                    <a:cubicBezTo>
                      <a:pt x="2443" y="891"/>
                      <a:pt x="1964" y="1234"/>
                      <a:pt x="1507" y="1622"/>
                    </a:cubicBezTo>
                    <a:cubicBezTo>
                      <a:pt x="1256" y="1804"/>
                      <a:pt x="1028" y="2032"/>
                      <a:pt x="799" y="2238"/>
                    </a:cubicBezTo>
                    <a:cubicBezTo>
                      <a:pt x="594" y="2443"/>
                      <a:pt x="411" y="2626"/>
                      <a:pt x="252" y="2854"/>
                    </a:cubicBezTo>
                    <a:cubicBezTo>
                      <a:pt x="183" y="2945"/>
                      <a:pt x="137" y="3037"/>
                      <a:pt x="92" y="3128"/>
                    </a:cubicBezTo>
                    <a:cubicBezTo>
                      <a:pt x="46" y="3219"/>
                      <a:pt x="23" y="3288"/>
                      <a:pt x="1" y="3379"/>
                    </a:cubicBezTo>
                    <a:cubicBezTo>
                      <a:pt x="1" y="3470"/>
                      <a:pt x="1" y="3539"/>
                      <a:pt x="46" y="3607"/>
                    </a:cubicBezTo>
                    <a:cubicBezTo>
                      <a:pt x="69" y="3699"/>
                      <a:pt x="115" y="3767"/>
                      <a:pt x="183" y="3813"/>
                    </a:cubicBezTo>
                    <a:cubicBezTo>
                      <a:pt x="229" y="3836"/>
                      <a:pt x="297" y="3858"/>
                      <a:pt x="343" y="3881"/>
                    </a:cubicBezTo>
                    <a:cubicBezTo>
                      <a:pt x="411" y="3904"/>
                      <a:pt x="503" y="3927"/>
                      <a:pt x="571" y="3927"/>
                    </a:cubicBezTo>
                    <a:cubicBezTo>
                      <a:pt x="777" y="3927"/>
                      <a:pt x="959" y="3881"/>
                      <a:pt x="1142" y="3813"/>
                    </a:cubicBezTo>
                    <a:cubicBezTo>
                      <a:pt x="1530" y="3676"/>
                      <a:pt x="1872" y="3448"/>
                      <a:pt x="2237" y="3242"/>
                    </a:cubicBezTo>
                    <a:cubicBezTo>
                      <a:pt x="2420" y="3105"/>
                      <a:pt x="2625" y="2991"/>
                      <a:pt x="2831" y="2854"/>
                    </a:cubicBezTo>
                    <a:cubicBezTo>
                      <a:pt x="3082" y="2694"/>
                      <a:pt x="3310" y="2535"/>
                      <a:pt x="3561" y="2352"/>
                    </a:cubicBezTo>
                    <a:cubicBezTo>
                      <a:pt x="3949" y="2055"/>
                      <a:pt x="4337" y="1736"/>
                      <a:pt x="4703" y="1393"/>
                    </a:cubicBezTo>
                    <a:cubicBezTo>
                      <a:pt x="4611" y="1370"/>
                      <a:pt x="4543" y="1348"/>
                      <a:pt x="4474" y="1348"/>
                    </a:cubicBezTo>
                    <a:cubicBezTo>
                      <a:pt x="4018" y="1736"/>
                      <a:pt x="3561" y="2124"/>
                      <a:pt x="3059" y="2466"/>
                    </a:cubicBezTo>
                    <a:cubicBezTo>
                      <a:pt x="2899" y="2580"/>
                      <a:pt x="2762" y="2672"/>
                      <a:pt x="2603" y="2786"/>
                    </a:cubicBezTo>
                    <a:cubicBezTo>
                      <a:pt x="2466" y="2877"/>
                      <a:pt x="2329" y="2945"/>
                      <a:pt x="2215" y="3014"/>
                    </a:cubicBezTo>
                    <a:cubicBezTo>
                      <a:pt x="2009" y="3151"/>
                      <a:pt x="1804" y="3265"/>
                      <a:pt x="1621" y="3379"/>
                    </a:cubicBezTo>
                    <a:cubicBezTo>
                      <a:pt x="1370" y="3516"/>
                      <a:pt x="1142" y="3630"/>
                      <a:pt x="891" y="3699"/>
                    </a:cubicBezTo>
                    <a:cubicBezTo>
                      <a:pt x="799" y="3721"/>
                      <a:pt x="708" y="3721"/>
                      <a:pt x="594" y="3744"/>
                    </a:cubicBezTo>
                    <a:cubicBezTo>
                      <a:pt x="548" y="3721"/>
                      <a:pt x="503" y="3721"/>
                      <a:pt x="434" y="3721"/>
                    </a:cubicBezTo>
                    <a:cubicBezTo>
                      <a:pt x="411" y="3699"/>
                      <a:pt x="366" y="3676"/>
                      <a:pt x="320" y="3676"/>
                    </a:cubicBezTo>
                    <a:cubicBezTo>
                      <a:pt x="297" y="3653"/>
                      <a:pt x="274" y="3630"/>
                      <a:pt x="252" y="3607"/>
                    </a:cubicBezTo>
                    <a:cubicBezTo>
                      <a:pt x="252" y="3607"/>
                      <a:pt x="229" y="3585"/>
                      <a:pt x="229" y="3562"/>
                    </a:cubicBezTo>
                    <a:cubicBezTo>
                      <a:pt x="206" y="3539"/>
                      <a:pt x="206" y="3539"/>
                      <a:pt x="206" y="3516"/>
                    </a:cubicBezTo>
                    <a:cubicBezTo>
                      <a:pt x="206" y="3493"/>
                      <a:pt x="206" y="3470"/>
                      <a:pt x="206" y="3448"/>
                    </a:cubicBezTo>
                    <a:cubicBezTo>
                      <a:pt x="206" y="3425"/>
                      <a:pt x="206" y="3379"/>
                      <a:pt x="206" y="3356"/>
                    </a:cubicBezTo>
                    <a:cubicBezTo>
                      <a:pt x="229" y="3265"/>
                      <a:pt x="274" y="3174"/>
                      <a:pt x="320" y="3105"/>
                    </a:cubicBezTo>
                    <a:cubicBezTo>
                      <a:pt x="320" y="3105"/>
                      <a:pt x="320" y="3128"/>
                      <a:pt x="320" y="3128"/>
                    </a:cubicBezTo>
                    <a:cubicBezTo>
                      <a:pt x="389" y="2991"/>
                      <a:pt x="480" y="2877"/>
                      <a:pt x="571" y="2763"/>
                    </a:cubicBezTo>
                    <a:cubicBezTo>
                      <a:pt x="685" y="2626"/>
                      <a:pt x="799" y="2512"/>
                      <a:pt x="936" y="2375"/>
                    </a:cubicBezTo>
                    <a:cubicBezTo>
                      <a:pt x="1050" y="2283"/>
                      <a:pt x="1165" y="2169"/>
                      <a:pt x="1279" y="2055"/>
                    </a:cubicBezTo>
                    <a:cubicBezTo>
                      <a:pt x="1758" y="1644"/>
                      <a:pt x="2283" y="1234"/>
                      <a:pt x="2808" y="868"/>
                    </a:cubicBezTo>
                    <a:cubicBezTo>
                      <a:pt x="3036" y="731"/>
                      <a:pt x="3242" y="572"/>
                      <a:pt x="3470" y="435"/>
                    </a:cubicBezTo>
                    <a:cubicBezTo>
                      <a:pt x="3584" y="366"/>
                      <a:pt x="3675" y="298"/>
                      <a:pt x="3812" y="229"/>
                    </a:cubicBezTo>
                    <a:cubicBezTo>
                      <a:pt x="3790" y="206"/>
                      <a:pt x="3790" y="184"/>
                      <a:pt x="3790" y="184"/>
                    </a:cubicBezTo>
                    <a:cubicBezTo>
                      <a:pt x="3790" y="115"/>
                      <a:pt x="3790" y="69"/>
                      <a:pt x="379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61" name="Google Shape;7953;p34">
                <a:extLst>
                  <a:ext uri="{FF2B5EF4-FFF2-40B4-BE49-F238E27FC236}">
                    <a16:creationId xmlns:a16="http://schemas.microsoft.com/office/drawing/2014/main" id="{5FFF2888-47BF-9050-FD51-6D3F947505DC}"/>
                  </a:ext>
                </a:extLst>
              </p:cNvPr>
              <p:cNvSpPr/>
              <p:nvPr/>
            </p:nvSpPr>
            <p:spPr>
              <a:xfrm>
                <a:off x="4901725" y="4701775"/>
                <a:ext cx="130700" cy="83700"/>
              </a:xfrm>
              <a:custGeom>
                <a:avLst/>
                <a:gdLst/>
                <a:ahLst/>
                <a:cxnLst/>
                <a:rect l="l" t="t" r="r" b="b"/>
                <a:pathLst>
                  <a:path w="5228" h="3348" extrusionOk="0">
                    <a:moveTo>
                      <a:pt x="3767" y="0"/>
                    </a:moveTo>
                    <a:cubicBezTo>
                      <a:pt x="3607" y="0"/>
                      <a:pt x="3447" y="23"/>
                      <a:pt x="3287" y="91"/>
                    </a:cubicBezTo>
                    <a:cubicBezTo>
                      <a:pt x="2968" y="183"/>
                      <a:pt x="2694" y="388"/>
                      <a:pt x="2466" y="616"/>
                    </a:cubicBezTo>
                    <a:cubicBezTo>
                      <a:pt x="2443" y="639"/>
                      <a:pt x="2420" y="662"/>
                      <a:pt x="2420" y="685"/>
                    </a:cubicBezTo>
                    <a:cubicBezTo>
                      <a:pt x="2420" y="708"/>
                      <a:pt x="2420" y="730"/>
                      <a:pt x="2443" y="753"/>
                    </a:cubicBezTo>
                    <a:cubicBezTo>
                      <a:pt x="2456" y="780"/>
                      <a:pt x="2485" y="791"/>
                      <a:pt x="2516" y="791"/>
                    </a:cubicBezTo>
                    <a:cubicBezTo>
                      <a:pt x="2538" y="791"/>
                      <a:pt x="2561" y="786"/>
                      <a:pt x="2580" y="776"/>
                    </a:cubicBezTo>
                    <a:cubicBezTo>
                      <a:pt x="2717" y="639"/>
                      <a:pt x="2854" y="525"/>
                      <a:pt x="2991" y="434"/>
                    </a:cubicBezTo>
                    <a:cubicBezTo>
                      <a:pt x="3128" y="365"/>
                      <a:pt x="3265" y="297"/>
                      <a:pt x="3424" y="251"/>
                    </a:cubicBezTo>
                    <a:cubicBezTo>
                      <a:pt x="3516" y="228"/>
                      <a:pt x="3630" y="205"/>
                      <a:pt x="3744" y="205"/>
                    </a:cubicBezTo>
                    <a:cubicBezTo>
                      <a:pt x="3835" y="205"/>
                      <a:pt x="3949" y="205"/>
                      <a:pt x="4041" y="228"/>
                    </a:cubicBezTo>
                    <a:cubicBezTo>
                      <a:pt x="4132" y="251"/>
                      <a:pt x="4223" y="297"/>
                      <a:pt x="4315" y="342"/>
                    </a:cubicBezTo>
                    <a:cubicBezTo>
                      <a:pt x="4429" y="388"/>
                      <a:pt x="4520" y="457"/>
                      <a:pt x="4588" y="525"/>
                    </a:cubicBezTo>
                    <a:cubicBezTo>
                      <a:pt x="4680" y="616"/>
                      <a:pt x="4748" y="708"/>
                      <a:pt x="4817" y="822"/>
                    </a:cubicBezTo>
                    <a:cubicBezTo>
                      <a:pt x="4817" y="822"/>
                      <a:pt x="4817" y="822"/>
                      <a:pt x="4817" y="799"/>
                    </a:cubicBezTo>
                    <a:cubicBezTo>
                      <a:pt x="4885" y="913"/>
                      <a:pt x="4931" y="1050"/>
                      <a:pt x="4976" y="1164"/>
                    </a:cubicBezTo>
                    <a:cubicBezTo>
                      <a:pt x="4999" y="1278"/>
                      <a:pt x="5022" y="1392"/>
                      <a:pt x="5022" y="1529"/>
                    </a:cubicBezTo>
                    <a:cubicBezTo>
                      <a:pt x="5022" y="1643"/>
                      <a:pt x="5022" y="1758"/>
                      <a:pt x="4999" y="1872"/>
                    </a:cubicBezTo>
                    <a:cubicBezTo>
                      <a:pt x="4954" y="1986"/>
                      <a:pt x="4931" y="2100"/>
                      <a:pt x="4862" y="2191"/>
                    </a:cubicBezTo>
                    <a:cubicBezTo>
                      <a:pt x="4817" y="2305"/>
                      <a:pt x="4748" y="2397"/>
                      <a:pt x="4657" y="2488"/>
                    </a:cubicBezTo>
                    <a:cubicBezTo>
                      <a:pt x="4566" y="2602"/>
                      <a:pt x="4429" y="2693"/>
                      <a:pt x="4315" y="2762"/>
                    </a:cubicBezTo>
                    <a:cubicBezTo>
                      <a:pt x="4109" y="2899"/>
                      <a:pt x="3904" y="2967"/>
                      <a:pt x="3675" y="3036"/>
                    </a:cubicBezTo>
                    <a:lnTo>
                      <a:pt x="3698" y="3036"/>
                    </a:lnTo>
                    <a:cubicBezTo>
                      <a:pt x="3561" y="3059"/>
                      <a:pt x="3424" y="3104"/>
                      <a:pt x="3310" y="3127"/>
                    </a:cubicBezTo>
                    <a:cubicBezTo>
                      <a:pt x="3150" y="3150"/>
                      <a:pt x="3013" y="3150"/>
                      <a:pt x="2877" y="3150"/>
                    </a:cubicBezTo>
                    <a:lnTo>
                      <a:pt x="2899" y="3150"/>
                    </a:lnTo>
                    <a:cubicBezTo>
                      <a:pt x="2827" y="3154"/>
                      <a:pt x="2755" y="3156"/>
                      <a:pt x="2683" y="3156"/>
                    </a:cubicBezTo>
                    <a:cubicBezTo>
                      <a:pt x="2351" y="3156"/>
                      <a:pt x="2032" y="3115"/>
                      <a:pt x="1712" y="3059"/>
                    </a:cubicBezTo>
                    <a:cubicBezTo>
                      <a:pt x="1347" y="2990"/>
                      <a:pt x="959" y="2899"/>
                      <a:pt x="594" y="2830"/>
                    </a:cubicBezTo>
                    <a:lnTo>
                      <a:pt x="617" y="2830"/>
                    </a:lnTo>
                    <a:cubicBezTo>
                      <a:pt x="434" y="2785"/>
                      <a:pt x="274" y="2739"/>
                      <a:pt x="115" y="2716"/>
                    </a:cubicBezTo>
                    <a:cubicBezTo>
                      <a:pt x="107" y="2709"/>
                      <a:pt x="99" y="2706"/>
                      <a:pt x="92" y="2706"/>
                    </a:cubicBezTo>
                    <a:cubicBezTo>
                      <a:pt x="77" y="2706"/>
                      <a:pt x="61" y="2716"/>
                      <a:pt x="46" y="2716"/>
                    </a:cubicBezTo>
                    <a:cubicBezTo>
                      <a:pt x="23" y="2739"/>
                      <a:pt x="1" y="2762"/>
                      <a:pt x="1" y="2785"/>
                    </a:cubicBezTo>
                    <a:cubicBezTo>
                      <a:pt x="1" y="2808"/>
                      <a:pt x="1" y="2853"/>
                      <a:pt x="23" y="2853"/>
                    </a:cubicBezTo>
                    <a:cubicBezTo>
                      <a:pt x="46" y="2876"/>
                      <a:pt x="69" y="2899"/>
                      <a:pt x="92" y="2899"/>
                    </a:cubicBezTo>
                    <a:cubicBezTo>
                      <a:pt x="617" y="3036"/>
                      <a:pt x="1142" y="3150"/>
                      <a:pt x="1667" y="3241"/>
                    </a:cubicBezTo>
                    <a:cubicBezTo>
                      <a:pt x="1941" y="3287"/>
                      <a:pt x="2215" y="3333"/>
                      <a:pt x="2488" y="3333"/>
                    </a:cubicBezTo>
                    <a:cubicBezTo>
                      <a:pt x="2592" y="3342"/>
                      <a:pt x="2700" y="3348"/>
                      <a:pt x="2809" y="3348"/>
                    </a:cubicBezTo>
                    <a:cubicBezTo>
                      <a:pt x="2963" y="3348"/>
                      <a:pt x="3117" y="3336"/>
                      <a:pt x="3265" y="3310"/>
                    </a:cubicBezTo>
                    <a:cubicBezTo>
                      <a:pt x="3493" y="3287"/>
                      <a:pt x="3698" y="3241"/>
                      <a:pt x="3904" y="3173"/>
                    </a:cubicBezTo>
                    <a:cubicBezTo>
                      <a:pt x="4086" y="3104"/>
                      <a:pt x="4246" y="3036"/>
                      <a:pt x="4383" y="2944"/>
                    </a:cubicBezTo>
                    <a:cubicBezTo>
                      <a:pt x="4634" y="2808"/>
                      <a:pt x="4862" y="2602"/>
                      <a:pt x="4999" y="2351"/>
                    </a:cubicBezTo>
                    <a:cubicBezTo>
                      <a:pt x="5136" y="2123"/>
                      <a:pt x="5205" y="1895"/>
                      <a:pt x="5228" y="1643"/>
                    </a:cubicBezTo>
                    <a:cubicBezTo>
                      <a:pt x="5228" y="1392"/>
                      <a:pt x="5182" y="1141"/>
                      <a:pt x="5091" y="936"/>
                    </a:cubicBezTo>
                    <a:cubicBezTo>
                      <a:pt x="4999" y="708"/>
                      <a:pt x="4862" y="502"/>
                      <a:pt x="4680" y="342"/>
                    </a:cubicBezTo>
                    <a:cubicBezTo>
                      <a:pt x="4497" y="205"/>
                      <a:pt x="4292" y="91"/>
                      <a:pt x="4063" y="23"/>
                    </a:cubicBezTo>
                    <a:cubicBezTo>
                      <a:pt x="3972" y="23"/>
                      <a:pt x="3858" y="0"/>
                      <a:pt x="376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62" name="Google Shape;7954;p34">
                <a:extLst>
                  <a:ext uri="{FF2B5EF4-FFF2-40B4-BE49-F238E27FC236}">
                    <a16:creationId xmlns:a16="http://schemas.microsoft.com/office/drawing/2014/main" id="{7011C374-03C7-C27E-C14B-8A858E7FCAD3}"/>
                  </a:ext>
                </a:extLst>
              </p:cNvPr>
              <p:cNvSpPr/>
              <p:nvPr/>
            </p:nvSpPr>
            <p:spPr>
              <a:xfrm>
                <a:off x="4897725" y="4648125"/>
                <a:ext cx="85625" cy="125425"/>
              </a:xfrm>
              <a:custGeom>
                <a:avLst/>
                <a:gdLst/>
                <a:ahLst/>
                <a:cxnLst/>
                <a:rect l="l" t="t" r="r" b="b"/>
                <a:pathLst>
                  <a:path w="3425" h="5017" extrusionOk="0">
                    <a:moveTo>
                      <a:pt x="3105" y="822"/>
                    </a:moveTo>
                    <a:cubicBezTo>
                      <a:pt x="3105" y="832"/>
                      <a:pt x="3109" y="838"/>
                      <a:pt x="3114" y="841"/>
                    </a:cubicBezTo>
                    <a:lnTo>
                      <a:pt x="3114" y="841"/>
                    </a:lnTo>
                    <a:cubicBezTo>
                      <a:pt x="3111" y="835"/>
                      <a:pt x="3108" y="828"/>
                      <a:pt x="3105" y="822"/>
                    </a:cubicBezTo>
                    <a:close/>
                    <a:moveTo>
                      <a:pt x="2124" y="0"/>
                    </a:moveTo>
                    <a:cubicBezTo>
                      <a:pt x="2032" y="0"/>
                      <a:pt x="1918" y="0"/>
                      <a:pt x="1827" y="46"/>
                    </a:cubicBezTo>
                    <a:cubicBezTo>
                      <a:pt x="1644" y="92"/>
                      <a:pt x="1462" y="183"/>
                      <a:pt x="1302" y="320"/>
                    </a:cubicBezTo>
                    <a:cubicBezTo>
                      <a:pt x="1142" y="434"/>
                      <a:pt x="1005" y="594"/>
                      <a:pt x="868" y="754"/>
                    </a:cubicBezTo>
                    <a:cubicBezTo>
                      <a:pt x="640" y="1073"/>
                      <a:pt x="434" y="1416"/>
                      <a:pt x="297" y="1781"/>
                    </a:cubicBezTo>
                    <a:cubicBezTo>
                      <a:pt x="115" y="2283"/>
                      <a:pt x="46" y="2831"/>
                      <a:pt x="24" y="3356"/>
                    </a:cubicBezTo>
                    <a:cubicBezTo>
                      <a:pt x="1" y="3881"/>
                      <a:pt x="24" y="4429"/>
                      <a:pt x="115" y="4954"/>
                    </a:cubicBezTo>
                    <a:cubicBezTo>
                      <a:pt x="138" y="4976"/>
                      <a:pt x="161" y="4999"/>
                      <a:pt x="161" y="4999"/>
                    </a:cubicBezTo>
                    <a:cubicBezTo>
                      <a:pt x="172" y="5011"/>
                      <a:pt x="189" y="5016"/>
                      <a:pt x="206" y="5016"/>
                    </a:cubicBezTo>
                    <a:cubicBezTo>
                      <a:pt x="223" y="5016"/>
                      <a:pt x="240" y="5011"/>
                      <a:pt x="252" y="4999"/>
                    </a:cubicBezTo>
                    <a:cubicBezTo>
                      <a:pt x="275" y="4999"/>
                      <a:pt x="297" y="4976"/>
                      <a:pt x="297" y="4954"/>
                    </a:cubicBezTo>
                    <a:cubicBezTo>
                      <a:pt x="320" y="4931"/>
                      <a:pt x="320" y="4908"/>
                      <a:pt x="297" y="4885"/>
                    </a:cubicBezTo>
                    <a:lnTo>
                      <a:pt x="297" y="4839"/>
                    </a:lnTo>
                    <a:cubicBezTo>
                      <a:pt x="206" y="4269"/>
                      <a:pt x="183" y="3698"/>
                      <a:pt x="229" y="3128"/>
                    </a:cubicBezTo>
                    <a:lnTo>
                      <a:pt x="229" y="3128"/>
                    </a:lnTo>
                    <a:cubicBezTo>
                      <a:pt x="229" y="3150"/>
                      <a:pt x="229" y="3150"/>
                      <a:pt x="229" y="3173"/>
                    </a:cubicBezTo>
                    <a:cubicBezTo>
                      <a:pt x="252" y="2717"/>
                      <a:pt x="343" y="2260"/>
                      <a:pt x="480" y="1826"/>
                    </a:cubicBezTo>
                    <a:cubicBezTo>
                      <a:pt x="594" y="1530"/>
                      <a:pt x="754" y="1256"/>
                      <a:pt x="937" y="1005"/>
                    </a:cubicBezTo>
                    <a:cubicBezTo>
                      <a:pt x="933" y="1005"/>
                      <a:pt x="931" y="1005"/>
                      <a:pt x="928" y="1006"/>
                    </a:cubicBezTo>
                    <a:lnTo>
                      <a:pt x="928" y="1006"/>
                    </a:lnTo>
                    <a:cubicBezTo>
                      <a:pt x="1062" y="811"/>
                      <a:pt x="1217" y="657"/>
                      <a:pt x="1393" y="503"/>
                    </a:cubicBezTo>
                    <a:cubicBezTo>
                      <a:pt x="1480" y="416"/>
                      <a:pt x="1588" y="349"/>
                      <a:pt x="1716" y="284"/>
                    </a:cubicBezTo>
                    <a:lnTo>
                      <a:pt x="1716" y="284"/>
                    </a:lnTo>
                    <a:cubicBezTo>
                      <a:pt x="1714" y="287"/>
                      <a:pt x="1713" y="292"/>
                      <a:pt x="1713" y="297"/>
                    </a:cubicBezTo>
                    <a:cubicBezTo>
                      <a:pt x="1804" y="252"/>
                      <a:pt x="1872" y="229"/>
                      <a:pt x="1964" y="206"/>
                    </a:cubicBezTo>
                    <a:cubicBezTo>
                      <a:pt x="2055" y="183"/>
                      <a:pt x="2124" y="183"/>
                      <a:pt x="2215" y="183"/>
                    </a:cubicBezTo>
                    <a:cubicBezTo>
                      <a:pt x="2283" y="206"/>
                      <a:pt x="2375" y="229"/>
                      <a:pt x="2443" y="252"/>
                    </a:cubicBezTo>
                    <a:cubicBezTo>
                      <a:pt x="2557" y="297"/>
                      <a:pt x="2648" y="343"/>
                      <a:pt x="2740" y="411"/>
                    </a:cubicBezTo>
                    <a:cubicBezTo>
                      <a:pt x="2831" y="480"/>
                      <a:pt x="2900" y="548"/>
                      <a:pt x="2968" y="617"/>
                    </a:cubicBezTo>
                    <a:cubicBezTo>
                      <a:pt x="3037" y="685"/>
                      <a:pt x="3082" y="777"/>
                      <a:pt x="3128" y="845"/>
                    </a:cubicBezTo>
                    <a:cubicBezTo>
                      <a:pt x="3128" y="845"/>
                      <a:pt x="3120" y="845"/>
                      <a:pt x="3114" y="841"/>
                    </a:cubicBezTo>
                    <a:lnTo>
                      <a:pt x="3114" y="841"/>
                    </a:lnTo>
                    <a:cubicBezTo>
                      <a:pt x="3154" y="926"/>
                      <a:pt x="3175" y="1011"/>
                      <a:pt x="3196" y="1096"/>
                    </a:cubicBezTo>
                    <a:cubicBezTo>
                      <a:pt x="3219" y="1233"/>
                      <a:pt x="3219" y="1347"/>
                      <a:pt x="3219" y="1461"/>
                    </a:cubicBezTo>
                    <a:cubicBezTo>
                      <a:pt x="3196" y="1621"/>
                      <a:pt x="3173" y="1781"/>
                      <a:pt x="3105" y="1918"/>
                    </a:cubicBezTo>
                    <a:cubicBezTo>
                      <a:pt x="3037" y="2100"/>
                      <a:pt x="2945" y="2283"/>
                      <a:pt x="2831" y="2443"/>
                    </a:cubicBezTo>
                    <a:cubicBezTo>
                      <a:pt x="2763" y="2557"/>
                      <a:pt x="2671" y="2671"/>
                      <a:pt x="2557" y="2762"/>
                    </a:cubicBezTo>
                    <a:cubicBezTo>
                      <a:pt x="2534" y="2785"/>
                      <a:pt x="2534" y="2854"/>
                      <a:pt x="2580" y="2899"/>
                    </a:cubicBezTo>
                    <a:cubicBezTo>
                      <a:pt x="2591" y="2911"/>
                      <a:pt x="2614" y="2916"/>
                      <a:pt x="2640" y="2916"/>
                    </a:cubicBezTo>
                    <a:cubicBezTo>
                      <a:pt x="2666" y="2916"/>
                      <a:pt x="2694" y="2911"/>
                      <a:pt x="2717" y="2899"/>
                    </a:cubicBezTo>
                    <a:cubicBezTo>
                      <a:pt x="2831" y="2762"/>
                      <a:pt x="2945" y="2625"/>
                      <a:pt x="3037" y="2488"/>
                    </a:cubicBezTo>
                    <a:cubicBezTo>
                      <a:pt x="3128" y="2329"/>
                      <a:pt x="3219" y="2192"/>
                      <a:pt x="3288" y="2032"/>
                    </a:cubicBezTo>
                    <a:cubicBezTo>
                      <a:pt x="3333" y="1872"/>
                      <a:pt x="3379" y="1712"/>
                      <a:pt x="3402" y="1553"/>
                    </a:cubicBezTo>
                    <a:cubicBezTo>
                      <a:pt x="3425" y="1370"/>
                      <a:pt x="3425" y="1210"/>
                      <a:pt x="3379" y="1050"/>
                    </a:cubicBezTo>
                    <a:cubicBezTo>
                      <a:pt x="3356" y="891"/>
                      <a:pt x="3288" y="731"/>
                      <a:pt x="3196" y="594"/>
                    </a:cubicBezTo>
                    <a:cubicBezTo>
                      <a:pt x="3105" y="457"/>
                      <a:pt x="2968" y="320"/>
                      <a:pt x="2831" y="229"/>
                    </a:cubicBezTo>
                    <a:cubicBezTo>
                      <a:pt x="2740" y="183"/>
                      <a:pt x="2671" y="115"/>
                      <a:pt x="2580" y="92"/>
                    </a:cubicBezTo>
                    <a:cubicBezTo>
                      <a:pt x="2489" y="46"/>
                      <a:pt x="2397" y="23"/>
                      <a:pt x="230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10" name="Google Shape;7955;p34">
              <a:extLst>
                <a:ext uri="{FF2B5EF4-FFF2-40B4-BE49-F238E27FC236}">
                  <a16:creationId xmlns:a16="http://schemas.microsoft.com/office/drawing/2014/main" id="{D7A82DED-843A-486F-0E61-FEA0A53AD7C8}"/>
                </a:ext>
              </a:extLst>
            </p:cNvPr>
            <p:cNvGrpSpPr/>
            <p:nvPr/>
          </p:nvGrpSpPr>
          <p:grpSpPr>
            <a:xfrm flipH="1">
              <a:off x="5194321" y="3335037"/>
              <a:ext cx="916782" cy="1428340"/>
              <a:chOff x="231900" y="729199"/>
              <a:chExt cx="1185086" cy="1846354"/>
            </a:xfrm>
          </p:grpSpPr>
          <p:sp>
            <p:nvSpPr>
              <p:cNvPr id="26" name="Google Shape;7956;p34">
                <a:extLst>
                  <a:ext uri="{FF2B5EF4-FFF2-40B4-BE49-F238E27FC236}">
                    <a16:creationId xmlns:a16="http://schemas.microsoft.com/office/drawing/2014/main" id="{1E0E2E7B-8E64-348D-FD82-438C8EBF1646}"/>
                  </a:ext>
                </a:extLst>
              </p:cNvPr>
              <p:cNvSpPr/>
              <p:nvPr/>
            </p:nvSpPr>
            <p:spPr>
              <a:xfrm>
                <a:off x="231900" y="729199"/>
                <a:ext cx="1185086" cy="1846354"/>
              </a:xfrm>
              <a:custGeom>
                <a:avLst/>
                <a:gdLst/>
                <a:ahLst/>
                <a:cxnLst/>
                <a:rect l="l" t="t" r="r" b="b"/>
                <a:pathLst>
                  <a:path w="21434" h="33394" extrusionOk="0">
                    <a:moveTo>
                      <a:pt x="3310" y="0"/>
                    </a:moveTo>
                    <a:cubicBezTo>
                      <a:pt x="3013" y="0"/>
                      <a:pt x="2694" y="46"/>
                      <a:pt x="2443" y="137"/>
                    </a:cubicBezTo>
                    <a:cubicBezTo>
                      <a:pt x="1963" y="274"/>
                      <a:pt x="1552" y="571"/>
                      <a:pt x="1233" y="982"/>
                    </a:cubicBezTo>
                    <a:cubicBezTo>
                      <a:pt x="1073" y="1164"/>
                      <a:pt x="982" y="1347"/>
                      <a:pt x="913" y="1461"/>
                    </a:cubicBezTo>
                    <a:cubicBezTo>
                      <a:pt x="845" y="1598"/>
                      <a:pt x="776" y="1758"/>
                      <a:pt x="708" y="1940"/>
                    </a:cubicBezTo>
                    <a:cubicBezTo>
                      <a:pt x="616" y="2214"/>
                      <a:pt x="571" y="2488"/>
                      <a:pt x="525" y="2785"/>
                    </a:cubicBezTo>
                    <a:cubicBezTo>
                      <a:pt x="457" y="3333"/>
                      <a:pt x="480" y="3858"/>
                      <a:pt x="502" y="4246"/>
                    </a:cubicBezTo>
                    <a:cubicBezTo>
                      <a:pt x="502" y="4405"/>
                      <a:pt x="502" y="4542"/>
                      <a:pt x="525" y="4679"/>
                    </a:cubicBezTo>
                    <a:cubicBezTo>
                      <a:pt x="343" y="5889"/>
                      <a:pt x="228" y="7167"/>
                      <a:pt x="183" y="8788"/>
                    </a:cubicBezTo>
                    <a:cubicBezTo>
                      <a:pt x="183" y="8811"/>
                      <a:pt x="160" y="8833"/>
                      <a:pt x="160" y="8856"/>
                    </a:cubicBezTo>
                    <a:cubicBezTo>
                      <a:pt x="160" y="8879"/>
                      <a:pt x="137" y="8902"/>
                      <a:pt x="137" y="8925"/>
                    </a:cubicBezTo>
                    <a:cubicBezTo>
                      <a:pt x="0" y="9381"/>
                      <a:pt x="46" y="9838"/>
                      <a:pt x="228" y="10271"/>
                    </a:cubicBezTo>
                    <a:lnTo>
                      <a:pt x="6072" y="23898"/>
                    </a:lnTo>
                    <a:cubicBezTo>
                      <a:pt x="6049" y="23967"/>
                      <a:pt x="6026" y="24012"/>
                      <a:pt x="6026" y="24081"/>
                    </a:cubicBezTo>
                    <a:cubicBezTo>
                      <a:pt x="5980" y="24218"/>
                      <a:pt x="5935" y="24355"/>
                      <a:pt x="5912" y="24492"/>
                    </a:cubicBezTo>
                    <a:cubicBezTo>
                      <a:pt x="5866" y="24720"/>
                      <a:pt x="5866" y="24925"/>
                      <a:pt x="5866" y="25039"/>
                    </a:cubicBezTo>
                    <a:cubicBezTo>
                      <a:pt x="5866" y="25268"/>
                      <a:pt x="5912" y="25473"/>
                      <a:pt x="5935" y="25610"/>
                    </a:cubicBezTo>
                    <a:cubicBezTo>
                      <a:pt x="6003" y="25907"/>
                      <a:pt x="6117" y="26135"/>
                      <a:pt x="6186" y="26272"/>
                    </a:cubicBezTo>
                    <a:cubicBezTo>
                      <a:pt x="6277" y="26409"/>
                      <a:pt x="6346" y="26546"/>
                      <a:pt x="6460" y="26660"/>
                    </a:cubicBezTo>
                    <a:cubicBezTo>
                      <a:pt x="6460" y="26751"/>
                      <a:pt x="6483" y="26843"/>
                      <a:pt x="6505" y="26888"/>
                    </a:cubicBezTo>
                    <a:cubicBezTo>
                      <a:pt x="6574" y="27185"/>
                      <a:pt x="6711" y="27482"/>
                      <a:pt x="6916" y="27756"/>
                    </a:cubicBezTo>
                    <a:cubicBezTo>
                      <a:pt x="7099" y="28007"/>
                      <a:pt x="7327" y="28212"/>
                      <a:pt x="7578" y="28395"/>
                    </a:cubicBezTo>
                    <a:cubicBezTo>
                      <a:pt x="7692" y="28851"/>
                      <a:pt x="7806" y="29353"/>
                      <a:pt x="7989" y="29833"/>
                    </a:cubicBezTo>
                    <a:cubicBezTo>
                      <a:pt x="8172" y="30403"/>
                      <a:pt x="8377" y="30883"/>
                      <a:pt x="8651" y="31339"/>
                    </a:cubicBezTo>
                    <a:cubicBezTo>
                      <a:pt x="8788" y="31567"/>
                      <a:pt x="8948" y="31818"/>
                      <a:pt x="9108" y="32047"/>
                    </a:cubicBezTo>
                    <a:cubicBezTo>
                      <a:pt x="9244" y="32229"/>
                      <a:pt x="9404" y="32389"/>
                      <a:pt x="9564" y="32549"/>
                    </a:cubicBezTo>
                    <a:cubicBezTo>
                      <a:pt x="9724" y="32686"/>
                      <a:pt x="9929" y="32823"/>
                      <a:pt x="10135" y="32937"/>
                    </a:cubicBezTo>
                    <a:cubicBezTo>
                      <a:pt x="10409" y="33074"/>
                      <a:pt x="10705" y="33188"/>
                      <a:pt x="11002" y="33256"/>
                    </a:cubicBezTo>
                    <a:cubicBezTo>
                      <a:pt x="11367" y="33348"/>
                      <a:pt x="11732" y="33393"/>
                      <a:pt x="12143" y="33393"/>
                    </a:cubicBezTo>
                    <a:lnTo>
                      <a:pt x="12212" y="33393"/>
                    </a:lnTo>
                    <a:cubicBezTo>
                      <a:pt x="12531" y="33393"/>
                      <a:pt x="12874" y="33348"/>
                      <a:pt x="13262" y="33302"/>
                    </a:cubicBezTo>
                    <a:cubicBezTo>
                      <a:pt x="13855" y="33211"/>
                      <a:pt x="14494" y="33051"/>
                      <a:pt x="15202" y="32823"/>
                    </a:cubicBezTo>
                    <a:cubicBezTo>
                      <a:pt x="15818" y="32640"/>
                      <a:pt x="16412" y="32389"/>
                      <a:pt x="17028" y="32092"/>
                    </a:cubicBezTo>
                    <a:cubicBezTo>
                      <a:pt x="17530" y="31841"/>
                      <a:pt x="18032" y="31545"/>
                      <a:pt x="18512" y="31248"/>
                    </a:cubicBezTo>
                    <a:cubicBezTo>
                      <a:pt x="19082" y="30883"/>
                      <a:pt x="19539" y="30495"/>
                      <a:pt x="19972" y="30107"/>
                    </a:cubicBezTo>
                    <a:cubicBezTo>
                      <a:pt x="20201" y="29878"/>
                      <a:pt x="20429" y="29627"/>
                      <a:pt x="20611" y="29376"/>
                    </a:cubicBezTo>
                    <a:cubicBezTo>
                      <a:pt x="20863" y="29057"/>
                      <a:pt x="21068" y="28691"/>
                      <a:pt x="21205" y="28372"/>
                    </a:cubicBezTo>
                    <a:cubicBezTo>
                      <a:pt x="21205" y="28349"/>
                      <a:pt x="21228" y="28303"/>
                      <a:pt x="21251" y="28281"/>
                    </a:cubicBezTo>
                    <a:cubicBezTo>
                      <a:pt x="21388" y="27938"/>
                      <a:pt x="21433" y="27596"/>
                      <a:pt x="21433" y="27231"/>
                    </a:cubicBezTo>
                    <a:cubicBezTo>
                      <a:pt x="21433" y="27002"/>
                      <a:pt x="21410" y="26774"/>
                      <a:pt x="21365" y="26569"/>
                    </a:cubicBezTo>
                    <a:cubicBezTo>
                      <a:pt x="21296" y="26272"/>
                      <a:pt x="21205" y="25998"/>
                      <a:pt x="21114" y="25747"/>
                    </a:cubicBezTo>
                    <a:cubicBezTo>
                      <a:pt x="20954" y="25245"/>
                      <a:pt x="20726" y="24765"/>
                      <a:pt x="20429" y="24263"/>
                    </a:cubicBezTo>
                    <a:cubicBezTo>
                      <a:pt x="20155" y="23784"/>
                      <a:pt x="19835" y="23327"/>
                      <a:pt x="19516" y="22894"/>
                    </a:cubicBezTo>
                    <a:cubicBezTo>
                      <a:pt x="19539" y="22711"/>
                      <a:pt x="19539" y="22506"/>
                      <a:pt x="19516" y="22323"/>
                    </a:cubicBezTo>
                    <a:cubicBezTo>
                      <a:pt x="19447" y="21958"/>
                      <a:pt x="19333" y="21616"/>
                      <a:pt x="19151" y="21319"/>
                    </a:cubicBezTo>
                    <a:cubicBezTo>
                      <a:pt x="19082" y="21228"/>
                      <a:pt x="19037" y="21136"/>
                      <a:pt x="18945" y="21045"/>
                    </a:cubicBezTo>
                    <a:cubicBezTo>
                      <a:pt x="18945" y="20954"/>
                      <a:pt x="18922" y="20885"/>
                      <a:pt x="18900" y="20794"/>
                    </a:cubicBezTo>
                    <a:cubicBezTo>
                      <a:pt x="18808" y="20429"/>
                      <a:pt x="18626" y="20086"/>
                      <a:pt x="18352" y="19790"/>
                    </a:cubicBezTo>
                    <a:cubicBezTo>
                      <a:pt x="18169" y="19561"/>
                      <a:pt x="17941" y="19356"/>
                      <a:pt x="17644" y="19196"/>
                    </a:cubicBezTo>
                    <a:cubicBezTo>
                      <a:pt x="17553" y="19128"/>
                      <a:pt x="17439" y="19082"/>
                      <a:pt x="17347" y="19036"/>
                    </a:cubicBezTo>
                    <a:lnTo>
                      <a:pt x="11504" y="5387"/>
                    </a:lnTo>
                    <a:cubicBezTo>
                      <a:pt x="11436" y="5250"/>
                      <a:pt x="11367" y="5136"/>
                      <a:pt x="11299" y="5022"/>
                    </a:cubicBezTo>
                    <a:cubicBezTo>
                      <a:pt x="11185" y="4839"/>
                      <a:pt x="11048" y="4679"/>
                      <a:pt x="10888" y="4565"/>
                    </a:cubicBezTo>
                    <a:cubicBezTo>
                      <a:pt x="10523" y="4246"/>
                      <a:pt x="10180" y="3972"/>
                      <a:pt x="9838" y="3721"/>
                    </a:cubicBezTo>
                    <a:cubicBezTo>
                      <a:pt x="9496" y="3492"/>
                      <a:pt x="9153" y="3241"/>
                      <a:pt x="8742" y="2967"/>
                    </a:cubicBezTo>
                    <a:cubicBezTo>
                      <a:pt x="8058" y="2556"/>
                      <a:pt x="7373" y="2146"/>
                      <a:pt x="6688" y="1758"/>
                    </a:cubicBezTo>
                    <a:lnTo>
                      <a:pt x="6528" y="1621"/>
                    </a:lnTo>
                    <a:cubicBezTo>
                      <a:pt x="6300" y="1392"/>
                      <a:pt x="6117" y="1233"/>
                      <a:pt x="5935" y="1096"/>
                    </a:cubicBezTo>
                    <a:cubicBezTo>
                      <a:pt x="5661" y="867"/>
                      <a:pt x="5387" y="662"/>
                      <a:pt x="5113" y="525"/>
                    </a:cubicBezTo>
                    <a:cubicBezTo>
                      <a:pt x="4953" y="434"/>
                      <a:pt x="4771" y="342"/>
                      <a:pt x="4611" y="274"/>
                    </a:cubicBezTo>
                    <a:cubicBezTo>
                      <a:pt x="4405" y="183"/>
                      <a:pt x="4200" y="114"/>
                      <a:pt x="3995" y="69"/>
                    </a:cubicBezTo>
                    <a:cubicBezTo>
                      <a:pt x="3766" y="23"/>
                      <a:pt x="3538" y="0"/>
                      <a:pt x="3310"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 name="Google Shape;7957;p34">
                <a:extLst>
                  <a:ext uri="{FF2B5EF4-FFF2-40B4-BE49-F238E27FC236}">
                    <a16:creationId xmlns:a16="http://schemas.microsoft.com/office/drawing/2014/main" id="{9A480E0F-7C49-DEDD-1E1D-9A4B864F56D4}"/>
                  </a:ext>
                </a:extLst>
              </p:cNvPr>
              <p:cNvSpPr/>
              <p:nvPr/>
            </p:nvSpPr>
            <p:spPr>
              <a:xfrm>
                <a:off x="638231" y="1088864"/>
                <a:ext cx="478369" cy="872089"/>
              </a:xfrm>
              <a:custGeom>
                <a:avLst/>
                <a:gdLst/>
                <a:ahLst/>
                <a:cxnLst/>
                <a:rect l="l" t="t" r="r" b="b"/>
                <a:pathLst>
                  <a:path w="8652" h="15773" extrusionOk="0">
                    <a:moveTo>
                      <a:pt x="2329" y="0"/>
                    </a:moveTo>
                    <a:cubicBezTo>
                      <a:pt x="2283" y="23"/>
                      <a:pt x="2261" y="92"/>
                      <a:pt x="2283" y="160"/>
                    </a:cubicBezTo>
                    <a:lnTo>
                      <a:pt x="2283" y="183"/>
                    </a:lnTo>
                    <a:lnTo>
                      <a:pt x="2306" y="206"/>
                    </a:lnTo>
                    <a:cubicBezTo>
                      <a:pt x="2261" y="251"/>
                      <a:pt x="2238" y="274"/>
                      <a:pt x="2215" y="320"/>
                    </a:cubicBezTo>
                    <a:cubicBezTo>
                      <a:pt x="2192" y="365"/>
                      <a:pt x="2169" y="388"/>
                      <a:pt x="2147" y="411"/>
                    </a:cubicBezTo>
                    <a:lnTo>
                      <a:pt x="2124" y="434"/>
                    </a:lnTo>
                    <a:cubicBezTo>
                      <a:pt x="2055" y="502"/>
                      <a:pt x="2010" y="571"/>
                      <a:pt x="1964" y="594"/>
                    </a:cubicBezTo>
                    <a:cubicBezTo>
                      <a:pt x="1964" y="617"/>
                      <a:pt x="1941" y="617"/>
                      <a:pt x="1918" y="639"/>
                    </a:cubicBezTo>
                    <a:cubicBezTo>
                      <a:pt x="1850" y="708"/>
                      <a:pt x="1781" y="753"/>
                      <a:pt x="1690" y="799"/>
                    </a:cubicBezTo>
                    <a:cubicBezTo>
                      <a:pt x="1644" y="822"/>
                      <a:pt x="1599" y="845"/>
                      <a:pt x="1553" y="845"/>
                    </a:cubicBezTo>
                    <a:cubicBezTo>
                      <a:pt x="1507" y="868"/>
                      <a:pt x="1485" y="868"/>
                      <a:pt x="1439" y="890"/>
                    </a:cubicBezTo>
                    <a:lnTo>
                      <a:pt x="1348" y="890"/>
                    </a:lnTo>
                    <a:cubicBezTo>
                      <a:pt x="1348" y="913"/>
                      <a:pt x="1325" y="913"/>
                      <a:pt x="1302" y="913"/>
                    </a:cubicBezTo>
                    <a:lnTo>
                      <a:pt x="1119" y="913"/>
                    </a:lnTo>
                    <a:cubicBezTo>
                      <a:pt x="1051" y="913"/>
                      <a:pt x="982" y="913"/>
                      <a:pt x="891" y="890"/>
                    </a:cubicBezTo>
                    <a:lnTo>
                      <a:pt x="868" y="890"/>
                    </a:lnTo>
                    <a:cubicBezTo>
                      <a:pt x="800" y="890"/>
                      <a:pt x="709" y="868"/>
                      <a:pt x="640" y="868"/>
                    </a:cubicBezTo>
                    <a:cubicBezTo>
                      <a:pt x="572" y="845"/>
                      <a:pt x="480" y="799"/>
                      <a:pt x="412" y="753"/>
                    </a:cubicBezTo>
                    <a:cubicBezTo>
                      <a:pt x="343" y="731"/>
                      <a:pt x="298" y="708"/>
                      <a:pt x="229" y="662"/>
                    </a:cubicBezTo>
                    <a:lnTo>
                      <a:pt x="184" y="639"/>
                    </a:lnTo>
                    <a:cubicBezTo>
                      <a:pt x="161" y="617"/>
                      <a:pt x="138" y="617"/>
                      <a:pt x="115" y="594"/>
                    </a:cubicBezTo>
                    <a:cubicBezTo>
                      <a:pt x="92" y="594"/>
                      <a:pt x="92" y="617"/>
                      <a:pt x="92" y="617"/>
                    </a:cubicBezTo>
                    <a:cubicBezTo>
                      <a:pt x="47" y="639"/>
                      <a:pt x="47" y="662"/>
                      <a:pt x="24" y="685"/>
                    </a:cubicBezTo>
                    <a:cubicBezTo>
                      <a:pt x="24" y="685"/>
                      <a:pt x="24" y="708"/>
                      <a:pt x="1" y="708"/>
                    </a:cubicBezTo>
                    <a:cubicBezTo>
                      <a:pt x="1" y="731"/>
                      <a:pt x="1" y="731"/>
                      <a:pt x="1" y="753"/>
                    </a:cubicBezTo>
                    <a:lnTo>
                      <a:pt x="138" y="753"/>
                    </a:lnTo>
                    <a:cubicBezTo>
                      <a:pt x="184" y="776"/>
                      <a:pt x="206" y="822"/>
                      <a:pt x="229" y="868"/>
                    </a:cubicBezTo>
                    <a:cubicBezTo>
                      <a:pt x="252" y="913"/>
                      <a:pt x="252" y="959"/>
                      <a:pt x="229" y="1005"/>
                    </a:cubicBezTo>
                    <a:cubicBezTo>
                      <a:pt x="229" y="1005"/>
                      <a:pt x="229" y="1005"/>
                      <a:pt x="229" y="1027"/>
                    </a:cubicBezTo>
                    <a:cubicBezTo>
                      <a:pt x="229" y="1050"/>
                      <a:pt x="252" y="1073"/>
                      <a:pt x="252" y="1096"/>
                    </a:cubicBezTo>
                    <a:lnTo>
                      <a:pt x="275" y="1142"/>
                    </a:lnTo>
                    <a:lnTo>
                      <a:pt x="298" y="1210"/>
                    </a:lnTo>
                    <a:lnTo>
                      <a:pt x="389" y="1415"/>
                    </a:lnTo>
                    <a:cubicBezTo>
                      <a:pt x="435" y="1484"/>
                      <a:pt x="457" y="1552"/>
                      <a:pt x="503" y="1644"/>
                    </a:cubicBezTo>
                    <a:cubicBezTo>
                      <a:pt x="526" y="1712"/>
                      <a:pt x="572" y="1803"/>
                      <a:pt x="617" y="1895"/>
                    </a:cubicBezTo>
                    <a:cubicBezTo>
                      <a:pt x="663" y="2032"/>
                      <a:pt x="731" y="2169"/>
                      <a:pt x="777" y="2328"/>
                    </a:cubicBezTo>
                    <a:lnTo>
                      <a:pt x="823" y="2397"/>
                    </a:lnTo>
                    <a:cubicBezTo>
                      <a:pt x="823" y="2443"/>
                      <a:pt x="845" y="2465"/>
                      <a:pt x="868" y="2511"/>
                    </a:cubicBezTo>
                    <a:cubicBezTo>
                      <a:pt x="891" y="2557"/>
                      <a:pt x="914" y="2602"/>
                      <a:pt x="914" y="2648"/>
                    </a:cubicBezTo>
                    <a:cubicBezTo>
                      <a:pt x="937" y="2671"/>
                      <a:pt x="937" y="2694"/>
                      <a:pt x="960" y="2739"/>
                    </a:cubicBezTo>
                    <a:cubicBezTo>
                      <a:pt x="960" y="2739"/>
                      <a:pt x="982" y="2762"/>
                      <a:pt x="982" y="2762"/>
                    </a:cubicBezTo>
                    <a:cubicBezTo>
                      <a:pt x="1005" y="2808"/>
                      <a:pt x="1028" y="2831"/>
                      <a:pt x="1051" y="2876"/>
                    </a:cubicBezTo>
                    <a:cubicBezTo>
                      <a:pt x="1074" y="2922"/>
                      <a:pt x="1074" y="2945"/>
                      <a:pt x="1097" y="2990"/>
                    </a:cubicBezTo>
                    <a:lnTo>
                      <a:pt x="1119" y="3059"/>
                    </a:lnTo>
                    <a:cubicBezTo>
                      <a:pt x="1142" y="3082"/>
                      <a:pt x="1142" y="3127"/>
                      <a:pt x="1165" y="3173"/>
                    </a:cubicBezTo>
                    <a:lnTo>
                      <a:pt x="1256" y="3310"/>
                    </a:lnTo>
                    <a:cubicBezTo>
                      <a:pt x="1279" y="3378"/>
                      <a:pt x="1325" y="3447"/>
                      <a:pt x="1348" y="3515"/>
                    </a:cubicBezTo>
                    <a:cubicBezTo>
                      <a:pt x="1416" y="3652"/>
                      <a:pt x="1462" y="3766"/>
                      <a:pt x="1507" y="3881"/>
                    </a:cubicBezTo>
                    <a:cubicBezTo>
                      <a:pt x="1553" y="3995"/>
                      <a:pt x="1599" y="4109"/>
                      <a:pt x="1644" y="4223"/>
                    </a:cubicBezTo>
                    <a:cubicBezTo>
                      <a:pt x="1690" y="4314"/>
                      <a:pt x="1713" y="4383"/>
                      <a:pt x="1759" y="4474"/>
                    </a:cubicBezTo>
                    <a:cubicBezTo>
                      <a:pt x="1781" y="4542"/>
                      <a:pt x="1804" y="4634"/>
                      <a:pt x="1850" y="4702"/>
                    </a:cubicBezTo>
                    <a:lnTo>
                      <a:pt x="1850" y="4748"/>
                    </a:lnTo>
                    <a:cubicBezTo>
                      <a:pt x="1918" y="4908"/>
                      <a:pt x="1987" y="5067"/>
                      <a:pt x="2055" y="5227"/>
                    </a:cubicBezTo>
                    <a:cubicBezTo>
                      <a:pt x="2078" y="5273"/>
                      <a:pt x="2101" y="5341"/>
                      <a:pt x="2124" y="5410"/>
                    </a:cubicBezTo>
                    <a:cubicBezTo>
                      <a:pt x="2192" y="5524"/>
                      <a:pt x="2238" y="5661"/>
                      <a:pt x="2306" y="5798"/>
                    </a:cubicBezTo>
                    <a:lnTo>
                      <a:pt x="2329" y="5844"/>
                    </a:lnTo>
                    <a:cubicBezTo>
                      <a:pt x="2398" y="6026"/>
                      <a:pt x="2466" y="6186"/>
                      <a:pt x="2535" y="6346"/>
                    </a:cubicBezTo>
                    <a:cubicBezTo>
                      <a:pt x="2580" y="6414"/>
                      <a:pt x="2603" y="6505"/>
                      <a:pt x="2626" y="6574"/>
                    </a:cubicBezTo>
                    <a:lnTo>
                      <a:pt x="2672" y="6620"/>
                    </a:lnTo>
                    <a:lnTo>
                      <a:pt x="2694" y="6688"/>
                    </a:lnTo>
                    <a:lnTo>
                      <a:pt x="2740" y="6779"/>
                    </a:lnTo>
                    <a:cubicBezTo>
                      <a:pt x="2808" y="6916"/>
                      <a:pt x="2877" y="7030"/>
                      <a:pt x="2923" y="7167"/>
                    </a:cubicBezTo>
                    <a:cubicBezTo>
                      <a:pt x="2991" y="7304"/>
                      <a:pt x="3060" y="7441"/>
                      <a:pt x="3128" y="7601"/>
                    </a:cubicBezTo>
                    <a:cubicBezTo>
                      <a:pt x="3219" y="7761"/>
                      <a:pt x="3288" y="7943"/>
                      <a:pt x="3379" y="8126"/>
                    </a:cubicBezTo>
                    <a:lnTo>
                      <a:pt x="3402" y="8195"/>
                    </a:lnTo>
                    <a:cubicBezTo>
                      <a:pt x="3448" y="8331"/>
                      <a:pt x="3516" y="8446"/>
                      <a:pt x="3562" y="8583"/>
                    </a:cubicBezTo>
                    <a:cubicBezTo>
                      <a:pt x="3607" y="8674"/>
                      <a:pt x="3653" y="8742"/>
                      <a:pt x="3676" y="8834"/>
                    </a:cubicBezTo>
                    <a:cubicBezTo>
                      <a:pt x="3721" y="8902"/>
                      <a:pt x="3744" y="8971"/>
                      <a:pt x="3767" y="9062"/>
                    </a:cubicBezTo>
                    <a:lnTo>
                      <a:pt x="3836" y="9176"/>
                    </a:lnTo>
                    <a:cubicBezTo>
                      <a:pt x="3881" y="9290"/>
                      <a:pt x="3927" y="9427"/>
                      <a:pt x="3973" y="9541"/>
                    </a:cubicBezTo>
                    <a:cubicBezTo>
                      <a:pt x="3995" y="9587"/>
                      <a:pt x="4018" y="9633"/>
                      <a:pt x="4041" y="9701"/>
                    </a:cubicBezTo>
                    <a:lnTo>
                      <a:pt x="4064" y="9769"/>
                    </a:lnTo>
                    <a:cubicBezTo>
                      <a:pt x="4087" y="9815"/>
                      <a:pt x="4110" y="9861"/>
                      <a:pt x="4110" y="9906"/>
                    </a:cubicBezTo>
                    <a:lnTo>
                      <a:pt x="4155" y="9998"/>
                    </a:lnTo>
                    <a:lnTo>
                      <a:pt x="4201" y="10112"/>
                    </a:lnTo>
                    <a:cubicBezTo>
                      <a:pt x="4246" y="10226"/>
                      <a:pt x="4315" y="10363"/>
                      <a:pt x="4361" y="10477"/>
                    </a:cubicBezTo>
                    <a:lnTo>
                      <a:pt x="4406" y="10568"/>
                    </a:lnTo>
                    <a:cubicBezTo>
                      <a:pt x="4429" y="10614"/>
                      <a:pt x="4452" y="10682"/>
                      <a:pt x="4475" y="10728"/>
                    </a:cubicBezTo>
                    <a:lnTo>
                      <a:pt x="4520" y="10819"/>
                    </a:lnTo>
                    <a:cubicBezTo>
                      <a:pt x="4543" y="10865"/>
                      <a:pt x="4543" y="10911"/>
                      <a:pt x="4566" y="10956"/>
                    </a:cubicBezTo>
                    <a:cubicBezTo>
                      <a:pt x="4634" y="11093"/>
                      <a:pt x="4703" y="11253"/>
                      <a:pt x="4771" y="11390"/>
                    </a:cubicBezTo>
                    <a:lnTo>
                      <a:pt x="4771" y="11436"/>
                    </a:lnTo>
                    <a:cubicBezTo>
                      <a:pt x="4817" y="11504"/>
                      <a:pt x="4840" y="11595"/>
                      <a:pt x="4863" y="11687"/>
                    </a:cubicBezTo>
                    <a:cubicBezTo>
                      <a:pt x="4908" y="11778"/>
                      <a:pt x="4931" y="11847"/>
                      <a:pt x="4977" y="11938"/>
                    </a:cubicBezTo>
                    <a:cubicBezTo>
                      <a:pt x="5045" y="12098"/>
                      <a:pt x="5114" y="12257"/>
                      <a:pt x="5182" y="12394"/>
                    </a:cubicBezTo>
                    <a:cubicBezTo>
                      <a:pt x="5228" y="12486"/>
                      <a:pt x="5251" y="12577"/>
                      <a:pt x="5296" y="12691"/>
                    </a:cubicBezTo>
                    <a:cubicBezTo>
                      <a:pt x="5319" y="12760"/>
                      <a:pt x="5365" y="12828"/>
                      <a:pt x="5388" y="12897"/>
                    </a:cubicBezTo>
                    <a:cubicBezTo>
                      <a:pt x="5433" y="12988"/>
                      <a:pt x="5456" y="13056"/>
                      <a:pt x="5479" y="13125"/>
                    </a:cubicBezTo>
                    <a:cubicBezTo>
                      <a:pt x="5525" y="13216"/>
                      <a:pt x="5548" y="13307"/>
                      <a:pt x="5593" y="13399"/>
                    </a:cubicBezTo>
                    <a:cubicBezTo>
                      <a:pt x="5662" y="13536"/>
                      <a:pt x="5730" y="13673"/>
                      <a:pt x="5776" y="13810"/>
                    </a:cubicBezTo>
                    <a:cubicBezTo>
                      <a:pt x="5821" y="13901"/>
                      <a:pt x="5867" y="13992"/>
                      <a:pt x="5890" y="14083"/>
                    </a:cubicBezTo>
                    <a:cubicBezTo>
                      <a:pt x="5936" y="14152"/>
                      <a:pt x="5958" y="14220"/>
                      <a:pt x="5981" y="14312"/>
                    </a:cubicBezTo>
                    <a:cubicBezTo>
                      <a:pt x="6027" y="14403"/>
                      <a:pt x="6072" y="14471"/>
                      <a:pt x="6095" y="14563"/>
                    </a:cubicBezTo>
                    <a:cubicBezTo>
                      <a:pt x="6118" y="14654"/>
                      <a:pt x="6164" y="14723"/>
                      <a:pt x="6187" y="14791"/>
                    </a:cubicBezTo>
                    <a:lnTo>
                      <a:pt x="6278" y="14996"/>
                    </a:lnTo>
                    <a:lnTo>
                      <a:pt x="6369" y="15225"/>
                    </a:lnTo>
                    <a:cubicBezTo>
                      <a:pt x="6392" y="15270"/>
                      <a:pt x="6415" y="15316"/>
                      <a:pt x="6438" y="15362"/>
                    </a:cubicBezTo>
                    <a:lnTo>
                      <a:pt x="6438" y="15384"/>
                    </a:lnTo>
                    <a:cubicBezTo>
                      <a:pt x="6483" y="15430"/>
                      <a:pt x="6506" y="15499"/>
                      <a:pt x="6506" y="15544"/>
                    </a:cubicBezTo>
                    <a:cubicBezTo>
                      <a:pt x="6506" y="15567"/>
                      <a:pt x="6506" y="15590"/>
                      <a:pt x="6483" y="15613"/>
                    </a:cubicBezTo>
                    <a:cubicBezTo>
                      <a:pt x="6506" y="15658"/>
                      <a:pt x="6529" y="15727"/>
                      <a:pt x="6506" y="15773"/>
                    </a:cubicBezTo>
                    <a:cubicBezTo>
                      <a:pt x="6529" y="15750"/>
                      <a:pt x="6575" y="15727"/>
                      <a:pt x="6597" y="15704"/>
                    </a:cubicBezTo>
                    <a:lnTo>
                      <a:pt x="6620" y="15681"/>
                    </a:lnTo>
                    <a:lnTo>
                      <a:pt x="6666" y="15658"/>
                    </a:lnTo>
                    <a:cubicBezTo>
                      <a:pt x="6689" y="15681"/>
                      <a:pt x="6689" y="15681"/>
                      <a:pt x="6712" y="15681"/>
                    </a:cubicBezTo>
                    <a:lnTo>
                      <a:pt x="6734" y="15704"/>
                    </a:lnTo>
                    <a:lnTo>
                      <a:pt x="6780" y="15704"/>
                    </a:lnTo>
                    <a:cubicBezTo>
                      <a:pt x="6803" y="15681"/>
                      <a:pt x="6826" y="15681"/>
                      <a:pt x="6849" y="15658"/>
                    </a:cubicBezTo>
                    <a:lnTo>
                      <a:pt x="6986" y="15590"/>
                    </a:lnTo>
                    <a:lnTo>
                      <a:pt x="7100" y="15521"/>
                    </a:lnTo>
                    <a:cubicBezTo>
                      <a:pt x="7191" y="15476"/>
                      <a:pt x="7259" y="15430"/>
                      <a:pt x="7351" y="15384"/>
                    </a:cubicBezTo>
                    <a:lnTo>
                      <a:pt x="7396" y="15339"/>
                    </a:lnTo>
                    <a:lnTo>
                      <a:pt x="7442" y="15316"/>
                    </a:lnTo>
                    <a:cubicBezTo>
                      <a:pt x="7465" y="15293"/>
                      <a:pt x="7488" y="15293"/>
                      <a:pt x="7533" y="15270"/>
                    </a:cubicBezTo>
                    <a:cubicBezTo>
                      <a:pt x="7556" y="15248"/>
                      <a:pt x="7602" y="15225"/>
                      <a:pt x="7625" y="15179"/>
                    </a:cubicBezTo>
                    <a:lnTo>
                      <a:pt x="7670" y="15179"/>
                    </a:lnTo>
                    <a:cubicBezTo>
                      <a:pt x="7670" y="15156"/>
                      <a:pt x="7670" y="15156"/>
                      <a:pt x="7693" y="15156"/>
                    </a:cubicBezTo>
                    <a:lnTo>
                      <a:pt x="7762" y="15111"/>
                    </a:lnTo>
                    <a:cubicBezTo>
                      <a:pt x="7830" y="15042"/>
                      <a:pt x="7921" y="14974"/>
                      <a:pt x="7990" y="14905"/>
                    </a:cubicBezTo>
                    <a:cubicBezTo>
                      <a:pt x="8035" y="14882"/>
                      <a:pt x="8081" y="14859"/>
                      <a:pt x="8127" y="14814"/>
                    </a:cubicBezTo>
                    <a:cubicBezTo>
                      <a:pt x="8172" y="14791"/>
                      <a:pt x="8195" y="14768"/>
                      <a:pt x="8241" y="14723"/>
                    </a:cubicBezTo>
                    <a:lnTo>
                      <a:pt x="8264" y="14700"/>
                    </a:lnTo>
                    <a:cubicBezTo>
                      <a:pt x="8287" y="14654"/>
                      <a:pt x="8309" y="14631"/>
                      <a:pt x="8355" y="14608"/>
                    </a:cubicBezTo>
                    <a:lnTo>
                      <a:pt x="8401" y="14586"/>
                    </a:lnTo>
                    <a:lnTo>
                      <a:pt x="8446" y="14563"/>
                    </a:lnTo>
                    <a:cubicBezTo>
                      <a:pt x="8469" y="14540"/>
                      <a:pt x="8492" y="14517"/>
                      <a:pt x="8515" y="14494"/>
                    </a:cubicBezTo>
                    <a:cubicBezTo>
                      <a:pt x="8560" y="14449"/>
                      <a:pt x="8583" y="14403"/>
                      <a:pt x="8606" y="14357"/>
                    </a:cubicBezTo>
                    <a:cubicBezTo>
                      <a:pt x="8652" y="14266"/>
                      <a:pt x="8606" y="14175"/>
                      <a:pt x="8538" y="14129"/>
                    </a:cubicBezTo>
                    <a:lnTo>
                      <a:pt x="8515" y="14129"/>
                    </a:lnTo>
                    <a:cubicBezTo>
                      <a:pt x="8515" y="14083"/>
                      <a:pt x="8515" y="14061"/>
                      <a:pt x="8492" y="14038"/>
                    </a:cubicBezTo>
                    <a:cubicBezTo>
                      <a:pt x="8492" y="14038"/>
                      <a:pt x="8492" y="14015"/>
                      <a:pt x="8469" y="13992"/>
                    </a:cubicBezTo>
                    <a:cubicBezTo>
                      <a:pt x="8446" y="13946"/>
                      <a:pt x="8424" y="13901"/>
                      <a:pt x="8424" y="13878"/>
                    </a:cubicBezTo>
                    <a:cubicBezTo>
                      <a:pt x="8378" y="13787"/>
                      <a:pt x="8332" y="13718"/>
                      <a:pt x="8309" y="13627"/>
                    </a:cubicBezTo>
                    <a:lnTo>
                      <a:pt x="8241" y="13467"/>
                    </a:lnTo>
                    <a:cubicBezTo>
                      <a:pt x="8195" y="13376"/>
                      <a:pt x="8150" y="13262"/>
                      <a:pt x="8104" y="13148"/>
                    </a:cubicBezTo>
                    <a:cubicBezTo>
                      <a:pt x="7967" y="12805"/>
                      <a:pt x="7807" y="12486"/>
                      <a:pt x="7670" y="12143"/>
                    </a:cubicBezTo>
                    <a:cubicBezTo>
                      <a:pt x="7602" y="11984"/>
                      <a:pt x="7510" y="11824"/>
                      <a:pt x="7442" y="11641"/>
                    </a:cubicBezTo>
                    <a:cubicBezTo>
                      <a:pt x="7396" y="11504"/>
                      <a:pt x="7351" y="11367"/>
                      <a:pt x="7282" y="11253"/>
                    </a:cubicBezTo>
                    <a:lnTo>
                      <a:pt x="7237" y="11139"/>
                    </a:lnTo>
                    <a:cubicBezTo>
                      <a:pt x="7214" y="11093"/>
                      <a:pt x="7191" y="11025"/>
                      <a:pt x="7168" y="10979"/>
                    </a:cubicBezTo>
                    <a:lnTo>
                      <a:pt x="7145" y="10888"/>
                    </a:lnTo>
                    <a:cubicBezTo>
                      <a:pt x="7100" y="10842"/>
                      <a:pt x="7077" y="10774"/>
                      <a:pt x="7054" y="10705"/>
                    </a:cubicBezTo>
                    <a:lnTo>
                      <a:pt x="7008" y="10637"/>
                    </a:lnTo>
                    <a:cubicBezTo>
                      <a:pt x="6986" y="10546"/>
                      <a:pt x="6940" y="10431"/>
                      <a:pt x="6894" y="10340"/>
                    </a:cubicBezTo>
                    <a:cubicBezTo>
                      <a:pt x="6849" y="10249"/>
                      <a:pt x="6803" y="10157"/>
                      <a:pt x="6757" y="10066"/>
                    </a:cubicBezTo>
                    <a:cubicBezTo>
                      <a:pt x="6689" y="9884"/>
                      <a:pt x="6597" y="9701"/>
                      <a:pt x="6529" y="9518"/>
                    </a:cubicBezTo>
                    <a:cubicBezTo>
                      <a:pt x="6461" y="9336"/>
                      <a:pt x="6369" y="9130"/>
                      <a:pt x="6301" y="8948"/>
                    </a:cubicBezTo>
                    <a:cubicBezTo>
                      <a:pt x="6209" y="8765"/>
                      <a:pt x="6141" y="8583"/>
                      <a:pt x="6050" y="8400"/>
                    </a:cubicBezTo>
                    <a:lnTo>
                      <a:pt x="6004" y="8263"/>
                    </a:lnTo>
                    <a:cubicBezTo>
                      <a:pt x="5936" y="8126"/>
                      <a:pt x="5890" y="8012"/>
                      <a:pt x="5844" y="7875"/>
                    </a:cubicBezTo>
                    <a:cubicBezTo>
                      <a:pt x="5753" y="7692"/>
                      <a:pt x="5684" y="7510"/>
                      <a:pt x="5593" y="7327"/>
                    </a:cubicBezTo>
                    <a:cubicBezTo>
                      <a:pt x="5548" y="7213"/>
                      <a:pt x="5479" y="7076"/>
                      <a:pt x="5433" y="6962"/>
                    </a:cubicBezTo>
                    <a:lnTo>
                      <a:pt x="5365" y="6825"/>
                    </a:lnTo>
                    <a:lnTo>
                      <a:pt x="5342" y="6779"/>
                    </a:lnTo>
                    <a:cubicBezTo>
                      <a:pt x="5205" y="6414"/>
                      <a:pt x="5045" y="6072"/>
                      <a:pt x="4908" y="5707"/>
                    </a:cubicBezTo>
                    <a:cubicBezTo>
                      <a:pt x="4771" y="5341"/>
                      <a:pt x="4634" y="4999"/>
                      <a:pt x="4498" y="4634"/>
                    </a:cubicBezTo>
                    <a:cubicBezTo>
                      <a:pt x="4475" y="4565"/>
                      <a:pt x="4452" y="4497"/>
                      <a:pt x="4429" y="4451"/>
                    </a:cubicBezTo>
                    <a:cubicBezTo>
                      <a:pt x="4383" y="4337"/>
                      <a:pt x="4338" y="4223"/>
                      <a:pt x="4292" y="4109"/>
                    </a:cubicBezTo>
                    <a:cubicBezTo>
                      <a:pt x="4246" y="3972"/>
                      <a:pt x="4178" y="3835"/>
                      <a:pt x="4110" y="3675"/>
                    </a:cubicBezTo>
                    <a:lnTo>
                      <a:pt x="4064" y="3584"/>
                    </a:lnTo>
                    <a:cubicBezTo>
                      <a:pt x="4018" y="3515"/>
                      <a:pt x="3995" y="3470"/>
                      <a:pt x="3950" y="3401"/>
                    </a:cubicBezTo>
                    <a:cubicBezTo>
                      <a:pt x="3904" y="3287"/>
                      <a:pt x="3858" y="3196"/>
                      <a:pt x="3813" y="3104"/>
                    </a:cubicBezTo>
                    <a:cubicBezTo>
                      <a:pt x="3744" y="2968"/>
                      <a:pt x="3676" y="2831"/>
                      <a:pt x="3630" y="2694"/>
                    </a:cubicBezTo>
                    <a:lnTo>
                      <a:pt x="3585" y="2580"/>
                    </a:lnTo>
                    <a:cubicBezTo>
                      <a:pt x="3493" y="2420"/>
                      <a:pt x="3425" y="2237"/>
                      <a:pt x="3356" y="2077"/>
                    </a:cubicBezTo>
                    <a:cubicBezTo>
                      <a:pt x="3333" y="1986"/>
                      <a:pt x="3288" y="1895"/>
                      <a:pt x="3242" y="1803"/>
                    </a:cubicBezTo>
                    <a:cubicBezTo>
                      <a:pt x="3219" y="1735"/>
                      <a:pt x="3174" y="1644"/>
                      <a:pt x="3151" y="1575"/>
                    </a:cubicBezTo>
                    <a:cubicBezTo>
                      <a:pt x="3128" y="1507"/>
                      <a:pt x="3082" y="1438"/>
                      <a:pt x="3060" y="1370"/>
                    </a:cubicBezTo>
                    <a:lnTo>
                      <a:pt x="2991" y="1233"/>
                    </a:lnTo>
                    <a:lnTo>
                      <a:pt x="2968" y="1142"/>
                    </a:lnTo>
                    <a:cubicBezTo>
                      <a:pt x="2945" y="1096"/>
                      <a:pt x="2923" y="1073"/>
                      <a:pt x="2923" y="1027"/>
                    </a:cubicBezTo>
                    <a:cubicBezTo>
                      <a:pt x="2900" y="982"/>
                      <a:pt x="2877" y="913"/>
                      <a:pt x="2831" y="868"/>
                    </a:cubicBezTo>
                    <a:lnTo>
                      <a:pt x="2831" y="822"/>
                    </a:lnTo>
                    <a:cubicBezTo>
                      <a:pt x="2786" y="776"/>
                      <a:pt x="2763" y="708"/>
                      <a:pt x="2740" y="639"/>
                    </a:cubicBezTo>
                    <a:cubicBezTo>
                      <a:pt x="2694" y="594"/>
                      <a:pt x="2672" y="525"/>
                      <a:pt x="2649" y="457"/>
                    </a:cubicBezTo>
                    <a:cubicBezTo>
                      <a:pt x="2603" y="365"/>
                      <a:pt x="2557" y="251"/>
                      <a:pt x="2512" y="137"/>
                    </a:cubicBezTo>
                    <a:lnTo>
                      <a:pt x="2489" y="69"/>
                    </a:lnTo>
                    <a:cubicBezTo>
                      <a:pt x="2466" y="23"/>
                      <a:pt x="2420" y="0"/>
                      <a:pt x="2375" y="0"/>
                    </a:cubicBezTo>
                    <a:close/>
                  </a:path>
                </a:pathLst>
              </a:custGeom>
              <a:solidFill>
                <a:srgbClr val="FCD06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 name="Google Shape;7958;p34">
                <a:extLst>
                  <a:ext uri="{FF2B5EF4-FFF2-40B4-BE49-F238E27FC236}">
                    <a16:creationId xmlns:a16="http://schemas.microsoft.com/office/drawing/2014/main" id="{602644E1-3177-89C8-74CD-AB9D5A4D4399}"/>
                  </a:ext>
                </a:extLst>
              </p:cNvPr>
              <p:cNvSpPr/>
              <p:nvPr/>
            </p:nvSpPr>
            <p:spPr>
              <a:xfrm>
                <a:off x="356802" y="1199888"/>
                <a:ext cx="464491" cy="872144"/>
              </a:xfrm>
              <a:custGeom>
                <a:avLst/>
                <a:gdLst/>
                <a:ahLst/>
                <a:cxnLst/>
                <a:rect l="l" t="t" r="r" b="b"/>
                <a:pathLst>
                  <a:path w="8401" h="15774" extrusionOk="0">
                    <a:moveTo>
                      <a:pt x="2010" y="1"/>
                    </a:moveTo>
                    <a:cubicBezTo>
                      <a:pt x="1964" y="1"/>
                      <a:pt x="1918" y="24"/>
                      <a:pt x="1895" y="47"/>
                    </a:cubicBezTo>
                    <a:cubicBezTo>
                      <a:pt x="1895" y="69"/>
                      <a:pt x="1873" y="69"/>
                      <a:pt x="1873" y="92"/>
                    </a:cubicBezTo>
                    <a:lnTo>
                      <a:pt x="1873" y="138"/>
                    </a:lnTo>
                    <a:lnTo>
                      <a:pt x="1873" y="183"/>
                    </a:lnTo>
                    <a:cubicBezTo>
                      <a:pt x="1895" y="229"/>
                      <a:pt x="1895" y="275"/>
                      <a:pt x="1895" y="320"/>
                    </a:cubicBezTo>
                    <a:lnTo>
                      <a:pt x="1918" y="320"/>
                    </a:lnTo>
                    <a:cubicBezTo>
                      <a:pt x="1918" y="343"/>
                      <a:pt x="1918" y="343"/>
                      <a:pt x="1941" y="343"/>
                    </a:cubicBezTo>
                    <a:cubicBezTo>
                      <a:pt x="1918" y="343"/>
                      <a:pt x="1918" y="366"/>
                      <a:pt x="1895" y="366"/>
                    </a:cubicBezTo>
                    <a:cubicBezTo>
                      <a:pt x="1895" y="457"/>
                      <a:pt x="1895" y="549"/>
                      <a:pt x="1873" y="640"/>
                    </a:cubicBezTo>
                    <a:cubicBezTo>
                      <a:pt x="1850" y="708"/>
                      <a:pt x="1827" y="800"/>
                      <a:pt x="1781" y="891"/>
                    </a:cubicBezTo>
                    <a:cubicBezTo>
                      <a:pt x="1758" y="937"/>
                      <a:pt x="1713" y="1005"/>
                      <a:pt x="1644" y="1096"/>
                    </a:cubicBezTo>
                    <a:cubicBezTo>
                      <a:pt x="1576" y="1188"/>
                      <a:pt x="1462" y="1302"/>
                      <a:pt x="1302" y="1370"/>
                    </a:cubicBezTo>
                    <a:cubicBezTo>
                      <a:pt x="1165" y="1416"/>
                      <a:pt x="1005" y="1462"/>
                      <a:pt x="823" y="1462"/>
                    </a:cubicBezTo>
                    <a:lnTo>
                      <a:pt x="731" y="1462"/>
                    </a:lnTo>
                    <a:cubicBezTo>
                      <a:pt x="686" y="1439"/>
                      <a:pt x="663" y="1439"/>
                      <a:pt x="594" y="1439"/>
                    </a:cubicBezTo>
                    <a:cubicBezTo>
                      <a:pt x="572" y="1439"/>
                      <a:pt x="526" y="1439"/>
                      <a:pt x="503" y="1416"/>
                    </a:cubicBezTo>
                    <a:cubicBezTo>
                      <a:pt x="457" y="1393"/>
                      <a:pt x="389" y="1370"/>
                      <a:pt x="343" y="1348"/>
                    </a:cubicBezTo>
                    <a:lnTo>
                      <a:pt x="275" y="1302"/>
                    </a:lnTo>
                    <a:lnTo>
                      <a:pt x="252" y="1279"/>
                    </a:lnTo>
                    <a:cubicBezTo>
                      <a:pt x="206" y="1279"/>
                      <a:pt x="161" y="1256"/>
                      <a:pt x="138" y="1233"/>
                    </a:cubicBezTo>
                    <a:cubicBezTo>
                      <a:pt x="69" y="1233"/>
                      <a:pt x="24" y="1279"/>
                      <a:pt x="1" y="1325"/>
                    </a:cubicBezTo>
                    <a:cubicBezTo>
                      <a:pt x="1" y="1370"/>
                      <a:pt x="1" y="1393"/>
                      <a:pt x="1" y="1416"/>
                    </a:cubicBezTo>
                    <a:cubicBezTo>
                      <a:pt x="1" y="1439"/>
                      <a:pt x="1" y="1439"/>
                      <a:pt x="24" y="1462"/>
                    </a:cubicBezTo>
                    <a:lnTo>
                      <a:pt x="47" y="1530"/>
                    </a:lnTo>
                    <a:cubicBezTo>
                      <a:pt x="47" y="1553"/>
                      <a:pt x="69" y="1599"/>
                      <a:pt x="92" y="1644"/>
                    </a:cubicBezTo>
                    <a:cubicBezTo>
                      <a:pt x="138" y="1713"/>
                      <a:pt x="161" y="1804"/>
                      <a:pt x="184" y="1895"/>
                    </a:cubicBezTo>
                    <a:lnTo>
                      <a:pt x="229" y="1964"/>
                    </a:lnTo>
                    <a:cubicBezTo>
                      <a:pt x="229" y="2032"/>
                      <a:pt x="252" y="2101"/>
                      <a:pt x="275" y="2146"/>
                    </a:cubicBezTo>
                    <a:cubicBezTo>
                      <a:pt x="320" y="2238"/>
                      <a:pt x="343" y="2306"/>
                      <a:pt x="389" y="2398"/>
                    </a:cubicBezTo>
                    <a:cubicBezTo>
                      <a:pt x="412" y="2489"/>
                      <a:pt x="457" y="2603"/>
                      <a:pt x="503" y="2694"/>
                    </a:cubicBezTo>
                    <a:cubicBezTo>
                      <a:pt x="549" y="2763"/>
                      <a:pt x="572" y="2808"/>
                      <a:pt x="594" y="2877"/>
                    </a:cubicBezTo>
                    <a:cubicBezTo>
                      <a:pt x="663" y="3037"/>
                      <a:pt x="731" y="3196"/>
                      <a:pt x="800" y="3356"/>
                    </a:cubicBezTo>
                    <a:lnTo>
                      <a:pt x="845" y="3447"/>
                    </a:lnTo>
                    <a:cubicBezTo>
                      <a:pt x="868" y="3493"/>
                      <a:pt x="891" y="3562"/>
                      <a:pt x="891" y="3607"/>
                    </a:cubicBezTo>
                    <a:cubicBezTo>
                      <a:pt x="914" y="3653"/>
                      <a:pt x="937" y="3699"/>
                      <a:pt x="960" y="3744"/>
                    </a:cubicBezTo>
                    <a:cubicBezTo>
                      <a:pt x="960" y="3790"/>
                      <a:pt x="982" y="3836"/>
                      <a:pt x="1005" y="3881"/>
                    </a:cubicBezTo>
                    <a:lnTo>
                      <a:pt x="1028" y="3927"/>
                    </a:lnTo>
                    <a:cubicBezTo>
                      <a:pt x="1051" y="3995"/>
                      <a:pt x="1074" y="4064"/>
                      <a:pt x="1097" y="4132"/>
                    </a:cubicBezTo>
                    <a:cubicBezTo>
                      <a:pt x="1142" y="4201"/>
                      <a:pt x="1165" y="4292"/>
                      <a:pt x="1211" y="4383"/>
                    </a:cubicBezTo>
                    <a:cubicBezTo>
                      <a:pt x="1256" y="4475"/>
                      <a:pt x="1302" y="4589"/>
                      <a:pt x="1348" y="4703"/>
                    </a:cubicBezTo>
                    <a:cubicBezTo>
                      <a:pt x="1393" y="4749"/>
                      <a:pt x="1416" y="4817"/>
                      <a:pt x="1439" y="4885"/>
                    </a:cubicBezTo>
                    <a:cubicBezTo>
                      <a:pt x="1462" y="4954"/>
                      <a:pt x="1507" y="5000"/>
                      <a:pt x="1530" y="5068"/>
                    </a:cubicBezTo>
                    <a:cubicBezTo>
                      <a:pt x="1576" y="5182"/>
                      <a:pt x="1622" y="5274"/>
                      <a:pt x="1667" y="5388"/>
                    </a:cubicBezTo>
                    <a:lnTo>
                      <a:pt x="1713" y="5502"/>
                    </a:lnTo>
                    <a:lnTo>
                      <a:pt x="1781" y="5616"/>
                    </a:lnTo>
                    <a:cubicBezTo>
                      <a:pt x="1804" y="5662"/>
                      <a:pt x="1804" y="5730"/>
                      <a:pt x="1827" y="5776"/>
                    </a:cubicBezTo>
                    <a:lnTo>
                      <a:pt x="1873" y="5890"/>
                    </a:lnTo>
                    <a:cubicBezTo>
                      <a:pt x="1941" y="6050"/>
                      <a:pt x="2010" y="6209"/>
                      <a:pt x="2101" y="6369"/>
                    </a:cubicBezTo>
                    <a:cubicBezTo>
                      <a:pt x="2146" y="6506"/>
                      <a:pt x="2192" y="6620"/>
                      <a:pt x="2238" y="6734"/>
                    </a:cubicBezTo>
                    <a:lnTo>
                      <a:pt x="2306" y="6917"/>
                    </a:lnTo>
                    <a:cubicBezTo>
                      <a:pt x="2375" y="7077"/>
                      <a:pt x="2443" y="7214"/>
                      <a:pt x="2512" y="7373"/>
                    </a:cubicBezTo>
                    <a:lnTo>
                      <a:pt x="2535" y="7396"/>
                    </a:lnTo>
                    <a:cubicBezTo>
                      <a:pt x="2603" y="7579"/>
                      <a:pt x="2671" y="7739"/>
                      <a:pt x="2740" y="7921"/>
                    </a:cubicBezTo>
                    <a:cubicBezTo>
                      <a:pt x="2786" y="8013"/>
                      <a:pt x="2831" y="8104"/>
                      <a:pt x="2877" y="8195"/>
                    </a:cubicBezTo>
                    <a:cubicBezTo>
                      <a:pt x="2900" y="8241"/>
                      <a:pt x="2923" y="8286"/>
                      <a:pt x="2945" y="8332"/>
                    </a:cubicBezTo>
                    <a:lnTo>
                      <a:pt x="2991" y="8469"/>
                    </a:lnTo>
                    <a:lnTo>
                      <a:pt x="3128" y="8789"/>
                    </a:lnTo>
                    <a:lnTo>
                      <a:pt x="3219" y="8971"/>
                    </a:lnTo>
                    <a:lnTo>
                      <a:pt x="3242" y="9063"/>
                    </a:lnTo>
                    <a:cubicBezTo>
                      <a:pt x="3265" y="9108"/>
                      <a:pt x="3311" y="9177"/>
                      <a:pt x="3333" y="9245"/>
                    </a:cubicBezTo>
                    <a:cubicBezTo>
                      <a:pt x="3356" y="9314"/>
                      <a:pt x="3379" y="9382"/>
                      <a:pt x="3402" y="9428"/>
                    </a:cubicBezTo>
                    <a:lnTo>
                      <a:pt x="3448" y="9519"/>
                    </a:lnTo>
                    <a:cubicBezTo>
                      <a:pt x="3470" y="9610"/>
                      <a:pt x="3516" y="9702"/>
                      <a:pt x="3562" y="9793"/>
                    </a:cubicBezTo>
                    <a:cubicBezTo>
                      <a:pt x="3584" y="9839"/>
                      <a:pt x="3607" y="9907"/>
                      <a:pt x="3630" y="9953"/>
                    </a:cubicBezTo>
                    <a:lnTo>
                      <a:pt x="3676" y="10067"/>
                    </a:lnTo>
                    <a:cubicBezTo>
                      <a:pt x="3744" y="10272"/>
                      <a:pt x="3836" y="10455"/>
                      <a:pt x="3904" y="10592"/>
                    </a:cubicBezTo>
                    <a:cubicBezTo>
                      <a:pt x="3950" y="10660"/>
                      <a:pt x="3973" y="10729"/>
                      <a:pt x="4018" y="10820"/>
                    </a:cubicBezTo>
                    <a:cubicBezTo>
                      <a:pt x="4064" y="10911"/>
                      <a:pt x="4109" y="11003"/>
                      <a:pt x="4155" y="11094"/>
                    </a:cubicBezTo>
                    <a:cubicBezTo>
                      <a:pt x="4201" y="11208"/>
                      <a:pt x="4246" y="11322"/>
                      <a:pt x="4315" y="11436"/>
                    </a:cubicBezTo>
                    <a:lnTo>
                      <a:pt x="4383" y="11619"/>
                    </a:lnTo>
                    <a:cubicBezTo>
                      <a:pt x="4429" y="11710"/>
                      <a:pt x="4475" y="11824"/>
                      <a:pt x="4498" y="11916"/>
                    </a:cubicBezTo>
                    <a:cubicBezTo>
                      <a:pt x="4543" y="11984"/>
                      <a:pt x="4566" y="12075"/>
                      <a:pt x="4612" y="12144"/>
                    </a:cubicBezTo>
                    <a:cubicBezTo>
                      <a:pt x="4634" y="12235"/>
                      <a:pt x="4680" y="12304"/>
                      <a:pt x="4703" y="12395"/>
                    </a:cubicBezTo>
                    <a:lnTo>
                      <a:pt x="4726" y="12418"/>
                    </a:lnTo>
                    <a:cubicBezTo>
                      <a:pt x="4749" y="12486"/>
                      <a:pt x="4771" y="12555"/>
                      <a:pt x="4794" y="12623"/>
                    </a:cubicBezTo>
                    <a:lnTo>
                      <a:pt x="4817" y="12692"/>
                    </a:lnTo>
                    <a:cubicBezTo>
                      <a:pt x="4863" y="12783"/>
                      <a:pt x="4931" y="12897"/>
                      <a:pt x="4977" y="13011"/>
                    </a:cubicBezTo>
                    <a:cubicBezTo>
                      <a:pt x="5000" y="13080"/>
                      <a:pt x="5045" y="13148"/>
                      <a:pt x="5068" y="13217"/>
                    </a:cubicBezTo>
                    <a:lnTo>
                      <a:pt x="5091" y="13262"/>
                    </a:lnTo>
                    <a:cubicBezTo>
                      <a:pt x="5228" y="13559"/>
                      <a:pt x="5365" y="13879"/>
                      <a:pt x="5502" y="14175"/>
                    </a:cubicBezTo>
                    <a:lnTo>
                      <a:pt x="5593" y="14426"/>
                    </a:lnTo>
                    <a:lnTo>
                      <a:pt x="5707" y="14678"/>
                    </a:lnTo>
                    <a:cubicBezTo>
                      <a:pt x="5730" y="14746"/>
                      <a:pt x="5776" y="14814"/>
                      <a:pt x="5799" y="14906"/>
                    </a:cubicBezTo>
                    <a:cubicBezTo>
                      <a:pt x="5821" y="14974"/>
                      <a:pt x="5867" y="15066"/>
                      <a:pt x="5913" y="15157"/>
                    </a:cubicBezTo>
                    <a:lnTo>
                      <a:pt x="5935" y="15271"/>
                    </a:lnTo>
                    <a:cubicBezTo>
                      <a:pt x="5981" y="15362"/>
                      <a:pt x="6027" y="15476"/>
                      <a:pt x="6072" y="15568"/>
                    </a:cubicBezTo>
                    <a:cubicBezTo>
                      <a:pt x="6095" y="15636"/>
                      <a:pt x="6141" y="15705"/>
                      <a:pt x="6209" y="15727"/>
                    </a:cubicBezTo>
                    <a:cubicBezTo>
                      <a:pt x="6232" y="15750"/>
                      <a:pt x="6255" y="15750"/>
                      <a:pt x="6278" y="15773"/>
                    </a:cubicBezTo>
                    <a:lnTo>
                      <a:pt x="6324" y="15773"/>
                    </a:lnTo>
                    <a:cubicBezTo>
                      <a:pt x="6392" y="15750"/>
                      <a:pt x="6460" y="15750"/>
                      <a:pt x="6529" y="15750"/>
                    </a:cubicBezTo>
                    <a:cubicBezTo>
                      <a:pt x="6575" y="15727"/>
                      <a:pt x="6620" y="15727"/>
                      <a:pt x="6666" y="15727"/>
                    </a:cubicBezTo>
                    <a:cubicBezTo>
                      <a:pt x="6712" y="15705"/>
                      <a:pt x="6780" y="15705"/>
                      <a:pt x="6826" y="15682"/>
                    </a:cubicBezTo>
                    <a:lnTo>
                      <a:pt x="6894" y="15682"/>
                    </a:lnTo>
                    <a:lnTo>
                      <a:pt x="6940" y="15659"/>
                    </a:lnTo>
                    <a:cubicBezTo>
                      <a:pt x="6985" y="15659"/>
                      <a:pt x="7031" y="15636"/>
                      <a:pt x="7077" y="15636"/>
                    </a:cubicBezTo>
                    <a:lnTo>
                      <a:pt x="7191" y="15613"/>
                    </a:lnTo>
                    <a:cubicBezTo>
                      <a:pt x="7237" y="15591"/>
                      <a:pt x="7282" y="15591"/>
                      <a:pt x="7328" y="15568"/>
                    </a:cubicBezTo>
                    <a:lnTo>
                      <a:pt x="7442" y="15522"/>
                    </a:lnTo>
                    <a:lnTo>
                      <a:pt x="7579" y="15499"/>
                    </a:lnTo>
                    <a:cubicBezTo>
                      <a:pt x="7670" y="15454"/>
                      <a:pt x="7784" y="15408"/>
                      <a:pt x="7898" y="15385"/>
                    </a:cubicBezTo>
                    <a:cubicBezTo>
                      <a:pt x="7944" y="15362"/>
                      <a:pt x="8013" y="15339"/>
                      <a:pt x="8058" y="15317"/>
                    </a:cubicBezTo>
                    <a:cubicBezTo>
                      <a:pt x="8150" y="15294"/>
                      <a:pt x="8241" y="15248"/>
                      <a:pt x="8309" y="15225"/>
                    </a:cubicBezTo>
                    <a:cubicBezTo>
                      <a:pt x="8355" y="15202"/>
                      <a:pt x="8378" y="15202"/>
                      <a:pt x="8401" y="15180"/>
                    </a:cubicBezTo>
                    <a:cubicBezTo>
                      <a:pt x="8378" y="15157"/>
                      <a:pt x="8355" y="15134"/>
                      <a:pt x="8332" y="15111"/>
                    </a:cubicBezTo>
                    <a:cubicBezTo>
                      <a:pt x="8309" y="15066"/>
                      <a:pt x="8287" y="14997"/>
                      <a:pt x="8264" y="14929"/>
                    </a:cubicBezTo>
                    <a:lnTo>
                      <a:pt x="8264" y="14906"/>
                    </a:lnTo>
                    <a:cubicBezTo>
                      <a:pt x="8241" y="14860"/>
                      <a:pt x="8218" y="14814"/>
                      <a:pt x="8172" y="14746"/>
                    </a:cubicBezTo>
                    <a:cubicBezTo>
                      <a:pt x="8081" y="14541"/>
                      <a:pt x="7990" y="14312"/>
                      <a:pt x="7898" y="14084"/>
                    </a:cubicBezTo>
                    <a:lnTo>
                      <a:pt x="7853" y="13970"/>
                    </a:lnTo>
                    <a:lnTo>
                      <a:pt x="7784" y="13810"/>
                    </a:lnTo>
                    <a:cubicBezTo>
                      <a:pt x="7739" y="13696"/>
                      <a:pt x="7693" y="13582"/>
                      <a:pt x="7647" y="13468"/>
                    </a:cubicBezTo>
                    <a:cubicBezTo>
                      <a:pt x="7579" y="13308"/>
                      <a:pt x="7510" y="13148"/>
                      <a:pt x="7442" y="12988"/>
                    </a:cubicBezTo>
                    <a:lnTo>
                      <a:pt x="7373" y="12851"/>
                    </a:lnTo>
                    <a:cubicBezTo>
                      <a:pt x="7328" y="12760"/>
                      <a:pt x="7259" y="12646"/>
                      <a:pt x="7214" y="12532"/>
                    </a:cubicBezTo>
                    <a:lnTo>
                      <a:pt x="7145" y="12372"/>
                    </a:lnTo>
                    <a:cubicBezTo>
                      <a:pt x="7100" y="12281"/>
                      <a:pt x="7054" y="12167"/>
                      <a:pt x="7008" y="12075"/>
                    </a:cubicBezTo>
                    <a:cubicBezTo>
                      <a:pt x="6940" y="11938"/>
                      <a:pt x="6894" y="11824"/>
                      <a:pt x="6826" y="11687"/>
                    </a:cubicBezTo>
                    <a:cubicBezTo>
                      <a:pt x="6734" y="11505"/>
                      <a:pt x="6666" y="11322"/>
                      <a:pt x="6575" y="11140"/>
                    </a:cubicBezTo>
                    <a:cubicBezTo>
                      <a:pt x="6506" y="10957"/>
                      <a:pt x="6438" y="10797"/>
                      <a:pt x="6369" y="10637"/>
                    </a:cubicBezTo>
                    <a:cubicBezTo>
                      <a:pt x="6346" y="10569"/>
                      <a:pt x="6301" y="10478"/>
                      <a:pt x="6278" y="10409"/>
                    </a:cubicBezTo>
                    <a:cubicBezTo>
                      <a:pt x="6232" y="10318"/>
                      <a:pt x="6187" y="10249"/>
                      <a:pt x="6164" y="10158"/>
                    </a:cubicBezTo>
                    <a:cubicBezTo>
                      <a:pt x="6072" y="9953"/>
                      <a:pt x="5981" y="9724"/>
                      <a:pt x="5890" y="9519"/>
                    </a:cubicBezTo>
                    <a:cubicBezTo>
                      <a:pt x="5844" y="9405"/>
                      <a:pt x="5799" y="9268"/>
                      <a:pt x="5753" y="9154"/>
                    </a:cubicBezTo>
                    <a:cubicBezTo>
                      <a:pt x="5684" y="8971"/>
                      <a:pt x="5593" y="8811"/>
                      <a:pt x="5525" y="8629"/>
                    </a:cubicBezTo>
                    <a:lnTo>
                      <a:pt x="5502" y="8583"/>
                    </a:lnTo>
                    <a:cubicBezTo>
                      <a:pt x="5433" y="8423"/>
                      <a:pt x="5365" y="8264"/>
                      <a:pt x="5296" y="8104"/>
                    </a:cubicBezTo>
                    <a:cubicBezTo>
                      <a:pt x="5228" y="7944"/>
                      <a:pt x="5159" y="7761"/>
                      <a:pt x="5068" y="7579"/>
                    </a:cubicBezTo>
                    <a:lnTo>
                      <a:pt x="4977" y="7373"/>
                    </a:lnTo>
                    <a:cubicBezTo>
                      <a:pt x="4931" y="7259"/>
                      <a:pt x="4886" y="7168"/>
                      <a:pt x="4840" y="7054"/>
                    </a:cubicBezTo>
                    <a:lnTo>
                      <a:pt x="4794" y="6963"/>
                    </a:lnTo>
                    <a:cubicBezTo>
                      <a:pt x="4771" y="6917"/>
                      <a:pt x="4749" y="6848"/>
                      <a:pt x="4726" y="6780"/>
                    </a:cubicBezTo>
                    <a:lnTo>
                      <a:pt x="4680" y="6689"/>
                    </a:lnTo>
                    <a:cubicBezTo>
                      <a:pt x="4657" y="6643"/>
                      <a:pt x="4634" y="6597"/>
                      <a:pt x="4612" y="6552"/>
                    </a:cubicBezTo>
                    <a:cubicBezTo>
                      <a:pt x="4589" y="6483"/>
                      <a:pt x="4566" y="6415"/>
                      <a:pt x="4543" y="6346"/>
                    </a:cubicBezTo>
                    <a:cubicBezTo>
                      <a:pt x="4498" y="6255"/>
                      <a:pt x="4452" y="6164"/>
                      <a:pt x="4406" y="6072"/>
                    </a:cubicBezTo>
                    <a:cubicBezTo>
                      <a:pt x="4338" y="5890"/>
                      <a:pt x="4269" y="5730"/>
                      <a:pt x="4178" y="5547"/>
                    </a:cubicBezTo>
                    <a:cubicBezTo>
                      <a:pt x="4109" y="5410"/>
                      <a:pt x="4064" y="5274"/>
                      <a:pt x="3995" y="5137"/>
                    </a:cubicBezTo>
                    <a:lnTo>
                      <a:pt x="3973" y="5045"/>
                    </a:lnTo>
                    <a:cubicBezTo>
                      <a:pt x="3904" y="4908"/>
                      <a:pt x="3836" y="4771"/>
                      <a:pt x="3790" y="4612"/>
                    </a:cubicBezTo>
                    <a:lnTo>
                      <a:pt x="3744" y="4543"/>
                    </a:lnTo>
                    <a:lnTo>
                      <a:pt x="3676" y="4360"/>
                    </a:lnTo>
                    <a:cubicBezTo>
                      <a:pt x="3630" y="4246"/>
                      <a:pt x="3584" y="4155"/>
                      <a:pt x="3539" y="4041"/>
                    </a:cubicBezTo>
                    <a:cubicBezTo>
                      <a:pt x="3470" y="3881"/>
                      <a:pt x="3402" y="3721"/>
                      <a:pt x="3356" y="3562"/>
                    </a:cubicBezTo>
                    <a:cubicBezTo>
                      <a:pt x="3333" y="3516"/>
                      <a:pt x="3311" y="3470"/>
                      <a:pt x="3288" y="3402"/>
                    </a:cubicBezTo>
                    <a:lnTo>
                      <a:pt x="3242" y="3311"/>
                    </a:lnTo>
                    <a:cubicBezTo>
                      <a:pt x="3219" y="3265"/>
                      <a:pt x="3196" y="3219"/>
                      <a:pt x="3196" y="3174"/>
                    </a:cubicBezTo>
                    <a:lnTo>
                      <a:pt x="3151" y="3059"/>
                    </a:lnTo>
                    <a:cubicBezTo>
                      <a:pt x="3082" y="2900"/>
                      <a:pt x="3014" y="2740"/>
                      <a:pt x="2923" y="2580"/>
                    </a:cubicBezTo>
                    <a:cubicBezTo>
                      <a:pt x="2877" y="2466"/>
                      <a:pt x="2831" y="2352"/>
                      <a:pt x="2786" y="2238"/>
                    </a:cubicBezTo>
                    <a:lnTo>
                      <a:pt x="2717" y="2101"/>
                    </a:lnTo>
                    <a:lnTo>
                      <a:pt x="2671" y="1964"/>
                    </a:lnTo>
                    <a:lnTo>
                      <a:pt x="2557" y="1690"/>
                    </a:lnTo>
                    <a:cubicBezTo>
                      <a:pt x="2512" y="1599"/>
                      <a:pt x="2489" y="1530"/>
                      <a:pt x="2443" y="1462"/>
                    </a:cubicBezTo>
                    <a:cubicBezTo>
                      <a:pt x="2420" y="1393"/>
                      <a:pt x="2398" y="1348"/>
                      <a:pt x="2375" y="1302"/>
                    </a:cubicBezTo>
                    <a:lnTo>
                      <a:pt x="2352" y="1233"/>
                    </a:lnTo>
                    <a:lnTo>
                      <a:pt x="2329" y="1188"/>
                    </a:lnTo>
                    <a:cubicBezTo>
                      <a:pt x="2306" y="1119"/>
                      <a:pt x="2283" y="1074"/>
                      <a:pt x="2261" y="1005"/>
                    </a:cubicBezTo>
                    <a:cubicBezTo>
                      <a:pt x="2261" y="960"/>
                      <a:pt x="2238" y="914"/>
                      <a:pt x="2215" y="868"/>
                    </a:cubicBezTo>
                    <a:lnTo>
                      <a:pt x="2192" y="800"/>
                    </a:lnTo>
                    <a:cubicBezTo>
                      <a:pt x="2169" y="708"/>
                      <a:pt x="2146" y="640"/>
                      <a:pt x="2101" y="549"/>
                    </a:cubicBezTo>
                    <a:lnTo>
                      <a:pt x="2078" y="480"/>
                    </a:lnTo>
                    <a:cubicBezTo>
                      <a:pt x="2078" y="412"/>
                      <a:pt x="2055" y="343"/>
                      <a:pt x="2010" y="275"/>
                    </a:cubicBezTo>
                    <a:cubicBezTo>
                      <a:pt x="2010" y="275"/>
                      <a:pt x="1987" y="252"/>
                      <a:pt x="1987" y="229"/>
                    </a:cubicBezTo>
                    <a:cubicBezTo>
                      <a:pt x="1941" y="183"/>
                      <a:pt x="1964" y="115"/>
                      <a:pt x="2010" y="92"/>
                    </a:cubicBezTo>
                    <a:cubicBezTo>
                      <a:pt x="2010" y="69"/>
                      <a:pt x="2032" y="69"/>
                      <a:pt x="2055" y="69"/>
                    </a:cubicBezTo>
                    <a:cubicBezTo>
                      <a:pt x="2101" y="69"/>
                      <a:pt x="2124" y="92"/>
                      <a:pt x="2124" y="115"/>
                    </a:cubicBezTo>
                    <a:cubicBezTo>
                      <a:pt x="2146" y="92"/>
                      <a:pt x="2146" y="92"/>
                      <a:pt x="2169" y="92"/>
                    </a:cubicBezTo>
                    <a:lnTo>
                      <a:pt x="2192" y="92"/>
                    </a:lnTo>
                    <a:cubicBezTo>
                      <a:pt x="2192" y="92"/>
                      <a:pt x="2169" y="92"/>
                      <a:pt x="2146" y="69"/>
                    </a:cubicBezTo>
                    <a:cubicBezTo>
                      <a:pt x="2124" y="69"/>
                      <a:pt x="2078" y="47"/>
                      <a:pt x="2055" y="24"/>
                    </a:cubicBezTo>
                    <a:cubicBezTo>
                      <a:pt x="2032" y="1"/>
                      <a:pt x="2032" y="1"/>
                      <a:pt x="2010" y="1"/>
                    </a:cubicBezTo>
                    <a:close/>
                  </a:path>
                </a:pathLst>
              </a:custGeom>
              <a:solidFill>
                <a:srgbClr val="FCD06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 name="Google Shape;7959;p34">
                <a:extLst>
                  <a:ext uri="{FF2B5EF4-FFF2-40B4-BE49-F238E27FC236}">
                    <a16:creationId xmlns:a16="http://schemas.microsoft.com/office/drawing/2014/main" id="{07BCF704-F726-322C-73FE-6AAFA3FA00F6}"/>
                  </a:ext>
                </a:extLst>
              </p:cNvPr>
              <p:cNvSpPr/>
              <p:nvPr/>
            </p:nvSpPr>
            <p:spPr>
              <a:xfrm>
                <a:off x="669802" y="1878857"/>
                <a:ext cx="533880" cy="349654"/>
              </a:xfrm>
              <a:custGeom>
                <a:avLst/>
                <a:gdLst/>
                <a:ahLst/>
                <a:cxnLst/>
                <a:rect l="l" t="t" r="r" b="b"/>
                <a:pathLst>
                  <a:path w="9656" h="6324" extrusionOk="0">
                    <a:moveTo>
                      <a:pt x="8332" y="1"/>
                    </a:moveTo>
                    <a:cubicBezTo>
                      <a:pt x="8286" y="1"/>
                      <a:pt x="8263" y="24"/>
                      <a:pt x="8218" y="47"/>
                    </a:cubicBezTo>
                    <a:cubicBezTo>
                      <a:pt x="8172" y="69"/>
                      <a:pt x="8104" y="115"/>
                      <a:pt x="8058" y="161"/>
                    </a:cubicBezTo>
                    <a:lnTo>
                      <a:pt x="8035" y="183"/>
                    </a:lnTo>
                    <a:lnTo>
                      <a:pt x="7967" y="229"/>
                    </a:lnTo>
                    <a:cubicBezTo>
                      <a:pt x="7898" y="298"/>
                      <a:pt x="7830" y="343"/>
                      <a:pt x="7784" y="389"/>
                    </a:cubicBezTo>
                    <a:cubicBezTo>
                      <a:pt x="7716" y="435"/>
                      <a:pt x="7670" y="480"/>
                      <a:pt x="7601" y="503"/>
                    </a:cubicBezTo>
                    <a:lnTo>
                      <a:pt x="7579" y="526"/>
                    </a:lnTo>
                    <a:cubicBezTo>
                      <a:pt x="7533" y="549"/>
                      <a:pt x="7464" y="594"/>
                      <a:pt x="7419" y="617"/>
                    </a:cubicBezTo>
                    <a:cubicBezTo>
                      <a:pt x="7350" y="686"/>
                      <a:pt x="7259" y="754"/>
                      <a:pt x="7191" y="823"/>
                    </a:cubicBezTo>
                    <a:lnTo>
                      <a:pt x="7122" y="868"/>
                    </a:lnTo>
                    <a:cubicBezTo>
                      <a:pt x="7099" y="868"/>
                      <a:pt x="7099" y="868"/>
                      <a:pt x="7099" y="891"/>
                    </a:cubicBezTo>
                    <a:lnTo>
                      <a:pt x="7054" y="891"/>
                    </a:lnTo>
                    <a:cubicBezTo>
                      <a:pt x="7031" y="937"/>
                      <a:pt x="6985" y="960"/>
                      <a:pt x="6962" y="982"/>
                    </a:cubicBezTo>
                    <a:cubicBezTo>
                      <a:pt x="6917" y="1005"/>
                      <a:pt x="6894" y="1005"/>
                      <a:pt x="6871" y="1028"/>
                    </a:cubicBezTo>
                    <a:lnTo>
                      <a:pt x="6825" y="1051"/>
                    </a:lnTo>
                    <a:lnTo>
                      <a:pt x="6780" y="1096"/>
                    </a:lnTo>
                    <a:cubicBezTo>
                      <a:pt x="6688" y="1142"/>
                      <a:pt x="6620" y="1188"/>
                      <a:pt x="6551" y="1233"/>
                    </a:cubicBezTo>
                    <a:lnTo>
                      <a:pt x="6415" y="1302"/>
                    </a:lnTo>
                    <a:lnTo>
                      <a:pt x="6278" y="1370"/>
                    </a:lnTo>
                    <a:cubicBezTo>
                      <a:pt x="6232" y="1393"/>
                      <a:pt x="6163" y="1439"/>
                      <a:pt x="6095" y="1485"/>
                    </a:cubicBezTo>
                    <a:lnTo>
                      <a:pt x="6026" y="1530"/>
                    </a:lnTo>
                    <a:cubicBezTo>
                      <a:pt x="5890" y="1621"/>
                      <a:pt x="5707" y="1736"/>
                      <a:pt x="5524" y="1827"/>
                    </a:cubicBezTo>
                    <a:cubicBezTo>
                      <a:pt x="5342" y="1918"/>
                      <a:pt x="5182" y="1987"/>
                      <a:pt x="4999" y="2078"/>
                    </a:cubicBezTo>
                    <a:lnTo>
                      <a:pt x="4954" y="2101"/>
                    </a:lnTo>
                    <a:lnTo>
                      <a:pt x="4908" y="2101"/>
                    </a:lnTo>
                    <a:lnTo>
                      <a:pt x="4862" y="2124"/>
                    </a:lnTo>
                    <a:lnTo>
                      <a:pt x="4794" y="2169"/>
                    </a:lnTo>
                    <a:lnTo>
                      <a:pt x="4771" y="2169"/>
                    </a:lnTo>
                    <a:lnTo>
                      <a:pt x="4748" y="2192"/>
                    </a:lnTo>
                    <a:cubicBezTo>
                      <a:pt x="4680" y="2215"/>
                      <a:pt x="4611" y="2261"/>
                      <a:pt x="4543" y="2283"/>
                    </a:cubicBezTo>
                    <a:cubicBezTo>
                      <a:pt x="4497" y="2306"/>
                      <a:pt x="4474" y="2329"/>
                      <a:pt x="4429" y="2329"/>
                    </a:cubicBezTo>
                    <a:cubicBezTo>
                      <a:pt x="4383" y="2352"/>
                      <a:pt x="4337" y="2375"/>
                      <a:pt x="4292" y="2375"/>
                    </a:cubicBezTo>
                    <a:cubicBezTo>
                      <a:pt x="4246" y="2420"/>
                      <a:pt x="4178" y="2443"/>
                      <a:pt x="4109" y="2466"/>
                    </a:cubicBezTo>
                    <a:cubicBezTo>
                      <a:pt x="4041" y="2489"/>
                      <a:pt x="3972" y="2512"/>
                      <a:pt x="3904" y="2557"/>
                    </a:cubicBezTo>
                    <a:cubicBezTo>
                      <a:pt x="3858" y="2557"/>
                      <a:pt x="3812" y="2580"/>
                      <a:pt x="3767" y="2603"/>
                    </a:cubicBezTo>
                    <a:lnTo>
                      <a:pt x="3698" y="2649"/>
                    </a:lnTo>
                    <a:cubicBezTo>
                      <a:pt x="3607" y="2694"/>
                      <a:pt x="3516" y="2717"/>
                      <a:pt x="3424" y="2740"/>
                    </a:cubicBezTo>
                    <a:cubicBezTo>
                      <a:pt x="3333" y="2763"/>
                      <a:pt x="3265" y="2786"/>
                      <a:pt x="3196" y="2831"/>
                    </a:cubicBezTo>
                    <a:lnTo>
                      <a:pt x="3128" y="2854"/>
                    </a:lnTo>
                    <a:cubicBezTo>
                      <a:pt x="3082" y="2877"/>
                      <a:pt x="3036" y="2900"/>
                      <a:pt x="2991" y="2922"/>
                    </a:cubicBezTo>
                    <a:cubicBezTo>
                      <a:pt x="2968" y="2922"/>
                      <a:pt x="2922" y="2945"/>
                      <a:pt x="2877" y="2945"/>
                    </a:cubicBezTo>
                    <a:lnTo>
                      <a:pt x="2831" y="2945"/>
                    </a:lnTo>
                    <a:cubicBezTo>
                      <a:pt x="2808" y="2922"/>
                      <a:pt x="2785" y="2922"/>
                      <a:pt x="2740" y="2900"/>
                    </a:cubicBezTo>
                    <a:cubicBezTo>
                      <a:pt x="2717" y="2922"/>
                      <a:pt x="2694" y="2922"/>
                      <a:pt x="2648" y="2945"/>
                    </a:cubicBezTo>
                    <a:cubicBezTo>
                      <a:pt x="2580" y="2968"/>
                      <a:pt x="2489" y="3014"/>
                      <a:pt x="2397" y="3037"/>
                    </a:cubicBezTo>
                    <a:cubicBezTo>
                      <a:pt x="2352" y="3059"/>
                      <a:pt x="2283" y="3082"/>
                      <a:pt x="2237" y="3105"/>
                    </a:cubicBezTo>
                    <a:cubicBezTo>
                      <a:pt x="2123" y="3128"/>
                      <a:pt x="2009" y="3174"/>
                      <a:pt x="1918" y="3219"/>
                    </a:cubicBezTo>
                    <a:lnTo>
                      <a:pt x="1781" y="3242"/>
                    </a:lnTo>
                    <a:lnTo>
                      <a:pt x="1667" y="3288"/>
                    </a:lnTo>
                    <a:cubicBezTo>
                      <a:pt x="1621" y="3311"/>
                      <a:pt x="1576" y="3311"/>
                      <a:pt x="1530" y="3333"/>
                    </a:cubicBezTo>
                    <a:lnTo>
                      <a:pt x="1416" y="3356"/>
                    </a:lnTo>
                    <a:cubicBezTo>
                      <a:pt x="1370" y="3356"/>
                      <a:pt x="1324" y="3379"/>
                      <a:pt x="1279" y="3379"/>
                    </a:cubicBezTo>
                    <a:lnTo>
                      <a:pt x="1233" y="3402"/>
                    </a:lnTo>
                    <a:lnTo>
                      <a:pt x="1165" y="3402"/>
                    </a:lnTo>
                    <a:cubicBezTo>
                      <a:pt x="1119" y="3425"/>
                      <a:pt x="1051" y="3425"/>
                      <a:pt x="1005" y="3447"/>
                    </a:cubicBezTo>
                    <a:cubicBezTo>
                      <a:pt x="959" y="3447"/>
                      <a:pt x="914" y="3447"/>
                      <a:pt x="891" y="3470"/>
                    </a:cubicBezTo>
                    <a:lnTo>
                      <a:pt x="868" y="3470"/>
                    </a:lnTo>
                    <a:cubicBezTo>
                      <a:pt x="799" y="3470"/>
                      <a:pt x="731" y="3470"/>
                      <a:pt x="663" y="3493"/>
                    </a:cubicBezTo>
                    <a:lnTo>
                      <a:pt x="457" y="3493"/>
                    </a:lnTo>
                    <a:cubicBezTo>
                      <a:pt x="457" y="3447"/>
                      <a:pt x="434" y="3425"/>
                      <a:pt x="411" y="3402"/>
                    </a:cubicBezTo>
                    <a:lnTo>
                      <a:pt x="366" y="3402"/>
                    </a:lnTo>
                    <a:cubicBezTo>
                      <a:pt x="343" y="3402"/>
                      <a:pt x="343" y="3402"/>
                      <a:pt x="320" y="3425"/>
                    </a:cubicBezTo>
                    <a:cubicBezTo>
                      <a:pt x="297" y="3425"/>
                      <a:pt x="297" y="3447"/>
                      <a:pt x="274" y="3470"/>
                    </a:cubicBezTo>
                    <a:cubicBezTo>
                      <a:pt x="274" y="3470"/>
                      <a:pt x="252" y="3493"/>
                      <a:pt x="229" y="3493"/>
                    </a:cubicBezTo>
                    <a:cubicBezTo>
                      <a:pt x="206" y="3539"/>
                      <a:pt x="183" y="3562"/>
                      <a:pt x="160" y="3607"/>
                    </a:cubicBezTo>
                    <a:cubicBezTo>
                      <a:pt x="160" y="3607"/>
                      <a:pt x="138" y="3630"/>
                      <a:pt x="138" y="3653"/>
                    </a:cubicBezTo>
                    <a:lnTo>
                      <a:pt x="115" y="3721"/>
                    </a:lnTo>
                    <a:lnTo>
                      <a:pt x="92" y="3790"/>
                    </a:lnTo>
                    <a:lnTo>
                      <a:pt x="69" y="3813"/>
                    </a:lnTo>
                    <a:lnTo>
                      <a:pt x="92" y="3813"/>
                    </a:lnTo>
                    <a:cubicBezTo>
                      <a:pt x="69" y="3858"/>
                      <a:pt x="46" y="3881"/>
                      <a:pt x="23" y="3927"/>
                    </a:cubicBezTo>
                    <a:cubicBezTo>
                      <a:pt x="23" y="3972"/>
                      <a:pt x="23" y="4018"/>
                      <a:pt x="23" y="4041"/>
                    </a:cubicBezTo>
                    <a:lnTo>
                      <a:pt x="1" y="4064"/>
                    </a:lnTo>
                    <a:cubicBezTo>
                      <a:pt x="1" y="4132"/>
                      <a:pt x="1" y="4178"/>
                      <a:pt x="1" y="4224"/>
                    </a:cubicBezTo>
                    <a:cubicBezTo>
                      <a:pt x="1" y="4292"/>
                      <a:pt x="1" y="4360"/>
                      <a:pt x="23" y="4429"/>
                    </a:cubicBezTo>
                    <a:cubicBezTo>
                      <a:pt x="46" y="4543"/>
                      <a:pt x="115" y="4657"/>
                      <a:pt x="229" y="4749"/>
                    </a:cubicBezTo>
                    <a:cubicBezTo>
                      <a:pt x="252" y="4794"/>
                      <a:pt x="297" y="4817"/>
                      <a:pt x="320" y="4863"/>
                    </a:cubicBezTo>
                    <a:cubicBezTo>
                      <a:pt x="366" y="4885"/>
                      <a:pt x="411" y="4908"/>
                      <a:pt x="457" y="4954"/>
                    </a:cubicBezTo>
                    <a:lnTo>
                      <a:pt x="480" y="4977"/>
                    </a:lnTo>
                    <a:cubicBezTo>
                      <a:pt x="503" y="5000"/>
                      <a:pt x="526" y="5000"/>
                      <a:pt x="526" y="5022"/>
                    </a:cubicBezTo>
                    <a:cubicBezTo>
                      <a:pt x="548" y="5022"/>
                      <a:pt x="548" y="5022"/>
                      <a:pt x="548" y="5045"/>
                    </a:cubicBezTo>
                    <a:lnTo>
                      <a:pt x="571" y="5068"/>
                    </a:lnTo>
                    <a:cubicBezTo>
                      <a:pt x="548" y="5091"/>
                      <a:pt x="548" y="5137"/>
                      <a:pt x="548" y="5159"/>
                    </a:cubicBezTo>
                    <a:cubicBezTo>
                      <a:pt x="548" y="5205"/>
                      <a:pt x="526" y="5228"/>
                      <a:pt x="526" y="5251"/>
                    </a:cubicBezTo>
                    <a:cubicBezTo>
                      <a:pt x="526" y="5273"/>
                      <a:pt x="526" y="5296"/>
                      <a:pt x="526" y="5319"/>
                    </a:cubicBezTo>
                    <a:cubicBezTo>
                      <a:pt x="526" y="5342"/>
                      <a:pt x="526" y="5388"/>
                      <a:pt x="503" y="5410"/>
                    </a:cubicBezTo>
                    <a:cubicBezTo>
                      <a:pt x="503" y="5502"/>
                      <a:pt x="503" y="5570"/>
                      <a:pt x="526" y="5662"/>
                    </a:cubicBezTo>
                    <a:cubicBezTo>
                      <a:pt x="548" y="5707"/>
                      <a:pt x="571" y="5776"/>
                      <a:pt x="617" y="5844"/>
                    </a:cubicBezTo>
                    <a:cubicBezTo>
                      <a:pt x="663" y="5935"/>
                      <a:pt x="754" y="6004"/>
                      <a:pt x="822" y="6050"/>
                    </a:cubicBezTo>
                    <a:cubicBezTo>
                      <a:pt x="891" y="6095"/>
                      <a:pt x="959" y="6118"/>
                      <a:pt x="1028" y="6164"/>
                    </a:cubicBezTo>
                    <a:cubicBezTo>
                      <a:pt x="1119" y="6187"/>
                      <a:pt x="1210" y="6232"/>
                      <a:pt x="1302" y="6255"/>
                    </a:cubicBezTo>
                    <a:cubicBezTo>
                      <a:pt x="1347" y="6278"/>
                      <a:pt x="1393" y="6278"/>
                      <a:pt x="1461" y="6278"/>
                    </a:cubicBezTo>
                    <a:cubicBezTo>
                      <a:pt x="1461" y="6278"/>
                      <a:pt x="1461" y="6278"/>
                      <a:pt x="1461" y="6255"/>
                    </a:cubicBezTo>
                    <a:cubicBezTo>
                      <a:pt x="1484" y="6209"/>
                      <a:pt x="1530" y="6187"/>
                      <a:pt x="1576" y="6164"/>
                    </a:cubicBezTo>
                    <a:lnTo>
                      <a:pt x="1621" y="6164"/>
                    </a:lnTo>
                    <a:cubicBezTo>
                      <a:pt x="1667" y="6164"/>
                      <a:pt x="1690" y="6164"/>
                      <a:pt x="1712" y="6187"/>
                    </a:cubicBezTo>
                    <a:cubicBezTo>
                      <a:pt x="1758" y="6209"/>
                      <a:pt x="1781" y="6255"/>
                      <a:pt x="1804" y="6278"/>
                    </a:cubicBezTo>
                    <a:lnTo>
                      <a:pt x="1827" y="6323"/>
                    </a:lnTo>
                    <a:lnTo>
                      <a:pt x="1849" y="6323"/>
                    </a:lnTo>
                    <a:cubicBezTo>
                      <a:pt x="1895" y="6323"/>
                      <a:pt x="1964" y="6323"/>
                      <a:pt x="2009" y="6301"/>
                    </a:cubicBezTo>
                    <a:cubicBezTo>
                      <a:pt x="2101" y="6301"/>
                      <a:pt x="2169" y="6278"/>
                      <a:pt x="2237" y="6278"/>
                    </a:cubicBezTo>
                    <a:lnTo>
                      <a:pt x="2283" y="6255"/>
                    </a:lnTo>
                    <a:cubicBezTo>
                      <a:pt x="2374" y="6232"/>
                      <a:pt x="2443" y="6232"/>
                      <a:pt x="2534" y="6209"/>
                    </a:cubicBezTo>
                    <a:lnTo>
                      <a:pt x="2648" y="6209"/>
                    </a:lnTo>
                    <a:cubicBezTo>
                      <a:pt x="2740" y="6187"/>
                      <a:pt x="2854" y="6164"/>
                      <a:pt x="2945" y="6141"/>
                    </a:cubicBezTo>
                    <a:cubicBezTo>
                      <a:pt x="3059" y="6141"/>
                      <a:pt x="3150" y="6118"/>
                      <a:pt x="3242" y="6095"/>
                    </a:cubicBezTo>
                    <a:lnTo>
                      <a:pt x="3379" y="6050"/>
                    </a:lnTo>
                    <a:cubicBezTo>
                      <a:pt x="3539" y="6027"/>
                      <a:pt x="3675" y="5981"/>
                      <a:pt x="3812" y="5935"/>
                    </a:cubicBezTo>
                    <a:lnTo>
                      <a:pt x="3904" y="5913"/>
                    </a:lnTo>
                    <a:cubicBezTo>
                      <a:pt x="3995" y="5890"/>
                      <a:pt x="4086" y="5844"/>
                      <a:pt x="4155" y="5821"/>
                    </a:cubicBezTo>
                    <a:lnTo>
                      <a:pt x="4200" y="5821"/>
                    </a:lnTo>
                    <a:cubicBezTo>
                      <a:pt x="4223" y="5798"/>
                      <a:pt x="4269" y="5798"/>
                      <a:pt x="4292" y="5776"/>
                    </a:cubicBezTo>
                    <a:lnTo>
                      <a:pt x="4337" y="5776"/>
                    </a:lnTo>
                    <a:cubicBezTo>
                      <a:pt x="4360" y="5753"/>
                      <a:pt x="4383" y="5753"/>
                      <a:pt x="4406" y="5753"/>
                    </a:cubicBezTo>
                    <a:cubicBezTo>
                      <a:pt x="4520" y="5707"/>
                      <a:pt x="4611" y="5684"/>
                      <a:pt x="4725" y="5639"/>
                    </a:cubicBezTo>
                    <a:lnTo>
                      <a:pt x="4908" y="5570"/>
                    </a:lnTo>
                    <a:cubicBezTo>
                      <a:pt x="5068" y="5525"/>
                      <a:pt x="5205" y="5479"/>
                      <a:pt x="5365" y="5410"/>
                    </a:cubicBezTo>
                    <a:lnTo>
                      <a:pt x="5387" y="5388"/>
                    </a:lnTo>
                    <a:cubicBezTo>
                      <a:pt x="5570" y="5319"/>
                      <a:pt x="5730" y="5251"/>
                      <a:pt x="5912" y="5159"/>
                    </a:cubicBezTo>
                    <a:cubicBezTo>
                      <a:pt x="6095" y="5091"/>
                      <a:pt x="6255" y="5000"/>
                      <a:pt x="6437" y="4908"/>
                    </a:cubicBezTo>
                    <a:cubicBezTo>
                      <a:pt x="6597" y="4840"/>
                      <a:pt x="6734" y="4749"/>
                      <a:pt x="6848" y="4680"/>
                    </a:cubicBezTo>
                    <a:lnTo>
                      <a:pt x="7191" y="4497"/>
                    </a:lnTo>
                    <a:lnTo>
                      <a:pt x="7305" y="4406"/>
                    </a:lnTo>
                    <a:cubicBezTo>
                      <a:pt x="7601" y="4246"/>
                      <a:pt x="7875" y="4064"/>
                      <a:pt x="8149" y="3858"/>
                    </a:cubicBezTo>
                    <a:cubicBezTo>
                      <a:pt x="8218" y="3790"/>
                      <a:pt x="8286" y="3744"/>
                      <a:pt x="8355" y="3676"/>
                    </a:cubicBezTo>
                    <a:cubicBezTo>
                      <a:pt x="8400" y="3653"/>
                      <a:pt x="8423" y="3630"/>
                      <a:pt x="8446" y="3584"/>
                    </a:cubicBezTo>
                    <a:lnTo>
                      <a:pt x="8492" y="3562"/>
                    </a:lnTo>
                    <a:cubicBezTo>
                      <a:pt x="8514" y="3539"/>
                      <a:pt x="8537" y="3516"/>
                      <a:pt x="8560" y="3493"/>
                    </a:cubicBezTo>
                    <a:lnTo>
                      <a:pt x="8606" y="3470"/>
                    </a:lnTo>
                    <a:cubicBezTo>
                      <a:pt x="8697" y="3379"/>
                      <a:pt x="8788" y="3265"/>
                      <a:pt x="8880" y="3174"/>
                    </a:cubicBezTo>
                    <a:cubicBezTo>
                      <a:pt x="8948" y="3082"/>
                      <a:pt x="9017" y="3014"/>
                      <a:pt x="9085" y="2922"/>
                    </a:cubicBezTo>
                    <a:cubicBezTo>
                      <a:pt x="9131" y="2877"/>
                      <a:pt x="9176" y="2831"/>
                      <a:pt x="9199" y="2786"/>
                    </a:cubicBezTo>
                    <a:cubicBezTo>
                      <a:pt x="9222" y="2763"/>
                      <a:pt x="9245" y="2740"/>
                      <a:pt x="9245" y="2740"/>
                    </a:cubicBezTo>
                    <a:cubicBezTo>
                      <a:pt x="9268" y="2717"/>
                      <a:pt x="9290" y="2694"/>
                      <a:pt x="9336" y="2671"/>
                    </a:cubicBezTo>
                    <a:cubicBezTo>
                      <a:pt x="9359" y="2649"/>
                      <a:pt x="9382" y="2626"/>
                      <a:pt x="9427" y="2626"/>
                    </a:cubicBezTo>
                    <a:cubicBezTo>
                      <a:pt x="9496" y="2512"/>
                      <a:pt x="9564" y="2398"/>
                      <a:pt x="9587" y="2283"/>
                    </a:cubicBezTo>
                    <a:cubicBezTo>
                      <a:pt x="9610" y="2238"/>
                      <a:pt x="9633" y="2169"/>
                      <a:pt x="9633" y="2124"/>
                    </a:cubicBezTo>
                    <a:cubicBezTo>
                      <a:pt x="9656" y="2078"/>
                      <a:pt x="9656" y="2032"/>
                      <a:pt x="9656" y="1987"/>
                    </a:cubicBezTo>
                    <a:cubicBezTo>
                      <a:pt x="9656" y="1964"/>
                      <a:pt x="9656" y="1918"/>
                      <a:pt x="9656" y="1873"/>
                    </a:cubicBezTo>
                    <a:lnTo>
                      <a:pt x="9656" y="1827"/>
                    </a:lnTo>
                    <a:cubicBezTo>
                      <a:pt x="9633" y="1758"/>
                      <a:pt x="9633" y="1690"/>
                      <a:pt x="9587" y="1621"/>
                    </a:cubicBezTo>
                    <a:cubicBezTo>
                      <a:pt x="9587" y="1576"/>
                      <a:pt x="9564" y="1553"/>
                      <a:pt x="9542" y="1507"/>
                    </a:cubicBezTo>
                    <a:cubicBezTo>
                      <a:pt x="9496" y="1462"/>
                      <a:pt x="9473" y="1416"/>
                      <a:pt x="9427" y="1393"/>
                    </a:cubicBezTo>
                    <a:cubicBezTo>
                      <a:pt x="9427" y="1370"/>
                      <a:pt x="9405" y="1348"/>
                      <a:pt x="9382" y="1325"/>
                    </a:cubicBezTo>
                    <a:cubicBezTo>
                      <a:pt x="9313" y="1279"/>
                      <a:pt x="9245" y="1233"/>
                      <a:pt x="9154" y="1188"/>
                    </a:cubicBezTo>
                    <a:cubicBezTo>
                      <a:pt x="9108" y="1188"/>
                      <a:pt x="9062" y="1165"/>
                      <a:pt x="9017" y="1165"/>
                    </a:cubicBezTo>
                    <a:lnTo>
                      <a:pt x="8971" y="1142"/>
                    </a:lnTo>
                    <a:lnTo>
                      <a:pt x="8971" y="1119"/>
                    </a:lnTo>
                    <a:lnTo>
                      <a:pt x="8971" y="1096"/>
                    </a:lnTo>
                    <a:cubicBezTo>
                      <a:pt x="8971" y="1096"/>
                      <a:pt x="8971" y="1074"/>
                      <a:pt x="8971" y="1074"/>
                    </a:cubicBezTo>
                    <a:lnTo>
                      <a:pt x="8994" y="1005"/>
                    </a:lnTo>
                    <a:lnTo>
                      <a:pt x="8994" y="937"/>
                    </a:lnTo>
                    <a:cubicBezTo>
                      <a:pt x="8994" y="914"/>
                      <a:pt x="9017" y="891"/>
                      <a:pt x="9017" y="868"/>
                    </a:cubicBezTo>
                    <a:cubicBezTo>
                      <a:pt x="9017" y="823"/>
                      <a:pt x="9017" y="800"/>
                      <a:pt x="9017" y="777"/>
                    </a:cubicBezTo>
                    <a:cubicBezTo>
                      <a:pt x="9017" y="731"/>
                      <a:pt x="9017" y="686"/>
                      <a:pt x="9017" y="663"/>
                    </a:cubicBezTo>
                    <a:cubicBezTo>
                      <a:pt x="9017" y="594"/>
                      <a:pt x="8994" y="526"/>
                      <a:pt x="8971" y="435"/>
                    </a:cubicBezTo>
                    <a:cubicBezTo>
                      <a:pt x="8948" y="389"/>
                      <a:pt x="8925" y="320"/>
                      <a:pt x="8902" y="275"/>
                    </a:cubicBezTo>
                    <a:cubicBezTo>
                      <a:pt x="8880" y="252"/>
                      <a:pt x="8834" y="206"/>
                      <a:pt x="8811" y="183"/>
                    </a:cubicBezTo>
                    <a:cubicBezTo>
                      <a:pt x="8788" y="161"/>
                      <a:pt x="8766" y="138"/>
                      <a:pt x="8743" y="115"/>
                    </a:cubicBezTo>
                    <a:cubicBezTo>
                      <a:pt x="8629" y="47"/>
                      <a:pt x="8560" y="24"/>
                      <a:pt x="8469" y="1"/>
                    </a:cubicBezTo>
                    <a:close/>
                  </a:path>
                </a:pathLst>
              </a:custGeom>
              <a:solidFill>
                <a:srgbClr val="DCDCD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 name="Google Shape;7960;p34">
                <a:extLst>
                  <a:ext uri="{FF2B5EF4-FFF2-40B4-BE49-F238E27FC236}">
                    <a16:creationId xmlns:a16="http://schemas.microsoft.com/office/drawing/2014/main" id="{1525CDFC-889F-819B-062D-5050EC83C6AC}"/>
                  </a:ext>
                </a:extLst>
              </p:cNvPr>
              <p:cNvSpPr/>
              <p:nvPr/>
            </p:nvSpPr>
            <p:spPr>
              <a:xfrm>
                <a:off x="749310" y="2023995"/>
                <a:ext cx="557876" cy="444310"/>
              </a:xfrm>
              <a:custGeom>
                <a:avLst/>
                <a:gdLst/>
                <a:ahLst/>
                <a:cxnLst/>
                <a:rect l="l" t="t" r="r" b="b"/>
                <a:pathLst>
                  <a:path w="10090" h="8036" extrusionOk="0">
                    <a:moveTo>
                      <a:pt x="8012" y="1"/>
                    </a:moveTo>
                    <a:cubicBezTo>
                      <a:pt x="7967" y="1"/>
                      <a:pt x="7921" y="24"/>
                      <a:pt x="7898" y="46"/>
                    </a:cubicBezTo>
                    <a:cubicBezTo>
                      <a:pt x="7852" y="69"/>
                      <a:pt x="7830" y="92"/>
                      <a:pt x="7807" y="115"/>
                    </a:cubicBezTo>
                    <a:cubicBezTo>
                      <a:pt x="7807" y="138"/>
                      <a:pt x="7784" y="138"/>
                      <a:pt x="7761" y="161"/>
                    </a:cubicBezTo>
                    <a:cubicBezTo>
                      <a:pt x="7738" y="206"/>
                      <a:pt x="7693" y="252"/>
                      <a:pt x="7647" y="297"/>
                    </a:cubicBezTo>
                    <a:cubicBezTo>
                      <a:pt x="7579" y="389"/>
                      <a:pt x="7510" y="457"/>
                      <a:pt x="7442" y="549"/>
                    </a:cubicBezTo>
                    <a:cubicBezTo>
                      <a:pt x="7350" y="640"/>
                      <a:pt x="7259" y="754"/>
                      <a:pt x="7168" y="845"/>
                    </a:cubicBezTo>
                    <a:lnTo>
                      <a:pt x="7122" y="868"/>
                    </a:lnTo>
                    <a:cubicBezTo>
                      <a:pt x="7099" y="891"/>
                      <a:pt x="7076" y="914"/>
                      <a:pt x="7054" y="937"/>
                    </a:cubicBezTo>
                    <a:lnTo>
                      <a:pt x="7008" y="959"/>
                    </a:lnTo>
                    <a:cubicBezTo>
                      <a:pt x="6985" y="1005"/>
                      <a:pt x="6962" y="1028"/>
                      <a:pt x="6917" y="1051"/>
                    </a:cubicBezTo>
                    <a:cubicBezTo>
                      <a:pt x="6848" y="1119"/>
                      <a:pt x="6780" y="1165"/>
                      <a:pt x="6711" y="1233"/>
                    </a:cubicBezTo>
                    <a:cubicBezTo>
                      <a:pt x="6437" y="1439"/>
                      <a:pt x="6163" y="1621"/>
                      <a:pt x="5867" y="1781"/>
                    </a:cubicBezTo>
                    <a:lnTo>
                      <a:pt x="5753" y="1872"/>
                    </a:lnTo>
                    <a:lnTo>
                      <a:pt x="5410" y="2055"/>
                    </a:lnTo>
                    <a:cubicBezTo>
                      <a:pt x="5296" y="2124"/>
                      <a:pt x="5159" y="2215"/>
                      <a:pt x="4999" y="2283"/>
                    </a:cubicBezTo>
                    <a:cubicBezTo>
                      <a:pt x="4817" y="2375"/>
                      <a:pt x="4657" y="2466"/>
                      <a:pt x="4474" y="2534"/>
                    </a:cubicBezTo>
                    <a:cubicBezTo>
                      <a:pt x="4292" y="2626"/>
                      <a:pt x="4132" y="2694"/>
                      <a:pt x="3949" y="2763"/>
                    </a:cubicBezTo>
                    <a:lnTo>
                      <a:pt x="3927" y="2785"/>
                    </a:lnTo>
                    <a:cubicBezTo>
                      <a:pt x="3767" y="2854"/>
                      <a:pt x="3630" y="2900"/>
                      <a:pt x="3470" y="2945"/>
                    </a:cubicBezTo>
                    <a:lnTo>
                      <a:pt x="3287" y="3014"/>
                    </a:lnTo>
                    <a:cubicBezTo>
                      <a:pt x="3173" y="3059"/>
                      <a:pt x="3082" y="3082"/>
                      <a:pt x="2968" y="3128"/>
                    </a:cubicBezTo>
                    <a:cubicBezTo>
                      <a:pt x="2945" y="3128"/>
                      <a:pt x="2922" y="3128"/>
                      <a:pt x="2899" y="3151"/>
                    </a:cubicBezTo>
                    <a:lnTo>
                      <a:pt x="2854" y="3151"/>
                    </a:lnTo>
                    <a:cubicBezTo>
                      <a:pt x="2831" y="3173"/>
                      <a:pt x="2785" y="3173"/>
                      <a:pt x="2762" y="3196"/>
                    </a:cubicBezTo>
                    <a:lnTo>
                      <a:pt x="2717" y="3196"/>
                    </a:lnTo>
                    <a:cubicBezTo>
                      <a:pt x="2648" y="3219"/>
                      <a:pt x="2557" y="3265"/>
                      <a:pt x="2466" y="3288"/>
                    </a:cubicBezTo>
                    <a:lnTo>
                      <a:pt x="2374" y="3310"/>
                    </a:lnTo>
                    <a:cubicBezTo>
                      <a:pt x="2237" y="3356"/>
                      <a:pt x="2101" y="3402"/>
                      <a:pt x="1941" y="3425"/>
                    </a:cubicBezTo>
                    <a:lnTo>
                      <a:pt x="1804" y="3470"/>
                    </a:lnTo>
                    <a:cubicBezTo>
                      <a:pt x="1712" y="3493"/>
                      <a:pt x="1621" y="3516"/>
                      <a:pt x="1507" y="3516"/>
                    </a:cubicBezTo>
                    <a:cubicBezTo>
                      <a:pt x="1416" y="3539"/>
                      <a:pt x="1302" y="3562"/>
                      <a:pt x="1210" y="3584"/>
                    </a:cubicBezTo>
                    <a:lnTo>
                      <a:pt x="1096" y="3584"/>
                    </a:lnTo>
                    <a:cubicBezTo>
                      <a:pt x="1005" y="3607"/>
                      <a:pt x="936" y="3607"/>
                      <a:pt x="845" y="3630"/>
                    </a:cubicBezTo>
                    <a:lnTo>
                      <a:pt x="799" y="3653"/>
                    </a:lnTo>
                    <a:cubicBezTo>
                      <a:pt x="708" y="3653"/>
                      <a:pt x="617" y="3676"/>
                      <a:pt x="526" y="3698"/>
                    </a:cubicBezTo>
                    <a:lnTo>
                      <a:pt x="389" y="3698"/>
                    </a:lnTo>
                    <a:lnTo>
                      <a:pt x="366" y="3653"/>
                    </a:lnTo>
                    <a:cubicBezTo>
                      <a:pt x="343" y="3630"/>
                      <a:pt x="320" y="3584"/>
                      <a:pt x="274" y="3562"/>
                    </a:cubicBezTo>
                    <a:cubicBezTo>
                      <a:pt x="252" y="3539"/>
                      <a:pt x="229" y="3539"/>
                      <a:pt x="183" y="3539"/>
                    </a:cubicBezTo>
                    <a:lnTo>
                      <a:pt x="138" y="3539"/>
                    </a:lnTo>
                    <a:cubicBezTo>
                      <a:pt x="92" y="3562"/>
                      <a:pt x="46" y="3584"/>
                      <a:pt x="23" y="3630"/>
                    </a:cubicBezTo>
                    <a:cubicBezTo>
                      <a:pt x="1" y="3676"/>
                      <a:pt x="1" y="3721"/>
                      <a:pt x="1" y="3790"/>
                    </a:cubicBezTo>
                    <a:cubicBezTo>
                      <a:pt x="23" y="3813"/>
                      <a:pt x="23" y="3835"/>
                      <a:pt x="46" y="3881"/>
                    </a:cubicBezTo>
                    <a:cubicBezTo>
                      <a:pt x="46" y="3881"/>
                      <a:pt x="46" y="3881"/>
                      <a:pt x="46" y="3904"/>
                    </a:cubicBezTo>
                    <a:cubicBezTo>
                      <a:pt x="46" y="3927"/>
                      <a:pt x="69" y="3950"/>
                      <a:pt x="69" y="3972"/>
                    </a:cubicBezTo>
                    <a:cubicBezTo>
                      <a:pt x="69" y="3995"/>
                      <a:pt x="69" y="4018"/>
                      <a:pt x="69" y="4018"/>
                    </a:cubicBezTo>
                    <a:lnTo>
                      <a:pt x="69" y="4041"/>
                    </a:lnTo>
                    <a:lnTo>
                      <a:pt x="92" y="4109"/>
                    </a:lnTo>
                    <a:lnTo>
                      <a:pt x="92" y="4201"/>
                    </a:lnTo>
                    <a:lnTo>
                      <a:pt x="92" y="4246"/>
                    </a:lnTo>
                    <a:cubicBezTo>
                      <a:pt x="115" y="4292"/>
                      <a:pt x="115" y="4360"/>
                      <a:pt x="115" y="4406"/>
                    </a:cubicBezTo>
                    <a:cubicBezTo>
                      <a:pt x="138" y="4452"/>
                      <a:pt x="138" y="4497"/>
                      <a:pt x="160" y="4543"/>
                    </a:cubicBezTo>
                    <a:lnTo>
                      <a:pt x="160" y="4589"/>
                    </a:lnTo>
                    <a:lnTo>
                      <a:pt x="183" y="4634"/>
                    </a:lnTo>
                    <a:cubicBezTo>
                      <a:pt x="206" y="4726"/>
                      <a:pt x="229" y="4840"/>
                      <a:pt x="252" y="4931"/>
                    </a:cubicBezTo>
                    <a:cubicBezTo>
                      <a:pt x="274" y="5000"/>
                      <a:pt x="274" y="5068"/>
                      <a:pt x="297" y="5136"/>
                    </a:cubicBezTo>
                    <a:lnTo>
                      <a:pt x="297" y="5182"/>
                    </a:lnTo>
                    <a:cubicBezTo>
                      <a:pt x="320" y="5228"/>
                      <a:pt x="343" y="5273"/>
                      <a:pt x="343" y="5319"/>
                    </a:cubicBezTo>
                    <a:cubicBezTo>
                      <a:pt x="366" y="5365"/>
                      <a:pt x="366" y="5388"/>
                      <a:pt x="389" y="5433"/>
                    </a:cubicBezTo>
                    <a:cubicBezTo>
                      <a:pt x="389" y="5456"/>
                      <a:pt x="411" y="5479"/>
                      <a:pt x="411" y="5502"/>
                    </a:cubicBezTo>
                    <a:cubicBezTo>
                      <a:pt x="434" y="5547"/>
                      <a:pt x="434" y="5570"/>
                      <a:pt x="434" y="5616"/>
                    </a:cubicBezTo>
                    <a:cubicBezTo>
                      <a:pt x="457" y="5639"/>
                      <a:pt x="457" y="5684"/>
                      <a:pt x="480" y="5707"/>
                    </a:cubicBezTo>
                    <a:cubicBezTo>
                      <a:pt x="503" y="5798"/>
                      <a:pt x="526" y="5913"/>
                      <a:pt x="571" y="6004"/>
                    </a:cubicBezTo>
                    <a:cubicBezTo>
                      <a:pt x="571" y="6072"/>
                      <a:pt x="594" y="6118"/>
                      <a:pt x="617" y="6186"/>
                    </a:cubicBezTo>
                    <a:cubicBezTo>
                      <a:pt x="663" y="6346"/>
                      <a:pt x="708" y="6483"/>
                      <a:pt x="799" y="6620"/>
                    </a:cubicBezTo>
                    <a:cubicBezTo>
                      <a:pt x="822" y="6643"/>
                      <a:pt x="845" y="6689"/>
                      <a:pt x="868" y="6711"/>
                    </a:cubicBezTo>
                    <a:cubicBezTo>
                      <a:pt x="891" y="6757"/>
                      <a:pt x="914" y="6780"/>
                      <a:pt x="936" y="6803"/>
                    </a:cubicBezTo>
                    <a:cubicBezTo>
                      <a:pt x="959" y="6848"/>
                      <a:pt x="982" y="6894"/>
                      <a:pt x="1005" y="6940"/>
                    </a:cubicBezTo>
                    <a:cubicBezTo>
                      <a:pt x="1051" y="6985"/>
                      <a:pt x="1073" y="7054"/>
                      <a:pt x="1119" y="7099"/>
                    </a:cubicBezTo>
                    <a:cubicBezTo>
                      <a:pt x="1142" y="7168"/>
                      <a:pt x="1188" y="7214"/>
                      <a:pt x="1233" y="7259"/>
                    </a:cubicBezTo>
                    <a:lnTo>
                      <a:pt x="1233" y="7282"/>
                    </a:lnTo>
                    <a:cubicBezTo>
                      <a:pt x="1256" y="7305"/>
                      <a:pt x="1279" y="7305"/>
                      <a:pt x="1324" y="7328"/>
                    </a:cubicBezTo>
                    <a:lnTo>
                      <a:pt x="1324" y="7351"/>
                    </a:lnTo>
                    <a:lnTo>
                      <a:pt x="1347" y="7396"/>
                    </a:lnTo>
                    <a:cubicBezTo>
                      <a:pt x="1393" y="7465"/>
                      <a:pt x="1461" y="7533"/>
                      <a:pt x="1530" y="7602"/>
                    </a:cubicBezTo>
                    <a:cubicBezTo>
                      <a:pt x="1621" y="7670"/>
                      <a:pt x="1712" y="7739"/>
                      <a:pt x="1781" y="7784"/>
                    </a:cubicBezTo>
                    <a:cubicBezTo>
                      <a:pt x="1849" y="7830"/>
                      <a:pt x="1918" y="7875"/>
                      <a:pt x="1986" y="7921"/>
                    </a:cubicBezTo>
                    <a:cubicBezTo>
                      <a:pt x="2169" y="7990"/>
                      <a:pt x="2397" y="8035"/>
                      <a:pt x="2557" y="8035"/>
                    </a:cubicBezTo>
                    <a:lnTo>
                      <a:pt x="2968" y="8035"/>
                    </a:lnTo>
                    <a:cubicBezTo>
                      <a:pt x="3014" y="8035"/>
                      <a:pt x="3036" y="8012"/>
                      <a:pt x="3059" y="8012"/>
                    </a:cubicBezTo>
                    <a:cubicBezTo>
                      <a:pt x="3150" y="8012"/>
                      <a:pt x="3219" y="8012"/>
                      <a:pt x="3287" y="7990"/>
                    </a:cubicBezTo>
                    <a:cubicBezTo>
                      <a:pt x="3379" y="7990"/>
                      <a:pt x="3470" y="7967"/>
                      <a:pt x="3561" y="7944"/>
                    </a:cubicBezTo>
                    <a:cubicBezTo>
                      <a:pt x="3630" y="7944"/>
                      <a:pt x="3675" y="7921"/>
                      <a:pt x="3744" y="7921"/>
                    </a:cubicBezTo>
                    <a:lnTo>
                      <a:pt x="3835" y="7898"/>
                    </a:lnTo>
                    <a:cubicBezTo>
                      <a:pt x="3927" y="7898"/>
                      <a:pt x="3995" y="7875"/>
                      <a:pt x="4086" y="7853"/>
                    </a:cubicBezTo>
                    <a:cubicBezTo>
                      <a:pt x="4132" y="7853"/>
                      <a:pt x="4178" y="7830"/>
                      <a:pt x="4223" y="7830"/>
                    </a:cubicBezTo>
                    <a:cubicBezTo>
                      <a:pt x="4269" y="7807"/>
                      <a:pt x="4315" y="7807"/>
                      <a:pt x="4337" y="7784"/>
                    </a:cubicBezTo>
                    <a:cubicBezTo>
                      <a:pt x="4406" y="7784"/>
                      <a:pt x="4474" y="7761"/>
                      <a:pt x="4543" y="7739"/>
                    </a:cubicBezTo>
                    <a:lnTo>
                      <a:pt x="4611" y="7739"/>
                    </a:lnTo>
                    <a:cubicBezTo>
                      <a:pt x="4703" y="7716"/>
                      <a:pt x="4794" y="7693"/>
                      <a:pt x="4862" y="7647"/>
                    </a:cubicBezTo>
                    <a:lnTo>
                      <a:pt x="4931" y="7624"/>
                    </a:lnTo>
                    <a:cubicBezTo>
                      <a:pt x="5091" y="7579"/>
                      <a:pt x="5228" y="7533"/>
                      <a:pt x="5387" y="7487"/>
                    </a:cubicBezTo>
                    <a:cubicBezTo>
                      <a:pt x="5501" y="7442"/>
                      <a:pt x="5593" y="7396"/>
                      <a:pt x="5707" y="7351"/>
                    </a:cubicBezTo>
                    <a:cubicBezTo>
                      <a:pt x="5730" y="7328"/>
                      <a:pt x="5730" y="7328"/>
                      <a:pt x="5753" y="7328"/>
                    </a:cubicBezTo>
                    <a:lnTo>
                      <a:pt x="5798" y="7305"/>
                    </a:lnTo>
                    <a:lnTo>
                      <a:pt x="5844" y="7282"/>
                    </a:lnTo>
                    <a:lnTo>
                      <a:pt x="6004" y="7236"/>
                    </a:lnTo>
                    <a:cubicBezTo>
                      <a:pt x="6095" y="7191"/>
                      <a:pt x="6209" y="7145"/>
                      <a:pt x="6323" y="7099"/>
                    </a:cubicBezTo>
                    <a:lnTo>
                      <a:pt x="6369" y="7077"/>
                    </a:lnTo>
                    <a:cubicBezTo>
                      <a:pt x="6506" y="7008"/>
                      <a:pt x="6688" y="6940"/>
                      <a:pt x="6871" y="6848"/>
                    </a:cubicBezTo>
                    <a:lnTo>
                      <a:pt x="6985" y="6780"/>
                    </a:lnTo>
                    <a:lnTo>
                      <a:pt x="7350" y="6597"/>
                    </a:lnTo>
                    <a:cubicBezTo>
                      <a:pt x="7647" y="6437"/>
                      <a:pt x="7944" y="6255"/>
                      <a:pt x="8263" y="6027"/>
                    </a:cubicBezTo>
                    <a:cubicBezTo>
                      <a:pt x="8355" y="5981"/>
                      <a:pt x="8423" y="5935"/>
                      <a:pt x="8514" y="5867"/>
                    </a:cubicBezTo>
                    <a:cubicBezTo>
                      <a:pt x="8583" y="5798"/>
                      <a:pt x="8674" y="5730"/>
                      <a:pt x="8766" y="5661"/>
                    </a:cubicBezTo>
                    <a:cubicBezTo>
                      <a:pt x="8902" y="5524"/>
                      <a:pt x="9039" y="5388"/>
                      <a:pt x="9176" y="5251"/>
                    </a:cubicBezTo>
                    <a:cubicBezTo>
                      <a:pt x="9268" y="5159"/>
                      <a:pt x="9336" y="5091"/>
                      <a:pt x="9405" y="5022"/>
                    </a:cubicBezTo>
                    <a:cubicBezTo>
                      <a:pt x="9473" y="4954"/>
                      <a:pt x="9519" y="4885"/>
                      <a:pt x="9564" y="4840"/>
                    </a:cubicBezTo>
                    <a:cubicBezTo>
                      <a:pt x="9633" y="4771"/>
                      <a:pt x="9701" y="4726"/>
                      <a:pt x="9747" y="4657"/>
                    </a:cubicBezTo>
                    <a:cubicBezTo>
                      <a:pt x="9815" y="4589"/>
                      <a:pt x="9861" y="4520"/>
                      <a:pt x="9884" y="4475"/>
                    </a:cubicBezTo>
                    <a:cubicBezTo>
                      <a:pt x="9930" y="4429"/>
                      <a:pt x="9952" y="4383"/>
                      <a:pt x="9975" y="4315"/>
                    </a:cubicBezTo>
                    <a:cubicBezTo>
                      <a:pt x="10021" y="4246"/>
                      <a:pt x="10044" y="4178"/>
                      <a:pt x="10089" y="4109"/>
                    </a:cubicBezTo>
                    <a:lnTo>
                      <a:pt x="10089" y="4064"/>
                    </a:lnTo>
                    <a:lnTo>
                      <a:pt x="10089" y="4018"/>
                    </a:lnTo>
                    <a:cubicBezTo>
                      <a:pt x="10067" y="3927"/>
                      <a:pt x="10067" y="3835"/>
                      <a:pt x="10067" y="3744"/>
                    </a:cubicBezTo>
                    <a:cubicBezTo>
                      <a:pt x="10067" y="3676"/>
                      <a:pt x="10044" y="3607"/>
                      <a:pt x="10044" y="3539"/>
                    </a:cubicBezTo>
                    <a:lnTo>
                      <a:pt x="10044" y="3447"/>
                    </a:lnTo>
                    <a:lnTo>
                      <a:pt x="10044" y="3425"/>
                    </a:lnTo>
                    <a:lnTo>
                      <a:pt x="10044" y="3402"/>
                    </a:lnTo>
                    <a:cubicBezTo>
                      <a:pt x="10021" y="3356"/>
                      <a:pt x="10021" y="3288"/>
                      <a:pt x="9998" y="3242"/>
                    </a:cubicBezTo>
                    <a:lnTo>
                      <a:pt x="9998" y="3196"/>
                    </a:lnTo>
                    <a:lnTo>
                      <a:pt x="9975" y="3151"/>
                    </a:lnTo>
                    <a:lnTo>
                      <a:pt x="9975" y="3105"/>
                    </a:lnTo>
                    <a:cubicBezTo>
                      <a:pt x="9975" y="3082"/>
                      <a:pt x="9975" y="3059"/>
                      <a:pt x="9975" y="3059"/>
                    </a:cubicBezTo>
                    <a:lnTo>
                      <a:pt x="9952" y="3037"/>
                    </a:lnTo>
                    <a:lnTo>
                      <a:pt x="9952" y="3014"/>
                    </a:lnTo>
                    <a:cubicBezTo>
                      <a:pt x="9930" y="2922"/>
                      <a:pt x="9884" y="2854"/>
                      <a:pt x="9838" y="2785"/>
                    </a:cubicBezTo>
                    <a:cubicBezTo>
                      <a:pt x="9815" y="2740"/>
                      <a:pt x="9793" y="2694"/>
                      <a:pt x="9770" y="2671"/>
                    </a:cubicBezTo>
                    <a:cubicBezTo>
                      <a:pt x="9747" y="2626"/>
                      <a:pt x="9724" y="2580"/>
                      <a:pt x="9701" y="2557"/>
                    </a:cubicBezTo>
                    <a:cubicBezTo>
                      <a:pt x="9633" y="2443"/>
                      <a:pt x="9587" y="2329"/>
                      <a:pt x="9519" y="2238"/>
                    </a:cubicBezTo>
                    <a:cubicBezTo>
                      <a:pt x="9496" y="2169"/>
                      <a:pt x="9473" y="2124"/>
                      <a:pt x="9450" y="2078"/>
                    </a:cubicBezTo>
                    <a:cubicBezTo>
                      <a:pt x="9427" y="2032"/>
                      <a:pt x="9405" y="2009"/>
                      <a:pt x="9405" y="1964"/>
                    </a:cubicBezTo>
                    <a:cubicBezTo>
                      <a:pt x="9382" y="1918"/>
                      <a:pt x="9359" y="1895"/>
                      <a:pt x="9336" y="1850"/>
                    </a:cubicBezTo>
                    <a:cubicBezTo>
                      <a:pt x="9290" y="1781"/>
                      <a:pt x="9268" y="1713"/>
                      <a:pt x="9222" y="1644"/>
                    </a:cubicBezTo>
                    <a:cubicBezTo>
                      <a:pt x="9176" y="1576"/>
                      <a:pt x="9154" y="1530"/>
                      <a:pt x="9108" y="1462"/>
                    </a:cubicBezTo>
                    <a:lnTo>
                      <a:pt x="9108" y="1439"/>
                    </a:lnTo>
                    <a:cubicBezTo>
                      <a:pt x="9062" y="1370"/>
                      <a:pt x="9017" y="1325"/>
                      <a:pt x="8971" y="1233"/>
                    </a:cubicBezTo>
                    <a:cubicBezTo>
                      <a:pt x="8948" y="1211"/>
                      <a:pt x="8925" y="1188"/>
                      <a:pt x="8902" y="1142"/>
                    </a:cubicBezTo>
                    <a:cubicBezTo>
                      <a:pt x="8880" y="1119"/>
                      <a:pt x="8880" y="1096"/>
                      <a:pt x="8857" y="1074"/>
                    </a:cubicBezTo>
                    <a:cubicBezTo>
                      <a:pt x="8811" y="1005"/>
                      <a:pt x="8766" y="959"/>
                      <a:pt x="8720" y="914"/>
                    </a:cubicBezTo>
                    <a:cubicBezTo>
                      <a:pt x="8651" y="845"/>
                      <a:pt x="8583" y="777"/>
                      <a:pt x="8537" y="708"/>
                    </a:cubicBezTo>
                    <a:lnTo>
                      <a:pt x="8492" y="686"/>
                    </a:lnTo>
                    <a:cubicBezTo>
                      <a:pt x="8469" y="640"/>
                      <a:pt x="8446" y="617"/>
                      <a:pt x="8423" y="594"/>
                    </a:cubicBezTo>
                    <a:cubicBezTo>
                      <a:pt x="8423" y="571"/>
                      <a:pt x="8400" y="549"/>
                      <a:pt x="8400" y="549"/>
                    </a:cubicBezTo>
                    <a:cubicBezTo>
                      <a:pt x="8400" y="526"/>
                      <a:pt x="8400" y="503"/>
                      <a:pt x="8400" y="480"/>
                    </a:cubicBezTo>
                    <a:cubicBezTo>
                      <a:pt x="8400" y="457"/>
                      <a:pt x="8400" y="434"/>
                      <a:pt x="8400" y="412"/>
                    </a:cubicBezTo>
                    <a:cubicBezTo>
                      <a:pt x="8400" y="389"/>
                      <a:pt x="8377" y="366"/>
                      <a:pt x="8377" y="343"/>
                    </a:cubicBezTo>
                    <a:cubicBezTo>
                      <a:pt x="8355" y="320"/>
                      <a:pt x="8355" y="297"/>
                      <a:pt x="8332" y="275"/>
                    </a:cubicBezTo>
                    <a:cubicBezTo>
                      <a:pt x="8309" y="252"/>
                      <a:pt x="8286" y="229"/>
                      <a:pt x="8263" y="229"/>
                    </a:cubicBezTo>
                    <a:lnTo>
                      <a:pt x="8241" y="183"/>
                    </a:lnTo>
                    <a:cubicBezTo>
                      <a:pt x="8241" y="183"/>
                      <a:pt x="8218" y="161"/>
                      <a:pt x="8218" y="161"/>
                    </a:cubicBezTo>
                    <a:cubicBezTo>
                      <a:pt x="8195" y="115"/>
                      <a:pt x="8195" y="92"/>
                      <a:pt x="8172" y="69"/>
                    </a:cubicBezTo>
                    <a:cubicBezTo>
                      <a:pt x="8149" y="46"/>
                      <a:pt x="8126" y="46"/>
                      <a:pt x="8104" y="24"/>
                    </a:cubicBezTo>
                    <a:cubicBezTo>
                      <a:pt x="8081" y="24"/>
                      <a:pt x="8058" y="1"/>
                      <a:pt x="8012" y="1"/>
                    </a:cubicBezTo>
                    <a:close/>
                  </a:path>
                </a:pathLst>
              </a:custGeom>
              <a:solidFill>
                <a:srgbClr val="FEA49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 name="Google Shape;7961;p34">
                <a:extLst>
                  <a:ext uri="{FF2B5EF4-FFF2-40B4-BE49-F238E27FC236}">
                    <a16:creationId xmlns:a16="http://schemas.microsoft.com/office/drawing/2014/main" id="{C55B29A8-87DA-D31A-C57F-ACE0D80C86E1}"/>
                  </a:ext>
                </a:extLst>
              </p:cNvPr>
              <p:cNvSpPr/>
              <p:nvPr/>
            </p:nvSpPr>
            <p:spPr>
              <a:xfrm>
                <a:off x="369463" y="837734"/>
                <a:ext cx="170404" cy="167860"/>
              </a:xfrm>
              <a:custGeom>
                <a:avLst/>
                <a:gdLst/>
                <a:ahLst/>
                <a:cxnLst/>
                <a:rect l="l" t="t" r="r" b="b"/>
                <a:pathLst>
                  <a:path w="3082" h="3036" extrusionOk="0">
                    <a:moveTo>
                      <a:pt x="890" y="0"/>
                    </a:moveTo>
                    <a:cubicBezTo>
                      <a:pt x="845" y="0"/>
                      <a:pt x="822" y="23"/>
                      <a:pt x="776" y="23"/>
                    </a:cubicBezTo>
                    <a:lnTo>
                      <a:pt x="685" y="23"/>
                    </a:lnTo>
                    <a:cubicBezTo>
                      <a:pt x="662" y="23"/>
                      <a:pt x="616" y="23"/>
                      <a:pt x="594" y="46"/>
                    </a:cubicBezTo>
                    <a:cubicBezTo>
                      <a:pt x="502" y="68"/>
                      <a:pt x="457" y="114"/>
                      <a:pt x="434" y="183"/>
                    </a:cubicBezTo>
                    <a:cubicBezTo>
                      <a:pt x="411" y="228"/>
                      <a:pt x="365" y="274"/>
                      <a:pt x="320" y="297"/>
                    </a:cubicBezTo>
                    <a:cubicBezTo>
                      <a:pt x="274" y="365"/>
                      <a:pt x="251" y="411"/>
                      <a:pt x="228" y="457"/>
                    </a:cubicBezTo>
                    <a:lnTo>
                      <a:pt x="183" y="525"/>
                    </a:lnTo>
                    <a:cubicBezTo>
                      <a:pt x="137" y="593"/>
                      <a:pt x="91" y="662"/>
                      <a:pt x="69" y="730"/>
                    </a:cubicBezTo>
                    <a:cubicBezTo>
                      <a:pt x="46" y="799"/>
                      <a:pt x="46" y="867"/>
                      <a:pt x="46" y="913"/>
                    </a:cubicBezTo>
                    <a:cubicBezTo>
                      <a:pt x="46" y="982"/>
                      <a:pt x="23" y="1027"/>
                      <a:pt x="23" y="1073"/>
                    </a:cubicBezTo>
                    <a:cubicBezTo>
                      <a:pt x="23" y="1096"/>
                      <a:pt x="0" y="1141"/>
                      <a:pt x="0" y="1164"/>
                    </a:cubicBezTo>
                    <a:cubicBezTo>
                      <a:pt x="0" y="1233"/>
                      <a:pt x="0" y="1301"/>
                      <a:pt x="0" y="1392"/>
                    </a:cubicBezTo>
                    <a:cubicBezTo>
                      <a:pt x="0" y="1461"/>
                      <a:pt x="0" y="1506"/>
                      <a:pt x="0" y="1575"/>
                    </a:cubicBezTo>
                    <a:cubicBezTo>
                      <a:pt x="0" y="1643"/>
                      <a:pt x="0" y="1712"/>
                      <a:pt x="0" y="1758"/>
                    </a:cubicBezTo>
                    <a:lnTo>
                      <a:pt x="0" y="1849"/>
                    </a:lnTo>
                    <a:cubicBezTo>
                      <a:pt x="0" y="1872"/>
                      <a:pt x="0" y="1917"/>
                      <a:pt x="0" y="1940"/>
                    </a:cubicBezTo>
                    <a:cubicBezTo>
                      <a:pt x="0" y="1986"/>
                      <a:pt x="0" y="2054"/>
                      <a:pt x="0" y="2100"/>
                    </a:cubicBezTo>
                    <a:lnTo>
                      <a:pt x="0" y="2168"/>
                    </a:lnTo>
                    <a:cubicBezTo>
                      <a:pt x="0" y="2214"/>
                      <a:pt x="0" y="2260"/>
                      <a:pt x="0" y="2305"/>
                    </a:cubicBezTo>
                    <a:cubicBezTo>
                      <a:pt x="0" y="2351"/>
                      <a:pt x="0" y="2420"/>
                      <a:pt x="0" y="2488"/>
                    </a:cubicBezTo>
                    <a:cubicBezTo>
                      <a:pt x="0" y="2534"/>
                      <a:pt x="0" y="2579"/>
                      <a:pt x="0" y="2625"/>
                    </a:cubicBezTo>
                    <a:cubicBezTo>
                      <a:pt x="0" y="2671"/>
                      <a:pt x="0" y="2739"/>
                      <a:pt x="23" y="2785"/>
                    </a:cubicBezTo>
                    <a:cubicBezTo>
                      <a:pt x="23" y="2808"/>
                      <a:pt x="23" y="2830"/>
                      <a:pt x="23" y="2853"/>
                    </a:cubicBezTo>
                    <a:cubicBezTo>
                      <a:pt x="23" y="2876"/>
                      <a:pt x="46" y="2922"/>
                      <a:pt x="69" y="2944"/>
                    </a:cubicBezTo>
                    <a:lnTo>
                      <a:pt x="114" y="2944"/>
                    </a:lnTo>
                    <a:cubicBezTo>
                      <a:pt x="160" y="2944"/>
                      <a:pt x="206" y="2967"/>
                      <a:pt x="251" y="2967"/>
                    </a:cubicBezTo>
                    <a:cubicBezTo>
                      <a:pt x="274" y="2990"/>
                      <a:pt x="297" y="2990"/>
                      <a:pt x="320" y="2990"/>
                    </a:cubicBezTo>
                    <a:cubicBezTo>
                      <a:pt x="411" y="3013"/>
                      <a:pt x="502" y="3013"/>
                      <a:pt x="616" y="3013"/>
                    </a:cubicBezTo>
                    <a:cubicBezTo>
                      <a:pt x="639" y="3036"/>
                      <a:pt x="685" y="3036"/>
                      <a:pt x="731" y="3036"/>
                    </a:cubicBezTo>
                    <a:lnTo>
                      <a:pt x="753" y="3036"/>
                    </a:lnTo>
                    <a:cubicBezTo>
                      <a:pt x="799" y="3036"/>
                      <a:pt x="845" y="3013"/>
                      <a:pt x="890" y="3013"/>
                    </a:cubicBezTo>
                    <a:lnTo>
                      <a:pt x="982" y="3013"/>
                    </a:lnTo>
                    <a:cubicBezTo>
                      <a:pt x="1050" y="2990"/>
                      <a:pt x="1141" y="2990"/>
                      <a:pt x="1210" y="2967"/>
                    </a:cubicBezTo>
                    <a:cubicBezTo>
                      <a:pt x="1256" y="2944"/>
                      <a:pt x="1301" y="2944"/>
                      <a:pt x="1324" y="2922"/>
                    </a:cubicBezTo>
                    <a:lnTo>
                      <a:pt x="1438" y="2899"/>
                    </a:lnTo>
                    <a:cubicBezTo>
                      <a:pt x="1575" y="2853"/>
                      <a:pt x="1712" y="2808"/>
                      <a:pt x="1849" y="2762"/>
                    </a:cubicBezTo>
                    <a:cubicBezTo>
                      <a:pt x="1917" y="2739"/>
                      <a:pt x="1986" y="2693"/>
                      <a:pt x="2077" y="2648"/>
                    </a:cubicBezTo>
                    <a:cubicBezTo>
                      <a:pt x="2146" y="2602"/>
                      <a:pt x="2214" y="2579"/>
                      <a:pt x="2306" y="2511"/>
                    </a:cubicBezTo>
                    <a:cubicBezTo>
                      <a:pt x="2442" y="2397"/>
                      <a:pt x="2534" y="2305"/>
                      <a:pt x="2625" y="2214"/>
                    </a:cubicBezTo>
                    <a:lnTo>
                      <a:pt x="2671" y="2146"/>
                    </a:lnTo>
                    <a:lnTo>
                      <a:pt x="2716" y="2077"/>
                    </a:lnTo>
                    <a:cubicBezTo>
                      <a:pt x="2739" y="2054"/>
                      <a:pt x="2785" y="2009"/>
                      <a:pt x="2808" y="1963"/>
                    </a:cubicBezTo>
                    <a:lnTo>
                      <a:pt x="2853" y="1917"/>
                    </a:lnTo>
                    <a:cubicBezTo>
                      <a:pt x="2876" y="1872"/>
                      <a:pt x="2922" y="1826"/>
                      <a:pt x="2945" y="1780"/>
                    </a:cubicBezTo>
                    <a:lnTo>
                      <a:pt x="2967" y="1735"/>
                    </a:lnTo>
                    <a:lnTo>
                      <a:pt x="2990" y="1712"/>
                    </a:lnTo>
                    <a:cubicBezTo>
                      <a:pt x="2990" y="1689"/>
                      <a:pt x="2990" y="1643"/>
                      <a:pt x="3013" y="1621"/>
                    </a:cubicBezTo>
                    <a:cubicBezTo>
                      <a:pt x="3036" y="1598"/>
                      <a:pt x="3059" y="1575"/>
                      <a:pt x="3082" y="1552"/>
                    </a:cubicBezTo>
                    <a:cubicBezTo>
                      <a:pt x="3082" y="1506"/>
                      <a:pt x="3082" y="1461"/>
                      <a:pt x="3059" y="1415"/>
                    </a:cubicBezTo>
                    <a:cubicBezTo>
                      <a:pt x="3036" y="1370"/>
                      <a:pt x="3036" y="1347"/>
                      <a:pt x="3013" y="1324"/>
                    </a:cubicBezTo>
                    <a:cubicBezTo>
                      <a:pt x="2967" y="1278"/>
                      <a:pt x="2922" y="1233"/>
                      <a:pt x="2876" y="1210"/>
                    </a:cubicBezTo>
                    <a:lnTo>
                      <a:pt x="2853" y="1187"/>
                    </a:lnTo>
                    <a:cubicBezTo>
                      <a:pt x="2831" y="1164"/>
                      <a:pt x="2808" y="1141"/>
                      <a:pt x="2785" y="1118"/>
                    </a:cubicBezTo>
                    <a:cubicBezTo>
                      <a:pt x="2762" y="1096"/>
                      <a:pt x="2739" y="1073"/>
                      <a:pt x="2716" y="1050"/>
                    </a:cubicBezTo>
                    <a:cubicBezTo>
                      <a:pt x="2648" y="1004"/>
                      <a:pt x="2602" y="936"/>
                      <a:pt x="2534" y="890"/>
                    </a:cubicBezTo>
                    <a:cubicBezTo>
                      <a:pt x="2488" y="845"/>
                      <a:pt x="2442" y="799"/>
                      <a:pt x="2397" y="753"/>
                    </a:cubicBezTo>
                    <a:lnTo>
                      <a:pt x="2374" y="730"/>
                    </a:lnTo>
                    <a:cubicBezTo>
                      <a:pt x="2283" y="662"/>
                      <a:pt x="2214" y="593"/>
                      <a:pt x="2146" y="548"/>
                    </a:cubicBezTo>
                    <a:cubicBezTo>
                      <a:pt x="2077" y="479"/>
                      <a:pt x="2009" y="434"/>
                      <a:pt x="1940" y="388"/>
                    </a:cubicBezTo>
                    <a:cubicBezTo>
                      <a:pt x="1872" y="365"/>
                      <a:pt x="1826" y="320"/>
                      <a:pt x="1781" y="297"/>
                    </a:cubicBezTo>
                    <a:cubicBezTo>
                      <a:pt x="1689" y="228"/>
                      <a:pt x="1598" y="205"/>
                      <a:pt x="1507" y="160"/>
                    </a:cubicBezTo>
                    <a:lnTo>
                      <a:pt x="1484" y="137"/>
                    </a:lnTo>
                    <a:cubicBezTo>
                      <a:pt x="1415" y="114"/>
                      <a:pt x="1347" y="91"/>
                      <a:pt x="1278" y="68"/>
                    </a:cubicBezTo>
                    <a:cubicBezTo>
                      <a:pt x="1233" y="68"/>
                      <a:pt x="1210" y="46"/>
                      <a:pt x="1164" y="46"/>
                    </a:cubicBezTo>
                    <a:lnTo>
                      <a:pt x="1096" y="23"/>
                    </a:lnTo>
                    <a:cubicBezTo>
                      <a:pt x="1027" y="23"/>
                      <a:pt x="982" y="0"/>
                      <a:pt x="913" y="0"/>
                    </a:cubicBezTo>
                    <a:close/>
                  </a:path>
                </a:pathLst>
              </a:custGeom>
              <a:solidFill>
                <a:srgbClr val="474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 name="Google Shape;7962;p34">
                <a:extLst>
                  <a:ext uri="{FF2B5EF4-FFF2-40B4-BE49-F238E27FC236}">
                    <a16:creationId xmlns:a16="http://schemas.microsoft.com/office/drawing/2014/main" id="{9C1580F1-637C-9D8D-9EED-7BBE0D382FC8}"/>
                  </a:ext>
                </a:extLst>
              </p:cNvPr>
              <p:cNvSpPr/>
              <p:nvPr/>
            </p:nvSpPr>
            <p:spPr>
              <a:xfrm>
                <a:off x="349227" y="922274"/>
                <a:ext cx="417827" cy="358445"/>
              </a:xfrm>
              <a:custGeom>
                <a:avLst/>
                <a:gdLst/>
                <a:ahLst/>
                <a:cxnLst/>
                <a:rect l="l" t="t" r="r" b="b"/>
                <a:pathLst>
                  <a:path w="7557" h="6483" extrusionOk="0">
                    <a:moveTo>
                      <a:pt x="3493" y="0"/>
                    </a:moveTo>
                    <a:cubicBezTo>
                      <a:pt x="3448" y="23"/>
                      <a:pt x="3402" y="46"/>
                      <a:pt x="3379" y="92"/>
                    </a:cubicBezTo>
                    <a:cubicBezTo>
                      <a:pt x="3356" y="114"/>
                      <a:pt x="3356" y="160"/>
                      <a:pt x="3356" y="183"/>
                    </a:cubicBezTo>
                    <a:lnTo>
                      <a:pt x="3333" y="206"/>
                    </a:lnTo>
                    <a:lnTo>
                      <a:pt x="3311" y="251"/>
                    </a:lnTo>
                    <a:cubicBezTo>
                      <a:pt x="3288" y="297"/>
                      <a:pt x="3242" y="343"/>
                      <a:pt x="3219" y="388"/>
                    </a:cubicBezTo>
                    <a:lnTo>
                      <a:pt x="3174" y="434"/>
                    </a:lnTo>
                    <a:cubicBezTo>
                      <a:pt x="3151" y="480"/>
                      <a:pt x="3105" y="525"/>
                      <a:pt x="3082" y="548"/>
                    </a:cubicBezTo>
                    <a:lnTo>
                      <a:pt x="3037" y="617"/>
                    </a:lnTo>
                    <a:lnTo>
                      <a:pt x="2991" y="685"/>
                    </a:lnTo>
                    <a:cubicBezTo>
                      <a:pt x="2900" y="776"/>
                      <a:pt x="2808" y="868"/>
                      <a:pt x="2672" y="982"/>
                    </a:cubicBezTo>
                    <a:cubicBezTo>
                      <a:pt x="2580" y="1050"/>
                      <a:pt x="2512" y="1073"/>
                      <a:pt x="2443" y="1119"/>
                    </a:cubicBezTo>
                    <a:cubicBezTo>
                      <a:pt x="2352" y="1164"/>
                      <a:pt x="2283" y="1210"/>
                      <a:pt x="2215" y="1233"/>
                    </a:cubicBezTo>
                    <a:cubicBezTo>
                      <a:pt x="2078" y="1279"/>
                      <a:pt x="1941" y="1324"/>
                      <a:pt x="1804" y="1370"/>
                    </a:cubicBezTo>
                    <a:lnTo>
                      <a:pt x="1690" y="1393"/>
                    </a:lnTo>
                    <a:cubicBezTo>
                      <a:pt x="1667" y="1415"/>
                      <a:pt x="1622" y="1415"/>
                      <a:pt x="1576" y="1438"/>
                    </a:cubicBezTo>
                    <a:cubicBezTo>
                      <a:pt x="1507" y="1461"/>
                      <a:pt x="1416" y="1461"/>
                      <a:pt x="1348" y="1484"/>
                    </a:cubicBezTo>
                    <a:lnTo>
                      <a:pt x="1256" y="1484"/>
                    </a:lnTo>
                    <a:cubicBezTo>
                      <a:pt x="1188" y="1484"/>
                      <a:pt x="1165" y="1507"/>
                      <a:pt x="1119" y="1507"/>
                    </a:cubicBezTo>
                    <a:lnTo>
                      <a:pt x="1097" y="1507"/>
                    </a:lnTo>
                    <a:cubicBezTo>
                      <a:pt x="1051" y="1507"/>
                      <a:pt x="1005" y="1507"/>
                      <a:pt x="982" y="1484"/>
                    </a:cubicBezTo>
                    <a:cubicBezTo>
                      <a:pt x="868" y="1484"/>
                      <a:pt x="777" y="1484"/>
                      <a:pt x="686" y="1461"/>
                    </a:cubicBezTo>
                    <a:cubicBezTo>
                      <a:pt x="663" y="1461"/>
                      <a:pt x="640" y="1461"/>
                      <a:pt x="617" y="1438"/>
                    </a:cubicBezTo>
                    <a:cubicBezTo>
                      <a:pt x="572" y="1438"/>
                      <a:pt x="526" y="1415"/>
                      <a:pt x="480" y="1415"/>
                    </a:cubicBezTo>
                    <a:cubicBezTo>
                      <a:pt x="412" y="1415"/>
                      <a:pt x="366" y="1461"/>
                      <a:pt x="321" y="1507"/>
                    </a:cubicBezTo>
                    <a:cubicBezTo>
                      <a:pt x="298" y="1552"/>
                      <a:pt x="275" y="1644"/>
                      <a:pt x="321" y="1689"/>
                    </a:cubicBezTo>
                    <a:lnTo>
                      <a:pt x="343" y="1712"/>
                    </a:lnTo>
                    <a:cubicBezTo>
                      <a:pt x="321" y="1758"/>
                      <a:pt x="321" y="1804"/>
                      <a:pt x="321" y="1872"/>
                    </a:cubicBezTo>
                    <a:cubicBezTo>
                      <a:pt x="298" y="1895"/>
                      <a:pt x="298" y="1940"/>
                      <a:pt x="298" y="1986"/>
                    </a:cubicBezTo>
                    <a:cubicBezTo>
                      <a:pt x="275" y="2055"/>
                      <a:pt x="252" y="2146"/>
                      <a:pt x="229" y="2237"/>
                    </a:cubicBezTo>
                    <a:cubicBezTo>
                      <a:pt x="206" y="2374"/>
                      <a:pt x="184" y="2511"/>
                      <a:pt x="161" y="2625"/>
                    </a:cubicBezTo>
                    <a:lnTo>
                      <a:pt x="161" y="2694"/>
                    </a:lnTo>
                    <a:cubicBezTo>
                      <a:pt x="115" y="2922"/>
                      <a:pt x="115" y="3105"/>
                      <a:pt x="92" y="3287"/>
                    </a:cubicBezTo>
                    <a:cubicBezTo>
                      <a:pt x="92" y="3378"/>
                      <a:pt x="92" y="3493"/>
                      <a:pt x="92" y="3607"/>
                    </a:cubicBezTo>
                    <a:cubicBezTo>
                      <a:pt x="92" y="3675"/>
                      <a:pt x="92" y="3744"/>
                      <a:pt x="92" y="3835"/>
                    </a:cubicBezTo>
                    <a:cubicBezTo>
                      <a:pt x="92" y="3981"/>
                      <a:pt x="92" y="4147"/>
                      <a:pt x="92" y="4314"/>
                    </a:cubicBezTo>
                    <a:cubicBezTo>
                      <a:pt x="92" y="4406"/>
                      <a:pt x="69" y="4497"/>
                      <a:pt x="69" y="4588"/>
                    </a:cubicBezTo>
                    <a:cubicBezTo>
                      <a:pt x="69" y="4748"/>
                      <a:pt x="47" y="4885"/>
                      <a:pt x="47" y="5022"/>
                    </a:cubicBezTo>
                    <a:cubicBezTo>
                      <a:pt x="24" y="5159"/>
                      <a:pt x="24" y="5273"/>
                      <a:pt x="24" y="5410"/>
                    </a:cubicBezTo>
                    <a:lnTo>
                      <a:pt x="24" y="5524"/>
                    </a:lnTo>
                    <a:cubicBezTo>
                      <a:pt x="24" y="5593"/>
                      <a:pt x="1" y="5638"/>
                      <a:pt x="1" y="5707"/>
                    </a:cubicBezTo>
                    <a:lnTo>
                      <a:pt x="1" y="5729"/>
                    </a:lnTo>
                    <a:lnTo>
                      <a:pt x="1" y="5775"/>
                    </a:lnTo>
                    <a:cubicBezTo>
                      <a:pt x="1" y="5798"/>
                      <a:pt x="1" y="5821"/>
                      <a:pt x="1" y="5844"/>
                    </a:cubicBezTo>
                    <a:cubicBezTo>
                      <a:pt x="1" y="5866"/>
                      <a:pt x="1" y="5889"/>
                      <a:pt x="1" y="5889"/>
                    </a:cubicBezTo>
                    <a:cubicBezTo>
                      <a:pt x="1" y="5935"/>
                      <a:pt x="1" y="5958"/>
                      <a:pt x="1" y="5981"/>
                    </a:cubicBezTo>
                    <a:cubicBezTo>
                      <a:pt x="24" y="6026"/>
                      <a:pt x="24" y="6072"/>
                      <a:pt x="69" y="6117"/>
                    </a:cubicBezTo>
                    <a:cubicBezTo>
                      <a:pt x="92" y="6140"/>
                      <a:pt x="138" y="6163"/>
                      <a:pt x="161" y="6186"/>
                    </a:cubicBezTo>
                    <a:cubicBezTo>
                      <a:pt x="206" y="6209"/>
                      <a:pt x="229" y="6232"/>
                      <a:pt x="275" y="6254"/>
                    </a:cubicBezTo>
                    <a:cubicBezTo>
                      <a:pt x="298" y="6277"/>
                      <a:pt x="343" y="6300"/>
                      <a:pt x="389" y="6300"/>
                    </a:cubicBezTo>
                    <a:lnTo>
                      <a:pt x="412" y="6323"/>
                    </a:lnTo>
                    <a:lnTo>
                      <a:pt x="480" y="6369"/>
                    </a:lnTo>
                    <a:cubicBezTo>
                      <a:pt x="526" y="6391"/>
                      <a:pt x="594" y="6414"/>
                      <a:pt x="640" y="6437"/>
                    </a:cubicBezTo>
                    <a:cubicBezTo>
                      <a:pt x="663" y="6460"/>
                      <a:pt x="709" y="6460"/>
                      <a:pt x="731" y="6460"/>
                    </a:cubicBezTo>
                    <a:cubicBezTo>
                      <a:pt x="800" y="6460"/>
                      <a:pt x="823" y="6460"/>
                      <a:pt x="868" y="6483"/>
                    </a:cubicBezTo>
                    <a:lnTo>
                      <a:pt x="960" y="6483"/>
                    </a:lnTo>
                    <a:cubicBezTo>
                      <a:pt x="1142" y="6483"/>
                      <a:pt x="1302" y="6437"/>
                      <a:pt x="1439" y="6391"/>
                    </a:cubicBezTo>
                    <a:cubicBezTo>
                      <a:pt x="1599" y="6323"/>
                      <a:pt x="1713" y="6209"/>
                      <a:pt x="1781" y="6117"/>
                    </a:cubicBezTo>
                    <a:cubicBezTo>
                      <a:pt x="1850" y="6026"/>
                      <a:pt x="1895" y="5958"/>
                      <a:pt x="1918" y="5912"/>
                    </a:cubicBezTo>
                    <a:cubicBezTo>
                      <a:pt x="1964" y="5821"/>
                      <a:pt x="1987" y="5729"/>
                      <a:pt x="2010" y="5661"/>
                    </a:cubicBezTo>
                    <a:cubicBezTo>
                      <a:pt x="2032" y="5570"/>
                      <a:pt x="2032" y="5478"/>
                      <a:pt x="2032" y="5387"/>
                    </a:cubicBezTo>
                    <a:cubicBezTo>
                      <a:pt x="2032" y="5341"/>
                      <a:pt x="2032" y="5273"/>
                      <a:pt x="2010" y="5204"/>
                    </a:cubicBezTo>
                    <a:lnTo>
                      <a:pt x="2010" y="5159"/>
                    </a:lnTo>
                    <a:lnTo>
                      <a:pt x="2010" y="5113"/>
                    </a:lnTo>
                    <a:cubicBezTo>
                      <a:pt x="2010" y="5068"/>
                      <a:pt x="2010" y="5022"/>
                      <a:pt x="1987" y="4953"/>
                    </a:cubicBezTo>
                    <a:lnTo>
                      <a:pt x="1987" y="4931"/>
                    </a:lnTo>
                    <a:cubicBezTo>
                      <a:pt x="2055" y="4953"/>
                      <a:pt x="2124" y="4999"/>
                      <a:pt x="2192" y="5045"/>
                    </a:cubicBezTo>
                    <a:cubicBezTo>
                      <a:pt x="2215" y="5068"/>
                      <a:pt x="2261" y="5090"/>
                      <a:pt x="2283" y="5090"/>
                    </a:cubicBezTo>
                    <a:cubicBezTo>
                      <a:pt x="2306" y="5113"/>
                      <a:pt x="2329" y="5113"/>
                      <a:pt x="2329" y="5113"/>
                    </a:cubicBezTo>
                    <a:cubicBezTo>
                      <a:pt x="2352" y="5136"/>
                      <a:pt x="2375" y="5136"/>
                      <a:pt x="2375" y="5159"/>
                    </a:cubicBezTo>
                    <a:lnTo>
                      <a:pt x="2398" y="5159"/>
                    </a:lnTo>
                    <a:cubicBezTo>
                      <a:pt x="2466" y="5204"/>
                      <a:pt x="2557" y="5250"/>
                      <a:pt x="2626" y="5296"/>
                    </a:cubicBezTo>
                    <a:cubicBezTo>
                      <a:pt x="2649" y="5296"/>
                      <a:pt x="2672" y="5296"/>
                      <a:pt x="2694" y="5319"/>
                    </a:cubicBezTo>
                    <a:lnTo>
                      <a:pt x="2717" y="5319"/>
                    </a:lnTo>
                    <a:cubicBezTo>
                      <a:pt x="2786" y="5341"/>
                      <a:pt x="2854" y="5364"/>
                      <a:pt x="2923" y="5387"/>
                    </a:cubicBezTo>
                    <a:cubicBezTo>
                      <a:pt x="3014" y="5410"/>
                      <a:pt x="3105" y="5433"/>
                      <a:pt x="3174" y="5433"/>
                    </a:cubicBezTo>
                    <a:lnTo>
                      <a:pt x="3265" y="5456"/>
                    </a:lnTo>
                    <a:cubicBezTo>
                      <a:pt x="3333" y="5456"/>
                      <a:pt x="3425" y="5456"/>
                      <a:pt x="3493" y="5478"/>
                    </a:cubicBezTo>
                    <a:cubicBezTo>
                      <a:pt x="3539" y="5478"/>
                      <a:pt x="3562" y="5478"/>
                      <a:pt x="3607" y="5456"/>
                    </a:cubicBezTo>
                    <a:cubicBezTo>
                      <a:pt x="3676" y="5456"/>
                      <a:pt x="3767" y="5456"/>
                      <a:pt x="3836" y="5433"/>
                    </a:cubicBezTo>
                    <a:lnTo>
                      <a:pt x="3858" y="5433"/>
                    </a:lnTo>
                    <a:cubicBezTo>
                      <a:pt x="3973" y="5387"/>
                      <a:pt x="4064" y="5364"/>
                      <a:pt x="4178" y="5319"/>
                    </a:cubicBezTo>
                    <a:lnTo>
                      <a:pt x="4201" y="5319"/>
                    </a:lnTo>
                    <a:cubicBezTo>
                      <a:pt x="4246" y="5296"/>
                      <a:pt x="4269" y="5296"/>
                      <a:pt x="4292" y="5273"/>
                    </a:cubicBezTo>
                    <a:cubicBezTo>
                      <a:pt x="4338" y="5273"/>
                      <a:pt x="4361" y="5250"/>
                      <a:pt x="4406" y="5227"/>
                    </a:cubicBezTo>
                    <a:cubicBezTo>
                      <a:pt x="4452" y="5204"/>
                      <a:pt x="4520" y="5159"/>
                      <a:pt x="4566" y="5113"/>
                    </a:cubicBezTo>
                    <a:cubicBezTo>
                      <a:pt x="4612" y="5045"/>
                      <a:pt x="4680" y="4976"/>
                      <a:pt x="4749" y="4908"/>
                    </a:cubicBezTo>
                    <a:cubicBezTo>
                      <a:pt x="4771" y="4862"/>
                      <a:pt x="4817" y="4816"/>
                      <a:pt x="4840" y="4771"/>
                    </a:cubicBezTo>
                    <a:cubicBezTo>
                      <a:pt x="4886" y="4702"/>
                      <a:pt x="4931" y="4588"/>
                      <a:pt x="4977" y="4474"/>
                    </a:cubicBezTo>
                    <a:cubicBezTo>
                      <a:pt x="4977" y="4428"/>
                      <a:pt x="5000" y="4406"/>
                      <a:pt x="5000" y="4360"/>
                    </a:cubicBezTo>
                    <a:cubicBezTo>
                      <a:pt x="5023" y="4314"/>
                      <a:pt x="5045" y="4269"/>
                      <a:pt x="5045" y="4223"/>
                    </a:cubicBezTo>
                    <a:cubicBezTo>
                      <a:pt x="5068" y="4200"/>
                      <a:pt x="5068" y="4155"/>
                      <a:pt x="5068" y="4109"/>
                    </a:cubicBezTo>
                    <a:cubicBezTo>
                      <a:pt x="5068" y="4086"/>
                      <a:pt x="5068" y="4040"/>
                      <a:pt x="5068" y="4018"/>
                    </a:cubicBezTo>
                    <a:cubicBezTo>
                      <a:pt x="5068" y="3972"/>
                      <a:pt x="5091" y="3903"/>
                      <a:pt x="5114" y="3881"/>
                    </a:cubicBezTo>
                    <a:cubicBezTo>
                      <a:pt x="5114" y="3812"/>
                      <a:pt x="5182" y="3766"/>
                      <a:pt x="5228" y="3766"/>
                    </a:cubicBezTo>
                    <a:cubicBezTo>
                      <a:pt x="5251" y="3698"/>
                      <a:pt x="5251" y="3630"/>
                      <a:pt x="5251" y="3561"/>
                    </a:cubicBezTo>
                    <a:cubicBezTo>
                      <a:pt x="5274" y="3561"/>
                      <a:pt x="5296" y="3584"/>
                      <a:pt x="5342" y="3607"/>
                    </a:cubicBezTo>
                    <a:cubicBezTo>
                      <a:pt x="5365" y="3630"/>
                      <a:pt x="5388" y="3630"/>
                      <a:pt x="5411" y="3652"/>
                    </a:cubicBezTo>
                    <a:lnTo>
                      <a:pt x="5456" y="3675"/>
                    </a:lnTo>
                    <a:cubicBezTo>
                      <a:pt x="5525" y="3721"/>
                      <a:pt x="5570" y="3744"/>
                      <a:pt x="5639" y="3766"/>
                    </a:cubicBezTo>
                    <a:cubicBezTo>
                      <a:pt x="5707" y="3812"/>
                      <a:pt x="5799" y="3858"/>
                      <a:pt x="5867" y="3881"/>
                    </a:cubicBezTo>
                    <a:cubicBezTo>
                      <a:pt x="5936" y="3881"/>
                      <a:pt x="6027" y="3903"/>
                      <a:pt x="6095" y="3903"/>
                    </a:cubicBezTo>
                    <a:lnTo>
                      <a:pt x="6118" y="3903"/>
                    </a:lnTo>
                    <a:cubicBezTo>
                      <a:pt x="6209" y="3926"/>
                      <a:pt x="6278" y="3926"/>
                      <a:pt x="6346" y="3926"/>
                    </a:cubicBezTo>
                    <a:cubicBezTo>
                      <a:pt x="6461" y="3926"/>
                      <a:pt x="6552" y="3926"/>
                      <a:pt x="6666" y="3903"/>
                    </a:cubicBezTo>
                    <a:cubicBezTo>
                      <a:pt x="6712" y="3881"/>
                      <a:pt x="6734" y="3881"/>
                      <a:pt x="6780" y="3858"/>
                    </a:cubicBezTo>
                    <a:cubicBezTo>
                      <a:pt x="6826" y="3858"/>
                      <a:pt x="6871" y="3835"/>
                      <a:pt x="6917" y="3812"/>
                    </a:cubicBezTo>
                    <a:cubicBezTo>
                      <a:pt x="7008" y="3766"/>
                      <a:pt x="7100" y="3721"/>
                      <a:pt x="7168" y="3630"/>
                    </a:cubicBezTo>
                    <a:cubicBezTo>
                      <a:pt x="7237" y="3561"/>
                      <a:pt x="7282" y="3493"/>
                      <a:pt x="7328" y="3424"/>
                    </a:cubicBezTo>
                    <a:cubicBezTo>
                      <a:pt x="7374" y="3333"/>
                      <a:pt x="7419" y="3242"/>
                      <a:pt x="7465" y="3150"/>
                    </a:cubicBezTo>
                    <a:cubicBezTo>
                      <a:pt x="7465" y="3082"/>
                      <a:pt x="7510" y="3013"/>
                      <a:pt x="7510" y="2945"/>
                    </a:cubicBezTo>
                    <a:cubicBezTo>
                      <a:pt x="7556" y="2808"/>
                      <a:pt x="7510" y="2694"/>
                      <a:pt x="7488" y="2580"/>
                    </a:cubicBezTo>
                    <a:cubicBezTo>
                      <a:pt x="7465" y="2511"/>
                      <a:pt x="7396" y="2443"/>
                      <a:pt x="7305" y="2443"/>
                    </a:cubicBezTo>
                    <a:lnTo>
                      <a:pt x="7282" y="2443"/>
                    </a:lnTo>
                    <a:cubicBezTo>
                      <a:pt x="7191" y="2351"/>
                      <a:pt x="7077" y="2260"/>
                      <a:pt x="6963" y="2169"/>
                    </a:cubicBezTo>
                    <a:lnTo>
                      <a:pt x="6894" y="2100"/>
                    </a:lnTo>
                    <a:cubicBezTo>
                      <a:pt x="6849" y="2077"/>
                      <a:pt x="6803" y="2032"/>
                      <a:pt x="6780" y="2009"/>
                    </a:cubicBezTo>
                    <a:cubicBezTo>
                      <a:pt x="6712" y="1963"/>
                      <a:pt x="6620" y="1895"/>
                      <a:pt x="6552" y="1849"/>
                    </a:cubicBezTo>
                    <a:cubicBezTo>
                      <a:pt x="6461" y="1781"/>
                      <a:pt x="6392" y="1735"/>
                      <a:pt x="6324" y="1689"/>
                    </a:cubicBezTo>
                    <a:cubicBezTo>
                      <a:pt x="6232" y="1667"/>
                      <a:pt x="6164" y="1598"/>
                      <a:pt x="6072" y="1552"/>
                    </a:cubicBezTo>
                    <a:cubicBezTo>
                      <a:pt x="5981" y="1484"/>
                      <a:pt x="5890" y="1438"/>
                      <a:pt x="5799" y="1370"/>
                    </a:cubicBezTo>
                    <a:cubicBezTo>
                      <a:pt x="5753" y="1347"/>
                      <a:pt x="5684" y="1301"/>
                      <a:pt x="5616" y="1256"/>
                    </a:cubicBezTo>
                    <a:cubicBezTo>
                      <a:pt x="5548" y="1210"/>
                      <a:pt x="5479" y="1164"/>
                      <a:pt x="5388" y="1119"/>
                    </a:cubicBezTo>
                    <a:cubicBezTo>
                      <a:pt x="5342" y="1096"/>
                      <a:pt x="5319" y="1073"/>
                      <a:pt x="5274" y="1027"/>
                    </a:cubicBezTo>
                    <a:cubicBezTo>
                      <a:pt x="5228" y="1005"/>
                      <a:pt x="5205" y="982"/>
                      <a:pt x="5159" y="982"/>
                    </a:cubicBezTo>
                    <a:cubicBezTo>
                      <a:pt x="5091" y="936"/>
                      <a:pt x="5023" y="891"/>
                      <a:pt x="4954" y="845"/>
                    </a:cubicBezTo>
                    <a:cubicBezTo>
                      <a:pt x="4908" y="822"/>
                      <a:pt x="4863" y="799"/>
                      <a:pt x="4817" y="754"/>
                    </a:cubicBezTo>
                    <a:lnTo>
                      <a:pt x="4635" y="662"/>
                    </a:lnTo>
                    <a:lnTo>
                      <a:pt x="4452" y="548"/>
                    </a:lnTo>
                    <a:cubicBezTo>
                      <a:pt x="4406" y="525"/>
                      <a:pt x="4361" y="502"/>
                      <a:pt x="4292" y="457"/>
                    </a:cubicBezTo>
                    <a:cubicBezTo>
                      <a:pt x="4246" y="434"/>
                      <a:pt x="4201" y="411"/>
                      <a:pt x="4132" y="366"/>
                    </a:cubicBezTo>
                    <a:cubicBezTo>
                      <a:pt x="4041" y="297"/>
                      <a:pt x="3927" y="251"/>
                      <a:pt x="3858" y="183"/>
                    </a:cubicBezTo>
                    <a:lnTo>
                      <a:pt x="3836" y="160"/>
                    </a:lnTo>
                    <a:cubicBezTo>
                      <a:pt x="3790" y="114"/>
                      <a:pt x="3744" y="92"/>
                      <a:pt x="3699" y="69"/>
                    </a:cubicBezTo>
                    <a:cubicBezTo>
                      <a:pt x="3676" y="46"/>
                      <a:pt x="3630" y="23"/>
                      <a:pt x="3607" y="0"/>
                    </a:cubicBezTo>
                    <a:close/>
                  </a:path>
                </a:pathLst>
              </a:custGeom>
              <a:solidFill>
                <a:srgbClr val="FEDDC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 name="Google Shape;7963;p34">
                <a:extLst>
                  <a:ext uri="{FF2B5EF4-FFF2-40B4-BE49-F238E27FC236}">
                    <a16:creationId xmlns:a16="http://schemas.microsoft.com/office/drawing/2014/main" id="{B20D8613-6626-CCE9-F297-2F6BDD798A60}"/>
                  </a:ext>
                </a:extLst>
              </p:cNvPr>
              <p:cNvSpPr/>
              <p:nvPr/>
            </p:nvSpPr>
            <p:spPr>
              <a:xfrm>
                <a:off x="464121" y="1130498"/>
                <a:ext cx="535097" cy="911234"/>
              </a:xfrm>
              <a:custGeom>
                <a:avLst/>
                <a:gdLst/>
                <a:ahLst/>
                <a:cxnLst/>
                <a:rect l="l" t="t" r="r" b="b"/>
                <a:pathLst>
                  <a:path w="9678" h="16481" extrusionOk="0">
                    <a:moveTo>
                      <a:pt x="3196" y="0"/>
                    </a:moveTo>
                    <a:cubicBezTo>
                      <a:pt x="3127" y="0"/>
                      <a:pt x="3059" y="46"/>
                      <a:pt x="3013" y="115"/>
                    </a:cubicBezTo>
                    <a:cubicBezTo>
                      <a:pt x="3013" y="137"/>
                      <a:pt x="2990" y="206"/>
                      <a:pt x="2990" y="252"/>
                    </a:cubicBezTo>
                    <a:cubicBezTo>
                      <a:pt x="2990" y="274"/>
                      <a:pt x="2990" y="320"/>
                      <a:pt x="2990" y="343"/>
                    </a:cubicBezTo>
                    <a:cubicBezTo>
                      <a:pt x="2990" y="389"/>
                      <a:pt x="2990" y="434"/>
                      <a:pt x="2967" y="457"/>
                    </a:cubicBezTo>
                    <a:cubicBezTo>
                      <a:pt x="2967" y="503"/>
                      <a:pt x="2945" y="548"/>
                      <a:pt x="2922" y="594"/>
                    </a:cubicBezTo>
                    <a:cubicBezTo>
                      <a:pt x="2922" y="640"/>
                      <a:pt x="2899" y="662"/>
                      <a:pt x="2899" y="708"/>
                    </a:cubicBezTo>
                    <a:cubicBezTo>
                      <a:pt x="2853" y="822"/>
                      <a:pt x="2808" y="936"/>
                      <a:pt x="2762" y="1005"/>
                    </a:cubicBezTo>
                    <a:cubicBezTo>
                      <a:pt x="2739" y="1050"/>
                      <a:pt x="2693" y="1096"/>
                      <a:pt x="2671" y="1142"/>
                    </a:cubicBezTo>
                    <a:cubicBezTo>
                      <a:pt x="2602" y="1210"/>
                      <a:pt x="2534" y="1279"/>
                      <a:pt x="2488" y="1347"/>
                    </a:cubicBezTo>
                    <a:cubicBezTo>
                      <a:pt x="2442" y="1393"/>
                      <a:pt x="2374" y="1438"/>
                      <a:pt x="2328" y="1461"/>
                    </a:cubicBezTo>
                    <a:cubicBezTo>
                      <a:pt x="2283" y="1484"/>
                      <a:pt x="2260" y="1507"/>
                      <a:pt x="2214" y="1507"/>
                    </a:cubicBezTo>
                    <a:cubicBezTo>
                      <a:pt x="2191" y="1530"/>
                      <a:pt x="2168" y="1530"/>
                      <a:pt x="2123" y="1553"/>
                    </a:cubicBezTo>
                    <a:lnTo>
                      <a:pt x="2100" y="1553"/>
                    </a:lnTo>
                    <a:cubicBezTo>
                      <a:pt x="1986" y="1598"/>
                      <a:pt x="1895" y="1621"/>
                      <a:pt x="1780" y="1667"/>
                    </a:cubicBezTo>
                    <a:cubicBezTo>
                      <a:pt x="1666" y="1690"/>
                      <a:pt x="1529" y="1712"/>
                      <a:pt x="1415" y="1712"/>
                    </a:cubicBezTo>
                    <a:cubicBezTo>
                      <a:pt x="1347" y="1690"/>
                      <a:pt x="1255" y="1690"/>
                      <a:pt x="1187" y="1690"/>
                    </a:cubicBezTo>
                    <a:lnTo>
                      <a:pt x="1096" y="1667"/>
                    </a:lnTo>
                    <a:cubicBezTo>
                      <a:pt x="1027" y="1667"/>
                      <a:pt x="936" y="1644"/>
                      <a:pt x="845" y="1621"/>
                    </a:cubicBezTo>
                    <a:cubicBezTo>
                      <a:pt x="776" y="1598"/>
                      <a:pt x="708" y="1575"/>
                      <a:pt x="639" y="1553"/>
                    </a:cubicBezTo>
                    <a:lnTo>
                      <a:pt x="616" y="1553"/>
                    </a:lnTo>
                    <a:cubicBezTo>
                      <a:pt x="548" y="1530"/>
                      <a:pt x="479" y="1507"/>
                      <a:pt x="411" y="1461"/>
                    </a:cubicBezTo>
                    <a:cubicBezTo>
                      <a:pt x="365" y="1438"/>
                      <a:pt x="342" y="1416"/>
                      <a:pt x="297" y="1393"/>
                    </a:cubicBezTo>
                    <a:cubicBezTo>
                      <a:pt x="274" y="1370"/>
                      <a:pt x="251" y="1347"/>
                      <a:pt x="228" y="1347"/>
                    </a:cubicBezTo>
                    <a:cubicBezTo>
                      <a:pt x="205" y="1347"/>
                      <a:pt x="205" y="1347"/>
                      <a:pt x="183" y="1370"/>
                    </a:cubicBezTo>
                    <a:cubicBezTo>
                      <a:pt x="183" y="1347"/>
                      <a:pt x="160" y="1324"/>
                      <a:pt x="114" y="1324"/>
                    </a:cubicBezTo>
                    <a:cubicBezTo>
                      <a:pt x="91" y="1324"/>
                      <a:pt x="69" y="1324"/>
                      <a:pt x="69" y="1347"/>
                    </a:cubicBezTo>
                    <a:cubicBezTo>
                      <a:pt x="23" y="1370"/>
                      <a:pt x="0" y="1438"/>
                      <a:pt x="46" y="1484"/>
                    </a:cubicBezTo>
                    <a:cubicBezTo>
                      <a:pt x="46" y="1507"/>
                      <a:pt x="69" y="1530"/>
                      <a:pt x="69" y="1530"/>
                    </a:cubicBezTo>
                    <a:cubicBezTo>
                      <a:pt x="114" y="1598"/>
                      <a:pt x="137" y="1667"/>
                      <a:pt x="137" y="1735"/>
                    </a:cubicBezTo>
                    <a:lnTo>
                      <a:pt x="160" y="1804"/>
                    </a:lnTo>
                    <a:cubicBezTo>
                      <a:pt x="205" y="1895"/>
                      <a:pt x="228" y="1963"/>
                      <a:pt x="251" y="2055"/>
                    </a:cubicBezTo>
                    <a:lnTo>
                      <a:pt x="274" y="2123"/>
                    </a:lnTo>
                    <a:cubicBezTo>
                      <a:pt x="297" y="2169"/>
                      <a:pt x="320" y="2215"/>
                      <a:pt x="320" y="2260"/>
                    </a:cubicBezTo>
                    <a:cubicBezTo>
                      <a:pt x="342" y="2329"/>
                      <a:pt x="365" y="2374"/>
                      <a:pt x="388" y="2443"/>
                    </a:cubicBezTo>
                    <a:lnTo>
                      <a:pt x="411" y="2488"/>
                    </a:lnTo>
                    <a:lnTo>
                      <a:pt x="434" y="2557"/>
                    </a:lnTo>
                    <a:cubicBezTo>
                      <a:pt x="457" y="2603"/>
                      <a:pt x="479" y="2648"/>
                      <a:pt x="502" y="2717"/>
                    </a:cubicBezTo>
                    <a:cubicBezTo>
                      <a:pt x="548" y="2785"/>
                      <a:pt x="571" y="2854"/>
                      <a:pt x="616" y="2945"/>
                    </a:cubicBezTo>
                    <a:lnTo>
                      <a:pt x="730" y="3219"/>
                    </a:lnTo>
                    <a:lnTo>
                      <a:pt x="776" y="3356"/>
                    </a:lnTo>
                    <a:lnTo>
                      <a:pt x="845" y="3493"/>
                    </a:lnTo>
                    <a:cubicBezTo>
                      <a:pt x="890" y="3607"/>
                      <a:pt x="936" y="3721"/>
                      <a:pt x="982" y="3835"/>
                    </a:cubicBezTo>
                    <a:cubicBezTo>
                      <a:pt x="1050" y="3995"/>
                      <a:pt x="1141" y="4155"/>
                      <a:pt x="1210" y="4314"/>
                    </a:cubicBezTo>
                    <a:lnTo>
                      <a:pt x="1255" y="4429"/>
                    </a:lnTo>
                    <a:cubicBezTo>
                      <a:pt x="1255" y="4474"/>
                      <a:pt x="1278" y="4520"/>
                      <a:pt x="1301" y="4566"/>
                    </a:cubicBezTo>
                    <a:lnTo>
                      <a:pt x="1347" y="4657"/>
                    </a:lnTo>
                    <a:cubicBezTo>
                      <a:pt x="1370" y="4725"/>
                      <a:pt x="1392" y="4771"/>
                      <a:pt x="1415" y="4817"/>
                    </a:cubicBezTo>
                    <a:cubicBezTo>
                      <a:pt x="1461" y="4976"/>
                      <a:pt x="1529" y="5136"/>
                      <a:pt x="1598" y="5296"/>
                    </a:cubicBezTo>
                    <a:cubicBezTo>
                      <a:pt x="1643" y="5410"/>
                      <a:pt x="1689" y="5501"/>
                      <a:pt x="1735" y="5615"/>
                    </a:cubicBezTo>
                    <a:lnTo>
                      <a:pt x="1803" y="5798"/>
                    </a:lnTo>
                    <a:lnTo>
                      <a:pt x="1849" y="5867"/>
                    </a:lnTo>
                    <a:cubicBezTo>
                      <a:pt x="1895" y="6026"/>
                      <a:pt x="1963" y="6163"/>
                      <a:pt x="2032" y="6300"/>
                    </a:cubicBezTo>
                    <a:lnTo>
                      <a:pt x="2054" y="6392"/>
                    </a:lnTo>
                    <a:cubicBezTo>
                      <a:pt x="2123" y="6529"/>
                      <a:pt x="2168" y="6665"/>
                      <a:pt x="2237" y="6802"/>
                    </a:cubicBezTo>
                    <a:cubicBezTo>
                      <a:pt x="2328" y="6985"/>
                      <a:pt x="2397" y="7145"/>
                      <a:pt x="2465" y="7327"/>
                    </a:cubicBezTo>
                    <a:cubicBezTo>
                      <a:pt x="2511" y="7419"/>
                      <a:pt x="2557" y="7510"/>
                      <a:pt x="2602" y="7601"/>
                    </a:cubicBezTo>
                    <a:cubicBezTo>
                      <a:pt x="2625" y="7670"/>
                      <a:pt x="2648" y="7738"/>
                      <a:pt x="2671" y="7807"/>
                    </a:cubicBezTo>
                    <a:cubicBezTo>
                      <a:pt x="2693" y="7852"/>
                      <a:pt x="2716" y="7898"/>
                      <a:pt x="2739" y="7944"/>
                    </a:cubicBezTo>
                    <a:lnTo>
                      <a:pt x="2785" y="8035"/>
                    </a:lnTo>
                    <a:cubicBezTo>
                      <a:pt x="2808" y="8103"/>
                      <a:pt x="2830" y="8149"/>
                      <a:pt x="2853" y="8218"/>
                    </a:cubicBezTo>
                    <a:lnTo>
                      <a:pt x="2899" y="8309"/>
                    </a:lnTo>
                    <a:cubicBezTo>
                      <a:pt x="2945" y="8423"/>
                      <a:pt x="2990" y="8514"/>
                      <a:pt x="3036" y="8628"/>
                    </a:cubicBezTo>
                    <a:lnTo>
                      <a:pt x="3127" y="8834"/>
                    </a:lnTo>
                    <a:cubicBezTo>
                      <a:pt x="3218" y="9016"/>
                      <a:pt x="3287" y="9199"/>
                      <a:pt x="3355" y="9359"/>
                    </a:cubicBezTo>
                    <a:cubicBezTo>
                      <a:pt x="3424" y="9519"/>
                      <a:pt x="3492" y="9678"/>
                      <a:pt x="3561" y="9838"/>
                    </a:cubicBezTo>
                    <a:lnTo>
                      <a:pt x="3584" y="9884"/>
                    </a:lnTo>
                    <a:cubicBezTo>
                      <a:pt x="3652" y="10066"/>
                      <a:pt x="3743" y="10226"/>
                      <a:pt x="3812" y="10409"/>
                    </a:cubicBezTo>
                    <a:cubicBezTo>
                      <a:pt x="3858" y="10523"/>
                      <a:pt x="3903" y="10660"/>
                      <a:pt x="3949" y="10774"/>
                    </a:cubicBezTo>
                    <a:cubicBezTo>
                      <a:pt x="4040" y="10979"/>
                      <a:pt x="4131" y="11208"/>
                      <a:pt x="4223" y="11413"/>
                    </a:cubicBezTo>
                    <a:cubicBezTo>
                      <a:pt x="4246" y="11504"/>
                      <a:pt x="4291" y="11573"/>
                      <a:pt x="4337" y="11664"/>
                    </a:cubicBezTo>
                    <a:cubicBezTo>
                      <a:pt x="4360" y="11733"/>
                      <a:pt x="4405" y="11824"/>
                      <a:pt x="4428" y="11892"/>
                    </a:cubicBezTo>
                    <a:cubicBezTo>
                      <a:pt x="4497" y="12052"/>
                      <a:pt x="4565" y="12212"/>
                      <a:pt x="4634" y="12395"/>
                    </a:cubicBezTo>
                    <a:cubicBezTo>
                      <a:pt x="4725" y="12577"/>
                      <a:pt x="4793" y="12760"/>
                      <a:pt x="4885" y="12942"/>
                    </a:cubicBezTo>
                    <a:cubicBezTo>
                      <a:pt x="4953" y="13079"/>
                      <a:pt x="4999" y="13193"/>
                      <a:pt x="5067" y="13330"/>
                    </a:cubicBezTo>
                    <a:cubicBezTo>
                      <a:pt x="5113" y="13422"/>
                      <a:pt x="5159" y="13536"/>
                      <a:pt x="5204" y="13627"/>
                    </a:cubicBezTo>
                    <a:lnTo>
                      <a:pt x="5273" y="13787"/>
                    </a:lnTo>
                    <a:cubicBezTo>
                      <a:pt x="5318" y="13901"/>
                      <a:pt x="5387" y="14015"/>
                      <a:pt x="5432" y="14106"/>
                    </a:cubicBezTo>
                    <a:lnTo>
                      <a:pt x="5501" y="14243"/>
                    </a:lnTo>
                    <a:cubicBezTo>
                      <a:pt x="5569" y="14403"/>
                      <a:pt x="5638" y="14563"/>
                      <a:pt x="5706" y="14723"/>
                    </a:cubicBezTo>
                    <a:cubicBezTo>
                      <a:pt x="5752" y="14837"/>
                      <a:pt x="5798" y="14951"/>
                      <a:pt x="5843" y="15065"/>
                    </a:cubicBezTo>
                    <a:lnTo>
                      <a:pt x="5912" y="15225"/>
                    </a:lnTo>
                    <a:lnTo>
                      <a:pt x="5957" y="15339"/>
                    </a:lnTo>
                    <a:cubicBezTo>
                      <a:pt x="6049" y="15567"/>
                      <a:pt x="6140" y="15796"/>
                      <a:pt x="6231" y="16001"/>
                    </a:cubicBezTo>
                    <a:cubicBezTo>
                      <a:pt x="6277" y="16069"/>
                      <a:pt x="6300" y="16115"/>
                      <a:pt x="6323" y="16161"/>
                    </a:cubicBezTo>
                    <a:lnTo>
                      <a:pt x="6323" y="16184"/>
                    </a:lnTo>
                    <a:cubicBezTo>
                      <a:pt x="6346" y="16252"/>
                      <a:pt x="6368" y="16321"/>
                      <a:pt x="6391" y="16366"/>
                    </a:cubicBezTo>
                    <a:cubicBezTo>
                      <a:pt x="6437" y="16412"/>
                      <a:pt x="6482" y="16457"/>
                      <a:pt x="6551" y="16480"/>
                    </a:cubicBezTo>
                    <a:lnTo>
                      <a:pt x="6597" y="16480"/>
                    </a:lnTo>
                    <a:cubicBezTo>
                      <a:pt x="6642" y="16480"/>
                      <a:pt x="6688" y="16457"/>
                      <a:pt x="6711" y="16457"/>
                    </a:cubicBezTo>
                    <a:cubicBezTo>
                      <a:pt x="6756" y="16435"/>
                      <a:pt x="6802" y="16412"/>
                      <a:pt x="6848" y="16389"/>
                    </a:cubicBezTo>
                    <a:cubicBezTo>
                      <a:pt x="6870" y="16389"/>
                      <a:pt x="6893" y="16366"/>
                      <a:pt x="6916" y="16366"/>
                    </a:cubicBezTo>
                    <a:cubicBezTo>
                      <a:pt x="6985" y="16321"/>
                      <a:pt x="7053" y="16298"/>
                      <a:pt x="7144" y="16275"/>
                    </a:cubicBezTo>
                    <a:cubicBezTo>
                      <a:pt x="7236" y="16252"/>
                      <a:pt x="7327" y="16229"/>
                      <a:pt x="7418" y="16184"/>
                    </a:cubicBezTo>
                    <a:lnTo>
                      <a:pt x="7487" y="16138"/>
                    </a:lnTo>
                    <a:cubicBezTo>
                      <a:pt x="7532" y="16115"/>
                      <a:pt x="7578" y="16092"/>
                      <a:pt x="7624" y="16092"/>
                    </a:cubicBezTo>
                    <a:cubicBezTo>
                      <a:pt x="7692" y="16047"/>
                      <a:pt x="7761" y="16024"/>
                      <a:pt x="7829" y="16001"/>
                    </a:cubicBezTo>
                    <a:cubicBezTo>
                      <a:pt x="7898" y="15978"/>
                      <a:pt x="7966" y="15955"/>
                      <a:pt x="8012" y="15910"/>
                    </a:cubicBezTo>
                    <a:cubicBezTo>
                      <a:pt x="8057" y="15910"/>
                      <a:pt x="8103" y="15887"/>
                      <a:pt x="8149" y="15864"/>
                    </a:cubicBezTo>
                    <a:cubicBezTo>
                      <a:pt x="8194" y="15864"/>
                      <a:pt x="8217" y="15841"/>
                      <a:pt x="8263" y="15818"/>
                    </a:cubicBezTo>
                    <a:cubicBezTo>
                      <a:pt x="8331" y="15796"/>
                      <a:pt x="8400" y="15750"/>
                      <a:pt x="8468" y="15727"/>
                    </a:cubicBezTo>
                    <a:lnTo>
                      <a:pt x="8491" y="15704"/>
                    </a:lnTo>
                    <a:cubicBezTo>
                      <a:pt x="8537" y="15681"/>
                      <a:pt x="8560" y="15659"/>
                      <a:pt x="8605" y="15659"/>
                    </a:cubicBezTo>
                    <a:lnTo>
                      <a:pt x="8719" y="15590"/>
                    </a:lnTo>
                    <a:cubicBezTo>
                      <a:pt x="8742" y="15590"/>
                      <a:pt x="8765" y="15567"/>
                      <a:pt x="8788" y="15544"/>
                    </a:cubicBezTo>
                    <a:lnTo>
                      <a:pt x="8833" y="15522"/>
                    </a:lnTo>
                    <a:cubicBezTo>
                      <a:pt x="8879" y="15499"/>
                      <a:pt x="8925" y="15476"/>
                      <a:pt x="8970" y="15453"/>
                    </a:cubicBezTo>
                    <a:cubicBezTo>
                      <a:pt x="8993" y="15430"/>
                      <a:pt x="9039" y="15408"/>
                      <a:pt x="9085" y="15385"/>
                    </a:cubicBezTo>
                    <a:cubicBezTo>
                      <a:pt x="9130" y="15362"/>
                      <a:pt x="9153" y="15339"/>
                      <a:pt x="9199" y="15316"/>
                    </a:cubicBezTo>
                    <a:cubicBezTo>
                      <a:pt x="9221" y="15293"/>
                      <a:pt x="9244" y="15271"/>
                      <a:pt x="9267" y="15248"/>
                    </a:cubicBezTo>
                    <a:cubicBezTo>
                      <a:pt x="9336" y="15225"/>
                      <a:pt x="9381" y="15202"/>
                      <a:pt x="9427" y="15179"/>
                    </a:cubicBezTo>
                    <a:cubicBezTo>
                      <a:pt x="9450" y="15179"/>
                      <a:pt x="9473" y="15179"/>
                      <a:pt x="9495" y="15156"/>
                    </a:cubicBezTo>
                    <a:cubicBezTo>
                      <a:pt x="9564" y="15134"/>
                      <a:pt x="9587" y="15111"/>
                      <a:pt x="9632" y="15065"/>
                    </a:cubicBezTo>
                    <a:cubicBezTo>
                      <a:pt x="9678" y="15020"/>
                      <a:pt x="9678" y="14928"/>
                      <a:pt x="9632" y="14860"/>
                    </a:cubicBezTo>
                    <a:cubicBezTo>
                      <a:pt x="9655" y="14837"/>
                      <a:pt x="9655" y="14814"/>
                      <a:pt x="9655" y="14791"/>
                    </a:cubicBezTo>
                    <a:cubicBezTo>
                      <a:pt x="9655" y="14746"/>
                      <a:pt x="9632" y="14677"/>
                      <a:pt x="9587" y="14631"/>
                    </a:cubicBezTo>
                    <a:lnTo>
                      <a:pt x="9587" y="14609"/>
                    </a:lnTo>
                    <a:cubicBezTo>
                      <a:pt x="9564" y="14563"/>
                      <a:pt x="9541" y="14517"/>
                      <a:pt x="9518" y="14472"/>
                    </a:cubicBezTo>
                    <a:lnTo>
                      <a:pt x="9427" y="14266"/>
                    </a:lnTo>
                    <a:lnTo>
                      <a:pt x="9336" y="14038"/>
                    </a:lnTo>
                    <a:cubicBezTo>
                      <a:pt x="9313" y="13970"/>
                      <a:pt x="9267" y="13901"/>
                      <a:pt x="9244" y="13810"/>
                    </a:cubicBezTo>
                    <a:cubicBezTo>
                      <a:pt x="9221" y="13718"/>
                      <a:pt x="9176" y="13650"/>
                      <a:pt x="9130" y="13559"/>
                    </a:cubicBezTo>
                    <a:cubicBezTo>
                      <a:pt x="9107" y="13467"/>
                      <a:pt x="9085" y="13399"/>
                      <a:pt x="9039" y="13330"/>
                    </a:cubicBezTo>
                    <a:cubicBezTo>
                      <a:pt x="9016" y="13239"/>
                      <a:pt x="8970" y="13148"/>
                      <a:pt x="8925" y="13057"/>
                    </a:cubicBezTo>
                    <a:cubicBezTo>
                      <a:pt x="8879" y="12920"/>
                      <a:pt x="8811" y="12783"/>
                      <a:pt x="8742" y="12646"/>
                    </a:cubicBezTo>
                    <a:cubicBezTo>
                      <a:pt x="8697" y="12554"/>
                      <a:pt x="8674" y="12463"/>
                      <a:pt x="8628" y="12372"/>
                    </a:cubicBezTo>
                    <a:cubicBezTo>
                      <a:pt x="8605" y="12303"/>
                      <a:pt x="8582" y="12235"/>
                      <a:pt x="8537" y="12144"/>
                    </a:cubicBezTo>
                    <a:cubicBezTo>
                      <a:pt x="8514" y="12075"/>
                      <a:pt x="8468" y="12007"/>
                      <a:pt x="8445" y="11938"/>
                    </a:cubicBezTo>
                    <a:cubicBezTo>
                      <a:pt x="8400" y="11824"/>
                      <a:pt x="8377" y="11733"/>
                      <a:pt x="8331" y="11641"/>
                    </a:cubicBezTo>
                    <a:cubicBezTo>
                      <a:pt x="8263" y="11504"/>
                      <a:pt x="8194" y="11345"/>
                      <a:pt x="8126" y="11185"/>
                    </a:cubicBezTo>
                    <a:cubicBezTo>
                      <a:pt x="8080" y="11094"/>
                      <a:pt x="8057" y="11025"/>
                      <a:pt x="8012" y="10934"/>
                    </a:cubicBezTo>
                    <a:cubicBezTo>
                      <a:pt x="7989" y="10842"/>
                      <a:pt x="7966" y="10751"/>
                      <a:pt x="7920" y="10683"/>
                    </a:cubicBezTo>
                    <a:lnTo>
                      <a:pt x="7920" y="10637"/>
                    </a:lnTo>
                    <a:cubicBezTo>
                      <a:pt x="7852" y="10500"/>
                      <a:pt x="7783" y="10340"/>
                      <a:pt x="7715" y="10203"/>
                    </a:cubicBezTo>
                    <a:cubicBezTo>
                      <a:pt x="7692" y="10158"/>
                      <a:pt x="7692" y="10112"/>
                      <a:pt x="7669" y="10066"/>
                    </a:cubicBezTo>
                    <a:lnTo>
                      <a:pt x="7624" y="9975"/>
                    </a:lnTo>
                    <a:cubicBezTo>
                      <a:pt x="7601" y="9929"/>
                      <a:pt x="7578" y="9861"/>
                      <a:pt x="7555" y="9815"/>
                    </a:cubicBezTo>
                    <a:lnTo>
                      <a:pt x="7510" y="9724"/>
                    </a:lnTo>
                    <a:cubicBezTo>
                      <a:pt x="7441" y="9610"/>
                      <a:pt x="7395" y="9473"/>
                      <a:pt x="7350" y="9359"/>
                    </a:cubicBezTo>
                    <a:lnTo>
                      <a:pt x="7304" y="9245"/>
                    </a:lnTo>
                    <a:lnTo>
                      <a:pt x="7259" y="9153"/>
                    </a:lnTo>
                    <a:cubicBezTo>
                      <a:pt x="7259" y="9108"/>
                      <a:pt x="7236" y="9062"/>
                      <a:pt x="7213" y="9016"/>
                    </a:cubicBezTo>
                    <a:lnTo>
                      <a:pt x="7190" y="8948"/>
                    </a:lnTo>
                    <a:cubicBezTo>
                      <a:pt x="7167" y="8880"/>
                      <a:pt x="7144" y="8834"/>
                      <a:pt x="7122" y="8788"/>
                    </a:cubicBezTo>
                    <a:cubicBezTo>
                      <a:pt x="7076" y="8674"/>
                      <a:pt x="7030" y="8537"/>
                      <a:pt x="6985" y="8423"/>
                    </a:cubicBezTo>
                    <a:lnTo>
                      <a:pt x="6916" y="8309"/>
                    </a:lnTo>
                    <a:cubicBezTo>
                      <a:pt x="6893" y="8218"/>
                      <a:pt x="6870" y="8149"/>
                      <a:pt x="6825" y="8081"/>
                    </a:cubicBezTo>
                    <a:cubicBezTo>
                      <a:pt x="6802" y="7989"/>
                      <a:pt x="6756" y="7921"/>
                      <a:pt x="6711" y="7830"/>
                    </a:cubicBezTo>
                    <a:cubicBezTo>
                      <a:pt x="6665" y="7693"/>
                      <a:pt x="6597" y="7578"/>
                      <a:pt x="6551" y="7442"/>
                    </a:cubicBezTo>
                    <a:lnTo>
                      <a:pt x="6528" y="7373"/>
                    </a:lnTo>
                    <a:cubicBezTo>
                      <a:pt x="6437" y="7190"/>
                      <a:pt x="6368" y="7008"/>
                      <a:pt x="6277" y="6848"/>
                    </a:cubicBezTo>
                    <a:cubicBezTo>
                      <a:pt x="6209" y="6688"/>
                      <a:pt x="6140" y="6551"/>
                      <a:pt x="6072" y="6414"/>
                    </a:cubicBezTo>
                    <a:cubicBezTo>
                      <a:pt x="6026" y="6277"/>
                      <a:pt x="5957" y="6163"/>
                      <a:pt x="5889" y="6026"/>
                    </a:cubicBezTo>
                    <a:lnTo>
                      <a:pt x="5843" y="5935"/>
                    </a:lnTo>
                    <a:lnTo>
                      <a:pt x="5821" y="5867"/>
                    </a:lnTo>
                    <a:lnTo>
                      <a:pt x="5775" y="5821"/>
                    </a:lnTo>
                    <a:cubicBezTo>
                      <a:pt x="5752" y="5752"/>
                      <a:pt x="5729" y="5661"/>
                      <a:pt x="5684" y="5593"/>
                    </a:cubicBezTo>
                    <a:cubicBezTo>
                      <a:pt x="5615" y="5433"/>
                      <a:pt x="5547" y="5273"/>
                      <a:pt x="5478" y="5113"/>
                    </a:cubicBezTo>
                    <a:lnTo>
                      <a:pt x="5455" y="5045"/>
                    </a:lnTo>
                    <a:cubicBezTo>
                      <a:pt x="5387" y="4908"/>
                      <a:pt x="5341" y="4771"/>
                      <a:pt x="5273" y="4657"/>
                    </a:cubicBezTo>
                    <a:cubicBezTo>
                      <a:pt x="5250" y="4588"/>
                      <a:pt x="5227" y="4520"/>
                      <a:pt x="5204" y="4474"/>
                    </a:cubicBezTo>
                    <a:cubicBezTo>
                      <a:pt x="5136" y="4314"/>
                      <a:pt x="5067" y="4155"/>
                      <a:pt x="4999" y="3995"/>
                    </a:cubicBezTo>
                    <a:lnTo>
                      <a:pt x="4999" y="3949"/>
                    </a:lnTo>
                    <a:cubicBezTo>
                      <a:pt x="4953" y="3881"/>
                      <a:pt x="4930" y="3812"/>
                      <a:pt x="4908" y="3721"/>
                    </a:cubicBezTo>
                    <a:cubicBezTo>
                      <a:pt x="4862" y="3630"/>
                      <a:pt x="4839" y="3561"/>
                      <a:pt x="4793" y="3470"/>
                    </a:cubicBezTo>
                    <a:cubicBezTo>
                      <a:pt x="4748" y="3356"/>
                      <a:pt x="4702" y="3242"/>
                      <a:pt x="4656" y="3128"/>
                    </a:cubicBezTo>
                    <a:cubicBezTo>
                      <a:pt x="4611" y="3013"/>
                      <a:pt x="4565" y="2876"/>
                      <a:pt x="4497" y="2762"/>
                    </a:cubicBezTo>
                    <a:cubicBezTo>
                      <a:pt x="4474" y="2694"/>
                      <a:pt x="4428" y="2625"/>
                      <a:pt x="4405" y="2557"/>
                    </a:cubicBezTo>
                    <a:lnTo>
                      <a:pt x="4314" y="2420"/>
                    </a:lnTo>
                    <a:cubicBezTo>
                      <a:pt x="4291" y="2374"/>
                      <a:pt x="4291" y="2329"/>
                      <a:pt x="4268" y="2306"/>
                    </a:cubicBezTo>
                    <a:lnTo>
                      <a:pt x="4246" y="2237"/>
                    </a:lnTo>
                    <a:cubicBezTo>
                      <a:pt x="4223" y="2192"/>
                      <a:pt x="4223" y="2169"/>
                      <a:pt x="4200" y="2123"/>
                    </a:cubicBezTo>
                    <a:cubicBezTo>
                      <a:pt x="4177" y="2078"/>
                      <a:pt x="4154" y="2055"/>
                      <a:pt x="4131" y="2009"/>
                    </a:cubicBezTo>
                    <a:cubicBezTo>
                      <a:pt x="4131" y="2009"/>
                      <a:pt x="4109" y="1986"/>
                      <a:pt x="4109" y="1986"/>
                    </a:cubicBezTo>
                    <a:cubicBezTo>
                      <a:pt x="4086" y="1941"/>
                      <a:pt x="4086" y="1918"/>
                      <a:pt x="4063" y="1895"/>
                    </a:cubicBezTo>
                    <a:cubicBezTo>
                      <a:pt x="4040" y="1849"/>
                      <a:pt x="4040" y="1804"/>
                      <a:pt x="4017" y="1758"/>
                    </a:cubicBezTo>
                    <a:cubicBezTo>
                      <a:pt x="3994" y="1712"/>
                      <a:pt x="3972" y="1690"/>
                      <a:pt x="3972" y="1644"/>
                    </a:cubicBezTo>
                    <a:lnTo>
                      <a:pt x="3926" y="1575"/>
                    </a:lnTo>
                    <a:cubicBezTo>
                      <a:pt x="3880" y="1416"/>
                      <a:pt x="3812" y="1279"/>
                      <a:pt x="3766" y="1142"/>
                    </a:cubicBezTo>
                    <a:cubicBezTo>
                      <a:pt x="3721" y="1050"/>
                      <a:pt x="3675" y="959"/>
                      <a:pt x="3652" y="891"/>
                    </a:cubicBezTo>
                    <a:cubicBezTo>
                      <a:pt x="3606" y="799"/>
                      <a:pt x="3584" y="731"/>
                      <a:pt x="3538" y="662"/>
                    </a:cubicBezTo>
                    <a:lnTo>
                      <a:pt x="3447" y="457"/>
                    </a:lnTo>
                    <a:lnTo>
                      <a:pt x="3424" y="389"/>
                    </a:lnTo>
                    <a:lnTo>
                      <a:pt x="3401" y="343"/>
                    </a:lnTo>
                    <a:cubicBezTo>
                      <a:pt x="3401" y="320"/>
                      <a:pt x="3378" y="297"/>
                      <a:pt x="3378" y="274"/>
                    </a:cubicBezTo>
                    <a:cubicBezTo>
                      <a:pt x="3378" y="274"/>
                      <a:pt x="3378" y="252"/>
                      <a:pt x="3378" y="252"/>
                    </a:cubicBezTo>
                    <a:cubicBezTo>
                      <a:pt x="3401" y="206"/>
                      <a:pt x="3401" y="160"/>
                      <a:pt x="3378" y="115"/>
                    </a:cubicBezTo>
                    <a:cubicBezTo>
                      <a:pt x="3355" y="69"/>
                      <a:pt x="3333" y="23"/>
                      <a:pt x="3287" y="0"/>
                    </a:cubicBezTo>
                    <a:close/>
                  </a:path>
                </a:pathLst>
              </a:custGeom>
              <a:solidFill>
                <a:srgbClr val="474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 name="Google Shape;7964;p34">
                <a:extLst>
                  <a:ext uri="{FF2B5EF4-FFF2-40B4-BE49-F238E27FC236}">
                    <a16:creationId xmlns:a16="http://schemas.microsoft.com/office/drawing/2014/main" id="{7E2A4E3E-FA76-814F-641F-3FA4440EE8EF}"/>
                  </a:ext>
                </a:extLst>
              </p:cNvPr>
              <p:cNvSpPr/>
              <p:nvPr/>
            </p:nvSpPr>
            <p:spPr>
              <a:xfrm>
                <a:off x="620593" y="1117892"/>
                <a:ext cx="17693" cy="50203"/>
              </a:xfrm>
              <a:custGeom>
                <a:avLst/>
                <a:gdLst/>
                <a:ahLst/>
                <a:cxnLst/>
                <a:rect l="l" t="t" r="r" b="b"/>
                <a:pathLst>
                  <a:path w="320" h="908" extrusionOk="0">
                    <a:moveTo>
                      <a:pt x="160" y="0"/>
                    </a:moveTo>
                    <a:cubicBezTo>
                      <a:pt x="137" y="0"/>
                      <a:pt x="92" y="23"/>
                      <a:pt x="69" y="46"/>
                    </a:cubicBezTo>
                    <a:cubicBezTo>
                      <a:pt x="46" y="69"/>
                      <a:pt x="46" y="92"/>
                      <a:pt x="46" y="137"/>
                    </a:cubicBezTo>
                    <a:cubicBezTo>
                      <a:pt x="46" y="183"/>
                      <a:pt x="46" y="206"/>
                      <a:pt x="69" y="251"/>
                    </a:cubicBezTo>
                    <a:cubicBezTo>
                      <a:pt x="69" y="297"/>
                      <a:pt x="69" y="343"/>
                      <a:pt x="69" y="388"/>
                    </a:cubicBezTo>
                    <a:cubicBezTo>
                      <a:pt x="69" y="457"/>
                      <a:pt x="46" y="525"/>
                      <a:pt x="46" y="617"/>
                    </a:cubicBezTo>
                    <a:cubicBezTo>
                      <a:pt x="46" y="662"/>
                      <a:pt x="23" y="753"/>
                      <a:pt x="0" y="799"/>
                    </a:cubicBezTo>
                    <a:lnTo>
                      <a:pt x="0" y="822"/>
                    </a:lnTo>
                    <a:cubicBezTo>
                      <a:pt x="0" y="845"/>
                      <a:pt x="0" y="890"/>
                      <a:pt x="46" y="890"/>
                    </a:cubicBezTo>
                    <a:cubicBezTo>
                      <a:pt x="57" y="902"/>
                      <a:pt x="69" y="908"/>
                      <a:pt x="80" y="908"/>
                    </a:cubicBezTo>
                    <a:cubicBezTo>
                      <a:pt x="92" y="908"/>
                      <a:pt x="103" y="902"/>
                      <a:pt x="115" y="890"/>
                    </a:cubicBezTo>
                    <a:cubicBezTo>
                      <a:pt x="160" y="822"/>
                      <a:pt x="183" y="753"/>
                      <a:pt x="206" y="685"/>
                    </a:cubicBezTo>
                    <a:cubicBezTo>
                      <a:pt x="229" y="639"/>
                      <a:pt x="229" y="571"/>
                      <a:pt x="251" y="502"/>
                    </a:cubicBezTo>
                    <a:cubicBezTo>
                      <a:pt x="274" y="434"/>
                      <a:pt x="274" y="365"/>
                      <a:pt x="297" y="297"/>
                    </a:cubicBezTo>
                    <a:cubicBezTo>
                      <a:pt x="297" y="274"/>
                      <a:pt x="297" y="228"/>
                      <a:pt x="297" y="206"/>
                    </a:cubicBezTo>
                    <a:cubicBezTo>
                      <a:pt x="297" y="160"/>
                      <a:pt x="320" y="137"/>
                      <a:pt x="297" y="114"/>
                    </a:cubicBezTo>
                    <a:cubicBezTo>
                      <a:pt x="297" y="46"/>
                      <a:pt x="229" y="0"/>
                      <a:pt x="183" y="0"/>
                    </a:cubicBezTo>
                    <a:close/>
                  </a:path>
                </a:pathLst>
              </a:custGeom>
              <a:solidFill>
                <a:srgbClr val="FEDDC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 name="Google Shape;7965;p34">
                <a:extLst>
                  <a:ext uri="{FF2B5EF4-FFF2-40B4-BE49-F238E27FC236}">
                    <a16:creationId xmlns:a16="http://schemas.microsoft.com/office/drawing/2014/main" id="{00310DFD-E4D6-31F1-FFDE-4D6686D14093}"/>
                  </a:ext>
                </a:extLst>
              </p:cNvPr>
              <p:cNvSpPr/>
              <p:nvPr/>
            </p:nvSpPr>
            <p:spPr>
              <a:xfrm>
                <a:off x="346739" y="1000510"/>
                <a:ext cx="71988" cy="281481"/>
              </a:xfrm>
              <a:custGeom>
                <a:avLst/>
                <a:gdLst/>
                <a:ahLst/>
                <a:cxnLst/>
                <a:rect l="l" t="t" r="r" b="b"/>
                <a:pathLst>
                  <a:path w="1302" h="5091" extrusionOk="0">
                    <a:moveTo>
                      <a:pt x="571" y="0"/>
                    </a:moveTo>
                    <a:cubicBezTo>
                      <a:pt x="480" y="0"/>
                      <a:pt x="388" y="69"/>
                      <a:pt x="366" y="160"/>
                    </a:cubicBezTo>
                    <a:cubicBezTo>
                      <a:pt x="343" y="183"/>
                      <a:pt x="343" y="229"/>
                      <a:pt x="320" y="274"/>
                    </a:cubicBezTo>
                    <a:cubicBezTo>
                      <a:pt x="320" y="297"/>
                      <a:pt x="320" y="343"/>
                      <a:pt x="320" y="366"/>
                    </a:cubicBezTo>
                    <a:cubicBezTo>
                      <a:pt x="320" y="411"/>
                      <a:pt x="320" y="480"/>
                      <a:pt x="297" y="525"/>
                    </a:cubicBezTo>
                    <a:cubicBezTo>
                      <a:pt x="297" y="525"/>
                      <a:pt x="297" y="548"/>
                      <a:pt x="297" y="548"/>
                    </a:cubicBezTo>
                    <a:cubicBezTo>
                      <a:pt x="297" y="662"/>
                      <a:pt x="297" y="777"/>
                      <a:pt x="274" y="891"/>
                    </a:cubicBezTo>
                    <a:cubicBezTo>
                      <a:pt x="274" y="982"/>
                      <a:pt x="274" y="1096"/>
                      <a:pt x="274" y="1210"/>
                    </a:cubicBezTo>
                    <a:cubicBezTo>
                      <a:pt x="251" y="1393"/>
                      <a:pt x="251" y="1598"/>
                      <a:pt x="251" y="1781"/>
                    </a:cubicBezTo>
                    <a:cubicBezTo>
                      <a:pt x="229" y="1827"/>
                      <a:pt x="229" y="1872"/>
                      <a:pt x="206" y="1895"/>
                    </a:cubicBezTo>
                    <a:cubicBezTo>
                      <a:pt x="206" y="1941"/>
                      <a:pt x="206" y="1963"/>
                      <a:pt x="206" y="2009"/>
                    </a:cubicBezTo>
                    <a:cubicBezTo>
                      <a:pt x="183" y="2078"/>
                      <a:pt x="183" y="2123"/>
                      <a:pt x="183" y="2192"/>
                    </a:cubicBezTo>
                    <a:cubicBezTo>
                      <a:pt x="160" y="2329"/>
                      <a:pt x="137" y="2466"/>
                      <a:pt x="137" y="2625"/>
                    </a:cubicBezTo>
                    <a:cubicBezTo>
                      <a:pt x="137" y="2762"/>
                      <a:pt x="114" y="2922"/>
                      <a:pt x="114" y="3082"/>
                    </a:cubicBezTo>
                    <a:cubicBezTo>
                      <a:pt x="114" y="3150"/>
                      <a:pt x="114" y="3219"/>
                      <a:pt x="92" y="3264"/>
                    </a:cubicBezTo>
                    <a:cubicBezTo>
                      <a:pt x="92" y="3310"/>
                      <a:pt x="92" y="3333"/>
                      <a:pt x="92" y="3379"/>
                    </a:cubicBezTo>
                    <a:cubicBezTo>
                      <a:pt x="92" y="3379"/>
                      <a:pt x="92" y="3401"/>
                      <a:pt x="92" y="3424"/>
                    </a:cubicBezTo>
                    <a:cubicBezTo>
                      <a:pt x="92" y="3470"/>
                      <a:pt x="92" y="3516"/>
                      <a:pt x="69" y="3561"/>
                    </a:cubicBezTo>
                    <a:cubicBezTo>
                      <a:pt x="69" y="3653"/>
                      <a:pt x="46" y="3744"/>
                      <a:pt x="46" y="3835"/>
                    </a:cubicBezTo>
                    <a:cubicBezTo>
                      <a:pt x="23" y="3926"/>
                      <a:pt x="23" y="4041"/>
                      <a:pt x="23" y="4132"/>
                    </a:cubicBezTo>
                    <a:cubicBezTo>
                      <a:pt x="0" y="4292"/>
                      <a:pt x="23" y="4451"/>
                      <a:pt x="92" y="4588"/>
                    </a:cubicBezTo>
                    <a:cubicBezTo>
                      <a:pt x="114" y="4634"/>
                      <a:pt x="137" y="4657"/>
                      <a:pt x="183" y="4702"/>
                    </a:cubicBezTo>
                    <a:cubicBezTo>
                      <a:pt x="206" y="4725"/>
                      <a:pt x="229" y="4748"/>
                      <a:pt x="251" y="4771"/>
                    </a:cubicBezTo>
                    <a:cubicBezTo>
                      <a:pt x="297" y="4817"/>
                      <a:pt x="366" y="4839"/>
                      <a:pt x="434" y="4885"/>
                    </a:cubicBezTo>
                    <a:cubicBezTo>
                      <a:pt x="525" y="4908"/>
                      <a:pt x="617" y="4954"/>
                      <a:pt x="708" y="4976"/>
                    </a:cubicBezTo>
                    <a:cubicBezTo>
                      <a:pt x="754" y="4999"/>
                      <a:pt x="799" y="4999"/>
                      <a:pt x="822" y="5022"/>
                    </a:cubicBezTo>
                    <a:cubicBezTo>
                      <a:pt x="868" y="5045"/>
                      <a:pt x="891" y="5045"/>
                      <a:pt x="913" y="5068"/>
                    </a:cubicBezTo>
                    <a:lnTo>
                      <a:pt x="959" y="5068"/>
                    </a:lnTo>
                    <a:cubicBezTo>
                      <a:pt x="1027" y="5068"/>
                      <a:pt x="1073" y="5091"/>
                      <a:pt x="1142" y="5091"/>
                    </a:cubicBezTo>
                    <a:cubicBezTo>
                      <a:pt x="1142" y="5091"/>
                      <a:pt x="1164" y="5091"/>
                      <a:pt x="1164" y="5068"/>
                    </a:cubicBezTo>
                    <a:cubicBezTo>
                      <a:pt x="1187" y="5068"/>
                      <a:pt x="1210" y="5068"/>
                      <a:pt x="1210" y="5045"/>
                    </a:cubicBezTo>
                    <a:cubicBezTo>
                      <a:pt x="1233" y="4999"/>
                      <a:pt x="1256" y="4976"/>
                      <a:pt x="1279" y="4954"/>
                    </a:cubicBezTo>
                    <a:cubicBezTo>
                      <a:pt x="1301" y="4954"/>
                      <a:pt x="1301" y="4931"/>
                      <a:pt x="1301" y="4931"/>
                    </a:cubicBezTo>
                    <a:cubicBezTo>
                      <a:pt x="1301" y="4908"/>
                      <a:pt x="1301" y="4885"/>
                      <a:pt x="1301" y="4862"/>
                    </a:cubicBezTo>
                    <a:cubicBezTo>
                      <a:pt x="1301" y="4862"/>
                      <a:pt x="1301" y="4862"/>
                      <a:pt x="1301" y="4839"/>
                    </a:cubicBezTo>
                    <a:cubicBezTo>
                      <a:pt x="1301" y="4794"/>
                      <a:pt x="1279" y="4748"/>
                      <a:pt x="1279" y="4702"/>
                    </a:cubicBezTo>
                    <a:cubicBezTo>
                      <a:pt x="1279" y="4588"/>
                      <a:pt x="1256" y="4497"/>
                      <a:pt x="1256" y="4383"/>
                    </a:cubicBezTo>
                    <a:cubicBezTo>
                      <a:pt x="1256" y="4200"/>
                      <a:pt x="1256" y="4041"/>
                      <a:pt x="1256" y="3881"/>
                    </a:cubicBezTo>
                    <a:cubicBezTo>
                      <a:pt x="1233" y="3789"/>
                      <a:pt x="1233" y="3698"/>
                      <a:pt x="1233" y="3607"/>
                    </a:cubicBezTo>
                    <a:cubicBezTo>
                      <a:pt x="1233" y="3516"/>
                      <a:pt x="1233" y="3424"/>
                      <a:pt x="1210" y="3333"/>
                    </a:cubicBezTo>
                    <a:cubicBezTo>
                      <a:pt x="1210" y="3219"/>
                      <a:pt x="1210" y="3128"/>
                      <a:pt x="1210" y="3013"/>
                    </a:cubicBezTo>
                    <a:cubicBezTo>
                      <a:pt x="1187" y="2922"/>
                      <a:pt x="1187" y="2831"/>
                      <a:pt x="1187" y="2740"/>
                    </a:cubicBezTo>
                    <a:cubicBezTo>
                      <a:pt x="1164" y="2625"/>
                      <a:pt x="1164" y="2534"/>
                      <a:pt x="1164" y="2443"/>
                    </a:cubicBezTo>
                    <a:cubicBezTo>
                      <a:pt x="1164" y="2351"/>
                      <a:pt x="1142" y="2260"/>
                      <a:pt x="1142" y="2192"/>
                    </a:cubicBezTo>
                    <a:cubicBezTo>
                      <a:pt x="1142" y="2100"/>
                      <a:pt x="1142" y="2009"/>
                      <a:pt x="1119" y="1918"/>
                    </a:cubicBezTo>
                    <a:cubicBezTo>
                      <a:pt x="1119" y="1827"/>
                      <a:pt x="1096" y="1735"/>
                      <a:pt x="1096" y="1644"/>
                    </a:cubicBezTo>
                    <a:cubicBezTo>
                      <a:pt x="1073" y="1530"/>
                      <a:pt x="1073" y="1416"/>
                      <a:pt x="1050" y="1302"/>
                    </a:cubicBezTo>
                    <a:cubicBezTo>
                      <a:pt x="1050" y="1233"/>
                      <a:pt x="1050" y="1187"/>
                      <a:pt x="1050" y="1119"/>
                    </a:cubicBezTo>
                    <a:cubicBezTo>
                      <a:pt x="1050" y="1050"/>
                      <a:pt x="1027" y="982"/>
                      <a:pt x="1027" y="913"/>
                    </a:cubicBezTo>
                    <a:cubicBezTo>
                      <a:pt x="1027" y="845"/>
                      <a:pt x="1027" y="777"/>
                      <a:pt x="1005" y="708"/>
                    </a:cubicBezTo>
                    <a:cubicBezTo>
                      <a:pt x="1005" y="662"/>
                      <a:pt x="1005" y="594"/>
                      <a:pt x="982" y="525"/>
                    </a:cubicBezTo>
                    <a:cubicBezTo>
                      <a:pt x="982" y="480"/>
                      <a:pt x="982" y="411"/>
                      <a:pt x="982" y="366"/>
                    </a:cubicBezTo>
                    <a:cubicBezTo>
                      <a:pt x="982" y="297"/>
                      <a:pt x="959" y="229"/>
                      <a:pt x="959" y="183"/>
                    </a:cubicBezTo>
                    <a:cubicBezTo>
                      <a:pt x="959" y="137"/>
                      <a:pt x="913" y="92"/>
                      <a:pt x="868" y="92"/>
                    </a:cubicBezTo>
                    <a:cubicBezTo>
                      <a:pt x="845" y="115"/>
                      <a:pt x="799" y="137"/>
                      <a:pt x="799" y="183"/>
                    </a:cubicBezTo>
                    <a:cubicBezTo>
                      <a:pt x="799" y="206"/>
                      <a:pt x="799" y="206"/>
                      <a:pt x="799" y="229"/>
                    </a:cubicBezTo>
                    <a:cubicBezTo>
                      <a:pt x="776" y="115"/>
                      <a:pt x="708" y="23"/>
                      <a:pt x="594" y="0"/>
                    </a:cubicBezTo>
                    <a:close/>
                  </a:path>
                </a:pathLst>
              </a:custGeom>
              <a:solidFill>
                <a:srgbClr val="F2D2B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 name="Google Shape;7966;p34">
                <a:extLst>
                  <a:ext uri="{FF2B5EF4-FFF2-40B4-BE49-F238E27FC236}">
                    <a16:creationId xmlns:a16="http://schemas.microsoft.com/office/drawing/2014/main" id="{327AAF4C-6795-D131-1E07-943765A02FCA}"/>
                  </a:ext>
                </a:extLst>
              </p:cNvPr>
              <p:cNvSpPr/>
              <p:nvPr/>
            </p:nvSpPr>
            <p:spPr>
              <a:xfrm>
                <a:off x="403522" y="1193585"/>
                <a:ext cx="60653" cy="80834"/>
              </a:xfrm>
              <a:custGeom>
                <a:avLst/>
                <a:gdLst/>
                <a:ahLst/>
                <a:cxnLst/>
                <a:rect l="l" t="t" r="r" b="b"/>
                <a:pathLst>
                  <a:path w="1097" h="1462" extrusionOk="0">
                    <a:moveTo>
                      <a:pt x="959" y="1"/>
                    </a:moveTo>
                    <a:cubicBezTo>
                      <a:pt x="913" y="1"/>
                      <a:pt x="891" y="1"/>
                      <a:pt x="868" y="24"/>
                    </a:cubicBezTo>
                    <a:cubicBezTo>
                      <a:pt x="845" y="46"/>
                      <a:pt x="822" y="92"/>
                      <a:pt x="822" y="115"/>
                    </a:cubicBezTo>
                    <a:cubicBezTo>
                      <a:pt x="822" y="161"/>
                      <a:pt x="799" y="206"/>
                      <a:pt x="799" y="252"/>
                    </a:cubicBezTo>
                    <a:cubicBezTo>
                      <a:pt x="777" y="275"/>
                      <a:pt x="754" y="320"/>
                      <a:pt x="754" y="343"/>
                    </a:cubicBezTo>
                    <a:cubicBezTo>
                      <a:pt x="731" y="389"/>
                      <a:pt x="708" y="434"/>
                      <a:pt x="685" y="480"/>
                    </a:cubicBezTo>
                    <a:cubicBezTo>
                      <a:pt x="640" y="571"/>
                      <a:pt x="571" y="663"/>
                      <a:pt x="503" y="731"/>
                    </a:cubicBezTo>
                    <a:cubicBezTo>
                      <a:pt x="480" y="777"/>
                      <a:pt x="434" y="822"/>
                      <a:pt x="411" y="868"/>
                    </a:cubicBezTo>
                    <a:cubicBezTo>
                      <a:pt x="366" y="891"/>
                      <a:pt x="320" y="937"/>
                      <a:pt x="297" y="959"/>
                    </a:cubicBezTo>
                    <a:cubicBezTo>
                      <a:pt x="252" y="982"/>
                      <a:pt x="229" y="1005"/>
                      <a:pt x="183" y="1028"/>
                    </a:cubicBezTo>
                    <a:lnTo>
                      <a:pt x="160" y="1028"/>
                    </a:lnTo>
                    <a:cubicBezTo>
                      <a:pt x="137" y="1028"/>
                      <a:pt x="137" y="1051"/>
                      <a:pt x="115" y="1074"/>
                    </a:cubicBezTo>
                    <a:lnTo>
                      <a:pt x="69" y="1074"/>
                    </a:lnTo>
                    <a:cubicBezTo>
                      <a:pt x="23" y="1096"/>
                      <a:pt x="0" y="1119"/>
                      <a:pt x="23" y="1165"/>
                    </a:cubicBezTo>
                    <a:cubicBezTo>
                      <a:pt x="23" y="1188"/>
                      <a:pt x="46" y="1210"/>
                      <a:pt x="46" y="1210"/>
                    </a:cubicBezTo>
                    <a:cubicBezTo>
                      <a:pt x="46" y="1233"/>
                      <a:pt x="69" y="1233"/>
                      <a:pt x="69" y="1256"/>
                    </a:cubicBezTo>
                    <a:cubicBezTo>
                      <a:pt x="69" y="1279"/>
                      <a:pt x="46" y="1325"/>
                      <a:pt x="69" y="1347"/>
                    </a:cubicBezTo>
                    <a:cubicBezTo>
                      <a:pt x="69" y="1370"/>
                      <a:pt x="92" y="1393"/>
                      <a:pt x="92" y="1416"/>
                    </a:cubicBezTo>
                    <a:cubicBezTo>
                      <a:pt x="115" y="1439"/>
                      <a:pt x="137" y="1439"/>
                      <a:pt x="160" y="1462"/>
                    </a:cubicBezTo>
                    <a:lnTo>
                      <a:pt x="252" y="1462"/>
                    </a:lnTo>
                    <a:cubicBezTo>
                      <a:pt x="274" y="1439"/>
                      <a:pt x="297" y="1439"/>
                      <a:pt x="320" y="1439"/>
                    </a:cubicBezTo>
                    <a:cubicBezTo>
                      <a:pt x="343" y="1439"/>
                      <a:pt x="343" y="1439"/>
                      <a:pt x="366" y="1416"/>
                    </a:cubicBezTo>
                    <a:lnTo>
                      <a:pt x="388" y="1416"/>
                    </a:lnTo>
                    <a:cubicBezTo>
                      <a:pt x="434" y="1393"/>
                      <a:pt x="503" y="1370"/>
                      <a:pt x="571" y="1325"/>
                    </a:cubicBezTo>
                    <a:cubicBezTo>
                      <a:pt x="617" y="1302"/>
                      <a:pt x="662" y="1256"/>
                      <a:pt x="708" y="1210"/>
                    </a:cubicBezTo>
                    <a:cubicBezTo>
                      <a:pt x="731" y="1165"/>
                      <a:pt x="754" y="1142"/>
                      <a:pt x="777" y="1096"/>
                    </a:cubicBezTo>
                    <a:cubicBezTo>
                      <a:pt x="822" y="1028"/>
                      <a:pt x="868" y="982"/>
                      <a:pt x="891" y="914"/>
                    </a:cubicBezTo>
                    <a:cubicBezTo>
                      <a:pt x="959" y="777"/>
                      <a:pt x="1028" y="640"/>
                      <a:pt x="1050" y="503"/>
                    </a:cubicBezTo>
                    <a:cubicBezTo>
                      <a:pt x="1073" y="434"/>
                      <a:pt x="1073" y="366"/>
                      <a:pt x="1096" y="297"/>
                    </a:cubicBezTo>
                    <a:cubicBezTo>
                      <a:pt x="1096" y="206"/>
                      <a:pt x="1096" y="138"/>
                      <a:pt x="1073" y="69"/>
                    </a:cubicBezTo>
                    <a:cubicBezTo>
                      <a:pt x="1050" y="24"/>
                      <a:pt x="1005" y="1"/>
                      <a:pt x="959" y="1"/>
                    </a:cubicBezTo>
                    <a:close/>
                  </a:path>
                </a:pathLst>
              </a:custGeom>
              <a:solidFill>
                <a:srgbClr val="F2D2B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 name="Google Shape;7967;p34">
                <a:extLst>
                  <a:ext uri="{FF2B5EF4-FFF2-40B4-BE49-F238E27FC236}">
                    <a16:creationId xmlns:a16="http://schemas.microsoft.com/office/drawing/2014/main" id="{544AF6F3-99FD-2761-2C4B-BA4AAF24DDD9}"/>
                  </a:ext>
                </a:extLst>
              </p:cNvPr>
              <p:cNvSpPr/>
              <p:nvPr/>
            </p:nvSpPr>
            <p:spPr>
              <a:xfrm>
                <a:off x="471696" y="1111589"/>
                <a:ext cx="170404" cy="111078"/>
              </a:xfrm>
              <a:custGeom>
                <a:avLst/>
                <a:gdLst/>
                <a:ahLst/>
                <a:cxnLst/>
                <a:rect l="l" t="t" r="r" b="b"/>
                <a:pathLst>
                  <a:path w="3082" h="2009" extrusionOk="0">
                    <a:moveTo>
                      <a:pt x="2922" y="0"/>
                    </a:moveTo>
                    <a:cubicBezTo>
                      <a:pt x="2899" y="0"/>
                      <a:pt x="2853" y="23"/>
                      <a:pt x="2830" y="23"/>
                    </a:cubicBezTo>
                    <a:cubicBezTo>
                      <a:pt x="2762" y="69"/>
                      <a:pt x="2716" y="160"/>
                      <a:pt x="2693" y="228"/>
                    </a:cubicBezTo>
                    <a:cubicBezTo>
                      <a:pt x="2671" y="297"/>
                      <a:pt x="2648" y="342"/>
                      <a:pt x="2602" y="411"/>
                    </a:cubicBezTo>
                    <a:cubicBezTo>
                      <a:pt x="2579" y="457"/>
                      <a:pt x="2556" y="525"/>
                      <a:pt x="2534" y="571"/>
                    </a:cubicBezTo>
                    <a:cubicBezTo>
                      <a:pt x="2511" y="639"/>
                      <a:pt x="2465" y="685"/>
                      <a:pt x="2420" y="753"/>
                    </a:cubicBezTo>
                    <a:cubicBezTo>
                      <a:pt x="2374" y="799"/>
                      <a:pt x="2328" y="867"/>
                      <a:pt x="2283" y="936"/>
                    </a:cubicBezTo>
                    <a:cubicBezTo>
                      <a:pt x="2260" y="959"/>
                      <a:pt x="2260" y="1004"/>
                      <a:pt x="2237" y="1027"/>
                    </a:cubicBezTo>
                    <a:cubicBezTo>
                      <a:pt x="2237" y="1004"/>
                      <a:pt x="2237" y="1004"/>
                      <a:pt x="2237" y="1004"/>
                    </a:cubicBezTo>
                    <a:cubicBezTo>
                      <a:pt x="2191" y="1073"/>
                      <a:pt x="2123" y="1119"/>
                      <a:pt x="2054" y="1187"/>
                    </a:cubicBezTo>
                    <a:cubicBezTo>
                      <a:pt x="2009" y="1255"/>
                      <a:pt x="1940" y="1301"/>
                      <a:pt x="1872" y="1347"/>
                    </a:cubicBezTo>
                    <a:cubicBezTo>
                      <a:pt x="1758" y="1438"/>
                      <a:pt x="1621" y="1529"/>
                      <a:pt x="1484" y="1575"/>
                    </a:cubicBezTo>
                    <a:cubicBezTo>
                      <a:pt x="1347" y="1644"/>
                      <a:pt x="1210" y="1689"/>
                      <a:pt x="1073" y="1712"/>
                    </a:cubicBezTo>
                    <a:cubicBezTo>
                      <a:pt x="982" y="1712"/>
                      <a:pt x="890" y="1712"/>
                      <a:pt x="799" y="1735"/>
                    </a:cubicBezTo>
                    <a:lnTo>
                      <a:pt x="639" y="1735"/>
                    </a:lnTo>
                    <a:cubicBezTo>
                      <a:pt x="593" y="1735"/>
                      <a:pt x="548" y="1712"/>
                      <a:pt x="502" y="1712"/>
                    </a:cubicBezTo>
                    <a:cubicBezTo>
                      <a:pt x="434" y="1712"/>
                      <a:pt x="365" y="1689"/>
                      <a:pt x="297" y="1666"/>
                    </a:cubicBezTo>
                    <a:cubicBezTo>
                      <a:pt x="205" y="1666"/>
                      <a:pt x="137" y="1644"/>
                      <a:pt x="68" y="1644"/>
                    </a:cubicBezTo>
                    <a:cubicBezTo>
                      <a:pt x="23" y="1644"/>
                      <a:pt x="0" y="1689"/>
                      <a:pt x="0" y="1712"/>
                    </a:cubicBezTo>
                    <a:cubicBezTo>
                      <a:pt x="0" y="1758"/>
                      <a:pt x="23" y="1780"/>
                      <a:pt x="68" y="1780"/>
                    </a:cubicBezTo>
                    <a:cubicBezTo>
                      <a:pt x="91" y="1803"/>
                      <a:pt x="114" y="1803"/>
                      <a:pt x="137" y="1803"/>
                    </a:cubicBezTo>
                    <a:cubicBezTo>
                      <a:pt x="228" y="1803"/>
                      <a:pt x="297" y="1826"/>
                      <a:pt x="388" y="1849"/>
                    </a:cubicBezTo>
                    <a:cubicBezTo>
                      <a:pt x="457" y="1872"/>
                      <a:pt x="548" y="1895"/>
                      <a:pt x="639" y="1917"/>
                    </a:cubicBezTo>
                    <a:cubicBezTo>
                      <a:pt x="730" y="1917"/>
                      <a:pt x="822" y="1940"/>
                      <a:pt x="913" y="1940"/>
                    </a:cubicBezTo>
                    <a:lnTo>
                      <a:pt x="1096" y="1940"/>
                    </a:lnTo>
                    <a:cubicBezTo>
                      <a:pt x="1096" y="1963"/>
                      <a:pt x="1096" y="1963"/>
                      <a:pt x="1096" y="1963"/>
                    </a:cubicBezTo>
                    <a:cubicBezTo>
                      <a:pt x="1141" y="1986"/>
                      <a:pt x="1164" y="1986"/>
                      <a:pt x="1210" y="1986"/>
                    </a:cubicBezTo>
                    <a:cubicBezTo>
                      <a:pt x="1301" y="2009"/>
                      <a:pt x="1392" y="2009"/>
                      <a:pt x="1461" y="2009"/>
                    </a:cubicBezTo>
                    <a:cubicBezTo>
                      <a:pt x="1529" y="2009"/>
                      <a:pt x="1575" y="1986"/>
                      <a:pt x="1621" y="1986"/>
                    </a:cubicBezTo>
                    <a:cubicBezTo>
                      <a:pt x="1689" y="1986"/>
                      <a:pt x="1758" y="1963"/>
                      <a:pt x="1803" y="1963"/>
                    </a:cubicBezTo>
                    <a:cubicBezTo>
                      <a:pt x="1872" y="1940"/>
                      <a:pt x="1917" y="1917"/>
                      <a:pt x="1963" y="1895"/>
                    </a:cubicBezTo>
                    <a:cubicBezTo>
                      <a:pt x="2009" y="1872"/>
                      <a:pt x="2031" y="1849"/>
                      <a:pt x="2077" y="1826"/>
                    </a:cubicBezTo>
                    <a:cubicBezTo>
                      <a:pt x="2168" y="1780"/>
                      <a:pt x="2237" y="1735"/>
                      <a:pt x="2305" y="1666"/>
                    </a:cubicBezTo>
                    <a:cubicBezTo>
                      <a:pt x="2420" y="1575"/>
                      <a:pt x="2534" y="1461"/>
                      <a:pt x="2648" y="1324"/>
                    </a:cubicBezTo>
                    <a:cubicBezTo>
                      <a:pt x="2693" y="1255"/>
                      <a:pt x="2739" y="1187"/>
                      <a:pt x="2785" y="1119"/>
                    </a:cubicBezTo>
                    <a:cubicBezTo>
                      <a:pt x="2830" y="1050"/>
                      <a:pt x="2853" y="959"/>
                      <a:pt x="2899" y="890"/>
                    </a:cubicBezTo>
                    <a:lnTo>
                      <a:pt x="2876" y="890"/>
                    </a:lnTo>
                    <a:cubicBezTo>
                      <a:pt x="2899" y="890"/>
                      <a:pt x="2899" y="890"/>
                      <a:pt x="2899" y="867"/>
                    </a:cubicBezTo>
                    <a:cubicBezTo>
                      <a:pt x="2899" y="890"/>
                      <a:pt x="2899" y="890"/>
                      <a:pt x="2899" y="890"/>
                    </a:cubicBezTo>
                    <a:cubicBezTo>
                      <a:pt x="2967" y="708"/>
                      <a:pt x="3013" y="525"/>
                      <a:pt x="3059" y="342"/>
                    </a:cubicBezTo>
                    <a:cubicBezTo>
                      <a:pt x="3081" y="297"/>
                      <a:pt x="3081" y="251"/>
                      <a:pt x="3081" y="183"/>
                    </a:cubicBezTo>
                    <a:cubicBezTo>
                      <a:pt x="3081" y="137"/>
                      <a:pt x="3059" y="91"/>
                      <a:pt x="3036" y="46"/>
                    </a:cubicBezTo>
                    <a:cubicBezTo>
                      <a:pt x="2990" y="23"/>
                      <a:pt x="2967" y="0"/>
                      <a:pt x="2922" y="0"/>
                    </a:cubicBezTo>
                    <a:close/>
                  </a:path>
                </a:pathLst>
              </a:custGeom>
              <a:solidFill>
                <a:srgbClr val="F2D2B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 name="Google Shape;7968;p34">
                <a:extLst>
                  <a:ext uri="{FF2B5EF4-FFF2-40B4-BE49-F238E27FC236}">
                    <a16:creationId xmlns:a16="http://schemas.microsoft.com/office/drawing/2014/main" id="{1C480122-5433-E3E5-943D-5BA42261BF66}"/>
                  </a:ext>
                </a:extLst>
              </p:cNvPr>
              <p:cNvSpPr/>
              <p:nvPr/>
            </p:nvSpPr>
            <p:spPr>
              <a:xfrm>
                <a:off x="355585" y="1268061"/>
                <a:ext cx="407653" cy="800157"/>
              </a:xfrm>
              <a:custGeom>
                <a:avLst/>
                <a:gdLst/>
                <a:ahLst/>
                <a:cxnLst/>
                <a:rect l="l" t="t" r="r" b="b"/>
                <a:pathLst>
                  <a:path w="7373" h="14472" extrusionOk="0">
                    <a:moveTo>
                      <a:pt x="137" y="0"/>
                    </a:moveTo>
                    <a:cubicBezTo>
                      <a:pt x="114" y="0"/>
                      <a:pt x="91" y="0"/>
                      <a:pt x="46" y="46"/>
                    </a:cubicBezTo>
                    <a:cubicBezTo>
                      <a:pt x="23" y="69"/>
                      <a:pt x="23" y="92"/>
                      <a:pt x="0" y="137"/>
                    </a:cubicBezTo>
                    <a:cubicBezTo>
                      <a:pt x="0" y="160"/>
                      <a:pt x="23" y="229"/>
                      <a:pt x="46" y="252"/>
                    </a:cubicBezTo>
                    <a:lnTo>
                      <a:pt x="46" y="274"/>
                    </a:lnTo>
                    <a:cubicBezTo>
                      <a:pt x="69" y="320"/>
                      <a:pt x="91" y="343"/>
                      <a:pt x="91" y="388"/>
                    </a:cubicBezTo>
                    <a:lnTo>
                      <a:pt x="114" y="411"/>
                    </a:lnTo>
                    <a:cubicBezTo>
                      <a:pt x="160" y="503"/>
                      <a:pt x="183" y="594"/>
                      <a:pt x="228" y="685"/>
                    </a:cubicBezTo>
                    <a:cubicBezTo>
                      <a:pt x="274" y="799"/>
                      <a:pt x="297" y="891"/>
                      <a:pt x="342" y="1005"/>
                    </a:cubicBezTo>
                    <a:cubicBezTo>
                      <a:pt x="365" y="1050"/>
                      <a:pt x="365" y="1096"/>
                      <a:pt x="388" y="1142"/>
                    </a:cubicBezTo>
                    <a:cubicBezTo>
                      <a:pt x="411" y="1210"/>
                      <a:pt x="434" y="1301"/>
                      <a:pt x="479" y="1393"/>
                    </a:cubicBezTo>
                    <a:cubicBezTo>
                      <a:pt x="525" y="1507"/>
                      <a:pt x="571" y="1621"/>
                      <a:pt x="639" y="1735"/>
                    </a:cubicBezTo>
                    <a:lnTo>
                      <a:pt x="708" y="1895"/>
                    </a:lnTo>
                    <a:lnTo>
                      <a:pt x="731" y="1941"/>
                    </a:lnTo>
                    <a:cubicBezTo>
                      <a:pt x="753" y="1986"/>
                      <a:pt x="753" y="2009"/>
                      <a:pt x="776" y="2055"/>
                    </a:cubicBezTo>
                    <a:cubicBezTo>
                      <a:pt x="799" y="2078"/>
                      <a:pt x="822" y="2100"/>
                      <a:pt x="845" y="2123"/>
                    </a:cubicBezTo>
                    <a:cubicBezTo>
                      <a:pt x="867" y="2146"/>
                      <a:pt x="890" y="2192"/>
                      <a:pt x="890" y="2237"/>
                    </a:cubicBezTo>
                    <a:cubicBezTo>
                      <a:pt x="936" y="2329"/>
                      <a:pt x="982" y="2420"/>
                      <a:pt x="1004" y="2511"/>
                    </a:cubicBezTo>
                    <a:lnTo>
                      <a:pt x="1027" y="2534"/>
                    </a:lnTo>
                    <a:cubicBezTo>
                      <a:pt x="1073" y="2717"/>
                      <a:pt x="1164" y="2876"/>
                      <a:pt x="1233" y="3013"/>
                    </a:cubicBezTo>
                    <a:lnTo>
                      <a:pt x="1233" y="3036"/>
                    </a:lnTo>
                    <a:cubicBezTo>
                      <a:pt x="1278" y="3127"/>
                      <a:pt x="1301" y="3196"/>
                      <a:pt x="1324" y="3264"/>
                    </a:cubicBezTo>
                    <a:cubicBezTo>
                      <a:pt x="1370" y="3356"/>
                      <a:pt x="1392" y="3424"/>
                      <a:pt x="1438" y="3493"/>
                    </a:cubicBezTo>
                    <a:lnTo>
                      <a:pt x="1507" y="3675"/>
                    </a:lnTo>
                    <a:lnTo>
                      <a:pt x="1644" y="3972"/>
                    </a:lnTo>
                    <a:cubicBezTo>
                      <a:pt x="1689" y="4063"/>
                      <a:pt x="1712" y="4155"/>
                      <a:pt x="1758" y="4246"/>
                    </a:cubicBezTo>
                    <a:cubicBezTo>
                      <a:pt x="1780" y="4314"/>
                      <a:pt x="1803" y="4360"/>
                      <a:pt x="1849" y="4429"/>
                    </a:cubicBezTo>
                    <a:cubicBezTo>
                      <a:pt x="1917" y="4611"/>
                      <a:pt x="1986" y="4794"/>
                      <a:pt x="2054" y="4976"/>
                    </a:cubicBezTo>
                    <a:cubicBezTo>
                      <a:pt x="2123" y="5113"/>
                      <a:pt x="2168" y="5227"/>
                      <a:pt x="2214" y="5364"/>
                    </a:cubicBezTo>
                    <a:cubicBezTo>
                      <a:pt x="2237" y="5410"/>
                      <a:pt x="2260" y="5456"/>
                      <a:pt x="2283" y="5501"/>
                    </a:cubicBezTo>
                    <a:lnTo>
                      <a:pt x="2328" y="5615"/>
                    </a:lnTo>
                    <a:cubicBezTo>
                      <a:pt x="2351" y="5638"/>
                      <a:pt x="2351" y="5684"/>
                      <a:pt x="2374" y="5730"/>
                    </a:cubicBezTo>
                    <a:cubicBezTo>
                      <a:pt x="2397" y="5775"/>
                      <a:pt x="2420" y="5821"/>
                      <a:pt x="2442" y="5867"/>
                    </a:cubicBezTo>
                    <a:lnTo>
                      <a:pt x="2534" y="6118"/>
                    </a:lnTo>
                    <a:lnTo>
                      <a:pt x="2648" y="6369"/>
                    </a:lnTo>
                    <a:cubicBezTo>
                      <a:pt x="2693" y="6460"/>
                      <a:pt x="2716" y="6528"/>
                      <a:pt x="2762" y="6620"/>
                    </a:cubicBezTo>
                    <a:cubicBezTo>
                      <a:pt x="2785" y="6688"/>
                      <a:pt x="2830" y="6780"/>
                      <a:pt x="2876" y="6871"/>
                    </a:cubicBezTo>
                    <a:cubicBezTo>
                      <a:pt x="2899" y="6962"/>
                      <a:pt x="2945" y="7053"/>
                      <a:pt x="2990" y="7145"/>
                    </a:cubicBezTo>
                    <a:lnTo>
                      <a:pt x="3082" y="7373"/>
                    </a:lnTo>
                    <a:cubicBezTo>
                      <a:pt x="3218" y="7670"/>
                      <a:pt x="3333" y="7989"/>
                      <a:pt x="3447" y="8286"/>
                    </a:cubicBezTo>
                    <a:lnTo>
                      <a:pt x="3515" y="8423"/>
                    </a:lnTo>
                    <a:cubicBezTo>
                      <a:pt x="3606" y="8674"/>
                      <a:pt x="3721" y="8902"/>
                      <a:pt x="3812" y="9153"/>
                    </a:cubicBezTo>
                    <a:lnTo>
                      <a:pt x="3949" y="9450"/>
                    </a:lnTo>
                    <a:lnTo>
                      <a:pt x="3995" y="9541"/>
                    </a:lnTo>
                    <a:cubicBezTo>
                      <a:pt x="4040" y="9678"/>
                      <a:pt x="4086" y="9792"/>
                      <a:pt x="4154" y="9929"/>
                    </a:cubicBezTo>
                    <a:cubicBezTo>
                      <a:pt x="4223" y="10089"/>
                      <a:pt x="4291" y="10272"/>
                      <a:pt x="4383" y="10432"/>
                    </a:cubicBezTo>
                    <a:cubicBezTo>
                      <a:pt x="4428" y="10569"/>
                      <a:pt x="4474" y="10705"/>
                      <a:pt x="4542" y="10842"/>
                    </a:cubicBezTo>
                    <a:lnTo>
                      <a:pt x="4588" y="10934"/>
                    </a:lnTo>
                    <a:cubicBezTo>
                      <a:pt x="4656" y="11094"/>
                      <a:pt x="4725" y="11253"/>
                      <a:pt x="4793" y="11436"/>
                    </a:cubicBezTo>
                    <a:cubicBezTo>
                      <a:pt x="4816" y="11504"/>
                      <a:pt x="4862" y="11573"/>
                      <a:pt x="4885" y="11664"/>
                    </a:cubicBezTo>
                    <a:cubicBezTo>
                      <a:pt x="4908" y="11710"/>
                      <a:pt x="4930" y="11733"/>
                      <a:pt x="4930" y="11778"/>
                    </a:cubicBezTo>
                    <a:cubicBezTo>
                      <a:pt x="4953" y="11824"/>
                      <a:pt x="4953" y="11847"/>
                      <a:pt x="4976" y="11892"/>
                    </a:cubicBezTo>
                    <a:lnTo>
                      <a:pt x="5044" y="12029"/>
                    </a:lnTo>
                    <a:cubicBezTo>
                      <a:pt x="5090" y="12166"/>
                      <a:pt x="5136" y="12280"/>
                      <a:pt x="5204" y="12395"/>
                    </a:cubicBezTo>
                    <a:cubicBezTo>
                      <a:pt x="5273" y="12554"/>
                      <a:pt x="5341" y="12714"/>
                      <a:pt x="5410" y="12874"/>
                    </a:cubicBezTo>
                    <a:cubicBezTo>
                      <a:pt x="5478" y="13034"/>
                      <a:pt x="5547" y="13193"/>
                      <a:pt x="5615" y="13330"/>
                    </a:cubicBezTo>
                    <a:cubicBezTo>
                      <a:pt x="5661" y="13399"/>
                      <a:pt x="5684" y="13467"/>
                      <a:pt x="5706" y="13536"/>
                    </a:cubicBezTo>
                    <a:cubicBezTo>
                      <a:pt x="5752" y="13627"/>
                      <a:pt x="5798" y="13718"/>
                      <a:pt x="5843" y="13810"/>
                    </a:cubicBezTo>
                    <a:cubicBezTo>
                      <a:pt x="5866" y="13878"/>
                      <a:pt x="5889" y="13924"/>
                      <a:pt x="5912" y="13969"/>
                    </a:cubicBezTo>
                    <a:lnTo>
                      <a:pt x="5957" y="14038"/>
                    </a:lnTo>
                    <a:lnTo>
                      <a:pt x="5980" y="14106"/>
                    </a:lnTo>
                    <a:cubicBezTo>
                      <a:pt x="6003" y="14152"/>
                      <a:pt x="6026" y="14198"/>
                      <a:pt x="6049" y="14243"/>
                    </a:cubicBezTo>
                    <a:cubicBezTo>
                      <a:pt x="6072" y="14289"/>
                      <a:pt x="6094" y="14312"/>
                      <a:pt x="6094" y="14335"/>
                    </a:cubicBezTo>
                    <a:cubicBezTo>
                      <a:pt x="6117" y="14380"/>
                      <a:pt x="6140" y="14403"/>
                      <a:pt x="6186" y="14426"/>
                    </a:cubicBezTo>
                    <a:cubicBezTo>
                      <a:pt x="6209" y="14449"/>
                      <a:pt x="6254" y="14449"/>
                      <a:pt x="6277" y="14449"/>
                    </a:cubicBezTo>
                    <a:cubicBezTo>
                      <a:pt x="6323" y="14472"/>
                      <a:pt x="6368" y="14472"/>
                      <a:pt x="6414" y="14472"/>
                    </a:cubicBezTo>
                    <a:lnTo>
                      <a:pt x="6551" y="14472"/>
                    </a:lnTo>
                    <a:lnTo>
                      <a:pt x="6597" y="14449"/>
                    </a:lnTo>
                    <a:lnTo>
                      <a:pt x="6756" y="14449"/>
                    </a:lnTo>
                    <a:lnTo>
                      <a:pt x="6779" y="14426"/>
                    </a:lnTo>
                    <a:lnTo>
                      <a:pt x="6871" y="14426"/>
                    </a:lnTo>
                    <a:cubicBezTo>
                      <a:pt x="6916" y="14426"/>
                      <a:pt x="6962" y="14403"/>
                      <a:pt x="7007" y="14403"/>
                    </a:cubicBezTo>
                    <a:lnTo>
                      <a:pt x="7076" y="14403"/>
                    </a:lnTo>
                    <a:cubicBezTo>
                      <a:pt x="7099" y="14380"/>
                      <a:pt x="7122" y="14380"/>
                      <a:pt x="7167" y="14358"/>
                    </a:cubicBezTo>
                    <a:lnTo>
                      <a:pt x="7190" y="14358"/>
                    </a:lnTo>
                    <a:cubicBezTo>
                      <a:pt x="7190" y="14358"/>
                      <a:pt x="7190" y="14358"/>
                      <a:pt x="7213" y="14335"/>
                    </a:cubicBezTo>
                    <a:cubicBezTo>
                      <a:pt x="7213" y="14358"/>
                      <a:pt x="7236" y="14358"/>
                      <a:pt x="7236" y="14358"/>
                    </a:cubicBezTo>
                    <a:lnTo>
                      <a:pt x="7281" y="14358"/>
                    </a:lnTo>
                    <a:cubicBezTo>
                      <a:pt x="7304" y="14335"/>
                      <a:pt x="7327" y="14312"/>
                      <a:pt x="7350" y="14289"/>
                    </a:cubicBezTo>
                    <a:cubicBezTo>
                      <a:pt x="7373" y="14266"/>
                      <a:pt x="7373" y="14221"/>
                      <a:pt x="7373" y="14198"/>
                    </a:cubicBezTo>
                    <a:cubicBezTo>
                      <a:pt x="7350" y="14152"/>
                      <a:pt x="7350" y="14129"/>
                      <a:pt x="7327" y="14084"/>
                    </a:cubicBezTo>
                    <a:lnTo>
                      <a:pt x="7327" y="14061"/>
                    </a:lnTo>
                    <a:lnTo>
                      <a:pt x="7304" y="14015"/>
                    </a:lnTo>
                    <a:lnTo>
                      <a:pt x="7304" y="14038"/>
                    </a:lnTo>
                    <a:cubicBezTo>
                      <a:pt x="7213" y="13741"/>
                      <a:pt x="7076" y="13467"/>
                      <a:pt x="6962" y="13193"/>
                    </a:cubicBezTo>
                    <a:lnTo>
                      <a:pt x="6939" y="13125"/>
                    </a:lnTo>
                    <a:cubicBezTo>
                      <a:pt x="6848" y="12920"/>
                      <a:pt x="6756" y="12714"/>
                      <a:pt x="6688" y="12509"/>
                    </a:cubicBezTo>
                    <a:cubicBezTo>
                      <a:pt x="6597" y="12303"/>
                      <a:pt x="6505" y="12098"/>
                      <a:pt x="6414" y="11892"/>
                    </a:cubicBezTo>
                    <a:cubicBezTo>
                      <a:pt x="6117" y="11185"/>
                      <a:pt x="5821" y="10500"/>
                      <a:pt x="5524" y="9815"/>
                    </a:cubicBezTo>
                    <a:lnTo>
                      <a:pt x="5067" y="8788"/>
                    </a:lnTo>
                    <a:cubicBezTo>
                      <a:pt x="4634" y="7784"/>
                      <a:pt x="4200" y="6780"/>
                      <a:pt x="3789" y="5798"/>
                    </a:cubicBezTo>
                    <a:lnTo>
                      <a:pt x="3538" y="5250"/>
                    </a:lnTo>
                    <a:cubicBezTo>
                      <a:pt x="3196" y="4429"/>
                      <a:pt x="2830" y="3584"/>
                      <a:pt x="2465" y="2762"/>
                    </a:cubicBezTo>
                    <a:cubicBezTo>
                      <a:pt x="2283" y="2329"/>
                      <a:pt x="2077" y="1872"/>
                      <a:pt x="1872" y="1438"/>
                    </a:cubicBezTo>
                    <a:cubicBezTo>
                      <a:pt x="1803" y="1301"/>
                      <a:pt x="1758" y="1187"/>
                      <a:pt x="1689" y="1050"/>
                    </a:cubicBezTo>
                    <a:cubicBezTo>
                      <a:pt x="1552" y="754"/>
                      <a:pt x="1415" y="480"/>
                      <a:pt x="1301" y="183"/>
                    </a:cubicBezTo>
                    <a:cubicBezTo>
                      <a:pt x="1278" y="137"/>
                      <a:pt x="1233" y="115"/>
                      <a:pt x="1187" y="115"/>
                    </a:cubicBezTo>
                    <a:lnTo>
                      <a:pt x="1119" y="115"/>
                    </a:lnTo>
                    <a:cubicBezTo>
                      <a:pt x="1096" y="137"/>
                      <a:pt x="1073" y="160"/>
                      <a:pt x="1050" y="206"/>
                    </a:cubicBezTo>
                    <a:cubicBezTo>
                      <a:pt x="1050" y="206"/>
                      <a:pt x="1050" y="229"/>
                      <a:pt x="1050" y="252"/>
                    </a:cubicBezTo>
                    <a:lnTo>
                      <a:pt x="1004" y="252"/>
                    </a:lnTo>
                    <a:cubicBezTo>
                      <a:pt x="936" y="252"/>
                      <a:pt x="867" y="229"/>
                      <a:pt x="799" y="229"/>
                    </a:cubicBezTo>
                    <a:cubicBezTo>
                      <a:pt x="753" y="229"/>
                      <a:pt x="731" y="229"/>
                      <a:pt x="685" y="206"/>
                    </a:cubicBezTo>
                    <a:lnTo>
                      <a:pt x="571" y="206"/>
                    </a:lnTo>
                    <a:cubicBezTo>
                      <a:pt x="548" y="206"/>
                      <a:pt x="502" y="183"/>
                      <a:pt x="457" y="183"/>
                    </a:cubicBezTo>
                    <a:cubicBezTo>
                      <a:pt x="411" y="160"/>
                      <a:pt x="365" y="115"/>
                      <a:pt x="342" y="92"/>
                    </a:cubicBezTo>
                    <a:cubicBezTo>
                      <a:pt x="297" y="69"/>
                      <a:pt x="274" y="46"/>
                      <a:pt x="251" y="23"/>
                    </a:cubicBezTo>
                    <a:cubicBezTo>
                      <a:pt x="206" y="0"/>
                      <a:pt x="183" y="0"/>
                      <a:pt x="160" y="0"/>
                    </a:cubicBezTo>
                    <a:close/>
                  </a:path>
                </a:pathLst>
              </a:custGeom>
              <a:solidFill>
                <a:srgbClr val="EDC35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 name="Google Shape;7969;p34">
                <a:extLst>
                  <a:ext uri="{FF2B5EF4-FFF2-40B4-BE49-F238E27FC236}">
                    <a16:creationId xmlns:a16="http://schemas.microsoft.com/office/drawing/2014/main" id="{1AD2B985-7930-CC60-5C12-A84BDA3967A6}"/>
                  </a:ext>
                </a:extLst>
              </p:cNvPr>
              <p:cNvSpPr/>
              <p:nvPr/>
            </p:nvSpPr>
            <p:spPr>
              <a:xfrm>
                <a:off x="731672" y="1127955"/>
                <a:ext cx="348327" cy="783791"/>
              </a:xfrm>
              <a:custGeom>
                <a:avLst/>
                <a:gdLst/>
                <a:ahLst/>
                <a:cxnLst/>
                <a:rect l="l" t="t" r="r" b="b"/>
                <a:pathLst>
                  <a:path w="6300" h="14176" extrusionOk="0">
                    <a:moveTo>
                      <a:pt x="137" y="1"/>
                    </a:moveTo>
                    <a:cubicBezTo>
                      <a:pt x="114" y="1"/>
                      <a:pt x="91" y="1"/>
                      <a:pt x="91" y="24"/>
                    </a:cubicBezTo>
                    <a:cubicBezTo>
                      <a:pt x="46" y="24"/>
                      <a:pt x="23" y="69"/>
                      <a:pt x="23" y="92"/>
                    </a:cubicBezTo>
                    <a:cubicBezTo>
                      <a:pt x="0" y="138"/>
                      <a:pt x="0" y="161"/>
                      <a:pt x="23" y="206"/>
                    </a:cubicBezTo>
                    <a:cubicBezTo>
                      <a:pt x="205" y="617"/>
                      <a:pt x="388" y="1051"/>
                      <a:pt x="548" y="1484"/>
                    </a:cubicBezTo>
                    <a:cubicBezTo>
                      <a:pt x="662" y="1713"/>
                      <a:pt x="753" y="1964"/>
                      <a:pt x="867" y="2192"/>
                    </a:cubicBezTo>
                    <a:cubicBezTo>
                      <a:pt x="959" y="2420"/>
                      <a:pt x="1073" y="2671"/>
                      <a:pt x="1164" y="2900"/>
                    </a:cubicBezTo>
                    <a:cubicBezTo>
                      <a:pt x="1621" y="3927"/>
                      <a:pt x="2054" y="4954"/>
                      <a:pt x="2511" y="5981"/>
                    </a:cubicBezTo>
                    <a:cubicBezTo>
                      <a:pt x="3401" y="8058"/>
                      <a:pt x="4291" y="10112"/>
                      <a:pt x="5204" y="12167"/>
                    </a:cubicBezTo>
                    <a:cubicBezTo>
                      <a:pt x="5296" y="12395"/>
                      <a:pt x="5387" y="12623"/>
                      <a:pt x="5501" y="12829"/>
                    </a:cubicBezTo>
                    <a:cubicBezTo>
                      <a:pt x="5592" y="13034"/>
                      <a:pt x="5684" y="13262"/>
                      <a:pt x="5775" y="13468"/>
                    </a:cubicBezTo>
                    <a:cubicBezTo>
                      <a:pt x="5843" y="13628"/>
                      <a:pt x="5912" y="13787"/>
                      <a:pt x="6003" y="13970"/>
                    </a:cubicBezTo>
                    <a:cubicBezTo>
                      <a:pt x="6003" y="13993"/>
                      <a:pt x="6026" y="14038"/>
                      <a:pt x="6049" y="14061"/>
                    </a:cubicBezTo>
                    <a:cubicBezTo>
                      <a:pt x="6049" y="14084"/>
                      <a:pt x="6072" y="14107"/>
                      <a:pt x="6094" y="14130"/>
                    </a:cubicBezTo>
                    <a:cubicBezTo>
                      <a:pt x="6117" y="14164"/>
                      <a:pt x="6146" y="14175"/>
                      <a:pt x="6174" y="14175"/>
                    </a:cubicBezTo>
                    <a:cubicBezTo>
                      <a:pt x="6203" y="14175"/>
                      <a:pt x="6231" y="14164"/>
                      <a:pt x="6254" y="14152"/>
                    </a:cubicBezTo>
                    <a:cubicBezTo>
                      <a:pt x="6300" y="14107"/>
                      <a:pt x="6300" y="14061"/>
                      <a:pt x="6300" y="14016"/>
                    </a:cubicBezTo>
                    <a:cubicBezTo>
                      <a:pt x="6277" y="13993"/>
                      <a:pt x="6277" y="13970"/>
                      <a:pt x="6277" y="13970"/>
                    </a:cubicBezTo>
                    <a:lnTo>
                      <a:pt x="6277" y="13947"/>
                    </a:lnTo>
                    <a:cubicBezTo>
                      <a:pt x="6254" y="13947"/>
                      <a:pt x="6254" y="13947"/>
                      <a:pt x="6254" y="13924"/>
                    </a:cubicBezTo>
                    <a:cubicBezTo>
                      <a:pt x="6209" y="13764"/>
                      <a:pt x="6140" y="13605"/>
                      <a:pt x="6072" y="13445"/>
                    </a:cubicBezTo>
                    <a:cubicBezTo>
                      <a:pt x="5980" y="13217"/>
                      <a:pt x="5866" y="13011"/>
                      <a:pt x="5775" y="12783"/>
                    </a:cubicBezTo>
                    <a:cubicBezTo>
                      <a:pt x="5592" y="12304"/>
                      <a:pt x="5364" y="11824"/>
                      <a:pt x="5159" y="11345"/>
                    </a:cubicBezTo>
                    <a:cubicBezTo>
                      <a:pt x="4725" y="10318"/>
                      <a:pt x="4291" y="9314"/>
                      <a:pt x="3858" y="8286"/>
                    </a:cubicBezTo>
                    <a:cubicBezTo>
                      <a:pt x="2944" y="6232"/>
                      <a:pt x="2077" y="4155"/>
                      <a:pt x="1164" y="2101"/>
                    </a:cubicBezTo>
                    <a:cubicBezTo>
                      <a:pt x="1004" y="1758"/>
                      <a:pt x="867" y="1393"/>
                      <a:pt x="708" y="1028"/>
                    </a:cubicBezTo>
                    <a:cubicBezTo>
                      <a:pt x="548" y="708"/>
                      <a:pt x="411" y="389"/>
                      <a:pt x="274" y="69"/>
                    </a:cubicBezTo>
                    <a:cubicBezTo>
                      <a:pt x="251" y="24"/>
                      <a:pt x="205" y="1"/>
                      <a:pt x="137" y="1"/>
                    </a:cubicBezTo>
                    <a:close/>
                  </a:path>
                </a:pathLst>
              </a:custGeom>
              <a:solidFill>
                <a:srgbClr val="FED9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 name="Google Shape;7970;p34">
                <a:extLst>
                  <a:ext uri="{FF2B5EF4-FFF2-40B4-BE49-F238E27FC236}">
                    <a16:creationId xmlns:a16="http://schemas.microsoft.com/office/drawing/2014/main" id="{2E9D5D38-3076-23DE-B6C2-089747832E9D}"/>
                  </a:ext>
                </a:extLst>
              </p:cNvPr>
              <p:cNvSpPr/>
              <p:nvPr/>
            </p:nvSpPr>
            <p:spPr>
              <a:xfrm>
                <a:off x="740463" y="1090136"/>
                <a:ext cx="368563" cy="816578"/>
              </a:xfrm>
              <a:custGeom>
                <a:avLst/>
                <a:gdLst/>
                <a:ahLst/>
                <a:cxnLst/>
                <a:rect l="l" t="t" r="r" b="b"/>
                <a:pathLst>
                  <a:path w="6666" h="14769" extrusionOk="0">
                    <a:moveTo>
                      <a:pt x="571" y="0"/>
                    </a:moveTo>
                    <a:cubicBezTo>
                      <a:pt x="549" y="0"/>
                      <a:pt x="526" y="0"/>
                      <a:pt x="503" y="23"/>
                    </a:cubicBezTo>
                    <a:cubicBezTo>
                      <a:pt x="457" y="46"/>
                      <a:pt x="434" y="114"/>
                      <a:pt x="412" y="160"/>
                    </a:cubicBezTo>
                    <a:cubicBezTo>
                      <a:pt x="389" y="206"/>
                      <a:pt x="389" y="274"/>
                      <a:pt x="366" y="320"/>
                    </a:cubicBezTo>
                    <a:cubicBezTo>
                      <a:pt x="343" y="365"/>
                      <a:pt x="320" y="388"/>
                      <a:pt x="275" y="434"/>
                    </a:cubicBezTo>
                    <a:cubicBezTo>
                      <a:pt x="252" y="479"/>
                      <a:pt x="206" y="525"/>
                      <a:pt x="161" y="548"/>
                    </a:cubicBezTo>
                    <a:cubicBezTo>
                      <a:pt x="138" y="594"/>
                      <a:pt x="92" y="639"/>
                      <a:pt x="69" y="685"/>
                    </a:cubicBezTo>
                    <a:cubicBezTo>
                      <a:pt x="46" y="730"/>
                      <a:pt x="46" y="753"/>
                      <a:pt x="24" y="799"/>
                    </a:cubicBezTo>
                    <a:cubicBezTo>
                      <a:pt x="1" y="822"/>
                      <a:pt x="1" y="845"/>
                      <a:pt x="1" y="867"/>
                    </a:cubicBezTo>
                    <a:cubicBezTo>
                      <a:pt x="1" y="913"/>
                      <a:pt x="24" y="936"/>
                      <a:pt x="46" y="936"/>
                    </a:cubicBezTo>
                    <a:cubicBezTo>
                      <a:pt x="69" y="959"/>
                      <a:pt x="92" y="959"/>
                      <a:pt x="115" y="959"/>
                    </a:cubicBezTo>
                    <a:cubicBezTo>
                      <a:pt x="115" y="982"/>
                      <a:pt x="115" y="982"/>
                      <a:pt x="115" y="1004"/>
                    </a:cubicBezTo>
                    <a:cubicBezTo>
                      <a:pt x="115" y="1027"/>
                      <a:pt x="138" y="1073"/>
                      <a:pt x="138" y="1096"/>
                    </a:cubicBezTo>
                    <a:cubicBezTo>
                      <a:pt x="161" y="1210"/>
                      <a:pt x="183" y="1301"/>
                      <a:pt x="206" y="1415"/>
                    </a:cubicBezTo>
                    <a:cubicBezTo>
                      <a:pt x="252" y="1507"/>
                      <a:pt x="298" y="1621"/>
                      <a:pt x="320" y="1712"/>
                    </a:cubicBezTo>
                    <a:cubicBezTo>
                      <a:pt x="366" y="1803"/>
                      <a:pt x="412" y="1895"/>
                      <a:pt x="434" y="1963"/>
                    </a:cubicBezTo>
                    <a:cubicBezTo>
                      <a:pt x="457" y="2009"/>
                      <a:pt x="480" y="2032"/>
                      <a:pt x="503" y="2077"/>
                    </a:cubicBezTo>
                    <a:cubicBezTo>
                      <a:pt x="503" y="2100"/>
                      <a:pt x="526" y="2123"/>
                      <a:pt x="526" y="2146"/>
                    </a:cubicBezTo>
                    <a:cubicBezTo>
                      <a:pt x="549" y="2168"/>
                      <a:pt x="549" y="2191"/>
                      <a:pt x="571" y="2191"/>
                    </a:cubicBezTo>
                    <a:cubicBezTo>
                      <a:pt x="594" y="2237"/>
                      <a:pt x="617" y="2237"/>
                      <a:pt x="663" y="2237"/>
                    </a:cubicBezTo>
                    <a:cubicBezTo>
                      <a:pt x="686" y="2260"/>
                      <a:pt x="686" y="2260"/>
                      <a:pt x="708" y="2260"/>
                    </a:cubicBezTo>
                    <a:cubicBezTo>
                      <a:pt x="686" y="2283"/>
                      <a:pt x="686" y="2328"/>
                      <a:pt x="686" y="2374"/>
                    </a:cubicBezTo>
                    <a:cubicBezTo>
                      <a:pt x="708" y="2442"/>
                      <a:pt x="731" y="2511"/>
                      <a:pt x="754" y="2579"/>
                    </a:cubicBezTo>
                    <a:cubicBezTo>
                      <a:pt x="777" y="2648"/>
                      <a:pt x="800" y="2716"/>
                      <a:pt x="845" y="2785"/>
                    </a:cubicBezTo>
                    <a:cubicBezTo>
                      <a:pt x="868" y="2830"/>
                      <a:pt x="891" y="2899"/>
                      <a:pt x="914" y="2945"/>
                    </a:cubicBezTo>
                    <a:cubicBezTo>
                      <a:pt x="937" y="3036"/>
                      <a:pt x="982" y="3127"/>
                      <a:pt x="1028" y="3218"/>
                    </a:cubicBezTo>
                    <a:cubicBezTo>
                      <a:pt x="1119" y="3447"/>
                      <a:pt x="1211" y="3652"/>
                      <a:pt x="1302" y="3880"/>
                    </a:cubicBezTo>
                    <a:cubicBezTo>
                      <a:pt x="1462" y="4268"/>
                      <a:pt x="1644" y="4634"/>
                      <a:pt x="1827" y="5022"/>
                    </a:cubicBezTo>
                    <a:cubicBezTo>
                      <a:pt x="1895" y="5181"/>
                      <a:pt x="1964" y="5364"/>
                      <a:pt x="2055" y="5524"/>
                    </a:cubicBezTo>
                    <a:cubicBezTo>
                      <a:pt x="2055" y="5524"/>
                      <a:pt x="2055" y="5524"/>
                      <a:pt x="2078" y="5547"/>
                    </a:cubicBezTo>
                    <a:cubicBezTo>
                      <a:pt x="2124" y="5706"/>
                      <a:pt x="2192" y="5866"/>
                      <a:pt x="2261" y="6026"/>
                    </a:cubicBezTo>
                    <a:cubicBezTo>
                      <a:pt x="2306" y="6140"/>
                      <a:pt x="2352" y="6231"/>
                      <a:pt x="2397" y="6345"/>
                    </a:cubicBezTo>
                    <a:cubicBezTo>
                      <a:pt x="2420" y="6391"/>
                      <a:pt x="2443" y="6437"/>
                      <a:pt x="2443" y="6482"/>
                    </a:cubicBezTo>
                    <a:cubicBezTo>
                      <a:pt x="2466" y="6528"/>
                      <a:pt x="2489" y="6551"/>
                      <a:pt x="2489" y="6574"/>
                    </a:cubicBezTo>
                    <a:cubicBezTo>
                      <a:pt x="2489" y="6597"/>
                      <a:pt x="2512" y="6597"/>
                      <a:pt x="2512" y="6619"/>
                    </a:cubicBezTo>
                    <a:cubicBezTo>
                      <a:pt x="2512" y="6642"/>
                      <a:pt x="2534" y="6665"/>
                      <a:pt x="2557" y="6711"/>
                    </a:cubicBezTo>
                    <a:cubicBezTo>
                      <a:pt x="2580" y="6734"/>
                      <a:pt x="2603" y="6734"/>
                      <a:pt x="2649" y="6756"/>
                    </a:cubicBezTo>
                    <a:cubicBezTo>
                      <a:pt x="2671" y="6848"/>
                      <a:pt x="2717" y="6939"/>
                      <a:pt x="2763" y="7053"/>
                    </a:cubicBezTo>
                    <a:cubicBezTo>
                      <a:pt x="2831" y="7236"/>
                      <a:pt x="2900" y="7418"/>
                      <a:pt x="2991" y="7601"/>
                    </a:cubicBezTo>
                    <a:cubicBezTo>
                      <a:pt x="3151" y="8012"/>
                      <a:pt x="3333" y="8423"/>
                      <a:pt x="3516" y="8833"/>
                    </a:cubicBezTo>
                    <a:cubicBezTo>
                      <a:pt x="3653" y="9176"/>
                      <a:pt x="3835" y="9541"/>
                      <a:pt x="3995" y="9883"/>
                    </a:cubicBezTo>
                    <a:cubicBezTo>
                      <a:pt x="4018" y="10020"/>
                      <a:pt x="4064" y="10134"/>
                      <a:pt x="4109" y="10271"/>
                    </a:cubicBezTo>
                    <a:cubicBezTo>
                      <a:pt x="4132" y="10363"/>
                      <a:pt x="4178" y="10477"/>
                      <a:pt x="4223" y="10568"/>
                    </a:cubicBezTo>
                    <a:cubicBezTo>
                      <a:pt x="4292" y="10751"/>
                      <a:pt x="4383" y="10956"/>
                      <a:pt x="4452" y="11139"/>
                    </a:cubicBezTo>
                    <a:cubicBezTo>
                      <a:pt x="4612" y="11527"/>
                      <a:pt x="4794" y="11938"/>
                      <a:pt x="4954" y="12326"/>
                    </a:cubicBezTo>
                    <a:cubicBezTo>
                      <a:pt x="5022" y="12508"/>
                      <a:pt x="5091" y="12668"/>
                      <a:pt x="5182" y="12851"/>
                    </a:cubicBezTo>
                    <a:cubicBezTo>
                      <a:pt x="5205" y="12919"/>
                      <a:pt x="5251" y="13010"/>
                      <a:pt x="5296" y="13079"/>
                    </a:cubicBezTo>
                    <a:cubicBezTo>
                      <a:pt x="5319" y="13170"/>
                      <a:pt x="5365" y="13262"/>
                      <a:pt x="5433" y="13330"/>
                    </a:cubicBezTo>
                    <a:cubicBezTo>
                      <a:pt x="5433" y="13353"/>
                      <a:pt x="5433" y="13399"/>
                      <a:pt x="5433" y="13421"/>
                    </a:cubicBezTo>
                    <a:cubicBezTo>
                      <a:pt x="5433" y="13467"/>
                      <a:pt x="5456" y="13535"/>
                      <a:pt x="5479" y="13604"/>
                    </a:cubicBezTo>
                    <a:cubicBezTo>
                      <a:pt x="5502" y="13672"/>
                      <a:pt x="5525" y="13741"/>
                      <a:pt x="5547" y="13809"/>
                    </a:cubicBezTo>
                    <a:cubicBezTo>
                      <a:pt x="5593" y="13901"/>
                      <a:pt x="5639" y="13992"/>
                      <a:pt x="5684" y="14083"/>
                    </a:cubicBezTo>
                    <a:cubicBezTo>
                      <a:pt x="5730" y="14175"/>
                      <a:pt x="5753" y="14243"/>
                      <a:pt x="5798" y="14312"/>
                    </a:cubicBezTo>
                    <a:cubicBezTo>
                      <a:pt x="5798" y="14334"/>
                      <a:pt x="5821" y="14357"/>
                      <a:pt x="5821" y="14380"/>
                    </a:cubicBezTo>
                    <a:cubicBezTo>
                      <a:pt x="5844" y="14426"/>
                      <a:pt x="5867" y="14494"/>
                      <a:pt x="5890" y="14540"/>
                    </a:cubicBezTo>
                    <a:cubicBezTo>
                      <a:pt x="5935" y="14585"/>
                      <a:pt x="5958" y="14654"/>
                      <a:pt x="6004" y="14700"/>
                    </a:cubicBezTo>
                    <a:cubicBezTo>
                      <a:pt x="6050" y="14722"/>
                      <a:pt x="6072" y="14745"/>
                      <a:pt x="6118" y="14768"/>
                    </a:cubicBezTo>
                    <a:lnTo>
                      <a:pt x="6255" y="14768"/>
                    </a:lnTo>
                    <a:cubicBezTo>
                      <a:pt x="6278" y="14745"/>
                      <a:pt x="6301" y="14745"/>
                      <a:pt x="6301" y="14745"/>
                    </a:cubicBezTo>
                    <a:cubicBezTo>
                      <a:pt x="6323" y="14745"/>
                      <a:pt x="6346" y="14722"/>
                      <a:pt x="6346" y="14722"/>
                    </a:cubicBezTo>
                    <a:lnTo>
                      <a:pt x="6415" y="14722"/>
                    </a:lnTo>
                    <a:cubicBezTo>
                      <a:pt x="6438" y="14722"/>
                      <a:pt x="6483" y="14722"/>
                      <a:pt x="6506" y="14700"/>
                    </a:cubicBezTo>
                    <a:cubicBezTo>
                      <a:pt x="6529" y="14700"/>
                      <a:pt x="6575" y="14654"/>
                      <a:pt x="6597" y="14631"/>
                    </a:cubicBezTo>
                    <a:cubicBezTo>
                      <a:pt x="6597" y="14608"/>
                      <a:pt x="6620" y="14585"/>
                      <a:pt x="6620" y="14563"/>
                    </a:cubicBezTo>
                    <a:cubicBezTo>
                      <a:pt x="6643" y="14517"/>
                      <a:pt x="6643" y="14471"/>
                      <a:pt x="6643" y="14448"/>
                    </a:cubicBezTo>
                    <a:cubicBezTo>
                      <a:pt x="6643" y="14426"/>
                      <a:pt x="6643" y="14403"/>
                      <a:pt x="6643" y="14380"/>
                    </a:cubicBezTo>
                    <a:cubicBezTo>
                      <a:pt x="6666" y="14357"/>
                      <a:pt x="6666" y="14334"/>
                      <a:pt x="6666" y="14312"/>
                    </a:cubicBezTo>
                    <a:cubicBezTo>
                      <a:pt x="6666" y="14289"/>
                      <a:pt x="6666" y="14266"/>
                      <a:pt x="6643" y="14220"/>
                    </a:cubicBezTo>
                    <a:cubicBezTo>
                      <a:pt x="6643" y="14197"/>
                      <a:pt x="6643" y="14197"/>
                      <a:pt x="6620" y="14175"/>
                    </a:cubicBezTo>
                    <a:cubicBezTo>
                      <a:pt x="6620" y="14152"/>
                      <a:pt x="6620" y="14129"/>
                      <a:pt x="6597" y="14106"/>
                    </a:cubicBezTo>
                    <a:cubicBezTo>
                      <a:pt x="6575" y="14015"/>
                      <a:pt x="6552" y="13946"/>
                      <a:pt x="6529" y="13878"/>
                    </a:cubicBezTo>
                    <a:cubicBezTo>
                      <a:pt x="6506" y="13832"/>
                      <a:pt x="6460" y="13764"/>
                      <a:pt x="6415" y="13718"/>
                    </a:cubicBezTo>
                    <a:cubicBezTo>
                      <a:pt x="6415" y="13695"/>
                      <a:pt x="6392" y="13695"/>
                      <a:pt x="6392" y="13672"/>
                    </a:cubicBezTo>
                    <a:cubicBezTo>
                      <a:pt x="6369" y="13650"/>
                      <a:pt x="6369" y="13604"/>
                      <a:pt x="6346" y="13558"/>
                    </a:cubicBezTo>
                    <a:cubicBezTo>
                      <a:pt x="6301" y="13467"/>
                      <a:pt x="6255" y="13376"/>
                      <a:pt x="6209" y="13262"/>
                    </a:cubicBezTo>
                    <a:cubicBezTo>
                      <a:pt x="6141" y="13079"/>
                      <a:pt x="6072" y="12896"/>
                      <a:pt x="6004" y="12714"/>
                    </a:cubicBezTo>
                    <a:cubicBezTo>
                      <a:pt x="5981" y="12668"/>
                      <a:pt x="5958" y="12600"/>
                      <a:pt x="5913" y="12554"/>
                    </a:cubicBezTo>
                    <a:cubicBezTo>
                      <a:pt x="5913" y="12508"/>
                      <a:pt x="5890" y="12463"/>
                      <a:pt x="5867" y="12417"/>
                    </a:cubicBezTo>
                    <a:cubicBezTo>
                      <a:pt x="5844" y="12371"/>
                      <a:pt x="5821" y="12326"/>
                      <a:pt x="5821" y="12280"/>
                    </a:cubicBezTo>
                    <a:cubicBezTo>
                      <a:pt x="5776" y="12212"/>
                      <a:pt x="5753" y="12143"/>
                      <a:pt x="5730" y="12075"/>
                    </a:cubicBezTo>
                    <a:cubicBezTo>
                      <a:pt x="5684" y="11938"/>
                      <a:pt x="5616" y="11801"/>
                      <a:pt x="5570" y="11664"/>
                    </a:cubicBezTo>
                    <a:cubicBezTo>
                      <a:pt x="5456" y="11367"/>
                      <a:pt x="5342" y="11093"/>
                      <a:pt x="5228" y="10796"/>
                    </a:cubicBezTo>
                    <a:cubicBezTo>
                      <a:pt x="5205" y="10728"/>
                      <a:pt x="5182" y="10682"/>
                      <a:pt x="5159" y="10614"/>
                    </a:cubicBezTo>
                    <a:cubicBezTo>
                      <a:pt x="5159" y="10637"/>
                      <a:pt x="5159" y="10659"/>
                      <a:pt x="5159" y="10659"/>
                    </a:cubicBezTo>
                    <a:cubicBezTo>
                      <a:pt x="5137" y="10614"/>
                      <a:pt x="5114" y="10545"/>
                      <a:pt x="5091" y="10477"/>
                    </a:cubicBezTo>
                    <a:cubicBezTo>
                      <a:pt x="5068" y="10408"/>
                      <a:pt x="5045" y="10340"/>
                      <a:pt x="5022" y="10271"/>
                    </a:cubicBezTo>
                    <a:cubicBezTo>
                      <a:pt x="5000" y="10249"/>
                      <a:pt x="4977" y="10226"/>
                      <a:pt x="4954" y="10203"/>
                    </a:cubicBezTo>
                    <a:cubicBezTo>
                      <a:pt x="4954" y="10180"/>
                      <a:pt x="4954" y="10180"/>
                      <a:pt x="4954" y="10157"/>
                    </a:cubicBezTo>
                    <a:cubicBezTo>
                      <a:pt x="4931" y="10089"/>
                      <a:pt x="4908" y="10020"/>
                      <a:pt x="4885" y="9975"/>
                    </a:cubicBezTo>
                    <a:cubicBezTo>
                      <a:pt x="4863" y="9929"/>
                      <a:pt x="4840" y="9861"/>
                      <a:pt x="4817" y="9815"/>
                    </a:cubicBezTo>
                    <a:cubicBezTo>
                      <a:pt x="4794" y="9724"/>
                      <a:pt x="4748" y="9632"/>
                      <a:pt x="4703" y="9541"/>
                    </a:cubicBezTo>
                    <a:cubicBezTo>
                      <a:pt x="4634" y="9358"/>
                      <a:pt x="4543" y="9153"/>
                      <a:pt x="4452" y="8970"/>
                    </a:cubicBezTo>
                    <a:cubicBezTo>
                      <a:pt x="4269" y="8560"/>
                      <a:pt x="4087" y="8149"/>
                      <a:pt x="3904" y="7738"/>
                    </a:cubicBezTo>
                    <a:cubicBezTo>
                      <a:pt x="3813" y="7532"/>
                      <a:pt x="3721" y="7327"/>
                      <a:pt x="3630" y="7099"/>
                    </a:cubicBezTo>
                    <a:cubicBezTo>
                      <a:pt x="3630" y="7053"/>
                      <a:pt x="3607" y="7007"/>
                      <a:pt x="3584" y="6985"/>
                    </a:cubicBezTo>
                    <a:cubicBezTo>
                      <a:pt x="3562" y="6962"/>
                      <a:pt x="3562" y="6939"/>
                      <a:pt x="3539" y="6916"/>
                    </a:cubicBezTo>
                    <a:lnTo>
                      <a:pt x="3516" y="6916"/>
                    </a:lnTo>
                    <a:cubicBezTo>
                      <a:pt x="3493" y="6848"/>
                      <a:pt x="3470" y="6802"/>
                      <a:pt x="3447" y="6756"/>
                    </a:cubicBezTo>
                    <a:cubicBezTo>
                      <a:pt x="3470" y="6711"/>
                      <a:pt x="3470" y="6688"/>
                      <a:pt x="3470" y="6642"/>
                    </a:cubicBezTo>
                    <a:cubicBezTo>
                      <a:pt x="3425" y="6551"/>
                      <a:pt x="3402" y="6460"/>
                      <a:pt x="3356" y="6368"/>
                    </a:cubicBezTo>
                    <a:lnTo>
                      <a:pt x="3265" y="6186"/>
                    </a:lnTo>
                    <a:cubicBezTo>
                      <a:pt x="3219" y="6094"/>
                      <a:pt x="3174" y="6003"/>
                      <a:pt x="3128" y="5889"/>
                    </a:cubicBezTo>
                    <a:cubicBezTo>
                      <a:pt x="3082" y="5798"/>
                      <a:pt x="3037" y="5706"/>
                      <a:pt x="2968" y="5615"/>
                    </a:cubicBezTo>
                    <a:cubicBezTo>
                      <a:pt x="2968" y="5569"/>
                      <a:pt x="2945" y="5547"/>
                      <a:pt x="2922" y="5501"/>
                    </a:cubicBezTo>
                    <a:cubicBezTo>
                      <a:pt x="2808" y="5227"/>
                      <a:pt x="2694" y="4953"/>
                      <a:pt x="2580" y="4679"/>
                    </a:cubicBezTo>
                    <a:cubicBezTo>
                      <a:pt x="2443" y="4383"/>
                      <a:pt x="2306" y="4063"/>
                      <a:pt x="2192" y="3743"/>
                    </a:cubicBezTo>
                    <a:cubicBezTo>
                      <a:pt x="2169" y="3721"/>
                      <a:pt x="2169" y="3675"/>
                      <a:pt x="2146" y="3652"/>
                    </a:cubicBezTo>
                    <a:cubicBezTo>
                      <a:pt x="2146" y="3629"/>
                      <a:pt x="2124" y="3606"/>
                      <a:pt x="2124" y="3606"/>
                    </a:cubicBezTo>
                    <a:cubicBezTo>
                      <a:pt x="2101" y="3561"/>
                      <a:pt x="2101" y="3561"/>
                      <a:pt x="2055" y="3538"/>
                    </a:cubicBezTo>
                    <a:lnTo>
                      <a:pt x="2032" y="3538"/>
                    </a:lnTo>
                    <a:cubicBezTo>
                      <a:pt x="2009" y="3447"/>
                      <a:pt x="1964" y="3378"/>
                      <a:pt x="1941" y="3287"/>
                    </a:cubicBezTo>
                    <a:cubicBezTo>
                      <a:pt x="1895" y="3196"/>
                      <a:pt x="1850" y="3104"/>
                      <a:pt x="1827" y="2990"/>
                    </a:cubicBezTo>
                    <a:cubicBezTo>
                      <a:pt x="1781" y="2899"/>
                      <a:pt x="1758" y="2808"/>
                      <a:pt x="1713" y="2716"/>
                    </a:cubicBezTo>
                    <a:cubicBezTo>
                      <a:pt x="1621" y="2534"/>
                      <a:pt x="1553" y="2328"/>
                      <a:pt x="1462" y="2123"/>
                    </a:cubicBezTo>
                    <a:cubicBezTo>
                      <a:pt x="1393" y="1940"/>
                      <a:pt x="1348" y="1780"/>
                      <a:pt x="1279" y="1598"/>
                    </a:cubicBezTo>
                    <a:cubicBezTo>
                      <a:pt x="1188" y="1438"/>
                      <a:pt x="1119" y="1255"/>
                      <a:pt x="1051" y="1096"/>
                    </a:cubicBezTo>
                    <a:cubicBezTo>
                      <a:pt x="1028" y="1050"/>
                      <a:pt x="1005" y="1004"/>
                      <a:pt x="982" y="959"/>
                    </a:cubicBezTo>
                    <a:cubicBezTo>
                      <a:pt x="937" y="867"/>
                      <a:pt x="914" y="776"/>
                      <a:pt x="868" y="685"/>
                    </a:cubicBezTo>
                    <a:cubicBezTo>
                      <a:pt x="868" y="639"/>
                      <a:pt x="845" y="616"/>
                      <a:pt x="823" y="571"/>
                    </a:cubicBezTo>
                    <a:cubicBezTo>
                      <a:pt x="800" y="571"/>
                      <a:pt x="800" y="548"/>
                      <a:pt x="777" y="548"/>
                    </a:cubicBezTo>
                    <a:cubicBezTo>
                      <a:pt x="777" y="525"/>
                      <a:pt x="754" y="525"/>
                      <a:pt x="754" y="525"/>
                    </a:cubicBezTo>
                    <a:lnTo>
                      <a:pt x="731" y="525"/>
                    </a:lnTo>
                    <a:cubicBezTo>
                      <a:pt x="731" y="457"/>
                      <a:pt x="731" y="388"/>
                      <a:pt x="708" y="342"/>
                    </a:cubicBezTo>
                    <a:lnTo>
                      <a:pt x="708" y="183"/>
                    </a:lnTo>
                    <a:cubicBezTo>
                      <a:pt x="708" y="160"/>
                      <a:pt x="686" y="137"/>
                      <a:pt x="686" y="91"/>
                    </a:cubicBezTo>
                    <a:cubicBezTo>
                      <a:pt x="686" y="69"/>
                      <a:pt x="663" y="46"/>
                      <a:pt x="640" y="23"/>
                    </a:cubicBezTo>
                    <a:cubicBezTo>
                      <a:pt x="617" y="0"/>
                      <a:pt x="594" y="0"/>
                      <a:pt x="571" y="0"/>
                    </a:cubicBezTo>
                    <a:close/>
                  </a:path>
                </a:pathLst>
              </a:custGeom>
              <a:solidFill>
                <a:srgbClr val="FED9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1" name="Google Shape;7971;p34">
                <a:extLst>
                  <a:ext uri="{FF2B5EF4-FFF2-40B4-BE49-F238E27FC236}">
                    <a16:creationId xmlns:a16="http://schemas.microsoft.com/office/drawing/2014/main" id="{6685BB92-228F-722D-84C2-340F3272BB84}"/>
                  </a:ext>
                </a:extLst>
              </p:cNvPr>
              <p:cNvSpPr/>
              <p:nvPr/>
            </p:nvSpPr>
            <p:spPr>
              <a:xfrm>
                <a:off x="768219" y="1308424"/>
                <a:ext cx="208333" cy="463551"/>
              </a:xfrm>
              <a:custGeom>
                <a:avLst/>
                <a:gdLst/>
                <a:ahLst/>
                <a:cxnLst/>
                <a:rect l="l" t="t" r="r" b="b"/>
                <a:pathLst>
                  <a:path w="3768" h="8384" extrusionOk="0">
                    <a:moveTo>
                      <a:pt x="47" y="1"/>
                    </a:moveTo>
                    <a:cubicBezTo>
                      <a:pt x="24" y="24"/>
                      <a:pt x="1" y="46"/>
                      <a:pt x="24" y="69"/>
                    </a:cubicBezTo>
                    <a:cubicBezTo>
                      <a:pt x="69" y="206"/>
                      <a:pt x="115" y="320"/>
                      <a:pt x="184" y="435"/>
                    </a:cubicBezTo>
                    <a:cubicBezTo>
                      <a:pt x="229" y="571"/>
                      <a:pt x="275" y="686"/>
                      <a:pt x="321" y="800"/>
                    </a:cubicBezTo>
                    <a:cubicBezTo>
                      <a:pt x="435" y="1074"/>
                      <a:pt x="549" y="1325"/>
                      <a:pt x="640" y="1599"/>
                    </a:cubicBezTo>
                    <a:cubicBezTo>
                      <a:pt x="846" y="2101"/>
                      <a:pt x="1051" y="2603"/>
                      <a:pt x="1256" y="3105"/>
                    </a:cubicBezTo>
                    <a:cubicBezTo>
                      <a:pt x="1667" y="4087"/>
                      <a:pt x="2078" y="5068"/>
                      <a:pt x="2512" y="6050"/>
                    </a:cubicBezTo>
                    <a:cubicBezTo>
                      <a:pt x="2649" y="6392"/>
                      <a:pt x="2808" y="6757"/>
                      <a:pt x="2968" y="7122"/>
                    </a:cubicBezTo>
                    <a:cubicBezTo>
                      <a:pt x="3037" y="7328"/>
                      <a:pt x="3128" y="7533"/>
                      <a:pt x="3219" y="7739"/>
                    </a:cubicBezTo>
                    <a:cubicBezTo>
                      <a:pt x="3288" y="7921"/>
                      <a:pt x="3379" y="8127"/>
                      <a:pt x="3470" y="8309"/>
                    </a:cubicBezTo>
                    <a:cubicBezTo>
                      <a:pt x="3508" y="8347"/>
                      <a:pt x="3560" y="8384"/>
                      <a:pt x="3603" y="8384"/>
                    </a:cubicBezTo>
                    <a:cubicBezTo>
                      <a:pt x="3613" y="8384"/>
                      <a:pt x="3622" y="8382"/>
                      <a:pt x="3630" y="8378"/>
                    </a:cubicBezTo>
                    <a:cubicBezTo>
                      <a:pt x="3676" y="8378"/>
                      <a:pt x="3721" y="8332"/>
                      <a:pt x="3744" y="8309"/>
                    </a:cubicBezTo>
                    <a:cubicBezTo>
                      <a:pt x="3744" y="8286"/>
                      <a:pt x="3767" y="8241"/>
                      <a:pt x="3744" y="8195"/>
                    </a:cubicBezTo>
                    <a:cubicBezTo>
                      <a:pt x="3676" y="7944"/>
                      <a:pt x="3562" y="7716"/>
                      <a:pt x="3470" y="7488"/>
                    </a:cubicBezTo>
                    <a:cubicBezTo>
                      <a:pt x="3356" y="7236"/>
                      <a:pt x="3242" y="6985"/>
                      <a:pt x="3128" y="6734"/>
                    </a:cubicBezTo>
                    <a:cubicBezTo>
                      <a:pt x="2923" y="6301"/>
                      <a:pt x="2740" y="5867"/>
                      <a:pt x="2535" y="5433"/>
                    </a:cubicBezTo>
                    <a:cubicBezTo>
                      <a:pt x="2329" y="4931"/>
                      <a:pt x="2101" y="4406"/>
                      <a:pt x="1873" y="3904"/>
                    </a:cubicBezTo>
                    <a:cubicBezTo>
                      <a:pt x="1644" y="3425"/>
                      <a:pt x="1439" y="2945"/>
                      <a:pt x="1211" y="2466"/>
                    </a:cubicBezTo>
                    <a:cubicBezTo>
                      <a:pt x="1119" y="2261"/>
                      <a:pt x="1028" y="2078"/>
                      <a:pt x="937" y="1873"/>
                    </a:cubicBezTo>
                    <a:cubicBezTo>
                      <a:pt x="846" y="1667"/>
                      <a:pt x="754" y="1462"/>
                      <a:pt x="663" y="1256"/>
                    </a:cubicBezTo>
                    <a:cubicBezTo>
                      <a:pt x="572" y="1051"/>
                      <a:pt x="480" y="845"/>
                      <a:pt x="366" y="640"/>
                    </a:cubicBezTo>
                    <a:cubicBezTo>
                      <a:pt x="275" y="435"/>
                      <a:pt x="184" y="229"/>
                      <a:pt x="115" y="24"/>
                    </a:cubicBezTo>
                    <a:cubicBezTo>
                      <a:pt x="92" y="1"/>
                      <a:pt x="69" y="1"/>
                      <a:pt x="69" y="1"/>
                    </a:cubicBezTo>
                    <a:close/>
                  </a:path>
                </a:pathLst>
              </a:custGeom>
              <a:solidFill>
                <a:srgbClr val="FED9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2" name="Google Shape;7972;p34">
                <a:extLst>
                  <a:ext uri="{FF2B5EF4-FFF2-40B4-BE49-F238E27FC236}">
                    <a16:creationId xmlns:a16="http://schemas.microsoft.com/office/drawing/2014/main" id="{575DCD42-8E42-D571-6F4B-DE500CAD25F5}"/>
                  </a:ext>
                </a:extLst>
              </p:cNvPr>
              <p:cNvSpPr/>
              <p:nvPr/>
            </p:nvSpPr>
            <p:spPr>
              <a:xfrm>
                <a:off x="977716" y="1798133"/>
                <a:ext cx="37929" cy="66901"/>
              </a:xfrm>
              <a:custGeom>
                <a:avLst/>
                <a:gdLst/>
                <a:ahLst/>
                <a:cxnLst/>
                <a:rect l="l" t="t" r="r" b="b"/>
                <a:pathLst>
                  <a:path w="686" h="1210" extrusionOk="0">
                    <a:moveTo>
                      <a:pt x="92" y="0"/>
                    </a:moveTo>
                    <a:cubicBezTo>
                      <a:pt x="47" y="23"/>
                      <a:pt x="24" y="46"/>
                      <a:pt x="24" y="91"/>
                    </a:cubicBezTo>
                    <a:cubicBezTo>
                      <a:pt x="1" y="114"/>
                      <a:pt x="24" y="160"/>
                      <a:pt x="24" y="183"/>
                    </a:cubicBezTo>
                    <a:cubicBezTo>
                      <a:pt x="115" y="342"/>
                      <a:pt x="184" y="525"/>
                      <a:pt x="252" y="685"/>
                    </a:cubicBezTo>
                    <a:cubicBezTo>
                      <a:pt x="275" y="776"/>
                      <a:pt x="321" y="845"/>
                      <a:pt x="343" y="936"/>
                    </a:cubicBezTo>
                    <a:cubicBezTo>
                      <a:pt x="366" y="982"/>
                      <a:pt x="366" y="1004"/>
                      <a:pt x="389" y="1050"/>
                    </a:cubicBezTo>
                    <a:cubicBezTo>
                      <a:pt x="412" y="1096"/>
                      <a:pt x="435" y="1141"/>
                      <a:pt x="457" y="1164"/>
                    </a:cubicBezTo>
                    <a:cubicBezTo>
                      <a:pt x="503" y="1210"/>
                      <a:pt x="549" y="1210"/>
                      <a:pt x="594" y="1210"/>
                    </a:cubicBezTo>
                    <a:cubicBezTo>
                      <a:pt x="640" y="1187"/>
                      <a:pt x="686" y="1141"/>
                      <a:pt x="686" y="1096"/>
                    </a:cubicBezTo>
                    <a:cubicBezTo>
                      <a:pt x="686" y="1050"/>
                      <a:pt x="686" y="1004"/>
                      <a:pt x="663" y="982"/>
                    </a:cubicBezTo>
                    <a:cubicBezTo>
                      <a:pt x="640" y="936"/>
                      <a:pt x="640" y="890"/>
                      <a:pt x="617" y="867"/>
                    </a:cubicBezTo>
                    <a:cubicBezTo>
                      <a:pt x="572" y="776"/>
                      <a:pt x="526" y="685"/>
                      <a:pt x="480" y="594"/>
                    </a:cubicBezTo>
                    <a:cubicBezTo>
                      <a:pt x="412" y="411"/>
                      <a:pt x="343" y="251"/>
                      <a:pt x="252" y="69"/>
                    </a:cubicBezTo>
                    <a:cubicBezTo>
                      <a:pt x="229" y="23"/>
                      <a:pt x="184" y="0"/>
                      <a:pt x="138" y="0"/>
                    </a:cubicBezTo>
                    <a:close/>
                  </a:path>
                </a:pathLst>
              </a:custGeom>
              <a:solidFill>
                <a:srgbClr val="FED9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3" name="Google Shape;7973;p34">
                <a:extLst>
                  <a:ext uri="{FF2B5EF4-FFF2-40B4-BE49-F238E27FC236}">
                    <a16:creationId xmlns:a16="http://schemas.microsoft.com/office/drawing/2014/main" id="{662BB932-1169-CA89-DC8A-BE0AFA22D41E}"/>
                  </a:ext>
                </a:extLst>
              </p:cNvPr>
              <p:cNvSpPr/>
              <p:nvPr/>
            </p:nvSpPr>
            <p:spPr>
              <a:xfrm>
                <a:off x="1073645" y="1877641"/>
                <a:ext cx="95983" cy="119924"/>
              </a:xfrm>
              <a:custGeom>
                <a:avLst/>
                <a:gdLst/>
                <a:ahLst/>
                <a:cxnLst/>
                <a:rect l="l" t="t" r="r" b="b"/>
                <a:pathLst>
                  <a:path w="1736" h="2169" extrusionOk="0">
                    <a:moveTo>
                      <a:pt x="1028" y="0"/>
                    </a:moveTo>
                    <a:cubicBezTo>
                      <a:pt x="959" y="0"/>
                      <a:pt x="891" y="23"/>
                      <a:pt x="868" y="69"/>
                    </a:cubicBezTo>
                    <a:cubicBezTo>
                      <a:pt x="845" y="91"/>
                      <a:pt x="822" y="114"/>
                      <a:pt x="800" y="137"/>
                    </a:cubicBezTo>
                    <a:cubicBezTo>
                      <a:pt x="800" y="160"/>
                      <a:pt x="800" y="160"/>
                      <a:pt x="800" y="160"/>
                    </a:cubicBezTo>
                    <a:cubicBezTo>
                      <a:pt x="777" y="183"/>
                      <a:pt x="754" y="205"/>
                      <a:pt x="731" y="228"/>
                    </a:cubicBezTo>
                    <a:cubicBezTo>
                      <a:pt x="685" y="251"/>
                      <a:pt x="640" y="297"/>
                      <a:pt x="594" y="320"/>
                    </a:cubicBezTo>
                    <a:cubicBezTo>
                      <a:pt x="526" y="342"/>
                      <a:pt x="457" y="411"/>
                      <a:pt x="412" y="457"/>
                    </a:cubicBezTo>
                    <a:cubicBezTo>
                      <a:pt x="366" y="479"/>
                      <a:pt x="343" y="525"/>
                      <a:pt x="320" y="548"/>
                    </a:cubicBezTo>
                    <a:cubicBezTo>
                      <a:pt x="297" y="571"/>
                      <a:pt x="297" y="593"/>
                      <a:pt x="275" y="616"/>
                    </a:cubicBezTo>
                    <a:cubicBezTo>
                      <a:pt x="229" y="616"/>
                      <a:pt x="183" y="593"/>
                      <a:pt x="138" y="593"/>
                    </a:cubicBezTo>
                    <a:cubicBezTo>
                      <a:pt x="126" y="588"/>
                      <a:pt x="113" y="585"/>
                      <a:pt x="101" y="585"/>
                    </a:cubicBezTo>
                    <a:cubicBezTo>
                      <a:pt x="62" y="585"/>
                      <a:pt x="24" y="611"/>
                      <a:pt x="24" y="662"/>
                    </a:cubicBezTo>
                    <a:cubicBezTo>
                      <a:pt x="1" y="708"/>
                      <a:pt x="24" y="776"/>
                      <a:pt x="92" y="776"/>
                    </a:cubicBezTo>
                    <a:cubicBezTo>
                      <a:pt x="115" y="799"/>
                      <a:pt x="138" y="799"/>
                      <a:pt x="183" y="822"/>
                    </a:cubicBezTo>
                    <a:cubicBezTo>
                      <a:pt x="229" y="845"/>
                      <a:pt x="275" y="867"/>
                      <a:pt x="297" y="890"/>
                    </a:cubicBezTo>
                    <a:cubicBezTo>
                      <a:pt x="320" y="913"/>
                      <a:pt x="343" y="913"/>
                      <a:pt x="343" y="936"/>
                    </a:cubicBezTo>
                    <a:cubicBezTo>
                      <a:pt x="434" y="1004"/>
                      <a:pt x="503" y="1096"/>
                      <a:pt x="571" y="1164"/>
                    </a:cubicBezTo>
                    <a:cubicBezTo>
                      <a:pt x="617" y="1233"/>
                      <a:pt x="640" y="1278"/>
                      <a:pt x="685" y="1324"/>
                    </a:cubicBezTo>
                    <a:cubicBezTo>
                      <a:pt x="727" y="1387"/>
                      <a:pt x="769" y="1449"/>
                      <a:pt x="793" y="1530"/>
                    </a:cubicBezTo>
                    <a:lnTo>
                      <a:pt x="793" y="1530"/>
                    </a:lnTo>
                    <a:cubicBezTo>
                      <a:pt x="787" y="1516"/>
                      <a:pt x="777" y="1507"/>
                      <a:pt x="777" y="1507"/>
                    </a:cubicBezTo>
                    <a:lnTo>
                      <a:pt x="777" y="1507"/>
                    </a:lnTo>
                    <a:cubicBezTo>
                      <a:pt x="822" y="1621"/>
                      <a:pt x="868" y="1758"/>
                      <a:pt x="891" y="1872"/>
                    </a:cubicBezTo>
                    <a:cubicBezTo>
                      <a:pt x="891" y="1917"/>
                      <a:pt x="891" y="1940"/>
                      <a:pt x="891" y="1963"/>
                    </a:cubicBezTo>
                    <a:cubicBezTo>
                      <a:pt x="891" y="1986"/>
                      <a:pt x="891" y="2054"/>
                      <a:pt x="914" y="2077"/>
                    </a:cubicBezTo>
                    <a:cubicBezTo>
                      <a:pt x="914" y="2100"/>
                      <a:pt x="937" y="2146"/>
                      <a:pt x="959" y="2146"/>
                    </a:cubicBezTo>
                    <a:cubicBezTo>
                      <a:pt x="982" y="2168"/>
                      <a:pt x="1028" y="2168"/>
                      <a:pt x="1051" y="2168"/>
                    </a:cubicBezTo>
                    <a:cubicBezTo>
                      <a:pt x="1165" y="2146"/>
                      <a:pt x="1165" y="2031"/>
                      <a:pt x="1165" y="1940"/>
                    </a:cubicBezTo>
                    <a:cubicBezTo>
                      <a:pt x="1165" y="1895"/>
                      <a:pt x="1165" y="1826"/>
                      <a:pt x="1165" y="1780"/>
                    </a:cubicBezTo>
                    <a:lnTo>
                      <a:pt x="1188" y="1780"/>
                    </a:lnTo>
                    <a:cubicBezTo>
                      <a:pt x="1200" y="1787"/>
                      <a:pt x="1215" y="1789"/>
                      <a:pt x="1232" y="1789"/>
                    </a:cubicBezTo>
                    <a:cubicBezTo>
                      <a:pt x="1279" y="1789"/>
                      <a:pt x="1337" y="1768"/>
                      <a:pt x="1370" y="1735"/>
                    </a:cubicBezTo>
                    <a:cubicBezTo>
                      <a:pt x="1416" y="1689"/>
                      <a:pt x="1416" y="1643"/>
                      <a:pt x="1439" y="1598"/>
                    </a:cubicBezTo>
                    <a:cubicBezTo>
                      <a:pt x="1462" y="1552"/>
                      <a:pt x="1484" y="1529"/>
                      <a:pt x="1507" y="1484"/>
                    </a:cubicBezTo>
                    <a:cubicBezTo>
                      <a:pt x="1553" y="1392"/>
                      <a:pt x="1598" y="1301"/>
                      <a:pt x="1644" y="1187"/>
                    </a:cubicBezTo>
                    <a:cubicBezTo>
                      <a:pt x="1667" y="1141"/>
                      <a:pt x="1690" y="1096"/>
                      <a:pt x="1690" y="1050"/>
                    </a:cubicBezTo>
                    <a:cubicBezTo>
                      <a:pt x="1713" y="982"/>
                      <a:pt x="1713" y="936"/>
                      <a:pt x="1735" y="867"/>
                    </a:cubicBezTo>
                    <a:cubicBezTo>
                      <a:pt x="1735" y="822"/>
                      <a:pt x="1735" y="776"/>
                      <a:pt x="1735" y="730"/>
                    </a:cubicBezTo>
                    <a:cubicBezTo>
                      <a:pt x="1713" y="685"/>
                      <a:pt x="1713" y="662"/>
                      <a:pt x="1713" y="616"/>
                    </a:cubicBezTo>
                    <a:cubicBezTo>
                      <a:pt x="1690" y="593"/>
                      <a:pt x="1690" y="571"/>
                      <a:pt x="1690" y="548"/>
                    </a:cubicBezTo>
                    <a:cubicBezTo>
                      <a:pt x="1667" y="479"/>
                      <a:pt x="1644" y="434"/>
                      <a:pt x="1621" y="388"/>
                    </a:cubicBezTo>
                    <a:cubicBezTo>
                      <a:pt x="1598" y="365"/>
                      <a:pt x="1576" y="320"/>
                      <a:pt x="1530" y="274"/>
                    </a:cubicBezTo>
                    <a:cubicBezTo>
                      <a:pt x="1507" y="228"/>
                      <a:pt x="1462" y="205"/>
                      <a:pt x="1416" y="183"/>
                    </a:cubicBezTo>
                    <a:cubicBezTo>
                      <a:pt x="1370" y="160"/>
                      <a:pt x="1347" y="137"/>
                      <a:pt x="1302" y="114"/>
                    </a:cubicBezTo>
                    <a:cubicBezTo>
                      <a:pt x="1279" y="91"/>
                      <a:pt x="1233" y="69"/>
                      <a:pt x="1210" y="46"/>
                    </a:cubicBezTo>
                    <a:cubicBezTo>
                      <a:pt x="1165" y="46"/>
                      <a:pt x="1142" y="23"/>
                      <a:pt x="1119" y="23"/>
                    </a:cubicBezTo>
                    <a:cubicBezTo>
                      <a:pt x="1096" y="0"/>
                      <a:pt x="1051" y="0"/>
                      <a:pt x="1028" y="0"/>
                    </a:cubicBezTo>
                    <a:close/>
                  </a:path>
                </a:pathLst>
              </a:custGeom>
              <a:solidFill>
                <a:srgbClr val="EBEBE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4" name="Google Shape;7974;p34">
                <a:extLst>
                  <a:ext uri="{FF2B5EF4-FFF2-40B4-BE49-F238E27FC236}">
                    <a16:creationId xmlns:a16="http://schemas.microsoft.com/office/drawing/2014/main" id="{69090651-79A5-C049-6F58-385D2CA5D9ED}"/>
                  </a:ext>
                </a:extLst>
              </p:cNvPr>
              <p:cNvSpPr/>
              <p:nvPr/>
            </p:nvSpPr>
            <p:spPr>
              <a:xfrm>
                <a:off x="1127940" y="1948302"/>
                <a:ext cx="73259" cy="99743"/>
              </a:xfrm>
              <a:custGeom>
                <a:avLst/>
                <a:gdLst/>
                <a:ahLst/>
                <a:cxnLst/>
                <a:rect l="l" t="t" r="r" b="b"/>
                <a:pathLst>
                  <a:path w="1325" h="1804" extrusionOk="0">
                    <a:moveTo>
                      <a:pt x="776" y="0"/>
                    </a:moveTo>
                    <a:cubicBezTo>
                      <a:pt x="731" y="0"/>
                      <a:pt x="685" y="0"/>
                      <a:pt x="639" y="46"/>
                    </a:cubicBezTo>
                    <a:cubicBezTo>
                      <a:pt x="616" y="69"/>
                      <a:pt x="594" y="114"/>
                      <a:pt x="594" y="160"/>
                    </a:cubicBezTo>
                    <a:cubicBezTo>
                      <a:pt x="594" y="183"/>
                      <a:pt x="594" y="183"/>
                      <a:pt x="594" y="183"/>
                    </a:cubicBezTo>
                    <a:cubicBezTo>
                      <a:pt x="571" y="206"/>
                      <a:pt x="548" y="206"/>
                      <a:pt x="525" y="229"/>
                    </a:cubicBezTo>
                    <a:cubicBezTo>
                      <a:pt x="525" y="251"/>
                      <a:pt x="502" y="274"/>
                      <a:pt x="502" y="297"/>
                    </a:cubicBezTo>
                    <a:cubicBezTo>
                      <a:pt x="480" y="343"/>
                      <a:pt x="480" y="388"/>
                      <a:pt x="502" y="434"/>
                    </a:cubicBezTo>
                    <a:cubicBezTo>
                      <a:pt x="525" y="457"/>
                      <a:pt x="525" y="480"/>
                      <a:pt x="548" y="502"/>
                    </a:cubicBezTo>
                    <a:cubicBezTo>
                      <a:pt x="525" y="480"/>
                      <a:pt x="480" y="480"/>
                      <a:pt x="434" y="480"/>
                    </a:cubicBezTo>
                    <a:cubicBezTo>
                      <a:pt x="388" y="480"/>
                      <a:pt x="365" y="480"/>
                      <a:pt x="343" y="502"/>
                    </a:cubicBezTo>
                    <a:cubicBezTo>
                      <a:pt x="320" y="525"/>
                      <a:pt x="320" y="548"/>
                      <a:pt x="297" y="571"/>
                    </a:cubicBezTo>
                    <a:cubicBezTo>
                      <a:pt x="297" y="594"/>
                      <a:pt x="297" y="617"/>
                      <a:pt x="297" y="639"/>
                    </a:cubicBezTo>
                    <a:cubicBezTo>
                      <a:pt x="297" y="662"/>
                      <a:pt x="320" y="685"/>
                      <a:pt x="320" y="708"/>
                    </a:cubicBezTo>
                    <a:cubicBezTo>
                      <a:pt x="297" y="685"/>
                      <a:pt x="251" y="662"/>
                      <a:pt x="228" y="662"/>
                    </a:cubicBezTo>
                    <a:cubicBezTo>
                      <a:pt x="183" y="662"/>
                      <a:pt x="137" y="639"/>
                      <a:pt x="114" y="639"/>
                    </a:cubicBezTo>
                    <a:cubicBezTo>
                      <a:pt x="46" y="639"/>
                      <a:pt x="0" y="685"/>
                      <a:pt x="0" y="753"/>
                    </a:cubicBezTo>
                    <a:cubicBezTo>
                      <a:pt x="0" y="799"/>
                      <a:pt x="46" y="845"/>
                      <a:pt x="114" y="845"/>
                    </a:cubicBezTo>
                    <a:lnTo>
                      <a:pt x="160" y="845"/>
                    </a:lnTo>
                    <a:cubicBezTo>
                      <a:pt x="183" y="845"/>
                      <a:pt x="183" y="868"/>
                      <a:pt x="206" y="868"/>
                    </a:cubicBezTo>
                    <a:cubicBezTo>
                      <a:pt x="228" y="890"/>
                      <a:pt x="251" y="890"/>
                      <a:pt x="297" y="913"/>
                    </a:cubicBezTo>
                    <a:cubicBezTo>
                      <a:pt x="320" y="936"/>
                      <a:pt x="365" y="982"/>
                      <a:pt x="388" y="1027"/>
                    </a:cubicBezTo>
                    <a:cubicBezTo>
                      <a:pt x="457" y="1096"/>
                      <a:pt x="502" y="1187"/>
                      <a:pt x="548" y="1278"/>
                    </a:cubicBezTo>
                    <a:cubicBezTo>
                      <a:pt x="571" y="1347"/>
                      <a:pt x="594" y="1438"/>
                      <a:pt x="616" y="1507"/>
                    </a:cubicBezTo>
                    <a:cubicBezTo>
                      <a:pt x="616" y="1552"/>
                      <a:pt x="616" y="1598"/>
                      <a:pt x="639" y="1621"/>
                    </a:cubicBezTo>
                    <a:cubicBezTo>
                      <a:pt x="639" y="1666"/>
                      <a:pt x="639" y="1712"/>
                      <a:pt x="662" y="1735"/>
                    </a:cubicBezTo>
                    <a:cubicBezTo>
                      <a:pt x="685" y="1781"/>
                      <a:pt x="731" y="1803"/>
                      <a:pt x="776" y="1803"/>
                    </a:cubicBezTo>
                    <a:cubicBezTo>
                      <a:pt x="845" y="1803"/>
                      <a:pt x="890" y="1781"/>
                      <a:pt x="913" y="1735"/>
                    </a:cubicBezTo>
                    <a:cubicBezTo>
                      <a:pt x="936" y="1689"/>
                      <a:pt x="936" y="1644"/>
                      <a:pt x="936" y="1598"/>
                    </a:cubicBezTo>
                    <a:cubicBezTo>
                      <a:pt x="959" y="1552"/>
                      <a:pt x="959" y="1507"/>
                      <a:pt x="959" y="1461"/>
                    </a:cubicBezTo>
                    <a:cubicBezTo>
                      <a:pt x="1004" y="1461"/>
                      <a:pt x="1050" y="1438"/>
                      <a:pt x="1073" y="1415"/>
                    </a:cubicBezTo>
                    <a:cubicBezTo>
                      <a:pt x="1096" y="1370"/>
                      <a:pt x="1119" y="1347"/>
                      <a:pt x="1119" y="1301"/>
                    </a:cubicBezTo>
                    <a:cubicBezTo>
                      <a:pt x="1119" y="1278"/>
                      <a:pt x="1119" y="1233"/>
                      <a:pt x="1119" y="1210"/>
                    </a:cubicBezTo>
                    <a:cubicBezTo>
                      <a:pt x="1164" y="1210"/>
                      <a:pt x="1210" y="1164"/>
                      <a:pt x="1233" y="1142"/>
                    </a:cubicBezTo>
                    <a:cubicBezTo>
                      <a:pt x="1301" y="1005"/>
                      <a:pt x="1301" y="868"/>
                      <a:pt x="1324" y="731"/>
                    </a:cubicBezTo>
                    <a:cubicBezTo>
                      <a:pt x="1324" y="662"/>
                      <a:pt x="1301" y="571"/>
                      <a:pt x="1301" y="502"/>
                    </a:cubicBezTo>
                    <a:cubicBezTo>
                      <a:pt x="1278" y="457"/>
                      <a:pt x="1256" y="411"/>
                      <a:pt x="1256" y="388"/>
                    </a:cubicBezTo>
                    <a:cubicBezTo>
                      <a:pt x="1233" y="343"/>
                      <a:pt x="1210" y="297"/>
                      <a:pt x="1187" y="274"/>
                    </a:cubicBezTo>
                    <a:cubicBezTo>
                      <a:pt x="1141" y="229"/>
                      <a:pt x="1096" y="183"/>
                      <a:pt x="1050" y="137"/>
                    </a:cubicBezTo>
                    <a:cubicBezTo>
                      <a:pt x="1027" y="114"/>
                      <a:pt x="1004" y="92"/>
                      <a:pt x="959" y="69"/>
                    </a:cubicBezTo>
                    <a:cubicBezTo>
                      <a:pt x="936" y="46"/>
                      <a:pt x="890" y="0"/>
                      <a:pt x="822" y="0"/>
                    </a:cubicBezTo>
                    <a:close/>
                  </a:path>
                </a:pathLst>
              </a:custGeom>
              <a:solidFill>
                <a:srgbClr val="EBEBE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5" name="Google Shape;7975;p34">
                <a:extLst>
                  <a:ext uri="{FF2B5EF4-FFF2-40B4-BE49-F238E27FC236}">
                    <a16:creationId xmlns:a16="http://schemas.microsoft.com/office/drawing/2014/main" id="{9E25DE98-FB01-77D2-64FC-EF2178C580A6}"/>
                  </a:ext>
                </a:extLst>
              </p:cNvPr>
              <p:cNvSpPr/>
              <p:nvPr/>
            </p:nvSpPr>
            <p:spPr>
              <a:xfrm>
                <a:off x="1045889" y="1930609"/>
                <a:ext cx="64413" cy="93772"/>
              </a:xfrm>
              <a:custGeom>
                <a:avLst/>
                <a:gdLst/>
                <a:ahLst/>
                <a:cxnLst/>
                <a:rect l="l" t="t" r="r" b="b"/>
                <a:pathLst>
                  <a:path w="1165" h="1696" extrusionOk="0">
                    <a:moveTo>
                      <a:pt x="115" y="1"/>
                    </a:moveTo>
                    <a:cubicBezTo>
                      <a:pt x="69" y="1"/>
                      <a:pt x="23" y="46"/>
                      <a:pt x="1" y="92"/>
                    </a:cubicBezTo>
                    <a:cubicBezTo>
                      <a:pt x="1" y="138"/>
                      <a:pt x="23" y="206"/>
                      <a:pt x="92" y="229"/>
                    </a:cubicBezTo>
                    <a:lnTo>
                      <a:pt x="137" y="229"/>
                    </a:lnTo>
                    <a:cubicBezTo>
                      <a:pt x="137" y="252"/>
                      <a:pt x="160" y="252"/>
                      <a:pt x="183" y="252"/>
                    </a:cubicBezTo>
                    <a:cubicBezTo>
                      <a:pt x="229" y="320"/>
                      <a:pt x="274" y="366"/>
                      <a:pt x="320" y="434"/>
                    </a:cubicBezTo>
                    <a:cubicBezTo>
                      <a:pt x="320" y="434"/>
                      <a:pt x="320" y="412"/>
                      <a:pt x="320" y="412"/>
                    </a:cubicBezTo>
                    <a:cubicBezTo>
                      <a:pt x="366" y="480"/>
                      <a:pt x="411" y="549"/>
                      <a:pt x="457" y="594"/>
                    </a:cubicBezTo>
                    <a:cubicBezTo>
                      <a:pt x="480" y="640"/>
                      <a:pt x="503" y="685"/>
                      <a:pt x="548" y="731"/>
                    </a:cubicBezTo>
                    <a:cubicBezTo>
                      <a:pt x="617" y="822"/>
                      <a:pt x="662" y="937"/>
                      <a:pt x="708" y="1051"/>
                    </a:cubicBezTo>
                    <a:cubicBezTo>
                      <a:pt x="731" y="1119"/>
                      <a:pt x="754" y="1165"/>
                      <a:pt x="777" y="1256"/>
                    </a:cubicBezTo>
                    <a:cubicBezTo>
                      <a:pt x="799" y="1302"/>
                      <a:pt x="822" y="1370"/>
                      <a:pt x="822" y="1439"/>
                    </a:cubicBezTo>
                    <a:cubicBezTo>
                      <a:pt x="822" y="1462"/>
                      <a:pt x="822" y="1507"/>
                      <a:pt x="822" y="1530"/>
                    </a:cubicBezTo>
                    <a:cubicBezTo>
                      <a:pt x="822" y="1598"/>
                      <a:pt x="868" y="1667"/>
                      <a:pt x="936" y="1690"/>
                    </a:cubicBezTo>
                    <a:cubicBezTo>
                      <a:pt x="952" y="1694"/>
                      <a:pt x="968" y="1696"/>
                      <a:pt x="983" y="1696"/>
                    </a:cubicBezTo>
                    <a:cubicBezTo>
                      <a:pt x="1057" y="1696"/>
                      <a:pt x="1123" y="1651"/>
                      <a:pt x="1142" y="1576"/>
                    </a:cubicBezTo>
                    <a:cubicBezTo>
                      <a:pt x="1165" y="1484"/>
                      <a:pt x="1142" y="1393"/>
                      <a:pt x="1119" y="1302"/>
                    </a:cubicBezTo>
                    <a:cubicBezTo>
                      <a:pt x="1096" y="1210"/>
                      <a:pt x="1073" y="1119"/>
                      <a:pt x="1028" y="1051"/>
                    </a:cubicBezTo>
                    <a:cubicBezTo>
                      <a:pt x="1005" y="959"/>
                      <a:pt x="959" y="868"/>
                      <a:pt x="936" y="800"/>
                    </a:cubicBezTo>
                    <a:cubicBezTo>
                      <a:pt x="891" y="731"/>
                      <a:pt x="868" y="685"/>
                      <a:pt x="822" y="640"/>
                    </a:cubicBezTo>
                    <a:cubicBezTo>
                      <a:pt x="731" y="503"/>
                      <a:pt x="640" y="389"/>
                      <a:pt x="548" y="297"/>
                    </a:cubicBezTo>
                    <a:cubicBezTo>
                      <a:pt x="480" y="229"/>
                      <a:pt x="411" y="160"/>
                      <a:pt x="366" y="115"/>
                    </a:cubicBezTo>
                    <a:cubicBezTo>
                      <a:pt x="343" y="115"/>
                      <a:pt x="320" y="92"/>
                      <a:pt x="297" y="69"/>
                    </a:cubicBezTo>
                    <a:cubicBezTo>
                      <a:pt x="252" y="46"/>
                      <a:pt x="206" y="46"/>
                      <a:pt x="183" y="24"/>
                    </a:cubicBezTo>
                    <a:lnTo>
                      <a:pt x="137" y="1"/>
                    </a:lnTo>
                    <a:close/>
                  </a:path>
                </a:pathLst>
              </a:custGeom>
              <a:solidFill>
                <a:srgbClr val="EBEBE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 name="Google Shape;7976;p34">
                <a:extLst>
                  <a:ext uri="{FF2B5EF4-FFF2-40B4-BE49-F238E27FC236}">
                    <a16:creationId xmlns:a16="http://schemas.microsoft.com/office/drawing/2014/main" id="{C293C2BE-5560-68B0-4347-D3246ECA43BA}"/>
                  </a:ext>
                </a:extLst>
              </p:cNvPr>
              <p:cNvSpPr/>
              <p:nvPr/>
            </p:nvSpPr>
            <p:spPr>
              <a:xfrm>
                <a:off x="1096369" y="2011389"/>
                <a:ext cx="51807" cy="68228"/>
              </a:xfrm>
              <a:custGeom>
                <a:avLst/>
                <a:gdLst/>
                <a:ahLst/>
                <a:cxnLst/>
                <a:rect l="l" t="t" r="r" b="b"/>
                <a:pathLst>
                  <a:path w="937" h="1234" extrusionOk="0">
                    <a:moveTo>
                      <a:pt x="138" y="1"/>
                    </a:moveTo>
                    <a:cubicBezTo>
                      <a:pt x="92" y="1"/>
                      <a:pt x="46" y="46"/>
                      <a:pt x="23" y="92"/>
                    </a:cubicBezTo>
                    <a:cubicBezTo>
                      <a:pt x="1" y="160"/>
                      <a:pt x="46" y="206"/>
                      <a:pt x="115" y="229"/>
                    </a:cubicBezTo>
                    <a:cubicBezTo>
                      <a:pt x="115" y="229"/>
                      <a:pt x="138" y="252"/>
                      <a:pt x="160" y="252"/>
                    </a:cubicBezTo>
                    <a:cubicBezTo>
                      <a:pt x="160" y="252"/>
                      <a:pt x="183" y="274"/>
                      <a:pt x="206" y="274"/>
                    </a:cubicBezTo>
                    <a:cubicBezTo>
                      <a:pt x="252" y="320"/>
                      <a:pt x="274" y="366"/>
                      <a:pt x="320" y="389"/>
                    </a:cubicBezTo>
                    <a:cubicBezTo>
                      <a:pt x="411" y="503"/>
                      <a:pt x="480" y="640"/>
                      <a:pt x="526" y="754"/>
                    </a:cubicBezTo>
                    <a:cubicBezTo>
                      <a:pt x="571" y="868"/>
                      <a:pt x="594" y="959"/>
                      <a:pt x="617" y="1073"/>
                    </a:cubicBezTo>
                    <a:cubicBezTo>
                      <a:pt x="617" y="1073"/>
                      <a:pt x="617" y="1096"/>
                      <a:pt x="617" y="1119"/>
                    </a:cubicBezTo>
                    <a:cubicBezTo>
                      <a:pt x="640" y="1142"/>
                      <a:pt x="640" y="1165"/>
                      <a:pt x="662" y="1187"/>
                    </a:cubicBezTo>
                    <a:cubicBezTo>
                      <a:pt x="685" y="1210"/>
                      <a:pt x="731" y="1233"/>
                      <a:pt x="777" y="1233"/>
                    </a:cubicBezTo>
                    <a:cubicBezTo>
                      <a:pt x="799" y="1233"/>
                      <a:pt x="845" y="1210"/>
                      <a:pt x="868" y="1187"/>
                    </a:cubicBezTo>
                    <a:cubicBezTo>
                      <a:pt x="914" y="1165"/>
                      <a:pt x="936" y="1119"/>
                      <a:pt x="914" y="1073"/>
                    </a:cubicBezTo>
                    <a:cubicBezTo>
                      <a:pt x="914" y="1028"/>
                      <a:pt x="914" y="959"/>
                      <a:pt x="891" y="891"/>
                    </a:cubicBezTo>
                    <a:cubicBezTo>
                      <a:pt x="891" y="845"/>
                      <a:pt x="868" y="777"/>
                      <a:pt x="845" y="708"/>
                    </a:cubicBezTo>
                    <a:cubicBezTo>
                      <a:pt x="799" y="617"/>
                      <a:pt x="731" y="503"/>
                      <a:pt x="662" y="411"/>
                    </a:cubicBezTo>
                    <a:cubicBezTo>
                      <a:pt x="617" y="320"/>
                      <a:pt x="548" y="252"/>
                      <a:pt x="457" y="183"/>
                    </a:cubicBezTo>
                    <a:cubicBezTo>
                      <a:pt x="434" y="137"/>
                      <a:pt x="366" y="92"/>
                      <a:pt x="320" y="69"/>
                    </a:cubicBezTo>
                    <a:cubicBezTo>
                      <a:pt x="274" y="46"/>
                      <a:pt x="229" y="23"/>
                      <a:pt x="160" y="1"/>
                    </a:cubicBezTo>
                    <a:close/>
                  </a:path>
                </a:pathLst>
              </a:custGeom>
              <a:solidFill>
                <a:srgbClr val="EBEBE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 name="Google Shape;7977;p34">
                <a:extLst>
                  <a:ext uri="{FF2B5EF4-FFF2-40B4-BE49-F238E27FC236}">
                    <a16:creationId xmlns:a16="http://schemas.microsoft.com/office/drawing/2014/main" id="{3D775377-4029-C3F7-3185-D22388A314B1}"/>
                  </a:ext>
                </a:extLst>
              </p:cNvPr>
              <p:cNvSpPr/>
              <p:nvPr/>
            </p:nvSpPr>
            <p:spPr>
              <a:xfrm>
                <a:off x="668530" y="2059326"/>
                <a:ext cx="106102" cy="103558"/>
              </a:xfrm>
              <a:custGeom>
                <a:avLst/>
                <a:gdLst/>
                <a:ahLst/>
                <a:cxnLst/>
                <a:rect l="l" t="t" r="r" b="b"/>
                <a:pathLst>
                  <a:path w="1919" h="1873" extrusionOk="0">
                    <a:moveTo>
                      <a:pt x="1621" y="1"/>
                    </a:moveTo>
                    <a:cubicBezTo>
                      <a:pt x="1576" y="1"/>
                      <a:pt x="1530" y="24"/>
                      <a:pt x="1507" y="69"/>
                    </a:cubicBezTo>
                    <a:cubicBezTo>
                      <a:pt x="1484" y="161"/>
                      <a:pt x="1439" y="229"/>
                      <a:pt x="1416" y="320"/>
                    </a:cubicBezTo>
                    <a:cubicBezTo>
                      <a:pt x="1416" y="320"/>
                      <a:pt x="1416" y="320"/>
                      <a:pt x="1416" y="298"/>
                    </a:cubicBezTo>
                    <a:lnTo>
                      <a:pt x="1393" y="298"/>
                    </a:lnTo>
                    <a:cubicBezTo>
                      <a:pt x="1393" y="275"/>
                      <a:pt x="1393" y="252"/>
                      <a:pt x="1370" y="252"/>
                    </a:cubicBezTo>
                    <a:cubicBezTo>
                      <a:pt x="1347" y="183"/>
                      <a:pt x="1302" y="138"/>
                      <a:pt x="1233" y="138"/>
                    </a:cubicBezTo>
                    <a:cubicBezTo>
                      <a:pt x="1218" y="130"/>
                      <a:pt x="1200" y="128"/>
                      <a:pt x="1182" y="128"/>
                    </a:cubicBezTo>
                    <a:cubicBezTo>
                      <a:pt x="1145" y="128"/>
                      <a:pt x="1104" y="138"/>
                      <a:pt x="1074" y="138"/>
                    </a:cubicBezTo>
                    <a:cubicBezTo>
                      <a:pt x="1005" y="161"/>
                      <a:pt x="959" y="161"/>
                      <a:pt x="914" y="183"/>
                    </a:cubicBezTo>
                    <a:cubicBezTo>
                      <a:pt x="822" y="206"/>
                      <a:pt x="731" y="252"/>
                      <a:pt x="663" y="298"/>
                    </a:cubicBezTo>
                    <a:cubicBezTo>
                      <a:pt x="640" y="275"/>
                      <a:pt x="640" y="275"/>
                      <a:pt x="617" y="252"/>
                    </a:cubicBezTo>
                    <a:cubicBezTo>
                      <a:pt x="601" y="236"/>
                      <a:pt x="562" y="220"/>
                      <a:pt x="524" y="220"/>
                    </a:cubicBezTo>
                    <a:cubicBezTo>
                      <a:pt x="509" y="220"/>
                      <a:pt x="493" y="222"/>
                      <a:pt x="480" y="229"/>
                    </a:cubicBezTo>
                    <a:cubicBezTo>
                      <a:pt x="457" y="229"/>
                      <a:pt x="412" y="229"/>
                      <a:pt x="389" y="252"/>
                    </a:cubicBezTo>
                    <a:cubicBezTo>
                      <a:pt x="343" y="252"/>
                      <a:pt x="320" y="275"/>
                      <a:pt x="275" y="298"/>
                    </a:cubicBezTo>
                    <a:cubicBezTo>
                      <a:pt x="183" y="366"/>
                      <a:pt x="138" y="480"/>
                      <a:pt x="92" y="572"/>
                    </a:cubicBezTo>
                    <a:cubicBezTo>
                      <a:pt x="46" y="663"/>
                      <a:pt x="24" y="754"/>
                      <a:pt x="1" y="868"/>
                    </a:cubicBezTo>
                    <a:cubicBezTo>
                      <a:pt x="1" y="982"/>
                      <a:pt x="24" y="1096"/>
                      <a:pt x="69" y="1211"/>
                    </a:cubicBezTo>
                    <a:cubicBezTo>
                      <a:pt x="92" y="1302"/>
                      <a:pt x="161" y="1370"/>
                      <a:pt x="206" y="1462"/>
                    </a:cubicBezTo>
                    <a:cubicBezTo>
                      <a:pt x="229" y="1485"/>
                      <a:pt x="252" y="1507"/>
                      <a:pt x="275" y="1553"/>
                    </a:cubicBezTo>
                    <a:cubicBezTo>
                      <a:pt x="297" y="1576"/>
                      <a:pt x="343" y="1599"/>
                      <a:pt x="366" y="1621"/>
                    </a:cubicBezTo>
                    <a:cubicBezTo>
                      <a:pt x="389" y="1644"/>
                      <a:pt x="412" y="1667"/>
                      <a:pt x="457" y="1667"/>
                    </a:cubicBezTo>
                    <a:cubicBezTo>
                      <a:pt x="526" y="1713"/>
                      <a:pt x="594" y="1736"/>
                      <a:pt x="663" y="1758"/>
                    </a:cubicBezTo>
                    <a:cubicBezTo>
                      <a:pt x="754" y="1804"/>
                      <a:pt x="822" y="1827"/>
                      <a:pt x="914" y="1827"/>
                    </a:cubicBezTo>
                    <a:cubicBezTo>
                      <a:pt x="1074" y="1850"/>
                      <a:pt x="1233" y="1873"/>
                      <a:pt x="1393" y="1873"/>
                    </a:cubicBezTo>
                    <a:lnTo>
                      <a:pt x="1599" y="1873"/>
                    </a:lnTo>
                    <a:cubicBezTo>
                      <a:pt x="1644" y="1873"/>
                      <a:pt x="1690" y="1850"/>
                      <a:pt x="1735" y="1850"/>
                    </a:cubicBezTo>
                    <a:cubicBezTo>
                      <a:pt x="1804" y="1827"/>
                      <a:pt x="1850" y="1804"/>
                      <a:pt x="1895" y="1736"/>
                    </a:cubicBezTo>
                    <a:cubicBezTo>
                      <a:pt x="1918" y="1690"/>
                      <a:pt x="1918" y="1644"/>
                      <a:pt x="1895" y="1599"/>
                    </a:cubicBezTo>
                    <a:cubicBezTo>
                      <a:pt x="1872" y="1576"/>
                      <a:pt x="1872" y="1553"/>
                      <a:pt x="1850" y="1530"/>
                    </a:cubicBezTo>
                    <a:cubicBezTo>
                      <a:pt x="1781" y="1416"/>
                      <a:pt x="1735" y="1279"/>
                      <a:pt x="1690" y="1165"/>
                    </a:cubicBezTo>
                    <a:cubicBezTo>
                      <a:pt x="1644" y="982"/>
                      <a:pt x="1621" y="777"/>
                      <a:pt x="1621" y="594"/>
                    </a:cubicBezTo>
                    <a:cubicBezTo>
                      <a:pt x="1644" y="526"/>
                      <a:pt x="1644" y="435"/>
                      <a:pt x="1667" y="366"/>
                    </a:cubicBezTo>
                    <a:cubicBezTo>
                      <a:pt x="1690" y="298"/>
                      <a:pt x="1713" y="229"/>
                      <a:pt x="1735" y="161"/>
                    </a:cubicBezTo>
                    <a:cubicBezTo>
                      <a:pt x="1735" y="138"/>
                      <a:pt x="1735" y="115"/>
                      <a:pt x="1735" y="69"/>
                    </a:cubicBezTo>
                    <a:cubicBezTo>
                      <a:pt x="1713" y="47"/>
                      <a:pt x="1690" y="24"/>
                      <a:pt x="1667" y="1"/>
                    </a:cubicBezTo>
                    <a:close/>
                  </a:path>
                </a:pathLst>
              </a:custGeom>
              <a:solidFill>
                <a:srgbClr val="C7C7C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 name="Google Shape;7978;p34">
                <a:extLst>
                  <a:ext uri="{FF2B5EF4-FFF2-40B4-BE49-F238E27FC236}">
                    <a16:creationId xmlns:a16="http://schemas.microsoft.com/office/drawing/2014/main" id="{146F35A9-B8DB-9E64-928E-61E0A471E9C3}"/>
                  </a:ext>
                </a:extLst>
              </p:cNvPr>
              <p:cNvSpPr/>
              <p:nvPr/>
            </p:nvSpPr>
            <p:spPr>
              <a:xfrm>
                <a:off x="739192" y="2064413"/>
                <a:ext cx="16476" cy="45448"/>
              </a:xfrm>
              <a:custGeom>
                <a:avLst/>
                <a:gdLst/>
                <a:ahLst/>
                <a:cxnLst/>
                <a:rect l="l" t="t" r="r" b="b"/>
                <a:pathLst>
                  <a:path w="298" h="822" extrusionOk="0">
                    <a:moveTo>
                      <a:pt x="161" y="0"/>
                    </a:moveTo>
                    <a:cubicBezTo>
                      <a:pt x="138" y="0"/>
                      <a:pt x="115" y="0"/>
                      <a:pt x="92" y="23"/>
                    </a:cubicBezTo>
                    <a:cubicBezTo>
                      <a:pt x="69" y="46"/>
                      <a:pt x="47" y="91"/>
                      <a:pt x="24" y="137"/>
                    </a:cubicBezTo>
                    <a:cubicBezTo>
                      <a:pt x="24" y="183"/>
                      <a:pt x="1" y="228"/>
                      <a:pt x="1" y="297"/>
                    </a:cubicBezTo>
                    <a:cubicBezTo>
                      <a:pt x="1" y="388"/>
                      <a:pt x="1" y="480"/>
                      <a:pt x="24" y="571"/>
                    </a:cubicBezTo>
                    <a:cubicBezTo>
                      <a:pt x="24" y="616"/>
                      <a:pt x="24" y="685"/>
                      <a:pt x="24" y="731"/>
                    </a:cubicBezTo>
                    <a:cubicBezTo>
                      <a:pt x="47" y="776"/>
                      <a:pt x="92" y="822"/>
                      <a:pt x="138" y="822"/>
                    </a:cubicBezTo>
                    <a:cubicBezTo>
                      <a:pt x="184" y="799"/>
                      <a:pt x="206" y="753"/>
                      <a:pt x="206" y="708"/>
                    </a:cubicBezTo>
                    <a:lnTo>
                      <a:pt x="184" y="571"/>
                    </a:lnTo>
                    <a:cubicBezTo>
                      <a:pt x="184" y="502"/>
                      <a:pt x="184" y="411"/>
                      <a:pt x="184" y="343"/>
                    </a:cubicBezTo>
                    <a:cubicBezTo>
                      <a:pt x="184" y="297"/>
                      <a:pt x="184" y="228"/>
                      <a:pt x="184" y="183"/>
                    </a:cubicBezTo>
                    <a:cubicBezTo>
                      <a:pt x="229" y="183"/>
                      <a:pt x="252" y="183"/>
                      <a:pt x="275" y="160"/>
                    </a:cubicBezTo>
                    <a:cubicBezTo>
                      <a:pt x="298" y="114"/>
                      <a:pt x="298" y="69"/>
                      <a:pt x="252" y="46"/>
                    </a:cubicBezTo>
                    <a:cubicBezTo>
                      <a:pt x="252" y="46"/>
                      <a:pt x="252" y="23"/>
                      <a:pt x="252" y="23"/>
                    </a:cubicBezTo>
                    <a:cubicBezTo>
                      <a:pt x="229" y="23"/>
                      <a:pt x="229" y="0"/>
                      <a:pt x="206" y="0"/>
                    </a:cubicBezTo>
                    <a:close/>
                  </a:path>
                </a:pathLst>
              </a:custGeom>
              <a:solidFill>
                <a:srgbClr val="C7C7C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 name="Google Shape;7979;p34">
                <a:extLst>
                  <a:ext uri="{FF2B5EF4-FFF2-40B4-BE49-F238E27FC236}">
                    <a16:creationId xmlns:a16="http://schemas.microsoft.com/office/drawing/2014/main" id="{2B867E2F-F624-DD1A-A6AC-21FC5AD1C328}"/>
                  </a:ext>
                </a:extLst>
              </p:cNvPr>
              <p:cNvSpPr/>
              <p:nvPr/>
            </p:nvSpPr>
            <p:spPr>
              <a:xfrm>
                <a:off x="753125" y="2059326"/>
                <a:ext cx="31571" cy="101015"/>
              </a:xfrm>
              <a:custGeom>
                <a:avLst/>
                <a:gdLst/>
                <a:ahLst/>
                <a:cxnLst/>
                <a:rect l="l" t="t" r="r" b="b"/>
                <a:pathLst>
                  <a:path w="571" h="1827" extrusionOk="0">
                    <a:moveTo>
                      <a:pt x="107" y="93"/>
                    </a:moveTo>
                    <a:lnTo>
                      <a:pt x="107" y="93"/>
                    </a:lnTo>
                    <a:cubicBezTo>
                      <a:pt x="101" y="95"/>
                      <a:pt x="91" y="101"/>
                      <a:pt x="91" y="115"/>
                    </a:cubicBezTo>
                    <a:cubicBezTo>
                      <a:pt x="99" y="107"/>
                      <a:pt x="104" y="100"/>
                      <a:pt x="107" y="93"/>
                    </a:cubicBezTo>
                    <a:close/>
                    <a:moveTo>
                      <a:pt x="183" y="1"/>
                    </a:moveTo>
                    <a:cubicBezTo>
                      <a:pt x="160" y="1"/>
                      <a:pt x="114" y="24"/>
                      <a:pt x="114" y="69"/>
                    </a:cubicBezTo>
                    <a:cubicBezTo>
                      <a:pt x="114" y="69"/>
                      <a:pt x="114" y="80"/>
                      <a:pt x="107" y="93"/>
                    </a:cubicBezTo>
                    <a:lnTo>
                      <a:pt x="107" y="93"/>
                    </a:lnTo>
                    <a:cubicBezTo>
                      <a:pt x="111" y="92"/>
                      <a:pt x="114" y="92"/>
                      <a:pt x="114" y="92"/>
                    </a:cubicBezTo>
                    <a:lnTo>
                      <a:pt x="114" y="92"/>
                    </a:lnTo>
                    <a:lnTo>
                      <a:pt x="91" y="115"/>
                    </a:lnTo>
                    <a:cubicBezTo>
                      <a:pt x="91" y="161"/>
                      <a:pt x="69" y="229"/>
                      <a:pt x="46" y="275"/>
                    </a:cubicBezTo>
                    <a:cubicBezTo>
                      <a:pt x="46" y="320"/>
                      <a:pt x="23" y="343"/>
                      <a:pt x="23" y="366"/>
                    </a:cubicBezTo>
                    <a:cubicBezTo>
                      <a:pt x="23" y="412"/>
                      <a:pt x="0" y="457"/>
                      <a:pt x="0" y="503"/>
                    </a:cubicBezTo>
                    <a:cubicBezTo>
                      <a:pt x="0" y="617"/>
                      <a:pt x="0" y="731"/>
                      <a:pt x="0" y="823"/>
                    </a:cubicBezTo>
                    <a:cubicBezTo>
                      <a:pt x="0" y="868"/>
                      <a:pt x="0" y="914"/>
                      <a:pt x="0" y="937"/>
                    </a:cubicBezTo>
                    <a:cubicBezTo>
                      <a:pt x="23" y="982"/>
                      <a:pt x="23" y="1028"/>
                      <a:pt x="23" y="1074"/>
                    </a:cubicBezTo>
                    <a:cubicBezTo>
                      <a:pt x="46" y="1165"/>
                      <a:pt x="69" y="1256"/>
                      <a:pt x="91" y="1325"/>
                    </a:cubicBezTo>
                    <a:cubicBezTo>
                      <a:pt x="91" y="1393"/>
                      <a:pt x="114" y="1439"/>
                      <a:pt x="137" y="1485"/>
                    </a:cubicBezTo>
                    <a:cubicBezTo>
                      <a:pt x="183" y="1553"/>
                      <a:pt x="205" y="1621"/>
                      <a:pt x="251" y="1690"/>
                    </a:cubicBezTo>
                    <a:cubicBezTo>
                      <a:pt x="297" y="1736"/>
                      <a:pt x="342" y="1804"/>
                      <a:pt x="411" y="1827"/>
                    </a:cubicBezTo>
                    <a:lnTo>
                      <a:pt x="457" y="1827"/>
                    </a:lnTo>
                    <a:cubicBezTo>
                      <a:pt x="502" y="1827"/>
                      <a:pt x="525" y="1804"/>
                      <a:pt x="548" y="1781"/>
                    </a:cubicBezTo>
                    <a:cubicBezTo>
                      <a:pt x="548" y="1758"/>
                      <a:pt x="571" y="1736"/>
                      <a:pt x="571" y="1713"/>
                    </a:cubicBezTo>
                    <a:cubicBezTo>
                      <a:pt x="548" y="1667"/>
                      <a:pt x="548" y="1644"/>
                      <a:pt x="525" y="1621"/>
                    </a:cubicBezTo>
                    <a:cubicBezTo>
                      <a:pt x="502" y="1621"/>
                      <a:pt x="502" y="1621"/>
                      <a:pt x="502" y="1599"/>
                    </a:cubicBezTo>
                    <a:cubicBezTo>
                      <a:pt x="479" y="1576"/>
                      <a:pt x="434" y="1553"/>
                      <a:pt x="411" y="1507"/>
                    </a:cubicBezTo>
                    <a:cubicBezTo>
                      <a:pt x="388" y="1439"/>
                      <a:pt x="365" y="1370"/>
                      <a:pt x="320" y="1325"/>
                    </a:cubicBezTo>
                    <a:cubicBezTo>
                      <a:pt x="297" y="1233"/>
                      <a:pt x="274" y="1165"/>
                      <a:pt x="251" y="1096"/>
                    </a:cubicBezTo>
                    <a:cubicBezTo>
                      <a:pt x="251" y="1096"/>
                      <a:pt x="251" y="1074"/>
                      <a:pt x="251" y="1074"/>
                    </a:cubicBezTo>
                    <a:cubicBezTo>
                      <a:pt x="228" y="1005"/>
                      <a:pt x="228" y="914"/>
                      <a:pt x="205" y="845"/>
                    </a:cubicBezTo>
                    <a:cubicBezTo>
                      <a:pt x="205" y="754"/>
                      <a:pt x="183" y="640"/>
                      <a:pt x="183" y="549"/>
                    </a:cubicBezTo>
                    <a:cubicBezTo>
                      <a:pt x="183" y="503"/>
                      <a:pt x="183" y="457"/>
                      <a:pt x="205" y="412"/>
                    </a:cubicBezTo>
                    <a:cubicBezTo>
                      <a:pt x="205" y="366"/>
                      <a:pt x="205" y="343"/>
                      <a:pt x="205" y="298"/>
                    </a:cubicBezTo>
                    <a:cubicBezTo>
                      <a:pt x="228" y="229"/>
                      <a:pt x="251" y="161"/>
                      <a:pt x="274" y="92"/>
                    </a:cubicBezTo>
                    <a:cubicBezTo>
                      <a:pt x="274" y="47"/>
                      <a:pt x="251" y="1"/>
                      <a:pt x="205" y="1"/>
                    </a:cubicBezTo>
                    <a:close/>
                  </a:path>
                </a:pathLst>
              </a:custGeom>
              <a:solidFill>
                <a:srgbClr val="C7C7C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 name="Google Shape;7980;p34">
                <a:extLst>
                  <a:ext uri="{FF2B5EF4-FFF2-40B4-BE49-F238E27FC236}">
                    <a16:creationId xmlns:a16="http://schemas.microsoft.com/office/drawing/2014/main" id="{66B470D1-FD35-6F0A-1952-8D65BFC77DB5}"/>
                  </a:ext>
                </a:extLst>
              </p:cNvPr>
              <p:cNvSpPr/>
              <p:nvPr/>
            </p:nvSpPr>
            <p:spPr>
              <a:xfrm>
                <a:off x="696286" y="2150224"/>
                <a:ext cx="102286" cy="77019"/>
              </a:xfrm>
              <a:custGeom>
                <a:avLst/>
                <a:gdLst/>
                <a:ahLst/>
                <a:cxnLst/>
                <a:rect l="l" t="t" r="r" b="b"/>
                <a:pathLst>
                  <a:path w="1850" h="1393" extrusionOk="0">
                    <a:moveTo>
                      <a:pt x="1302" y="0"/>
                    </a:moveTo>
                    <a:cubicBezTo>
                      <a:pt x="1256" y="0"/>
                      <a:pt x="1233" y="23"/>
                      <a:pt x="1188" y="46"/>
                    </a:cubicBezTo>
                    <a:cubicBezTo>
                      <a:pt x="1142" y="69"/>
                      <a:pt x="1119" y="92"/>
                      <a:pt x="1097" y="137"/>
                    </a:cubicBezTo>
                    <a:cubicBezTo>
                      <a:pt x="1074" y="114"/>
                      <a:pt x="1051" y="114"/>
                      <a:pt x="1005" y="114"/>
                    </a:cubicBezTo>
                    <a:lnTo>
                      <a:pt x="982" y="114"/>
                    </a:lnTo>
                    <a:cubicBezTo>
                      <a:pt x="937" y="92"/>
                      <a:pt x="914" y="46"/>
                      <a:pt x="845" y="46"/>
                    </a:cubicBezTo>
                    <a:cubicBezTo>
                      <a:pt x="832" y="39"/>
                      <a:pt x="819" y="36"/>
                      <a:pt x="805" y="36"/>
                    </a:cubicBezTo>
                    <a:cubicBezTo>
                      <a:pt x="773" y="36"/>
                      <a:pt x="741" y="53"/>
                      <a:pt x="709" y="69"/>
                    </a:cubicBezTo>
                    <a:cubicBezTo>
                      <a:pt x="686" y="69"/>
                      <a:pt x="663" y="69"/>
                      <a:pt x="640" y="46"/>
                    </a:cubicBezTo>
                    <a:lnTo>
                      <a:pt x="549" y="46"/>
                    </a:lnTo>
                    <a:cubicBezTo>
                      <a:pt x="514" y="35"/>
                      <a:pt x="480" y="29"/>
                      <a:pt x="446" y="29"/>
                    </a:cubicBezTo>
                    <a:cubicBezTo>
                      <a:pt x="412" y="29"/>
                      <a:pt x="378" y="35"/>
                      <a:pt x="343" y="46"/>
                    </a:cubicBezTo>
                    <a:cubicBezTo>
                      <a:pt x="275" y="46"/>
                      <a:pt x="184" y="69"/>
                      <a:pt x="138" y="92"/>
                    </a:cubicBezTo>
                    <a:cubicBezTo>
                      <a:pt x="92" y="137"/>
                      <a:pt x="69" y="183"/>
                      <a:pt x="47" y="229"/>
                    </a:cubicBezTo>
                    <a:cubicBezTo>
                      <a:pt x="24" y="274"/>
                      <a:pt x="1" y="343"/>
                      <a:pt x="1" y="411"/>
                    </a:cubicBezTo>
                    <a:cubicBezTo>
                      <a:pt x="1" y="457"/>
                      <a:pt x="1" y="480"/>
                      <a:pt x="1" y="525"/>
                    </a:cubicBezTo>
                    <a:cubicBezTo>
                      <a:pt x="1" y="594"/>
                      <a:pt x="24" y="639"/>
                      <a:pt x="47" y="708"/>
                    </a:cubicBezTo>
                    <a:cubicBezTo>
                      <a:pt x="69" y="799"/>
                      <a:pt x="115" y="868"/>
                      <a:pt x="184" y="936"/>
                    </a:cubicBezTo>
                    <a:cubicBezTo>
                      <a:pt x="206" y="982"/>
                      <a:pt x="252" y="1027"/>
                      <a:pt x="320" y="1073"/>
                    </a:cubicBezTo>
                    <a:cubicBezTo>
                      <a:pt x="366" y="1096"/>
                      <a:pt x="412" y="1119"/>
                      <a:pt x="457" y="1142"/>
                    </a:cubicBezTo>
                    <a:cubicBezTo>
                      <a:pt x="503" y="1164"/>
                      <a:pt x="549" y="1187"/>
                      <a:pt x="572" y="1210"/>
                    </a:cubicBezTo>
                    <a:cubicBezTo>
                      <a:pt x="617" y="1233"/>
                      <a:pt x="663" y="1233"/>
                      <a:pt x="686" y="1256"/>
                    </a:cubicBezTo>
                    <a:cubicBezTo>
                      <a:pt x="777" y="1279"/>
                      <a:pt x="868" y="1301"/>
                      <a:pt x="960" y="1324"/>
                    </a:cubicBezTo>
                    <a:cubicBezTo>
                      <a:pt x="1005" y="1347"/>
                      <a:pt x="1051" y="1347"/>
                      <a:pt x="1097" y="1370"/>
                    </a:cubicBezTo>
                    <a:lnTo>
                      <a:pt x="1211" y="1370"/>
                    </a:lnTo>
                    <a:cubicBezTo>
                      <a:pt x="1256" y="1393"/>
                      <a:pt x="1302" y="1393"/>
                      <a:pt x="1348" y="1393"/>
                    </a:cubicBezTo>
                    <a:cubicBezTo>
                      <a:pt x="1416" y="1393"/>
                      <a:pt x="1507" y="1393"/>
                      <a:pt x="1576" y="1370"/>
                    </a:cubicBezTo>
                    <a:cubicBezTo>
                      <a:pt x="1622" y="1370"/>
                      <a:pt x="1667" y="1347"/>
                      <a:pt x="1736" y="1347"/>
                    </a:cubicBezTo>
                    <a:cubicBezTo>
                      <a:pt x="1736" y="1324"/>
                      <a:pt x="1758" y="1324"/>
                      <a:pt x="1781" y="1324"/>
                    </a:cubicBezTo>
                    <a:cubicBezTo>
                      <a:pt x="1804" y="1279"/>
                      <a:pt x="1827" y="1256"/>
                      <a:pt x="1827" y="1233"/>
                    </a:cubicBezTo>
                    <a:cubicBezTo>
                      <a:pt x="1850" y="1187"/>
                      <a:pt x="1827" y="1142"/>
                      <a:pt x="1804" y="1096"/>
                    </a:cubicBezTo>
                    <a:cubicBezTo>
                      <a:pt x="1781" y="1073"/>
                      <a:pt x="1758" y="1050"/>
                      <a:pt x="1736" y="1027"/>
                    </a:cubicBezTo>
                    <a:cubicBezTo>
                      <a:pt x="1713" y="1005"/>
                      <a:pt x="1713" y="982"/>
                      <a:pt x="1690" y="959"/>
                    </a:cubicBezTo>
                    <a:cubicBezTo>
                      <a:pt x="1644" y="890"/>
                      <a:pt x="1622" y="799"/>
                      <a:pt x="1599" y="708"/>
                    </a:cubicBezTo>
                    <a:cubicBezTo>
                      <a:pt x="1576" y="617"/>
                      <a:pt x="1553" y="525"/>
                      <a:pt x="1553" y="434"/>
                    </a:cubicBezTo>
                    <a:cubicBezTo>
                      <a:pt x="1553" y="388"/>
                      <a:pt x="1553" y="343"/>
                      <a:pt x="1576" y="297"/>
                    </a:cubicBezTo>
                    <a:cubicBezTo>
                      <a:pt x="1599" y="251"/>
                      <a:pt x="1622" y="229"/>
                      <a:pt x="1644" y="183"/>
                    </a:cubicBezTo>
                    <a:cubicBezTo>
                      <a:pt x="1667" y="137"/>
                      <a:pt x="1622" y="92"/>
                      <a:pt x="1599" y="69"/>
                    </a:cubicBezTo>
                    <a:cubicBezTo>
                      <a:pt x="1586" y="63"/>
                      <a:pt x="1574" y="60"/>
                      <a:pt x="1562" y="60"/>
                    </a:cubicBezTo>
                    <a:cubicBezTo>
                      <a:pt x="1530" y="60"/>
                      <a:pt x="1501" y="81"/>
                      <a:pt x="1485" y="114"/>
                    </a:cubicBezTo>
                    <a:cubicBezTo>
                      <a:pt x="1485" y="114"/>
                      <a:pt x="1485" y="114"/>
                      <a:pt x="1485" y="137"/>
                    </a:cubicBezTo>
                    <a:cubicBezTo>
                      <a:pt x="1462" y="114"/>
                      <a:pt x="1462" y="92"/>
                      <a:pt x="1439" y="92"/>
                    </a:cubicBezTo>
                    <a:cubicBezTo>
                      <a:pt x="1416" y="46"/>
                      <a:pt x="1370" y="23"/>
                      <a:pt x="1325" y="0"/>
                    </a:cubicBezTo>
                    <a:close/>
                  </a:path>
                </a:pathLst>
              </a:custGeom>
              <a:solidFill>
                <a:srgbClr val="C7C7C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 name="Google Shape;7981;p34">
                <a:extLst>
                  <a:ext uri="{FF2B5EF4-FFF2-40B4-BE49-F238E27FC236}">
                    <a16:creationId xmlns:a16="http://schemas.microsoft.com/office/drawing/2014/main" id="{1A9D23FF-3339-45C6-0897-36F62E78290A}"/>
                  </a:ext>
                </a:extLst>
              </p:cNvPr>
              <p:cNvSpPr/>
              <p:nvPr/>
            </p:nvSpPr>
            <p:spPr>
              <a:xfrm>
                <a:off x="777066" y="2156527"/>
                <a:ext cx="29083" cy="69444"/>
              </a:xfrm>
              <a:custGeom>
                <a:avLst/>
                <a:gdLst/>
                <a:ahLst/>
                <a:cxnLst/>
                <a:rect l="l" t="t" r="r" b="b"/>
                <a:pathLst>
                  <a:path w="526" h="1256" extrusionOk="0">
                    <a:moveTo>
                      <a:pt x="92" y="0"/>
                    </a:moveTo>
                    <a:cubicBezTo>
                      <a:pt x="69" y="0"/>
                      <a:pt x="24" y="23"/>
                      <a:pt x="24" y="46"/>
                    </a:cubicBezTo>
                    <a:cubicBezTo>
                      <a:pt x="24" y="115"/>
                      <a:pt x="1" y="160"/>
                      <a:pt x="1" y="206"/>
                    </a:cubicBezTo>
                    <a:cubicBezTo>
                      <a:pt x="1" y="297"/>
                      <a:pt x="1" y="366"/>
                      <a:pt x="1" y="457"/>
                    </a:cubicBezTo>
                    <a:cubicBezTo>
                      <a:pt x="24" y="503"/>
                      <a:pt x="24" y="571"/>
                      <a:pt x="24" y="640"/>
                    </a:cubicBezTo>
                    <a:cubicBezTo>
                      <a:pt x="46" y="685"/>
                      <a:pt x="46" y="754"/>
                      <a:pt x="69" y="799"/>
                    </a:cubicBezTo>
                    <a:cubicBezTo>
                      <a:pt x="92" y="891"/>
                      <a:pt x="138" y="982"/>
                      <a:pt x="206" y="1073"/>
                    </a:cubicBezTo>
                    <a:cubicBezTo>
                      <a:pt x="206" y="1096"/>
                      <a:pt x="229" y="1142"/>
                      <a:pt x="252" y="1165"/>
                    </a:cubicBezTo>
                    <a:cubicBezTo>
                      <a:pt x="275" y="1187"/>
                      <a:pt x="320" y="1233"/>
                      <a:pt x="366" y="1256"/>
                    </a:cubicBezTo>
                    <a:cubicBezTo>
                      <a:pt x="389" y="1256"/>
                      <a:pt x="434" y="1256"/>
                      <a:pt x="480" y="1233"/>
                    </a:cubicBezTo>
                    <a:cubicBezTo>
                      <a:pt x="526" y="1210"/>
                      <a:pt x="526" y="1142"/>
                      <a:pt x="526" y="1096"/>
                    </a:cubicBezTo>
                    <a:cubicBezTo>
                      <a:pt x="503" y="1050"/>
                      <a:pt x="480" y="1050"/>
                      <a:pt x="457" y="1005"/>
                    </a:cubicBezTo>
                    <a:lnTo>
                      <a:pt x="434" y="1005"/>
                    </a:lnTo>
                    <a:cubicBezTo>
                      <a:pt x="389" y="959"/>
                      <a:pt x="366" y="913"/>
                      <a:pt x="343" y="868"/>
                    </a:cubicBezTo>
                    <a:cubicBezTo>
                      <a:pt x="297" y="822"/>
                      <a:pt x="275" y="754"/>
                      <a:pt x="252" y="685"/>
                    </a:cubicBezTo>
                    <a:cubicBezTo>
                      <a:pt x="229" y="640"/>
                      <a:pt x="206" y="571"/>
                      <a:pt x="206" y="525"/>
                    </a:cubicBezTo>
                    <a:cubicBezTo>
                      <a:pt x="184" y="414"/>
                      <a:pt x="162" y="324"/>
                      <a:pt x="161" y="213"/>
                    </a:cubicBezTo>
                    <a:lnTo>
                      <a:pt x="161" y="213"/>
                    </a:lnTo>
                    <a:cubicBezTo>
                      <a:pt x="161" y="173"/>
                      <a:pt x="163" y="132"/>
                      <a:pt x="183" y="92"/>
                    </a:cubicBezTo>
                    <a:cubicBezTo>
                      <a:pt x="183" y="46"/>
                      <a:pt x="161" y="0"/>
                      <a:pt x="115" y="0"/>
                    </a:cubicBezTo>
                    <a:close/>
                  </a:path>
                </a:pathLst>
              </a:custGeom>
              <a:solidFill>
                <a:srgbClr val="C7C7C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2" name="Google Shape;7982;p34">
                <a:extLst>
                  <a:ext uri="{FF2B5EF4-FFF2-40B4-BE49-F238E27FC236}">
                    <a16:creationId xmlns:a16="http://schemas.microsoft.com/office/drawing/2014/main" id="{D4F4BD5A-515D-3A05-A671-58BF6574E338}"/>
                  </a:ext>
                </a:extLst>
              </p:cNvPr>
              <p:cNvSpPr/>
              <p:nvPr/>
            </p:nvSpPr>
            <p:spPr>
              <a:xfrm>
                <a:off x="755613" y="2053023"/>
                <a:ext cx="37929" cy="109087"/>
              </a:xfrm>
              <a:custGeom>
                <a:avLst/>
                <a:gdLst/>
                <a:ahLst/>
                <a:cxnLst/>
                <a:rect l="l" t="t" r="r" b="b"/>
                <a:pathLst>
                  <a:path w="686" h="1973" extrusionOk="0">
                    <a:moveTo>
                      <a:pt x="389" y="1"/>
                    </a:moveTo>
                    <a:cubicBezTo>
                      <a:pt x="366" y="1"/>
                      <a:pt x="366" y="1"/>
                      <a:pt x="343" y="24"/>
                    </a:cubicBezTo>
                    <a:cubicBezTo>
                      <a:pt x="297" y="46"/>
                      <a:pt x="252" y="92"/>
                      <a:pt x="206" y="138"/>
                    </a:cubicBezTo>
                    <a:cubicBezTo>
                      <a:pt x="160" y="206"/>
                      <a:pt x="115" y="252"/>
                      <a:pt x="92" y="320"/>
                    </a:cubicBezTo>
                    <a:cubicBezTo>
                      <a:pt x="24" y="457"/>
                      <a:pt x="1" y="617"/>
                      <a:pt x="1" y="754"/>
                    </a:cubicBezTo>
                    <a:cubicBezTo>
                      <a:pt x="1" y="868"/>
                      <a:pt x="1" y="959"/>
                      <a:pt x="1" y="1051"/>
                    </a:cubicBezTo>
                    <a:cubicBezTo>
                      <a:pt x="1" y="1142"/>
                      <a:pt x="24" y="1210"/>
                      <a:pt x="46" y="1302"/>
                    </a:cubicBezTo>
                    <a:cubicBezTo>
                      <a:pt x="69" y="1370"/>
                      <a:pt x="92" y="1439"/>
                      <a:pt x="115" y="1507"/>
                    </a:cubicBezTo>
                    <a:cubicBezTo>
                      <a:pt x="138" y="1576"/>
                      <a:pt x="183" y="1644"/>
                      <a:pt x="206" y="1713"/>
                    </a:cubicBezTo>
                    <a:cubicBezTo>
                      <a:pt x="252" y="1758"/>
                      <a:pt x="275" y="1804"/>
                      <a:pt x="320" y="1850"/>
                    </a:cubicBezTo>
                    <a:cubicBezTo>
                      <a:pt x="343" y="1872"/>
                      <a:pt x="366" y="1895"/>
                      <a:pt x="389" y="1918"/>
                    </a:cubicBezTo>
                    <a:cubicBezTo>
                      <a:pt x="412" y="1918"/>
                      <a:pt x="434" y="1941"/>
                      <a:pt x="457" y="1941"/>
                    </a:cubicBezTo>
                    <a:cubicBezTo>
                      <a:pt x="480" y="1964"/>
                      <a:pt x="480" y="1964"/>
                      <a:pt x="503" y="1964"/>
                    </a:cubicBezTo>
                    <a:cubicBezTo>
                      <a:pt x="515" y="1970"/>
                      <a:pt x="529" y="1973"/>
                      <a:pt x="543" y="1973"/>
                    </a:cubicBezTo>
                    <a:cubicBezTo>
                      <a:pt x="582" y="1973"/>
                      <a:pt x="623" y="1951"/>
                      <a:pt x="640" y="1918"/>
                    </a:cubicBezTo>
                    <a:cubicBezTo>
                      <a:pt x="663" y="1895"/>
                      <a:pt x="663" y="1895"/>
                      <a:pt x="685" y="1872"/>
                    </a:cubicBezTo>
                    <a:cubicBezTo>
                      <a:pt x="685" y="1827"/>
                      <a:pt x="685" y="1781"/>
                      <a:pt x="663" y="1758"/>
                    </a:cubicBezTo>
                    <a:cubicBezTo>
                      <a:pt x="640" y="1758"/>
                      <a:pt x="640" y="1735"/>
                      <a:pt x="617" y="1735"/>
                    </a:cubicBezTo>
                    <a:cubicBezTo>
                      <a:pt x="617" y="1713"/>
                      <a:pt x="594" y="1690"/>
                      <a:pt x="571" y="1690"/>
                    </a:cubicBezTo>
                    <a:cubicBezTo>
                      <a:pt x="549" y="1667"/>
                      <a:pt x="526" y="1644"/>
                      <a:pt x="503" y="1621"/>
                    </a:cubicBezTo>
                    <a:cubicBezTo>
                      <a:pt x="480" y="1599"/>
                      <a:pt x="457" y="1553"/>
                      <a:pt x="434" y="1507"/>
                    </a:cubicBezTo>
                    <a:cubicBezTo>
                      <a:pt x="389" y="1439"/>
                      <a:pt x="366" y="1393"/>
                      <a:pt x="343" y="1325"/>
                    </a:cubicBezTo>
                    <a:cubicBezTo>
                      <a:pt x="320" y="1256"/>
                      <a:pt x="297" y="1210"/>
                      <a:pt x="275" y="1142"/>
                    </a:cubicBezTo>
                    <a:cubicBezTo>
                      <a:pt x="275" y="1074"/>
                      <a:pt x="252" y="982"/>
                      <a:pt x="252" y="914"/>
                    </a:cubicBezTo>
                    <a:cubicBezTo>
                      <a:pt x="252" y="830"/>
                      <a:pt x="252" y="766"/>
                      <a:pt x="252" y="686"/>
                    </a:cubicBezTo>
                    <a:cubicBezTo>
                      <a:pt x="252" y="640"/>
                      <a:pt x="252" y="594"/>
                      <a:pt x="252" y="571"/>
                    </a:cubicBezTo>
                    <a:cubicBezTo>
                      <a:pt x="252" y="526"/>
                      <a:pt x="252" y="480"/>
                      <a:pt x="275" y="457"/>
                    </a:cubicBezTo>
                    <a:cubicBezTo>
                      <a:pt x="297" y="389"/>
                      <a:pt x="320" y="320"/>
                      <a:pt x="343" y="275"/>
                    </a:cubicBezTo>
                    <a:cubicBezTo>
                      <a:pt x="366" y="252"/>
                      <a:pt x="389" y="229"/>
                      <a:pt x="412" y="206"/>
                    </a:cubicBezTo>
                    <a:cubicBezTo>
                      <a:pt x="412" y="183"/>
                      <a:pt x="434" y="183"/>
                      <a:pt x="457" y="161"/>
                    </a:cubicBezTo>
                    <a:cubicBezTo>
                      <a:pt x="503" y="138"/>
                      <a:pt x="503" y="69"/>
                      <a:pt x="480" y="46"/>
                    </a:cubicBezTo>
                    <a:cubicBezTo>
                      <a:pt x="457" y="24"/>
                      <a:pt x="434" y="1"/>
                      <a:pt x="389" y="1"/>
                    </a:cubicBezTo>
                    <a:close/>
                  </a:path>
                </a:pathLst>
              </a:custGeom>
              <a:solidFill>
                <a:srgbClr val="C7C7C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3" name="Google Shape;7983;p34">
                <a:extLst>
                  <a:ext uri="{FF2B5EF4-FFF2-40B4-BE49-F238E27FC236}">
                    <a16:creationId xmlns:a16="http://schemas.microsoft.com/office/drawing/2014/main" id="{25FD1629-BF8E-EBEA-CF02-6A2E5DD2D5CD}"/>
                  </a:ext>
                </a:extLst>
              </p:cNvPr>
              <p:cNvSpPr/>
              <p:nvPr/>
            </p:nvSpPr>
            <p:spPr>
              <a:xfrm>
                <a:off x="779609" y="2155255"/>
                <a:ext cx="37929" cy="71269"/>
              </a:xfrm>
              <a:custGeom>
                <a:avLst/>
                <a:gdLst/>
                <a:ahLst/>
                <a:cxnLst/>
                <a:rect l="l" t="t" r="r" b="b"/>
                <a:pathLst>
                  <a:path w="686" h="1289" extrusionOk="0">
                    <a:moveTo>
                      <a:pt x="183" y="1"/>
                    </a:moveTo>
                    <a:cubicBezTo>
                      <a:pt x="160" y="1"/>
                      <a:pt x="137" y="23"/>
                      <a:pt x="115" y="46"/>
                    </a:cubicBezTo>
                    <a:cubicBezTo>
                      <a:pt x="92" y="69"/>
                      <a:pt x="69" y="115"/>
                      <a:pt x="46" y="138"/>
                    </a:cubicBezTo>
                    <a:cubicBezTo>
                      <a:pt x="46" y="183"/>
                      <a:pt x="23" y="229"/>
                      <a:pt x="23" y="252"/>
                    </a:cubicBezTo>
                    <a:cubicBezTo>
                      <a:pt x="0" y="320"/>
                      <a:pt x="0" y="389"/>
                      <a:pt x="23" y="457"/>
                    </a:cubicBezTo>
                    <a:cubicBezTo>
                      <a:pt x="23" y="503"/>
                      <a:pt x="23" y="571"/>
                      <a:pt x="46" y="617"/>
                    </a:cubicBezTo>
                    <a:lnTo>
                      <a:pt x="46" y="594"/>
                    </a:lnTo>
                    <a:cubicBezTo>
                      <a:pt x="69" y="685"/>
                      <a:pt x="92" y="754"/>
                      <a:pt x="115" y="822"/>
                    </a:cubicBezTo>
                    <a:cubicBezTo>
                      <a:pt x="137" y="868"/>
                      <a:pt x="183" y="936"/>
                      <a:pt x="206" y="982"/>
                    </a:cubicBezTo>
                    <a:cubicBezTo>
                      <a:pt x="251" y="1051"/>
                      <a:pt x="297" y="1096"/>
                      <a:pt x="343" y="1142"/>
                    </a:cubicBezTo>
                    <a:cubicBezTo>
                      <a:pt x="366" y="1165"/>
                      <a:pt x="388" y="1188"/>
                      <a:pt x="434" y="1210"/>
                    </a:cubicBezTo>
                    <a:cubicBezTo>
                      <a:pt x="434" y="1233"/>
                      <a:pt x="457" y="1233"/>
                      <a:pt x="480" y="1256"/>
                    </a:cubicBezTo>
                    <a:cubicBezTo>
                      <a:pt x="503" y="1256"/>
                      <a:pt x="503" y="1256"/>
                      <a:pt x="525" y="1279"/>
                    </a:cubicBezTo>
                    <a:lnTo>
                      <a:pt x="548" y="1279"/>
                    </a:lnTo>
                    <a:cubicBezTo>
                      <a:pt x="555" y="1285"/>
                      <a:pt x="565" y="1288"/>
                      <a:pt x="578" y="1288"/>
                    </a:cubicBezTo>
                    <a:cubicBezTo>
                      <a:pt x="607" y="1288"/>
                      <a:pt x="646" y="1272"/>
                      <a:pt x="662" y="1256"/>
                    </a:cubicBezTo>
                    <a:cubicBezTo>
                      <a:pt x="685" y="1233"/>
                      <a:pt x="685" y="1210"/>
                      <a:pt x="685" y="1165"/>
                    </a:cubicBezTo>
                    <a:cubicBezTo>
                      <a:pt x="685" y="1142"/>
                      <a:pt x="662" y="1142"/>
                      <a:pt x="662" y="1119"/>
                    </a:cubicBezTo>
                    <a:lnTo>
                      <a:pt x="640" y="1119"/>
                    </a:lnTo>
                    <a:cubicBezTo>
                      <a:pt x="640" y="1096"/>
                      <a:pt x="617" y="1073"/>
                      <a:pt x="594" y="1073"/>
                    </a:cubicBezTo>
                    <a:cubicBezTo>
                      <a:pt x="594" y="1051"/>
                      <a:pt x="571" y="1051"/>
                      <a:pt x="571" y="1028"/>
                    </a:cubicBezTo>
                    <a:cubicBezTo>
                      <a:pt x="525" y="1005"/>
                      <a:pt x="503" y="982"/>
                      <a:pt x="480" y="959"/>
                    </a:cubicBezTo>
                    <a:cubicBezTo>
                      <a:pt x="411" y="891"/>
                      <a:pt x="366" y="822"/>
                      <a:pt x="320" y="731"/>
                    </a:cubicBezTo>
                    <a:cubicBezTo>
                      <a:pt x="274" y="663"/>
                      <a:pt x="229" y="571"/>
                      <a:pt x="206" y="480"/>
                    </a:cubicBezTo>
                    <a:cubicBezTo>
                      <a:pt x="206" y="434"/>
                      <a:pt x="183" y="366"/>
                      <a:pt x="183" y="320"/>
                    </a:cubicBezTo>
                    <a:cubicBezTo>
                      <a:pt x="183" y="274"/>
                      <a:pt x="206" y="252"/>
                      <a:pt x="206" y="229"/>
                    </a:cubicBezTo>
                    <a:cubicBezTo>
                      <a:pt x="206" y="206"/>
                      <a:pt x="206" y="183"/>
                      <a:pt x="229" y="183"/>
                    </a:cubicBezTo>
                    <a:cubicBezTo>
                      <a:pt x="229" y="160"/>
                      <a:pt x="229" y="160"/>
                      <a:pt x="251" y="138"/>
                    </a:cubicBezTo>
                    <a:cubicBezTo>
                      <a:pt x="274" y="115"/>
                      <a:pt x="274" y="46"/>
                      <a:pt x="229" y="23"/>
                    </a:cubicBezTo>
                    <a:cubicBezTo>
                      <a:pt x="229" y="23"/>
                      <a:pt x="206" y="1"/>
                      <a:pt x="183" y="1"/>
                    </a:cubicBezTo>
                    <a:close/>
                  </a:path>
                </a:pathLst>
              </a:custGeom>
              <a:solidFill>
                <a:srgbClr val="C7C7C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4" name="Google Shape;7984;p34">
                <a:extLst>
                  <a:ext uri="{FF2B5EF4-FFF2-40B4-BE49-F238E27FC236}">
                    <a16:creationId xmlns:a16="http://schemas.microsoft.com/office/drawing/2014/main" id="{BB5EC235-C7B6-1AD1-501F-1A3AEAA960CA}"/>
                  </a:ext>
                </a:extLst>
              </p:cNvPr>
              <p:cNvSpPr/>
              <p:nvPr/>
            </p:nvSpPr>
            <p:spPr>
              <a:xfrm>
                <a:off x="1158184" y="2029082"/>
                <a:ext cx="146463" cy="278938"/>
              </a:xfrm>
              <a:custGeom>
                <a:avLst/>
                <a:gdLst/>
                <a:ahLst/>
                <a:cxnLst/>
                <a:rect l="l" t="t" r="r" b="b"/>
                <a:pathLst>
                  <a:path w="2649" h="5045" extrusionOk="0">
                    <a:moveTo>
                      <a:pt x="572" y="0"/>
                    </a:moveTo>
                    <a:cubicBezTo>
                      <a:pt x="526" y="0"/>
                      <a:pt x="457" y="46"/>
                      <a:pt x="412" y="91"/>
                    </a:cubicBezTo>
                    <a:cubicBezTo>
                      <a:pt x="412" y="114"/>
                      <a:pt x="389" y="137"/>
                      <a:pt x="366" y="160"/>
                    </a:cubicBezTo>
                    <a:cubicBezTo>
                      <a:pt x="343" y="205"/>
                      <a:pt x="321" y="251"/>
                      <a:pt x="298" y="274"/>
                    </a:cubicBezTo>
                    <a:lnTo>
                      <a:pt x="321" y="274"/>
                    </a:lnTo>
                    <a:cubicBezTo>
                      <a:pt x="321" y="274"/>
                      <a:pt x="298" y="274"/>
                      <a:pt x="298" y="297"/>
                    </a:cubicBezTo>
                    <a:cubicBezTo>
                      <a:pt x="298" y="297"/>
                      <a:pt x="298" y="320"/>
                      <a:pt x="298" y="320"/>
                    </a:cubicBezTo>
                    <a:cubicBezTo>
                      <a:pt x="252" y="365"/>
                      <a:pt x="229" y="434"/>
                      <a:pt x="206" y="479"/>
                    </a:cubicBezTo>
                    <a:cubicBezTo>
                      <a:pt x="188" y="470"/>
                      <a:pt x="165" y="464"/>
                      <a:pt x="141" y="464"/>
                    </a:cubicBezTo>
                    <a:cubicBezTo>
                      <a:pt x="108" y="464"/>
                      <a:pt x="73" y="475"/>
                      <a:pt x="47" y="502"/>
                    </a:cubicBezTo>
                    <a:cubicBezTo>
                      <a:pt x="1" y="548"/>
                      <a:pt x="1" y="616"/>
                      <a:pt x="47" y="662"/>
                    </a:cubicBezTo>
                    <a:cubicBezTo>
                      <a:pt x="138" y="799"/>
                      <a:pt x="229" y="959"/>
                      <a:pt x="343" y="1119"/>
                    </a:cubicBezTo>
                    <a:cubicBezTo>
                      <a:pt x="389" y="1210"/>
                      <a:pt x="435" y="1301"/>
                      <a:pt x="503" y="1370"/>
                    </a:cubicBezTo>
                    <a:cubicBezTo>
                      <a:pt x="549" y="1461"/>
                      <a:pt x="617" y="1552"/>
                      <a:pt x="663" y="1643"/>
                    </a:cubicBezTo>
                    <a:cubicBezTo>
                      <a:pt x="846" y="1940"/>
                      <a:pt x="1028" y="2260"/>
                      <a:pt x="1188" y="2579"/>
                    </a:cubicBezTo>
                    <a:cubicBezTo>
                      <a:pt x="1256" y="2739"/>
                      <a:pt x="1325" y="2899"/>
                      <a:pt x="1371" y="3059"/>
                    </a:cubicBezTo>
                    <a:cubicBezTo>
                      <a:pt x="1439" y="3218"/>
                      <a:pt x="1507" y="3378"/>
                      <a:pt x="1553" y="3538"/>
                    </a:cubicBezTo>
                    <a:cubicBezTo>
                      <a:pt x="1599" y="3675"/>
                      <a:pt x="1644" y="3812"/>
                      <a:pt x="1690" y="3926"/>
                    </a:cubicBezTo>
                    <a:cubicBezTo>
                      <a:pt x="1713" y="4040"/>
                      <a:pt x="1736" y="4154"/>
                      <a:pt x="1759" y="4268"/>
                    </a:cubicBezTo>
                    <a:cubicBezTo>
                      <a:pt x="1781" y="4383"/>
                      <a:pt x="1827" y="4497"/>
                      <a:pt x="1827" y="4611"/>
                    </a:cubicBezTo>
                    <a:cubicBezTo>
                      <a:pt x="1827" y="4679"/>
                      <a:pt x="1804" y="4748"/>
                      <a:pt x="1804" y="4816"/>
                    </a:cubicBezTo>
                    <a:cubicBezTo>
                      <a:pt x="1804" y="4839"/>
                      <a:pt x="1804" y="4862"/>
                      <a:pt x="1804" y="4908"/>
                    </a:cubicBezTo>
                    <a:cubicBezTo>
                      <a:pt x="1804" y="4953"/>
                      <a:pt x="1827" y="4976"/>
                      <a:pt x="1850" y="5022"/>
                    </a:cubicBezTo>
                    <a:cubicBezTo>
                      <a:pt x="1895" y="5044"/>
                      <a:pt x="1941" y="5044"/>
                      <a:pt x="1964" y="5044"/>
                    </a:cubicBezTo>
                    <a:cubicBezTo>
                      <a:pt x="2010" y="5022"/>
                      <a:pt x="2032" y="4999"/>
                      <a:pt x="2055" y="4976"/>
                    </a:cubicBezTo>
                    <a:cubicBezTo>
                      <a:pt x="2078" y="4953"/>
                      <a:pt x="2101" y="4908"/>
                      <a:pt x="2101" y="4885"/>
                    </a:cubicBezTo>
                    <a:cubicBezTo>
                      <a:pt x="2124" y="4839"/>
                      <a:pt x="2124" y="4816"/>
                      <a:pt x="2124" y="4793"/>
                    </a:cubicBezTo>
                    <a:cubicBezTo>
                      <a:pt x="2147" y="4793"/>
                      <a:pt x="2192" y="4771"/>
                      <a:pt x="2215" y="4748"/>
                    </a:cubicBezTo>
                    <a:cubicBezTo>
                      <a:pt x="2284" y="4702"/>
                      <a:pt x="2306" y="4611"/>
                      <a:pt x="2352" y="4519"/>
                    </a:cubicBezTo>
                    <a:cubicBezTo>
                      <a:pt x="2352" y="4474"/>
                      <a:pt x="2375" y="4428"/>
                      <a:pt x="2375" y="4383"/>
                    </a:cubicBezTo>
                    <a:cubicBezTo>
                      <a:pt x="2398" y="4337"/>
                      <a:pt x="2398" y="4314"/>
                      <a:pt x="2420" y="4268"/>
                    </a:cubicBezTo>
                    <a:lnTo>
                      <a:pt x="2443" y="4268"/>
                    </a:lnTo>
                    <a:cubicBezTo>
                      <a:pt x="2489" y="4268"/>
                      <a:pt x="2512" y="4223"/>
                      <a:pt x="2535" y="4200"/>
                    </a:cubicBezTo>
                    <a:cubicBezTo>
                      <a:pt x="2603" y="4131"/>
                      <a:pt x="2603" y="4040"/>
                      <a:pt x="2626" y="3949"/>
                    </a:cubicBezTo>
                    <a:cubicBezTo>
                      <a:pt x="2649" y="3743"/>
                      <a:pt x="2649" y="3538"/>
                      <a:pt x="2603" y="3333"/>
                    </a:cubicBezTo>
                    <a:cubicBezTo>
                      <a:pt x="2580" y="3241"/>
                      <a:pt x="2557" y="3127"/>
                      <a:pt x="2535" y="3036"/>
                    </a:cubicBezTo>
                    <a:cubicBezTo>
                      <a:pt x="2512" y="2990"/>
                      <a:pt x="2489" y="2967"/>
                      <a:pt x="2466" y="2922"/>
                    </a:cubicBezTo>
                    <a:cubicBezTo>
                      <a:pt x="2466" y="2899"/>
                      <a:pt x="2443" y="2876"/>
                      <a:pt x="2420" y="2853"/>
                    </a:cubicBezTo>
                    <a:cubicBezTo>
                      <a:pt x="2420" y="2830"/>
                      <a:pt x="2398" y="2808"/>
                      <a:pt x="2375" y="2785"/>
                    </a:cubicBezTo>
                    <a:lnTo>
                      <a:pt x="2352" y="2785"/>
                    </a:lnTo>
                    <a:cubicBezTo>
                      <a:pt x="2329" y="2762"/>
                      <a:pt x="2306" y="2739"/>
                      <a:pt x="2284" y="2739"/>
                    </a:cubicBezTo>
                    <a:cubicBezTo>
                      <a:pt x="2261" y="2716"/>
                      <a:pt x="2261" y="2671"/>
                      <a:pt x="2261" y="2648"/>
                    </a:cubicBezTo>
                    <a:cubicBezTo>
                      <a:pt x="2192" y="2465"/>
                      <a:pt x="2147" y="2283"/>
                      <a:pt x="2055" y="2123"/>
                    </a:cubicBezTo>
                    <a:cubicBezTo>
                      <a:pt x="2010" y="2032"/>
                      <a:pt x="1964" y="1963"/>
                      <a:pt x="1918" y="1872"/>
                    </a:cubicBezTo>
                    <a:cubicBezTo>
                      <a:pt x="1850" y="1803"/>
                      <a:pt x="1804" y="1712"/>
                      <a:pt x="1759" y="1643"/>
                    </a:cubicBezTo>
                    <a:cubicBezTo>
                      <a:pt x="1713" y="1552"/>
                      <a:pt x="1644" y="1484"/>
                      <a:pt x="1599" y="1415"/>
                    </a:cubicBezTo>
                    <a:cubicBezTo>
                      <a:pt x="1553" y="1324"/>
                      <a:pt x="1485" y="1255"/>
                      <a:pt x="1416" y="1164"/>
                    </a:cubicBezTo>
                    <a:cubicBezTo>
                      <a:pt x="1348" y="1027"/>
                      <a:pt x="1256" y="913"/>
                      <a:pt x="1165" y="799"/>
                    </a:cubicBezTo>
                    <a:cubicBezTo>
                      <a:pt x="1074" y="639"/>
                      <a:pt x="982" y="479"/>
                      <a:pt x="868" y="320"/>
                    </a:cubicBezTo>
                    <a:cubicBezTo>
                      <a:pt x="846" y="274"/>
                      <a:pt x="800" y="228"/>
                      <a:pt x="777" y="160"/>
                    </a:cubicBezTo>
                    <a:cubicBezTo>
                      <a:pt x="731" y="91"/>
                      <a:pt x="709" y="46"/>
                      <a:pt x="640" y="23"/>
                    </a:cubicBezTo>
                    <a:cubicBezTo>
                      <a:pt x="617" y="0"/>
                      <a:pt x="594" y="0"/>
                      <a:pt x="572" y="0"/>
                    </a:cubicBezTo>
                    <a:close/>
                  </a:path>
                </a:pathLst>
              </a:custGeom>
              <a:solidFill>
                <a:srgbClr val="FEBE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5" name="Google Shape;7985;p34">
                <a:extLst>
                  <a:ext uri="{FF2B5EF4-FFF2-40B4-BE49-F238E27FC236}">
                    <a16:creationId xmlns:a16="http://schemas.microsoft.com/office/drawing/2014/main" id="{B1C0C58E-4C54-C0E3-88EC-814E0015BEE5}"/>
                  </a:ext>
                </a:extLst>
              </p:cNvPr>
              <p:cNvSpPr/>
              <p:nvPr/>
            </p:nvSpPr>
            <p:spPr>
              <a:xfrm>
                <a:off x="1158184" y="2061869"/>
                <a:ext cx="109861" cy="253726"/>
              </a:xfrm>
              <a:custGeom>
                <a:avLst/>
                <a:gdLst/>
                <a:ahLst/>
                <a:cxnLst/>
                <a:rect l="l" t="t" r="r" b="b"/>
                <a:pathLst>
                  <a:path w="1987" h="4589" extrusionOk="0">
                    <a:moveTo>
                      <a:pt x="1704" y="2776"/>
                    </a:moveTo>
                    <a:cubicBezTo>
                      <a:pt x="1707" y="2787"/>
                      <a:pt x="1710" y="2797"/>
                      <a:pt x="1713" y="2808"/>
                    </a:cubicBezTo>
                    <a:cubicBezTo>
                      <a:pt x="1713" y="2791"/>
                      <a:pt x="1713" y="2787"/>
                      <a:pt x="1704" y="2776"/>
                    </a:cubicBezTo>
                    <a:close/>
                    <a:moveTo>
                      <a:pt x="1439" y="3036"/>
                    </a:moveTo>
                    <a:cubicBezTo>
                      <a:pt x="1439" y="3057"/>
                      <a:pt x="1439" y="3059"/>
                      <a:pt x="1456" y="3076"/>
                    </a:cubicBezTo>
                    <a:lnTo>
                      <a:pt x="1456" y="3076"/>
                    </a:lnTo>
                    <a:cubicBezTo>
                      <a:pt x="1452" y="3064"/>
                      <a:pt x="1447" y="3051"/>
                      <a:pt x="1439" y="3036"/>
                    </a:cubicBezTo>
                    <a:close/>
                    <a:moveTo>
                      <a:pt x="1462" y="3105"/>
                    </a:moveTo>
                    <a:cubicBezTo>
                      <a:pt x="1462" y="3122"/>
                      <a:pt x="1462" y="3126"/>
                      <a:pt x="1471" y="3136"/>
                    </a:cubicBezTo>
                    <a:lnTo>
                      <a:pt x="1471" y="3136"/>
                    </a:lnTo>
                    <a:cubicBezTo>
                      <a:pt x="1466" y="3125"/>
                      <a:pt x="1462" y="3115"/>
                      <a:pt x="1462" y="3105"/>
                    </a:cubicBezTo>
                    <a:close/>
                    <a:moveTo>
                      <a:pt x="69" y="1"/>
                    </a:moveTo>
                    <a:cubicBezTo>
                      <a:pt x="24" y="23"/>
                      <a:pt x="1" y="92"/>
                      <a:pt x="24" y="115"/>
                    </a:cubicBezTo>
                    <a:cubicBezTo>
                      <a:pt x="69" y="229"/>
                      <a:pt x="138" y="297"/>
                      <a:pt x="184" y="389"/>
                    </a:cubicBezTo>
                    <a:cubicBezTo>
                      <a:pt x="184" y="389"/>
                      <a:pt x="184" y="389"/>
                      <a:pt x="184" y="366"/>
                    </a:cubicBezTo>
                    <a:cubicBezTo>
                      <a:pt x="229" y="457"/>
                      <a:pt x="275" y="548"/>
                      <a:pt x="343" y="640"/>
                    </a:cubicBezTo>
                    <a:cubicBezTo>
                      <a:pt x="389" y="731"/>
                      <a:pt x="435" y="845"/>
                      <a:pt x="480" y="936"/>
                    </a:cubicBezTo>
                    <a:cubicBezTo>
                      <a:pt x="572" y="1119"/>
                      <a:pt x="686" y="1324"/>
                      <a:pt x="800" y="1507"/>
                    </a:cubicBezTo>
                    <a:cubicBezTo>
                      <a:pt x="914" y="1735"/>
                      <a:pt x="1028" y="1963"/>
                      <a:pt x="1142" y="2192"/>
                    </a:cubicBezTo>
                    <a:cubicBezTo>
                      <a:pt x="1188" y="2329"/>
                      <a:pt x="1234" y="2466"/>
                      <a:pt x="1302" y="2603"/>
                    </a:cubicBezTo>
                    <a:cubicBezTo>
                      <a:pt x="1348" y="2717"/>
                      <a:pt x="1371" y="2831"/>
                      <a:pt x="1416" y="2968"/>
                    </a:cubicBezTo>
                    <a:cubicBezTo>
                      <a:pt x="1439" y="2991"/>
                      <a:pt x="1439" y="3036"/>
                      <a:pt x="1462" y="3082"/>
                    </a:cubicBezTo>
                    <a:cubicBezTo>
                      <a:pt x="1460" y="3080"/>
                      <a:pt x="1458" y="3078"/>
                      <a:pt x="1456" y="3076"/>
                    </a:cubicBezTo>
                    <a:lnTo>
                      <a:pt x="1456" y="3076"/>
                    </a:lnTo>
                    <a:cubicBezTo>
                      <a:pt x="1464" y="3100"/>
                      <a:pt x="1469" y="3120"/>
                      <a:pt x="1485" y="3150"/>
                    </a:cubicBezTo>
                    <a:cubicBezTo>
                      <a:pt x="1479" y="3144"/>
                      <a:pt x="1474" y="3140"/>
                      <a:pt x="1471" y="3136"/>
                    </a:cubicBezTo>
                    <a:lnTo>
                      <a:pt x="1471" y="3136"/>
                    </a:lnTo>
                    <a:cubicBezTo>
                      <a:pt x="1477" y="3152"/>
                      <a:pt x="1485" y="3170"/>
                      <a:pt x="1485" y="3196"/>
                    </a:cubicBezTo>
                    <a:cubicBezTo>
                      <a:pt x="1485" y="3196"/>
                      <a:pt x="1485" y="3173"/>
                      <a:pt x="1485" y="3173"/>
                    </a:cubicBezTo>
                    <a:cubicBezTo>
                      <a:pt x="1507" y="3265"/>
                      <a:pt x="1530" y="3356"/>
                      <a:pt x="1553" y="3447"/>
                    </a:cubicBezTo>
                    <a:cubicBezTo>
                      <a:pt x="1576" y="3538"/>
                      <a:pt x="1599" y="3653"/>
                      <a:pt x="1622" y="3744"/>
                    </a:cubicBezTo>
                    <a:cubicBezTo>
                      <a:pt x="1667" y="3926"/>
                      <a:pt x="1713" y="4109"/>
                      <a:pt x="1736" y="4315"/>
                    </a:cubicBezTo>
                    <a:cubicBezTo>
                      <a:pt x="1713" y="4360"/>
                      <a:pt x="1713" y="4429"/>
                      <a:pt x="1713" y="4474"/>
                    </a:cubicBezTo>
                    <a:cubicBezTo>
                      <a:pt x="1713" y="4520"/>
                      <a:pt x="1759" y="4566"/>
                      <a:pt x="1804" y="4588"/>
                    </a:cubicBezTo>
                    <a:cubicBezTo>
                      <a:pt x="1827" y="4588"/>
                      <a:pt x="1873" y="4588"/>
                      <a:pt x="1895" y="4566"/>
                    </a:cubicBezTo>
                    <a:cubicBezTo>
                      <a:pt x="1941" y="4520"/>
                      <a:pt x="1941" y="4474"/>
                      <a:pt x="1964" y="4429"/>
                    </a:cubicBezTo>
                    <a:cubicBezTo>
                      <a:pt x="1964" y="4383"/>
                      <a:pt x="1987" y="4315"/>
                      <a:pt x="1987" y="4246"/>
                    </a:cubicBezTo>
                    <a:cubicBezTo>
                      <a:pt x="1987" y="4132"/>
                      <a:pt x="1964" y="4041"/>
                      <a:pt x="1964" y="3949"/>
                    </a:cubicBezTo>
                    <a:cubicBezTo>
                      <a:pt x="1941" y="3858"/>
                      <a:pt x="1941" y="3767"/>
                      <a:pt x="1918" y="3698"/>
                    </a:cubicBezTo>
                    <a:cubicBezTo>
                      <a:pt x="1918" y="3607"/>
                      <a:pt x="1895" y="3516"/>
                      <a:pt x="1873" y="3424"/>
                    </a:cubicBezTo>
                    <a:cubicBezTo>
                      <a:pt x="1850" y="3242"/>
                      <a:pt x="1781" y="3059"/>
                      <a:pt x="1736" y="2899"/>
                    </a:cubicBezTo>
                    <a:cubicBezTo>
                      <a:pt x="1736" y="2854"/>
                      <a:pt x="1713" y="2808"/>
                      <a:pt x="1690" y="2762"/>
                    </a:cubicBezTo>
                    <a:lnTo>
                      <a:pt x="1690" y="2762"/>
                    </a:lnTo>
                    <a:cubicBezTo>
                      <a:pt x="1696" y="2768"/>
                      <a:pt x="1700" y="2773"/>
                      <a:pt x="1704" y="2776"/>
                    </a:cubicBezTo>
                    <a:lnTo>
                      <a:pt x="1704" y="2776"/>
                    </a:lnTo>
                    <a:cubicBezTo>
                      <a:pt x="1658" y="2627"/>
                      <a:pt x="1596" y="2478"/>
                      <a:pt x="1553" y="2329"/>
                    </a:cubicBezTo>
                    <a:cubicBezTo>
                      <a:pt x="1485" y="2192"/>
                      <a:pt x="1416" y="2055"/>
                      <a:pt x="1348" y="1895"/>
                    </a:cubicBezTo>
                    <a:cubicBezTo>
                      <a:pt x="1302" y="1781"/>
                      <a:pt x="1234" y="1644"/>
                      <a:pt x="1142" y="1507"/>
                    </a:cubicBezTo>
                    <a:cubicBezTo>
                      <a:pt x="1074" y="1393"/>
                      <a:pt x="982" y="1279"/>
                      <a:pt x="914" y="1142"/>
                    </a:cubicBezTo>
                    <a:cubicBezTo>
                      <a:pt x="891" y="1119"/>
                      <a:pt x="891" y="1119"/>
                      <a:pt x="868" y="1096"/>
                    </a:cubicBezTo>
                    <a:lnTo>
                      <a:pt x="891" y="1096"/>
                    </a:lnTo>
                    <a:cubicBezTo>
                      <a:pt x="800" y="982"/>
                      <a:pt x="731" y="845"/>
                      <a:pt x="663" y="731"/>
                    </a:cubicBezTo>
                    <a:cubicBezTo>
                      <a:pt x="617" y="662"/>
                      <a:pt x="572" y="617"/>
                      <a:pt x="549" y="548"/>
                    </a:cubicBezTo>
                    <a:cubicBezTo>
                      <a:pt x="503" y="503"/>
                      <a:pt x="457" y="457"/>
                      <a:pt x="435" y="411"/>
                    </a:cubicBezTo>
                    <a:cubicBezTo>
                      <a:pt x="343" y="297"/>
                      <a:pt x="275" y="206"/>
                      <a:pt x="206" y="115"/>
                    </a:cubicBezTo>
                    <a:cubicBezTo>
                      <a:pt x="206" y="92"/>
                      <a:pt x="184" y="69"/>
                      <a:pt x="184" y="46"/>
                    </a:cubicBezTo>
                    <a:cubicBezTo>
                      <a:pt x="161" y="23"/>
                      <a:pt x="138" y="1"/>
                      <a:pt x="92" y="1"/>
                    </a:cubicBezTo>
                    <a:close/>
                  </a:path>
                </a:pathLst>
              </a:custGeom>
              <a:solidFill>
                <a:srgbClr val="FEBE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6" name="Google Shape;7986;p34">
                <a:extLst>
                  <a:ext uri="{FF2B5EF4-FFF2-40B4-BE49-F238E27FC236}">
                    <a16:creationId xmlns:a16="http://schemas.microsoft.com/office/drawing/2014/main" id="{19AF0638-BF4F-BDDA-80CA-072891470506}"/>
                  </a:ext>
                </a:extLst>
              </p:cNvPr>
              <p:cNvSpPr/>
              <p:nvPr/>
            </p:nvSpPr>
            <p:spPr>
              <a:xfrm>
                <a:off x="1235204" y="2103503"/>
                <a:ext cx="60598" cy="109861"/>
              </a:xfrm>
              <a:custGeom>
                <a:avLst/>
                <a:gdLst/>
                <a:ahLst/>
                <a:cxnLst/>
                <a:rect l="l" t="t" r="r" b="b"/>
                <a:pathLst>
                  <a:path w="1096" h="1987" extrusionOk="0">
                    <a:moveTo>
                      <a:pt x="69" y="1"/>
                    </a:moveTo>
                    <a:cubicBezTo>
                      <a:pt x="69" y="1"/>
                      <a:pt x="46" y="1"/>
                      <a:pt x="23" y="24"/>
                    </a:cubicBezTo>
                    <a:cubicBezTo>
                      <a:pt x="0" y="46"/>
                      <a:pt x="0" y="92"/>
                      <a:pt x="23" y="115"/>
                    </a:cubicBezTo>
                    <a:cubicBezTo>
                      <a:pt x="92" y="206"/>
                      <a:pt x="160" y="297"/>
                      <a:pt x="229" y="389"/>
                    </a:cubicBezTo>
                    <a:cubicBezTo>
                      <a:pt x="251" y="412"/>
                      <a:pt x="274" y="434"/>
                      <a:pt x="274" y="457"/>
                    </a:cubicBezTo>
                    <a:cubicBezTo>
                      <a:pt x="297" y="480"/>
                      <a:pt x="320" y="526"/>
                      <a:pt x="343" y="549"/>
                    </a:cubicBezTo>
                    <a:cubicBezTo>
                      <a:pt x="366" y="571"/>
                      <a:pt x="388" y="617"/>
                      <a:pt x="411" y="663"/>
                    </a:cubicBezTo>
                    <a:cubicBezTo>
                      <a:pt x="434" y="708"/>
                      <a:pt x="457" y="754"/>
                      <a:pt x="480" y="777"/>
                    </a:cubicBezTo>
                    <a:cubicBezTo>
                      <a:pt x="525" y="822"/>
                      <a:pt x="548" y="891"/>
                      <a:pt x="571" y="937"/>
                    </a:cubicBezTo>
                    <a:cubicBezTo>
                      <a:pt x="571" y="937"/>
                      <a:pt x="594" y="959"/>
                      <a:pt x="594" y="982"/>
                    </a:cubicBezTo>
                    <a:cubicBezTo>
                      <a:pt x="617" y="1005"/>
                      <a:pt x="639" y="1051"/>
                      <a:pt x="639" y="1074"/>
                    </a:cubicBezTo>
                    <a:cubicBezTo>
                      <a:pt x="662" y="1119"/>
                      <a:pt x="685" y="1165"/>
                      <a:pt x="708" y="1210"/>
                    </a:cubicBezTo>
                    <a:cubicBezTo>
                      <a:pt x="731" y="1256"/>
                      <a:pt x="754" y="1302"/>
                      <a:pt x="776" y="1347"/>
                    </a:cubicBezTo>
                    <a:cubicBezTo>
                      <a:pt x="799" y="1370"/>
                      <a:pt x="799" y="1393"/>
                      <a:pt x="799" y="1416"/>
                    </a:cubicBezTo>
                    <a:cubicBezTo>
                      <a:pt x="822" y="1439"/>
                      <a:pt x="822" y="1462"/>
                      <a:pt x="845" y="1484"/>
                    </a:cubicBezTo>
                    <a:cubicBezTo>
                      <a:pt x="845" y="1530"/>
                      <a:pt x="868" y="1553"/>
                      <a:pt x="868" y="1576"/>
                    </a:cubicBezTo>
                    <a:cubicBezTo>
                      <a:pt x="891" y="1599"/>
                      <a:pt x="891" y="1621"/>
                      <a:pt x="913" y="1667"/>
                    </a:cubicBezTo>
                    <a:cubicBezTo>
                      <a:pt x="913" y="1667"/>
                      <a:pt x="913" y="1690"/>
                      <a:pt x="913" y="1713"/>
                    </a:cubicBezTo>
                    <a:lnTo>
                      <a:pt x="936" y="1758"/>
                    </a:lnTo>
                    <a:cubicBezTo>
                      <a:pt x="936" y="1735"/>
                      <a:pt x="936" y="1735"/>
                      <a:pt x="936" y="1735"/>
                    </a:cubicBezTo>
                    <a:cubicBezTo>
                      <a:pt x="936" y="1758"/>
                      <a:pt x="936" y="1804"/>
                      <a:pt x="959" y="1827"/>
                    </a:cubicBezTo>
                    <a:cubicBezTo>
                      <a:pt x="959" y="1872"/>
                      <a:pt x="959" y="1895"/>
                      <a:pt x="982" y="1941"/>
                    </a:cubicBezTo>
                    <a:cubicBezTo>
                      <a:pt x="982" y="1964"/>
                      <a:pt x="1005" y="1987"/>
                      <a:pt x="1027" y="1987"/>
                    </a:cubicBezTo>
                    <a:cubicBezTo>
                      <a:pt x="1050" y="1987"/>
                      <a:pt x="1096" y="1964"/>
                      <a:pt x="1096" y="1941"/>
                    </a:cubicBezTo>
                    <a:cubicBezTo>
                      <a:pt x="1096" y="1872"/>
                      <a:pt x="1073" y="1804"/>
                      <a:pt x="1050" y="1735"/>
                    </a:cubicBezTo>
                    <a:cubicBezTo>
                      <a:pt x="1050" y="1713"/>
                      <a:pt x="1027" y="1667"/>
                      <a:pt x="1027" y="1644"/>
                    </a:cubicBezTo>
                    <a:cubicBezTo>
                      <a:pt x="1005" y="1599"/>
                      <a:pt x="1005" y="1553"/>
                      <a:pt x="982" y="1530"/>
                    </a:cubicBezTo>
                    <a:cubicBezTo>
                      <a:pt x="959" y="1462"/>
                      <a:pt x="936" y="1370"/>
                      <a:pt x="913" y="1302"/>
                    </a:cubicBezTo>
                    <a:cubicBezTo>
                      <a:pt x="868" y="1233"/>
                      <a:pt x="822" y="1142"/>
                      <a:pt x="799" y="1074"/>
                    </a:cubicBezTo>
                    <a:cubicBezTo>
                      <a:pt x="776" y="1028"/>
                      <a:pt x="776" y="1005"/>
                      <a:pt x="754" y="982"/>
                    </a:cubicBezTo>
                    <a:cubicBezTo>
                      <a:pt x="731" y="937"/>
                      <a:pt x="731" y="914"/>
                      <a:pt x="708" y="868"/>
                    </a:cubicBezTo>
                    <a:cubicBezTo>
                      <a:pt x="662" y="800"/>
                      <a:pt x="617" y="731"/>
                      <a:pt x="571" y="663"/>
                    </a:cubicBezTo>
                    <a:cubicBezTo>
                      <a:pt x="548" y="594"/>
                      <a:pt x="502" y="526"/>
                      <a:pt x="457" y="457"/>
                    </a:cubicBezTo>
                    <a:cubicBezTo>
                      <a:pt x="411" y="389"/>
                      <a:pt x="366" y="320"/>
                      <a:pt x="320" y="275"/>
                    </a:cubicBezTo>
                    <a:cubicBezTo>
                      <a:pt x="251" y="183"/>
                      <a:pt x="206" y="115"/>
                      <a:pt x="137" y="24"/>
                    </a:cubicBezTo>
                    <a:cubicBezTo>
                      <a:pt x="114" y="24"/>
                      <a:pt x="92" y="1"/>
                      <a:pt x="69" y="1"/>
                    </a:cubicBezTo>
                    <a:close/>
                  </a:path>
                </a:pathLst>
              </a:custGeom>
              <a:solidFill>
                <a:srgbClr val="FEBE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7" name="Google Shape;7987;p34">
                <a:extLst>
                  <a:ext uri="{FF2B5EF4-FFF2-40B4-BE49-F238E27FC236}">
                    <a16:creationId xmlns:a16="http://schemas.microsoft.com/office/drawing/2014/main" id="{9AE6BF5F-3E13-7512-4ADF-CD034EB43253}"/>
                  </a:ext>
                </a:extLst>
              </p:cNvPr>
              <p:cNvSpPr/>
              <p:nvPr/>
            </p:nvSpPr>
            <p:spPr>
              <a:xfrm>
                <a:off x="1158184" y="2065685"/>
                <a:ext cx="43016" cy="63141"/>
              </a:xfrm>
              <a:custGeom>
                <a:avLst/>
                <a:gdLst/>
                <a:ahLst/>
                <a:cxnLst/>
                <a:rect l="l" t="t" r="r" b="b"/>
                <a:pathLst>
                  <a:path w="778" h="1142" extrusionOk="0">
                    <a:moveTo>
                      <a:pt x="69" y="0"/>
                    </a:moveTo>
                    <a:cubicBezTo>
                      <a:pt x="47" y="0"/>
                      <a:pt x="24" y="23"/>
                      <a:pt x="24" y="23"/>
                    </a:cubicBezTo>
                    <a:cubicBezTo>
                      <a:pt x="1" y="46"/>
                      <a:pt x="1" y="68"/>
                      <a:pt x="24" y="91"/>
                    </a:cubicBezTo>
                    <a:cubicBezTo>
                      <a:pt x="92" y="183"/>
                      <a:pt x="161" y="297"/>
                      <a:pt x="229" y="388"/>
                    </a:cubicBezTo>
                    <a:cubicBezTo>
                      <a:pt x="275" y="479"/>
                      <a:pt x="343" y="571"/>
                      <a:pt x="389" y="639"/>
                    </a:cubicBezTo>
                    <a:cubicBezTo>
                      <a:pt x="435" y="730"/>
                      <a:pt x="480" y="799"/>
                      <a:pt x="526" y="867"/>
                    </a:cubicBezTo>
                    <a:cubicBezTo>
                      <a:pt x="572" y="936"/>
                      <a:pt x="617" y="1027"/>
                      <a:pt x="663" y="1118"/>
                    </a:cubicBezTo>
                    <a:cubicBezTo>
                      <a:pt x="663" y="1118"/>
                      <a:pt x="686" y="1141"/>
                      <a:pt x="686" y="1141"/>
                    </a:cubicBezTo>
                    <a:lnTo>
                      <a:pt x="731" y="1141"/>
                    </a:lnTo>
                    <a:cubicBezTo>
                      <a:pt x="754" y="1118"/>
                      <a:pt x="777" y="1096"/>
                      <a:pt x="754" y="1073"/>
                    </a:cubicBezTo>
                    <a:cubicBezTo>
                      <a:pt x="663" y="890"/>
                      <a:pt x="572" y="708"/>
                      <a:pt x="457" y="548"/>
                    </a:cubicBezTo>
                    <a:cubicBezTo>
                      <a:pt x="412" y="457"/>
                      <a:pt x="343" y="365"/>
                      <a:pt x="275" y="297"/>
                    </a:cubicBezTo>
                    <a:cubicBezTo>
                      <a:pt x="229" y="205"/>
                      <a:pt x="161" y="114"/>
                      <a:pt x="115" y="23"/>
                    </a:cubicBezTo>
                    <a:cubicBezTo>
                      <a:pt x="92" y="23"/>
                      <a:pt x="69" y="0"/>
                      <a:pt x="69" y="0"/>
                    </a:cubicBezTo>
                    <a:close/>
                  </a:path>
                </a:pathLst>
              </a:custGeom>
              <a:solidFill>
                <a:srgbClr val="FEBE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8" name="Google Shape;7988;p34">
                <a:extLst>
                  <a:ext uri="{FF2B5EF4-FFF2-40B4-BE49-F238E27FC236}">
                    <a16:creationId xmlns:a16="http://schemas.microsoft.com/office/drawing/2014/main" id="{DC385C5F-6B4A-CE4F-7741-63E140FA09FE}"/>
                  </a:ext>
                </a:extLst>
              </p:cNvPr>
              <p:cNvSpPr/>
              <p:nvPr/>
            </p:nvSpPr>
            <p:spPr>
              <a:xfrm>
                <a:off x="1154425" y="2066901"/>
                <a:ext cx="53078" cy="75471"/>
              </a:xfrm>
              <a:custGeom>
                <a:avLst/>
                <a:gdLst/>
                <a:ahLst/>
                <a:cxnLst/>
                <a:rect l="l" t="t" r="r" b="b"/>
                <a:pathLst>
                  <a:path w="960" h="1365" extrusionOk="0">
                    <a:moveTo>
                      <a:pt x="23" y="1"/>
                    </a:moveTo>
                    <a:cubicBezTo>
                      <a:pt x="1" y="24"/>
                      <a:pt x="1" y="69"/>
                      <a:pt x="23" y="115"/>
                    </a:cubicBezTo>
                    <a:cubicBezTo>
                      <a:pt x="92" y="229"/>
                      <a:pt x="183" y="343"/>
                      <a:pt x="274" y="457"/>
                    </a:cubicBezTo>
                    <a:cubicBezTo>
                      <a:pt x="320" y="526"/>
                      <a:pt x="343" y="571"/>
                      <a:pt x="389" y="640"/>
                    </a:cubicBezTo>
                    <a:cubicBezTo>
                      <a:pt x="434" y="686"/>
                      <a:pt x="457" y="754"/>
                      <a:pt x="503" y="800"/>
                    </a:cubicBezTo>
                    <a:cubicBezTo>
                      <a:pt x="548" y="891"/>
                      <a:pt x="594" y="959"/>
                      <a:pt x="640" y="1051"/>
                    </a:cubicBezTo>
                    <a:cubicBezTo>
                      <a:pt x="708" y="1142"/>
                      <a:pt x="777" y="1233"/>
                      <a:pt x="845" y="1348"/>
                    </a:cubicBezTo>
                    <a:cubicBezTo>
                      <a:pt x="856" y="1359"/>
                      <a:pt x="874" y="1365"/>
                      <a:pt x="891" y="1365"/>
                    </a:cubicBezTo>
                    <a:cubicBezTo>
                      <a:pt x="908" y="1365"/>
                      <a:pt x="925" y="1359"/>
                      <a:pt x="936" y="1348"/>
                    </a:cubicBezTo>
                    <a:cubicBezTo>
                      <a:pt x="936" y="1348"/>
                      <a:pt x="959" y="1325"/>
                      <a:pt x="959" y="1302"/>
                    </a:cubicBezTo>
                    <a:cubicBezTo>
                      <a:pt x="959" y="1279"/>
                      <a:pt x="959" y="1279"/>
                      <a:pt x="936" y="1256"/>
                    </a:cubicBezTo>
                    <a:cubicBezTo>
                      <a:pt x="914" y="1211"/>
                      <a:pt x="868" y="1165"/>
                      <a:pt x="845" y="1119"/>
                    </a:cubicBezTo>
                    <a:cubicBezTo>
                      <a:pt x="799" y="1028"/>
                      <a:pt x="754" y="937"/>
                      <a:pt x="685" y="868"/>
                    </a:cubicBezTo>
                    <a:cubicBezTo>
                      <a:pt x="662" y="823"/>
                      <a:pt x="640" y="777"/>
                      <a:pt x="617" y="731"/>
                    </a:cubicBezTo>
                    <a:cubicBezTo>
                      <a:pt x="594" y="686"/>
                      <a:pt x="548" y="640"/>
                      <a:pt x="525" y="594"/>
                    </a:cubicBezTo>
                    <a:cubicBezTo>
                      <a:pt x="480" y="503"/>
                      <a:pt x="411" y="412"/>
                      <a:pt x="343" y="343"/>
                    </a:cubicBezTo>
                    <a:cubicBezTo>
                      <a:pt x="274" y="229"/>
                      <a:pt x="206" y="115"/>
                      <a:pt x="115" y="24"/>
                    </a:cubicBezTo>
                    <a:cubicBezTo>
                      <a:pt x="115" y="1"/>
                      <a:pt x="92" y="1"/>
                      <a:pt x="69" y="1"/>
                    </a:cubicBezTo>
                    <a:close/>
                  </a:path>
                </a:pathLst>
              </a:custGeom>
              <a:solidFill>
                <a:srgbClr val="FEBE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9" name="Google Shape;7989;p34">
                <a:extLst>
                  <a:ext uri="{FF2B5EF4-FFF2-40B4-BE49-F238E27FC236}">
                    <a16:creationId xmlns:a16="http://schemas.microsoft.com/office/drawing/2014/main" id="{61A72CF2-B1D7-3E40-C57C-54982C167082}"/>
                  </a:ext>
                </a:extLst>
              </p:cNvPr>
              <p:cNvSpPr/>
              <p:nvPr/>
            </p:nvSpPr>
            <p:spPr>
              <a:xfrm>
                <a:off x="1155696" y="2069444"/>
                <a:ext cx="83322" cy="130982"/>
              </a:xfrm>
              <a:custGeom>
                <a:avLst/>
                <a:gdLst/>
                <a:ahLst/>
                <a:cxnLst/>
                <a:rect l="l" t="t" r="r" b="b"/>
                <a:pathLst>
                  <a:path w="1507" h="2369" extrusionOk="0">
                    <a:moveTo>
                      <a:pt x="46" y="0"/>
                    </a:moveTo>
                    <a:cubicBezTo>
                      <a:pt x="23" y="0"/>
                      <a:pt x="23" y="0"/>
                      <a:pt x="23" y="23"/>
                    </a:cubicBezTo>
                    <a:cubicBezTo>
                      <a:pt x="0" y="23"/>
                      <a:pt x="0" y="69"/>
                      <a:pt x="0" y="92"/>
                    </a:cubicBezTo>
                    <a:cubicBezTo>
                      <a:pt x="114" y="229"/>
                      <a:pt x="229" y="366"/>
                      <a:pt x="320" y="503"/>
                    </a:cubicBezTo>
                    <a:cubicBezTo>
                      <a:pt x="343" y="548"/>
                      <a:pt x="366" y="571"/>
                      <a:pt x="388" y="594"/>
                    </a:cubicBezTo>
                    <a:cubicBezTo>
                      <a:pt x="434" y="640"/>
                      <a:pt x="457" y="685"/>
                      <a:pt x="480" y="731"/>
                    </a:cubicBezTo>
                    <a:cubicBezTo>
                      <a:pt x="525" y="799"/>
                      <a:pt x="571" y="868"/>
                      <a:pt x="594" y="936"/>
                    </a:cubicBezTo>
                    <a:cubicBezTo>
                      <a:pt x="594" y="936"/>
                      <a:pt x="594" y="913"/>
                      <a:pt x="594" y="913"/>
                    </a:cubicBezTo>
                    <a:cubicBezTo>
                      <a:pt x="639" y="982"/>
                      <a:pt x="662" y="1028"/>
                      <a:pt x="708" y="1073"/>
                    </a:cubicBezTo>
                    <a:cubicBezTo>
                      <a:pt x="708" y="1119"/>
                      <a:pt x="731" y="1142"/>
                      <a:pt x="754" y="1165"/>
                    </a:cubicBezTo>
                    <a:cubicBezTo>
                      <a:pt x="776" y="1187"/>
                      <a:pt x="776" y="1210"/>
                      <a:pt x="799" y="1233"/>
                    </a:cubicBezTo>
                    <a:cubicBezTo>
                      <a:pt x="868" y="1370"/>
                      <a:pt x="936" y="1484"/>
                      <a:pt x="1005" y="1598"/>
                    </a:cubicBezTo>
                    <a:cubicBezTo>
                      <a:pt x="1027" y="1667"/>
                      <a:pt x="1050" y="1712"/>
                      <a:pt x="1096" y="1781"/>
                    </a:cubicBezTo>
                    <a:cubicBezTo>
                      <a:pt x="1119" y="1849"/>
                      <a:pt x="1142" y="1895"/>
                      <a:pt x="1187" y="1963"/>
                    </a:cubicBezTo>
                    <a:cubicBezTo>
                      <a:pt x="1256" y="2078"/>
                      <a:pt x="1324" y="2215"/>
                      <a:pt x="1393" y="2329"/>
                    </a:cubicBezTo>
                    <a:cubicBezTo>
                      <a:pt x="1393" y="2351"/>
                      <a:pt x="1393" y="2351"/>
                      <a:pt x="1416" y="2351"/>
                    </a:cubicBezTo>
                    <a:cubicBezTo>
                      <a:pt x="1427" y="2363"/>
                      <a:pt x="1433" y="2369"/>
                      <a:pt x="1438" y="2369"/>
                    </a:cubicBezTo>
                    <a:cubicBezTo>
                      <a:pt x="1444" y="2369"/>
                      <a:pt x="1450" y="2363"/>
                      <a:pt x="1461" y="2351"/>
                    </a:cubicBezTo>
                    <a:cubicBezTo>
                      <a:pt x="1484" y="2351"/>
                      <a:pt x="1507" y="2306"/>
                      <a:pt x="1484" y="2283"/>
                    </a:cubicBezTo>
                    <a:cubicBezTo>
                      <a:pt x="1416" y="2169"/>
                      <a:pt x="1370" y="2078"/>
                      <a:pt x="1301" y="1963"/>
                    </a:cubicBezTo>
                    <a:cubicBezTo>
                      <a:pt x="1256" y="1872"/>
                      <a:pt x="1210" y="1781"/>
                      <a:pt x="1164" y="1690"/>
                    </a:cubicBezTo>
                    <a:cubicBezTo>
                      <a:pt x="1119" y="1598"/>
                      <a:pt x="1073" y="1507"/>
                      <a:pt x="1027" y="1438"/>
                    </a:cubicBezTo>
                    <a:cubicBezTo>
                      <a:pt x="982" y="1347"/>
                      <a:pt x="913" y="1256"/>
                      <a:pt x="868" y="1165"/>
                    </a:cubicBezTo>
                    <a:cubicBezTo>
                      <a:pt x="799" y="1073"/>
                      <a:pt x="754" y="982"/>
                      <a:pt x="685" y="891"/>
                    </a:cubicBezTo>
                    <a:cubicBezTo>
                      <a:pt x="639" y="799"/>
                      <a:pt x="594" y="731"/>
                      <a:pt x="525" y="640"/>
                    </a:cubicBezTo>
                    <a:cubicBezTo>
                      <a:pt x="502" y="594"/>
                      <a:pt x="480" y="571"/>
                      <a:pt x="457" y="525"/>
                    </a:cubicBezTo>
                    <a:cubicBezTo>
                      <a:pt x="434" y="480"/>
                      <a:pt x="388" y="434"/>
                      <a:pt x="366" y="389"/>
                    </a:cubicBezTo>
                    <a:cubicBezTo>
                      <a:pt x="297" y="297"/>
                      <a:pt x="229" y="229"/>
                      <a:pt x="160" y="137"/>
                    </a:cubicBezTo>
                    <a:cubicBezTo>
                      <a:pt x="137" y="92"/>
                      <a:pt x="114" y="69"/>
                      <a:pt x="92" y="23"/>
                    </a:cubicBezTo>
                    <a:cubicBezTo>
                      <a:pt x="69" y="0"/>
                      <a:pt x="69" y="0"/>
                      <a:pt x="46" y="0"/>
                    </a:cubicBezTo>
                    <a:close/>
                  </a:path>
                </a:pathLst>
              </a:custGeom>
              <a:solidFill>
                <a:srgbClr val="FEBE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0" name="Google Shape;7990;p34">
                <a:extLst>
                  <a:ext uri="{FF2B5EF4-FFF2-40B4-BE49-F238E27FC236}">
                    <a16:creationId xmlns:a16="http://schemas.microsoft.com/office/drawing/2014/main" id="{A1754971-05CC-7AE2-D6D6-BD7824DB2DCF}"/>
                  </a:ext>
                </a:extLst>
              </p:cNvPr>
              <p:cNvSpPr/>
              <p:nvPr/>
            </p:nvSpPr>
            <p:spPr>
              <a:xfrm>
                <a:off x="1143090" y="2094657"/>
                <a:ext cx="47992" cy="69997"/>
              </a:xfrm>
              <a:custGeom>
                <a:avLst/>
                <a:gdLst/>
                <a:ahLst/>
                <a:cxnLst/>
                <a:rect l="l" t="t" r="r" b="b"/>
                <a:pathLst>
                  <a:path w="868" h="1266" extrusionOk="0">
                    <a:moveTo>
                      <a:pt x="23" y="1"/>
                    </a:moveTo>
                    <a:cubicBezTo>
                      <a:pt x="0" y="24"/>
                      <a:pt x="0" y="47"/>
                      <a:pt x="23" y="69"/>
                    </a:cubicBezTo>
                    <a:cubicBezTo>
                      <a:pt x="69" y="161"/>
                      <a:pt x="114" y="229"/>
                      <a:pt x="183" y="321"/>
                    </a:cubicBezTo>
                    <a:lnTo>
                      <a:pt x="160" y="298"/>
                    </a:lnTo>
                    <a:lnTo>
                      <a:pt x="160" y="298"/>
                    </a:lnTo>
                    <a:cubicBezTo>
                      <a:pt x="206" y="389"/>
                      <a:pt x="274" y="457"/>
                      <a:pt x="320" y="549"/>
                    </a:cubicBezTo>
                    <a:cubicBezTo>
                      <a:pt x="365" y="617"/>
                      <a:pt x="411" y="709"/>
                      <a:pt x="457" y="800"/>
                    </a:cubicBezTo>
                    <a:cubicBezTo>
                      <a:pt x="502" y="868"/>
                      <a:pt x="548" y="937"/>
                      <a:pt x="571" y="1005"/>
                    </a:cubicBezTo>
                    <a:cubicBezTo>
                      <a:pt x="594" y="1051"/>
                      <a:pt x="639" y="1097"/>
                      <a:pt x="662" y="1142"/>
                    </a:cubicBezTo>
                    <a:cubicBezTo>
                      <a:pt x="685" y="1188"/>
                      <a:pt x="708" y="1211"/>
                      <a:pt x="730" y="1234"/>
                    </a:cubicBezTo>
                    <a:cubicBezTo>
                      <a:pt x="747" y="1250"/>
                      <a:pt x="763" y="1266"/>
                      <a:pt x="787" y="1266"/>
                    </a:cubicBezTo>
                    <a:cubicBezTo>
                      <a:pt x="797" y="1266"/>
                      <a:pt x="808" y="1263"/>
                      <a:pt x="822" y="1256"/>
                    </a:cubicBezTo>
                    <a:cubicBezTo>
                      <a:pt x="845" y="1256"/>
                      <a:pt x="867" y="1234"/>
                      <a:pt x="867" y="1211"/>
                    </a:cubicBezTo>
                    <a:cubicBezTo>
                      <a:pt x="867" y="1188"/>
                      <a:pt x="867" y="1165"/>
                      <a:pt x="867" y="1142"/>
                    </a:cubicBezTo>
                    <a:cubicBezTo>
                      <a:pt x="845" y="1097"/>
                      <a:pt x="822" y="1074"/>
                      <a:pt x="799" y="1028"/>
                    </a:cubicBezTo>
                    <a:cubicBezTo>
                      <a:pt x="776" y="982"/>
                      <a:pt x="730" y="937"/>
                      <a:pt x="708" y="868"/>
                    </a:cubicBezTo>
                    <a:cubicBezTo>
                      <a:pt x="639" y="777"/>
                      <a:pt x="571" y="686"/>
                      <a:pt x="502" y="594"/>
                    </a:cubicBezTo>
                    <a:cubicBezTo>
                      <a:pt x="434" y="503"/>
                      <a:pt x="365" y="412"/>
                      <a:pt x="297" y="321"/>
                    </a:cubicBezTo>
                    <a:cubicBezTo>
                      <a:pt x="228" y="229"/>
                      <a:pt x="160" y="115"/>
                      <a:pt x="91" y="1"/>
                    </a:cubicBezTo>
                    <a:close/>
                  </a:path>
                </a:pathLst>
              </a:custGeom>
              <a:solidFill>
                <a:srgbClr val="FEBE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1" name="Google Shape;7991;p34">
                <a:extLst>
                  <a:ext uri="{FF2B5EF4-FFF2-40B4-BE49-F238E27FC236}">
                    <a16:creationId xmlns:a16="http://schemas.microsoft.com/office/drawing/2014/main" id="{15D0C663-84FF-E431-2090-6F5C66D9F3AB}"/>
                  </a:ext>
                </a:extLst>
              </p:cNvPr>
              <p:cNvSpPr/>
              <p:nvPr/>
            </p:nvSpPr>
            <p:spPr>
              <a:xfrm>
                <a:off x="753125" y="2222157"/>
                <a:ext cx="147680" cy="244161"/>
              </a:xfrm>
              <a:custGeom>
                <a:avLst/>
                <a:gdLst/>
                <a:ahLst/>
                <a:cxnLst/>
                <a:rect l="l" t="t" r="r" b="b"/>
                <a:pathLst>
                  <a:path w="2671" h="4416" extrusionOk="0">
                    <a:moveTo>
                      <a:pt x="228" y="0"/>
                    </a:moveTo>
                    <a:cubicBezTo>
                      <a:pt x="228" y="0"/>
                      <a:pt x="205" y="23"/>
                      <a:pt x="205" y="23"/>
                    </a:cubicBezTo>
                    <a:cubicBezTo>
                      <a:pt x="160" y="23"/>
                      <a:pt x="114" y="46"/>
                      <a:pt x="91" y="69"/>
                    </a:cubicBezTo>
                    <a:cubicBezTo>
                      <a:pt x="46" y="92"/>
                      <a:pt x="23" y="137"/>
                      <a:pt x="0" y="206"/>
                    </a:cubicBezTo>
                    <a:cubicBezTo>
                      <a:pt x="0" y="274"/>
                      <a:pt x="0" y="343"/>
                      <a:pt x="23" y="411"/>
                    </a:cubicBezTo>
                    <a:cubicBezTo>
                      <a:pt x="46" y="502"/>
                      <a:pt x="69" y="594"/>
                      <a:pt x="91" y="662"/>
                    </a:cubicBezTo>
                    <a:cubicBezTo>
                      <a:pt x="114" y="868"/>
                      <a:pt x="160" y="1073"/>
                      <a:pt x="228" y="1256"/>
                    </a:cubicBezTo>
                    <a:cubicBezTo>
                      <a:pt x="274" y="1461"/>
                      <a:pt x="320" y="1667"/>
                      <a:pt x="388" y="1872"/>
                    </a:cubicBezTo>
                    <a:cubicBezTo>
                      <a:pt x="434" y="1940"/>
                      <a:pt x="457" y="2032"/>
                      <a:pt x="502" y="2123"/>
                    </a:cubicBezTo>
                    <a:cubicBezTo>
                      <a:pt x="525" y="2169"/>
                      <a:pt x="525" y="2214"/>
                      <a:pt x="548" y="2283"/>
                    </a:cubicBezTo>
                    <a:cubicBezTo>
                      <a:pt x="548" y="2283"/>
                      <a:pt x="548" y="2283"/>
                      <a:pt x="548" y="2306"/>
                    </a:cubicBezTo>
                    <a:cubicBezTo>
                      <a:pt x="548" y="2351"/>
                      <a:pt x="571" y="2397"/>
                      <a:pt x="594" y="2443"/>
                    </a:cubicBezTo>
                    <a:cubicBezTo>
                      <a:pt x="594" y="2511"/>
                      <a:pt x="616" y="2580"/>
                      <a:pt x="639" y="2625"/>
                    </a:cubicBezTo>
                    <a:cubicBezTo>
                      <a:pt x="685" y="2717"/>
                      <a:pt x="708" y="2831"/>
                      <a:pt x="753" y="2922"/>
                    </a:cubicBezTo>
                    <a:cubicBezTo>
                      <a:pt x="822" y="3127"/>
                      <a:pt x="913" y="3310"/>
                      <a:pt x="1027" y="3493"/>
                    </a:cubicBezTo>
                    <a:cubicBezTo>
                      <a:pt x="1096" y="3584"/>
                      <a:pt x="1141" y="3675"/>
                      <a:pt x="1210" y="3767"/>
                    </a:cubicBezTo>
                    <a:cubicBezTo>
                      <a:pt x="1278" y="3835"/>
                      <a:pt x="1370" y="3926"/>
                      <a:pt x="1438" y="3995"/>
                    </a:cubicBezTo>
                    <a:cubicBezTo>
                      <a:pt x="1507" y="4063"/>
                      <a:pt x="1598" y="4132"/>
                      <a:pt x="1666" y="4177"/>
                    </a:cubicBezTo>
                    <a:cubicBezTo>
                      <a:pt x="1758" y="4246"/>
                      <a:pt x="1849" y="4291"/>
                      <a:pt x="1940" y="4314"/>
                    </a:cubicBezTo>
                    <a:cubicBezTo>
                      <a:pt x="2032" y="4360"/>
                      <a:pt x="2146" y="4383"/>
                      <a:pt x="2237" y="4406"/>
                    </a:cubicBezTo>
                    <a:cubicBezTo>
                      <a:pt x="2283" y="4406"/>
                      <a:pt x="2338" y="4416"/>
                      <a:pt x="2391" y="4416"/>
                    </a:cubicBezTo>
                    <a:cubicBezTo>
                      <a:pt x="2417" y="4416"/>
                      <a:pt x="2442" y="4413"/>
                      <a:pt x="2465" y="4406"/>
                    </a:cubicBezTo>
                    <a:cubicBezTo>
                      <a:pt x="2511" y="4406"/>
                      <a:pt x="2534" y="4406"/>
                      <a:pt x="2579" y="4383"/>
                    </a:cubicBezTo>
                    <a:cubicBezTo>
                      <a:pt x="2625" y="4360"/>
                      <a:pt x="2648" y="4314"/>
                      <a:pt x="2671" y="4246"/>
                    </a:cubicBezTo>
                    <a:cubicBezTo>
                      <a:pt x="2671" y="4200"/>
                      <a:pt x="2648" y="4155"/>
                      <a:pt x="2625" y="4132"/>
                    </a:cubicBezTo>
                    <a:cubicBezTo>
                      <a:pt x="2602" y="4086"/>
                      <a:pt x="2579" y="4063"/>
                      <a:pt x="2534" y="4018"/>
                    </a:cubicBezTo>
                    <a:cubicBezTo>
                      <a:pt x="2488" y="3972"/>
                      <a:pt x="2442" y="3926"/>
                      <a:pt x="2397" y="3858"/>
                    </a:cubicBezTo>
                    <a:cubicBezTo>
                      <a:pt x="2328" y="3789"/>
                      <a:pt x="2260" y="3721"/>
                      <a:pt x="2214" y="3652"/>
                    </a:cubicBezTo>
                    <a:cubicBezTo>
                      <a:pt x="2100" y="3515"/>
                      <a:pt x="1986" y="3356"/>
                      <a:pt x="1895" y="3219"/>
                    </a:cubicBezTo>
                    <a:cubicBezTo>
                      <a:pt x="1803" y="3059"/>
                      <a:pt x="1735" y="2899"/>
                      <a:pt x="1643" y="2762"/>
                    </a:cubicBezTo>
                    <a:cubicBezTo>
                      <a:pt x="1575" y="2602"/>
                      <a:pt x="1484" y="2443"/>
                      <a:pt x="1415" y="2306"/>
                    </a:cubicBezTo>
                    <a:cubicBezTo>
                      <a:pt x="1370" y="2146"/>
                      <a:pt x="1301" y="2009"/>
                      <a:pt x="1255" y="1849"/>
                    </a:cubicBezTo>
                    <a:cubicBezTo>
                      <a:pt x="1187" y="1689"/>
                      <a:pt x="1119" y="1530"/>
                      <a:pt x="1073" y="1347"/>
                    </a:cubicBezTo>
                    <a:lnTo>
                      <a:pt x="1050" y="1301"/>
                    </a:lnTo>
                    <a:cubicBezTo>
                      <a:pt x="1050" y="1256"/>
                      <a:pt x="1027" y="1210"/>
                      <a:pt x="1027" y="1187"/>
                    </a:cubicBezTo>
                    <a:lnTo>
                      <a:pt x="1027" y="1233"/>
                    </a:lnTo>
                    <a:cubicBezTo>
                      <a:pt x="1004" y="1164"/>
                      <a:pt x="1004" y="1096"/>
                      <a:pt x="982" y="1027"/>
                    </a:cubicBezTo>
                    <a:cubicBezTo>
                      <a:pt x="936" y="868"/>
                      <a:pt x="913" y="731"/>
                      <a:pt x="867" y="571"/>
                    </a:cubicBezTo>
                    <a:cubicBezTo>
                      <a:pt x="845" y="411"/>
                      <a:pt x="822" y="251"/>
                      <a:pt x="799" y="92"/>
                    </a:cubicBezTo>
                    <a:cubicBezTo>
                      <a:pt x="799" y="54"/>
                      <a:pt x="769" y="17"/>
                      <a:pt x="720" y="17"/>
                    </a:cubicBezTo>
                    <a:cubicBezTo>
                      <a:pt x="709" y="17"/>
                      <a:pt x="697" y="19"/>
                      <a:pt x="685" y="23"/>
                    </a:cubicBezTo>
                    <a:cubicBezTo>
                      <a:pt x="639" y="23"/>
                      <a:pt x="616" y="69"/>
                      <a:pt x="616" y="137"/>
                    </a:cubicBezTo>
                    <a:cubicBezTo>
                      <a:pt x="616" y="160"/>
                      <a:pt x="616" y="206"/>
                      <a:pt x="616" y="229"/>
                    </a:cubicBezTo>
                    <a:cubicBezTo>
                      <a:pt x="594" y="229"/>
                      <a:pt x="571" y="206"/>
                      <a:pt x="571" y="206"/>
                    </a:cubicBezTo>
                    <a:cubicBezTo>
                      <a:pt x="548" y="194"/>
                      <a:pt x="525" y="189"/>
                      <a:pt x="502" y="189"/>
                    </a:cubicBezTo>
                    <a:cubicBezTo>
                      <a:pt x="479" y="189"/>
                      <a:pt x="457" y="194"/>
                      <a:pt x="434" y="206"/>
                    </a:cubicBezTo>
                    <a:cubicBezTo>
                      <a:pt x="434" y="206"/>
                      <a:pt x="434" y="183"/>
                      <a:pt x="411" y="160"/>
                    </a:cubicBezTo>
                    <a:cubicBezTo>
                      <a:pt x="411" y="114"/>
                      <a:pt x="365" y="69"/>
                      <a:pt x="342" y="46"/>
                    </a:cubicBezTo>
                    <a:cubicBezTo>
                      <a:pt x="297" y="23"/>
                      <a:pt x="274" y="0"/>
                      <a:pt x="228" y="0"/>
                    </a:cubicBezTo>
                    <a:close/>
                  </a:path>
                </a:pathLst>
              </a:custGeom>
              <a:solidFill>
                <a:srgbClr val="F39D9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2" name="Google Shape;7992;p34">
                <a:extLst>
                  <a:ext uri="{FF2B5EF4-FFF2-40B4-BE49-F238E27FC236}">
                    <a16:creationId xmlns:a16="http://schemas.microsoft.com/office/drawing/2014/main" id="{19FF5EA8-8700-ED57-8B50-437EEF3CD3AD}"/>
                  </a:ext>
                </a:extLst>
              </p:cNvPr>
              <p:cNvSpPr/>
              <p:nvPr/>
            </p:nvSpPr>
            <p:spPr>
              <a:xfrm>
                <a:off x="763188" y="2066901"/>
                <a:ext cx="396319" cy="171731"/>
              </a:xfrm>
              <a:custGeom>
                <a:avLst/>
                <a:gdLst/>
                <a:ahLst/>
                <a:cxnLst/>
                <a:rect l="l" t="t" r="r" b="b"/>
                <a:pathLst>
                  <a:path w="7168" h="3106" extrusionOk="0">
                    <a:moveTo>
                      <a:pt x="7008" y="1"/>
                    </a:moveTo>
                    <a:cubicBezTo>
                      <a:pt x="6985" y="24"/>
                      <a:pt x="6962" y="24"/>
                      <a:pt x="6940" y="46"/>
                    </a:cubicBezTo>
                    <a:cubicBezTo>
                      <a:pt x="6894" y="92"/>
                      <a:pt x="6871" y="115"/>
                      <a:pt x="6848" y="138"/>
                    </a:cubicBezTo>
                    <a:cubicBezTo>
                      <a:pt x="6643" y="343"/>
                      <a:pt x="6415" y="526"/>
                      <a:pt x="6186" y="686"/>
                    </a:cubicBezTo>
                    <a:cubicBezTo>
                      <a:pt x="6049" y="777"/>
                      <a:pt x="5935" y="868"/>
                      <a:pt x="5798" y="937"/>
                    </a:cubicBezTo>
                    <a:cubicBezTo>
                      <a:pt x="5684" y="1028"/>
                      <a:pt x="5570" y="1096"/>
                      <a:pt x="5456" y="1165"/>
                    </a:cubicBezTo>
                    <a:cubicBezTo>
                      <a:pt x="5365" y="1233"/>
                      <a:pt x="5273" y="1279"/>
                      <a:pt x="5205" y="1325"/>
                    </a:cubicBezTo>
                    <a:cubicBezTo>
                      <a:pt x="5205" y="1325"/>
                      <a:pt x="5227" y="1303"/>
                      <a:pt x="5228" y="1302"/>
                    </a:cubicBezTo>
                    <a:lnTo>
                      <a:pt x="5228" y="1302"/>
                    </a:lnTo>
                    <a:cubicBezTo>
                      <a:pt x="5212" y="1317"/>
                      <a:pt x="5187" y="1332"/>
                      <a:pt x="5165" y="1341"/>
                    </a:cubicBezTo>
                    <a:lnTo>
                      <a:pt x="5165" y="1341"/>
                    </a:lnTo>
                    <a:cubicBezTo>
                      <a:pt x="5169" y="1337"/>
                      <a:pt x="5174" y="1332"/>
                      <a:pt x="5182" y="1325"/>
                    </a:cubicBezTo>
                    <a:lnTo>
                      <a:pt x="5182" y="1325"/>
                    </a:lnTo>
                    <a:cubicBezTo>
                      <a:pt x="5169" y="1332"/>
                      <a:pt x="5156" y="1340"/>
                      <a:pt x="5143" y="1347"/>
                    </a:cubicBezTo>
                    <a:lnTo>
                      <a:pt x="5143" y="1347"/>
                    </a:lnTo>
                    <a:cubicBezTo>
                      <a:pt x="5140" y="1347"/>
                      <a:pt x="5138" y="1348"/>
                      <a:pt x="5136" y="1348"/>
                    </a:cubicBezTo>
                    <a:cubicBezTo>
                      <a:pt x="5138" y="1348"/>
                      <a:pt x="5140" y="1348"/>
                      <a:pt x="5142" y="1348"/>
                    </a:cubicBezTo>
                    <a:lnTo>
                      <a:pt x="5142" y="1348"/>
                    </a:lnTo>
                    <a:cubicBezTo>
                      <a:pt x="4836" y="1521"/>
                      <a:pt x="4530" y="1675"/>
                      <a:pt x="4223" y="1850"/>
                    </a:cubicBezTo>
                    <a:cubicBezTo>
                      <a:pt x="4064" y="1918"/>
                      <a:pt x="3881" y="2009"/>
                      <a:pt x="3721" y="2078"/>
                    </a:cubicBezTo>
                    <a:cubicBezTo>
                      <a:pt x="3561" y="2146"/>
                      <a:pt x="3424" y="2192"/>
                      <a:pt x="3265" y="2261"/>
                    </a:cubicBezTo>
                    <a:cubicBezTo>
                      <a:pt x="3196" y="2283"/>
                      <a:pt x="3128" y="2306"/>
                      <a:pt x="3036" y="2329"/>
                    </a:cubicBezTo>
                    <a:cubicBezTo>
                      <a:pt x="2991" y="2329"/>
                      <a:pt x="2968" y="2352"/>
                      <a:pt x="2922" y="2352"/>
                    </a:cubicBezTo>
                    <a:cubicBezTo>
                      <a:pt x="2717" y="2420"/>
                      <a:pt x="2534" y="2466"/>
                      <a:pt x="2352" y="2489"/>
                    </a:cubicBezTo>
                    <a:cubicBezTo>
                      <a:pt x="2146" y="2534"/>
                      <a:pt x="1941" y="2580"/>
                      <a:pt x="1735" y="2603"/>
                    </a:cubicBezTo>
                    <a:cubicBezTo>
                      <a:pt x="1553" y="2626"/>
                      <a:pt x="1347" y="2671"/>
                      <a:pt x="1142" y="2694"/>
                    </a:cubicBezTo>
                    <a:cubicBezTo>
                      <a:pt x="1051" y="2694"/>
                      <a:pt x="959" y="2717"/>
                      <a:pt x="868" y="2717"/>
                    </a:cubicBezTo>
                    <a:cubicBezTo>
                      <a:pt x="777" y="2740"/>
                      <a:pt x="663" y="2740"/>
                      <a:pt x="571" y="2763"/>
                    </a:cubicBezTo>
                    <a:cubicBezTo>
                      <a:pt x="526" y="2763"/>
                      <a:pt x="457" y="2786"/>
                      <a:pt x="412" y="2786"/>
                    </a:cubicBezTo>
                    <a:cubicBezTo>
                      <a:pt x="343" y="2786"/>
                      <a:pt x="275" y="2854"/>
                      <a:pt x="275" y="2922"/>
                    </a:cubicBezTo>
                    <a:lnTo>
                      <a:pt x="92" y="2922"/>
                    </a:lnTo>
                    <a:cubicBezTo>
                      <a:pt x="46" y="2922"/>
                      <a:pt x="23" y="2945"/>
                      <a:pt x="1" y="2991"/>
                    </a:cubicBezTo>
                    <a:cubicBezTo>
                      <a:pt x="1" y="3037"/>
                      <a:pt x="23" y="3082"/>
                      <a:pt x="69" y="3082"/>
                    </a:cubicBezTo>
                    <a:cubicBezTo>
                      <a:pt x="160" y="3082"/>
                      <a:pt x="252" y="3105"/>
                      <a:pt x="343" y="3105"/>
                    </a:cubicBezTo>
                    <a:lnTo>
                      <a:pt x="1165" y="3105"/>
                    </a:lnTo>
                    <a:cubicBezTo>
                      <a:pt x="1370" y="3082"/>
                      <a:pt x="1553" y="3059"/>
                      <a:pt x="1758" y="3037"/>
                    </a:cubicBezTo>
                    <a:cubicBezTo>
                      <a:pt x="1827" y="3037"/>
                      <a:pt x="1918" y="3014"/>
                      <a:pt x="2009" y="2991"/>
                    </a:cubicBezTo>
                    <a:cubicBezTo>
                      <a:pt x="2101" y="2991"/>
                      <a:pt x="2192" y="2945"/>
                      <a:pt x="2283" y="2945"/>
                    </a:cubicBezTo>
                    <a:cubicBezTo>
                      <a:pt x="2484" y="2901"/>
                      <a:pt x="2664" y="2834"/>
                      <a:pt x="2842" y="2788"/>
                    </a:cubicBezTo>
                    <a:lnTo>
                      <a:pt x="2842" y="2788"/>
                    </a:lnTo>
                    <a:cubicBezTo>
                      <a:pt x="2837" y="2791"/>
                      <a:pt x="2831" y="2797"/>
                      <a:pt x="2831" y="2808"/>
                    </a:cubicBezTo>
                    <a:cubicBezTo>
                      <a:pt x="2991" y="2763"/>
                      <a:pt x="3151" y="2717"/>
                      <a:pt x="3310" y="2649"/>
                    </a:cubicBezTo>
                    <a:cubicBezTo>
                      <a:pt x="3470" y="2580"/>
                      <a:pt x="3630" y="2534"/>
                      <a:pt x="3790" y="2466"/>
                    </a:cubicBezTo>
                    <a:cubicBezTo>
                      <a:pt x="3949" y="2397"/>
                      <a:pt x="4109" y="2329"/>
                      <a:pt x="4292" y="2238"/>
                    </a:cubicBezTo>
                    <a:cubicBezTo>
                      <a:pt x="4452" y="2169"/>
                      <a:pt x="4611" y="2078"/>
                      <a:pt x="4771" y="1987"/>
                    </a:cubicBezTo>
                    <a:cubicBezTo>
                      <a:pt x="4908" y="1918"/>
                      <a:pt x="5068" y="1827"/>
                      <a:pt x="5205" y="1736"/>
                    </a:cubicBezTo>
                    <a:lnTo>
                      <a:pt x="5228" y="1736"/>
                    </a:lnTo>
                    <a:cubicBezTo>
                      <a:pt x="5502" y="1576"/>
                      <a:pt x="5775" y="1393"/>
                      <a:pt x="6049" y="1188"/>
                    </a:cubicBezTo>
                    <a:cubicBezTo>
                      <a:pt x="6118" y="1142"/>
                      <a:pt x="6186" y="1096"/>
                      <a:pt x="6255" y="1051"/>
                    </a:cubicBezTo>
                    <a:cubicBezTo>
                      <a:pt x="6323" y="1005"/>
                      <a:pt x="6392" y="937"/>
                      <a:pt x="6460" y="891"/>
                    </a:cubicBezTo>
                    <a:cubicBezTo>
                      <a:pt x="6597" y="777"/>
                      <a:pt x="6734" y="663"/>
                      <a:pt x="6848" y="526"/>
                    </a:cubicBezTo>
                    <a:cubicBezTo>
                      <a:pt x="6917" y="457"/>
                      <a:pt x="6985" y="389"/>
                      <a:pt x="7054" y="320"/>
                    </a:cubicBezTo>
                    <a:cubicBezTo>
                      <a:pt x="7077" y="275"/>
                      <a:pt x="7099" y="252"/>
                      <a:pt x="7122" y="229"/>
                    </a:cubicBezTo>
                    <a:cubicBezTo>
                      <a:pt x="7145" y="183"/>
                      <a:pt x="7168" y="138"/>
                      <a:pt x="7168" y="92"/>
                    </a:cubicBezTo>
                    <a:cubicBezTo>
                      <a:pt x="7145" y="46"/>
                      <a:pt x="7122" y="1"/>
                      <a:pt x="7077" y="1"/>
                    </a:cubicBezTo>
                    <a:close/>
                  </a:path>
                </a:pathLst>
              </a:custGeom>
              <a:solidFill>
                <a:srgbClr val="F39D9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3" name="Google Shape;7993;p34">
                <a:extLst>
                  <a:ext uri="{FF2B5EF4-FFF2-40B4-BE49-F238E27FC236}">
                    <a16:creationId xmlns:a16="http://schemas.microsoft.com/office/drawing/2014/main" id="{E49CC8A5-2FEA-D41A-7659-390E8D9455C0}"/>
                  </a:ext>
                </a:extLst>
              </p:cNvPr>
              <p:cNvSpPr/>
              <p:nvPr/>
            </p:nvSpPr>
            <p:spPr>
              <a:xfrm>
                <a:off x="778338" y="2027810"/>
                <a:ext cx="422858" cy="212037"/>
              </a:xfrm>
              <a:custGeom>
                <a:avLst/>
                <a:gdLst/>
                <a:ahLst/>
                <a:cxnLst/>
                <a:rect l="l" t="t" r="r" b="b"/>
                <a:pathLst>
                  <a:path w="7648" h="3835" extrusionOk="0">
                    <a:moveTo>
                      <a:pt x="7419" y="0"/>
                    </a:moveTo>
                    <a:cubicBezTo>
                      <a:pt x="7327" y="23"/>
                      <a:pt x="7282" y="114"/>
                      <a:pt x="7236" y="183"/>
                    </a:cubicBezTo>
                    <a:cubicBezTo>
                      <a:pt x="7191" y="251"/>
                      <a:pt x="7168" y="297"/>
                      <a:pt x="7122" y="365"/>
                    </a:cubicBezTo>
                    <a:cubicBezTo>
                      <a:pt x="7054" y="434"/>
                      <a:pt x="7008" y="525"/>
                      <a:pt x="6939" y="594"/>
                    </a:cubicBezTo>
                    <a:cubicBezTo>
                      <a:pt x="6871" y="708"/>
                      <a:pt x="6780" y="799"/>
                      <a:pt x="6688" y="890"/>
                    </a:cubicBezTo>
                    <a:cubicBezTo>
                      <a:pt x="6574" y="1005"/>
                      <a:pt x="6460" y="1119"/>
                      <a:pt x="6346" y="1233"/>
                    </a:cubicBezTo>
                    <a:cubicBezTo>
                      <a:pt x="6278" y="1278"/>
                      <a:pt x="6209" y="1324"/>
                      <a:pt x="6141" y="1370"/>
                    </a:cubicBezTo>
                    <a:cubicBezTo>
                      <a:pt x="6072" y="1438"/>
                      <a:pt x="5981" y="1484"/>
                      <a:pt x="5912" y="1552"/>
                    </a:cubicBezTo>
                    <a:cubicBezTo>
                      <a:pt x="5844" y="1598"/>
                      <a:pt x="5775" y="1666"/>
                      <a:pt x="5684" y="1712"/>
                    </a:cubicBezTo>
                    <a:cubicBezTo>
                      <a:pt x="5616" y="1781"/>
                      <a:pt x="5524" y="1826"/>
                      <a:pt x="5456" y="1895"/>
                    </a:cubicBezTo>
                    <a:cubicBezTo>
                      <a:pt x="5296" y="1986"/>
                      <a:pt x="5136" y="2100"/>
                      <a:pt x="4976" y="2191"/>
                    </a:cubicBezTo>
                    <a:cubicBezTo>
                      <a:pt x="4817" y="2283"/>
                      <a:pt x="4657" y="2374"/>
                      <a:pt x="4474" y="2465"/>
                    </a:cubicBezTo>
                    <a:cubicBezTo>
                      <a:pt x="4383" y="2511"/>
                      <a:pt x="4292" y="2557"/>
                      <a:pt x="4200" y="2579"/>
                    </a:cubicBezTo>
                    <a:cubicBezTo>
                      <a:pt x="4109" y="2625"/>
                      <a:pt x="4041" y="2671"/>
                      <a:pt x="3949" y="2716"/>
                    </a:cubicBezTo>
                    <a:cubicBezTo>
                      <a:pt x="3744" y="2785"/>
                      <a:pt x="3561" y="2853"/>
                      <a:pt x="3379" y="2922"/>
                    </a:cubicBezTo>
                    <a:cubicBezTo>
                      <a:pt x="3196" y="2990"/>
                      <a:pt x="3014" y="3059"/>
                      <a:pt x="2854" y="3127"/>
                    </a:cubicBezTo>
                    <a:cubicBezTo>
                      <a:pt x="2762" y="3150"/>
                      <a:pt x="2694" y="3173"/>
                      <a:pt x="2625" y="3196"/>
                    </a:cubicBezTo>
                    <a:cubicBezTo>
                      <a:pt x="2534" y="3219"/>
                      <a:pt x="2466" y="3241"/>
                      <a:pt x="2374" y="3287"/>
                    </a:cubicBezTo>
                    <a:cubicBezTo>
                      <a:pt x="2306" y="3310"/>
                      <a:pt x="2215" y="3333"/>
                      <a:pt x="2146" y="3356"/>
                    </a:cubicBezTo>
                    <a:cubicBezTo>
                      <a:pt x="2055" y="3378"/>
                      <a:pt x="1986" y="3401"/>
                      <a:pt x="1895" y="3424"/>
                    </a:cubicBezTo>
                    <a:lnTo>
                      <a:pt x="1941" y="3401"/>
                    </a:lnTo>
                    <a:lnTo>
                      <a:pt x="1941" y="3401"/>
                    </a:lnTo>
                    <a:cubicBezTo>
                      <a:pt x="1781" y="3447"/>
                      <a:pt x="1644" y="3493"/>
                      <a:pt x="1484" y="3515"/>
                    </a:cubicBezTo>
                    <a:cubicBezTo>
                      <a:pt x="1324" y="3561"/>
                      <a:pt x="1187" y="3584"/>
                      <a:pt x="1028" y="3607"/>
                    </a:cubicBezTo>
                    <a:cubicBezTo>
                      <a:pt x="891" y="3629"/>
                      <a:pt x="731" y="3675"/>
                      <a:pt x="571" y="3675"/>
                    </a:cubicBezTo>
                    <a:cubicBezTo>
                      <a:pt x="434" y="3698"/>
                      <a:pt x="297" y="3721"/>
                      <a:pt x="138" y="3721"/>
                    </a:cubicBezTo>
                    <a:lnTo>
                      <a:pt x="69" y="3721"/>
                    </a:lnTo>
                    <a:cubicBezTo>
                      <a:pt x="23" y="3721"/>
                      <a:pt x="1" y="3721"/>
                      <a:pt x="1" y="3766"/>
                    </a:cubicBezTo>
                    <a:cubicBezTo>
                      <a:pt x="1" y="3789"/>
                      <a:pt x="23" y="3812"/>
                      <a:pt x="46" y="3812"/>
                    </a:cubicBezTo>
                    <a:cubicBezTo>
                      <a:pt x="138" y="3835"/>
                      <a:pt x="206" y="3835"/>
                      <a:pt x="297" y="3835"/>
                    </a:cubicBezTo>
                    <a:cubicBezTo>
                      <a:pt x="480" y="3835"/>
                      <a:pt x="663" y="3812"/>
                      <a:pt x="868" y="3812"/>
                    </a:cubicBezTo>
                    <a:cubicBezTo>
                      <a:pt x="959" y="3812"/>
                      <a:pt x="1051" y="3789"/>
                      <a:pt x="1165" y="3789"/>
                    </a:cubicBezTo>
                    <a:cubicBezTo>
                      <a:pt x="1256" y="3766"/>
                      <a:pt x="1370" y="3766"/>
                      <a:pt x="1461" y="3744"/>
                    </a:cubicBezTo>
                    <a:cubicBezTo>
                      <a:pt x="1644" y="3721"/>
                      <a:pt x="1849" y="3698"/>
                      <a:pt x="2032" y="3652"/>
                    </a:cubicBezTo>
                    <a:cubicBezTo>
                      <a:pt x="2123" y="3652"/>
                      <a:pt x="2215" y="3629"/>
                      <a:pt x="2306" y="3607"/>
                    </a:cubicBezTo>
                    <a:cubicBezTo>
                      <a:pt x="2420" y="3584"/>
                      <a:pt x="2511" y="3561"/>
                      <a:pt x="2603" y="3515"/>
                    </a:cubicBezTo>
                    <a:cubicBezTo>
                      <a:pt x="2808" y="3470"/>
                      <a:pt x="3014" y="3424"/>
                      <a:pt x="3196" y="3356"/>
                    </a:cubicBezTo>
                    <a:cubicBezTo>
                      <a:pt x="3287" y="3333"/>
                      <a:pt x="3379" y="3310"/>
                      <a:pt x="3470" y="3264"/>
                    </a:cubicBezTo>
                    <a:cubicBezTo>
                      <a:pt x="3561" y="3241"/>
                      <a:pt x="3653" y="3196"/>
                      <a:pt x="3744" y="3173"/>
                    </a:cubicBezTo>
                    <a:cubicBezTo>
                      <a:pt x="3835" y="3150"/>
                      <a:pt x="3927" y="3104"/>
                      <a:pt x="4018" y="3082"/>
                    </a:cubicBezTo>
                    <a:cubicBezTo>
                      <a:pt x="4109" y="3036"/>
                      <a:pt x="4223" y="2990"/>
                      <a:pt x="4315" y="2945"/>
                    </a:cubicBezTo>
                    <a:cubicBezTo>
                      <a:pt x="4474" y="2876"/>
                      <a:pt x="4657" y="2808"/>
                      <a:pt x="4817" y="2716"/>
                    </a:cubicBezTo>
                    <a:cubicBezTo>
                      <a:pt x="4908" y="2671"/>
                      <a:pt x="4976" y="2625"/>
                      <a:pt x="5068" y="2579"/>
                    </a:cubicBezTo>
                    <a:cubicBezTo>
                      <a:pt x="5159" y="2511"/>
                      <a:pt x="5250" y="2465"/>
                      <a:pt x="5342" y="2397"/>
                    </a:cubicBezTo>
                    <a:cubicBezTo>
                      <a:pt x="5501" y="2306"/>
                      <a:pt x="5661" y="2214"/>
                      <a:pt x="5821" y="2100"/>
                    </a:cubicBezTo>
                    <a:cubicBezTo>
                      <a:pt x="5981" y="1986"/>
                      <a:pt x="6141" y="1872"/>
                      <a:pt x="6278" y="1758"/>
                    </a:cubicBezTo>
                    <a:cubicBezTo>
                      <a:pt x="6437" y="1644"/>
                      <a:pt x="6574" y="1552"/>
                      <a:pt x="6688" y="1415"/>
                    </a:cubicBezTo>
                    <a:cubicBezTo>
                      <a:pt x="6780" y="1347"/>
                      <a:pt x="6871" y="1256"/>
                      <a:pt x="6962" y="1164"/>
                    </a:cubicBezTo>
                    <a:cubicBezTo>
                      <a:pt x="7054" y="1073"/>
                      <a:pt x="7145" y="959"/>
                      <a:pt x="7236" y="868"/>
                    </a:cubicBezTo>
                    <a:cubicBezTo>
                      <a:pt x="7305" y="776"/>
                      <a:pt x="7350" y="708"/>
                      <a:pt x="7419" y="617"/>
                    </a:cubicBezTo>
                    <a:cubicBezTo>
                      <a:pt x="7457" y="559"/>
                      <a:pt x="7495" y="502"/>
                      <a:pt x="7533" y="432"/>
                    </a:cubicBezTo>
                    <a:lnTo>
                      <a:pt x="7533" y="432"/>
                    </a:lnTo>
                    <a:cubicBezTo>
                      <a:pt x="7533" y="433"/>
                      <a:pt x="7533" y="433"/>
                      <a:pt x="7533" y="434"/>
                    </a:cubicBezTo>
                    <a:cubicBezTo>
                      <a:pt x="7537" y="426"/>
                      <a:pt x="7541" y="419"/>
                      <a:pt x="7544" y="411"/>
                    </a:cubicBezTo>
                    <a:lnTo>
                      <a:pt x="7544" y="411"/>
                    </a:lnTo>
                    <a:cubicBezTo>
                      <a:pt x="7544" y="411"/>
                      <a:pt x="7544" y="411"/>
                      <a:pt x="7544" y="412"/>
                    </a:cubicBezTo>
                    <a:lnTo>
                      <a:pt x="7544" y="412"/>
                    </a:lnTo>
                    <a:cubicBezTo>
                      <a:pt x="7548" y="404"/>
                      <a:pt x="7552" y="396"/>
                      <a:pt x="7556" y="389"/>
                    </a:cubicBezTo>
                    <a:lnTo>
                      <a:pt x="7556" y="389"/>
                    </a:lnTo>
                    <a:cubicBezTo>
                      <a:pt x="7552" y="396"/>
                      <a:pt x="7548" y="404"/>
                      <a:pt x="7544" y="411"/>
                    </a:cubicBezTo>
                    <a:lnTo>
                      <a:pt x="7544" y="411"/>
                    </a:lnTo>
                    <a:cubicBezTo>
                      <a:pt x="7550" y="405"/>
                      <a:pt x="7556" y="400"/>
                      <a:pt x="7556" y="388"/>
                    </a:cubicBezTo>
                    <a:lnTo>
                      <a:pt x="7556" y="388"/>
                    </a:lnTo>
                    <a:cubicBezTo>
                      <a:pt x="7571" y="358"/>
                      <a:pt x="7586" y="327"/>
                      <a:pt x="7601" y="297"/>
                    </a:cubicBezTo>
                    <a:cubicBezTo>
                      <a:pt x="7624" y="297"/>
                      <a:pt x="7624" y="274"/>
                      <a:pt x="7624" y="251"/>
                    </a:cubicBezTo>
                    <a:cubicBezTo>
                      <a:pt x="7647" y="206"/>
                      <a:pt x="7647" y="137"/>
                      <a:pt x="7624" y="92"/>
                    </a:cubicBezTo>
                    <a:cubicBezTo>
                      <a:pt x="7624" y="46"/>
                      <a:pt x="7579" y="23"/>
                      <a:pt x="7533" y="0"/>
                    </a:cubicBezTo>
                    <a:close/>
                  </a:path>
                </a:pathLst>
              </a:custGeom>
              <a:solidFill>
                <a:srgbClr val="F39D9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00" name="Google Shape;7994;p34">
                <a:extLst>
                  <a:ext uri="{FF2B5EF4-FFF2-40B4-BE49-F238E27FC236}">
                    <a16:creationId xmlns:a16="http://schemas.microsoft.com/office/drawing/2014/main" id="{C790E26C-D570-47F2-DFC6-058BA7916F59}"/>
                  </a:ext>
                </a:extLst>
              </p:cNvPr>
              <p:cNvSpPr/>
              <p:nvPr/>
            </p:nvSpPr>
            <p:spPr>
              <a:xfrm>
                <a:off x="818700" y="2204464"/>
                <a:ext cx="45504" cy="12717"/>
              </a:xfrm>
              <a:custGeom>
                <a:avLst/>
                <a:gdLst/>
                <a:ahLst/>
                <a:cxnLst/>
                <a:rect l="l" t="t" r="r" b="b"/>
                <a:pathLst>
                  <a:path w="823" h="230" extrusionOk="0">
                    <a:moveTo>
                      <a:pt x="754" y="1"/>
                    </a:moveTo>
                    <a:cubicBezTo>
                      <a:pt x="709" y="24"/>
                      <a:pt x="686" y="24"/>
                      <a:pt x="640" y="46"/>
                    </a:cubicBezTo>
                    <a:cubicBezTo>
                      <a:pt x="594" y="69"/>
                      <a:pt x="549" y="69"/>
                      <a:pt x="503" y="69"/>
                    </a:cubicBezTo>
                    <a:cubicBezTo>
                      <a:pt x="457" y="92"/>
                      <a:pt x="389" y="92"/>
                      <a:pt x="343" y="92"/>
                    </a:cubicBezTo>
                    <a:cubicBezTo>
                      <a:pt x="252" y="115"/>
                      <a:pt x="138" y="138"/>
                      <a:pt x="47" y="138"/>
                    </a:cubicBezTo>
                    <a:cubicBezTo>
                      <a:pt x="24" y="138"/>
                      <a:pt x="1" y="161"/>
                      <a:pt x="1" y="183"/>
                    </a:cubicBezTo>
                    <a:cubicBezTo>
                      <a:pt x="1" y="206"/>
                      <a:pt x="24" y="229"/>
                      <a:pt x="47" y="229"/>
                    </a:cubicBezTo>
                    <a:cubicBezTo>
                      <a:pt x="184" y="229"/>
                      <a:pt x="298" y="206"/>
                      <a:pt x="412" y="183"/>
                    </a:cubicBezTo>
                    <a:cubicBezTo>
                      <a:pt x="457" y="183"/>
                      <a:pt x="503" y="183"/>
                      <a:pt x="572" y="161"/>
                    </a:cubicBezTo>
                    <a:cubicBezTo>
                      <a:pt x="640" y="161"/>
                      <a:pt x="731" y="115"/>
                      <a:pt x="800" y="92"/>
                    </a:cubicBezTo>
                    <a:cubicBezTo>
                      <a:pt x="823" y="92"/>
                      <a:pt x="823" y="46"/>
                      <a:pt x="823" y="24"/>
                    </a:cubicBezTo>
                    <a:cubicBezTo>
                      <a:pt x="823" y="1"/>
                      <a:pt x="800" y="1"/>
                      <a:pt x="777" y="1"/>
                    </a:cubicBezTo>
                    <a:close/>
                  </a:path>
                </a:pathLst>
              </a:custGeom>
              <a:solidFill>
                <a:srgbClr val="DCDCD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01" name="Google Shape;7995;p34">
                <a:extLst>
                  <a:ext uri="{FF2B5EF4-FFF2-40B4-BE49-F238E27FC236}">
                    <a16:creationId xmlns:a16="http://schemas.microsoft.com/office/drawing/2014/main" id="{A37BEEF2-0CE4-26DB-EEE7-EF993F8207F3}"/>
                  </a:ext>
                </a:extLst>
              </p:cNvPr>
              <p:cNvSpPr/>
              <p:nvPr/>
            </p:nvSpPr>
            <p:spPr>
              <a:xfrm>
                <a:off x="818700" y="2199433"/>
                <a:ext cx="64468" cy="17748"/>
              </a:xfrm>
              <a:custGeom>
                <a:avLst/>
                <a:gdLst/>
                <a:ahLst/>
                <a:cxnLst/>
                <a:rect l="l" t="t" r="r" b="b"/>
                <a:pathLst>
                  <a:path w="1166" h="321" extrusionOk="0">
                    <a:moveTo>
                      <a:pt x="1119" y="0"/>
                    </a:moveTo>
                    <a:cubicBezTo>
                      <a:pt x="937" y="46"/>
                      <a:pt x="754" y="92"/>
                      <a:pt x="572" y="137"/>
                    </a:cubicBezTo>
                    <a:cubicBezTo>
                      <a:pt x="480" y="160"/>
                      <a:pt x="412" y="160"/>
                      <a:pt x="321" y="183"/>
                    </a:cubicBezTo>
                    <a:cubicBezTo>
                      <a:pt x="298" y="183"/>
                      <a:pt x="275" y="206"/>
                      <a:pt x="252" y="206"/>
                    </a:cubicBezTo>
                    <a:lnTo>
                      <a:pt x="47" y="206"/>
                    </a:lnTo>
                    <a:cubicBezTo>
                      <a:pt x="24" y="229"/>
                      <a:pt x="1" y="252"/>
                      <a:pt x="1" y="274"/>
                    </a:cubicBezTo>
                    <a:cubicBezTo>
                      <a:pt x="1" y="274"/>
                      <a:pt x="24" y="297"/>
                      <a:pt x="24" y="297"/>
                    </a:cubicBezTo>
                    <a:cubicBezTo>
                      <a:pt x="47" y="320"/>
                      <a:pt x="47" y="320"/>
                      <a:pt x="69" y="320"/>
                    </a:cubicBezTo>
                    <a:cubicBezTo>
                      <a:pt x="115" y="320"/>
                      <a:pt x="161" y="320"/>
                      <a:pt x="206" y="297"/>
                    </a:cubicBezTo>
                    <a:lnTo>
                      <a:pt x="343" y="297"/>
                    </a:lnTo>
                    <a:cubicBezTo>
                      <a:pt x="366" y="274"/>
                      <a:pt x="412" y="274"/>
                      <a:pt x="457" y="274"/>
                    </a:cubicBezTo>
                    <a:cubicBezTo>
                      <a:pt x="480" y="252"/>
                      <a:pt x="480" y="252"/>
                      <a:pt x="503" y="252"/>
                    </a:cubicBezTo>
                    <a:cubicBezTo>
                      <a:pt x="526" y="252"/>
                      <a:pt x="549" y="252"/>
                      <a:pt x="572" y="229"/>
                    </a:cubicBezTo>
                    <a:cubicBezTo>
                      <a:pt x="754" y="183"/>
                      <a:pt x="937" y="137"/>
                      <a:pt x="1119" y="92"/>
                    </a:cubicBezTo>
                    <a:cubicBezTo>
                      <a:pt x="1142" y="92"/>
                      <a:pt x="1165" y="92"/>
                      <a:pt x="1165" y="69"/>
                    </a:cubicBezTo>
                    <a:cubicBezTo>
                      <a:pt x="1165" y="69"/>
                      <a:pt x="1165" y="46"/>
                      <a:pt x="1165" y="46"/>
                    </a:cubicBezTo>
                    <a:cubicBezTo>
                      <a:pt x="1165" y="23"/>
                      <a:pt x="1165" y="23"/>
                      <a:pt x="1165" y="0"/>
                    </a:cubicBezTo>
                    <a:close/>
                  </a:path>
                </a:pathLst>
              </a:custGeom>
              <a:solidFill>
                <a:srgbClr val="DCDCD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02" name="Google Shape;7996;p34">
                <a:extLst>
                  <a:ext uri="{FF2B5EF4-FFF2-40B4-BE49-F238E27FC236}">
                    <a16:creationId xmlns:a16="http://schemas.microsoft.com/office/drawing/2014/main" id="{489DA055-D59B-74B2-A3F4-80B322CF7E3F}"/>
                  </a:ext>
                </a:extLst>
              </p:cNvPr>
              <p:cNvSpPr/>
              <p:nvPr/>
            </p:nvSpPr>
            <p:spPr>
              <a:xfrm>
                <a:off x="793487" y="2207007"/>
                <a:ext cx="17693" cy="12661"/>
              </a:xfrm>
              <a:custGeom>
                <a:avLst/>
                <a:gdLst/>
                <a:ahLst/>
                <a:cxnLst/>
                <a:rect l="l" t="t" r="r" b="b"/>
                <a:pathLst>
                  <a:path w="320" h="229" extrusionOk="0">
                    <a:moveTo>
                      <a:pt x="46" y="0"/>
                    </a:moveTo>
                    <a:cubicBezTo>
                      <a:pt x="23" y="0"/>
                      <a:pt x="23" y="0"/>
                      <a:pt x="0" y="23"/>
                    </a:cubicBezTo>
                    <a:cubicBezTo>
                      <a:pt x="0" y="46"/>
                      <a:pt x="0" y="69"/>
                      <a:pt x="23" y="92"/>
                    </a:cubicBezTo>
                    <a:cubicBezTo>
                      <a:pt x="46" y="115"/>
                      <a:pt x="92" y="137"/>
                      <a:pt x="137" y="160"/>
                    </a:cubicBezTo>
                    <a:cubicBezTo>
                      <a:pt x="160" y="183"/>
                      <a:pt x="206" y="206"/>
                      <a:pt x="252" y="229"/>
                    </a:cubicBezTo>
                    <a:cubicBezTo>
                      <a:pt x="274" y="229"/>
                      <a:pt x="297" y="229"/>
                      <a:pt x="297" y="206"/>
                    </a:cubicBezTo>
                    <a:cubicBezTo>
                      <a:pt x="320" y="183"/>
                      <a:pt x="297" y="137"/>
                      <a:pt x="274" y="137"/>
                    </a:cubicBezTo>
                    <a:cubicBezTo>
                      <a:pt x="229" y="115"/>
                      <a:pt x="183" y="92"/>
                      <a:pt x="137" y="69"/>
                    </a:cubicBezTo>
                    <a:cubicBezTo>
                      <a:pt x="115" y="46"/>
                      <a:pt x="92" y="23"/>
                      <a:pt x="69" y="23"/>
                    </a:cubicBezTo>
                    <a:cubicBezTo>
                      <a:pt x="69" y="0"/>
                      <a:pt x="69" y="0"/>
                      <a:pt x="46" y="0"/>
                    </a:cubicBezTo>
                    <a:close/>
                  </a:path>
                </a:pathLst>
              </a:custGeom>
              <a:solidFill>
                <a:srgbClr val="C7C7C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03" name="Google Shape;7997;p34">
                <a:extLst>
                  <a:ext uri="{FF2B5EF4-FFF2-40B4-BE49-F238E27FC236}">
                    <a16:creationId xmlns:a16="http://schemas.microsoft.com/office/drawing/2014/main" id="{4AFB4DE6-0BEB-5E28-869A-DBC6F9727E56}"/>
                  </a:ext>
                </a:extLst>
              </p:cNvPr>
              <p:cNvSpPr/>
              <p:nvPr/>
            </p:nvSpPr>
            <p:spPr>
              <a:xfrm>
                <a:off x="788456" y="2204464"/>
                <a:ext cx="22724" cy="16476"/>
              </a:xfrm>
              <a:custGeom>
                <a:avLst/>
                <a:gdLst/>
                <a:ahLst/>
                <a:cxnLst/>
                <a:rect l="l" t="t" r="r" b="b"/>
                <a:pathLst>
                  <a:path w="411" h="298" extrusionOk="0">
                    <a:moveTo>
                      <a:pt x="23" y="1"/>
                    </a:moveTo>
                    <a:cubicBezTo>
                      <a:pt x="0" y="24"/>
                      <a:pt x="0" y="24"/>
                      <a:pt x="0" y="46"/>
                    </a:cubicBezTo>
                    <a:cubicBezTo>
                      <a:pt x="0" y="46"/>
                      <a:pt x="0" y="69"/>
                      <a:pt x="0" y="69"/>
                    </a:cubicBezTo>
                    <a:cubicBezTo>
                      <a:pt x="0" y="92"/>
                      <a:pt x="23" y="92"/>
                      <a:pt x="23" y="115"/>
                    </a:cubicBezTo>
                    <a:cubicBezTo>
                      <a:pt x="46" y="138"/>
                      <a:pt x="69" y="161"/>
                      <a:pt x="91" y="161"/>
                    </a:cubicBezTo>
                    <a:cubicBezTo>
                      <a:pt x="137" y="183"/>
                      <a:pt x="160" y="206"/>
                      <a:pt x="206" y="229"/>
                    </a:cubicBezTo>
                    <a:cubicBezTo>
                      <a:pt x="228" y="229"/>
                      <a:pt x="251" y="252"/>
                      <a:pt x="274" y="252"/>
                    </a:cubicBezTo>
                    <a:cubicBezTo>
                      <a:pt x="274" y="275"/>
                      <a:pt x="297" y="275"/>
                      <a:pt x="297" y="275"/>
                    </a:cubicBezTo>
                    <a:cubicBezTo>
                      <a:pt x="320" y="298"/>
                      <a:pt x="343" y="298"/>
                      <a:pt x="365" y="298"/>
                    </a:cubicBezTo>
                    <a:cubicBezTo>
                      <a:pt x="388" y="298"/>
                      <a:pt x="411" y="252"/>
                      <a:pt x="411" y="229"/>
                    </a:cubicBezTo>
                    <a:cubicBezTo>
                      <a:pt x="411" y="229"/>
                      <a:pt x="388" y="206"/>
                      <a:pt x="388" y="206"/>
                    </a:cubicBezTo>
                    <a:cubicBezTo>
                      <a:pt x="365" y="183"/>
                      <a:pt x="365" y="183"/>
                      <a:pt x="343" y="183"/>
                    </a:cubicBezTo>
                    <a:cubicBezTo>
                      <a:pt x="320" y="183"/>
                      <a:pt x="297" y="161"/>
                      <a:pt x="274" y="161"/>
                    </a:cubicBezTo>
                    <a:cubicBezTo>
                      <a:pt x="228" y="138"/>
                      <a:pt x="206" y="115"/>
                      <a:pt x="183" y="92"/>
                    </a:cubicBezTo>
                    <a:cubicBezTo>
                      <a:pt x="160" y="92"/>
                      <a:pt x="137" y="69"/>
                      <a:pt x="114" y="69"/>
                    </a:cubicBezTo>
                    <a:cubicBezTo>
                      <a:pt x="114" y="46"/>
                      <a:pt x="91" y="46"/>
                      <a:pt x="91" y="24"/>
                    </a:cubicBezTo>
                    <a:lnTo>
                      <a:pt x="69" y="24"/>
                    </a:lnTo>
                    <a:cubicBezTo>
                      <a:pt x="69" y="1"/>
                      <a:pt x="69" y="1"/>
                      <a:pt x="46" y="1"/>
                    </a:cubicBezTo>
                    <a:close/>
                  </a:path>
                </a:pathLst>
              </a:custGeom>
              <a:solidFill>
                <a:srgbClr val="C7C7C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04" name="Google Shape;7998;p34">
                <a:extLst>
                  <a:ext uri="{FF2B5EF4-FFF2-40B4-BE49-F238E27FC236}">
                    <a16:creationId xmlns:a16="http://schemas.microsoft.com/office/drawing/2014/main" id="{44EDD756-E3AE-6FF4-B02F-362FC4B2DDA9}"/>
                  </a:ext>
                </a:extLst>
              </p:cNvPr>
              <p:cNvSpPr/>
              <p:nvPr/>
            </p:nvSpPr>
            <p:spPr>
              <a:xfrm>
                <a:off x="767003" y="2207007"/>
                <a:ext cx="34114" cy="17693"/>
              </a:xfrm>
              <a:custGeom>
                <a:avLst/>
                <a:gdLst/>
                <a:ahLst/>
                <a:cxnLst/>
                <a:rect l="l" t="t" r="r" b="b"/>
                <a:pathLst>
                  <a:path w="617" h="320" extrusionOk="0">
                    <a:moveTo>
                      <a:pt x="69" y="0"/>
                    </a:moveTo>
                    <a:cubicBezTo>
                      <a:pt x="46" y="0"/>
                      <a:pt x="23" y="23"/>
                      <a:pt x="23" y="23"/>
                    </a:cubicBezTo>
                    <a:cubicBezTo>
                      <a:pt x="23" y="46"/>
                      <a:pt x="0" y="46"/>
                      <a:pt x="23" y="69"/>
                    </a:cubicBezTo>
                    <a:cubicBezTo>
                      <a:pt x="23" y="69"/>
                      <a:pt x="23" y="92"/>
                      <a:pt x="23" y="92"/>
                    </a:cubicBezTo>
                    <a:cubicBezTo>
                      <a:pt x="46" y="115"/>
                      <a:pt x="69" y="137"/>
                      <a:pt x="91" y="160"/>
                    </a:cubicBezTo>
                    <a:cubicBezTo>
                      <a:pt x="137" y="183"/>
                      <a:pt x="160" y="206"/>
                      <a:pt x="206" y="229"/>
                    </a:cubicBezTo>
                    <a:cubicBezTo>
                      <a:pt x="251" y="252"/>
                      <a:pt x="297" y="274"/>
                      <a:pt x="343" y="274"/>
                    </a:cubicBezTo>
                    <a:cubicBezTo>
                      <a:pt x="365" y="297"/>
                      <a:pt x="411" y="297"/>
                      <a:pt x="434" y="320"/>
                    </a:cubicBezTo>
                    <a:lnTo>
                      <a:pt x="571" y="320"/>
                    </a:lnTo>
                    <a:cubicBezTo>
                      <a:pt x="571" y="320"/>
                      <a:pt x="594" y="320"/>
                      <a:pt x="594" y="297"/>
                    </a:cubicBezTo>
                    <a:cubicBezTo>
                      <a:pt x="616" y="297"/>
                      <a:pt x="616" y="274"/>
                      <a:pt x="616" y="252"/>
                    </a:cubicBezTo>
                    <a:cubicBezTo>
                      <a:pt x="616" y="229"/>
                      <a:pt x="594" y="206"/>
                      <a:pt x="548" y="206"/>
                    </a:cubicBezTo>
                    <a:lnTo>
                      <a:pt x="434" y="206"/>
                    </a:lnTo>
                    <a:cubicBezTo>
                      <a:pt x="411" y="206"/>
                      <a:pt x="388" y="206"/>
                      <a:pt x="388" y="183"/>
                    </a:cubicBezTo>
                    <a:lnTo>
                      <a:pt x="343" y="183"/>
                    </a:lnTo>
                    <a:cubicBezTo>
                      <a:pt x="320" y="160"/>
                      <a:pt x="297" y="160"/>
                      <a:pt x="297" y="160"/>
                    </a:cubicBezTo>
                    <a:cubicBezTo>
                      <a:pt x="251" y="137"/>
                      <a:pt x="206" y="115"/>
                      <a:pt x="183" y="92"/>
                    </a:cubicBezTo>
                    <a:cubicBezTo>
                      <a:pt x="160" y="92"/>
                      <a:pt x="160" y="69"/>
                      <a:pt x="137" y="69"/>
                    </a:cubicBezTo>
                    <a:cubicBezTo>
                      <a:pt x="114" y="46"/>
                      <a:pt x="114" y="46"/>
                      <a:pt x="91" y="23"/>
                    </a:cubicBezTo>
                    <a:cubicBezTo>
                      <a:pt x="91" y="23"/>
                      <a:pt x="69" y="0"/>
                      <a:pt x="69" y="0"/>
                    </a:cubicBezTo>
                    <a:close/>
                  </a:path>
                </a:pathLst>
              </a:custGeom>
              <a:solidFill>
                <a:srgbClr val="C7C7C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05" name="Google Shape;7999;p34">
                <a:extLst>
                  <a:ext uri="{FF2B5EF4-FFF2-40B4-BE49-F238E27FC236}">
                    <a16:creationId xmlns:a16="http://schemas.microsoft.com/office/drawing/2014/main" id="{E852AC1A-2DD4-7145-AA98-21CF9EA00FF1}"/>
                  </a:ext>
                </a:extLst>
              </p:cNvPr>
              <p:cNvSpPr/>
              <p:nvPr/>
            </p:nvSpPr>
            <p:spPr>
              <a:xfrm>
                <a:off x="787184" y="2155255"/>
                <a:ext cx="39145" cy="70716"/>
              </a:xfrm>
              <a:custGeom>
                <a:avLst/>
                <a:gdLst/>
                <a:ahLst/>
                <a:cxnLst/>
                <a:rect l="l" t="t" r="r" b="b"/>
                <a:pathLst>
                  <a:path w="708" h="1279" extrusionOk="0">
                    <a:moveTo>
                      <a:pt x="114" y="1"/>
                    </a:moveTo>
                    <a:cubicBezTo>
                      <a:pt x="92" y="1"/>
                      <a:pt x="69" y="23"/>
                      <a:pt x="46" y="46"/>
                    </a:cubicBezTo>
                    <a:cubicBezTo>
                      <a:pt x="46" y="92"/>
                      <a:pt x="23" y="138"/>
                      <a:pt x="23" y="160"/>
                    </a:cubicBezTo>
                    <a:cubicBezTo>
                      <a:pt x="23" y="206"/>
                      <a:pt x="0" y="252"/>
                      <a:pt x="0" y="274"/>
                    </a:cubicBezTo>
                    <a:cubicBezTo>
                      <a:pt x="0" y="320"/>
                      <a:pt x="0" y="366"/>
                      <a:pt x="0" y="411"/>
                    </a:cubicBezTo>
                    <a:cubicBezTo>
                      <a:pt x="0" y="457"/>
                      <a:pt x="23" y="480"/>
                      <a:pt x="23" y="503"/>
                    </a:cubicBezTo>
                    <a:cubicBezTo>
                      <a:pt x="23" y="526"/>
                      <a:pt x="23" y="571"/>
                      <a:pt x="46" y="617"/>
                    </a:cubicBezTo>
                    <a:cubicBezTo>
                      <a:pt x="46" y="663"/>
                      <a:pt x="69" y="708"/>
                      <a:pt x="92" y="777"/>
                    </a:cubicBezTo>
                    <a:cubicBezTo>
                      <a:pt x="114" y="822"/>
                      <a:pt x="137" y="868"/>
                      <a:pt x="183" y="914"/>
                    </a:cubicBezTo>
                    <a:cubicBezTo>
                      <a:pt x="206" y="959"/>
                      <a:pt x="229" y="1005"/>
                      <a:pt x="274" y="1051"/>
                    </a:cubicBezTo>
                    <a:cubicBezTo>
                      <a:pt x="297" y="1096"/>
                      <a:pt x="343" y="1119"/>
                      <a:pt x="388" y="1165"/>
                    </a:cubicBezTo>
                    <a:cubicBezTo>
                      <a:pt x="411" y="1188"/>
                      <a:pt x="434" y="1210"/>
                      <a:pt x="457" y="1233"/>
                    </a:cubicBezTo>
                    <a:cubicBezTo>
                      <a:pt x="480" y="1233"/>
                      <a:pt x="503" y="1256"/>
                      <a:pt x="525" y="1256"/>
                    </a:cubicBezTo>
                    <a:cubicBezTo>
                      <a:pt x="548" y="1279"/>
                      <a:pt x="571" y="1279"/>
                      <a:pt x="617" y="1279"/>
                    </a:cubicBezTo>
                    <a:cubicBezTo>
                      <a:pt x="662" y="1279"/>
                      <a:pt x="685" y="1233"/>
                      <a:pt x="708" y="1188"/>
                    </a:cubicBezTo>
                    <a:cubicBezTo>
                      <a:pt x="708" y="1165"/>
                      <a:pt x="708" y="1165"/>
                      <a:pt x="708" y="1142"/>
                    </a:cubicBezTo>
                    <a:cubicBezTo>
                      <a:pt x="685" y="1119"/>
                      <a:pt x="662" y="1096"/>
                      <a:pt x="639" y="1073"/>
                    </a:cubicBezTo>
                    <a:cubicBezTo>
                      <a:pt x="617" y="1073"/>
                      <a:pt x="617" y="1051"/>
                      <a:pt x="594" y="1051"/>
                    </a:cubicBezTo>
                    <a:cubicBezTo>
                      <a:pt x="548" y="1028"/>
                      <a:pt x="503" y="982"/>
                      <a:pt x="457" y="936"/>
                    </a:cubicBezTo>
                    <a:cubicBezTo>
                      <a:pt x="411" y="891"/>
                      <a:pt x="388" y="845"/>
                      <a:pt x="343" y="777"/>
                    </a:cubicBezTo>
                    <a:cubicBezTo>
                      <a:pt x="320" y="731"/>
                      <a:pt x="274" y="685"/>
                      <a:pt x="251" y="640"/>
                    </a:cubicBezTo>
                    <a:cubicBezTo>
                      <a:pt x="206" y="548"/>
                      <a:pt x="183" y="480"/>
                      <a:pt x="160" y="389"/>
                    </a:cubicBezTo>
                    <a:cubicBezTo>
                      <a:pt x="160" y="320"/>
                      <a:pt x="137" y="252"/>
                      <a:pt x="160" y="183"/>
                    </a:cubicBezTo>
                    <a:cubicBezTo>
                      <a:pt x="160" y="138"/>
                      <a:pt x="160" y="115"/>
                      <a:pt x="183" y="69"/>
                    </a:cubicBezTo>
                    <a:cubicBezTo>
                      <a:pt x="183" y="46"/>
                      <a:pt x="160" y="23"/>
                      <a:pt x="137" y="1"/>
                    </a:cubicBezTo>
                    <a:close/>
                  </a:path>
                </a:pathLst>
              </a:custGeom>
              <a:solidFill>
                <a:srgbClr val="C7C7C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06" name="Google Shape;8000;p34">
                <a:extLst>
                  <a:ext uri="{FF2B5EF4-FFF2-40B4-BE49-F238E27FC236}">
                    <a16:creationId xmlns:a16="http://schemas.microsoft.com/office/drawing/2014/main" id="{A722B9DF-41A3-D05A-37CF-76EADBE00483}"/>
                  </a:ext>
                </a:extLst>
              </p:cNvPr>
              <p:cNvSpPr/>
              <p:nvPr/>
            </p:nvSpPr>
            <p:spPr>
              <a:xfrm>
                <a:off x="392188" y="838951"/>
                <a:ext cx="141377" cy="116164"/>
              </a:xfrm>
              <a:custGeom>
                <a:avLst/>
                <a:gdLst/>
                <a:ahLst/>
                <a:cxnLst/>
                <a:rect l="l" t="t" r="r" b="b"/>
                <a:pathLst>
                  <a:path w="2557" h="2101" extrusionOk="0">
                    <a:moveTo>
                      <a:pt x="137" y="1"/>
                    </a:moveTo>
                    <a:cubicBezTo>
                      <a:pt x="91" y="1"/>
                      <a:pt x="46" y="24"/>
                      <a:pt x="46" y="69"/>
                    </a:cubicBezTo>
                    <a:cubicBezTo>
                      <a:pt x="0" y="138"/>
                      <a:pt x="23" y="206"/>
                      <a:pt x="91" y="229"/>
                    </a:cubicBezTo>
                    <a:cubicBezTo>
                      <a:pt x="160" y="275"/>
                      <a:pt x="251" y="298"/>
                      <a:pt x="342" y="343"/>
                    </a:cubicBezTo>
                    <a:cubicBezTo>
                      <a:pt x="411" y="389"/>
                      <a:pt x="502" y="435"/>
                      <a:pt x="571" y="480"/>
                    </a:cubicBezTo>
                    <a:cubicBezTo>
                      <a:pt x="662" y="549"/>
                      <a:pt x="753" y="617"/>
                      <a:pt x="845" y="686"/>
                    </a:cubicBezTo>
                    <a:cubicBezTo>
                      <a:pt x="936" y="754"/>
                      <a:pt x="1004" y="823"/>
                      <a:pt x="1073" y="891"/>
                    </a:cubicBezTo>
                    <a:cubicBezTo>
                      <a:pt x="1255" y="1051"/>
                      <a:pt x="1438" y="1211"/>
                      <a:pt x="1598" y="1370"/>
                    </a:cubicBezTo>
                    <a:cubicBezTo>
                      <a:pt x="1689" y="1507"/>
                      <a:pt x="1780" y="1621"/>
                      <a:pt x="1872" y="1736"/>
                    </a:cubicBezTo>
                    <a:cubicBezTo>
                      <a:pt x="1917" y="1804"/>
                      <a:pt x="1963" y="1850"/>
                      <a:pt x="2009" y="1918"/>
                    </a:cubicBezTo>
                    <a:cubicBezTo>
                      <a:pt x="2031" y="1941"/>
                      <a:pt x="2054" y="1964"/>
                      <a:pt x="2077" y="1987"/>
                    </a:cubicBezTo>
                    <a:cubicBezTo>
                      <a:pt x="2100" y="2032"/>
                      <a:pt x="2146" y="2101"/>
                      <a:pt x="2214" y="2101"/>
                    </a:cubicBezTo>
                    <a:lnTo>
                      <a:pt x="2283" y="2101"/>
                    </a:lnTo>
                    <a:cubicBezTo>
                      <a:pt x="2328" y="2078"/>
                      <a:pt x="2351" y="2055"/>
                      <a:pt x="2374" y="2032"/>
                    </a:cubicBezTo>
                    <a:cubicBezTo>
                      <a:pt x="2374" y="2009"/>
                      <a:pt x="2397" y="1987"/>
                      <a:pt x="2397" y="1964"/>
                    </a:cubicBezTo>
                    <a:cubicBezTo>
                      <a:pt x="2442" y="1941"/>
                      <a:pt x="2488" y="1918"/>
                      <a:pt x="2511" y="1873"/>
                    </a:cubicBezTo>
                    <a:cubicBezTo>
                      <a:pt x="2556" y="1804"/>
                      <a:pt x="2534" y="1736"/>
                      <a:pt x="2511" y="1667"/>
                    </a:cubicBezTo>
                    <a:cubicBezTo>
                      <a:pt x="2511" y="1644"/>
                      <a:pt x="2488" y="1621"/>
                      <a:pt x="2488" y="1599"/>
                    </a:cubicBezTo>
                    <a:cubicBezTo>
                      <a:pt x="2511" y="1576"/>
                      <a:pt x="2556" y="1530"/>
                      <a:pt x="2534" y="1484"/>
                    </a:cubicBezTo>
                    <a:cubicBezTo>
                      <a:pt x="2534" y="1462"/>
                      <a:pt x="2534" y="1439"/>
                      <a:pt x="2511" y="1416"/>
                    </a:cubicBezTo>
                    <a:cubicBezTo>
                      <a:pt x="2511" y="1416"/>
                      <a:pt x="2511" y="1393"/>
                      <a:pt x="2488" y="1370"/>
                    </a:cubicBezTo>
                    <a:cubicBezTo>
                      <a:pt x="2488" y="1348"/>
                      <a:pt x="2465" y="1325"/>
                      <a:pt x="2442" y="1302"/>
                    </a:cubicBezTo>
                    <a:cubicBezTo>
                      <a:pt x="2420" y="1279"/>
                      <a:pt x="2397" y="1256"/>
                      <a:pt x="2351" y="1211"/>
                    </a:cubicBezTo>
                    <a:cubicBezTo>
                      <a:pt x="2283" y="1142"/>
                      <a:pt x="2214" y="1096"/>
                      <a:pt x="2123" y="1028"/>
                    </a:cubicBezTo>
                    <a:cubicBezTo>
                      <a:pt x="2054" y="960"/>
                      <a:pt x="1986" y="891"/>
                      <a:pt x="1895" y="823"/>
                    </a:cubicBezTo>
                    <a:cubicBezTo>
                      <a:pt x="1872" y="823"/>
                      <a:pt x="1872" y="800"/>
                      <a:pt x="1849" y="777"/>
                    </a:cubicBezTo>
                    <a:cubicBezTo>
                      <a:pt x="1803" y="754"/>
                      <a:pt x="1780" y="731"/>
                      <a:pt x="1735" y="708"/>
                    </a:cubicBezTo>
                    <a:cubicBezTo>
                      <a:pt x="1712" y="686"/>
                      <a:pt x="1689" y="663"/>
                      <a:pt x="1666" y="640"/>
                    </a:cubicBezTo>
                    <a:cubicBezTo>
                      <a:pt x="1651" y="640"/>
                      <a:pt x="1626" y="630"/>
                      <a:pt x="1604" y="630"/>
                    </a:cubicBezTo>
                    <a:cubicBezTo>
                      <a:pt x="1593" y="630"/>
                      <a:pt x="1583" y="632"/>
                      <a:pt x="1575" y="640"/>
                    </a:cubicBezTo>
                    <a:cubicBezTo>
                      <a:pt x="1484" y="549"/>
                      <a:pt x="1392" y="480"/>
                      <a:pt x="1278" y="412"/>
                    </a:cubicBezTo>
                    <a:cubicBezTo>
                      <a:pt x="1210" y="343"/>
                      <a:pt x="1118" y="298"/>
                      <a:pt x="1027" y="252"/>
                    </a:cubicBezTo>
                    <a:cubicBezTo>
                      <a:pt x="936" y="183"/>
                      <a:pt x="845" y="138"/>
                      <a:pt x="753" y="69"/>
                    </a:cubicBezTo>
                    <a:cubicBezTo>
                      <a:pt x="730" y="69"/>
                      <a:pt x="685" y="46"/>
                      <a:pt x="639" y="24"/>
                    </a:cubicBezTo>
                    <a:cubicBezTo>
                      <a:pt x="616" y="24"/>
                      <a:pt x="571" y="24"/>
                      <a:pt x="548" y="46"/>
                    </a:cubicBezTo>
                    <a:cubicBezTo>
                      <a:pt x="525" y="69"/>
                      <a:pt x="502" y="115"/>
                      <a:pt x="502" y="161"/>
                    </a:cubicBezTo>
                    <a:cubicBezTo>
                      <a:pt x="457" y="138"/>
                      <a:pt x="434" y="138"/>
                      <a:pt x="411" y="115"/>
                    </a:cubicBezTo>
                    <a:cubicBezTo>
                      <a:pt x="320" y="92"/>
                      <a:pt x="251" y="69"/>
                      <a:pt x="183" y="24"/>
                    </a:cubicBezTo>
                    <a:cubicBezTo>
                      <a:pt x="183" y="24"/>
                      <a:pt x="160" y="1"/>
                      <a:pt x="137" y="1"/>
                    </a:cubicBezTo>
                    <a:close/>
                  </a:path>
                </a:pathLst>
              </a:custGeom>
              <a:solidFill>
                <a:srgbClr val="5959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07" name="Google Shape;8001;p34">
                <a:extLst>
                  <a:ext uri="{FF2B5EF4-FFF2-40B4-BE49-F238E27FC236}">
                    <a16:creationId xmlns:a16="http://schemas.microsoft.com/office/drawing/2014/main" id="{0756C2A7-467A-120E-2643-138DC81CF037}"/>
                  </a:ext>
                </a:extLst>
              </p:cNvPr>
              <p:cNvSpPr/>
              <p:nvPr/>
            </p:nvSpPr>
            <p:spPr>
              <a:xfrm>
                <a:off x="407282" y="873065"/>
                <a:ext cx="68228" cy="72098"/>
              </a:xfrm>
              <a:custGeom>
                <a:avLst/>
                <a:gdLst/>
                <a:ahLst/>
                <a:cxnLst/>
                <a:rect l="l" t="t" r="r" b="b"/>
                <a:pathLst>
                  <a:path w="1234" h="1304" extrusionOk="0">
                    <a:moveTo>
                      <a:pt x="943" y="800"/>
                    </a:moveTo>
                    <a:cubicBezTo>
                      <a:pt x="948" y="807"/>
                      <a:pt x="954" y="814"/>
                      <a:pt x="960" y="822"/>
                    </a:cubicBezTo>
                    <a:cubicBezTo>
                      <a:pt x="960" y="822"/>
                      <a:pt x="960" y="803"/>
                      <a:pt x="943" y="800"/>
                    </a:cubicBezTo>
                    <a:close/>
                    <a:moveTo>
                      <a:pt x="69" y="0"/>
                    </a:moveTo>
                    <a:cubicBezTo>
                      <a:pt x="47" y="0"/>
                      <a:pt x="24" y="0"/>
                      <a:pt x="24" y="23"/>
                    </a:cubicBezTo>
                    <a:cubicBezTo>
                      <a:pt x="1" y="69"/>
                      <a:pt x="1" y="114"/>
                      <a:pt x="24" y="137"/>
                    </a:cubicBezTo>
                    <a:cubicBezTo>
                      <a:pt x="92" y="183"/>
                      <a:pt x="138" y="228"/>
                      <a:pt x="206" y="297"/>
                    </a:cubicBezTo>
                    <a:cubicBezTo>
                      <a:pt x="252" y="320"/>
                      <a:pt x="298" y="388"/>
                      <a:pt x="343" y="434"/>
                    </a:cubicBezTo>
                    <a:cubicBezTo>
                      <a:pt x="435" y="525"/>
                      <a:pt x="526" y="616"/>
                      <a:pt x="617" y="708"/>
                    </a:cubicBezTo>
                    <a:cubicBezTo>
                      <a:pt x="617" y="708"/>
                      <a:pt x="617" y="731"/>
                      <a:pt x="617" y="731"/>
                    </a:cubicBezTo>
                    <a:cubicBezTo>
                      <a:pt x="709" y="822"/>
                      <a:pt x="777" y="890"/>
                      <a:pt x="845" y="1004"/>
                    </a:cubicBezTo>
                    <a:cubicBezTo>
                      <a:pt x="868" y="1027"/>
                      <a:pt x="914" y="1073"/>
                      <a:pt x="937" y="1119"/>
                    </a:cubicBezTo>
                    <a:cubicBezTo>
                      <a:pt x="982" y="1187"/>
                      <a:pt x="1005" y="1233"/>
                      <a:pt x="1051" y="1278"/>
                    </a:cubicBezTo>
                    <a:cubicBezTo>
                      <a:pt x="1068" y="1296"/>
                      <a:pt x="1089" y="1303"/>
                      <a:pt x="1111" y="1303"/>
                    </a:cubicBezTo>
                    <a:cubicBezTo>
                      <a:pt x="1146" y="1303"/>
                      <a:pt x="1182" y="1284"/>
                      <a:pt x="1211" y="1256"/>
                    </a:cubicBezTo>
                    <a:cubicBezTo>
                      <a:pt x="1233" y="1233"/>
                      <a:pt x="1233" y="1210"/>
                      <a:pt x="1233" y="1187"/>
                    </a:cubicBezTo>
                    <a:cubicBezTo>
                      <a:pt x="1233" y="1164"/>
                      <a:pt x="1233" y="1141"/>
                      <a:pt x="1211" y="1119"/>
                    </a:cubicBezTo>
                    <a:cubicBezTo>
                      <a:pt x="1165" y="1073"/>
                      <a:pt x="1119" y="1027"/>
                      <a:pt x="1097" y="959"/>
                    </a:cubicBezTo>
                    <a:cubicBezTo>
                      <a:pt x="1028" y="913"/>
                      <a:pt x="982" y="845"/>
                      <a:pt x="937" y="799"/>
                    </a:cubicBezTo>
                    <a:cubicBezTo>
                      <a:pt x="939" y="799"/>
                      <a:pt x="941" y="799"/>
                      <a:pt x="943" y="800"/>
                    </a:cubicBezTo>
                    <a:lnTo>
                      <a:pt x="943" y="800"/>
                    </a:lnTo>
                    <a:cubicBezTo>
                      <a:pt x="880" y="719"/>
                      <a:pt x="817" y="656"/>
                      <a:pt x="754" y="594"/>
                    </a:cubicBezTo>
                    <a:cubicBezTo>
                      <a:pt x="686" y="525"/>
                      <a:pt x="617" y="457"/>
                      <a:pt x="549" y="411"/>
                    </a:cubicBezTo>
                    <a:cubicBezTo>
                      <a:pt x="480" y="343"/>
                      <a:pt x="412" y="274"/>
                      <a:pt x="343" y="206"/>
                    </a:cubicBezTo>
                    <a:cubicBezTo>
                      <a:pt x="275" y="160"/>
                      <a:pt x="206" y="91"/>
                      <a:pt x="115" y="23"/>
                    </a:cubicBezTo>
                    <a:cubicBezTo>
                      <a:pt x="115" y="0"/>
                      <a:pt x="92" y="0"/>
                      <a:pt x="69" y="0"/>
                    </a:cubicBezTo>
                    <a:close/>
                  </a:path>
                </a:pathLst>
              </a:custGeom>
              <a:solidFill>
                <a:srgbClr val="5959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08" name="Google Shape;8002;p34">
                <a:extLst>
                  <a:ext uri="{FF2B5EF4-FFF2-40B4-BE49-F238E27FC236}">
                    <a16:creationId xmlns:a16="http://schemas.microsoft.com/office/drawing/2014/main" id="{FAB234AC-4951-277F-9CE1-EA9A48D1D0FA}"/>
                  </a:ext>
                </a:extLst>
              </p:cNvPr>
              <p:cNvSpPr/>
              <p:nvPr/>
            </p:nvSpPr>
            <p:spPr>
              <a:xfrm>
                <a:off x="817483" y="2200704"/>
                <a:ext cx="494735" cy="269318"/>
              </a:xfrm>
              <a:custGeom>
                <a:avLst/>
                <a:gdLst/>
                <a:ahLst/>
                <a:cxnLst/>
                <a:rect l="l" t="t" r="r" b="b"/>
                <a:pathLst>
                  <a:path w="8948" h="4871" extrusionOk="0">
                    <a:moveTo>
                      <a:pt x="8605" y="0"/>
                    </a:moveTo>
                    <a:cubicBezTo>
                      <a:pt x="8628" y="46"/>
                      <a:pt x="8651" y="92"/>
                      <a:pt x="8651" y="137"/>
                    </a:cubicBezTo>
                    <a:cubicBezTo>
                      <a:pt x="8674" y="183"/>
                      <a:pt x="8674" y="206"/>
                      <a:pt x="8674" y="229"/>
                    </a:cubicBezTo>
                    <a:lnTo>
                      <a:pt x="8697" y="274"/>
                    </a:lnTo>
                    <a:cubicBezTo>
                      <a:pt x="8697" y="297"/>
                      <a:pt x="8697" y="320"/>
                      <a:pt x="8697" y="343"/>
                    </a:cubicBezTo>
                    <a:cubicBezTo>
                      <a:pt x="8697" y="343"/>
                      <a:pt x="8697" y="343"/>
                      <a:pt x="8697" y="366"/>
                    </a:cubicBezTo>
                    <a:cubicBezTo>
                      <a:pt x="8719" y="411"/>
                      <a:pt x="8719" y="434"/>
                      <a:pt x="8742" y="480"/>
                    </a:cubicBezTo>
                    <a:cubicBezTo>
                      <a:pt x="8742" y="502"/>
                      <a:pt x="8742" y="502"/>
                      <a:pt x="8742" y="502"/>
                    </a:cubicBezTo>
                    <a:cubicBezTo>
                      <a:pt x="8742" y="548"/>
                      <a:pt x="8742" y="594"/>
                      <a:pt x="8742" y="639"/>
                    </a:cubicBezTo>
                    <a:cubicBezTo>
                      <a:pt x="8742" y="662"/>
                      <a:pt x="8742" y="685"/>
                      <a:pt x="8742" y="708"/>
                    </a:cubicBezTo>
                    <a:cubicBezTo>
                      <a:pt x="8742" y="708"/>
                      <a:pt x="8742" y="731"/>
                      <a:pt x="8742" y="731"/>
                    </a:cubicBezTo>
                    <a:cubicBezTo>
                      <a:pt x="8742" y="754"/>
                      <a:pt x="8719" y="754"/>
                      <a:pt x="8719" y="776"/>
                    </a:cubicBezTo>
                    <a:cubicBezTo>
                      <a:pt x="8719" y="799"/>
                      <a:pt x="8719" y="822"/>
                      <a:pt x="8719" y="845"/>
                    </a:cubicBezTo>
                    <a:cubicBezTo>
                      <a:pt x="8719" y="845"/>
                      <a:pt x="8697" y="868"/>
                      <a:pt x="8697" y="868"/>
                    </a:cubicBezTo>
                    <a:cubicBezTo>
                      <a:pt x="8674" y="959"/>
                      <a:pt x="8628" y="1050"/>
                      <a:pt x="8582" y="1142"/>
                    </a:cubicBezTo>
                    <a:cubicBezTo>
                      <a:pt x="8468" y="1370"/>
                      <a:pt x="8309" y="1575"/>
                      <a:pt x="8149" y="1758"/>
                    </a:cubicBezTo>
                    <a:cubicBezTo>
                      <a:pt x="7692" y="2237"/>
                      <a:pt x="7144" y="2625"/>
                      <a:pt x="6597" y="2990"/>
                    </a:cubicBezTo>
                    <a:cubicBezTo>
                      <a:pt x="6140" y="3264"/>
                      <a:pt x="5684" y="3515"/>
                      <a:pt x="5204" y="3744"/>
                    </a:cubicBezTo>
                    <a:cubicBezTo>
                      <a:pt x="4702" y="3972"/>
                      <a:pt x="4177" y="4155"/>
                      <a:pt x="3652" y="4314"/>
                    </a:cubicBezTo>
                    <a:cubicBezTo>
                      <a:pt x="3013" y="4520"/>
                      <a:pt x="2351" y="4657"/>
                      <a:pt x="1689" y="4679"/>
                    </a:cubicBezTo>
                    <a:cubicBezTo>
                      <a:pt x="1415" y="4679"/>
                      <a:pt x="1141" y="4679"/>
                      <a:pt x="868" y="4611"/>
                    </a:cubicBezTo>
                    <a:lnTo>
                      <a:pt x="890" y="4611"/>
                    </a:lnTo>
                    <a:cubicBezTo>
                      <a:pt x="776" y="4588"/>
                      <a:pt x="662" y="4543"/>
                      <a:pt x="548" y="4497"/>
                    </a:cubicBezTo>
                    <a:cubicBezTo>
                      <a:pt x="502" y="4451"/>
                      <a:pt x="434" y="4428"/>
                      <a:pt x="388" y="4383"/>
                    </a:cubicBezTo>
                    <a:cubicBezTo>
                      <a:pt x="388" y="4360"/>
                      <a:pt x="388" y="4360"/>
                      <a:pt x="388" y="4360"/>
                    </a:cubicBezTo>
                    <a:cubicBezTo>
                      <a:pt x="297" y="4314"/>
                      <a:pt x="228" y="4246"/>
                      <a:pt x="183" y="4155"/>
                    </a:cubicBezTo>
                    <a:cubicBezTo>
                      <a:pt x="137" y="4109"/>
                      <a:pt x="91" y="4063"/>
                      <a:pt x="69" y="4018"/>
                    </a:cubicBezTo>
                    <a:cubicBezTo>
                      <a:pt x="46" y="3995"/>
                      <a:pt x="23" y="3972"/>
                      <a:pt x="23" y="3949"/>
                    </a:cubicBezTo>
                    <a:cubicBezTo>
                      <a:pt x="23" y="3926"/>
                      <a:pt x="0" y="3926"/>
                      <a:pt x="0" y="3926"/>
                    </a:cubicBezTo>
                    <a:cubicBezTo>
                      <a:pt x="0" y="3972"/>
                      <a:pt x="0" y="4018"/>
                      <a:pt x="0" y="4063"/>
                    </a:cubicBezTo>
                    <a:cubicBezTo>
                      <a:pt x="23" y="4109"/>
                      <a:pt x="23" y="4155"/>
                      <a:pt x="46" y="4200"/>
                    </a:cubicBezTo>
                    <a:cubicBezTo>
                      <a:pt x="69" y="4269"/>
                      <a:pt x="91" y="4314"/>
                      <a:pt x="114" y="4337"/>
                    </a:cubicBezTo>
                    <a:cubicBezTo>
                      <a:pt x="160" y="4406"/>
                      <a:pt x="183" y="4451"/>
                      <a:pt x="251" y="4497"/>
                    </a:cubicBezTo>
                    <a:cubicBezTo>
                      <a:pt x="411" y="4657"/>
                      <a:pt x="639" y="4748"/>
                      <a:pt x="845" y="4794"/>
                    </a:cubicBezTo>
                    <a:cubicBezTo>
                      <a:pt x="1033" y="4845"/>
                      <a:pt x="1221" y="4871"/>
                      <a:pt x="1419" y="4871"/>
                    </a:cubicBezTo>
                    <a:cubicBezTo>
                      <a:pt x="1485" y="4871"/>
                      <a:pt x="1552" y="4868"/>
                      <a:pt x="1621" y="4862"/>
                    </a:cubicBezTo>
                    <a:cubicBezTo>
                      <a:pt x="1872" y="4862"/>
                      <a:pt x="2123" y="4839"/>
                      <a:pt x="2397" y="4816"/>
                    </a:cubicBezTo>
                    <a:cubicBezTo>
                      <a:pt x="2945" y="4725"/>
                      <a:pt x="3492" y="4588"/>
                      <a:pt x="4017" y="4406"/>
                    </a:cubicBezTo>
                    <a:cubicBezTo>
                      <a:pt x="4565" y="4223"/>
                      <a:pt x="5090" y="4018"/>
                      <a:pt x="5592" y="3766"/>
                    </a:cubicBezTo>
                    <a:cubicBezTo>
                      <a:pt x="6049" y="3538"/>
                      <a:pt x="6460" y="3310"/>
                      <a:pt x="6893" y="3036"/>
                    </a:cubicBezTo>
                    <a:cubicBezTo>
                      <a:pt x="7304" y="2762"/>
                      <a:pt x="7692" y="2465"/>
                      <a:pt x="8057" y="2123"/>
                    </a:cubicBezTo>
                    <a:cubicBezTo>
                      <a:pt x="8217" y="1963"/>
                      <a:pt x="8377" y="1781"/>
                      <a:pt x="8514" y="1598"/>
                    </a:cubicBezTo>
                    <a:cubicBezTo>
                      <a:pt x="8674" y="1415"/>
                      <a:pt x="8788" y="1210"/>
                      <a:pt x="8856" y="1005"/>
                    </a:cubicBezTo>
                    <a:cubicBezTo>
                      <a:pt x="8902" y="890"/>
                      <a:pt x="8925" y="776"/>
                      <a:pt x="8925" y="685"/>
                    </a:cubicBezTo>
                    <a:cubicBezTo>
                      <a:pt x="8948" y="617"/>
                      <a:pt x="8925" y="548"/>
                      <a:pt x="8925" y="502"/>
                    </a:cubicBezTo>
                    <a:cubicBezTo>
                      <a:pt x="8925" y="457"/>
                      <a:pt x="8902" y="388"/>
                      <a:pt x="8879" y="343"/>
                    </a:cubicBezTo>
                    <a:cubicBezTo>
                      <a:pt x="8856" y="251"/>
                      <a:pt x="8788" y="160"/>
                      <a:pt x="8719" y="69"/>
                    </a:cubicBezTo>
                    <a:cubicBezTo>
                      <a:pt x="8674" y="46"/>
                      <a:pt x="8651" y="23"/>
                      <a:pt x="8605" y="0"/>
                    </a:cubicBezTo>
                    <a:close/>
                  </a:path>
                </a:pathLst>
              </a:custGeom>
              <a:solidFill>
                <a:srgbClr val="FB897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09" name="Google Shape;8003;p34">
                <a:extLst>
                  <a:ext uri="{FF2B5EF4-FFF2-40B4-BE49-F238E27FC236}">
                    <a16:creationId xmlns:a16="http://schemas.microsoft.com/office/drawing/2014/main" id="{5C58DE2A-4C8E-F180-2570-AFA85030AE77}"/>
                  </a:ext>
                </a:extLst>
              </p:cNvPr>
              <p:cNvSpPr/>
              <p:nvPr/>
            </p:nvSpPr>
            <p:spPr>
              <a:xfrm>
                <a:off x="1182181" y="2364752"/>
                <a:ext cx="1327" cy="1327"/>
              </a:xfrm>
              <a:custGeom>
                <a:avLst/>
                <a:gdLst/>
                <a:ahLst/>
                <a:cxnLst/>
                <a:rect l="l" t="t" r="r" b="b"/>
                <a:pathLst>
                  <a:path w="24" h="24" extrusionOk="0">
                    <a:moveTo>
                      <a:pt x="1" y="23"/>
                    </a:moveTo>
                    <a:cubicBezTo>
                      <a:pt x="1" y="23"/>
                      <a:pt x="1" y="1"/>
                      <a:pt x="23" y="1"/>
                    </a:cubicBezTo>
                    <a:cubicBezTo>
                      <a:pt x="1" y="1"/>
                      <a:pt x="1" y="23"/>
                      <a:pt x="1" y="23"/>
                    </a:cubicBezTo>
                    <a:close/>
                  </a:path>
                </a:pathLst>
              </a:custGeom>
              <a:solidFill>
                <a:srgbClr val="FB897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10" name="Google Shape;8004;p34">
                <a:extLst>
                  <a:ext uri="{FF2B5EF4-FFF2-40B4-BE49-F238E27FC236}">
                    <a16:creationId xmlns:a16="http://schemas.microsoft.com/office/drawing/2014/main" id="{A84D08FF-9E90-BD51-74C0-B2ECA9C714F0}"/>
                  </a:ext>
                </a:extLst>
              </p:cNvPr>
              <p:cNvSpPr/>
              <p:nvPr/>
            </p:nvSpPr>
            <p:spPr>
              <a:xfrm>
                <a:off x="1019405" y="2439228"/>
                <a:ext cx="55" cy="5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B897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11" name="Google Shape;8005;p34">
                <a:extLst>
                  <a:ext uri="{FF2B5EF4-FFF2-40B4-BE49-F238E27FC236}">
                    <a16:creationId xmlns:a16="http://schemas.microsoft.com/office/drawing/2014/main" id="{33A03081-123B-37EF-74C6-13648D68D8A9}"/>
                  </a:ext>
                </a:extLst>
              </p:cNvPr>
              <p:cNvSpPr/>
              <p:nvPr/>
            </p:nvSpPr>
            <p:spPr>
              <a:xfrm>
                <a:off x="1019405" y="2439228"/>
                <a:ext cx="55" cy="5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B897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12" name="Google Shape;8006;p34">
                <a:extLst>
                  <a:ext uri="{FF2B5EF4-FFF2-40B4-BE49-F238E27FC236}">
                    <a16:creationId xmlns:a16="http://schemas.microsoft.com/office/drawing/2014/main" id="{31BBBB57-506B-363A-12BF-ECC1327CEEE7}"/>
                  </a:ext>
                </a:extLst>
              </p:cNvPr>
              <p:cNvSpPr/>
              <p:nvPr/>
            </p:nvSpPr>
            <p:spPr>
              <a:xfrm>
                <a:off x="909598" y="2459409"/>
                <a:ext cx="55" cy="55"/>
              </a:xfrm>
              <a:custGeom>
                <a:avLst/>
                <a:gdLst/>
                <a:ahLst/>
                <a:cxnLst/>
                <a:rect l="l" t="t" r="r" b="b"/>
                <a:pathLst>
                  <a:path w="1" h="1" extrusionOk="0">
                    <a:moveTo>
                      <a:pt x="0" y="0"/>
                    </a:moveTo>
                    <a:lnTo>
                      <a:pt x="0" y="0"/>
                    </a:lnTo>
                    <a:close/>
                  </a:path>
                </a:pathLst>
              </a:custGeom>
              <a:solidFill>
                <a:srgbClr val="FB897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13" name="Google Shape;8007;p34">
                <a:extLst>
                  <a:ext uri="{FF2B5EF4-FFF2-40B4-BE49-F238E27FC236}">
                    <a16:creationId xmlns:a16="http://schemas.microsoft.com/office/drawing/2014/main" id="{E97937A5-CA3A-717B-DC45-9F10974E7513}"/>
                  </a:ext>
                </a:extLst>
              </p:cNvPr>
              <p:cNvSpPr/>
              <p:nvPr/>
            </p:nvSpPr>
            <p:spPr>
              <a:xfrm>
                <a:off x="740463" y="2217126"/>
                <a:ext cx="113676" cy="242834"/>
              </a:xfrm>
              <a:custGeom>
                <a:avLst/>
                <a:gdLst/>
                <a:ahLst/>
                <a:cxnLst/>
                <a:rect l="l" t="t" r="r" b="b"/>
                <a:pathLst>
                  <a:path w="2056" h="4392" extrusionOk="0">
                    <a:moveTo>
                      <a:pt x="1" y="0"/>
                    </a:moveTo>
                    <a:cubicBezTo>
                      <a:pt x="161" y="776"/>
                      <a:pt x="320" y="1552"/>
                      <a:pt x="594" y="2328"/>
                    </a:cubicBezTo>
                    <a:cubicBezTo>
                      <a:pt x="731" y="2716"/>
                      <a:pt x="891" y="3104"/>
                      <a:pt x="1096" y="3492"/>
                    </a:cubicBezTo>
                    <a:cubicBezTo>
                      <a:pt x="1211" y="3652"/>
                      <a:pt x="1325" y="3835"/>
                      <a:pt x="1439" y="3994"/>
                    </a:cubicBezTo>
                    <a:cubicBezTo>
                      <a:pt x="1484" y="4086"/>
                      <a:pt x="1553" y="4154"/>
                      <a:pt x="1621" y="4223"/>
                    </a:cubicBezTo>
                    <a:cubicBezTo>
                      <a:pt x="1713" y="4291"/>
                      <a:pt x="1804" y="4337"/>
                      <a:pt x="1895" y="4382"/>
                    </a:cubicBezTo>
                    <a:cubicBezTo>
                      <a:pt x="1907" y="4388"/>
                      <a:pt x="1920" y="4391"/>
                      <a:pt x="1933" y="4391"/>
                    </a:cubicBezTo>
                    <a:cubicBezTo>
                      <a:pt x="1972" y="4391"/>
                      <a:pt x="2015" y="4365"/>
                      <a:pt x="2032" y="4314"/>
                    </a:cubicBezTo>
                    <a:cubicBezTo>
                      <a:pt x="2055" y="4268"/>
                      <a:pt x="2009" y="4223"/>
                      <a:pt x="1964" y="4200"/>
                    </a:cubicBezTo>
                    <a:cubicBezTo>
                      <a:pt x="1941" y="4177"/>
                      <a:pt x="1918" y="4177"/>
                      <a:pt x="1872" y="4154"/>
                    </a:cubicBezTo>
                    <a:cubicBezTo>
                      <a:pt x="1827" y="4131"/>
                      <a:pt x="1804" y="4109"/>
                      <a:pt x="1758" y="4063"/>
                    </a:cubicBezTo>
                    <a:cubicBezTo>
                      <a:pt x="1667" y="3994"/>
                      <a:pt x="1621" y="3903"/>
                      <a:pt x="1553" y="3835"/>
                    </a:cubicBezTo>
                    <a:cubicBezTo>
                      <a:pt x="1484" y="3743"/>
                      <a:pt x="1416" y="3652"/>
                      <a:pt x="1370" y="3538"/>
                    </a:cubicBezTo>
                    <a:cubicBezTo>
                      <a:pt x="1051" y="3036"/>
                      <a:pt x="823" y="2488"/>
                      <a:pt x="663" y="1917"/>
                    </a:cubicBezTo>
                    <a:cubicBezTo>
                      <a:pt x="480" y="1301"/>
                      <a:pt x="343" y="662"/>
                      <a:pt x="206" y="23"/>
                    </a:cubicBezTo>
                    <a:cubicBezTo>
                      <a:pt x="138" y="23"/>
                      <a:pt x="69" y="0"/>
                      <a:pt x="1" y="0"/>
                    </a:cubicBezTo>
                    <a:close/>
                  </a:path>
                </a:pathLst>
              </a:custGeom>
              <a:solidFill>
                <a:srgbClr val="FB897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14" name="Google Shape;8008;p34">
                <a:extLst>
                  <a:ext uri="{FF2B5EF4-FFF2-40B4-BE49-F238E27FC236}">
                    <a16:creationId xmlns:a16="http://schemas.microsoft.com/office/drawing/2014/main" id="{6620C052-A47F-2F76-2F32-CC1C5A559AA1}"/>
                  </a:ext>
                </a:extLst>
              </p:cNvPr>
              <p:cNvSpPr/>
              <p:nvPr/>
            </p:nvSpPr>
            <p:spPr>
              <a:xfrm>
                <a:off x="1188484" y="2013932"/>
                <a:ext cx="123739" cy="242834"/>
              </a:xfrm>
              <a:custGeom>
                <a:avLst/>
                <a:gdLst/>
                <a:ahLst/>
                <a:cxnLst/>
                <a:rect l="l" t="t" r="r" b="b"/>
                <a:pathLst>
                  <a:path w="2238" h="4392" extrusionOk="0">
                    <a:moveTo>
                      <a:pt x="92" y="0"/>
                    </a:moveTo>
                    <a:cubicBezTo>
                      <a:pt x="92" y="23"/>
                      <a:pt x="69" y="46"/>
                      <a:pt x="46" y="69"/>
                    </a:cubicBezTo>
                    <a:cubicBezTo>
                      <a:pt x="24" y="114"/>
                      <a:pt x="24" y="137"/>
                      <a:pt x="1" y="183"/>
                    </a:cubicBezTo>
                    <a:cubicBezTo>
                      <a:pt x="389" y="708"/>
                      <a:pt x="777" y="1233"/>
                      <a:pt x="1142" y="1781"/>
                    </a:cubicBezTo>
                    <a:cubicBezTo>
                      <a:pt x="1462" y="2283"/>
                      <a:pt x="1736" y="2808"/>
                      <a:pt x="1895" y="3378"/>
                    </a:cubicBezTo>
                    <a:cubicBezTo>
                      <a:pt x="1941" y="3492"/>
                      <a:pt x="1964" y="3584"/>
                      <a:pt x="1987" y="3698"/>
                    </a:cubicBezTo>
                    <a:cubicBezTo>
                      <a:pt x="2009" y="3812"/>
                      <a:pt x="2032" y="3903"/>
                      <a:pt x="2032" y="4017"/>
                    </a:cubicBezTo>
                    <a:cubicBezTo>
                      <a:pt x="2032" y="4063"/>
                      <a:pt x="2032" y="4109"/>
                      <a:pt x="2032" y="4154"/>
                    </a:cubicBezTo>
                    <a:cubicBezTo>
                      <a:pt x="2009" y="4200"/>
                      <a:pt x="2009" y="4223"/>
                      <a:pt x="1987" y="4268"/>
                    </a:cubicBezTo>
                    <a:cubicBezTo>
                      <a:pt x="1987" y="4314"/>
                      <a:pt x="2009" y="4360"/>
                      <a:pt x="2055" y="4383"/>
                    </a:cubicBezTo>
                    <a:cubicBezTo>
                      <a:pt x="2067" y="4389"/>
                      <a:pt x="2081" y="4392"/>
                      <a:pt x="2095" y="4392"/>
                    </a:cubicBezTo>
                    <a:cubicBezTo>
                      <a:pt x="2133" y="4392"/>
                      <a:pt x="2169" y="4370"/>
                      <a:pt x="2169" y="4337"/>
                    </a:cubicBezTo>
                    <a:cubicBezTo>
                      <a:pt x="2215" y="4223"/>
                      <a:pt x="2238" y="4132"/>
                      <a:pt x="2238" y="4017"/>
                    </a:cubicBezTo>
                    <a:cubicBezTo>
                      <a:pt x="2238" y="3926"/>
                      <a:pt x="2215" y="3812"/>
                      <a:pt x="2192" y="3721"/>
                    </a:cubicBezTo>
                    <a:cubicBezTo>
                      <a:pt x="2146" y="3515"/>
                      <a:pt x="2101" y="3333"/>
                      <a:pt x="2032" y="3127"/>
                    </a:cubicBezTo>
                    <a:cubicBezTo>
                      <a:pt x="1895" y="2739"/>
                      <a:pt x="1690" y="2351"/>
                      <a:pt x="1484" y="1986"/>
                    </a:cubicBezTo>
                    <a:cubicBezTo>
                      <a:pt x="1074" y="1278"/>
                      <a:pt x="594" y="639"/>
                      <a:pt x="92" y="0"/>
                    </a:cubicBezTo>
                    <a:close/>
                  </a:path>
                </a:pathLst>
              </a:custGeom>
              <a:solidFill>
                <a:srgbClr val="FB897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15" name="Google Shape;8009;p34">
                <a:extLst>
                  <a:ext uri="{FF2B5EF4-FFF2-40B4-BE49-F238E27FC236}">
                    <a16:creationId xmlns:a16="http://schemas.microsoft.com/office/drawing/2014/main" id="{4E24E410-C104-96B5-65A3-3AA7295F6F2F}"/>
                  </a:ext>
                </a:extLst>
              </p:cNvPr>
              <p:cNvSpPr/>
              <p:nvPr/>
            </p:nvSpPr>
            <p:spPr>
              <a:xfrm>
                <a:off x="662227" y="1866251"/>
                <a:ext cx="514971" cy="298124"/>
              </a:xfrm>
              <a:custGeom>
                <a:avLst/>
                <a:gdLst/>
                <a:ahLst/>
                <a:cxnLst/>
                <a:rect l="l" t="t" r="r" b="b"/>
                <a:pathLst>
                  <a:path w="9314" h="5392" extrusionOk="0">
                    <a:moveTo>
                      <a:pt x="8894" y="1645"/>
                    </a:moveTo>
                    <a:cubicBezTo>
                      <a:pt x="8880" y="1650"/>
                      <a:pt x="8880" y="1667"/>
                      <a:pt x="8880" y="1667"/>
                    </a:cubicBezTo>
                    <a:cubicBezTo>
                      <a:pt x="8884" y="1660"/>
                      <a:pt x="8889" y="1653"/>
                      <a:pt x="8894" y="1645"/>
                    </a:cubicBezTo>
                    <a:close/>
                    <a:moveTo>
                      <a:pt x="7990" y="1"/>
                    </a:moveTo>
                    <a:lnTo>
                      <a:pt x="7990" y="1"/>
                    </a:lnTo>
                    <a:cubicBezTo>
                      <a:pt x="8012" y="46"/>
                      <a:pt x="8012" y="92"/>
                      <a:pt x="8035" y="115"/>
                    </a:cubicBezTo>
                    <a:cubicBezTo>
                      <a:pt x="8035" y="115"/>
                      <a:pt x="8035" y="138"/>
                      <a:pt x="8035" y="138"/>
                    </a:cubicBezTo>
                    <a:cubicBezTo>
                      <a:pt x="8035" y="160"/>
                      <a:pt x="8035" y="183"/>
                      <a:pt x="8035" y="183"/>
                    </a:cubicBezTo>
                    <a:cubicBezTo>
                      <a:pt x="8035" y="183"/>
                      <a:pt x="8035" y="183"/>
                      <a:pt x="8035" y="206"/>
                    </a:cubicBezTo>
                    <a:lnTo>
                      <a:pt x="8081" y="206"/>
                    </a:lnTo>
                    <a:cubicBezTo>
                      <a:pt x="8241" y="229"/>
                      <a:pt x="8378" y="252"/>
                      <a:pt x="8514" y="297"/>
                    </a:cubicBezTo>
                    <a:lnTo>
                      <a:pt x="8537" y="297"/>
                    </a:lnTo>
                    <a:cubicBezTo>
                      <a:pt x="8629" y="320"/>
                      <a:pt x="8720" y="366"/>
                      <a:pt x="8811" y="411"/>
                    </a:cubicBezTo>
                    <a:cubicBezTo>
                      <a:pt x="8880" y="457"/>
                      <a:pt x="8925" y="503"/>
                      <a:pt x="8971" y="548"/>
                    </a:cubicBezTo>
                    <a:cubicBezTo>
                      <a:pt x="9017" y="594"/>
                      <a:pt x="9039" y="640"/>
                      <a:pt x="9062" y="685"/>
                    </a:cubicBezTo>
                    <a:cubicBezTo>
                      <a:pt x="9085" y="731"/>
                      <a:pt x="9108" y="777"/>
                      <a:pt x="9108" y="822"/>
                    </a:cubicBezTo>
                    <a:cubicBezTo>
                      <a:pt x="9131" y="891"/>
                      <a:pt x="9131" y="959"/>
                      <a:pt x="9131" y="1005"/>
                    </a:cubicBezTo>
                    <a:cubicBezTo>
                      <a:pt x="9131" y="1096"/>
                      <a:pt x="9108" y="1165"/>
                      <a:pt x="9085" y="1256"/>
                    </a:cubicBezTo>
                    <a:cubicBezTo>
                      <a:pt x="9042" y="1386"/>
                      <a:pt x="8978" y="1516"/>
                      <a:pt x="8894" y="1645"/>
                    </a:cubicBezTo>
                    <a:lnTo>
                      <a:pt x="8894" y="1645"/>
                    </a:lnTo>
                    <a:cubicBezTo>
                      <a:pt x="8896" y="1645"/>
                      <a:pt x="8899" y="1644"/>
                      <a:pt x="8903" y="1644"/>
                    </a:cubicBezTo>
                    <a:cubicBezTo>
                      <a:pt x="8697" y="1964"/>
                      <a:pt x="8446" y="2215"/>
                      <a:pt x="8195" y="2466"/>
                    </a:cubicBezTo>
                    <a:lnTo>
                      <a:pt x="8172" y="2466"/>
                    </a:lnTo>
                    <a:cubicBezTo>
                      <a:pt x="7875" y="2762"/>
                      <a:pt x="7533" y="3014"/>
                      <a:pt x="7191" y="3242"/>
                    </a:cubicBezTo>
                    <a:cubicBezTo>
                      <a:pt x="6825" y="3493"/>
                      <a:pt x="6460" y="3698"/>
                      <a:pt x="6072" y="3904"/>
                    </a:cubicBezTo>
                    <a:cubicBezTo>
                      <a:pt x="5593" y="4155"/>
                      <a:pt x="5091" y="4383"/>
                      <a:pt x="4566" y="4566"/>
                    </a:cubicBezTo>
                    <a:cubicBezTo>
                      <a:pt x="4064" y="4771"/>
                      <a:pt x="3561" y="4931"/>
                      <a:pt x="3036" y="5045"/>
                    </a:cubicBezTo>
                    <a:cubicBezTo>
                      <a:pt x="2559" y="5144"/>
                      <a:pt x="2082" y="5209"/>
                      <a:pt x="1605" y="5209"/>
                    </a:cubicBezTo>
                    <a:cubicBezTo>
                      <a:pt x="1535" y="5209"/>
                      <a:pt x="1464" y="5208"/>
                      <a:pt x="1393" y="5205"/>
                    </a:cubicBezTo>
                    <a:cubicBezTo>
                      <a:pt x="1188" y="5182"/>
                      <a:pt x="982" y="5159"/>
                      <a:pt x="800" y="5091"/>
                    </a:cubicBezTo>
                    <a:cubicBezTo>
                      <a:pt x="800" y="5113"/>
                      <a:pt x="800" y="5113"/>
                      <a:pt x="800" y="5113"/>
                    </a:cubicBezTo>
                    <a:cubicBezTo>
                      <a:pt x="800" y="5113"/>
                      <a:pt x="800" y="5113"/>
                      <a:pt x="777" y="5091"/>
                    </a:cubicBezTo>
                    <a:cubicBezTo>
                      <a:pt x="685" y="5068"/>
                      <a:pt x="594" y="5022"/>
                      <a:pt x="503" y="4977"/>
                    </a:cubicBezTo>
                    <a:cubicBezTo>
                      <a:pt x="434" y="4931"/>
                      <a:pt x="389" y="4885"/>
                      <a:pt x="343" y="4840"/>
                    </a:cubicBezTo>
                    <a:cubicBezTo>
                      <a:pt x="297" y="4794"/>
                      <a:pt x="275" y="4748"/>
                      <a:pt x="229" y="4703"/>
                    </a:cubicBezTo>
                    <a:cubicBezTo>
                      <a:pt x="229" y="4657"/>
                      <a:pt x="206" y="4611"/>
                      <a:pt x="183" y="4566"/>
                    </a:cubicBezTo>
                    <a:cubicBezTo>
                      <a:pt x="183" y="4497"/>
                      <a:pt x="183" y="4452"/>
                      <a:pt x="183" y="4383"/>
                    </a:cubicBezTo>
                    <a:cubicBezTo>
                      <a:pt x="183" y="4292"/>
                      <a:pt x="206" y="4223"/>
                      <a:pt x="229" y="4132"/>
                    </a:cubicBezTo>
                    <a:cubicBezTo>
                      <a:pt x="275" y="3972"/>
                      <a:pt x="343" y="3835"/>
                      <a:pt x="434" y="3721"/>
                    </a:cubicBezTo>
                    <a:lnTo>
                      <a:pt x="434" y="3721"/>
                    </a:lnTo>
                    <a:cubicBezTo>
                      <a:pt x="434" y="3721"/>
                      <a:pt x="429" y="3721"/>
                      <a:pt x="424" y="3723"/>
                    </a:cubicBezTo>
                    <a:lnTo>
                      <a:pt x="424" y="3723"/>
                    </a:lnTo>
                    <a:cubicBezTo>
                      <a:pt x="488" y="3621"/>
                      <a:pt x="553" y="3556"/>
                      <a:pt x="617" y="3470"/>
                    </a:cubicBezTo>
                    <a:cubicBezTo>
                      <a:pt x="594" y="3424"/>
                      <a:pt x="571" y="3402"/>
                      <a:pt x="571" y="3379"/>
                    </a:cubicBezTo>
                    <a:cubicBezTo>
                      <a:pt x="548" y="3333"/>
                      <a:pt x="548" y="3310"/>
                      <a:pt x="526" y="3287"/>
                    </a:cubicBezTo>
                    <a:cubicBezTo>
                      <a:pt x="480" y="3333"/>
                      <a:pt x="434" y="3379"/>
                      <a:pt x="389" y="3447"/>
                    </a:cubicBezTo>
                    <a:cubicBezTo>
                      <a:pt x="252" y="3630"/>
                      <a:pt x="115" y="3858"/>
                      <a:pt x="46" y="4086"/>
                    </a:cubicBezTo>
                    <a:cubicBezTo>
                      <a:pt x="23" y="4132"/>
                      <a:pt x="23" y="4200"/>
                      <a:pt x="1" y="4269"/>
                    </a:cubicBezTo>
                    <a:cubicBezTo>
                      <a:pt x="1" y="4337"/>
                      <a:pt x="1" y="4383"/>
                      <a:pt x="1" y="4452"/>
                    </a:cubicBezTo>
                    <a:cubicBezTo>
                      <a:pt x="1" y="4520"/>
                      <a:pt x="1" y="4566"/>
                      <a:pt x="23" y="4634"/>
                    </a:cubicBezTo>
                    <a:cubicBezTo>
                      <a:pt x="23" y="4703"/>
                      <a:pt x="69" y="4748"/>
                      <a:pt x="92" y="4817"/>
                    </a:cubicBezTo>
                    <a:cubicBezTo>
                      <a:pt x="138" y="4931"/>
                      <a:pt x="229" y="4999"/>
                      <a:pt x="320" y="5068"/>
                    </a:cubicBezTo>
                    <a:cubicBezTo>
                      <a:pt x="411" y="5136"/>
                      <a:pt x="526" y="5205"/>
                      <a:pt x="640" y="5250"/>
                    </a:cubicBezTo>
                    <a:cubicBezTo>
                      <a:pt x="868" y="5319"/>
                      <a:pt x="1119" y="5365"/>
                      <a:pt x="1347" y="5387"/>
                    </a:cubicBezTo>
                    <a:cubicBezTo>
                      <a:pt x="1416" y="5390"/>
                      <a:pt x="1485" y="5392"/>
                      <a:pt x="1554" y="5392"/>
                    </a:cubicBezTo>
                    <a:cubicBezTo>
                      <a:pt x="2010" y="5392"/>
                      <a:pt x="2466" y="5330"/>
                      <a:pt x="2922" y="5250"/>
                    </a:cubicBezTo>
                    <a:cubicBezTo>
                      <a:pt x="3447" y="5136"/>
                      <a:pt x="3995" y="4977"/>
                      <a:pt x="4497" y="4794"/>
                    </a:cubicBezTo>
                    <a:cubicBezTo>
                      <a:pt x="5045" y="4611"/>
                      <a:pt x="5547" y="4383"/>
                      <a:pt x="6049" y="4132"/>
                    </a:cubicBezTo>
                    <a:cubicBezTo>
                      <a:pt x="6529" y="3881"/>
                      <a:pt x="7008" y="3584"/>
                      <a:pt x="7465" y="3287"/>
                    </a:cubicBezTo>
                    <a:cubicBezTo>
                      <a:pt x="7898" y="2991"/>
                      <a:pt x="8286" y="2648"/>
                      <a:pt x="8651" y="2260"/>
                    </a:cubicBezTo>
                    <a:cubicBezTo>
                      <a:pt x="8857" y="2032"/>
                      <a:pt x="9062" y="1781"/>
                      <a:pt x="9176" y="1484"/>
                    </a:cubicBezTo>
                    <a:cubicBezTo>
                      <a:pt x="9245" y="1370"/>
                      <a:pt x="9291" y="1233"/>
                      <a:pt x="9313" y="1096"/>
                    </a:cubicBezTo>
                    <a:cubicBezTo>
                      <a:pt x="9313" y="982"/>
                      <a:pt x="9313" y="845"/>
                      <a:pt x="9268" y="731"/>
                    </a:cubicBezTo>
                    <a:cubicBezTo>
                      <a:pt x="9245" y="617"/>
                      <a:pt x="9199" y="526"/>
                      <a:pt x="9131" y="457"/>
                    </a:cubicBezTo>
                    <a:cubicBezTo>
                      <a:pt x="9062" y="366"/>
                      <a:pt x="8971" y="297"/>
                      <a:pt x="8880" y="252"/>
                    </a:cubicBezTo>
                    <a:cubicBezTo>
                      <a:pt x="8766" y="183"/>
                      <a:pt x="8651" y="138"/>
                      <a:pt x="8537" y="115"/>
                    </a:cubicBezTo>
                    <a:cubicBezTo>
                      <a:pt x="8400" y="69"/>
                      <a:pt x="8263" y="46"/>
                      <a:pt x="8126" y="23"/>
                    </a:cubicBezTo>
                    <a:lnTo>
                      <a:pt x="8104" y="23"/>
                    </a:lnTo>
                    <a:cubicBezTo>
                      <a:pt x="8081" y="23"/>
                      <a:pt x="8035" y="23"/>
                      <a:pt x="7990" y="1"/>
                    </a:cubicBezTo>
                    <a:close/>
                  </a:path>
                </a:pathLst>
              </a:custGeom>
              <a:solidFill>
                <a:srgbClr val="BDBDB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16" name="Google Shape;8010;p34">
                <a:extLst>
                  <a:ext uri="{FF2B5EF4-FFF2-40B4-BE49-F238E27FC236}">
                    <a16:creationId xmlns:a16="http://schemas.microsoft.com/office/drawing/2014/main" id="{3BD27F54-718F-38DC-5487-8DB1ED1C751F}"/>
                  </a:ext>
                </a:extLst>
              </p:cNvPr>
              <p:cNvSpPr/>
              <p:nvPr/>
            </p:nvSpPr>
            <p:spPr>
              <a:xfrm>
                <a:off x="674833" y="2094657"/>
                <a:ext cx="55" cy="55"/>
              </a:xfrm>
              <a:custGeom>
                <a:avLst/>
                <a:gdLst/>
                <a:ahLst/>
                <a:cxnLst/>
                <a:rect l="l" t="t" r="r" b="b"/>
                <a:pathLst>
                  <a:path w="1" h="1" extrusionOk="0">
                    <a:moveTo>
                      <a:pt x="1" y="1"/>
                    </a:moveTo>
                    <a:lnTo>
                      <a:pt x="1" y="1"/>
                    </a:lnTo>
                    <a:close/>
                  </a:path>
                </a:pathLst>
              </a:custGeom>
              <a:solidFill>
                <a:srgbClr val="BDBDB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17" name="Google Shape;8011;p34">
                <a:extLst>
                  <a:ext uri="{FF2B5EF4-FFF2-40B4-BE49-F238E27FC236}">
                    <a16:creationId xmlns:a16="http://schemas.microsoft.com/office/drawing/2014/main" id="{C01ABAEC-30E7-6A66-65FF-28E202A7F7F4}"/>
                  </a:ext>
                </a:extLst>
              </p:cNvPr>
              <p:cNvSpPr/>
              <p:nvPr/>
            </p:nvSpPr>
            <p:spPr>
              <a:xfrm>
                <a:off x="1115279" y="2002543"/>
                <a:ext cx="55" cy="5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BDBDB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18" name="Google Shape;8012;p34">
                <a:extLst>
                  <a:ext uri="{FF2B5EF4-FFF2-40B4-BE49-F238E27FC236}">
                    <a16:creationId xmlns:a16="http://schemas.microsoft.com/office/drawing/2014/main" id="{3612A140-58C4-1C18-DABE-B918A0C267B0}"/>
                  </a:ext>
                </a:extLst>
              </p:cNvPr>
              <p:cNvSpPr/>
              <p:nvPr/>
            </p:nvSpPr>
            <p:spPr>
              <a:xfrm>
                <a:off x="1114062" y="2002543"/>
                <a:ext cx="55" cy="55"/>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BDBDB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19" name="Google Shape;8013;p34">
                <a:extLst>
                  <a:ext uri="{FF2B5EF4-FFF2-40B4-BE49-F238E27FC236}">
                    <a16:creationId xmlns:a16="http://schemas.microsoft.com/office/drawing/2014/main" id="{6EBD03BA-5AE8-0CF5-CEA2-2E71FFDF6CF0}"/>
                  </a:ext>
                </a:extLst>
              </p:cNvPr>
              <p:cNvSpPr/>
              <p:nvPr/>
            </p:nvSpPr>
            <p:spPr>
              <a:xfrm>
                <a:off x="1132972" y="1882672"/>
                <a:ext cx="55" cy="55"/>
              </a:xfrm>
              <a:custGeom>
                <a:avLst/>
                <a:gdLst/>
                <a:ahLst/>
                <a:cxnLst/>
                <a:rect l="l" t="t" r="r" b="b"/>
                <a:pathLst>
                  <a:path w="1" h="1" extrusionOk="0">
                    <a:moveTo>
                      <a:pt x="0" y="0"/>
                    </a:moveTo>
                    <a:lnTo>
                      <a:pt x="0" y="0"/>
                    </a:lnTo>
                    <a:close/>
                  </a:path>
                </a:pathLst>
              </a:custGeom>
              <a:solidFill>
                <a:srgbClr val="BDBDB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20" name="Google Shape;8014;p34">
                <a:extLst>
                  <a:ext uri="{FF2B5EF4-FFF2-40B4-BE49-F238E27FC236}">
                    <a16:creationId xmlns:a16="http://schemas.microsoft.com/office/drawing/2014/main" id="{B5AF975C-AF27-0050-5B5D-020E51F61EBA}"/>
                  </a:ext>
                </a:extLst>
              </p:cNvPr>
              <p:cNvSpPr/>
              <p:nvPr/>
            </p:nvSpPr>
            <p:spPr>
              <a:xfrm>
                <a:off x="1132972" y="1882672"/>
                <a:ext cx="55" cy="55"/>
              </a:xfrm>
              <a:custGeom>
                <a:avLst/>
                <a:gdLst/>
                <a:ahLst/>
                <a:cxnLst/>
                <a:rect l="l" t="t" r="r" b="b"/>
                <a:pathLst>
                  <a:path w="1" h="1" extrusionOk="0">
                    <a:moveTo>
                      <a:pt x="0" y="0"/>
                    </a:moveTo>
                    <a:lnTo>
                      <a:pt x="0" y="0"/>
                    </a:lnTo>
                    <a:lnTo>
                      <a:pt x="0" y="0"/>
                    </a:lnTo>
                    <a:close/>
                  </a:path>
                </a:pathLst>
              </a:custGeom>
              <a:solidFill>
                <a:srgbClr val="BDBDB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21" name="Google Shape;8015;p34">
                <a:extLst>
                  <a:ext uri="{FF2B5EF4-FFF2-40B4-BE49-F238E27FC236}">
                    <a16:creationId xmlns:a16="http://schemas.microsoft.com/office/drawing/2014/main" id="{D3D74D2B-65DF-B469-570B-B2724C194831}"/>
                  </a:ext>
                </a:extLst>
              </p:cNvPr>
              <p:cNvSpPr/>
              <p:nvPr/>
            </p:nvSpPr>
            <p:spPr>
              <a:xfrm>
                <a:off x="996680" y="2082051"/>
                <a:ext cx="1327" cy="55"/>
              </a:xfrm>
              <a:custGeom>
                <a:avLst/>
                <a:gdLst/>
                <a:ahLst/>
                <a:cxnLst/>
                <a:rect l="l" t="t" r="r" b="b"/>
                <a:pathLst>
                  <a:path w="24" h="1" extrusionOk="0">
                    <a:moveTo>
                      <a:pt x="0" y="1"/>
                    </a:moveTo>
                    <a:cubicBezTo>
                      <a:pt x="23" y="1"/>
                      <a:pt x="23" y="1"/>
                      <a:pt x="23" y="1"/>
                    </a:cubicBezTo>
                    <a:cubicBezTo>
                      <a:pt x="23" y="1"/>
                      <a:pt x="23" y="1"/>
                      <a:pt x="0" y="1"/>
                    </a:cubicBezTo>
                    <a:close/>
                  </a:path>
                </a:pathLst>
              </a:custGeom>
              <a:solidFill>
                <a:srgbClr val="BDBDB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22" name="Google Shape;8016;p34">
                <a:extLst>
                  <a:ext uri="{FF2B5EF4-FFF2-40B4-BE49-F238E27FC236}">
                    <a16:creationId xmlns:a16="http://schemas.microsoft.com/office/drawing/2014/main" id="{A45E7AA4-2CE5-C27D-13E8-A787628E4322}"/>
                  </a:ext>
                </a:extLst>
              </p:cNvPr>
              <p:cNvSpPr/>
              <p:nvPr/>
            </p:nvSpPr>
            <p:spPr>
              <a:xfrm>
                <a:off x="705133" y="2147681"/>
                <a:ext cx="55" cy="55"/>
              </a:xfrm>
              <a:custGeom>
                <a:avLst/>
                <a:gdLst/>
                <a:ahLst/>
                <a:cxnLst/>
                <a:rect l="l" t="t" r="r" b="b"/>
                <a:pathLst>
                  <a:path w="1" h="1" extrusionOk="0">
                    <a:moveTo>
                      <a:pt x="1" y="1"/>
                    </a:moveTo>
                    <a:lnTo>
                      <a:pt x="1" y="1"/>
                    </a:lnTo>
                    <a:close/>
                  </a:path>
                </a:pathLst>
              </a:custGeom>
              <a:solidFill>
                <a:srgbClr val="BDBDB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23" name="Google Shape;8017;p34">
                <a:extLst>
                  <a:ext uri="{FF2B5EF4-FFF2-40B4-BE49-F238E27FC236}">
                    <a16:creationId xmlns:a16="http://schemas.microsoft.com/office/drawing/2014/main" id="{8A78023E-E4CB-6D9C-419C-2865345B2C90}"/>
                  </a:ext>
                </a:extLst>
              </p:cNvPr>
              <p:cNvSpPr/>
              <p:nvPr/>
            </p:nvSpPr>
            <p:spPr>
              <a:xfrm>
                <a:off x="706404" y="2147681"/>
                <a:ext cx="55" cy="55"/>
              </a:xfrm>
              <a:custGeom>
                <a:avLst/>
                <a:gdLst/>
                <a:ahLst/>
                <a:cxnLst/>
                <a:rect l="l" t="t" r="r" b="b"/>
                <a:pathLst>
                  <a:path w="1" h="1" extrusionOk="0">
                    <a:moveTo>
                      <a:pt x="1" y="1"/>
                    </a:moveTo>
                    <a:lnTo>
                      <a:pt x="1" y="1"/>
                    </a:lnTo>
                    <a:close/>
                  </a:path>
                </a:pathLst>
              </a:custGeom>
              <a:solidFill>
                <a:srgbClr val="BDBDB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24" name="Google Shape;8018;p34">
                <a:extLst>
                  <a:ext uri="{FF2B5EF4-FFF2-40B4-BE49-F238E27FC236}">
                    <a16:creationId xmlns:a16="http://schemas.microsoft.com/office/drawing/2014/main" id="{C14E5A8E-1B34-D94B-0D5E-519150904261}"/>
                  </a:ext>
                </a:extLst>
              </p:cNvPr>
              <p:cNvSpPr/>
              <p:nvPr/>
            </p:nvSpPr>
            <p:spPr>
              <a:xfrm>
                <a:off x="706404" y="2147681"/>
                <a:ext cx="55" cy="1327"/>
              </a:xfrm>
              <a:custGeom>
                <a:avLst/>
                <a:gdLst/>
                <a:ahLst/>
                <a:cxnLst/>
                <a:rect l="l" t="t" r="r" b="b"/>
                <a:pathLst>
                  <a:path w="1" h="24" extrusionOk="0">
                    <a:moveTo>
                      <a:pt x="1" y="23"/>
                    </a:moveTo>
                    <a:cubicBezTo>
                      <a:pt x="1" y="23"/>
                      <a:pt x="1" y="1"/>
                      <a:pt x="1" y="1"/>
                    </a:cubicBezTo>
                    <a:cubicBezTo>
                      <a:pt x="1" y="1"/>
                      <a:pt x="1" y="23"/>
                      <a:pt x="1" y="23"/>
                    </a:cubicBezTo>
                    <a:close/>
                  </a:path>
                </a:pathLst>
              </a:custGeom>
              <a:solidFill>
                <a:srgbClr val="BDBDB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25" name="Google Shape;8019;p34">
                <a:extLst>
                  <a:ext uri="{FF2B5EF4-FFF2-40B4-BE49-F238E27FC236}">
                    <a16:creationId xmlns:a16="http://schemas.microsoft.com/office/drawing/2014/main" id="{34E7E6AE-F084-1B5B-AABE-96BE37FEDB60}"/>
                  </a:ext>
                </a:extLst>
              </p:cNvPr>
              <p:cNvSpPr/>
              <p:nvPr/>
            </p:nvSpPr>
            <p:spPr>
              <a:xfrm>
                <a:off x="691255" y="1939456"/>
                <a:ext cx="516243" cy="290328"/>
              </a:xfrm>
              <a:custGeom>
                <a:avLst/>
                <a:gdLst/>
                <a:ahLst/>
                <a:cxnLst/>
                <a:rect l="l" t="t" r="r" b="b"/>
                <a:pathLst>
                  <a:path w="9337" h="5251" extrusionOk="0">
                    <a:moveTo>
                      <a:pt x="8218" y="2306"/>
                    </a:moveTo>
                    <a:cubicBezTo>
                      <a:pt x="8218" y="2306"/>
                      <a:pt x="8196" y="2306"/>
                      <a:pt x="8195" y="2327"/>
                    </a:cubicBezTo>
                    <a:lnTo>
                      <a:pt x="8195" y="2327"/>
                    </a:lnTo>
                    <a:cubicBezTo>
                      <a:pt x="8203" y="2320"/>
                      <a:pt x="8210" y="2313"/>
                      <a:pt x="8218" y="2306"/>
                    </a:cubicBezTo>
                    <a:close/>
                    <a:moveTo>
                      <a:pt x="6118" y="3744"/>
                    </a:moveTo>
                    <a:cubicBezTo>
                      <a:pt x="6108" y="3744"/>
                      <a:pt x="6102" y="3748"/>
                      <a:pt x="6099" y="3753"/>
                    </a:cubicBezTo>
                    <a:lnTo>
                      <a:pt x="6099" y="3753"/>
                    </a:lnTo>
                    <a:cubicBezTo>
                      <a:pt x="6105" y="3750"/>
                      <a:pt x="6112" y="3747"/>
                      <a:pt x="6118" y="3744"/>
                    </a:cubicBezTo>
                    <a:close/>
                    <a:moveTo>
                      <a:pt x="8674" y="0"/>
                    </a:moveTo>
                    <a:cubicBezTo>
                      <a:pt x="8651" y="0"/>
                      <a:pt x="8606" y="23"/>
                      <a:pt x="8606" y="69"/>
                    </a:cubicBezTo>
                    <a:cubicBezTo>
                      <a:pt x="8583" y="115"/>
                      <a:pt x="8583" y="160"/>
                      <a:pt x="8629" y="183"/>
                    </a:cubicBezTo>
                    <a:cubicBezTo>
                      <a:pt x="8651" y="183"/>
                      <a:pt x="8651" y="183"/>
                      <a:pt x="8674" y="206"/>
                    </a:cubicBezTo>
                    <a:cubicBezTo>
                      <a:pt x="8697" y="206"/>
                      <a:pt x="8720" y="229"/>
                      <a:pt x="8766" y="229"/>
                    </a:cubicBezTo>
                    <a:cubicBezTo>
                      <a:pt x="8766" y="252"/>
                      <a:pt x="8766" y="252"/>
                      <a:pt x="8766" y="252"/>
                    </a:cubicBezTo>
                    <a:lnTo>
                      <a:pt x="8788" y="252"/>
                    </a:lnTo>
                    <a:cubicBezTo>
                      <a:pt x="8788" y="252"/>
                      <a:pt x="8788" y="274"/>
                      <a:pt x="8811" y="274"/>
                    </a:cubicBezTo>
                    <a:lnTo>
                      <a:pt x="8834" y="274"/>
                    </a:lnTo>
                    <a:cubicBezTo>
                      <a:pt x="8880" y="320"/>
                      <a:pt x="8948" y="366"/>
                      <a:pt x="8994" y="411"/>
                    </a:cubicBezTo>
                    <a:cubicBezTo>
                      <a:pt x="9017" y="457"/>
                      <a:pt x="9039" y="503"/>
                      <a:pt x="9062" y="525"/>
                    </a:cubicBezTo>
                    <a:cubicBezTo>
                      <a:pt x="9085" y="594"/>
                      <a:pt x="9108" y="640"/>
                      <a:pt x="9131" y="685"/>
                    </a:cubicBezTo>
                    <a:cubicBezTo>
                      <a:pt x="9131" y="754"/>
                      <a:pt x="9131" y="799"/>
                      <a:pt x="9131" y="845"/>
                    </a:cubicBezTo>
                    <a:cubicBezTo>
                      <a:pt x="9131" y="936"/>
                      <a:pt x="9108" y="1028"/>
                      <a:pt x="9085" y="1119"/>
                    </a:cubicBezTo>
                    <a:cubicBezTo>
                      <a:pt x="9039" y="1256"/>
                      <a:pt x="8971" y="1393"/>
                      <a:pt x="8902" y="1530"/>
                    </a:cubicBezTo>
                    <a:cubicBezTo>
                      <a:pt x="8902" y="1507"/>
                      <a:pt x="8902" y="1507"/>
                      <a:pt x="8902" y="1507"/>
                    </a:cubicBezTo>
                    <a:cubicBezTo>
                      <a:pt x="8720" y="1804"/>
                      <a:pt x="8469" y="2078"/>
                      <a:pt x="8195" y="2329"/>
                    </a:cubicBezTo>
                    <a:cubicBezTo>
                      <a:pt x="8195" y="2328"/>
                      <a:pt x="8195" y="2327"/>
                      <a:pt x="8195" y="2327"/>
                    </a:cubicBezTo>
                    <a:lnTo>
                      <a:pt x="8195" y="2327"/>
                    </a:lnTo>
                    <a:cubicBezTo>
                      <a:pt x="7904" y="2593"/>
                      <a:pt x="7570" y="2837"/>
                      <a:pt x="7259" y="3059"/>
                    </a:cubicBezTo>
                    <a:cubicBezTo>
                      <a:pt x="6871" y="3333"/>
                      <a:pt x="6483" y="3561"/>
                      <a:pt x="6095" y="3767"/>
                    </a:cubicBezTo>
                    <a:cubicBezTo>
                      <a:pt x="6095" y="3767"/>
                      <a:pt x="6095" y="3760"/>
                      <a:pt x="6099" y="3753"/>
                    </a:cubicBezTo>
                    <a:lnTo>
                      <a:pt x="6099" y="3753"/>
                    </a:lnTo>
                    <a:cubicBezTo>
                      <a:pt x="5603" y="4001"/>
                      <a:pt x="5107" y="4226"/>
                      <a:pt x="4589" y="4429"/>
                    </a:cubicBezTo>
                    <a:cubicBezTo>
                      <a:pt x="4064" y="4634"/>
                      <a:pt x="3539" y="4771"/>
                      <a:pt x="3014" y="4908"/>
                    </a:cubicBezTo>
                    <a:cubicBezTo>
                      <a:pt x="3014" y="4908"/>
                      <a:pt x="3036" y="4885"/>
                      <a:pt x="3036" y="4885"/>
                    </a:cubicBezTo>
                    <a:lnTo>
                      <a:pt x="3036" y="4885"/>
                    </a:lnTo>
                    <a:cubicBezTo>
                      <a:pt x="2566" y="4987"/>
                      <a:pt x="2059" y="5071"/>
                      <a:pt x="1565" y="5071"/>
                    </a:cubicBezTo>
                    <a:cubicBezTo>
                      <a:pt x="1508" y="5071"/>
                      <a:pt x="1450" y="5070"/>
                      <a:pt x="1393" y="5068"/>
                    </a:cubicBezTo>
                    <a:cubicBezTo>
                      <a:pt x="1188" y="5045"/>
                      <a:pt x="982" y="5022"/>
                      <a:pt x="777" y="4954"/>
                    </a:cubicBezTo>
                    <a:cubicBezTo>
                      <a:pt x="685" y="4931"/>
                      <a:pt x="594" y="4885"/>
                      <a:pt x="503" y="4839"/>
                    </a:cubicBezTo>
                    <a:cubicBezTo>
                      <a:pt x="457" y="4794"/>
                      <a:pt x="389" y="4748"/>
                      <a:pt x="343" y="4702"/>
                    </a:cubicBezTo>
                    <a:cubicBezTo>
                      <a:pt x="320" y="4657"/>
                      <a:pt x="275" y="4611"/>
                      <a:pt x="252" y="4566"/>
                    </a:cubicBezTo>
                    <a:cubicBezTo>
                      <a:pt x="229" y="4520"/>
                      <a:pt x="206" y="4474"/>
                      <a:pt x="206" y="4406"/>
                    </a:cubicBezTo>
                    <a:cubicBezTo>
                      <a:pt x="183" y="4360"/>
                      <a:pt x="183" y="4314"/>
                      <a:pt x="183" y="4246"/>
                    </a:cubicBezTo>
                    <a:cubicBezTo>
                      <a:pt x="183" y="4155"/>
                      <a:pt x="206" y="4086"/>
                      <a:pt x="229" y="4018"/>
                    </a:cubicBezTo>
                    <a:cubicBezTo>
                      <a:pt x="229" y="3972"/>
                      <a:pt x="252" y="3949"/>
                      <a:pt x="252" y="3926"/>
                    </a:cubicBezTo>
                    <a:cubicBezTo>
                      <a:pt x="275" y="3904"/>
                      <a:pt x="275" y="3881"/>
                      <a:pt x="252" y="3858"/>
                    </a:cubicBezTo>
                    <a:cubicBezTo>
                      <a:pt x="252" y="3835"/>
                      <a:pt x="229" y="3812"/>
                      <a:pt x="206" y="3789"/>
                    </a:cubicBezTo>
                    <a:cubicBezTo>
                      <a:pt x="200" y="3783"/>
                      <a:pt x="191" y="3781"/>
                      <a:pt x="180" y="3781"/>
                    </a:cubicBezTo>
                    <a:cubicBezTo>
                      <a:pt x="150" y="3781"/>
                      <a:pt x="109" y="3802"/>
                      <a:pt x="92" y="3835"/>
                    </a:cubicBezTo>
                    <a:cubicBezTo>
                      <a:pt x="46" y="3972"/>
                      <a:pt x="23" y="4086"/>
                      <a:pt x="1" y="4223"/>
                    </a:cubicBezTo>
                    <a:cubicBezTo>
                      <a:pt x="1" y="4269"/>
                      <a:pt x="1" y="4314"/>
                      <a:pt x="1" y="4360"/>
                    </a:cubicBezTo>
                    <a:cubicBezTo>
                      <a:pt x="1" y="4406"/>
                      <a:pt x="23" y="4474"/>
                      <a:pt x="46" y="4520"/>
                    </a:cubicBezTo>
                    <a:cubicBezTo>
                      <a:pt x="69" y="4611"/>
                      <a:pt x="115" y="4680"/>
                      <a:pt x="160" y="4748"/>
                    </a:cubicBezTo>
                    <a:cubicBezTo>
                      <a:pt x="206" y="4839"/>
                      <a:pt x="297" y="4908"/>
                      <a:pt x="366" y="4954"/>
                    </a:cubicBezTo>
                    <a:cubicBezTo>
                      <a:pt x="571" y="5091"/>
                      <a:pt x="800" y="5159"/>
                      <a:pt x="1051" y="5205"/>
                    </a:cubicBezTo>
                    <a:cubicBezTo>
                      <a:pt x="1279" y="5250"/>
                      <a:pt x="1507" y="5250"/>
                      <a:pt x="1735" y="5250"/>
                    </a:cubicBezTo>
                    <a:cubicBezTo>
                      <a:pt x="1986" y="5250"/>
                      <a:pt x="2260" y="5205"/>
                      <a:pt x="2511" y="5182"/>
                    </a:cubicBezTo>
                    <a:cubicBezTo>
                      <a:pt x="2762" y="5136"/>
                      <a:pt x="3036" y="5091"/>
                      <a:pt x="3287" y="5022"/>
                    </a:cubicBezTo>
                    <a:cubicBezTo>
                      <a:pt x="3812" y="4885"/>
                      <a:pt x="4315" y="4725"/>
                      <a:pt x="4817" y="4543"/>
                    </a:cubicBezTo>
                    <a:cubicBezTo>
                      <a:pt x="5319" y="4337"/>
                      <a:pt x="5798" y="4109"/>
                      <a:pt x="6278" y="3858"/>
                    </a:cubicBezTo>
                    <a:cubicBezTo>
                      <a:pt x="6734" y="3630"/>
                      <a:pt x="7168" y="3356"/>
                      <a:pt x="7579" y="3059"/>
                    </a:cubicBezTo>
                    <a:cubicBezTo>
                      <a:pt x="7944" y="2785"/>
                      <a:pt x="8309" y="2488"/>
                      <a:pt x="8606" y="2169"/>
                    </a:cubicBezTo>
                    <a:cubicBezTo>
                      <a:pt x="8766" y="1986"/>
                      <a:pt x="8925" y="1804"/>
                      <a:pt x="9039" y="1621"/>
                    </a:cubicBezTo>
                    <a:cubicBezTo>
                      <a:pt x="9176" y="1416"/>
                      <a:pt x="9268" y="1210"/>
                      <a:pt x="9313" y="982"/>
                    </a:cubicBezTo>
                    <a:cubicBezTo>
                      <a:pt x="9336" y="891"/>
                      <a:pt x="9336" y="777"/>
                      <a:pt x="9313" y="685"/>
                    </a:cubicBezTo>
                    <a:cubicBezTo>
                      <a:pt x="9291" y="594"/>
                      <a:pt x="9268" y="480"/>
                      <a:pt x="9199" y="389"/>
                    </a:cubicBezTo>
                    <a:cubicBezTo>
                      <a:pt x="9176" y="343"/>
                      <a:pt x="9108" y="274"/>
                      <a:pt x="9062" y="229"/>
                    </a:cubicBezTo>
                    <a:cubicBezTo>
                      <a:pt x="9017" y="183"/>
                      <a:pt x="8971" y="160"/>
                      <a:pt x="8925" y="115"/>
                    </a:cubicBezTo>
                    <a:lnTo>
                      <a:pt x="8902" y="115"/>
                    </a:lnTo>
                    <a:cubicBezTo>
                      <a:pt x="8902" y="115"/>
                      <a:pt x="8880" y="115"/>
                      <a:pt x="8880" y="92"/>
                    </a:cubicBezTo>
                    <a:lnTo>
                      <a:pt x="8857" y="92"/>
                    </a:lnTo>
                    <a:cubicBezTo>
                      <a:pt x="8857" y="92"/>
                      <a:pt x="8857" y="69"/>
                      <a:pt x="8834" y="69"/>
                    </a:cubicBezTo>
                    <a:cubicBezTo>
                      <a:pt x="8788" y="46"/>
                      <a:pt x="8766" y="46"/>
                      <a:pt x="8743" y="23"/>
                    </a:cubicBezTo>
                    <a:lnTo>
                      <a:pt x="8720" y="23"/>
                    </a:lnTo>
                    <a:cubicBezTo>
                      <a:pt x="8697" y="23"/>
                      <a:pt x="8697" y="0"/>
                      <a:pt x="8674" y="0"/>
                    </a:cubicBezTo>
                    <a:close/>
                  </a:path>
                </a:pathLst>
              </a:custGeom>
              <a:solidFill>
                <a:srgbClr val="BDBDB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26" name="Google Shape;8020;p34">
                <a:extLst>
                  <a:ext uri="{FF2B5EF4-FFF2-40B4-BE49-F238E27FC236}">
                    <a16:creationId xmlns:a16="http://schemas.microsoft.com/office/drawing/2014/main" id="{7DA5601E-AB5B-7069-11ED-38A0ED7F3EBF}"/>
                  </a:ext>
                </a:extLst>
              </p:cNvPr>
              <p:cNvSpPr/>
              <p:nvPr/>
            </p:nvSpPr>
            <p:spPr>
              <a:xfrm>
                <a:off x="363160" y="833919"/>
                <a:ext cx="181738" cy="170404"/>
              </a:xfrm>
              <a:custGeom>
                <a:avLst/>
                <a:gdLst/>
                <a:ahLst/>
                <a:cxnLst/>
                <a:rect l="l" t="t" r="r" b="b"/>
                <a:pathLst>
                  <a:path w="3287" h="3082" extrusionOk="0">
                    <a:moveTo>
                      <a:pt x="936" y="1"/>
                    </a:moveTo>
                    <a:cubicBezTo>
                      <a:pt x="845" y="1"/>
                      <a:pt x="730" y="23"/>
                      <a:pt x="639" y="46"/>
                    </a:cubicBezTo>
                    <a:cubicBezTo>
                      <a:pt x="525" y="92"/>
                      <a:pt x="411" y="183"/>
                      <a:pt x="342" y="274"/>
                    </a:cubicBezTo>
                    <a:cubicBezTo>
                      <a:pt x="297" y="320"/>
                      <a:pt x="251" y="389"/>
                      <a:pt x="228" y="457"/>
                    </a:cubicBezTo>
                    <a:cubicBezTo>
                      <a:pt x="183" y="503"/>
                      <a:pt x="160" y="571"/>
                      <a:pt x="137" y="662"/>
                    </a:cubicBezTo>
                    <a:cubicBezTo>
                      <a:pt x="91" y="799"/>
                      <a:pt x="69" y="982"/>
                      <a:pt x="46" y="1142"/>
                    </a:cubicBezTo>
                    <a:cubicBezTo>
                      <a:pt x="0" y="1507"/>
                      <a:pt x="0" y="1895"/>
                      <a:pt x="23" y="2260"/>
                    </a:cubicBezTo>
                    <a:cubicBezTo>
                      <a:pt x="23" y="2534"/>
                      <a:pt x="69" y="2785"/>
                      <a:pt x="91" y="3059"/>
                    </a:cubicBezTo>
                    <a:lnTo>
                      <a:pt x="183" y="3059"/>
                    </a:lnTo>
                    <a:cubicBezTo>
                      <a:pt x="205" y="3059"/>
                      <a:pt x="228" y="3082"/>
                      <a:pt x="251" y="3082"/>
                    </a:cubicBezTo>
                    <a:lnTo>
                      <a:pt x="274" y="3082"/>
                    </a:lnTo>
                    <a:cubicBezTo>
                      <a:pt x="251" y="2694"/>
                      <a:pt x="205" y="2283"/>
                      <a:pt x="205" y="1872"/>
                    </a:cubicBezTo>
                    <a:cubicBezTo>
                      <a:pt x="205" y="1530"/>
                      <a:pt x="205" y="1165"/>
                      <a:pt x="297" y="822"/>
                    </a:cubicBezTo>
                    <a:cubicBezTo>
                      <a:pt x="320" y="731"/>
                      <a:pt x="365" y="617"/>
                      <a:pt x="411" y="503"/>
                    </a:cubicBezTo>
                    <a:cubicBezTo>
                      <a:pt x="434" y="457"/>
                      <a:pt x="479" y="411"/>
                      <a:pt x="525" y="366"/>
                    </a:cubicBezTo>
                    <a:cubicBezTo>
                      <a:pt x="548" y="320"/>
                      <a:pt x="594" y="297"/>
                      <a:pt x="616" y="274"/>
                    </a:cubicBezTo>
                    <a:cubicBezTo>
                      <a:pt x="662" y="252"/>
                      <a:pt x="685" y="229"/>
                      <a:pt x="730" y="229"/>
                    </a:cubicBezTo>
                    <a:cubicBezTo>
                      <a:pt x="799" y="206"/>
                      <a:pt x="867" y="206"/>
                      <a:pt x="936" y="206"/>
                    </a:cubicBezTo>
                    <a:cubicBezTo>
                      <a:pt x="1027" y="206"/>
                      <a:pt x="1118" y="206"/>
                      <a:pt x="1187" y="229"/>
                    </a:cubicBezTo>
                    <a:cubicBezTo>
                      <a:pt x="1370" y="274"/>
                      <a:pt x="1529" y="343"/>
                      <a:pt x="1666" y="434"/>
                    </a:cubicBezTo>
                    <a:cubicBezTo>
                      <a:pt x="1666" y="434"/>
                      <a:pt x="1666" y="428"/>
                      <a:pt x="1663" y="422"/>
                    </a:cubicBezTo>
                    <a:lnTo>
                      <a:pt x="1663" y="422"/>
                    </a:lnTo>
                    <a:cubicBezTo>
                      <a:pt x="1951" y="580"/>
                      <a:pt x="2197" y="781"/>
                      <a:pt x="2442" y="982"/>
                    </a:cubicBezTo>
                    <a:cubicBezTo>
                      <a:pt x="2556" y="1096"/>
                      <a:pt x="2671" y="1187"/>
                      <a:pt x="2785" y="1279"/>
                    </a:cubicBezTo>
                    <a:cubicBezTo>
                      <a:pt x="2876" y="1393"/>
                      <a:pt x="2990" y="1484"/>
                      <a:pt x="3104" y="1598"/>
                    </a:cubicBezTo>
                    <a:cubicBezTo>
                      <a:pt x="3127" y="1621"/>
                      <a:pt x="3150" y="1644"/>
                      <a:pt x="3196" y="1667"/>
                    </a:cubicBezTo>
                    <a:cubicBezTo>
                      <a:pt x="3196" y="1667"/>
                      <a:pt x="3218" y="1644"/>
                      <a:pt x="3218" y="1621"/>
                    </a:cubicBezTo>
                    <a:cubicBezTo>
                      <a:pt x="3218" y="1598"/>
                      <a:pt x="3218" y="1598"/>
                      <a:pt x="3241" y="1575"/>
                    </a:cubicBezTo>
                    <a:cubicBezTo>
                      <a:pt x="3241" y="1553"/>
                      <a:pt x="3241" y="1530"/>
                      <a:pt x="3264" y="1530"/>
                    </a:cubicBezTo>
                    <a:cubicBezTo>
                      <a:pt x="3264" y="1507"/>
                      <a:pt x="3264" y="1507"/>
                      <a:pt x="3287" y="1484"/>
                    </a:cubicBezTo>
                    <a:cubicBezTo>
                      <a:pt x="3150" y="1370"/>
                      <a:pt x="3013" y="1233"/>
                      <a:pt x="2876" y="1119"/>
                    </a:cubicBezTo>
                    <a:cubicBezTo>
                      <a:pt x="2716" y="959"/>
                      <a:pt x="2534" y="822"/>
                      <a:pt x="2374" y="662"/>
                    </a:cubicBezTo>
                    <a:cubicBezTo>
                      <a:pt x="2191" y="526"/>
                      <a:pt x="1986" y="389"/>
                      <a:pt x="1780" y="274"/>
                    </a:cubicBezTo>
                    <a:cubicBezTo>
                      <a:pt x="1689" y="229"/>
                      <a:pt x="1598" y="183"/>
                      <a:pt x="1507" y="137"/>
                    </a:cubicBezTo>
                    <a:cubicBezTo>
                      <a:pt x="1392" y="92"/>
                      <a:pt x="1301" y="69"/>
                      <a:pt x="1187" y="46"/>
                    </a:cubicBezTo>
                    <a:cubicBezTo>
                      <a:pt x="1118" y="23"/>
                      <a:pt x="1027" y="1"/>
                      <a:pt x="936" y="1"/>
                    </a:cubicBezTo>
                    <a:close/>
                  </a:path>
                </a:pathLst>
              </a:custGeom>
              <a:solidFill>
                <a:srgbClr val="3535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27" name="Google Shape;8021;p34">
                <a:extLst>
                  <a:ext uri="{FF2B5EF4-FFF2-40B4-BE49-F238E27FC236}">
                    <a16:creationId xmlns:a16="http://schemas.microsoft.com/office/drawing/2014/main" id="{076F1BE1-98EC-629D-B8B6-605709EBFEA9}"/>
                  </a:ext>
                </a:extLst>
              </p:cNvPr>
              <p:cNvSpPr/>
              <p:nvPr/>
            </p:nvSpPr>
            <p:spPr>
              <a:xfrm>
                <a:off x="385829" y="861675"/>
                <a:ext cx="55" cy="55"/>
              </a:xfrm>
              <a:custGeom>
                <a:avLst/>
                <a:gdLst/>
                <a:ahLst/>
                <a:cxnLst/>
                <a:rect l="l" t="t" r="r" b="b"/>
                <a:pathLst>
                  <a:path w="1" h="1" extrusionOk="0">
                    <a:moveTo>
                      <a:pt x="1" y="1"/>
                    </a:moveTo>
                    <a:lnTo>
                      <a:pt x="1" y="1"/>
                    </a:lnTo>
                    <a:cubicBezTo>
                      <a:pt x="1" y="1"/>
                      <a:pt x="1" y="1"/>
                      <a:pt x="1" y="1"/>
                    </a:cubicBezTo>
                    <a:cubicBezTo>
                      <a:pt x="1" y="1"/>
                      <a:pt x="1" y="1"/>
                      <a:pt x="1" y="1"/>
                    </a:cubicBezTo>
                    <a:close/>
                  </a:path>
                </a:pathLst>
              </a:custGeom>
              <a:solidFill>
                <a:srgbClr val="3535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28" name="Google Shape;8022;p34">
                <a:extLst>
                  <a:ext uri="{FF2B5EF4-FFF2-40B4-BE49-F238E27FC236}">
                    <a16:creationId xmlns:a16="http://schemas.microsoft.com/office/drawing/2014/main" id="{24C9478E-CDD6-ABBB-8757-32668BD163E3}"/>
                  </a:ext>
                </a:extLst>
              </p:cNvPr>
              <p:cNvSpPr/>
              <p:nvPr/>
            </p:nvSpPr>
            <p:spPr>
              <a:xfrm>
                <a:off x="553692" y="929849"/>
                <a:ext cx="55" cy="5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3535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29" name="Google Shape;8023;p34">
                <a:extLst>
                  <a:ext uri="{FF2B5EF4-FFF2-40B4-BE49-F238E27FC236}">
                    <a16:creationId xmlns:a16="http://schemas.microsoft.com/office/drawing/2014/main" id="{0C01F3A3-C0E9-A1F5-B125-E7DC3561A089}"/>
                  </a:ext>
                </a:extLst>
              </p:cNvPr>
              <p:cNvSpPr/>
              <p:nvPr/>
            </p:nvSpPr>
            <p:spPr>
              <a:xfrm>
                <a:off x="533511" y="921002"/>
                <a:ext cx="1327" cy="55"/>
              </a:xfrm>
              <a:custGeom>
                <a:avLst/>
                <a:gdLst/>
                <a:ahLst/>
                <a:cxnLst/>
                <a:rect l="l" t="t" r="r" b="b"/>
                <a:pathLst>
                  <a:path w="24" h="1" extrusionOk="0">
                    <a:moveTo>
                      <a:pt x="23" y="0"/>
                    </a:moveTo>
                    <a:lnTo>
                      <a:pt x="0" y="0"/>
                    </a:lnTo>
                    <a:close/>
                  </a:path>
                </a:pathLst>
              </a:custGeom>
              <a:solidFill>
                <a:srgbClr val="3535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30" name="Google Shape;8024;p34">
                <a:extLst>
                  <a:ext uri="{FF2B5EF4-FFF2-40B4-BE49-F238E27FC236}">
                    <a16:creationId xmlns:a16="http://schemas.microsoft.com/office/drawing/2014/main" id="{EFCC296B-32D7-67C2-D8A6-26D73D7C3EC5}"/>
                  </a:ext>
                </a:extLst>
              </p:cNvPr>
              <p:cNvSpPr/>
              <p:nvPr/>
            </p:nvSpPr>
            <p:spPr>
              <a:xfrm>
                <a:off x="374495" y="937423"/>
                <a:ext cx="55" cy="1327"/>
              </a:xfrm>
              <a:custGeom>
                <a:avLst/>
                <a:gdLst/>
                <a:ahLst/>
                <a:cxnLst/>
                <a:rect l="l" t="t" r="r" b="b"/>
                <a:pathLst>
                  <a:path w="1" h="24" extrusionOk="0">
                    <a:moveTo>
                      <a:pt x="0" y="23"/>
                    </a:moveTo>
                    <a:lnTo>
                      <a:pt x="0" y="0"/>
                    </a:lnTo>
                    <a:close/>
                  </a:path>
                </a:pathLst>
              </a:custGeom>
              <a:solidFill>
                <a:srgbClr val="3535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31" name="Google Shape;8025;p34">
                <a:extLst>
                  <a:ext uri="{FF2B5EF4-FFF2-40B4-BE49-F238E27FC236}">
                    <a16:creationId xmlns:a16="http://schemas.microsoft.com/office/drawing/2014/main" id="{26B50CE7-4281-B311-52CB-DFD0609FF274}"/>
                  </a:ext>
                </a:extLst>
              </p:cNvPr>
              <p:cNvSpPr/>
              <p:nvPr/>
            </p:nvSpPr>
            <p:spPr>
              <a:xfrm>
                <a:off x="876755" y="2301389"/>
                <a:ext cx="90952" cy="82216"/>
              </a:xfrm>
              <a:custGeom>
                <a:avLst/>
                <a:gdLst/>
                <a:ahLst/>
                <a:cxnLst/>
                <a:rect l="l" t="t" r="r" b="b"/>
                <a:pathLst>
                  <a:path w="1645" h="1487" extrusionOk="0">
                    <a:moveTo>
                      <a:pt x="841" y="1"/>
                    </a:moveTo>
                    <a:cubicBezTo>
                      <a:pt x="775" y="1"/>
                      <a:pt x="707" y="9"/>
                      <a:pt x="640" y="28"/>
                    </a:cubicBezTo>
                    <a:cubicBezTo>
                      <a:pt x="252" y="119"/>
                      <a:pt x="1" y="530"/>
                      <a:pt x="115" y="918"/>
                    </a:cubicBezTo>
                    <a:cubicBezTo>
                      <a:pt x="193" y="1269"/>
                      <a:pt x="503" y="1486"/>
                      <a:pt x="833" y="1486"/>
                    </a:cubicBezTo>
                    <a:cubicBezTo>
                      <a:pt x="890" y="1486"/>
                      <a:pt x="948" y="1480"/>
                      <a:pt x="1005" y="1466"/>
                    </a:cubicBezTo>
                    <a:cubicBezTo>
                      <a:pt x="1393" y="1375"/>
                      <a:pt x="1644" y="964"/>
                      <a:pt x="1553" y="576"/>
                    </a:cubicBezTo>
                    <a:cubicBezTo>
                      <a:pt x="1477" y="232"/>
                      <a:pt x="1177" y="1"/>
                      <a:pt x="841" y="1"/>
                    </a:cubicBezTo>
                    <a:close/>
                  </a:path>
                </a:pathLst>
              </a:custGeom>
              <a:solidFill>
                <a:srgbClr val="3535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32" name="Google Shape;8026;p34">
                <a:extLst>
                  <a:ext uri="{FF2B5EF4-FFF2-40B4-BE49-F238E27FC236}">
                    <a16:creationId xmlns:a16="http://schemas.microsoft.com/office/drawing/2014/main" id="{9B0C29C4-C55B-12E1-D157-87DB0413DA7E}"/>
                  </a:ext>
                </a:extLst>
              </p:cNvPr>
              <p:cNvSpPr/>
              <p:nvPr/>
            </p:nvSpPr>
            <p:spPr>
              <a:xfrm>
                <a:off x="1127940" y="2178975"/>
                <a:ext cx="89625" cy="82106"/>
              </a:xfrm>
              <a:custGeom>
                <a:avLst/>
                <a:gdLst/>
                <a:ahLst/>
                <a:cxnLst/>
                <a:rect l="l" t="t" r="r" b="b"/>
                <a:pathLst>
                  <a:path w="1621" h="1485" extrusionOk="0">
                    <a:moveTo>
                      <a:pt x="831" y="0"/>
                    </a:moveTo>
                    <a:cubicBezTo>
                      <a:pt x="768" y="0"/>
                      <a:pt x="703" y="9"/>
                      <a:pt x="639" y="28"/>
                    </a:cubicBezTo>
                    <a:cubicBezTo>
                      <a:pt x="228" y="119"/>
                      <a:pt x="0" y="530"/>
                      <a:pt x="91" y="918"/>
                    </a:cubicBezTo>
                    <a:cubicBezTo>
                      <a:pt x="170" y="1252"/>
                      <a:pt x="485" y="1485"/>
                      <a:pt x="819" y="1485"/>
                    </a:cubicBezTo>
                    <a:cubicBezTo>
                      <a:pt x="873" y="1485"/>
                      <a:pt x="928" y="1479"/>
                      <a:pt x="982" y="1466"/>
                    </a:cubicBezTo>
                    <a:cubicBezTo>
                      <a:pt x="1393" y="1375"/>
                      <a:pt x="1621" y="964"/>
                      <a:pt x="1529" y="553"/>
                    </a:cubicBezTo>
                    <a:cubicBezTo>
                      <a:pt x="1453" y="229"/>
                      <a:pt x="1154" y="0"/>
                      <a:pt x="831" y="0"/>
                    </a:cubicBezTo>
                    <a:close/>
                  </a:path>
                </a:pathLst>
              </a:custGeom>
              <a:solidFill>
                <a:srgbClr val="3535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33" name="Google Shape;8027;p34">
                <a:extLst>
                  <a:ext uri="{FF2B5EF4-FFF2-40B4-BE49-F238E27FC236}">
                    <a16:creationId xmlns:a16="http://schemas.microsoft.com/office/drawing/2014/main" id="{3FDE7EED-61E7-B094-94F2-96CB465CBE9F}"/>
                  </a:ext>
                </a:extLst>
              </p:cNvPr>
              <p:cNvSpPr/>
              <p:nvPr/>
            </p:nvSpPr>
            <p:spPr>
              <a:xfrm>
                <a:off x="1008015" y="2246153"/>
                <a:ext cx="85865" cy="69942"/>
              </a:xfrm>
              <a:custGeom>
                <a:avLst/>
                <a:gdLst/>
                <a:ahLst/>
                <a:cxnLst/>
                <a:rect l="l" t="t" r="r" b="b"/>
                <a:pathLst>
                  <a:path w="1553" h="1265" extrusionOk="0">
                    <a:moveTo>
                      <a:pt x="1279" y="0"/>
                    </a:moveTo>
                    <a:cubicBezTo>
                      <a:pt x="1233" y="23"/>
                      <a:pt x="1211" y="91"/>
                      <a:pt x="1233" y="137"/>
                    </a:cubicBezTo>
                    <a:cubicBezTo>
                      <a:pt x="1256" y="160"/>
                      <a:pt x="1279" y="205"/>
                      <a:pt x="1302" y="251"/>
                    </a:cubicBezTo>
                    <a:cubicBezTo>
                      <a:pt x="1325" y="297"/>
                      <a:pt x="1325" y="365"/>
                      <a:pt x="1347" y="434"/>
                    </a:cubicBezTo>
                    <a:cubicBezTo>
                      <a:pt x="1347" y="479"/>
                      <a:pt x="1347" y="548"/>
                      <a:pt x="1347" y="593"/>
                    </a:cubicBezTo>
                    <a:cubicBezTo>
                      <a:pt x="1325" y="639"/>
                      <a:pt x="1325" y="685"/>
                      <a:pt x="1302" y="730"/>
                    </a:cubicBezTo>
                    <a:cubicBezTo>
                      <a:pt x="1279" y="776"/>
                      <a:pt x="1256" y="822"/>
                      <a:pt x="1233" y="845"/>
                    </a:cubicBezTo>
                    <a:cubicBezTo>
                      <a:pt x="1211" y="890"/>
                      <a:pt x="1165" y="913"/>
                      <a:pt x="1142" y="959"/>
                    </a:cubicBezTo>
                    <a:cubicBezTo>
                      <a:pt x="1074" y="982"/>
                      <a:pt x="1028" y="1004"/>
                      <a:pt x="982" y="1027"/>
                    </a:cubicBezTo>
                    <a:cubicBezTo>
                      <a:pt x="937" y="1050"/>
                      <a:pt x="868" y="1073"/>
                      <a:pt x="822" y="1073"/>
                    </a:cubicBezTo>
                    <a:lnTo>
                      <a:pt x="686" y="1073"/>
                    </a:lnTo>
                    <a:cubicBezTo>
                      <a:pt x="640" y="1050"/>
                      <a:pt x="594" y="1050"/>
                      <a:pt x="549" y="1027"/>
                    </a:cubicBezTo>
                    <a:cubicBezTo>
                      <a:pt x="503" y="1004"/>
                      <a:pt x="457" y="982"/>
                      <a:pt x="412" y="936"/>
                    </a:cubicBezTo>
                    <a:cubicBezTo>
                      <a:pt x="389" y="913"/>
                      <a:pt x="343" y="867"/>
                      <a:pt x="298" y="822"/>
                    </a:cubicBezTo>
                    <a:cubicBezTo>
                      <a:pt x="252" y="753"/>
                      <a:pt x="229" y="685"/>
                      <a:pt x="183" y="616"/>
                    </a:cubicBezTo>
                    <a:cubicBezTo>
                      <a:pt x="183" y="593"/>
                      <a:pt x="161" y="571"/>
                      <a:pt x="138" y="571"/>
                    </a:cubicBezTo>
                    <a:lnTo>
                      <a:pt x="69" y="571"/>
                    </a:lnTo>
                    <a:cubicBezTo>
                      <a:pt x="46" y="593"/>
                      <a:pt x="24" y="616"/>
                      <a:pt x="24" y="639"/>
                    </a:cubicBezTo>
                    <a:cubicBezTo>
                      <a:pt x="1" y="662"/>
                      <a:pt x="24" y="685"/>
                      <a:pt x="24" y="708"/>
                    </a:cubicBezTo>
                    <a:cubicBezTo>
                      <a:pt x="69" y="822"/>
                      <a:pt x="138" y="936"/>
                      <a:pt x="229" y="1027"/>
                    </a:cubicBezTo>
                    <a:cubicBezTo>
                      <a:pt x="298" y="1118"/>
                      <a:pt x="389" y="1164"/>
                      <a:pt x="503" y="1210"/>
                    </a:cubicBezTo>
                    <a:cubicBezTo>
                      <a:pt x="570" y="1243"/>
                      <a:pt x="649" y="1264"/>
                      <a:pt x="722" y="1264"/>
                    </a:cubicBezTo>
                    <a:cubicBezTo>
                      <a:pt x="749" y="1264"/>
                      <a:pt x="775" y="1262"/>
                      <a:pt x="800" y="1255"/>
                    </a:cubicBezTo>
                    <a:cubicBezTo>
                      <a:pt x="914" y="1255"/>
                      <a:pt x="1005" y="1233"/>
                      <a:pt x="1096" y="1187"/>
                    </a:cubicBezTo>
                    <a:cubicBezTo>
                      <a:pt x="1188" y="1141"/>
                      <a:pt x="1279" y="1096"/>
                      <a:pt x="1347" y="1027"/>
                    </a:cubicBezTo>
                    <a:cubicBezTo>
                      <a:pt x="1416" y="936"/>
                      <a:pt x="1462" y="845"/>
                      <a:pt x="1507" y="753"/>
                    </a:cubicBezTo>
                    <a:cubicBezTo>
                      <a:pt x="1530" y="639"/>
                      <a:pt x="1553" y="525"/>
                      <a:pt x="1530" y="434"/>
                    </a:cubicBezTo>
                    <a:cubicBezTo>
                      <a:pt x="1530" y="297"/>
                      <a:pt x="1484" y="160"/>
                      <a:pt x="1416" y="46"/>
                    </a:cubicBezTo>
                    <a:cubicBezTo>
                      <a:pt x="1393" y="0"/>
                      <a:pt x="1347" y="0"/>
                      <a:pt x="1325" y="0"/>
                    </a:cubicBezTo>
                    <a:close/>
                  </a:path>
                </a:pathLst>
              </a:custGeom>
              <a:solidFill>
                <a:srgbClr val="3535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34" name="Google Shape;8028;p34">
                <a:extLst>
                  <a:ext uri="{FF2B5EF4-FFF2-40B4-BE49-F238E27FC236}">
                    <a16:creationId xmlns:a16="http://schemas.microsoft.com/office/drawing/2014/main" id="{AE5121A6-6F80-25D9-9B5B-0BBDBC13C164}"/>
                  </a:ext>
                </a:extLst>
              </p:cNvPr>
              <p:cNvSpPr/>
              <p:nvPr/>
            </p:nvSpPr>
            <p:spPr>
              <a:xfrm>
                <a:off x="346739" y="996750"/>
                <a:ext cx="29083" cy="263789"/>
              </a:xfrm>
              <a:custGeom>
                <a:avLst/>
                <a:gdLst/>
                <a:ahLst/>
                <a:cxnLst/>
                <a:rect l="l" t="t" r="r" b="b"/>
                <a:pathLst>
                  <a:path w="526" h="4771" extrusionOk="0">
                    <a:moveTo>
                      <a:pt x="434" y="0"/>
                    </a:moveTo>
                    <a:cubicBezTo>
                      <a:pt x="388" y="0"/>
                      <a:pt x="343" y="46"/>
                      <a:pt x="343" y="91"/>
                    </a:cubicBezTo>
                    <a:cubicBezTo>
                      <a:pt x="92" y="1598"/>
                      <a:pt x="23" y="3127"/>
                      <a:pt x="0" y="4679"/>
                    </a:cubicBezTo>
                    <a:cubicBezTo>
                      <a:pt x="0" y="4702"/>
                      <a:pt x="0" y="4725"/>
                      <a:pt x="0" y="4748"/>
                    </a:cubicBezTo>
                    <a:cubicBezTo>
                      <a:pt x="23" y="4770"/>
                      <a:pt x="46" y="4770"/>
                      <a:pt x="69" y="4770"/>
                    </a:cubicBezTo>
                    <a:cubicBezTo>
                      <a:pt x="92" y="4770"/>
                      <a:pt x="137" y="4770"/>
                      <a:pt x="137" y="4748"/>
                    </a:cubicBezTo>
                    <a:cubicBezTo>
                      <a:pt x="160" y="4748"/>
                      <a:pt x="183" y="4725"/>
                      <a:pt x="183" y="4702"/>
                    </a:cubicBezTo>
                    <a:cubicBezTo>
                      <a:pt x="206" y="3150"/>
                      <a:pt x="297" y="1621"/>
                      <a:pt x="525" y="114"/>
                    </a:cubicBezTo>
                    <a:cubicBezTo>
                      <a:pt x="525" y="46"/>
                      <a:pt x="480" y="0"/>
                      <a:pt x="434" y="0"/>
                    </a:cubicBezTo>
                    <a:close/>
                  </a:path>
                </a:pathLst>
              </a:custGeom>
              <a:solidFill>
                <a:srgbClr val="F7C8A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35" name="Google Shape;8029;p34">
                <a:extLst>
                  <a:ext uri="{FF2B5EF4-FFF2-40B4-BE49-F238E27FC236}">
                    <a16:creationId xmlns:a16="http://schemas.microsoft.com/office/drawing/2014/main" id="{7E1948FA-402D-2F31-7018-0E1F4B89158D}"/>
                  </a:ext>
                </a:extLst>
              </p:cNvPr>
              <p:cNvSpPr/>
              <p:nvPr/>
            </p:nvSpPr>
            <p:spPr>
              <a:xfrm>
                <a:off x="533511" y="912156"/>
                <a:ext cx="236033" cy="159180"/>
              </a:xfrm>
              <a:custGeom>
                <a:avLst/>
                <a:gdLst/>
                <a:ahLst/>
                <a:cxnLst/>
                <a:rect l="l" t="t" r="r" b="b"/>
                <a:pathLst>
                  <a:path w="4269" h="2879" extrusionOk="0">
                    <a:moveTo>
                      <a:pt x="92" y="1"/>
                    </a:moveTo>
                    <a:cubicBezTo>
                      <a:pt x="69" y="1"/>
                      <a:pt x="46" y="24"/>
                      <a:pt x="23" y="46"/>
                    </a:cubicBezTo>
                    <a:cubicBezTo>
                      <a:pt x="23" y="69"/>
                      <a:pt x="0" y="92"/>
                      <a:pt x="23" y="115"/>
                    </a:cubicBezTo>
                    <a:cubicBezTo>
                      <a:pt x="23" y="138"/>
                      <a:pt x="23" y="160"/>
                      <a:pt x="46" y="183"/>
                    </a:cubicBezTo>
                    <a:cubicBezTo>
                      <a:pt x="754" y="594"/>
                      <a:pt x="1461" y="982"/>
                      <a:pt x="2146" y="1416"/>
                    </a:cubicBezTo>
                    <a:cubicBezTo>
                      <a:pt x="2488" y="1644"/>
                      <a:pt x="2808" y="1872"/>
                      <a:pt x="3150" y="2101"/>
                    </a:cubicBezTo>
                    <a:cubicBezTo>
                      <a:pt x="3470" y="2352"/>
                      <a:pt x="3789" y="2603"/>
                      <a:pt x="4109" y="2854"/>
                    </a:cubicBezTo>
                    <a:cubicBezTo>
                      <a:pt x="4118" y="2871"/>
                      <a:pt x="4133" y="2879"/>
                      <a:pt x="4150" y="2879"/>
                    </a:cubicBezTo>
                    <a:cubicBezTo>
                      <a:pt x="4177" y="2879"/>
                      <a:pt x="4209" y="2859"/>
                      <a:pt x="4223" y="2831"/>
                    </a:cubicBezTo>
                    <a:cubicBezTo>
                      <a:pt x="4269" y="2785"/>
                      <a:pt x="4246" y="2740"/>
                      <a:pt x="4223" y="2694"/>
                    </a:cubicBezTo>
                    <a:cubicBezTo>
                      <a:pt x="3904" y="2443"/>
                      <a:pt x="3584" y="2192"/>
                      <a:pt x="3264" y="1941"/>
                    </a:cubicBezTo>
                    <a:cubicBezTo>
                      <a:pt x="2922" y="1713"/>
                      <a:pt x="2603" y="1484"/>
                      <a:pt x="2260" y="1279"/>
                    </a:cubicBezTo>
                    <a:cubicBezTo>
                      <a:pt x="1575" y="822"/>
                      <a:pt x="868" y="434"/>
                      <a:pt x="160" y="24"/>
                    </a:cubicBezTo>
                    <a:cubicBezTo>
                      <a:pt x="137" y="24"/>
                      <a:pt x="137" y="1"/>
                      <a:pt x="115" y="1"/>
                    </a:cubicBezTo>
                    <a:close/>
                  </a:path>
                </a:pathLst>
              </a:custGeom>
              <a:solidFill>
                <a:srgbClr val="F7C8A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36" name="Google Shape;8030;p34">
                <a:extLst>
                  <a:ext uri="{FF2B5EF4-FFF2-40B4-BE49-F238E27FC236}">
                    <a16:creationId xmlns:a16="http://schemas.microsoft.com/office/drawing/2014/main" id="{0FC33C93-8F7A-38ED-C38E-81C8D327B2E1}"/>
                  </a:ext>
                </a:extLst>
              </p:cNvPr>
              <p:cNvSpPr/>
              <p:nvPr/>
            </p:nvSpPr>
            <p:spPr>
              <a:xfrm>
                <a:off x="366920" y="912156"/>
                <a:ext cx="177979" cy="100407"/>
              </a:xfrm>
              <a:custGeom>
                <a:avLst/>
                <a:gdLst/>
                <a:ahLst/>
                <a:cxnLst/>
                <a:rect l="l" t="t" r="r" b="b"/>
                <a:pathLst>
                  <a:path w="3219" h="1816" extrusionOk="0">
                    <a:moveTo>
                      <a:pt x="3128" y="1"/>
                    </a:moveTo>
                    <a:cubicBezTo>
                      <a:pt x="3059" y="1"/>
                      <a:pt x="3036" y="46"/>
                      <a:pt x="3013" y="92"/>
                    </a:cubicBezTo>
                    <a:cubicBezTo>
                      <a:pt x="3013" y="138"/>
                      <a:pt x="3013" y="183"/>
                      <a:pt x="2991" y="252"/>
                    </a:cubicBezTo>
                    <a:cubicBezTo>
                      <a:pt x="2968" y="320"/>
                      <a:pt x="2945" y="412"/>
                      <a:pt x="2899" y="503"/>
                    </a:cubicBezTo>
                    <a:cubicBezTo>
                      <a:pt x="2831" y="594"/>
                      <a:pt x="2762" y="708"/>
                      <a:pt x="2671" y="800"/>
                    </a:cubicBezTo>
                    <a:cubicBezTo>
                      <a:pt x="2534" y="937"/>
                      <a:pt x="2374" y="1074"/>
                      <a:pt x="2192" y="1165"/>
                    </a:cubicBezTo>
                    <a:cubicBezTo>
                      <a:pt x="1941" y="1325"/>
                      <a:pt x="1667" y="1439"/>
                      <a:pt x="1370" y="1530"/>
                    </a:cubicBezTo>
                    <a:lnTo>
                      <a:pt x="1393" y="1530"/>
                    </a:lnTo>
                    <a:cubicBezTo>
                      <a:pt x="1189" y="1575"/>
                      <a:pt x="962" y="1621"/>
                      <a:pt x="735" y="1621"/>
                    </a:cubicBezTo>
                    <a:lnTo>
                      <a:pt x="735" y="1621"/>
                    </a:lnTo>
                    <a:cubicBezTo>
                      <a:pt x="604" y="1621"/>
                      <a:pt x="474" y="1619"/>
                      <a:pt x="343" y="1576"/>
                    </a:cubicBezTo>
                    <a:cubicBezTo>
                      <a:pt x="274" y="1576"/>
                      <a:pt x="229" y="1553"/>
                      <a:pt x="160" y="1507"/>
                    </a:cubicBezTo>
                    <a:cubicBezTo>
                      <a:pt x="152" y="1503"/>
                      <a:pt x="143" y="1501"/>
                      <a:pt x="133" y="1501"/>
                    </a:cubicBezTo>
                    <a:cubicBezTo>
                      <a:pt x="91" y="1501"/>
                      <a:pt x="42" y="1538"/>
                      <a:pt x="23" y="1576"/>
                    </a:cubicBezTo>
                    <a:cubicBezTo>
                      <a:pt x="1" y="1621"/>
                      <a:pt x="46" y="1667"/>
                      <a:pt x="92" y="1690"/>
                    </a:cubicBezTo>
                    <a:cubicBezTo>
                      <a:pt x="270" y="1787"/>
                      <a:pt x="471" y="1815"/>
                      <a:pt x="679" y="1815"/>
                    </a:cubicBezTo>
                    <a:cubicBezTo>
                      <a:pt x="764" y="1815"/>
                      <a:pt x="850" y="1811"/>
                      <a:pt x="936" y="1804"/>
                    </a:cubicBezTo>
                    <a:cubicBezTo>
                      <a:pt x="1096" y="1804"/>
                      <a:pt x="1256" y="1758"/>
                      <a:pt x="1416" y="1713"/>
                    </a:cubicBezTo>
                    <a:cubicBezTo>
                      <a:pt x="1598" y="1667"/>
                      <a:pt x="1758" y="1598"/>
                      <a:pt x="1918" y="1530"/>
                    </a:cubicBezTo>
                    <a:cubicBezTo>
                      <a:pt x="2078" y="1462"/>
                      <a:pt x="2237" y="1370"/>
                      <a:pt x="2374" y="1279"/>
                    </a:cubicBezTo>
                    <a:cubicBezTo>
                      <a:pt x="2511" y="1188"/>
                      <a:pt x="2648" y="1096"/>
                      <a:pt x="2762" y="982"/>
                    </a:cubicBezTo>
                    <a:cubicBezTo>
                      <a:pt x="2854" y="868"/>
                      <a:pt x="2968" y="754"/>
                      <a:pt x="3036" y="640"/>
                    </a:cubicBezTo>
                    <a:cubicBezTo>
                      <a:pt x="3128" y="480"/>
                      <a:pt x="3196" y="297"/>
                      <a:pt x="3219" y="115"/>
                    </a:cubicBezTo>
                    <a:cubicBezTo>
                      <a:pt x="3219" y="46"/>
                      <a:pt x="3173" y="1"/>
                      <a:pt x="3128" y="1"/>
                    </a:cubicBezTo>
                    <a:close/>
                  </a:path>
                </a:pathLst>
              </a:custGeom>
              <a:solidFill>
                <a:srgbClr val="F7C8A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37" name="Google Shape;8031;p34">
                <a:extLst>
                  <a:ext uri="{FF2B5EF4-FFF2-40B4-BE49-F238E27FC236}">
                    <a16:creationId xmlns:a16="http://schemas.microsoft.com/office/drawing/2014/main" id="{474BCAB2-C41C-7A2C-D4A8-B8BB26C9BAC7}"/>
                  </a:ext>
                </a:extLst>
              </p:cNvPr>
              <p:cNvSpPr/>
              <p:nvPr/>
            </p:nvSpPr>
            <p:spPr>
              <a:xfrm>
                <a:off x="340436" y="1246609"/>
                <a:ext cx="364748" cy="830456"/>
              </a:xfrm>
              <a:custGeom>
                <a:avLst/>
                <a:gdLst/>
                <a:ahLst/>
                <a:cxnLst/>
                <a:rect l="l" t="t" r="r" b="b"/>
                <a:pathLst>
                  <a:path w="6597" h="15020" extrusionOk="0">
                    <a:moveTo>
                      <a:pt x="91" y="0"/>
                    </a:moveTo>
                    <a:cubicBezTo>
                      <a:pt x="91" y="0"/>
                      <a:pt x="69" y="23"/>
                      <a:pt x="46" y="23"/>
                    </a:cubicBezTo>
                    <a:cubicBezTo>
                      <a:pt x="23" y="23"/>
                      <a:pt x="23" y="46"/>
                      <a:pt x="0" y="69"/>
                    </a:cubicBezTo>
                    <a:cubicBezTo>
                      <a:pt x="0" y="115"/>
                      <a:pt x="0" y="137"/>
                      <a:pt x="23" y="160"/>
                    </a:cubicBezTo>
                    <a:cubicBezTo>
                      <a:pt x="845" y="2100"/>
                      <a:pt x="1689" y="4063"/>
                      <a:pt x="2534" y="6003"/>
                    </a:cubicBezTo>
                    <a:cubicBezTo>
                      <a:pt x="3378" y="8012"/>
                      <a:pt x="4246" y="10021"/>
                      <a:pt x="5090" y="12006"/>
                    </a:cubicBezTo>
                    <a:cubicBezTo>
                      <a:pt x="5524" y="13011"/>
                      <a:pt x="5958" y="14015"/>
                      <a:pt x="6391" y="15019"/>
                    </a:cubicBezTo>
                    <a:lnTo>
                      <a:pt x="6437" y="15019"/>
                    </a:lnTo>
                    <a:cubicBezTo>
                      <a:pt x="6483" y="15019"/>
                      <a:pt x="6551" y="15019"/>
                      <a:pt x="6597" y="14997"/>
                    </a:cubicBezTo>
                    <a:cubicBezTo>
                      <a:pt x="5912" y="13422"/>
                      <a:pt x="5227" y="11847"/>
                      <a:pt x="4565" y="10249"/>
                    </a:cubicBezTo>
                    <a:cubicBezTo>
                      <a:pt x="3675" y="8195"/>
                      <a:pt x="2808" y="6163"/>
                      <a:pt x="1918" y="4109"/>
                    </a:cubicBezTo>
                    <a:cubicBezTo>
                      <a:pt x="1347" y="2762"/>
                      <a:pt x="753" y="1416"/>
                      <a:pt x="183" y="69"/>
                    </a:cubicBezTo>
                    <a:cubicBezTo>
                      <a:pt x="160" y="23"/>
                      <a:pt x="137" y="0"/>
                      <a:pt x="91" y="0"/>
                    </a:cubicBezTo>
                    <a:close/>
                  </a:path>
                </a:pathLst>
              </a:custGeom>
              <a:solidFill>
                <a:srgbClr val="D1AC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38" name="Google Shape;8032;p34">
                <a:extLst>
                  <a:ext uri="{FF2B5EF4-FFF2-40B4-BE49-F238E27FC236}">
                    <a16:creationId xmlns:a16="http://schemas.microsoft.com/office/drawing/2014/main" id="{D746F843-9BF5-2809-DBDC-7B559D23FA3B}"/>
                  </a:ext>
                </a:extLst>
              </p:cNvPr>
              <p:cNvSpPr/>
              <p:nvPr/>
            </p:nvSpPr>
            <p:spPr>
              <a:xfrm>
                <a:off x="760700" y="1066140"/>
                <a:ext cx="360988" cy="826641"/>
              </a:xfrm>
              <a:custGeom>
                <a:avLst/>
                <a:gdLst/>
                <a:ahLst/>
                <a:cxnLst/>
                <a:rect l="l" t="t" r="r" b="b"/>
                <a:pathLst>
                  <a:path w="6529" h="14951" extrusionOk="0">
                    <a:moveTo>
                      <a:pt x="68" y="0"/>
                    </a:moveTo>
                    <a:cubicBezTo>
                      <a:pt x="46" y="23"/>
                      <a:pt x="23" y="46"/>
                      <a:pt x="0" y="69"/>
                    </a:cubicBezTo>
                    <a:cubicBezTo>
                      <a:pt x="0" y="92"/>
                      <a:pt x="0" y="115"/>
                      <a:pt x="23" y="137"/>
                    </a:cubicBezTo>
                    <a:cubicBezTo>
                      <a:pt x="845" y="2077"/>
                      <a:pt x="1689" y="4040"/>
                      <a:pt x="2534" y="5981"/>
                    </a:cubicBezTo>
                    <a:cubicBezTo>
                      <a:pt x="3355" y="7921"/>
                      <a:pt x="4177" y="9838"/>
                      <a:pt x="4999" y="11778"/>
                    </a:cubicBezTo>
                    <a:cubicBezTo>
                      <a:pt x="5455" y="12828"/>
                      <a:pt x="5912" y="13901"/>
                      <a:pt x="6368" y="14951"/>
                    </a:cubicBezTo>
                    <a:cubicBezTo>
                      <a:pt x="6414" y="14905"/>
                      <a:pt x="6460" y="14860"/>
                      <a:pt x="6528" y="14814"/>
                    </a:cubicBezTo>
                    <a:cubicBezTo>
                      <a:pt x="5980" y="13536"/>
                      <a:pt x="5432" y="12235"/>
                      <a:pt x="4862" y="10957"/>
                    </a:cubicBezTo>
                    <a:cubicBezTo>
                      <a:pt x="4040" y="9016"/>
                      <a:pt x="3196" y="7053"/>
                      <a:pt x="2374" y="5113"/>
                    </a:cubicBezTo>
                    <a:cubicBezTo>
                      <a:pt x="1643" y="3424"/>
                      <a:pt x="913" y="1735"/>
                      <a:pt x="183" y="46"/>
                    </a:cubicBezTo>
                    <a:cubicBezTo>
                      <a:pt x="183" y="0"/>
                      <a:pt x="137" y="0"/>
                      <a:pt x="114" y="0"/>
                    </a:cubicBezTo>
                    <a:close/>
                  </a:path>
                </a:pathLst>
              </a:custGeom>
              <a:solidFill>
                <a:srgbClr val="D1AC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39" name="Google Shape;8033;p34">
                <a:extLst>
                  <a:ext uri="{FF2B5EF4-FFF2-40B4-BE49-F238E27FC236}">
                    <a16:creationId xmlns:a16="http://schemas.microsoft.com/office/drawing/2014/main" id="{B8F35CBF-EEEC-A635-FA23-609A377C12D6}"/>
                  </a:ext>
                </a:extLst>
              </p:cNvPr>
              <p:cNvSpPr/>
              <p:nvPr/>
            </p:nvSpPr>
            <p:spPr>
              <a:xfrm>
                <a:off x="451459" y="1184738"/>
                <a:ext cx="376138" cy="862026"/>
              </a:xfrm>
              <a:custGeom>
                <a:avLst/>
                <a:gdLst/>
                <a:ahLst/>
                <a:cxnLst/>
                <a:rect l="l" t="t" r="r" b="b"/>
                <a:pathLst>
                  <a:path w="6803" h="15591" extrusionOk="0">
                    <a:moveTo>
                      <a:pt x="92" y="1"/>
                    </a:moveTo>
                    <a:cubicBezTo>
                      <a:pt x="92" y="1"/>
                      <a:pt x="69" y="24"/>
                      <a:pt x="46" y="24"/>
                    </a:cubicBezTo>
                    <a:cubicBezTo>
                      <a:pt x="24" y="24"/>
                      <a:pt x="24" y="47"/>
                      <a:pt x="1" y="69"/>
                    </a:cubicBezTo>
                    <a:cubicBezTo>
                      <a:pt x="1" y="115"/>
                      <a:pt x="1" y="138"/>
                      <a:pt x="24" y="161"/>
                    </a:cubicBezTo>
                    <a:cubicBezTo>
                      <a:pt x="914" y="2215"/>
                      <a:pt x="1781" y="4292"/>
                      <a:pt x="2671" y="6369"/>
                    </a:cubicBezTo>
                    <a:cubicBezTo>
                      <a:pt x="3584" y="8446"/>
                      <a:pt x="4475" y="10546"/>
                      <a:pt x="5365" y="12646"/>
                    </a:cubicBezTo>
                    <a:cubicBezTo>
                      <a:pt x="5798" y="13628"/>
                      <a:pt x="6209" y="14609"/>
                      <a:pt x="6643" y="15591"/>
                    </a:cubicBezTo>
                    <a:cubicBezTo>
                      <a:pt x="6643" y="15591"/>
                      <a:pt x="6666" y="15568"/>
                      <a:pt x="6689" y="15568"/>
                    </a:cubicBezTo>
                    <a:lnTo>
                      <a:pt x="6711" y="15568"/>
                    </a:lnTo>
                    <a:cubicBezTo>
                      <a:pt x="6689" y="15568"/>
                      <a:pt x="6689" y="15568"/>
                      <a:pt x="6689" y="15545"/>
                    </a:cubicBezTo>
                    <a:cubicBezTo>
                      <a:pt x="6689" y="15545"/>
                      <a:pt x="6689" y="15522"/>
                      <a:pt x="6689" y="15522"/>
                    </a:cubicBezTo>
                    <a:cubicBezTo>
                      <a:pt x="6711" y="15499"/>
                      <a:pt x="6711" y="15499"/>
                      <a:pt x="6734" y="15499"/>
                    </a:cubicBezTo>
                    <a:cubicBezTo>
                      <a:pt x="6757" y="15499"/>
                      <a:pt x="6780" y="15499"/>
                      <a:pt x="6803" y="15476"/>
                    </a:cubicBezTo>
                    <a:cubicBezTo>
                      <a:pt x="6118" y="13924"/>
                      <a:pt x="5456" y="12349"/>
                      <a:pt x="4771" y="10774"/>
                    </a:cubicBezTo>
                    <a:cubicBezTo>
                      <a:pt x="3858" y="8652"/>
                      <a:pt x="2968" y="6529"/>
                      <a:pt x="2055" y="4406"/>
                    </a:cubicBezTo>
                    <a:lnTo>
                      <a:pt x="183" y="69"/>
                    </a:lnTo>
                    <a:cubicBezTo>
                      <a:pt x="183" y="24"/>
                      <a:pt x="138" y="1"/>
                      <a:pt x="92" y="1"/>
                    </a:cubicBezTo>
                    <a:close/>
                  </a:path>
                </a:pathLst>
              </a:custGeom>
              <a:solidFill>
                <a:srgbClr val="D1AC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40" name="Google Shape;8034;p34">
                <a:extLst>
                  <a:ext uri="{FF2B5EF4-FFF2-40B4-BE49-F238E27FC236}">
                    <a16:creationId xmlns:a16="http://schemas.microsoft.com/office/drawing/2014/main" id="{A4D29379-8F08-0409-E5DE-8405AC1B318C}"/>
                  </a:ext>
                </a:extLst>
              </p:cNvPr>
              <p:cNvSpPr/>
              <p:nvPr/>
            </p:nvSpPr>
            <p:spPr>
              <a:xfrm>
                <a:off x="833849" y="2083322"/>
                <a:ext cx="3870" cy="55"/>
              </a:xfrm>
              <a:custGeom>
                <a:avLst/>
                <a:gdLst/>
                <a:ahLst/>
                <a:cxnLst/>
                <a:rect l="l" t="t" r="r" b="b"/>
                <a:pathLst>
                  <a:path w="70" h="1" extrusionOk="0">
                    <a:moveTo>
                      <a:pt x="1" y="1"/>
                    </a:moveTo>
                    <a:cubicBezTo>
                      <a:pt x="24" y="1"/>
                      <a:pt x="47" y="1"/>
                      <a:pt x="69" y="1"/>
                    </a:cubicBezTo>
                    <a:cubicBezTo>
                      <a:pt x="69" y="1"/>
                      <a:pt x="69" y="1"/>
                      <a:pt x="69" y="1"/>
                    </a:cubicBezTo>
                    <a:cubicBezTo>
                      <a:pt x="47" y="1"/>
                      <a:pt x="24" y="1"/>
                      <a:pt x="1" y="1"/>
                    </a:cubicBezTo>
                    <a:cubicBezTo>
                      <a:pt x="1" y="1"/>
                      <a:pt x="1" y="1"/>
                      <a:pt x="1" y="1"/>
                    </a:cubicBezTo>
                    <a:close/>
                  </a:path>
                </a:pathLst>
              </a:custGeom>
              <a:solidFill>
                <a:srgbClr val="D1AC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41" name="Google Shape;8035;p34">
                <a:extLst>
                  <a:ext uri="{FF2B5EF4-FFF2-40B4-BE49-F238E27FC236}">
                    <a16:creationId xmlns:a16="http://schemas.microsoft.com/office/drawing/2014/main" id="{7DB13D75-BF84-539B-C1E8-8066AFCB68A3}"/>
                  </a:ext>
                </a:extLst>
              </p:cNvPr>
              <p:cNvSpPr/>
              <p:nvPr/>
            </p:nvSpPr>
            <p:spPr>
              <a:xfrm>
                <a:off x="633200" y="1109046"/>
                <a:ext cx="374866" cy="858211"/>
              </a:xfrm>
              <a:custGeom>
                <a:avLst/>
                <a:gdLst/>
                <a:ahLst/>
                <a:cxnLst/>
                <a:rect l="l" t="t" r="r" b="b"/>
                <a:pathLst>
                  <a:path w="6780" h="15522" extrusionOk="0">
                    <a:moveTo>
                      <a:pt x="46" y="0"/>
                    </a:moveTo>
                    <a:cubicBezTo>
                      <a:pt x="23" y="23"/>
                      <a:pt x="23" y="46"/>
                      <a:pt x="1" y="69"/>
                    </a:cubicBezTo>
                    <a:cubicBezTo>
                      <a:pt x="1" y="92"/>
                      <a:pt x="1" y="115"/>
                      <a:pt x="23" y="137"/>
                    </a:cubicBezTo>
                    <a:cubicBezTo>
                      <a:pt x="891" y="2192"/>
                      <a:pt x="1781" y="4246"/>
                      <a:pt x="2648" y="6277"/>
                    </a:cubicBezTo>
                    <a:cubicBezTo>
                      <a:pt x="3561" y="8423"/>
                      <a:pt x="4474" y="10546"/>
                      <a:pt x="5387" y="12668"/>
                    </a:cubicBezTo>
                    <a:cubicBezTo>
                      <a:pt x="5798" y="13627"/>
                      <a:pt x="6209" y="14586"/>
                      <a:pt x="6620" y="15522"/>
                    </a:cubicBezTo>
                    <a:cubicBezTo>
                      <a:pt x="6643" y="15499"/>
                      <a:pt x="6688" y="15476"/>
                      <a:pt x="6711" y="15453"/>
                    </a:cubicBezTo>
                    <a:cubicBezTo>
                      <a:pt x="6734" y="15430"/>
                      <a:pt x="6757" y="15408"/>
                      <a:pt x="6780" y="15408"/>
                    </a:cubicBezTo>
                    <a:cubicBezTo>
                      <a:pt x="6027" y="13650"/>
                      <a:pt x="5273" y="11892"/>
                      <a:pt x="4520" y="10135"/>
                    </a:cubicBezTo>
                    <a:cubicBezTo>
                      <a:pt x="3607" y="8012"/>
                      <a:pt x="2694" y="5912"/>
                      <a:pt x="1804" y="3789"/>
                    </a:cubicBezTo>
                    <a:cubicBezTo>
                      <a:pt x="1256" y="2557"/>
                      <a:pt x="731" y="1301"/>
                      <a:pt x="183" y="46"/>
                    </a:cubicBezTo>
                    <a:cubicBezTo>
                      <a:pt x="183" y="0"/>
                      <a:pt x="138" y="0"/>
                      <a:pt x="92" y="0"/>
                    </a:cubicBezTo>
                    <a:close/>
                  </a:path>
                </a:pathLst>
              </a:custGeom>
              <a:solidFill>
                <a:srgbClr val="D1AC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42" name="Google Shape;8036;p34">
                <a:extLst>
                  <a:ext uri="{FF2B5EF4-FFF2-40B4-BE49-F238E27FC236}">
                    <a16:creationId xmlns:a16="http://schemas.microsoft.com/office/drawing/2014/main" id="{036EA1B5-F593-43E7-FBBD-56858A1950FE}"/>
                  </a:ext>
                </a:extLst>
              </p:cNvPr>
              <p:cNvSpPr/>
              <p:nvPr/>
            </p:nvSpPr>
            <p:spPr>
              <a:xfrm>
                <a:off x="342924" y="1184738"/>
                <a:ext cx="122467" cy="99798"/>
              </a:xfrm>
              <a:custGeom>
                <a:avLst/>
                <a:gdLst/>
                <a:ahLst/>
                <a:cxnLst/>
                <a:rect l="l" t="t" r="r" b="b"/>
                <a:pathLst>
                  <a:path w="2215" h="1805" extrusionOk="0">
                    <a:moveTo>
                      <a:pt x="2055" y="1"/>
                    </a:moveTo>
                    <a:cubicBezTo>
                      <a:pt x="2055" y="1"/>
                      <a:pt x="2032" y="24"/>
                      <a:pt x="2032" y="24"/>
                    </a:cubicBezTo>
                    <a:cubicBezTo>
                      <a:pt x="1987" y="24"/>
                      <a:pt x="1941" y="69"/>
                      <a:pt x="1964" y="138"/>
                    </a:cubicBezTo>
                    <a:cubicBezTo>
                      <a:pt x="1964" y="229"/>
                      <a:pt x="1987" y="343"/>
                      <a:pt x="2009" y="435"/>
                    </a:cubicBezTo>
                    <a:cubicBezTo>
                      <a:pt x="2009" y="572"/>
                      <a:pt x="2009" y="686"/>
                      <a:pt x="1987" y="800"/>
                    </a:cubicBezTo>
                    <a:cubicBezTo>
                      <a:pt x="1987" y="891"/>
                      <a:pt x="1964" y="982"/>
                      <a:pt x="1918" y="1074"/>
                    </a:cubicBezTo>
                    <a:cubicBezTo>
                      <a:pt x="1873" y="1142"/>
                      <a:pt x="1850" y="1234"/>
                      <a:pt x="1781" y="1279"/>
                    </a:cubicBezTo>
                    <a:cubicBezTo>
                      <a:pt x="1736" y="1348"/>
                      <a:pt x="1690" y="1393"/>
                      <a:pt x="1621" y="1439"/>
                    </a:cubicBezTo>
                    <a:cubicBezTo>
                      <a:pt x="1553" y="1485"/>
                      <a:pt x="1484" y="1530"/>
                      <a:pt x="1416" y="1553"/>
                    </a:cubicBezTo>
                    <a:cubicBezTo>
                      <a:pt x="1348" y="1576"/>
                      <a:pt x="1256" y="1599"/>
                      <a:pt x="1188" y="1622"/>
                    </a:cubicBezTo>
                    <a:cubicBezTo>
                      <a:pt x="1096" y="1622"/>
                      <a:pt x="1005" y="1622"/>
                      <a:pt x="914" y="1599"/>
                    </a:cubicBezTo>
                    <a:cubicBezTo>
                      <a:pt x="823" y="1576"/>
                      <a:pt x="731" y="1553"/>
                      <a:pt x="663" y="1530"/>
                    </a:cubicBezTo>
                    <a:cubicBezTo>
                      <a:pt x="526" y="1462"/>
                      <a:pt x="412" y="1393"/>
                      <a:pt x="320" y="1302"/>
                    </a:cubicBezTo>
                    <a:cubicBezTo>
                      <a:pt x="275" y="1279"/>
                      <a:pt x="229" y="1234"/>
                      <a:pt x="183" y="1188"/>
                    </a:cubicBezTo>
                    <a:cubicBezTo>
                      <a:pt x="161" y="1165"/>
                      <a:pt x="132" y="1154"/>
                      <a:pt x="106" y="1154"/>
                    </a:cubicBezTo>
                    <a:cubicBezTo>
                      <a:pt x="81" y="1154"/>
                      <a:pt x="58" y="1165"/>
                      <a:pt x="46" y="1188"/>
                    </a:cubicBezTo>
                    <a:cubicBezTo>
                      <a:pt x="1" y="1211"/>
                      <a:pt x="1" y="1279"/>
                      <a:pt x="46" y="1325"/>
                    </a:cubicBezTo>
                    <a:cubicBezTo>
                      <a:pt x="252" y="1530"/>
                      <a:pt x="526" y="1713"/>
                      <a:pt x="845" y="1781"/>
                    </a:cubicBezTo>
                    <a:cubicBezTo>
                      <a:pt x="891" y="1804"/>
                      <a:pt x="960" y="1804"/>
                      <a:pt x="1028" y="1804"/>
                    </a:cubicBezTo>
                    <a:lnTo>
                      <a:pt x="1233" y="1804"/>
                    </a:lnTo>
                    <a:cubicBezTo>
                      <a:pt x="1348" y="1781"/>
                      <a:pt x="1484" y="1759"/>
                      <a:pt x="1599" y="1690"/>
                    </a:cubicBezTo>
                    <a:cubicBezTo>
                      <a:pt x="1713" y="1644"/>
                      <a:pt x="1804" y="1553"/>
                      <a:pt x="1895" y="1462"/>
                    </a:cubicBezTo>
                    <a:cubicBezTo>
                      <a:pt x="1987" y="1370"/>
                      <a:pt x="2055" y="1234"/>
                      <a:pt x="2124" y="1119"/>
                    </a:cubicBezTo>
                    <a:cubicBezTo>
                      <a:pt x="2169" y="982"/>
                      <a:pt x="2192" y="823"/>
                      <a:pt x="2192" y="686"/>
                    </a:cubicBezTo>
                    <a:cubicBezTo>
                      <a:pt x="2215" y="480"/>
                      <a:pt x="2169" y="275"/>
                      <a:pt x="2146" y="92"/>
                    </a:cubicBezTo>
                    <a:cubicBezTo>
                      <a:pt x="2146" y="47"/>
                      <a:pt x="2101" y="1"/>
                      <a:pt x="2055" y="1"/>
                    </a:cubicBezTo>
                    <a:close/>
                  </a:path>
                </a:pathLst>
              </a:custGeom>
              <a:solidFill>
                <a:srgbClr val="D1AC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43" name="Google Shape;8037;p34">
                <a:extLst>
                  <a:ext uri="{FF2B5EF4-FFF2-40B4-BE49-F238E27FC236}">
                    <a16:creationId xmlns:a16="http://schemas.microsoft.com/office/drawing/2014/main" id="{B3959E4D-8B0E-4131-81E8-2F02BA8C9CC0}"/>
                  </a:ext>
                </a:extLst>
              </p:cNvPr>
              <p:cNvSpPr/>
              <p:nvPr/>
            </p:nvSpPr>
            <p:spPr>
              <a:xfrm>
                <a:off x="454003" y="1107774"/>
                <a:ext cx="189368" cy="121914"/>
              </a:xfrm>
              <a:custGeom>
                <a:avLst/>
                <a:gdLst/>
                <a:ahLst/>
                <a:cxnLst/>
                <a:rect l="l" t="t" r="r" b="b"/>
                <a:pathLst>
                  <a:path w="3425" h="2205" extrusionOk="0">
                    <a:moveTo>
                      <a:pt x="3310" y="1"/>
                    </a:moveTo>
                    <a:cubicBezTo>
                      <a:pt x="3264" y="1"/>
                      <a:pt x="3219" y="46"/>
                      <a:pt x="3219" y="92"/>
                    </a:cubicBezTo>
                    <a:cubicBezTo>
                      <a:pt x="3219" y="320"/>
                      <a:pt x="3196" y="526"/>
                      <a:pt x="3173" y="731"/>
                    </a:cubicBezTo>
                    <a:cubicBezTo>
                      <a:pt x="3150" y="868"/>
                      <a:pt x="3105" y="1005"/>
                      <a:pt x="3059" y="1142"/>
                    </a:cubicBezTo>
                    <a:cubicBezTo>
                      <a:pt x="2991" y="1256"/>
                      <a:pt x="2945" y="1347"/>
                      <a:pt x="2876" y="1439"/>
                    </a:cubicBezTo>
                    <a:cubicBezTo>
                      <a:pt x="2785" y="1530"/>
                      <a:pt x="2694" y="1621"/>
                      <a:pt x="2603" y="1690"/>
                    </a:cubicBezTo>
                    <a:cubicBezTo>
                      <a:pt x="2488" y="1781"/>
                      <a:pt x="2351" y="1849"/>
                      <a:pt x="2237" y="1895"/>
                    </a:cubicBezTo>
                    <a:cubicBezTo>
                      <a:pt x="2078" y="1941"/>
                      <a:pt x="1918" y="1986"/>
                      <a:pt x="1758" y="2009"/>
                    </a:cubicBezTo>
                    <a:cubicBezTo>
                      <a:pt x="1598" y="2009"/>
                      <a:pt x="1416" y="2009"/>
                      <a:pt x="1256" y="1986"/>
                    </a:cubicBezTo>
                    <a:cubicBezTo>
                      <a:pt x="1096" y="1964"/>
                      <a:pt x="913" y="1895"/>
                      <a:pt x="754" y="1827"/>
                    </a:cubicBezTo>
                    <a:cubicBezTo>
                      <a:pt x="594" y="1758"/>
                      <a:pt x="457" y="1667"/>
                      <a:pt x="297" y="1553"/>
                    </a:cubicBezTo>
                    <a:cubicBezTo>
                      <a:pt x="274" y="1530"/>
                      <a:pt x="229" y="1484"/>
                      <a:pt x="183" y="1461"/>
                    </a:cubicBezTo>
                    <a:cubicBezTo>
                      <a:pt x="156" y="1435"/>
                      <a:pt x="130" y="1424"/>
                      <a:pt x="103" y="1424"/>
                    </a:cubicBezTo>
                    <a:cubicBezTo>
                      <a:pt x="84" y="1424"/>
                      <a:pt x="65" y="1429"/>
                      <a:pt x="46" y="1439"/>
                    </a:cubicBezTo>
                    <a:cubicBezTo>
                      <a:pt x="0" y="1484"/>
                      <a:pt x="0" y="1553"/>
                      <a:pt x="46" y="1598"/>
                    </a:cubicBezTo>
                    <a:cubicBezTo>
                      <a:pt x="183" y="1713"/>
                      <a:pt x="320" y="1827"/>
                      <a:pt x="503" y="1918"/>
                    </a:cubicBezTo>
                    <a:cubicBezTo>
                      <a:pt x="662" y="2009"/>
                      <a:pt x="822" y="2078"/>
                      <a:pt x="1005" y="2123"/>
                    </a:cubicBezTo>
                    <a:cubicBezTo>
                      <a:pt x="1197" y="2175"/>
                      <a:pt x="1389" y="2204"/>
                      <a:pt x="1582" y="2204"/>
                    </a:cubicBezTo>
                    <a:cubicBezTo>
                      <a:pt x="1732" y="2204"/>
                      <a:pt x="1882" y="2186"/>
                      <a:pt x="2032" y="2146"/>
                    </a:cubicBezTo>
                    <a:cubicBezTo>
                      <a:pt x="2374" y="2078"/>
                      <a:pt x="2694" y="1918"/>
                      <a:pt x="2922" y="1667"/>
                    </a:cubicBezTo>
                    <a:cubicBezTo>
                      <a:pt x="3036" y="1553"/>
                      <a:pt x="3150" y="1393"/>
                      <a:pt x="3219" y="1256"/>
                    </a:cubicBezTo>
                    <a:cubicBezTo>
                      <a:pt x="3310" y="1073"/>
                      <a:pt x="3356" y="891"/>
                      <a:pt x="3379" y="708"/>
                    </a:cubicBezTo>
                    <a:cubicBezTo>
                      <a:pt x="3379" y="617"/>
                      <a:pt x="3401" y="526"/>
                      <a:pt x="3401" y="434"/>
                    </a:cubicBezTo>
                    <a:cubicBezTo>
                      <a:pt x="3401" y="320"/>
                      <a:pt x="3401" y="206"/>
                      <a:pt x="3424" y="115"/>
                    </a:cubicBezTo>
                    <a:cubicBezTo>
                      <a:pt x="3424" y="46"/>
                      <a:pt x="3379" y="1"/>
                      <a:pt x="3333" y="1"/>
                    </a:cubicBezTo>
                    <a:close/>
                  </a:path>
                </a:pathLst>
              </a:custGeom>
              <a:solidFill>
                <a:srgbClr val="D1AC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44" name="Google Shape;8038;p34">
                <a:extLst>
                  <a:ext uri="{FF2B5EF4-FFF2-40B4-BE49-F238E27FC236}">
                    <a16:creationId xmlns:a16="http://schemas.microsoft.com/office/drawing/2014/main" id="{1AC64022-CFCC-BFB0-628B-5F8D19217866}"/>
                  </a:ext>
                </a:extLst>
              </p:cNvPr>
              <p:cNvSpPr/>
              <p:nvPr/>
            </p:nvSpPr>
            <p:spPr>
              <a:xfrm>
                <a:off x="634471" y="1066140"/>
                <a:ext cx="137617" cy="77074"/>
              </a:xfrm>
              <a:custGeom>
                <a:avLst/>
                <a:gdLst/>
                <a:ahLst/>
                <a:cxnLst/>
                <a:rect l="l" t="t" r="r" b="b"/>
                <a:pathLst>
                  <a:path w="2489" h="1394" extrusionOk="0">
                    <a:moveTo>
                      <a:pt x="2374" y="0"/>
                    </a:moveTo>
                    <a:cubicBezTo>
                      <a:pt x="2351" y="0"/>
                      <a:pt x="2329" y="23"/>
                      <a:pt x="2306" y="46"/>
                    </a:cubicBezTo>
                    <a:cubicBezTo>
                      <a:pt x="2283" y="46"/>
                      <a:pt x="2283" y="69"/>
                      <a:pt x="2283" y="92"/>
                    </a:cubicBezTo>
                    <a:cubicBezTo>
                      <a:pt x="2283" y="183"/>
                      <a:pt x="2283" y="274"/>
                      <a:pt x="2260" y="343"/>
                    </a:cubicBezTo>
                    <a:cubicBezTo>
                      <a:pt x="2237" y="457"/>
                      <a:pt x="2215" y="571"/>
                      <a:pt x="2169" y="662"/>
                    </a:cubicBezTo>
                    <a:cubicBezTo>
                      <a:pt x="2146" y="731"/>
                      <a:pt x="2100" y="799"/>
                      <a:pt x="2055" y="868"/>
                    </a:cubicBezTo>
                    <a:cubicBezTo>
                      <a:pt x="2009" y="913"/>
                      <a:pt x="1941" y="982"/>
                      <a:pt x="1895" y="1005"/>
                    </a:cubicBezTo>
                    <a:cubicBezTo>
                      <a:pt x="1827" y="1050"/>
                      <a:pt x="1758" y="1096"/>
                      <a:pt x="1690" y="1119"/>
                    </a:cubicBezTo>
                    <a:cubicBezTo>
                      <a:pt x="1598" y="1164"/>
                      <a:pt x="1507" y="1187"/>
                      <a:pt x="1416" y="1187"/>
                    </a:cubicBezTo>
                    <a:cubicBezTo>
                      <a:pt x="1376" y="1194"/>
                      <a:pt x="1335" y="1197"/>
                      <a:pt x="1296" y="1197"/>
                    </a:cubicBezTo>
                    <a:cubicBezTo>
                      <a:pt x="1200" y="1197"/>
                      <a:pt x="1108" y="1181"/>
                      <a:pt x="1028" y="1164"/>
                    </a:cubicBezTo>
                    <a:lnTo>
                      <a:pt x="1028" y="1164"/>
                    </a:lnTo>
                    <a:lnTo>
                      <a:pt x="1050" y="1187"/>
                    </a:lnTo>
                    <a:cubicBezTo>
                      <a:pt x="868" y="1142"/>
                      <a:pt x="708" y="1096"/>
                      <a:pt x="548" y="1028"/>
                    </a:cubicBezTo>
                    <a:cubicBezTo>
                      <a:pt x="411" y="959"/>
                      <a:pt x="274" y="891"/>
                      <a:pt x="137" y="799"/>
                    </a:cubicBezTo>
                    <a:cubicBezTo>
                      <a:pt x="120" y="782"/>
                      <a:pt x="99" y="774"/>
                      <a:pt x="79" y="774"/>
                    </a:cubicBezTo>
                    <a:cubicBezTo>
                      <a:pt x="46" y="774"/>
                      <a:pt x="15" y="794"/>
                      <a:pt x="0" y="822"/>
                    </a:cubicBezTo>
                    <a:cubicBezTo>
                      <a:pt x="0" y="845"/>
                      <a:pt x="0" y="868"/>
                      <a:pt x="0" y="891"/>
                    </a:cubicBezTo>
                    <a:cubicBezTo>
                      <a:pt x="0" y="913"/>
                      <a:pt x="23" y="936"/>
                      <a:pt x="46" y="959"/>
                    </a:cubicBezTo>
                    <a:cubicBezTo>
                      <a:pt x="252" y="1119"/>
                      <a:pt x="503" y="1233"/>
                      <a:pt x="754" y="1324"/>
                    </a:cubicBezTo>
                    <a:cubicBezTo>
                      <a:pt x="916" y="1368"/>
                      <a:pt x="1088" y="1394"/>
                      <a:pt x="1256" y="1394"/>
                    </a:cubicBezTo>
                    <a:cubicBezTo>
                      <a:pt x="1349" y="1394"/>
                      <a:pt x="1441" y="1386"/>
                      <a:pt x="1530" y="1370"/>
                    </a:cubicBezTo>
                    <a:cubicBezTo>
                      <a:pt x="1781" y="1324"/>
                      <a:pt x="2009" y="1210"/>
                      <a:pt x="2169" y="1028"/>
                    </a:cubicBezTo>
                    <a:cubicBezTo>
                      <a:pt x="2260" y="913"/>
                      <a:pt x="2329" y="799"/>
                      <a:pt x="2374" y="662"/>
                    </a:cubicBezTo>
                    <a:cubicBezTo>
                      <a:pt x="2420" y="594"/>
                      <a:pt x="2420" y="525"/>
                      <a:pt x="2443" y="457"/>
                    </a:cubicBezTo>
                    <a:cubicBezTo>
                      <a:pt x="2466" y="343"/>
                      <a:pt x="2488" y="229"/>
                      <a:pt x="2466" y="115"/>
                    </a:cubicBezTo>
                    <a:cubicBezTo>
                      <a:pt x="2466" y="92"/>
                      <a:pt x="2466" y="69"/>
                      <a:pt x="2443" y="46"/>
                    </a:cubicBezTo>
                    <a:cubicBezTo>
                      <a:pt x="2420" y="23"/>
                      <a:pt x="2397" y="0"/>
                      <a:pt x="2374" y="0"/>
                    </a:cubicBezTo>
                    <a:close/>
                  </a:path>
                </a:pathLst>
              </a:custGeom>
              <a:solidFill>
                <a:srgbClr val="D1AC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45" name="Google Shape;8039;p34">
                <a:extLst>
                  <a:ext uri="{FF2B5EF4-FFF2-40B4-BE49-F238E27FC236}">
                    <a16:creationId xmlns:a16="http://schemas.microsoft.com/office/drawing/2014/main" id="{71D4CABB-746A-D705-DC8F-4AD64CF796BB}"/>
                  </a:ext>
                </a:extLst>
              </p:cNvPr>
              <p:cNvSpPr/>
              <p:nvPr/>
            </p:nvSpPr>
            <p:spPr>
              <a:xfrm>
                <a:off x="681192" y="1876369"/>
                <a:ext cx="444255" cy="202306"/>
              </a:xfrm>
              <a:custGeom>
                <a:avLst/>
                <a:gdLst/>
                <a:ahLst/>
                <a:cxnLst/>
                <a:rect l="l" t="t" r="r" b="b"/>
                <a:pathLst>
                  <a:path w="8035" h="3659" extrusionOk="0">
                    <a:moveTo>
                      <a:pt x="7943" y="0"/>
                    </a:moveTo>
                    <a:cubicBezTo>
                      <a:pt x="7920" y="0"/>
                      <a:pt x="7898" y="23"/>
                      <a:pt x="7898" y="23"/>
                    </a:cubicBezTo>
                    <a:cubicBezTo>
                      <a:pt x="7875" y="46"/>
                      <a:pt x="7875" y="46"/>
                      <a:pt x="7875" y="46"/>
                    </a:cubicBezTo>
                    <a:cubicBezTo>
                      <a:pt x="7806" y="114"/>
                      <a:pt x="7738" y="160"/>
                      <a:pt x="7669" y="228"/>
                    </a:cubicBezTo>
                    <a:cubicBezTo>
                      <a:pt x="7647" y="228"/>
                      <a:pt x="7624" y="251"/>
                      <a:pt x="7601" y="274"/>
                    </a:cubicBezTo>
                    <a:cubicBezTo>
                      <a:pt x="7532" y="320"/>
                      <a:pt x="7464" y="388"/>
                      <a:pt x="7373" y="434"/>
                    </a:cubicBezTo>
                    <a:cubicBezTo>
                      <a:pt x="7373" y="434"/>
                      <a:pt x="7373" y="434"/>
                      <a:pt x="7373" y="457"/>
                    </a:cubicBezTo>
                    <a:cubicBezTo>
                      <a:pt x="7167" y="594"/>
                      <a:pt x="6962" y="753"/>
                      <a:pt x="6733" y="890"/>
                    </a:cubicBezTo>
                    <a:cubicBezTo>
                      <a:pt x="6711" y="913"/>
                      <a:pt x="6688" y="936"/>
                      <a:pt x="6642" y="936"/>
                    </a:cubicBezTo>
                    <a:cubicBezTo>
                      <a:pt x="6642" y="936"/>
                      <a:pt x="6642" y="959"/>
                      <a:pt x="6642" y="959"/>
                    </a:cubicBezTo>
                    <a:cubicBezTo>
                      <a:pt x="6231" y="1210"/>
                      <a:pt x="5798" y="1461"/>
                      <a:pt x="5364" y="1712"/>
                    </a:cubicBezTo>
                    <a:cubicBezTo>
                      <a:pt x="5159" y="1803"/>
                      <a:pt x="4953" y="1918"/>
                      <a:pt x="4748" y="2009"/>
                    </a:cubicBezTo>
                    <a:cubicBezTo>
                      <a:pt x="4542" y="2100"/>
                      <a:pt x="4314" y="2214"/>
                      <a:pt x="4109" y="2306"/>
                    </a:cubicBezTo>
                    <a:cubicBezTo>
                      <a:pt x="3606" y="2511"/>
                      <a:pt x="3081" y="2716"/>
                      <a:pt x="2556" y="2899"/>
                    </a:cubicBezTo>
                    <a:cubicBezTo>
                      <a:pt x="2214" y="3013"/>
                      <a:pt x="1849" y="3127"/>
                      <a:pt x="1506" y="3219"/>
                    </a:cubicBezTo>
                    <a:cubicBezTo>
                      <a:pt x="1370" y="3241"/>
                      <a:pt x="1255" y="3264"/>
                      <a:pt x="1118" y="3310"/>
                    </a:cubicBezTo>
                    <a:lnTo>
                      <a:pt x="1050" y="3310"/>
                    </a:lnTo>
                    <a:cubicBezTo>
                      <a:pt x="936" y="3333"/>
                      <a:pt x="845" y="3356"/>
                      <a:pt x="730" y="3378"/>
                    </a:cubicBezTo>
                    <a:cubicBezTo>
                      <a:pt x="525" y="3424"/>
                      <a:pt x="320" y="3447"/>
                      <a:pt x="114" y="3470"/>
                    </a:cubicBezTo>
                    <a:cubicBezTo>
                      <a:pt x="46" y="3470"/>
                      <a:pt x="0" y="3515"/>
                      <a:pt x="23" y="3584"/>
                    </a:cubicBezTo>
                    <a:cubicBezTo>
                      <a:pt x="23" y="3621"/>
                      <a:pt x="53" y="3658"/>
                      <a:pt x="89" y="3658"/>
                    </a:cubicBezTo>
                    <a:cubicBezTo>
                      <a:pt x="97" y="3658"/>
                      <a:pt x="106" y="3656"/>
                      <a:pt x="114" y="3652"/>
                    </a:cubicBezTo>
                    <a:cubicBezTo>
                      <a:pt x="342" y="3629"/>
                      <a:pt x="548" y="3607"/>
                      <a:pt x="753" y="3561"/>
                    </a:cubicBezTo>
                    <a:lnTo>
                      <a:pt x="799" y="3561"/>
                    </a:lnTo>
                    <a:cubicBezTo>
                      <a:pt x="890" y="3538"/>
                      <a:pt x="1004" y="3515"/>
                      <a:pt x="1096" y="3492"/>
                    </a:cubicBezTo>
                    <a:lnTo>
                      <a:pt x="1141" y="3492"/>
                    </a:lnTo>
                    <a:cubicBezTo>
                      <a:pt x="1278" y="3470"/>
                      <a:pt x="1415" y="3424"/>
                      <a:pt x="1552" y="3401"/>
                    </a:cubicBezTo>
                    <a:cubicBezTo>
                      <a:pt x="1917" y="3310"/>
                      <a:pt x="2260" y="3196"/>
                      <a:pt x="2625" y="3082"/>
                    </a:cubicBezTo>
                    <a:cubicBezTo>
                      <a:pt x="3150" y="2899"/>
                      <a:pt x="3675" y="2694"/>
                      <a:pt x="4177" y="2488"/>
                    </a:cubicBezTo>
                    <a:cubicBezTo>
                      <a:pt x="4382" y="2397"/>
                      <a:pt x="4588" y="2306"/>
                      <a:pt x="4793" y="2191"/>
                    </a:cubicBezTo>
                    <a:cubicBezTo>
                      <a:pt x="5478" y="1872"/>
                      <a:pt x="6117" y="1530"/>
                      <a:pt x="6756" y="1119"/>
                    </a:cubicBezTo>
                    <a:cubicBezTo>
                      <a:pt x="6779" y="1096"/>
                      <a:pt x="6802" y="1073"/>
                      <a:pt x="6825" y="1073"/>
                    </a:cubicBezTo>
                    <a:cubicBezTo>
                      <a:pt x="6848" y="1050"/>
                      <a:pt x="6848" y="1050"/>
                      <a:pt x="6848" y="1050"/>
                    </a:cubicBezTo>
                    <a:cubicBezTo>
                      <a:pt x="7076" y="913"/>
                      <a:pt x="7281" y="753"/>
                      <a:pt x="7487" y="594"/>
                    </a:cubicBezTo>
                    <a:cubicBezTo>
                      <a:pt x="7510" y="594"/>
                      <a:pt x="7510" y="594"/>
                      <a:pt x="7510" y="571"/>
                    </a:cubicBezTo>
                    <a:lnTo>
                      <a:pt x="7532" y="571"/>
                    </a:lnTo>
                    <a:cubicBezTo>
                      <a:pt x="7578" y="525"/>
                      <a:pt x="7624" y="502"/>
                      <a:pt x="7692" y="457"/>
                    </a:cubicBezTo>
                    <a:cubicBezTo>
                      <a:pt x="7715" y="434"/>
                      <a:pt x="7738" y="411"/>
                      <a:pt x="7738" y="411"/>
                    </a:cubicBezTo>
                    <a:cubicBezTo>
                      <a:pt x="7761" y="388"/>
                      <a:pt x="7761" y="388"/>
                      <a:pt x="7761" y="388"/>
                    </a:cubicBezTo>
                    <a:lnTo>
                      <a:pt x="7783" y="388"/>
                    </a:lnTo>
                    <a:cubicBezTo>
                      <a:pt x="7829" y="320"/>
                      <a:pt x="7898" y="274"/>
                      <a:pt x="7943" y="228"/>
                    </a:cubicBezTo>
                    <a:lnTo>
                      <a:pt x="7966" y="228"/>
                    </a:lnTo>
                    <a:cubicBezTo>
                      <a:pt x="7966" y="228"/>
                      <a:pt x="7966" y="206"/>
                      <a:pt x="7989" y="206"/>
                    </a:cubicBezTo>
                    <a:cubicBezTo>
                      <a:pt x="7989" y="206"/>
                      <a:pt x="7989" y="183"/>
                      <a:pt x="8012" y="183"/>
                    </a:cubicBezTo>
                    <a:cubicBezTo>
                      <a:pt x="8012" y="160"/>
                      <a:pt x="8035" y="160"/>
                      <a:pt x="8035" y="137"/>
                    </a:cubicBezTo>
                    <a:cubicBezTo>
                      <a:pt x="8035" y="92"/>
                      <a:pt x="8035" y="69"/>
                      <a:pt x="8035" y="46"/>
                    </a:cubicBezTo>
                    <a:cubicBezTo>
                      <a:pt x="8012" y="23"/>
                      <a:pt x="7989" y="23"/>
                      <a:pt x="7966" y="23"/>
                    </a:cubicBezTo>
                    <a:cubicBezTo>
                      <a:pt x="7966" y="23"/>
                      <a:pt x="7943" y="0"/>
                      <a:pt x="7943" y="0"/>
                    </a:cubicBezTo>
                    <a:close/>
                  </a:path>
                </a:pathLst>
              </a:custGeom>
              <a:solidFill>
                <a:srgbClr val="BDBDB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46" name="Google Shape;8040;p34">
                <a:extLst>
                  <a:ext uri="{FF2B5EF4-FFF2-40B4-BE49-F238E27FC236}">
                    <a16:creationId xmlns:a16="http://schemas.microsoft.com/office/drawing/2014/main" id="{E2834F1D-0014-4165-BC36-76EDD0D6CCBE}"/>
                  </a:ext>
                </a:extLst>
              </p:cNvPr>
              <p:cNvSpPr/>
              <p:nvPr/>
            </p:nvSpPr>
            <p:spPr>
              <a:xfrm>
                <a:off x="894448" y="2323118"/>
                <a:ext cx="20236" cy="21508"/>
              </a:xfrm>
              <a:custGeom>
                <a:avLst/>
                <a:gdLst/>
                <a:ahLst/>
                <a:cxnLst/>
                <a:rect l="l" t="t" r="r" b="b"/>
                <a:pathLst>
                  <a:path w="366" h="389" extrusionOk="0">
                    <a:moveTo>
                      <a:pt x="183" y="0"/>
                    </a:moveTo>
                    <a:cubicBezTo>
                      <a:pt x="92" y="0"/>
                      <a:pt x="0" y="92"/>
                      <a:pt x="0" y="183"/>
                    </a:cubicBezTo>
                    <a:cubicBezTo>
                      <a:pt x="0" y="297"/>
                      <a:pt x="92" y="388"/>
                      <a:pt x="183" y="388"/>
                    </a:cubicBezTo>
                    <a:cubicBezTo>
                      <a:pt x="297" y="388"/>
                      <a:pt x="366" y="297"/>
                      <a:pt x="366" y="183"/>
                    </a:cubicBezTo>
                    <a:cubicBezTo>
                      <a:pt x="366" y="92"/>
                      <a:pt x="297" y="0"/>
                      <a:pt x="183" y="0"/>
                    </a:cubicBezTo>
                    <a:close/>
                  </a:path>
                </a:pathLst>
              </a:custGeom>
              <a:solidFill>
                <a:srgbClr val="FDFDF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47" name="Google Shape;8041;p34">
                <a:extLst>
                  <a:ext uri="{FF2B5EF4-FFF2-40B4-BE49-F238E27FC236}">
                    <a16:creationId xmlns:a16="http://schemas.microsoft.com/office/drawing/2014/main" id="{064553C3-245E-7FC7-2CA8-18C65BF4C26F}"/>
                  </a:ext>
                </a:extLst>
              </p:cNvPr>
              <p:cNvSpPr/>
              <p:nvPr/>
            </p:nvSpPr>
            <p:spPr>
              <a:xfrm>
                <a:off x="1144306" y="2205736"/>
                <a:ext cx="16476" cy="17748"/>
              </a:xfrm>
              <a:custGeom>
                <a:avLst/>
                <a:gdLst/>
                <a:ahLst/>
                <a:cxnLst/>
                <a:rect l="l" t="t" r="r" b="b"/>
                <a:pathLst>
                  <a:path w="298" h="321" extrusionOk="0">
                    <a:moveTo>
                      <a:pt x="138" y="1"/>
                    </a:moveTo>
                    <a:cubicBezTo>
                      <a:pt x="69" y="1"/>
                      <a:pt x="1" y="69"/>
                      <a:pt x="1" y="160"/>
                    </a:cubicBezTo>
                    <a:cubicBezTo>
                      <a:pt x="1" y="252"/>
                      <a:pt x="69" y="320"/>
                      <a:pt x="138" y="320"/>
                    </a:cubicBezTo>
                    <a:cubicBezTo>
                      <a:pt x="229" y="320"/>
                      <a:pt x="298" y="252"/>
                      <a:pt x="298" y="160"/>
                    </a:cubicBezTo>
                    <a:cubicBezTo>
                      <a:pt x="298" y="69"/>
                      <a:pt x="229" y="1"/>
                      <a:pt x="138" y="1"/>
                    </a:cubicBezTo>
                    <a:close/>
                  </a:path>
                </a:pathLst>
              </a:custGeom>
              <a:solidFill>
                <a:srgbClr val="FDFDF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48" name="Google Shape;8042;p34">
                <a:extLst>
                  <a:ext uri="{FF2B5EF4-FFF2-40B4-BE49-F238E27FC236}">
                    <a16:creationId xmlns:a16="http://schemas.microsoft.com/office/drawing/2014/main" id="{D180ACA6-D969-7E8F-1389-2C22F28FBF73}"/>
                  </a:ext>
                </a:extLst>
              </p:cNvPr>
              <p:cNvSpPr/>
              <p:nvPr/>
            </p:nvSpPr>
            <p:spPr>
              <a:xfrm>
                <a:off x="898208" y="2348330"/>
                <a:ext cx="12717" cy="11445"/>
              </a:xfrm>
              <a:custGeom>
                <a:avLst/>
                <a:gdLst/>
                <a:ahLst/>
                <a:cxnLst/>
                <a:rect l="l" t="t" r="r" b="b"/>
                <a:pathLst>
                  <a:path w="230" h="207" extrusionOk="0">
                    <a:moveTo>
                      <a:pt x="115" y="1"/>
                    </a:moveTo>
                    <a:cubicBezTo>
                      <a:pt x="47" y="1"/>
                      <a:pt x="1" y="47"/>
                      <a:pt x="1" y="92"/>
                    </a:cubicBezTo>
                    <a:cubicBezTo>
                      <a:pt x="1" y="161"/>
                      <a:pt x="47" y="206"/>
                      <a:pt x="115" y="206"/>
                    </a:cubicBezTo>
                    <a:cubicBezTo>
                      <a:pt x="184" y="206"/>
                      <a:pt x="229" y="161"/>
                      <a:pt x="229" y="92"/>
                    </a:cubicBezTo>
                    <a:cubicBezTo>
                      <a:pt x="229" y="47"/>
                      <a:pt x="184" y="1"/>
                      <a:pt x="115" y="1"/>
                    </a:cubicBezTo>
                    <a:close/>
                  </a:path>
                </a:pathLst>
              </a:custGeom>
              <a:solidFill>
                <a:srgbClr val="FDFDF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49" name="Google Shape;8043;p34">
                <a:extLst>
                  <a:ext uri="{FF2B5EF4-FFF2-40B4-BE49-F238E27FC236}">
                    <a16:creationId xmlns:a16="http://schemas.microsoft.com/office/drawing/2014/main" id="{4ACE2D20-E712-348C-4E6B-36DB8BEDC960}"/>
                  </a:ext>
                </a:extLst>
              </p:cNvPr>
              <p:cNvSpPr/>
              <p:nvPr/>
            </p:nvSpPr>
            <p:spPr>
              <a:xfrm>
                <a:off x="1149393" y="2229732"/>
                <a:ext cx="11390" cy="11390"/>
              </a:xfrm>
              <a:custGeom>
                <a:avLst/>
                <a:gdLst/>
                <a:ahLst/>
                <a:cxnLst/>
                <a:rect l="l" t="t" r="r" b="b"/>
                <a:pathLst>
                  <a:path w="206" h="206" extrusionOk="0">
                    <a:moveTo>
                      <a:pt x="114" y="0"/>
                    </a:moveTo>
                    <a:cubicBezTo>
                      <a:pt x="46" y="0"/>
                      <a:pt x="0" y="46"/>
                      <a:pt x="0" y="92"/>
                    </a:cubicBezTo>
                    <a:cubicBezTo>
                      <a:pt x="0" y="160"/>
                      <a:pt x="46" y="206"/>
                      <a:pt x="114" y="206"/>
                    </a:cubicBezTo>
                    <a:cubicBezTo>
                      <a:pt x="160" y="206"/>
                      <a:pt x="206" y="160"/>
                      <a:pt x="206" y="92"/>
                    </a:cubicBezTo>
                    <a:cubicBezTo>
                      <a:pt x="206" y="46"/>
                      <a:pt x="160" y="0"/>
                      <a:pt x="114" y="0"/>
                    </a:cubicBezTo>
                    <a:close/>
                  </a:path>
                </a:pathLst>
              </a:custGeom>
              <a:solidFill>
                <a:srgbClr val="FDFDF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50" name="Google Shape;8044;p34">
                <a:extLst>
                  <a:ext uri="{FF2B5EF4-FFF2-40B4-BE49-F238E27FC236}">
                    <a16:creationId xmlns:a16="http://schemas.microsoft.com/office/drawing/2014/main" id="{04BD6F25-95E0-F438-EA64-3B65B957C80A}"/>
                  </a:ext>
                </a:extLst>
              </p:cNvPr>
              <p:cNvSpPr/>
              <p:nvPr/>
            </p:nvSpPr>
            <p:spPr>
              <a:xfrm>
                <a:off x="879298" y="2387476"/>
                <a:ext cx="71988" cy="47992"/>
              </a:xfrm>
              <a:custGeom>
                <a:avLst/>
                <a:gdLst/>
                <a:ahLst/>
                <a:cxnLst/>
                <a:rect l="l" t="t" r="r" b="b"/>
                <a:pathLst>
                  <a:path w="1302" h="868" extrusionOk="0">
                    <a:moveTo>
                      <a:pt x="617" y="0"/>
                    </a:moveTo>
                    <a:cubicBezTo>
                      <a:pt x="274" y="23"/>
                      <a:pt x="1" y="229"/>
                      <a:pt x="1" y="457"/>
                    </a:cubicBezTo>
                    <a:cubicBezTo>
                      <a:pt x="23" y="708"/>
                      <a:pt x="320" y="868"/>
                      <a:pt x="663" y="868"/>
                    </a:cubicBezTo>
                    <a:cubicBezTo>
                      <a:pt x="1028" y="845"/>
                      <a:pt x="1302" y="640"/>
                      <a:pt x="1279" y="411"/>
                    </a:cubicBezTo>
                    <a:cubicBezTo>
                      <a:pt x="1279" y="160"/>
                      <a:pt x="982" y="0"/>
                      <a:pt x="617" y="0"/>
                    </a:cubicBezTo>
                    <a:close/>
                  </a:path>
                </a:pathLst>
              </a:custGeom>
              <a:solidFill>
                <a:srgbClr val="FF647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51" name="Google Shape;8045;p34">
                <a:extLst>
                  <a:ext uri="{FF2B5EF4-FFF2-40B4-BE49-F238E27FC236}">
                    <a16:creationId xmlns:a16="http://schemas.microsoft.com/office/drawing/2014/main" id="{F0B484EE-223F-BC58-78E3-8DF3EBC11A83}"/>
                  </a:ext>
                </a:extLst>
              </p:cNvPr>
              <p:cNvSpPr/>
              <p:nvPr/>
            </p:nvSpPr>
            <p:spPr>
              <a:xfrm>
                <a:off x="1209936" y="2235482"/>
                <a:ext cx="71988" cy="56672"/>
              </a:xfrm>
              <a:custGeom>
                <a:avLst/>
                <a:gdLst/>
                <a:ahLst/>
                <a:cxnLst/>
                <a:rect l="l" t="t" r="r" b="b"/>
                <a:pathLst>
                  <a:path w="1302" h="1025" extrusionOk="0">
                    <a:moveTo>
                      <a:pt x="853" y="1"/>
                    </a:moveTo>
                    <a:cubicBezTo>
                      <a:pt x="707" y="1"/>
                      <a:pt x="538" y="58"/>
                      <a:pt x="389" y="170"/>
                    </a:cubicBezTo>
                    <a:cubicBezTo>
                      <a:pt x="92" y="398"/>
                      <a:pt x="1" y="718"/>
                      <a:pt x="138" y="901"/>
                    </a:cubicBezTo>
                    <a:cubicBezTo>
                      <a:pt x="200" y="984"/>
                      <a:pt x="305" y="1024"/>
                      <a:pt x="429" y="1024"/>
                    </a:cubicBezTo>
                    <a:cubicBezTo>
                      <a:pt x="577" y="1024"/>
                      <a:pt x="752" y="967"/>
                      <a:pt x="914" y="855"/>
                    </a:cubicBezTo>
                    <a:cubicBezTo>
                      <a:pt x="1188" y="627"/>
                      <a:pt x="1302" y="307"/>
                      <a:pt x="1142" y="125"/>
                    </a:cubicBezTo>
                    <a:cubicBezTo>
                      <a:pt x="1080" y="41"/>
                      <a:pt x="974" y="1"/>
                      <a:pt x="853" y="1"/>
                    </a:cubicBezTo>
                    <a:close/>
                  </a:path>
                </a:pathLst>
              </a:custGeom>
              <a:solidFill>
                <a:srgbClr val="FF647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52" name="Google Shape;8046;p34">
                <a:extLst>
                  <a:ext uri="{FF2B5EF4-FFF2-40B4-BE49-F238E27FC236}">
                    <a16:creationId xmlns:a16="http://schemas.microsoft.com/office/drawing/2014/main" id="{46A4F717-8FBA-4EEF-A4D5-B7F9B6CF487F}"/>
                  </a:ext>
                </a:extLst>
              </p:cNvPr>
              <p:cNvSpPr/>
              <p:nvPr/>
            </p:nvSpPr>
            <p:spPr>
              <a:xfrm>
                <a:off x="638231" y="1088864"/>
                <a:ext cx="478369" cy="872089"/>
              </a:xfrm>
              <a:custGeom>
                <a:avLst/>
                <a:gdLst/>
                <a:ahLst/>
                <a:cxnLst/>
                <a:rect l="l" t="t" r="r" b="b"/>
                <a:pathLst>
                  <a:path w="8652" h="15773" extrusionOk="0">
                    <a:moveTo>
                      <a:pt x="2329" y="0"/>
                    </a:moveTo>
                    <a:cubicBezTo>
                      <a:pt x="2283" y="23"/>
                      <a:pt x="2261" y="92"/>
                      <a:pt x="2283" y="160"/>
                    </a:cubicBezTo>
                    <a:lnTo>
                      <a:pt x="2283" y="183"/>
                    </a:lnTo>
                    <a:lnTo>
                      <a:pt x="2306" y="206"/>
                    </a:lnTo>
                    <a:cubicBezTo>
                      <a:pt x="2261" y="251"/>
                      <a:pt x="2238" y="274"/>
                      <a:pt x="2215" y="320"/>
                    </a:cubicBezTo>
                    <a:cubicBezTo>
                      <a:pt x="2192" y="365"/>
                      <a:pt x="2169" y="388"/>
                      <a:pt x="2147" y="411"/>
                    </a:cubicBezTo>
                    <a:lnTo>
                      <a:pt x="2124" y="434"/>
                    </a:lnTo>
                    <a:cubicBezTo>
                      <a:pt x="2055" y="502"/>
                      <a:pt x="2010" y="571"/>
                      <a:pt x="1964" y="594"/>
                    </a:cubicBezTo>
                    <a:cubicBezTo>
                      <a:pt x="1964" y="617"/>
                      <a:pt x="1941" y="617"/>
                      <a:pt x="1918" y="639"/>
                    </a:cubicBezTo>
                    <a:cubicBezTo>
                      <a:pt x="1850" y="708"/>
                      <a:pt x="1781" y="753"/>
                      <a:pt x="1690" y="799"/>
                    </a:cubicBezTo>
                    <a:cubicBezTo>
                      <a:pt x="1644" y="822"/>
                      <a:pt x="1599" y="845"/>
                      <a:pt x="1553" y="845"/>
                    </a:cubicBezTo>
                    <a:cubicBezTo>
                      <a:pt x="1507" y="868"/>
                      <a:pt x="1485" y="868"/>
                      <a:pt x="1439" y="890"/>
                    </a:cubicBezTo>
                    <a:lnTo>
                      <a:pt x="1348" y="890"/>
                    </a:lnTo>
                    <a:cubicBezTo>
                      <a:pt x="1348" y="913"/>
                      <a:pt x="1325" y="913"/>
                      <a:pt x="1302" y="913"/>
                    </a:cubicBezTo>
                    <a:lnTo>
                      <a:pt x="1119" y="913"/>
                    </a:lnTo>
                    <a:cubicBezTo>
                      <a:pt x="1051" y="913"/>
                      <a:pt x="982" y="913"/>
                      <a:pt x="891" y="890"/>
                    </a:cubicBezTo>
                    <a:lnTo>
                      <a:pt x="868" y="890"/>
                    </a:lnTo>
                    <a:cubicBezTo>
                      <a:pt x="800" y="890"/>
                      <a:pt x="709" y="868"/>
                      <a:pt x="640" y="868"/>
                    </a:cubicBezTo>
                    <a:cubicBezTo>
                      <a:pt x="572" y="845"/>
                      <a:pt x="480" y="799"/>
                      <a:pt x="412" y="753"/>
                    </a:cubicBezTo>
                    <a:cubicBezTo>
                      <a:pt x="343" y="731"/>
                      <a:pt x="298" y="708"/>
                      <a:pt x="229" y="662"/>
                    </a:cubicBezTo>
                    <a:lnTo>
                      <a:pt x="184" y="639"/>
                    </a:lnTo>
                    <a:cubicBezTo>
                      <a:pt x="161" y="617"/>
                      <a:pt x="138" y="617"/>
                      <a:pt x="115" y="594"/>
                    </a:cubicBezTo>
                    <a:cubicBezTo>
                      <a:pt x="92" y="594"/>
                      <a:pt x="92" y="617"/>
                      <a:pt x="92" y="617"/>
                    </a:cubicBezTo>
                    <a:cubicBezTo>
                      <a:pt x="47" y="639"/>
                      <a:pt x="47" y="662"/>
                      <a:pt x="24" y="685"/>
                    </a:cubicBezTo>
                    <a:cubicBezTo>
                      <a:pt x="24" y="685"/>
                      <a:pt x="24" y="708"/>
                      <a:pt x="1" y="708"/>
                    </a:cubicBezTo>
                    <a:cubicBezTo>
                      <a:pt x="1" y="731"/>
                      <a:pt x="1" y="731"/>
                      <a:pt x="1" y="753"/>
                    </a:cubicBezTo>
                    <a:lnTo>
                      <a:pt x="138" y="753"/>
                    </a:lnTo>
                    <a:cubicBezTo>
                      <a:pt x="184" y="776"/>
                      <a:pt x="206" y="822"/>
                      <a:pt x="229" y="868"/>
                    </a:cubicBezTo>
                    <a:cubicBezTo>
                      <a:pt x="252" y="913"/>
                      <a:pt x="252" y="959"/>
                      <a:pt x="229" y="1005"/>
                    </a:cubicBezTo>
                    <a:cubicBezTo>
                      <a:pt x="229" y="1005"/>
                      <a:pt x="229" y="1005"/>
                      <a:pt x="229" y="1027"/>
                    </a:cubicBezTo>
                    <a:cubicBezTo>
                      <a:pt x="229" y="1050"/>
                      <a:pt x="252" y="1073"/>
                      <a:pt x="252" y="1096"/>
                    </a:cubicBezTo>
                    <a:lnTo>
                      <a:pt x="275" y="1142"/>
                    </a:lnTo>
                    <a:lnTo>
                      <a:pt x="298" y="1210"/>
                    </a:lnTo>
                    <a:lnTo>
                      <a:pt x="389" y="1415"/>
                    </a:lnTo>
                    <a:cubicBezTo>
                      <a:pt x="435" y="1484"/>
                      <a:pt x="457" y="1552"/>
                      <a:pt x="503" y="1644"/>
                    </a:cubicBezTo>
                    <a:cubicBezTo>
                      <a:pt x="526" y="1712"/>
                      <a:pt x="572" y="1803"/>
                      <a:pt x="617" y="1895"/>
                    </a:cubicBezTo>
                    <a:cubicBezTo>
                      <a:pt x="663" y="2032"/>
                      <a:pt x="731" y="2169"/>
                      <a:pt x="777" y="2328"/>
                    </a:cubicBezTo>
                    <a:lnTo>
                      <a:pt x="823" y="2397"/>
                    </a:lnTo>
                    <a:cubicBezTo>
                      <a:pt x="823" y="2443"/>
                      <a:pt x="845" y="2465"/>
                      <a:pt x="868" y="2511"/>
                    </a:cubicBezTo>
                    <a:cubicBezTo>
                      <a:pt x="891" y="2557"/>
                      <a:pt x="914" y="2602"/>
                      <a:pt x="914" y="2648"/>
                    </a:cubicBezTo>
                    <a:cubicBezTo>
                      <a:pt x="937" y="2671"/>
                      <a:pt x="937" y="2694"/>
                      <a:pt x="960" y="2739"/>
                    </a:cubicBezTo>
                    <a:cubicBezTo>
                      <a:pt x="960" y="2739"/>
                      <a:pt x="982" y="2762"/>
                      <a:pt x="982" y="2762"/>
                    </a:cubicBezTo>
                    <a:cubicBezTo>
                      <a:pt x="1005" y="2808"/>
                      <a:pt x="1028" y="2831"/>
                      <a:pt x="1051" y="2876"/>
                    </a:cubicBezTo>
                    <a:cubicBezTo>
                      <a:pt x="1074" y="2922"/>
                      <a:pt x="1074" y="2945"/>
                      <a:pt x="1097" y="2990"/>
                    </a:cubicBezTo>
                    <a:lnTo>
                      <a:pt x="1119" y="3059"/>
                    </a:lnTo>
                    <a:cubicBezTo>
                      <a:pt x="1142" y="3082"/>
                      <a:pt x="1142" y="3127"/>
                      <a:pt x="1165" y="3173"/>
                    </a:cubicBezTo>
                    <a:lnTo>
                      <a:pt x="1256" y="3310"/>
                    </a:lnTo>
                    <a:cubicBezTo>
                      <a:pt x="1279" y="3378"/>
                      <a:pt x="1325" y="3447"/>
                      <a:pt x="1348" y="3515"/>
                    </a:cubicBezTo>
                    <a:cubicBezTo>
                      <a:pt x="1416" y="3652"/>
                      <a:pt x="1462" y="3766"/>
                      <a:pt x="1507" y="3881"/>
                    </a:cubicBezTo>
                    <a:cubicBezTo>
                      <a:pt x="1553" y="3995"/>
                      <a:pt x="1599" y="4109"/>
                      <a:pt x="1644" y="4223"/>
                    </a:cubicBezTo>
                    <a:cubicBezTo>
                      <a:pt x="1690" y="4314"/>
                      <a:pt x="1713" y="4383"/>
                      <a:pt x="1759" y="4474"/>
                    </a:cubicBezTo>
                    <a:cubicBezTo>
                      <a:pt x="1781" y="4542"/>
                      <a:pt x="1804" y="4634"/>
                      <a:pt x="1850" y="4702"/>
                    </a:cubicBezTo>
                    <a:lnTo>
                      <a:pt x="1850" y="4748"/>
                    </a:lnTo>
                    <a:cubicBezTo>
                      <a:pt x="1918" y="4908"/>
                      <a:pt x="1987" y="5067"/>
                      <a:pt x="2055" y="5227"/>
                    </a:cubicBezTo>
                    <a:cubicBezTo>
                      <a:pt x="2078" y="5273"/>
                      <a:pt x="2101" y="5341"/>
                      <a:pt x="2124" y="5410"/>
                    </a:cubicBezTo>
                    <a:cubicBezTo>
                      <a:pt x="2192" y="5524"/>
                      <a:pt x="2238" y="5661"/>
                      <a:pt x="2306" y="5798"/>
                    </a:cubicBezTo>
                    <a:lnTo>
                      <a:pt x="2329" y="5844"/>
                    </a:lnTo>
                    <a:cubicBezTo>
                      <a:pt x="2398" y="6026"/>
                      <a:pt x="2466" y="6186"/>
                      <a:pt x="2535" y="6346"/>
                    </a:cubicBezTo>
                    <a:cubicBezTo>
                      <a:pt x="2580" y="6414"/>
                      <a:pt x="2603" y="6505"/>
                      <a:pt x="2626" y="6574"/>
                    </a:cubicBezTo>
                    <a:lnTo>
                      <a:pt x="2672" y="6620"/>
                    </a:lnTo>
                    <a:lnTo>
                      <a:pt x="2694" y="6688"/>
                    </a:lnTo>
                    <a:lnTo>
                      <a:pt x="2740" y="6779"/>
                    </a:lnTo>
                    <a:cubicBezTo>
                      <a:pt x="2808" y="6916"/>
                      <a:pt x="2877" y="7030"/>
                      <a:pt x="2923" y="7167"/>
                    </a:cubicBezTo>
                    <a:cubicBezTo>
                      <a:pt x="2991" y="7304"/>
                      <a:pt x="3060" y="7441"/>
                      <a:pt x="3128" y="7601"/>
                    </a:cubicBezTo>
                    <a:cubicBezTo>
                      <a:pt x="3219" y="7761"/>
                      <a:pt x="3288" y="7943"/>
                      <a:pt x="3379" y="8126"/>
                    </a:cubicBezTo>
                    <a:lnTo>
                      <a:pt x="3402" y="8195"/>
                    </a:lnTo>
                    <a:cubicBezTo>
                      <a:pt x="3448" y="8331"/>
                      <a:pt x="3516" y="8446"/>
                      <a:pt x="3562" y="8583"/>
                    </a:cubicBezTo>
                    <a:cubicBezTo>
                      <a:pt x="3607" y="8674"/>
                      <a:pt x="3653" y="8742"/>
                      <a:pt x="3676" y="8834"/>
                    </a:cubicBezTo>
                    <a:cubicBezTo>
                      <a:pt x="3721" y="8902"/>
                      <a:pt x="3744" y="8971"/>
                      <a:pt x="3767" y="9062"/>
                    </a:cubicBezTo>
                    <a:lnTo>
                      <a:pt x="3836" y="9176"/>
                    </a:lnTo>
                    <a:cubicBezTo>
                      <a:pt x="3881" y="9290"/>
                      <a:pt x="3927" y="9427"/>
                      <a:pt x="3973" y="9541"/>
                    </a:cubicBezTo>
                    <a:cubicBezTo>
                      <a:pt x="3995" y="9587"/>
                      <a:pt x="4018" y="9633"/>
                      <a:pt x="4041" y="9701"/>
                    </a:cubicBezTo>
                    <a:lnTo>
                      <a:pt x="4064" y="9769"/>
                    </a:lnTo>
                    <a:cubicBezTo>
                      <a:pt x="4087" y="9815"/>
                      <a:pt x="4110" y="9861"/>
                      <a:pt x="4110" y="9906"/>
                    </a:cubicBezTo>
                    <a:lnTo>
                      <a:pt x="4155" y="9998"/>
                    </a:lnTo>
                    <a:lnTo>
                      <a:pt x="4201" y="10112"/>
                    </a:lnTo>
                    <a:cubicBezTo>
                      <a:pt x="4246" y="10226"/>
                      <a:pt x="4315" y="10363"/>
                      <a:pt x="4361" y="10477"/>
                    </a:cubicBezTo>
                    <a:lnTo>
                      <a:pt x="4406" y="10568"/>
                    </a:lnTo>
                    <a:cubicBezTo>
                      <a:pt x="4429" y="10614"/>
                      <a:pt x="4452" y="10682"/>
                      <a:pt x="4475" y="10728"/>
                    </a:cubicBezTo>
                    <a:lnTo>
                      <a:pt x="4520" y="10819"/>
                    </a:lnTo>
                    <a:cubicBezTo>
                      <a:pt x="4543" y="10865"/>
                      <a:pt x="4543" y="10911"/>
                      <a:pt x="4566" y="10956"/>
                    </a:cubicBezTo>
                    <a:cubicBezTo>
                      <a:pt x="4634" y="11093"/>
                      <a:pt x="4703" y="11253"/>
                      <a:pt x="4771" y="11390"/>
                    </a:cubicBezTo>
                    <a:lnTo>
                      <a:pt x="4771" y="11436"/>
                    </a:lnTo>
                    <a:cubicBezTo>
                      <a:pt x="4817" y="11504"/>
                      <a:pt x="4840" y="11595"/>
                      <a:pt x="4863" y="11687"/>
                    </a:cubicBezTo>
                    <a:cubicBezTo>
                      <a:pt x="4908" y="11778"/>
                      <a:pt x="4931" y="11847"/>
                      <a:pt x="4977" y="11938"/>
                    </a:cubicBezTo>
                    <a:cubicBezTo>
                      <a:pt x="5045" y="12098"/>
                      <a:pt x="5114" y="12257"/>
                      <a:pt x="5182" y="12394"/>
                    </a:cubicBezTo>
                    <a:cubicBezTo>
                      <a:pt x="5228" y="12486"/>
                      <a:pt x="5251" y="12577"/>
                      <a:pt x="5296" y="12691"/>
                    </a:cubicBezTo>
                    <a:cubicBezTo>
                      <a:pt x="5319" y="12760"/>
                      <a:pt x="5365" y="12828"/>
                      <a:pt x="5388" y="12897"/>
                    </a:cubicBezTo>
                    <a:cubicBezTo>
                      <a:pt x="5433" y="12988"/>
                      <a:pt x="5456" y="13056"/>
                      <a:pt x="5479" y="13125"/>
                    </a:cubicBezTo>
                    <a:cubicBezTo>
                      <a:pt x="5525" y="13216"/>
                      <a:pt x="5548" y="13307"/>
                      <a:pt x="5593" y="13399"/>
                    </a:cubicBezTo>
                    <a:cubicBezTo>
                      <a:pt x="5662" y="13536"/>
                      <a:pt x="5730" y="13673"/>
                      <a:pt x="5776" y="13810"/>
                    </a:cubicBezTo>
                    <a:cubicBezTo>
                      <a:pt x="5821" y="13901"/>
                      <a:pt x="5867" y="13992"/>
                      <a:pt x="5890" y="14083"/>
                    </a:cubicBezTo>
                    <a:cubicBezTo>
                      <a:pt x="5936" y="14152"/>
                      <a:pt x="5958" y="14220"/>
                      <a:pt x="5981" y="14312"/>
                    </a:cubicBezTo>
                    <a:cubicBezTo>
                      <a:pt x="6027" y="14403"/>
                      <a:pt x="6072" y="14471"/>
                      <a:pt x="6095" y="14563"/>
                    </a:cubicBezTo>
                    <a:cubicBezTo>
                      <a:pt x="6118" y="14654"/>
                      <a:pt x="6164" y="14723"/>
                      <a:pt x="6187" y="14791"/>
                    </a:cubicBezTo>
                    <a:lnTo>
                      <a:pt x="6278" y="14996"/>
                    </a:lnTo>
                    <a:lnTo>
                      <a:pt x="6369" y="15225"/>
                    </a:lnTo>
                    <a:cubicBezTo>
                      <a:pt x="6392" y="15270"/>
                      <a:pt x="6415" y="15316"/>
                      <a:pt x="6438" y="15362"/>
                    </a:cubicBezTo>
                    <a:lnTo>
                      <a:pt x="6438" y="15384"/>
                    </a:lnTo>
                    <a:cubicBezTo>
                      <a:pt x="6483" y="15430"/>
                      <a:pt x="6506" y="15499"/>
                      <a:pt x="6506" y="15544"/>
                    </a:cubicBezTo>
                    <a:cubicBezTo>
                      <a:pt x="6506" y="15567"/>
                      <a:pt x="6506" y="15590"/>
                      <a:pt x="6483" y="15613"/>
                    </a:cubicBezTo>
                    <a:cubicBezTo>
                      <a:pt x="6506" y="15658"/>
                      <a:pt x="6529" y="15727"/>
                      <a:pt x="6506" y="15773"/>
                    </a:cubicBezTo>
                    <a:cubicBezTo>
                      <a:pt x="6529" y="15750"/>
                      <a:pt x="6575" y="15727"/>
                      <a:pt x="6597" y="15704"/>
                    </a:cubicBezTo>
                    <a:lnTo>
                      <a:pt x="6620" y="15681"/>
                    </a:lnTo>
                    <a:lnTo>
                      <a:pt x="6666" y="15658"/>
                    </a:lnTo>
                    <a:cubicBezTo>
                      <a:pt x="6689" y="15681"/>
                      <a:pt x="6689" y="15681"/>
                      <a:pt x="6712" y="15681"/>
                    </a:cubicBezTo>
                    <a:lnTo>
                      <a:pt x="6734" y="15704"/>
                    </a:lnTo>
                    <a:lnTo>
                      <a:pt x="6780" y="15704"/>
                    </a:lnTo>
                    <a:cubicBezTo>
                      <a:pt x="6803" y="15681"/>
                      <a:pt x="6826" y="15681"/>
                      <a:pt x="6849" y="15658"/>
                    </a:cubicBezTo>
                    <a:lnTo>
                      <a:pt x="6986" y="15590"/>
                    </a:lnTo>
                    <a:lnTo>
                      <a:pt x="7100" y="15521"/>
                    </a:lnTo>
                    <a:cubicBezTo>
                      <a:pt x="7191" y="15476"/>
                      <a:pt x="7259" y="15430"/>
                      <a:pt x="7351" y="15384"/>
                    </a:cubicBezTo>
                    <a:lnTo>
                      <a:pt x="7396" y="15339"/>
                    </a:lnTo>
                    <a:lnTo>
                      <a:pt x="7442" y="15316"/>
                    </a:lnTo>
                    <a:cubicBezTo>
                      <a:pt x="7465" y="15293"/>
                      <a:pt x="7488" y="15293"/>
                      <a:pt x="7533" y="15270"/>
                    </a:cubicBezTo>
                    <a:cubicBezTo>
                      <a:pt x="7556" y="15248"/>
                      <a:pt x="7602" y="15225"/>
                      <a:pt x="7625" y="15179"/>
                    </a:cubicBezTo>
                    <a:lnTo>
                      <a:pt x="7670" y="15179"/>
                    </a:lnTo>
                    <a:cubicBezTo>
                      <a:pt x="7670" y="15156"/>
                      <a:pt x="7670" y="15156"/>
                      <a:pt x="7693" y="15156"/>
                    </a:cubicBezTo>
                    <a:lnTo>
                      <a:pt x="7762" y="15111"/>
                    </a:lnTo>
                    <a:cubicBezTo>
                      <a:pt x="7830" y="15042"/>
                      <a:pt x="7921" y="14974"/>
                      <a:pt x="7990" y="14905"/>
                    </a:cubicBezTo>
                    <a:cubicBezTo>
                      <a:pt x="8035" y="14882"/>
                      <a:pt x="8081" y="14859"/>
                      <a:pt x="8127" y="14814"/>
                    </a:cubicBezTo>
                    <a:cubicBezTo>
                      <a:pt x="8172" y="14791"/>
                      <a:pt x="8195" y="14768"/>
                      <a:pt x="8241" y="14723"/>
                    </a:cubicBezTo>
                    <a:lnTo>
                      <a:pt x="8264" y="14700"/>
                    </a:lnTo>
                    <a:cubicBezTo>
                      <a:pt x="8287" y="14654"/>
                      <a:pt x="8309" y="14631"/>
                      <a:pt x="8355" y="14608"/>
                    </a:cubicBezTo>
                    <a:lnTo>
                      <a:pt x="8401" y="14586"/>
                    </a:lnTo>
                    <a:lnTo>
                      <a:pt x="8446" y="14563"/>
                    </a:lnTo>
                    <a:cubicBezTo>
                      <a:pt x="8469" y="14540"/>
                      <a:pt x="8492" y="14517"/>
                      <a:pt x="8515" y="14494"/>
                    </a:cubicBezTo>
                    <a:cubicBezTo>
                      <a:pt x="8560" y="14449"/>
                      <a:pt x="8583" y="14403"/>
                      <a:pt x="8606" y="14357"/>
                    </a:cubicBezTo>
                    <a:cubicBezTo>
                      <a:pt x="8652" y="14266"/>
                      <a:pt x="8606" y="14175"/>
                      <a:pt x="8538" y="14129"/>
                    </a:cubicBezTo>
                    <a:lnTo>
                      <a:pt x="8515" y="14129"/>
                    </a:lnTo>
                    <a:cubicBezTo>
                      <a:pt x="8515" y="14083"/>
                      <a:pt x="8515" y="14061"/>
                      <a:pt x="8492" y="14038"/>
                    </a:cubicBezTo>
                    <a:cubicBezTo>
                      <a:pt x="8492" y="14038"/>
                      <a:pt x="8492" y="14015"/>
                      <a:pt x="8469" y="13992"/>
                    </a:cubicBezTo>
                    <a:cubicBezTo>
                      <a:pt x="8446" y="13946"/>
                      <a:pt x="8424" y="13901"/>
                      <a:pt x="8424" y="13878"/>
                    </a:cubicBezTo>
                    <a:cubicBezTo>
                      <a:pt x="8378" y="13787"/>
                      <a:pt x="8332" y="13718"/>
                      <a:pt x="8309" y="13627"/>
                    </a:cubicBezTo>
                    <a:lnTo>
                      <a:pt x="8241" y="13467"/>
                    </a:lnTo>
                    <a:cubicBezTo>
                      <a:pt x="8195" y="13376"/>
                      <a:pt x="8150" y="13262"/>
                      <a:pt x="8104" y="13148"/>
                    </a:cubicBezTo>
                    <a:cubicBezTo>
                      <a:pt x="7967" y="12805"/>
                      <a:pt x="7807" y="12486"/>
                      <a:pt x="7670" y="12143"/>
                    </a:cubicBezTo>
                    <a:cubicBezTo>
                      <a:pt x="7602" y="11984"/>
                      <a:pt x="7510" y="11824"/>
                      <a:pt x="7442" y="11641"/>
                    </a:cubicBezTo>
                    <a:cubicBezTo>
                      <a:pt x="7396" y="11504"/>
                      <a:pt x="7351" y="11367"/>
                      <a:pt x="7282" y="11253"/>
                    </a:cubicBezTo>
                    <a:lnTo>
                      <a:pt x="7237" y="11139"/>
                    </a:lnTo>
                    <a:cubicBezTo>
                      <a:pt x="7214" y="11093"/>
                      <a:pt x="7191" y="11025"/>
                      <a:pt x="7168" y="10979"/>
                    </a:cubicBezTo>
                    <a:lnTo>
                      <a:pt x="7145" y="10888"/>
                    </a:lnTo>
                    <a:cubicBezTo>
                      <a:pt x="7100" y="10842"/>
                      <a:pt x="7077" y="10774"/>
                      <a:pt x="7054" y="10705"/>
                    </a:cubicBezTo>
                    <a:lnTo>
                      <a:pt x="7008" y="10637"/>
                    </a:lnTo>
                    <a:cubicBezTo>
                      <a:pt x="6986" y="10546"/>
                      <a:pt x="6940" y="10431"/>
                      <a:pt x="6894" y="10340"/>
                    </a:cubicBezTo>
                    <a:cubicBezTo>
                      <a:pt x="6849" y="10249"/>
                      <a:pt x="6803" y="10157"/>
                      <a:pt x="6757" y="10066"/>
                    </a:cubicBezTo>
                    <a:cubicBezTo>
                      <a:pt x="6689" y="9884"/>
                      <a:pt x="6597" y="9701"/>
                      <a:pt x="6529" y="9518"/>
                    </a:cubicBezTo>
                    <a:cubicBezTo>
                      <a:pt x="6461" y="9336"/>
                      <a:pt x="6369" y="9130"/>
                      <a:pt x="6301" y="8948"/>
                    </a:cubicBezTo>
                    <a:cubicBezTo>
                      <a:pt x="6209" y="8765"/>
                      <a:pt x="6141" y="8583"/>
                      <a:pt x="6050" y="8400"/>
                    </a:cubicBezTo>
                    <a:lnTo>
                      <a:pt x="6004" y="8263"/>
                    </a:lnTo>
                    <a:cubicBezTo>
                      <a:pt x="5936" y="8126"/>
                      <a:pt x="5890" y="8012"/>
                      <a:pt x="5844" y="7875"/>
                    </a:cubicBezTo>
                    <a:cubicBezTo>
                      <a:pt x="5753" y="7692"/>
                      <a:pt x="5684" y="7510"/>
                      <a:pt x="5593" y="7327"/>
                    </a:cubicBezTo>
                    <a:cubicBezTo>
                      <a:pt x="5548" y="7213"/>
                      <a:pt x="5479" y="7076"/>
                      <a:pt x="5433" y="6962"/>
                    </a:cubicBezTo>
                    <a:lnTo>
                      <a:pt x="5365" y="6825"/>
                    </a:lnTo>
                    <a:lnTo>
                      <a:pt x="5342" y="6779"/>
                    </a:lnTo>
                    <a:cubicBezTo>
                      <a:pt x="5205" y="6414"/>
                      <a:pt x="5045" y="6072"/>
                      <a:pt x="4908" y="5707"/>
                    </a:cubicBezTo>
                    <a:cubicBezTo>
                      <a:pt x="4771" y="5341"/>
                      <a:pt x="4634" y="4999"/>
                      <a:pt x="4498" y="4634"/>
                    </a:cubicBezTo>
                    <a:cubicBezTo>
                      <a:pt x="4475" y="4565"/>
                      <a:pt x="4452" y="4497"/>
                      <a:pt x="4429" y="4451"/>
                    </a:cubicBezTo>
                    <a:cubicBezTo>
                      <a:pt x="4383" y="4337"/>
                      <a:pt x="4338" y="4223"/>
                      <a:pt x="4292" y="4109"/>
                    </a:cubicBezTo>
                    <a:cubicBezTo>
                      <a:pt x="4246" y="3972"/>
                      <a:pt x="4178" y="3835"/>
                      <a:pt x="4110" y="3675"/>
                    </a:cubicBezTo>
                    <a:lnTo>
                      <a:pt x="4064" y="3584"/>
                    </a:lnTo>
                    <a:cubicBezTo>
                      <a:pt x="4018" y="3515"/>
                      <a:pt x="3995" y="3470"/>
                      <a:pt x="3950" y="3401"/>
                    </a:cubicBezTo>
                    <a:cubicBezTo>
                      <a:pt x="3904" y="3287"/>
                      <a:pt x="3858" y="3196"/>
                      <a:pt x="3813" y="3104"/>
                    </a:cubicBezTo>
                    <a:cubicBezTo>
                      <a:pt x="3744" y="2968"/>
                      <a:pt x="3676" y="2831"/>
                      <a:pt x="3630" y="2694"/>
                    </a:cubicBezTo>
                    <a:lnTo>
                      <a:pt x="3585" y="2580"/>
                    </a:lnTo>
                    <a:cubicBezTo>
                      <a:pt x="3493" y="2420"/>
                      <a:pt x="3425" y="2237"/>
                      <a:pt x="3356" y="2077"/>
                    </a:cubicBezTo>
                    <a:cubicBezTo>
                      <a:pt x="3333" y="1986"/>
                      <a:pt x="3288" y="1895"/>
                      <a:pt x="3242" y="1803"/>
                    </a:cubicBezTo>
                    <a:cubicBezTo>
                      <a:pt x="3219" y="1735"/>
                      <a:pt x="3174" y="1644"/>
                      <a:pt x="3151" y="1575"/>
                    </a:cubicBezTo>
                    <a:cubicBezTo>
                      <a:pt x="3128" y="1507"/>
                      <a:pt x="3082" y="1438"/>
                      <a:pt x="3060" y="1370"/>
                    </a:cubicBezTo>
                    <a:lnTo>
                      <a:pt x="2991" y="1233"/>
                    </a:lnTo>
                    <a:lnTo>
                      <a:pt x="2968" y="1142"/>
                    </a:lnTo>
                    <a:cubicBezTo>
                      <a:pt x="2945" y="1096"/>
                      <a:pt x="2923" y="1073"/>
                      <a:pt x="2923" y="1027"/>
                    </a:cubicBezTo>
                    <a:cubicBezTo>
                      <a:pt x="2900" y="982"/>
                      <a:pt x="2877" y="913"/>
                      <a:pt x="2831" y="868"/>
                    </a:cubicBezTo>
                    <a:lnTo>
                      <a:pt x="2831" y="822"/>
                    </a:lnTo>
                    <a:cubicBezTo>
                      <a:pt x="2786" y="776"/>
                      <a:pt x="2763" y="708"/>
                      <a:pt x="2740" y="639"/>
                    </a:cubicBezTo>
                    <a:cubicBezTo>
                      <a:pt x="2694" y="594"/>
                      <a:pt x="2672" y="525"/>
                      <a:pt x="2649" y="457"/>
                    </a:cubicBezTo>
                    <a:cubicBezTo>
                      <a:pt x="2603" y="365"/>
                      <a:pt x="2557" y="251"/>
                      <a:pt x="2512" y="137"/>
                    </a:cubicBezTo>
                    <a:lnTo>
                      <a:pt x="2489" y="69"/>
                    </a:lnTo>
                    <a:cubicBezTo>
                      <a:pt x="2466" y="23"/>
                      <a:pt x="2420" y="0"/>
                      <a:pt x="2375" y="0"/>
                    </a:cubicBezTo>
                    <a:close/>
                  </a:path>
                </a:pathLst>
              </a:custGeom>
              <a:solidFill>
                <a:srgbClr val="FBB44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53" name="Google Shape;8047;p34">
                <a:extLst>
                  <a:ext uri="{FF2B5EF4-FFF2-40B4-BE49-F238E27FC236}">
                    <a16:creationId xmlns:a16="http://schemas.microsoft.com/office/drawing/2014/main" id="{112B16EE-E152-B331-3528-F5012D85B792}"/>
                  </a:ext>
                </a:extLst>
              </p:cNvPr>
              <p:cNvSpPr/>
              <p:nvPr/>
            </p:nvSpPr>
            <p:spPr>
              <a:xfrm>
                <a:off x="356802" y="1199888"/>
                <a:ext cx="464491" cy="872144"/>
              </a:xfrm>
              <a:custGeom>
                <a:avLst/>
                <a:gdLst/>
                <a:ahLst/>
                <a:cxnLst/>
                <a:rect l="l" t="t" r="r" b="b"/>
                <a:pathLst>
                  <a:path w="8401" h="15774" extrusionOk="0">
                    <a:moveTo>
                      <a:pt x="2010" y="1"/>
                    </a:moveTo>
                    <a:cubicBezTo>
                      <a:pt x="1964" y="1"/>
                      <a:pt x="1918" y="24"/>
                      <a:pt x="1895" y="47"/>
                    </a:cubicBezTo>
                    <a:cubicBezTo>
                      <a:pt x="1895" y="69"/>
                      <a:pt x="1873" y="69"/>
                      <a:pt x="1873" y="92"/>
                    </a:cubicBezTo>
                    <a:lnTo>
                      <a:pt x="1873" y="138"/>
                    </a:lnTo>
                    <a:lnTo>
                      <a:pt x="1873" y="183"/>
                    </a:lnTo>
                    <a:cubicBezTo>
                      <a:pt x="1895" y="229"/>
                      <a:pt x="1895" y="275"/>
                      <a:pt x="1895" y="320"/>
                    </a:cubicBezTo>
                    <a:lnTo>
                      <a:pt x="1918" y="320"/>
                    </a:lnTo>
                    <a:cubicBezTo>
                      <a:pt x="1918" y="343"/>
                      <a:pt x="1918" y="343"/>
                      <a:pt x="1941" y="343"/>
                    </a:cubicBezTo>
                    <a:cubicBezTo>
                      <a:pt x="1918" y="343"/>
                      <a:pt x="1918" y="366"/>
                      <a:pt x="1895" y="366"/>
                    </a:cubicBezTo>
                    <a:cubicBezTo>
                      <a:pt x="1895" y="457"/>
                      <a:pt x="1895" y="549"/>
                      <a:pt x="1873" y="640"/>
                    </a:cubicBezTo>
                    <a:cubicBezTo>
                      <a:pt x="1850" y="708"/>
                      <a:pt x="1827" y="800"/>
                      <a:pt x="1781" y="891"/>
                    </a:cubicBezTo>
                    <a:cubicBezTo>
                      <a:pt x="1758" y="937"/>
                      <a:pt x="1713" y="1005"/>
                      <a:pt x="1644" y="1096"/>
                    </a:cubicBezTo>
                    <a:cubicBezTo>
                      <a:pt x="1576" y="1188"/>
                      <a:pt x="1462" y="1302"/>
                      <a:pt x="1302" y="1370"/>
                    </a:cubicBezTo>
                    <a:cubicBezTo>
                      <a:pt x="1165" y="1416"/>
                      <a:pt x="1005" y="1462"/>
                      <a:pt x="823" y="1462"/>
                    </a:cubicBezTo>
                    <a:lnTo>
                      <a:pt x="731" y="1462"/>
                    </a:lnTo>
                    <a:cubicBezTo>
                      <a:pt x="686" y="1439"/>
                      <a:pt x="663" y="1439"/>
                      <a:pt x="594" y="1439"/>
                    </a:cubicBezTo>
                    <a:cubicBezTo>
                      <a:pt x="572" y="1439"/>
                      <a:pt x="526" y="1439"/>
                      <a:pt x="503" y="1416"/>
                    </a:cubicBezTo>
                    <a:cubicBezTo>
                      <a:pt x="457" y="1393"/>
                      <a:pt x="389" y="1370"/>
                      <a:pt x="343" y="1348"/>
                    </a:cubicBezTo>
                    <a:lnTo>
                      <a:pt x="275" y="1302"/>
                    </a:lnTo>
                    <a:lnTo>
                      <a:pt x="252" y="1279"/>
                    </a:lnTo>
                    <a:cubicBezTo>
                      <a:pt x="206" y="1279"/>
                      <a:pt x="161" y="1256"/>
                      <a:pt x="138" y="1233"/>
                    </a:cubicBezTo>
                    <a:cubicBezTo>
                      <a:pt x="69" y="1233"/>
                      <a:pt x="24" y="1279"/>
                      <a:pt x="1" y="1325"/>
                    </a:cubicBezTo>
                    <a:cubicBezTo>
                      <a:pt x="1" y="1370"/>
                      <a:pt x="1" y="1393"/>
                      <a:pt x="1" y="1416"/>
                    </a:cubicBezTo>
                    <a:cubicBezTo>
                      <a:pt x="1" y="1439"/>
                      <a:pt x="1" y="1439"/>
                      <a:pt x="24" y="1462"/>
                    </a:cubicBezTo>
                    <a:lnTo>
                      <a:pt x="47" y="1530"/>
                    </a:lnTo>
                    <a:cubicBezTo>
                      <a:pt x="47" y="1553"/>
                      <a:pt x="69" y="1599"/>
                      <a:pt x="92" y="1644"/>
                    </a:cubicBezTo>
                    <a:cubicBezTo>
                      <a:pt x="138" y="1713"/>
                      <a:pt x="161" y="1804"/>
                      <a:pt x="184" y="1895"/>
                    </a:cubicBezTo>
                    <a:lnTo>
                      <a:pt x="229" y="1964"/>
                    </a:lnTo>
                    <a:cubicBezTo>
                      <a:pt x="229" y="2032"/>
                      <a:pt x="252" y="2101"/>
                      <a:pt x="275" y="2146"/>
                    </a:cubicBezTo>
                    <a:cubicBezTo>
                      <a:pt x="320" y="2238"/>
                      <a:pt x="343" y="2306"/>
                      <a:pt x="389" y="2398"/>
                    </a:cubicBezTo>
                    <a:cubicBezTo>
                      <a:pt x="412" y="2489"/>
                      <a:pt x="457" y="2603"/>
                      <a:pt x="503" y="2694"/>
                    </a:cubicBezTo>
                    <a:cubicBezTo>
                      <a:pt x="549" y="2763"/>
                      <a:pt x="572" y="2808"/>
                      <a:pt x="594" y="2877"/>
                    </a:cubicBezTo>
                    <a:cubicBezTo>
                      <a:pt x="663" y="3037"/>
                      <a:pt x="731" y="3196"/>
                      <a:pt x="800" y="3356"/>
                    </a:cubicBezTo>
                    <a:lnTo>
                      <a:pt x="845" y="3447"/>
                    </a:lnTo>
                    <a:cubicBezTo>
                      <a:pt x="868" y="3493"/>
                      <a:pt x="891" y="3562"/>
                      <a:pt x="891" y="3607"/>
                    </a:cubicBezTo>
                    <a:cubicBezTo>
                      <a:pt x="914" y="3653"/>
                      <a:pt x="937" y="3699"/>
                      <a:pt x="960" y="3744"/>
                    </a:cubicBezTo>
                    <a:cubicBezTo>
                      <a:pt x="960" y="3790"/>
                      <a:pt x="982" y="3836"/>
                      <a:pt x="1005" y="3881"/>
                    </a:cubicBezTo>
                    <a:lnTo>
                      <a:pt x="1028" y="3927"/>
                    </a:lnTo>
                    <a:cubicBezTo>
                      <a:pt x="1051" y="3995"/>
                      <a:pt x="1074" y="4064"/>
                      <a:pt x="1097" y="4132"/>
                    </a:cubicBezTo>
                    <a:cubicBezTo>
                      <a:pt x="1142" y="4201"/>
                      <a:pt x="1165" y="4292"/>
                      <a:pt x="1211" y="4383"/>
                    </a:cubicBezTo>
                    <a:cubicBezTo>
                      <a:pt x="1256" y="4475"/>
                      <a:pt x="1302" y="4589"/>
                      <a:pt x="1348" y="4703"/>
                    </a:cubicBezTo>
                    <a:cubicBezTo>
                      <a:pt x="1393" y="4749"/>
                      <a:pt x="1416" y="4817"/>
                      <a:pt x="1439" y="4885"/>
                    </a:cubicBezTo>
                    <a:cubicBezTo>
                      <a:pt x="1462" y="4954"/>
                      <a:pt x="1507" y="5000"/>
                      <a:pt x="1530" y="5068"/>
                    </a:cubicBezTo>
                    <a:cubicBezTo>
                      <a:pt x="1576" y="5182"/>
                      <a:pt x="1622" y="5274"/>
                      <a:pt x="1667" y="5388"/>
                    </a:cubicBezTo>
                    <a:lnTo>
                      <a:pt x="1713" y="5502"/>
                    </a:lnTo>
                    <a:lnTo>
                      <a:pt x="1781" y="5616"/>
                    </a:lnTo>
                    <a:cubicBezTo>
                      <a:pt x="1804" y="5662"/>
                      <a:pt x="1804" y="5730"/>
                      <a:pt x="1827" y="5776"/>
                    </a:cubicBezTo>
                    <a:lnTo>
                      <a:pt x="1873" y="5890"/>
                    </a:lnTo>
                    <a:cubicBezTo>
                      <a:pt x="1941" y="6050"/>
                      <a:pt x="2010" y="6209"/>
                      <a:pt x="2101" y="6369"/>
                    </a:cubicBezTo>
                    <a:cubicBezTo>
                      <a:pt x="2146" y="6506"/>
                      <a:pt x="2192" y="6620"/>
                      <a:pt x="2238" y="6734"/>
                    </a:cubicBezTo>
                    <a:lnTo>
                      <a:pt x="2306" y="6917"/>
                    </a:lnTo>
                    <a:cubicBezTo>
                      <a:pt x="2375" y="7077"/>
                      <a:pt x="2443" y="7214"/>
                      <a:pt x="2512" y="7373"/>
                    </a:cubicBezTo>
                    <a:lnTo>
                      <a:pt x="2535" y="7396"/>
                    </a:lnTo>
                    <a:cubicBezTo>
                      <a:pt x="2603" y="7579"/>
                      <a:pt x="2671" y="7739"/>
                      <a:pt x="2740" y="7921"/>
                    </a:cubicBezTo>
                    <a:cubicBezTo>
                      <a:pt x="2786" y="8013"/>
                      <a:pt x="2831" y="8104"/>
                      <a:pt x="2877" y="8195"/>
                    </a:cubicBezTo>
                    <a:cubicBezTo>
                      <a:pt x="2900" y="8241"/>
                      <a:pt x="2923" y="8286"/>
                      <a:pt x="2945" y="8332"/>
                    </a:cubicBezTo>
                    <a:lnTo>
                      <a:pt x="2991" y="8469"/>
                    </a:lnTo>
                    <a:lnTo>
                      <a:pt x="3128" y="8789"/>
                    </a:lnTo>
                    <a:lnTo>
                      <a:pt x="3219" y="8971"/>
                    </a:lnTo>
                    <a:lnTo>
                      <a:pt x="3242" y="9063"/>
                    </a:lnTo>
                    <a:cubicBezTo>
                      <a:pt x="3265" y="9108"/>
                      <a:pt x="3311" y="9177"/>
                      <a:pt x="3333" y="9245"/>
                    </a:cubicBezTo>
                    <a:cubicBezTo>
                      <a:pt x="3356" y="9314"/>
                      <a:pt x="3379" y="9382"/>
                      <a:pt x="3402" y="9428"/>
                    </a:cubicBezTo>
                    <a:lnTo>
                      <a:pt x="3448" y="9519"/>
                    </a:lnTo>
                    <a:cubicBezTo>
                      <a:pt x="3470" y="9610"/>
                      <a:pt x="3516" y="9702"/>
                      <a:pt x="3562" y="9793"/>
                    </a:cubicBezTo>
                    <a:cubicBezTo>
                      <a:pt x="3584" y="9839"/>
                      <a:pt x="3607" y="9907"/>
                      <a:pt x="3630" y="9953"/>
                    </a:cubicBezTo>
                    <a:lnTo>
                      <a:pt x="3676" y="10067"/>
                    </a:lnTo>
                    <a:cubicBezTo>
                      <a:pt x="3744" y="10272"/>
                      <a:pt x="3836" y="10455"/>
                      <a:pt x="3904" y="10592"/>
                    </a:cubicBezTo>
                    <a:cubicBezTo>
                      <a:pt x="3950" y="10660"/>
                      <a:pt x="3973" y="10729"/>
                      <a:pt x="4018" y="10820"/>
                    </a:cubicBezTo>
                    <a:cubicBezTo>
                      <a:pt x="4064" y="10911"/>
                      <a:pt x="4109" y="11003"/>
                      <a:pt x="4155" y="11094"/>
                    </a:cubicBezTo>
                    <a:cubicBezTo>
                      <a:pt x="4201" y="11208"/>
                      <a:pt x="4246" y="11322"/>
                      <a:pt x="4315" y="11436"/>
                    </a:cubicBezTo>
                    <a:lnTo>
                      <a:pt x="4383" y="11619"/>
                    </a:lnTo>
                    <a:cubicBezTo>
                      <a:pt x="4429" y="11710"/>
                      <a:pt x="4475" y="11824"/>
                      <a:pt x="4498" y="11916"/>
                    </a:cubicBezTo>
                    <a:cubicBezTo>
                      <a:pt x="4543" y="11984"/>
                      <a:pt x="4566" y="12075"/>
                      <a:pt x="4612" y="12144"/>
                    </a:cubicBezTo>
                    <a:cubicBezTo>
                      <a:pt x="4634" y="12235"/>
                      <a:pt x="4680" y="12304"/>
                      <a:pt x="4703" y="12395"/>
                    </a:cubicBezTo>
                    <a:lnTo>
                      <a:pt x="4726" y="12418"/>
                    </a:lnTo>
                    <a:cubicBezTo>
                      <a:pt x="4749" y="12486"/>
                      <a:pt x="4771" y="12555"/>
                      <a:pt x="4794" y="12623"/>
                    </a:cubicBezTo>
                    <a:lnTo>
                      <a:pt x="4817" y="12692"/>
                    </a:lnTo>
                    <a:cubicBezTo>
                      <a:pt x="4863" y="12783"/>
                      <a:pt x="4931" y="12897"/>
                      <a:pt x="4977" y="13011"/>
                    </a:cubicBezTo>
                    <a:cubicBezTo>
                      <a:pt x="5000" y="13080"/>
                      <a:pt x="5045" y="13148"/>
                      <a:pt x="5068" y="13217"/>
                    </a:cubicBezTo>
                    <a:lnTo>
                      <a:pt x="5091" y="13262"/>
                    </a:lnTo>
                    <a:cubicBezTo>
                      <a:pt x="5228" y="13559"/>
                      <a:pt x="5365" y="13879"/>
                      <a:pt x="5502" y="14175"/>
                    </a:cubicBezTo>
                    <a:lnTo>
                      <a:pt x="5593" y="14426"/>
                    </a:lnTo>
                    <a:lnTo>
                      <a:pt x="5707" y="14678"/>
                    </a:lnTo>
                    <a:cubicBezTo>
                      <a:pt x="5730" y="14746"/>
                      <a:pt x="5776" y="14814"/>
                      <a:pt x="5799" y="14906"/>
                    </a:cubicBezTo>
                    <a:cubicBezTo>
                      <a:pt x="5821" y="14974"/>
                      <a:pt x="5867" y="15066"/>
                      <a:pt x="5913" y="15157"/>
                    </a:cubicBezTo>
                    <a:lnTo>
                      <a:pt x="5935" y="15271"/>
                    </a:lnTo>
                    <a:cubicBezTo>
                      <a:pt x="5981" y="15362"/>
                      <a:pt x="6027" y="15476"/>
                      <a:pt x="6072" y="15568"/>
                    </a:cubicBezTo>
                    <a:cubicBezTo>
                      <a:pt x="6095" y="15636"/>
                      <a:pt x="6141" y="15705"/>
                      <a:pt x="6209" y="15727"/>
                    </a:cubicBezTo>
                    <a:cubicBezTo>
                      <a:pt x="6232" y="15750"/>
                      <a:pt x="6255" y="15750"/>
                      <a:pt x="6278" y="15773"/>
                    </a:cubicBezTo>
                    <a:lnTo>
                      <a:pt x="6324" y="15773"/>
                    </a:lnTo>
                    <a:cubicBezTo>
                      <a:pt x="6392" y="15750"/>
                      <a:pt x="6460" y="15750"/>
                      <a:pt x="6529" y="15750"/>
                    </a:cubicBezTo>
                    <a:cubicBezTo>
                      <a:pt x="6575" y="15727"/>
                      <a:pt x="6620" y="15727"/>
                      <a:pt x="6666" y="15727"/>
                    </a:cubicBezTo>
                    <a:cubicBezTo>
                      <a:pt x="6712" y="15705"/>
                      <a:pt x="6780" y="15705"/>
                      <a:pt x="6826" y="15682"/>
                    </a:cubicBezTo>
                    <a:lnTo>
                      <a:pt x="6894" y="15682"/>
                    </a:lnTo>
                    <a:lnTo>
                      <a:pt x="6940" y="15659"/>
                    </a:lnTo>
                    <a:cubicBezTo>
                      <a:pt x="6985" y="15659"/>
                      <a:pt x="7031" y="15636"/>
                      <a:pt x="7077" y="15636"/>
                    </a:cubicBezTo>
                    <a:lnTo>
                      <a:pt x="7191" y="15613"/>
                    </a:lnTo>
                    <a:cubicBezTo>
                      <a:pt x="7237" y="15591"/>
                      <a:pt x="7282" y="15591"/>
                      <a:pt x="7328" y="15568"/>
                    </a:cubicBezTo>
                    <a:lnTo>
                      <a:pt x="7442" y="15522"/>
                    </a:lnTo>
                    <a:lnTo>
                      <a:pt x="7579" y="15499"/>
                    </a:lnTo>
                    <a:cubicBezTo>
                      <a:pt x="7670" y="15454"/>
                      <a:pt x="7784" y="15408"/>
                      <a:pt x="7898" y="15385"/>
                    </a:cubicBezTo>
                    <a:cubicBezTo>
                      <a:pt x="7944" y="15362"/>
                      <a:pt x="8013" y="15339"/>
                      <a:pt x="8058" y="15317"/>
                    </a:cubicBezTo>
                    <a:cubicBezTo>
                      <a:pt x="8150" y="15294"/>
                      <a:pt x="8241" y="15248"/>
                      <a:pt x="8309" y="15225"/>
                    </a:cubicBezTo>
                    <a:cubicBezTo>
                      <a:pt x="8355" y="15202"/>
                      <a:pt x="8378" y="15202"/>
                      <a:pt x="8401" y="15180"/>
                    </a:cubicBezTo>
                    <a:cubicBezTo>
                      <a:pt x="8378" y="15157"/>
                      <a:pt x="8355" y="15134"/>
                      <a:pt x="8332" y="15111"/>
                    </a:cubicBezTo>
                    <a:cubicBezTo>
                      <a:pt x="8309" y="15066"/>
                      <a:pt x="8287" y="14997"/>
                      <a:pt x="8264" y="14929"/>
                    </a:cubicBezTo>
                    <a:lnTo>
                      <a:pt x="8264" y="14906"/>
                    </a:lnTo>
                    <a:cubicBezTo>
                      <a:pt x="8241" y="14860"/>
                      <a:pt x="8218" y="14814"/>
                      <a:pt x="8172" y="14746"/>
                    </a:cubicBezTo>
                    <a:cubicBezTo>
                      <a:pt x="8081" y="14541"/>
                      <a:pt x="7990" y="14312"/>
                      <a:pt x="7898" y="14084"/>
                    </a:cubicBezTo>
                    <a:lnTo>
                      <a:pt x="7853" y="13970"/>
                    </a:lnTo>
                    <a:lnTo>
                      <a:pt x="7784" y="13810"/>
                    </a:lnTo>
                    <a:cubicBezTo>
                      <a:pt x="7739" y="13696"/>
                      <a:pt x="7693" y="13582"/>
                      <a:pt x="7647" y="13468"/>
                    </a:cubicBezTo>
                    <a:cubicBezTo>
                      <a:pt x="7579" y="13308"/>
                      <a:pt x="7510" y="13148"/>
                      <a:pt x="7442" y="12988"/>
                    </a:cubicBezTo>
                    <a:lnTo>
                      <a:pt x="7373" y="12851"/>
                    </a:lnTo>
                    <a:cubicBezTo>
                      <a:pt x="7328" y="12760"/>
                      <a:pt x="7259" y="12646"/>
                      <a:pt x="7214" y="12532"/>
                    </a:cubicBezTo>
                    <a:lnTo>
                      <a:pt x="7145" y="12372"/>
                    </a:lnTo>
                    <a:cubicBezTo>
                      <a:pt x="7100" y="12281"/>
                      <a:pt x="7054" y="12167"/>
                      <a:pt x="7008" y="12075"/>
                    </a:cubicBezTo>
                    <a:cubicBezTo>
                      <a:pt x="6940" y="11938"/>
                      <a:pt x="6894" y="11824"/>
                      <a:pt x="6826" y="11687"/>
                    </a:cubicBezTo>
                    <a:cubicBezTo>
                      <a:pt x="6734" y="11505"/>
                      <a:pt x="6666" y="11322"/>
                      <a:pt x="6575" y="11140"/>
                    </a:cubicBezTo>
                    <a:cubicBezTo>
                      <a:pt x="6506" y="10957"/>
                      <a:pt x="6438" y="10797"/>
                      <a:pt x="6369" y="10637"/>
                    </a:cubicBezTo>
                    <a:cubicBezTo>
                      <a:pt x="6346" y="10569"/>
                      <a:pt x="6301" y="10478"/>
                      <a:pt x="6278" y="10409"/>
                    </a:cubicBezTo>
                    <a:cubicBezTo>
                      <a:pt x="6232" y="10318"/>
                      <a:pt x="6187" y="10249"/>
                      <a:pt x="6164" y="10158"/>
                    </a:cubicBezTo>
                    <a:cubicBezTo>
                      <a:pt x="6072" y="9953"/>
                      <a:pt x="5981" y="9724"/>
                      <a:pt x="5890" y="9519"/>
                    </a:cubicBezTo>
                    <a:cubicBezTo>
                      <a:pt x="5844" y="9405"/>
                      <a:pt x="5799" y="9268"/>
                      <a:pt x="5753" y="9154"/>
                    </a:cubicBezTo>
                    <a:cubicBezTo>
                      <a:pt x="5684" y="8971"/>
                      <a:pt x="5593" y="8811"/>
                      <a:pt x="5525" y="8629"/>
                    </a:cubicBezTo>
                    <a:lnTo>
                      <a:pt x="5502" y="8583"/>
                    </a:lnTo>
                    <a:cubicBezTo>
                      <a:pt x="5433" y="8423"/>
                      <a:pt x="5365" y="8264"/>
                      <a:pt x="5296" y="8104"/>
                    </a:cubicBezTo>
                    <a:cubicBezTo>
                      <a:pt x="5228" y="7944"/>
                      <a:pt x="5159" y="7761"/>
                      <a:pt x="5068" y="7579"/>
                    </a:cubicBezTo>
                    <a:lnTo>
                      <a:pt x="4977" y="7373"/>
                    </a:lnTo>
                    <a:cubicBezTo>
                      <a:pt x="4931" y="7259"/>
                      <a:pt x="4886" y="7168"/>
                      <a:pt x="4840" y="7054"/>
                    </a:cubicBezTo>
                    <a:lnTo>
                      <a:pt x="4794" y="6963"/>
                    </a:lnTo>
                    <a:cubicBezTo>
                      <a:pt x="4771" y="6917"/>
                      <a:pt x="4749" y="6848"/>
                      <a:pt x="4726" y="6780"/>
                    </a:cubicBezTo>
                    <a:lnTo>
                      <a:pt x="4680" y="6689"/>
                    </a:lnTo>
                    <a:cubicBezTo>
                      <a:pt x="4657" y="6643"/>
                      <a:pt x="4634" y="6597"/>
                      <a:pt x="4612" y="6552"/>
                    </a:cubicBezTo>
                    <a:cubicBezTo>
                      <a:pt x="4589" y="6483"/>
                      <a:pt x="4566" y="6415"/>
                      <a:pt x="4543" y="6346"/>
                    </a:cubicBezTo>
                    <a:cubicBezTo>
                      <a:pt x="4498" y="6255"/>
                      <a:pt x="4452" y="6164"/>
                      <a:pt x="4406" y="6072"/>
                    </a:cubicBezTo>
                    <a:cubicBezTo>
                      <a:pt x="4338" y="5890"/>
                      <a:pt x="4269" y="5730"/>
                      <a:pt x="4178" y="5547"/>
                    </a:cubicBezTo>
                    <a:cubicBezTo>
                      <a:pt x="4109" y="5410"/>
                      <a:pt x="4064" y="5274"/>
                      <a:pt x="3995" y="5137"/>
                    </a:cubicBezTo>
                    <a:lnTo>
                      <a:pt x="3973" y="5045"/>
                    </a:lnTo>
                    <a:cubicBezTo>
                      <a:pt x="3904" y="4908"/>
                      <a:pt x="3836" y="4771"/>
                      <a:pt x="3790" y="4612"/>
                    </a:cubicBezTo>
                    <a:lnTo>
                      <a:pt x="3744" y="4543"/>
                    </a:lnTo>
                    <a:lnTo>
                      <a:pt x="3676" y="4360"/>
                    </a:lnTo>
                    <a:cubicBezTo>
                      <a:pt x="3630" y="4246"/>
                      <a:pt x="3584" y="4155"/>
                      <a:pt x="3539" y="4041"/>
                    </a:cubicBezTo>
                    <a:cubicBezTo>
                      <a:pt x="3470" y="3881"/>
                      <a:pt x="3402" y="3721"/>
                      <a:pt x="3356" y="3562"/>
                    </a:cubicBezTo>
                    <a:cubicBezTo>
                      <a:pt x="3333" y="3516"/>
                      <a:pt x="3311" y="3470"/>
                      <a:pt x="3288" y="3402"/>
                    </a:cubicBezTo>
                    <a:lnTo>
                      <a:pt x="3242" y="3311"/>
                    </a:lnTo>
                    <a:cubicBezTo>
                      <a:pt x="3219" y="3265"/>
                      <a:pt x="3196" y="3219"/>
                      <a:pt x="3196" y="3174"/>
                    </a:cubicBezTo>
                    <a:lnTo>
                      <a:pt x="3151" y="3059"/>
                    </a:lnTo>
                    <a:cubicBezTo>
                      <a:pt x="3082" y="2900"/>
                      <a:pt x="3014" y="2740"/>
                      <a:pt x="2923" y="2580"/>
                    </a:cubicBezTo>
                    <a:cubicBezTo>
                      <a:pt x="2877" y="2466"/>
                      <a:pt x="2831" y="2352"/>
                      <a:pt x="2786" y="2238"/>
                    </a:cubicBezTo>
                    <a:lnTo>
                      <a:pt x="2717" y="2101"/>
                    </a:lnTo>
                    <a:lnTo>
                      <a:pt x="2671" y="1964"/>
                    </a:lnTo>
                    <a:lnTo>
                      <a:pt x="2557" y="1690"/>
                    </a:lnTo>
                    <a:cubicBezTo>
                      <a:pt x="2512" y="1599"/>
                      <a:pt x="2489" y="1530"/>
                      <a:pt x="2443" y="1462"/>
                    </a:cubicBezTo>
                    <a:cubicBezTo>
                      <a:pt x="2420" y="1393"/>
                      <a:pt x="2398" y="1348"/>
                      <a:pt x="2375" y="1302"/>
                    </a:cubicBezTo>
                    <a:lnTo>
                      <a:pt x="2352" y="1233"/>
                    </a:lnTo>
                    <a:lnTo>
                      <a:pt x="2329" y="1188"/>
                    </a:lnTo>
                    <a:cubicBezTo>
                      <a:pt x="2306" y="1119"/>
                      <a:pt x="2283" y="1074"/>
                      <a:pt x="2261" y="1005"/>
                    </a:cubicBezTo>
                    <a:cubicBezTo>
                      <a:pt x="2261" y="960"/>
                      <a:pt x="2238" y="914"/>
                      <a:pt x="2215" y="868"/>
                    </a:cubicBezTo>
                    <a:lnTo>
                      <a:pt x="2192" y="800"/>
                    </a:lnTo>
                    <a:cubicBezTo>
                      <a:pt x="2169" y="708"/>
                      <a:pt x="2146" y="640"/>
                      <a:pt x="2101" y="549"/>
                    </a:cubicBezTo>
                    <a:lnTo>
                      <a:pt x="2078" y="480"/>
                    </a:lnTo>
                    <a:cubicBezTo>
                      <a:pt x="2078" y="412"/>
                      <a:pt x="2055" y="343"/>
                      <a:pt x="2010" y="275"/>
                    </a:cubicBezTo>
                    <a:cubicBezTo>
                      <a:pt x="2010" y="275"/>
                      <a:pt x="1987" y="252"/>
                      <a:pt x="1987" y="229"/>
                    </a:cubicBezTo>
                    <a:cubicBezTo>
                      <a:pt x="1941" y="183"/>
                      <a:pt x="1964" y="115"/>
                      <a:pt x="2010" y="92"/>
                    </a:cubicBezTo>
                    <a:cubicBezTo>
                      <a:pt x="2010" y="69"/>
                      <a:pt x="2032" y="69"/>
                      <a:pt x="2055" y="69"/>
                    </a:cubicBezTo>
                    <a:cubicBezTo>
                      <a:pt x="2101" y="69"/>
                      <a:pt x="2124" y="92"/>
                      <a:pt x="2124" y="115"/>
                    </a:cubicBezTo>
                    <a:cubicBezTo>
                      <a:pt x="2146" y="92"/>
                      <a:pt x="2146" y="92"/>
                      <a:pt x="2169" y="92"/>
                    </a:cubicBezTo>
                    <a:lnTo>
                      <a:pt x="2192" y="92"/>
                    </a:lnTo>
                    <a:cubicBezTo>
                      <a:pt x="2192" y="92"/>
                      <a:pt x="2169" y="92"/>
                      <a:pt x="2146" y="69"/>
                    </a:cubicBezTo>
                    <a:cubicBezTo>
                      <a:pt x="2124" y="69"/>
                      <a:pt x="2078" y="47"/>
                      <a:pt x="2055" y="24"/>
                    </a:cubicBezTo>
                    <a:cubicBezTo>
                      <a:pt x="2032" y="1"/>
                      <a:pt x="2032" y="1"/>
                      <a:pt x="2010" y="1"/>
                    </a:cubicBezTo>
                    <a:close/>
                  </a:path>
                </a:pathLst>
              </a:custGeom>
              <a:solidFill>
                <a:srgbClr val="FBB44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54" name="Google Shape;8048;p34">
                <a:extLst>
                  <a:ext uri="{FF2B5EF4-FFF2-40B4-BE49-F238E27FC236}">
                    <a16:creationId xmlns:a16="http://schemas.microsoft.com/office/drawing/2014/main" id="{24815224-9E8E-2030-114C-EA3518DFBF39}"/>
                  </a:ext>
                </a:extLst>
              </p:cNvPr>
              <p:cNvSpPr/>
              <p:nvPr/>
            </p:nvSpPr>
            <p:spPr>
              <a:xfrm>
                <a:off x="669802" y="1878857"/>
                <a:ext cx="533880" cy="349654"/>
              </a:xfrm>
              <a:custGeom>
                <a:avLst/>
                <a:gdLst/>
                <a:ahLst/>
                <a:cxnLst/>
                <a:rect l="l" t="t" r="r" b="b"/>
                <a:pathLst>
                  <a:path w="9656" h="6324" extrusionOk="0">
                    <a:moveTo>
                      <a:pt x="8332" y="1"/>
                    </a:moveTo>
                    <a:cubicBezTo>
                      <a:pt x="8286" y="1"/>
                      <a:pt x="8263" y="24"/>
                      <a:pt x="8218" y="47"/>
                    </a:cubicBezTo>
                    <a:cubicBezTo>
                      <a:pt x="8172" y="69"/>
                      <a:pt x="8104" y="115"/>
                      <a:pt x="8058" y="161"/>
                    </a:cubicBezTo>
                    <a:lnTo>
                      <a:pt x="8035" y="183"/>
                    </a:lnTo>
                    <a:lnTo>
                      <a:pt x="7967" y="229"/>
                    </a:lnTo>
                    <a:cubicBezTo>
                      <a:pt x="7898" y="298"/>
                      <a:pt x="7830" y="343"/>
                      <a:pt x="7784" y="389"/>
                    </a:cubicBezTo>
                    <a:cubicBezTo>
                      <a:pt x="7716" y="435"/>
                      <a:pt x="7670" y="480"/>
                      <a:pt x="7601" y="503"/>
                    </a:cubicBezTo>
                    <a:lnTo>
                      <a:pt x="7579" y="526"/>
                    </a:lnTo>
                    <a:cubicBezTo>
                      <a:pt x="7533" y="549"/>
                      <a:pt x="7464" y="594"/>
                      <a:pt x="7419" y="617"/>
                    </a:cubicBezTo>
                    <a:cubicBezTo>
                      <a:pt x="7350" y="686"/>
                      <a:pt x="7259" y="754"/>
                      <a:pt x="7191" y="823"/>
                    </a:cubicBezTo>
                    <a:lnTo>
                      <a:pt x="7122" y="868"/>
                    </a:lnTo>
                    <a:cubicBezTo>
                      <a:pt x="7099" y="868"/>
                      <a:pt x="7099" y="868"/>
                      <a:pt x="7099" y="891"/>
                    </a:cubicBezTo>
                    <a:lnTo>
                      <a:pt x="7054" y="891"/>
                    </a:lnTo>
                    <a:cubicBezTo>
                      <a:pt x="7031" y="937"/>
                      <a:pt x="6985" y="960"/>
                      <a:pt x="6962" y="982"/>
                    </a:cubicBezTo>
                    <a:cubicBezTo>
                      <a:pt x="6917" y="1005"/>
                      <a:pt x="6894" y="1005"/>
                      <a:pt x="6871" y="1028"/>
                    </a:cubicBezTo>
                    <a:lnTo>
                      <a:pt x="6825" y="1051"/>
                    </a:lnTo>
                    <a:lnTo>
                      <a:pt x="6780" y="1096"/>
                    </a:lnTo>
                    <a:cubicBezTo>
                      <a:pt x="6688" y="1142"/>
                      <a:pt x="6620" y="1188"/>
                      <a:pt x="6551" y="1233"/>
                    </a:cubicBezTo>
                    <a:lnTo>
                      <a:pt x="6415" y="1302"/>
                    </a:lnTo>
                    <a:lnTo>
                      <a:pt x="6278" y="1370"/>
                    </a:lnTo>
                    <a:cubicBezTo>
                      <a:pt x="6232" y="1393"/>
                      <a:pt x="6163" y="1439"/>
                      <a:pt x="6095" y="1485"/>
                    </a:cubicBezTo>
                    <a:lnTo>
                      <a:pt x="6026" y="1530"/>
                    </a:lnTo>
                    <a:cubicBezTo>
                      <a:pt x="5890" y="1621"/>
                      <a:pt x="5707" y="1736"/>
                      <a:pt x="5524" y="1827"/>
                    </a:cubicBezTo>
                    <a:cubicBezTo>
                      <a:pt x="5342" y="1918"/>
                      <a:pt x="5182" y="1987"/>
                      <a:pt x="4999" y="2078"/>
                    </a:cubicBezTo>
                    <a:lnTo>
                      <a:pt x="4954" y="2101"/>
                    </a:lnTo>
                    <a:lnTo>
                      <a:pt x="4908" y="2101"/>
                    </a:lnTo>
                    <a:lnTo>
                      <a:pt x="4862" y="2124"/>
                    </a:lnTo>
                    <a:lnTo>
                      <a:pt x="4794" y="2169"/>
                    </a:lnTo>
                    <a:lnTo>
                      <a:pt x="4771" y="2169"/>
                    </a:lnTo>
                    <a:lnTo>
                      <a:pt x="4748" y="2192"/>
                    </a:lnTo>
                    <a:cubicBezTo>
                      <a:pt x="4680" y="2215"/>
                      <a:pt x="4611" y="2261"/>
                      <a:pt x="4543" y="2283"/>
                    </a:cubicBezTo>
                    <a:cubicBezTo>
                      <a:pt x="4497" y="2306"/>
                      <a:pt x="4474" y="2329"/>
                      <a:pt x="4429" y="2329"/>
                    </a:cubicBezTo>
                    <a:cubicBezTo>
                      <a:pt x="4383" y="2352"/>
                      <a:pt x="4337" y="2375"/>
                      <a:pt x="4292" y="2375"/>
                    </a:cubicBezTo>
                    <a:cubicBezTo>
                      <a:pt x="4246" y="2420"/>
                      <a:pt x="4178" y="2443"/>
                      <a:pt x="4109" y="2466"/>
                    </a:cubicBezTo>
                    <a:cubicBezTo>
                      <a:pt x="4041" y="2489"/>
                      <a:pt x="3972" y="2512"/>
                      <a:pt x="3904" y="2557"/>
                    </a:cubicBezTo>
                    <a:cubicBezTo>
                      <a:pt x="3858" y="2557"/>
                      <a:pt x="3812" y="2580"/>
                      <a:pt x="3767" y="2603"/>
                    </a:cubicBezTo>
                    <a:lnTo>
                      <a:pt x="3698" y="2649"/>
                    </a:lnTo>
                    <a:cubicBezTo>
                      <a:pt x="3607" y="2694"/>
                      <a:pt x="3516" y="2717"/>
                      <a:pt x="3424" y="2740"/>
                    </a:cubicBezTo>
                    <a:cubicBezTo>
                      <a:pt x="3333" y="2763"/>
                      <a:pt x="3265" y="2786"/>
                      <a:pt x="3196" y="2831"/>
                    </a:cubicBezTo>
                    <a:lnTo>
                      <a:pt x="3128" y="2854"/>
                    </a:lnTo>
                    <a:cubicBezTo>
                      <a:pt x="3082" y="2877"/>
                      <a:pt x="3036" y="2900"/>
                      <a:pt x="2991" y="2922"/>
                    </a:cubicBezTo>
                    <a:cubicBezTo>
                      <a:pt x="2968" y="2922"/>
                      <a:pt x="2922" y="2945"/>
                      <a:pt x="2877" y="2945"/>
                    </a:cubicBezTo>
                    <a:lnTo>
                      <a:pt x="2831" y="2945"/>
                    </a:lnTo>
                    <a:cubicBezTo>
                      <a:pt x="2808" y="2922"/>
                      <a:pt x="2785" y="2922"/>
                      <a:pt x="2740" y="2900"/>
                    </a:cubicBezTo>
                    <a:cubicBezTo>
                      <a:pt x="2717" y="2922"/>
                      <a:pt x="2694" y="2922"/>
                      <a:pt x="2648" y="2945"/>
                    </a:cubicBezTo>
                    <a:cubicBezTo>
                      <a:pt x="2580" y="2968"/>
                      <a:pt x="2489" y="3014"/>
                      <a:pt x="2397" y="3037"/>
                    </a:cubicBezTo>
                    <a:cubicBezTo>
                      <a:pt x="2352" y="3059"/>
                      <a:pt x="2283" y="3082"/>
                      <a:pt x="2237" y="3105"/>
                    </a:cubicBezTo>
                    <a:cubicBezTo>
                      <a:pt x="2123" y="3128"/>
                      <a:pt x="2009" y="3174"/>
                      <a:pt x="1918" y="3219"/>
                    </a:cubicBezTo>
                    <a:lnTo>
                      <a:pt x="1781" y="3242"/>
                    </a:lnTo>
                    <a:lnTo>
                      <a:pt x="1667" y="3288"/>
                    </a:lnTo>
                    <a:cubicBezTo>
                      <a:pt x="1621" y="3311"/>
                      <a:pt x="1576" y="3311"/>
                      <a:pt x="1530" y="3333"/>
                    </a:cubicBezTo>
                    <a:lnTo>
                      <a:pt x="1416" y="3356"/>
                    </a:lnTo>
                    <a:cubicBezTo>
                      <a:pt x="1370" y="3356"/>
                      <a:pt x="1324" y="3379"/>
                      <a:pt x="1279" y="3379"/>
                    </a:cubicBezTo>
                    <a:lnTo>
                      <a:pt x="1233" y="3402"/>
                    </a:lnTo>
                    <a:lnTo>
                      <a:pt x="1165" y="3402"/>
                    </a:lnTo>
                    <a:cubicBezTo>
                      <a:pt x="1119" y="3425"/>
                      <a:pt x="1051" y="3425"/>
                      <a:pt x="1005" y="3447"/>
                    </a:cubicBezTo>
                    <a:cubicBezTo>
                      <a:pt x="959" y="3447"/>
                      <a:pt x="914" y="3447"/>
                      <a:pt x="891" y="3470"/>
                    </a:cubicBezTo>
                    <a:lnTo>
                      <a:pt x="868" y="3470"/>
                    </a:lnTo>
                    <a:cubicBezTo>
                      <a:pt x="799" y="3470"/>
                      <a:pt x="731" y="3470"/>
                      <a:pt x="663" y="3493"/>
                    </a:cubicBezTo>
                    <a:lnTo>
                      <a:pt x="457" y="3493"/>
                    </a:lnTo>
                    <a:cubicBezTo>
                      <a:pt x="457" y="3447"/>
                      <a:pt x="434" y="3425"/>
                      <a:pt x="411" y="3402"/>
                    </a:cubicBezTo>
                    <a:lnTo>
                      <a:pt x="366" y="3402"/>
                    </a:lnTo>
                    <a:cubicBezTo>
                      <a:pt x="343" y="3402"/>
                      <a:pt x="343" y="3402"/>
                      <a:pt x="320" y="3425"/>
                    </a:cubicBezTo>
                    <a:cubicBezTo>
                      <a:pt x="297" y="3425"/>
                      <a:pt x="297" y="3447"/>
                      <a:pt x="274" y="3470"/>
                    </a:cubicBezTo>
                    <a:cubicBezTo>
                      <a:pt x="274" y="3470"/>
                      <a:pt x="252" y="3493"/>
                      <a:pt x="229" y="3493"/>
                    </a:cubicBezTo>
                    <a:cubicBezTo>
                      <a:pt x="206" y="3539"/>
                      <a:pt x="183" y="3562"/>
                      <a:pt x="160" y="3607"/>
                    </a:cubicBezTo>
                    <a:cubicBezTo>
                      <a:pt x="160" y="3607"/>
                      <a:pt x="138" y="3630"/>
                      <a:pt x="138" y="3653"/>
                    </a:cubicBezTo>
                    <a:lnTo>
                      <a:pt x="115" y="3721"/>
                    </a:lnTo>
                    <a:lnTo>
                      <a:pt x="92" y="3790"/>
                    </a:lnTo>
                    <a:lnTo>
                      <a:pt x="69" y="3813"/>
                    </a:lnTo>
                    <a:lnTo>
                      <a:pt x="92" y="3813"/>
                    </a:lnTo>
                    <a:cubicBezTo>
                      <a:pt x="69" y="3858"/>
                      <a:pt x="46" y="3881"/>
                      <a:pt x="23" y="3927"/>
                    </a:cubicBezTo>
                    <a:cubicBezTo>
                      <a:pt x="23" y="3972"/>
                      <a:pt x="23" y="4018"/>
                      <a:pt x="23" y="4041"/>
                    </a:cubicBezTo>
                    <a:lnTo>
                      <a:pt x="1" y="4064"/>
                    </a:lnTo>
                    <a:cubicBezTo>
                      <a:pt x="1" y="4132"/>
                      <a:pt x="1" y="4178"/>
                      <a:pt x="1" y="4224"/>
                    </a:cubicBezTo>
                    <a:cubicBezTo>
                      <a:pt x="1" y="4292"/>
                      <a:pt x="1" y="4360"/>
                      <a:pt x="23" y="4429"/>
                    </a:cubicBezTo>
                    <a:cubicBezTo>
                      <a:pt x="46" y="4543"/>
                      <a:pt x="115" y="4657"/>
                      <a:pt x="229" y="4749"/>
                    </a:cubicBezTo>
                    <a:cubicBezTo>
                      <a:pt x="252" y="4794"/>
                      <a:pt x="297" y="4817"/>
                      <a:pt x="320" y="4863"/>
                    </a:cubicBezTo>
                    <a:cubicBezTo>
                      <a:pt x="366" y="4885"/>
                      <a:pt x="411" y="4908"/>
                      <a:pt x="457" y="4954"/>
                    </a:cubicBezTo>
                    <a:lnTo>
                      <a:pt x="480" y="4977"/>
                    </a:lnTo>
                    <a:cubicBezTo>
                      <a:pt x="503" y="5000"/>
                      <a:pt x="526" y="5000"/>
                      <a:pt x="526" y="5022"/>
                    </a:cubicBezTo>
                    <a:cubicBezTo>
                      <a:pt x="548" y="5022"/>
                      <a:pt x="548" y="5022"/>
                      <a:pt x="548" y="5045"/>
                    </a:cubicBezTo>
                    <a:lnTo>
                      <a:pt x="571" y="5068"/>
                    </a:lnTo>
                    <a:cubicBezTo>
                      <a:pt x="548" y="5091"/>
                      <a:pt x="548" y="5137"/>
                      <a:pt x="548" y="5159"/>
                    </a:cubicBezTo>
                    <a:cubicBezTo>
                      <a:pt x="548" y="5205"/>
                      <a:pt x="526" y="5228"/>
                      <a:pt x="526" y="5251"/>
                    </a:cubicBezTo>
                    <a:cubicBezTo>
                      <a:pt x="526" y="5273"/>
                      <a:pt x="526" y="5296"/>
                      <a:pt x="526" y="5319"/>
                    </a:cubicBezTo>
                    <a:cubicBezTo>
                      <a:pt x="526" y="5342"/>
                      <a:pt x="526" y="5388"/>
                      <a:pt x="503" y="5410"/>
                    </a:cubicBezTo>
                    <a:cubicBezTo>
                      <a:pt x="503" y="5502"/>
                      <a:pt x="503" y="5570"/>
                      <a:pt x="526" y="5662"/>
                    </a:cubicBezTo>
                    <a:cubicBezTo>
                      <a:pt x="548" y="5707"/>
                      <a:pt x="571" y="5776"/>
                      <a:pt x="617" y="5844"/>
                    </a:cubicBezTo>
                    <a:cubicBezTo>
                      <a:pt x="663" y="5935"/>
                      <a:pt x="754" y="6004"/>
                      <a:pt x="822" y="6050"/>
                    </a:cubicBezTo>
                    <a:cubicBezTo>
                      <a:pt x="891" y="6095"/>
                      <a:pt x="959" y="6118"/>
                      <a:pt x="1028" y="6164"/>
                    </a:cubicBezTo>
                    <a:cubicBezTo>
                      <a:pt x="1119" y="6187"/>
                      <a:pt x="1210" y="6232"/>
                      <a:pt x="1302" y="6255"/>
                    </a:cubicBezTo>
                    <a:cubicBezTo>
                      <a:pt x="1347" y="6278"/>
                      <a:pt x="1393" y="6278"/>
                      <a:pt x="1461" y="6278"/>
                    </a:cubicBezTo>
                    <a:cubicBezTo>
                      <a:pt x="1461" y="6278"/>
                      <a:pt x="1461" y="6278"/>
                      <a:pt x="1461" y="6255"/>
                    </a:cubicBezTo>
                    <a:cubicBezTo>
                      <a:pt x="1484" y="6209"/>
                      <a:pt x="1530" y="6187"/>
                      <a:pt x="1576" y="6164"/>
                    </a:cubicBezTo>
                    <a:lnTo>
                      <a:pt x="1621" y="6164"/>
                    </a:lnTo>
                    <a:cubicBezTo>
                      <a:pt x="1667" y="6164"/>
                      <a:pt x="1690" y="6164"/>
                      <a:pt x="1712" y="6187"/>
                    </a:cubicBezTo>
                    <a:cubicBezTo>
                      <a:pt x="1758" y="6209"/>
                      <a:pt x="1781" y="6255"/>
                      <a:pt x="1804" y="6278"/>
                    </a:cubicBezTo>
                    <a:lnTo>
                      <a:pt x="1827" y="6323"/>
                    </a:lnTo>
                    <a:lnTo>
                      <a:pt x="1849" y="6323"/>
                    </a:lnTo>
                    <a:cubicBezTo>
                      <a:pt x="1895" y="6323"/>
                      <a:pt x="1964" y="6323"/>
                      <a:pt x="2009" y="6301"/>
                    </a:cubicBezTo>
                    <a:cubicBezTo>
                      <a:pt x="2101" y="6301"/>
                      <a:pt x="2169" y="6278"/>
                      <a:pt x="2237" y="6278"/>
                    </a:cubicBezTo>
                    <a:lnTo>
                      <a:pt x="2283" y="6255"/>
                    </a:lnTo>
                    <a:cubicBezTo>
                      <a:pt x="2374" y="6232"/>
                      <a:pt x="2443" y="6232"/>
                      <a:pt x="2534" y="6209"/>
                    </a:cubicBezTo>
                    <a:lnTo>
                      <a:pt x="2648" y="6209"/>
                    </a:lnTo>
                    <a:cubicBezTo>
                      <a:pt x="2740" y="6187"/>
                      <a:pt x="2854" y="6164"/>
                      <a:pt x="2945" y="6141"/>
                    </a:cubicBezTo>
                    <a:cubicBezTo>
                      <a:pt x="3059" y="6141"/>
                      <a:pt x="3150" y="6118"/>
                      <a:pt x="3242" y="6095"/>
                    </a:cubicBezTo>
                    <a:lnTo>
                      <a:pt x="3379" y="6050"/>
                    </a:lnTo>
                    <a:cubicBezTo>
                      <a:pt x="3539" y="6027"/>
                      <a:pt x="3675" y="5981"/>
                      <a:pt x="3812" y="5935"/>
                    </a:cubicBezTo>
                    <a:lnTo>
                      <a:pt x="3904" y="5913"/>
                    </a:lnTo>
                    <a:cubicBezTo>
                      <a:pt x="3995" y="5890"/>
                      <a:pt x="4086" y="5844"/>
                      <a:pt x="4155" y="5821"/>
                    </a:cubicBezTo>
                    <a:lnTo>
                      <a:pt x="4200" y="5821"/>
                    </a:lnTo>
                    <a:cubicBezTo>
                      <a:pt x="4223" y="5798"/>
                      <a:pt x="4269" y="5798"/>
                      <a:pt x="4292" y="5776"/>
                    </a:cubicBezTo>
                    <a:lnTo>
                      <a:pt x="4337" y="5776"/>
                    </a:lnTo>
                    <a:cubicBezTo>
                      <a:pt x="4360" y="5753"/>
                      <a:pt x="4383" y="5753"/>
                      <a:pt x="4406" y="5753"/>
                    </a:cubicBezTo>
                    <a:cubicBezTo>
                      <a:pt x="4520" y="5707"/>
                      <a:pt x="4611" y="5684"/>
                      <a:pt x="4725" y="5639"/>
                    </a:cubicBezTo>
                    <a:lnTo>
                      <a:pt x="4908" y="5570"/>
                    </a:lnTo>
                    <a:cubicBezTo>
                      <a:pt x="5068" y="5525"/>
                      <a:pt x="5205" y="5479"/>
                      <a:pt x="5365" y="5410"/>
                    </a:cubicBezTo>
                    <a:lnTo>
                      <a:pt x="5387" y="5388"/>
                    </a:lnTo>
                    <a:cubicBezTo>
                      <a:pt x="5570" y="5319"/>
                      <a:pt x="5730" y="5251"/>
                      <a:pt x="5912" y="5159"/>
                    </a:cubicBezTo>
                    <a:cubicBezTo>
                      <a:pt x="6095" y="5091"/>
                      <a:pt x="6255" y="5000"/>
                      <a:pt x="6437" y="4908"/>
                    </a:cubicBezTo>
                    <a:cubicBezTo>
                      <a:pt x="6597" y="4840"/>
                      <a:pt x="6734" y="4749"/>
                      <a:pt x="6848" y="4680"/>
                    </a:cubicBezTo>
                    <a:lnTo>
                      <a:pt x="7191" y="4497"/>
                    </a:lnTo>
                    <a:lnTo>
                      <a:pt x="7305" y="4406"/>
                    </a:lnTo>
                    <a:cubicBezTo>
                      <a:pt x="7601" y="4246"/>
                      <a:pt x="7875" y="4064"/>
                      <a:pt x="8149" y="3858"/>
                    </a:cubicBezTo>
                    <a:cubicBezTo>
                      <a:pt x="8218" y="3790"/>
                      <a:pt x="8286" y="3744"/>
                      <a:pt x="8355" y="3676"/>
                    </a:cubicBezTo>
                    <a:cubicBezTo>
                      <a:pt x="8400" y="3653"/>
                      <a:pt x="8423" y="3630"/>
                      <a:pt x="8446" y="3584"/>
                    </a:cubicBezTo>
                    <a:lnTo>
                      <a:pt x="8492" y="3562"/>
                    </a:lnTo>
                    <a:cubicBezTo>
                      <a:pt x="8514" y="3539"/>
                      <a:pt x="8537" y="3516"/>
                      <a:pt x="8560" y="3493"/>
                    </a:cubicBezTo>
                    <a:lnTo>
                      <a:pt x="8606" y="3470"/>
                    </a:lnTo>
                    <a:cubicBezTo>
                      <a:pt x="8697" y="3379"/>
                      <a:pt x="8788" y="3265"/>
                      <a:pt x="8880" y="3174"/>
                    </a:cubicBezTo>
                    <a:cubicBezTo>
                      <a:pt x="8948" y="3082"/>
                      <a:pt x="9017" y="3014"/>
                      <a:pt x="9085" y="2922"/>
                    </a:cubicBezTo>
                    <a:cubicBezTo>
                      <a:pt x="9131" y="2877"/>
                      <a:pt x="9176" y="2831"/>
                      <a:pt x="9199" y="2786"/>
                    </a:cubicBezTo>
                    <a:cubicBezTo>
                      <a:pt x="9222" y="2763"/>
                      <a:pt x="9245" y="2740"/>
                      <a:pt x="9245" y="2740"/>
                    </a:cubicBezTo>
                    <a:cubicBezTo>
                      <a:pt x="9268" y="2717"/>
                      <a:pt x="9290" y="2694"/>
                      <a:pt x="9336" y="2671"/>
                    </a:cubicBezTo>
                    <a:cubicBezTo>
                      <a:pt x="9359" y="2649"/>
                      <a:pt x="9382" y="2626"/>
                      <a:pt x="9427" y="2626"/>
                    </a:cubicBezTo>
                    <a:cubicBezTo>
                      <a:pt x="9496" y="2512"/>
                      <a:pt x="9564" y="2398"/>
                      <a:pt x="9587" y="2283"/>
                    </a:cubicBezTo>
                    <a:cubicBezTo>
                      <a:pt x="9610" y="2238"/>
                      <a:pt x="9633" y="2169"/>
                      <a:pt x="9633" y="2124"/>
                    </a:cubicBezTo>
                    <a:cubicBezTo>
                      <a:pt x="9656" y="2078"/>
                      <a:pt x="9656" y="2032"/>
                      <a:pt x="9656" y="1987"/>
                    </a:cubicBezTo>
                    <a:cubicBezTo>
                      <a:pt x="9656" y="1964"/>
                      <a:pt x="9656" y="1918"/>
                      <a:pt x="9656" y="1873"/>
                    </a:cubicBezTo>
                    <a:lnTo>
                      <a:pt x="9656" y="1827"/>
                    </a:lnTo>
                    <a:cubicBezTo>
                      <a:pt x="9633" y="1758"/>
                      <a:pt x="9633" y="1690"/>
                      <a:pt x="9587" y="1621"/>
                    </a:cubicBezTo>
                    <a:cubicBezTo>
                      <a:pt x="9587" y="1576"/>
                      <a:pt x="9564" y="1553"/>
                      <a:pt x="9542" y="1507"/>
                    </a:cubicBezTo>
                    <a:cubicBezTo>
                      <a:pt x="9496" y="1462"/>
                      <a:pt x="9473" y="1416"/>
                      <a:pt x="9427" y="1393"/>
                    </a:cubicBezTo>
                    <a:cubicBezTo>
                      <a:pt x="9427" y="1370"/>
                      <a:pt x="9405" y="1348"/>
                      <a:pt x="9382" y="1325"/>
                    </a:cubicBezTo>
                    <a:cubicBezTo>
                      <a:pt x="9313" y="1279"/>
                      <a:pt x="9245" y="1233"/>
                      <a:pt x="9154" y="1188"/>
                    </a:cubicBezTo>
                    <a:cubicBezTo>
                      <a:pt x="9108" y="1188"/>
                      <a:pt x="9062" y="1165"/>
                      <a:pt x="9017" y="1165"/>
                    </a:cubicBezTo>
                    <a:lnTo>
                      <a:pt x="8971" y="1142"/>
                    </a:lnTo>
                    <a:lnTo>
                      <a:pt x="8971" y="1119"/>
                    </a:lnTo>
                    <a:lnTo>
                      <a:pt x="8971" y="1096"/>
                    </a:lnTo>
                    <a:cubicBezTo>
                      <a:pt x="8971" y="1096"/>
                      <a:pt x="8971" y="1074"/>
                      <a:pt x="8971" y="1074"/>
                    </a:cubicBezTo>
                    <a:lnTo>
                      <a:pt x="8994" y="1005"/>
                    </a:lnTo>
                    <a:lnTo>
                      <a:pt x="8994" y="937"/>
                    </a:lnTo>
                    <a:cubicBezTo>
                      <a:pt x="8994" y="914"/>
                      <a:pt x="9017" y="891"/>
                      <a:pt x="9017" y="868"/>
                    </a:cubicBezTo>
                    <a:cubicBezTo>
                      <a:pt x="9017" y="823"/>
                      <a:pt x="9017" y="800"/>
                      <a:pt x="9017" y="777"/>
                    </a:cubicBezTo>
                    <a:cubicBezTo>
                      <a:pt x="9017" y="731"/>
                      <a:pt x="9017" y="686"/>
                      <a:pt x="9017" y="663"/>
                    </a:cubicBezTo>
                    <a:cubicBezTo>
                      <a:pt x="9017" y="594"/>
                      <a:pt x="8994" y="526"/>
                      <a:pt x="8971" y="435"/>
                    </a:cubicBezTo>
                    <a:cubicBezTo>
                      <a:pt x="8948" y="389"/>
                      <a:pt x="8925" y="320"/>
                      <a:pt x="8902" y="275"/>
                    </a:cubicBezTo>
                    <a:cubicBezTo>
                      <a:pt x="8880" y="252"/>
                      <a:pt x="8834" y="206"/>
                      <a:pt x="8811" y="183"/>
                    </a:cubicBezTo>
                    <a:cubicBezTo>
                      <a:pt x="8788" y="161"/>
                      <a:pt x="8766" y="138"/>
                      <a:pt x="8743" y="115"/>
                    </a:cubicBezTo>
                    <a:cubicBezTo>
                      <a:pt x="8629" y="47"/>
                      <a:pt x="8560" y="24"/>
                      <a:pt x="8469" y="1"/>
                    </a:cubicBezTo>
                    <a:close/>
                  </a:path>
                </a:pathLst>
              </a:custGeom>
              <a:solidFill>
                <a:srgbClr val="C8F1F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55" name="Google Shape;8049;p34">
                <a:extLst>
                  <a:ext uri="{FF2B5EF4-FFF2-40B4-BE49-F238E27FC236}">
                    <a16:creationId xmlns:a16="http://schemas.microsoft.com/office/drawing/2014/main" id="{1F40A7B4-3AF8-E511-3C11-828168DA567E}"/>
                  </a:ext>
                </a:extLst>
              </p:cNvPr>
              <p:cNvSpPr/>
              <p:nvPr/>
            </p:nvSpPr>
            <p:spPr>
              <a:xfrm>
                <a:off x="749310" y="2023995"/>
                <a:ext cx="557876" cy="444310"/>
              </a:xfrm>
              <a:custGeom>
                <a:avLst/>
                <a:gdLst/>
                <a:ahLst/>
                <a:cxnLst/>
                <a:rect l="l" t="t" r="r" b="b"/>
                <a:pathLst>
                  <a:path w="10090" h="8036" extrusionOk="0">
                    <a:moveTo>
                      <a:pt x="8012" y="1"/>
                    </a:moveTo>
                    <a:cubicBezTo>
                      <a:pt x="7967" y="1"/>
                      <a:pt x="7921" y="24"/>
                      <a:pt x="7898" y="46"/>
                    </a:cubicBezTo>
                    <a:cubicBezTo>
                      <a:pt x="7852" y="69"/>
                      <a:pt x="7830" y="92"/>
                      <a:pt x="7807" y="115"/>
                    </a:cubicBezTo>
                    <a:cubicBezTo>
                      <a:pt x="7807" y="138"/>
                      <a:pt x="7784" y="138"/>
                      <a:pt x="7761" y="161"/>
                    </a:cubicBezTo>
                    <a:cubicBezTo>
                      <a:pt x="7738" y="206"/>
                      <a:pt x="7693" y="252"/>
                      <a:pt x="7647" y="297"/>
                    </a:cubicBezTo>
                    <a:cubicBezTo>
                      <a:pt x="7579" y="389"/>
                      <a:pt x="7510" y="457"/>
                      <a:pt x="7442" y="549"/>
                    </a:cubicBezTo>
                    <a:cubicBezTo>
                      <a:pt x="7350" y="640"/>
                      <a:pt x="7259" y="754"/>
                      <a:pt x="7168" y="845"/>
                    </a:cubicBezTo>
                    <a:lnTo>
                      <a:pt x="7122" y="868"/>
                    </a:lnTo>
                    <a:cubicBezTo>
                      <a:pt x="7099" y="891"/>
                      <a:pt x="7076" y="914"/>
                      <a:pt x="7054" y="937"/>
                    </a:cubicBezTo>
                    <a:lnTo>
                      <a:pt x="7008" y="959"/>
                    </a:lnTo>
                    <a:cubicBezTo>
                      <a:pt x="6985" y="1005"/>
                      <a:pt x="6962" y="1028"/>
                      <a:pt x="6917" y="1051"/>
                    </a:cubicBezTo>
                    <a:cubicBezTo>
                      <a:pt x="6848" y="1119"/>
                      <a:pt x="6780" y="1165"/>
                      <a:pt x="6711" y="1233"/>
                    </a:cubicBezTo>
                    <a:cubicBezTo>
                      <a:pt x="6437" y="1439"/>
                      <a:pt x="6163" y="1621"/>
                      <a:pt x="5867" y="1781"/>
                    </a:cubicBezTo>
                    <a:lnTo>
                      <a:pt x="5753" y="1872"/>
                    </a:lnTo>
                    <a:lnTo>
                      <a:pt x="5410" y="2055"/>
                    </a:lnTo>
                    <a:cubicBezTo>
                      <a:pt x="5296" y="2124"/>
                      <a:pt x="5159" y="2215"/>
                      <a:pt x="4999" y="2283"/>
                    </a:cubicBezTo>
                    <a:cubicBezTo>
                      <a:pt x="4817" y="2375"/>
                      <a:pt x="4657" y="2466"/>
                      <a:pt x="4474" y="2534"/>
                    </a:cubicBezTo>
                    <a:cubicBezTo>
                      <a:pt x="4292" y="2626"/>
                      <a:pt x="4132" y="2694"/>
                      <a:pt x="3949" y="2763"/>
                    </a:cubicBezTo>
                    <a:lnTo>
                      <a:pt x="3927" y="2785"/>
                    </a:lnTo>
                    <a:cubicBezTo>
                      <a:pt x="3767" y="2854"/>
                      <a:pt x="3630" y="2900"/>
                      <a:pt x="3470" y="2945"/>
                    </a:cubicBezTo>
                    <a:lnTo>
                      <a:pt x="3287" y="3014"/>
                    </a:lnTo>
                    <a:cubicBezTo>
                      <a:pt x="3173" y="3059"/>
                      <a:pt x="3082" y="3082"/>
                      <a:pt x="2968" y="3128"/>
                    </a:cubicBezTo>
                    <a:cubicBezTo>
                      <a:pt x="2945" y="3128"/>
                      <a:pt x="2922" y="3128"/>
                      <a:pt x="2899" y="3151"/>
                    </a:cubicBezTo>
                    <a:lnTo>
                      <a:pt x="2854" y="3151"/>
                    </a:lnTo>
                    <a:cubicBezTo>
                      <a:pt x="2831" y="3173"/>
                      <a:pt x="2785" y="3173"/>
                      <a:pt x="2762" y="3196"/>
                    </a:cubicBezTo>
                    <a:lnTo>
                      <a:pt x="2717" y="3196"/>
                    </a:lnTo>
                    <a:cubicBezTo>
                      <a:pt x="2648" y="3219"/>
                      <a:pt x="2557" y="3265"/>
                      <a:pt x="2466" y="3288"/>
                    </a:cubicBezTo>
                    <a:lnTo>
                      <a:pt x="2374" y="3310"/>
                    </a:lnTo>
                    <a:cubicBezTo>
                      <a:pt x="2237" y="3356"/>
                      <a:pt x="2101" y="3402"/>
                      <a:pt x="1941" y="3425"/>
                    </a:cubicBezTo>
                    <a:lnTo>
                      <a:pt x="1804" y="3470"/>
                    </a:lnTo>
                    <a:cubicBezTo>
                      <a:pt x="1712" y="3493"/>
                      <a:pt x="1621" y="3516"/>
                      <a:pt x="1507" y="3516"/>
                    </a:cubicBezTo>
                    <a:cubicBezTo>
                      <a:pt x="1416" y="3539"/>
                      <a:pt x="1302" y="3562"/>
                      <a:pt x="1210" y="3584"/>
                    </a:cubicBezTo>
                    <a:lnTo>
                      <a:pt x="1096" y="3584"/>
                    </a:lnTo>
                    <a:cubicBezTo>
                      <a:pt x="1005" y="3607"/>
                      <a:pt x="936" y="3607"/>
                      <a:pt x="845" y="3630"/>
                    </a:cubicBezTo>
                    <a:lnTo>
                      <a:pt x="799" y="3653"/>
                    </a:lnTo>
                    <a:cubicBezTo>
                      <a:pt x="708" y="3653"/>
                      <a:pt x="617" y="3676"/>
                      <a:pt x="526" y="3698"/>
                    </a:cubicBezTo>
                    <a:lnTo>
                      <a:pt x="389" y="3698"/>
                    </a:lnTo>
                    <a:lnTo>
                      <a:pt x="366" y="3653"/>
                    </a:lnTo>
                    <a:cubicBezTo>
                      <a:pt x="343" y="3630"/>
                      <a:pt x="320" y="3584"/>
                      <a:pt x="274" y="3562"/>
                    </a:cubicBezTo>
                    <a:cubicBezTo>
                      <a:pt x="252" y="3539"/>
                      <a:pt x="229" y="3539"/>
                      <a:pt x="183" y="3539"/>
                    </a:cubicBezTo>
                    <a:lnTo>
                      <a:pt x="138" y="3539"/>
                    </a:lnTo>
                    <a:cubicBezTo>
                      <a:pt x="92" y="3562"/>
                      <a:pt x="46" y="3584"/>
                      <a:pt x="23" y="3630"/>
                    </a:cubicBezTo>
                    <a:cubicBezTo>
                      <a:pt x="1" y="3676"/>
                      <a:pt x="1" y="3721"/>
                      <a:pt x="1" y="3790"/>
                    </a:cubicBezTo>
                    <a:cubicBezTo>
                      <a:pt x="23" y="3813"/>
                      <a:pt x="23" y="3835"/>
                      <a:pt x="46" y="3881"/>
                    </a:cubicBezTo>
                    <a:cubicBezTo>
                      <a:pt x="46" y="3881"/>
                      <a:pt x="46" y="3881"/>
                      <a:pt x="46" y="3904"/>
                    </a:cubicBezTo>
                    <a:cubicBezTo>
                      <a:pt x="46" y="3927"/>
                      <a:pt x="69" y="3950"/>
                      <a:pt x="69" y="3972"/>
                    </a:cubicBezTo>
                    <a:cubicBezTo>
                      <a:pt x="69" y="3995"/>
                      <a:pt x="69" y="4018"/>
                      <a:pt x="69" y="4018"/>
                    </a:cubicBezTo>
                    <a:lnTo>
                      <a:pt x="69" y="4041"/>
                    </a:lnTo>
                    <a:lnTo>
                      <a:pt x="92" y="4109"/>
                    </a:lnTo>
                    <a:lnTo>
                      <a:pt x="92" y="4201"/>
                    </a:lnTo>
                    <a:lnTo>
                      <a:pt x="92" y="4246"/>
                    </a:lnTo>
                    <a:cubicBezTo>
                      <a:pt x="115" y="4292"/>
                      <a:pt x="115" y="4360"/>
                      <a:pt x="115" y="4406"/>
                    </a:cubicBezTo>
                    <a:cubicBezTo>
                      <a:pt x="138" y="4452"/>
                      <a:pt x="138" y="4497"/>
                      <a:pt x="160" y="4543"/>
                    </a:cubicBezTo>
                    <a:lnTo>
                      <a:pt x="160" y="4589"/>
                    </a:lnTo>
                    <a:lnTo>
                      <a:pt x="183" y="4634"/>
                    </a:lnTo>
                    <a:cubicBezTo>
                      <a:pt x="206" y="4726"/>
                      <a:pt x="229" y="4840"/>
                      <a:pt x="252" y="4931"/>
                    </a:cubicBezTo>
                    <a:cubicBezTo>
                      <a:pt x="274" y="5000"/>
                      <a:pt x="274" y="5068"/>
                      <a:pt x="297" y="5136"/>
                    </a:cubicBezTo>
                    <a:lnTo>
                      <a:pt x="297" y="5182"/>
                    </a:lnTo>
                    <a:cubicBezTo>
                      <a:pt x="320" y="5228"/>
                      <a:pt x="343" y="5273"/>
                      <a:pt x="343" y="5319"/>
                    </a:cubicBezTo>
                    <a:cubicBezTo>
                      <a:pt x="366" y="5365"/>
                      <a:pt x="366" y="5388"/>
                      <a:pt x="389" y="5433"/>
                    </a:cubicBezTo>
                    <a:cubicBezTo>
                      <a:pt x="389" y="5456"/>
                      <a:pt x="411" y="5479"/>
                      <a:pt x="411" y="5502"/>
                    </a:cubicBezTo>
                    <a:cubicBezTo>
                      <a:pt x="434" y="5547"/>
                      <a:pt x="434" y="5570"/>
                      <a:pt x="434" y="5616"/>
                    </a:cubicBezTo>
                    <a:cubicBezTo>
                      <a:pt x="457" y="5639"/>
                      <a:pt x="457" y="5684"/>
                      <a:pt x="480" y="5707"/>
                    </a:cubicBezTo>
                    <a:cubicBezTo>
                      <a:pt x="503" y="5798"/>
                      <a:pt x="526" y="5913"/>
                      <a:pt x="571" y="6004"/>
                    </a:cubicBezTo>
                    <a:cubicBezTo>
                      <a:pt x="571" y="6072"/>
                      <a:pt x="594" y="6118"/>
                      <a:pt x="617" y="6186"/>
                    </a:cubicBezTo>
                    <a:cubicBezTo>
                      <a:pt x="663" y="6346"/>
                      <a:pt x="708" y="6483"/>
                      <a:pt x="799" y="6620"/>
                    </a:cubicBezTo>
                    <a:cubicBezTo>
                      <a:pt x="822" y="6643"/>
                      <a:pt x="845" y="6689"/>
                      <a:pt x="868" y="6711"/>
                    </a:cubicBezTo>
                    <a:cubicBezTo>
                      <a:pt x="891" y="6757"/>
                      <a:pt x="914" y="6780"/>
                      <a:pt x="936" y="6803"/>
                    </a:cubicBezTo>
                    <a:cubicBezTo>
                      <a:pt x="959" y="6848"/>
                      <a:pt x="982" y="6894"/>
                      <a:pt x="1005" y="6940"/>
                    </a:cubicBezTo>
                    <a:cubicBezTo>
                      <a:pt x="1051" y="6985"/>
                      <a:pt x="1073" y="7054"/>
                      <a:pt x="1119" y="7099"/>
                    </a:cubicBezTo>
                    <a:cubicBezTo>
                      <a:pt x="1142" y="7168"/>
                      <a:pt x="1188" y="7214"/>
                      <a:pt x="1233" y="7259"/>
                    </a:cubicBezTo>
                    <a:lnTo>
                      <a:pt x="1233" y="7282"/>
                    </a:lnTo>
                    <a:cubicBezTo>
                      <a:pt x="1256" y="7305"/>
                      <a:pt x="1279" y="7305"/>
                      <a:pt x="1324" y="7328"/>
                    </a:cubicBezTo>
                    <a:lnTo>
                      <a:pt x="1324" y="7351"/>
                    </a:lnTo>
                    <a:lnTo>
                      <a:pt x="1347" y="7396"/>
                    </a:lnTo>
                    <a:cubicBezTo>
                      <a:pt x="1393" y="7465"/>
                      <a:pt x="1461" y="7533"/>
                      <a:pt x="1530" y="7602"/>
                    </a:cubicBezTo>
                    <a:cubicBezTo>
                      <a:pt x="1621" y="7670"/>
                      <a:pt x="1712" y="7739"/>
                      <a:pt x="1781" y="7784"/>
                    </a:cubicBezTo>
                    <a:cubicBezTo>
                      <a:pt x="1849" y="7830"/>
                      <a:pt x="1918" y="7875"/>
                      <a:pt x="1986" y="7921"/>
                    </a:cubicBezTo>
                    <a:cubicBezTo>
                      <a:pt x="2169" y="7990"/>
                      <a:pt x="2397" y="8035"/>
                      <a:pt x="2557" y="8035"/>
                    </a:cubicBezTo>
                    <a:lnTo>
                      <a:pt x="2968" y="8035"/>
                    </a:lnTo>
                    <a:cubicBezTo>
                      <a:pt x="3014" y="8035"/>
                      <a:pt x="3036" y="8012"/>
                      <a:pt x="3059" y="8012"/>
                    </a:cubicBezTo>
                    <a:cubicBezTo>
                      <a:pt x="3150" y="8012"/>
                      <a:pt x="3219" y="8012"/>
                      <a:pt x="3287" y="7990"/>
                    </a:cubicBezTo>
                    <a:cubicBezTo>
                      <a:pt x="3379" y="7990"/>
                      <a:pt x="3470" y="7967"/>
                      <a:pt x="3561" y="7944"/>
                    </a:cubicBezTo>
                    <a:cubicBezTo>
                      <a:pt x="3630" y="7944"/>
                      <a:pt x="3675" y="7921"/>
                      <a:pt x="3744" y="7921"/>
                    </a:cubicBezTo>
                    <a:lnTo>
                      <a:pt x="3835" y="7898"/>
                    </a:lnTo>
                    <a:cubicBezTo>
                      <a:pt x="3927" y="7898"/>
                      <a:pt x="3995" y="7875"/>
                      <a:pt x="4086" y="7853"/>
                    </a:cubicBezTo>
                    <a:cubicBezTo>
                      <a:pt x="4132" y="7853"/>
                      <a:pt x="4178" y="7830"/>
                      <a:pt x="4223" y="7830"/>
                    </a:cubicBezTo>
                    <a:cubicBezTo>
                      <a:pt x="4269" y="7807"/>
                      <a:pt x="4315" y="7807"/>
                      <a:pt x="4337" y="7784"/>
                    </a:cubicBezTo>
                    <a:cubicBezTo>
                      <a:pt x="4406" y="7784"/>
                      <a:pt x="4474" y="7761"/>
                      <a:pt x="4543" y="7739"/>
                    </a:cubicBezTo>
                    <a:lnTo>
                      <a:pt x="4611" y="7739"/>
                    </a:lnTo>
                    <a:cubicBezTo>
                      <a:pt x="4703" y="7716"/>
                      <a:pt x="4794" y="7693"/>
                      <a:pt x="4862" y="7647"/>
                    </a:cubicBezTo>
                    <a:lnTo>
                      <a:pt x="4931" y="7624"/>
                    </a:lnTo>
                    <a:cubicBezTo>
                      <a:pt x="5091" y="7579"/>
                      <a:pt x="5228" y="7533"/>
                      <a:pt x="5387" y="7487"/>
                    </a:cubicBezTo>
                    <a:cubicBezTo>
                      <a:pt x="5501" y="7442"/>
                      <a:pt x="5593" y="7396"/>
                      <a:pt x="5707" y="7351"/>
                    </a:cubicBezTo>
                    <a:cubicBezTo>
                      <a:pt x="5730" y="7328"/>
                      <a:pt x="5730" y="7328"/>
                      <a:pt x="5753" y="7328"/>
                    </a:cubicBezTo>
                    <a:lnTo>
                      <a:pt x="5798" y="7305"/>
                    </a:lnTo>
                    <a:lnTo>
                      <a:pt x="5844" y="7282"/>
                    </a:lnTo>
                    <a:lnTo>
                      <a:pt x="6004" y="7236"/>
                    </a:lnTo>
                    <a:cubicBezTo>
                      <a:pt x="6095" y="7191"/>
                      <a:pt x="6209" y="7145"/>
                      <a:pt x="6323" y="7099"/>
                    </a:cubicBezTo>
                    <a:lnTo>
                      <a:pt x="6369" y="7077"/>
                    </a:lnTo>
                    <a:cubicBezTo>
                      <a:pt x="6506" y="7008"/>
                      <a:pt x="6688" y="6940"/>
                      <a:pt x="6871" y="6848"/>
                    </a:cubicBezTo>
                    <a:lnTo>
                      <a:pt x="6985" y="6780"/>
                    </a:lnTo>
                    <a:lnTo>
                      <a:pt x="7350" y="6597"/>
                    </a:lnTo>
                    <a:cubicBezTo>
                      <a:pt x="7647" y="6437"/>
                      <a:pt x="7944" y="6255"/>
                      <a:pt x="8263" y="6027"/>
                    </a:cubicBezTo>
                    <a:cubicBezTo>
                      <a:pt x="8355" y="5981"/>
                      <a:pt x="8423" y="5935"/>
                      <a:pt x="8514" y="5867"/>
                    </a:cubicBezTo>
                    <a:cubicBezTo>
                      <a:pt x="8583" y="5798"/>
                      <a:pt x="8674" y="5730"/>
                      <a:pt x="8766" y="5661"/>
                    </a:cubicBezTo>
                    <a:cubicBezTo>
                      <a:pt x="8902" y="5524"/>
                      <a:pt x="9039" y="5388"/>
                      <a:pt x="9176" y="5251"/>
                    </a:cubicBezTo>
                    <a:cubicBezTo>
                      <a:pt x="9268" y="5159"/>
                      <a:pt x="9336" y="5091"/>
                      <a:pt x="9405" y="5022"/>
                    </a:cubicBezTo>
                    <a:cubicBezTo>
                      <a:pt x="9473" y="4954"/>
                      <a:pt x="9519" y="4885"/>
                      <a:pt x="9564" y="4840"/>
                    </a:cubicBezTo>
                    <a:cubicBezTo>
                      <a:pt x="9633" y="4771"/>
                      <a:pt x="9701" y="4726"/>
                      <a:pt x="9747" y="4657"/>
                    </a:cubicBezTo>
                    <a:cubicBezTo>
                      <a:pt x="9815" y="4589"/>
                      <a:pt x="9861" y="4520"/>
                      <a:pt x="9884" y="4475"/>
                    </a:cubicBezTo>
                    <a:cubicBezTo>
                      <a:pt x="9930" y="4429"/>
                      <a:pt x="9952" y="4383"/>
                      <a:pt x="9975" y="4315"/>
                    </a:cubicBezTo>
                    <a:cubicBezTo>
                      <a:pt x="10021" y="4246"/>
                      <a:pt x="10044" y="4178"/>
                      <a:pt x="10089" y="4109"/>
                    </a:cubicBezTo>
                    <a:lnTo>
                      <a:pt x="10089" y="4064"/>
                    </a:lnTo>
                    <a:lnTo>
                      <a:pt x="10089" y="4018"/>
                    </a:lnTo>
                    <a:cubicBezTo>
                      <a:pt x="10067" y="3927"/>
                      <a:pt x="10067" y="3835"/>
                      <a:pt x="10067" y="3744"/>
                    </a:cubicBezTo>
                    <a:cubicBezTo>
                      <a:pt x="10067" y="3676"/>
                      <a:pt x="10044" y="3607"/>
                      <a:pt x="10044" y="3539"/>
                    </a:cubicBezTo>
                    <a:lnTo>
                      <a:pt x="10044" y="3447"/>
                    </a:lnTo>
                    <a:lnTo>
                      <a:pt x="10044" y="3425"/>
                    </a:lnTo>
                    <a:lnTo>
                      <a:pt x="10044" y="3402"/>
                    </a:lnTo>
                    <a:cubicBezTo>
                      <a:pt x="10021" y="3356"/>
                      <a:pt x="10021" y="3288"/>
                      <a:pt x="9998" y="3242"/>
                    </a:cubicBezTo>
                    <a:lnTo>
                      <a:pt x="9998" y="3196"/>
                    </a:lnTo>
                    <a:lnTo>
                      <a:pt x="9975" y="3151"/>
                    </a:lnTo>
                    <a:lnTo>
                      <a:pt x="9975" y="3105"/>
                    </a:lnTo>
                    <a:cubicBezTo>
                      <a:pt x="9975" y="3082"/>
                      <a:pt x="9975" y="3059"/>
                      <a:pt x="9975" y="3059"/>
                    </a:cubicBezTo>
                    <a:lnTo>
                      <a:pt x="9952" y="3037"/>
                    </a:lnTo>
                    <a:lnTo>
                      <a:pt x="9952" y="3014"/>
                    </a:lnTo>
                    <a:cubicBezTo>
                      <a:pt x="9930" y="2922"/>
                      <a:pt x="9884" y="2854"/>
                      <a:pt x="9838" y="2785"/>
                    </a:cubicBezTo>
                    <a:cubicBezTo>
                      <a:pt x="9815" y="2740"/>
                      <a:pt x="9793" y="2694"/>
                      <a:pt x="9770" y="2671"/>
                    </a:cubicBezTo>
                    <a:cubicBezTo>
                      <a:pt x="9747" y="2626"/>
                      <a:pt x="9724" y="2580"/>
                      <a:pt x="9701" y="2557"/>
                    </a:cubicBezTo>
                    <a:cubicBezTo>
                      <a:pt x="9633" y="2443"/>
                      <a:pt x="9587" y="2329"/>
                      <a:pt x="9519" y="2238"/>
                    </a:cubicBezTo>
                    <a:cubicBezTo>
                      <a:pt x="9496" y="2169"/>
                      <a:pt x="9473" y="2124"/>
                      <a:pt x="9450" y="2078"/>
                    </a:cubicBezTo>
                    <a:cubicBezTo>
                      <a:pt x="9427" y="2032"/>
                      <a:pt x="9405" y="2009"/>
                      <a:pt x="9405" y="1964"/>
                    </a:cubicBezTo>
                    <a:cubicBezTo>
                      <a:pt x="9382" y="1918"/>
                      <a:pt x="9359" y="1895"/>
                      <a:pt x="9336" y="1850"/>
                    </a:cubicBezTo>
                    <a:cubicBezTo>
                      <a:pt x="9290" y="1781"/>
                      <a:pt x="9268" y="1713"/>
                      <a:pt x="9222" y="1644"/>
                    </a:cubicBezTo>
                    <a:cubicBezTo>
                      <a:pt x="9176" y="1576"/>
                      <a:pt x="9154" y="1530"/>
                      <a:pt x="9108" y="1462"/>
                    </a:cubicBezTo>
                    <a:lnTo>
                      <a:pt x="9108" y="1439"/>
                    </a:lnTo>
                    <a:cubicBezTo>
                      <a:pt x="9062" y="1370"/>
                      <a:pt x="9017" y="1325"/>
                      <a:pt x="8971" y="1233"/>
                    </a:cubicBezTo>
                    <a:cubicBezTo>
                      <a:pt x="8948" y="1211"/>
                      <a:pt x="8925" y="1188"/>
                      <a:pt x="8902" y="1142"/>
                    </a:cubicBezTo>
                    <a:cubicBezTo>
                      <a:pt x="8880" y="1119"/>
                      <a:pt x="8880" y="1096"/>
                      <a:pt x="8857" y="1074"/>
                    </a:cubicBezTo>
                    <a:cubicBezTo>
                      <a:pt x="8811" y="1005"/>
                      <a:pt x="8766" y="959"/>
                      <a:pt x="8720" y="914"/>
                    </a:cubicBezTo>
                    <a:cubicBezTo>
                      <a:pt x="8651" y="845"/>
                      <a:pt x="8583" y="777"/>
                      <a:pt x="8537" y="708"/>
                    </a:cubicBezTo>
                    <a:lnTo>
                      <a:pt x="8492" y="686"/>
                    </a:lnTo>
                    <a:cubicBezTo>
                      <a:pt x="8469" y="640"/>
                      <a:pt x="8446" y="617"/>
                      <a:pt x="8423" y="594"/>
                    </a:cubicBezTo>
                    <a:cubicBezTo>
                      <a:pt x="8423" y="571"/>
                      <a:pt x="8400" y="549"/>
                      <a:pt x="8400" y="549"/>
                    </a:cubicBezTo>
                    <a:cubicBezTo>
                      <a:pt x="8400" y="526"/>
                      <a:pt x="8400" y="503"/>
                      <a:pt x="8400" y="480"/>
                    </a:cubicBezTo>
                    <a:cubicBezTo>
                      <a:pt x="8400" y="457"/>
                      <a:pt x="8400" y="434"/>
                      <a:pt x="8400" y="412"/>
                    </a:cubicBezTo>
                    <a:cubicBezTo>
                      <a:pt x="8400" y="389"/>
                      <a:pt x="8377" y="366"/>
                      <a:pt x="8377" y="343"/>
                    </a:cubicBezTo>
                    <a:cubicBezTo>
                      <a:pt x="8355" y="320"/>
                      <a:pt x="8355" y="297"/>
                      <a:pt x="8332" y="275"/>
                    </a:cubicBezTo>
                    <a:cubicBezTo>
                      <a:pt x="8309" y="252"/>
                      <a:pt x="8286" y="229"/>
                      <a:pt x="8263" y="229"/>
                    </a:cubicBezTo>
                    <a:lnTo>
                      <a:pt x="8241" y="183"/>
                    </a:lnTo>
                    <a:cubicBezTo>
                      <a:pt x="8241" y="183"/>
                      <a:pt x="8218" y="161"/>
                      <a:pt x="8218" y="161"/>
                    </a:cubicBezTo>
                    <a:cubicBezTo>
                      <a:pt x="8195" y="115"/>
                      <a:pt x="8195" y="92"/>
                      <a:pt x="8172" y="69"/>
                    </a:cubicBezTo>
                    <a:cubicBezTo>
                      <a:pt x="8149" y="46"/>
                      <a:pt x="8126" y="46"/>
                      <a:pt x="8104" y="24"/>
                    </a:cubicBezTo>
                    <a:cubicBezTo>
                      <a:pt x="8081" y="24"/>
                      <a:pt x="8058" y="1"/>
                      <a:pt x="8012" y="1"/>
                    </a:cubicBezTo>
                    <a:close/>
                  </a:path>
                </a:pathLst>
              </a:custGeom>
              <a:solidFill>
                <a:srgbClr val="FEAE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24" name="Google Shape;8050;p34">
                <a:extLst>
                  <a:ext uri="{FF2B5EF4-FFF2-40B4-BE49-F238E27FC236}">
                    <a16:creationId xmlns:a16="http://schemas.microsoft.com/office/drawing/2014/main" id="{B675D2FB-764A-CB9E-8E3D-CDD3FAEB28D3}"/>
                  </a:ext>
                </a:extLst>
              </p:cNvPr>
              <p:cNvSpPr/>
              <p:nvPr/>
            </p:nvSpPr>
            <p:spPr>
              <a:xfrm>
                <a:off x="369463" y="837734"/>
                <a:ext cx="170404" cy="167860"/>
              </a:xfrm>
              <a:custGeom>
                <a:avLst/>
                <a:gdLst/>
                <a:ahLst/>
                <a:cxnLst/>
                <a:rect l="l" t="t" r="r" b="b"/>
                <a:pathLst>
                  <a:path w="3082" h="3036" extrusionOk="0">
                    <a:moveTo>
                      <a:pt x="890" y="0"/>
                    </a:moveTo>
                    <a:cubicBezTo>
                      <a:pt x="845" y="0"/>
                      <a:pt x="822" y="23"/>
                      <a:pt x="776" y="23"/>
                    </a:cubicBezTo>
                    <a:lnTo>
                      <a:pt x="685" y="23"/>
                    </a:lnTo>
                    <a:cubicBezTo>
                      <a:pt x="662" y="23"/>
                      <a:pt x="616" y="23"/>
                      <a:pt x="594" y="46"/>
                    </a:cubicBezTo>
                    <a:cubicBezTo>
                      <a:pt x="502" y="68"/>
                      <a:pt x="457" y="114"/>
                      <a:pt x="434" y="183"/>
                    </a:cubicBezTo>
                    <a:cubicBezTo>
                      <a:pt x="411" y="228"/>
                      <a:pt x="365" y="274"/>
                      <a:pt x="320" y="297"/>
                    </a:cubicBezTo>
                    <a:cubicBezTo>
                      <a:pt x="274" y="365"/>
                      <a:pt x="251" y="411"/>
                      <a:pt x="228" y="457"/>
                    </a:cubicBezTo>
                    <a:lnTo>
                      <a:pt x="183" y="525"/>
                    </a:lnTo>
                    <a:cubicBezTo>
                      <a:pt x="137" y="593"/>
                      <a:pt x="91" y="662"/>
                      <a:pt x="69" y="730"/>
                    </a:cubicBezTo>
                    <a:cubicBezTo>
                      <a:pt x="46" y="799"/>
                      <a:pt x="46" y="867"/>
                      <a:pt x="46" y="913"/>
                    </a:cubicBezTo>
                    <a:cubicBezTo>
                      <a:pt x="46" y="982"/>
                      <a:pt x="23" y="1027"/>
                      <a:pt x="23" y="1073"/>
                    </a:cubicBezTo>
                    <a:cubicBezTo>
                      <a:pt x="23" y="1096"/>
                      <a:pt x="0" y="1141"/>
                      <a:pt x="0" y="1164"/>
                    </a:cubicBezTo>
                    <a:cubicBezTo>
                      <a:pt x="0" y="1233"/>
                      <a:pt x="0" y="1301"/>
                      <a:pt x="0" y="1392"/>
                    </a:cubicBezTo>
                    <a:cubicBezTo>
                      <a:pt x="0" y="1461"/>
                      <a:pt x="0" y="1506"/>
                      <a:pt x="0" y="1575"/>
                    </a:cubicBezTo>
                    <a:cubicBezTo>
                      <a:pt x="0" y="1643"/>
                      <a:pt x="0" y="1712"/>
                      <a:pt x="0" y="1758"/>
                    </a:cubicBezTo>
                    <a:lnTo>
                      <a:pt x="0" y="1849"/>
                    </a:lnTo>
                    <a:cubicBezTo>
                      <a:pt x="0" y="1872"/>
                      <a:pt x="0" y="1917"/>
                      <a:pt x="0" y="1940"/>
                    </a:cubicBezTo>
                    <a:cubicBezTo>
                      <a:pt x="0" y="1986"/>
                      <a:pt x="0" y="2054"/>
                      <a:pt x="0" y="2100"/>
                    </a:cubicBezTo>
                    <a:lnTo>
                      <a:pt x="0" y="2168"/>
                    </a:lnTo>
                    <a:cubicBezTo>
                      <a:pt x="0" y="2214"/>
                      <a:pt x="0" y="2260"/>
                      <a:pt x="0" y="2305"/>
                    </a:cubicBezTo>
                    <a:cubicBezTo>
                      <a:pt x="0" y="2351"/>
                      <a:pt x="0" y="2420"/>
                      <a:pt x="0" y="2488"/>
                    </a:cubicBezTo>
                    <a:cubicBezTo>
                      <a:pt x="0" y="2534"/>
                      <a:pt x="0" y="2579"/>
                      <a:pt x="0" y="2625"/>
                    </a:cubicBezTo>
                    <a:cubicBezTo>
                      <a:pt x="0" y="2671"/>
                      <a:pt x="0" y="2739"/>
                      <a:pt x="23" y="2785"/>
                    </a:cubicBezTo>
                    <a:cubicBezTo>
                      <a:pt x="23" y="2808"/>
                      <a:pt x="23" y="2830"/>
                      <a:pt x="23" y="2853"/>
                    </a:cubicBezTo>
                    <a:cubicBezTo>
                      <a:pt x="23" y="2876"/>
                      <a:pt x="46" y="2922"/>
                      <a:pt x="69" y="2944"/>
                    </a:cubicBezTo>
                    <a:lnTo>
                      <a:pt x="114" y="2944"/>
                    </a:lnTo>
                    <a:cubicBezTo>
                      <a:pt x="160" y="2944"/>
                      <a:pt x="206" y="2967"/>
                      <a:pt x="251" y="2967"/>
                    </a:cubicBezTo>
                    <a:cubicBezTo>
                      <a:pt x="274" y="2990"/>
                      <a:pt x="297" y="2990"/>
                      <a:pt x="320" y="2990"/>
                    </a:cubicBezTo>
                    <a:cubicBezTo>
                      <a:pt x="411" y="3013"/>
                      <a:pt x="502" y="3013"/>
                      <a:pt x="616" y="3013"/>
                    </a:cubicBezTo>
                    <a:cubicBezTo>
                      <a:pt x="639" y="3036"/>
                      <a:pt x="685" y="3036"/>
                      <a:pt x="731" y="3036"/>
                    </a:cubicBezTo>
                    <a:lnTo>
                      <a:pt x="753" y="3036"/>
                    </a:lnTo>
                    <a:cubicBezTo>
                      <a:pt x="799" y="3036"/>
                      <a:pt x="845" y="3013"/>
                      <a:pt x="890" y="3013"/>
                    </a:cubicBezTo>
                    <a:lnTo>
                      <a:pt x="982" y="3013"/>
                    </a:lnTo>
                    <a:cubicBezTo>
                      <a:pt x="1050" y="2990"/>
                      <a:pt x="1141" y="2990"/>
                      <a:pt x="1210" y="2967"/>
                    </a:cubicBezTo>
                    <a:cubicBezTo>
                      <a:pt x="1256" y="2944"/>
                      <a:pt x="1301" y="2944"/>
                      <a:pt x="1324" y="2922"/>
                    </a:cubicBezTo>
                    <a:lnTo>
                      <a:pt x="1438" y="2899"/>
                    </a:lnTo>
                    <a:cubicBezTo>
                      <a:pt x="1575" y="2853"/>
                      <a:pt x="1712" y="2808"/>
                      <a:pt x="1849" y="2762"/>
                    </a:cubicBezTo>
                    <a:cubicBezTo>
                      <a:pt x="1917" y="2739"/>
                      <a:pt x="1986" y="2693"/>
                      <a:pt x="2077" y="2648"/>
                    </a:cubicBezTo>
                    <a:cubicBezTo>
                      <a:pt x="2146" y="2602"/>
                      <a:pt x="2214" y="2579"/>
                      <a:pt x="2306" y="2511"/>
                    </a:cubicBezTo>
                    <a:cubicBezTo>
                      <a:pt x="2442" y="2397"/>
                      <a:pt x="2534" y="2305"/>
                      <a:pt x="2625" y="2214"/>
                    </a:cubicBezTo>
                    <a:lnTo>
                      <a:pt x="2671" y="2146"/>
                    </a:lnTo>
                    <a:lnTo>
                      <a:pt x="2716" y="2077"/>
                    </a:lnTo>
                    <a:cubicBezTo>
                      <a:pt x="2739" y="2054"/>
                      <a:pt x="2785" y="2009"/>
                      <a:pt x="2808" y="1963"/>
                    </a:cubicBezTo>
                    <a:lnTo>
                      <a:pt x="2853" y="1917"/>
                    </a:lnTo>
                    <a:cubicBezTo>
                      <a:pt x="2876" y="1872"/>
                      <a:pt x="2922" y="1826"/>
                      <a:pt x="2945" y="1780"/>
                    </a:cubicBezTo>
                    <a:lnTo>
                      <a:pt x="2967" y="1735"/>
                    </a:lnTo>
                    <a:lnTo>
                      <a:pt x="2990" y="1712"/>
                    </a:lnTo>
                    <a:cubicBezTo>
                      <a:pt x="2990" y="1689"/>
                      <a:pt x="2990" y="1643"/>
                      <a:pt x="3013" y="1621"/>
                    </a:cubicBezTo>
                    <a:cubicBezTo>
                      <a:pt x="3036" y="1598"/>
                      <a:pt x="3059" y="1575"/>
                      <a:pt x="3082" y="1552"/>
                    </a:cubicBezTo>
                    <a:cubicBezTo>
                      <a:pt x="3082" y="1506"/>
                      <a:pt x="3082" y="1461"/>
                      <a:pt x="3059" y="1415"/>
                    </a:cubicBezTo>
                    <a:cubicBezTo>
                      <a:pt x="3036" y="1370"/>
                      <a:pt x="3036" y="1347"/>
                      <a:pt x="3013" y="1324"/>
                    </a:cubicBezTo>
                    <a:cubicBezTo>
                      <a:pt x="2967" y="1278"/>
                      <a:pt x="2922" y="1233"/>
                      <a:pt x="2876" y="1210"/>
                    </a:cubicBezTo>
                    <a:lnTo>
                      <a:pt x="2853" y="1187"/>
                    </a:lnTo>
                    <a:cubicBezTo>
                      <a:pt x="2831" y="1164"/>
                      <a:pt x="2808" y="1141"/>
                      <a:pt x="2785" y="1118"/>
                    </a:cubicBezTo>
                    <a:cubicBezTo>
                      <a:pt x="2762" y="1096"/>
                      <a:pt x="2739" y="1073"/>
                      <a:pt x="2716" y="1050"/>
                    </a:cubicBezTo>
                    <a:cubicBezTo>
                      <a:pt x="2648" y="1004"/>
                      <a:pt x="2602" y="936"/>
                      <a:pt x="2534" y="890"/>
                    </a:cubicBezTo>
                    <a:cubicBezTo>
                      <a:pt x="2488" y="845"/>
                      <a:pt x="2442" y="799"/>
                      <a:pt x="2397" y="753"/>
                    </a:cubicBezTo>
                    <a:lnTo>
                      <a:pt x="2374" y="730"/>
                    </a:lnTo>
                    <a:cubicBezTo>
                      <a:pt x="2283" y="662"/>
                      <a:pt x="2214" y="593"/>
                      <a:pt x="2146" y="548"/>
                    </a:cubicBezTo>
                    <a:cubicBezTo>
                      <a:pt x="2077" y="479"/>
                      <a:pt x="2009" y="434"/>
                      <a:pt x="1940" y="388"/>
                    </a:cubicBezTo>
                    <a:cubicBezTo>
                      <a:pt x="1872" y="365"/>
                      <a:pt x="1826" y="320"/>
                      <a:pt x="1781" y="297"/>
                    </a:cubicBezTo>
                    <a:cubicBezTo>
                      <a:pt x="1689" y="228"/>
                      <a:pt x="1598" y="205"/>
                      <a:pt x="1507" y="160"/>
                    </a:cubicBezTo>
                    <a:lnTo>
                      <a:pt x="1484" y="137"/>
                    </a:lnTo>
                    <a:cubicBezTo>
                      <a:pt x="1415" y="114"/>
                      <a:pt x="1347" y="91"/>
                      <a:pt x="1278" y="68"/>
                    </a:cubicBezTo>
                    <a:cubicBezTo>
                      <a:pt x="1233" y="68"/>
                      <a:pt x="1210" y="46"/>
                      <a:pt x="1164" y="46"/>
                    </a:cubicBezTo>
                    <a:lnTo>
                      <a:pt x="1096" y="23"/>
                    </a:lnTo>
                    <a:cubicBezTo>
                      <a:pt x="1027" y="23"/>
                      <a:pt x="982" y="0"/>
                      <a:pt x="91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25" name="Google Shape;8051;p34">
                <a:extLst>
                  <a:ext uri="{FF2B5EF4-FFF2-40B4-BE49-F238E27FC236}">
                    <a16:creationId xmlns:a16="http://schemas.microsoft.com/office/drawing/2014/main" id="{66ABD6AF-B20E-3539-9F66-B9056D9FBDF6}"/>
                  </a:ext>
                </a:extLst>
              </p:cNvPr>
              <p:cNvSpPr/>
              <p:nvPr/>
            </p:nvSpPr>
            <p:spPr>
              <a:xfrm>
                <a:off x="349227" y="922274"/>
                <a:ext cx="417827" cy="358445"/>
              </a:xfrm>
              <a:custGeom>
                <a:avLst/>
                <a:gdLst/>
                <a:ahLst/>
                <a:cxnLst/>
                <a:rect l="l" t="t" r="r" b="b"/>
                <a:pathLst>
                  <a:path w="7557" h="6483" extrusionOk="0">
                    <a:moveTo>
                      <a:pt x="3493" y="0"/>
                    </a:moveTo>
                    <a:cubicBezTo>
                      <a:pt x="3448" y="23"/>
                      <a:pt x="3402" y="46"/>
                      <a:pt x="3379" y="92"/>
                    </a:cubicBezTo>
                    <a:cubicBezTo>
                      <a:pt x="3356" y="114"/>
                      <a:pt x="3356" y="160"/>
                      <a:pt x="3356" y="183"/>
                    </a:cubicBezTo>
                    <a:lnTo>
                      <a:pt x="3333" y="206"/>
                    </a:lnTo>
                    <a:lnTo>
                      <a:pt x="3311" y="251"/>
                    </a:lnTo>
                    <a:cubicBezTo>
                      <a:pt x="3288" y="297"/>
                      <a:pt x="3242" y="343"/>
                      <a:pt x="3219" y="388"/>
                    </a:cubicBezTo>
                    <a:lnTo>
                      <a:pt x="3174" y="434"/>
                    </a:lnTo>
                    <a:cubicBezTo>
                      <a:pt x="3151" y="480"/>
                      <a:pt x="3105" y="525"/>
                      <a:pt x="3082" y="548"/>
                    </a:cubicBezTo>
                    <a:lnTo>
                      <a:pt x="3037" y="617"/>
                    </a:lnTo>
                    <a:lnTo>
                      <a:pt x="2991" y="685"/>
                    </a:lnTo>
                    <a:cubicBezTo>
                      <a:pt x="2900" y="776"/>
                      <a:pt x="2808" y="868"/>
                      <a:pt x="2672" y="982"/>
                    </a:cubicBezTo>
                    <a:cubicBezTo>
                      <a:pt x="2580" y="1050"/>
                      <a:pt x="2512" y="1073"/>
                      <a:pt x="2443" y="1119"/>
                    </a:cubicBezTo>
                    <a:cubicBezTo>
                      <a:pt x="2352" y="1164"/>
                      <a:pt x="2283" y="1210"/>
                      <a:pt x="2215" y="1233"/>
                    </a:cubicBezTo>
                    <a:cubicBezTo>
                      <a:pt x="2078" y="1279"/>
                      <a:pt x="1941" y="1324"/>
                      <a:pt x="1804" y="1370"/>
                    </a:cubicBezTo>
                    <a:lnTo>
                      <a:pt x="1690" y="1393"/>
                    </a:lnTo>
                    <a:cubicBezTo>
                      <a:pt x="1667" y="1415"/>
                      <a:pt x="1622" y="1415"/>
                      <a:pt x="1576" y="1438"/>
                    </a:cubicBezTo>
                    <a:cubicBezTo>
                      <a:pt x="1507" y="1461"/>
                      <a:pt x="1416" y="1461"/>
                      <a:pt x="1348" y="1484"/>
                    </a:cubicBezTo>
                    <a:lnTo>
                      <a:pt x="1256" y="1484"/>
                    </a:lnTo>
                    <a:cubicBezTo>
                      <a:pt x="1188" y="1484"/>
                      <a:pt x="1165" y="1507"/>
                      <a:pt x="1119" y="1507"/>
                    </a:cubicBezTo>
                    <a:lnTo>
                      <a:pt x="1097" y="1507"/>
                    </a:lnTo>
                    <a:cubicBezTo>
                      <a:pt x="1051" y="1507"/>
                      <a:pt x="1005" y="1507"/>
                      <a:pt x="982" y="1484"/>
                    </a:cubicBezTo>
                    <a:cubicBezTo>
                      <a:pt x="868" y="1484"/>
                      <a:pt x="777" y="1484"/>
                      <a:pt x="686" y="1461"/>
                    </a:cubicBezTo>
                    <a:cubicBezTo>
                      <a:pt x="663" y="1461"/>
                      <a:pt x="640" y="1461"/>
                      <a:pt x="617" y="1438"/>
                    </a:cubicBezTo>
                    <a:cubicBezTo>
                      <a:pt x="572" y="1438"/>
                      <a:pt x="526" y="1415"/>
                      <a:pt x="480" y="1415"/>
                    </a:cubicBezTo>
                    <a:cubicBezTo>
                      <a:pt x="412" y="1415"/>
                      <a:pt x="366" y="1461"/>
                      <a:pt x="321" y="1507"/>
                    </a:cubicBezTo>
                    <a:cubicBezTo>
                      <a:pt x="298" y="1552"/>
                      <a:pt x="275" y="1644"/>
                      <a:pt x="321" y="1689"/>
                    </a:cubicBezTo>
                    <a:lnTo>
                      <a:pt x="343" y="1712"/>
                    </a:lnTo>
                    <a:cubicBezTo>
                      <a:pt x="321" y="1758"/>
                      <a:pt x="321" y="1804"/>
                      <a:pt x="321" y="1872"/>
                    </a:cubicBezTo>
                    <a:cubicBezTo>
                      <a:pt x="298" y="1895"/>
                      <a:pt x="298" y="1940"/>
                      <a:pt x="298" y="1986"/>
                    </a:cubicBezTo>
                    <a:cubicBezTo>
                      <a:pt x="275" y="2055"/>
                      <a:pt x="252" y="2146"/>
                      <a:pt x="229" y="2237"/>
                    </a:cubicBezTo>
                    <a:cubicBezTo>
                      <a:pt x="206" y="2374"/>
                      <a:pt x="184" y="2511"/>
                      <a:pt x="161" y="2625"/>
                    </a:cubicBezTo>
                    <a:lnTo>
                      <a:pt x="161" y="2694"/>
                    </a:lnTo>
                    <a:cubicBezTo>
                      <a:pt x="115" y="2922"/>
                      <a:pt x="115" y="3105"/>
                      <a:pt x="92" y="3287"/>
                    </a:cubicBezTo>
                    <a:cubicBezTo>
                      <a:pt x="92" y="3378"/>
                      <a:pt x="92" y="3493"/>
                      <a:pt x="92" y="3607"/>
                    </a:cubicBezTo>
                    <a:cubicBezTo>
                      <a:pt x="92" y="3675"/>
                      <a:pt x="92" y="3744"/>
                      <a:pt x="92" y="3835"/>
                    </a:cubicBezTo>
                    <a:cubicBezTo>
                      <a:pt x="92" y="3981"/>
                      <a:pt x="92" y="4147"/>
                      <a:pt x="92" y="4314"/>
                    </a:cubicBezTo>
                    <a:cubicBezTo>
                      <a:pt x="92" y="4406"/>
                      <a:pt x="69" y="4497"/>
                      <a:pt x="69" y="4588"/>
                    </a:cubicBezTo>
                    <a:cubicBezTo>
                      <a:pt x="69" y="4748"/>
                      <a:pt x="47" y="4885"/>
                      <a:pt x="47" y="5022"/>
                    </a:cubicBezTo>
                    <a:cubicBezTo>
                      <a:pt x="24" y="5159"/>
                      <a:pt x="24" y="5273"/>
                      <a:pt x="24" y="5410"/>
                    </a:cubicBezTo>
                    <a:lnTo>
                      <a:pt x="24" y="5524"/>
                    </a:lnTo>
                    <a:cubicBezTo>
                      <a:pt x="24" y="5593"/>
                      <a:pt x="1" y="5638"/>
                      <a:pt x="1" y="5707"/>
                    </a:cubicBezTo>
                    <a:lnTo>
                      <a:pt x="1" y="5729"/>
                    </a:lnTo>
                    <a:lnTo>
                      <a:pt x="1" y="5775"/>
                    </a:lnTo>
                    <a:cubicBezTo>
                      <a:pt x="1" y="5798"/>
                      <a:pt x="1" y="5821"/>
                      <a:pt x="1" y="5844"/>
                    </a:cubicBezTo>
                    <a:cubicBezTo>
                      <a:pt x="1" y="5866"/>
                      <a:pt x="1" y="5889"/>
                      <a:pt x="1" y="5889"/>
                    </a:cubicBezTo>
                    <a:cubicBezTo>
                      <a:pt x="1" y="5935"/>
                      <a:pt x="1" y="5958"/>
                      <a:pt x="1" y="5981"/>
                    </a:cubicBezTo>
                    <a:cubicBezTo>
                      <a:pt x="24" y="6026"/>
                      <a:pt x="24" y="6072"/>
                      <a:pt x="69" y="6117"/>
                    </a:cubicBezTo>
                    <a:cubicBezTo>
                      <a:pt x="92" y="6140"/>
                      <a:pt x="138" y="6163"/>
                      <a:pt x="161" y="6186"/>
                    </a:cubicBezTo>
                    <a:cubicBezTo>
                      <a:pt x="206" y="6209"/>
                      <a:pt x="229" y="6232"/>
                      <a:pt x="275" y="6254"/>
                    </a:cubicBezTo>
                    <a:cubicBezTo>
                      <a:pt x="298" y="6277"/>
                      <a:pt x="343" y="6300"/>
                      <a:pt x="389" y="6300"/>
                    </a:cubicBezTo>
                    <a:lnTo>
                      <a:pt x="412" y="6323"/>
                    </a:lnTo>
                    <a:lnTo>
                      <a:pt x="480" y="6369"/>
                    </a:lnTo>
                    <a:cubicBezTo>
                      <a:pt x="526" y="6391"/>
                      <a:pt x="594" y="6414"/>
                      <a:pt x="640" y="6437"/>
                    </a:cubicBezTo>
                    <a:cubicBezTo>
                      <a:pt x="663" y="6460"/>
                      <a:pt x="709" y="6460"/>
                      <a:pt x="731" y="6460"/>
                    </a:cubicBezTo>
                    <a:cubicBezTo>
                      <a:pt x="800" y="6460"/>
                      <a:pt x="823" y="6460"/>
                      <a:pt x="868" y="6483"/>
                    </a:cubicBezTo>
                    <a:lnTo>
                      <a:pt x="960" y="6483"/>
                    </a:lnTo>
                    <a:cubicBezTo>
                      <a:pt x="1142" y="6483"/>
                      <a:pt x="1302" y="6437"/>
                      <a:pt x="1439" y="6391"/>
                    </a:cubicBezTo>
                    <a:cubicBezTo>
                      <a:pt x="1599" y="6323"/>
                      <a:pt x="1713" y="6209"/>
                      <a:pt x="1781" y="6117"/>
                    </a:cubicBezTo>
                    <a:cubicBezTo>
                      <a:pt x="1850" y="6026"/>
                      <a:pt x="1895" y="5958"/>
                      <a:pt x="1918" y="5912"/>
                    </a:cubicBezTo>
                    <a:cubicBezTo>
                      <a:pt x="1964" y="5821"/>
                      <a:pt x="1987" y="5729"/>
                      <a:pt x="2010" y="5661"/>
                    </a:cubicBezTo>
                    <a:cubicBezTo>
                      <a:pt x="2032" y="5570"/>
                      <a:pt x="2032" y="5478"/>
                      <a:pt x="2032" y="5387"/>
                    </a:cubicBezTo>
                    <a:cubicBezTo>
                      <a:pt x="2032" y="5341"/>
                      <a:pt x="2032" y="5273"/>
                      <a:pt x="2010" y="5204"/>
                    </a:cubicBezTo>
                    <a:lnTo>
                      <a:pt x="2010" y="5159"/>
                    </a:lnTo>
                    <a:lnTo>
                      <a:pt x="2010" y="5113"/>
                    </a:lnTo>
                    <a:cubicBezTo>
                      <a:pt x="2010" y="5068"/>
                      <a:pt x="2010" y="5022"/>
                      <a:pt x="1987" y="4953"/>
                    </a:cubicBezTo>
                    <a:lnTo>
                      <a:pt x="1987" y="4931"/>
                    </a:lnTo>
                    <a:cubicBezTo>
                      <a:pt x="2055" y="4953"/>
                      <a:pt x="2124" y="4999"/>
                      <a:pt x="2192" y="5045"/>
                    </a:cubicBezTo>
                    <a:cubicBezTo>
                      <a:pt x="2215" y="5068"/>
                      <a:pt x="2261" y="5090"/>
                      <a:pt x="2283" y="5090"/>
                    </a:cubicBezTo>
                    <a:cubicBezTo>
                      <a:pt x="2306" y="5113"/>
                      <a:pt x="2329" y="5113"/>
                      <a:pt x="2329" y="5113"/>
                    </a:cubicBezTo>
                    <a:cubicBezTo>
                      <a:pt x="2352" y="5136"/>
                      <a:pt x="2375" y="5136"/>
                      <a:pt x="2375" y="5159"/>
                    </a:cubicBezTo>
                    <a:lnTo>
                      <a:pt x="2398" y="5159"/>
                    </a:lnTo>
                    <a:cubicBezTo>
                      <a:pt x="2466" y="5204"/>
                      <a:pt x="2557" y="5250"/>
                      <a:pt x="2626" y="5296"/>
                    </a:cubicBezTo>
                    <a:cubicBezTo>
                      <a:pt x="2649" y="5296"/>
                      <a:pt x="2672" y="5296"/>
                      <a:pt x="2694" y="5319"/>
                    </a:cubicBezTo>
                    <a:lnTo>
                      <a:pt x="2717" y="5319"/>
                    </a:lnTo>
                    <a:cubicBezTo>
                      <a:pt x="2786" y="5341"/>
                      <a:pt x="2854" y="5364"/>
                      <a:pt x="2923" y="5387"/>
                    </a:cubicBezTo>
                    <a:cubicBezTo>
                      <a:pt x="3014" y="5410"/>
                      <a:pt x="3105" y="5433"/>
                      <a:pt x="3174" y="5433"/>
                    </a:cubicBezTo>
                    <a:lnTo>
                      <a:pt x="3265" y="5456"/>
                    </a:lnTo>
                    <a:cubicBezTo>
                      <a:pt x="3333" y="5456"/>
                      <a:pt x="3425" y="5456"/>
                      <a:pt x="3493" y="5478"/>
                    </a:cubicBezTo>
                    <a:cubicBezTo>
                      <a:pt x="3539" y="5478"/>
                      <a:pt x="3562" y="5478"/>
                      <a:pt x="3607" y="5456"/>
                    </a:cubicBezTo>
                    <a:cubicBezTo>
                      <a:pt x="3676" y="5456"/>
                      <a:pt x="3767" y="5456"/>
                      <a:pt x="3836" y="5433"/>
                    </a:cubicBezTo>
                    <a:lnTo>
                      <a:pt x="3858" y="5433"/>
                    </a:lnTo>
                    <a:cubicBezTo>
                      <a:pt x="3973" y="5387"/>
                      <a:pt x="4064" y="5364"/>
                      <a:pt x="4178" y="5319"/>
                    </a:cubicBezTo>
                    <a:lnTo>
                      <a:pt x="4201" y="5319"/>
                    </a:lnTo>
                    <a:cubicBezTo>
                      <a:pt x="4246" y="5296"/>
                      <a:pt x="4269" y="5296"/>
                      <a:pt x="4292" y="5273"/>
                    </a:cubicBezTo>
                    <a:cubicBezTo>
                      <a:pt x="4338" y="5273"/>
                      <a:pt x="4361" y="5250"/>
                      <a:pt x="4406" y="5227"/>
                    </a:cubicBezTo>
                    <a:cubicBezTo>
                      <a:pt x="4452" y="5204"/>
                      <a:pt x="4520" y="5159"/>
                      <a:pt x="4566" y="5113"/>
                    </a:cubicBezTo>
                    <a:cubicBezTo>
                      <a:pt x="4612" y="5045"/>
                      <a:pt x="4680" y="4976"/>
                      <a:pt x="4749" y="4908"/>
                    </a:cubicBezTo>
                    <a:cubicBezTo>
                      <a:pt x="4771" y="4862"/>
                      <a:pt x="4817" y="4816"/>
                      <a:pt x="4840" y="4771"/>
                    </a:cubicBezTo>
                    <a:cubicBezTo>
                      <a:pt x="4886" y="4702"/>
                      <a:pt x="4931" y="4588"/>
                      <a:pt x="4977" y="4474"/>
                    </a:cubicBezTo>
                    <a:cubicBezTo>
                      <a:pt x="4977" y="4428"/>
                      <a:pt x="5000" y="4406"/>
                      <a:pt x="5000" y="4360"/>
                    </a:cubicBezTo>
                    <a:cubicBezTo>
                      <a:pt x="5023" y="4314"/>
                      <a:pt x="5045" y="4269"/>
                      <a:pt x="5045" y="4223"/>
                    </a:cubicBezTo>
                    <a:cubicBezTo>
                      <a:pt x="5068" y="4200"/>
                      <a:pt x="5068" y="4155"/>
                      <a:pt x="5068" y="4109"/>
                    </a:cubicBezTo>
                    <a:cubicBezTo>
                      <a:pt x="5068" y="4086"/>
                      <a:pt x="5068" y="4040"/>
                      <a:pt x="5068" y="4018"/>
                    </a:cubicBezTo>
                    <a:cubicBezTo>
                      <a:pt x="5068" y="3972"/>
                      <a:pt x="5091" y="3903"/>
                      <a:pt x="5114" y="3881"/>
                    </a:cubicBezTo>
                    <a:cubicBezTo>
                      <a:pt x="5114" y="3812"/>
                      <a:pt x="5182" y="3766"/>
                      <a:pt x="5228" y="3766"/>
                    </a:cubicBezTo>
                    <a:cubicBezTo>
                      <a:pt x="5251" y="3698"/>
                      <a:pt x="5251" y="3630"/>
                      <a:pt x="5251" y="3561"/>
                    </a:cubicBezTo>
                    <a:cubicBezTo>
                      <a:pt x="5274" y="3561"/>
                      <a:pt x="5296" y="3584"/>
                      <a:pt x="5342" y="3607"/>
                    </a:cubicBezTo>
                    <a:cubicBezTo>
                      <a:pt x="5365" y="3630"/>
                      <a:pt x="5388" y="3630"/>
                      <a:pt x="5411" y="3652"/>
                    </a:cubicBezTo>
                    <a:lnTo>
                      <a:pt x="5456" y="3675"/>
                    </a:lnTo>
                    <a:cubicBezTo>
                      <a:pt x="5525" y="3721"/>
                      <a:pt x="5570" y="3744"/>
                      <a:pt x="5639" y="3766"/>
                    </a:cubicBezTo>
                    <a:cubicBezTo>
                      <a:pt x="5707" y="3812"/>
                      <a:pt x="5799" y="3858"/>
                      <a:pt x="5867" y="3881"/>
                    </a:cubicBezTo>
                    <a:cubicBezTo>
                      <a:pt x="5936" y="3881"/>
                      <a:pt x="6027" y="3903"/>
                      <a:pt x="6095" y="3903"/>
                    </a:cubicBezTo>
                    <a:lnTo>
                      <a:pt x="6118" y="3903"/>
                    </a:lnTo>
                    <a:cubicBezTo>
                      <a:pt x="6209" y="3926"/>
                      <a:pt x="6278" y="3926"/>
                      <a:pt x="6346" y="3926"/>
                    </a:cubicBezTo>
                    <a:cubicBezTo>
                      <a:pt x="6461" y="3926"/>
                      <a:pt x="6552" y="3926"/>
                      <a:pt x="6666" y="3903"/>
                    </a:cubicBezTo>
                    <a:cubicBezTo>
                      <a:pt x="6712" y="3881"/>
                      <a:pt x="6734" y="3881"/>
                      <a:pt x="6780" y="3858"/>
                    </a:cubicBezTo>
                    <a:cubicBezTo>
                      <a:pt x="6826" y="3858"/>
                      <a:pt x="6871" y="3835"/>
                      <a:pt x="6917" y="3812"/>
                    </a:cubicBezTo>
                    <a:cubicBezTo>
                      <a:pt x="7008" y="3766"/>
                      <a:pt x="7100" y="3721"/>
                      <a:pt x="7168" y="3630"/>
                    </a:cubicBezTo>
                    <a:cubicBezTo>
                      <a:pt x="7237" y="3561"/>
                      <a:pt x="7282" y="3493"/>
                      <a:pt x="7328" y="3424"/>
                    </a:cubicBezTo>
                    <a:cubicBezTo>
                      <a:pt x="7374" y="3333"/>
                      <a:pt x="7419" y="3242"/>
                      <a:pt x="7465" y="3150"/>
                    </a:cubicBezTo>
                    <a:cubicBezTo>
                      <a:pt x="7465" y="3082"/>
                      <a:pt x="7510" y="3013"/>
                      <a:pt x="7510" y="2945"/>
                    </a:cubicBezTo>
                    <a:cubicBezTo>
                      <a:pt x="7556" y="2808"/>
                      <a:pt x="7510" y="2694"/>
                      <a:pt x="7488" y="2580"/>
                    </a:cubicBezTo>
                    <a:cubicBezTo>
                      <a:pt x="7465" y="2511"/>
                      <a:pt x="7396" y="2443"/>
                      <a:pt x="7305" y="2443"/>
                    </a:cubicBezTo>
                    <a:lnTo>
                      <a:pt x="7282" y="2443"/>
                    </a:lnTo>
                    <a:cubicBezTo>
                      <a:pt x="7191" y="2351"/>
                      <a:pt x="7077" y="2260"/>
                      <a:pt x="6963" y="2169"/>
                    </a:cubicBezTo>
                    <a:lnTo>
                      <a:pt x="6894" y="2100"/>
                    </a:lnTo>
                    <a:cubicBezTo>
                      <a:pt x="6849" y="2077"/>
                      <a:pt x="6803" y="2032"/>
                      <a:pt x="6780" y="2009"/>
                    </a:cubicBezTo>
                    <a:cubicBezTo>
                      <a:pt x="6712" y="1963"/>
                      <a:pt x="6620" y="1895"/>
                      <a:pt x="6552" y="1849"/>
                    </a:cubicBezTo>
                    <a:cubicBezTo>
                      <a:pt x="6461" y="1781"/>
                      <a:pt x="6392" y="1735"/>
                      <a:pt x="6324" y="1689"/>
                    </a:cubicBezTo>
                    <a:cubicBezTo>
                      <a:pt x="6232" y="1667"/>
                      <a:pt x="6164" y="1598"/>
                      <a:pt x="6072" y="1552"/>
                    </a:cubicBezTo>
                    <a:cubicBezTo>
                      <a:pt x="5981" y="1484"/>
                      <a:pt x="5890" y="1438"/>
                      <a:pt x="5799" y="1370"/>
                    </a:cubicBezTo>
                    <a:cubicBezTo>
                      <a:pt x="5753" y="1347"/>
                      <a:pt x="5684" y="1301"/>
                      <a:pt x="5616" y="1256"/>
                    </a:cubicBezTo>
                    <a:cubicBezTo>
                      <a:pt x="5548" y="1210"/>
                      <a:pt x="5479" y="1164"/>
                      <a:pt x="5388" y="1119"/>
                    </a:cubicBezTo>
                    <a:cubicBezTo>
                      <a:pt x="5342" y="1096"/>
                      <a:pt x="5319" y="1073"/>
                      <a:pt x="5274" y="1027"/>
                    </a:cubicBezTo>
                    <a:cubicBezTo>
                      <a:pt x="5228" y="1005"/>
                      <a:pt x="5205" y="982"/>
                      <a:pt x="5159" y="982"/>
                    </a:cubicBezTo>
                    <a:cubicBezTo>
                      <a:pt x="5091" y="936"/>
                      <a:pt x="5023" y="891"/>
                      <a:pt x="4954" y="845"/>
                    </a:cubicBezTo>
                    <a:cubicBezTo>
                      <a:pt x="4908" y="822"/>
                      <a:pt x="4863" y="799"/>
                      <a:pt x="4817" y="754"/>
                    </a:cubicBezTo>
                    <a:lnTo>
                      <a:pt x="4635" y="662"/>
                    </a:lnTo>
                    <a:lnTo>
                      <a:pt x="4452" y="548"/>
                    </a:lnTo>
                    <a:cubicBezTo>
                      <a:pt x="4406" y="525"/>
                      <a:pt x="4361" y="502"/>
                      <a:pt x="4292" y="457"/>
                    </a:cubicBezTo>
                    <a:cubicBezTo>
                      <a:pt x="4246" y="434"/>
                      <a:pt x="4201" y="411"/>
                      <a:pt x="4132" y="366"/>
                    </a:cubicBezTo>
                    <a:cubicBezTo>
                      <a:pt x="4041" y="297"/>
                      <a:pt x="3927" y="251"/>
                      <a:pt x="3858" y="183"/>
                    </a:cubicBezTo>
                    <a:lnTo>
                      <a:pt x="3836" y="160"/>
                    </a:lnTo>
                    <a:cubicBezTo>
                      <a:pt x="3790" y="114"/>
                      <a:pt x="3744" y="92"/>
                      <a:pt x="3699" y="69"/>
                    </a:cubicBezTo>
                    <a:cubicBezTo>
                      <a:pt x="3676" y="46"/>
                      <a:pt x="3630" y="23"/>
                      <a:pt x="3607" y="0"/>
                    </a:cubicBezTo>
                    <a:close/>
                  </a:path>
                </a:pathLst>
              </a:custGeom>
              <a:solidFill>
                <a:srgbClr val="FEDDC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26" name="Google Shape;8052;p34">
                <a:extLst>
                  <a:ext uri="{FF2B5EF4-FFF2-40B4-BE49-F238E27FC236}">
                    <a16:creationId xmlns:a16="http://schemas.microsoft.com/office/drawing/2014/main" id="{260848C4-8C76-11D2-B69A-4ADAEC6DA38B}"/>
                  </a:ext>
                </a:extLst>
              </p:cNvPr>
              <p:cNvSpPr/>
              <p:nvPr/>
            </p:nvSpPr>
            <p:spPr>
              <a:xfrm>
                <a:off x="464121" y="1130498"/>
                <a:ext cx="535097" cy="911234"/>
              </a:xfrm>
              <a:custGeom>
                <a:avLst/>
                <a:gdLst/>
                <a:ahLst/>
                <a:cxnLst/>
                <a:rect l="l" t="t" r="r" b="b"/>
                <a:pathLst>
                  <a:path w="9678" h="16481" extrusionOk="0">
                    <a:moveTo>
                      <a:pt x="3196" y="0"/>
                    </a:moveTo>
                    <a:cubicBezTo>
                      <a:pt x="3127" y="0"/>
                      <a:pt x="3059" y="46"/>
                      <a:pt x="3013" y="115"/>
                    </a:cubicBezTo>
                    <a:cubicBezTo>
                      <a:pt x="3013" y="137"/>
                      <a:pt x="2990" y="206"/>
                      <a:pt x="2990" y="252"/>
                    </a:cubicBezTo>
                    <a:cubicBezTo>
                      <a:pt x="2990" y="274"/>
                      <a:pt x="2990" y="320"/>
                      <a:pt x="2990" y="343"/>
                    </a:cubicBezTo>
                    <a:cubicBezTo>
                      <a:pt x="2990" y="389"/>
                      <a:pt x="2990" y="434"/>
                      <a:pt x="2967" y="457"/>
                    </a:cubicBezTo>
                    <a:cubicBezTo>
                      <a:pt x="2967" y="503"/>
                      <a:pt x="2945" y="548"/>
                      <a:pt x="2922" y="594"/>
                    </a:cubicBezTo>
                    <a:cubicBezTo>
                      <a:pt x="2922" y="640"/>
                      <a:pt x="2899" y="662"/>
                      <a:pt x="2899" y="708"/>
                    </a:cubicBezTo>
                    <a:cubicBezTo>
                      <a:pt x="2853" y="822"/>
                      <a:pt x="2808" y="936"/>
                      <a:pt x="2762" y="1005"/>
                    </a:cubicBezTo>
                    <a:cubicBezTo>
                      <a:pt x="2739" y="1050"/>
                      <a:pt x="2693" y="1096"/>
                      <a:pt x="2671" y="1142"/>
                    </a:cubicBezTo>
                    <a:cubicBezTo>
                      <a:pt x="2602" y="1210"/>
                      <a:pt x="2534" y="1279"/>
                      <a:pt x="2488" y="1347"/>
                    </a:cubicBezTo>
                    <a:cubicBezTo>
                      <a:pt x="2442" y="1393"/>
                      <a:pt x="2374" y="1438"/>
                      <a:pt x="2328" y="1461"/>
                    </a:cubicBezTo>
                    <a:cubicBezTo>
                      <a:pt x="2283" y="1484"/>
                      <a:pt x="2260" y="1507"/>
                      <a:pt x="2214" y="1507"/>
                    </a:cubicBezTo>
                    <a:cubicBezTo>
                      <a:pt x="2191" y="1530"/>
                      <a:pt x="2168" y="1530"/>
                      <a:pt x="2123" y="1553"/>
                    </a:cubicBezTo>
                    <a:lnTo>
                      <a:pt x="2100" y="1553"/>
                    </a:lnTo>
                    <a:cubicBezTo>
                      <a:pt x="1986" y="1598"/>
                      <a:pt x="1895" y="1621"/>
                      <a:pt x="1780" y="1667"/>
                    </a:cubicBezTo>
                    <a:cubicBezTo>
                      <a:pt x="1666" y="1690"/>
                      <a:pt x="1529" y="1712"/>
                      <a:pt x="1415" y="1712"/>
                    </a:cubicBezTo>
                    <a:cubicBezTo>
                      <a:pt x="1347" y="1690"/>
                      <a:pt x="1255" y="1690"/>
                      <a:pt x="1187" y="1690"/>
                    </a:cubicBezTo>
                    <a:lnTo>
                      <a:pt x="1096" y="1667"/>
                    </a:lnTo>
                    <a:cubicBezTo>
                      <a:pt x="1027" y="1667"/>
                      <a:pt x="936" y="1644"/>
                      <a:pt x="845" y="1621"/>
                    </a:cubicBezTo>
                    <a:cubicBezTo>
                      <a:pt x="776" y="1598"/>
                      <a:pt x="708" y="1575"/>
                      <a:pt x="639" y="1553"/>
                    </a:cubicBezTo>
                    <a:lnTo>
                      <a:pt x="616" y="1553"/>
                    </a:lnTo>
                    <a:cubicBezTo>
                      <a:pt x="548" y="1530"/>
                      <a:pt x="479" y="1507"/>
                      <a:pt x="411" y="1461"/>
                    </a:cubicBezTo>
                    <a:cubicBezTo>
                      <a:pt x="365" y="1438"/>
                      <a:pt x="342" y="1416"/>
                      <a:pt x="297" y="1393"/>
                    </a:cubicBezTo>
                    <a:cubicBezTo>
                      <a:pt x="274" y="1370"/>
                      <a:pt x="251" y="1347"/>
                      <a:pt x="228" y="1347"/>
                    </a:cubicBezTo>
                    <a:cubicBezTo>
                      <a:pt x="205" y="1347"/>
                      <a:pt x="205" y="1347"/>
                      <a:pt x="183" y="1370"/>
                    </a:cubicBezTo>
                    <a:cubicBezTo>
                      <a:pt x="183" y="1347"/>
                      <a:pt x="160" y="1324"/>
                      <a:pt x="114" y="1324"/>
                    </a:cubicBezTo>
                    <a:cubicBezTo>
                      <a:pt x="91" y="1324"/>
                      <a:pt x="69" y="1324"/>
                      <a:pt x="69" y="1347"/>
                    </a:cubicBezTo>
                    <a:cubicBezTo>
                      <a:pt x="23" y="1370"/>
                      <a:pt x="0" y="1438"/>
                      <a:pt x="46" y="1484"/>
                    </a:cubicBezTo>
                    <a:cubicBezTo>
                      <a:pt x="46" y="1507"/>
                      <a:pt x="69" y="1530"/>
                      <a:pt x="69" y="1530"/>
                    </a:cubicBezTo>
                    <a:cubicBezTo>
                      <a:pt x="114" y="1598"/>
                      <a:pt x="137" y="1667"/>
                      <a:pt x="137" y="1735"/>
                    </a:cubicBezTo>
                    <a:lnTo>
                      <a:pt x="160" y="1804"/>
                    </a:lnTo>
                    <a:cubicBezTo>
                      <a:pt x="205" y="1895"/>
                      <a:pt x="228" y="1963"/>
                      <a:pt x="251" y="2055"/>
                    </a:cubicBezTo>
                    <a:lnTo>
                      <a:pt x="274" y="2123"/>
                    </a:lnTo>
                    <a:cubicBezTo>
                      <a:pt x="297" y="2169"/>
                      <a:pt x="320" y="2215"/>
                      <a:pt x="320" y="2260"/>
                    </a:cubicBezTo>
                    <a:cubicBezTo>
                      <a:pt x="342" y="2329"/>
                      <a:pt x="365" y="2374"/>
                      <a:pt x="388" y="2443"/>
                    </a:cubicBezTo>
                    <a:lnTo>
                      <a:pt x="411" y="2488"/>
                    </a:lnTo>
                    <a:lnTo>
                      <a:pt x="434" y="2557"/>
                    </a:lnTo>
                    <a:cubicBezTo>
                      <a:pt x="457" y="2603"/>
                      <a:pt x="479" y="2648"/>
                      <a:pt x="502" y="2717"/>
                    </a:cubicBezTo>
                    <a:cubicBezTo>
                      <a:pt x="548" y="2785"/>
                      <a:pt x="571" y="2854"/>
                      <a:pt x="616" y="2945"/>
                    </a:cubicBezTo>
                    <a:lnTo>
                      <a:pt x="730" y="3219"/>
                    </a:lnTo>
                    <a:lnTo>
                      <a:pt x="776" y="3356"/>
                    </a:lnTo>
                    <a:lnTo>
                      <a:pt x="845" y="3493"/>
                    </a:lnTo>
                    <a:cubicBezTo>
                      <a:pt x="890" y="3607"/>
                      <a:pt x="936" y="3721"/>
                      <a:pt x="982" y="3835"/>
                    </a:cubicBezTo>
                    <a:cubicBezTo>
                      <a:pt x="1050" y="3995"/>
                      <a:pt x="1141" y="4155"/>
                      <a:pt x="1210" y="4314"/>
                    </a:cubicBezTo>
                    <a:lnTo>
                      <a:pt x="1255" y="4429"/>
                    </a:lnTo>
                    <a:cubicBezTo>
                      <a:pt x="1255" y="4474"/>
                      <a:pt x="1278" y="4520"/>
                      <a:pt x="1301" y="4566"/>
                    </a:cubicBezTo>
                    <a:lnTo>
                      <a:pt x="1347" y="4657"/>
                    </a:lnTo>
                    <a:cubicBezTo>
                      <a:pt x="1370" y="4725"/>
                      <a:pt x="1392" y="4771"/>
                      <a:pt x="1415" y="4817"/>
                    </a:cubicBezTo>
                    <a:cubicBezTo>
                      <a:pt x="1461" y="4976"/>
                      <a:pt x="1529" y="5136"/>
                      <a:pt x="1598" y="5296"/>
                    </a:cubicBezTo>
                    <a:cubicBezTo>
                      <a:pt x="1643" y="5410"/>
                      <a:pt x="1689" y="5501"/>
                      <a:pt x="1735" y="5615"/>
                    </a:cubicBezTo>
                    <a:lnTo>
                      <a:pt x="1803" y="5798"/>
                    </a:lnTo>
                    <a:lnTo>
                      <a:pt x="1849" y="5867"/>
                    </a:lnTo>
                    <a:cubicBezTo>
                      <a:pt x="1895" y="6026"/>
                      <a:pt x="1963" y="6163"/>
                      <a:pt x="2032" y="6300"/>
                    </a:cubicBezTo>
                    <a:lnTo>
                      <a:pt x="2054" y="6392"/>
                    </a:lnTo>
                    <a:cubicBezTo>
                      <a:pt x="2123" y="6529"/>
                      <a:pt x="2168" y="6665"/>
                      <a:pt x="2237" y="6802"/>
                    </a:cubicBezTo>
                    <a:cubicBezTo>
                      <a:pt x="2328" y="6985"/>
                      <a:pt x="2397" y="7145"/>
                      <a:pt x="2465" y="7327"/>
                    </a:cubicBezTo>
                    <a:cubicBezTo>
                      <a:pt x="2511" y="7419"/>
                      <a:pt x="2557" y="7510"/>
                      <a:pt x="2602" y="7601"/>
                    </a:cubicBezTo>
                    <a:cubicBezTo>
                      <a:pt x="2625" y="7670"/>
                      <a:pt x="2648" y="7738"/>
                      <a:pt x="2671" y="7807"/>
                    </a:cubicBezTo>
                    <a:cubicBezTo>
                      <a:pt x="2693" y="7852"/>
                      <a:pt x="2716" y="7898"/>
                      <a:pt x="2739" y="7944"/>
                    </a:cubicBezTo>
                    <a:lnTo>
                      <a:pt x="2785" y="8035"/>
                    </a:lnTo>
                    <a:cubicBezTo>
                      <a:pt x="2808" y="8103"/>
                      <a:pt x="2830" y="8149"/>
                      <a:pt x="2853" y="8218"/>
                    </a:cubicBezTo>
                    <a:lnTo>
                      <a:pt x="2899" y="8309"/>
                    </a:lnTo>
                    <a:cubicBezTo>
                      <a:pt x="2945" y="8423"/>
                      <a:pt x="2990" y="8514"/>
                      <a:pt x="3036" y="8628"/>
                    </a:cubicBezTo>
                    <a:lnTo>
                      <a:pt x="3127" y="8834"/>
                    </a:lnTo>
                    <a:cubicBezTo>
                      <a:pt x="3218" y="9016"/>
                      <a:pt x="3287" y="9199"/>
                      <a:pt x="3355" y="9359"/>
                    </a:cubicBezTo>
                    <a:cubicBezTo>
                      <a:pt x="3424" y="9519"/>
                      <a:pt x="3492" y="9678"/>
                      <a:pt x="3561" y="9838"/>
                    </a:cubicBezTo>
                    <a:lnTo>
                      <a:pt x="3584" y="9884"/>
                    </a:lnTo>
                    <a:cubicBezTo>
                      <a:pt x="3652" y="10066"/>
                      <a:pt x="3743" y="10226"/>
                      <a:pt x="3812" y="10409"/>
                    </a:cubicBezTo>
                    <a:cubicBezTo>
                      <a:pt x="3858" y="10523"/>
                      <a:pt x="3903" y="10660"/>
                      <a:pt x="3949" y="10774"/>
                    </a:cubicBezTo>
                    <a:cubicBezTo>
                      <a:pt x="4040" y="10979"/>
                      <a:pt x="4131" y="11208"/>
                      <a:pt x="4223" y="11413"/>
                    </a:cubicBezTo>
                    <a:cubicBezTo>
                      <a:pt x="4246" y="11504"/>
                      <a:pt x="4291" y="11573"/>
                      <a:pt x="4337" y="11664"/>
                    </a:cubicBezTo>
                    <a:cubicBezTo>
                      <a:pt x="4360" y="11733"/>
                      <a:pt x="4405" y="11824"/>
                      <a:pt x="4428" y="11892"/>
                    </a:cubicBezTo>
                    <a:cubicBezTo>
                      <a:pt x="4497" y="12052"/>
                      <a:pt x="4565" y="12212"/>
                      <a:pt x="4634" y="12395"/>
                    </a:cubicBezTo>
                    <a:cubicBezTo>
                      <a:pt x="4725" y="12577"/>
                      <a:pt x="4793" y="12760"/>
                      <a:pt x="4885" y="12942"/>
                    </a:cubicBezTo>
                    <a:cubicBezTo>
                      <a:pt x="4953" y="13079"/>
                      <a:pt x="4999" y="13193"/>
                      <a:pt x="5067" y="13330"/>
                    </a:cubicBezTo>
                    <a:cubicBezTo>
                      <a:pt x="5113" y="13422"/>
                      <a:pt x="5159" y="13536"/>
                      <a:pt x="5204" y="13627"/>
                    </a:cubicBezTo>
                    <a:lnTo>
                      <a:pt x="5273" y="13787"/>
                    </a:lnTo>
                    <a:cubicBezTo>
                      <a:pt x="5318" y="13901"/>
                      <a:pt x="5387" y="14015"/>
                      <a:pt x="5432" y="14106"/>
                    </a:cubicBezTo>
                    <a:lnTo>
                      <a:pt x="5501" y="14243"/>
                    </a:lnTo>
                    <a:cubicBezTo>
                      <a:pt x="5569" y="14403"/>
                      <a:pt x="5638" y="14563"/>
                      <a:pt x="5706" y="14723"/>
                    </a:cubicBezTo>
                    <a:cubicBezTo>
                      <a:pt x="5752" y="14837"/>
                      <a:pt x="5798" y="14951"/>
                      <a:pt x="5843" y="15065"/>
                    </a:cubicBezTo>
                    <a:lnTo>
                      <a:pt x="5912" y="15225"/>
                    </a:lnTo>
                    <a:lnTo>
                      <a:pt x="5957" y="15339"/>
                    </a:lnTo>
                    <a:cubicBezTo>
                      <a:pt x="6049" y="15567"/>
                      <a:pt x="6140" y="15796"/>
                      <a:pt x="6231" y="16001"/>
                    </a:cubicBezTo>
                    <a:cubicBezTo>
                      <a:pt x="6277" y="16069"/>
                      <a:pt x="6300" y="16115"/>
                      <a:pt x="6323" y="16161"/>
                    </a:cubicBezTo>
                    <a:lnTo>
                      <a:pt x="6323" y="16184"/>
                    </a:lnTo>
                    <a:cubicBezTo>
                      <a:pt x="6346" y="16252"/>
                      <a:pt x="6368" y="16321"/>
                      <a:pt x="6391" y="16366"/>
                    </a:cubicBezTo>
                    <a:cubicBezTo>
                      <a:pt x="6437" y="16412"/>
                      <a:pt x="6482" y="16457"/>
                      <a:pt x="6551" y="16480"/>
                    </a:cubicBezTo>
                    <a:lnTo>
                      <a:pt x="6597" y="16480"/>
                    </a:lnTo>
                    <a:cubicBezTo>
                      <a:pt x="6642" y="16480"/>
                      <a:pt x="6688" y="16457"/>
                      <a:pt x="6711" y="16457"/>
                    </a:cubicBezTo>
                    <a:cubicBezTo>
                      <a:pt x="6756" y="16435"/>
                      <a:pt x="6802" y="16412"/>
                      <a:pt x="6848" y="16389"/>
                    </a:cubicBezTo>
                    <a:cubicBezTo>
                      <a:pt x="6870" y="16389"/>
                      <a:pt x="6893" y="16366"/>
                      <a:pt x="6916" y="16366"/>
                    </a:cubicBezTo>
                    <a:cubicBezTo>
                      <a:pt x="6985" y="16321"/>
                      <a:pt x="7053" y="16298"/>
                      <a:pt x="7144" y="16275"/>
                    </a:cubicBezTo>
                    <a:cubicBezTo>
                      <a:pt x="7236" y="16252"/>
                      <a:pt x="7327" y="16229"/>
                      <a:pt x="7418" y="16184"/>
                    </a:cubicBezTo>
                    <a:lnTo>
                      <a:pt x="7487" y="16138"/>
                    </a:lnTo>
                    <a:cubicBezTo>
                      <a:pt x="7532" y="16115"/>
                      <a:pt x="7578" y="16092"/>
                      <a:pt x="7624" y="16092"/>
                    </a:cubicBezTo>
                    <a:cubicBezTo>
                      <a:pt x="7692" y="16047"/>
                      <a:pt x="7761" y="16024"/>
                      <a:pt x="7829" y="16001"/>
                    </a:cubicBezTo>
                    <a:cubicBezTo>
                      <a:pt x="7898" y="15978"/>
                      <a:pt x="7966" y="15955"/>
                      <a:pt x="8012" y="15910"/>
                    </a:cubicBezTo>
                    <a:cubicBezTo>
                      <a:pt x="8057" y="15910"/>
                      <a:pt x="8103" y="15887"/>
                      <a:pt x="8149" y="15864"/>
                    </a:cubicBezTo>
                    <a:cubicBezTo>
                      <a:pt x="8194" y="15864"/>
                      <a:pt x="8217" y="15841"/>
                      <a:pt x="8263" y="15818"/>
                    </a:cubicBezTo>
                    <a:cubicBezTo>
                      <a:pt x="8331" y="15796"/>
                      <a:pt x="8400" y="15750"/>
                      <a:pt x="8468" y="15727"/>
                    </a:cubicBezTo>
                    <a:lnTo>
                      <a:pt x="8491" y="15704"/>
                    </a:lnTo>
                    <a:cubicBezTo>
                      <a:pt x="8537" y="15681"/>
                      <a:pt x="8560" y="15659"/>
                      <a:pt x="8605" y="15659"/>
                    </a:cubicBezTo>
                    <a:lnTo>
                      <a:pt x="8719" y="15590"/>
                    </a:lnTo>
                    <a:cubicBezTo>
                      <a:pt x="8742" y="15590"/>
                      <a:pt x="8765" y="15567"/>
                      <a:pt x="8788" y="15544"/>
                    </a:cubicBezTo>
                    <a:lnTo>
                      <a:pt x="8833" y="15522"/>
                    </a:lnTo>
                    <a:cubicBezTo>
                      <a:pt x="8879" y="15499"/>
                      <a:pt x="8925" y="15476"/>
                      <a:pt x="8970" y="15453"/>
                    </a:cubicBezTo>
                    <a:cubicBezTo>
                      <a:pt x="8993" y="15430"/>
                      <a:pt x="9039" y="15408"/>
                      <a:pt x="9085" y="15385"/>
                    </a:cubicBezTo>
                    <a:cubicBezTo>
                      <a:pt x="9130" y="15362"/>
                      <a:pt x="9153" y="15339"/>
                      <a:pt x="9199" y="15316"/>
                    </a:cubicBezTo>
                    <a:cubicBezTo>
                      <a:pt x="9221" y="15293"/>
                      <a:pt x="9244" y="15271"/>
                      <a:pt x="9267" y="15248"/>
                    </a:cubicBezTo>
                    <a:cubicBezTo>
                      <a:pt x="9336" y="15225"/>
                      <a:pt x="9381" y="15202"/>
                      <a:pt x="9427" y="15179"/>
                    </a:cubicBezTo>
                    <a:cubicBezTo>
                      <a:pt x="9450" y="15179"/>
                      <a:pt x="9473" y="15179"/>
                      <a:pt x="9495" y="15156"/>
                    </a:cubicBezTo>
                    <a:cubicBezTo>
                      <a:pt x="9564" y="15134"/>
                      <a:pt x="9587" y="15111"/>
                      <a:pt x="9632" y="15065"/>
                    </a:cubicBezTo>
                    <a:cubicBezTo>
                      <a:pt x="9678" y="15020"/>
                      <a:pt x="9678" y="14928"/>
                      <a:pt x="9632" y="14860"/>
                    </a:cubicBezTo>
                    <a:cubicBezTo>
                      <a:pt x="9655" y="14837"/>
                      <a:pt x="9655" y="14814"/>
                      <a:pt x="9655" y="14791"/>
                    </a:cubicBezTo>
                    <a:cubicBezTo>
                      <a:pt x="9655" y="14746"/>
                      <a:pt x="9632" y="14677"/>
                      <a:pt x="9587" y="14631"/>
                    </a:cubicBezTo>
                    <a:lnTo>
                      <a:pt x="9587" y="14609"/>
                    </a:lnTo>
                    <a:cubicBezTo>
                      <a:pt x="9564" y="14563"/>
                      <a:pt x="9541" y="14517"/>
                      <a:pt x="9518" y="14472"/>
                    </a:cubicBezTo>
                    <a:lnTo>
                      <a:pt x="9427" y="14266"/>
                    </a:lnTo>
                    <a:lnTo>
                      <a:pt x="9336" y="14038"/>
                    </a:lnTo>
                    <a:cubicBezTo>
                      <a:pt x="9313" y="13970"/>
                      <a:pt x="9267" y="13901"/>
                      <a:pt x="9244" y="13810"/>
                    </a:cubicBezTo>
                    <a:cubicBezTo>
                      <a:pt x="9221" y="13718"/>
                      <a:pt x="9176" y="13650"/>
                      <a:pt x="9130" y="13559"/>
                    </a:cubicBezTo>
                    <a:cubicBezTo>
                      <a:pt x="9107" y="13467"/>
                      <a:pt x="9085" y="13399"/>
                      <a:pt x="9039" y="13330"/>
                    </a:cubicBezTo>
                    <a:cubicBezTo>
                      <a:pt x="9016" y="13239"/>
                      <a:pt x="8970" y="13148"/>
                      <a:pt x="8925" y="13057"/>
                    </a:cubicBezTo>
                    <a:cubicBezTo>
                      <a:pt x="8879" y="12920"/>
                      <a:pt x="8811" y="12783"/>
                      <a:pt x="8742" y="12646"/>
                    </a:cubicBezTo>
                    <a:cubicBezTo>
                      <a:pt x="8697" y="12554"/>
                      <a:pt x="8674" y="12463"/>
                      <a:pt x="8628" y="12372"/>
                    </a:cubicBezTo>
                    <a:cubicBezTo>
                      <a:pt x="8605" y="12303"/>
                      <a:pt x="8582" y="12235"/>
                      <a:pt x="8537" y="12144"/>
                    </a:cubicBezTo>
                    <a:cubicBezTo>
                      <a:pt x="8514" y="12075"/>
                      <a:pt x="8468" y="12007"/>
                      <a:pt x="8445" y="11938"/>
                    </a:cubicBezTo>
                    <a:cubicBezTo>
                      <a:pt x="8400" y="11824"/>
                      <a:pt x="8377" y="11733"/>
                      <a:pt x="8331" y="11641"/>
                    </a:cubicBezTo>
                    <a:cubicBezTo>
                      <a:pt x="8263" y="11504"/>
                      <a:pt x="8194" y="11345"/>
                      <a:pt x="8126" y="11185"/>
                    </a:cubicBezTo>
                    <a:cubicBezTo>
                      <a:pt x="8080" y="11094"/>
                      <a:pt x="8057" y="11025"/>
                      <a:pt x="8012" y="10934"/>
                    </a:cubicBezTo>
                    <a:cubicBezTo>
                      <a:pt x="7989" y="10842"/>
                      <a:pt x="7966" y="10751"/>
                      <a:pt x="7920" y="10683"/>
                    </a:cubicBezTo>
                    <a:lnTo>
                      <a:pt x="7920" y="10637"/>
                    </a:lnTo>
                    <a:cubicBezTo>
                      <a:pt x="7852" y="10500"/>
                      <a:pt x="7783" y="10340"/>
                      <a:pt x="7715" y="10203"/>
                    </a:cubicBezTo>
                    <a:cubicBezTo>
                      <a:pt x="7692" y="10158"/>
                      <a:pt x="7692" y="10112"/>
                      <a:pt x="7669" y="10066"/>
                    </a:cubicBezTo>
                    <a:lnTo>
                      <a:pt x="7624" y="9975"/>
                    </a:lnTo>
                    <a:cubicBezTo>
                      <a:pt x="7601" y="9929"/>
                      <a:pt x="7578" y="9861"/>
                      <a:pt x="7555" y="9815"/>
                    </a:cubicBezTo>
                    <a:lnTo>
                      <a:pt x="7510" y="9724"/>
                    </a:lnTo>
                    <a:cubicBezTo>
                      <a:pt x="7441" y="9610"/>
                      <a:pt x="7395" y="9473"/>
                      <a:pt x="7350" y="9359"/>
                    </a:cubicBezTo>
                    <a:lnTo>
                      <a:pt x="7304" y="9245"/>
                    </a:lnTo>
                    <a:lnTo>
                      <a:pt x="7259" y="9153"/>
                    </a:lnTo>
                    <a:cubicBezTo>
                      <a:pt x="7259" y="9108"/>
                      <a:pt x="7236" y="9062"/>
                      <a:pt x="7213" y="9016"/>
                    </a:cubicBezTo>
                    <a:lnTo>
                      <a:pt x="7190" y="8948"/>
                    </a:lnTo>
                    <a:cubicBezTo>
                      <a:pt x="7167" y="8880"/>
                      <a:pt x="7144" y="8834"/>
                      <a:pt x="7122" y="8788"/>
                    </a:cubicBezTo>
                    <a:cubicBezTo>
                      <a:pt x="7076" y="8674"/>
                      <a:pt x="7030" y="8537"/>
                      <a:pt x="6985" y="8423"/>
                    </a:cubicBezTo>
                    <a:lnTo>
                      <a:pt x="6916" y="8309"/>
                    </a:lnTo>
                    <a:cubicBezTo>
                      <a:pt x="6893" y="8218"/>
                      <a:pt x="6870" y="8149"/>
                      <a:pt x="6825" y="8081"/>
                    </a:cubicBezTo>
                    <a:cubicBezTo>
                      <a:pt x="6802" y="7989"/>
                      <a:pt x="6756" y="7921"/>
                      <a:pt x="6711" y="7830"/>
                    </a:cubicBezTo>
                    <a:cubicBezTo>
                      <a:pt x="6665" y="7693"/>
                      <a:pt x="6597" y="7578"/>
                      <a:pt x="6551" y="7442"/>
                    </a:cubicBezTo>
                    <a:lnTo>
                      <a:pt x="6528" y="7373"/>
                    </a:lnTo>
                    <a:cubicBezTo>
                      <a:pt x="6437" y="7190"/>
                      <a:pt x="6368" y="7008"/>
                      <a:pt x="6277" y="6848"/>
                    </a:cubicBezTo>
                    <a:cubicBezTo>
                      <a:pt x="6209" y="6688"/>
                      <a:pt x="6140" y="6551"/>
                      <a:pt x="6072" y="6414"/>
                    </a:cubicBezTo>
                    <a:cubicBezTo>
                      <a:pt x="6026" y="6277"/>
                      <a:pt x="5957" y="6163"/>
                      <a:pt x="5889" y="6026"/>
                    </a:cubicBezTo>
                    <a:lnTo>
                      <a:pt x="5843" y="5935"/>
                    </a:lnTo>
                    <a:lnTo>
                      <a:pt x="5821" y="5867"/>
                    </a:lnTo>
                    <a:lnTo>
                      <a:pt x="5775" y="5821"/>
                    </a:lnTo>
                    <a:cubicBezTo>
                      <a:pt x="5752" y="5752"/>
                      <a:pt x="5729" y="5661"/>
                      <a:pt x="5684" y="5593"/>
                    </a:cubicBezTo>
                    <a:cubicBezTo>
                      <a:pt x="5615" y="5433"/>
                      <a:pt x="5547" y="5273"/>
                      <a:pt x="5478" y="5113"/>
                    </a:cubicBezTo>
                    <a:lnTo>
                      <a:pt x="5455" y="5045"/>
                    </a:lnTo>
                    <a:cubicBezTo>
                      <a:pt x="5387" y="4908"/>
                      <a:pt x="5341" y="4771"/>
                      <a:pt x="5273" y="4657"/>
                    </a:cubicBezTo>
                    <a:cubicBezTo>
                      <a:pt x="5250" y="4588"/>
                      <a:pt x="5227" y="4520"/>
                      <a:pt x="5204" y="4474"/>
                    </a:cubicBezTo>
                    <a:cubicBezTo>
                      <a:pt x="5136" y="4314"/>
                      <a:pt x="5067" y="4155"/>
                      <a:pt x="4999" y="3995"/>
                    </a:cubicBezTo>
                    <a:lnTo>
                      <a:pt x="4999" y="3949"/>
                    </a:lnTo>
                    <a:cubicBezTo>
                      <a:pt x="4953" y="3881"/>
                      <a:pt x="4930" y="3812"/>
                      <a:pt x="4908" y="3721"/>
                    </a:cubicBezTo>
                    <a:cubicBezTo>
                      <a:pt x="4862" y="3630"/>
                      <a:pt x="4839" y="3561"/>
                      <a:pt x="4793" y="3470"/>
                    </a:cubicBezTo>
                    <a:cubicBezTo>
                      <a:pt x="4748" y="3356"/>
                      <a:pt x="4702" y="3242"/>
                      <a:pt x="4656" y="3128"/>
                    </a:cubicBezTo>
                    <a:cubicBezTo>
                      <a:pt x="4611" y="3013"/>
                      <a:pt x="4565" y="2876"/>
                      <a:pt x="4497" y="2762"/>
                    </a:cubicBezTo>
                    <a:cubicBezTo>
                      <a:pt x="4474" y="2694"/>
                      <a:pt x="4428" y="2625"/>
                      <a:pt x="4405" y="2557"/>
                    </a:cubicBezTo>
                    <a:lnTo>
                      <a:pt x="4314" y="2420"/>
                    </a:lnTo>
                    <a:cubicBezTo>
                      <a:pt x="4291" y="2374"/>
                      <a:pt x="4291" y="2329"/>
                      <a:pt x="4268" y="2306"/>
                    </a:cubicBezTo>
                    <a:lnTo>
                      <a:pt x="4246" y="2237"/>
                    </a:lnTo>
                    <a:cubicBezTo>
                      <a:pt x="4223" y="2192"/>
                      <a:pt x="4223" y="2169"/>
                      <a:pt x="4200" y="2123"/>
                    </a:cubicBezTo>
                    <a:cubicBezTo>
                      <a:pt x="4177" y="2078"/>
                      <a:pt x="4154" y="2055"/>
                      <a:pt x="4131" y="2009"/>
                    </a:cubicBezTo>
                    <a:cubicBezTo>
                      <a:pt x="4131" y="2009"/>
                      <a:pt x="4109" y="1986"/>
                      <a:pt x="4109" y="1986"/>
                    </a:cubicBezTo>
                    <a:cubicBezTo>
                      <a:pt x="4086" y="1941"/>
                      <a:pt x="4086" y="1918"/>
                      <a:pt x="4063" y="1895"/>
                    </a:cubicBezTo>
                    <a:cubicBezTo>
                      <a:pt x="4040" y="1849"/>
                      <a:pt x="4040" y="1804"/>
                      <a:pt x="4017" y="1758"/>
                    </a:cubicBezTo>
                    <a:cubicBezTo>
                      <a:pt x="3994" y="1712"/>
                      <a:pt x="3972" y="1690"/>
                      <a:pt x="3972" y="1644"/>
                    </a:cubicBezTo>
                    <a:lnTo>
                      <a:pt x="3926" y="1575"/>
                    </a:lnTo>
                    <a:cubicBezTo>
                      <a:pt x="3880" y="1416"/>
                      <a:pt x="3812" y="1279"/>
                      <a:pt x="3766" y="1142"/>
                    </a:cubicBezTo>
                    <a:cubicBezTo>
                      <a:pt x="3721" y="1050"/>
                      <a:pt x="3675" y="959"/>
                      <a:pt x="3652" y="891"/>
                    </a:cubicBezTo>
                    <a:cubicBezTo>
                      <a:pt x="3606" y="799"/>
                      <a:pt x="3584" y="731"/>
                      <a:pt x="3538" y="662"/>
                    </a:cubicBezTo>
                    <a:lnTo>
                      <a:pt x="3447" y="457"/>
                    </a:lnTo>
                    <a:lnTo>
                      <a:pt x="3424" y="389"/>
                    </a:lnTo>
                    <a:lnTo>
                      <a:pt x="3401" y="343"/>
                    </a:lnTo>
                    <a:cubicBezTo>
                      <a:pt x="3401" y="320"/>
                      <a:pt x="3378" y="297"/>
                      <a:pt x="3378" y="274"/>
                    </a:cubicBezTo>
                    <a:cubicBezTo>
                      <a:pt x="3378" y="274"/>
                      <a:pt x="3378" y="252"/>
                      <a:pt x="3378" y="252"/>
                    </a:cubicBezTo>
                    <a:cubicBezTo>
                      <a:pt x="3401" y="206"/>
                      <a:pt x="3401" y="160"/>
                      <a:pt x="3378" y="115"/>
                    </a:cubicBezTo>
                    <a:cubicBezTo>
                      <a:pt x="3355" y="69"/>
                      <a:pt x="3333" y="23"/>
                      <a:pt x="328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27" name="Google Shape;8053;p34">
                <a:extLst>
                  <a:ext uri="{FF2B5EF4-FFF2-40B4-BE49-F238E27FC236}">
                    <a16:creationId xmlns:a16="http://schemas.microsoft.com/office/drawing/2014/main" id="{225E3E02-766F-59EA-A522-30E17DF2F74B}"/>
                  </a:ext>
                </a:extLst>
              </p:cNvPr>
              <p:cNvSpPr/>
              <p:nvPr/>
            </p:nvSpPr>
            <p:spPr>
              <a:xfrm>
                <a:off x="620593" y="1117892"/>
                <a:ext cx="17693" cy="50203"/>
              </a:xfrm>
              <a:custGeom>
                <a:avLst/>
                <a:gdLst/>
                <a:ahLst/>
                <a:cxnLst/>
                <a:rect l="l" t="t" r="r" b="b"/>
                <a:pathLst>
                  <a:path w="320" h="908" extrusionOk="0">
                    <a:moveTo>
                      <a:pt x="160" y="0"/>
                    </a:moveTo>
                    <a:cubicBezTo>
                      <a:pt x="137" y="0"/>
                      <a:pt x="92" y="23"/>
                      <a:pt x="69" y="46"/>
                    </a:cubicBezTo>
                    <a:cubicBezTo>
                      <a:pt x="46" y="69"/>
                      <a:pt x="46" y="92"/>
                      <a:pt x="46" y="137"/>
                    </a:cubicBezTo>
                    <a:cubicBezTo>
                      <a:pt x="46" y="183"/>
                      <a:pt x="46" y="206"/>
                      <a:pt x="69" y="251"/>
                    </a:cubicBezTo>
                    <a:cubicBezTo>
                      <a:pt x="69" y="297"/>
                      <a:pt x="69" y="343"/>
                      <a:pt x="69" y="388"/>
                    </a:cubicBezTo>
                    <a:cubicBezTo>
                      <a:pt x="69" y="457"/>
                      <a:pt x="46" y="525"/>
                      <a:pt x="46" y="617"/>
                    </a:cubicBezTo>
                    <a:cubicBezTo>
                      <a:pt x="46" y="662"/>
                      <a:pt x="23" y="753"/>
                      <a:pt x="0" y="799"/>
                    </a:cubicBezTo>
                    <a:lnTo>
                      <a:pt x="0" y="822"/>
                    </a:lnTo>
                    <a:cubicBezTo>
                      <a:pt x="0" y="845"/>
                      <a:pt x="0" y="890"/>
                      <a:pt x="46" y="890"/>
                    </a:cubicBezTo>
                    <a:cubicBezTo>
                      <a:pt x="57" y="902"/>
                      <a:pt x="69" y="908"/>
                      <a:pt x="80" y="908"/>
                    </a:cubicBezTo>
                    <a:cubicBezTo>
                      <a:pt x="92" y="908"/>
                      <a:pt x="103" y="902"/>
                      <a:pt x="115" y="890"/>
                    </a:cubicBezTo>
                    <a:cubicBezTo>
                      <a:pt x="160" y="822"/>
                      <a:pt x="183" y="753"/>
                      <a:pt x="206" y="685"/>
                    </a:cubicBezTo>
                    <a:cubicBezTo>
                      <a:pt x="229" y="639"/>
                      <a:pt x="229" y="571"/>
                      <a:pt x="251" y="502"/>
                    </a:cubicBezTo>
                    <a:cubicBezTo>
                      <a:pt x="274" y="434"/>
                      <a:pt x="274" y="365"/>
                      <a:pt x="297" y="297"/>
                    </a:cubicBezTo>
                    <a:cubicBezTo>
                      <a:pt x="297" y="274"/>
                      <a:pt x="297" y="228"/>
                      <a:pt x="297" y="206"/>
                    </a:cubicBezTo>
                    <a:cubicBezTo>
                      <a:pt x="297" y="160"/>
                      <a:pt x="320" y="137"/>
                      <a:pt x="297" y="114"/>
                    </a:cubicBezTo>
                    <a:cubicBezTo>
                      <a:pt x="297" y="46"/>
                      <a:pt x="229" y="0"/>
                      <a:pt x="183" y="0"/>
                    </a:cubicBezTo>
                    <a:close/>
                  </a:path>
                </a:pathLst>
              </a:custGeom>
              <a:solidFill>
                <a:srgbClr val="FEDDC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28" name="Google Shape;8054;p34">
                <a:extLst>
                  <a:ext uri="{FF2B5EF4-FFF2-40B4-BE49-F238E27FC236}">
                    <a16:creationId xmlns:a16="http://schemas.microsoft.com/office/drawing/2014/main" id="{FB61EAD1-2B0A-45E7-4712-75434471E924}"/>
                  </a:ext>
                </a:extLst>
              </p:cNvPr>
              <p:cNvSpPr/>
              <p:nvPr/>
            </p:nvSpPr>
            <p:spPr>
              <a:xfrm>
                <a:off x="346739" y="1000510"/>
                <a:ext cx="71988" cy="281481"/>
              </a:xfrm>
              <a:custGeom>
                <a:avLst/>
                <a:gdLst/>
                <a:ahLst/>
                <a:cxnLst/>
                <a:rect l="l" t="t" r="r" b="b"/>
                <a:pathLst>
                  <a:path w="1302" h="5091" extrusionOk="0">
                    <a:moveTo>
                      <a:pt x="571" y="0"/>
                    </a:moveTo>
                    <a:cubicBezTo>
                      <a:pt x="480" y="0"/>
                      <a:pt x="388" y="69"/>
                      <a:pt x="366" y="160"/>
                    </a:cubicBezTo>
                    <a:cubicBezTo>
                      <a:pt x="343" y="183"/>
                      <a:pt x="343" y="229"/>
                      <a:pt x="320" y="274"/>
                    </a:cubicBezTo>
                    <a:cubicBezTo>
                      <a:pt x="320" y="297"/>
                      <a:pt x="320" y="343"/>
                      <a:pt x="320" y="366"/>
                    </a:cubicBezTo>
                    <a:cubicBezTo>
                      <a:pt x="320" y="411"/>
                      <a:pt x="320" y="480"/>
                      <a:pt x="297" y="525"/>
                    </a:cubicBezTo>
                    <a:cubicBezTo>
                      <a:pt x="297" y="525"/>
                      <a:pt x="297" y="548"/>
                      <a:pt x="297" y="548"/>
                    </a:cubicBezTo>
                    <a:cubicBezTo>
                      <a:pt x="297" y="662"/>
                      <a:pt x="297" y="777"/>
                      <a:pt x="274" y="891"/>
                    </a:cubicBezTo>
                    <a:cubicBezTo>
                      <a:pt x="274" y="982"/>
                      <a:pt x="274" y="1096"/>
                      <a:pt x="274" y="1210"/>
                    </a:cubicBezTo>
                    <a:cubicBezTo>
                      <a:pt x="251" y="1393"/>
                      <a:pt x="251" y="1598"/>
                      <a:pt x="251" y="1781"/>
                    </a:cubicBezTo>
                    <a:cubicBezTo>
                      <a:pt x="229" y="1827"/>
                      <a:pt x="229" y="1872"/>
                      <a:pt x="206" y="1895"/>
                    </a:cubicBezTo>
                    <a:cubicBezTo>
                      <a:pt x="206" y="1941"/>
                      <a:pt x="206" y="1963"/>
                      <a:pt x="206" y="2009"/>
                    </a:cubicBezTo>
                    <a:cubicBezTo>
                      <a:pt x="183" y="2078"/>
                      <a:pt x="183" y="2123"/>
                      <a:pt x="183" y="2192"/>
                    </a:cubicBezTo>
                    <a:cubicBezTo>
                      <a:pt x="160" y="2329"/>
                      <a:pt x="137" y="2466"/>
                      <a:pt x="137" y="2625"/>
                    </a:cubicBezTo>
                    <a:cubicBezTo>
                      <a:pt x="137" y="2762"/>
                      <a:pt x="114" y="2922"/>
                      <a:pt x="114" y="3082"/>
                    </a:cubicBezTo>
                    <a:cubicBezTo>
                      <a:pt x="114" y="3150"/>
                      <a:pt x="114" y="3219"/>
                      <a:pt x="92" y="3264"/>
                    </a:cubicBezTo>
                    <a:cubicBezTo>
                      <a:pt x="92" y="3310"/>
                      <a:pt x="92" y="3333"/>
                      <a:pt x="92" y="3379"/>
                    </a:cubicBezTo>
                    <a:cubicBezTo>
                      <a:pt x="92" y="3379"/>
                      <a:pt x="92" y="3401"/>
                      <a:pt x="92" y="3424"/>
                    </a:cubicBezTo>
                    <a:cubicBezTo>
                      <a:pt x="92" y="3470"/>
                      <a:pt x="92" y="3516"/>
                      <a:pt x="69" y="3561"/>
                    </a:cubicBezTo>
                    <a:cubicBezTo>
                      <a:pt x="69" y="3653"/>
                      <a:pt x="46" y="3744"/>
                      <a:pt x="46" y="3835"/>
                    </a:cubicBezTo>
                    <a:cubicBezTo>
                      <a:pt x="23" y="3926"/>
                      <a:pt x="23" y="4041"/>
                      <a:pt x="23" y="4132"/>
                    </a:cubicBezTo>
                    <a:cubicBezTo>
                      <a:pt x="0" y="4292"/>
                      <a:pt x="23" y="4451"/>
                      <a:pt x="92" y="4588"/>
                    </a:cubicBezTo>
                    <a:cubicBezTo>
                      <a:pt x="114" y="4634"/>
                      <a:pt x="137" y="4657"/>
                      <a:pt x="183" y="4702"/>
                    </a:cubicBezTo>
                    <a:cubicBezTo>
                      <a:pt x="206" y="4725"/>
                      <a:pt x="229" y="4748"/>
                      <a:pt x="251" y="4771"/>
                    </a:cubicBezTo>
                    <a:cubicBezTo>
                      <a:pt x="297" y="4817"/>
                      <a:pt x="366" y="4839"/>
                      <a:pt x="434" y="4885"/>
                    </a:cubicBezTo>
                    <a:cubicBezTo>
                      <a:pt x="525" y="4908"/>
                      <a:pt x="617" y="4954"/>
                      <a:pt x="708" y="4976"/>
                    </a:cubicBezTo>
                    <a:cubicBezTo>
                      <a:pt x="754" y="4999"/>
                      <a:pt x="799" y="4999"/>
                      <a:pt x="822" y="5022"/>
                    </a:cubicBezTo>
                    <a:cubicBezTo>
                      <a:pt x="868" y="5045"/>
                      <a:pt x="891" y="5045"/>
                      <a:pt x="913" y="5068"/>
                    </a:cubicBezTo>
                    <a:lnTo>
                      <a:pt x="959" y="5068"/>
                    </a:lnTo>
                    <a:cubicBezTo>
                      <a:pt x="1027" y="5068"/>
                      <a:pt x="1073" y="5091"/>
                      <a:pt x="1142" y="5091"/>
                    </a:cubicBezTo>
                    <a:cubicBezTo>
                      <a:pt x="1142" y="5091"/>
                      <a:pt x="1164" y="5091"/>
                      <a:pt x="1164" y="5068"/>
                    </a:cubicBezTo>
                    <a:cubicBezTo>
                      <a:pt x="1187" y="5068"/>
                      <a:pt x="1210" y="5068"/>
                      <a:pt x="1210" y="5045"/>
                    </a:cubicBezTo>
                    <a:cubicBezTo>
                      <a:pt x="1233" y="4999"/>
                      <a:pt x="1256" y="4976"/>
                      <a:pt x="1279" y="4954"/>
                    </a:cubicBezTo>
                    <a:cubicBezTo>
                      <a:pt x="1301" y="4954"/>
                      <a:pt x="1301" y="4931"/>
                      <a:pt x="1301" y="4931"/>
                    </a:cubicBezTo>
                    <a:cubicBezTo>
                      <a:pt x="1301" y="4908"/>
                      <a:pt x="1301" y="4885"/>
                      <a:pt x="1301" y="4862"/>
                    </a:cubicBezTo>
                    <a:cubicBezTo>
                      <a:pt x="1301" y="4862"/>
                      <a:pt x="1301" y="4862"/>
                      <a:pt x="1301" y="4839"/>
                    </a:cubicBezTo>
                    <a:cubicBezTo>
                      <a:pt x="1301" y="4794"/>
                      <a:pt x="1279" y="4748"/>
                      <a:pt x="1279" y="4702"/>
                    </a:cubicBezTo>
                    <a:cubicBezTo>
                      <a:pt x="1279" y="4588"/>
                      <a:pt x="1256" y="4497"/>
                      <a:pt x="1256" y="4383"/>
                    </a:cubicBezTo>
                    <a:cubicBezTo>
                      <a:pt x="1256" y="4200"/>
                      <a:pt x="1256" y="4041"/>
                      <a:pt x="1256" y="3881"/>
                    </a:cubicBezTo>
                    <a:cubicBezTo>
                      <a:pt x="1233" y="3789"/>
                      <a:pt x="1233" y="3698"/>
                      <a:pt x="1233" y="3607"/>
                    </a:cubicBezTo>
                    <a:cubicBezTo>
                      <a:pt x="1233" y="3516"/>
                      <a:pt x="1233" y="3424"/>
                      <a:pt x="1210" y="3333"/>
                    </a:cubicBezTo>
                    <a:cubicBezTo>
                      <a:pt x="1210" y="3219"/>
                      <a:pt x="1210" y="3128"/>
                      <a:pt x="1210" y="3013"/>
                    </a:cubicBezTo>
                    <a:cubicBezTo>
                      <a:pt x="1187" y="2922"/>
                      <a:pt x="1187" y="2831"/>
                      <a:pt x="1187" y="2740"/>
                    </a:cubicBezTo>
                    <a:cubicBezTo>
                      <a:pt x="1164" y="2625"/>
                      <a:pt x="1164" y="2534"/>
                      <a:pt x="1164" y="2443"/>
                    </a:cubicBezTo>
                    <a:cubicBezTo>
                      <a:pt x="1164" y="2351"/>
                      <a:pt x="1142" y="2260"/>
                      <a:pt x="1142" y="2192"/>
                    </a:cubicBezTo>
                    <a:cubicBezTo>
                      <a:pt x="1142" y="2100"/>
                      <a:pt x="1142" y="2009"/>
                      <a:pt x="1119" y="1918"/>
                    </a:cubicBezTo>
                    <a:cubicBezTo>
                      <a:pt x="1119" y="1827"/>
                      <a:pt x="1096" y="1735"/>
                      <a:pt x="1096" y="1644"/>
                    </a:cubicBezTo>
                    <a:cubicBezTo>
                      <a:pt x="1073" y="1530"/>
                      <a:pt x="1073" y="1416"/>
                      <a:pt x="1050" y="1302"/>
                    </a:cubicBezTo>
                    <a:cubicBezTo>
                      <a:pt x="1050" y="1233"/>
                      <a:pt x="1050" y="1187"/>
                      <a:pt x="1050" y="1119"/>
                    </a:cubicBezTo>
                    <a:cubicBezTo>
                      <a:pt x="1050" y="1050"/>
                      <a:pt x="1027" y="982"/>
                      <a:pt x="1027" y="913"/>
                    </a:cubicBezTo>
                    <a:cubicBezTo>
                      <a:pt x="1027" y="845"/>
                      <a:pt x="1027" y="777"/>
                      <a:pt x="1005" y="708"/>
                    </a:cubicBezTo>
                    <a:cubicBezTo>
                      <a:pt x="1005" y="662"/>
                      <a:pt x="1005" y="594"/>
                      <a:pt x="982" y="525"/>
                    </a:cubicBezTo>
                    <a:cubicBezTo>
                      <a:pt x="982" y="480"/>
                      <a:pt x="982" y="411"/>
                      <a:pt x="982" y="366"/>
                    </a:cubicBezTo>
                    <a:cubicBezTo>
                      <a:pt x="982" y="297"/>
                      <a:pt x="959" y="229"/>
                      <a:pt x="959" y="183"/>
                    </a:cubicBezTo>
                    <a:cubicBezTo>
                      <a:pt x="959" y="137"/>
                      <a:pt x="913" y="92"/>
                      <a:pt x="868" y="92"/>
                    </a:cubicBezTo>
                    <a:cubicBezTo>
                      <a:pt x="845" y="115"/>
                      <a:pt x="799" y="137"/>
                      <a:pt x="799" y="183"/>
                    </a:cubicBezTo>
                    <a:cubicBezTo>
                      <a:pt x="799" y="206"/>
                      <a:pt x="799" y="206"/>
                      <a:pt x="799" y="229"/>
                    </a:cubicBezTo>
                    <a:cubicBezTo>
                      <a:pt x="776" y="115"/>
                      <a:pt x="708" y="23"/>
                      <a:pt x="594" y="0"/>
                    </a:cubicBezTo>
                    <a:close/>
                  </a:path>
                </a:pathLst>
              </a:custGeom>
              <a:solidFill>
                <a:srgbClr val="F2D2B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29" name="Google Shape;8055;p34">
                <a:extLst>
                  <a:ext uri="{FF2B5EF4-FFF2-40B4-BE49-F238E27FC236}">
                    <a16:creationId xmlns:a16="http://schemas.microsoft.com/office/drawing/2014/main" id="{3926569D-475F-DBC8-B4B1-8EA6A7CF9A36}"/>
                  </a:ext>
                </a:extLst>
              </p:cNvPr>
              <p:cNvSpPr/>
              <p:nvPr/>
            </p:nvSpPr>
            <p:spPr>
              <a:xfrm>
                <a:off x="403522" y="1193585"/>
                <a:ext cx="60653" cy="80834"/>
              </a:xfrm>
              <a:custGeom>
                <a:avLst/>
                <a:gdLst/>
                <a:ahLst/>
                <a:cxnLst/>
                <a:rect l="l" t="t" r="r" b="b"/>
                <a:pathLst>
                  <a:path w="1097" h="1462" extrusionOk="0">
                    <a:moveTo>
                      <a:pt x="959" y="1"/>
                    </a:moveTo>
                    <a:cubicBezTo>
                      <a:pt x="913" y="1"/>
                      <a:pt x="891" y="1"/>
                      <a:pt x="868" y="24"/>
                    </a:cubicBezTo>
                    <a:cubicBezTo>
                      <a:pt x="845" y="46"/>
                      <a:pt x="822" y="92"/>
                      <a:pt x="822" y="115"/>
                    </a:cubicBezTo>
                    <a:cubicBezTo>
                      <a:pt x="822" y="161"/>
                      <a:pt x="799" y="206"/>
                      <a:pt x="799" y="252"/>
                    </a:cubicBezTo>
                    <a:cubicBezTo>
                      <a:pt x="777" y="275"/>
                      <a:pt x="754" y="320"/>
                      <a:pt x="754" y="343"/>
                    </a:cubicBezTo>
                    <a:cubicBezTo>
                      <a:pt x="731" y="389"/>
                      <a:pt x="708" y="434"/>
                      <a:pt x="685" y="480"/>
                    </a:cubicBezTo>
                    <a:cubicBezTo>
                      <a:pt x="640" y="571"/>
                      <a:pt x="571" y="663"/>
                      <a:pt x="503" y="731"/>
                    </a:cubicBezTo>
                    <a:cubicBezTo>
                      <a:pt x="480" y="777"/>
                      <a:pt x="434" y="822"/>
                      <a:pt x="411" y="868"/>
                    </a:cubicBezTo>
                    <a:cubicBezTo>
                      <a:pt x="366" y="891"/>
                      <a:pt x="320" y="937"/>
                      <a:pt x="297" y="959"/>
                    </a:cubicBezTo>
                    <a:cubicBezTo>
                      <a:pt x="252" y="982"/>
                      <a:pt x="229" y="1005"/>
                      <a:pt x="183" y="1028"/>
                    </a:cubicBezTo>
                    <a:lnTo>
                      <a:pt x="160" y="1028"/>
                    </a:lnTo>
                    <a:cubicBezTo>
                      <a:pt x="137" y="1028"/>
                      <a:pt x="137" y="1051"/>
                      <a:pt x="115" y="1074"/>
                    </a:cubicBezTo>
                    <a:lnTo>
                      <a:pt x="69" y="1074"/>
                    </a:lnTo>
                    <a:cubicBezTo>
                      <a:pt x="23" y="1096"/>
                      <a:pt x="0" y="1119"/>
                      <a:pt x="23" y="1165"/>
                    </a:cubicBezTo>
                    <a:cubicBezTo>
                      <a:pt x="23" y="1188"/>
                      <a:pt x="46" y="1210"/>
                      <a:pt x="46" y="1210"/>
                    </a:cubicBezTo>
                    <a:cubicBezTo>
                      <a:pt x="46" y="1233"/>
                      <a:pt x="69" y="1233"/>
                      <a:pt x="69" y="1256"/>
                    </a:cubicBezTo>
                    <a:cubicBezTo>
                      <a:pt x="69" y="1279"/>
                      <a:pt x="46" y="1325"/>
                      <a:pt x="69" y="1347"/>
                    </a:cubicBezTo>
                    <a:cubicBezTo>
                      <a:pt x="69" y="1370"/>
                      <a:pt x="92" y="1393"/>
                      <a:pt x="92" y="1416"/>
                    </a:cubicBezTo>
                    <a:cubicBezTo>
                      <a:pt x="115" y="1439"/>
                      <a:pt x="137" y="1439"/>
                      <a:pt x="160" y="1462"/>
                    </a:cubicBezTo>
                    <a:lnTo>
                      <a:pt x="252" y="1462"/>
                    </a:lnTo>
                    <a:cubicBezTo>
                      <a:pt x="274" y="1439"/>
                      <a:pt x="297" y="1439"/>
                      <a:pt x="320" y="1439"/>
                    </a:cubicBezTo>
                    <a:cubicBezTo>
                      <a:pt x="343" y="1439"/>
                      <a:pt x="343" y="1439"/>
                      <a:pt x="366" y="1416"/>
                    </a:cubicBezTo>
                    <a:lnTo>
                      <a:pt x="388" y="1416"/>
                    </a:lnTo>
                    <a:cubicBezTo>
                      <a:pt x="434" y="1393"/>
                      <a:pt x="503" y="1370"/>
                      <a:pt x="571" y="1325"/>
                    </a:cubicBezTo>
                    <a:cubicBezTo>
                      <a:pt x="617" y="1302"/>
                      <a:pt x="662" y="1256"/>
                      <a:pt x="708" y="1210"/>
                    </a:cubicBezTo>
                    <a:cubicBezTo>
                      <a:pt x="731" y="1165"/>
                      <a:pt x="754" y="1142"/>
                      <a:pt x="777" y="1096"/>
                    </a:cubicBezTo>
                    <a:cubicBezTo>
                      <a:pt x="822" y="1028"/>
                      <a:pt x="868" y="982"/>
                      <a:pt x="891" y="914"/>
                    </a:cubicBezTo>
                    <a:cubicBezTo>
                      <a:pt x="959" y="777"/>
                      <a:pt x="1028" y="640"/>
                      <a:pt x="1050" y="503"/>
                    </a:cubicBezTo>
                    <a:cubicBezTo>
                      <a:pt x="1073" y="434"/>
                      <a:pt x="1073" y="366"/>
                      <a:pt x="1096" y="297"/>
                    </a:cubicBezTo>
                    <a:cubicBezTo>
                      <a:pt x="1096" y="206"/>
                      <a:pt x="1096" y="138"/>
                      <a:pt x="1073" y="69"/>
                    </a:cubicBezTo>
                    <a:cubicBezTo>
                      <a:pt x="1050" y="24"/>
                      <a:pt x="1005" y="1"/>
                      <a:pt x="959" y="1"/>
                    </a:cubicBezTo>
                    <a:close/>
                  </a:path>
                </a:pathLst>
              </a:custGeom>
              <a:solidFill>
                <a:srgbClr val="F2D2B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30" name="Google Shape;8056;p34">
                <a:extLst>
                  <a:ext uri="{FF2B5EF4-FFF2-40B4-BE49-F238E27FC236}">
                    <a16:creationId xmlns:a16="http://schemas.microsoft.com/office/drawing/2014/main" id="{C56A741C-06FA-8577-A337-2C12017E19EC}"/>
                  </a:ext>
                </a:extLst>
              </p:cNvPr>
              <p:cNvSpPr/>
              <p:nvPr/>
            </p:nvSpPr>
            <p:spPr>
              <a:xfrm>
                <a:off x="471696" y="1111589"/>
                <a:ext cx="170404" cy="111078"/>
              </a:xfrm>
              <a:custGeom>
                <a:avLst/>
                <a:gdLst/>
                <a:ahLst/>
                <a:cxnLst/>
                <a:rect l="l" t="t" r="r" b="b"/>
                <a:pathLst>
                  <a:path w="3082" h="2009" extrusionOk="0">
                    <a:moveTo>
                      <a:pt x="2922" y="0"/>
                    </a:moveTo>
                    <a:cubicBezTo>
                      <a:pt x="2899" y="0"/>
                      <a:pt x="2853" y="23"/>
                      <a:pt x="2830" y="23"/>
                    </a:cubicBezTo>
                    <a:cubicBezTo>
                      <a:pt x="2762" y="69"/>
                      <a:pt x="2716" y="160"/>
                      <a:pt x="2693" y="228"/>
                    </a:cubicBezTo>
                    <a:cubicBezTo>
                      <a:pt x="2671" y="297"/>
                      <a:pt x="2648" y="342"/>
                      <a:pt x="2602" y="411"/>
                    </a:cubicBezTo>
                    <a:cubicBezTo>
                      <a:pt x="2579" y="457"/>
                      <a:pt x="2556" y="525"/>
                      <a:pt x="2534" y="571"/>
                    </a:cubicBezTo>
                    <a:cubicBezTo>
                      <a:pt x="2511" y="639"/>
                      <a:pt x="2465" y="685"/>
                      <a:pt x="2420" y="753"/>
                    </a:cubicBezTo>
                    <a:cubicBezTo>
                      <a:pt x="2374" y="799"/>
                      <a:pt x="2328" y="867"/>
                      <a:pt x="2283" y="936"/>
                    </a:cubicBezTo>
                    <a:cubicBezTo>
                      <a:pt x="2260" y="959"/>
                      <a:pt x="2260" y="1004"/>
                      <a:pt x="2237" y="1027"/>
                    </a:cubicBezTo>
                    <a:cubicBezTo>
                      <a:pt x="2237" y="1004"/>
                      <a:pt x="2237" y="1004"/>
                      <a:pt x="2237" y="1004"/>
                    </a:cubicBezTo>
                    <a:cubicBezTo>
                      <a:pt x="2191" y="1073"/>
                      <a:pt x="2123" y="1119"/>
                      <a:pt x="2054" y="1187"/>
                    </a:cubicBezTo>
                    <a:cubicBezTo>
                      <a:pt x="2009" y="1255"/>
                      <a:pt x="1940" y="1301"/>
                      <a:pt x="1872" y="1347"/>
                    </a:cubicBezTo>
                    <a:cubicBezTo>
                      <a:pt x="1758" y="1438"/>
                      <a:pt x="1621" y="1529"/>
                      <a:pt x="1484" y="1575"/>
                    </a:cubicBezTo>
                    <a:cubicBezTo>
                      <a:pt x="1347" y="1644"/>
                      <a:pt x="1210" y="1689"/>
                      <a:pt x="1073" y="1712"/>
                    </a:cubicBezTo>
                    <a:cubicBezTo>
                      <a:pt x="982" y="1712"/>
                      <a:pt x="890" y="1712"/>
                      <a:pt x="799" y="1735"/>
                    </a:cubicBezTo>
                    <a:lnTo>
                      <a:pt x="639" y="1735"/>
                    </a:lnTo>
                    <a:cubicBezTo>
                      <a:pt x="593" y="1735"/>
                      <a:pt x="548" y="1712"/>
                      <a:pt x="502" y="1712"/>
                    </a:cubicBezTo>
                    <a:cubicBezTo>
                      <a:pt x="434" y="1712"/>
                      <a:pt x="365" y="1689"/>
                      <a:pt x="297" y="1666"/>
                    </a:cubicBezTo>
                    <a:cubicBezTo>
                      <a:pt x="205" y="1666"/>
                      <a:pt x="137" y="1644"/>
                      <a:pt x="68" y="1644"/>
                    </a:cubicBezTo>
                    <a:cubicBezTo>
                      <a:pt x="23" y="1644"/>
                      <a:pt x="0" y="1689"/>
                      <a:pt x="0" y="1712"/>
                    </a:cubicBezTo>
                    <a:cubicBezTo>
                      <a:pt x="0" y="1758"/>
                      <a:pt x="23" y="1780"/>
                      <a:pt x="68" y="1780"/>
                    </a:cubicBezTo>
                    <a:cubicBezTo>
                      <a:pt x="91" y="1803"/>
                      <a:pt x="114" y="1803"/>
                      <a:pt x="137" y="1803"/>
                    </a:cubicBezTo>
                    <a:cubicBezTo>
                      <a:pt x="228" y="1803"/>
                      <a:pt x="297" y="1826"/>
                      <a:pt x="388" y="1849"/>
                    </a:cubicBezTo>
                    <a:cubicBezTo>
                      <a:pt x="457" y="1872"/>
                      <a:pt x="548" y="1895"/>
                      <a:pt x="639" y="1917"/>
                    </a:cubicBezTo>
                    <a:cubicBezTo>
                      <a:pt x="730" y="1917"/>
                      <a:pt x="822" y="1940"/>
                      <a:pt x="913" y="1940"/>
                    </a:cubicBezTo>
                    <a:lnTo>
                      <a:pt x="1096" y="1940"/>
                    </a:lnTo>
                    <a:cubicBezTo>
                      <a:pt x="1096" y="1963"/>
                      <a:pt x="1096" y="1963"/>
                      <a:pt x="1096" y="1963"/>
                    </a:cubicBezTo>
                    <a:cubicBezTo>
                      <a:pt x="1141" y="1986"/>
                      <a:pt x="1164" y="1986"/>
                      <a:pt x="1210" y="1986"/>
                    </a:cubicBezTo>
                    <a:cubicBezTo>
                      <a:pt x="1301" y="2009"/>
                      <a:pt x="1392" y="2009"/>
                      <a:pt x="1461" y="2009"/>
                    </a:cubicBezTo>
                    <a:cubicBezTo>
                      <a:pt x="1529" y="2009"/>
                      <a:pt x="1575" y="1986"/>
                      <a:pt x="1621" y="1986"/>
                    </a:cubicBezTo>
                    <a:cubicBezTo>
                      <a:pt x="1689" y="1986"/>
                      <a:pt x="1758" y="1963"/>
                      <a:pt x="1803" y="1963"/>
                    </a:cubicBezTo>
                    <a:cubicBezTo>
                      <a:pt x="1872" y="1940"/>
                      <a:pt x="1917" y="1917"/>
                      <a:pt x="1963" y="1895"/>
                    </a:cubicBezTo>
                    <a:cubicBezTo>
                      <a:pt x="2009" y="1872"/>
                      <a:pt x="2031" y="1849"/>
                      <a:pt x="2077" y="1826"/>
                    </a:cubicBezTo>
                    <a:cubicBezTo>
                      <a:pt x="2168" y="1780"/>
                      <a:pt x="2237" y="1735"/>
                      <a:pt x="2305" y="1666"/>
                    </a:cubicBezTo>
                    <a:cubicBezTo>
                      <a:pt x="2420" y="1575"/>
                      <a:pt x="2534" y="1461"/>
                      <a:pt x="2648" y="1324"/>
                    </a:cubicBezTo>
                    <a:cubicBezTo>
                      <a:pt x="2693" y="1255"/>
                      <a:pt x="2739" y="1187"/>
                      <a:pt x="2785" y="1119"/>
                    </a:cubicBezTo>
                    <a:cubicBezTo>
                      <a:pt x="2830" y="1050"/>
                      <a:pt x="2853" y="959"/>
                      <a:pt x="2899" y="890"/>
                    </a:cubicBezTo>
                    <a:lnTo>
                      <a:pt x="2876" y="890"/>
                    </a:lnTo>
                    <a:cubicBezTo>
                      <a:pt x="2899" y="890"/>
                      <a:pt x="2899" y="890"/>
                      <a:pt x="2899" y="867"/>
                    </a:cubicBezTo>
                    <a:cubicBezTo>
                      <a:pt x="2899" y="890"/>
                      <a:pt x="2899" y="890"/>
                      <a:pt x="2899" y="890"/>
                    </a:cubicBezTo>
                    <a:cubicBezTo>
                      <a:pt x="2967" y="708"/>
                      <a:pt x="3013" y="525"/>
                      <a:pt x="3059" y="342"/>
                    </a:cubicBezTo>
                    <a:cubicBezTo>
                      <a:pt x="3081" y="297"/>
                      <a:pt x="3081" y="251"/>
                      <a:pt x="3081" y="183"/>
                    </a:cubicBezTo>
                    <a:cubicBezTo>
                      <a:pt x="3081" y="137"/>
                      <a:pt x="3059" y="91"/>
                      <a:pt x="3036" y="46"/>
                    </a:cubicBezTo>
                    <a:cubicBezTo>
                      <a:pt x="2990" y="23"/>
                      <a:pt x="2967" y="0"/>
                      <a:pt x="2922" y="0"/>
                    </a:cubicBezTo>
                    <a:close/>
                  </a:path>
                </a:pathLst>
              </a:custGeom>
              <a:solidFill>
                <a:srgbClr val="F2D2B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31" name="Google Shape;8057;p34">
                <a:extLst>
                  <a:ext uri="{FF2B5EF4-FFF2-40B4-BE49-F238E27FC236}">
                    <a16:creationId xmlns:a16="http://schemas.microsoft.com/office/drawing/2014/main" id="{D2EA8E04-64A8-11C7-297F-A70E054B091B}"/>
                  </a:ext>
                </a:extLst>
              </p:cNvPr>
              <p:cNvSpPr/>
              <p:nvPr/>
            </p:nvSpPr>
            <p:spPr>
              <a:xfrm>
                <a:off x="355585" y="1268061"/>
                <a:ext cx="407653" cy="800157"/>
              </a:xfrm>
              <a:custGeom>
                <a:avLst/>
                <a:gdLst/>
                <a:ahLst/>
                <a:cxnLst/>
                <a:rect l="l" t="t" r="r" b="b"/>
                <a:pathLst>
                  <a:path w="7373" h="14472" extrusionOk="0">
                    <a:moveTo>
                      <a:pt x="137" y="0"/>
                    </a:moveTo>
                    <a:cubicBezTo>
                      <a:pt x="114" y="0"/>
                      <a:pt x="91" y="0"/>
                      <a:pt x="46" y="46"/>
                    </a:cubicBezTo>
                    <a:cubicBezTo>
                      <a:pt x="23" y="69"/>
                      <a:pt x="23" y="92"/>
                      <a:pt x="0" y="137"/>
                    </a:cubicBezTo>
                    <a:cubicBezTo>
                      <a:pt x="0" y="160"/>
                      <a:pt x="23" y="229"/>
                      <a:pt x="46" y="252"/>
                    </a:cubicBezTo>
                    <a:lnTo>
                      <a:pt x="46" y="274"/>
                    </a:lnTo>
                    <a:cubicBezTo>
                      <a:pt x="69" y="320"/>
                      <a:pt x="91" y="343"/>
                      <a:pt x="91" y="388"/>
                    </a:cubicBezTo>
                    <a:lnTo>
                      <a:pt x="114" y="411"/>
                    </a:lnTo>
                    <a:cubicBezTo>
                      <a:pt x="160" y="503"/>
                      <a:pt x="183" y="594"/>
                      <a:pt x="228" y="685"/>
                    </a:cubicBezTo>
                    <a:cubicBezTo>
                      <a:pt x="274" y="799"/>
                      <a:pt x="297" y="891"/>
                      <a:pt x="342" y="1005"/>
                    </a:cubicBezTo>
                    <a:cubicBezTo>
                      <a:pt x="365" y="1050"/>
                      <a:pt x="365" y="1096"/>
                      <a:pt x="388" y="1142"/>
                    </a:cubicBezTo>
                    <a:cubicBezTo>
                      <a:pt x="411" y="1210"/>
                      <a:pt x="434" y="1301"/>
                      <a:pt x="479" y="1393"/>
                    </a:cubicBezTo>
                    <a:cubicBezTo>
                      <a:pt x="525" y="1507"/>
                      <a:pt x="571" y="1621"/>
                      <a:pt x="639" y="1735"/>
                    </a:cubicBezTo>
                    <a:lnTo>
                      <a:pt x="708" y="1895"/>
                    </a:lnTo>
                    <a:lnTo>
                      <a:pt x="731" y="1941"/>
                    </a:lnTo>
                    <a:cubicBezTo>
                      <a:pt x="753" y="1986"/>
                      <a:pt x="753" y="2009"/>
                      <a:pt x="776" y="2055"/>
                    </a:cubicBezTo>
                    <a:cubicBezTo>
                      <a:pt x="799" y="2078"/>
                      <a:pt x="822" y="2100"/>
                      <a:pt x="845" y="2123"/>
                    </a:cubicBezTo>
                    <a:cubicBezTo>
                      <a:pt x="867" y="2146"/>
                      <a:pt x="890" y="2192"/>
                      <a:pt x="890" y="2237"/>
                    </a:cubicBezTo>
                    <a:cubicBezTo>
                      <a:pt x="936" y="2329"/>
                      <a:pt x="982" y="2420"/>
                      <a:pt x="1004" y="2511"/>
                    </a:cubicBezTo>
                    <a:lnTo>
                      <a:pt x="1027" y="2534"/>
                    </a:lnTo>
                    <a:cubicBezTo>
                      <a:pt x="1073" y="2717"/>
                      <a:pt x="1164" y="2876"/>
                      <a:pt x="1233" y="3013"/>
                    </a:cubicBezTo>
                    <a:lnTo>
                      <a:pt x="1233" y="3036"/>
                    </a:lnTo>
                    <a:cubicBezTo>
                      <a:pt x="1278" y="3127"/>
                      <a:pt x="1301" y="3196"/>
                      <a:pt x="1324" y="3264"/>
                    </a:cubicBezTo>
                    <a:cubicBezTo>
                      <a:pt x="1370" y="3356"/>
                      <a:pt x="1392" y="3424"/>
                      <a:pt x="1438" y="3493"/>
                    </a:cubicBezTo>
                    <a:lnTo>
                      <a:pt x="1507" y="3675"/>
                    </a:lnTo>
                    <a:lnTo>
                      <a:pt x="1644" y="3972"/>
                    </a:lnTo>
                    <a:cubicBezTo>
                      <a:pt x="1689" y="4063"/>
                      <a:pt x="1712" y="4155"/>
                      <a:pt x="1758" y="4246"/>
                    </a:cubicBezTo>
                    <a:cubicBezTo>
                      <a:pt x="1780" y="4314"/>
                      <a:pt x="1803" y="4360"/>
                      <a:pt x="1849" y="4429"/>
                    </a:cubicBezTo>
                    <a:cubicBezTo>
                      <a:pt x="1917" y="4611"/>
                      <a:pt x="1986" y="4794"/>
                      <a:pt x="2054" y="4976"/>
                    </a:cubicBezTo>
                    <a:cubicBezTo>
                      <a:pt x="2123" y="5113"/>
                      <a:pt x="2168" y="5227"/>
                      <a:pt x="2214" y="5364"/>
                    </a:cubicBezTo>
                    <a:cubicBezTo>
                      <a:pt x="2237" y="5410"/>
                      <a:pt x="2260" y="5456"/>
                      <a:pt x="2283" y="5501"/>
                    </a:cubicBezTo>
                    <a:lnTo>
                      <a:pt x="2328" y="5615"/>
                    </a:lnTo>
                    <a:cubicBezTo>
                      <a:pt x="2351" y="5638"/>
                      <a:pt x="2351" y="5684"/>
                      <a:pt x="2374" y="5730"/>
                    </a:cubicBezTo>
                    <a:cubicBezTo>
                      <a:pt x="2397" y="5775"/>
                      <a:pt x="2420" y="5821"/>
                      <a:pt x="2442" y="5867"/>
                    </a:cubicBezTo>
                    <a:lnTo>
                      <a:pt x="2534" y="6118"/>
                    </a:lnTo>
                    <a:lnTo>
                      <a:pt x="2648" y="6369"/>
                    </a:lnTo>
                    <a:cubicBezTo>
                      <a:pt x="2693" y="6460"/>
                      <a:pt x="2716" y="6528"/>
                      <a:pt x="2762" y="6620"/>
                    </a:cubicBezTo>
                    <a:cubicBezTo>
                      <a:pt x="2785" y="6688"/>
                      <a:pt x="2830" y="6780"/>
                      <a:pt x="2876" y="6871"/>
                    </a:cubicBezTo>
                    <a:cubicBezTo>
                      <a:pt x="2899" y="6962"/>
                      <a:pt x="2945" y="7053"/>
                      <a:pt x="2990" y="7145"/>
                    </a:cubicBezTo>
                    <a:lnTo>
                      <a:pt x="3082" y="7373"/>
                    </a:lnTo>
                    <a:cubicBezTo>
                      <a:pt x="3218" y="7670"/>
                      <a:pt x="3333" y="7989"/>
                      <a:pt x="3447" y="8286"/>
                    </a:cubicBezTo>
                    <a:lnTo>
                      <a:pt x="3515" y="8423"/>
                    </a:lnTo>
                    <a:cubicBezTo>
                      <a:pt x="3606" y="8674"/>
                      <a:pt x="3721" y="8902"/>
                      <a:pt x="3812" y="9153"/>
                    </a:cubicBezTo>
                    <a:lnTo>
                      <a:pt x="3949" y="9450"/>
                    </a:lnTo>
                    <a:lnTo>
                      <a:pt x="3995" y="9541"/>
                    </a:lnTo>
                    <a:cubicBezTo>
                      <a:pt x="4040" y="9678"/>
                      <a:pt x="4086" y="9792"/>
                      <a:pt x="4154" y="9929"/>
                    </a:cubicBezTo>
                    <a:cubicBezTo>
                      <a:pt x="4223" y="10089"/>
                      <a:pt x="4291" y="10272"/>
                      <a:pt x="4383" y="10432"/>
                    </a:cubicBezTo>
                    <a:cubicBezTo>
                      <a:pt x="4428" y="10569"/>
                      <a:pt x="4474" y="10705"/>
                      <a:pt x="4542" y="10842"/>
                    </a:cubicBezTo>
                    <a:lnTo>
                      <a:pt x="4588" y="10934"/>
                    </a:lnTo>
                    <a:cubicBezTo>
                      <a:pt x="4656" y="11094"/>
                      <a:pt x="4725" y="11253"/>
                      <a:pt x="4793" y="11436"/>
                    </a:cubicBezTo>
                    <a:cubicBezTo>
                      <a:pt x="4816" y="11504"/>
                      <a:pt x="4862" y="11573"/>
                      <a:pt x="4885" y="11664"/>
                    </a:cubicBezTo>
                    <a:cubicBezTo>
                      <a:pt x="4908" y="11710"/>
                      <a:pt x="4930" y="11733"/>
                      <a:pt x="4930" y="11778"/>
                    </a:cubicBezTo>
                    <a:cubicBezTo>
                      <a:pt x="4953" y="11824"/>
                      <a:pt x="4953" y="11847"/>
                      <a:pt x="4976" y="11892"/>
                    </a:cubicBezTo>
                    <a:lnTo>
                      <a:pt x="5044" y="12029"/>
                    </a:lnTo>
                    <a:cubicBezTo>
                      <a:pt x="5090" y="12166"/>
                      <a:pt x="5136" y="12280"/>
                      <a:pt x="5204" y="12395"/>
                    </a:cubicBezTo>
                    <a:cubicBezTo>
                      <a:pt x="5273" y="12554"/>
                      <a:pt x="5341" y="12714"/>
                      <a:pt x="5410" y="12874"/>
                    </a:cubicBezTo>
                    <a:cubicBezTo>
                      <a:pt x="5478" y="13034"/>
                      <a:pt x="5547" y="13193"/>
                      <a:pt x="5615" y="13330"/>
                    </a:cubicBezTo>
                    <a:cubicBezTo>
                      <a:pt x="5661" y="13399"/>
                      <a:pt x="5684" y="13467"/>
                      <a:pt x="5706" y="13536"/>
                    </a:cubicBezTo>
                    <a:cubicBezTo>
                      <a:pt x="5752" y="13627"/>
                      <a:pt x="5798" y="13718"/>
                      <a:pt x="5843" y="13810"/>
                    </a:cubicBezTo>
                    <a:cubicBezTo>
                      <a:pt x="5866" y="13878"/>
                      <a:pt x="5889" y="13924"/>
                      <a:pt x="5912" y="13969"/>
                    </a:cubicBezTo>
                    <a:lnTo>
                      <a:pt x="5957" y="14038"/>
                    </a:lnTo>
                    <a:lnTo>
                      <a:pt x="5980" y="14106"/>
                    </a:lnTo>
                    <a:cubicBezTo>
                      <a:pt x="6003" y="14152"/>
                      <a:pt x="6026" y="14198"/>
                      <a:pt x="6049" y="14243"/>
                    </a:cubicBezTo>
                    <a:cubicBezTo>
                      <a:pt x="6072" y="14289"/>
                      <a:pt x="6094" y="14312"/>
                      <a:pt x="6094" y="14335"/>
                    </a:cubicBezTo>
                    <a:cubicBezTo>
                      <a:pt x="6117" y="14380"/>
                      <a:pt x="6140" y="14403"/>
                      <a:pt x="6186" y="14426"/>
                    </a:cubicBezTo>
                    <a:cubicBezTo>
                      <a:pt x="6209" y="14449"/>
                      <a:pt x="6254" y="14449"/>
                      <a:pt x="6277" y="14449"/>
                    </a:cubicBezTo>
                    <a:cubicBezTo>
                      <a:pt x="6323" y="14472"/>
                      <a:pt x="6368" y="14472"/>
                      <a:pt x="6414" y="14472"/>
                    </a:cubicBezTo>
                    <a:lnTo>
                      <a:pt x="6551" y="14472"/>
                    </a:lnTo>
                    <a:lnTo>
                      <a:pt x="6597" y="14449"/>
                    </a:lnTo>
                    <a:lnTo>
                      <a:pt x="6756" y="14449"/>
                    </a:lnTo>
                    <a:lnTo>
                      <a:pt x="6779" y="14426"/>
                    </a:lnTo>
                    <a:lnTo>
                      <a:pt x="6871" y="14426"/>
                    </a:lnTo>
                    <a:cubicBezTo>
                      <a:pt x="6916" y="14426"/>
                      <a:pt x="6962" y="14403"/>
                      <a:pt x="7007" y="14403"/>
                    </a:cubicBezTo>
                    <a:lnTo>
                      <a:pt x="7076" y="14403"/>
                    </a:lnTo>
                    <a:cubicBezTo>
                      <a:pt x="7099" y="14380"/>
                      <a:pt x="7122" y="14380"/>
                      <a:pt x="7167" y="14358"/>
                    </a:cubicBezTo>
                    <a:lnTo>
                      <a:pt x="7190" y="14358"/>
                    </a:lnTo>
                    <a:cubicBezTo>
                      <a:pt x="7190" y="14358"/>
                      <a:pt x="7190" y="14358"/>
                      <a:pt x="7213" y="14335"/>
                    </a:cubicBezTo>
                    <a:cubicBezTo>
                      <a:pt x="7213" y="14358"/>
                      <a:pt x="7236" y="14358"/>
                      <a:pt x="7236" y="14358"/>
                    </a:cubicBezTo>
                    <a:lnTo>
                      <a:pt x="7281" y="14358"/>
                    </a:lnTo>
                    <a:cubicBezTo>
                      <a:pt x="7304" y="14335"/>
                      <a:pt x="7327" y="14312"/>
                      <a:pt x="7350" y="14289"/>
                    </a:cubicBezTo>
                    <a:cubicBezTo>
                      <a:pt x="7373" y="14266"/>
                      <a:pt x="7373" y="14221"/>
                      <a:pt x="7373" y="14198"/>
                    </a:cubicBezTo>
                    <a:cubicBezTo>
                      <a:pt x="7350" y="14152"/>
                      <a:pt x="7350" y="14129"/>
                      <a:pt x="7327" y="14084"/>
                    </a:cubicBezTo>
                    <a:lnTo>
                      <a:pt x="7327" y="14061"/>
                    </a:lnTo>
                    <a:lnTo>
                      <a:pt x="7304" y="14015"/>
                    </a:lnTo>
                    <a:lnTo>
                      <a:pt x="7304" y="14038"/>
                    </a:lnTo>
                    <a:cubicBezTo>
                      <a:pt x="7213" y="13741"/>
                      <a:pt x="7076" y="13467"/>
                      <a:pt x="6962" y="13193"/>
                    </a:cubicBezTo>
                    <a:lnTo>
                      <a:pt x="6939" y="13125"/>
                    </a:lnTo>
                    <a:cubicBezTo>
                      <a:pt x="6848" y="12920"/>
                      <a:pt x="6756" y="12714"/>
                      <a:pt x="6688" y="12509"/>
                    </a:cubicBezTo>
                    <a:cubicBezTo>
                      <a:pt x="6597" y="12303"/>
                      <a:pt x="6505" y="12098"/>
                      <a:pt x="6414" y="11892"/>
                    </a:cubicBezTo>
                    <a:cubicBezTo>
                      <a:pt x="6117" y="11185"/>
                      <a:pt x="5821" y="10500"/>
                      <a:pt x="5524" y="9815"/>
                    </a:cubicBezTo>
                    <a:lnTo>
                      <a:pt x="5067" y="8788"/>
                    </a:lnTo>
                    <a:cubicBezTo>
                      <a:pt x="4634" y="7784"/>
                      <a:pt x="4200" y="6780"/>
                      <a:pt x="3789" y="5798"/>
                    </a:cubicBezTo>
                    <a:lnTo>
                      <a:pt x="3538" y="5250"/>
                    </a:lnTo>
                    <a:cubicBezTo>
                      <a:pt x="3196" y="4429"/>
                      <a:pt x="2830" y="3584"/>
                      <a:pt x="2465" y="2762"/>
                    </a:cubicBezTo>
                    <a:cubicBezTo>
                      <a:pt x="2283" y="2329"/>
                      <a:pt x="2077" y="1872"/>
                      <a:pt x="1872" y="1438"/>
                    </a:cubicBezTo>
                    <a:cubicBezTo>
                      <a:pt x="1803" y="1301"/>
                      <a:pt x="1758" y="1187"/>
                      <a:pt x="1689" y="1050"/>
                    </a:cubicBezTo>
                    <a:cubicBezTo>
                      <a:pt x="1552" y="754"/>
                      <a:pt x="1415" y="480"/>
                      <a:pt x="1301" y="183"/>
                    </a:cubicBezTo>
                    <a:cubicBezTo>
                      <a:pt x="1278" y="137"/>
                      <a:pt x="1233" y="115"/>
                      <a:pt x="1187" y="115"/>
                    </a:cubicBezTo>
                    <a:lnTo>
                      <a:pt x="1119" y="115"/>
                    </a:lnTo>
                    <a:cubicBezTo>
                      <a:pt x="1096" y="137"/>
                      <a:pt x="1073" y="160"/>
                      <a:pt x="1050" y="206"/>
                    </a:cubicBezTo>
                    <a:cubicBezTo>
                      <a:pt x="1050" y="206"/>
                      <a:pt x="1050" y="229"/>
                      <a:pt x="1050" y="252"/>
                    </a:cubicBezTo>
                    <a:lnTo>
                      <a:pt x="1004" y="252"/>
                    </a:lnTo>
                    <a:cubicBezTo>
                      <a:pt x="936" y="252"/>
                      <a:pt x="867" y="229"/>
                      <a:pt x="799" y="229"/>
                    </a:cubicBezTo>
                    <a:cubicBezTo>
                      <a:pt x="753" y="229"/>
                      <a:pt x="731" y="229"/>
                      <a:pt x="685" y="206"/>
                    </a:cubicBezTo>
                    <a:lnTo>
                      <a:pt x="571" y="206"/>
                    </a:lnTo>
                    <a:cubicBezTo>
                      <a:pt x="548" y="206"/>
                      <a:pt x="502" y="183"/>
                      <a:pt x="457" y="183"/>
                    </a:cubicBezTo>
                    <a:cubicBezTo>
                      <a:pt x="411" y="160"/>
                      <a:pt x="365" y="115"/>
                      <a:pt x="342" y="92"/>
                    </a:cubicBezTo>
                    <a:cubicBezTo>
                      <a:pt x="297" y="69"/>
                      <a:pt x="274" y="46"/>
                      <a:pt x="251" y="23"/>
                    </a:cubicBezTo>
                    <a:cubicBezTo>
                      <a:pt x="206" y="0"/>
                      <a:pt x="183" y="0"/>
                      <a:pt x="160"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32" name="Google Shape;8058;p34">
                <a:extLst>
                  <a:ext uri="{FF2B5EF4-FFF2-40B4-BE49-F238E27FC236}">
                    <a16:creationId xmlns:a16="http://schemas.microsoft.com/office/drawing/2014/main" id="{EDE1B5DE-631C-20B9-E57F-0758213F41CF}"/>
                  </a:ext>
                </a:extLst>
              </p:cNvPr>
              <p:cNvSpPr/>
              <p:nvPr/>
            </p:nvSpPr>
            <p:spPr>
              <a:xfrm>
                <a:off x="731672" y="1127955"/>
                <a:ext cx="348327" cy="783791"/>
              </a:xfrm>
              <a:custGeom>
                <a:avLst/>
                <a:gdLst/>
                <a:ahLst/>
                <a:cxnLst/>
                <a:rect l="l" t="t" r="r" b="b"/>
                <a:pathLst>
                  <a:path w="6300" h="14176" extrusionOk="0">
                    <a:moveTo>
                      <a:pt x="137" y="1"/>
                    </a:moveTo>
                    <a:cubicBezTo>
                      <a:pt x="114" y="1"/>
                      <a:pt x="91" y="1"/>
                      <a:pt x="91" y="24"/>
                    </a:cubicBezTo>
                    <a:cubicBezTo>
                      <a:pt x="46" y="24"/>
                      <a:pt x="23" y="69"/>
                      <a:pt x="23" y="92"/>
                    </a:cubicBezTo>
                    <a:cubicBezTo>
                      <a:pt x="0" y="138"/>
                      <a:pt x="0" y="161"/>
                      <a:pt x="23" y="206"/>
                    </a:cubicBezTo>
                    <a:cubicBezTo>
                      <a:pt x="205" y="617"/>
                      <a:pt x="388" y="1051"/>
                      <a:pt x="548" y="1484"/>
                    </a:cubicBezTo>
                    <a:cubicBezTo>
                      <a:pt x="662" y="1713"/>
                      <a:pt x="753" y="1964"/>
                      <a:pt x="867" y="2192"/>
                    </a:cubicBezTo>
                    <a:cubicBezTo>
                      <a:pt x="959" y="2420"/>
                      <a:pt x="1073" y="2671"/>
                      <a:pt x="1164" y="2900"/>
                    </a:cubicBezTo>
                    <a:cubicBezTo>
                      <a:pt x="1621" y="3927"/>
                      <a:pt x="2054" y="4954"/>
                      <a:pt x="2511" y="5981"/>
                    </a:cubicBezTo>
                    <a:cubicBezTo>
                      <a:pt x="3401" y="8058"/>
                      <a:pt x="4291" y="10112"/>
                      <a:pt x="5204" y="12167"/>
                    </a:cubicBezTo>
                    <a:cubicBezTo>
                      <a:pt x="5296" y="12395"/>
                      <a:pt x="5387" y="12623"/>
                      <a:pt x="5501" y="12829"/>
                    </a:cubicBezTo>
                    <a:cubicBezTo>
                      <a:pt x="5592" y="13034"/>
                      <a:pt x="5684" y="13262"/>
                      <a:pt x="5775" y="13468"/>
                    </a:cubicBezTo>
                    <a:cubicBezTo>
                      <a:pt x="5843" y="13628"/>
                      <a:pt x="5912" y="13787"/>
                      <a:pt x="6003" y="13970"/>
                    </a:cubicBezTo>
                    <a:cubicBezTo>
                      <a:pt x="6003" y="13993"/>
                      <a:pt x="6026" y="14038"/>
                      <a:pt x="6049" y="14061"/>
                    </a:cubicBezTo>
                    <a:cubicBezTo>
                      <a:pt x="6049" y="14084"/>
                      <a:pt x="6072" y="14107"/>
                      <a:pt x="6094" y="14130"/>
                    </a:cubicBezTo>
                    <a:cubicBezTo>
                      <a:pt x="6117" y="14164"/>
                      <a:pt x="6146" y="14175"/>
                      <a:pt x="6174" y="14175"/>
                    </a:cubicBezTo>
                    <a:cubicBezTo>
                      <a:pt x="6203" y="14175"/>
                      <a:pt x="6231" y="14164"/>
                      <a:pt x="6254" y="14152"/>
                    </a:cubicBezTo>
                    <a:cubicBezTo>
                      <a:pt x="6300" y="14107"/>
                      <a:pt x="6300" y="14061"/>
                      <a:pt x="6300" y="14016"/>
                    </a:cubicBezTo>
                    <a:cubicBezTo>
                      <a:pt x="6277" y="13993"/>
                      <a:pt x="6277" y="13970"/>
                      <a:pt x="6277" y="13970"/>
                    </a:cubicBezTo>
                    <a:lnTo>
                      <a:pt x="6277" y="13947"/>
                    </a:lnTo>
                    <a:cubicBezTo>
                      <a:pt x="6254" y="13947"/>
                      <a:pt x="6254" y="13947"/>
                      <a:pt x="6254" y="13924"/>
                    </a:cubicBezTo>
                    <a:cubicBezTo>
                      <a:pt x="6209" y="13764"/>
                      <a:pt x="6140" y="13605"/>
                      <a:pt x="6072" y="13445"/>
                    </a:cubicBezTo>
                    <a:cubicBezTo>
                      <a:pt x="5980" y="13217"/>
                      <a:pt x="5866" y="13011"/>
                      <a:pt x="5775" y="12783"/>
                    </a:cubicBezTo>
                    <a:cubicBezTo>
                      <a:pt x="5592" y="12304"/>
                      <a:pt x="5364" y="11824"/>
                      <a:pt x="5159" y="11345"/>
                    </a:cubicBezTo>
                    <a:cubicBezTo>
                      <a:pt x="4725" y="10318"/>
                      <a:pt x="4291" y="9314"/>
                      <a:pt x="3858" y="8286"/>
                    </a:cubicBezTo>
                    <a:cubicBezTo>
                      <a:pt x="2944" y="6232"/>
                      <a:pt x="2077" y="4155"/>
                      <a:pt x="1164" y="2101"/>
                    </a:cubicBezTo>
                    <a:cubicBezTo>
                      <a:pt x="1004" y="1758"/>
                      <a:pt x="867" y="1393"/>
                      <a:pt x="708" y="1028"/>
                    </a:cubicBezTo>
                    <a:cubicBezTo>
                      <a:pt x="548" y="708"/>
                      <a:pt x="411" y="389"/>
                      <a:pt x="274" y="69"/>
                    </a:cubicBezTo>
                    <a:cubicBezTo>
                      <a:pt x="251" y="24"/>
                      <a:pt x="205" y="1"/>
                      <a:pt x="137"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33" name="Google Shape;8059;p34">
                <a:extLst>
                  <a:ext uri="{FF2B5EF4-FFF2-40B4-BE49-F238E27FC236}">
                    <a16:creationId xmlns:a16="http://schemas.microsoft.com/office/drawing/2014/main" id="{39A51A3B-BFAA-0A19-2738-26FD48A7BC49}"/>
                  </a:ext>
                </a:extLst>
              </p:cNvPr>
              <p:cNvSpPr/>
              <p:nvPr/>
            </p:nvSpPr>
            <p:spPr>
              <a:xfrm>
                <a:off x="740463" y="1090136"/>
                <a:ext cx="368563" cy="816578"/>
              </a:xfrm>
              <a:custGeom>
                <a:avLst/>
                <a:gdLst/>
                <a:ahLst/>
                <a:cxnLst/>
                <a:rect l="l" t="t" r="r" b="b"/>
                <a:pathLst>
                  <a:path w="6666" h="14769" extrusionOk="0">
                    <a:moveTo>
                      <a:pt x="571" y="0"/>
                    </a:moveTo>
                    <a:cubicBezTo>
                      <a:pt x="549" y="0"/>
                      <a:pt x="526" y="0"/>
                      <a:pt x="503" y="23"/>
                    </a:cubicBezTo>
                    <a:cubicBezTo>
                      <a:pt x="457" y="46"/>
                      <a:pt x="434" y="114"/>
                      <a:pt x="412" y="160"/>
                    </a:cubicBezTo>
                    <a:cubicBezTo>
                      <a:pt x="389" y="206"/>
                      <a:pt x="389" y="274"/>
                      <a:pt x="366" y="320"/>
                    </a:cubicBezTo>
                    <a:cubicBezTo>
                      <a:pt x="343" y="365"/>
                      <a:pt x="320" y="388"/>
                      <a:pt x="275" y="434"/>
                    </a:cubicBezTo>
                    <a:cubicBezTo>
                      <a:pt x="252" y="479"/>
                      <a:pt x="206" y="525"/>
                      <a:pt x="161" y="548"/>
                    </a:cubicBezTo>
                    <a:cubicBezTo>
                      <a:pt x="138" y="594"/>
                      <a:pt x="92" y="639"/>
                      <a:pt x="69" y="685"/>
                    </a:cubicBezTo>
                    <a:cubicBezTo>
                      <a:pt x="46" y="730"/>
                      <a:pt x="46" y="753"/>
                      <a:pt x="24" y="799"/>
                    </a:cubicBezTo>
                    <a:cubicBezTo>
                      <a:pt x="1" y="822"/>
                      <a:pt x="1" y="845"/>
                      <a:pt x="1" y="867"/>
                    </a:cubicBezTo>
                    <a:cubicBezTo>
                      <a:pt x="1" y="913"/>
                      <a:pt x="24" y="936"/>
                      <a:pt x="46" y="936"/>
                    </a:cubicBezTo>
                    <a:cubicBezTo>
                      <a:pt x="69" y="959"/>
                      <a:pt x="92" y="959"/>
                      <a:pt x="115" y="959"/>
                    </a:cubicBezTo>
                    <a:cubicBezTo>
                      <a:pt x="115" y="982"/>
                      <a:pt x="115" y="982"/>
                      <a:pt x="115" y="1004"/>
                    </a:cubicBezTo>
                    <a:cubicBezTo>
                      <a:pt x="115" y="1027"/>
                      <a:pt x="138" y="1073"/>
                      <a:pt x="138" y="1096"/>
                    </a:cubicBezTo>
                    <a:cubicBezTo>
                      <a:pt x="161" y="1210"/>
                      <a:pt x="183" y="1301"/>
                      <a:pt x="206" y="1415"/>
                    </a:cubicBezTo>
                    <a:cubicBezTo>
                      <a:pt x="252" y="1507"/>
                      <a:pt x="298" y="1621"/>
                      <a:pt x="320" y="1712"/>
                    </a:cubicBezTo>
                    <a:cubicBezTo>
                      <a:pt x="366" y="1803"/>
                      <a:pt x="412" y="1895"/>
                      <a:pt x="434" y="1963"/>
                    </a:cubicBezTo>
                    <a:cubicBezTo>
                      <a:pt x="457" y="2009"/>
                      <a:pt x="480" y="2032"/>
                      <a:pt x="503" y="2077"/>
                    </a:cubicBezTo>
                    <a:cubicBezTo>
                      <a:pt x="503" y="2100"/>
                      <a:pt x="526" y="2123"/>
                      <a:pt x="526" y="2146"/>
                    </a:cubicBezTo>
                    <a:cubicBezTo>
                      <a:pt x="549" y="2168"/>
                      <a:pt x="549" y="2191"/>
                      <a:pt x="571" y="2191"/>
                    </a:cubicBezTo>
                    <a:cubicBezTo>
                      <a:pt x="594" y="2237"/>
                      <a:pt x="617" y="2237"/>
                      <a:pt x="663" y="2237"/>
                    </a:cubicBezTo>
                    <a:cubicBezTo>
                      <a:pt x="686" y="2260"/>
                      <a:pt x="686" y="2260"/>
                      <a:pt x="708" y="2260"/>
                    </a:cubicBezTo>
                    <a:cubicBezTo>
                      <a:pt x="686" y="2283"/>
                      <a:pt x="686" y="2328"/>
                      <a:pt x="686" y="2374"/>
                    </a:cubicBezTo>
                    <a:cubicBezTo>
                      <a:pt x="708" y="2442"/>
                      <a:pt x="731" y="2511"/>
                      <a:pt x="754" y="2579"/>
                    </a:cubicBezTo>
                    <a:cubicBezTo>
                      <a:pt x="777" y="2648"/>
                      <a:pt x="800" y="2716"/>
                      <a:pt x="845" y="2785"/>
                    </a:cubicBezTo>
                    <a:cubicBezTo>
                      <a:pt x="868" y="2830"/>
                      <a:pt x="891" y="2899"/>
                      <a:pt x="914" y="2945"/>
                    </a:cubicBezTo>
                    <a:cubicBezTo>
                      <a:pt x="937" y="3036"/>
                      <a:pt x="982" y="3127"/>
                      <a:pt x="1028" y="3218"/>
                    </a:cubicBezTo>
                    <a:cubicBezTo>
                      <a:pt x="1119" y="3447"/>
                      <a:pt x="1211" y="3652"/>
                      <a:pt x="1302" y="3880"/>
                    </a:cubicBezTo>
                    <a:cubicBezTo>
                      <a:pt x="1462" y="4268"/>
                      <a:pt x="1644" y="4634"/>
                      <a:pt x="1827" y="5022"/>
                    </a:cubicBezTo>
                    <a:cubicBezTo>
                      <a:pt x="1895" y="5181"/>
                      <a:pt x="1964" y="5364"/>
                      <a:pt x="2055" y="5524"/>
                    </a:cubicBezTo>
                    <a:cubicBezTo>
                      <a:pt x="2055" y="5524"/>
                      <a:pt x="2055" y="5524"/>
                      <a:pt x="2078" y="5547"/>
                    </a:cubicBezTo>
                    <a:cubicBezTo>
                      <a:pt x="2124" y="5706"/>
                      <a:pt x="2192" y="5866"/>
                      <a:pt x="2261" y="6026"/>
                    </a:cubicBezTo>
                    <a:cubicBezTo>
                      <a:pt x="2306" y="6140"/>
                      <a:pt x="2352" y="6231"/>
                      <a:pt x="2397" y="6345"/>
                    </a:cubicBezTo>
                    <a:cubicBezTo>
                      <a:pt x="2420" y="6391"/>
                      <a:pt x="2443" y="6437"/>
                      <a:pt x="2443" y="6482"/>
                    </a:cubicBezTo>
                    <a:cubicBezTo>
                      <a:pt x="2466" y="6528"/>
                      <a:pt x="2489" y="6551"/>
                      <a:pt x="2489" y="6574"/>
                    </a:cubicBezTo>
                    <a:cubicBezTo>
                      <a:pt x="2489" y="6597"/>
                      <a:pt x="2512" y="6597"/>
                      <a:pt x="2512" y="6619"/>
                    </a:cubicBezTo>
                    <a:cubicBezTo>
                      <a:pt x="2512" y="6642"/>
                      <a:pt x="2534" y="6665"/>
                      <a:pt x="2557" y="6711"/>
                    </a:cubicBezTo>
                    <a:cubicBezTo>
                      <a:pt x="2580" y="6734"/>
                      <a:pt x="2603" y="6734"/>
                      <a:pt x="2649" y="6756"/>
                    </a:cubicBezTo>
                    <a:cubicBezTo>
                      <a:pt x="2671" y="6848"/>
                      <a:pt x="2717" y="6939"/>
                      <a:pt x="2763" y="7053"/>
                    </a:cubicBezTo>
                    <a:cubicBezTo>
                      <a:pt x="2831" y="7236"/>
                      <a:pt x="2900" y="7418"/>
                      <a:pt x="2991" y="7601"/>
                    </a:cubicBezTo>
                    <a:cubicBezTo>
                      <a:pt x="3151" y="8012"/>
                      <a:pt x="3333" y="8423"/>
                      <a:pt x="3516" y="8833"/>
                    </a:cubicBezTo>
                    <a:cubicBezTo>
                      <a:pt x="3653" y="9176"/>
                      <a:pt x="3835" y="9541"/>
                      <a:pt x="3995" y="9883"/>
                    </a:cubicBezTo>
                    <a:cubicBezTo>
                      <a:pt x="4018" y="10020"/>
                      <a:pt x="4064" y="10134"/>
                      <a:pt x="4109" y="10271"/>
                    </a:cubicBezTo>
                    <a:cubicBezTo>
                      <a:pt x="4132" y="10363"/>
                      <a:pt x="4178" y="10477"/>
                      <a:pt x="4223" y="10568"/>
                    </a:cubicBezTo>
                    <a:cubicBezTo>
                      <a:pt x="4292" y="10751"/>
                      <a:pt x="4383" y="10956"/>
                      <a:pt x="4452" y="11139"/>
                    </a:cubicBezTo>
                    <a:cubicBezTo>
                      <a:pt x="4612" y="11527"/>
                      <a:pt x="4794" y="11938"/>
                      <a:pt x="4954" y="12326"/>
                    </a:cubicBezTo>
                    <a:cubicBezTo>
                      <a:pt x="5022" y="12508"/>
                      <a:pt x="5091" y="12668"/>
                      <a:pt x="5182" y="12851"/>
                    </a:cubicBezTo>
                    <a:cubicBezTo>
                      <a:pt x="5205" y="12919"/>
                      <a:pt x="5251" y="13010"/>
                      <a:pt x="5296" y="13079"/>
                    </a:cubicBezTo>
                    <a:cubicBezTo>
                      <a:pt x="5319" y="13170"/>
                      <a:pt x="5365" y="13262"/>
                      <a:pt x="5433" y="13330"/>
                    </a:cubicBezTo>
                    <a:cubicBezTo>
                      <a:pt x="5433" y="13353"/>
                      <a:pt x="5433" y="13399"/>
                      <a:pt x="5433" y="13421"/>
                    </a:cubicBezTo>
                    <a:cubicBezTo>
                      <a:pt x="5433" y="13467"/>
                      <a:pt x="5456" y="13535"/>
                      <a:pt x="5479" y="13604"/>
                    </a:cubicBezTo>
                    <a:cubicBezTo>
                      <a:pt x="5502" y="13672"/>
                      <a:pt x="5525" y="13741"/>
                      <a:pt x="5547" y="13809"/>
                    </a:cubicBezTo>
                    <a:cubicBezTo>
                      <a:pt x="5593" y="13901"/>
                      <a:pt x="5639" y="13992"/>
                      <a:pt x="5684" y="14083"/>
                    </a:cubicBezTo>
                    <a:cubicBezTo>
                      <a:pt x="5730" y="14175"/>
                      <a:pt x="5753" y="14243"/>
                      <a:pt x="5798" y="14312"/>
                    </a:cubicBezTo>
                    <a:cubicBezTo>
                      <a:pt x="5798" y="14334"/>
                      <a:pt x="5821" y="14357"/>
                      <a:pt x="5821" y="14380"/>
                    </a:cubicBezTo>
                    <a:cubicBezTo>
                      <a:pt x="5844" y="14426"/>
                      <a:pt x="5867" y="14494"/>
                      <a:pt x="5890" y="14540"/>
                    </a:cubicBezTo>
                    <a:cubicBezTo>
                      <a:pt x="5935" y="14585"/>
                      <a:pt x="5958" y="14654"/>
                      <a:pt x="6004" y="14700"/>
                    </a:cubicBezTo>
                    <a:cubicBezTo>
                      <a:pt x="6050" y="14722"/>
                      <a:pt x="6072" y="14745"/>
                      <a:pt x="6118" y="14768"/>
                    </a:cubicBezTo>
                    <a:lnTo>
                      <a:pt x="6255" y="14768"/>
                    </a:lnTo>
                    <a:cubicBezTo>
                      <a:pt x="6278" y="14745"/>
                      <a:pt x="6301" y="14745"/>
                      <a:pt x="6301" y="14745"/>
                    </a:cubicBezTo>
                    <a:cubicBezTo>
                      <a:pt x="6323" y="14745"/>
                      <a:pt x="6346" y="14722"/>
                      <a:pt x="6346" y="14722"/>
                    </a:cubicBezTo>
                    <a:lnTo>
                      <a:pt x="6415" y="14722"/>
                    </a:lnTo>
                    <a:cubicBezTo>
                      <a:pt x="6438" y="14722"/>
                      <a:pt x="6483" y="14722"/>
                      <a:pt x="6506" y="14700"/>
                    </a:cubicBezTo>
                    <a:cubicBezTo>
                      <a:pt x="6529" y="14700"/>
                      <a:pt x="6575" y="14654"/>
                      <a:pt x="6597" y="14631"/>
                    </a:cubicBezTo>
                    <a:cubicBezTo>
                      <a:pt x="6597" y="14608"/>
                      <a:pt x="6620" y="14585"/>
                      <a:pt x="6620" y="14563"/>
                    </a:cubicBezTo>
                    <a:cubicBezTo>
                      <a:pt x="6643" y="14517"/>
                      <a:pt x="6643" y="14471"/>
                      <a:pt x="6643" y="14448"/>
                    </a:cubicBezTo>
                    <a:cubicBezTo>
                      <a:pt x="6643" y="14426"/>
                      <a:pt x="6643" y="14403"/>
                      <a:pt x="6643" y="14380"/>
                    </a:cubicBezTo>
                    <a:cubicBezTo>
                      <a:pt x="6666" y="14357"/>
                      <a:pt x="6666" y="14334"/>
                      <a:pt x="6666" y="14312"/>
                    </a:cubicBezTo>
                    <a:cubicBezTo>
                      <a:pt x="6666" y="14289"/>
                      <a:pt x="6666" y="14266"/>
                      <a:pt x="6643" y="14220"/>
                    </a:cubicBezTo>
                    <a:cubicBezTo>
                      <a:pt x="6643" y="14197"/>
                      <a:pt x="6643" y="14197"/>
                      <a:pt x="6620" y="14175"/>
                    </a:cubicBezTo>
                    <a:cubicBezTo>
                      <a:pt x="6620" y="14152"/>
                      <a:pt x="6620" y="14129"/>
                      <a:pt x="6597" y="14106"/>
                    </a:cubicBezTo>
                    <a:cubicBezTo>
                      <a:pt x="6575" y="14015"/>
                      <a:pt x="6552" y="13946"/>
                      <a:pt x="6529" y="13878"/>
                    </a:cubicBezTo>
                    <a:cubicBezTo>
                      <a:pt x="6506" y="13832"/>
                      <a:pt x="6460" y="13764"/>
                      <a:pt x="6415" y="13718"/>
                    </a:cubicBezTo>
                    <a:cubicBezTo>
                      <a:pt x="6415" y="13695"/>
                      <a:pt x="6392" y="13695"/>
                      <a:pt x="6392" y="13672"/>
                    </a:cubicBezTo>
                    <a:cubicBezTo>
                      <a:pt x="6369" y="13650"/>
                      <a:pt x="6369" y="13604"/>
                      <a:pt x="6346" y="13558"/>
                    </a:cubicBezTo>
                    <a:cubicBezTo>
                      <a:pt x="6301" y="13467"/>
                      <a:pt x="6255" y="13376"/>
                      <a:pt x="6209" y="13262"/>
                    </a:cubicBezTo>
                    <a:cubicBezTo>
                      <a:pt x="6141" y="13079"/>
                      <a:pt x="6072" y="12896"/>
                      <a:pt x="6004" y="12714"/>
                    </a:cubicBezTo>
                    <a:cubicBezTo>
                      <a:pt x="5981" y="12668"/>
                      <a:pt x="5958" y="12600"/>
                      <a:pt x="5913" y="12554"/>
                    </a:cubicBezTo>
                    <a:cubicBezTo>
                      <a:pt x="5913" y="12508"/>
                      <a:pt x="5890" y="12463"/>
                      <a:pt x="5867" y="12417"/>
                    </a:cubicBezTo>
                    <a:cubicBezTo>
                      <a:pt x="5844" y="12371"/>
                      <a:pt x="5821" y="12326"/>
                      <a:pt x="5821" y="12280"/>
                    </a:cubicBezTo>
                    <a:cubicBezTo>
                      <a:pt x="5776" y="12212"/>
                      <a:pt x="5753" y="12143"/>
                      <a:pt x="5730" y="12075"/>
                    </a:cubicBezTo>
                    <a:cubicBezTo>
                      <a:pt x="5684" y="11938"/>
                      <a:pt x="5616" y="11801"/>
                      <a:pt x="5570" y="11664"/>
                    </a:cubicBezTo>
                    <a:cubicBezTo>
                      <a:pt x="5456" y="11367"/>
                      <a:pt x="5342" y="11093"/>
                      <a:pt x="5228" y="10796"/>
                    </a:cubicBezTo>
                    <a:cubicBezTo>
                      <a:pt x="5205" y="10728"/>
                      <a:pt x="5182" y="10682"/>
                      <a:pt x="5159" y="10614"/>
                    </a:cubicBezTo>
                    <a:cubicBezTo>
                      <a:pt x="5159" y="10637"/>
                      <a:pt x="5159" y="10659"/>
                      <a:pt x="5159" y="10659"/>
                    </a:cubicBezTo>
                    <a:cubicBezTo>
                      <a:pt x="5137" y="10614"/>
                      <a:pt x="5114" y="10545"/>
                      <a:pt x="5091" y="10477"/>
                    </a:cubicBezTo>
                    <a:cubicBezTo>
                      <a:pt x="5068" y="10408"/>
                      <a:pt x="5045" y="10340"/>
                      <a:pt x="5022" y="10271"/>
                    </a:cubicBezTo>
                    <a:cubicBezTo>
                      <a:pt x="5000" y="10249"/>
                      <a:pt x="4977" y="10226"/>
                      <a:pt x="4954" y="10203"/>
                    </a:cubicBezTo>
                    <a:cubicBezTo>
                      <a:pt x="4954" y="10180"/>
                      <a:pt x="4954" y="10180"/>
                      <a:pt x="4954" y="10157"/>
                    </a:cubicBezTo>
                    <a:cubicBezTo>
                      <a:pt x="4931" y="10089"/>
                      <a:pt x="4908" y="10020"/>
                      <a:pt x="4885" y="9975"/>
                    </a:cubicBezTo>
                    <a:cubicBezTo>
                      <a:pt x="4863" y="9929"/>
                      <a:pt x="4840" y="9861"/>
                      <a:pt x="4817" y="9815"/>
                    </a:cubicBezTo>
                    <a:cubicBezTo>
                      <a:pt x="4794" y="9724"/>
                      <a:pt x="4748" y="9632"/>
                      <a:pt x="4703" y="9541"/>
                    </a:cubicBezTo>
                    <a:cubicBezTo>
                      <a:pt x="4634" y="9358"/>
                      <a:pt x="4543" y="9153"/>
                      <a:pt x="4452" y="8970"/>
                    </a:cubicBezTo>
                    <a:cubicBezTo>
                      <a:pt x="4269" y="8560"/>
                      <a:pt x="4087" y="8149"/>
                      <a:pt x="3904" y="7738"/>
                    </a:cubicBezTo>
                    <a:cubicBezTo>
                      <a:pt x="3813" y="7532"/>
                      <a:pt x="3721" y="7327"/>
                      <a:pt x="3630" y="7099"/>
                    </a:cubicBezTo>
                    <a:cubicBezTo>
                      <a:pt x="3630" y="7053"/>
                      <a:pt x="3607" y="7007"/>
                      <a:pt x="3584" y="6985"/>
                    </a:cubicBezTo>
                    <a:cubicBezTo>
                      <a:pt x="3562" y="6962"/>
                      <a:pt x="3562" y="6939"/>
                      <a:pt x="3539" y="6916"/>
                    </a:cubicBezTo>
                    <a:lnTo>
                      <a:pt x="3516" y="6916"/>
                    </a:lnTo>
                    <a:cubicBezTo>
                      <a:pt x="3493" y="6848"/>
                      <a:pt x="3470" y="6802"/>
                      <a:pt x="3447" y="6756"/>
                    </a:cubicBezTo>
                    <a:cubicBezTo>
                      <a:pt x="3470" y="6711"/>
                      <a:pt x="3470" y="6688"/>
                      <a:pt x="3470" y="6642"/>
                    </a:cubicBezTo>
                    <a:cubicBezTo>
                      <a:pt x="3425" y="6551"/>
                      <a:pt x="3402" y="6460"/>
                      <a:pt x="3356" y="6368"/>
                    </a:cubicBezTo>
                    <a:lnTo>
                      <a:pt x="3265" y="6186"/>
                    </a:lnTo>
                    <a:cubicBezTo>
                      <a:pt x="3219" y="6094"/>
                      <a:pt x="3174" y="6003"/>
                      <a:pt x="3128" y="5889"/>
                    </a:cubicBezTo>
                    <a:cubicBezTo>
                      <a:pt x="3082" y="5798"/>
                      <a:pt x="3037" y="5706"/>
                      <a:pt x="2968" y="5615"/>
                    </a:cubicBezTo>
                    <a:cubicBezTo>
                      <a:pt x="2968" y="5569"/>
                      <a:pt x="2945" y="5547"/>
                      <a:pt x="2922" y="5501"/>
                    </a:cubicBezTo>
                    <a:cubicBezTo>
                      <a:pt x="2808" y="5227"/>
                      <a:pt x="2694" y="4953"/>
                      <a:pt x="2580" y="4679"/>
                    </a:cubicBezTo>
                    <a:cubicBezTo>
                      <a:pt x="2443" y="4383"/>
                      <a:pt x="2306" y="4063"/>
                      <a:pt x="2192" y="3743"/>
                    </a:cubicBezTo>
                    <a:cubicBezTo>
                      <a:pt x="2169" y="3721"/>
                      <a:pt x="2169" y="3675"/>
                      <a:pt x="2146" y="3652"/>
                    </a:cubicBezTo>
                    <a:cubicBezTo>
                      <a:pt x="2146" y="3629"/>
                      <a:pt x="2124" y="3606"/>
                      <a:pt x="2124" y="3606"/>
                    </a:cubicBezTo>
                    <a:cubicBezTo>
                      <a:pt x="2101" y="3561"/>
                      <a:pt x="2101" y="3561"/>
                      <a:pt x="2055" y="3538"/>
                    </a:cubicBezTo>
                    <a:lnTo>
                      <a:pt x="2032" y="3538"/>
                    </a:lnTo>
                    <a:cubicBezTo>
                      <a:pt x="2009" y="3447"/>
                      <a:pt x="1964" y="3378"/>
                      <a:pt x="1941" y="3287"/>
                    </a:cubicBezTo>
                    <a:cubicBezTo>
                      <a:pt x="1895" y="3196"/>
                      <a:pt x="1850" y="3104"/>
                      <a:pt x="1827" y="2990"/>
                    </a:cubicBezTo>
                    <a:cubicBezTo>
                      <a:pt x="1781" y="2899"/>
                      <a:pt x="1758" y="2808"/>
                      <a:pt x="1713" y="2716"/>
                    </a:cubicBezTo>
                    <a:cubicBezTo>
                      <a:pt x="1621" y="2534"/>
                      <a:pt x="1553" y="2328"/>
                      <a:pt x="1462" y="2123"/>
                    </a:cubicBezTo>
                    <a:cubicBezTo>
                      <a:pt x="1393" y="1940"/>
                      <a:pt x="1348" y="1780"/>
                      <a:pt x="1279" y="1598"/>
                    </a:cubicBezTo>
                    <a:cubicBezTo>
                      <a:pt x="1188" y="1438"/>
                      <a:pt x="1119" y="1255"/>
                      <a:pt x="1051" y="1096"/>
                    </a:cubicBezTo>
                    <a:cubicBezTo>
                      <a:pt x="1028" y="1050"/>
                      <a:pt x="1005" y="1004"/>
                      <a:pt x="982" y="959"/>
                    </a:cubicBezTo>
                    <a:cubicBezTo>
                      <a:pt x="937" y="867"/>
                      <a:pt x="914" y="776"/>
                      <a:pt x="868" y="685"/>
                    </a:cubicBezTo>
                    <a:cubicBezTo>
                      <a:pt x="868" y="639"/>
                      <a:pt x="845" y="616"/>
                      <a:pt x="823" y="571"/>
                    </a:cubicBezTo>
                    <a:cubicBezTo>
                      <a:pt x="800" y="571"/>
                      <a:pt x="800" y="548"/>
                      <a:pt x="777" y="548"/>
                    </a:cubicBezTo>
                    <a:cubicBezTo>
                      <a:pt x="777" y="525"/>
                      <a:pt x="754" y="525"/>
                      <a:pt x="754" y="525"/>
                    </a:cubicBezTo>
                    <a:lnTo>
                      <a:pt x="731" y="525"/>
                    </a:lnTo>
                    <a:cubicBezTo>
                      <a:pt x="731" y="457"/>
                      <a:pt x="731" y="388"/>
                      <a:pt x="708" y="342"/>
                    </a:cubicBezTo>
                    <a:lnTo>
                      <a:pt x="708" y="183"/>
                    </a:lnTo>
                    <a:cubicBezTo>
                      <a:pt x="708" y="160"/>
                      <a:pt x="686" y="137"/>
                      <a:pt x="686" y="91"/>
                    </a:cubicBezTo>
                    <a:cubicBezTo>
                      <a:pt x="686" y="69"/>
                      <a:pt x="663" y="46"/>
                      <a:pt x="640" y="23"/>
                    </a:cubicBezTo>
                    <a:cubicBezTo>
                      <a:pt x="617" y="0"/>
                      <a:pt x="594" y="0"/>
                      <a:pt x="571"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34" name="Google Shape;8060;p34">
                <a:extLst>
                  <a:ext uri="{FF2B5EF4-FFF2-40B4-BE49-F238E27FC236}">
                    <a16:creationId xmlns:a16="http://schemas.microsoft.com/office/drawing/2014/main" id="{65EE762B-563A-459B-D759-57B9177DEF55}"/>
                  </a:ext>
                </a:extLst>
              </p:cNvPr>
              <p:cNvSpPr/>
              <p:nvPr/>
            </p:nvSpPr>
            <p:spPr>
              <a:xfrm>
                <a:off x="768219" y="1308424"/>
                <a:ext cx="208333" cy="463551"/>
              </a:xfrm>
              <a:custGeom>
                <a:avLst/>
                <a:gdLst/>
                <a:ahLst/>
                <a:cxnLst/>
                <a:rect l="l" t="t" r="r" b="b"/>
                <a:pathLst>
                  <a:path w="3768" h="8384" extrusionOk="0">
                    <a:moveTo>
                      <a:pt x="47" y="1"/>
                    </a:moveTo>
                    <a:cubicBezTo>
                      <a:pt x="24" y="24"/>
                      <a:pt x="1" y="46"/>
                      <a:pt x="24" y="69"/>
                    </a:cubicBezTo>
                    <a:cubicBezTo>
                      <a:pt x="69" y="206"/>
                      <a:pt x="115" y="320"/>
                      <a:pt x="184" y="435"/>
                    </a:cubicBezTo>
                    <a:cubicBezTo>
                      <a:pt x="229" y="571"/>
                      <a:pt x="275" y="686"/>
                      <a:pt x="321" y="800"/>
                    </a:cubicBezTo>
                    <a:cubicBezTo>
                      <a:pt x="435" y="1074"/>
                      <a:pt x="549" y="1325"/>
                      <a:pt x="640" y="1599"/>
                    </a:cubicBezTo>
                    <a:cubicBezTo>
                      <a:pt x="846" y="2101"/>
                      <a:pt x="1051" y="2603"/>
                      <a:pt x="1256" y="3105"/>
                    </a:cubicBezTo>
                    <a:cubicBezTo>
                      <a:pt x="1667" y="4087"/>
                      <a:pt x="2078" y="5068"/>
                      <a:pt x="2512" y="6050"/>
                    </a:cubicBezTo>
                    <a:cubicBezTo>
                      <a:pt x="2649" y="6392"/>
                      <a:pt x="2808" y="6757"/>
                      <a:pt x="2968" y="7122"/>
                    </a:cubicBezTo>
                    <a:cubicBezTo>
                      <a:pt x="3037" y="7328"/>
                      <a:pt x="3128" y="7533"/>
                      <a:pt x="3219" y="7739"/>
                    </a:cubicBezTo>
                    <a:cubicBezTo>
                      <a:pt x="3288" y="7921"/>
                      <a:pt x="3379" y="8127"/>
                      <a:pt x="3470" y="8309"/>
                    </a:cubicBezTo>
                    <a:cubicBezTo>
                      <a:pt x="3508" y="8347"/>
                      <a:pt x="3560" y="8384"/>
                      <a:pt x="3603" y="8384"/>
                    </a:cubicBezTo>
                    <a:cubicBezTo>
                      <a:pt x="3613" y="8384"/>
                      <a:pt x="3622" y="8382"/>
                      <a:pt x="3630" y="8378"/>
                    </a:cubicBezTo>
                    <a:cubicBezTo>
                      <a:pt x="3676" y="8378"/>
                      <a:pt x="3721" y="8332"/>
                      <a:pt x="3744" y="8309"/>
                    </a:cubicBezTo>
                    <a:cubicBezTo>
                      <a:pt x="3744" y="8286"/>
                      <a:pt x="3767" y="8241"/>
                      <a:pt x="3744" y="8195"/>
                    </a:cubicBezTo>
                    <a:cubicBezTo>
                      <a:pt x="3676" y="7944"/>
                      <a:pt x="3562" y="7716"/>
                      <a:pt x="3470" y="7488"/>
                    </a:cubicBezTo>
                    <a:cubicBezTo>
                      <a:pt x="3356" y="7236"/>
                      <a:pt x="3242" y="6985"/>
                      <a:pt x="3128" y="6734"/>
                    </a:cubicBezTo>
                    <a:cubicBezTo>
                      <a:pt x="2923" y="6301"/>
                      <a:pt x="2740" y="5867"/>
                      <a:pt x="2535" y="5433"/>
                    </a:cubicBezTo>
                    <a:cubicBezTo>
                      <a:pt x="2329" y="4931"/>
                      <a:pt x="2101" y="4406"/>
                      <a:pt x="1873" y="3904"/>
                    </a:cubicBezTo>
                    <a:cubicBezTo>
                      <a:pt x="1644" y="3425"/>
                      <a:pt x="1439" y="2945"/>
                      <a:pt x="1211" y="2466"/>
                    </a:cubicBezTo>
                    <a:cubicBezTo>
                      <a:pt x="1119" y="2261"/>
                      <a:pt x="1028" y="2078"/>
                      <a:pt x="937" y="1873"/>
                    </a:cubicBezTo>
                    <a:cubicBezTo>
                      <a:pt x="846" y="1667"/>
                      <a:pt x="754" y="1462"/>
                      <a:pt x="663" y="1256"/>
                    </a:cubicBezTo>
                    <a:cubicBezTo>
                      <a:pt x="572" y="1051"/>
                      <a:pt x="480" y="845"/>
                      <a:pt x="366" y="640"/>
                    </a:cubicBezTo>
                    <a:cubicBezTo>
                      <a:pt x="275" y="435"/>
                      <a:pt x="184" y="229"/>
                      <a:pt x="115" y="24"/>
                    </a:cubicBezTo>
                    <a:cubicBezTo>
                      <a:pt x="92" y="1"/>
                      <a:pt x="69" y="1"/>
                      <a:pt x="69"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35" name="Google Shape;8061;p34">
                <a:extLst>
                  <a:ext uri="{FF2B5EF4-FFF2-40B4-BE49-F238E27FC236}">
                    <a16:creationId xmlns:a16="http://schemas.microsoft.com/office/drawing/2014/main" id="{FD5FF6CB-19CF-FCE7-87DE-49E9BB41BBCE}"/>
                  </a:ext>
                </a:extLst>
              </p:cNvPr>
              <p:cNvSpPr/>
              <p:nvPr/>
            </p:nvSpPr>
            <p:spPr>
              <a:xfrm>
                <a:off x="977716" y="1798133"/>
                <a:ext cx="37929" cy="66901"/>
              </a:xfrm>
              <a:custGeom>
                <a:avLst/>
                <a:gdLst/>
                <a:ahLst/>
                <a:cxnLst/>
                <a:rect l="l" t="t" r="r" b="b"/>
                <a:pathLst>
                  <a:path w="686" h="1210" extrusionOk="0">
                    <a:moveTo>
                      <a:pt x="92" y="0"/>
                    </a:moveTo>
                    <a:cubicBezTo>
                      <a:pt x="47" y="23"/>
                      <a:pt x="24" y="46"/>
                      <a:pt x="24" y="91"/>
                    </a:cubicBezTo>
                    <a:cubicBezTo>
                      <a:pt x="1" y="114"/>
                      <a:pt x="24" y="160"/>
                      <a:pt x="24" y="183"/>
                    </a:cubicBezTo>
                    <a:cubicBezTo>
                      <a:pt x="115" y="342"/>
                      <a:pt x="184" y="525"/>
                      <a:pt x="252" y="685"/>
                    </a:cubicBezTo>
                    <a:cubicBezTo>
                      <a:pt x="275" y="776"/>
                      <a:pt x="321" y="845"/>
                      <a:pt x="343" y="936"/>
                    </a:cubicBezTo>
                    <a:cubicBezTo>
                      <a:pt x="366" y="982"/>
                      <a:pt x="366" y="1004"/>
                      <a:pt x="389" y="1050"/>
                    </a:cubicBezTo>
                    <a:cubicBezTo>
                      <a:pt x="412" y="1096"/>
                      <a:pt x="435" y="1141"/>
                      <a:pt x="457" y="1164"/>
                    </a:cubicBezTo>
                    <a:cubicBezTo>
                      <a:pt x="503" y="1210"/>
                      <a:pt x="549" y="1210"/>
                      <a:pt x="594" y="1210"/>
                    </a:cubicBezTo>
                    <a:cubicBezTo>
                      <a:pt x="640" y="1187"/>
                      <a:pt x="686" y="1141"/>
                      <a:pt x="686" y="1096"/>
                    </a:cubicBezTo>
                    <a:cubicBezTo>
                      <a:pt x="686" y="1050"/>
                      <a:pt x="686" y="1004"/>
                      <a:pt x="663" y="982"/>
                    </a:cubicBezTo>
                    <a:cubicBezTo>
                      <a:pt x="640" y="936"/>
                      <a:pt x="640" y="890"/>
                      <a:pt x="617" y="867"/>
                    </a:cubicBezTo>
                    <a:cubicBezTo>
                      <a:pt x="572" y="776"/>
                      <a:pt x="526" y="685"/>
                      <a:pt x="480" y="594"/>
                    </a:cubicBezTo>
                    <a:cubicBezTo>
                      <a:pt x="412" y="411"/>
                      <a:pt x="343" y="251"/>
                      <a:pt x="252" y="69"/>
                    </a:cubicBezTo>
                    <a:cubicBezTo>
                      <a:pt x="229" y="23"/>
                      <a:pt x="184" y="0"/>
                      <a:pt x="138"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36" name="Google Shape;8062;p34">
                <a:extLst>
                  <a:ext uri="{FF2B5EF4-FFF2-40B4-BE49-F238E27FC236}">
                    <a16:creationId xmlns:a16="http://schemas.microsoft.com/office/drawing/2014/main" id="{3E0C12FA-6C6F-13AD-BBDE-06F8431489BA}"/>
                  </a:ext>
                </a:extLst>
              </p:cNvPr>
              <p:cNvSpPr/>
              <p:nvPr/>
            </p:nvSpPr>
            <p:spPr>
              <a:xfrm>
                <a:off x="1073645" y="1877641"/>
                <a:ext cx="95983" cy="119924"/>
              </a:xfrm>
              <a:custGeom>
                <a:avLst/>
                <a:gdLst/>
                <a:ahLst/>
                <a:cxnLst/>
                <a:rect l="l" t="t" r="r" b="b"/>
                <a:pathLst>
                  <a:path w="1736" h="2169" extrusionOk="0">
                    <a:moveTo>
                      <a:pt x="1028" y="0"/>
                    </a:moveTo>
                    <a:cubicBezTo>
                      <a:pt x="959" y="0"/>
                      <a:pt x="891" y="23"/>
                      <a:pt x="868" y="69"/>
                    </a:cubicBezTo>
                    <a:cubicBezTo>
                      <a:pt x="845" y="91"/>
                      <a:pt x="822" y="114"/>
                      <a:pt x="800" y="137"/>
                    </a:cubicBezTo>
                    <a:cubicBezTo>
                      <a:pt x="800" y="160"/>
                      <a:pt x="800" y="160"/>
                      <a:pt x="800" y="160"/>
                    </a:cubicBezTo>
                    <a:cubicBezTo>
                      <a:pt x="777" y="183"/>
                      <a:pt x="754" y="205"/>
                      <a:pt x="731" y="228"/>
                    </a:cubicBezTo>
                    <a:cubicBezTo>
                      <a:pt x="685" y="251"/>
                      <a:pt x="640" y="297"/>
                      <a:pt x="594" y="320"/>
                    </a:cubicBezTo>
                    <a:cubicBezTo>
                      <a:pt x="526" y="342"/>
                      <a:pt x="457" y="411"/>
                      <a:pt x="412" y="457"/>
                    </a:cubicBezTo>
                    <a:cubicBezTo>
                      <a:pt x="366" y="479"/>
                      <a:pt x="343" y="525"/>
                      <a:pt x="320" y="548"/>
                    </a:cubicBezTo>
                    <a:cubicBezTo>
                      <a:pt x="297" y="571"/>
                      <a:pt x="297" y="593"/>
                      <a:pt x="275" y="616"/>
                    </a:cubicBezTo>
                    <a:cubicBezTo>
                      <a:pt x="229" y="616"/>
                      <a:pt x="183" y="593"/>
                      <a:pt x="138" y="593"/>
                    </a:cubicBezTo>
                    <a:cubicBezTo>
                      <a:pt x="126" y="588"/>
                      <a:pt x="113" y="585"/>
                      <a:pt x="101" y="585"/>
                    </a:cubicBezTo>
                    <a:cubicBezTo>
                      <a:pt x="62" y="585"/>
                      <a:pt x="24" y="611"/>
                      <a:pt x="24" y="662"/>
                    </a:cubicBezTo>
                    <a:cubicBezTo>
                      <a:pt x="1" y="708"/>
                      <a:pt x="24" y="776"/>
                      <a:pt x="92" y="776"/>
                    </a:cubicBezTo>
                    <a:cubicBezTo>
                      <a:pt x="115" y="799"/>
                      <a:pt x="138" y="799"/>
                      <a:pt x="183" y="822"/>
                    </a:cubicBezTo>
                    <a:cubicBezTo>
                      <a:pt x="229" y="845"/>
                      <a:pt x="275" y="867"/>
                      <a:pt x="297" y="890"/>
                    </a:cubicBezTo>
                    <a:cubicBezTo>
                      <a:pt x="320" y="913"/>
                      <a:pt x="343" y="913"/>
                      <a:pt x="343" y="936"/>
                    </a:cubicBezTo>
                    <a:cubicBezTo>
                      <a:pt x="434" y="1004"/>
                      <a:pt x="503" y="1096"/>
                      <a:pt x="571" y="1164"/>
                    </a:cubicBezTo>
                    <a:cubicBezTo>
                      <a:pt x="617" y="1233"/>
                      <a:pt x="640" y="1278"/>
                      <a:pt x="685" y="1324"/>
                    </a:cubicBezTo>
                    <a:cubicBezTo>
                      <a:pt x="727" y="1387"/>
                      <a:pt x="769" y="1449"/>
                      <a:pt x="793" y="1530"/>
                    </a:cubicBezTo>
                    <a:lnTo>
                      <a:pt x="793" y="1530"/>
                    </a:lnTo>
                    <a:cubicBezTo>
                      <a:pt x="787" y="1516"/>
                      <a:pt x="777" y="1507"/>
                      <a:pt x="777" y="1507"/>
                    </a:cubicBezTo>
                    <a:lnTo>
                      <a:pt x="777" y="1507"/>
                    </a:lnTo>
                    <a:cubicBezTo>
                      <a:pt x="822" y="1621"/>
                      <a:pt x="868" y="1758"/>
                      <a:pt x="891" y="1872"/>
                    </a:cubicBezTo>
                    <a:cubicBezTo>
                      <a:pt x="891" y="1917"/>
                      <a:pt x="891" y="1940"/>
                      <a:pt x="891" y="1963"/>
                    </a:cubicBezTo>
                    <a:cubicBezTo>
                      <a:pt x="891" y="1986"/>
                      <a:pt x="891" y="2054"/>
                      <a:pt x="914" y="2077"/>
                    </a:cubicBezTo>
                    <a:cubicBezTo>
                      <a:pt x="914" y="2100"/>
                      <a:pt x="937" y="2146"/>
                      <a:pt x="959" y="2146"/>
                    </a:cubicBezTo>
                    <a:cubicBezTo>
                      <a:pt x="982" y="2168"/>
                      <a:pt x="1028" y="2168"/>
                      <a:pt x="1051" y="2168"/>
                    </a:cubicBezTo>
                    <a:cubicBezTo>
                      <a:pt x="1165" y="2146"/>
                      <a:pt x="1165" y="2031"/>
                      <a:pt x="1165" y="1940"/>
                    </a:cubicBezTo>
                    <a:cubicBezTo>
                      <a:pt x="1165" y="1895"/>
                      <a:pt x="1165" y="1826"/>
                      <a:pt x="1165" y="1780"/>
                    </a:cubicBezTo>
                    <a:lnTo>
                      <a:pt x="1188" y="1780"/>
                    </a:lnTo>
                    <a:cubicBezTo>
                      <a:pt x="1200" y="1787"/>
                      <a:pt x="1215" y="1789"/>
                      <a:pt x="1232" y="1789"/>
                    </a:cubicBezTo>
                    <a:cubicBezTo>
                      <a:pt x="1279" y="1789"/>
                      <a:pt x="1337" y="1768"/>
                      <a:pt x="1370" y="1735"/>
                    </a:cubicBezTo>
                    <a:cubicBezTo>
                      <a:pt x="1416" y="1689"/>
                      <a:pt x="1416" y="1643"/>
                      <a:pt x="1439" y="1598"/>
                    </a:cubicBezTo>
                    <a:cubicBezTo>
                      <a:pt x="1462" y="1552"/>
                      <a:pt x="1484" y="1529"/>
                      <a:pt x="1507" y="1484"/>
                    </a:cubicBezTo>
                    <a:cubicBezTo>
                      <a:pt x="1553" y="1392"/>
                      <a:pt x="1598" y="1301"/>
                      <a:pt x="1644" y="1187"/>
                    </a:cubicBezTo>
                    <a:cubicBezTo>
                      <a:pt x="1667" y="1141"/>
                      <a:pt x="1690" y="1096"/>
                      <a:pt x="1690" y="1050"/>
                    </a:cubicBezTo>
                    <a:cubicBezTo>
                      <a:pt x="1713" y="982"/>
                      <a:pt x="1713" y="936"/>
                      <a:pt x="1735" y="867"/>
                    </a:cubicBezTo>
                    <a:cubicBezTo>
                      <a:pt x="1735" y="822"/>
                      <a:pt x="1735" y="776"/>
                      <a:pt x="1735" y="730"/>
                    </a:cubicBezTo>
                    <a:cubicBezTo>
                      <a:pt x="1713" y="685"/>
                      <a:pt x="1713" y="662"/>
                      <a:pt x="1713" y="616"/>
                    </a:cubicBezTo>
                    <a:cubicBezTo>
                      <a:pt x="1690" y="593"/>
                      <a:pt x="1690" y="571"/>
                      <a:pt x="1690" y="548"/>
                    </a:cubicBezTo>
                    <a:cubicBezTo>
                      <a:pt x="1667" y="479"/>
                      <a:pt x="1644" y="434"/>
                      <a:pt x="1621" y="388"/>
                    </a:cubicBezTo>
                    <a:cubicBezTo>
                      <a:pt x="1598" y="365"/>
                      <a:pt x="1576" y="320"/>
                      <a:pt x="1530" y="274"/>
                    </a:cubicBezTo>
                    <a:cubicBezTo>
                      <a:pt x="1507" y="228"/>
                      <a:pt x="1462" y="205"/>
                      <a:pt x="1416" y="183"/>
                    </a:cubicBezTo>
                    <a:cubicBezTo>
                      <a:pt x="1370" y="160"/>
                      <a:pt x="1347" y="137"/>
                      <a:pt x="1302" y="114"/>
                    </a:cubicBezTo>
                    <a:cubicBezTo>
                      <a:pt x="1279" y="91"/>
                      <a:pt x="1233" y="69"/>
                      <a:pt x="1210" y="46"/>
                    </a:cubicBezTo>
                    <a:cubicBezTo>
                      <a:pt x="1165" y="46"/>
                      <a:pt x="1142" y="23"/>
                      <a:pt x="1119" y="23"/>
                    </a:cubicBezTo>
                    <a:cubicBezTo>
                      <a:pt x="1096" y="0"/>
                      <a:pt x="1051" y="0"/>
                      <a:pt x="1028"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37" name="Google Shape;8063;p34">
                <a:extLst>
                  <a:ext uri="{FF2B5EF4-FFF2-40B4-BE49-F238E27FC236}">
                    <a16:creationId xmlns:a16="http://schemas.microsoft.com/office/drawing/2014/main" id="{926CA387-2260-547A-0DA3-E86736929BC7}"/>
                  </a:ext>
                </a:extLst>
              </p:cNvPr>
              <p:cNvSpPr/>
              <p:nvPr/>
            </p:nvSpPr>
            <p:spPr>
              <a:xfrm>
                <a:off x="1127940" y="1948302"/>
                <a:ext cx="73259" cy="99743"/>
              </a:xfrm>
              <a:custGeom>
                <a:avLst/>
                <a:gdLst/>
                <a:ahLst/>
                <a:cxnLst/>
                <a:rect l="l" t="t" r="r" b="b"/>
                <a:pathLst>
                  <a:path w="1325" h="1804" extrusionOk="0">
                    <a:moveTo>
                      <a:pt x="776" y="0"/>
                    </a:moveTo>
                    <a:cubicBezTo>
                      <a:pt x="731" y="0"/>
                      <a:pt x="685" y="0"/>
                      <a:pt x="639" y="46"/>
                    </a:cubicBezTo>
                    <a:cubicBezTo>
                      <a:pt x="616" y="69"/>
                      <a:pt x="594" y="114"/>
                      <a:pt x="594" y="160"/>
                    </a:cubicBezTo>
                    <a:cubicBezTo>
                      <a:pt x="594" y="183"/>
                      <a:pt x="594" y="183"/>
                      <a:pt x="594" y="183"/>
                    </a:cubicBezTo>
                    <a:cubicBezTo>
                      <a:pt x="571" y="206"/>
                      <a:pt x="548" y="206"/>
                      <a:pt x="525" y="229"/>
                    </a:cubicBezTo>
                    <a:cubicBezTo>
                      <a:pt x="525" y="251"/>
                      <a:pt x="502" y="274"/>
                      <a:pt x="502" y="297"/>
                    </a:cubicBezTo>
                    <a:cubicBezTo>
                      <a:pt x="480" y="343"/>
                      <a:pt x="480" y="388"/>
                      <a:pt x="502" y="434"/>
                    </a:cubicBezTo>
                    <a:cubicBezTo>
                      <a:pt x="525" y="457"/>
                      <a:pt x="525" y="480"/>
                      <a:pt x="548" y="502"/>
                    </a:cubicBezTo>
                    <a:cubicBezTo>
                      <a:pt x="525" y="480"/>
                      <a:pt x="480" y="480"/>
                      <a:pt x="434" y="480"/>
                    </a:cubicBezTo>
                    <a:cubicBezTo>
                      <a:pt x="388" y="480"/>
                      <a:pt x="365" y="480"/>
                      <a:pt x="343" y="502"/>
                    </a:cubicBezTo>
                    <a:cubicBezTo>
                      <a:pt x="320" y="525"/>
                      <a:pt x="320" y="548"/>
                      <a:pt x="297" y="571"/>
                    </a:cubicBezTo>
                    <a:cubicBezTo>
                      <a:pt x="297" y="594"/>
                      <a:pt x="297" y="617"/>
                      <a:pt x="297" y="639"/>
                    </a:cubicBezTo>
                    <a:cubicBezTo>
                      <a:pt x="297" y="662"/>
                      <a:pt x="320" y="685"/>
                      <a:pt x="320" y="708"/>
                    </a:cubicBezTo>
                    <a:cubicBezTo>
                      <a:pt x="297" y="685"/>
                      <a:pt x="251" y="662"/>
                      <a:pt x="228" y="662"/>
                    </a:cubicBezTo>
                    <a:cubicBezTo>
                      <a:pt x="183" y="662"/>
                      <a:pt x="137" y="639"/>
                      <a:pt x="114" y="639"/>
                    </a:cubicBezTo>
                    <a:cubicBezTo>
                      <a:pt x="46" y="639"/>
                      <a:pt x="0" y="685"/>
                      <a:pt x="0" y="753"/>
                    </a:cubicBezTo>
                    <a:cubicBezTo>
                      <a:pt x="0" y="799"/>
                      <a:pt x="46" y="845"/>
                      <a:pt x="114" y="845"/>
                    </a:cubicBezTo>
                    <a:lnTo>
                      <a:pt x="160" y="845"/>
                    </a:lnTo>
                    <a:cubicBezTo>
                      <a:pt x="183" y="845"/>
                      <a:pt x="183" y="868"/>
                      <a:pt x="206" y="868"/>
                    </a:cubicBezTo>
                    <a:cubicBezTo>
                      <a:pt x="228" y="890"/>
                      <a:pt x="251" y="890"/>
                      <a:pt x="297" y="913"/>
                    </a:cubicBezTo>
                    <a:cubicBezTo>
                      <a:pt x="320" y="936"/>
                      <a:pt x="365" y="982"/>
                      <a:pt x="388" y="1027"/>
                    </a:cubicBezTo>
                    <a:cubicBezTo>
                      <a:pt x="457" y="1096"/>
                      <a:pt x="502" y="1187"/>
                      <a:pt x="548" y="1278"/>
                    </a:cubicBezTo>
                    <a:cubicBezTo>
                      <a:pt x="571" y="1347"/>
                      <a:pt x="594" y="1438"/>
                      <a:pt x="616" y="1507"/>
                    </a:cubicBezTo>
                    <a:cubicBezTo>
                      <a:pt x="616" y="1552"/>
                      <a:pt x="616" y="1598"/>
                      <a:pt x="639" y="1621"/>
                    </a:cubicBezTo>
                    <a:cubicBezTo>
                      <a:pt x="639" y="1666"/>
                      <a:pt x="639" y="1712"/>
                      <a:pt x="662" y="1735"/>
                    </a:cubicBezTo>
                    <a:cubicBezTo>
                      <a:pt x="685" y="1781"/>
                      <a:pt x="731" y="1803"/>
                      <a:pt x="776" y="1803"/>
                    </a:cubicBezTo>
                    <a:cubicBezTo>
                      <a:pt x="845" y="1803"/>
                      <a:pt x="890" y="1781"/>
                      <a:pt x="913" y="1735"/>
                    </a:cubicBezTo>
                    <a:cubicBezTo>
                      <a:pt x="936" y="1689"/>
                      <a:pt x="936" y="1644"/>
                      <a:pt x="936" y="1598"/>
                    </a:cubicBezTo>
                    <a:cubicBezTo>
                      <a:pt x="959" y="1552"/>
                      <a:pt x="959" y="1507"/>
                      <a:pt x="959" y="1461"/>
                    </a:cubicBezTo>
                    <a:cubicBezTo>
                      <a:pt x="1004" y="1461"/>
                      <a:pt x="1050" y="1438"/>
                      <a:pt x="1073" y="1415"/>
                    </a:cubicBezTo>
                    <a:cubicBezTo>
                      <a:pt x="1096" y="1370"/>
                      <a:pt x="1119" y="1347"/>
                      <a:pt x="1119" y="1301"/>
                    </a:cubicBezTo>
                    <a:cubicBezTo>
                      <a:pt x="1119" y="1278"/>
                      <a:pt x="1119" y="1233"/>
                      <a:pt x="1119" y="1210"/>
                    </a:cubicBezTo>
                    <a:cubicBezTo>
                      <a:pt x="1164" y="1210"/>
                      <a:pt x="1210" y="1164"/>
                      <a:pt x="1233" y="1142"/>
                    </a:cubicBezTo>
                    <a:cubicBezTo>
                      <a:pt x="1301" y="1005"/>
                      <a:pt x="1301" y="868"/>
                      <a:pt x="1324" y="731"/>
                    </a:cubicBezTo>
                    <a:cubicBezTo>
                      <a:pt x="1324" y="662"/>
                      <a:pt x="1301" y="571"/>
                      <a:pt x="1301" y="502"/>
                    </a:cubicBezTo>
                    <a:cubicBezTo>
                      <a:pt x="1278" y="457"/>
                      <a:pt x="1256" y="411"/>
                      <a:pt x="1256" y="388"/>
                    </a:cubicBezTo>
                    <a:cubicBezTo>
                      <a:pt x="1233" y="343"/>
                      <a:pt x="1210" y="297"/>
                      <a:pt x="1187" y="274"/>
                    </a:cubicBezTo>
                    <a:cubicBezTo>
                      <a:pt x="1141" y="229"/>
                      <a:pt x="1096" y="183"/>
                      <a:pt x="1050" y="137"/>
                    </a:cubicBezTo>
                    <a:cubicBezTo>
                      <a:pt x="1027" y="114"/>
                      <a:pt x="1004" y="92"/>
                      <a:pt x="959" y="69"/>
                    </a:cubicBezTo>
                    <a:cubicBezTo>
                      <a:pt x="936" y="46"/>
                      <a:pt x="890" y="0"/>
                      <a:pt x="82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38" name="Google Shape;8064;p34">
                <a:extLst>
                  <a:ext uri="{FF2B5EF4-FFF2-40B4-BE49-F238E27FC236}">
                    <a16:creationId xmlns:a16="http://schemas.microsoft.com/office/drawing/2014/main" id="{1822B9CD-80D0-E80B-7F9E-139A196BFC6F}"/>
                  </a:ext>
                </a:extLst>
              </p:cNvPr>
              <p:cNvSpPr/>
              <p:nvPr/>
            </p:nvSpPr>
            <p:spPr>
              <a:xfrm>
                <a:off x="1045889" y="1930609"/>
                <a:ext cx="64413" cy="93772"/>
              </a:xfrm>
              <a:custGeom>
                <a:avLst/>
                <a:gdLst/>
                <a:ahLst/>
                <a:cxnLst/>
                <a:rect l="l" t="t" r="r" b="b"/>
                <a:pathLst>
                  <a:path w="1165" h="1696" extrusionOk="0">
                    <a:moveTo>
                      <a:pt x="115" y="1"/>
                    </a:moveTo>
                    <a:cubicBezTo>
                      <a:pt x="69" y="1"/>
                      <a:pt x="23" y="46"/>
                      <a:pt x="1" y="92"/>
                    </a:cubicBezTo>
                    <a:cubicBezTo>
                      <a:pt x="1" y="138"/>
                      <a:pt x="23" y="206"/>
                      <a:pt x="92" y="229"/>
                    </a:cubicBezTo>
                    <a:lnTo>
                      <a:pt x="137" y="229"/>
                    </a:lnTo>
                    <a:cubicBezTo>
                      <a:pt x="137" y="252"/>
                      <a:pt x="160" y="252"/>
                      <a:pt x="183" y="252"/>
                    </a:cubicBezTo>
                    <a:cubicBezTo>
                      <a:pt x="229" y="320"/>
                      <a:pt x="274" y="366"/>
                      <a:pt x="320" y="434"/>
                    </a:cubicBezTo>
                    <a:cubicBezTo>
                      <a:pt x="320" y="434"/>
                      <a:pt x="320" y="412"/>
                      <a:pt x="320" y="412"/>
                    </a:cubicBezTo>
                    <a:cubicBezTo>
                      <a:pt x="366" y="480"/>
                      <a:pt x="411" y="549"/>
                      <a:pt x="457" y="594"/>
                    </a:cubicBezTo>
                    <a:cubicBezTo>
                      <a:pt x="480" y="640"/>
                      <a:pt x="503" y="685"/>
                      <a:pt x="548" y="731"/>
                    </a:cubicBezTo>
                    <a:cubicBezTo>
                      <a:pt x="617" y="822"/>
                      <a:pt x="662" y="937"/>
                      <a:pt x="708" y="1051"/>
                    </a:cubicBezTo>
                    <a:cubicBezTo>
                      <a:pt x="731" y="1119"/>
                      <a:pt x="754" y="1165"/>
                      <a:pt x="777" y="1256"/>
                    </a:cubicBezTo>
                    <a:cubicBezTo>
                      <a:pt x="799" y="1302"/>
                      <a:pt x="822" y="1370"/>
                      <a:pt x="822" y="1439"/>
                    </a:cubicBezTo>
                    <a:cubicBezTo>
                      <a:pt x="822" y="1462"/>
                      <a:pt x="822" y="1507"/>
                      <a:pt x="822" y="1530"/>
                    </a:cubicBezTo>
                    <a:cubicBezTo>
                      <a:pt x="822" y="1598"/>
                      <a:pt x="868" y="1667"/>
                      <a:pt x="936" y="1690"/>
                    </a:cubicBezTo>
                    <a:cubicBezTo>
                      <a:pt x="952" y="1694"/>
                      <a:pt x="968" y="1696"/>
                      <a:pt x="983" y="1696"/>
                    </a:cubicBezTo>
                    <a:cubicBezTo>
                      <a:pt x="1057" y="1696"/>
                      <a:pt x="1123" y="1651"/>
                      <a:pt x="1142" y="1576"/>
                    </a:cubicBezTo>
                    <a:cubicBezTo>
                      <a:pt x="1165" y="1484"/>
                      <a:pt x="1142" y="1393"/>
                      <a:pt x="1119" y="1302"/>
                    </a:cubicBezTo>
                    <a:cubicBezTo>
                      <a:pt x="1096" y="1210"/>
                      <a:pt x="1073" y="1119"/>
                      <a:pt x="1028" y="1051"/>
                    </a:cubicBezTo>
                    <a:cubicBezTo>
                      <a:pt x="1005" y="959"/>
                      <a:pt x="959" y="868"/>
                      <a:pt x="936" y="800"/>
                    </a:cubicBezTo>
                    <a:cubicBezTo>
                      <a:pt x="891" y="731"/>
                      <a:pt x="868" y="685"/>
                      <a:pt x="822" y="640"/>
                    </a:cubicBezTo>
                    <a:cubicBezTo>
                      <a:pt x="731" y="503"/>
                      <a:pt x="640" y="389"/>
                      <a:pt x="548" y="297"/>
                    </a:cubicBezTo>
                    <a:cubicBezTo>
                      <a:pt x="480" y="229"/>
                      <a:pt x="411" y="160"/>
                      <a:pt x="366" y="115"/>
                    </a:cubicBezTo>
                    <a:cubicBezTo>
                      <a:pt x="343" y="115"/>
                      <a:pt x="320" y="92"/>
                      <a:pt x="297" y="69"/>
                    </a:cubicBezTo>
                    <a:cubicBezTo>
                      <a:pt x="252" y="46"/>
                      <a:pt x="206" y="46"/>
                      <a:pt x="183" y="24"/>
                    </a:cubicBezTo>
                    <a:lnTo>
                      <a:pt x="137" y="1"/>
                    </a:ln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39" name="Google Shape;8065;p34">
                <a:extLst>
                  <a:ext uri="{FF2B5EF4-FFF2-40B4-BE49-F238E27FC236}">
                    <a16:creationId xmlns:a16="http://schemas.microsoft.com/office/drawing/2014/main" id="{F13E20C2-EE96-8ACA-882E-5DAC31992B80}"/>
                  </a:ext>
                </a:extLst>
              </p:cNvPr>
              <p:cNvSpPr/>
              <p:nvPr/>
            </p:nvSpPr>
            <p:spPr>
              <a:xfrm>
                <a:off x="1096369" y="2011389"/>
                <a:ext cx="51807" cy="68228"/>
              </a:xfrm>
              <a:custGeom>
                <a:avLst/>
                <a:gdLst/>
                <a:ahLst/>
                <a:cxnLst/>
                <a:rect l="l" t="t" r="r" b="b"/>
                <a:pathLst>
                  <a:path w="937" h="1234" extrusionOk="0">
                    <a:moveTo>
                      <a:pt x="138" y="1"/>
                    </a:moveTo>
                    <a:cubicBezTo>
                      <a:pt x="92" y="1"/>
                      <a:pt x="46" y="46"/>
                      <a:pt x="23" y="92"/>
                    </a:cubicBezTo>
                    <a:cubicBezTo>
                      <a:pt x="1" y="160"/>
                      <a:pt x="46" y="206"/>
                      <a:pt x="115" y="229"/>
                    </a:cubicBezTo>
                    <a:cubicBezTo>
                      <a:pt x="115" y="229"/>
                      <a:pt x="138" y="252"/>
                      <a:pt x="160" y="252"/>
                    </a:cubicBezTo>
                    <a:cubicBezTo>
                      <a:pt x="160" y="252"/>
                      <a:pt x="183" y="274"/>
                      <a:pt x="206" y="274"/>
                    </a:cubicBezTo>
                    <a:cubicBezTo>
                      <a:pt x="252" y="320"/>
                      <a:pt x="274" y="366"/>
                      <a:pt x="320" y="389"/>
                    </a:cubicBezTo>
                    <a:cubicBezTo>
                      <a:pt x="411" y="503"/>
                      <a:pt x="480" y="640"/>
                      <a:pt x="526" y="754"/>
                    </a:cubicBezTo>
                    <a:cubicBezTo>
                      <a:pt x="571" y="868"/>
                      <a:pt x="594" y="959"/>
                      <a:pt x="617" y="1073"/>
                    </a:cubicBezTo>
                    <a:cubicBezTo>
                      <a:pt x="617" y="1073"/>
                      <a:pt x="617" y="1096"/>
                      <a:pt x="617" y="1119"/>
                    </a:cubicBezTo>
                    <a:cubicBezTo>
                      <a:pt x="640" y="1142"/>
                      <a:pt x="640" y="1165"/>
                      <a:pt x="662" y="1187"/>
                    </a:cubicBezTo>
                    <a:cubicBezTo>
                      <a:pt x="685" y="1210"/>
                      <a:pt x="731" y="1233"/>
                      <a:pt x="777" y="1233"/>
                    </a:cubicBezTo>
                    <a:cubicBezTo>
                      <a:pt x="799" y="1233"/>
                      <a:pt x="845" y="1210"/>
                      <a:pt x="868" y="1187"/>
                    </a:cubicBezTo>
                    <a:cubicBezTo>
                      <a:pt x="914" y="1165"/>
                      <a:pt x="936" y="1119"/>
                      <a:pt x="914" y="1073"/>
                    </a:cubicBezTo>
                    <a:cubicBezTo>
                      <a:pt x="914" y="1028"/>
                      <a:pt x="914" y="959"/>
                      <a:pt x="891" y="891"/>
                    </a:cubicBezTo>
                    <a:cubicBezTo>
                      <a:pt x="891" y="845"/>
                      <a:pt x="868" y="777"/>
                      <a:pt x="845" y="708"/>
                    </a:cubicBezTo>
                    <a:cubicBezTo>
                      <a:pt x="799" y="617"/>
                      <a:pt x="731" y="503"/>
                      <a:pt x="662" y="411"/>
                    </a:cubicBezTo>
                    <a:cubicBezTo>
                      <a:pt x="617" y="320"/>
                      <a:pt x="548" y="252"/>
                      <a:pt x="457" y="183"/>
                    </a:cubicBezTo>
                    <a:cubicBezTo>
                      <a:pt x="434" y="137"/>
                      <a:pt x="366" y="92"/>
                      <a:pt x="320" y="69"/>
                    </a:cubicBezTo>
                    <a:cubicBezTo>
                      <a:pt x="274" y="46"/>
                      <a:pt x="229" y="23"/>
                      <a:pt x="160"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40" name="Google Shape;8066;p34">
                <a:extLst>
                  <a:ext uri="{FF2B5EF4-FFF2-40B4-BE49-F238E27FC236}">
                    <a16:creationId xmlns:a16="http://schemas.microsoft.com/office/drawing/2014/main" id="{CB0D6EA2-956C-4EB6-6659-BF3F7094D9A4}"/>
                  </a:ext>
                </a:extLst>
              </p:cNvPr>
              <p:cNvSpPr/>
              <p:nvPr/>
            </p:nvSpPr>
            <p:spPr>
              <a:xfrm>
                <a:off x="668530" y="2059326"/>
                <a:ext cx="106102" cy="103558"/>
              </a:xfrm>
              <a:custGeom>
                <a:avLst/>
                <a:gdLst/>
                <a:ahLst/>
                <a:cxnLst/>
                <a:rect l="l" t="t" r="r" b="b"/>
                <a:pathLst>
                  <a:path w="1919" h="1873" extrusionOk="0">
                    <a:moveTo>
                      <a:pt x="1621" y="1"/>
                    </a:moveTo>
                    <a:cubicBezTo>
                      <a:pt x="1576" y="1"/>
                      <a:pt x="1530" y="24"/>
                      <a:pt x="1507" y="69"/>
                    </a:cubicBezTo>
                    <a:cubicBezTo>
                      <a:pt x="1484" y="161"/>
                      <a:pt x="1439" y="229"/>
                      <a:pt x="1416" y="320"/>
                    </a:cubicBezTo>
                    <a:cubicBezTo>
                      <a:pt x="1416" y="320"/>
                      <a:pt x="1416" y="320"/>
                      <a:pt x="1416" y="298"/>
                    </a:cubicBezTo>
                    <a:lnTo>
                      <a:pt x="1393" y="298"/>
                    </a:lnTo>
                    <a:cubicBezTo>
                      <a:pt x="1393" y="275"/>
                      <a:pt x="1393" y="252"/>
                      <a:pt x="1370" y="252"/>
                    </a:cubicBezTo>
                    <a:cubicBezTo>
                      <a:pt x="1347" y="183"/>
                      <a:pt x="1302" y="138"/>
                      <a:pt x="1233" y="138"/>
                    </a:cubicBezTo>
                    <a:cubicBezTo>
                      <a:pt x="1218" y="130"/>
                      <a:pt x="1200" y="128"/>
                      <a:pt x="1182" y="128"/>
                    </a:cubicBezTo>
                    <a:cubicBezTo>
                      <a:pt x="1145" y="128"/>
                      <a:pt x="1104" y="138"/>
                      <a:pt x="1074" y="138"/>
                    </a:cubicBezTo>
                    <a:cubicBezTo>
                      <a:pt x="1005" y="161"/>
                      <a:pt x="959" y="161"/>
                      <a:pt x="914" y="183"/>
                    </a:cubicBezTo>
                    <a:cubicBezTo>
                      <a:pt x="822" y="206"/>
                      <a:pt x="731" y="252"/>
                      <a:pt x="663" y="298"/>
                    </a:cubicBezTo>
                    <a:cubicBezTo>
                      <a:pt x="640" y="275"/>
                      <a:pt x="640" y="275"/>
                      <a:pt x="617" y="252"/>
                    </a:cubicBezTo>
                    <a:cubicBezTo>
                      <a:pt x="601" y="236"/>
                      <a:pt x="562" y="220"/>
                      <a:pt x="524" y="220"/>
                    </a:cubicBezTo>
                    <a:cubicBezTo>
                      <a:pt x="509" y="220"/>
                      <a:pt x="493" y="222"/>
                      <a:pt x="480" y="229"/>
                    </a:cubicBezTo>
                    <a:cubicBezTo>
                      <a:pt x="457" y="229"/>
                      <a:pt x="412" y="229"/>
                      <a:pt x="389" y="252"/>
                    </a:cubicBezTo>
                    <a:cubicBezTo>
                      <a:pt x="343" y="252"/>
                      <a:pt x="320" y="275"/>
                      <a:pt x="275" y="298"/>
                    </a:cubicBezTo>
                    <a:cubicBezTo>
                      <a:pt x="183" y="366"/>
                      <a:pt x="138" y="480"/>
                      <a:pt x="92" y="572"/>
                    </a:cubicBezTo>
                    <a:cubicBezTo>
                      <a:pt x="46" y="663"/>
                      <a:pt x="24" y="754"/>
                      <a:pt x="1" y="868"/>
                    </a:cubicBezTo>
                    <a:cubicBezTo>
                      <a:pt x="1" y="982"/>
                      <a:pt x="24" y="1096"/>
                      <a:pt x="69" y="1211"/>
                    </a:cubicBezTo>
                    <a:cubicBezTo>
                      <a:pt x="92" y="1302"/>
                      <a:pt x="161" y="1370"/>
                      <a:pt x="206" y="1462"/>
                    </a:cubicBezTo>
                    <a:cubicBezTo>
                      <a:pt x="229" y="1485"/>
                      <a:pt x="252" y="1507"/>
                      <a:pt x="275" y="1553"/>
                    </a:cubicBezTo>
                    <a:cubicBezTo>
                      <a:pt x="297" y="1576"/>
                      <a:pt x="343" y="1599"/>
                      <a:pt x="366" y="1621"/>
                    </a:cubicBezTo>
                    <a:cubicBezTo>
                      <a:pt x="389" y="1644"/>
                      <a:pt x="412" y="1667"/>
                      <a:pt x="457" y="1667"/>
                    </a:cubicBezTo>
                    <a:cubicBezTo>
                      <a:pt x="526" y="1713"/>
                      <a:pt x="594" y="1736"/>
                      <a:pt x="663" y="1758"/>
                    </a:cubicBezTo>
                    <a:cubicBezTo>
                      <a:pt x="754" y="1804"/>
                      <a:pt x="822" y="1827"/>
                      <a:pt x="914" y="1827"/>
                    </a:cubicBezTo>
                    <a:cubicBezTo>
                      <a:pt x="1074" y="1850"/>
                      <a:pt x="1233" y="1873"/>
                      <a:pt x="1393" y="1873"/>
                    </a:cubicBezTo>
                    <a:lnTo>
                      <a:pt x="1599" y="1873"/>
                    </a:lnTo>
                    <a:cubicBezTo>
                      <a:pt x="1644" y="1873"/>
                      <a:pt x="1690" y="1850"/>
                      <a:pt x="1735" y="1850"/>
                    </a:cubicBezTo>
                    <a:cubicBezTo>
                      <a:pt x="1804" y="1827"/>
                      <a:pt x="1850" y="1804"/>
                      <a:pt x="1895" y="1736"/>
                    </a:cubicBezTo>
                    <a:cubicBezTo>
                      <a:pt x="1918" y="1690"/>
                      <a:pt x="1918" y="1644"/>
                      <a:pt x="1895" y="1599"/>
                    </a:cubicBezTo>
                    <a:cubicBezTo>
                      <a:pt x="1872" y="1576"/>
                      <a:pt x="1872" y="1553"/>
                      <a:pt x="1850" y="1530"/>
                    </a:cubicBezTo>
                    <a:cubicBezTo>
                      <a:pt x="1781" y="1416"/>
                      <a:pt x="1735" y="1279"/>
                      <a:pt x="1690" y="1165"/>
                    </a:cubicBezTo>
                    <a:cubicBezTo>
                      <a:pt x="1644" y="982"/>
                      <a:pt x="1621" y="777"/>
                      <a:pt x="1621" y="594"/>
                    </a:cubicBezTo>
                    <a:cubicBezTo>
                      <a:pt x="1644" y="526"/>
                      <a:pt x="1644" y="435"/>
                      <a:pt x="1667" y="366"/>
                    </a:cubicBezTo>
                    <a:cubicBezTo>
                      <a:pt x="1690" y="298"/>
                      <a:pt x="1713" y="229"/>
                      <a:pt x="1735" y="161"/>
                    </a:cubicBezTo>
                    <a:cubicBezTo>
                      <a:pt x="1735" y="138"/>
                      <a:pt x="1735" y="115"/>
                      <a:pt x="1735" y="69"/>
                    </a:cubicBezTo>
                    <a:cubicBezTo>
                      <a:pt x="1713" y="47"/>
                      <a:pt x="1690" y="24"/>
                      <a:pt x="1667"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41" name="Google Shape;8067;p34">
                <a:extLst>
                  <a:ext uri="{FF2B5EF4-FFF2-40B4-BE49-F238E27FC236}">
                    <a16:creationId xmlns:a16="http://schemas.microsoft.com/office/drawing/2014/main" id="{BA044191-9EC1-9FC1-855D-5F6CD9890B3B}"/>
                  </a:ext>
                </a:extLst>
              </p:cNvPr>
              <p:cNvSpPr/>
              <p:nvPr/>
            </p:nvSpPr>
            <p:spPr>
              <a:xfrm>
                <a:off x="696286" y="2150224"/>
                <a:ext cx="102286" cy="77019"/>
              </a:xfrm>
              <a:custGeom>
                <a:avLst/>
                <a:gdLst/>
                <a:ahLst/>
                <a:cxnLst/>
                <a:rect l="l" t="t" r="r" b="b"/>
                <a:pathLst>
                  <a:path w="1850" h="1393" extrusionOk="0">
                    <a:moveTo>
                      <a:pt x="1302" y="0"/>
                    </a:moveTo>
                    <a:cubicBezTo>
                      <a:pt x="1256" y="0"/>
                      <a:pt x="1233" y="23"/>
                      <a:pt x="1188" y="46"/>
                    </a:cubicBezTo>
                    <a:cubicBezTo>
                      <a:pt x="1142" y="69"/>
                      <a:pt x="1119" y="92"/>
                      <a:pt x="1097" y="137"/>
                    </a:cubicBezTo>
                    <a:cubicBezTo>
                      <a:pt x="1074" y="114"/>
                      <a:pt x="1051" y="114"/>
                      <a:pt x="1005" y="114"/>
                    </a:cubicBezTo>
                    <a:lnTo>
                      <a:pt x="982" y="114"/>
                    </a:lnTo>
                    <a:cubicBezTo>
                      <a:pt x="937" y="92"/>
                      <a:pt x="914" y="46"/>
                      <a:pt x="845" y="46"/>
                    </a:cubicBezTo>
                    <a:cubicBezTo>
                      <a:pt x="832" y="39"/>
                      <a:pt x="819" y="36"/>
                      <a:pt x="805" y="36"/>
                    </a:cubicBezTo>
                    <a:cubicBezTo>
                      <a:pt x="773" y="36"/>
                      <a:pt x="741" y="53"/>
                      <a:pt x="709" y="69"/>
                    </a:cubicBezTo>
                    <a:cubicBezTo>
                      <a:pt x="686" y="69"/>
                      <a:pt x="663" y="69"/>
                      <a:pt x="640" y="46"/>
                    </a:cubicBezTo>
                    <a:lnTo>
                      <a:pt x="549" y="46"/>
                    </a:lnTo>
                    <a:cubicBezTo>
                      <a:pt x="514" y="35"/>
                      <a:pt x="480" y="29"/>
                      <a:pt x="446" y="29"/>
                    </a:cubicBezTo>
                    <a:cubicBezTo>
                      <a:pt x="412" y="29"/>
                      <a:pt x="378" y="35"/>
                      <a:pt x="343" y="46"/>
                    </a:cubicBezTo>
                    <a:cubicBezTo>
                      <a:pt x="275" y="46"/>
                      <a:pt x="184" y="69"/>
                      <a:pt x="138" y="92"/>
                    </a:cubicBezTo>
                    <a:cubicBezTo>
                      <a:pt x="92" y="137"/>
                      <a:pt x="69" y="183"/>
                      <a:pt x="47" y="229"/>
                    </a:cubicBezTo>
                    <a:cubicBezTo>
                      <a:pt x="24" y="274"/>
                      <a:pt x="1" y="343"/>
                      <a:pt x="1" y="411"/>
                    </a:cubicBezTo>
                    <a:cubicBezTo>
                      <a:pt x="1" y="457"/>
                      <a:pt x="1" y="480"/>
                      <a:pt x="1" y="525"/>
                    </a:cubicBezTo>
                    <a:cubicBezTo>
                      <a:pt x="1" y="594"/>
                      <a:pt x="24" y="639"/>
                      <a:pt x="47" y="708"/>
                    </a:cubicBezTo>
                    <a:cubicBezTo>
                      <a:pt x="69" y="799"/>
                      <a:pt x="115" y="868"/>
                      <a:pt x="184" y="936"/>
                    </a:cubicBezTo>
                    <a:cubicBezTo>
                      <a:pt x="206" y="982"/>
                      <a:pt x="252" y="1027"/>
                      <a:pt x="320" y="1073"/>
                    </a:cubicBezTo>
                    <a:cubicBezTo>
                      <a:pt x="366" y="1096"/>
                      <a:pt x="412" y="1119"/>
                      <a:pt x="457" y="1142"/>
                    </a:cubicBezTo>
                    <a:cubicBezTo>
                      <a:pt x="503" y="1164"/>
                      <a:pt x="549" y="1187"/>
                      <a:pt x="572" y="1210"/>
                    </a:cubicBezTo>
                    <a:cubicBezTo>
                      <a:pt x="617" y="1233"/>
                      <a:pt x="663" y="1233"/>
                      <a:pt x="686" y="1256"/>
                    </a:cubicBezTo>
                    <a:cubicBezTo>
                      <a:pt x="777" y="1279"/>
                      <a:pt x="868" y="1301"/>
                      <a:pt x="960" y="1324"/>
                    </a:cubicBezTo>
                    <a:cubicBezTo>
                      <a:pt x="1005" y="1347"/>
                      <a:pt x="1051" y="1347"/>
                      <a:pt x="1097" y="1370"/>
                    </a:cubicBezTo>
                    <a:lnTo>
                      <a:pt x="1211" y="1370"/>
                    </a:lnTo>
                    <a:cubicBezTo>
                      <a:pt x="1256" y="1393"/>
                      <a:pt x="1302" y="1393"/>
                      <a:pt x="1348" y="1393"/>
                    </a:cubicBezTo>
                    <a:cubicBezTo>
                      <a:pt x="1416" y="1393"/>
                      <a:pt x="1507" y="1393"/>
                      <a:pt x="1576" y="1370"/>
                    </a:cubicBezTo>
                    <a:cubicBezTo>
                      <a:pt x="1622" y="1370"/>
                      <a:pt x="1667" y="1347"/>
                      <a:pt x="1736" y="1347"/>
                    </a:cubicBezTo>
                    <a:cubicBezTo>
                      <a:pt x="1736" y="1324"/>
                      <a:pt x="1758" y="1324"/>
                      <a:pt x="1781" y="1324"/>
                    </a:cubicBezTo>
                    <a:cubicBezTo>
                      <a:pt x="1804" y="1279"/>
                      <a:pt x="1827" y="1256"/>
                      <a:pt x="1827" y="1233"/>
                    </a:cubicBezTo>
                    <a:cubicBezTo>
                      <a:pt x="1850" y="1187"/>
                      <a:pt x="1827" y="1142"/>
                      <a:pt x="1804" y="1096"/>
                    </a:cubicBezTo>
                    <a:cubicBezTo>
                      <a:pt x="1781" y="1073"/>
                      <a:pt x="1758" y="1050"/>
                      <a:pt x="1736" y="1027"/>
                    </a:cubicBezTo>
                    <a:cubicBezTo>
                      <a:pt x="1713" y="1005"/>
                      <a:pt x="1713" y="982"/>
                      <a:pt x="1690" y="959"/>
                    </a:cubicBezTo>
                    <a:cubicBezTo>
                      <a:pt x="1644" y="890"/>
                      <a:pt x="1622" y="799"/>
                      <a:pt x="1599" y="708"/>
                    </a:cubicBezTo>
                    <a:cubicBezTo>
                      <a:pt x="1576" y="617"/>
                      <a:pt x="1553" y="525"/>
                      <a:pt x="1553" y="434"/>
                    </a:cubicBezTo>
                    <a:cubicBezTo>
                      <a:pt x="1553" y="388"/>
                      <a:pt x="1553" y="343"/>
                      <a:pt x="1576" y="297"/>
                    </a:cubicBezTo>
                    <a:cubicBezTo>
                      <a:pt x="1599" y="251"/>
                      <a:pt x="1622" y="229"/>
                      <a:pt x="1644" y="183"/>
                    </a:cubicBezTo>
                    <a:cubicBezTo>
                      <a:pt x="1667" y="137"/>
                      <a:pt x="1622" y="92"/>
                      <a:pt x="1599" y="69"/>
                    </a:cubicBezTo>
                    <a:cubicBezTo>
                      <a:pt x="1586" y="63"/>
                      <a:pt x="1574" y="60"/>
                      <a:pt x="1562" y="60"/>
                    </a:cubicBezTo>
                    <a:cubicBezTo>
                      <a:pt x="1530" y="60"/>
                      <a:pt x="1501" y="81"/>
                      <a:pt x="1485" y="114"/>
                    </a:cubicBezTo>
                    <a:cubicBezTo>
                      <a:pt x="1485" y="114"/>
                      <a:pt x="1485" y="114"/>
                      <a:pt x="1485" y="137"/>
                    </a:cubicBezTo>
                    <a:cubicBezTo>
                      <a:pt x="1462" y="114"/>
                      <a:pt x="1462" y="92"/>
                      <a:pt x="1439" y="92"/>
                    </a:cubicBezTo>
                    <a:cubicBezTo>
                      <a:pt x="1416" y="46"/>
                      <a:pt x="1370" y="23"/>
                      <a:pt x="1325"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42" name="Google Shape;8068;p34">
                <a:extLst>
                  <a:ext uri="{FF2B5EF4-FFF2-40B4-BE49-F238E27FC236}">
                    <a16:creationId xmlns:a16="http://schemas.microsoft.com/office/drawing/2014/main" id="{D1692001-7365-63C6-5309-72CB09C7DB09}"/>
                  </a:ext>
                </a:extLst>
              </p:cNvPr>
              <p:cNvSpPr/>
              <p:nvPr/>
            </p:nvSpPr>
            <p:spPr>
              <a:xfrm>
                <a:off x="1158184" y="2029082"/>
                <a:ext cx="146463" cy="278938"/>
              </a:xfrm>
              <a:custGeom>
                <a:avLst/>
                <a:gdLst/>
                <a:ahLst/>
                <a:cxnLst/>
                <a:rect l="l" t="t" r="r" b="b"/>
                <a:pathLst>
                  <a:path w="2649" h="5045" extrusionOk="0">
                    <a:moveTo>
                      <a:pt x="572" y="0"/>
                    </a:moveTo>
                    <a:cubicBezTo>
                      <a:pt x="526" y="0"/>
                      <a:pt x="457" y="46"/>
                      <a:pt x="412" y="91"/>
                    </a:cubicBezTo>
                    <a:cubicBezTo>
                      <a:pt x="412" y="114"/>
                      <a:pt x="389" y="137"/>
                      <a:pt x="366" y="160"/>
                    </a:cubicBezTo>
                    <a:cubicBezTo>
                      <a:pt x="343" y="205"/>
                      <a:pt x="321" y="251"/>
                      <a:pt x="298" y="274"/>
                    </a:cubicBezTo>
                    <a:lnTo>
                      <a:pt x="321" y="274"/>
                    </a:lnTo>
                    <a:cubicBezTo>
                      <a:pt x="321" y="274"/>
                      <a:pt x="298" y="274"/>
                      <a:pt x="298" y="297"/>
                    </a:cubicBezTo>
                    <a:cubicBezTo>
                      <a:pt x="298" y="297"/>
                      <a:pt x="298" y="320"/>
                      <a:pt x="298" y="320"/>
                    </a:cubicBezTo>
                    <a:cubicBezTo>
                      <a:pt x="252" y="365"/>
                      <a:pt x="229" y="434"/>
                      <a:pt x="206" y="479"/>
                    </a:cubicBezTo>
                    <a:cubicBezTo>
                      <a:pt x="188" y="470"/>
                      <a:pt x="165" y="464"/>
                      <a:pt x="141" y="464"/>
                    </a:cubicBezTo>
                    <a:cubicBezTo>
                      <a:pt x="108" y="464"/>
                      <a:pt x="73" y="475"/>
                      <a:pt x="47" y="502"/>
                    </a:cubicBezTo>
                    <a:cubicBezTo>
                      <a:pt x="1" y="548"/>
                      <a:pt x="1" y="616"/>
                      <a:pt x="47" y="662"/>
                    </a:cubicBezTo>
                    <a:cubicBezTo>
                      <a:pt x="138" y="799"/>
                      <a:pt x="229" y="959"/>
                      <a:pt x="343" y="1119"/>
                    </a:cubicBezTo>
                    <a:cubicBezTo>
                      <a:pt x="389" y="1210"/>
                      <a:pt x="435" y="1301"/>
                      <a:pt x="503" y="1370"/>
                    </a:cubicBezTo>
                    <a:cubicBezTo>
                      <a:pt x="549" y="1461"/>
                      <a:pt x="617" y="1552"/>
                      <a:pt x="663" y="1643"/>
                    </a:cubicBezTo>
                    <a:cubicBezTo>
                      <a:pt x="846" y="1940"/>
                      <a:pt x="1028" y="2260"/>
                      <a:pt x="1188" y="2579"/>
                    </a:cubicBezTo>
                    <a:cubicBezTo>
                      <a:pt x="1256" y="2739"/>
                      <a:pt x="1325" y="2899"/>
                      <a:pt x="1371" y="3059"/>
                    </a:cubicBezTo>
                    <a:cubicBezTo>
                      <a:pt x="1439" y="3218"/>
                      <a:pt x="1507" y="3378"/>
                      <a:pt x="1553" y="3538"/>
                    </a:cubicBezTo>
                    <a:cubicBezTo>
                      <a:pt x="1599" y="3675"/>
                      <a:pt x="1644" y="3812"/>
                      <a:pt x="1690" y="3926"/>
                    </a:cubicBezTo>
                    <a:cubicBezTo>
                      <a:pt x="1713" y="4040"/>
                      <a:pt x="1736" y="4154"/>
                      <a:pt x="1759" y="4268"/>
                    </a:cubicBezTo>
                    <a:cubicBezTo>
                      <a:pt x="1781" y="4383"/>
                      <a:pt x="1827" y="4497"/>
                      <a:pt x="1827" y="4611"/>
                    </a:cubicBezTo>
                    <a:cubicBezTo>
                      <a:pt x="1827" y="4679"/>
                      <a:pt x="1804" y="4748"/>
                      <a:pt x="1804" y="4816"/>
                    </a:cubicBezTo>
                    <a:cubicBezTo>
                      <a:pt x="1804" y="4839"/>
                      <a:pt x="1804" y="4862"/>
                      <a:pt x="1804" y="4908"/>
                    </a:cubicBezTo>
                    <a:cubicBezTo>
                      <a:pt x="1804" y="4953"/>
                      <a:pt x="1827" y="4976"/>
                      <a:pt x="1850" y="5022"/>
                    </a:cubicBezTo>
                    <a:cubicBezTo>
                      <a:pt x="1895" y="5044"/>
                      <a:pt x="1941" y="5044"/>
                      <a:pt x="1964" y="5044"/>
                    </a:cubicBezTo>
                    <a:cubicBezTo>
                      <a:pt x="2010" y="5022"/>
                      <a:pt x="2032" y="4999"/>
                      <a:pt x="2055" y="4976"/>
                    </a:cubicBezTo>
                    <a:cubicBezTo>
                      <a:pt x="2078" y="4953"/>
                      <a:pt x="2101" y="4908"/>
                      <a:pt x="2101" y="4885"/>
                    </a:cubicBezTo>
                    <a:cubicBezTo>
                      <a:pt x="2124" y="4839"/>
                      <a:pt x="2124" y="4816"/>
                      <a:pt x="2124" y="4793"/>
                    </a:cubicBezTo>
                    <a:cubicBezTo>
                      <a:pt x="2147" y="4793"/>
                      <a:pt x="2192" y="4771"/>
                      <a:pt x="2215" y="4748"/>
                    </a:cubicBezTo>
                    <a:cubicBezTo>
                      <a:pt x="2284" y="4702"/>
                      <a:pt x="2306" y="4611"/>
                      <a:pt x="2352" y="4519"/>
                    </a:cubicBezTo>
                    <a:cubicBezTo>
                      <a:pt x="2352" y="4474"/>
                      <a:pt x="2375" y="4428"/>
                      <a:pt x="2375" y="4383"/>
                    </a:cubicBezTo>
                    <a:cubicBezTo>
                      <a:pt x="2398" y="4337"/>
                      <a:pt x="2398" y="4314"/>
                      <a:pt x="2420" y="4268"/>
                    </a:cubicBezTo>
                    <a:lnTo>
                      <a:pt x="2443" y="4268"/>
                    </a:lnTo>
                    <a:cubicBezTo>
                      <a:pt x="2489" y="4268"/>
                      <a:pt x="2512" y="4223"/>
                      <a:pt x="2535" y="4200"/>
                    </a:cubicBezTo>
                    <a:cubicBezTo>
                      <a:pt x="2603" y="4131"/>
                      <a:pt x="2603" y="4040"/>
                      <a:pt x="2626" y="3949"/>
                    </a:cubicBezTo>
                    <a:cubicBezTo>
                      <a:pt x="2649" y="3743"/>
                      <a:pt x="2649" y="3538"/>
                      <a:pt x="2603" y="3333"/>
                    </a:cubicBezTo>
                    <a:cubicBezTo>
                      <a:pt x="2580" y="3241"/>
                      <a:pt x="2557" y="3127"/>
                      <a:pt x="2535" y="3036"/>
                    </a:cubicBezTo>
                    <a:cubicBezTo>
                      <a:pt x="2512" y="2990"/>
                      <a:pt x="2489" y="2967"/>
                      <a:pt x="2466" y="2922"/>
                    </a:cubicBezTo>
                    <a:cubicBezTo>
                      <a:pt x="2466" y="2899"/>
                      <a:pt x="2443" y="2876"/>
                      <a:pt x="2420" y="2853"/>
                    </a:cubicBezTo>
                    <a:cubicBezTo>
                      <a:pt x="2420" y="2830"/>
                      <a:pt x="2398" y="2808"/>
                      <a:pt x="2375" y="2785"/>
                    </a:cubicBezTo>
                    <a:lnTo>
                      <a:pt x="2352" y="2785"/>
                    </a:lnTo>
                    <a:cubicBezTo>
                      <a:pt x="2329" y="2762"/>
                      <a:pt x="2306" y="2739"/>
                      <a:pt x="2284" y="2739"/>
                    </a:cubicBezTo>
                    <a:cubicBezTo>
                      <a:pt x="2261" y="2716"/>
                      <a:pt x="2261" y="2671"/>
                      <a:pt x="2261" y="2648"/>
                    </a:cubicBezTo>
                    <a:cubicBezTo>
                      <a:pt x="2192" y="2465"/>
                      <a:pt x="2147" y="2283"/>
                      <a:pt x="2055" y="2123"/>
                    </a:cubicBezTo>
                    <a:cubicBezTo>
                      <a:pt x="2010" y="2032"/>
                      <a:pt x="1964" y="1963"/>
                      <a:pt x="1918" y="1872"/>
                    </a:cubicBezTo>
                    <a:cubicBezTo>
                      <a:pt x="1850" y="1803"/>
                      <a:pt x="1804" y="1712"/>
                      <a:pt x="1759" y="1643"/>
                    </a:cubicBezTo>
                    <a:cubicBezTo>
                      <a:pt x="1713" y="1552"/>
                      <a:pt x="1644" y="1484"/>
                      <a:pt x="1599" y="1415"/>
                    </a:cubicBezTo>
                    <a:cubicBezTo>
                      <a:pt x="1553" y="1324"/>
                      <a:pt x="1485" y="1255"/>
                      <a:pt x="1416" y="1164"/>
                    </a:cubicBezTo>
                    <a:cubicBezTo>
                      <a:pt x="1348" y="1027"/>
                      <a:pt x="1256" y="913"/>
                      <a:pt x="1165" y="799"/>
                    </a:cubicBezTo>
                    <a:cubicBezTo>
                      <a:pt x="1074" y="639"/>
                      <a:pt x="982" y="479"/>
                      <a:pt x="868" y="320"/>
                    </a:cubicBezTo>
                    <a:cubicBezTo>
                      <a:pt x="846" y="274"/>
                      <a:pt x="800" y="228"/>
                      <a:pt x="777" y="160"/>
                    </a:cubicBezTo>
                    <a:cubicBezTo>
                      <a:pt x="731" y="91"/>
                      <a:pt x="709" y="46"/>
                      <a:pt x="640" y="23"/>
                    </a:cubicBezTo>
                    <a:cubicBezTo>
                      <a:pt x="617" y="0"/>
                      <a:pt x="594" y="0"/>
                      <a:pt x="572"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43" name="Google Shape;8069;p34">
                <a:extLst>
                  <a:ext uri="{FF2B5EF4-FFF2-40B4-BE49-F238E27FC236}">
                    <a16:creationId xmlns:a16="http://schemas.microsoft.com/office/drawing/2014/main" id="{36034CA5-3ED3-BCC0-20FB-85B8E012BFA2}"/>
                  </a:ext>
                </a:extLst>
              </p:cNvPr>
              <p:cNvSpPr/>
              <p:nvPr/>
            </p:nvSpPr>
            <p:spPr>
              <a:xfrm>
                <a:off x="1158184" y="2061869"/>
                <a:ext cx="109861" cy="253726"/>
              </a:xfrm>
              <a:custGeom>
                <a:avLst/>
                <a:gdLst/>
                <a:ahLst/>
                <a:cxnLst/>
                <a:rect l="l" t="t" r="r" b="b"/>
                <a:pathLst>
                  <a:path w="1987" h="4589" extrusionOk="0">
                    <a:moveTo>
                      <a:pt x="1704" y="2776"/>
                    </a:moveTo>
                    <a:cubicBezTo>
                      <a:pt x="1707" y="2787"/>
                      <a:pt x="1710" y="2797"/>
                      <a:pt x="1713" y="2808"/>
                    </a:cubicBezTo>
                    <a:cubicBezTo>
                      <a:pt x="1713" y="2791"/>
                      <a:pt x="1713" y="2787"/>
                      <a:pt x="1704" y="2776"/>
                    </a:cubicBezTo>
                    <a:close/>
                    <a:moveTo>
                      <a:pt x="1439" y="3036"/>
                    </a:moveTo>
                    <a:cubicBezTo>
                      <a:pt x="1439" y="3057"/>
                      <a:pt x="1439" y="3059"/>
                      <a:pt x="1456" y="3076"/>
                    </a:cubicBezTo>
                    <a:lnTo>
                      <a:pt x="1456" y="3076"/>
                    </a:lnTo>
                    <a:cubicBezTo>
                      <a:pt x="1452" y="3064"/>
                      <a:pt x="1447" y="3051"/>
                      <a:pt x="1439" y="3036"/>
                    </a:cubicBezTo>
                    <a:close/>
                    <a:moveTo>
                      <a:pt x="1462" y="3105"/>
                    </a:moveTo>
                    <a:cubicBezTo>
                      <a:pt x="1462" y="3122"/>
                      <a:pt x="1462" y="3126"/>
                      <a:pt x="1471" y="3136"/>
                    </a:cubicBezTo>
                    <a:lnTo>
                      <a:pt x="1471" y="3136"/>
                    </a:lnTo>
                    <a:cubicBezTo>
                      <a:pt x="1466" y="3125"/>
                      <a:pt x="1462" y="3115"/>
                      <a:pt x="1462" y="3105"/>
                    </a:cubicBezTo>
                    <a:close/>
                    <a:moveTo>
                      <a:pt x="69" y="1"/>
                    </a:moveTo>
                    <a:cubicBezTo>
                      <a:pt x="24" y="23"/>
                      <a:pt x="1" y="92"/>
                      <a:pt x="24" y="115"/>
                    </a:cubicBezTo>
                    <a:cubicBezTo>
                      <a:pt x="69" y="229"/>
                      <a:pt x="138" y="297"/>
                      <a:pt x="184" y="389"/>
                    </a:cubicBezTo>
                    <a:cubicBezTo>
                      <a:pt x="184" y="389"/>
                      <a:pt x="184" y="389"/>
                      <a:pt x="184" y="366"/>
                    </a:cubicBezTo>
                    <a:cubicBezTo>
                      <a:pt x="229" y="457"/>
                      <a:pt x="275" y="548"/>
                      <a:pt x="343" y="640"/>
                    </a:cubicBezTo>
                    <a:cubicBezTo>
                      <a:pt x="389" y="731"/>
                      <a:pt x="435" y="845"/>
                      <a:pt x="480" y="936"/>
                    </a:cubicBezTo>
                    <a:cubicBezTo>
                      <a:pt x="572" y="1119"/>
                      <a:pt x="686" y="1324"/>
                      <a:pt x="800" y="1507"/>
                    </a:cubicBezTo>
                    <a:cubicBezTo>
                      <a:pt x="914" y="1735"/>
                      <a:pt x="1028" y="1963"/>
                      <a:pt x="1142" y="2192"/>
                    </a:cubicBezTo>
                    <a:cubicBezTo>
                      <a:pt x="1188" y="2329"/>
                      <a:pt x="1234" y="2466"/>
                      <a:pt x="1302" y="2603"/>
                    </a:cubicBezTo>
                    <a:cubicBezTo>
                      <a:pt x="1348" y="2717"/>
                      <a:pt x="1371" y="2831"/>
                      <a:pt x="1416" y="2968"/>
                    </a:cubicBezTo>
                    <a:cubicBezTo>
                      <a:pt x="1439" y="2991"/>
                      <a:pt x="1439" y="3036"/>
                      <a:pt x="1462" y="3082"/>
                    </a:cubicBezTo>
                    <a:cubicBezTo>
                      <a:pt x="1460" y="3080"/>
                      <a:pt x="1458" y="3078"/>
                      <a:pt x="1456" y="3076"/>
                    </a:cubicBezTo>
                    <a:lnTo>
                      <a:pt x="1456" y="3076"/>
                    </a:lnTo>
                    <a:cubicBezTo>
                      <a:pt x="1464" y="3100"/>
                      <a:pt x="1469" y="3120"/>
                      <a:pt x="1485" y="3150"/>
                    </a:cubicBezTo>
                    <a:cubicBezTo>
                      <a:pt x="1479" y="3144"/>
                      <a:pt x="1474" y="3140"/>
                      <a:pt x="1471" y="3136"/>
                    </a:cubicBezTo>
                    <a:lnTo>
                      <a:pt x="1471" y="3136"/>
                    </a:lnTo>
                    <a:cubicBezTo>
                      <a:pt x="1477" y="3152"/>
                      <a:pt x="1485" y="3170"/>
                      <a:pt x="1485" y="3196"/>
                    </a:cubicBezTo>
                    <a:cubicBezTo>
                      <a:pt x="1485" y="3196"/>
                      <a:pt x="1485" y="3173"/>
                      <a:pt x="1485" y="3173"/>
                    </a:cubicBezTo>
                    <a:cubicBezTo>
                      <a:pt x="1507" y="3265"/>
                      <a:pt x="1530" y="3356"/>
                      <a:pt x="1553" y="3447"/>
                    </a:cubicBezTo>
                    <a:cubicBezTo>
                      <a:pt x="1576" y="3538"/>
                      <a:pt x="1599" y="3653"/>
                      <a:pt x="1622" y="3744"/>
                    </a:cubicBezTo>
                    <a:cubicBezTo>
                      <a:pt x="1667" y="3926"/>
                      <a:pt x="1713" y="4109"/>
                      <a:pt x="1736" y="4315"/>
                    </a:cubicBezTo>
                    <a:cubicBezTo>
                      <a:pt x="1713" y="4360"/>
                      <a:pt x="1713" y="4429"/>
                      <a:pt x="1713" y="4474"/>
                    </a:cubicBezTo>
                    <a:cubicBezTo>
                      <a:pt x="1713" y="4520"/>
                      <a:pt x="1759" y="4566"/>
                      <a:pt x="1804" y="4588"/>
                    </a:cubicBezTo>
                    <a:cubicBezTo>
                      <a:pt x="1827" y="4588"/>
                      <a:pt x="1873" y="4588"/>
                      <a:pt x="1895" y="4566"/>
                    </a:cubicBezTo>
                    <a:cubicBezTo>
                      <a:pt x="1941" y="4520"/>
                      <a:pt x="1941" y="4474"/>
                      <a:pt x="1964" y="4429"/>
                    </a:cubicBezTo>
                    <a:cubicBezTo>
                      <a:pt x="1964" y="4383"/>
                      <a:pt x="1987" y="4315"/>
                      <a:pt x="1987" y="4246"/>
                    </a:cubicBezTo>
                    <a:cubicBezTo>
                      <a:pt x="1987" y="4132"/>
                      <a:pt x="1964" y="4041"/>
                      <a:pt x="1964" y="3949"/>
                    </a:cubicBezTo>
                    <a:cubicBezTo>
                      <a:pt x="1941" y="3858"/>
                      <a:pt x="1941" y="3767"/>
                      <a:pt x="1918" y="3698"/>
                    </a:cubicBezTo>
                    <a:cubicBezTo>
                      <a:pt x="1918" y="3607"/>
                      <a:pt x="1895" y="3516"/>
                      <a:pt x="1873" y="3424"/>
                    </a:cubicBezTo>
                    <a:cubicBezTo>
                      <a:pt x="1850" y="3242"/>
                      <a:pt x="1781" y="3059"/>
                      <a:pt x="1736" y="2899"/>
                    </a:cubicBezTo>
                    <a:cubicBezTo>
                      <a:pt x="1736" y="2854"/>
                      <a:pt x="1713" y="2808"/>
                      <a:pt x="1690" y="2762"/>
                    </a:cubicBezTo>
                    <a:lnTo>
                      <a:pt x="1690" y="2762"/>
                    </a:lnTo>
                    <a:cubicBezTo>
                      <a:pt x="1696" y="2768"/>
                      <a:pt x="1700" y="2773"/>
                      <a:pt x="1704" y="2776"/>
                    </a:cubicBezTo>
                    <a:lnTo>
                      <a:pt x="1704" y="2776"/>
                    </a:lnTo>
                    <a:cubicBezTo>
                      <a:pt x="1658" y="2627"/>
                      <a:pt x="1596" y="2478"/>
                      <a:pt x="1553" y="2329"/>
                    </a:cubicBezTo>
                    <a:cubicBezTo>
                      <a:pt x="1485" y="2192"/>
                      <a:pt x="1416" y="2055"/>
                      <a:pt x="1348" y="1895"/>
                    </a:cubicBezTo>
                    <a:cubicBezTo>
                      <a:pt x="1302" y="1781"/>
                      <a:pt x="1234" y="1644"/>
                      <a:pt x="1142" y="1507"/>
                    </a:cubicBezTo>
                    <a:cubicBezTo>
                      <a:pt x="1074" y="1393"/>
                      <a:pt x="982" y="1279"/>
                      <a:pt x="914" y="1142"/>
                    </a:cubicBezTo>
                    <a:cubicBezTo>
                      <a:pt x="891" y="1119"/>
                      <a:pt x="891" y="1119"/>
                      <a:pt x="868" y="1096"/>
                    </a:cubicBezTo>
                    <a:lnTo>
                      <a:pt x="891" y="1096"/>
                    </a:lnTo>
                    <a:cubicBezTo>
                      <a:pt x="800" y="982"/>
                      <a:pt x="731" y="845"/>
                      <a:pt x="663" y="731"/>
                    </a:cubicBezTo>
                    <a:cubicBezTo>
                      <a:pt x="617" y="662"/>
                      <a:pt x="572" y="617"/>
                      <a:pt x="549" y="548"/>
                    </a:cubicBezTo>
                    <a:cubicBezTo>
                      <a:pt x="503" y="503"/>
                      <a:pt x="457" y="457"/>
                      <a:pt x="435" y="411"/>
                    </a:cubicBezTo>
                    <a:cubicBezTo>
                      <a:pt x="343" y="297"/>
                      <a:pt x="275" y="206"/>
                      <a:pt x="206" y="115"/>
                    </a:cubicBezTo>
                    <a:cubicBezTo>
                      <a:pt x="206" y="92"/>
                      <a:pt x="184" y="69"/>
                      <a:pt x="184" y="46"/>
                    </a:cubicBezTo>
                    <a:cubicBezTo>
                      <a:pt x="161" y="23"/>
                      <a:pt x="138" y="1"/>
                      <a:pt x="92"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44" name="Google Shape;8070;p34">
                <a:extLst>
                  <a:ext uri="{FF2B5EF4-FFF2-40B4-BE49-F238E27FC236}">
                    <a16:creationId xmlns:a16="http://schemas.microsoft.com/office/drawing/2014/main" id="{E3447444-20F2-2AEB-C3D1-2BC0E1853993}"/>
                  </a:ext>
                </a:extLst>
              </p:cNvPr>
              <p:cNvSpPr/>
              <p:nvPr/>
            </p:nvSpPr>
            <p:spPr>
              <a:xfrm>
                <a:off x="1235204" y="2103503"/>
                <a:ext cx="60598" cy="109861"/>
              </a:xfrm>
              <a:custGeom>
                <a:avLst/>
                <a:gdLst/>
                <a:ahLst/>
                <a:cxnLst/>
                <a:rect l="l" t="t" r="r" b="b"/>
                <a:pathLst>
                  <a:path w="1096" h="1987" extrusionOk="0">
                    <a:moveTo>
                      <a:pt x="69" y="1"/>
                    </a:moveTo>
                    <a:cubicBezTo>
                      <a:pt x="69" y="1"/>
                      <a:pt x="46" y="1"/>
                      <a:pt x="23" y="24"/>
                    </a:cubicBezTo>
                    <a:cubicBezTo>
                      <a:pt x="0" y="46"/>
                      <a:pt x="0" y="92"/>
                      <a:pt x="23" y="115"/>
                    </a:cubicBezTo>
                    <a:cubicBezTo>
                      <a:pt x="92" y="206"/>
                      <a:pt x="160" y="297"/>
                      <a:pt x="229" y="389"/>
                    </a:cubicBezTo>
                    <a:cubicBezTo>
                      <a:pt x="251" y="412"/>
                      <a:pt x="274" y="434"/>
                      <a:pt x="274" y="457"/>
                    </a:cubicBezTo>
                    <a:cubicBezTo>
                      <a:pt x="297" y="480"/>
                      <a:pt x="320" y="526"/>
                      <a:pt x="343" y="549"/>
                    </a:cubicBezTo>
                    <a:cubicBezTo>
                      <a:pt x="366" y="571"/>
                      <a:pt x="388" y="617"/>
                      <a:pt x="411" y="663"/>
                    </a:cubicBezTo>
                    <a:cubicBezTo>
                      <a:pt x="434" y="708"/>
                      <a:pt x="457" y="754"/>
                      <a:pt x="480" y="777"/>
                    </a:cubicBezTo>
                    <a:cubicBezTo>
                      <a:pt x="525" y="822"/>
                      <a:pt x="548" y="891"/>
                      <a:pt x="571" y="937"/>
                    </a:cubicBezTo>
                    <a:cubicBezTo>
                      <a:pt x="571" y="937"/>
                      <a:pt x="594" y="959"/>
                      <a:pt x="594" y="982"/>
                    </a:cubicBezTo>
                    <a:cubicBezTo>
                      <a:pt x="617" y="1005"/>
                      <a:pt x="639" y="1051"/>
                      <a:pt x="639" y="1074"/>
                    </a:cubicBezTo>
                    <a:cubicBezTo>
                      <a:pt x="662" y="1119"/>
                      <a:pt x="685" y="1165"/>
                      <a:pt x="708" y="1210"/>
                    </a:cubicBezTo>
                    <a:cubicBezTo>
                      <a:pt x="731" y="1256"/>
                      <a:pt x="754" y="1302"/>
                      <a:pt x="776" y="1347"/>
                    </a:cubicBezTo>
                    <a:cubicBezTo>
                      <a:pt x="799" y="1370"/>
                      <a:pt x="799" y="1393"/>
                      <a:pt x="799" y="1416"/>
                    </a:cubicBezTo>
                    <a:cubicBezTo>
                      <a:pt x="822" y="1439"/>
                      <a:pt x="822" y="1462"/>
                      <a:pt x="845" y="1484"/>
                    </a:cubicBezTo>
                    <a:cubicBezTo>
                      <a:pt x="845" y="1530"/>
                      <a:pt x="868" y="1553"/>
                      <a:pt x="868" y="1576"/>
                    </a:cubicBezTo>
                    <a:cubicBezTo>
                      <a:pt x="891" y="1599"/>
                      <a:pt x="891" y="1621"/>
                      <a:pt x="913" y="1667"/>
                    </a:cubicBezTo>
                    <a:cubicBezTo>
                      <a:pt x="913" y="1667"/>
                      <a:pt x="913" y="1690"/>
                      <a:pt x="913" y="1713"/>
                    </a:cubicBezTo>
                    <a:lnTo>
                      <a:pt x="936" y="1758"/>
                    </a:lnTo>
                    <a:cubicBezTo>
                      <a:pt x="936" y="1735"/>
                      <a:pt x="936" y="1735"/>
                      <a:pt x="936" y="1735"/>
                    </a:cubicBezTo>
                    <a:cubicBezTo>
                      <a:pt x="936" y="1758"/>
                      <a:pt x="936" y="1804"/>
                      <a:pt x="959" y="1827"/>
                    </a:cubicBezTo>
                    <a:cubicBezTo>
                      <a:pt x="959" y="1872"/>
                      <a:pt x="959" y="1895"/>
                      <a:pt x="982" y="1941"/>
                    </a:cubicBezTo>
                    <a:cubicBezTo>
                      <a:pt x="982" y="1964"/>
                      <a:pt x="1005" y="1987"/>
                      <a:pt x="1027" y="1987"/>
                    </a:cubicBezTo>
                    <a:cubicBezTo>
                      <a:pt x="1050" y="1987"/>
                      <a:pt x="1096" y="1964"/>
                      <a:pt x="1096" y="1941"/>
                    </a:cubicBezTo>
                    <a:cubicBezTo>
                      <a:pt x="1096" y="1872"/>
                      <a:pt x="1073" y="1804"/>
                      <a:pt x="1050" y="1735"/>
                    </a:cubicBezTo>
                    <a:cubicBezTo>
                      <a:pt x="1050" y="1713"/>
                      <a:pt x="1027" y="1667"/>
                      <a:pt x="1027" y="1644"/>
                    </a:cubicBezTo>
                    <a:cubicBezTo>
                      <a:pt x="1005" y="1599"/>
                      <a:pt x="1005" y="1553"/>
                      <a:pt x="982" y="1530"/>
                    </a:cubicBezTo>
                    <a:cubicBezTo>
                      <a:pt x="959" y="1462"/>
                      <a:pt x="936" y="1370"/>
                      <a:pt x="913" y="1302"/>
                    </a:cubicBezTo>
                    <a:cubicBezTo>
                      <a:pt x="868" y="1233"/>
                      <a:pt x="822" y="1142"/>
                      <a:pt x="799" y="1074"/>
                    </a:cubicBezTo>
                    <a:cubicBezTo>
                      <a:pt x="776" y="1028"/>
                      <a:pt x="776" y="1005"/>
                      <a:pt x="754" y="982"/>
                    </a:cubicBezTo>
                    <a:cubicBezTo>
                      <a:pt x="731" y="937"/>
                      <a:pt x="731" y="914"/>
                      <a:pt x="708" y="868"/>
                    </a:cubicBezTo>
                    <a:cubicBezTo>
                      <a:pt x="662" y="800"/>
                      <a:pt x="617" y="731"/>
                      <a:pt x="571" y="663"/>
                    </a:cubicBezTo>
                    <a:cubicBezTo>
                      <a:pt x="548" y="594"/>
                      <a:pt x="502" y="526"/>
                      <a:pt x="457" y="457"/>
                    </a:cubicBezTo>
                    <a:cubicBezTo>
                      <a:pt x="411" y="389"/>
                      <a:pt x="366" y="320"/>
                      <a:pt x="320" y="275"/>
                    </a:cubicBezTo>
                    <a:cubicBezTo>
                      <a:pt x="251" y="183"/>
                      <a:pt x="206" y="115"/>
                      <a:pt x="137" y="24"/>
                    </a:cubicBezTo>
                    <a:cubicBezTo>
                      <a:pt x="114" y="24"/>
                      <a:pt x="92" y="1"/>
                      <a:pt x="69" y="1"/>
                    </a:cubicBezTo>
                    <a:close/>
                  </a:path>
                </a:pathLst>
              </a:custGeom>
              <a:solidFill>
                <a:srgbClr val="FEBE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45" name="Google Shape;8071;p34">
                <a:extLst>
                  <a:ext uri="{FF2B5EF4-FFF2-40B4-BE49-F238E27FC236}">
                    <a16:creationId xmlns:a16="http://schemas.microsoft.com/office/drawing/2014/main" id="{B59FF708-FC0B-1A6D-0A1A-425AE8624C03}"/>
                  </a:ext>
                </a:extLst>
              </p:cNvPr>
              <p:cNvSpPr/>
              <p:nvPr/>
            </p:nvSpPr>
            <p:spPr>
              <a:xfrm>
                <a:off x="1158184" y="2065685"/>
                <a:ext cx="43016" cy="63141"/>
              </a:xfrm>
              <a:custGeom>
                <a:avLst/>
                <a:gdLst/>
                <a:ahLst/>
                <a:cxnLst/>
                <a:rect l="l" t="t" r="r" b="b"/>
                <a:pathLst>
                  <a:path w="778" h="1142" extrusionOk="0">
                    <a:moveTo>
                      <a:pt x="69" y="0"/>
                    </a:moveTo>
                    <a:cubicBezTo>
                      <a:pt x="47" y="0"/>
                      <a:pt x="24" y="23"/>
                      <a:pt x="24" y="23"/>
                    </a:cubicBezTo>
                    <a:cubicBezTo>
                      <a:pt x="1" y="46"/>
                      <a:pt x="1" y="68"/>
                      <a:pt x="24" y="91"/>
                    </a:cubicBezTo>
                    <a:cubicBezTo>
                      <a:pt x="92" y="183"/>
                      <a:pt x="161" y="297"/>
                      <a:pt x="229" y="388"/>
                    </a:cubicBezTo>
                    <a:cubicBezTo>
                      <a:pt x="275" y="479"/>
                      <a:pt x="343" y="571"/>
                      <a:pt x="389" y="639"/>
                    </a:cubicBezTo>
                    <a:cubicBezTo>
                      <a:pt x="435" y="730"/>
                      <a:pt x="480" y="799"/>
                      <a:pt x="526" y="867"/>
                    </a:cubicBezTo>
                    <a:cubicBezTo>
                      <a:pt x="572" y="936"/>
                      <a:pt x="617" y="1027"/>
                      <a:pt x="663" y="1118"/>
                    </a:cubicBezTo>
                    <a:cubicBezTo>
                      <a:pt x="663" y="1118"/>
                      <a:pt x="686" y="1141"/>
                      <a:pt x="686" y="1141"/>
                    </a:cubicBezTo>
                    <a:lnTo>
                      <a:pt x="731" y="1141"/>
                    </a:lnTo>
                    <a:cubicBezTo>
                      <a:pt x="754" y="1118"/>
                      <a:pt x="777" y="1096"/>
                      <a:pt x="754" y="1073"/>
                    </a:cubicBezTo>
                    <a:cubicBezTo>
                      <a:pt x="663" y="890"/>
                      <a:pt x="572" y="708"/>
                      <a:pt x="457" y="548"/>
                    </a:cubicBezTo>
                    <a:cubicBezTo>
                      <a:pt x="412" y="457"/>
                      <a:pt x="343" y="365"/>
                      <a:pt x="275" y="297"/>
                    </a:cubicBezTo>
                    <a:cubicBezTo>
                      <a:pt x="229" y="205"/>
                      <a:pt x="161" y="114"/>
                      <a:pt x="115" y="23"/>
                    </a:cubicBezTo>
                    <a:cubicBezTo>
                      <a:pt x="92" y="23"/>
                      <a:pt x="69" y="0"/>
                      <a:pt x="69" y="0"/>
                    </a:cubicBezTo>
                    <a:close/>
                  </a:path>
                </a:pathLst>
              </a:custGeom>
              <a:solidFill>
                <a:srgbClr val="FEBE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46" name="Google Shape;8072;p34">
                <a:extLst>
                  <a:ext uri="{FF2B5EF4-FFF2-40B4-BE49-F238E27FC236}">
                    <a16:creationId xmlns:a16="http://schemas.microsoft.com/office/drawing/2014/main" id="{270E2253-E921-9AB1-84AE-A103873172F5}"/>
                  </a:ext>
                </a:extLst>
              </p:cNvPr>
              <p:cNvSpPr/>
              <p:nvPr/>
            </p:nvSpPr>
            <p:spPr>
              <a:xfrm>
                <a:off x="1154425" y="2066901"/>
                <a:ext cx="53078" cy="75471"/>
              </a:xfrm>
              <a:custGeom>
                <a:avLst/>
                <a:gdLst/>
                <a:ahLst/>
                <a:cxnLst/>
                <a:rect l="l" t="t" r="r" b="b"/>
                <a:pathLst>
                  <a:path w="960" h="1365" extrusionOk="0">
                    <a:moveTo>
                      <a:pt x="23" y="1"/>
                    </a:moveTo>
                    <a:cubicBezTo>
                      <a:pt x="1" y="24"/>
                      <a:pt x="1" y="69"/>
                      <a:pt x="23" y="115"/>
                    </a:cubicBezTo>
                    <a:cubicBezTo>
                      <a:pt x="92" y="229"/>
                      <a:pt x="183" y="343"/>
                      <a:pt x="274" y="457"/>
                    </a:cubicBezTo>
                    <a:cubicBezTo>
                      <a:pt x="320" y="526"/>
                      <a:pt x="343" y="571"/>
                      <a:pt x="389" y="640"/>
                    </a:cubicBezTo>
                    <a:cubicBezTo>
                      <a:pt x="434" y="686"/>
                      <a:pt x="457" y="754"/>
                      <a:pt x="503" y="800"/>
                    </a:cubicBezTo>
                    <a:cubicBezTo>
                      <a:pt x="548" y="891"/>
                      <a:pt x="594" y="959"/>
                      <a:pt x="640" y="1051"/>
                    </a:cubicBezTo>
                    <a:cubicBezTo>
                      <a:pt x="708" y="1142"/>
                      <a:pt x="777" y="1233"/>
                      <a:pt x="845" y="1348"/>
                    </a:cubicBezTo>
                    <a:cubicBezTo>
                      <a:pt x="856" y="1359"/>
                      <a:pt x="874" y="1365"/>
                      <a:pt x="891" y="1365"/>
                    </a:cubicBezTo>
                    <a:cubicBezTo>
                      <a:pt x="908" y="1365"/>
                      <a:pt x="925" y="1359"/>
                      <a:pt x="936" y="1348"/>
                    </a:cubicBezTo>
                    <a:cubicBezTo>
                      <a:pt x="936" y="1348"/>
                      <a:pt x="959" y="1325"/>
                      <a:pt x="959" y="1302"/>
                    </a:cubicBezTo>
                    <a:cubicBezTo>
                      <a:pt x="959" y="1279"/>
                      <a:pt x="959" y="1279"/>
                      <a:pt x="936" y="1256"/>
                    </a:cubicBezTo>
                    <a:cubicBezTo>
                      <a:pt x="914" y="1211"/>
                      <a:pt x="868" y="1165"/>
                      <a:pt x="845" y="1119"/>
                    </a:cubicBezTo>
                    <a:cubicBezTo>
                      <a:pt x="799" y="1028"/>
                      <a:pt x="754" y="937"/>
                      <a:pt x="685" y="868"/>
                    </a:cubicBezTo>
                    <a:cubicBezTo>
                      <a:pt x="662" y="823"/>
                      <a:pt x="640" y="777"/>
                      <a:pt x="617" y="731"/>
                    </a:cubicBezTo>
                    <a:cubicBezTo>
                      <a:pt x="594" y="686"/>
                      <a:pt x="548" y="640"/>
                      <a:pt x="525" y="594"/>
                    </a:cubicBezTo>
                    <a:cubicBezTo>
                      <a:pt x="480" y="503"/>
                      <a:pt x="411" y="412"/>
                      <a:pt x="343" y="343"/>
                    </a:cubicBezTo>
                    <a:cubicBezTo>
                      <a:pt x="274" y="229"/>
                      <a:pt x="206" y="115"/>
                      <a:pt x="115" y="24"/>
                    </a:cubicBezTo>
                    <a:cubicBezTo>
                      <a:pt x="115" y="1"/>
                      <a:pt x="92" y="1"/>
                      <a:pt x="69" y="1"/>
                    </a:cubicBezTo>
                    <a:close/>
                  </a:path>
                </a:pathLst>
              </a:custGeom>
              <a:solidFill>
                <a:srgbClr val="FEBE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47" name="Google Shape;8073;p34">
                <a:extLst>
                  <a:ext uri="{FF2B5EF4-FFF2-40B4-BE49-F238E27FC236}">
                    <a16:creationId xmlns:a16="http://schemas.microsoft.com/office/drawing/2014/main" id="{7ECD00DB-D810-330C-8145-FB3D0E3392E6}"/>
                  </a:ext>
                </a:extLst>
              </p:cNvPr>
              <p:cNvSpPr/>
              <p:nvPr/>
            </p:nvSpPr>
            <p:spPr>
              <a:xfrm>
                <a:off x="1155696" y="2069444"/>
                <a:ext cx="83322" cy="130982"/>
              </a:xfrm>
              <a:custGeom>
                <a:avLst/>
                <a:gdLst/>
                <a:ahLst/>
                <a:cxnLst/>
                <a:rect l="l" t="t" r="r" b="b"/>
                <a:pathLst>
                  <a:path w="1507" h="2369" extrusionOk="0">
                    <a:moveTo>
                      <a:pt x="46" y="0"/>
                    </a:moveTo>
                    <a:cubicBezTo>
                      <a:pt x="23" y="0"/>
                      <a:pt x="23" y="0"/>
                      <a:pt x="23" y="23"/>
                    </a:cubicBezTo>
                    <a:cubicBezTo>
                      <a:pt x="0" y="23"/>
                      <a:pt x="0" y="69"/>
                      <a:pt x="0" y="92"/>
                    </a:cubicBezTo>
                    <a:cubicBezTo>
                      <a:pt x="114" y="229"/>
                      <a:pt x="229" y="366"/>
                      <a:pt x="320" y="503"/>
                    </a:cubicBezTo>
                    <a:cubicBezTo>
                      <a:pt x="343" y="548"/>
                      <a:pt x="366" y="571"/>
                      <a:pt x="388" y="594"/>
                    </a:cubicBezTo>
                    <a:cubicBezTo>
                      <a:pt x="434" y="640"/>
                      <a:pt x="457" y="685"/>
                      <a:pt x="480" y="731"/>
                    </a:cubicBezTo>
                    <a:cubicBezTo>
                      <a:pt x="525" y="799"/>
                      <a:pt x="571" y="868"/>
                      <a:pt x="594" y="936"/>
                    </a:cubicBezTo>
                    <a:cubicBezTo>
                      <a:pt x="594" y="936"/>
                      <a:pt x="594" y="913"/>
                      <a:pt x="594" y="913"/>
                    </a:cubicBezTo>
                    <a:cubicBezTo>
                      <a:pt x="639" y="982"/>
                      <a:pt x="662" y="1028"/>
                      <a:pt x="708" y="1073"/>
                    </a:cubicBezTo>
                    <a:cubicBezTo>
                      <a:pt x="708" y="1119"/>
                      <a:pt x="731" y="1142"/>
                      <a:pt x="754" y="1165"/>
                    </a:cubicBezTo>
                    <a:cubicBezTo>
                      <a:pt x="776" y="1187"/>
                      <a:pt x="776" y="1210"/>
                      <a:pt x="799" y="1233"/>
                    </a:cubicBezTo>
                    <a:cubicBezTo>
                      <a:pt x="868" y="1370"/>
                      <a:pt x="936" y="1484"/>
                      <a:pt x="1005" y="1598"/>
                    </a:cubicBezTo>
                    <a:cubicBezTo>
                      <a:pt x="1027" y="1667"/>
                      <a:pt x="1050" y="1712"/>
                      <a:pt x="1096" y="1781"/>
                    </a:cubicBezTo>
                    <a:cubicBezTo>
                      <a:pt x="1119" y="1849"/>
                      <a:pt x="1142" y="1895"/>
                      <a:pt x="1187" y="1963"/>
                    </a:cubicBezTo>
                    <a:cubicBezTo>
                      <a:pt x="1256" y="2078"/>
                      <a:pt x="1324" y="2215"/>
                      <a:pt x="1393" y="2329"/>
                    </a:cubicBezTo>
                    <a:cubicBezTo>
                      <a:pt x="1393" y="2351"/>
                      <a:pt x="1393" y="2351"/>
                      <a:pt x="1416" y="2351"/>
                    </a:cubicBezTo>
                    <a:cubicBezTo>
                      <a:pt x="1427" y="2363"/>
                      <a:pt x="1433" y="2369"/>
                      <a:pt x="1438" y="2369"/>
                    </a:cubicBezTo>
                    <a:cubicBezTo>
                      <a:pt x="1444" y="2369"/>
                      <a:pt x="1450" y="2363"/>
                      <a:pt x="1461" y="2351"/>
                    </a:cubicBezTo>
                    <a:cubicBezTo>
                      <a:pt x="1484" y="2351"/>
                      <a:pt x="1507" y="2306"/>
                      <a:pt x="1484" y="2283"/>
                    </a:cubicBezTo>
                    <a:cubicBezTo>
                      <a:pt x="1416" y="2169"/>
                      <a:pt x="1370" y="2078"/>
                      <a:pt x="1301" y="1963"/>
                    </a:cubicBezTo>
                    <a:cubicBezTo>
                      <a:pt x="1256" y="1872"/>
                      <a:pt x="1210" y="1781"/>
                      <a:pt x="1164" y="1690"/>
                    </a:cubicBezTo>
                    <a:cubicBezTo>
                      <a:pt x="1119" y="1598"/>
                      <a:pt x="1073" y="1507"/>
                      <a:pt x="1027" y="1438"/>
                    </a:cubicBezTo>
                    <a:cubicBezTo>
                      <a:pt x="982" y="1347"/>
                      <a:pt x="913" y="1256"/>
                      <a:pt x="868" y="1165"/>
                    </a:cubicBezTo>
                    <a:cubicBezTo>
                      <a:pt x="799" y="1073"/>
                      <a:pt x="754" y="982"/>
                      <a:pt x="685" y="891"/>
                    </a:cubicBezTo>
                    <a:cubicBezTo>
                      <a:pt x="639" y="799"/>
                      <a:pt x="594" y="731"/>
                      <a:pt x="525" y="640"/>
                    </a:cubicBezTo>
                    <a:cubicBezTo>
                      <a:pt x="502" y="594"/>
                      <a:pt x="480" y="571"/>
                      <a:pt x="457" y="525"/>
                    </a:cubicBezTo>
                    <a:cubicBezTo>
                      <a:pt x="434" y="480"/>
                      <a:pt x="388" y="434"/>
                      <a:pt x="366" y="389"/>
                    </a:cubicBezTo>
                    <a:cubicBezTo>
                      <a:pt x="297" y="297"/>
                      <a:pt x="229" y="229"/>
                      <a:pt x="160" y="137"/>
                    </a:cubicBezTo>
                    <a:cubicBezTo>
                      <a:pt x="137" y="92"/>
                      <a:pt x="114" y="69"/>
                      <a:pt x="92" y="23"/>
                    </a:cubicBezTo>
                    <a:cubicBezTo>
                      <a:pt x="69" y="0"/>
                      <a:pt x="69" y="0"/>
                      <a:pt x="46"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48" name="Google Shape;8074;p34">
                <a:extLst>
                  <a:ext uri="{FF2B5EF4-FFF2-40B4-BE49-F238E27FC236}">
                    <a16:creationId xmlns:a16="http://schemas.microsoft.com/office/drawing/2014/main" id="{8AB356BB-52DA-7508-EA97-6C44C7702A22}"/>
                  </a:ext>
                </a:extLst>
              </p:cNvPr>
              <p:cNvSpPr/>
              <p:nvPr/>
            </p:nvSpPr>
            <p:spPr>
              <a:xfrm>
                <a:off x="1143090" y="2094657"/>
                <a:ext cx="47992" cy="69997"/>
              </a:xfrm>
              <a:custGeom>
                <a:avLst/>
                <a:gdLst/>
                <a:ahLst/>
                <a:cxnLst/>
                <a:rect l="l" t="t" r="r" b="b"/>
                <a:pathLst>
                  <a:path w="868" h="1266" extrusionOk="0">
                    <a:moveTo>
                      <a:pt x="23" y="1"/>
                    </a:moveTo>
                    <a:cubicBezTo>
                      <a:pt x="0" y="24"/>
                      <a:pt x="0" y="47"/>
                      <a:pt x="23" y="69"/>
                    </a:cubicBezTo>
                    <a:cubicBezTo>
                      <a:pt x="69" y="161"/>
                      <a:pt x="114" y="229"/>
                      <a:pt x="183" y="321"/>
                    </a:cubicBezTo>
                    <a:lnTo>
                      <a:pt x="160" y="298"/>
                    </a:lnTo>
                    <a:lnTo>
                      <a:pt x="160" y="298"/>
                    </a:lnTo>
                    <a:cubicBezTo>
                      <a:pt x="206" y="389"/>
                      <a:pt x="274" y="457"/>
                      <a:pt x="320" y="549"/>
                    </a:cubicBezTo>
                    <a:cubicBezTo>
                      <a:pt x="365" y="617"/>
                      <a:pt x="411" y="709"/>
                      <a:pt x="457" y="800"/>
                    </a:cubicBezTo>
                    <a:cubicBezTo>
                      <a:pt x="502" y="868"/>
                      <a:pt x="548" y="937"/>
                      <a:pt x="571" y="1005"/>
                    </a:cubicBezTo>
                    <a:cubicBezTo>
                      <a:pt x="594" y="1051"/>
                      <a:pt x="639" y="1097"/>
                      <a:pt x="662" y="1142"/>
                    </a:cubicBezTo>
                    <a:cubicBezTo>
                      <a:pt x="685" y="1188"/>
                      <a:pt x="708" y="1211"/>
                      <a:pt x="730" y="1234"/>
                    </a:cubicBezTo>
                    <a:cubicBezTo>
                      <a:pt x="747" y="1250"/>
                      <a:pt x="763" y="1266"/>
                      <a:pt x="787" y="1266"/>
                    </a:cubicBezTo>
                    <a:cubicBezTo>
                      <a:pt x="797" y="1266"/>
                      <a:pt x="808" y="1263"/>
                      <a:pt x="822" y="1256"/>
                    </a:cubicBezTo>
                    <a:cubicBezTo>
                      <a:pt x="845" y="1256"/>
                      <a:pt x="867" y="1234"/>
                      <a:pt x="867" y="1211"/>
                    </a:cubicBezTo>
                    <a:cubicBezTo>
                      <a:pt x="867" y="1188"/>
                      <a:pt x="867" y="1165"/>
                      <a:pt x="867" y="1142"/>
                    </a:cubicBezTo>
                    <a:cubicBezTo>
                      <a:pt x="845" y="1097"/>
                      <a:pt x="822" y="1074"/>
                      <a:pt x="799" y="1028"/>
                    </a:cubicBezTo>
                    <a:cubicBezTo>
                      <a:pt x="776" y="982"/>
                      <a:pt x="730" y="937"/>
                      <a:pt x="708" y="868"/>
                    </a:cubicBezTo>
                    <a:cubicBezTo>
                      <a:pt x="639" y="777"/>
                      <a:pt x="571" y="686"/>
                      <a:pt x="502" y="594"/>
                    </a:cubicBezTo>
                    <a:cubicBezTo>
                      <a:pt x="434" y="503"/>
                      <a:pt x="365" y="412"/>
                      <a:pt x="297" y="321"/>
                    </a:cubicBezTo>
                    <a:cubicBezTo>
                      <a:pt x="228" y="229"/>
                      <a:pt x="160" y="115"/>
                      <a:pt x="91"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49" name="Google Shape;8075;p34">
                <a:extLst>
                  <a:ext uri="{FF2B5EF4-FFF2-40B4-BE49-F238E27FC236}">
                    <a16:creationId xmlns:a16="http://schemas.microsoft.com/office/drawing/2014/main" id="{60942C70-F60C-AA13-A390-FB9D70CB3AB6}"/>
                  </a:ext>
                </a:extLst>
              </p:cNvPr>
              <p:cNvSpPr/>
              <p:nvPr/>
            </p:nvSpPr>
            <p:spPr>
              <a:xfrm>
                <a:off x="753125" y="2222157"/>
                <a:ext cx="147680" cy="244161"/>
              </a:xfrm>
              <a:custGeom>
                <a:avLst/>
                <a:gdLst/>
                <a:ahLst/>
                <a:cxnLst/>
                <a:rect l="l" t="t" r="r" b="b"/>
                <a:pathLst>
                  <a:path w="2671" h="4416" extrusionOk="0">
                    <a:moveTo>
                      <a:pt x="228" y="0"/>
                    </a:moveTo>
                    <a:cubicBezTo>
                      <a:pt x="228" y="0"/>
                      <a:pt x="205" y="23"/>
                      <a:pt x="205" y="23"/>
                    </a:cubicBezTo>
                    <a:cubicBezTo>
                      <a:pt x="160" y="23"/>
                      <a:pt x="114" y="46"/>
                      <a:pt x="91" y="69"/>
                    </a:cubicBezTo>
                    <a:cubicBezTo>
                      <a:pt x="46" y="92"/>
                      <a:pt x="23" y="137"/>
                      <a:pt x="0" y="206"/>
                    </a:cubicBezTo>
                    <a:cubicBezTo>
                      <a:pt x="0" y="274"/>
                      <a:pt x="0" y="343"/>
                      <a:pt x="23" y="411"/>
                    </a:cubicBezTo>
                    <a:cubicBezTo>
                      <a:pt x="46" y="502"/>
                      <a:pt x="69" y="594"/>
                      <a:pt x="91" y="662"/>
                    </a:cubicBezTo>
                    <a:cubicBezTo>
                      <a:pt x="114" y="868"/>
                      <a:pt x="160" y="1073"/>
                      <a:pt x="228" y="1256"/>
                    </a:cubicBezTo>
                    <a:cubicBezTo>
                      <a:pt x="274" y="1461"/>
                      <a:pt x="320" y="1667"/>
                      <a:pt x="388" y="1872"/>
                    </a:cubicBezTo>
                    <a:cubicBezTo>
                      <a:pt x="434" y="1940"/>
                      <a:pt x="457" y="2032"/>
                      <a:pt x="502" y="2123"/>
                    </a:cubicBezTo>
                    <a:cubicBezTo>
                      <a:pt x="525" y="2169"/>
                      <a:pt x="525" y="2214"/>
                      <a:pt x="548" y="2283"/>
                    </a:cubicBezTo>
                    <a:cubicBezTo>
                      <a:pt x="548" y="2283"/>
                      <a:pt x="548" y="2283"/>
                      <a:pt x="548" y="2306"/>
                    </a:cubicBezTo>
                    <a:cubicBezTo>
                      <a:pt x="548" y="2351"/>
                      <a:pt x="571" y="2397"/>
                      <a:pt x="594" y="2443"/>
                    </a:cubicBezTo>
                    <a:cubicBezTo>
                      <a:pt x="594" y="2511"/>
                      <a:pt x="616" y="2580"/>
                      <a:pt x="639" y="2625"/>
                    </a:cubicBezTo>
                    <a:cubicBezTo>
                      <a:pt x="685" y="2717"/>
                      <a:pt x="708" y="2831"/>
                      <a:pt x="753" y="2922"/>
                    </a:cubicBezTo>
                    <a:cubicBezTo>
                      <a:pt x="822" y="3127"/>
                      <a:pt x="913" y="3310"/>
                      <a:pt x="1027" y="3493"/>
                    </a:cubicBezTo>
                    <a:cubicBezTo>
                      <a:pt x="1096" y="3584"/>
                      <a:pt x="1141" y="3675"/>
                      <a:pt x="1210" y="3767"/>
                    </a:cubicBezTo>
                    <a:cubicBezTo>
                      <a:pt x="1278" y="3835"/>
                      <a:pt x="1370" y="3926"/>
                      <a:pt x="1438" y="3995"/>
                    </a:cubicBezTo>
                    <a:cubicBezTo>
                      <a:pt x="1507" y="4063"/>
                      <a:pt x="1598" y="4132"/>
                      <a:pt x="1666" y="4177"/>
                    </a:cubicBezTo>
                    <a:cubicBezTo>
                      <a:pt x="1758" y="4246"/>
                      <a:pt x="1849" y="4291"/>
                      <a:pt x="1940" y="4314"/>
                    </a:cubicBezTo>
                    <a:cubicBezTo>
                      <a:pt x="2032" y="4360"/>
                      <a:pt x="2146" y="4383"/>
                      <a:pt x="2237" y="4406"/>
                    </a:cubicBezTo>
                    <a:cubicBezTo>
                      <a:pt x="2283" y="4406"/>
                      <a:pt x="2338" y="4416"/>
                      <a:pt x="2391" y="4416"/>
                    </a:cubicBezTo>
                    <a:cubicBezTo>
                      <a:pt x="2417" y="4416"/>
                      <a:pt x="2442" y="4413"/>
                      <a:pt x="2465" y="4406"/>
                    </a:cubicBezTo>
                    <a:cubicBezTo>
                      <a:pt x="2511" y="4406"/>
                      <a:pt x="2534" y="4406"/>
                      <a:pt x="2579" y="4383"/>
                    </a:cubicBezTo>
                    <a:cubicBezTo>
                      <a:pt x="2625" y="4360"/>
                      <a:pt x="2648" y="4314"/>
                      <a:pt x="2671" y="4246"/>
                    </a:cubicBezTo>
                    <a:cubicBezTo>
                      <a:pt x="2671" y="4200"/>
                      <a:pt x="2648" y="4155"/>
                      <a:pt x="2625" y="4132"/>
                    </a:cubicBezTo>
                    <a:cubicBezTo>
                      <a:pt x="2602" y="4086"/>
                      <a:pt x="2579" y="4063"/>
                      <a:pt x="2534" y="4018"/>
                    </a:cubicBezTo>
                    <a:cubicBezTo>
                      <a:pt x="2488" y="3972"/>
                      <a:pt x="2442" y="3926"/>
                      <a:pt x="2397" y="3858"/>
                    </a:cubicBezTo>
                    <a:cubicBezTo>
                      <a:pt x="2328" y="3789"/>
                      <a:pt x="2260" y="3721"/>
                      <a:pt x="2214" y="3652"/>
                    </a:cubicBezTo>
                    <a:cubicBezTo>
                      <a:pt x="2100" y="3515"/>
                      <a:pt x="1986" y="3356"/>
                      <a:pt x="1895" y="3219"/>
                    </a:cubicBezTo>
                    <a:cubicBezTo>
                      <a:pt x="1803" y="3059"/>
                      <a:pt x="1735" y="2899"/>
                      <a:pt x="1643" y="2762"/>
                    </a:cubicBezTo>
                    <a:cubicBezTo>
                      <a:pt x="1575" y="2602"/>
                      <a:pt x="1484" y="2443"/>
                      <a:pt x="1415" y="2306"/>
                    </a:cubicBezTo>
                    <a:cubicBezTo>
                      <a:pt x="1370" y="2146"/>
                      <a:pt x="1301" y="2009"/>
                      <a:pt x="1255" y="1849"/>
                    </a:cubicBezTo>
                    <a:cubicBezTo>
                      <a:pt x="1187" y="1689"/>
                      <a:pt x="1119" y="1530"/>
                      <a:pt x="1073" y="1347"/>
                    </a:cubicBezTo>
                    <a:lnTo>
                      <a:pt x="1050" y="1301"/>
                    </a:lnTo>
                    <a:cubicBezTo>
                      <a:pt x="1050" y="1256"/>
                      <a:pt x="1027" y="1210"/>
                      <a:pt x="1027" y="1187"/>
                    </a:cubicBezTo>
                    <a:lnTo>
                      <a:pt x="1027" y="1233"/>
                    </a:lnTo>
                    <a:cubicBezTo>
                      <a:pt x="1004" y="1164"/>
                      <a:pt x="1004" y="1096"/>
                      <a:pt x="982" y="1027"/>
                    </a:cubicBezTo>
                    <a:cubicBezTo>
                      <a:pt x="936" y="868"/>
                      <a:pt x="913" y="731"/>
                      <a:pt x="867" y="571"/>
                    </a:cubicBezTo>
                    <a:cubicBezTo>
                      <a:pt x="845" y="411"/>
                      <a:pt x="822" y="251"/>
                      <a:pt x="799" y="92"/>
                    </a:cubicBezTo>
                    <a:cubicBezTo>
                      <a:pt x="799" y="54"/>
                      <a:pt x="769" y="17"/>
                      <a:pt x="720" y="17"/>
                    </a:cubicBezTo>
                    <a:cubicBezTo>
                      <a:pt x="709" y="17"/>
                      <a:pt x="697" y="19"/>
                      <a:pt x="685" y="23"/>
                    </a:cubicBezTo>
                    <a:cubicBezTo>
                      <a:pt x="639" y="23"/>
                      <a:pt x="616" y="69"/>
                      <a:pt x="616" y="137"/>
                    </a:cubicBezTo>
                    <a:cubicBezTo>
                      <a:pt x="616" y="160"/>
                      <a:pt x="616" y="206"/>
                      <a:pt x="616" y="229"/>
                    </a:cubicBezTo>
                    <a:cubicBezTo>
                      <a:pt x="594" y="229"/>
                      <a:pt x="571" y="206"/>
                      <a:pt x="571" y="206"/>
                    </a:cubicBezTo>
                    <a:cubicBezTo>
                      <a:pt x="548" y="194"/>
                      <a:pt x="525" y="189"/>
                      <a:pt x="502" y="189"/>
                    </a:cubicBezTo>
                    <a:cubicBezTo>
                      <a:pt x="479" y="189"/>
                      <a:pt x="457" y="194"/>
                      <a:pt x="434" y="206"/>
                    </a:cubicBezTo>
                    <a:cubicBezTo>
                      <a:pt x="434" y="206"/>
                      <a:pt x="434" y="183"/>
                      <a:pt x="411" y="160"/>
                    </a:cubicBezTo>
                    <a:cubicBezTo>
                      <a:pt x="411" y="114"/>
                      <a:pt x="365" y="69"/>
                      <a:pt x="342" y="46"/>
                    </a:cubicBezTo>
                    <a:cubicBezTo>
                      <a:pt x="297" y="23"/>
                      <a:pt x="274" y="0"/>
                      <a:pt x="228"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50" name="Google Shape;8076;p34">
                <a:extLst>
                  <a:ext uri="{FF2B5EF4-FFF2-40B4-BE49-F238E27FC236}">
                    <a16:creationId xmlns:a16="http://schemas.microsoft.com/office/drawing/2014/main" id="{DCAF57B8-2780-36E8-7009-9F7E7CF6CA4F}"/>
                  </a:ext>
                </a:extLst>
              </p:cNvPr>
              <p:cNvSpPr/>
              <p:nvPr/>
            </p:nvSpPr>
            <p:spPr>
              <a:xfrm>
                <a:off x="763188" y="2066901"/>
                <a:ext cx="396319" cy="171731"/>
              </a:xfrm>
              <a:custGeom>
                <a:avLst/>
                <a:gdLst/>
                <a:ahLst/>
                <a:cxnLst/>
                <a:rect l="l" t="t" r="r" b="b"/>
                <a:pathLst>
                  <a:path w="7168" h="3106" extrusionOk="0">
                    <a:moveTo>
                      <a:pt x="7008" y="1"/>
                    </a:moveTo>
                    <a:cubicBezTo>
                      <a:pt x="6985" y="24"/>
                      <a:pt x="6962" y="24"/>
                      <a:pt x="6940" y="46"/>
                    </a:cubicBezTo>
                    <a:cubicBezTo>
                      <a:pt x="6894" y="92"/>
                      <a:pt x="6871" y="115"/>
                      <a:pt x="6848" y="138"/>
                    </a:cubicBezTo>
                    <a:cubicBezTo>
                      <a:pt x="6643" y="343"/>
                      <a:pt x="6415" y="526"/>
                      <a:pt x="6186" y="686"/>
                    </a:cubicBezTo>
                    <a:cubicBezTo>
                      <a:pt x="6049" y="777"/>
                      <a:pt x="5935" y="868"/>
                      <a:pt x="5798" y="937"/>
                    </a:cubicBezTo>
                    <a:cubicBezTo>
                      <a:pt x="5684" y="1028"/>
                      <a:pt x="5570" y="1096"/>
                      <a:pt x="5456" y="1165"/>
                    </a:cubicBezTo>
                    <a:cubicBezTo>
                      <a:pt x="5365" y="1233"/>
                      <a:pt x="5273" y="1279"/>
                      <a:pt x="5205" y="1325"/>
                    </a:cubicBezTo>
                    <a:cubicBezTo>
                      <a:pt x="5205" y="1325"/>
                      <a:pt x="5227" y="1303"/>
                      <a:pt x="5228" y="1302"/>
                    </a:cubicBezTo>
                    <a:lnTo>
                      <a:pt x="5228" y="1302"/>
                    </a:lnTo>
                    <a:cubicBezTo>
                      <a:pt x="5212" y="1317"/>
                      <a:pt x="5187" y="1332"/>
                      <a:pt x="5165" y="1341"/>
                    </a:cubicBezTo>
                    <a:lnTo>
                      <a:pt x="5165" y="1341"/>
                    </a:lnTo>
                    <a:cubicBezTo>
                      <a:pt x="5169" y="1337"/>
                      <a:pt x="5174" y="1332"/>
                      <a:pt x="5182" y="1325"/>
                    </a:cubicBezTo>
                    <a:lnTo>
                      <a:pt x="5182" y="1325"/>
                    </a:lnTo>
                    <a:cubicBezTo>
                      <a:pt x="5169" y="1332"/>
                      <a:pt x="5156" y="1340"/>
                      <a:pt x="5143" y="1347"/>
                    </a:cubicBezTo>
                    <a:lnTo>
                      <a:pt x="5143" y="1347"/>
                    </a:lnTo>
                    <a:cubicBezTo>
                      <a:pt x="5140" y="1347"/>
                      <a:pt x="5138" y="1348"/>
                      <a:pt x="5136" y="1348"/>
                    </a:cubicBezTo>
                    <a:cubicBezTo>
                      <a:pt x="5138" y="1348"/>
                      <a:pt x="5140" y="1348"/>
                      <a:pt x="5142" y="1348"/>
                    </a:cubicBezTo>
                    <a:lnTo>
                      <a:pt x="5142" y="1348"/>
                    </a:lnTo>
                    <a:cubicBezTo>
                      <a:pt x="4836" y="1521"/>
                      <a:pt x="4530" y="1675"/>
                      <a:pt x="4223" y="1850"/>
                    </a:cubicBezTo>
                    <a:cubicBezTo>
                      <a:pt x="4064" y="1918"/>
                      <a:pt x="3881" y="2009"/>
                      <a:pt x="3721" y="2078"/>
                    </a:cubicBezTo>
                    <a:cubicBezTo>
                      <a:pt x="3561" y="2146"/>
                      <a:pt x="3424" y="2192"/>
                      <a:pt x="3265" y="2261"/>
                    </a:cubicBezTo>
                    <a:cubicBezTo>
                      <a:pt x="3196" y="2283"/>
                      <a:pt x="3128" y="2306"/>
                      <a:pt x="3036" y="2329"/>
                    </a:cubicBezTo>
                    <a:cubicBezTo>
                      <a:pt x="2991" y="2329"/>
                      <a:pt x="2968" y="2352"/>
                      <a:pt x="2922" y="2352"/>
                    </a:cubicBezTo>
                    <a:cubicBezTo>
                      <a:pt x="2717" y="2420"/>
                      <a:pt x="2534" y="2466"/>
                      <a:pt x="2352" y="2489"/>
                    </a:cubicBezTo>
                    <a:cubicBezTo>
                      <a:pt x="2146" y="2534"/>
                      <a:pt x="1941" y="2580"/>
                      <a:pt x="1735" y="2603"/>
                    </a:cubicBezTo>
                    <a:cubicBezTo>
                      <a:pt x="1553" y="2626"/>
                      <a:pt x="1347" y="2671"/>
                      <a:pt x="1142" y="2694"/>
                    </a:cubicBezTo>
                    <a:cubicBezTo>
                      <a:pt x="1051" y="2694"/>
                      <a:pt x="959" y="2717"/>
                      <a:pt x="868" y="2717"/>
                    </a:cubicBezTo>
                    <a:cubicBezTo>
                      <a:pt x="777" y="2740"/>
                      <a:pt x="663" y="2740"/>
                      <a:pt x="571" y="2763"/>
                    </a:cubicBezTo>
                    <a:cubicBezTo>
                      <a:pt x="526" y="2763"/>
                      <a:pt x="457" y="2786"/>
                      <a:pt x="412" y="2786"/>
                    </a:cubicBezTo>
                    <a:cubicBezTo>
                      <a:pt x="343" y="2786"/>
                      <a:pt x="275" y="2854"/>
                      <a:pt x="275" y="2922"/>
                    </a:cubicBezTo>
                    <a:lnTo>
                      <a:pt x="92" y="2922"/>
                    </a:lnTo>
                    <a:cubicBezTo>
                      <a:pt x="46" y="2922"/>
                      <a:pt x="23" y="2945"/>
                      <a:pt x="1" y="2991"/>
                    </a:cubicBezTo>
                    <a:cubicBezTo>
                      <a:pt x="1" y="3037"/>
                      <a:pt x="23" y="3082"/>
                      <a:pt x="69" y="3082"/>
                    </a:cubicBezTo>
                    <a:cubicBezTo>
                      <a:pt x="160" y="3082"/>
                      <a:pt x="252" y="3105"/>
                      <a:pt x="343" y="3105"/>
                    </a:cubicBezTo>
                    <a:lnTo>
                      <a:pt x="1165" y="3105"/>
                    </a:lnTo>
                    <a:cubicBezTo>
                      <a:pt x="1370" y="3082"/>
                      <a:pt x="1553" y="3059"/>
                      <a:pt x="1758" y="3037"/>
                    </a:cubicBezTo>
                    <a:cubicBezTo>
                      <a:pt x="1827" y="3037"/>
                      <a:pt x="1918" y="3014"/>
                      <a:pt x="2009" y="2991"/>
                    </a:cubicBezTo>
                    <a:cubicBezTo>
                      <a:pt x="2101" y="2991"/>
                      <a:pt x="2192" y="2945"/>
                      <a:pt x="2283" y="2945"/>
                    </a:cubicBezTo>
                    <a:cubicBezTo>
                      <a:pt x="2484" y="2901"/>
                      <a:pt x="2664" y="2834"/>
                      <a:pt x="2842" y="2788"/>
                    </a:cubicBezTo>
                    <a:lnTo>
                      <a:pt x="2842" y="2788"/>
                    </a:lnTo>
                    <a:cubicBezTo>
                      <a:pt x="2837" y="2791"/>
                      <a:pt x="2831" y="2797"/>
                      <a:pt x="2831" y="2808"/>
                    </a:cubicBezTo>
                    <a:cubicBezTo>
                      <a:pt x="2991" y="2763"/>
                      <a:pt x="3151" y="2717"/>
                      <a:pt x="3310" y="2649"/>
                    </a:cubicBezTo>
                    <a:cubicBezTo>
                      <a:pt x="3470" y="2580"/>
                      <a:pt x="3630" y="2534"/>
                      <a:pt x="3790" y="2466"/>
                    </a:cubicBezTo>
                    <a:cubicBezTo>
                      <a:pt x="3949" y="2397"/>
                      <a:pt x="4109" y="2329"/>
                      <a:pt x="4292" y="2238"/>
                    </a:cubicBezTo>
                    <a:cubicBezTo>
                      <a:pt x="4452" y="2169"/>
                      <a:pt x="4611" y="2078"/>
                      <a:pt x="4771" y="1987"/>
                    </a:cubicBezTo>
                    <a:cubicBezTo>
                      <a:pt x="4908" y="1918"/>
                      <a:pt x="5068" y="1827"/>
                      <a:pt x="5205" y="1736"/>
                    </a:cubicBezTo>
                    <a:lnTo>
                      <a:pt x="5228" y="1736"/>
                    </a:lnTo>
                    <a:cubicBezTo>
                      <a:pt x="5502" y="1576"/>
                      <a:pt x="5775" y="1393"/>
                      <a:pt x="6049" y="1188"/>
                    </a:cubicBezTo>
                    <a:cubicBezTo>
                      <a:pt x="6118" y="1142"/>
                      <a:pt x="6186" y="1096"/>
                      <a:pt x="6255" y="1051"/>
                    </a:cubicBezTo>
                    <a:cubicBezTo>
                      <a:pt x="6323" y="1005"/>
                      <a:pt x="6392" y="937"/>
                      <a:pt x="6460" y="891"/>
                    </a:cubicBezTo>
                    <a:cubicBezTo>
                      <a:pt x="6597" y="777"/>
                      <a:pt x="6734" y="663"/>
                      <a:pt x="6848" y="526"/>
                    </a:cubicBezTo>
                    <a:cubicBezTo>
                      <a:pt x="6917" y="457"/>
                      <a:pt x="6985" y="389"/>
                      <a:pt x="7054" y="320"/>
                    </a:cubicBezTo>
                    <a:cubicBezTo>
                      <a:pt x="7077" y="275"/>
                      <a:pt x="7099" y="252"/>
                      <a:pt x="7122" y="229"/>
                    </a:cubicBezTo>
                    <a:cubicBezTo>
                      <a:pt x="7145" y="183"/>
                      <a:pt x="7168" y="138"/>
                      <a:pt x="7168" y="92"/>
                    </a:cubicBezTo>
                    <a:cubicBezTo>
                      <a:pt x="7145" y="46"/>
                      <a:pt x="7122" y="1"/>
                      <a:pt x="7077"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51" name="Google Shape;8077;p34">
                <a:extLst>
                  <a:ext uri="{FF2B5EF4-FFF2-40B4-BE49-F238E27FC236}">
                    <a16:creationId xmlns:a16="http://schemas.microsoft.com/office/drawing/2014/main" id="{CDD63A5C-284D-0631-C86A-8BA6A50D6E00}"/>
                  </a:ext>
                </a:extLst>
              </p:cNvPr>
              <p:cNvSpPr/>
              <p:nvPr/>
            </p:nvSpPr>
            <p:spPr>
              <a:xfrm>
                <a:off x="778338" y="2027810"/>
                <a:ext cx="422858" cy="212037"/>
              </a:xfrm>
              <a:custGeom>
                <a:avLst/>
                <a:gdLst/>
                <a:ahLst/>
                <a:cxnLst/>
                <a:rect l="l" t="t" r="r" b="b"/>
                <a:pathLst>
                  <a:path w="7648" h="3835" extrusionOk="0">
                    <a:moveTo>
                      <a:pt x="7419" y="0"/>
                    </a:moveTo>
                    <a:cubicBezTo>
                      <a:pt x="7327" y="23"/>
                      <a:pt x="7282" y="114"/>
                      <a:pt x="7236" y="183"/>
                    </a:cubicBezTo>
                    <a:cubicBezTo>
                      <a:pt x="7191" y="251"/>
                      <a:pt x="7168" y="297"/>
                      <a:pt x="7122" y="365"/>
                    </a:cubicBezTo>
                    <a:cubicBezTo>
                      <a:pt x="7054" y="434"/>
                      <a:pt x="7008" y="525"/>
                      <a:pt x="6939" y="594"/>
                    </a:cubicBezTo>
                    <a:cubicBezTo>
                      <a:pt x="6871" y="708"/>
                      <a:pt x="6780" y="799"/>
                      <a:pt x="6688" y="890"/>
                    </a:cubicBezTo>
                    <a:cubicBezTo>
                      <a:pt x="6574" y="1005"/>
                      <a:pt x="6460" y="1119"/>
                      <a:pt x="6346" y="1233"/>
                    </a:cubicBezTo>
                    <a:cubicBezTo>
                      <a:pt x="6278" y="1278"/>
                      <a:pt x="6209" y="1324"/>
                      <a:pt x="6141" y="1370"/>
                    </a:cubicBezTo>
                    <a:cubicBezTo>
                      <a:pt x="6072" y="1438"/>
                      <a:pt x="5981" y="1484"/>
                      <a:pt x="5912" y="1552"/>
                    </a:cubicBezTo>
                    <a:cubicBezTo>
                      <a:pt x="5844" y="1598"/>
                      <a:pt x="5775" y="1666"/>
                      <a:pt x="5684" y="1712"/>
                    </a:cubicBezTo>
                    <a:cubicBezTo>
                      <a:pt x="5616" y="1781"/>
                      <a:pt x="5524" y="1826"/>
                      <a:pt x="5456" y="1895"/>
                    </a:cubicBezTo>
                    <a:cubicBezTo>
                      <a:pt x="5296" y="1986"/>
                      <a:pt x="5136" y="2100"/>
                      <a:pt x="4976" y="2191"/>
                    </a:cubicBezTo>
                    <a:cubicBezTo>
                      <a:pt x="4817" y="2283"/>
                      <a:pt x="4657" y="2374"/>
                      <a:pt x="4474" y="2465"/>
                    </a:cubicBezTo>
                    <a:cubicBezTo>
                      <a:pt x="4383" y="2511"/>
                      <a:pt x="4292" y="2557"/>
                      <a:pt x="4200" y="2579"/>
                    </a:cubicBezTo>
                    <a:cubicBezTo>
                      <a:pt x="4109" y="2625"/>
                      <a:pt x="4041" y="2671"/>
                      <a:pt x="3949" y="2716"/>
                    </a:cubicBezTo>
                    <a:cubicBezTo>
                      <a:pt x="3744" y="2785"/>
                      <a:pt x="3561" y="2853"/>
                      <a:pt x="3379" y="2922"/>
                    </a:cubicBezTo>
                    <a:cubicBezTo>
                      <a:pt x="3196" y="2990"/>
                      <a:pt x="3014" y="3059"/>
                      <a:pt x="2854" y="3127"/>
                    </a:cubicBezTo>
                    <a:cubicBezTo>
                      <a:pt x="2762" y="3150"/>
                      <a:pt x="2694" y="3173"/>
                      <a:pt x="2625" y="3196"/>
                    </a:cubicBezTo>
                    <a:cubicBezTo>
                      <a:pt x="2534" y="3219"/>
                      <a:pt x="2466" y="3241"/>
                      <a:pt x="2374" y="3287"/>
                    </a:cubicBezTo>
                    <a:cubicBezTo>
                      <a:pt x="2306" y="3310"/>
                      <a:pt x="2215" y="3333"/>
                      <a:pt x="2146" y="3356"/>
                    </a:cubicBezTo>
                    <a:cubicBezTo>
                      <a:pt x="2055" y="3378"/>
                      <a:pt x="1986" y="3401"/>
                      <a:pt x="1895" y="3424"/>
                    </a:cubicBezTo>
                    <a:lnTo>
                      <a:pt x="1941" y="3401"/>
                    </a:lnTo>
                    <a:lnTo>
                      <a:pt x="1941" y="3401"/>
                    </a:lnTo>
                    <a:cubicBezTo>
                      <a:pt x="1781" y="3447"/>
                      <a:pt x="1644" y="3493"/>
                      <a:pt x="1484" y="3515"/>
                    </a:cubicBezTo>
                    <a:cubicBezTo>
                      <a:pt x="1324" y="3561"/>
                      <a:pt x="1187" y="3584"/>
                      <a:pt x="1028" y="3607"/>
                    </a:cubicBezTo>
                    <a:cubicBezTo>
                      <a:pt x="891" y="3629"/>
                      <a:pt x="731" y="3675"/>
                      <a:pt x="571" y="3675"/>
                    </a:cubicBezTo>
                    <a:cubicBezTo>
                      <a:pt x="434" y="3698"/>
                      <a:pt x="297" y="3721"/>
                      <a:pt x="138" y="3721"/>
                    </a:cubicBezTo>
                    <a:lnTo>
                      <a:pt x="69" y="3721"/>
                    </a:lnTo>
                    <a:cubicBezTo>
                      <a:pt x="23" y="3721"/>
                      <a:pt x="1" y="3721"/>
                      <a:pt x="1" y="3766"/>
                    </a:cubicBezTo>
                    <a:cubicBezTo>
                      <a:pt x="1" y="3789"/>
                      <a:pt x="23" y="3812"/>
                      <a:pt x="46" y="3812"/>
                    </a:cubicBezTo>
                    <a:cubicBezTo>
                      <a:pt x="138" y="3835"/>
                      <a:pt x="206" y="3835"/>
                      <a:pt x="297" y="3835"/>
                    </a:cubicBezTo>
                    <a:cubicBezTo>
                      <a:pt x="480" y="3835"/>
                      <a:pt x="663" y="3812"/>
                      <a:pt x="868" y="3812"/>
                    </a:cubicBezTo>
                    <a:cubicBezTo>
                      <a:pt x="959" y="3812"/>
                      <a:pt x="1051" y="3789"/>
                      <a:pt x="1165" y="3789"/>
                    </a:cubicBezTo>
                    <a:cubicBezTo>
                      <a:pt x="1256" y="3766"/>
                      <a:pt x="1370" y="3766"/>
                      <a:pt x="1461" y="3744"/>
                    </a:cubicBezTo>
                    <a:cubicBezTo>
                      <a:pt x="1644" y="3721"/>
                      <a:pt x="1849" y="3698"/>
                      <a:pt x="2032" y="3652"/>
                    </a:cubicBezTo>
                    <a:cubicBezTo>
                      <a:pt x="2123" y="3652"/>
                      <a:pt x="2215" y="3629"/>
                      <a:pt x="2306" y="3607"/>
                    </a:cubicBezTo>
                    <a:cubicBezTo>
                      <a:pt x="2420" y="3584"/>
                      <a:pt x="2511" y="3561"/>
                      <a:pt x="2603" y="3515"/>
                    </a:cubicBezTo>
                    <a:cubicBezTo>
                      <a:pt x="2808" y="3470"/>
                      <a:pt x="3014" y="3424"/>
                      <a:pt x="3196" y="3356"/>
                    </a:cubicBezTo>
                    <a:cubicBezTo>
                      <a:pt x="3287" y="3333"/>
                      <a:pt x="3379" y="3310"/>
                      <a:pt x="3470" y="3264"/>
                    </a:cubicBezTo>
                    <a:cubicBezTo>
                      <a:pt x="3561" y="3241"/>
                      <a:pt x="3653" y="3196"/>
                      <a:pt x="3744" y="3173"/>
                    </a:cubicBezTo>
                    <a:cubicBezTo>
                      <a:pt x="3835" y="3150"/>
                      <a:pt x="3927" y="3104"/>
                      <a:pt x="4018" y="3082"/>
                    </a:cubicBezTo>
                    <a:cubicBezTo>
                      <a:pt x="4109" y="3036"/>
                      <a:pt x="4223" y="2990"/>
                      <a:pt x="4315" y="2945"/>
                    </a:cubicBezTo>
                    <a:cubicBezTo>
                      <a:pt x="4474" y="2876"/>
                      <a:pt x="4657" y="2808"/>
                      <a:pt x="4817" y="2716"/>
                    </a:cubicBezTo>
                    <a:cubicBezTo>
                      <a:pt x="4908" y="2671"/>
                      <a:pt x="4976" y="2625"/>
                      <a:pt x="5068" y="2579"/>
                    </a:cubicBezTo>
                    <a:cubicBezTo>
                      <a:pt x="5159" y="2511"/>
                      <a:pt x="5250" y="2465"/>
                      <a:pt x="5342" y="2397"/>
                    </a:cubicBezTo>
                    <a:cubicBezTo>
                      <a:pt x="5501" y="2306"/>
                      <a:pt x="5661" y="2214"/>
                      <a:pt x="5821" y="2100"/>
                    </a:cubicBezTo>
                    <a:cubicBezTo>
                      <a:pt x="5981" y="1986"/>
                      <a:pt x="6141" y="1872"/>
                      <a:pt x="6278" y="1758"/>
                    </a:cubicBezTo>
                    <a:cubicBezTo>
                      <a:pt x="6437" y="1644"/>
                      <a:pt x="6574" y="1552"/>
                      <a:pt x="6688" y="1415"/>
                    </a:cubicBezTo>
                    <a:cubicBezTo>
                      <a:pt x="6780" y="1347"/>
                      <a:pt x="6871" y="1256"/>
                      <a:pt x="6962" y="1164"/>
                    </a:cubicBezTo>
                    <a:cubicBezTo>
                      <a:pt x="7054" y="1073"/>
                      <a:pt x="7145" y="959"/>
                      <a:pt x="7236" y="868"/>
                    </a:cubicBezTo>
                    <a:cubicBezTo>
                      <a:pt x="7305" y="776"/>
                      <a:pt x="7350" y="708"/>
                      <a:pt x="7419" y="617"/>
                    </a:cubicBezTo>
                    <a:cubicBezTo>
                      <a:pt x="7457" y="559"/>
                      <a:pt x="7495" y="502"/>
                      <a:pt x="7533" y="432"/>
                    </a:cubicBezTo>
                    <a:lnTo>
                      <a:pt x="7533" y="432"/>
                    </a:lnTo>
                    <a:cubicBezTo>
                      <a:pt x="7533" y="433"/>
                      <a:pt x="7533" y="433"/>
                      <a:pt x="7533" y="434"/>
                    </a:cubicBezTo>
                    <a:cubicBezTo>
                      <a:pt x="7537" y="426"/>
                      <a:pt x="7541" y="419"/>
                      <a:pt x="7544" y="411"/>
                    </a:cubicBezTo>
                    <a:lnTo>
                      <a:pt x="7544" y="411"/>
                    </a:lnTo>
                    <a:cubicBezTo>
                      <a:pt x="7544" y="411"/>
                      <a:pt x="7544" y="411"/>
                      <a:pt x="7544" y="412"/>
                    </a:cubicBezTo>
                    <a:lnTo>
                      <a:pt x="7544" y="412"/>
                    </a:lnTo>
                    <a:cubicBezTo>
                      <a:pt x="7548" y="404"/>
                      <a:pt x="7552" y="396"/>
                      <a:pt x="7556" y="389"/>
                    </a:cubicBezTo>
                    <a:lnTo>
                      <a:pt x="7556" y="389"/>
                    </a:lnTo>
                    <a:cubicBezTo>
                      <a:pt x="7552" y="396"/>
                      <a:pt x="7548" y="404"/>
                      <a:pt x="7544" y="411"/>
                    </a:cubicBezTo>
                    <a:lnTo>
                      <a:pt x="7544" y="411"/>
                    </a:lnTo>
                    <a:cubicBezTo>
                      <a:pt x="7550" y="405"/>
                      <a:pt x="7556" y="400"/>
                      <a:pt x="7556" y="388"/>
                    </a:cubicBezTo>
                    <a:lnTo>
                      <a:pt x="7556" y="388"/>
                    </a:lnTo>
                    <a:cubicBezTo>
                      <a:pt x="7571" y="358"/>
                      <a:pt x="7586" y="327"/>
                      <a:pt x="7601" y="297"/>
                    </a:cubicBezTo>
                    <a:cubicBezTo>
                      <a:pt x="7624" y="297"/>
                      <a:pt x="7624" y="274"/>
                      <a:pt x="7624" y="251"/>
                    </a:cubicBezTo>
                    <a:cubicBezTo>
                      <a:pt x="7647" y="206"/>
                      <a:pt x="7647" y="137"/>
                      <a:pt x="7624" y="92"/>
                    </a:cubicBezTo>
                    <a:cubicBezTo>
                      <a:pt x="7624" y="46"/>
                      <a:pt x="7579" y="23"/>
                      <a:pt x="7533"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52" name="Google Shape;8078;p34">
                <a:extLst>
                  <a:ext uri="{FF2B5EF4-FFF2-40B4-BE49-F238E27FC236}">
                    <a16:creationId xmlns:a16="http://schemas.microsoft.com/office/drawing/2014/main" id="{45F3DF07-2421-53D3-D08B-287D7811FC90}"/>
                  </a:ext>
                </a:extLst>
              </p:cNvPr>
              <p:cNvSpPr/>
              <p:nvPr/>
            </p:nvSpPr>
            <p:spPr>
              <a:xfrm>
                <a:off x="392188" y="838951"/>
                <a:ext cx="141377" cy="116164"/>
              </a:xfrm>
              <a:custGeom>
                <a:avLst/>
                <a:gdLst/>
                <a:ahLst/>
                <a:cxnLst/>
                <a:rect l="l" t="t" r="r" b="b"/>
                <a:pathLst>
                  <a:path w="2557" h="2101" extrusionOk="0">
                    <a:moveTo>
                      <a:pt x="137" y="1"/>
                    </a:moveTo>
                    <a:cubicBezTo>
                      <a:pt x="91" y="1"/>
                      <a:pt x="46" y="24"/>
                      <a:pt x="46" y="69"/>
                    </a:cubicBezTo>
                    <a:cubicBezTo>
                      <a:pt x="0" y="138"/>
                      <a:pt x="23" y="206"/>
                      <a:pt x="91" y="229"/>
                    </a:cubicBezTo>
                    <a:cubicBezTo>
                      <a:pt x="160" y="275"/>
                      <a:pt x="251" y="298"/>
                      <a:pt x="342" y="343"/>
                    </a:cubicBezTo>
                    <a:cubicBezTo>
                      <a:pt x="411" y="389"/>
                      <a:pt x="502" y="435"/>
                      <a:pt x="571" y="480"/>
                    </a:cubicBezTo>
                    <a:cubicBezTo>
                      <a:pt x="662" y="549"/>
                      <a:pt x="753" y="617"/>
                      <a:pt x="845" y="686"/>
                    </a:cubicBezTo>
                    <a:cubicBezTo>
                      <a:pt x="936" y="754"/>
                      <a:pt x="1004" y="823"/>
                      <a:pt x="1073" y="891"/>
                    </a:cubicBezTo>
                    <a:cubicBezTo>
                      <a:pt x="1255" y="1051"/>
                      <a:pt x="1438" y="1211"/>
                      <a:pt x="1598" y="1370"/>
                    </a:cubicBezTo>
                    <a:cubicBezTo>
                      <a:pt x="1689" y="1507"/>
                      <a:pt x="1780" y="1621"/>
                      <a:pt x="1872" y="1736"/>
                    </a:cubicBezTo>
                    <a:cubicBezTo>
                      <a:pt x="1917" y="1804"/>
                      <a:pt x="1963" y="1850"/>
                      <a:pt x="2009" y="1918"/>
                    </a:cubicBezTo>
                    <a:cubicBezTo>
                      <a:pt x="2031" y="1941"/>
                      <a:pt x="2054" y="1964"/>
                      <a:pt x="2077" y="1987"/>
                    </a:cubicBezTo>
                    <a:cubicBezTo>
                      <a:pt x="2100" y="2032"/>
                      <a:pt x="2146" y="2101"/>
                      <a:pt x="2214" y="2101"/>
                    </a:cubicBezTo>
                    <a:lnTo>
                      <a:pt x="2283" y="2101"/>
                    </a:lnTo>
                    <a:cubicBezTo>
                      <a:pt x="2328" y="2078"/>
                      <a:pt x="2351" y="2055"/>
                      <a:pt x="2374" y="2032"/>
                    </a:cubicBezTo>
                    <a:cubicBezTo>
                      <a:pt x="2374" y="2009"/>
                      <a:pt x="2397" y="1987"/>
                      <a:pt x="2397" y="1964"/>
                    </a:cubicBezTo>
                    <a:cubicBezTo>
                      <a:pt x="2442" y="1941"/>
                      <a:pt x="2488" y="1918"/>
                      <a:pt x="2511" y="1873"/>
                    </a:cubicBezTo>
                    <a:cubicBezTo>
                      <a:pt x="2556" y="1804"/>
                      <a:pt x="2534" y="1736"/>
                      <a:pt x="2511" y="1667"/>
                    </a:cubicBezTo>
                    <a:cubicBezTo>
                      <a:pt x="2511" y="1644"/>
                      <a:pt x="2488" y="1621"/>
                      <a:pt x="2488" y="1599"/>
                    </a:cubicBezTo>
                    <a:cubicBezTo>
                      <a:pt x="2511" y="1576"/>
                      <a:pt x="2556" y="1530"/>
                      <a:pt x="2534" y="1484"/>
                    </a:cubicBezTo>
                    <a:cubicBezTo>
                      <a:pt x="2534" y="1462"/>
                      <a:pt x="2534" y="1439"/>
                      <a:pt x="2511" y="1416"/>
                    </a:cubicBezTo>
                    <a:cubicBezTo>
                      <a:pt x="2511" y="1416"/>
                      <a:pt x="2511" y="1393"/>
                      <a:pt x="2488" y="1370"/>
                    </a:cubicBezTo>
                    <a:cubicBezTo>
                      <a:pt x="2488" y="1348"/>
                      <a:pt x="2465" y="1325"/>
                      <a:pt x="2442" y="1302"/>
                    </a:cubicBezTo>
                    <a:cubicBezTo>
                      <a:pt x="2420" y="1279"/>
                      <a:pt x="2397" y="1256"/>
                      <a:pt x="2351" y="1211"/>
                    </a:cubicBezTo>
                    <a:cubicBezTo>
                      <a:pt x="2283" y="1142"/>
                      <a:pt x="2214" y="1096"/>
                      <a:pt x="2123" y="1028"/>
                    </a:cubicBezTo>
                    <a:cubicBezTo>
                      <a:pt x="2054" y="960"/>
                      <a:pt x="1986" y="891"/>
                      <a:pt x="1895" y="823"/>
                    </a:cubicBezTo>
                    <a:cubicBezTo>
                      <a:pt x="1872" y="823"/>
                      <a:pt x="1872" y="800"/>
                      <a:pt x="1849" y="777"/>
                    </a:cubicBezTo>
                    <a:cubicBezTo>
                      <a:pt x="1803" y="754"/>
                      <a:pt x="1780" y="731"/>
                      <a:pt x="1735" y="708"/>
                    </a:cubicBezTo>
                    <a:cubicBezTo>
                      <a:pt x="1712" y="686"/>
                      <a:pt x="1689" y="663"/>
                      <a:pt x="1666" y="640"/>
                    </a:cubicBezTo>
                    <a:cubicBezTo>
                      <a:pt x="1651" y="640"/>
                      <a:pt x="1626" y="630"/>
                      <a:pt x="1604" y="630"/>
                    </a:cubicBezTo>
                    <a:cubicBezTo>
                      <a:pt x="1593" y="630"/>
                      <a:pt x="1583" y="632"/>
                      <a:pt x="1575" y="640"/>
                    </a:cubicBezTo>
                    <a:cubicBezTo>
                      <a:pt x="1484" y="549"/>
                      <a:pt x="1392" y="480"/>
                      <a:pt x="1278" y="412"/>
                    </a:cubicBezTo>
                    <a:cubicBezTo>
                      <a:pt x="1210" y="343"/>
                      <a:pt x="1118" y="298"/>
                      <a:pt x="1027" y="252"/>
                    </a:cubicBezTo>
                    <a:cubicBezTo>
                      <a:pt x="936" y="183"/>
                      <a:pt x="845" y="138"/>
                      <a:pt x="753" y="69"/>
                    </a:cubicBezTo>
                    <a:cubicBezTo>
                      <a:pt x="730" y="69"/>
                      <a:pt x="685" y="46"/>
                      <a:pt x="639" y="24"/>
                    </a:cubicBezTo>
                    <a:cubicBezTo>
                      <a:pt x="616" y="24"/>
                      <a:pt x="571" y="24"/>
                      <a:pt x="548" y="46"/>
                    </a:cubicBezTo>
                    <a:cubicBezTo>
                      <a:pt x="525" y="69"/>
                      <a:pt x="502" y="115"/>
                      <a:pt x="502" y="161"/>
                    </a:cubicBezTo>
                    <a:cubicBezTo>
                      <a:pt x="457" y="138"/>
                      <a:pt x="434" y="138"/>
                      <a:pt x="411" y="115"/>
                    </a:cubicBezTo>
                    <a:cubicBezTo>
                      <a:pt x="320" y="92"/>
                      <a:pt x="251" y="69"/>
                      <a:pt x="183" y="24"/>
                    </a:cubicBezTo>
                    <a:cubicBezTo>
                      <a:pt x="183" y="24"/>
                      <a:pt x="160" y="1"/>
                      <a:pt x="137" y="1"/>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53" name="Google Shape;8079;p34">
                <a:extLst>
                  <a:ext uri="{FF2B5EF4-FFF2-40B4-BE49-F238E27FC236}">
                    <a16:creationId xmlns:a16="http://schemas.microsoft.com/office/drawing/2014/main" id="{0F92FAD3-B115-2A73-6E55-D871BE3E7C12}"/>
                  </a:ext>
                </a:extLst>
              </p:cNvPr>
              <p:cNvSpPr/>
              <p:nvPr/>
            </p:nvSpPr>
            <p:spPr>
              <a:xfrm>
                <a:off x="407282" y="873065"/>
                <a:ext cx="68228" cy="72098"/>
              </a:xfrm>
              <a:custGeom>
                <a:avLst/>
                <a:gdLst/>
                <a:ahLst/>
                <a:cxnLst/>
                <a:rect l="l" t="t" r="r" b="b"/>
                <a:pathLst>
                  <a:path w="1234" h="1304" extrusionOk="0">
                    <a:moveTo>
                      <a:pt x="943" y="800"/>
                    </a:moveTo>
                    <a:cubicBezTo>
                      <a:pt x="948" y="807"/>
                      <a:pt x="954" y="814"/>
                      <a:pt x="960" y="822"/>
                    </a:cubicBezTo>
                    <a:cubicBezTo>
                      <a:pt x="960" y="822"/>
                      <a:pt x="960" y="803"/>
                      <a:pt x="943" y="800"/>
                    </a:cubicBezTo>
                    <a:close/>
                    <a:moveTo>
                      <a:pt x="69" y="0"/>
                    </a:moveTo>
                    <a:cubicBezTo>
                      <a:pt x="47" y="0"/>
                      <a:pt x="24" y="0"/>
                      <a:pt x="24" y="23"/>
                    </a:cubicBezTo>
                    <a:cubicBezTo>
                      <a:pt x="1" y="69"/>
                      <a:pt x="1" y="114"/>
                      <a:pt x="24" y="137"/>
                    </a:cubicBezTo>
                    <a:cubicBezTo>
                      <a:pt x="92" y="183"/>
                      <a:pt x="138" y="228"/>
                      <a:pt x="206" y="297"/>
                    </a:cubicBezTo>
                    <a:cubicBezTo>
                      <a:pt x="252" y="320"/>
                      <a:pt x="298" y="388"/>
                      <a:pt x="343" y="434"/>
                    </a:cubicBezTo>
                    <a:cubicBezTo>
                      <a:pt x="435" y="525"/>
                      <a:pt x="526" y="616"/>
                      <a:pt x="617" y="708"/>
                    </a:cubicBezTo>
                    <a:cubicBezTo>
                      <a:pt x="617" y="708"/>
                      <a:pt x="617" y="731"/>
                      <a:pt x="617" y="731"/>
                    </a:cubicBezTo>
                    <a:cubicBezTo>
                      <a:pt x="709" y="822"/>
                      <a:pt x="777" y="890"/>
                      <a:pt x="845" y="1004"/>
                    </a:cubicBezTo>
                    <a:cubicBezTo>
                      <a:pt x="868" y="1027"/>
                      <a:pt x="914" y="1073"/>
                      <a:pt x="937" y="1119"/>
                    </a:cubicBezTo>
                    <a:cubicBezTo>
                      <a:pt x="982" y="1187"/>
                      <a:pt x="1005" y="1233"/>
                      <a:pt x="1051" y="1278"/>
                    </a:cubicBezTo>
                    <a:cubicBezTo>
                      <a:pt x="1068" y="1296"/>
                      <a:pt x="1089" y="1303"/>
                      <a:pt x="1111" y="1303"/>
                    </a:cubicBezTo>
                    <a:cubicBezTo>
                      <a:pt x="1146" y="1303"/>
                      <a:pt x="1182" y="1284"/>
                      <a:pt x="1211" y="1256"/>
                    </a:cubicBezTo>
                    <a:cubicBezTo>
                      <a:pt x="1233" y="1233"/>
                      <a:pt x="1233" y="1210"/>
                      <a:pt x="1233" y="1187"/>
                    </a:cubicBezTo>
                    <a:cubicBezTo>
                      <a:pt x="1233" y="1164"/>
                      <a:pt x="1233" y="1141"/>
                      <a:pt x="1211" y="1119"/>
                    </a:cubicBezTo>
                    <a:cubicBezTo>
                      <a:pt x="1165" y="1073"/>
                      <a:pt x="1119" y="1027"/>
                      <a:pt x="1097" y="959"/>
                    </a:cubicBezTo>
                    <a:cubicBezTo>
                      <a:pt x="1028" y="913"/>
                      <a:pt x="982" y="845"/>
                      <a:pt x="937" y="799"/>
                    </a:cubicBezTo>
                    <a:cubicBezTo>
                      <a:pt x="939" y="799"/>
                      <a:pt x="941" y="799"/>
                      <a:pt x="943" y="800"/>
                    </a:cubicBezTo>
                    <a:lnTo>
                      <a:pt x="943" y="800"/>
                    </a:lnTo>
                    <a:cubicBezTo>
                      <a:pt x="880" y="719"/>
                      <a:pt x="817" y="656"/>
                      <a:pt x="754" y="594"/>
                    </a:cubicBezTo>
                    <a:cubicBezTo>
                      <a:pt x="686" y="525"/>
                      <a:pt x="617" y="457"/>
                      <a:pt x="549" y="411"/>
                    </a:cubicBezTo>
                    <a:cubicBezTo>
                      <a:pt x="480" y="343"/>
                      <a:pt x="412" y="274"/>
                      <a:pt x="343" y="206"/>
                    </a:cubicBezTo>
                    <a:cubicBezTo>
                      <a:pt x="275" y="160"/>
                      <a:pt x="206" y="91"/>
                      <a:pt x="115" y="23"/>
                    </a:cubicBezTo>
                    <a:cubicBezTo>
                      <a:pt x="115" y="0"/>
                      <a:pt x="92" y="0"/>
                      <a:pt x="69" y="0"/>
                    </a:cubicBezTo>
                    <a:close/>
                  </a:path>
                </a:pathLst>
              </a:custGeom>
              <a:solidFill>
                <a:srgbClr val="FFFFFF">
                  <a:alpha val="227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54" name="Google Shape;8080;p34">
                <a:extLst>
                  <a:ext uri="{FF2B5EF4-FFF2-40B4-BE49-F238E27FC236}">
                    <a16:creationId xmlns:a16="http://schemas.microsoft.com/office/drawing/2014/main" id="{B1F9A16C-80C8-3F09-F57D-2DF5C94B9D8A}"/>
                  </a:ext>
                </a:extLst>
              </p:cNvPr>
              <p:cNvSpPr/>
              <p:nvPr/>
            </p:nvSpPr>
            <p:spPr>
              <a:xfrm>
                <a:off x="817483" y="2200704"/>
                <a:ext cx="494735" cy="269318"/>
              </a:xfrm>
              <a:custGeom>
                <a:avLst/>
                <a:gdLst/>
                <a:ahLst/>
                <a:cxnLst/>
                <a:rect l="l" t="t" r="r" b="b"/>
                <a:pathLst>
                  <a:path w="8948" h="4871" extrusionOk="0">
                    <a:moveTo>
                      <a:pt x="8605" y="0"/>
                    </a:moveTo>
                    <a:cubicBezTo>
                      <a:pt x="8628" y="46"/>
                      <a:pt x="8651" y="92"/>
                      <a:pt x="8651" y="137"/>
                    </a:cubicBezTo>
                    <a:cubicBezTo>
                      <a:pt x="8674" y="183"/>
                      <a:pt x="8674" y="206"/>
                      <a:pt x="8674" y="229"/>
                    </a:cubicBezTo>
                    <a:lnTo>
                      <a:pt x="8697" y="274"/>
                    </a:lnTo>
                    <a:cubicBezTo>
                      <a:pt x="8697" y="297"/>
                      <a:pt x="8697" y="320"/>
                      <a:pt x="8697" y="343"/>
                    </a:cubicBezTo>
                    <a:cubicBezTo>
                      <a:pt x="8697" y="343"/>
                      <a:pt x="8697" y="343"/>
                      <a:pt x="8697" y="366"/>
                    </a:cubicBezTo>
                    <a:cubicBezTo>
                      <a:pt x="8719" y="411"/>
                      <a:pt x="8719" y="434"/>
                      <a:pt x="8742" y="480"/>
                    </a:cubicBezTo>
                    <a:cubicBezTo>
                      <a:pt x="8742" y="502"/>
                      <a:pt x="8742" y="502"/>
                      <a:pt x="8742" y="502"/>
                    </a:cubicBezTo>
                    <a:cubicBezTo>
                      <a:pt x="8742" y="548"/>
                      <a:pt x="8742" y="594"/>
                      <a:pt x="8742" y="639"/>
                    </a:cubicBezTo>
                    <a:cubicBezTo>
                      <a:pt x="8742" y="662"/>
                      <a:pt x="8742" y="685"/>
                      <a:pt x="8742" y="708"/>
                    </a:cubicBezTo>
                    <a:cubicBezTo>
                      <a:pt x="8742" y="708"/>
                      <a:pt x="8742" y="731"/>
                      <a:pt x="8742" y="731"/>
                    </a:cubicBezTo>
                    <a:cubicBezTo>
                      <a:pt x="8742" y="754"/>
                      <a:pt x="8719" y="754"/>
                      <a:pt x="8719" y="776"/>
                    </a:cubicBezTo>
                    <a:cubicBezTo>
                      <a:pt x="8719" y="799"/>
                      <a:pt x="8719" y="822"/>
                      <a:pt x="8719" y="845"/>
                    </a:cubicBezTo>
                    <a:cubicBezTo>
                      <a:pt x="8719" y="845"/>
                      <a:pt x="8697" y="868"/>
                      <a:pt x="8697" y="868"/>
                    </a:cubicBezTo>
                    <a:cubicBezTo>
                      <a:pt x="8674" y="959"/>
                      <a:pt x="8628" y="1050"/>
                      <a:pt x="8582" y="1142"/>
                    </a:cubicBezTo>
                    <a:cubicBezTo>
                      <a:pt x="8468" y="1370"/>
                      <a:pt x="8309" y="1575"/>
                      <a:pt x="8149" y="1758"/>
                    </a:cubicBezTo>
                    <a:cubicBezTo>
                      <a:pt x="7692" y="2237"/>
                      <a:pt x="7144" y="2625"/>
                      <a:pt x="6597" y="2990"/>
                    </a:cubicBezTo>
                    <a:cubicBezTo>
                      <a:pt x="6140" y="3264"/>
                      <a:pt x="5684" y="3515"/>
                      <a:pt x="5204" y="3744"/>
                    </a:cubicBezTo>
                    <a:cubicBezTo>
                      <a:pt x="4702" y="3972"/>
                      <a:pt x="4177" y="4155"/>
                      <a:pt x="3652" y="4314"/>
                    </a:cubicBezTo>
                    <a:cubicBezTo>
                      <a:pt x="3013" y="4520"/>
                      <a:pt x="2351" y="4657"/>
                      <a:pt x="1689" y="4679"/>
                    </a:cubicBezTo>
                    <a:cubicBezTo>
                      <a:pt x="1415" y="4679"/>
                      <a:pt x="1141" y="4679"/>
                      <a:pt x="868" y="4611"/>
                    </a:cubicBezTo>
                    <a:lnTo>
                      <a:pt x="890" y="4611"/>
                    </a:lnTo>
                    <a:cubicBezTo>
                      <a:pt x="776" y="4588"/>
                      <a:pt x="662" y="4543"/>
                      <a:pt x="548" y="4497"/>
                    </a:cubicBezTo>
                    <a:cubicBezTo>
                      <a:pt x="502" y="4451"/>
                      <a:pt x="434" y="4428"/>
                      <a:pt x="388" y="4383"/>
                    </a:cubicBezTo>
                    <a:cubicBezTo>
                      <a:pt x="388" y="4360"/>
                      <a:pt x="388" y="4360"/>
                      <a:pt x="388" y="4360"/>
                    </a:cubicBezTo>
                    <a:cubicBezTo>
                      <a:pt x="297" y="4314"/>
                      <a:pt x="228" y="4246"/>
                      <a:pt x="183" y="4155"/>
                    </a:cubicBezTo>
                    <a:cubicBezTo>
                      <a:pt x="137" y="4109"/>
                      <a:pt x="91" y="4063"/>
                      <a:pt x="69" y="4018"/>
                    </a:cubicBezTo>
                    <a:cubicBezTo>
                      <a:pt x="46" y="3995"/>
                      <a:pt x="23" y="3972"/>
                      <a:pt x="23" y="3949"/>
                    </a:cubicBezTo>
                    <a:cubicBezTo>
                      <a:pt x="23" y="3926"/>
                      <a:pt x="0" y="3926"/>
                      <a:pt x="0" y="3926"/>
                    </a:cubicBezTo>
                    <a:cubicBezTo>
                      <a:pt x="0" y="3972"/>
                      <a:pt x="0" y="4018"/>
                      <a:pt x="0" y="4063"/>
                    </a:cubicBezTo>
                    <a:cubicBezTo>
                      <a:pt x="23" y="4109"/>
                      <a:pt x="23" y="4155"/>
                      <a:pt x="46" y="4200"/>
                    </a:cubicBezTo>
                    <a:cubicBezTo>
                      <a:pt x="69" y="4269"/>
                      <a:pt x="91" y="4314"/>
                      <a:pt x="114" y="4337"/>
                    </a:cubicBezTo>
                    <a:cubicBezTo>
                      <a:pt x="160" y="4406"/>
                      <a:pt x="183" y="4451"/>
                      <a:pt x="251" y="4497"/>
                    </a:cubicBezTo>
                    <a:cubicBezTo>
                      <a:pt x="411" y="4657"/>
                      <a:pt x="639" y="4748"/>
                      <a:pt x="845" y="4794"/>
                    </a:cubicBezTo>
                    <a:cubicBezTo>
                      <a:pt x="1033" y="4845"/>
                      <a:pt x="1221" y="4871"/>
                      <a:pt x="1419" y="4871"/>
                    </a:cubicBezTo>
                    <a:cubicBezTo>
                      <a:pt x="1485" y="4871"/>
                      <a:pt x="1552" y="4868"/>
                      <a:pt x="1621" y="4862"/>
                    </a:cubicBezTo>
                    <a:cubicBezTo>
                      <a:pt x="1872" y="4862"/>
                      <a:pt x="2123" y="4839"/>
                      <a:pt x="2397" y="4816"/>
                    </a:cubicBezTo>
                    <a:cubicBezTo>
                      <a:pt x="2945" y="4725"/>
                      <a:pt x="3492" y="4588"/>
                      <a:pt x="4017" y="4406"/>
                    </a:cubicBezTo>
                    <a:cubicBezTo>
                      <a:pt x="4565" y="4223"/>
                      <a:pt x="5090" y="4018"/>
                      <a:pt x="5592" y="3766"/>
                    </a:cubicBezTo>
                    <a:cubicBezTo>
                      <a:pt x="6049" y="3538"/>
                      <a:pt x="6460" y="3310"/>
                      <a:pt x="6893" y="3036"/>
                    </a:cubicBezTo>
                    <a:cubicBezTo>
                      <a:pt x="7304" y="2762"/>
                      <a:pt x="7692" y="2465"/>
                      <a:pt x="8057" y="2123"/>
                    </a:cubicBezTo>
                    <a:cubicBezTo>
                      <a:pt x="8217" y="1963"/>
                      <a:pt x="8377" y="1781"/>
                      <a:pt x="8514" y="1598"/>
                    </a:cubicBezTo>
                    <a:cubicBezTo>
                      <a:pt x="8674" y="1415"/>
                      <a:pt x="8788" y="1210"/>
                      <a:pt x="8856" y="1005"/>
                    </a:cubicBezTo>
                    <a:cubicBezTo>
                      <a:pt x="8902" y="890"/>
                      <a:pt x="8925" y="776"/>
                      <a:pt x="8925" y="685"/>
                    </a:cubicBezTo>
                    <a:cubicBezTo>
                      <a:pt x="8948" y="617"/>
                      <a:pt x="8925" y="548"/>
                      <a:pt x="8925" y="502"/>
                    </a:cubicBezTo>
                    <a:cubicBezTo>
                      <a:pt x="8925" y="457"/>
                      <a:pt x="8902" y="388"/>
                      <a:pt x="8879" y="343"/>
                    </a:cubicBezTo>
                    <a:cubicBezTo>
                      <a:pt x="8856" y="251"/>
                      <a:pt x="8788" y="160"/>
                      <a:pt x="8719" y="69"/>
                    </a:cubicBezTo>
                    <a:cubicBezTo>
                      <a:pt x="8674" y="46"/>
                      <a:pt x="8651" y="23"/>
                      <a:pt x="860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55" name="Google Shape;8081;p34">
                <a:extLst>
                  <a:ext uri="{FF2B5EF4-FFF2-40B4-BE49-F238E27FC236}">
                    <a16:creationId xmlns:a16="http://schemas.microsoft.com/office/drawing/2014/main" id="{033D7E91-2922-8B97-D1AC-8BB0B9738163}"/>
                  </a:ext>
                </a:extLst>
              </p:cNvPr>
              <p:cNvSpPr/>
              <p:nvPr/>
            </p:nvSpPr>
            <p:spPr>
              <a:xfrm>
                <a:off x="1182181" y="2364752"/>
                <a:ext cx="1327" cy="1327"/>
              </a:xfrm>
              <a:custGeom>
                <a:avLst/>
                <a:gdLst/>
                <a:ahLst/>
                <a:cxnLst/>
                <a:rect l="l" t="t" r="r" b="b"/>
                <a:pathLst>
                  <a:path w="24" h="24" extrusionOk="0">
                    <a:moveTo>
                      <a:pt x="1" y="23"/>
                    </a:moveTo>
                    <a:cubicBezTo>
                      <a:pt x="1" y="23"/>
                      <a:pt x="1" y="1"/>
                      <a:pt x="23" y="1"/>
                    </a:cubicBezTo>
                    <a:cubicBezTo>
                      <a:pt x="1" y="1"/>
                      <a:pt x="1" y="23"/>
                      <a:pt x="1" y="23"/>
                    </a:cubicBezTo>
                    <a:close/>
                  </a:path>
                </a:pathLst>
              </a:custGeom>
              <a:solidFill>
                <a:srgbClr val="FB897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56" name="Google Shape;8082;p34">
                <a:extLst>
                  <a:ext uri="{FF2B5EF4-FFF2-40B4-BE49-F238E27FC236}">
                    <a16:creationId xmlns:a16="http://schemas.microsoft.com/office/drawing/2014/main" id="{73AF2C67-24B6-5C65-293E-0A705386A9A0}"/>
                  </a:ext>
                </a:extLst>
              </p:cNvPr>
              <p:cNvSpPr/>
              <p:nvPr/>
            </p:nvSpPr>
            <p:spPr>
              <a:xfrm>
                <a:off x="1019405" y="2439228"/>
                <a:ext cx="55" cy="5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B897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57" name="Google Shape;8083;p34">
                <a:extLst>
                  <a:ext uri="{FF2B5EF4-FFF2-40B4-BE49-F238E27FC236}">
                    <a16:creationId xmlns:a16="http://schemas.microsoft.com/office/drawing/2014/main" id="{0B56B108-E0DA-6C69-1E1D-33BB65E4138A}"/>
                  </a:ext>
                </a:extLst>
              </p:cNvPr>
              <p:cNvSpPr/>
              <p:nvPr/>
            </p:nvSpPr>
            <p:spPr>
              <a:xfrm>
                <a:off x="1019405" y="2439228"/>
                <a:ext cx="55" cy="5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B897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58" name="Google Shape;8084;p34">
                <a:extLst>
                  <a:ext uri="{FF2B5EF4-FFF2-40B4-BE49-F238E27FC236}">
                    <a16:creationId xmlns:a16="http://schemas.microsoft.com/office/drawing/2014/main" id="{E417C04A-6858-5A16-F485-B26DF59F0454}"/>
                  </a:ext>
                </a:extLst>
              </p:cNvPr>
              <p:cNvSpPr/>
              <p:nvPr/>
            </p:nvSpPr>
            <p:spPr>
              <a:xfrm>
                <a:off x="909598" y="2459409"/>
                <a:ext cx="55" cy="55"/>
              </a:xfrm>
              <a:custGeom>
                <a:avLst/>
                <a:gdLst/>
                <a:ahLst/>
                <a:cxnLst/>
                <a:rect l="l" t="t" r="r" b="b"/>
                <a:pathLst>
                  <a:path w="1" h="1" extrusionOk="0">
                    <a:moveTo>
                      <a:pt x="0" y="0"/>
                    </a:moveTo>
                    <a:lnTo>
                      <a:pt x="0" y="0"/>
                    </a:lnTo>
                    <a:close/>
                  </a:path>
                </a:pathLst>
              </a:custGeom>
              <a:solidFill>
                <a:srgbClr val="FB897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59" name="Google Shape;8085;p34">
                <a:extLst>
                  <a:ext uri="{FF2B5EF4-FFF2-40B4-BE49-F238E27FC236}">
                    <a16:creationId xmlns:a16="http://schemas.microsoft.com/office/drawing/2014/main" id="{76BB5BC7-1474-21A2-1397-EE7C7978B370}"/>
                  </a:ext>
                </a:extLst>
              </p:cNvPr>
              <p:cNvSpPr/>
              <p:nvPr/>
            </p:nvSpPr>
            <p:spPr>
              <a:xfrm>
                <a:off x="740463" y="2217126"/>
                <a:ext cx="113676" cy="242834"/>
              </a:xfrm>
              <a:custGeom>
                <a:avLst/>
                <a:gdLst/>
                <a:ahLst/>
                <a:cxnLst/>
                <a:rect l="l" t="t" r="r" b="b"/>
                <a:pathLst>
                  <a:path w="2056" h="4392" extrusionOk="0">
                    <a:moveTo>
                      <a:pt x="1" y="0"/>
                    </a:moveTo>
                    <a:cubicBezTo>
                      <a:pt x="161" y="776"/>
                      <a:pt x="320" y="1552"/>
                      <a:pt x="594" y="2328"/>
                    </a:cubicBezTo>
                    <a:cubicBezTo>
                      <a:pt x="731" y="2716"/>
                      <a:pt x="891" y="3104"/>
                      <a:pt x="1096" y="3492"/>
                    </a:cubicBezTo>
                    <a:cubicBezTo>
                      <a:pt x="1211" y="3652"/>
                      <a:pt x="1325" y="3835"/>
                      <a:pt x="1439" y="3994"/>
                    </a:cubicBezTo>
                    <a:cubicBezTo>
                      <a:pt x="1484" y="4086"/>
                      <a:pt x="1553" y="4154"/>
                      <a:pt x="1621" y="4223"/>
                    </a:cubicBezTo>
                    <a:cubicBezTo>
                      <a:pt x="1713" y="4291"/>
                      <a:pt x="1804" y="4337"/>
                      <a:pt x="1895" y="4382"/>
                    </a:cubicBezTo>
                    <a:cubicBezTo>
                      <a:pt x="1907" y="4388"/>
                      <a:pt x="1920" y="4391"/>
                      <a:pt x="1933" y="4391"/>
                    </a:cubicBezTo>
                    <a:cubicBezTo>
                      <a:pt x="1972" y="4391"/>
                      <a:pt x="2015" y="4365"/>
                      <a:pt x="2032" y="4314"/>
                    </a:cubicBezTo>
                    <a:cubicBezTo>
                      <a:pt x="2055" y="4268"/>
                      <a:pt x="2009" y="4223"/>
                      <a:pt x="1964" y="4200"/>
                    </a:cubicBezTo>
                    <a:cubicBezTo>
                      <a:pt x="1941" y="4177"/>
                      <a:pt x="1918" y="4177"/>
                      <a:pt x="1872" y="4154"/>
                    </a:cubicBezTo>
                    <a:cubicBezTo>
                      <a:pt x="1827" y="4131"/>
                      <a:pt x="1804" y="4109"/>
                      <a:pt x="1758" y="4063"/>
                    </a:cubicBezTo>
                    <a:cubicBezTo>
                      <a:pt x="1667" y="3994"/>
                      <a:pt x="1621" y="3903"/>
                      <a:pt x="1553" y="3835"/>
                    </a:cubicBezTo>
                    <a:cubicBezTo>
                      <a:pt x="1484" y="3743"/>
                      <a:pt x="1416" y="3652"/>
                      <a:pt x="1370" y="3538"/>
                    </a:cubicBezTo>
                    <a:cubicBezTo>
                      <a:pt x="1051" y="3036"/>
                      <a:pt x="823" y="2488"/>
                      <a:pt x="663" y="1917"/>
                    </a:cubicBezTo>
                    <a:cubicBezTo>
                      <a:pt x="480" y="1301"/>
                      <a:pt x="343" y="662"/>
                      <a:pt x="206" y="23"/>
                    </a:cubicBezTo>
                    <a:cubicBezTo>
                      <a:pt x="138" y="23"/>
                      <a:pt x="69" y="0"/>
                      <a:pt x="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60" name="Google Shape;8086;p34">
                <a:extLst>
                  <a:ext uri="{FF2B5EF4-FFF2-40B4-BE49-F238E27FC236}">
                    <a16:creationId xmlns:a16="http://schemas.microsoft.com/office/drawing/2014/main" id="{1D2EC674-E5D7-A936-810A-65A6580843F4}"/>
                  </a:ext>
                </a:extLst>
              </p:cNvPr>
              <p:cNvSpPr/>
              <p:nvPr/>
            </p:nvSpPr>
            <p:spPr>
              <a:xfrm>
                <a:off x="1188484" y="2013932"/>
                <a:ext cx="123739" cy="242834"/>
              </a:xfrm>
              <a:custGeom>
                <a:avLst/>
                <a:gdLst/>
                <a:ahLst/>
                <a:cxnLst/>
                <a:rect l="l" t="t" r="r" b="b"/>
                <a:pathLst>
                  <a:path w="2238" h="4392" extrusionOk="0">
                    <a:moveTo>
                      <a:pt x="92" y="0"/>
                    </a:moveTo>
                    <a:cubicBezTo>
                      <a:pt x="92" y="23"/>
                      <a:pt x="69" y="46"/>
                      <a:pt x="46" y="69"/>
                    </a:cubicBezTo>
                    <a:cubicBezTo>
                      <a:pt x="24" y="114"/>
                      <a:pt x="24" y="137"/>
                      <a:pt x="1" y="183"/>
                    </a:cubicBezTo>
                    <a:cubicBezTo>
                      <a:pt x="389" y="708"/>
                      <a:pt x="777" y="1233"/>
                      <a:pt x="1142" y="1781"/>
                    </a:cubicBezTo>
                    <a:cubicBezTo>
                      <a:pt x="1462" y="2283"/>
                      <a:pt x="1736" y="2808"/>
                      <a:pt x="1895" y="3378"/>
                    </a:cubicBezTo>
                    <a:cubicBezTo>
                      <a:pt x="1941" y="3492"/>
                      <a:pt x="1964" y="3584"/>
                      <a:pt x="1987" y="3698"/>
                    </a:cubicBezTo>
                    <a:cubicBezTo>
                      <a:pt x="2009" y="3812"/>
                      <a:pt x="2032" y="3903"/>
                      <a:pt x="2032" y="4017"/>
                    </a:cubicBezTo>
                    <a:cubicBezTo>
                      <a:pt x="2032" y="4063"/>
                      <a:pt x="2032" y="4109"/>
                      <a:pt x="2032" y="4154"/>
                    </a:cubicBezTo>
                    <a:cubicBezTo>
                      <a:pt x="2009" y="4200"/>
                      <a:pt x="2009" y="4223"/>
                      <a:pt x="1987" y="4268"/>
                    </a:cubicBezTo>
                    <a:cubicBezTo>
                      <a:pt x="1987" y="4314"/>
                      <a:pt x="2009" y="4360"/>
                      <a:pt x="2055" y="4383"/>
                    </a:cubicBezTo>
                    <a:cubicBezTo>
                      <a:pt x="2067" y="4389"/>
                      <a:pt x="2081" y="4392"/>
                      <a:pt x="2095" y="4392"/>
                    </a:cubicBezTo>
                    <a:cubicBezTo>
                      <a:pt x="2133" y="4392"/>
                      <a:pt x="2169" y="4370"/>
                      <a:pt x="2169" y="4337"/>
                    </a:cubicBezTo>
                    <a:cubicBezTo>
                      <a:pt x="2215" y="4223"/>
                      <a:pt x="2238" y="4132"/>
                      <a:pt x="2238" y="4017"/>
                    </a:cubicBezTo>
                    <a:cubicBezTo>
                      <a:pt x="2238" y="3926"/>
                      <a:pt x="2215" y="3812"/>
                      <a:pt x="2192" y="3721"/>
                    </a:cubicBezTo>
                    <a:cubicBezTo>
                      <a:pt x="2146" y="3515"/>
                      <a:pt x="2101" y="3333"/>
                      <a:pt x="2032" y="3127"/>
                    </a:cubicBezTo>
                    <a:cubicBezTo>
                      <a:pt x="1895" y="2739"/>
                      <a:pt x="1690" y="2351"/>
                      <a:pt x="1484" y="1986"/>
                    </a:cubicBezTo>
                    <a:cubicBezTo>
                      <a:pt x="1074" y="1278"/>
                      <a:pt x="594" y="639"/>
                      <a:pt x="9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61" name="Google Shape;8087;p34">
                <a:extLst>
                  <a:ext uri="{FF2B5EF4-FFF2-40B4-BE49-F238E27FC236}">
                    <a16:creationId xmlns:a16="http://schemas.microsoft.com/office/drawing/2014/main" id="{4E9DD6FA-8E77-7D14-652E-060492394248}"/>
                  </a:ext>
                </a:extLst>
              </p:cNvPr>
              <p:cNvSpPr/>
              <p:nvPr/>
            </p:nvSpPr>
            <p:spPr>
              <a:xfrm>
                <a:off x="662227" y="1866251"/>
                <a:ext cx="514971" cy="298124"/>
              </a:xfrm>
              <a:custGeom>
                <a:avLst/>
                <a:gdLst/>
                <a:ahLst/>
                <a:cxnLst/>
                <a:rect l="l" t="t" r="r" b="b"/>
                <a:pathLst>
                  <a:path w="9314" h="5392" extrusionOk="0">
                    <a:moveTo>
                      <a:pt x="8894" y="1645"/>
                    </a:moveTo>
                    <a:cubicBezTo>
                      <a:pt x="8880" y="1650"/>
                      <a:pt x="8880" y="1667"/>
                      <a:pt x="8880" y="1667"/>
                    </a:cubicBezTo>
                    <a:cubicBezTo>
                      <a:pt x="8884" y="1660"/>
                      <a:pt x="8889" y="1653"/>
                      <a:pt x="8894" y="1645"/>
                    </a:cubicBezTo>
                    <a:close/>
                    <a:moveTo>
                      <a:pt x="7990" y="1"/>
                    </a:moveTo>
                    <a:lnTo>
                      <a:pt x="7990" y="1"/>
                    </a:lnTo>
                    <a:cubicBezTo>
                      <a:pt x="8012" y="46"/>
                      <a:pt x="8012" y="92"/>
                      <a:pt x="8035" y="115"/>
                    </a:cubicBezTo>
                    <a:cubicBezTo>
                      <a:pt x="8035" y="115"/>
                      <a:pt x="8035" y="138"/>
                      <a:pt x="8035" y="138"/>
                    </a:cubicBezTo>
                    <a:cubicBezTo>
                      <a:pt x="8035" y="160"/>
                      <a:pt x="8035" y="183"/>
                      <a:pt x="8035" y="183"/>
                    </a:cubicBezTo>
                    <a:cubicBezTo>
                      <a:pt x="8035" y="183"/>
                      <a:pt x="8035" y="183"/>
                      <a:pt x="8035" y="206"/>
                    </a:cubicBezTo>
                    <a:lnTo>
                      <a:pt x="8081" y="206"/>
                    </a:lnTo>
                    <a:cubicBezTo>
                      <a:pt x="8241" y="229"/>
                      <a:pt x="8378" y="252"/>
                      <a:pt x="8514" y="297"/>
                    </a:cubicBezTo>
                    <a:lnTo>
                      <a:pt x="8537" y="297"/>
                    </a:lnTo>
                    <a:cubicBezTo>
                      <a:pt x="8629" y="320"/>
                      <a:pt x="8720" y="366"/>
                      <a:pt x="8811" y="411"/>
                    </a:cubicBezTo>
                    <a:cubicBezTo>
                      <a:pt x="8880" y="457"/>
                      <a:pt x="8925" y="503"/>
                      <a:pt x="8971" y="548"/>
                    </a:cubicBezTo>
                    <a:cubicBezTo>
                      <a:pt x="9017" y="594"/>
                      <a:pt x="9039" y="640"/>
                      <a:pt x="9062" y="685"/>
                    </a:cubicBezTo>
                    <a:cubicBezTo>
                      <a:pt x="9085" y="731"/>
                      <a:pt x="9108" y="777"/>
                      <a:pt x="9108" y="822"/>
                    </a:cubicBezTo>
                    <a:cubicBezTo>
                      <a:pt x="9131" y="891"/>
                      <a:pt x="9131" y="959"/>
                      <a:pt x="9131" y="1005"/>
                    </a:cubicBezTo>
                    <a:cubicBezTo>
                      <a:pt x="9131" y="1096"/>
                      <a:pt x="9108" y="1165"/>
                      <a:pt x="9085" y="1256"/>
                    </a:cubicBezTo>
                    <a:cubicBezTo>
                      <a:pt x="9042" y="1386"/>
                      <a:pt x="8978" y="1516"/>
                      <a:pt x="8894" y="1645"/>
                    </a:cubicBezTo>
                    <a:lnTo>
                      <a:pt x="8894" y="1645"/>
                    </a:lnTo>
                    <a:cubicBezTo>
                      <a:pt x="8896" y="1645"/>
                      <a:pt x="8899" y="1644"/>
                      <a:pt x="8903" y="1644"/>
                    </a:cubicBezTo>
                    <a:cubicBezTo>
                      <a:pt x="8697" y="1964"/>
                      <a:pt x="8446" y="2215"/>
                      <a:pt x="8195" y="2466"/>
                    </a:cubicBezTo>
                    <a:lnTo>
                      <a:pt x="8172" y="2466"/>
                    </a:lnTo>
                    <a:cubicBezTo>
                      <a:pt x="7875" y="2762"/>
                      <a:pt x="7533" y="3014"/>
                      <a:pt x="7191" y="3242"/>
                    </a:cubicBezTo>
                    <a:cubicBezTo>
                      <a:pt x="6825" y="3493"/>
                      <a:pt x="6460" y="3698"/>
                      <a:pt x="6072" y="3904"/>
                    </a:cubicBezTo>
                    <a:cubicBezTo>
                      <a:pt x="5593" y="4155"/>
                      <a:pt x="5091" y="4383"/>
                      <a:pt x="4566" y="4566"/>
                    </a:cubicBezTo>
                    <a:cubicBezTo>
                      <a:pt x="4064" y="4771"/>
                      <a:pt x="3561" y="4931"/>
                      <a:pt x="3036" y="5045"/>
                    </a:cubicBezTo>
                    <a:cubicBezTo>
                      <a:pt x="2559" y="5144"/>
                      <a:pt x="2082" y="5209"/>
                      <a:pt x="1605" y="5209"/>
                    </a:cubicBezTo>
                    <a:cubicBezTo>
                      <a:pt x="1535" y="5209"/>
                      <a:pt x="1464" y="5208"/>
                      <a:pt x="1393" y="5205"/>
                    </a:cubicBezTo>
                    <a:cubicBezTo>
                      <a:pt x="1188" y="5182"/>
                      <a:pt x="982" y="5159"/>
                      <a:pt x="800" y="5091"/>
                    </a:cubicBezTo>
                    <a:cubicBezTo>
                      <a:pt x="800" y="5113"/>
                      <a:pt x="800" y="5113"/>
                      <a:pt x="800" y="5113"/>
                    </a:cubicBezTo>
                    <a:cubicBezTo>
                      <a:pt x="800" y="5113"/>
                      <a:pt x="800" y="5113"/>
                      <a:pt x="777" y="5091"/>
                    </a:cubicBezTo>
                    <a:cubicBezTo>
                      <a:pt x="685" y="5068"/>
                      <a:pt x="594" y="5022"/>
                      <a:pt x="503" y="4977"/>
                    </a:cubicBezTo>
                    <a:cubicBezTo>
                      <a:pt x="434" y="4931"/>
                      <a:pt x="389" y="4885"/>
                      <a:pt x="343" y="4840"/>
                    </a:cubicBezTo>
                    <a:cubicBezTo>
                      <a:pt x="297" y="4794"/>
                      <a:pt x="275" y="4748"/>
                      <a:pt x="229" y="4703"/>
                    </a:cubicBezTo>
                    <a:cubicBezTo>
                      <a:pt x="229" y="4657"/>
                      <a:pt x="206" y="4611"/>
                      <a:pt x="183" y="4566"/>
                    </a:cubicBezTo>
                    <a:cubicBezTo>
                      <a:pt x="183" y="4497"/>
                      <a:pt x="183" y="4452"/>
                      <a:pt x="183" y="4383"/>
                    </a:cubicBezTo>
                    <a:cubicBezTo>
                      <a:pt x="183" y="4292"/>
                      <a:pt x="206" y="4223"/>
                      <a:pt x="229" y="4132"/>
                    </a:cubicBezTo>
                    <a:cubicBezTo>
                      <a:pt x="275" y="3972"/>
                      <a:pt x="343" y="3835"/>
                      <a:pt x="434" y="3721"/>
                    </a:cubicBezTo>
                    <a:lnTo>
                      <a:pt x="434" y="3721"/>
                    </a:lnTo>
                    <a:cubicBezTo>
                      <a:pt x="434" y="3721"/>
                      <a:pt x="429" y="3721"/>
                      <a:pt x="424" y="3723"/>
                    </a:cubicBezTo>
                    <a:lnTo>
                      <a:pt x="424" y="3723"/>
                    </a:lnTo>
                    <a:cubicBezTo>
                      <a:pt x="488" y="3621"/>
                      <a:pt x="553" y="3556"/>
                      <a:pt x="617" y="3470"/>
                    </a:cubicBezTo>
                    <a:cubicBezTo>
                      <a:pt x="594" y="3424"/>
                      <a:pt x="571" y="3402"/>
                      <a:pt x="571" y="3379"/>
                    </a:cubicBezTo>
                    <a:cubicBezTo>
                      <a:pt x="548" y="3333"/>
                      <a:pt x="548" y="3310"/>
                      <a:pt x="526" y="3287"/>
                    </a:cubicBezTo>
                    <a:cubicBezTo>
                      <a:pt x="480" y="3333"/>
                      <a:pt x="434" y="3379"/>
                      <a:pt x="389" y="3447"/>
                    </a:cubicBezTo>
                    <a:cubicBezTo>
                      <a:pt x="252" y="3630"/>
                      <a:pt x="115" y="3858"/>
                      <a:pt x="46" y="4086"/>
                    </a:cubicBezTo>
                    <a:cubicBezTo>
                      <a:pt x="23" y="4132"/>
                      <a:pt x="23" y="4200"/>
                      <a:pt x="1" y="4269"/>
                    </a:cubicBezTo>
                    <a:cubicBezTo>
                      <a:pt x="1" y="4337"/>
                      <a:pt x="1" y="4383"/>
                      <a:pt x="1" y="4452"/>
                    </a:cubicBezTo>
                    <a:cubicBezTo>
                      <a:pt x="1" y="4520"/>
                      <a:pt x="1" y="4566"/>
                      <a:pt x="23" y="4634"/>
                    </a:cubicBezTo>
                    <a:cubicBezTo>
                      <a:pt x="23" y="4703"/>
                      <a:pt x="69" y="4748"/>
                      <a:pt x="92" y="4817"/>
                    </a:cubicBezTo>
                    <a:cubicBezTo>
                      <a:pt x="138" y="4931"/>
                      <a:pt x="229" y="4999"/>
                      <a:pt x="320" y="5068"/>
                    </a:cubicBezTo>
                    <a:cubicBezTo>
                      <a:pt x="411" y="5136"/>
                      <a:pt x="526" y="5205"/>
                      <a:pt x="640" y="5250"/>
                    </a:cubicBezTo>
                    <a:cubicBezTo>
                      <a:pt x="868" y="5319"/>
                      <a:pt x="1119" y="5365"/>
                      <a:pt x="1347" y="5387"/>
                    </a:cubicBezTo>
                    <a:cubicBezTo>
                      <a:pt x="1416" y="5390"/>
                      <a:pt x="1485" y="5392"/>
                      <a:pt x="1554" y="5392"/>
                    </a:cubicBezTo>
                    <a:cubicBezTo>
                      <a:pt x="2010" y="5392"/>
                      <a:pt x="2466" y="5330"/>
                      <a:pt x="2922" y="5250"/>
                    </a:cubicBezTo>
                    <a:cubicBezTo>
                      <a:pt x="3447" y="5136"/>
                      <a:pt x="3995" y="4977"/>
                      <a:pt x="4497" y="4794"/>
                    </a:cubicBezTo>
                    <a:cubicBezTo>
                      <a:pt x="5045" y="4611"/>
                      <a:pt x="5547" y="4383"/>
                      <a:pt x="6049" y="4132"/>
                    </a:cubicBezTo>
                    <a:cubicBezTo>
                      <a:pt x="6529" y="3881"/>
                      <a:pt x="7008" y="3584"/>
                      <a:pt x="7465" y="3287"/>
                    </a:cubicBezTo>
                    <a:cubicBezTo>
                      <a:pt x="7898" y="2991"/>
                      <a:pt x="8286" y="2648"/>
                      <a:pt x="8651" y="2260"/>
                    </a:cubicBezTo>
                    <a:cubicBezTo>
                      <a:pt x="8857" y="2032"/>
                      <a:pt x="9062" y="1781"/>
                      <a:pt x="9176" y="1484"/>
                    </a:cubicBezTo>
                    <a:cubicBezTo>
                      <a:pt x="9245" y="1370"/>
                      <a:pt x="9291" y="1233"/>
                      <a:pt x="9313" y="1096"/>
                    </a:cubicBezTo>
                    <a:cubicBezTo>
                      <a:pt x="9313" y="982"/>
                      <a:pt x="9313" y="845"/>
                      <a:pt x="9268" y="731"/>
                    </a:cubicBezTo>
                    <a:cubicBezTo>
                      <a:pt x="9245" y="617"/>
                      <a:pt x="9199" y="526"/>
                      <a:pt x="9131" y="457"/>
                    </a:cubicBezTo>
                    <a:cubicBezTo>
                      <a:pt x="9062" y="366"/>
                      <a:pt x="8971" y="297"/>
                      <a:pt x="8880" y="252"/>
                    </a:cubicBezTo>
                    <a:cubicBezTo>
                      <a:pt x="8766" y="183"/>
                      <a:pt x="8651" y="138"/>
                      <a:pt x="8537" y="115"/>
                    </a:cubicBezTo>
                    <a:cubicBezTo>
                      <a:pt x="8400" y="69"/>
                      <a:pt x="8263" y="46"/>
                      <a:pt x="8126" y="23"/>
                    </a:cubicBezTo>
                    <a:lnTo>
                      <a:pt x="8104" y="23"/>
                    </a:lnTo>
                    <a:cubicBezTo>
                      <a:pt x="8081" y="23"/>
                      <a:pt x="8035" y="23"/>
                      <a:pt x="799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62" name="Google Shape;8088;p34">
                <a:extLst>
                  <a:ext uri="{FF2B5EF4-FFF2-40B4-BE49-F238E27FC236}">
                    <a16:creationId xmlns:a16="http://schemas.microsoft.com/office/drawing/2014/main" id="{B6EBB7AF-610E-EDA2-FE9A-14BFF4C77A0D}"/>
                  </a:ext>
                </a:extLst>
              </p:cNvPr>
              <p:cNvSpPr/>
              <p:nvPr/>
            </p:nvSpPr>
            <p:spPr>
              <a:xfrm>
                <a:off x="674833" y="2094657"/>
                <a:ext cx="55" cy="55"/>
              </a:xfrm>
              <a:custGeom>
                <a:avLst/>
                <a:gdLst/>
                <a:ahLst/>
                <a:cxnLst/>
                <a:rect l="l" t="t" r="r" b="b"/>
                <a:pathLst>
                  <a:path w="1" h="1" extrusionOk="0">
                    <a:moveTo>
                      <a:pt x="1" y="1"/>
                    </a:moveTo>
                    <a:lnTo>
                      <a:pt x="1" y="1"/>
                    </a:lnTo>
                    <a:close/>
                  </a:path>
                </a:pathLst>
              </a:custGeom>
              <a:solidFill>
                <a:srgbClr val="BDBDB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63" name="Google Shape;8089;p34">
                <a:extLst>
                  <a:ext uri="{FF2B5EF4-FFF2-40B4-BE49-F238E27FC236}">
                    <a16:creationId xmlns:a16="http://schemas.microsoft.com/office/drawing/2014/main" id="{8DB1B0EE-1A5B-48D7-CACF-41F011AE1589}"/>
                  </a:ext>
                </a:extLst>
              </p:cNvPr>
              <p:cNvSpPr/>
              <p:nvPr/>
            </p:nvSpPr>
            <p:spPr>
              <a:xfrm>
                <a:off x="1115279" y="2002543"/>
                <a:ext cx="55" cy="5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BDBDB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64" name="Google Shape;8090;p34">
                <a:extLst>
                  <a:ext uri="{FF2B5EF4-FFF2-40B4-BE49-F238E27FC236}">
                    <a16:creationId xmlns:a16="http://schemas.microsoft.com/office/drawing/2014/main" id="{07365991-60B1-1991-28BD-8DCCB5F14247}"/>
                  </a:ext>
                </a:extLst>
              </p:cNvPr>
              <p:cNvSpPr/>
              <p:nvPr/>
            </p:nvSpPr>
            <p:spPr>
              <a:xfrm>
                <a:off x="1114062" y="2002543"/>
                <a:ext cx="55" cy="55"/>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BDBDB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65" name="Google Shape;8091;p34">
                <a:extLst>
                  <a:ext uri="{FF2B5EF4-FFF2-40B4-BE49-F238E27FC236}">
                    <a16:creationId xmlns:a16="http://schemas.microsoft.com/office/drawing/2014/main" id="{B99F252D-7852-A615-EDA7-CEE669275B23}"/>
                  </a:ext>
                </a:extLst>
              </p:cNvPr>
              <p:cNvSpPr/>
              <p:nvPr/>
            </p:nvSpPr>
            <p:spPr>
              <a:xfrm>
                <a:off x="1132972" y="1882672"/>
                <a:ext cx="55" cy="55"/>
              </a:xfrm>
              <a:custGeom>
                <a:avLst/>
                <a:gdLst/>
                <a:ahLst/>
                <a:cxnLst/>
                <a:rect l="l" t="t" r="r" b="b"/>
                <a:pathLst>
                  <a:path w="1" h="1" extrusionOk="0">
                    <a:moveTo>
                      <a:pt x="0" y="0"/>
                    </a:moveTo>
                    <a:lnTo>
                      <a:pt x="0" y="0"/>
                    </a:lnTo>
                    <a:close/>
                  </a:path>
                </a:pathLst>
              </a:custGeom>
              <a:solidFill>
                <a:srgbClr val="BDBDB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66" name="Google Shape;8092;p34">
                <a:extLst>
                  <a:ext uri="{FF2B5EF4-FFF2-40B4-BE49-F238E27FC236}">
                    <a16:creationId xmlns:a16="http://schemas.microsoft.com/office/drawing/2014/main" id="{D34EC6E8-DB77-2CD1-0F29-E971B6A0B458}"/>
                  </a:ext>
                </a:extLst>
              </p:cNvPr>
              <p:cNvSpPr/>
              <p:nvPr/>
            </p:nvSpPr>
            <p:spPr>
              <a:xfrm>
                <a:off x="1132972" y="1882672"/>
                <a:ext cx="55" cy="55"/>
              </a:xfrm>
              <a:custGeom>
                <a:avLst/>
                <a:gdLst/>
                <a:ahLst/>
                <a:cxnLst/>
                <a:rect l="l" t="t" r="r" b="b"/>
                <a:pathLst>
                  <a:path w="1" h="1" extrusionOk="0">
                    <a:moveTo>
                      <a:pt x="0" y="0"/>
                    </a:moveTo>
                    <a:lnTo>
                      <a:pt x="0" y="0"/>
                    </a:lnTo>
                    <a:lnTo>
                      <a:pt x="0" y="0"/>
                    </a:lnTo>
                    <a:close/>
                  </a:path>
                </a:pathLst>
              </a:custGeom>
              <a:solidFill>
                <a:srgbClr val="BDBDB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67" name="Google Shape;8093;p34">
                <a:extLst>
                  <a:ext uri="{FF2B5EF4-FFF2-40B4-BE49-F238E27FC236}">
                    <a16:creationId xmlns:a16="http://schemas.microsoft.com/office/drawing/2014/main" id="{76C3C6E9-A46D-F937-443C-44FA9DA6BE50}"/>
                  </a:ext>
                </a:extLst>
              </p:cNvPr>
              <p:cNvSpPr/>
              <p:nvPr/>
            </p:nvSpPr>
            <p:spPr>
              <a:xfrm>
                <a:off x="996680" y="2082051"/>
                <a:ext cx="1327" cy="55"/>
              </a:xfrm>
              <a:custGeom>
                <a:avLst/>
                <a:gdLst/>
                <a:ahLst/>
                <a:cxnLst/>
                <a:rect l="l" t="t" r="r" b="b"/>
                <a:pathLst>
                  <a:path w="24" h="1" extrusionOk="0">
                    <a:moveTo>
                      <a:pt x="0" y="1"/>
                    </a:moveTo>
                    <a:cubicBezTo>
                      <a:pt x="23" y="1"/>
                      <a:pt x="23" y="1"/>
                      <a:pt x="23" y="1"/>
                    </a:cubicBezTo>
                    <a:cubicBezTo>
                      <a:pt x="23" y="1"/>
                      <a:pt x="23" y="1"/>
                      <a:pt x="0" y="1"/>
                    </a:cubicBezTo>
                    <a:close/>
                  </a:path>
                </a:pathLst>
              </a:custGeom>
              <a:solidFill>
                <a:srgbClr val="BDBDB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68" name="Google Shape;8094;p34">
                <a:extLst>
                  <a:ext uri="{FF2B5EF4-FFF2-40B4-BE49-F238E27FC236}">
                    <a16:creationId xmlns:a16="http://schemas.microsoft.com/office/drawing/2014/main" id="{DC997392-C1C1-6C96-69F1-41DC70371A93}"/>
                  </a:ext>
                </a:extLst>
              </p:cNvPr>
              <p:cNvSpPr/>
              <p:nvPr/>
            </p:nvSpPr>
            <p:spPr>
              <a:xfrm>
                <a:off x="705133" y="2147681"/>
                <a:ext cx="55" cy="55"/>
              </a:xfrm>
              <a:custGeom>
                <a:avLst/>
                <a:gdLst/>
                <a:ahLst/>
                <a:cxnLst/>
                <a:rect l="l" t="t" r="r" b="b"/>
                <a:pathLst>
                  <a:path w="1" h="1" extrusionOk="0">
                    <a:moveTo>
                      <a:pt x="1" y="1"/>
                    </a:moveTo>
                    <a:lnTo>
                      <a:pt x="1" y="1"/>
                    </a:lnTo>
                    <a:close/>
                  </a:path>
                </a:pathLst>
              </a:custGeom>
              <a:solidFill>
                <a:srgbClr val="BDBDB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69" name="Google Shape;8095;p34">
                <a:extLst>
                  <a:ext uri="{FF2B5EF4-FFF2-40B4-BE49-F238E27FC236}">
                    <a16:creationId xmlns:a16="http://schemas.microsoft.com/office/drawing/2014/main" id="{AE9FA689-FBB5-6F49-41FD-60F421F13B74}"/>
                  </a:ext>
                </a:extLst>
              </p:cNvPr>
              <p:cNvSpPr/>
              <p:nvPr/>
            </p:nvSpPr>
            <p:spPr>
              <a:xfrm>
                <a:off x="706404" y="2147681"/>
                <a:ext cx="55" cy="55"/>
              </a:xfrm>
              <a:custGeom>
                <a:avLst/>
                <a:gdLst/>
                <a:ahLst/>
                <a:cxnLst/>
                <a:rect l="l" t="t" r="r" b="b"/>
                <a:pathLst>
                  <a:path w="1" h="1" extrusionOk="0">
                    <a:moveTo>
                      <a:pt x="1" y="1"/>
                    </a:moveTo>
                    <a:lnTo>
                      <a:pt x="1" y="1"/>
                    </a:lnTo>
                    <a:close/>
                  </a:path>
                </a:pathLst>
              </a:custGeom>
              <a:solidFill>
                <a:srgbClr val="BDBDB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70" name="Google Shape;8096;p34">
                <a:extLst>
                  <a:ext uri="{FF2B5EF4-FFF2-40B4-BE49-F238E27FC236}">
                    <a16:creationId xmlns:a16="http://schemas.microsoft.com/office/drawing/2014/main" id="{4C67378F-1B7D-1B19-D43B-479C9F23D7B5}"/>
                  </a:ext>
                </a:extLst>
              </p:cNvPr>
              <p:cNvSpPr/>
              <p:nvPr/>
            </p:nvSpPr>
            <p:spPr>
              <a:xfrm>
                <a:off x="706404" y="2147681"/>
                <a:ext cx="55" cy="1327"/>
              </a:xfrm>
              <a:custGeom>
                <a:avLst/>
                <a:gdLst/>
                <a:ahLst/>
                <a:cxnLst/>
                <a:rect l="l" t="t" r="r" b="b"/>
                <a:pathLst>
                  <a:path w="1" h="24" extrusionOk="0">
                    <a:moveTo>
                      <a:pt x="1" y="23"/>
                    </a:moveTo>
                    <a:cubicBezTo>
                      <a:pt x="1" y="23"/>
                      <a:pt x="1" y="1"/>
                      <a:pt x="1" y="1"/>
                    </a:cubicBezTo>
                    <a:cubicBezTo>
                      <a:pt x="1" y="1"/>
                      <a:pt x="1" y="23"/>
                      <a:pt x="1" y="23"/>
                    </a:cubicBezTo>
                    <a:close/>
                  </a:path>
                </a:pathLst>
              </a:custGeom>
              <a:solidFill>
                <a:srgbClr val="BDBDB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71" name="Google Shape;8097;p34">
                <a:extLst>
                  <a:ext uri="{FF2B5EF4-FFF2-40B4-BE49-F238E27FC236}">
                    <a16:creationId xmlns:a16="http://schemas.microsoft.com/office/drawing/2014/main" id="{BE380D80-46A2-0A78-BED9-B0B3BF621FD7}"/>
                  </a:ext>
                </a:extLst>
              </p:cNvPr>
              <p:cNvSpPr/>
              <p:nvPr/>
            </p:nvSpPr>
            <p:spPr>
              <a:xfrm>
                <a:off x="691255" y="1939456"/>
                <a:ext cx="516243" cy="290328"/>
              </a:xfrm>
              <a:custGeom>
                <a:avLst/>
                <a:gdLst/>
                <a:ahLst/>
                <a:cxnLst/>
                <a:rect l="l" t="t" r="r" b="b"/>
                <a:pathLst>
                  <a:path w="9337" h="5251" extrusionOk="0">
                    <a:moveTo>
                      <a:pt x="8218" y="2306"/>
                    </a:moveTo>
                    <a:cubicBezTo>
                      <a:pt x="8218" y="2306"/>
                      <a:pt x="8196" y="2306"/>
                      <a:pt x="8195" y="2327"/>
                    </a:cubicBezTo>
                    <a:lnTo>
                      <a:pt x="8195" y="2327"/>
                    </a:lnTo>
                    <a:cubicBezTo>
                      <a:pt x="8203" y="2320"/>
                      <a:pt x="8210" y="2313"/>
                      <a:pt x="8218" y="2306"/>
                    </a:cubicBezTo>
                    <a:close/>
                    <a:moveTo>
                      <a:pt x="6118" y="3744"/>
                    </a:moveTo>
                    <a:cubicBezTo>
                      <a:pt x="6108" y="3744"/>
                      <a:pt x="6102" y="3748"/>
                      <a:pt x="6099" y="3753"/>
                    </a:cubicBezTo>
                    <a:lnTo>
                      <a:pt x="6099" y="3753"/>
                    </a:lnTo>
                    <a:cubicBezTo>
                      <a:pt x="6105" y="3750"/>
                      <a:pt x="6112" y="3747"/>
                      <a:pt x="6118" y="3744"/>
                    </a:cubicBezTo>
                    <a:close/>
                    <a:moveTo>
                      <a:pt x="8674" y="0"/>
                    </a:moveTo>
                    <a:cubicBezTo>
                      <a:pt x="8651" y="0"/>
                      <a:pt x="8606" y="23"/>
                      <a:pt x="8606" y="69"/>
                    </a:cubicBezTo>
                    <a:cubicBezTo>
                      <a:pt x="8583" y="115"/>
                      <a:pt x="8583" y="160"/>
                      <a:pt x="8629" y="183"/>
                    </a:cubicBezTo>
                    <a:cubicBezTo>
                      <a:pt x="8651" y="183"/>
                      <a:pt x="8651" y="183"/>
                      <a:pt x="8674" y="206"/>
                    </a:cubicBezTo>
                    <a:cubicBezTo>
                      <a:pt x="8697" y="206"/>
                      <a:pt x="8720" y="229"/>
                      <a:pt x="8766" y="229"/>
                    </a:cubicBezTo>
                    <a:cubicBezTo>
                      <a:pt x="8766" y="252"/>
                      <a:pt x="8766" y="252"/>
                      <a:pt x="8766" y="252"/>
                    </a:cubicBezTo>
                    <a:lnTo>
                      <a:pt x="8788" y="252"/>
                    </a:lnTo>
                    <a:cubicBezTo>
                      <a:pt x="8788" y="252"/>
                      <a:pt x="8788" y="274"/>
                      <a:pt x="8811" y="274"/>
                    </a:cubicBezTo>
                    <a:lnTo>
                      <a:pt x="8834" y="274"/>
                    </a:lnTo>
                    <a:cubicBezTo>
                      <a:pt x="8880" y="320"/>
                      <a:pt x="8948" y="366"/>
                      <a:pt x="8994" y="411"/>
                    </a:cubicBezTo>
                    <a:cubicBezTo>
                      <a:pt x="9017" y="457"/>
                      <a:pt x="9039" y="503"/>
                      <a:pt x="9062" y="525"/>
                    </a:cubicBezTo>
                    <a:cubicBezTo>
                      <a:pt x="9085" y="594"/>
                      <a:pt x="9108" y="640"/>
                      <a:pt x="9131" y="685"/>
                    </a:cubicBezTo>
                    <a:cubicBezTo>
                      <a:pt x="9131" y="754"/>
                      <a:pt x="9131" y="799"/>
                      <a:pt x="9131" y="845"/>
                    </a:cubicBezTo>
                    <a:cubicBezTo>
                      <a:pt x="9131" y="936"/>
                      <a:pt x="9108" y="1028"/>
                      <a:pt x="9085" y="1119"/>
                    </a:cubicBezTo>
                    <a:cubicBezTo>
                      <a:pt x="9039" y="1256"/>
                      <a:pt x="8971" y="1393"/>
                      <a:pt x="8902" y="1530"/>
                    </a:cubicBezTo>
                    <a:cubicBezTo>
                      <a:pt x="8902" y="1507"/>
                      <a:pt x="8902" y="1507"/>
                      <a:pt x="8902" y="1507"/>
                    </a:cubicBezTo>
                    <a:cubicBezTo>
                      <a:pt x="8720" y="1804"/>
                      <a:pt x="8469" y="2078"/>
                      <a:pt x="8195" y="2329"/>
                    </a:cubicBezTo>
                    <a:cubicBezTo>
                      <a:pt x="8195" y="2328"/>
                      <a:pt x="8195" y="2327"/>
                      <a:pt x="8195" y="2327"/>
                    </a:cubicBezTo>
                    <a:lnTo>
                      <a:pt x="8195" y="2327"/>
                    </a:lnTo>
                    <a:cubicBezTo>
                      <a:pt x="7904" y="2593"/>
                      <a:pt x="7570" y="2837"/>
                      <a:pt x="7259" y="3059"/>
                    </a:cubicBezTo>
                    <a:cubicBezTo>
                      <a:pt x="6871" y="3333"/>
                      <a:pt x="6483" y="3561"/>
                      <a:pt x="6095" y="3767"/>
                    </a:cubicBezTo>
                    <a:cubicBezTo>
                      <a:pt x="6095" y="3767"/>
                      <a:pt x="6095" y="3760"/>
                      <a:pt x="6099" y="3753"/>
                    </a:cubicBezTo>
                    <a:lnTo>
                      <a:pt x="6099" y="3753"/>
                    </a:lnTo>
                    <a:cubicBezTo>
                      <a:pt x="5603" y="4001"/>
                      <a:pt x="5107" y="4226"/>
                      <a:pt x="4589" y="4429"/>
                    </a:cubicBezTo>
                    <a:cubicBezTo>
                      <a:pt x="4064" y="4634"/>
                      <a:pt x="3539" y="4771"/>
                      <a:pt x="3014" y="4908"/>
                    </a:cubicBezTo>
                    <a:cubicBezTo>
                      <a:pt x="3014" y="4908"/>
                      <a:pt x="3036" y="4885"/>
                      <a:pt x="3036" y="4885"/>
                    </a:cubicBezTo>
                    <a:lnTo>
                      <a:pt x="3036" y="4885"/>
                    </a:lnTo>
                    <a:cubicBezTo>
                      <a:pt x="2566" y="4987"/>
                      <a:pt x="2059" y="5071"/>
                      <a:pt x="1565" y="5071"/>
                    </a:cubicBezTo>
                    <a:cubicBezTo>
                      <a:pt x="1508" y="5071"/>
                      <a:pt x="1450" y="5070"/>
                      <a:pt x="1393" y="5068"/>
                    </a:cubicBezTo>
                    <a:cubicBezTo>
                      <a:pt x="1188" y="5045"/>
                      <a:pt x="982" y="5022"/>
                      <a:pt x="777" y="4954"/>
                    </a:cubicBezTo>
                    <a:cubicBezTo>
                      <a:pt x="685" y="4931"/>
                      <a:pt x="594" y="4885"/>
                      <a:pt x="503" y="4839"/>
                    </a:cubicBezTo>
                    <a:cubicBezTo>
                      <a:pt x="457" y="4794"/>
                      <a:pt x="389" y="4748"/>
                      <a:pt x="343" y="4702"/>
                    </a:cubicBezTo>
                    <a:cubicBezTo>
                      <a:pt x="320" y="4657"/>
                      <a:pt x="275" y="4611"/>
                      <a:pt x="252" y="4566"/>
                    </a:cubicBezTo>
                    <a:cubicBezTo>
                      <a:pt x="229" y="4520"/>
                      <a:pt x="206" y="4474"/>
                      <a:pt x="206" y="4406"/>
                    </a:cubicBezTo>
                    <a:cubicBezTo>
                      <a:pt x="183" y="4360"/>
                      <a:pt x="183" y="4314"/>
                      <a:pt x="183" y="4246"/>
                    </a:cubicBezTo>
                    <a:cubicBezTo>
                      <a:pt x="183" y="4155"/>
                      <a:pt x="206" y="4086"/>
                      <a:pt x="229" y="4018"/>
                    </a:cubicBezTo>
                    <a:cubicBezTo>
                      <a:pt x="229" y="3972"/>
                      <a:pt x="252" y="3949"/>
                      <a:pt x="252" y="3926"/>
                    </a:cubicBezTo>
                    <a:cubicBezTo>
                      <a:pt x="275" y="3904"/>
                      <a:pt x="275" y="3881"/>
                      <a:pt x="252" y="3858"/>
                    </a:cubicBezTo>
                    <a:cubicBezTo>
                      <a:pt x="252" y="3835"/>
                      <a:pt x="229" y="3812"/>
                      <a:pt x="206" y="3789"/>
                    </a:cubicBezTo>
                    <a:cubicBezTo>
                      <a:pt x="200" y="3783"/>
                      <a:pt x="191" y="3781"/>
                      <a:pt x="180" y="3781"/>
                    </a:cubicBezTo>
                    <a:cubicBezTo>
                      <a:pt x="150" y="3781"/>
                      <a:pt x="109" y="3802"/>
                      <a:pt x="92" y="3835"/>
                    </a:cubicBezTo>
                    <a:cubicBezTo>
                      <a:pt x="46" y="3972"/>
                      <a:pt x="23" y="4086"/>
                      <a:pt x="1" y="4223"/>
                    </a:cubicBezTo>
                    <a:cubicBezTo>
                      <a:pt x="1" y="4269"/>
                      <a:pt x="1" y="4314"/>
                      <a:pt x="1" y="4360"/>
                    </a:cubicBezTo>
                    <a:cubicBezTo>
                      <a:pt x="1" y="4406"/>
                      <a:pt x="23" y="4474"/>
                      <a:pt x="46" y="4520"/>
                    </a:cubicBezTo>
                    <a:cubicBezTo>
                      <a:pt x="69" y="4611"/>
                      <a:pt x="115" y="4680"/>
                      <a:pt x="160" y="4748"/>
                    </a:cubicBezTo>
                    <a:cubicBezTo>
                      <a:pt x="206" y="4839"/>
                      <a:pt x="297" y="4908"/>
                      <a:pt x="366" y="4954"/>
                    </a:cubicBezTo>
                    <a:cubicBezTo>
                      <a:pt x="571" y="5091"/>
                      <a:pt x="800" y="5159"/>
                      <a:pt x="1051" y="5205"/>
                    </a:cubicBezTo>
                    <a:cubicBezTo>
                      <a:pt x="1279" y="5250"/>
                      <a:pt x="1507" y="5250"/>
                      <a:pt x="1735" y="5250"/>
                    </a:cubicBezTo>
                    <a:cubicBezTo>
                      <a:pt x="1986" y="5250"/>
                      <a:pt x="2260" y="5205"/>
                      <a:pt x="2511" y="5182"/>
                    </a:cubicBezTo>
                    <a:cubicBezTo>
                      <a:pt x="2762" y="5136"/>
                      <a:pt x="3036" y="5091"/>
                      <a:pt x="3287" y="5022"/>
                    </a:cubicBezTo>
                    <a:cubicBezTo>
                      <a:pt x="3812" y="4885"/>
                      <a:pt x="4315" y="4725"/>
                      <a:pt x="4817" y="4543"/>
                    </a:cubicBezTo>
                    <a:cubicBezTo>
                      <a:pt x="5319" y="4337"/>
                      <a:pt x="5798" y="4109"/>
                      <a:pt x="6278" y="3858"/>
                    </a:cubicBezTo>
                    <a:cubicBezTo>
                      <a:pt x="6734" y="3630"/>
                      <a:pt x="7168" y="3356"/>
                      <a:pt x="7579" y="3059"/>
                    </a:cubicBezTo>
                    <a:cubicBezTo>
                      <a:pt x="7944" y="2785"/>
                      <a:pt x="8309" y="2488"/>
                      <a:pt x="8606" y="2169"/>
                    </a:cubicBezTo>
                    <a:cubicBezTo>
                      <a:pt x="8766" y="1986"/>
                      <a:pt x="8925" y="1804"/>
                      <a:pt x="9039" y="1621"/>
                    </a:cubicBezTo>
                    <a:cubicBezTo>
                      <a:pt x="9176" y="1416"/>
                      <a:pt x="9268" y="1210"/>
                      <a:pt x="9313" y="982"/>
                    </a:cubicBezTo>
                    <a:cubicBezTo>
                      <a:pt x="9336" y="891"/>
                      <a:pt x="9336" y="777"/>
                      <a:pt x="9313" y="685"/>
                    </a:cubicBezTo>
                    <a:cubicBezTo>
                      <a:pt x="9291" y="594"/>
                      <a:pt x="9268" y="480"/>
                      <a:pt x="9199" y="389"/>
                    </a:cubicBezTo>
                    <a:cubicBezTo>
                      <a:pt x="9176" y="343"/>
                      <a:pt x="9108" y="274"/>
                      <a:pt x="9062" y="229"/>
                    </a:cubicBezTo>
                    <a:cubicBezTo>
                      <a:pt x="9017" y="183"/>
                      <a:pt x="8971" y="160"/>
                      <a:pt x="8925" y="115"/>
                    </a:cubicBezTo>
                    <a:lnTo>
                      <a:pt x="8902" y="115"/>
                    </a:lnTo>
                    <a:cubicBezTo>
                      <a:pt x="8902" y="115"/>
                      <a:pt x="8880" y="115"/>
                      <a:pt x="8880" y="92"/>
                    </a:cubicBezTo>
                    <a:lnTo>
                      <a:pt x="8857" y="92"/>
                    </a:lnTo>
                    <a:cubicBezTo>
                      <a:pt x="8857" y="92"/>
                      <a:pt x="8857" y="69"/>
                      <a:pt x="8834" y="69"/>
                    </a:cubicBezTo>
                    <a:cubicBezTo>
                      <a:pt x="8788" y="46"/>
                      <a:pt x="8766" y="46"/>
                      <a:pt x="8743" y="23"/>
                    </a:cubicBezTo>
                    <a:lnTo>
                      <a:pt x="8720" y="23"/>
                    </a:lnTo>
                    <a:cubicBezTo>
                      <a:pt x="8697" y="23"/>
                      <a:pt x="8697" y="0"/>
                      <a:pt x="867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72" name="Google Shape;8098;p34">
                <a:extLst>
                  <a:ext uri="{FF2B5EF4-FFF2-40B4-BE49-F238E27FC236}">
                    <a16:creationId xmlns:a16="http://schemas.microsoft.com/office/drawing/2014/main" id="{1F7D5D21-2F4D-6482-4229-F889817C13F5}"/>
                  </a:ext>
                </a:extLst>
              </p:cNvPr>
              <p:cNvSpPr/>
              <p:nvPr/>
            </p:nvSpPr>
            <p:spPr>
              <a:xfrm>
                <a:off x="363160" y="833919"/>
                <a:ext cx="181738" cy="170404"/>
              </a:xfrm>
              <a:custGeom>
                <a:avLst/>
                <a:gdLst/>
                <a:ahLst/>
                <a:cxnLst/>
                <a:rect l="l" t="t" r="r" b="b"/>
                <a:pathLst>
                  <a:path w="3287" h="3082" extrusionOk="0">
                    <a:moveTo>
                      <a:pt x="936" y="1"/>
                    </a:moveTo>
                    <a:cubicBezTo>
                      <a:pt x="845" y="1"/>
                      <a:pt x="730" y="23"/>
                      <a:pt x="639" y="46"/>
                    </a:cubicBezTo>
                    <a:cubicBezTo>
                      <a:pt x="525" y="92"/>
                      <a:pt x="411" y="183"/>
                      <a:pt x="342" y="274"/>
                    </a:cubicBezTo>
                    <a:cubicBezTo>
                      <a:pt x="297" y="320"/>
                      <a:pt x="251" y="389"/>
                      <a:pt x="228" y="457"/>
                    </a:cubicBezTo>
                    <a:cubicBezTo>
                      <a:pt x="183" y="503"/>
                      <a:pt x="160" y="571"/>
                      <a:pt x="137" y="662"/>
                    </a:cubicBezTo>
                    <a:cubicBezTo>
                      <a:pt x="91" y="799"/>
                      <a:pt x="69" y="982"/>
                      <a:pt x="46" y="1142"/>
                    </a:cubicBezTo>
                    <a:cubicBezTo>
                      <a:pt x="0" y="1507"/>
                      <a:pt x="0" y="1895"/>
                      <a:pt x="23" y="2260"/>
                    </a:cubicBezTo>
                    <a:cubicBezTo>
                      <a:pt x="23" y="2534"/>
                      <a:pt x="69" y="2785"/>
                      <a:pt x="91" y="3059"/>
                    </a:cubicBezTo>
                    <a:lnTo>
                      <a:pt x="183" y="3059"/>
                    </a:lnTo>
                    <a:cubicBezTo>
                      <a:pt x="205" y="3059"/>
                      <a:pt x="228" y="3082"/>
                      <a:pt x="251" y="3082"/>
                    </a:cubicBezTo>
                    <a:lnTo>
                      <a:pt x="274" y="3082"/>
                    </a:lnTo>
                    <a:cubicBezTo>
                      <a:pt x="251" y="2694"/>
                      <a:pt x="205" y="2283"/>
                      <a:pt x="205" y="1872"/>
                    </a:cubicBezTo>
                    <a:cubicBezTo>
                      <a:pt x="205" y="1530"/>
                      <a:pt x="205" y="1165"/>
                      <a:pt x="297" y="822"/>
                    </a:cubicBezTo>
                    <a:cubicBezTo>
                      <a:pt x="320" y="731"/>
                      <a:pt x="365" y="617"/>
                      <a:pt x="411" y="503"/>
                    </a:cubicBezTo>
                    <a:cubicBezTo>
                      <a:pt x="434" y="457"/>
                      <a:pt x="479" y="411"/>
                      <a:pt x="525" y="366"/>
                    </a:cubicBezTo>
                    <a:cubicBezTo>
                      <a:pt x="548" y="320"/>
                      <a:pt x="594" y="297"/>
                      <a:pt x="616" y="274"/>
                    </a:cubicBezTo>
                    <a:cubicBezTo>
                      <a:pt x="662" y="252"/>
                      <a:pt x="685" y="229"/>
                      <a:pt x="730" y="229"/>
                    </a:cubicBezTo>
                    <a:cubicBezTo>
                      <a:pt x="799" y="206"/>
                      <a:pt x="867" y="206"/>
                      <a:pt x="936" y="206"/>
                    </a:cubicBezTo>
                    <a:cubicBezTo>
                      <a:pt x="1027" y="206"/>
                      <a:pt x="1118" y="206"/>
                      <a:pt x="1187" y="229"/>
                    </a:cubicBezTo>
                    <a:cubicBezTo>
                      <a:pt x="1370" y="274"/>
                      <a:pt x="1529" y="343"/>
                      <a:pt x="1666" y="434"/>
                    </a:cubicBezTo>
                    <a:cubicBezTo>
                      <a:pt x="1666" y="434"/>
                      <a:pt x="1666" y="428"/>
                      <a:pt x="1663" y="422"/>
                    </a:cubicBezTo>
                    <a:lnTo>
                      <a:pt x="1663" y="422"/>
                    </a:lnTo>
                    <a:cubicBezTo>
                      <a:pt x="1951" y="580"/>
                      <a:pt x="2197" y="781"/>
                      <a:pt x="2442" y="982"/>
                    </a:cubicBezTo>
                    <a:cubicBezTo>
                      <a:pt x="2556" y="1096"/>
                      <a:pt x="2671" y="1187"/>
                      <a:pt x="2785" y="1279"/>
                    </a:cubicBezTo>
                    <a:cubicBezTo>
                      <a:pt x="2876" y="1393"/>
                      <a:pt x="2990" y="1484"/>
                      <a:pt x="3104" y="1598"/>
                    </a:cubicBezTo>
                    <a:cubicBezTo>
                      <a:pt x="3127" y="1621"/>
                      <a:pt x="3150" y="1644"/>
                      <a:pt x="3196" y="1667"/>
                    </a:cubicBezTo>
                    <a:cubicBezTo>
                      <a:pt x="3196" y="1667"/>
                      <a:pt x="3218" y="1644"/>
                      <a:pt x="3218" y="1621"/>
                    </a:cubicBezTo>
                    <a:cubicBezTo>
                      <a:pt x="3218" y="1598"/>
                      <a:pt x="3218" y="1598"/>
                      <a:pt x="3241" y="1575"/>
                    </a:cubicBezTo>
                    <a:cubicBezTo>
                      <a:pt x="3241" y="1553"/>
                      <a:pt x="3241" y="1530"/>
                      <a:pt x="3264" y="1530"/>
                    </a:cubicBezTo>
                    <a:cubicBezTo>
                      <a:pt x="3264" y="1507"/>
                      <a:pt x="3264" y="1507"/>
                      <a:pt x="3287" y="1484"/>
                    </a:cubicBezTo>
                    <a:cubicBezTo>
                      <a:pt x="3150" y="1370"/>
                      <a:pt x="3013" y="1233"/>
                      <a:pt x="2876" y="1119"/>
                    </a:cubicBezTo>
                    <a:cubicBezTo>
                      <a:pt x="2716" y="959"/>
                      <a:pt x="2534" y="822"/>
                      <a:pt x="2374" y="662"/>
                    </a:cubicBezTo>
                    <a:cubicBezTo>
                      <a:pt x="2191" y="526"/>
                      <a:pt x="1986" y="389"/>
                      <a:pt x="1780" y="274"/>
                    </a:cubicBezTo>
                    <a:cubicBezTo>
                      <a:pt x="1689" y="229"/>
                      <a:pt x="1598" y="183"/>
                      <a:pt x="1507" y="137"/>
                    </a:cubicBezTo>
                    <a:cubicBezTo>
                      <a:pt x="1392" y="92"/>
                      <a:pt x="1301" y="69"/>
                      <a:pt x="1187" y="46"/>
                    </a:cubicBezTo>
                    <a:cubicBezTo>
                      <a:pt x="1118" y="23"/>
                      <a:pt x="1027" y="1"/>
                      <a:pt x="93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73" name="Google Shape;8099;p34">
                <a:extLst>
                  <a:ext uri="{FF2B5EF4-FFF2-40B4-BE49-F238E27FC236}">
                    <a16:creationId xmlns:a16="http://schemas.microsoft.com/office/drawing/2014/main" id="{FB75ABA7-D46F-2134-B0A8-3A1175AE58BE}"/>
                  </a:ext>
                </a:extLst>
              </p:cNvPr>
              <p:cNvSpPr/>
              <p:nvPr/>
            </p:nvSpPr>
            <p:spPr>
              <a:xfrm>
                <a:off x="385829" y="861675"/>
                <a:ext cx="55" cy="55"/>
              </a:xfrm>
              <a:custGeom>
                <a:avLst/>
                <a:gdLst/>
                <a:ahLst/>
                <a:cxnLst/>
                <a:rect l="l" t="t" r="r" b="b"/>
                <a:pathLst>
                  <a:path w="1" h="1" extrusionOk="0">
                    <a:moveTo>
                      <a:pt x="1" y="1"/>
                    </a:moveTo>
                    <a:lnTo>
                      <a:pt x="1" y="1"/>
                    </a:lnTo>
                    <a:cubicBezTo>
                      <a:pt x="1" y="1"/>
                      <a:pt x="1" y="1"/>
                      <a:pt x="1" y="1"/>
                    </a:cubicBezTo>
                    <a:cubicBezTo>
                      <a:pt x="1" y="1"/>
                      <a:pt x="1" y="1"/>
                      <a:pt x="1" y="1"/>
                    </a:cubicBezTo>
                    <a:close/>
                  </a:path>
                </a:pathLst>
              </a:custGeom>
              <a:solidFill>
                <a:srgbClr val="3535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74" name="Google Shape;8100;p34">
                <a:extLst>
                  <a:ext uri="{FF2B5EF4-FFF2-40B4-BE49-F238E27FC236}">
                    <a16:creationId xmlns:a16="http://schemas.microsoft.com/office/drawing/2014/main" id="{8A5FD3A2-DC3B-CA96-77CD-A5FCC645AD2E}"/>
                  </a:ext>
                </a:extLst>
              </p:cNvPr>
              <p:cNvSpPr/>
              <p:nvPr/>
            </p:nvSpPr>
            <p:spPr>
              <a:xfrm>
                <a:off x="553692" y="929849"/>
                <a:ext cx="55" cy="5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3535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75" name="Google Shape;8101;p34">
                <a:extLst>
                  <a:ext uri="{FF2B5EF4-FFF2-40B4-BE49-F238E27FC236}">
                    <a16:creationId xmlns:a16="http://schemas.microsoft.com/office/drawing/2014/main" id="{5C0EBFF5-C255-CB04-FF68-D632409C530D}"/>
                  </a:ext>
                </a:extLst>
              </p:cNvPr>
              <p:cNvSpPr/>
              <p:nvPr/>
            </p:nvSpPr>
            <p:spPr>
              <a:xfrm>
                <a:off x="533511" y="921002"/>
                <a:ext cx="1327" cy="55"/>
              </a:xfrm>
              <a:custGeom>
                <a:avLst/>
                <a:gdLst/>
                <a:ahLst/>
                <a:cxnLst/>
                <a:rect l="l" t="t" r="r" b="b"/>
                <a:pathLst>
                  <a:path w="24" h="1" extrusionOk="0">
                    <a:moveTo>
                      <a:pt x="23" y="0"/>
                    </a:moveTo>
                    <a:lnTo>
                      <a:pt x="0" y="0"/>
                    </a:lnTo>
                    <a:close/>
                  </a:path>
                </a:pathLst>
              </a:custGeom>
              <a:solidFill>
                <a:srgbClr val="3535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76" name="Google Shape;8102;p34">
                <a:extLst>
                  <a:ext uri="{FF2B5EF4-FFF2-40B4-BE49-F238E27FC236}">
                    <a16:creationId xmlns:a16="http://schemas.microsoft.com/office/drawing/2014/main" id="{61809FE3-2786-0A52-78F5-D737722AAAF9}"/>
                  </a:ext>
                </a:extLst>
              </p:cNvPr>
              <p:cNvSpPr/>
              <p:nvPr/>
            </p:nvSpPr>
            <p:spPr>
              <a:xfrm>
                <a:off x="374495" y="937423"/>
                <a:ext cx="55" cy="1327"/>
              </a:xfrm>
              <a:custGeom>
                <a:avLst/>
                <a:gdLst/>
                <a:ahLst/>
                <a:cxnLst/>
                <a:rect l="l" t="t" r="r" b="b"/>
                <a:pathLst>
                  <a:path w="1" h="24" extrusionOk="0">
                    <a:moveTo>
                      <a:pt x="0" y="23"/>
                    </a:moveTo>
                    <a:lnTo>
                      <a:pt x="0" y="0"/>
                    </a:lnTo>
                    <a:close/>
                  </a:path>
                </a:pathLst>
              </a:custGeom>
              <a:solidFill>
                <a:srgbClr val="3535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77" name="Google Shape;8103;p34">
                <a:extLst>
                  <a:ext uri="{FF2B5EF4-FFF2-40B4-BE49-F238E27FC236}">
                    <a16:creationId xmlns:a16="http://schemas.microsoft.com/office/drawing/2014/main" id="{BD3ADAD4-DDDD-8769-F9CF-AD072380BD90}"/>
                  </a:ext>
                </a:extLst>
              </p:cNvPr>
              <p:cNvSpPr/>
              <p:nvPr/>
            </p:nvSpPr>
            <p:spPr>
              <a:xfrm>
                <a:off x="876755" y="2301389"/>
                <a:ext cx="90952" cy="82216"/>
              </a:xfrm>
              <a:custGeom>
                <a:avLst/>
                <a:gdLst/>
                <a:ahLst/>
                <a:cxnLst/>
                <a:rect l="l" t="t" r="r" b="b"/>
                <a:pathLst>
                  <a:path w="1645" h="1487" extrusionOk="0">
                    <a:moveTo>
                      <a:pt x="841" y="1"/>
                    </a:moveTo>
                    <a:cubicBezTo>
                      <a:pt x="775" y="1"/>
                      <a:pt x="707" y="9"/>
                      <a:pt x="640" y="28"/>
                    </a:cubicBezTo>
                    <a:cubicBezTo>
                      <a:pt x="252" y="119"/>
                      <a:pt x="1" y="530"/>
                      <a:pt x="115" y="918"/>
                    </a:cubicBezTo>
                    <a:cubicBezTo>
                      <a:pt x="193" y="1269"/>
                      <a:pt x="503" y="1486"/>
                      <a:pt x="833" y="1486"/>
                    </a:cubicBezTo>
                    <a:cubicBezTo>
                      <a:pt x="890" y="1486"/>
                      <a:pt x="948" y="1480"/>
                      <a:pt x="1005" y="1466"/>
                    </a:cubicBezTo>
                    <a:cubicBezTo>
                      <a:pt x="1393" y="1375"/>
                      <a:pt x="1644" y="964"/>
                      <a:pt x="1553" y="576"/>
                    </a:cubicBezTo>
                    <a:cubicBezTo>
                      <a:pt x="1477" y="232"/>
                      <a:pt x="1177" y="1"/>
                      <a:pt x="84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78" name="Google Shape;8104;p34">
                <a:extLst>
                  <a:ext uri="{FF2B5EF4-FFF2-40B4-BE49-F238E27FC236}">
                    <a16:creationId xmlns:a16="http://schemas.microsoft.com/office/drawing/2014/main" id="{601EFF00-C24C-355E-8BD9-48B8D754E451}"/>
                  </a:ext>
                </a:extLst>
              </p:cNvPr>
              <p:cNvSpPr/>
              <p:nvPr/>
            </p:nvSpPr>
            <p:spPr>
              <a:xfrm>
                <a:off x="1127940" y="2178975"/>
                <a:ext cx="89625" cy="82106"/>
              </a:xfrm>
              <a:custGeom>
                <a:avLst/>
                <a:gdLst/>
                <a:ahLst/>
                <a:cxnLst/>
                <a:rect l="l" t="t" r="r" b="b"/>
                <a:pathLst>
                  <a:path w="1621" h="1485" extrusionOk="0">
                    <a:moveTo>
                      <a:pt x="831" y="0"/>
                    </a:moveTo>
                    <a:cubicBezTo>
                      <a:pt x="768" y="0"/>
                      <a:pt x="703" y="9"/>
                      <a:pt x="639" y="28"/>
                    </a:cubicBezTo>
                    <a:cubicBezTo>
                      <a:pt x="228" y="119"/>
                      <a:pt x="0" y="530"/>
                      <a:pt x="91" y="918"/>
                    </a:cubicBezTo>
                    <a:cubicBezTo>
                      <a:pt x="170" y="1252"/>
                      <a:pt x="485" y="1485"/>
                      <a:pt x="819" y="1485"/>
                    </a:cubicBezTo>
                    <a:cubicBezTo>
                      <a:pt x="873" y="1485"/>
                      <a:pt x="928" y="1479"/>
                      <a:pt x="982" y="1466"/>
                    </a:cubicBezTo>
                    <a:cubicBezTo>
                      <a:pt x="1393" y="1375"/>
                      <a:pt x="1621" y="964"/>
                      <a:pt x="1529" y="553"/>
                    </a:cubicBezTo>
                    <a:cubicBezTo>
                      <a:pt x="1453" y="229"/>
                      <a:pt x="1154" y="0"/>
                      <a:pt x="83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79" name="Google Shape;8105;p34">
                <a:extLst>
                  <a:ext uri="{FF2B5EF4-FFF2-40B4-BE49-F238E27FC236}">
                    <a16:creationId xmlns:a16="http://schemas.microsoft.com/office/drawing/2014/main" id="{46023190-5576-E4F1-954E-1A17CF4E78D8}"/>
                  </a:ext>
                </a:extLst>
              </p:cNvPr>
              <p:cNvSpPr/>
              <p:nvPr/>
            </p:nvSpPr>
            <p:spPr>
              <a:xfrm>
                <a:off x="1008015" y="2246153"/>
                <a:ext cx="85865" cy="69942"/>
              </a:xfrm>
              <a:custGeom>
                <a:avLst/>
                <a:gdLst/>
                <a:ahLst/>
                <a:cxnLst/>
                <a:rect l="l" t="t" r="r" b="b"/>
                <a:pathLst>
                  <a:path w="1553" h="1265" extrusionOk="0">
                    <a:moveTo>
                      <a:pt x="1279" y="0"/>
                    </a:moveTo>
                    <a:cubicBezTo>
                      <a:pt x="1233" y="23"/>
                      <a:pt x="1211" y="91"/>
                      <a:pt x="1233" y="137"/>
                    </a:cubicBezTo>
                    <a:cubicBezTo>
                      <a:pt x="1256" y="160"/>
                      <a:pt x="1279" y="205"/>
                      <a:pt x="1302" y="251"/>
                    </a:cubicBezTo>
                    <a:cubicBezTo>
                      <a:pt x="1325" y="297"/>
                      <a:pt x="1325" y="365"/>
                      <a:pt x="1347" y="434"/>
                    </a:cubicBezTo>
                    <a:cubicBezTo>
                      <a:pt x="1347" y="479"/>
                      <a:pt x="1347" y="548"/>
                      <a:pt x="1347" y="593"/>
                    </a:cubicBezTo>
                    <a:cubicBezTo>
                      <a:pt x="1325" y="639"/>
                      <a:pt x="1325" y="685"/>
                      <a:pt x="1302" y="730"/>
                    </a:cubicBezTo>
                    <a:cubicBezTo>
                      <a:pt x="1279" y="776"/>
                      <a:pt x="1256" y="822"/>
                      <a:pt x="1233" y="845"/>
                    </a:cubicBezTo>
                    <a:cubicBezTo>
                      <a:pt x="1211" y="890"/>
                      <a:pt x="1165" y="913"/>
                      <a:pt x="1142" y="959"/>
                    </a:cubicBezTo>
                    <a:cubicBezTo>
                      <a:pt x="1074" y="982"/>
                      <a:pt x="1028" y="1004"/>
                      <a:pt x="982" y="1027"/>
                    </a:cubicBezTo>
                    <a:cubicBezTo>
                      <a:pt x="937" y="1050"/>
                      <a:pt x="868" y="1073"/>
                      <a:pt x="822" y="1073"/>
                    </a:cubicBezTo>
                    <a:lnTo>
                      <a:pt x="686" y="1073"/>
                    </a:lnTo>
                    <a:cubicBezTo>
                      <a:pt x="640" y="1050"/>
                      <a:pt x="594" y="1050"/>
                      <a:pt x="549" y="1027"/>
                    </a:cubicBezTo>
                    <a:cubicBezTo>
                      <a:pt x="503" y="1004"/>
                      <a:pt x="457" y="982"/>
                      <a:pt x="412" y="936"/>
                    </a:cubicBezTo>
                    <a:cubicBezTo>
                      <a:pt x="389" y="913"/>
                      <a:pt x="343" y="867"/>
                      <a:pt x="298" y="822"/>
                    </a:cubicBezTo>
                    <a:cubicBezTo>
                      <a:pt x="252" y="753"/>
                      <a:pt x="229" y="685"/>
                      <a:pt x="183" y="616"/>
                    </a:cubicBezTo>
                    <a:cubicBezTo>
                      <a:pt x="183" y="593"/>
                      <a:pt x="161" y="571"/>
                      <a:pt x="138" y="571"/>
                    </a:cubicBezTo>
                    <a:lnTo>
                      <a:pt x="69" y="571"/>
                    </a:lnTo>
                    <a:cubicBezTo>
                      <a:pt x="46" y="593"/>
                      <a:pt x="24" y="616"/>
                      <a:pt x="24" y="639"/>
                    </a:cubicBezTo>
                    <a:cubicBezTo>
                      <a:pt x="1" y="662"/>
                      <a:pt x="24" y="685"/>
                      <a:pt x="24" y="708"/>
                    </a:cubicBezTo>
                    <a:cubicBezTo>
                      <a:pt x="69" y="822"/>
                      <a:pt x="138" y="936"/>
                      <a:pt x="229" y="1027"/>
                    </a:cubicBezTo>
                    <a:cubicBezTo>
                      <a:pt x="298" y="1118"/>
                      <a:pt x="389" y="1164"/>
                      <a:pt x="503" y="1210"/>
                    </a:cubicBezTo>
                    <a:cubicBezTo>
                      <a:pt x="570" y="1243"/>
                      <a:pt x="649" y="1264"/>
                      <a:pt x="722" y="1264"/>
                    </a:cubicBezTo>
                    <a:cubicBezTo>
                      <a:pt x="749" y="1264"/>
                      <a:pt x="775" y="1262"/>
                      <a:pt x="800" y="1255"/>
                    </a:cubicBezTo>
                    <a:cubicBezTo>
                      <a:pt x="914" y="1255"/>
                      <a:pt x="1005" y="1233"/>
                      <a:pt x="1096" y="1187"/>
                    </a:cubicBezTo>
                    <a:cubicBezTo>
                      <a:pt x="1188" y="1141"/>
                      <a:pt x="1279" y="1096"/>
                      <a:pt x="1347" y="1027"/>
                    </a:cubicBezTo>
                    <a:cubicBezTo>
                      <a:pt x="1416" y="936"/>
                      <a:pt x="1462" y="845"/>
                      <a:pt x="1507" y="753"/>
                    </a:cubicBezTo>
                    <a:cubicBezTo>
                      <a:pt x="1530" y="639"/>
                      <a:pt x="1553" y="525"/>
                      <a:pt x="1530" y="434"/>
                    </a:cubicBezTo>
                    <a:cubicBezTo>
                      <a:pt x="1530" y="297"/>
                      <a:pt x="1484" y="160"/>
                      <a:pt x="1416" y="46"/>
                    </a:cubicBezTo>
                    <a:cubicBezTo>
                      <a:pt x="1393" y="0"/>
                      <a:pt x="1347" y="0"/>
                      <a:pt x="132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80" name="Google Shape;8106;p34">
                <a:extLst>
                  <a:ext uri="{FF2B5EF4-FFF2-40B4-BE49-F238E27FC236}">
                    <a16:creationId xmlns:a16="http://schemas.microsoft.com/office/drawing/2014/main" id="{111651A1-722F-049C-3E4C-7288866D2A5C}"/>
                  </a:ext>
                </a:extLst>
              </p:cNvPr>
              <p:cNvSpPr/>
              <p:nvPr/>
            </p:nvSpPr>
            <p:spPr>
              <a:xfrm>
                <a:off x="346739" y="996750"/>
                <a:ext cx="29083" cy="263789"/>
              </a:xfrm>
              <a:custGeom>
                <a:avLst/>
                <a:gdLst/>
                <a:ahLst/>
                <a:cxnLst/>
                <a:rect l="l" t="t" r="r" b="b"/>
                <a:pathLst>
                  <a:path w="526" h="4771" extrusionOk="0">
                    <a:moveTo>
                      <a:pt x="434" y="0"/>
                    </a:moveTo>
                    <a:cubicBezTo>
                      <a:pt x="388" y="0"/>
                      <a:pt x="343" y="46"/>
                      <a:pt x="343" y="91"/>
                    </a:cubicBezTo>
                    <a:cubicBezTo>
                      <a:pt x="92" y="1598"/>
                      <a:pt x="23" y="3127"/>
                      <a:pt x="0" y="4679"/>
                    </a:cubicBezTo>
                    <a:cubicBezTo>
                      <a:pt x="0" y="4702"/>
                      <a:pt x="0" y="4725"/>
                      <a:pt x="0" y="4748"/>
                    </a:cubicBezTo>
                    <a:cubicBezTo>
                      <a:pt x="23" y="4770"/>
                      <a:pt x="46" y="4770"/>
                      <a:pt x="69" y="4770"/>
                    </a:cubicBezTo>
                    <a:cubicBezTo>
                      <a:pt x="92" y="4770"/>
                      <a:pt x="137" y="4770"/>
                      <a:pt x="137" y="4748"/>
                    </a:cubicBezTo>
                    <a:cubicBezTo>
                      <a:pt x="160" y="4748"/>
                      <a:pt x="183" y="4725"/>
                      <a:pt x="183" y="4702"/>
                    </a:cubicBezTo>
                    <a:cubicBezTo>
                      <a:pt x="206" y="3150"/>
                      <a:pt x="297" y="1621"/>
                      <a:pt x="525" y="114"/>
                    </a:cubicBezTo>
                    <a:cubicBezTo>
                      <a:pt x="525" y="46"/>
                      <a:pt x="480" y="0"/>
                      <a:pt x="43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81" name="Google Shape;8107;p34">
                <a:extLst>
                  <a:ext uri="{FF2B5EF4-FFF2-40B4-BE49-F238E27FC236}">
                    <a16:creationId xmlns:a16="http://schemas.microsoft.com/office/drawing/2014/main" id="{D89E7FC6-D84E-9770-2A9F-4BD3DFA2C574}"/>
                  </a:ext>
                </a:extLst>
              </p:cNvPr>
              <p:cNvSpPr/>
              <p:nvPr/>
            </p:nvSpPr>
            <p:spPr>
              <a:xfrm>
                <a:off x="533511" y="912156"/>
                <a:ext cx="236033" cy="159180"/>
              </a:xfrm>
              <a:custGeom>
                <a:avLst/>
                <a:gdLst/>
                <a:ahLst/>
                <a:cxnLst/>
                <a:rect l="l" t="t" r="r" b="b"/>
                <a:pathLst>
                  <a:path w="4269" h="2879" extrusionOk="0">
                    <a:moveTo>
                      <a:pt x="92" y="1"/>
                    </a:moveTo>
                    <a:cubicBezTo>
                      <a:pt x="69" y="1"/>
                      <a:pt x="46" y="24"/>
                      <a:pt x="23" y="46"/>
                    </a:cubicBezTo>
                    <a:cubicBezTo>
                      <a:pt x="23" y="69"/>
                      <a:pt x="0" y="92"/>
                      <a:pt x="23" y="115"/>
                    </a:cubicBezTo>
                    <a:cubicBezTo>
                      <a:pt x="23" y="138"/>
                      <a:pt x="23" y="160"/>
                      <a:pt x="46" y="183"/>
                    </a:cubicBezTo>
                    <a:cubicBezTo>
                      <a:pt x="754" y="594"/>
                      <a:pt x="1461" y="982"/>
                      <a:pt x="2146" y="1416"/>
                    </a:cubicBezTo>
                    <a:cubicBezTo>
                      <a:pt x="2488" y="1644"/>
                      <a:pt x="2808" y="1872"/>
                      <a:pt x="3150" y="2101"/>
                    </a:cubicBezTo>
                    <a:cubicBezTo>
                      <a:pt x="3470" y="2352"/>
                      <a:pt x="3789" y="2603"/>
                      <a:pt x="4109" y="2854"/>
                    </a:cubicBezTo>
                    <a:cubicBezTo>
                      <a:pt x="4118" y="2871"/>
                      <a:pt x="4133" y="2879"/>
                      <a:pt x="4150" y="2879"/>
                    </a:cubicBezTo>
                    <a:cubicBezTo>
                      <a:pt x="4177" y="2879"/>
                      <a:pt x="4209" y="2859"/>
                      <a:pt x="4223" y="2831"/>
                    </a:cubicBezTo>
                    <a:cubicBezTo>
                      <a:pt x="4269" y="2785"/>
                      <a:pt x="4246" y="2740"/>
                      <a:pt x="4223" y="2694"/>
                    </a:cubicBezTo>
                    <a:cubicBezTo>
                      <a:pt x="3904" y="2443"/>
                      <a:pt x="3584" y="2192"/>
                      <a:pt x="3264" y="1941"/>
                    </a:cubicBezTo>
                    <a:cubicBezTo>
                      <a:pt x="2922" y="1713"/>
                      <a:pt x="2603" y="1484"/>
                      <a:pt x="2260" y="1279"/>
                    </a:cubicBezTo>
                    <a:cubicBezTo>
                      <a:pt x="1575" y="822"/>
                      <a:pt x="868" y="434"/>
                      <a:pt x="160" y="24"/>
                    </a:cubicBezTo>
                    <a:cubicBezTo>
                      <a:pt x="137" y="24"/>
                      <a:pt x="137" y="1"/>
                      <a:pt x="11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82" name="Google Shape;8108;p34">
                <a:extLst>
                  <a:ext uri="{FF2B5EF4-FFF2-40B4-BE49-F238E27FC236}">
                    <a16:creationId xmlns:a16="http://schemas.microsoft.com/office/drawing/2014/main" id="{85158289-1A11-10EC-0479-D6AFE12C9645}"/>
                  </a:ext>
                </a:extLst>
              </p:cNvPr>
              <p:cNvSpPr/>
              <p:nvPr/>
            </p:nvSpPr>
            <p:spPr>
              <a:xfrm>
                <a:off x="366920" y="912156"/>
                <a:ext cx="177979" cy="100407"/>
              </a:xfrm>
              <a:custGeom>
                <a:avLst/>
                <a:gdLst/>
                <a:ahLst/>
                <a:cxnLst/>
                <a:rect l="l" t="t" r="r" b="b"/>
                <a:pathLst>
                  <a:path w="3219" h="1816" extrusionOk="0">
                    <a:moveTo>
                      <a:pt x="3128" y="1"/>
                    </a:moveTo>
                    <a:cubicBezTo>
                      <a:pt x="3059" y="1"/>
                      <a:pt x="3036" y="46"/>
                      <a:pt x="3013" y="92"/>
                    </a:cubicBezTo>
                    <a:cubicBezTo>
                      <a:pt x="3013" y="138"/>
                      <a:pt x="3013" y="183"/>
                      <a:pt x="2991" y="252"/>
                    </a:cubicBezTo>
                    <a:cubicBezTo>
                      <a:pt x="2968" y="320"/>
                      <a:pt x="2945" y="412"/>
                      <a:pt x="2899" y="503"/>
                    </a:cubicBezTo>
                    <a:cubicBezTo>
                      <a:pt x="2831" y="594"/>
                      <a:pt x="2762" y="708"/>
                      <a:pt x="2671" y="800"/>
                    </a:cubicBezTo>
                    <a:cubicBezTo>
                      <a:pt x="2534" y="937"/>
                      <a:pt x="2374" y="1074"/>
                      <a:pt x="2192" y="1165"/>
                    </a:cubicBezTo>
                    <a:cubicBezTo>
                      <a:pt x="1941" y="1325"/>
                      <a:pt x="1667" y="1439"/>
                      <a:pt x="1370" y="1530"/>
                    </a:cubicBezTo>
                    <a:lnTo>
                      <a:pt x="1393" y="1530"/>
                    </a:lnTo>
                    <a:cubicBezTo>
                      <a:pt x="1189" y="1575"/>
                      <a:pt x="962" y="1621"/>
                      <a:pt x="735" y="1621"/>
                    </a:cubicBezTo>
                    <a:lnTo>
                      <a:pt x="735" y="1621"/>
                    </a:lnTo>
                    <a:cubicBezTo>
                      <a:pt x="604" y="1621"/>
                      <a:pt x="474" y="1619"/>
                      <a:pt x="343" y="1576"/>
                    </a:cubicBezTo>
                    <a:cubicBezTo>
                      <a:pt x="274" y="1576"/>
                      <a:pt x="229" y="1553"/>
                      <a:pt x="160" y="1507"/>
                    </a:cubicBezTo>
                    <a:cubicBezTo>
                      <a:pt x="152" y="1503"/>
                      <a:pt x="143" y="1501"/>
                      <a:pt x="133" y="1501"/>
                    </a:cubicBezTo>
                    <a:cubicBezTo>
                      <a:pt x="91" y="1501"/>
                      <a:pt x="42" y="1538"/>
                      <a:pt x="23" y="1576"/>
                    </a:cubicBezTo>
                    <a:cubicBezTo>
                      <a:pt x="1" y="1621"/>
                      <a:pt x="46" y="1667"/>
                      <a:pt x="92" y="1690"/>
                    </a:cubicBezTo>
                    <a:cubicBezTo>
                      <a:pt x="270" y="1787"/>
                      <a:pt x="471" y="1815"/>
                      <a:pt x="679" y="1815"/>
                    </a:cubicBezTo>
                    <a:cubicBezTo>
                      <a:pt x="764" y="1815"/>
                      <a:pt x="850" y="1811"/>
                      <a:pt x="936" y="1804"/>
                    </a:cubicBezTo>
                    <a:cubicBezTo>
                      <a:pt x="1096" y="1804"/>
                      <a:pt x="1256" y="1758"/>
                      <a:pt x="1416" y="1713"/>
                    </a:cubicBezTo>
                    <a:cubicBezTo>
                      <a:pt x="1598" y="1667"/>
                      <a:pt x="1758" y="1598"/>
                      <a:pt x="1918" y="1530"/>
                    </a:cubicBezTo>
                    <a:cubicBezTo>
                      <a:pt x="2078" y="1462"/>
                      <a:pt x="2237" y="1370"/>
                      <a:pt x="2374" y="1279"/>
                    </a:cubicBezTo>
                    <a:cubicBezTo>
                      <a:pt x="2511" y="1188"/>
                      <a:pt x="2648" y="1096"/>
                      <a:pt x="2762" y="982"/>
                    </a:cubicBezTo>
                    <a:cubicBezTo>
                      <a:pt x="2854" y="868"/>
                      <a:pt x="2968" y="754"/>
                      <a:pt x="3036" y="640"/>
                    </a:cubicBezTo>
                    <a:cubicBezTo>
                      <a:pt x="3128" y="480"/>
                      <a:pt x="3196" y="297"/>
                      <a:pt x="3219" y="115"/>
                    </a:cubicBezTo>
                    <a:cubicBezTo>
                      <a:pt x="3219" y="46"/>
                      <a:pt x="3173" y="1"/>
                      <a:pt x="312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83" name="Google Shape;8109;p34">
                <a:extLst>
                  <a:ext uri="{FF2B5EF4-FFF2-40B4-BE49-F238E27FC236}">
                    <a16:creationId xmlns:a16="http://schemas.microsoft.com/office/drawing/2014/main" id="{91DD95B8-9964-1204-8DFC-66AC259CE38D}"/>
                  </a:ext>
                </a:extLst>
              </p:cNvPr>
              <p:cNvSpPr/>
              <p:nvPr/>
            </p:nvSpPr>
            <p:spPr>
              <a:xfrm>
                <a:off x="340436" y="1246609"/>
                <a:ext cx="364748" cy="830456"/>
              </a:xfrm>
              <a:custGeom>
                <a:avLst/>
                <a:gdLst/>
                <a:ahLst/>
                <a:cxnLst/>
                <a:rect l="l" t="t" r="r" b="b"/>
                <a:pathLst>
                  <a:path w="6597" h="15020" extrusionOk="0">
                    <a:moveTo>
                      <a:pt x="91" y="0"/>
                    </a:moveTo>
                    <a:cubicBezTo>
                      <a:pt x="91" y="0"/>
                      <a:pt x="69" y="23"/>
                      <a:pt x="46" y="23"/>
                    </a:cubicBezTo>
                    <a:cubicBezTo>
                      <a:pt x="23" y="23"/>
                      <a:pt x="23" y="46"/>
                      <a:pt x="0" y="69"/>
                    </a:cubicBezTo>
                    <a:cubicBezTo>
                      <a:pt x="0" y="115"/>
                      <a:pt x="0" y="137"/>
                      <a:pt x="23" y="160"/>
                    </a:cubicBezTo>
                    <a:cubicBezTo>
                      <a:pt x="845" y="2100"/>
                      <a:pt x="1689" y="4063"/>
                      <a:pt x="2534" y="6003"/>
                    </a:cubicBezTo>
                    <a:cubicBezTo>
                      <a:pt x="3378" y="8012"/>
                      <a:pt x="4246" y="10021"/>
                      <a:pt x="5090" y="12006"/>
                    </a:cubicBezTo>
                    <a:cubicBezTo>
                      <a:pt x="5524" y="13011"/>
                      <a:pt x="5958" y="14015"/>
                      <a:pt x="6391" y="15019"/>
                    </a:cubicBezTo>
                    <a:lnTo>
                      <a:pt x="6437" y="15019"/>
                    </a:lnTo>
                    <a:cubicBezTo>
                      <a:pt x="6483" y="15019"/>
                      <a:pt x="6551" y="15019"/>
                      <a:pt x="6597" y="14997"/>
                    </a:cubicBezTo>
                    <a:cubicBezTo>
                      <a:pt x="5912" y="13422"/>
                      <a:pt x="5227" y="11847"/>
                      <a:pt x="4565" y="10249"/>
                    </a:cubicBezTo>
                    <a:cubicBezTo>
                      <a:pt x="3675" y="8195"/>
                      <a:pt x="2808" y="6163"/>
                      <a:pt x="1918" y="4109"/>
                    </a:cubicBezTo>
                    <a:cubicBezTo>
                      <a:pt x="1347" y="2762"/>
                      <a:pt x="753" y="1416"/>
                      <a:pt x="183" y="69"/>
                    </a:cubicBezTo>
                    <a:cubicBezTo>
                      <a:pt x="160" y="23"/>
                      <a:pt x="137" y="0"/>
                      <a:pt x="9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84" name="Google Shape;8110;p34">
                <a:extLst>
                  <a:ext uri="{FF2B5EF4-FFF2-40B4-BE49-F238E27FC236}">
                    <a16:creationId xmlns:a16="http://schemas.microsoft.com/office/drawing/2014/main" id="{1F292B92-3D57-D92B-2025-F877F3BDC54E}"/>
                  </a:ext>
                </a:extLst>
              </p:cNvPr>
              <p:cNvSpPr/>
              <p:nvPr/>
            </p:nvSpPr>
            <p:spPr>
              <a:xfrm>
                <a:off x="760700" y="1066140"/>
                <a:ext cx="360988" cy="826641"/>
              </a:xfrm>
              <a:custGeom>
                <a:avLst/>
                <a:gdLst/>
                <a:ahLst/>
                <a:cxnLst/>
                <a:rect l="l" t="t" r="r" b="b"/>
                <a:pathLst>
                  <a:path w="6529" h="14951" extrusionOk="0">
                    <a:moveTo>
                      <a:pt x="68" y="0"/>
                    </a:moveTo>
                    <a:cubicBezTo>
                      <a:pt x="46" y="23"/>
                      <a:pt x="23" y="46"/>
                      <a:pt x="0" y="69"/>
                    </a:cubicBezTo>
                    <a:cubicBezTo>
                      <a:pt x="0" y="92"/>
                      <a:pt x="0" y="115"/>
                      <a:pt x="23" y="137"/>
                    </a:cubicBezTo>
                    <a:cubicBezTo>
                      <a:pt x="845" y="2077"/>
                      <a:pt x="1689" y="4040"/>
                      <a:pt x="2534" y="5981"/>
                    </a:cubicBezTo>
                    <a:cubicBezTo>
                      <a:pt x="3355" y="7921"/>
                      <a:pt x="4177" y="9838"/>
                      <a:pt x="4999" y="11778"/>
                    </a:cubicBezTo>
                    <a:cubicBezTo>
                      <a:pt x="5455" y="12828"/>
                      <a:pt x="5912" y="13901"/>
                      <a:pt x="6368" y="14951"/>
                    </a:cubicBezTo>
                    <a:cubicBezTo>
                      <a:pt x="6414" y="14905"/>
                      <a:pt x="6460" y="14860"/>
                      <a:pt x="6528" y="14814"/>
                    </a:cubicBezTo>
                    <a:cubicBezTo>
                      <a:pt x="5980" y="13536"/>
                      <a:pt x="5432" y="12235"/>
                      <a:pt x="4862" y="10957"/>
                    </a:cubicBezTo>
                    <a:cubicBezTo>
                      <a:pt x="4040" y="9016"/>
                      <a:pt x="3196" y="7053"/>
                      <a:pt x="2374" y="5113"/>
                    </a:cubicBezTo>
                    <a:cubicBezTo>
                      <a:pt x="1643" y="3424"/>
                      <a:pt x="913" y="1735"/>
                      <a:pt x="183" y="46"/>
                    </a:cubicBezTo>
                    <a:cubicBezTo>
                      <a:pt x="183" y="0"/>
                      <a:pt x="137" y="0"/>
                      <a:pt x="11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85" name="Google Shape;8111;p34">
                <a:extLst>
                  <a:ext uri="{FF2B5EF4-FFF2-40B4-BE49-F238E27FC236}">
                    <a16:creationId xmlns:a16="http://schemas.microsoft.com/office/drawing/2014/main" id="{9808190F-02F4-C266-295D-6B624B9F2EE1}"/>
                  </a:ext>
                </a:extLst>
              </p:cNvPr>
              <p:cNvSpPr/>
              <p:nvPr/>
            </p:nvSpPr>
            <p:spPr>
              <a:xfrm>
                <a:off x="451459" y="1184738"/>
                <a:ext cx="376138" cy="862026"/>
              </a:xfrm>
              <a:custGeom>
                <a:avLst/>
                <a:gdLst/>
                <a:ahLst/>
                <a:cxnLst/>
                <a:rect l="l" t="t" r="r" b="b"/>
                <a:pathLst>
                  <a:path w="6803" h="15591" extrusionOk="0">
                    <a:moveTo>
                      <a:pt x="92" y="1"/>
                    </a:moveTo>
                    <a:cubicBezTo>
                      <a:pt x="92" y="1"/>
                      <a:pt x="69" y="24"/>
                      <a:pt x="46" y="24"/>
                    </a:cubicBezTo>
                    <a:cubicBezTo>
                      <a:pt x="24" y="24"/>
                      <a:pt x="24" y="47"/>
                      <a:pt x="1" y="69"/>
                    </a:cubicBezTo>
                    <a:cubicBezTo>
                      <a:pt x="1" y="115"/>
                      <a:pt x="1" y="138"/>
                      <a:pt x="24" y="161"/>
                    </a:cubicBezTo>
                    <a:cubicBezTo>
                      <a:pt x="914" y="2215"/>
                      <a:pt x="1781" y="4292"/>
                      <a:pt x="2671" y="6369"/>
                    </a:cubicBezTo>
                    <a:cubicBezTo>
                      <a:pt x="3584" y="8446"/>
                      <a:pt x="4475" y="10546"/>
                      <a:pt x="5365" y="12646"/>
                    </a:cubicBezTo>
                    <a:cubicBezTo>
                      <a:pt x="5798" y="13628"/>
                      <a:pt x="6209" y="14609"/>
                      <a:pt x="6643" y="15591"/>
                    </a:cubicBezTo>
                    <a:cubicBezTo>
                      <a:pt x="6643" y="15591"/>
                      <a:pt x="6666" y="15568"/>
                      <a:pt x="6689" y="15568"/>
                    </a:cubicBezTo>
                    <a:lnTo>
                      <a:pt x="6711" y="15568"/>
                    </a:lnTo>
                    <a:cubicBezTo>
                      <a:pt x="6689" y="15568"/>
                      <a:pt x="6689" y="15568"/>
                      <a:pt x="6689" y="15545"/>
                    </a:cubicBezTo>
                    <a:cubicBezTo>
                      <a:pt x="6689" y="15545"/>
                      <a:pt x="6689" y="15522"/>
                      <a:pt x="6689" y="15522"/>
                    </a:cubicBezTo>
                    <a:cubicBezTo>
                      <a:pt x="6711" y="15499"/>
                      <a:pt x="6711" y="15499"/>
                      <a:pt x="6734" y="15499"/>
                    </a:cubicBezTo>
                    <a:cubicBezTo>
                      <a:pt x="6757" y="15499"/>
                      <a:pt x="6780" y="15499"/>
                      <a:pt x="6803" y="15476"/>
                    </a:cubicBezTo>
                    <a:cubicBezTo>
                      <a:pt x="6118" y="13924"/>
                      <a:pt x="5456" y="12349"/>
                      <a:pt x="4771" y="10774"/>
                    </a:cubicBezTo>
                    <a:cubicBezTo>
                      <a:pt x="3858" y="8652"/>
                      <a:pt x="2968" y="6529"/>
                      <a:pt x="2055" y="4406"/>
                    </a:cubicBezTo>
                    <a:lnTo>
                      <a:pt x="183" y="69"/>
                    </a:lnTo>
                    <a:cubicBezTo>
                      <a:pt x="183" y="24"/>
                      <a:pt x="138" y="1"/>
                      <a:pt x="9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86" name="Google Shape;8112;p34">
                <a:extLst>
                  <a:ext uri="{FF2B5EF4-FFF2-40B4-BE49-F238E27FC236}">
                    <a16:creationId xmlns:a16="http://schemas.microsoft.com/office/drawing/2014/main" id="{98E87DF9-543A-9630-44D0-2E16AB96DF64}"/>
                  </a:ext>
                </a:extLst>
              </p:cNvPr>
              <p:cNvSpPr/>
              <p:nvPr/>
            </p:nvSpPr>
            <p:spPr>
              <a:xfrm>
                <a:off x="833849" y="2083322"/>
                <a:ext cx="3870" cy="55"/>
              </a:xfrm>
              <a:custGeom>
                <a:avLst/>
                <a:gdLst/>
                <a:ahLst/>
                <a:cxnLst/>
                <a:rect l="l" t="t" r="r" b="b"/>
                <a:pathLst>
                  <a:path w="70" h="1" extrusionOk="0">
                    <a:moveTo>
                      <a:pt x="1" y="1"/>
                    </a:moveTo>
                    <a:cubicBezTo>
                      <a:pt x="24" y="1"/>
                      <a:pt x="47" y="1"/>
                      <a:pt x="69" y="1"/>
                    </a:cubicBezTo>
                    <a:cubicBezTo>
                      <a:pt x="69" y="1"/>
                      <a:pt x="69" y="1"/>
                      <a:pt x="69" y="1"/>
                    </a:cubicBezTo>
                    <a:cubicBezTo>
                      <a:pt x="47" y="1"/>
                      <a:pt x="24" y="1"/>
                      <a:pt x="1" y="1"/>
                    </a:cubicBezTo>
                    <a:cubicBezTo>
                      <a:pt x="1" y="1"/>
                      <a:pt x="1" y="1"/>
                      <a:pt x="1" y="1"/>
                    </a:cubicBezTo>
                    <a:close/>
                  </a:path>
                </a:pathLst>
              </a:custGeom>
              <a:solidFill>
                <a:srgbClr val="D1AC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87" name="Google Shape;8113;p34">
                <a:extLst>
                  <a:ext uri="{FF2B5EF4-FFF2-40B4-BE49-F238E27FC236}">
                    <a16:creationId xmlns:a16="http://schemas.microsoft.com/office/drawing/2014/main" id="{3BAD41C3-9007-41BD-633F-38C4E803DF0E}"/>
                  </a:ext>
                </a:extLst>
              </p:cNvPr>
              <p:cNvSpPr/>
              <p:nvPr/>
            </p:nvSpPr>
            <p:spPr>
              <a:xfrm>
                <a:off x="633200" y="1109046"/>
                <a:ext cx="374866" cy="858211"/>
              </a:xfrm>
              <a:custGeom>
                <a:avLst/>
                <a:gdLst/>
                <a:ahLst/>
                <a:cxnLst/>
                <a:rect l="l" t="t" r="r" b="b"/>
                <a:pathLst>
                  <a:path w="6780" h="15522" extrusionOk="0">
                    <a:moveTo>
                      <a:pt x="46" y="0"/>
                    </a:moveTo>
                    <a:cubicBezTo>
                      <a:pt x="23" y="23"/>
                      <a:pt x="23" y="46"/>
                      <a:pt x="1" y="69"/>
                    </a:cubicBezTo>
                    <a:cubicBezTo>
                      <a:pt x="1" y="92"/>
                      <a:pt x="1" y="115"/>
                      <a:pt x="23" y="137"/>
                    </a:cubicBezTo>
                    <a:cubicBezTo>
                      <a:pt x="891" y="2192"/>
                      <a:pt x="1781" y="4246"/>
                      <a:pt x="2648" y="6277"/>
                    </a:cubicBezTo>
                    <a:cubicBezTo>
                      <a:pt x="3561" y="8423"/>
                      <a:pt x="4474" y="10546"/>
                      <a:pt x="5387" y="12668"/>
                    </a:cubicBezTo>
                    <a:cubicBezTo>
                      <a:pt x="5798" y="13627"/>
                      <a:pt x="6209" y="14586"/>
                      <a:pt x="6620" y="15522"/>
                    </a:cubicBezTo>
                    <a:cubicBezTo>
                      <a:pt x="6643" y="15499"/>
                      <a:pt x="6688" y="15476"/>
                      <a:pt x="6711" y="15453"/>
                    </a:cubicBezTo>
                    <a:cubicBezTo>
                      <a:pt x="6734" y="15430"/>
                      <a:pt x="6757" y="15408"/>
                      <a:pt x="6780" y="15408"/>
                    </a:cubicBezTo>
                    <a:cubicBezTo>
                      <a:pt x="6027" y="13650"/>
                      <a:pt x="5273" y="11892"/>
                      <a:pt x="4520" y="10135"/>
                    </a:cubicBezTo>
                    <a:cubicBezTo>
                      <a:pt x="3607" y="8012"/>
                      <a:pt x="2694" y="5912"/>
                      <a:pt x="1804" y="3789"/>
                    </a:cubicBezTo>
                    <a:cubicBezTo>
                      <a:pt x="1256" y="2557"/>
                      <a:pt x="731" y="1301"/>
                      <a:pt x="183" y="46"/>
                    </a:cubicBezTo>
                    <a:cubicBezTo>
                      <a:pt x="183" y="0"/>
                      <a:pt x="138" y="0"/>
                      <a:pt x="9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88" name="Google Shape;8114;p34">
                <a:extLst>
                  <a:ext uri="{FF2B5EF4-FFF2-40B4-BE49-F238E27FC236}">
                    <a16:creationId xmlns:a16="http://schemas.microsoft.com/office/drawing/2014/main" id="{3F0EB7BD-DE38-E874-DB0C-F93639F6A812}"/>
                  </a:ext>
                </a:extLst>
              </p:cNvPr>
              <p:cNvSpPr/>
              <p:nvPr/>
            </p:nvSpPr>
            <p:spPr>
              <a:xfrm>
                <a:off x="342924" y="1184738"/>
                <a:ext cx="122467" cy="99798"/>
              </a:xfrm>
              <a:custGeom>
                <a:avLst/>
                <a:gdLst/>
                <a:ahLst/>
                <a:cxnLst/>
                <a:rect l="l" t="t" r="r" b="b"/>
                <a:pathLst>
                  <a:path w="2215" h="1805" extrusionOk="0">
                    <a:moveTo>
                      <a:pt x="2055" y="1"/>
                    </a:moveTo>
                    <a:cubicBezTo>
                      <a:pt x="2055" y="1"/>
                      <a:pt x="2032" y="24"/>
                      <a:pt x="2032" y="24"/>
                    </a:cubicBezTo>
                    <a:cubicBezTo>
                      <a:pt x="1987" y="24"/>
                      <a:pt x="1941" y="69"/>
                      <a:pt x="1964" y="138"/>
                    </a:cubicBezTo>
                    <a:cubicBezTo>
                      <a:pt x="1964" y="229"/>
                      <a:pt x="1987" y="343"/>
                      <a:pt x="2009" y="435"/>
                    </a:cubicBezTo>
                    <a:cubicBezTo>
                      <a:pt x="2009" y="572"/>
                      <a:pt x="2009" y="686"/>
                      <a:pt x="1987" y="800"/>
                    </a:cubicBezTo>
                    <a:cubicBezTo>
                      <a:pt x="1987" y="891"/>
                      <a:pt x="1964" y="982"/>
                      <a:pt x="1918" y="1074"/>
                    </a:cubicBezTo>
                    <a:cubicBezTo>
                      <a:pt x="1873" y="1142"/>
                      <a:pt x="1850" y="1234"/>
                      <a:pt x="1781" y="1279"/>
                    </a:cubicBezTo>
                    <a:cubicBezTo>
                      <a:pt x="1736" y="1348"/>
                      <a:pt x="1690" y="1393"/>
                      <a:pt x="1621" y="1439"/>
                    </a:cubicBezTo>
                    <a:cubicBezTo>
                      <a:pt x="1553" y="1485"/>
                      <a:pt x="1484" y="1530"/>
                      <a:pt x="1416" y="1553"/>
                    </a:cubicBezTo>
                    <a:cubicBezTo>
                      <a:pt x="1348" y="1576"/>
                      <a:pt x="1256" y="1599"/>
                      <a:pt x="1188" y="1622"/>
                    </a:cubicBezTo>
                    <a:cubicBezTo>
                      <a:pt x="1096" y="1622"/>
                      <a:pt x="1005" y="1622"/>
                      <a:pt x="914" y="1599"/>
                    </a:cubicBezTo>
                    <a:cubicBezTo>
                      <a:pt x="823" y="1576"/>
                      <a:pt x="731" y="1553"/>
                      <a:pt x="663" y="1530"/>
                    </a:cubicBezTo>
                    <a:cubicBezTo>
                      <a:pt x="526" y="1462"/>
                      <a:pt x="412" y="1393"/>
                      <a:pt x="320" y="1302"/>
                    </a:cubicBezTo>
                    <a:cubicBezTo>
                      <a:pt x="275" y="1279"/>
                      <a:pt x="229" y="1234"/>
                      <a:pt x="183" y="1188"/>
                    </a:cubicBezTo>
                    <a:cubicBezTo>
                      <a:pt x="161" y="1165"/>
                      <a:pt x="132" y="1154"/>
                      <a:pt x="106" y="1154"/>
                    </a:cubicBezTo>
                    <a:cubicBezTo>
                      <a:pt x="81" y="1154"/>
                      <a:pt x="58" y="1165"/>
                      <a:pt x="46" y="1188"/>
                    </a:cubicBezTo>
                    <a:cubicBezTo>
                      <a:pt x="1" y="1211"/>
                      <a:pt x="1" y="1279"/>
                      <a:pt x="46" y="1325"/>
                    </a:cubicBezTo>
                    <a:cubicBezTo>
                      <a:pt x="252" y="1530"/>
                      <a:pt x="526" y="1713"/>
                      <a:pt x="845" y="1781"/>
                    </a:cubicBezTo>
                    <a:cubicBezTo>
                      <a:pt x="891" y="1804"/>
                      <a:pt x="960" y="1804"/>
                      <a:pt x="1028" y="1804"/>
                    </a:cubicBezTo>
                    <a:lnTo>
                      <a:pt x="1233" y="1804"/>
                    </a:lnTo>
                    <a:cubicBezTo>
                      <a:pt x="1348" y="1781"/>
                      <a:pt x="1484" y="1759"/>
                      <a:pt x="1599" y="1690"/>
                    </a:cubicBezTo>
                    <a:cubicBezTo>
                      <a:pt x="1713" y="1644"/>
                      <a:pt x="1804" y="1553"/>
                      <a:pt x="1895" y="1462"/>
                    </a:cubicBezTo>
                    <a:cubicBezTo>
                      <a:pt x="1987" y="1370"/>
                      <a:pt x="2055" y="1234"/>
                      <a:pt x="2124" y="1119"/>
                    </a:cubicBezTo>
                    <a:cubicBezTo>
                      <a:pt x="2169" y="982"/>
                      <a:pt x="2192" y="823"/>
                      <a:pt x="2192" y="686"/>
                    </a:cubicBezTo>
                    <a:cubicBezTo>
                      <a:pt x="2215" y="480"/>
                      <a:pt x="2169" y="275"/>
                      <a:pt x="2146" y="92"/>
                    </a:cubicBezTo>
                    <a:cubicBezTo>
                      <a:pt x="2146" y="47"/>
                      <a:pt x="2101" y="1"/>
                      <a:pt x="205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89" name="Google Shape;8115;p34">
                <a:extLst>
                  <a:ext uri="{FF2B5EF4-FFF2-40B4-BE49-F238E27FC236}">
                    <a16:creationId xmlns:a16="http://schemas.microsoft.com/office/drawing/2014/main" id="{B9130C2A-EBD3-34D2-4FC9-21AF05A7E455}"/>
                  </a:ext>
                </a:extLst>
              </p:cNvPr>
              <p:cNvSpPr/>
              <p:nvPr/>
            </p:nvSpPr>
            <p:spPr>
              <a:xfrm>
                <a:off x="454003" y="1107774"/>
                <a:ext cx="189368" cy="121914"/>
              </a:xfrm>
              <a:custGeom>
                <a:avLst/>
                <a:gdLst/>
                <a:ahLst/>
                <a:cxnLst/>
                <a:rect l="l" t="t" r="r" b="b"/>
                <a:pathLst>
                  <a:path w="3425" h="2205" extrusionOk="0">
                    <a:moveTo>
                      <a:pt x="3310" y="1"/>
                    </a:moveTo>
                    <a:cubicBezTo>
                      <a:pt x="3264" y="1"/>
                      <a:pt x="3219" y="46"/>
                      <a:pt x="3219" y="92"/>
                    </a:cubicBezTo>
                    <a:cubicBezTo>
                      <a:pt x="3219" y="320"/>
                      <a:pt x="3196" y="526"/>
                      <a:pt x="3173" y="731"/>
                    </a:cubicBezTo>
                    <a:cubicBezTo>
                      <a:pt x="3150" y="868"/>
                      <a:pt x="3105" y="1005"/>
                      <a:pt x="3059" y="1142"/>
                    </a:cubicBezTo>
                    <a:cubicBezTo>
                      <a:pt x="2991" y="1256"/>
                      <a:pt x="2945" y="1347"/>
                      <a:pt x="2876" y="1439"/>
                    </a:cubicBezTo>
                    <a:cubicBezTo>
                      <a:pt x="2785" y="1530"/>
                      <a:pt x="2694" y="1621"/>
                      <a:pt x="2603" y="1690"/>
                    </a:cubicBezTo>
                    <a:cubicBezTo>
                      <a:pt x="2488" y="1781"/>
                      <a:pt x="2351" y="1849"/>
                      <a:pt x="2237" y="1895"/>
                    </a:cubicBezTo>
                    <a:cubicBezTo>
                      <a:pt x="2078" y="1941"/>
                      <a:pt x="1918" y="1986"/>
                      <a:pt x="1758" y="2009"/>
                    </a:cubicBezTo>
                    <a:cubicBezTo>
                      <a:pt x="1598" y="2009"/>
                      <a:pt x="1416" y="2009"/>
                      <a:pt x="1256" y="1986"/>
                    </a:cubicBezTo>
                    <a:cubicBezTo>
                      <a:pt x="1096" y="1964"/>
                      <a:pt x="913" y="1895"/>
                      <a:pt x="754" y="1827"/>
                    </a:cubicBezTo>
                    <a:cubicBezTo>
                      <a:pt x="594" y="1758"/>
                      <a:pt x="457" y="1667"/>
                      <a:pt x="297" y="1553"/>
                    </a:cubicBezTo>
                    <a:cubicBezTo>
                      <a:pt x="274" y="1530"/>
                      <a:pt x="229" y="1484"/>
                      <a:pt x="183" y="1461"/>
                    </a:cubicBezTo>
                    <a:cubicBezTo>
                      <a:pt x="156" y="1435"/>
                      <a:pt x="130" y="1424"/>
                      <a:pt x="103" y="1424"/>
                    </a:cubicBezTo>
                    <a:cubicBezTo>
                      <a:pt x="84" y="1424"/>
                      <a:pt x="65" y="1429"/>
                      <a:pt x="46" y="1439"/>
                    </a:cubicBezTo>
                    <a:cubicBezTo>
                      <a:pt x="0" y="1484"/>
                      <a:pt x="0" y="1553"/>
                      <a:pt x="46" y="1598"/>
                    </a:cubicBezTo>
                    <a:cubicBezTo>
                      <a:pt x="183" y="1713"/>
                      <a:pt x="320" y="1827"/>
                      <a:pt x="503" y="1918"/>
                    </a:cubicBezTo>
                    <a:cubicBezTo>
                      <a:pt x="662" y="2009"/>
                      <a:pt x="822" y="2078"/>
                      <a:pt x="1005" y="2123"/>
                    </a:cubicBezTo>
                    <a:cubicBezTo>
                      <a:pt x="1197" y="2175"/>
                      <a:pt x="1389" y="2204"/>
                      <a:pt x="1582" y="2204"/>
                    </a:cubicBezTo>
                    <a:cubicBezTo>
                      <a:pt x="1732" y="2204"/>
                      <a:pt x="1882" y="2186"/>
                      <a:pt x="2032" y="2146"/>
                    </a:cubicBezTo>
                    <a:cubicBezTo>
                      <a:pt x="2374" y="2078"/>
                      <a:pt x="2694" y="1918"/>
                      <a:pt x="2922" y="1667"/>
                    </a:cubicBezTo>
                    <a:cubicBezTo>
                      <a:pt x="3036" y="1553"/>
                      <a:pt x="3150" y="1393"/>
                      <a:pt x="3219" y="1256"/>
                    </a:cubicBezTo>
                    <a:cubicBezTo>
                      <a:pt x="3310" y="1073"/>
                      <a:pt x="3356" y="891"/>
                      <a:pt x="3379" y="708"/>
                    </a:cubicBezTo>
                    <a:cubicBezTo>
                      <a:pt x="3379" y="617"/>
                      <a:pt x="3401" y="526"/>
                      <a:pt x="3401" y="434"/>
                    </a:cubicBezTo>
                    <a:cubicBezTo>
                      <a:pt x="3401" y="320"/>
                      <a:pt x="3401" y="206"/>
                      <a:pt x="3424" y="115"/>
                    </a:cubicBezTo>
                    <a:cubicBezTo>
                      <a:pt x="3424" y="46"/>
                      <a:pt x="3379" y="1"/>
                      <a:pt x="333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90" name="Google Shape;8116;p34">
                <a:extLst>
                  <a:ext uri="{FF2B5EF4-FFF2-40B4-BE49-F238E27FC236}">
                    <a16:creationId xmlns:a16="http://schemas.microsoft.com/office/drawing/2014/main" id="{021BBFE3-F7FC-B66B-6432-46020B462956}"/>
                  </a:ext>
                </a:extLst>
              </p:cNvPr>
              <p:cNvSpPr/>
              <p:nvPr/>
            </p:nvSpPr>
            <p:spPr>
              <a:xfrm>
                <a:off x="634471" y="1066140"/>
                <a:ext cx="137617" cy="77074"/>
              </a:xfrm>
              <a:custGeom>
                <a:avLst/>
                <a:gdLst/>
                <a:ahLst/>
                <a:cxnLst/>
                <a:rect l="l" t="t" r="r" b="b"/>
                <a:pathLst>
                  <a:path w="2489" h="1394" extrusionOk="0">
                    <a:moveTo>
                      <a:pt x="2374" y="0"/>
                    </a:moveTo>
                    <a:cubicBezTo>
                      <a:pt x="2351" y="0"/>
                      <a:pt x="2329" y="23"/>
                      <a:pt x="2306" y="46"/>
                    </a:cubicBezTo>
                    <a:cubicBezTo>
                      <a:pt x="2283" y="46"/>
                      <a:pt x="2283" y="69"/>
                      <a:pt x="2283" y="92"/>
                    </a:cubicBezTo>
                    <a:cubicBezTo>
                      <a:pt x="2283" y="183"/>
                      <a:pt x="2283" y="274"/>
                      <a:pt x="2260" y="343"/>
                    </a:cubicBezTo>
                    <a:cubicBezTo>
                      <a:pt x="2237" y="457"/>
                      <a:pt x="2215" y="571"/>
                      <a:pt x="2169" y="662"/>
                    </a:cubicBezTo>
                    <a:cubicBezTo>
                      <a:pt x="2146" y="731"/>
                      <a:pt x="2100" y="799"/>
                      <a:pt x="2055" y="868"/>
                    </a:cubicBezTo>
                    <a:cubicBezTo>
                      <a:pt x="2009" y="913"/>
                      <a:pt x="1941" y="982"/>
                      <a:pt x="1895" y="1005"/>
                    </a:cubicBezTo>
                    <a:cubicBezTo>
                      <a:pt x="1827" y="1050"/>
                      <a:pt x="1758" y="1096"/>
                      <a:pt x="1690" y="1119"/>
                    </a:cubicBezTo>
                    <a:cubicBezTo>
                      <a:pt x="1598" y="1164"/>
                      <a:pt x="1507" y="1187"/>
                      <a:pt x="1416" y="1187"/>
                    </a:cubicBezTo>
                    <a:cubicBezTo>
                      <a:pt x="1376" y="1194"/>
                      <a:pt x="1335" y="1197"/>
                      <a:pt x="1296" y="1197"/>
                    </a:cubicBezTo>
                    <a:cubicBezTo>
                      <a:pt x="1200" y="1197"/>
                      <a:pt x="1108" y="1181"/>
                      <a:pt x="1028" y="1164"/>
                    </a:cubicBezTo>
                    <a:lnTo>
                      <a:pt x="1028" y="1164"/>
                    </a:lnTo>
                    <a:lnTo>
                      <a:pt x="1050" y="1187"/>
                    </a:lnTo>
                    <a:cubicBezTo>
                      <a:pt x="868" y="1142"/>
                      <a:pt x="708" y="1096"/>
                      <a:pt x="548" y="1028"/>
                    </a:cubicBezTo>
                    <a:cubicBezTo>
                      <a:pt x="411" y="959"/>
                      <a:pt x="274" y="891"/>
                      <a:pt x="137" y="799"/>
                    </a:cubicBezTo>
                    <a:cubicBezTo>
                      <a:pt x="120" y="782"/>
                      <a:pt x="99" y="774"/>
                      <a:pt x="79" y="774"/>
                    </a:cubicBezTo>
                    <a:cubicBezTo>
                      <a:pt x="46" y="774"/>
                      <a:pt x="15" y="794"/>
                      <a:pt x="0" y="822"/>
                    </a:cubicBezTo>
                    <a:cubicBezTo>
                      <a:pt x="0" y="845"/>
                      <a:pt x="0" y="868"/>
                      <a:pt x="0" y="891"/>
                    </a:cubicBezTo>
                    <a:cubicBezTo>
                      <a:pt x="0" y="913"/>
                      <a:pt x="23" y="936"/>
                      <a:pt x="46" y="959"/>
                    </a:cubicBezTo>
                    <a:cubicBezTo>
                      <a:pt x="252" y="1119"/>
                      <a:pt x="503" y="1233"/>
                      <a:pt x="754" y="1324"/>
                    </a:cubicBezTo>
                    <a:cubicBezTo>
                      <a:pt x="916" y="1368"/>
                      <a:pt x="1088" y="1394"/>
                      <a:pt x="1256" y="1394"/>
                    </a:cubicBezTo>
                    <a:cubicBezTo>
                      <a:pt x="1349" y="1394"/>
                      <a:pt x="1441" y="1386"/>
                      <a:pt x="1530" y="1370"/>
                    </a:cubicBezTo>
                    <a:cubicBezTo>
                      <a:pt x="1781" y="1324"/>
                      <a:pt x="2009" y="1210"/>
                      <a:pt x="2169" y="1028"/>
                    </a:cubicBezTo>
                    <a:cubicBezTo>
                      <a:pt x="2260" y="913"/>
                      <a:pt x="2329" y="799"/>
                      <a:pt x="2374" y="662"/>
                    </a:cubicBezTo>
                    <a:cubicBezTo>
                      <a:pt x="2420" y="594"/>
                      <a:pt x="2420" y="525"/>
                      <a:pt x="2443" y="457"/>
                    </a:cubicBezTo>
                    <a:cubicBezTo>
                      <a:pt x="2466" y="343"/>
                      <a:pt x="2488" y="229"/>
                      <a:pt x="2466" y="115"/>
                    </a:cubicBezTo>
                    <a:cubicBezTo>
                      <a:pt x="2466" y="92"/>
                      <a:pt x="2466" y="69"/>
                      <a:pt x="2443" y="46"/>
                    </a:cubicBezTo>
                    <a:cubicBezTo>
                      <a:pt x="2420" y="23"/>
                      <a:pt x="2397" y="0"/>
                      <a:pt x="237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91" name="Google Shape;8117;p34">
                <a:extLst>
                  <a:ext uri="{FF2B5EF4-FFF2-40B4-BE49-F238E27FC236}">
                    <a16:creationId xmlns:a16="http://schemas.microsoft.com/office/drawing/2014/main" id="{D155A44C-86FA-4A37-8CED-382605749488}"/>
                  </a:ext>
                </a:extLst>
              </p:cNvPr>
              <p:cNvSpPr/>
              <p:nvPr/>
            </p:nvSpPr>
            <p:spPr>
              <a:xfrm>
                <a:off x="681192" y="1876369"/>
                <a:ext cx="444255" cy="202306"/>
              </a:xfrm>
              <a:custGeom>
                <a:avLst/>
                <a:gdLst/>
                <a:ahLst/>
                <a:cxnLst/>
                <a:rect l="l" t="t" r="r" b="b"/>
                <a:pathLst>
                  <a:path w="8035" h="3659" extrusionOk="0">
                    <a:moveTo>
                      <a:pt x="7943" y="0"/>
                    </a:moveTo>
                    <a:cubicBezTo>
                      <a:pt x="7920" y="0"/>
                      <a:pt x="7898" y="23"/>
                      <a:pt x="7898" y="23"/>
                    </a:cubicBezTo>
                    <a:cubicBezTo>
                      <a:pt x="7875" y="46"/>
                      <a:pt x="7875" y="46"/>
                      <a:pt x="7875" y="46"/>
                    </a:cubicBezTo>
                    <a:cubicBezTo>
                      <a:pt x="7806" y="114"/>
                      <a:pt x="7738" y="160"/>
                      <a:pt x="7669" y="228"/>
                    </a:cubicBezTo>
                    <a:cubicBezTo>
                      <a:pt x="7647" y="228"/>
                      <a:pt x="7624" y="251"/>
                      <a:pt x="7601" y="274"/>
                    </a:cubicBezTo>
                    <a:cubicBezTo>
                      <a:pt x="7532" y="320"/>
                      <a:pt x="7464" y="388"/>
                      <a:pt x="7373" y="434"/>
                    </a:cubicBezTo>
                    <a:cubicBezTo>
                      <a:pt x="7373" y="434"/>
                      <a:pt x="7373" y="434"/>
                      <a:pt x="7373" y="457"/>
                    </a:cubicBezTo>
                    <a:cubicBezTo>
                      <a:pt x="7167" y="594"/>
                      <a:pt x="6962" y="753"/>
                      <a:pt x="6733" y="890"/>
                    </a:cubicBezTo>
                    <a:cubicBezTo>
                      <a:pt x="6711" y="913"/>
                      <a:pt x="6688" y="936"/>
                      <a:pt x="6642" y="936"/>
                    </a:cubicBezTo>
                    <a:cubicBezTo>
                      <a:pt x="6642" y="936"/>
                      <a:pt x="6642" y="959"/>
                      <a:pt x="6642" y="959"/>
                    </a:cubicBezTo>
                    <a:cubicBezTo>
                      <a:pt x="6231" y="1210"/>
                      <a:pt x="5798" y="1461"/>
                      <a:pt x="5364" y="1712"/>
                    </a:cubicBezTo>
                    <a:cubicBezTo>
                      <a:pt x="5159" y="1803"/>
                      <a:pt x="4953" y="1918"/>
                      <a:pt x="4748" y="2009"/>
                    </a:cubicBezTo>
                    <a:cubicBezTo>
                      <a:pt x="4542" y="2100"/>
                      <a:pt x="4314" y="2214"/>
                      <a:pt x="4109" y="2306"/>
                    </a:cubicBezTo>
                    <a:cubicBezTo>
                      <a:pt x="3606" y="2511"/>
                      <a:pt x="3081" y="2716"/>
                      <a:pt x="2556" y="2899"/>
                    </a:cubicBezTo>
                    <a:cubicBezTo>
                      <a:pt x="2214" y="3013"/>
                      <a:pt x="1849" y="3127"/>
                      <a:pt x="1506" y="3219"/>
                    </a:cubicBezTo>
                    <a:cubicBezTo>
                      <a:pt x="1370" y="3241"/>
                      <a:pt x="1255" y="3264"/>
                      <a:pt x="1118" y="3310"/>
                    </a:cubicBezTo>
                    <a:lnTo>
                      <a:pt x="1050" y="3310"/>
                    </a:lnTo>
                    <a:cubicBezTo>
                      <a:pt x="936" y="3333"/>
                      <a:pt x="845" y="3356"/>
                      <a:pt x="730" y="3378"/>
                    </a:cubicBezTo>
                    <a:cubicBezTo>
                      <a:pt x="525" y="3424"/>
                      <a:pt x="320" y="3447"/>
                      <a:pt x="114" y="3470"/>
                    </a:cubicBezTo>
                    <a:cubicBezTo>
                      <a:pt x="46" y="3470"/>
                      <a:pt x="0" y="3515"/>
                      <a:pt x="23" y="3584"/>
                    </a:cubicBezTo>
                    <a:cubicBezTo>
                      <a:pt x="23" y="3621"/>
                      <a:pt x="53" y="3658"/>
                      <a:pt x="89" y="3658"/>
                    </a:cubicBezTo>
                    <a:cubicBezTo>
                      <a:pt x="97" y="3658"/>
                      <a:pt x="106" y="3656"/>
                      <a:pt x="114" y="3652"/>
                    </a:cubicBezTo>
                    <a:cubicBezTo>
                      <a:pt x="342" y="3629"/>
                      <a:pt x="548" y="3607"/>
                      <a:pt x="753" y="3561"/>
                    </a:cubicBezTo>
                    <a:lnTo>
                      <a:pt x="799" y="3561"/>
                    </a:lnTo>
                    <a:cubicBezTo>
                      <a:pt x="890" y="3538"/>
                      <a:pt x="1004" y="3515"/>
                      <a:pt x="1096" y="3492"/>
                    </a:cubicBezTo>
                    <a:lnTo>
                      <a:pt x="1141" y="3492"/>
                    </a:lnTo>
                    <a:cubicBezTo>
                      <a:pt x="1278" y="3470"/>
                      <a:pt x="1415" y="3424"/>
                      <a:pt x="1552" y="3401"/>
                    </a:cubicBezTo>
                    <a:cubicBezTo>
                      <a:pt x="1917" y="3310"/>
                      <a:pt x="2260" y="3196"/>
                      <a:pt x="2625" y="3082"/>
                    </a:cubicBezTo>
                    <a:cubicBezTo>
                      <a:pt x="3150" y="2899"/>
                      <a:pt x="3675" y="2694"/>
                      <a:pt x="4177" y="2488"/>
                    </a:cubicBezTo>
                    <a:cubicBezTo>
                      <a:pt x="4382" y="2397"/>
                      <a:pt x="4588" y="2306"/>
                      <a:pt x="4793" y="2191"/>
                    </a:cubicBezTo>
                    <a:cubicBezTo>
                      <a:pt x="5478" y="1872"/>
                      <a:pt x="6117" y="1530"/>
                      <a:pt x="6756" y="1119"/>
                    </a:cubicBezTo>
                    <a:cubicBezTo>
                      <a:pt x="6779" y="1096"/>
                      <a:pt x="6802" y="1073"/>
                      <a:pt x="6825" y="1073"/>
                    </a:cubicBezTo>
                    <a:cubicBezTo>
                      <a:pt x="6848" y="1050"/>
                      <a:pt x="6848" y="1050"/>
                      <a:pt x="6848" y="1050"/>
                    </a:cubicBezTo>
                    <a:cubicBezTo>
                      <a:pt x="7076" y="913"/>
                      <a:pt x="7281" y="753"/>
                      <a:pt x="7487" y="594"/>
                    </a:cubicBezTo>
                    <a:cubicBezTo>
                      <a:pt x="7510" y="594"/>
                      <a:pt x="7510" y="594"/>
                      <a:pt x="7510" y="571"/>
                    </a:cubicBezTo>
                    <a:lnTo>
                      <a:pt x="7532" y="571"/>
                    </a:lnTo>
                    <a:cubicBezTo>
                      <a:pt x="7578" y="525"/>
                      <a:pt x="7624" y="502"/>
                      <a:pt x="7692" y="457"/>
                    </a:cubicBezTo>
                    <a:cubicBezTo>
                      <a:pt x="7715" y="434"/>
                      <a:pt x="7738" y="411"/>
                      <a:pt x="7738" y="411"/>
                    </a:cubicBezTo>
                    <a:cubicBezTo>
                      <a:pt x="7761" y="388"/>
                      <a:pt x="7761" y="388"/>
                      <a:pt x="7761" y="388"/>
                    </a:cubicBezTo>
                    <a:lnTo>
                      <a:pt x="7783" y="388"/>
                    </a:lnTo>
                    <a:cubicBezTo>
                      <a:pt x="7829" y="320"/>
                      <a:pt x="7898" y="274"/>
                      <a:pt x="7943" y="228"/>
                    </a:cubicBezTo>
                    <a:lnTo>
                      <a:pt x="7966" y="228"/>
                    </a:lnTo>
                    <a:cubicBezTo>
                      <a:pt x="7966" y="228"/>
                      <a:pt x="7966" y="206"/>
                      <a:pt x="7989" y="206"/>
                    </a:cubicBezTo>
                    <a:cubicBezTo>
                      <a:pt x="7989" y="206"/>
                      <a:pt x="7989" y="183"/>
                      <a:pt x="8012" y="183"/>
                    </a:cubicBezTo>
                    <a:cubicBezTo>
                      <a:pt x="8012" y="160"/>
                      <a:pt x="8035" y="160"/>
                      <a:pt x="8035" y="137"/>
                    </a:cubicBezTo>
                    <a:cubicBezTo>
                      <a:pt x="8035" y="92"/>
                      <a:pt x="8035" y="69"/>
                      <a:pt x="8035" y="46"/>
                    </a:cubicBezTo>
                    <a:cubicBezTo>
                      <a:pt x="8012" y="23"/>
                      <a:pt x="7989" y="23"/>
                      <a:pt x="7966" y="23"/>
                    </a:cubicBezTo>
                    <a:cubicBezTo>
                      <a:pt x="7966" y="23"/>
                      <a:pt x="7943" y="0"/>
                      <a:pt x="794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92" name="Google Shape;8118;p34">
                <a:extLst>
                  <a:ext uri="{FF2B5EF4-FFF2-40B4-BE49-F238E27FC236}">
                    <a16:creationId xmlns:a16="http://schemas.microsoft.com/office/drawing/2014/main" id="{7F6FA164-01AD-1837-9D1B-9E604E66DCB2}"/>
                  </a:ext>
                </a:extLst>
              </p:cNvPr>
              <p:cNvSpPr/>
              <p:nvPr/>
            </p:nvSpPr>
            <p:spPr>
              <a:xfrm>
                <a:off x="894448" y="2323118"/>
                <a:ext cx="20236" cy="21508"/>
              </a:xfrm>
              <a:custGeom>
                <a:avLst/>
                <a:gdLst/>
                <a:ahLst/>
                <a:cxnLst/>
                <a:rect l="l" t="t" r="r" b="b"/>
                <a:pathLst>
                  <a:path w="366" h="389" extrusionOk="0">
                    <a:moveTo>
                      <a:pt x="183" y="0"/>
                    </a:moveTo>
                    <a:cubicBezTo>
                      <a:pt x="92" y="0"/>
                      <a:pt x="0" y="92"/>
                      <a:pt x="0" y="183"/>
                    </a:cubicBezTo>
                    <a:cubicBezTo>
                      <a:pt x="0" y="297"/>
                      <a:pt x="92" y="388"/>
                      <a:pt x="183" y="388"/>
                    </a:cubicBezTo>
                    <a:cubicBezTo>
                      <a:pt x="297" y="388"/>
                      <a:pt x="366" y="297"/>
                      <a:pt x="366" y="183"/>
                    </a:cubicBezTo>
                    <a:cubicBezTo>
                      <a:pt x="366" y="92"/>
                      <a:pt x="297" y="0"/>
                      <a:pt x="183" y="0"/>
                    </a:cubicBezTo>
                    <a:close/>
                  </a:path>
                </a:pathLst>
              </a:custGeom>
              <a:solidFill>
                <a:srgbClr val="FDFDF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93" name="Google Shape;8119;p34">
                <a:extLst>
                  <a:ext uri="{FF2B5EF4-FFF2-40B4-BE49-F238E27FC236}">
                    <a16:creationId xmlns:a16="http://schemas.microsoft.com/office/drawing/2014/main" id="{D534B558-4F1B-C556-C4CD-EFE90113E9D6}"/>
                  </a:ext>
                </a:extLst>
              </p:cNvPr>
              <p:cNvSpPr/>
              <p:nvPr/>
            </p:nvSpPr>
            <p:spPr>
              <a:xfrm>
                <a:off x="1144306" y="2205736"/>
                <a:ext cx="16476" cy="17748"/>
              </a:xfrm>
              <a:custGeom>
                <a:avLst/>
                <a:gdLst/>
                <a:ahLst/>
                <a:cxnLst/>
                <a:rect l="l" t="t" r="r" b="b"/>
                <a:pathLst>
                  <a:path w="298" h="321" extrusionOk="0">
                    <a:moveTo>
                      <a:pt x="138" y="1"/>
                    </a:moveTo>
                    <a:cubicBezTo>
                      <a:pt x="69" y="1"/>
                      <a:pt x="1" y="69"/>
                      <a:pt x="1" y="160"/>
                    </a:cubicBezTo>
                    <a:cubicBezTo>
                      <a:pt x="1" y="252"/>
                      <a:pt x="69" y="320"/>
                      <a:pt x="138" y="320"/>
                    </a:cubicBezTo>
                    <a:cubicBezTo>
                      <a:pt x="229" y="320"/>
                      <a:pt x="298" y="252"/>
                      <a:pt x="298" y="160"/>
                    </a:cubicBezTo>
                    <a:cubicBezTo>
                      <a:pt x="298" y="69"/>
                      <a:pt x="229" y="1"/>
                      <a:pt x="138" y="1"/>
                    </a:cubicBezTo>
                    <a:close/>
                  </a:path>
                </a:pathLst>
              </a:custGeom>
              <a:solidFill>
                <a:srgbClr val="FDFDF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94" name="Google Shape;8120;p34">
                <a:extLst>
                  <a:ext uri="{FF2B5EF4-FFF2-40B4-BE49-F238E27FC236}">
                    <a16:creationId xmlns:a16="http://schemas.microsoft.com/office/drawing/2014/main" id="{C654B379-42D2-2D7C-6642-C0BCACFAB187}"/>
                  </a:ext>
                </a:extLst>
              </p:cNvPr>
              <p:cNvSpPr/>
              <p:nvPr/>
            </p:nvSpPr>
            <p:spPr>
              <a:xfrm>
                <a:off x="898208" y="2348330"/>
                <a:ext cx="12717" cy="11445"/>
              </a:xfrm>
              <a:custGeom>
                <a:avLst/>
                <a:gdLst/>
                <a:ahLst/>
                <a:cxnLst/>
                <a:rect l="l" t="t" r="r" b="b"/>
                <a:pathLst>
                  <a:path w="230" h="207" extrusionOk="0">
                    <a:moveTo>
                      <a:pt x="115" y="1"/>
                    </a:moveTo>
                    <a:cubicBezTo>
                      <a:pt x="47" y="1"/>
                      <a:pt x="1" y="47"/>
                      <a:pt x="1" y="92"/>
                    </a:cubicBezTo>
                    <a:cubicBezTo>
                      <a:pt x="1" y="161"/>
                      <a:pt x="47" y="206"/>
                      <a:pt x="115" y="206"/>
                    </a:cubicBezTo>
                    <a:cubicBezTo>
                      <a:pt x="184" y="206"/>
                      <a:pt x="229" y="161"/>
                      <a:pt x="229" y="92"/>
                    </a:cubicBezTo>
                    <a:cubicBezTo>
                      <a:pt x="229" y="47"/>
                      <a:pt x="184" y="1"/>
                      <a:pt x="115" y="1"/>
                    </a:cubicBezTo>
                    <a:close/>
                  </a:path>
                </a:pathLst>
              </a:custGeom>
              <a:solidFill>
                <a:srgbClr val="FDFDF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95" name="Google Shape;8121;p34">
                <a:extLst>
                  <a:ext uri="{FF2B5EF4-FFF2-40B4-BE49-F238E27FC236}">
                    <a16:creationId xmlns:a16="http://schemas.microsoft.com/office/drawing/2014/main" id="{3F011185-8D9C-3131-D4C3-F801CD31CC47}"/>
                  </a:ext>
                </a:extLst>
              </p:cNvPr>
              <p:cNvSpPr/>
              <p:nvPr/>
            </p:nvSpPr>
            <p:spPr>
              <a:xfrm>
                <a:off x="1149393" y="2229732"/>
                <a:ext cx="11390" cy="11390"/>
              </a:xfrm>
              <a:custGeom>
                <a:avLst/>
                <a:gdLst/>
                <a:ahLst/>
                <a:cxnLst/>
                <a:rect l="l" t="t" r="r" b="b"/>
                <a:pathLst>
                  <a:path w="206" h="206" extrusionOk="0">
                    <a:moveTo>
                      <a:pt x="114" y="0"/>
                    </a:moveTo>
                    <a:cubicBezTo>
                      <a:pt x="46" y="0"/>
                      <a:pt x="0" y="46"/>
                      <a:pt x="0" y="92"/>
                    </a:cubicBezTo>
                    <a:cubicBezTo>
                      <a:pt x="0" y="160"/>
                      <a:pt x="46" y="206"/>
                      <a:pt x="114" y="206"/>
                    </a:cubicBezTo>
                    <a:cubicBezTo>
                      <a:pt x="160" y="206"/>
                      <a:pt x="206" y="160"/>
                      <a:pt x="206" y="92"/>
                    </a:cubicBezTo>
                    <a:cubicBezTo>
                      <a:pt x="206" y="46"/>
                      <a:pt x="160" y="0"/>
                      <a:pt x="114" y="0"/>
                    </a:cubicBezTo>
                    <a:close/>
                  </a:path>
                </a:pathLst>
              </a:custGeom>
              <a:solidFill>
                <a:srgbClr val="FDFDF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96" name="Google Shape;8122;p34">
                <a:extLst>
                  <a:ext uri="{FF2B5EF4-FFF2-40B4-BE49-F238E27FC236}">
                    <a16:creationId xmlns:a16="http://schemas.microsoft.com/office/drawing/2014/main" id="{B46C3E06-3147-C50E-6BE4-7EE293B8F81C}"/>
                  </a:ext>
                </a:extLst>
              </p:cNvPr>
              <p:cNvSpPr/>
              <p:nvPr/>
            </p:nvSpPr>
            <p:spPr>
              <a:xfrm>
                <a:off x="879298" y="2387476"/>
                <a:ext cx="71988" cy="47992"/>
              </a:xfrm>
              <a:custGeom>
                <a:avLst/>
                <a:gdLst/>
                <a:ahLst/>
                <a:cxnLst/>
                <a:rect l="l" t="t" r="r" b="b"/>
                <a:pathLst>
                  <a:path w="1302" h="868" extrusionOk="0">
                    <a:moveTo>
                      <a:pt x="617" y="0"/>
                    </a:moveTo>
                    <a:cubicBezTo>
                      <a:pt x="274" y="23"/>
                      <a:pt x="1" y="229"/>
                      <a:pt x="1" y="457"/>
                    </a:cubicBezTo>
                    <a:cubicBezTo>
                      <a:pt x="23" y="708"/>
                      <a:pt x="320" y="868"/>
                      <a:pt x="663" y="868"/>
                    </a:cubicBezTo>
                    <a:cubicBezTo>
                      <a:pt x="1028" y="845"/>
                      <a:pt x="1302" y="640"/>
                      <a:pt x="1279" y="411"/>
                    </a:cubicBezTo>
                    <a:cubicBezTo>
                      <a:pt x="1279" y="160"/>
                      <a:pt x="982" y="0"/>
                      <a:pt x="617" y="0"/>
                    </a:cubicBezTo>
                    <a:close/>
                  </a:path>
                </a:pathLst>
              </a:custGeom>
              <a:solidFill>
                <a:srgbClr val="DB3B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97" name="Google Shape;8123;p34">
                <a:extLst>
                  <a:ext uri="{FF2B5EF4-FFF2-40B4-BE49-F238E27FC236}">
                    <a16:creationId xmlns:a16="http://schemas.microsoft.com/office/drawing/2014/main" id="{7596D236-FA7C-71B9-5609-79B4DF114D93}"/>
                  </a:ext>
                </a:extLst>
              </p:cNvPr>
              <p:cNvSpPr/>
              <p:nvPr/>
            </p:nvSpPr>
            <p:spPr>
              <a:xfrm>
                <a:off x="1209936" y="2235482"/>
                <a:ext cx="71988" cy="56672"/>
              </a:xfrm>
              <a:custGeom>
                <a:avLst/>
                <a:gdLst/>
                <a:ahLst/>
                <a:cxnLst/>
                <a:rect l="l" t="t" r="r" b="b"/>
                <a:pathLst>
                  <a:path w="1302" h="1025" extrusionOk="0">
                    <a:moveTo>
                      <a:pt x="853" y="1"/>
                    </a:moveTo>
                    <a:cubicBezTo>
                      <a:pt x="707" y="1"/>
                      <a:pt x="538" y="58"/>
                      <a:pt x="389" y="170"/>
                    </a:cubicBezTo>
                    <a:cubicBezTo>
                      <a:pt x="92" y="398"/>
                      <a:pt x="1" y="718"/>
                      <a:pt x="138" y="901"/>
                    </a:cubicBezTo>
                    <a:cubicBezTo>
                      <a:pt x="200" y="984"/>
                      <a:pt x="305" y="1024"/>
                      <a:pt x="429" y="1024"/>
                    </a:cubicBezTo>
                    <a:cubicBezTo>
                      <a:pt x="577" y="1024"/>
                      <a:pt x="752" y="967"/>
                      <a:pt x="914" y="855"/>
                    </a:cubicBezTo>
                    <a:cubicBezTo>
                      <a:pt x="1188" y="627"/>
                      <a:pt x="1302" y="307"/>
                      <a:pt x="1142" y="125"/>
                    </a:cubicBezTo>
                    <a:cubicBezTo>
                      <a:pt x="1080" y="41"/>
                      <a:pt x="974" y="1"/>
                      <a:pt x="853" y="1"/>
                    </a:cubicBezTo>
                    <a:close/>
                  </a:path>
                </a:pathLst>
              </a:custGeom>
              <a:solidFill>
                <a:srgbClr val="DB3B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11" name="Google Shape;8124;p34">
              <a:extLst>
                <a:ext uri="{FF2B5EF4-FFF2-40B4-BE49-F238E27FC236}">
                  <a16:creationId xmlns:a16="http://schemas.microsoft.com/office/drawing/2014/main" id="{032D7E62-6D98-F41F-536B-BCE75916B78F}"/>
                </a:ext>
              </a:extLst>
            </p:cNvPr>
            <p:cNvGrpSpPr/>
            <p:nvPr/>
          </p:nvGrpSpPr>
          <p:grpSpPr>
            <a:xfrm rot="-1687898">
              <a:off x="4477127" y="2860706"/>
              <a:ext cx="342054" cy="418382"/>
              <a:chOff x="2019050" y="1133325"/>
              <a:chExt cx="153525" cy="187750"/>
            </a:xfrm>
          </p:grpSpPr>
          <p:sp>
            <p:nvSpPr>
              <p:cNvPr id="22" name="Google Shape;8125;p34">
                <a:extLst>
                  <a:ext uri="{FF2B5EF4-FFF2-40B4-BE49-F238E27FC236}">
                    <a16:creationId xmlns:a16="http://schemas.microsoft.com/office/drawing/2014/main" id="{DE0A4C42-0F7A-3405-5BCD-C7AEEA609BB8}"/>
                  </a:ext>
                </a:extLst>
              </p:cNvPr>
              <p:cNvSpPr/>
              <p:nvPr/>
            </p:nvSpPr>
            <p:spPr>
              <a:xfrm>
                <a:off x="2021350" y="1136750"/>
                <a:ext cx="150100" cy="183200"/>
              </a:xfrm>
              <a:custGeom>
                <a:avLst/>
                <a:gdLst/>
                <a:ahLst/>
                <a:cxnLst/>
                <a:rect l="l" t="t" r="r" b="b"/>
                <a:pathLst>
                  <a:path w="6004" h="7328" extrusionOk="0">
                    <a:moveTo>
                      <a:pt x="3264" y="0"/>
                    </a:moveTo>
                    <a:cubicBezTo>
                      <a:pt x="3218" y="23"/>
                      <a:pt x="3150" y="23"/>
                      <a:pt x="3081" y="23"/>
                    </a:cubicBezTo>
                    <a:cubicBezTo>
                      <a:pt x="3013" y="46"/>
                      <a:pt x="2922" y="46"/>
                      <a:pt x="2853" y="69"/>
                    </a:cubicBezTo>
                    <a:cubicBezTo>
                      <a:pt x="2808" y="69"/>
                      <a:pt x="2739" y="92"/>
                      <a:pt x="2693" y="92"/>
                    </a:cubicBezTo>
                    <a:lnTo>
                      <a:pt x="2602" y="115"/>
                    </a:lnTo>
                    <a:lnTo>
                      <a:pt x="2557" y="137"/>
                    </a:lnTo>
                    <a:cubicBezTo>
                      <a:pt x="2465" y="137"/>
                      <a:pt x="2420" y="160"/>
                      <a:pt x="2351" y="183"/>
                    </a:cubicBezTo>
                    <a:cubicBezTo>
                      <a:pt x="2283" y="206"/>
                      <a:pt x="2214" y="252"/>
                      <a:pt x="2123" y="274"/>
                    </a:cubicBezTo>
                    <a:cubicBezTo>
                      <a:pt x="2054" y="320"/>
                      <a:pt x="1986" y="343"/>
                      <a:pt x="1917" y="388"/>
                    </a:cubicBezTo>
                    <a:cubicBezTo>
                      <a:pt x="1849" y="434"/>
                      <a:pt x="1803" y="457"/>
                      <a:pt x="1735" y="503"/>
                    </a:cubicBezTo>
                    <a:lnTo>
                      <a:pt x="1689" y="525"/>
                    </a:lnTo>
                    <a:lnTo>
                      <a:pt x="1575" y="617"/>
                    </a:lnTo>
                    <a:cubicBezTo>
                      <a:pt x="1552" y="640"/>
                      <a:pt x="1507" y="662"/>
                      <a:pt x="1461" y="685"/>
                    </a:cubicBezTo>
                    <a:cubicBezTo>
                      <a:pt x="1324" y="776"/>
                      <a:pt x="1187" y="913"/>
                      <a:pt x="1050" y="1028"/>
                    </a:cubicBezTo>
                    <a:cubicBezTo>
                      <a:pt x="982" y="1142"/>
                      <a:pt x="845" y="1279"/>
                      <a:pt x="730" y="1438"/>
                    </a:cubicBezTo>
                    <a:cubicBezTo>
                      <a:pt x="639" y="1575"/>
                      <a:pt x="548" y="1712"/>
                      <a:pt x="457" y="1918"/>
                    </a:cubicBezTo>
                    <a:cubicBezTo>
                      <a:pt x="365" y="2078"/>
                      <a:pt x="297" y="2237"/>
                      <a:pt x="251" y="2397"/>
                    </a:cubicBezTo>
                    <a:cubicBezTo>
                      <a:pt x="206" y="2488"/>
                      <a:pt x="183" y="2580"/>
                      <a:pt x="160" y="2671"/>
                    </a:cubicBezTo>
                    <a:cubicBezTo>
                      <a:pt x="114" y="2785"/>
                      <a:pt x="91" y="2899"/>
                      <a:pt x="69" y="3036"/>
                    </a:cubicBezTo>
                    <a:cubicBezTo>
                      <a:pt x="69" y="3105"/>
                      <a:pt x="46" y="3173"/>
                      <a:pt x="46" y="3242"/>
                    </a:cubicBezTo>
                    <a:lnTo>
                      <a:pt x="23" y="3333"/>
                    </a:lnTo>
                    <a:cubicBezTo>
                      <a:pt x="23" y="3401"/>
                      <a:pt x="23" y="3447"/>
                      <a:pt x="0" y="3493"/>
                    </a:cubicBezTo>
                    <a:lnTo>
                      <a:pt x="0" y="3516"/>
                    </a:lnTo>
                    <a:cubicBezTo>
                      <a:pt x="0" y="3561"/>
                      <a:pt x="0" y="3584"/>
                      <a:pt x="0" y="3607"/>
                    </a:cubicBezTo>
                    <a:cubicBezTo>
                      <a:pt x="0" y="3675"/>
                      <a:pt x="23" y="3744"/>
                      <a:pt x="69" y="3767"/>
                    </a:cubicBezTo>
                    <a:lnTo>
                      <a:pt x="69" y="3789"/>
                    </a:lnTo>
                    <a:cubicBezTo>
                      <a:pt x="69" y="3858"/>
                      <a:pt x="91" y="3904"/>
                      <a:pt x="91" y="3949"/>
                    </a:cubicBezTo>
                    <a:lnTo>
                      <a:pt x="91" y="3972"/>
                    </a:lnTo>
                    <a:lnTo>
                      <a:pt x="91" y="4018"/>
                    </a:lnTo>
                    <a:cubicBezTo>
                      <a:pt x="114" y="4177"/>
                      <a:pt x="137" y="4292"/>
                      <a:pt x="160" y="4406"/>
                    </a:cubicBezTo>
                    <a:cubicBezTo>
                      <a:pt x="183" y="4497"/>
                      <a:pt x="206" y="4565"/>
                      <a:pt x="228" y="4634"/>
                    </a:cubicBezTo>
                    <a:cubicBezTo>
                      <a:pt x="251" y="4702"/>
                      <a:pt x="251" y="4771"/>
                      <a:pt x="297" y="4839"/>
                    </a:cubicBezTo>
                    <a:cubicBezTo>
                      <a:pt x="297" y="4839"/>
                      <a:pt x="297" y="4862"/>
                      <a:pt x="297" y="4885"/>
                    </a:cubicBezTo>
                    <a:cubicBezTo>
                      <a:pt x="320" y="4908"/>
                      <a:pt x="320" y="4908"/>
                      <a:pt x="320" y="4931"/>
                    </a:cubicBezTo>
                    <a:cubicBezTo>
                      <a:pt x="320" y="4931"/>
                      <a:pt x="320" y="4954"/>
                      <a:pt x="342" y="4954"/>
                    </a:cubicBezTo>
                    <a:cubicBezTo>
                      <a:pt x="342" y="4976"/>
                      <a:pt x="365" y="4999"/>
                      <a:pt x="365" y="5022"/>
                    </a:cubicBezTo>
                    <a:cubicBezTo>
                      <a:pt x="388" y="5045"/>
                      <a:pt x="388" y="5068"/>
                      <a:pt x="411" y="5090"/>
                    </a:cubicBezTo>
                    <a:cubicBezTo>
                      <a:pt x="411" y="5136"/>
                      <a:pt x="434" y="5136"/>
                      <a:pt x="434" y="5159"/>
                    </a:cubicBezTo>
                    <a:cubicBezTo>
                      <a:pt x="434" y="5159"/>
                      <a:pt x="434" y="5159"/>
                      <a:pt x="434" y="5182"/>
                    </a:cubicBezTo>
                    <a:cubicBezTo>
                      <a:pt x="434" y="5205"/>
                      <a:pt x="457" y="5227"/>
                      <a:pt x="457" y="5250"/>
                    </a:cubicBezTo>
                    <a:lnTo>
                      <a:pt x="457" y="5273"/>
                    </a:lnTo>
                    <a:cubicBezTo>
                      <a:pt x="457" y="5296"/>
                      <a:pt x="479" y="5319"/>
                      <a:pt x="502" y="5364"/>
                    </a:cubicBezTo>
                    <a:lnTo>
                      <a:pt x="502" y="5387"/>
                    </a:lnTo>
                    <a:cubicBezTo>
                      <a:pt x="548" y="5433"/>
                      <a:pt x="571" y="5501"/>
                      <a:pt x="616" y="5547"/>
                    </a:cubicBezTo>
                    <a:cubicBezTo>
                      <a:pt x="639" y="5570"/>
                      <a:pt x="662" y="5615"/>
                      <a:pt x="685" y="5638"/>
                    </a:cubicBezTo>
                    <a:lnTo>
                      <a:pt x="708" y="5661"/>
                    </a:lnTo>
                    <a:lnTo>
                      <a:pt x="730" y="5707"/>
                    </a:lnTo>
                    <a:cubicBezTo>
                      <a:pt x="753" y="5752"/>
                      <a:pt x="799" y="5775"/>
                      <a:pt x="822" y="5821"/>
                    </a:cubicBezTo>
                    <a:lnTo>
                      <a:pt x="867" y="5889"/>
                    </a:lnTo>
                    <a:lnTo>
                      <a:pt x="890" y="5889"/>
                    </a:lnTo>
                    <a:cubicBezTo>
                      <a:pt x="890" y="5912"/>
                      <a:pt x="890" y="5912"/>
                      <a:pt x="913" y="5935"/>
                    </a:cubicBezTo>
                    <a:cubicBezTo>
                      <a:pt x="982" y="6003"/>
                      <a:pt x="1050" y="6072"/>
                      <a:pt x="1119" y="6163"/>
                    </a:cubicBezTo>
                    <a:lnTo>
                      <a:pt x="1141" y="6186"/>
                    </a:lnTo>
                    <a:lnTo>
                      <a:pt x="1210" y="6232"/>
                    </a:lnTo>
                    <a:lnTo>
                      <a:pt x="1255" y="6277"/>
                    </a:lnTo>
                    <a:lnTo>
                      <a:pt x="1278" y="6300"/>
                    </a:lnTo>
                    <a:lnTo>
                      <a:pt x="1301" y="6323"/>
                    </a:lnTo>
                    <a:cubicBezTo>
                      <a:pt x="1324" y="6346"/>
                      <a:pt x="1347" y="6369"/>
                      <a:pt x="1370" y="6369"/>
                    </a:cubicBezTo>
                    <a:cubicBezTo>
                      <a:pt x="1415" y="6437"/>
                      <a:pt x="1484" y="6483"/>
                      <a:pt x="1552" y="6528"/>
                    </a:cubicBezTo>
                    <a:cubicBezTo>
                      <a:pt x="1598" y="6597"/>
                      <a:pt x="1666" y="6643"/>
                      <a:pt x="1758" y="6688"/>
                    </a:cubicBezTo>
                    <a:cubicBezTo>
                      <a:pt x="1803" y="6711"/>
                      <a:pt x="1826" y="6734"/>
                      <a:pt x="1849" y="6734"/>
                    </a:cubicBezTo>
                    <a:cubicBezTo>
                      <a:pt x="1872" y="6757"/>
                      <a:pt x="1895" y="6780"/>
                      <a:pt x="1917" y="6802"/>
                    </a:cubicBezTo>
                    <a:cubicBezTo>
                      <a:pt x="1963" y="6848"/>
                      <a:pt x="2032" y="6871"/>
                      <a:pt x="2077" y="6916"/>
                    </a:cubicBezTo>
                    <a:cubicBezTo>
                      <a:pt x="2146" y="6939"/>
                      <a:pt x="2191" y="6985"/>
                      <a:pt x="2260" y="7008"/>
                    </a:cubicBezTo>
                    <a:cubicBezTo>
                      <a:pt x="2305" y="7053"/>
                      <a:pt x="2374" y="7076"/>
                      <a:pt x="2442" y="7099"/>
                    </a:cubicBezTo>
                    <a:cubicBezTo>
                      <a:pt x="2534" y="7145"/>
                      <a:pt x="2648" y="7168"/>
                      <a:pt x="2762" y="7213"/>
                    </a:cubicBezTo>
                    <a:cubicBezTo>
                      <a:pt x="2853" y="7236"/>
                      <a:pt x="2967" y="7236"/>
                      <a:pt x="3059" y="7259"/>
                    </a:cubicBezTo>
                    <a:lnTo>
                      <a:pt x="3127" y="7259"/>
                    </a:lnTo>
                    <a:cubicBezTo>
                      <a:pt x="3310" y="7282"/>
                      <a:pt x="3470" y="7305"/>
                      <a:pt x="3606" y="7305"/>
                    </a:cubicBezTo>
                    <a:lnTo>
                      <a:pt x="3766" y="7305"/>
                    </a:lnTo>
                    <a:cubicBezTo>
                      <a:pt x="3812" y="7305"/>
                      <a:pt x="3880" y="7327"/>
                      <a:pt x="3926" y="7327"/>
                    </a:cubicBezTo>
                    <a:cubicBezTo>
                      <a:pt x="3995" y="7327"/>
                      <a:pt x="4063" y="7305"/>
                      <a:pt x="4131" y="7305"/>
                    </a:cubicBezTo>
                    <a:cubicBezTo>
                      <a:pt x="4223" y="7305"/>
                      <a:pt x="4314" y="7282"/>
                      <a:pt x="4428" y="7259"/>
                    </a:cubicBezTo>
                    <a:cubicBezTo>
                      <a:pt x="4474" y="7259"/>
                      <a:pt x="4519" y="7236"/>
                      <a:pt x="4565" y="7236"/>
                    </a:cubicBezTo>
                    <a:lnTo>
                      <a:pt x="4656" y="7213"/>
                    </a:lnTo>
                    <a:cubicBezTo>
                      <a:pt x="4793" y="7168"/>
                      <a:pt x="4930" y="7122"/>
                      <a:pt x="5090" y="7031"/>
                    </a:cubicBezTo>
                    <a:lnTo>
                      <a:pt x="5181" y="6985"/>
                    </a:lnTo>
                    <a:lnTo>
                      <a:pt x="5204" y="6985"/>
                    </a:lnTo>
                    <a:cubicBezTo>
                      <a:pt x="5250" y="6962"/>
                      <a:pt x="5273" y="6939"/>
                      <a:pt x="5296" y="6939"/>
                    </a:cubicBezTo>
                    <a:cubicBezTo>
                      <a:pt x="5364" y="6894"/>
                      <a:pt x="5433" y="6848"/>
                      <a:pt x="5501" y="6802"/>
                    </a:cubicBezTo>
                    <a:cubicBezTo>
                      <a:pt x="5638" y="6711"/>
                      <a:pt x="5729" y="6643"/>
                      <a:pt x="5821" y="6551"/>
                    </a:cubicBezTo>
                    <a:cubicBezTo>
                      <a:pt x="5866" y="6528"/>
                      <a:pt x="5889" y="6483"/>
                      <a:pt x="5912" y="6460"/>
                    </a:cubicBezTo>
                    <a:cubicBezTo>
                      <a:pt x="5935" y="6437"/>
                      <a:pt x="5957" y="6414"/>
                      <a:pt x="5980" y="6392"/>
                    </a:cubicBezTo>
                    <a:cubicBezTo>
                      <a:pt x="6003" y="6346"/>
                      <a:pt x="6003" y="6323"/>
                      <a:pt x="6003" y="6255"/>
                    </a:cubicBezTo>
                    <a:cubicBezTo>
                      <a:pt x="6003" y="6186"/>
                      <a:pt x="5980" y="6140"/>
                      <a:pt x="5957" y="6072"/>
                    </a:cubicBezTo>
                    <a:lnTo>
                      <a:pt x="5935" y="6026"/>
                    </a:lnTo>
                    <a:cubicBezTo>
                      <a:pt x="5935" y="6003"/>
                      <a:pt x="5912" y="5981"/>
                      <a:pt x="5889" y="5958"/>
                    </a:cubicBezTo>
                    <a:cubicBezTo>
                      <a:pt x="5843" y="5912"/>
                      <a:pt x="5798" y="5912"/>
                      <a:pt x="5752" y="5912"/>
                    </a:cubicBezTo>
                    <a:lnTo>
                      <a:pt x="5684" y="5912"/>
                    </a:lnTo>
                    <a:cubicBezTo>
                      <a:pt x="5592" y="5935"/>
                      <a:pt x="5524" y="5981"/>
                      <a:pt x="5455" y="6003"/>
                    </a:cubicBezTo>
                    <a:lnTo>
                      <a:pt x="5433" y="6026"/>
                    </a:lnTo>
                    <a:cubicBezTo>
                      <a:pt x="5387" y="6049"/>
                      <a:pt x="5364" y="6049"/>
                      <a:pt x="5318" y="6072"/>
                    </a:cubicBezTo>
                    <a:cubicBezTo>
                      <a:pt x="5273" y="6095"/>
                      <a:pt x="5227" y="6118"/>
                      <a:pt x="5181" y="6118"/>
                    </a:cubicBezTo>
                    <a:cubicBezTo>
                      <a:pt x="5113" y="6163"/>
                      <a:pt x="5044" y="6209"/>
                      <a:pt x="4976" y="6232"/>
                    </a:cubicBezTo>
                    <a:cubicBezTo>
                      <a:pt x="4839" y="6277"/>
                      <a:pt x="4725" y="6300"/>
                      <a:pt x="4611" y="6346"/>
                    </a:cubicBezTo>
                    <a:lnTo>
                      <a:pt x="4565" y="6346"/>
                    </a:lnTo>
                    <a:cubicBezTo>
                      <a:pt x="4497" y="6369"/>
                      <a:pt x="4428" y="6369"/>
                      <a:pt x="4360" y="6392"/>
                    </a:cubicBezTo>
                    <a:cubicBezTo>
                      <a:pt x="4291" y="6414"/>
                      <a:pt x="4223" y="6414"/>
                      <a:pt x="4154" y="6414"/>
                    </a:cubicBezTo>
                    <a:cubicBezTo>
                      <a:pt x="4017" y="6437"/>
                      <a:pt x="3880" y="6437"/>
                      <a:pt x="3698" y="6437"/>
                    </a:cubicBezTo>
                    <a:lnTo>
                      <a:pt x="3492" y="6437"/>
                    </a:lnTo>
                    <a:cubicBezTo>
                      <a:pt x="3424" y="6437"/>
                      <a:pt x="3355" y="6437"/>
                      <a:pt x="3310" y="6414"/>
                    </a:cubicBezTo>
                    <a:cubicBezTo>
                      <a:pt x="3196" y="6414"/>
                      <a:pt x="3081" y="6392"/>
                      <a:pt x="2967" y="6346"/>
                    </a:cubicBezTo>
                    <a:cubicBezTo>
                      <a:pt x="2830" y="6300"/>
                      <a:pt x="2739" y="6277"/>
                      <a:pt x="2648" y="6232"/>
                    </a:cubicBezTo>
                    <a:cubicBezTo>
                      <a:pt x="2488" y="6163"/>
                      <a:pt x="2351" y="6095"/>
                      <a:pt x="2260" y="6026"/>
                    </a:cubicBezTo>
                    <a:cubicBezTo>
                      <a:pt x="2214" y="6003"/>
                      <a:pt x="2146" y="5958"/>
                      <a:pt x="2100" y="5935"/>
                    </a:cubicBezTo>
                    <a:cubicBezTo>
                      <a:pt x="2077" y="5935"/>
                      <a:pt x="2077" y="5912"/>
                      <a:pt x="2054" y="5912"/>
                    </a:cubicBezTo>
                    <a:lnTo>
                      <a:pt x="2032" y="5912"/>
                    </a:lnTo>
                    <a:cubicBezTo>
                      <a:pt x="2009" y="5867"/>
                      <a:pt x="1986" y="5844"/>
                      <a:pt x="1963" y="5821"/>
                    </a:cubicBezTo>
                    <a:lnTo>
                      <a:pt x="1917" y="5775"/>
                    </a:lnTo>
                    <a:cubicBezTo>
                      <a:pt x="1872" y="5730"/>
                      <a:pt x="1826" y="5661"/>
                      <a:pt x="1780" y="5615"/>
                    </a:cubicBezTo>
                    <a:lnTo>
                      <a:pt x="1758" y="5570"/>
                    </a:lnTo>
                    <a:lnTo>
                      <a:pt x="1712" y="5524"/>
                    </a:lnTo>
                    <a:cubicBezTo>
                      <a:pt x="1666" y="5478"/>
                      <a:pt x="1621" y="5433"/>
                      <a:pt x="1575" y="5387"/>
                    </a:cubicBezTo>
                    <a:lnTo>
                      <a:pt x="1461" y="5273"/>
                    </a:lnTo>
                    <a:lnTo>
                      <a:pt x="1461" y="5250"/>
                    </a:lnTo>
                    <a:cubicBezTo>
                      <a:pt x="1415" y="5227"/>
                      <a:pt x="1392" y="5182"/>
                      <a:pt x="1347" y="5159"/>
                    </a:cubicBezTo>
                    <a:lnTo>
                      <a:pt x="1324" y="5113"/>
                    </a:lnTo>
                    <a:lnTo>
                      <a:pt x="1301" y="5068"/>
                    </a:lnTo>
                    <a:lnTo>
                      <a:pt x="1278" y="5022"/>
                    </a:lnTo>
                    <a:cubicBezTo>
                      <a:pt x="1233" y="4908"/>
                      <a:pt x="1187" y="4794"/>
                      <a:pt x="1141" y="4634"/>
                    </a:cubicBezTo>
                    <a:cubicBezTo>
                      <a:pt x="1050" y="4429"/>
                      <a:pt x="982" y="4223"/>
                      <a:pt x="936" y="4018"/>
                    </a:cubicBezTo>
                    <a:cubicBezTo>
                      <a:pt x="936" y="3995"/>
                      <a:pt x="936" y="3972"/>
                      <a:pt x="936" y="3949"/>
                    </a:cubicBezTo>
                    <a:cubicBezTo>
                      <a:pt x="959" y="3904"/>
                      <a:pt x="959" y="3858"/>
                      <a:pt x="959" y="3835"/>
                    </a:cubicBezTo>
                    <a:lnTo>
                      <a:pt x="959" y="3744"/>
                    </a:lnTo>
                    <a:lnTo>
                      <a:pt x="959" y="3630"/>
                    </a:lnTo>
                    <a:cubicBezTo>
                      <a:pt x="982" y="3516"/>
                      <a:pt x="982" y="3401"/>
                      <a:pt x="1004" y="3264"/>
                    </a:cubicBezTo>
                    <a:lnTo>
                      <a:pt x="1004" y="3242"/>
                    </a:lnTo>
                    <a:cubicBezTo>
                      <a:pt x="1027" y="3127"/>
                      <a:pt x="1027" y="3013"/>
                      <a:pt x="1050" y="2899"/>
                    </a:cubicBezTo>
                    <a:lnTo>
                      <a:pt x="1050" y="2854"/>
                    </a:lnTo>
                    <a:cubicBezTo>
                      <a:pt x="1073" y="2762"/>
                      <a:pt x="1073" y="2648"/>
                      <a:pt x="1096" y="2557"/>
                    </a:cubicBezTo>
                    <a:cubicBezTo>
                      <a:pt x="1119" y="2534"/>
                      <a:pt x="1119" y="2488"/>
                      <a:pt x="1119" y="2466"/>
                    </a:cubicBezTo>
                    <a:cubicBezTo>
                      <a:pt x="1141" y="2420"/>
                      <a:pt x="1164" y="2374"/>
                      <a:pt x="1187" y="2306"/>
                    </a:cubicBezTo>
                    <a:cubicBezTo>
                      <a:pt x="1210" y="2237"/>
                      <a:pt x="1255" y="2146"/>
                      <a:pt x="1301" y="2055"/>
                    </a:cubicBezTo>
                    <a:cubicBezTo>
                      <a:pt x="1324" y="2009"/>
                      <a:pt x="1370" y="1963"/>
                      <a:pt x="1392" y="1918"/>
                    </a:cubicBezTo>
                    <a:cubicBezTo>
                      <a:pt x="1415" y="1872"/>
                      <a:pt x="1438" y="1849"/>
                      <a:pt x="1461" y="1804"/>
                    </a:cubicBezTo>
                    <a:lnTo>
                      <a:pt x="1484" y="1781"/>
                    </a:lnTo>
                    <a:lnTo>
                      <a:pt x="1484" y="1758"/>
                    </a:lnTo>
                    <a:cubicBezTo>
                      <a:pt x="1575" y="1667"/>
                      <a:pt x="1644" y="1575"/>
                      <a:pt x="1712" y="1507"/>
                    </a:cubicBezTo>
                    <a:cubicBezTo>
                      <a:pt x="1780" y="1416"/>
                      <a:pt x="1849" y="1347"/>
                      <a:pt x="1940" y="1279"/>
                    </a:cubicBezTo>
                    <a:cubicBezTo>
                      <a:pt x="1963" y="1279"/>
                      <a:pt x="1986" y="1256"/>
                      <a:pt x="2009" y="1233"/>
                    </a:cubicBezTo>
                    <a:cubicBezTo>
                      <a:pt x="2077" y="1187"/>
                      <a:pt x="2146" y="1142"/>
                      <a:pt x="2214" y="1073"/>
                    </a:cubicBezTo>
                    <a:cubicBezTo>
                      <a:pt x="2283" y="1050"/>
                      <a:pt x="2374" y="1005"/>
                      <a:pt x="2442" y="982"/>
                    </a:cubicBezTo>
                    <a:lnTo>
                      <a:pt x="2465" y="959"/>
                    </a:lnTo>
                    <a:cubicBezTo>
                      <a:pt x="2511" y="936"/>
                      <a:pt x="2557" y="913"/>
                      <a:pt x="2602" y="891"/>
                    </a:cubicBezTo>
                    <a:lnTo>
                      <a:pt x="2648" y="891"/>
                    </a:lnTo>
                    <a:cubicBezTo>
                      <a:pt x="2693" y="868"/>
                      <a:pt x="2762" y="845"/>
                      <a:pt x="2808" y="822"/>
                    </a:cubicBezTo>
                    <a:cubicBezTo>
                      <a:pt x="2876" y="799"/>
                      <a:pt x="2967" y="776"/>
                      <a:pt x="3059" y="754"/>
                    </a:cubicBezTo>
                    <a:lnTo>
                      <a:pt x="3127" y="731"/>
                    </a:lnTo>
                    <a:lnTo>
                      <a:pt x="3173" y="731"/>
                    </a:lnTo>
                    <a:lnTo>
                      <a:pt x="3218" y="708"/>
                    </a:lnTo>
                    <a:lnTo>
                      <a:pt x="3241" y="708"/>
                    </a:lnTo>
                    <a:cubicBezTo>
                      <a:pt x="3264" y="708"/>
                      <a:pt x="3287" y="685"/>
                      <a:pt x="3287" y="685"/>
                    </a:cubicBezTo>
                    <a:cubicBezTo>
                      <a:pt x="3310" y="685"/>
                      <a:pt x="3333" y="662"/>
                      <a:pt x="3355" y="640"/>
                    </a:cubicBezTo>
                    <a:lnTo>
                      <a:pt x="3401" y="640"/>
                    </a:lnTo>
                    <a:cubicBezTo>
                      <a:pt x="3447" y="640"/>
                      <a:pt x="3492" y="594"/>
                      <a:pt x="3492" y="525"/>
                    </a:cubicBezTo>
                    <a:cubicBezTo>
                      <a:pt x="3492" y="503"/>
                      <a:pt x="3492" y="480"/>
                      <a:pt x="3470" y="457"/>
                    </a:cubicBezTo>
                    <a:cubicBezTo>
                      <a:pt x="3492" y="411"/>
                      <a:pt x="3492" y="388"/>
                      <a:pt x="3515" y="366"/>
                    </a:cubicBezTo>
                    <a:cubicBezTo>
                      <a:pt x="3515" y="320"/>
                      <a:pt x="3538" y="297"/>
                      <a:pt x="3538" y="274"/>
                    </a:cubicBezTo>
                    <a:cubicBezTo>
                      <a:pt x="3561" y="252"/>
                      <a:pt x="3561" y="206"/>
                      <a:pt x="3538" y="183"/>
                    </a:cubicBezTo>
                    <a:cubicBezTo>
                      <a:pt x="3538" y="137"/>
                      <a:pt x="3515" y="115"/>
                      <a:pt x="3470" y="92"/>
                    </a:cubicBezTo>
                    <a:cubicBezTo>
                      <a:pt x="3470" y="92"/>
                      <a:pt x="3447" y="69"/>
                      <a:pt x="3447" y="69"/>
                    </a:cubicBezTo>
                    <a:lnTo>
                      <a:pt x="3424" y="69"/>
                    </a:lnTo>
                    <a:cubicBezTo>
                      <a:pt x="3401" y="23"/>
                      <a:pt x="3378" y="0"/>
                      <a:pt x="3333" y="0"/>
                    </a:cubicBezTo>
                    <a:close/>
                  </a:path>
                </a:pathLst>
              </a:custGeom>
              <a:solidFill>
                <a:srgbClr val="FBB44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 name="Google Shape;8126;p34">
                <a:extLst>
                  <a:ext uri="{FF2B5EF4-FFF2-40B4-BE49-F238E27FC236}">
                    <a16:creationId xmlns:a16="http://schemas.microsoft.com/office/drawing/2014/main" id="{40B465A4-97D8-BCBD-A530-AA4D517834A0}"/>
                  </a:ext>
                </a:extLst>
              </p:cNvPr>
              <p:cNvSpPr/>
              <p:nvPr/>
            </p:nvSpPr>
            <p:spPr>
              <a:xfrm>
                <a:off x="2056725" y="1280550"/>
                <a:ext cx="91900" cy="33125"/>
              </a:xfrm>
              <a:custGeom>
                <a:avLst/>
                <a:gdLst/>
                <a:ahLst/>
                <a:cxnLst/>
                <a:rect l="l" t="t" r="r" b="b"/>
                <a:pathLst>
                  <a:path w="3676" h="1325" extrusionOk="0">
                    <a:moveTo>
                      <a:pt x="69" y="0"/>
                    </a:moveTo>
                    <a:cubicBezTo>
                      <a:pt x="46" y="0"/>
                      <a:pt x="46" y="23"/>
                      <a:pt x="23" y="23"/>
                    </a:cubicBezTo>
                    <a:cubicBezTo>
                      <a:pt x="0" y="46"/>
                      <a:pt x="0" y="92"/>
                      <a:pt x="23" y="115"/>
                    </a:cubicBezTo>
                    <a:cubicBezTo>
                      <a:pt x="69" y="183"/>
                      <a:pt x="114" y="229"/>
                      <a:pt x="183" y="297"/>
                    </a:cubicBezTo>
                    <a:cubicBezTo>
                      <a:pt x="229" y="366"/>
                      <a:pt x="274" y="411"/>
                      <a:pt x="320" y="480"/>
                    </a:cubicBezTo>
                    <a:cubicBezTo>
                      <a:pt x="388" y="525"/>
                      <a:pt x="457" y="594"/>
                      <a:pt x="525" y="640"/>
                    </a:cubicBezTo>
                    <a:cubicBezTo>
                      <a:pt x="594" y="685"/>
                      <a:pt x="662" y="731"/>
                      <a:pt x="708" y="776"/>
                    </a:cubicBezTo>
                    <a:cubicBezTo>
                      <a:pt x="776" y="822"/>
                      <a:pt x="845" y="868"/>
                      <a:pt x="913" y="913"/>
                    </a:cubicBezTo>
                    <a:cubicBezTo>
                      <a:pt x="982" y="959"/>
                      <a:pt x="1050" y="1005"/>
                      <a:pt x="1142" y="1050"/>
                    </a:cubicBezTo>
                    <a:cubicBezTo>
                      <a:pt x="1301" y="1119"/>
                      <a:pt x="1484" y="1187"/>
                      <a:pt x="1644" y="1233"/>
                    </a:cubicBezTo>
                    <a:cubicBezTo>
                      <a:pt x="1803" y="1256"/>
                      <a:pt x="1963" y="1279"/>
                      <a:pt x="2146" y="1301"/>
                    </a:cubicBezTo>
                    <a:cubicBezTo>
                      <a:pt x="2214" y="1301"/>
                      <a:pt x="2306" y="1324"/>
                      <a:pt x="2374" y="1324"/>
                    </a:cubicBezTo>
                    <a:cubicBezTo>
                      <a:pt x="2465" y="1324"/>
                      <a:pt x="2557" y="1324"/>
                      <a:pt x="2648" y="1301"/>
                    </a:cubicBezTo>
                    <a:cubicBezTo>
                      <a:pt x="2716" y="1301"/>
                      <a:pt x="2785" y="1279"/>
                      <a:pt x="2876" y="1279"/>
                    </a:cubicBezTo>
                    <a:cubicBezTo>
                      <a:pt x="2945" y="1256"/>
                      <a:pt x="3036" y="1233"/>
                      <a:pt x="3104" y="1210"/>
                    </a:cubicBezTo>
                    <a:cubicBezTo>
                      <a:pt x="3173" y="1210"/>
                      <a:pt x="3264" y="1187"/>
                      <a:pt x="3333" y="1164"/>
                    </a:cubicBezTo>
                    <a:cubicBezTo>
                      <a:pt x="3424" y="1142"/>
                      <a:pt x="3493" y="1142"/>
                      <a:pt x="3584" y="1096"/>
                    </a:cubicBezTo>
                    <a:cubicBezTo>
                      <a:pt x="3652" y="1073"/>
                      <a:pt x="3675" y="982"/>
                      <a:pt x="3675" y="913"/>
                    </a:cubicBezTo>
                    <a:cubicBezTo>
                      <a:pt x="3652" y="868"/>
                      <a:pt x="3629" y="845"/>
                      <a:pt x="3584" y="822"/>
                    </a:cubicBezTo>
                    <a:cubicBezTo>
                      <a:pt x="3561" y="799"/>
                      <a:pt x="3515" y="776"/>
                      <a:pt x="3470" y="776"/>
                    </a:cubicBezTo>
                    <a:cubicBezTo>
                      <a:pt x="3447" y="799"/>
                      <a:pt x="3401" y="799"/>
                      <a:pt x="3356" y="799"/>
                    </a:cubicBezTo>
                    <a:cubicBezTo>
                      <a:pt x="3310" y="822"/>
                      <a:pt x="3264" y="822"/>
                      <a:pt x="3219" y="845"/>
                    </a:cubicBezTo>
                    <a:cubicBezTo>
                      <a:pt x="3127" y="845"/>
                      <a:pt x="3059" y="868"/>
                      <a:pt x="2968" y="891"/>
                    </a:cubicBezTo>
                    <a:cubicBezTo>
                      <a:pt x="2876" y="913"/>
                      <a:pt x="2785" y="936"/>
                      <a:pt x="2694" y="959"/>
                    </a:cubicBezTo>
                    <a:cubicBezTo>
                      <a:pt x="2625" y="959"/>
                      <a:pt x="2557" y="982"/>
                      <a:pt x="2465" y="982"/>
                    </a:cubicBezTo>
                    <a:cubicBezTo>
                      <a:pt x="2351" y="982"/>
                      <a:pt x="2214" y="982"/>
                      <a:pt x="2100" y="959"/>
                    </a:cubicBezTo>
                    <a:cubicBezTo>
                      <a:pt x="2009" y="959"/>
                      <a:pt x="1940" y="936"/>
                      <a:pt x="1872" y="936"/>
                    </a:cubicBezTo>
                    <a:cubicBezTo>
                      <a:pt x="1826" y="936"/>
                      <a:pt x="1758" y="913"/>
                      <a:pt x="1712" y="913"/>
                    </a:cubicBezTo>
                    <a:cubicBezTo>
                      <a:pt x="1507" y="868"/>
                      <a:pt x="1301" y="799"/>
                      <a:pt x="1096" y="708"/>
                    </a:cubicBezTo>
                    <a:cubicBezTo>
                      <a:pt x="982" y="640"/>
                      <a:pt x="890" y="594"/>
                      <a:pt x="776" y="525"/>
                    </a:cubicBezTo>
                    <a:lnTo>
                      <a:pt x="776" y="525"/>
                    </a:lnTo>
                    <a:cubicBezTo>
                      <a:pt x="799" y="548"/>
                      <a:pt x="799" y="548"/>
                      <a:pt x="799" y="548"/>
                    </a:cubicBezTo>
                    <a:cubicBezTo>
                      <a:pt x="639" y="457"/>
                      <a:pt x="480" y="388"/>
                      <a:pt x="343" y="274"/>
                    </a:cubicBezTo>
                    <a:cubicBezTo>
                      <a:pt x="251" y="183"/>
                      <a:pt x="183" y="115"/>
                      <a:pt x="114" y="23"/>
                    </a:cubicBezTo>
                    <a:cubicBezTo>
                      <a:pt x="92" y="23"/>
                      <a:pt x="92" y="0"/>
                      <a:pt x="69" y="0"/>
                    </a:cubicBezTo>
                    <a:close/>
                  </a:path>
                </a:pathLst>
              </a:custGeom>
              <a:solidFill>
                <a:srgbClr val="FBB44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 name="Google Shape;8127;p34">
                <a:extLst>
                  <a:ext uri="{FF2B5EF4-FFF2-40B4-BE49-F238E27FC236}">
                    <a16:creationId xmlns:a16="http://schemas.microsoft.com/office/drawing/2014/main" id="{8343DB9A-E7AC-2F79-B89E-D1C0E2F2B2CE}"/>
                  </a:ext>
                </a:extLst>
              </p:cNvPr>
              <p:cNvSpPr/>
              <p:nvPr/>
            </p:nvSpPr>
            <p:spPr>
              <a:xfrm>
                <a:off x="2153725" y="1297100"/>
                <a:ext cx="3450" cy="3450"/>
              </a:xfrm>
              <a:custGeom>
                <a:avLst/>
                <a:gdLst/>
                <a:ahLst/>
                <a:cxnLst/>
                <a:rect l="l" t="t" r="r" b="b"/>
                <a:pathLst>
                  <a:path w="138" h="138" extrusionOk="0">
                    <a:moveTo>
                      <a:pt x="69" y="0"/>
                    </a:moveTo>
                    <a:cubicBezTo>
                      <a:pt x="46" y="0"/>
                      <a:pt x="1" y="23"/>
                      <a:pt x="1" y="46"/>
                    </a:cubicBezTo>
                    <a:cubicBezTo>
                      <a:pt x="1" y="92"/>
                      <a:pt x="23" y="137"/>
                      <a:pt x="69" y="137"/>
                    </a:cubicBezTo>
                    <a:cubicBezTo>
                      <a:pt x="115" y="137"/>
                      <a:pt x="138" y="114"/>
                      <a:pt x="138" y="69"/>
                    </a:cubicBezTo>
                    <a:cubicBezTo>
                      <a:pt x="138" y="23"/>
                      <a:pt x="115" y="0"/>
                      <a:pt x="69" y="0"/>
                    </a:cubicBezTo>
                    <a:close/>
                  </a:path>
                </a:pathLst>
              </a:custGeom>
              <a:solidFill>
                <a:srgbClr val="FBB44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 name="Google Shape;8128;p34">
                <a:extLst>
                  <a:ext uri="{FF2B5EF4-FFF2-40B4-BE49-F238E27FC236}">
                    <a16:creationId xmlns:a16="http://schemas.microsoft.com/office/drawing/2014/main" id="{A82B22FD-A691-0C61-0F2F-0DD803BC810C}"/>
                  </a:ext>
                </a:extLst>
              </p:cNvPr>
              <p:cNvSpPr/>
              <p:nvPr/>
            </p:nvSpPr>
            <p:spPr>
              <a:xfrm>
                <a:off x="2019050" y="1133325"/>
                <a:ext cx="153525" cy="187750"/>
              </a:xfrm>
              <a:custGeom>
                <a:avLst/>
                <a:gdLst/>
                <a:ahLst/>
                <a:cxnLst/>
                <a:rect l="l" t="t" r="r" b="b"/>
                <a:pathLst>
                  <a:path w="6141" h="7510" extrusionOk="0">
                    <a:moveTo>
                      <a:pt x="3493" y="183"/>
                    </a:moveTo>
                    <a:lnTo>
                      <a:pt x="3493" y="229"/>
                    </a:lnTo>
                    <a:cubicBezTo>
                      <a:pt x="3516" y="274"/>
                      <a:pt x="3516" y="297"/>
                      <a:pt x="3516" y="343"/>
                    </a:cubicBezTo>
                    <a:cubicBezTo>
                      <a:pt x="3539" y="434"/>
                      <a:pt x="3539" y="548"/>
                      <a:pt x="3516" y="640"/>
                    </a:cubicBezTo>
                    <a:cubicBezTo>
                      <a:pt x="3516" y="662"/>
                      <a:pt x="3516" y="708"/>
                      <a:pt x="3516" y="731"/>
                    </a:cubicBezTo>
                    <a:cubicBezTo>
                      <a:pt x="3310" y="754"/>
                      <a:pt x="3105" y="822"/>
                      <a:pt x="2900" y="891"/>
                    </a:cubicBezTo>
                    <a:cubicBezTo>
                      <a:pt x="2694" y="959"/>
                      <a:pt x="2512" y="1073"/>
                      <a:pt x="2306" y="1187"/>
                    </a:cubicBezTo>
                    <a:cubicBezTo>
                      <a:pt x="1918" y="1438"/>
                      <a:pt x="1576" y="1804"/>
                      <a:pt x="1325" y="2237"/>
                    </a:cubicBezTo>
                    <a:cubicBezTo>
                      <a:pt x="1096" y="2648"/>
                      <a:pt x="982" y="3128"/>
                      <a:pt x="959" y="3607"/>
                    </a:cubicBezTo>
                    <a:cubicBezTo>
                      <a:pt x="959" y="3835"/>
                      <a:pt x="982" y="4063"/>
                      <a:pt x="1028" y="4314"/>
                    </a:cubicBezTo>
                    <a:cubicBezTo>
                      <a:pt x="1074" y="4543"/>
                      <a:pt x="1142" y="4771"/>
                      <a:pt x="1256" y="4999"/>
                    </a:cubicBezTo>
                    <a:cubicBezTo>
                      <a:pt x="1439" y="5387"/>
                      <a:pt x="1713" y="5752"/>
                      <a:pt x="2078" y="6049"/>
                    </a:cubicBezTo>
                    <a:cubicBezTo>
                      <a:pt x="2443" y="6346"/>
                      <a:pt x="2854" y="6551"/>
                      <a:pt x="3310" y="6643"/>
                    </a:cubicBezTo>
                    <a:cubicBezTo>
                      <a:pt x="3516" y="6688"/>
                      <a:pt x="3744" y="6711"/>
                      <a:pt x="3972" y="6711"/>
                    </a:cubicBezTo>
                    <a:cubicBezTo>
                      <a:pt x="4543" y="6711"/>
                      <a:pt x="5091" y="6551"/>
                      <a:pt x="5570" y="6255"/>
                    </a:cubicBezTo>
                    <a:lnTo>
                      <a:pt x="5616" y="6232"/>
                    </a:lnTo>
                    <a:lnTo>
                      <a:pt x="5616" y="6209"/>
                    </a:lnTo>
                    <a:cubicBezTo>
                      <a:pt x="5661" y="6186"/>
                      <a:pt x="5707" y="6163"/>
                      <a:pt x="5753" y="6140"/>
                    </a:cubicBezTo>
                    <a:lnTo>
                      <a:pt x="5821" y="6072"/>
                    </a:lnTo>
                    <a:lnTo>
                      <a:pt x="5844" y="6095"/>
                    </a:lnTo>
                    <a:cubicBezTo>
                      <a:pt x="5867" y="6140"/>
                      <a:pt x="5867" y="6163"/>
                      <a:pt x="5890" y="6186"/>
                    </a:cubicBezTo>
                    <a:cubicBezTo>
                      <a:pt x="5913" y="6255"/>
                      <a:pt x="5935" y="6346"/>
                      <a:pt x="5935" y="6414"/>
                    </a:cubicBezTo>
                    <a:cubicBezTo>
                      <a:pt x="5958" y="6483"/>
                      <a:pt x="5958" y="6529"/>
                      <a:pt x="5958" y="6574"/>
                    </a:cubicBezTo>
                    <a:lnTo>
                      <a:pt x="5935" y="6597"/>
                    </a:lnTo>
                    <a:cubicBezTo>
                      <a:pt x="5684" y="6780"/>
                      <a:pt x="5433" y="6917"/>
                      <a:pt x="5159" y="7031"/>
                    </a:cubicBezTo>
                    <a:cubicBezTo>
                      <a:pt x="4863" y="7168"/>
                      <a:pt x="4566" y="7236"/>
                      <a:pt x="4246" y="7282"/>
                    </a:cubicBezTo>
                    <a:cubicBezTo>
                      <a:pt x="4087" y="7305"/>
                      <a:pt x="3927" y="7327"/>
                      <a:pt x="3790" y="7327"/>
                    </a:cubicBezTo>
                    <a:cubicBezTo>
                      <a:pt x="3607" y="7327"/>
                      <a:pt x="3470" y="7305"/>
                      <a:pt x="3310" y="7282"/>
                    </a:cubicBezTo>
                    <a:cubicBezTo>
                      <a:pt x="3014" y="7236"/>
                      <a:pt x="2694" y="7168"/>
                      <a:pt x="2397" y="7031"/>
                    </a:cubicBezTo>
                    <a:cubicBezTo>
                      <a:pt x="2124" y="6917"/>
                      <a:pt x="1850" y="6757"/>
                      <a:pt x="1621" y="6597"/>
                    </a:cubicBezTo>
                    <a:lnTo>
                      <a:pt x="1599" y="6574"/>
                    </a:lnTo>
                    <a:cubicBezTo>
                      <a:pt x="1370" y="6392"/>
                      <a:pt x="1142" y="6163"/>
                      <a:pt x="959" y="5935"/>
                    </a:cubicBezTo>
                    <a:lnTo>
                      <a:pt x="937" y="5912"/>
                    </a:lnTo>
                    <a:cubicBezTo>
                      <a:pt x="754" y="5684"/>
                      <a:pt x="617" y="5410"/>
                      <a:pt x="480" y="5136"/>
                    </a:cubicBezTo>
                    <a:cubicBezTo>
                      <a:pt x="366" y="4839"/>
                      <a:pt x="298" y="4520"/>
                      <a:pt x="252" y="4223"/>
                    </a:cubicBezTo>
                    <a:cubicBezTo>
                      <a:pt x="206" y="3904"/>
                      <a:pt x="206" y="3607"/>
                      <a:pt x="252" y="3287"/>
                    </a:cubicBezTo>
                    <a:cubicBezTo>
                      <a:pt x="275" y="2991"/>
                      <a:pt x="366" y="2671"/>
                      <a:pt x="480" y="2374"/>
                    </a:cubicBezTo>
                    <a:lnTo>
                      <a:pt x="503" y="2374"/>
                    </a:lnTo>
                    <a:cubicBezTo>
                      <a:pt x="617" y="2078"/>
                      <a:pt x="777" y="1826"/>
                      <a:pt x="959" y="1575"/>
                    </a:cubicBezTo>
                    <a:cubicBezTo>
                      <a:pt x="1142" y="1324"/>
                      <a:pt x="1370" y="1096"/>
                      <a:pt x="1621" y="913"/>
                    </a:cubicBezTo>
                    <a:cubicBezTo>
                      <a:pt x="1850" y="731"/>
                      <a:pt x="2124" y="594"/>
                      <a:pt x="2397" y="457"/>
                    </a:cubicBezTo>
                    <a:cubicBezTo>
                      <a:pt x="2694" y="343"/>
                      <a:pt x="2991" y="252"/>
                      <a:pt x="3288" y="206"/>
                    </a:cubicBezTo>
                    <a:cubicBezTo>
                      <a:pt x="3356" y="206"/>
                      <a:pt x="3425" y="206"/>
                      <a:pt x="3493" y="183"/>
                    </a:cubicBezTo>
                    <a:close/>
                    <a:moveTo>
                      <a:pt x="3562" y="0"/>
                    </a:moveTo>
                    <a:cubicBezTo>
                      <a:pt x="3310" y="23"/>
                      <a:pt x="3059" y="69"/>
                      <a:pt x="2831" y="115"/>
                    </a:cubicBezTo>
                    <a:cubicBezTo>
                      <a:pt x="2603" y="183"/>
                      <a:pt x="2352" y="274"/>
                      <a:pt x="2124" y="389"/>
                    </a:cubicBezTo>
                    <a:cubicBezTo>
                      <a:pt x="1690" y="594"/>
                      <a:pt x="1302" y="891"/>
                      <a:pt x="982" y="1256"/>
                    </a:cubicBezTo>
                    <a:cubicBezTo>
                      <a:pt x="663" y="1621"/>
                      <a:pt x="412" y="2032"/>
                      <a:pt x="252" y="2511"/>
                    </a:cubicBezTo>
                    <a:cubicBezTo>
                      <a:pt x="69" y="2968"/>
                      <a:pt x="1" y="3493"/>
                      <a:pt x="46" y="4018"/>
                    </a:cubicBezTo>
                    <a:cubicBezTo>
                      <a:pt x="46" y="4269"/>
                      <a:pt x="92" y="4497"/>
                      <a:pt x="161" y="4748"/>
                    </a:cubicBezTo>
                    <a:cubicBezTo>
                      <a:pt x="229" y="4976"/>
                      <a:pt x="320" y="5205"/>
                      <a:pt x="434" y="5433"/>
                    </a:cubicBezTo>
                    <a:cubicBezTo>
                      <a:pt x="640" y="5867"/>
                      <a:pt x="937" y="6255"/>
                      <a:pt x="1325" y="6574"/>
                    </a:cubicBezTo>
                    <a:cubicBezTo>
                      <a:pt x="1690" y="6894"/>
                      <a:pt x="2101" y="7145"/>
                      <a:pt x="2580" y="7305"/>
                    </a:cubicBezTo>
                    <a:cubicBezTo>
                      <a:pt x="2945" y="7442"/>
                      <a:pt x="3356" y="7510"/>
                      <a:pt x="3790" y="7510"/>
                    </a:cubicBezTo>
                    <a:cubicBezTo>
                      <a:pt x="3881" y="7510"/>
                      <a:pt x="3995" y="7510"/>
                      <a:pt x="4109" y="7487"/>
                    </a:cubicBezTo>
                    <a:cubicBezTo>
                      <a:pt x="4794" y="7419"/>
                      <a:pt x="5456" y="7190"/>
                      <a:pt x="6004" y="6780"/>
                    </a:cubicBezTo>
                    <a:lnTo>
                      <a:pt x="6027" y="6757"/>
                    </a:lnTo>
                    <a:lnTo>
                      <a:pt x="6049" y="6734"/>
                    </a:lnTo>
                    <a:cubicBezTo>
                      <a:pt x="6095" y="6711"/>
                      <a:pt x="6095" y="6688"/>
                      <a:pt x="6118" y="6665"/>
                    </a:cubicBezTo>
                    <a:cubicBezTo>
                      <a:pt x="6118" y="6665"/>
                      <a:pt x="6118" y="6665"/>
                      <a:pt x="6118" y="6643"/>
                    </a:cubicBezTo>
                    <a:cubicBezTo>
                      <a:pt x="6141" y="6643"/>
                      <a:pt x="6141" y="6620"/>
                      <a:pt x="6141" y="6574"/>
                    </a:cubicBezTo>
                    <a:cubicBezTo>
                      <a:pt x="6141" y="6460"/>
                      <a:pt x="6118" y="6346"/>
                      <a:pt x="6095" y="6232"/>
                    </a:cubicBezTo>
                    <a:cubicBezTo>
                      <a:pt x="6072" y="6118"/>
                      <a:pt x="6004" y="6004"/>
                      <a:pt x="5913" y="5889"/>
                    </a:cubicBezTo>
                    <a:cubicBezTo>
                      <a:pt x="5890" y="5889"/>
                      <a:pt x="5867" y="5867"/>
                      <a:pt x="5844" y="5867"/>
                    </a:cubicBezTo>
                    <a:lnTo>
                      <a:pt x="5821" y="5867"/>
                    </a:lnTo>
                    <a:cubicBezTo>
                      <a:pt x="5798" y="5867"/>
                      <a:pt x="5776" y="5889"/>
                      <a:pt x="5753" y="5889"/>
                    </a:cubicBezTo>
                    <a:cubicBezTo>
                      <a:pt x="5730" y="5912"/>
                      <a:pt x="5730" y="5912"/>
                      <a:pt x="5707" y="5935"/>
                    </a:cubicBezTo>
                    <a:lnTo>
                      <a:pt x="5661" y="5958"/>
                    </a:lnTo>
                    <a:cubicBezTo>
                      <a:pt x="5616" y="6004"/>
                      <a:pt x="5570" y="6026"/>
                      <a:pt x="5525" y="6072"/>
                    </a:cubicBezTo>
                    <a:lnTo>
                      <a:pt x="5502" y="6095"/>
                    </a:lnTo>
                    <a:cubicBezTo>
                      <a:pt x="5342" y="6186"/>
                      <a:pt x="5205" y="6255"/>
                      <a:pt x="5068" y="6300"/>
                    </a:cubicBezTo>
                    <a:cubicBezTo>
                      <a:pt x="4840" y="6414"/>
                      <a:pt x="4611" y="6460"/>
                      <a:pt x="4360" y="6506"/>
                    </a:cubicBezTo>
                    <a:cubicBezTo>
                      <a:pt x="4246" y="6529"/>
                      <a:pt x="4109" y="6529"/>
                      <a:pt x="3972" y="6529"/>
                    </a:cubicBezTo>
                    <a:cubicBezTo>
                      <a:pt x="3835" y="6529"/>
                      <a:pt x="3721" y="6529"/>
                      <a:pt x="3584" y="6506"/>
                    </a:cubicBezTo>
                    <a:cubicBezTo>
                      <a:pt x="3356" y="6460"/>
                      <a:pt x="3105" y="6414"/>
                      <a:pt x="2877" y="6323"/>
                    </a:cubicBezTo>
                    <a:lnTo>
                      <a:pt x="2877" y="6300"/>
                    </a:lnTo>
                    <a:cubicBezTo>
                      <a:pt x="2649" y="6209"/>
                      <a:pt x="2443" y="6095"/>
                      <a:pt x="2260" y="5958"/>
                    </a:cubicBezTo>
                    <a:cubicBezTo>
                      <a:pt x="2055" y="5798"/>
                      <a:pt x="1872" y="5615"/>
                      <a:pt x="1736" y="5433"/>
                    </a:cubicBezTo>
                    <a:cubicBezTo>
                      <a:pt x="1599" y="5250"/>
                      <a:pt x="1462" y="5045"/>
                      <a:pt x="1370" y="4817"/>
                    </a:cubicBezTo>
                    <a:cubicBezTo>
                      <a:pt x="1279" y="4566"/>
                      <a:pt x="1211" y="4314"/>
                      <a:pt x="1165" y="4086"/>
                    </a:cubicBezTo>
                    <a:cubicBezTo>
                      <a:pt x="1142" y="3812"/>
                      <a:pt x="1142" y="3561"/>
                      <a:pt x="1165" y="3310"/>
                    </a:cubicBezTo>
                    <a:cubicBezTo>
                      <a:pt x="1211" y="3082"/>
                      <a:pt x="1256" y="2854"/>
                      <a:pt x="1347" y="2625"/>
                    </a:cubicBezTo>
                    <a:lnTo>
                      <a:pt x="1370" y="2603"/>
                    </a:lnTo>
                    <a:cubicBezTo>
                      <a:pt x="1462" y="2374"/>
                      <a:pt x="1599" y="2169"/>
                      <a:pt x="1736" y="1986"/>
                    </a:cubicBezTo>
                    <a:cubicBezTo>
                      <a:pt x="1895" y="1781"/>
                      <a:pt x="2055" y="1621"/>
                      <a:pt x="2238" y="1461"/>
                    </a:cubicBezTo>
                    <a:cubicBezTo>
                      <a:pt x="2443" y="1324"/>
                      <a:pt x="2649" y="1187"/>
                      <a:pt x="2877" y="1096"/>
                    </a:cubicBezTo>
                    <a:cubicBezTo>
                      <a:pt x="3105" y="1005"/>
                      <a:pt x="3356" y="936"/>
                      <a:pt x="3584" y="913"/>
                    </a:cubicBezTo>
                    <a:cubicBezTo>
                      <a:pt x="3607" y="891"/>
                      <a:pt x="3630" y="891"/>
                      <a:pt x="3653" y="868"/>
                    </a:cubicBezTo>
                    <a:cubicBezTo>
                      <a:pt x="3653" y="845"/>
                      <a:pt x="3676" y="845"/>
                      <a:pt x="3676" y="822"/>
                    </a:cubicBezTo>
                    <a:cubicBezTo>
                      <a:pt x="3698" y="708"/>
                      <a:pt x="3721" y="594"/>
                      <a:pt x="3721" y="480"/>
                    </a:cubicBezTo>
                    <a:cubicBezTo>
                      <a:pt x="3721" y="343"/>
                      <a:pt x="3698" y="229"/>
                      <a:pt x="3653" y="115"/>
                    </a:cubicBezTo>
                    <a:cubicBezTo>
                      <a:pt x="3653" y="92"/>
                      <a:pt x="3653" y="69"/>
                      <a:pt x="3630" y="69"/>
                    </a:cubicBezTo>
                    <a:cubicBezTo>
                      <a:pt x="3630" y="23"/>
                      <a:pt x="3584" y="0"/>
                      <a:pt x="3562" y="0"/>
                    </a:cubicBezTo>
                    <a:close/>
                  </a:path>
                </a:pathLst>
              </a:custGeom>
              <a:solidFill>
                <a:srgbClr val="0459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12" name="Google Shape;8129;p34">
              <a:extLst>
                <a:ext uri="{FF2B5EF4-FFF2-40B4-BE49-F238E27FC236}">
                  <a16:creationId xmlns:a16="http://schemas.microsoft.com/office/drawing/2014/main" id="{96C6A61E-0DA3-539E-DC9B-72BFFAF364E0}"/>
                </a:ext>
              </a:extLst>
            </p:cNvPr>
            <p:cNvGrpSpPr/>
            <p:nvPr/>
          </p:nvGrpSpPr>
          <p:grpSpPr>
            <a:xfrm rot="-1127918">
              <a:off x="4955500" y="1113888"/>
              <a:ext cx="465086" cy="510640"/>
              <a:chOff x="818450" y="719950"/>
              <a:chExt cx="162075" cy="177950"/>
            </a:xfrm>
          </p:grpSpPr>
          <p:sp>
            <p:nvSpPr>
              <p:cNvPr id="19" name="Google Shape;8130;p34">
                <a:extLst>
                  <a:ext uri="{FF2B5EF4-FFF2-40B4-BE49-F238E27FC236}">
                    <a16:creationId xmlns:a16="http://schemas.microsoft.com/office/drawing/2014/main" id="{5AC3ADD6-2B0B-F0A6-0BAA-8A8E3567A2ED}"/>
                  </a:ext>
                </a:extLst>
              </p:cNvPr>
              <p:cNvSpPr/>
              <p:nvPr/>
            </p:nvSpPr>
            <p:spPr>
              <a:xfrm>
                <a:off x="917175" y="719950"/>
                <a:ext cx="63350" cy="82425"/>
              </a:xfrm>
              <a:custGeom>
                <a:avLst/>
                <a:gdLst/>
                <a:ahLst/>
                <a:cxnLst/>
                <a:rect l="l" t="t" r="r" b="b"/>
                <a:pathLst>
                  <a:path w="2534" h="3297" extrusionOk="0">
                    <a:moveTo>
                      <a:pt x="459" y="1"/>
                    </a:moveTo>
                    <a:cubicBezTo>
                      <a:pt x="401" y="1"/>
                      <a:pt x="332" y="17"/>
                      <a:pt x="251" y="33"/>
                    </a:cubicBezTo>
                    <a:cubicBezTo>
                      <a:pt x="206" y="56"/>
                      <a:pt x="137" y="78"/>
                      <a:pt x="91" y="124"/>
                    </a:cubicBezTo>
                    <a:cubicBezTo>
                      <a:pt x="91" y="124"/>
                      <a:pt x="91" y="147"/>
                      <a:pt x="69" y="147"/>
                    </a:cubicBezTo>
                    <a:cubicBezTo>
                      <a:pt x="46" y="193"/>
                      <a:pt x="0" y="261"/>
                      <a:pt x="0" y="330"/>
                    </a:cubicBezTo>
                    <a:cubicBezTo>
                      <a:pt x="0" y="398"/>
                      <a:pt x="23" y="489"/>
                      <a:pt x="23" y="558"/>
                    </a:cubicBezTo>
                    <a:cubicBezTo>
                      <a:pt x="46" y="626"/>
                      <a:pt x="91" y="695"/>
                      <a:pt x="137" y="786"/>
                    </a:cubicBezTo>
                    <a:cubicBezTo>
                      <a:pt x="251" y="991"/>
                      <a:pt x="388" y="1174"/>
                      <a:pt x="502" y="1334"/>
                    </a:cubicBezTo>
                    <a:cubicBezTo>
                      <a:pt x="662" y="1516"/>
                      <a:pt x="822" y="1722"/>
                      <a:pt x="1027" y="1950"/>
                    </a:cubicBezTo>
                    <a:cubicBezTo>
                      <a:pt x="1187" y="2110"/>
                      <a:pt x="1370" y="2293"/>
                      <a:pt x="1598" y="2521"/>
                    </a:cubicBezTo>
                    <a:cubicBezTo>
                      <a:pt x="1758" y="2681"/>
                      <a:pt x="1917" y="2817"/>
                      <a:pt x="2077" y="2977"/>
                    </a:cubicBezTo>
                    <a:lnTo>
                      <a:pt x="2146" y="3046"/>
                    </a:lnTo>
                    <a:cubicBezTo>
                      <a:pt x="2191" y="3091"/>
                      <a:pt x="2260" y="3160"/>
                      <a:pt x="2328" y="3206"/>
                    </a:cubicBezTo>
                    <a:lnTo>
                      <a:pt x="2328" y="3228"/>
                    </a:lnTo>
                    <a:cubicBezTo>
                      <a:pt x="2351" y="3274"/>
                      <a:pt x="2397" y="3297"/>
                      <a:pt x="2442" y="3297"/>
                    </a:cubicBezTo>
                    <a:lnTo>
                      <a:pt x="2465" y="3297"/>
                    </a:lnTo>
                    <a:cubicBezTo>
                      <a:pt x="2465" y="3297"/>
                      <a:pt x="2488" y="3274"/>
                      <a:pt x="2511" y="3274"/>
                    </a:cubicBezTo>
                    <a:cubicBezTo>
                      <a:pt x="2534" y="3251"/>
                      <a:pt x="2534" y="3228"/>
                      <a:pt x="2534" y="3183"/>
                    </a:cubicBezTo>
                    <a:cubicBezTo>
                      <a:pt x="2534" y="3160"/>
                      <a:pt x="2511" y="3160"/>
                      <a:pt x="2488" y="3137"/>
                    </a:cubicBezTo>
                    <a:lnTo>
                      <a:pt x="2488" y="3114"/>
                    </a:lnTo>
                    <a:cubicBezTo>
                      <a:pt x="2283" y="2544"/>
                      <a:pt x="2077" y="2064"/>
                      <a:pt x="1872" y="1608"/>
                    </a:cubicBezTo>
                    <a:cubicBezTo>
                      <a:pt x="1712" y="1243"/>
                      <a:pt x="1552" y="969"/>
                      <a:pt x="1392" y="718"/>
                    </a:cubicBezTo>
                    <a:cubicBezTo>
                      <a:pt x="1301" y="581"/>
                      <a:pt x="1210" y="466"/>
                      <a:pt x="1119" y="375"/>
                    </a:cubicBezTo>
                    <a:cubicBezTo>
                      <a:pt x="1027" y="261"/>
                      <a:pt x="936" y="170"/>
                      <a:pt x="845" y="124"/>
                    </a:cubicBezTo>
                    <a:cubicBezTo>
                      <a:pt x="731" y="56"/>
                      <a:pt x="639" y="10"/>
                      <a:pt x="525" y="10"/>
                    </a:cubicBezTo>
                    <a:cubicBezTo>
                      <a:pt x="505" y="3"/>
                      <a:pt x="483" y="1"/>
                      <a:pt x="459" y="1"/>
                    </a:cubicBezTo>
                    <a:close/>
                  </a:path>
                </a:pathLst>
              </a:custGeom>
              <a:solidFill>
                <a:srgbClr val="DB3B44"/>
              </a:solidFill>
              <a:ln w="9525" cap="flat" cmpd="sng">
                <a:solidFill>
                  <a:srgbClr val="04596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 name="Google Shape;8131;p34">
                <a:extLst>
                  <a:ext uri="{FF2B5EF4-FFF2-40B4-BE49-F238E27FC236}">
                    <a16:creationId xmlns:a16="http://schemas.microsoft.com/office/drawing/2014/main" id="{2415D4FA-EB70-E9D7-2A21-60185EF88B61}"/>
                  </a:ext>
                </a:extLst>
              </p:cNvPr>
              <p:cNvSpPr/>
              <p:nvPr/>
            </p:nvSpPr>
            <p:spPr>
              <a:xfrm>
                <a:off x="818450" y="783525"/>
                <a:ext cx="125000" cy="45675"/>
              </a:xfrm>
              <a:custGeom>
                <a:avLst/>
                <a:gdLst/>
                <a:ahLst/>
                <a:cxnLst/>
                <a:rect l="l" t="t" r="r" b="b"/>
                <a:pathLst>
                  <a:path w="5000" h="1827" extrusionOk="0">
                    <a:moveTo>
                      <a:pt x="434" y="1"/>
                    </a:moveTo>
                    <a:cubicBezTo>
                      <a:pt x="343" y="23"/>
                      <a:pt x="251" y="46"/>
                      <a:pt x="183" y="92"/>
                    </a:cubicBezTo>
                    <a:cubicBezTo>
                      <a:pt x="160" y="92"/>
                      <a:pt x="160" y="115"/>
                      <a:pt x="137" y="138"/>
                    </a:cubicBezTo>
                    <a:cubicBezTo>
                      <a:pt x="92" y="160"/>
                      <a:pt x="69" y="206"/>
                      <a:pt x="46" y="252"/>
                    </a:cubicBezTo>
                    <a:cubicBezTo>
                      <a:pt x="23" y="320"/>
                      <a:pt x="0" y="411"/>
                      <a:pt x="0" y="526"/>
                    </a:cubicBezTo>
                    <a:cubicBezTo>
                      <a:pt x="23" y="617"/>
                      <a:pt x="46" y="708"/>
                      <a:pt x="92" y="799"/>
                    </a:cubicBezTo>
                    <a:cubicBezTo>
                      <a:pt x="160" y="959"/>
                      <a:pt x="320" y="1119"/>
                      <a:pt x="548" y="1233"/>
                    </a:cubicBezTo>
                    <a:cubicBezTo>
                      <a:pt x="799" y="1393"/>
                      <a:pt x="1096" y="1461"/>
                      <a:pt x="1324" y="1530"/>
                    </a:cubicBezTo>
                    <a:cubicBezTo>
                      <a:pt x="1575" y="1598"/>
                      <a:pt x="1872" y="1644"/>
                      <a:pt x="2237" y="1690"/>
                    </a:cubicBezTo>
                    <a:cubicBezTo>
                      <a:pt x="2534" y="1735"/>
                      <a:pt x="2854" y="1758"/>
                      <a:pt x="3219" y="1781"/>
                    </a:cubicBezTo>
                    <a:cubicBezTo>
                      <a:pt x="3515" y="1804"/>
                      <a:pt x="3835" y="1804"/>
                      <a:pt x="4223" y="1804"/>
                    </a:cubicBezTo>
                    <a:lnTo>
                      <a:pt x="4428" y="1804"/>
                    </a:lnTo>
                    <a:cubicBezTo>
                      <a:pt x="4588" y="1827"/>
                      <a:pt x="4748" y="1827"/>
                      <a:pt x="4885" y="1827"/>
                    </a:cubicBezTo>
                    <a:cubicBezTo>
                      <a:pt x="4908" y="1827"/>
                      <a:pt x="4953" y="1827"/>
                      <a:pt x="4976" y="1804"/>
                    </a:cubicBezTo>
                    <a:cubicBezTo>
                      <a:pt x="4976" y="1804"/>
                      <a:pt x="4976" y="1781"/>
                      <a:pt x="4976" y="1781"/>
                    </a:cubicBezTo>
                    <a:cubicBezTo>
                      <a:pt x="4999" y="1735"/>
                      <a:pt x="4976" y="1667"/>
                      <a:pt x="4931" y="1667"/>
                    </a:cubicBezTo>
                    <a:cubicBezTo>
                      <a:pt x="4931" y="1644"/>
                      <a:pt x="4931" y="1644"/>
                      <a:pt x="4931" y="1644"/>
                    </a:cubicBezTo>
                    <a:cubicBezTo>
                      <a:pt x="4657" y="1553"/>
                      <a:pt x="4406" y="1439"/>
                      <a:pt x="4155" y="1347"/>
                    </a:cubicBezTo>
                    <a:cubicBezTo>
                      <a:pt x="4040" y="1302"/>
                      <a:pt x="3949" y="1256"/>
                      <a:pt x="3835" y="1188"/>
                    </a:cubicBezTo>
                    <a:cubicBezTo>
                      <a:pt x="3744" y="1165"/>
                      <a:pt x="3652" y="1119"/>
                      <a:pt x="3584" y="1073"/>
                    </a:cubicBezTo>
                    <a:lnTo>
                      <a:pt x="3333" y="959"/>
                    </a:lnTo>
                    <a:cubicBezTo>
                      <a:pt x="2899" y="731"/>
                      <a:pt x="2374" y="480"/>
                      <a:pt x="1804" y="274"/>
                    </a:cubicBezTo>
                    <a:cubicBezTo>
                      <a:pt x="1530" y="183"/>
                      <a:pt x="1279" y="92"/>
                      <a:pt x="1050" y="46"/>
                    </a:cubicBezTo>
                    <a:cubicBezTo>
                      <a:pt x="913" y="23"/>
                      <a:pt x="822" y="1"/>
                      <a:pt x="708" y="1"/>
                    </a:cubicBezTo>
                    <a:close/>
                  </a:path>
                </a:pathLst>
              </a:custGeom>
              <a:solidFill>
                <a:srgbClr val="DB3B44"/>
              </a:solidFill>
              <a:ln w="9525" cap="flat" cmpd="sng">
                <a:solidFill>
                  <a:srgbClr val="04596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 name="Google Shape;8132;p34">
                <a:extLst>
                  <a:ext uri="{FF2B5EF4-FFF2-40B4-BE49-F238E27FC236}">
                    <a16:creationId xmlns:a16="http://schemas.microsoft.com/office/drawing/2014/main" id="{2FBABAB0-368B-3B25-52C4-10559FABF9DE}"/>
                  </a:ext>
                </a:extLst>
              </p:cNvPr>
              <p:cNvSpPr/>
              <p:nvPr/>
            </p:nvSpPr>
            <p:spPr>
              <a:xfrm>
                <a:off x="869800" y="871675"/>
                <a:ext cx="85625" cy="26225"/>
              </a:xfrm>
              <a:custGeom>
                <a:avLst/>
                <a:gdLst/>
                <a:ahLst/>
                <a:cxnLst/>
                <a:rect l="l" t="t" r="r" b="b"/>
                <a:pathLst>
                  <a:path w="3425" h="1049" extrusionOk="0">
                    <a:moveTo>
                      <a:pt x="1109" y="0"/>
                    </a:moveTo>
                    <a:cubicBezTo>
                      <a:pt x="1029" y="0"/>
                      <a:pt x="949" y="4"/>
                      <a:pt x="868" y="13"/>
                    </a:cubicBezTo>
                    <a:cubicBezTo>
                      <a:pt x="685" y="35"/>
                      <a:pt x="503" y="104"/>
                      <a:pt x="297" y="195"/>
                    </a:cubicBezTo>
                    <a:cubicBezTo>
                      <a:pt x="229" y="218"/>
                      <a:pt x="183" y="264"/>
                      <a:pt x="115" y="286"/>
                    </a:cubicBezTo>
                    <a:cubicBezTo>
                      <a:pt x="115" y="309"/>
                      <a:pt x="92" y="309"/>
                      <a:pt x="92" y="332"/>
                    </a:cubicBezTo>
                    <a:cubicBezTo>
                      <a:pt x="46" y="355"/>
                      <a:pt x="23" y="378"/>
                      <a:pt x="23" y="423"/>
                    </a:cubicBezTo>
                    <a:cubicBezTo>
                      <a:pt x="1" y="469"/>
                      <a:pt x="1" y="515"/>
                      <a:pt x="23" y="560"/>
                    </a:cubicBezTo>
                    <a:cubicBezTo>
                      <a:pt x="23" y="629"/>
                      <a:pt x="69" y="652"/>
                      <a:pt x="115" y="697"/>
                    </a:cubicBezTo>
                    <a:cubicBezTo>
                      <a:pt x="160" y="720"/>
                      <a:pt x="206" y="766"/>
                      <a:pt x="252" y="789"/>
                    </a:cubicBezTo>
                    <a:cubicBezTo>
                      <a:pt x="343" y="834"/>
                      <a:pt x="411" y="857"/>
                      <a:pt x="503" y="903"/>
                    </a:cubicBezTo>
                    <a:cubicBezTo>
                      <a:pt x="594" y="926"/>
                      <a:pt x="708" y="971"/>
                      <a:pt x="822" y="994"/>
                    </a:cubicBezTo>
                    <a:cubicBezTo>
                      <a:pt x="936" y="1017"/>
                      <a:pt x="1028" y="1040"/>
                      <a:pt x="1165" y="1040"/>
                    </a:cubicBezTo>
                    <a:cubicBezTo>
                      <a:pt x="1226" y="1046"/>
                      <a:pt x="1289" y="1049"/>
                      <a:pt x="1353" y="1049"/>
                    </a:cubicBezTo>
                    <a:cubicBezTo>
                      <a:pt x="1529" y="1049"/>
                      <a:pt x="1717" y="1027"/>
                      <a:pt x="1918" y="994"/>
                    </a:cubicBezTo>
                    <a:cubicBezTo>
                      <a:pt x="2192" y="971"/>
                      <a:pt x="2443" y="903"/>
                      <a:pt x="2648" y="834"/>
                    </a:cubicBezTo>
                    <a:cubicBezTo>
                      <a:pt x="2854" y="789"/>
                      <a:pt x="3082" y="720"/>
                      <a:pt x="3265" y="652"/>
                    </a:cubicBezTo>
                    <a:lnTo>
                      <a:pt x="3356" y="629"/>
                    </a:lnTo>
                    <a:cubicBezTo>
                      <a:pt x="3379" y="606"/>
                      <a:pt x="3379" y="606"/>
                      <a:pt x="3379" y="606"/>
                    </a:cubicBezTo>
                    <a:cubicBezTo>
                      <a:pt x="3402" y="583"/>
                      <a:pt x="3424" y="537"/>
                      <a:pt x="3402" y="492"/>
                    </a:cubicBezTo>
                    <a:cubicBezTo>
                      <a:pt x="3402" y="469"/>
                      <a:pt x="3356" y="446"/>
                      <a:pt x="3310" y="446"/>
                    </a:cubicBezTo>
                    <a:cubicBezTo>
                      <a:pt x="3310" y="423"/>
                      <a:pt x="3287" y="423"/>
                      <a:pt x="3242" y="401"/>
                    </a:cubicBezTo>
                    <a:cubicBezTo>
                      <a:pt x="3014" y="355"/>
                      <a:pt x="2785" y="309"/>
                      <a:pt x="2557" y="241"/>
                    </a:cubicBezTo>
                    <a:cubicBezTo>
                      <a:pt x="2397" y="195"/>
                      <a:pt x="2237" y="172"/>
                      <a:pt x="2078" y="127"/>
                    </a:cubicBezTo>
                    <a:cubicBezTo>
                      <a:pt x="1781" y="71"/>
                      <a:pt x="1454" y="0"/>
                      <a:pt x="1109" y="0"/>
                    </a:cubicBezTo>
                    <a:close/>
                  </a:path>
                </a:pathLst>
              </a:custGeom>
              <a:solidFill>
                <a:srgbClr val="DB3B44"/>
              </a:solidFill>
              <a:ln w="9525" cap="flat" cmpd="sng">
                <a:solidFill>
                  <a:srgbClr val="04596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13" name="Google Shape;8133;p34">
              <a:extLst>
                <a:ext uri="{FF2B5EF4-FFF2-40B4-BE49-F238E27FC236}">
                  <a16:creationId xmlns:a16="http://schemas.microsoft.com/office/drawing/2014/main" id="{F32353BE-BC3F-6EF8-7A65-D6ACF4C3C472}"/>
                </a:ext>
              </a:extLst>
            </p:cNvPr>
            <p:cNvGrpSpPr/>
            <p:nvPr/>
          </p:nvGrpSpPr>
          <p:grpSpPr>
            <a:xfrm rot="3844975">
              <a:off x="6292410" y="3020987"/>
              <a:ext cx="329648" cy="423846"/>
              <a:chOff x="3526675" y="707075"/>
              <a:chExt cx="187750" cy="241400"/>
            </a:xfrm>
          </p:grpSpPr>
          <p:sp>
            <p:nvSpPr>
              <p:cNvPr id="16" name="Google Shape;8134;p34">
                <a:extLst>
                  <a:ext uri="{FF2B5EF4-FFF2-40B4-BE49-F238E27FC236}">
                    <a16:creationId xmlns:a16="http://schemas.microsoft.com/office/drawing/2014/main" id="{DAD2C9A9-3187-F8A8-4C50-A40F35948CEA}"/>
                  </a:ext>
                </a:extLst>
              </p:cNvPr>
              <p:cNvSpPr/>
              <p:nvPr/>
            </p:nvSpPr>
            <p:spPr>
              <a:xfrm>
                <a:off x="3633950" y="834325"/>
                <a:ext cx="80475" cy="92450"/>
              </a:xfrm>
              <a:custGeom>
                <a:avLst/>
                <a:gdLst/>
                <a:ahLst/>
                <a:cxnLst/>
                <a:rect l="l" t="t" r="r" b="b"/>
                <a:pathLst>
                  <a:path w="3219" h="3698" extrusionOk="0">
                    <a:moveTo>
                      <a:pt x="2648" y="0"/>
                    </a:moveTo>
                    <a:cubicBezTo>
                      <a:pt x="2557" y="0"/>
                      <a:pt x="2443" y="23"/>
                      <a:pt x="2306" y="69"/>
                    </a:cubicBezTo>
                    <a:cubicBezTo>
                      <a:pt x="2169" y="114"/>
                      <a:pt x="2032" y="183"/>
                      <a:pt x="1895" y="274"/>
                    </a:cubicBezTo>
                    <a:cubicBezTo>
                      <a:pt x="1781" y="342"/>
                      <a:pt x="1667" y="457"/>
                      <a:pt x="1553" y="593"/>
                    </a:cubicBezTo>
                    <a:cubicBezTo>
                      <a:pt x="1438" y="685"/>
                      <a:pt x="1347" y="822"/>
                      <a:pt x="1233" y="982"/>
                    </a:cubicBezTo>
                    <a:cubicBezTo>
                      <a:pt x="1028" y="1301"/>
                      <a:pt x="868" y="1621"/>
                      <a:pt x="754" y="1917"/>
                    </a:cubicBezTo>
                    <a:cubicBezTo>
                      <a:pt x="662" y="2100"/>
                      <a:pt x="571" y="2305"/>
                      <a:pt x="503" y="2488"/>
                    </a:cubicBezTo>
                    <a:cubicBezTo>
                      <a:pt x="434" y="2625"/>
                      <a:pt x="388" y="2762"/>
                      <a:pt x="343" y="2876"/>
                    </a:cubicBezTo>
                    <a:cubicBezTo>
                      <a:pt x="229" y="3104"/>
                      <a:pt x="137" y="3333"/>
                      <a:pt x="0" y="3561"/>
                    </a:cubicBezTo>
                    <a:cubicBezTo>
                      <a:pt x="0" y="3584"/>
                      <a:pt x="0" y="3606"/>
                      <a:pt x="0" y="3629"/>
                    </a:cubicBezTo>
                    <a:cubicBezTo>
                      <a:pt x="0" y="3652"/>
                      <a:pt x="23" y="3675"/>
                      <a:pt x="46" y="3675"/>
                    </a:cubicBezTo>
                    <a:lnTo>
                      <a:pt x="69" y="3675"/>
                    </a:lnTo>
                    <a:cubicBezTo>
                      <a:pt x="92" y="3698"/>
                      <a:pt x="92" y="3698"/>
                      <a:pt x="115" y="3698"/>
                    </a:cubicBezTo>
                    <a:cubicBezTo>
                      <a:pt x="137" y="3698"/>
                      <a:pt x="160" y="3698"/>
                      <a:pt x="183" y="3675"/>
                    </a:cubicBezTo>
                    <a:cubicBezTo>
                      <a:pt x="685" y="3355"/>
                      <a:pt x="1119" y="3059"/>
                      <a:pt x="1484" y="2739"/>
                    </a:cubicBezTo>
                    <a:cubicBezTo>
                      <a:pt x="1849" y="2465"/>
                      <a:pt x="2192" y="2168"/>
                      <a:pt x="2511" y="1849"/>
                    </a:cubicBezTo>
                    <a:cubicBezTo>
                      <a:pt x="2671" y="1666"/>
                      <a:pt x="2808" y="1484"/>
                      <a:pt x="2922" y="1324"/>
                    </a:cubicBezTo>
                    <a:cubicBezTo>
                      <a:pt x="3059" y="1118"/>
                      <a:pt x="3127" y="936"/>
                      <a:pt x="3173" y="753"/>
                    </a:cubicBezTo>
                    <a:cubicBezTo>
                      <a:pt x="3219" y="593"/>
                      <a:pt x="3219" y="434"/>
                      <a:pt x="3150" y="297"/>
                    </a:cubicBezTo>
                    <a:cubicBezTo>
                      <a:pt x="3127" y="228"/>
                      <a:pt x="3082" y="183"/>
                      <a:pt x="3036" y="137"/>
                    </a:cubicBezTo>
                    <a:cubicBezTo>
                      <a:pt x="3013" y="114"/>
                      <a:pt x="2968" y="91"/>
                      <a:pt x="2945" y="69"/>
                    </a:cubicBezTo>
                    <a:cubicBezTo>
                      <a:pt x="2922" y="46"/>
                      <a:pt x="2876" y="46"/>
                      <a:pt x="2831" y="23"/>
                    </a:cubicBezTo>
                    <a:cubicBezTo>
                      <a:pt x="2785" y="23"/>
                      <a:pt x="2717" y="0"/>
                      <a:pt x="2648" y="0"/>
                    </a:cubicBezTo>
                    <a:close/>
                  </a:path>
                </a:pathLst>
              </a:custGeom>
              <a:solidFill>
                <a:srgbClr val="51B7B2"/>
              </a:solidFill>
              <a:ln w="9525" cap="flat" cmpd="sng">
                <a:solidFill>
                  <a:srgbClr val="04596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 name="Google Shape;8135;p34">
                <a:extLst>
                  <a:ext uri="{FF2B5EF4-FFF2-40B4-BE49-F238E27FC236}">
                    <a16:creationId xmlns:a16="http://schemas.microsoft.com/office/drawing/2014/main" id="{881879D0-93BB-13AB-517F-CCA944E49D25}"/>
                  </a:ext>
                </a:extLst>
              </p:cNvPr>
              <p:cNvSpPr/>
              <p:nvPr/>
            </p:nvSpPr>
            <p:spPr>
              <a:xfrm>
                <a:off x="3584875" y="707075"/>
                <a:ext cx="43950" cy="152950"/>
              </a:xfrm>
              <a:custGeom>
                <a:avLst/>
                <a:gdLst/>
                <a:ahLst/>
                <a:cxnLst/>
                <a:rect l="l" t="t" r="r" b="b"/>
                <a:pathLst>
                  <a:path w="1758" h="6118" extrusionOk="0">
                    <a:moveTo>
                      <a:pt x="1119" y="0"/>
                    </a:moveTo>
                    <a:cubicBezTo>
                      <a:pt x="1073" y="0"/>
                      <a:pt x="1050" y="23"/>
                      <a:pt x="1005" y="23"/>
                    </a:cubicBezTo>
                    <a:cubicBezTo>
                      <a:pt x="936" y="46"/>
                      <a:pt x="868" y="68"/>
                      <a:pt x="799" y="114"/>
                    </a:cubicBezTo>
                    <a:cubicBezTo>
                      <a:pt x="685" y="205"/>
                      <a:pt x="571" y="320"/>
                      <a:pt x="480" y="479"/>
                    </a:cubicBezTo>
                    <a:cubicBezTo>
                      <a:pt x="411" y="593"/>
                      <a:pt x="343" y="753"/>
                      <a:pt x="274" y="936"/>
                    </a:cubicBezTo>
                    <a:cubicBezTo>
                      <a:pt x="252" y="1050"/>
                      <a:pt x="206" y="1187"/>
                      <a:pt x="160" y="1347"/>
                    </a:cubicBezTo>
                    <a:cubicBezTo>
                      <a:pt x="115" y="1552"/>
                      <a:pt x="92" y="1758"/>
                      <a:pt x="69" y="1986"/>
                    </a:cubicBezTo>
                    <a:cubicBezTo>
                      <a:pt x="23" y="2397"/>
                      <a:pt x="0" y="2830"/>
                      <a:pt x="23" y="3355"/>
                    </a:cubicBezTo>
                    <a:cubicBezTo>
                      <a:pt x="46" y="3857"/>
                      <a:pt x="92" y="4360"/>
                      <a:pt x="160" y="4839"/>
                    </a:cubicBezTo>
                    <a:cubicBezTo>
                      <a:pt x="183" y="5227"/>
                      <a:pt x="229" y="5638"/>
                      <a:pt x="252" y="6026"/>
                    </a:cubicBezTo>
                    <a:cubicBezTo>
                      <a:pt x="252" y="6072"/>
                      <a:pt x="297" y="6117"/>
                      <a:pt x="343" y="6117"/>
                    </a:cubicBezTo>
                    <a:cubicBezTo>
                      <a:pt x="366" y="6117"/>
                      <a:pt x="388" y="6094"/>
                      <a:pt x="411" y="6072"/>
                    </a:cubicBezTo>
                    <a:cubicBezTo>
                      <a:pt x="434" y="6072"/>
                      <a:pt x="434" y="6049"/>
                      <a:pt x="434" y="6026"/>
                    </a:cubicBezTo>
                    <a:lnTo>
                      <a:pt x="434" y="6003"/>
                    </a:lnTo>
                    <a:cubicBezTo>
                      <a:pt x="525" y="5752"/>
                      <a:pt x="617" y="5501"/>
                      <a:pt x="708" y="5250"/>
                    </a:cubicBezTo>
                    <a:cubicBezTo>
                      <a:pt x="868" y="4839"/>
                      <a:pt x="1028" y="4382"/>
                      <a:pt x="1165" y="3949"/>
                    </a:cubicBezTo>
                    <a:cubicBezTo>
                      <a:pt x="1301" y="3584"/>
                      <a:pt x="1393" y="3218"/>
                      <a:pt x="1484" y="2899"/>
                    </a:cubicBezTo>
                    <a:cubicBezTo>
                      <a:pt x="1575" y="2579"/>
                      <a:pt x="1644" y="2237"/>
                      <a:pt x="1689" y="1895"/>
                    </a:cubicBezTo>
                    <a:cubicBezTo>
                      <a:pt x="1712" y="1621"/>
                      <a:pt x="1758" y="1347"/>
                      <a:pt x="1758" y="1050"/>
                    </a:cubicBezTo>
                    <a:cubicBezTo>
                      <a:pt x="1758" y="890"/>
                      <a:pt x="1735" y="730"/>
                      <a:pt x="1712" y="593"/>
                    </a:cubicBezTo>
                    <a:cubicBezTo>
                      <a:pt x="1689" y="434"/>
                      <a:pt x="1621" y="320"/>
                      <a:pt x="1553" y="205"/>
                    </a:cubicBezTo>
                    <a:cubicBezTo>
                      <a:pt x="1507" y="160"/>
                      <a:pt x="1461" y="114"/>
                      <a:pt x="1416" y="91"/>
                    </a:cubicBezTo>
                    <a:cubicBezTo>
                      <a:pt x="1370" y="46"/>
                      <a:pt x="1301" y="23"/>
                      <a:pt x="1210" y="23"/>
                    </a:cubicBezTo>
                    <a:cubicBezTo>
                      <a:pt x="1187" y="0"/>
                      <a:pt x="1165" y="0"/>
                      <a:pt x="1119" y="0"/>
                    </a:cubicBezTo>
                    <a:close/>
                  </a:path>
                </a:pathLst>
              </a:custGeom>
              <a:solidFill>
                <a:srgbClr val="51B7B2"/>
              </a:solidFill>
              <a:ln w="9525" cap="flat" cmpd="sng">
                <a:solidFill>
                  <a:srgbClr val="04596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 name="Google Shape;8136;p34">
                <a:extLst>
                  <a:ext uri="{FF2B5EF4-FFF2-40B4-BE49-F238E27FC236}">
                    <a16:creationId xmlns:a16="http://schemas.microsoft.com/office/drawing/2014/main" id="{A3D0C9BD-36E1-3D18-AE4D-2E31180A84E5}"/>
                  </a:ext>
                </a:extLst>
              </p:cNvPr>
              <p:cNvSpPr/>
              <p:nvPr/>
            </p:nvSpPr>
            <p:spPr>
              <a:xfrm>
                <a:off x="3526675" y="785800"/>
                <a:ext cx="46800" cy="162675"/>
              </a:xfrm>
              <a:custGeom>
                <a:avLst/>
                <a:gdLst/>
                <a:ahLst/>
                <a:cxnLst/>
                <a:rect l="l" t="t" r="r" b="b"/>
                <a:pathLst>
                  <a:path w="1872" h="6507" extrusionOk="0">
                    <a:moveTo>
                      <a:pt x="776" y="1"/>
                    </a:moveTo>
                    <a:cubicBezTo>
                      <a:pt x="708" y="1"/>
                      <a:pt x="617" y="24"/>
                      <a:pt x="548" y="47"/>
                    </a:cubicBezTo>
                    <a:cubicBezTo>
                      <a:pt x="480" y="69"/>
                      <a:pt x="411" y="115"/>
                      <a:pt x="343" y="161"/>
                    </a:cubicBezTo>
                    <a:cubicBezTo>
                      <a:pt x="297" y="206"/>
                      <a:pt x="251" y="252"/>
                      <a:pt x="206" y="343"/>
                    </a:cubicBezTo>
                    <a:cubicBezTo>
                      <a:pt x="160" y="389"/>
                      <a:pt x="137" y="480"/>
                      <a:pt x="92" y="572"/>
                    </a:cubicBezTo>
                    <a:cubicBezTo>
                      <a:pt x="69" y="640"/>
                      <a:pt x="46" y="731"/>
                      <a:pt x="46" y="845"/>
                    </a:cubicBezTo>
                    <a:cubicBezTo>
                      <a:pt x="23" y="937"/>
                      <a:pt x="0" y="1051"/>
                      <a:pt x="0" y="1165"/>
                    </a:cubicBezTo>
                    <a:cubicBezTo>
                      <a:pt x="0" y="1370"/>
                      <a:pt x="0" y="1621"/>
                      <a:pt x="46" y="1895"/>
                    </a:cubicBezTo>
                    <a:cubicBezTo>
                      <a:pt x="69" y="2169"/>
                      <a:pt x="114" y="2420"/>
                      <a:pt x="183" y="2740"/>
                    </a:cubicBezTo>
                    <a:cubicBezTo>
                      <a:pt x="274" y="3242"/>
                      <a:pt x="411" y="3790"/>
                      <a:pt x="594" y="4452"/>
                    </a:cubicBezTo>
                    <a:cubicBezTo>
                      <a:pt x="753" y="5022"/>
                      <a:pt x="959" y="5616"/>
                      <a:pt x="1233" y="6415"/>
                    </a:cubicBezTo>
                    <a:cubicBezTo>
                      <a:pt x="1256" y="6460"/>
                      <a:pt x="1278" y="6483"/>
                      <a:pt x="1324" y="6483"/>
                    </a:cubicBezTo>
                    <a:lnTo>
                      <a:pt x="1347" y="6483"/>
                    </a:lnTo>
                    <a:cubicBezTo>
                      <a:pt x="1347" y="6506"/>
                      <a:pt x="1370" y="6506"/>
                      <a:pt x="1370" y="6506"/>
                    </a:cubicBezTo>
                    <a:cubicBezTo>
                      <a:pt x="1415" y="6506"/>
                      <a:pt x="1461" y="6460"/>
                      <a:pt x="1461" y="6438"/>
                    </a:cubicBezTo>
                    <a:cubicBezTo>
                      <a:pt x="1507" y="6209"/>
                      <a:pt x="1552" y="5981"/>
                      <a:pt x="1598" y="5753"/>
                    </a:cubicBezTo>
                    <a:cubicBezTo>
                      <a:pt x="1598" y="5684"/>
                      <a:pt x="1621" y="5593"/>
                      <a:pt x="1621" y="5525"/>
                    </a:cubicBezTo>
                    <a:lnTo>
                      <a:pt x="1621" y="5456"/>
                    </a:lnTo>
                    <a:lnTo>
                      <a:pt x="1644" y="5410"/>
                    </a:lnTo>
                    <a:cubicBezTo>
                      <a:pt x="1644" y="5388"/>
                      <a:pt x="1644" y="5388"/>
                      <a:pt x="1644" y="5388"/>
                    </a:cubicBezTo>
                    <a:cubicBezTo>
                      <a:pt x="1666" y="5205"/>
                      <a:pt x="1689" y="5045"/>
                      <a:pt x="1712" y="4863"/>
                    </a:cubicBezTo>
                    <a:cubicBezTo>
                      <a:pt x="1781" y="4269"/>
                      <a:pt x="1826" y="3699"/>
                      <a:pt x="1826" y="3151"/>
                    </a:cubicBezTo>
                    <a:cubicBezTo>
                      <a:pt x="1872" y="2420"/>
                      <a:pt x="1826" y="1873"/>
                      <a:pt x="1758" y="1370"/>
                    </a:cubicBezTo>
                    <a:cubicBezTo>
                      <a:pt x="1712" y="1097"/>
                      <a:pt x="1666" y="868"/>
                      <a:pt x="1575" y="663"/>
                    </a:cubicBezTo>
                    <a:cubicBezTo>
                      <a:pt x="1507" y="457"/>
                      <a:pt x="1393" y="298"/>
                      <a:pt x="1278" y="183"/>
                    </a:cubicBezTo>
                    <a:cubicBezTo>
                      <a:pt x="1210" y="115"/>
                      <a:pt x="1142" y="69"/>
                      <a:pt x="1050" y="47"/>
                    </a:cubicBezTo>
                    <a:cubicBezTo>
                      <a:pt x="982" y="24"/>
                      <a:pt x="890" y="1"/>
                      <a:pt x="799" y="1"/>
                    </a:cubicBezTo>
                    <a:close/>
                  </a:path>
                </a:pathLst>
              </a:custGeom>
              <a:solidFill>
                <a:srgbClr val="51B7B2"/>
              </a:solidFill>
              <a:ln w="9525" cap="flat" cmpd="sng">
                <a:solidFill>
                  <a:srgbClr val="04596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4" name="Google Shape;8137;p34">
              <a:extLst>
                <a:ext uri="{FF2B5EF4-FFF2-40B4-BE49-F238E27FC236}">
                  <a16:creationId xmlns:a16="http://schemas.microsoft.com/office/drawing/2014/main" id="{AB346183-E57E-45FC-9EF7-43F803D3A787}"/>
                </a:ext>
              </a:extLst>
            </p:cNvPr>
            <p:cNvSpPr/>
            <p:nvPr/>
          </p:nvSpPr>
          <p:spPr>
            <a:xfrm>
              <a:off x="3995911" y="1385913"/>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rgbClr val="FBB44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 name="Google Shape;8138;p34">
              <a:extLst>
                <a:ext uri="{FF2B5EF4-FFF2-40B4-BE49-F238E27FC236}">
                  <a16:creationId xmlns:a16="http://schemas.microsoft.com/office/drawing/2014/main" id="{2C42A441-AD22-8D7D-8BD6-3073E2AF2AB1}"/>
                </a:ext>
              </a:extLst>
            </p:cNvPr>
            <p:cNvSpPr/>
            <p:nvPr/>
          </p:nvSpPr>
          <p:spPr>
            <a:xfrm>
              <a:off x="7458722" y="34330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rgbClr val="FBB44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pic>
        <p:nvPicPr>
          <p:cNvPr id="1940" name="Picture 1939">
            <a:extLst>
              <a:ext uri="{FF2B5EF4-FFF2-40B4-BE49-F238E27FC236}">
                <a16:creationId xmlns:a16="http://schemas.microsoft.com/office/drawing/2014/main" id="{975AF94B-A751-D4F8-A540-05633D3CCE98}"/>
              </a:ext>
            </a:extLst>
          </p:cNvPr>
          <p:cNvPicPr>
            <a:picLocks noChangeAspect="1"/>
          </p:cNvPicPr>
          <p:nvPr/>
        </p:nvPicPr>
        <p:blipFill>
          <a:blip r:embed="rId3"/>
          <a:stretch>
            <a:fillRect/>
          </a:stretch>
        </p:blipFill>
        <p:spPr>
          <a:xfrm>
            <a:off x="5211542" y="1817292"/>
            <a:ext cx="3889585" cy="3407959"/>
          </a:xfrm>
          <a:prstGeom prst="rect">
            <a:avLst/>
          </a:prstGeom>
        </p:spPr>
      </p:pic>
    </p:spTree>
    <p:extLst>
      <p:ext uri="{BB962C8B-B14F-4D97-AF65-F5344CB8AC3E}">
        <p14:creationId xmlns:p14="http://schemas.microsoft.com/office/powerpoint/2010/main" val="24738897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57"/>
                                        </p:tgtEl>
                                        <p:attrNameLst>
                                          <p:attrName>style.visibility</p:attrName>
                                        </p:attrNameLst>
                                      </p:cBhvr>
                                      <p:to>
                                        <p:strVal val="visible"/>
                                      </p:to>
                                    </p:set>
                                    <p:animEffect transition="in" filter="randombar(horizontal)">
                                      <p:cBhvr>
                                        <p:cTn id="7" dur="500"/>
                                        <p:tgtEl>
                                          <p:spTgt spid="1657"/>
                                        </p:tgtEl>
                                      </p:cBhvr>
                                    </p:animEffect>
                                  </p:childTnLst>
                                </p:cTn>
                              </p:par>
                              <p:par>
                                <p:cTn id="8" presetID="14" presetClass="entr" presetSubtype="10" fill="hold" nodeType="withEffect">
                                  <p:stCondLst>
                                    <p:cond delay="0"/>
                                  </p:stCondLst>
                                  <p:childTnLst>
                                    <p:set>
                                      <p:cBhvr>
                                        <p:cTn id="9" dur="1" fill="hold">
                                          <p:stCondLst>
                                            <p:cond delay="0"/>
                                          </p:stCondLst>
                                        </p:cTn>
                                        <p:tgtEl>
                                          <p:spTgt spid="1658"/>
                                        </p:tgtEl>
                                        <p:attrNameLst>
                                          <p:attrName>style.visibility</p:attrName>
                                        </p:attrNameLst>
                                      </p:cBhvr>
                                      <p:to>
                                        <p:strVal val="visible"/>
                                      </p:to>
                                    </p:set>
                                    <p:animEffect transition="in" filter="randombar(horizontal)">
                                      <p:cBhvr>
                                        <p:cTn id="10" dur="500"/>
                                        <p:tgtEl>
                                          <p:spTgt spid="1658"/>
                                        </p:tgtEl>
                                      </p:cBhvr>
                                    </p:animEffect>
                                  </p:childTnLst>
                                </p:cTn>
                              </p:par>
                              <p:par>
                                <p:cTn id="11" presetID="14" presetClass="entr" presetSubtype="10" fill="hold" nodeType="withEffect">
                                  <p:stCondLst>
                                    <p:cond delay="0"/>
                                  </p:stCondLst>
                                  <p:childTnLst>
                                    <p:set>
                                      <p:cBhvr>
                                        <p:cTn id="12" dur="1" fill="hold">
                                          <p:stCondLst>
                                            <p:cond delay="0"/>
                                          </p:stCondLst>
                                        </p:cTn>
                                        <p:tgtEl>
                                          <p:spTgt spid="1685"/>
                                        </p:tgtEl>
                                        <p:attrNameLst>
                                          <p:attrName>style.visibility</p:attrName>
                                        </p:attrNameLst>
                                      </p:cBhvr>
                                      <p:to>
                                        <p:strVal val="visible"/>
                                      </p:to>
                                    </p:set>
                                    <p:animEffect transition="in" filter="randombar(horizontal)">
                                      <p:cBhvr>
                                        <p:cTn id="13" dur="500"/>
                                        <p:tgtEl>
                                          <p:spTgt spid="1685"/>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723"/>
                                        </p:tgtEl>
                                        <p:attrNameLst>
                                          <p:attrName>style.visibility</p:attrName>
                                        </p:attrNameLst>
                                      </p:cBhvr>
                                      <p:to>
                                        <p:strVal val="visible"/>
                                      </p:to>
                                    </p:set>
                                    <p:animEffect transition="in" filter="randombar(horizontal)">
                                      <p:cBhvr>
                                        <p:cTn id="16" dur="500"/>
                                        <p:tgtEl>
                                          <p:spTgt spid="1723"/>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500"/>
                                        <p:tgtEl>
                                          <p:spTgt spid="5"/>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randombar(horizontal)">
                                      <p:cBhvr>
                                        <p:cTn id="25" dur="500"/>
                                        <p:tgtEl>
                                          <p:spTgt spid="6"/>
                                        </p:tgtEl>
                                      </p:cBhvr>
                                    </p:animEffect>
                                  </p:childTnLst>
                                </p:cTn>
                              </p:par>
                              <p:par>
                                <p:cTn id="26" presetID="14" presetClass="entr" presetSubtype="1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randombar(horizontal)">
                                      <p:cBhvr>
                                        <p:cTn id="28" dur="500"/>
                                        <p:tgtEl>
                                          <p:spTgt spid="7"/>
                                        </p:tgtEl>
                                      </p:cBhvr>
                                    </p:animEffect>
                                  </p:childTnLst>
                                </p:cTn>
                              </p:par>
                              <p:par>
                                <p:cTn id="29" presetID="14" presetClass="entr" presetSubtype="10" fill="hold" nodeType="withEffect">
                                  <p:stCondLst>
                                    <p:cond delay="0"/>
                                  </p:stCondLst>
                                  <p:childTnLst>
                                    <p:set>
                                      <p:cBhvr>
                                        <p:cTn id="30" dur="1" fill="hold">
                                          <p:stCondLst>
                                            <p:cond delay="0"/>
                                          </p:stCondLst>
                                        </p:cTn>
                                        <p:tgtEl>
                                          <p:spTgt spid="1940"/>
                                        </p:tgtEl>
                                        <p:attrNameLst>
                                          <p:attrName>style.visibility</p:attrName>
                                        </p:attrNameLst>
                                      </p:cBhvr>
                                      <p:to>
                                        <p:strVal val="visible"/>
                                      </p:to>
                                    </p:set>
                                    <p:animEffect transition="in" filter="randombar(horizontal)">
                                      <p:cBhvr>
                                        <p:cTn id="31" dur="500"/>
                                        <p:tgtEl>
                                          <p:spTgt spid="19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7" grpId="0" animBg="1"/>
      <p:bldP spid="1723" grpId="0" animBg="1"/>
      <p:bldP spid="4" grpId="0" animBg="1"/>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8"/>
        <p:cNvGrpSpPr/>
        <p:nvPr/>
      </p:nvGrpSpPr>
      <p:grpSpPr>
        <a:xfrm>
          <a:off x="0" y="0"/>
          <a:ext cx="0" cy="0"/>
          <a:chOff x="0" y="0"/>
          <a:chExt cx="0" cy="0"/>
        </a:xfrm>
      </p:grpSpPr>
      <p:sp>
        <p:nvSpPr>
          <p:cNvPr id="1079" name="Google Shape;1079;p46"/>
          <p:cNvSpPr/>
          <p:nvPr/>
        </p:nvSpPr>
        <p:spPr>
          <a:xfrm>
            <a:off x="381535" y="966081"/>
            <a:ext cx="8380930" cy="3911521"/>
          </a:xfrm>
          <a:prstGeom prst="roundRect">
            <a:avLst>
              <a:gd name="adj" fmla="val 7458"/>
            </a:avLst>
          </a:prstGeom>
          <a:solidFill>
            <a:srgbClr val="6C66C9">
              <a:alpha val="3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46"/>
          <p:cNvSpPr txBox="1">
            <a:spLocks noGrp="1"/>
          </p:cNvSpPr>
          <p:nvPr>
            <p:ph type="title"/>
          </p:nvPr>
        </p:nvSpPr>
        <p:spPr>
          <a:xfrm>
            <a:off x="684261" y="265234"/>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b="1">
                <a:solidFill>
                  <a:schemeClr val="tx2"/>
                </a:solidFill>
                <a:latin typeface="Times New Roman" panose="02020603050405020304" pitchFamily="18" charset="0"/>
                <a:cs typeface="Times New Roman" panose="02020603050405020304" pitchFamily="18" charset="0"/>
              </a:rPr>
              <a:t>Hoạt động khởi động</a:t>
            </a:r>
            <a:endParaRPr sz="3600" b="1">
              <a:solidFill>
                <a:schemeClr val="tx2"/>
              </a:solidFill>
              <a:latin typeface="Times New Roman" panose="02020603050405020304" pitchFamily="18" charset="0"/>
              <a:cs typeface="Times New Roman" panose="02020603050405020304" pitchFamily="18" charset="0"/>
            </a:endParaRPr>
          </a:p>
        </p:txBody>
      </p:sp>
      <p:grpSp>
        <p:nvGrpSpPr>
          <p:cNvPr id="1083" name="Google Shape;1083;p46"/>
          <p:cNvGrpSpPr/>
          <p:nvPr/>
        </p:nvGrpSpPr>
        <p:grpSpPr>
          <a:xfrm>
            <a:off x="652112" y="4172672"/>
            <a:ext cx="1033579" cy="1168669"/>
            <a:chOff x="7945333" y="2627022"/>
            <a:chExt cx="969223" cy="1095901"/>
          </a:xfrm>
        </p:grpSpPr>
        <p:sp>
          <p:nvSpPr>
            <p:cNvPr id="1084" name="Google Shape;1084;p46"/>
            <p:cNvSpPr/>
            <p:nvPr/>
          </p:nvSpPr>
          <p:spPr>
            <a:xfrm rot="261644">
              <a:off x="7981321" y="2706981"/>
              <a:ext cx="817032" cy="977724"/>
            </a:xfrm>
            <a:custGeom>
              <a:avLst/>
              <a:gdLst/>
              <a:ahLst/>
              <a:cxnLst/>
              <a:rect l="l" t="t" r="r" b="b"/>
              <a:pathLst>
                <a:path w="20170" h="24137" extrusionOk="0">
                  <a:moveTo>
                    <a:pt x="6706" y="1"/>
                  </a:moveTo>
                  <a:lnTo>
                    <a:pt x="0" y="19507"/>
                  </a:lnTo>
                  <a:lnTo>
                    <a:pt x="13464" y="24136"/>
                  </a:lnTo>
                  <a:lnTo>
                    <a:pt x="20169" y="4630"/>
                  </a:lnTo>
                  <a:lnTo>
                    <a:pt x="67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5" name="Google Shape;1085;p46"/>
            <p:cNvGrpSpPr/>
            <p:nvPr/>
          </p:nvGrpSpPr>
          <p:grpSpPr>
            <a:xfrm>
              <a:off x="8474448" y="3559211"/>
              <a:ext cx="101364" cy="140764"/>
              <a:chOff x="8474448" y="3559211"/>
              <a:chExt cx="101364" cy="140764"/>
            </a:xfrm>
          </p:grpSpPr>
          <p:sp>
            <p:nvSpPr>
              <p:cNvPr id="1086" name="Google Shape;1086;p46"/>
              <p:cNvSpPr/>
              <p:nvPr/>
            </p:nvSpPr>
            <p:spPr>
              <a:xfrm rot="261644">
                <a:off x="8479418" y="3562492"/>
                <a:ext cx="91425" cy="134201"/>
              </a:xfrm>
              <a:custGeom>
                <a:avLst/>
                <a:gdLst/>
                <a:ahLst/>
                <a:cxnLst/>
                <a:rect l="l" t="t" r="r" b="b"/>
                <a:pathLst>
                  <a:path w="2257" h="3313" extrusionOk="0">
                    <a:moveTo>
                      <a:pt x="225" y="0"/>
                    </a:moveTo>
                    <a:cubicBezTo>
                      <a:pt x="225" y="0"/>
                      <a:pt x="1" y="2457"/>
                      <a:pt x="366" y="3303"/>
                    </a:cubicBezTo>
                    <a:cubicBezTo>
                      <a:pt x="435" y="3309"/>
                      <a:pt x="502" y="3312"/>
                      <a:pt x="567" y="3312"/>
                    </a:cubicBezTo>
                    <a:cubicBezTo>
                      <a:pt x="1983" y="3312"/>
                      <a:pt x="2256" y="1911"/>
                      <a:pt x="2256" y="1911"/>
                    </a:cubicBezTo>
                    <a:lnTo>
                      <a:pt x="22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46"/>
              <p:cNvSpPr/>
              <p:nvPr/>
            </p:nvSpPr>
            <p:spPr>
              <a:xfrm rot="261644">
                <a:off x="8479418" y="3562492"/>
                <a:ext cx="91425" cy="134201"/>
              </a:xfrm>
              <a:custGeom>
                <a:avLst/>
                <a:gdLst/>
                <a:ahLst/>
                <a:cxnLst/>
                <a:rect l="l" t="t" r="r" b="b"/>
                <a:pathLst>
                  <a:path w="2257" h="3313" extrusionOk="0">
                    <a:moveTo>
                      <a:pt x="225" y="0"/>
                    </a:moveTo>
                    <a:cubicBezTo>
                      <a:pt x="225" y="0"/>
                      <a:pt x="1" y="2457"/>
                      <a:pt x="366" y="3303"/>
                    </a:cubicBezTo>
                    <a:cubicBezTo>
                      <a:pt x="435" y="3309"/>
                      <a:pt x="502" y="3312"/>
                      <a:pt x="567" y="3312"/>
                    </a:cubicBezTo>
                    <a:cubicBezTo>
                      <a:pt x="1983" y="3312"/>
                      <a:pt x="2256" y="1911"/>
                      <a:pt x="2256" y="1911"/>
                    </a:cubicBezTo>
                    <a:lnTo>
                      <a:pt x="2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8" name="Google Shape;1088;p46"/>
            <p:cNvSpPr/>
            <p:nvPr/>
          </p:nvSpPr>
          <p:spPr>
            <a:xfrm rot="261644">
              <a:off x="7997479" y="2667067"/>
              <a:ext cx="817113" cy="1008833"/>
            </a:xfrm>
            <a:custGeom>
              <a:avLst/>
              <a:gdLst/>
              <a:ahLst/>
              <a:cxnLst/>
              <a:rect l="l" t="t" r="r" b="b"/>
              <a:pathLst>
                <a:path w="20172" h="24905" extrusionOk="0">
                  <a:moveTo>
                    <a:pt x="8294" y="0"/>
                  </a:moveTo>
                  <a:cubicBezTo>
                    <a:pt x="8294" y="0"/>
                    <a:pt x="7852" y="734"/>
                    <a:pt x="7390" y="1016"/>
                  </a:cubicBezTo>
                  <a:cubicBezTo>
                    <a:pt x="7198" y="1133"/>
                    <a:pt x="7029" y="1167"/>
                    <a:pt x="6896" y="1167"/>
                  </a:cubicBezTo>
                  <a:cubicBezTo>
                    <a:pt x="6708" y="1167"/>
                    <a:pt x="6593" y="1098"/>
                    <a:pt x="6593" y="1098"/>
                  </a:cubicBezTo>
                  <a:lnTo>
                    <a:pt x="1" y="20277"/>
                  </a:lnTo>
                  <a:lnTo>
                    <a:pt x="13464" y="24905"/>
                  </a:lnTo>
                  <a:lnTo>
                    <a:pt x="14229" y="22683"/>
                  </a:lnTo>
                  <a:lnTo>
                    <a:pt x="14496" y="21906"/>
                  </a:lnTo>
                  <a:lnTo>
                    <a:pt x="20171" y="5400"/>
                  </a:lnTo>
                  <a:lnTo>
                    <a:pt x="82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46"/>
            <p:cNvSpPr/>
            <p:nvPr/>
          </p:nvSpPr>
          <p:spPr>
            <a:xfrm rot="261644">
              <a:off x="8488940" y="3562192"/>
              <a:ext cx="67040" cy="123871"/>
            </a:xfrm>
            <a:custGeom>
              <a:avLst/>
              <a:gdLst/>
              <a:ahLst/>
              <a:cxnLst/>
              <a:rect l="l" t="t" r="r" b="b"/>
              <a:pathLst>
                <a:path w="1655" h="3058" extrusionOk="0">
                  <a:moveTo>
                    <a:pt x="9" y="1"/>
                  </a:moveTo>
                  <a:cubicBezTo>
                    <a:pt x="3" y="1"/>
                    <a:pt x="0" y="1"/>
                    <a:pt x="0" y="1"/>
                  </a:cubicBezTo>
                  <a:lnTo>
                    <a:pt x="490" y="3058"/>
                  </a:lnTo>
                  <a:cubicBezTo>
                    <a:pt x="490" y="3058"/>
                    <a:pt x="1565" y="2799"/>
                    <a:pt x="1655" y="1373"/>
                  </a:cubicBezTo>
                  <a:cubicBezTo>
                    <a:pt x="1515" y="1164"/>
                    <a:pt x="1381" y="986"/>
                    <a:pt x="1255" y="836"/>
                  </a:cubicBezTo>
                  <a:cubicBezTo>
                    <a:pt x="572" y="31"/>
                    <a:pt x="79" y="1"/>
                    <a:pt x="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46"/>
            <p:cNvSpPr/>
            <p:nvPr/>
          </p:nvSpPr>
          <p:spPr>
            <a:xfrm rot="261644">
              <a:off x="7968476" y="3428835"/>
              <a:ext cx="592581" cy="237413"/>
            </a:xfrm>
            <a:custGeom>
              <a:avLst/>
              <a:gdLst/>
              <a:ahLst/>
              <a:cxnLst/>
              <a:rect l="l" t="t" r="r" b="b"/>
              <a:pathLst>
                <a:path w="14629" h="5861" extrusionOk="0">
                  <a:moveTo>
                    <a:pt x="2062" y="0"/>
                  </a:moveTo>
                  <a:cubicBezTo>
                    <a:pt x="2062" y="0"/>
                    <a:pt x="1501" y="1202"/>
                    <a:pt x="1" y="1233"/>
                  </a:cubicBezTo>
                  <a:lnTo>
                    <a:pt x="13464" y="5861"/>
                  </a:lnTo>
                  <a:cubicBezTo>
                    <a:pt x="13464" y="5861"/>
                    <a:pt x="14539" y="5602"/>
                    <a:pt x="14629" y="4176"/>
                  </a:cubicBezTo>
                  <a:cubicBezTo>
                    <a:pt x="14489" y="3967"/>
                    <a:pt x="14355" y="3789"/>
                    <a:pt x="14229" y="3639"/>
                  </a:cubicBezTo>
                  <a:lnTo>
                    <a:pt x="14496" y="2862"/>
                  </a:lnTo>
                  <a:lnTo>
                    <a:pt x="2062" y="0"/>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46"/>
            <p:cNvSpPr/>
            <p:nvPr/>
          </p:nvSpPr>
          <p:spPr>
            <a:xfrm rot="261644">
              <a:off x="8407748" y="3615529"/>
              <a:ext cx="106494" cy="103496"/>
            </a:xfrm>
            <a:custGeom>
              <a:avLst/>
              <a:gdLst/>
              <a:ahLst/>
              <a:cxnLst/>
              <a:rect l="l" t="t" r="r" b="b"/>
              <a:pathLst>
                <a:path w="2629" h="2555" extrusionOk="0">
                  <a:moveTo>
                    <a:pt x="708" y="0"/>
                  </a:moveTo>
                  <a:lnTo>
                    <a:pt x="1" y="1908"/>
                  </a:lnTo>
                  <a:lnTo>
                    <a:pt x="1128" y="1767"/>
                  </a:lnTo>
                  <a:lnTo>
                    <a:pt x="1922" y="2555"/>
                  </a:lnTo>
                  <a:lnTo>
                    <a:pt x="2629" y="647"/>
                  </a:lnTo>
                  <a:lnTo>
                    <a:pt x="7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46"/>
            <p:cNvSpPr/>
            <p:nvPr/>
          </p:nvSpPr>
          <p:spPr>
            <a:xfrm rot="261644">
              <a:off x="8062062" y="2656649"/>
              <a:ext cx="816505" cy="977724"/>
            </a:xfrm>
            <a:custGeom>
              <a:avLst/>
              <a:gdLst/>
              <a:ahLst/>
              <a:cxnLst/>
              <a:rect l="l" t="t" r="r" b="b"/>
              <a:pathLst>
                <a:path w="20157" h="24137" extrusionOk="0">
                  <a:moveTo>
                    <a:pt x="6706" y="1"/>
                  </a:moveTo>
                  <a:lnTo>
                    <a:pt x="1" y="19506"/>
                  </a:lnTo>
                  <a:lnTo>
                    <a:pt x="13464" y="24136"/>
                  </a:lnTo>
                  <a:lnTo>
                    <a:pt x="20141" y="4712"/>
                  </a:lnTo>
                  <a:cubicBezTo>
                    <a:pt x="20156" y="4668"/>
                    <a:pt x="20132" y="4617"/>
                    <a:pt x="20087" y="4602"/>
                  </a:cubicBezTo>
                  <a:lnTo>
                    <a:pt x="67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46"/>
            <p:cNvSpPr/>
            <p:nvPr/>
          </p:nvSpPr>
          <p:spPr>
            <a:xfrm rot="261644">
              <a:off x="8160213" y="3079827"/>
              <a:ext cx="271844" cy="324747"/>
            </a:xfrm>
            <a:custGeom>
              <a:avLst/>
              <a:gdLst/>
              <a:ahLst/>
              <a:cxnLst/>
              <a:rect l="l" t="t" r="r" b="b"/>
              <a:pathLst>
                <a:path w="6711" h="8017" extrusionOk="0">
                  <a:moveTo>
                    <a:pt x="2277" y="0"/>
                  </a:moveTo>
                  <a:cubicBezTo>
                    <a:pt x="2244" y="0"/>
                    <a:pt x="2213" y="21"/>
                    <a:pt x="2202" y="54"/>
                  </a:cubicBezTo>
                  <a:lnTo>
                    <a:pt x="15" y="6416"/>
                  </a:lnTo>
                  <a:cubicBezTo>
                    <a:pt x="0" y="6458"/>
                    <a:pt x="22" y="6503"/>
                    <a:pt x="63" y="6518"/>
                  </a:cubicBezTo>
                  <a:lnTo>
                    <a:pt x="4409" y="8012"/>
                  </a:lnTo>
                  <a:cubicBezTo>
                    <a:pt x="4417" y="8015"/>
                    <a:pt x="4425" y="8016"/>
                    <a:pt x="4434" y="8016"/>
                  </a:cubicBezTo>
                  <a:cubicBezTo>
                    <a:pt x="4467" y="8016"/>
                    <a:pt x="4497" y="7996"/>
                    <a:pt x="4509" y="7963"/>
                  </a:cubicBezTo>
                  <a:lnTo>
                    <a:pt x="6696" y="1600"/>
                  </a:lnTo>
                  <a:cubicBezTo>
                    <a:pt x="6711" y="1559"/>
                    <a:pt x="6689" y="1513"/>
                    <a:pt x="6648" y="1499"/>
                  </a:cubicBezTo>
                  <a:lnTo>
                    <a:pt x="2302" y="5"/>
                  </a:lnTo>
                  <a:cubicBezTo>
                    <a:pt x="2294" y="2"/>
                    <a:pt x="2285" y="0"/>
                    <a:pt x="2277" y="0"/>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46"/>
            <p:cNvSpPr/>
            <p:nvPr/>
          </p:nvSpPr>
          <p:spPr>
            <a:xfrm rot="261644">
              <a:off x="8434730" y="2796376"/>
              <a:ext cx="318185" cy="126950"/>
            </a:xfrm>
            <a:custGeom>
              <a:avLst/>
              <a:gdLst/>
              <a:ahLst/>
              <a:cxnLst/>
              <a:rect l="l" t="t" r="r" b="b"/>
              <a:pathLst>
                <a:path w="7855" h="3134" extrusionOk="0">
                  <a:moveTo>
                    <a:pt x="398" y="0"/>
                  </a:moveTo>
                  <a:cubicBezTo>
                    <a:pt x="251" y="0"/>
                    <a:pt x="114" y="92"/>
                    <a:pt x="64" y="238"/>
                  </a:cubicBezTo>
                  <a:cubicBezTo>
                    <a:pt x="1" y="423"/>
                    <a:pt x="98" y="624"/>
                    <a:pt x="282" y="686"/>
                  </a:cubicBezTo>
                  <a:lnTo>
                    <a:pt x="7343" y="3114"/>
                  </a:lnTo>
                  <a:cubicBezTo>
                    <a:pt x="7382" y="3127"/>
                    <a:pt x="7421" y="3133"/>
                    <a:pt x="7459" y="3133"/>
                  </a:cubicBezTo>
                  <a:cubicBezTo>
                    <a:pt x="7605" y="3133"/>
                    <a:pt x="7741" y="3041"/>
                    <a:pt x="7791" y="2895"/>
                  </a:cubicBezTo>
                  <a:cubicBezTo>
                    <a:pt x="7855" y="2710"/>
                    <a:pt x="7757" y="2511"/>
                    <a:pt x="7573" y="2447"/>
                  </a:cubicBezTo>
                  <a:lnTo>
                    <a:pt x="512" y="19"/>
                  </a:lnTo>
                  <a:cubicBezTo>
                    <a:pt x="474" y="6"/>
                    <a:pt x="436" y="0"/>
                    <a:pt x="398" y="0"/>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46"/>
            <p:cNvSpPr/>
            <p:nvPr/>
          </p:nvSpPr>
          <p:spPr>
            <a:xfrm rot="261644">
              <a:off x="8120709" y="3368396"/>
              <a:ext cx="318185" cy="126990"/>
            </a:xfrm>
            <a:custGeom>
              <a:avLst/>
              <a:gdLst/>
              <a:ahLst/>
              <a:cxnLst/>
              <a:rect l="l" t="t" r="r" b="b"/>
              <a:pathLst>
                <a:path w="7855" h="3135" extrusionOk="0">
                  <a:moveTo>
                    <a:pt x="398" y="1"/>
                  </a:moveTo>
                  <a:cubicBezTo>
                    <a:pt x="251" y="1"/>
                    <a:pt x="114" y="93"/>
                    <a:pt x="64" y="238"/>
                  </a:cubicBezTo>
                  <a:cubicBezTo>
                    <a:pt x="1" y="423"/>
                    <a:pt x="97" y="624"/>
                    <a:pt x="282" y="687"/>
                  </a:cubicBezTo>
                  <a:lnTo>
                    <a:pt x="7343" y="3115"/>
                  </a:lnTo>
                  <a:cubicBezTo>
                    <a:pt x="7381" y="3128"/>
                    <a:pt x="7420" y="3134"/>
                    <a:pt x="7457" y="3134"/>
                  </a:cubicBezTo>
                  <a:cubicBezTo>
                    <a:pt x="7604" y="3134"/>
                    <a:pt x="7741" y="3042"/>
                    <a:pt x="7791" y="2896"/>
                  </a:cubicBezTo>
                  <a:cubicBezTo>
                    <a:pt x="7854" y="2712"/>
                    <a:pt x="7757" y="2511"/>
                    <a:pt x="7573" y="2448"/>
                  </a:cubicBezTo>
                  <a:lnTo>
                    <a:pt x="513" y="20"/>
                  </a:lnTo>
                  <a:cubicBezTo>
                    <a:pt x="474" y="7"/>
                    <a:pt x="436" y="1"/>
                    <a:pt x="398" y="1"/>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46"/>
            <p:cNvSpPr/>
            <p:nvPr/>
          </p:nvSpPr>
          <p:spPr>
            <a:xfrm rot="261644">
              <a:off x="8568932" y="2915133"/>
              <a:ext cx="156561" cy="72467"/>
            </a:xfrm>
            <a:custGeom>
              <a:avLst/>
              <a:gdLst/>
              <a:ahLst/>
              <a:cxnLst/>
              <a:rect l="l" t="t" r="r" b="b"/>
              <a:pathLst>
                <a:path w="3865" h="1789" extrusionOk="0">
                  <a:moveTo>
                    <a:pt x="398" y="1"/>
                  </a:moveTo>
                  <a:cubicBezTo>
                    <a:pt x="251" y="1"/>
                    <a:pt x="115" y="93"/>
                    <a:pt x="64" y="239"/>
                  </a:cubicBezTo>
                  <a:cubicBezTo>
                    <a:pt x="1" y="423"/>
                    <a:pt x="99" y="624"/>
                    <a:pt x="283" y="687"/>
                  </a:cubicBezTo>
                  <a:lnTo>
                    <a:pt x="3352" y="1770"/>
                  </a:lnTo>
                  <a:cubicBezTo>
                    <a:pt x="3390" y="1782"/>
                    <a:pt x="3429" y="1789"/>
                    <a:pt x="3467" y="1789"/>
                  </a:cubicBezTo>
                  <a:cubicBezTo>
                    <a:pt x="3614" y="1789"/>
                    <a:pt x="3751" y="1697"/>
                    <a:pt x="3801" y="1550"/>
                  </a:cubicBezTo>
                  <a:cubicBezTo>
                    <a:pt x="3864" y="1366"/>
                    <a:pt x="3766" y="1166"/>
                    <a:pt x="3583" y="1102"/>
                  </a:cubicBezTo>
                  <a:lnTo>
                    <a:pt x="512" y="20"/>
                  </a:lnTo>
                  <a:cubicBezTo>
                    <a:pt x="474" y="7"/>
                    <a:pt x="436" y="1"/>
                    <a:pt x="398" y="1"/>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7" name="Google Shape;1097;p46"/>
          <p:cNvGrpSpPr/>
          <p:nvPr/>
        </p:nvGrpSpPr>
        <p:grpSpPr>
          <a:xfrm>
            <a:off x="8000483" y="3817312"/>
            <a:ext cx="1139670" cy="1168677"/>
            <a:chOff x="332686" y="2776290"/>
            <a:chExt cx="1035123" cy="1061565"/>
          </a:xfrm>
        </p:grpSpPr>
        <p:sp>
          <p:nvSpPr>
            <p:cNvPr id="1098" name="Google Shape;1098;p46"/>
            <p:cNvSpPr/>
            <p:nvPr/>
          </p:nvSpPr>
          <p:spPr>
            <a:xfrm>
              <a:off x="332686" y="2776290"/>
              <a:ext cx="540229" cy="440267"/>
            </a:xfrm>
            <a:custGeom>
              <a:avLst/>
              <a:gdLst/>
              <a:ahLst/>
              <a:cxnLst/>
              <a:rect l="l" t="t" r="r" b="b"/>
              <a:pathLst>
                <a:path w="13954" h="11372" extrusionOk="0">
                  <a:moveTo>
                    <a:pt x="10439" y="1"/>
                  </a:moveTo>
                  <a:lnTo>
                    <a:pt x="1" y="11371"/>
                  </a:lnTo>
                  <a:lnTo>
                    <a:pt x="13954" y="4254"/>
                  </a:lnTo>
                  <a:lnTo>
                    <a:pt x="1043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46"/>
            <p:cNvSpPr/>
            <p:nvPr/>
          </p:nvSpPr>
          <p:spPr>
            <a:xfrm>
              <a:off x="364820" y="2787440"/>
              <a:ext cx="485835" cy="420832"/>
            </a:xfrm>
            <a:custGeom>
              <a:avLst/>
              <a:gdLst/>
              <a:ahLst/>
              <a:cxnLst/>
              <a:rect l="l" t="t" r="r" b="b"/>
              <a:pathLst>
                <a:path w="12549" h="10870" extrusionOk="0">
                  <a:moveTo>
                    <a:pt x="10202" y="0"/>
                  </a:moveTo>
                  <a:lnTo>
                    <a:pt x="372" y="9876"/>
                  </a:lnTo>
                  <a:cubicBezTo>
                    <a:pt x="1" y="10250"/>
                    <a:pt x="279" y="10869"/>
                    <a:pt x="781" y="10869"/>
                  </a:cubicBezTo>
                  <a:cubicBezTo>
                    <a:pt x="807" y="10869"/>
                    <a:pt x="834" y="10867"/>
                    <a:pt x="861" y="10864"/>
                  </a:cubicBezTo>
                  <a:lnTo>
                    <a:pt x="10607" y="9592"/>
                  </a:lnTo>
                  <a:lnTo>
                    <a:pt x="12549" y="292"/>
                  </a:lnTo>
                  <a:lnTo>
                    <a:pt x="102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0" name="Google Shape;1100;p46"/>
            <p:cNvGrpSpPr/>
            <p:nvPr/>
          </p:nvGrpSpPr>
          <p:grpSpPr>
            <a:xfrm>
              <a:off x="332764" y="2836144"/>
              <a:ext cx="973721" cy="1001712"/>
              <a:chOff x="332764" y="2836144"/>
              <a:chExt cx="973721" cy="1001712"/>
            </a:xfrm>
          </p:grpSpPr>
          <p:sp>
            <p:nvSpPr>
              <p:cNvPr id="1101" name="Google Shape;1101;p46"/>
              <p:cNvSpPr/>
              <p:nvPr/>
            </p:nvSpPr>
            <p:spPr>
              <a:xfrm>
                <a:off x="332764" y="2836144"/>
                <a:ext cx="973721" cy="1001712"/>
              </a:xfrm>
              <a:custGeom>
                <a:avLst/>
                <a:gdLst/>
                <a:ahLst/>
                <a:cxnLst/>
                <a:rect l="l" t="t" r="r" b="b"/>
                <a:pathLst>
                  <a:path w="25151" h="25874" extrusionOk="0">
                    <a:moveTo>
                      <a:pt x="11885" y="1"/>
                    </a:moveTo>
                    <a:lnTo>
                      <a:pt x="1" y="9824"/>
                    </a:lnTo>
                    <a:lnTo>
                      <a:pt x="13266" y="25873"/>
                    </a:lnTo>
                    <a:lnTo>
                      <a:pt x="25151" y="16050"/>
                    </a:lnTo>
                    <a:lnTo>
                      <a:pt x="1188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46"/>
              <p:cNvSpPr/>
              <p:nvPr/>
            </p:nvSpPr>
            <p:spPr>
              <a:xfrm>
                <a:off x="332764" y="2836144"/>
                <a:ext cx="973721" cy="1001712"/>
              </a:xfrm>
              <a:custGeom>
                <a:avLst/>
                <a:gdLst/>
                <a:ahLst/>
                <a:cxnLst/>
                <a:rect l="l" t="t" r="r" b="b"/>
                <a:pathLst>
                  <a:path w="25151" h="25874" extrusionOk="0">
                    <a:moveTo>
                      <a:pt x="11885" y="1"/>
                    </a:moveTo>
                    <a:lnTo>
                      <a:pt x="1" y="9824"/>
                    </a:lnTo>
                    <a:lnTo>
                      <a:pt x="13266" y="25873"/>
                    </a:lnTo>
                    <a:lnTo>
                      <a:pt x="25151" y="16050"/>
                    </a:lnTo>
                    <a:lnTo>
                      <a:pt x="11885" y="1"/>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3" name="Google Shape;1103;p46"/>
            <p:cNvSpPr/>
            <p:nvPr/>
          </p:nvSpPr>
          <p:spPr>
            <a:xfrm>
              <a:off x="394088" y="2785427"/>
              <a:ext cx="973721" cy="1001712"/>
            </a:xfrm>
            <a:custGeom>
              <a:avLst/>
              <a:gdLst/>
              <a:ahLst/>
              <a:cxnLst/>
              <a:rect l="l" t="t" r="r" b="b"/>
              <a:pathLst>
                <a:path w="25151" h="25874" extrusionOk="0">
                  <a:moveTo>
                    <a:pt x="11886" y="0"/>
                  </a:moveTo>
                  <a:lnTo>
                    <a:pt x="1" y="9823"/>
                  </a:lnTo>
                  <a:lnTo>
                    <a:pt x="13266" y="25873"/>
                  </a:lnTo>
                  <a:lnTo>
                    <a:pt x="25151" y="16050"/>
                  </a:lnTo>
                  <a:lnTo>
                    <a:pt x="1188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46"/>
            <p:cNvSpPr/>
            <p:nvPr/>
          </p:nvSpPr>
          <p:spPr>
            <a:xfrm>
              <a:off x="774115" y="3699643"/>
              <a:ext cx="75223" cy="67480"/>
            </a:xfrm>
            <a:custGeom>
              <a:avLst/>
              <a:gdLst/>
              <a:ahLst/>
              <a:cxnLst/>
              <a:rect l="l" t="t" r="r" b="b"/>
              <a:pathLst>
                <a:path w="1943" h="1743" extrusionOk="0">
                  <a:moveTo>
                    <a:pt x="1586" y="0"/>
                  </a:moveTo>
                  <a:lnTo>
                    <a:pt x="0" y="1311"/>
                  </a:lnTo>
                  <a:lnTo>
                    <a:pt x="357" y="1742"/>
                  </a:lnTo>
                  <a:lnTo>
                    <a:pt x="1942" y="432"/>
                  </a:lnTo>
                  <a:lnTo>
                    <a:pt x="158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6"/>
            <p:cNvSpPr/>
            <p:nvPr/>
          </p:nvSpPr>
          <p:spPr>
            <a:xfrm>
              <a:off x="597303" y="3485704"/>
              <a:ext cx="200892" cy="219553"/>
            </a:xfrm>
            <a:custGeom>
              <a:avLst/>
              <a:gdLst/>
              <a:ahLst/>
              <a:cxnLst/>
              <a:rect l="l" t="t" r="r" b="b"/>
              <a:pathLst>
                <a:path w="5189" h="5671" extrusionOk="0">
                  <a:moveTo>
                    <a:pt x="1586" y="1"/>
                  </a:moveTo>
                  <a:lnTo>
                    <a:pt x="0" y="1311"/>
                  </a:lnTo>
                  <a:lnTo>
                    <a:pt x="3603" y="5670"/>
                  </a:lnTo>
                  <a:lnTo>
                    <a:pt x="5189" y="4360"/>
                  </a:lnTo>
                  <a:lnTo>
                    <a:pt x="15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46"/>
            <p:cNvSpPr/>
            <p:nvPr/>
          </p:nvSpPr>
          <p:spPr>
            <a:xfrm>
              <a:off x="546277" y="2936687"/>
              <a:ext cx="549947" cy="548166"/>
            </a:xfrm>
            <a:custGeom>
              <a:avLst/>
              <a:gdLst/>
              <a:ahLst/>
              <a:cxnLst/>
              <a:rect l="l" t="t" r="r" b="b"/>
              <a:pathLst>
                <a:path w="14205" h="14159" extrusionOk="0">
                  <a:moveTo>
                    <a:pt x="7853" y="1"/>
                  </a:moveTo>
                  <a:cubicBezTo>
                    <a:pt x="7841" y="1"/>
                    <a:pt x="7828" y="5"/>
                    <a:pt x="7818" y="14"/>
                  </a:cubicBezTo>
                  <a:lnTo>
                    <a:pt x="28" y="6452"/>
                  </a:lnTo>
                  <a:cubicBezTo>
                    <a:pt x="3" y="6471"/>
                    <a:pt x="1" y="6507"/>
                    <a:pt x="21" y="6530"/>
                  </a:cubicBezTo>
                  <a:lnTo>
                    <a:pt x="6308" y="14137"/>
                  </a:lnTo>
                  <a:cubicBezTo>
                    <a:pt x="6319" y="14151"/>
                    <a:pt x="6335" y="14159"/>
                    <a:pt x="6351" y="14159"/>
                  </a:cubicBezTo>
                  <a:cubicBezTo>
                    <a:pt x="6364" y="14159"/>
                    <a:pt x="6376" y="14154"/>
                    <a:pt x="6387" y="14146"/>
                  </a:cubicBezTo>
                  <a:lnTo>
                    <a:pt x="14176" y="7708"/>
                  </a:lnTo>
                  <a:cubicBezTo>
                    <a:pt x="14201" y="7688"/>
                    <a:pt x="14204" y="7653"/>
                    <a:pt x="14184" y="7630"/>
                  </a:cubicBezTo>
                  <a:lnTo>
                    <a:pt x="7897" y="21"/>
                  </a:lnTo>
                  <a:cubicBezTo>
                    <a:pt x="7886" y="8"/>
                    <a:pt x="7870" y="1"/>
                    <a:pt x="78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46"/>
            <p:cNvSpPr/>
            <p:nvPr/>
          </p:nvSpPr>
          <p:spPr>
            <a:xfrm>
              <a:off x="607602" y="2997856"/>
              <a:ext cx="427259" cy="425826"/>
            </a:xfrm>
            <a:custGeom>
              <a:avLst/>
              <a:gdLst/>
              <a:ahLst/>
              <a:cxnLst/>
              <a:rect l="l" t="t" r="r" b="b"/>
              <a:pathLst>
                <a:path w="11036" h="10999" extrusionOk="0">
                  <a:moveTo>
                    <a:pt x="6099" y="0"/>
                  </a:moveTo>
                  <a:cubicBezTo>
                    <a:pt x="6087" y="0"/>
                    <a:pt x="6074" y="4"/>
                    <a:pt x="6065" y="13"/>
                  </a:cubicBezTo>
                  <a:lnTo>
                    <a:pt x="27" y="5003"/>
                  </a:lnTo>
                  <a:cubicBezTo>
                    <a:pt x="3" y="5023"/>
                    <a:pt x="0" y="5059"/>
                    <a:pt x="20" y="5081"/>
                  </a:cubicBezTo>
                  <a:lnTo>
                    <a:pt x="4893" y="10978"/>
                  </a:lnTo>
                  <a:cubicBezTo>
                    <a:pt x="4904" y="10992"/>
                    <a:pt x="4920" y="10999"/>
                    <a:pt x="4936" y="10999"/>
                  </a:cubicBezTo>
                  <a:cubicBezTo>
                    <a:pt x="4949" y="10999"/>
                    <a:pt x="4962" y="10994"/>
                    <a:pt x="4972" y="10986"/>
                  </a:cubicBezTo>
                  <a:lnTo>
                    <a:pt x="11009" y="5996"/>
                  </a:lnTo>
                  <a:cubicBezTo>
                    <a:pt x="11032" y="5977"/>
                    <a:pt x="11036" y="5942"/>
                    <a:pt x="11017" y="5917"/>
                  </a:cubicBezTo>
                  <a:lnTo>
                    <a:pt x="6143" y="21"/>
                  </a:lnTo>
                  <a:cubicBezTo>
                    <a:pt x="6132" y="7"/>
                    <a:pt x="6116" y="0"/>
                    <a:pt x="6099" y="0"/>
                  </a:cubicBezTo>
                  <a:close/>
                </a:path>
              </a:pathLst>
            </a:custGeom>
            <a:solidFill>
              <a:srgbClr val="FFFFFF">
                <a:alpha val="6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6"/>
            <p:cNvSpPr/>
            <p:nvPr/>
          </p:nvSpPr>
          <p:spPr>
            <a:xfrm>
              <a:off x="853248" y="3292903"/>
              <a:ext cx="272631" cy="230083"/>
            </a:xfrm>
            <a:custGeom>
              <a:avLst/>
              <a:gdLst/>
              <a:ahLst/>
              <a:cxnLst/>
              <a:rect l="l" t="t" r="r" b="b"/>
              <a:pathLst>
                <a:path w="7042" h="5943" extrusionOk="0">
                  <a:moveTo>
                    <a:pt x="6557" y="0"/>
                  </a:moveTo>
                  <a:cubicBezTo>
                    <a:pt x="6509" y="0"/>
                    <a:pt x="6460" y="16"/>
                    <a:pt x="6421" y="49"/>
                  </a:cubicBezTo>
                  <a:lnTo>
                    <a:pt x="104" y="5269"/>
                  </a:lnTo>
                  <a:cubicBezTo>
                    <a:pt x="14" y="5344"/>
                    <a:pt x="1" y="5479"/>
                    <a:pt x="76" y="5570"/>
                  </a:cubicBezTo>
                  <a:lnTo>
                    <a:pt x="320" y="5865"/>
                  </a:lnTo>
                  <a:cubicBezTo>
                    <a:pt x="363" y="5916"/>
                    <a:pt x="424" y="5942"/>
                    <a:pt x="486" y="5942"/>
                  </a:cubicBezTo>
                  <a:cubicBezTo>
                    <a:pt x="534" y="5942"/>
                    <a:pt x="582" y="5926"/>
                    <a:pt x="621" y="5893"/>
                  </a:cubicBezTo>
                  <a:lnTo>
                    <a:pt x="6938" y="674"/>
                  </a:lnTo>
                  <a:cubicBezTo>
                    <a:pt x="7028" y="597"/>
                    <a:pt x="7041" y="463"/>
                    <a:pt x="6966" y="373"/>
                  </a:cubicBezTo>
                  <a:lnTo>
                    <a:pt x="6722" y="78"/>
                  </a:lnTo>
                  <a:cubicBezTo>
                    <a:pt x="6680" y="27"/>
                    <a:pt x="6618" y="0"/>
                    <a:pt x="6557" y="0"/>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9" name="Google Shape;1109;p46"/>
          <p:cNvSpPr/>
          <p:nvPr/>
        </p:nvSpPr>
        <p:spPr>
          <a:xfrm>
            <a:off x="4227373" y="4371434"/>
            <a:ext cx="1541585" cy="771130"/>
          </a:xfrm>
          <a:custGeom>
            <a:avLst/>
            <a:gdLst/>
            <a:ahLst/>
            <a:cxnLst/>
            <a:rect l="l" t="t" r="r" b="b"/>
            <a:pathLst>
              <a:path w="32008" h="16011" extrusionOk="0">
                <a:moveTo>
                  <a:pt x="15947" y="0"/>
                </a:moveTo>
                <a:cubicBezTo>
                  <a:pt x="14970" y="0"/>
                  <a:pt x="14033" y="363"/>
                  <a:pt x="13249" y="1051"/>
                </a:cubicBezTo>
                <a:cubicBezTo>
                  <a:pt x="12085" y="2074"/>
                  <a:pt x="11612" y="3628"/>
                  <a:pt x="11675" y="5142"/>
                </a:cubicBezTo>
                <a:cubicBezTo>
                  <a:pt x="11684" y="5358"/>
                  <a:pt x="11707" y="5566"/>
                  <a:pt x="11737" y="5773"/>
                </a:cubicBezTo>
                <a:cubicBezTo>
                  <a:pt x="11728" y="5771"/>
                  <a:pt x="11718" y="5767"/>
                  <a:pt x="11711" y="5764"/>
                </a:cubicBezTo>
                <a:cubicBezTo>
                  <a:pt x="11482" y="5686"/>
                  <a:pt x="11239" y="5647"/>
                  <a:pt x="10998" y="5626"/>
                </a:cubicBezTo>
                <a:cubicBezTo>
                  <a:pt x="10945" y="5622"/>
                  <a:pt x="10892" y="5620"/>
                  <a:pt x="10838" y="5620"/>
                </a:cubicBezTo>
                <a:cubicBezTo>
                  <a:pt x="10366" y="5620"/>
                  <a:pt x="9894" y="5798"/>
                  <a:pt x="9543" y="6118"/>
                </a:cubicBezTo>
                <a:cubicBezTo>
                  <a:pt x="9432" y="6218"/>
                  <a:pt x="9339" y="6345"/>
                  <a:pt x="9257" y="6480"/>
                </a:cubicBezTo>
                <a:cubicBezTo>
                  <a:pt x="8933" y="6227"/>
                  <a:pt x="8558" y="6045"/>
                  <a:pt x="8192" y="5965"/>
                </a:cubicBezTo>
                <a:cubicBezTo>
                  <a:pt x="7742" y="5866"/>
                  <a:pt x="7285" y="5811"/>
                  <a:pt x="6831" y="5811"/>
                </a:cubicBezTo>
                <a:cubicBezTo>
                  <a:pt x="6147" y="5811"/>
                  <a:pt x="5469" y="5936"/>
                  <a:pt x="4833" y="6223"/>
                </a:cubicBezTo>
                <a:cubicBezTo>
                  <a:pt x="3965" y="6615"/>
                  <a:pt x="3230" y="7308"/>
                  <a:pt x="2761" y="8135"/>
                </a:cubicBezTo>
                <a:cubicBezTo>
                  <a:pt x="2306" y="8938"/>
                  <a:pt x="2093" y="9875"/>
                  <a:pt x="2299" y="10763"/>
                </a:cubicBezTo>
                <a:cubicBezTo>
                  <a:pt x="2136" y="10780"/>
                  <a:pt x="1974" y="10816"/>
                  <a:pt x="1814" y="10872"/>
                </a:cubicBezTo>
                <a:cubicBezTo>
                  <a:pt x="992" y="11160"/>
                  <a:pt x="425" y="11847"/>
                  <a:pt x="203" y="12634"/>
                </a:cubicBezTo>
                <a:cubicBezTo>
                  <a:pt x="0" y="13357"/>
                  <a:pt x="85" y="14165"/>
                  <a:pt x="531" y="14834"/>
                </a:cubicBezTo>
                <a:cubicBezTo>
                  <a:pt x="973" y="15496"/>
                  <a:pt x="1754" y="15887"/>
                  <a:pt x="2576" y="15986"/>
                </a:cubicBezTo>
                <a:lnTo>
                  <a:pt x="2576" y="16002"/>
                </a:lnTo>
                <a:lnTo>
                  <a:pt x="2780" y="16002"/>
                </a:lnTo>
                <a:cubicBezTo>
                  <a:pt x="2858" y="16007"/>
                  <a:pt x="2937" y="16010"/>
                  <a:pt x="3015" y="16010"/>
                </a:cubicBezTo>
                <a:cubicBezTo>
                  <a:pt x="3087" y="16010"/>
                  <a:pt x="3158" y="16008"/>
                  <a:pt x="3228" y="16002"/>
                </a:cubicBezTo>
                <a:lnTo>
                  <a:pt x="29545" y="16002"/>
                </a:lnTo>
                <a:lnTo>
                  <a:pt x="29545" y="15990"/>
                </a:lnTo>
                <a:cubicBezTo>
                  <a:pt x="29639" y="15999"/>
                  <a:pt x="29735" y="16004"/>
                  <a:pt x="29831" y="16004"/>
                </a:cubicBezTo>
                <a:cubicBezTo>
                  <a:pt x="30554" y="16004"/>
                  <a:pt x="31315" y="15740"/>
                  <a:pt x="31594" y="15061"/>
                </a:cubicBezTo>
                <a:cubicBezTo>
                  <a:pt x="32008" y="14056"/>
                  <a:pt x="31537" y="12765"/>
                  <a:pt x="30338" y="12608"/>
                </a:cubicBezTo>
                <a:cubicBezTo>
                  <a:pt x="30233" y="12594"/>
                  <a:pt x="30122" y="12588"/>
                  <a:pt x="30009" y="12588"/>
                </a:cubicBezTo>
                <a:cubicBezTo>
                  <a:pt x="30000" y="12588"/>
                  <a:pt x="29990" y="12588"/>
                  <a:pt x="29980" y="12588"/>
                </a:cubicBezTo>
                <a:cubicBezTo>
                  <a:pt x="30214" y="12356"/>
                  <a:pt x="30418" y="12092"/>
                  <a:pt x="30575" y="11780"/>
                </a:cubicBezTo>
                <a:cubicBezTo>
                  <a:pt x="30889" y="11159"/>
                  <a:pt x="31042" y="10447"/>
                  <a:pt x="30973" y="9754"/>
                </a:cubicBezTo>
                <a:cubicBezTo>
                  <a:pt x="30900" y="9008"/>
                  <a:pt x="30600" y="8095"/>
                  <a:pt x="29907" y="7712"/>
                </a:cubicBezTo>
                <a:cubicBezTo>
                  <a:pt x="29472" y="7472"/>
                  <a:pt x="28970" y="7358"/>
                  <a:pt x="28462" y="7358"/>
                </a:cubicBezTo>
                <a:cubicBezTo>
                  <a:pt x="28136" y="7358"/>
                  <a:pt x="27808" y="7405"/>
                  <a:pt x="27493" y="7495"/>
                </a:cubicBezTo>
                <a:cubicBezTo>
                  <a:pt x="27545" y="7272"/>
                  <a:pt x="27591" y="7046"/>
                  <a:pt x="27623" y="6821"/>
                </a:cubicBezTo>
                <a:cubicBezTo>
                  <a:pt x="27820" y="5441"/>
                  <a:pt x="27621" y="4108"/>
                  <a:pt x="26675" y="3042"/>
                </a:cubicBezTo>
                <a:cubicBezTo>
                  <a:pt x="25907" y="2174"/>
                  <a:pt x="24753" y="1640"/>
                  <a:pt x="23595" y="1617"/>
                </a:cubicBezTo>
                <a:cubicBezTo>
                  <a:pt x="23571" y="1617"/>
                  <a:pt x="23548" y="1616"/>
                  <a:pt x="23525" y="1616"/>
                </a:cubicBezTo>
                <a:cubicBezTo>
                  <a:pt x="22400" y="1616"/>
                  <a:pt x="21385" y="2132"/>
                  <a:pt x="20671" y="2915"/>
                </a:cubicBezTo>
                <a:cubicBezTo>
                  <a:pt x="20657" y="2892"/>
                  <a:pt x="20643" y="2866"/>
                  <a:pt x="20630" y="2842"/>
                </a:cubicBezTo>
                <a:cubicBezTo>
                  <a:pt x="19850" y="1642"/>
                  <a:pt x="18656" y="695"/>
                  <a:pt x="17300" y="230"/>
                </a:cubicBezTo>
                <a:cubicBezTo>
                  <a:pt x="16848" y="76"/>
                  <a:pt x="16393" y="0"/>
                  <a:pt x="159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46"/>
          <p:cNvSpPr/>
          <p:nvPr/>
        </p:nvSpPr>
        <p:spPr>
          <a:xfrm>
            <a:off x="7975050" y="1559154"/>
            <a:ext cx="1306700" cy="457721"/>
          </a:xfrm>
          <a:custGeom>
            <a:avLst/>
            <a:gdLst/>
            <a:ahLst/>
            <a:cxnLst/>
            <a:rect l="l" t="t" r="r" b="b"/>
            <a:pathLst>
              <a:path w="17682" h="6194" extrusionOk="0">
                <a:moveTo>
                  <a:pt x="6357" y="0"/>
                </a:moveTo>
                <a:cubicBezTo>
                  <a:pt x="6100" y="0"/>
                  <a:pt x="5851" y="36"/>
                  <a:pt x="5620" y="115"/>
                </a:cubicBezTo>
                <a:cubicBezTo>
                  <a:pt x="5015" y="322"/>
                  <a:pt x="4375" y="656"/>
                  <a:pt x="4084" y="1406"/>
                </a:cubicBezTo>
                <a:cubicBezTo>
                  <a:pt x="3823" y="2079"/>
                  <a:pt x="3697" y="2765"/>
                  <a:pt x="3725" y="3491"/>
                </a:cubicBezTo>
                <a:cubicBezTo>
                  <a:pt x="3632" y="3484"/>
                  <a:pt x="3538" y="3481"/>
                  <a:pt x="3444" y="3481"/>
                </a:cubicBezTo>
                <a:cubicBezTo>
                  <a:pt x="2927" y="3481"/>
                  <a:pt x="2412" y="3580"/>
                  <a:pt x="1970" y="3775"/>
                </a:cubicBezTo>
                <a:cubicBezTo>
                  <a:pt x="1107" y="4160"/>
                  <a:pt x="182" y="5015"/>
                  <a:pt x="0" y="6193"/>
                </a:cubicBezTo>
                <a:lnTo>
                  <a:pt x="17681" y="6193"/>
                </a:lnTo>
                <a:cubicBezTo>
                  <a:pt x="17640" y="5218"/>
                  <a:pt x="17280" y="4285"/>
                  <a:pt x="16551" y="3808"/>
                </a:cubicBezTo>
                <a:cubicBezTo>
                  <a:pt x="16244" y="3607"/>
                  <a:pt x="15901" y="3520"/>
                  <a:pt x="15552" y="3520"/>
                </a:cubicBezTo>
                <a:cubicBezTo>
                  <a:pt x="15205" y="3520"/>
                  <a:pt x="14850" y="3606"/>
                  <a:pt x="14517" y="3752"/>
                </a:cubicBezTo>
                <a:cubicBezTo>
                  <a:pt x="14362" y="2672"/>
                  <a:pt x="13989" y="1555"/>
                  <a:pt x="13153" y="1081"/>
                </a:cubicBezTo>
                <a:cubicBezTo>
                  <a:pt x="12768" y="864"/>
                  <a:pt x="12362" y="764"/>
                  <a:pt x="11960" y="764"/>
                </a:cubicBezTo>
                <a:cubicBezTo>
                  <a:pt x="11146" y="764"/>
                  <a:pt x="10349" y="1173"/>
                  <a:pt x="9785" y="1843"/>
                </a:cubicBezTo>
                <a:cubicBezTo>
                  <a:pt x="9651" y="1662"/>
                  <a:pt x="9514" y="1502"/>
                  <a:pt x="9383" y="1370"/>
                </a:cubicBezTo>
                <a:cubicBezTo>
                  <a:pt x="8634" y="620"/>
                  <a:pt x="7423" y="0"/>
                  <a:pt x="6357" y="0"/>
                </a:cubicBezTo>
                <a:close/>
                <a:moveTo>
                  <a:pt x="0" y="6193"/>
                </a:moveTo>
                <a:lnTo>
                  <a:pt x="0" y="6194"/>
                </a:lnTo>
                <a:cubicBezTo>
                  <a:pt x="0" y="6194"/>
                  <a:pt x="0" y="6193"/>
                  <a:pt x="0" y="61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 name="Google Shape;7826;p48">
            <a:extLst>
              <a:ext uri="{FF2B5EF4-FFF2-40B4-BE49-F238E27FC236}">
                <a16:creationId xmlns:a16="http://schemas.microsoft.com/office/drawing/2014/main" id="{DD739AC5-7523-E535-755F-55DB0D45019F}"/>
              </a:ext>
            </a:extLst>
          </p:cNvPr>
          <p:cNvGrpSpPr/>
          <p:nvPr/>
        </p:nvGrpSpPr>
        <p:grpSpPr>
          <a:xfrm>
            <a:off x="573233" y="2297717"/>
            <a:ext cx="5340570" cy="2840526"/>
            <a:chOff x="774950" y="2808438"/>
            <a:chExt cx="3264825" cy="1604875"/>
          </a:xfrm>
        </p:grpSpPr>
        <p:sp>
          <p:nvSpPr>
            <p:cNvPr id="7" name="Google Shape;7827;p48">
              <a:extLst>
                <a:ext uri="{FF2B5EF4-FFF2-40B4-BE49-F238E27FC236}">
                  <a16:creationId xmlns:a16="http://schemas.microsoft.com/office/drawing/2014/main" id="{F6B9B17E-9836-2D6F-37CB-2B7B700968D6}"/>
                </a:ext>
              </a:extLst>
            </p:cNvPr>
            <p:cNvSpPr/>
            <p:nvPr/>
          </p:nvSpPr>
          <p:spPr>
            <a:xfrm>
              <a:off x="907875" y="2842988"/>
              <a:ext cx="1246375" cy="762875"/>
            </a:xfrm>
            <a:custGeom>
              <a:avLst/>
              <a:gdLst/>
              <a:ahLst/>
              <a:cxnLst/>
              <a:rect l="l" t="t" r="r" b="b"/>
              <a:pathLst>
                <a:path w="49855" h="30515" extrusionOk="0">
                  <a:moveTo>
                    <a:pt x="46424" y="0"/>
                  </a:moveTo>
                  <a:cubicBezTo>
                    <a:pt x="46407" y="0"/>
                    <a:pt x="46390" y="1"/>
                    <a:pt x="46373" y="3"/>
                  </a:cubicBezTo>
                  <a:lnTo>
                    <a:pt x="386" y="5755"/>
                  </a:lnTo>
                  <a:cubicBezTo>
                    <a:pt x="160" y="5784"/>
                    <a:pt x="1" y="5989"/>
                    <a:pt x="29" y="6214"/>
                  </a:cubicBezTo>
                  <a:lnTo>
                    <a:pt x="3024" y="30154"/>
                  </a:lnTo>
                  <a:cubicBezTo>
                    <a:pt x="3050" y="30363"/>
                    <a:pt x="3226" y="30515"/>
                    <a:pt x="3431" y="30515"/>
                  </a:cubicBezTo>
                  <a:cubicBezTo>
                    <a:pt x="3448" y="30515"/>
                    <a:pt x="3466" y="30514"/>
                    <a:pt x="3483" y="30511"/>
                  </a:cubicBezTo>
                  <a:lnTo>
                    <a:pt x="49470" y="24760"/>
                  </a:lnTo>
                  <a:cubicBezTo>
                    <a:pt x="49694" y="24730"/>
                    <a:pt x="49855" y="24525"/>
                    <a:pt x="49825" y="24301"/>
                  </a:cubicBezTo>
                  <a:lnTo>
                    <a:pt x="46832" y="360"/>
                  </a:lnTo>
                  <a:cubicBezTo>
                    <a:pt x="46804" y="152"/>
                    <a:pt x="46628" y="0"/>
                    <a:pt x="46424" y="0"/>
                  </a:cubicBezTo>
                  <a:close/>
                </a:path>
              </a:pathLst>
            </a:custGeom>
            <a:solidFill>
              <a:srgbClr val="7895F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Google Shape;7828;p48">
              <a:extLst>
                <a:ext uri="{FF2B5EF4-FFF2-40B4-BE49-F238E27FC236}">
                  <a16:creationId xmlns:a16="http://schemas.microsoft.com/office/drawing/2014/main" id="{E3E99C9C-8FD3-A9EA-93E6-51CA903D9594}"/>
                </a:ext>
              </a:extLst>
            </p:cNvPr>
            <p:cNvSpPr/>
            <p:nvPr/>
          </p:nvSpPr>
          <p:spPr>
            <a:xfrm>
              <a:off x="1900725" y="3169463"/>
              <a:ext cx="106250" cy="57850"/>
            </a:xfrm>
            <a:custGeom>
              <a:avLst/>
              <a:gdLst/>
              <a:ahLst/>
              <a:cxnLst/>
              <a:rect l="l" t="t" r="r" b="b"/>
              <a:pathLst>
                <a:path w="4250" h="2314" fill="none" extrusionOk="0">
                  <a:moveTo>
                    <a:pt x="1" y="1438"/>
                  </a:moveTo>
                  <a:lnTo>
                    <a:pt x="696" y="2313"/>
                  </a:lnTo>
                  <a:lnTo>
                    <a:pt x="1019" y="1"/>
                  </a:lnTo>
                  <a:lnTo>
                    <a:pt x="4250" y="348"/>
                  </a:lnTo>
                </a:path>
              </a:pathLst>
            </a:custGeom>
            <a:noFill/>
            <a:ln w="9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Google Shape;7829;p48">
              <a:extLst>
                <a:ext uri="{FF2B5EF4-FFF2-40B4-BE49-F238E27FC236}">
                  <a16:creationId xmlns:a16="http://schemas.microsoft.com/office/drawing/2014/main" id="{578F69B5-B009-7C9E-480A-5C1C9F7089BF}"/>
                </a:ext>
              </a:extLst>
            </p:cNvPr>
            <p:cNvSpPr/>
            <p:nvPr/>
          </p:nvSpPr>
          <p:spPr>
            <a:xfrm>
              <a:off x="1611275" y="3181638"/>
              <a:ext cx="117375" cy="117400"/>
            </a:xfrm>
            <a:custGeom>
              <a:avLst/>
              <a:gdLst/>
              <a:ahLst/>
              <a:cxnLst/>
              <a:rect l="l" t="t" r="r" b="b"/>
              <a:pathLst>
                <a:path w="4695" h="4696" fill="none" extrusionOk="0">
                  <a:moveTo>
                    <a:pt x="4695" y="2349"/>
                  </a:moveTo>
                  <a:cubicBezTo>
                    <a:pt x="4695" y="3645"/>
                    <a:pt x="3643" y="4695"/>
                    <a:pt x="2347" y="4695"/>
                  </a:cubicBezTo>
                  <a:cubicBezTo>
                    <a:pt x="1051" y="4695"/>
                    <a:pt x="0" y="3645"/>
                    <a:pt x="0" y="2349"/>
                  </a:cubicBezTo>
                  <a:cubicBezTo>
                    <a:pt x="0" y="1053"/>
                    <a:pt x="1051" y="1"/>
                    <a:pt x="2347" y="1"/>
                  </a:cubicBezTo>
                  <a:cubicBezTo>
                    <a:pt x="3643" y="1"/>
                    <a:pt x="4695" y="1053"/>
                    <a:pt x="4695" y="2349"/>
                  </a:cubicBezTo>
                  <a:close/>
                </a:path>
              </a:pathLst>
            </a:custGeom>
            <a:noFill/>
            <a:ln w="9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Google Shape;7830;p48">
              <a:extLst>
                <a:ext uri="{FF2B5EF4-FFF2-40B4-BE49-F238E27FC236}">
                  <a16:creationId xmlns:a16="http://schemas.microsoft.com/office/drawing/2014/main" id="{1C09FD9A-CE86-C8AE-F3D7-049F70381A80}"/>
                </a:ext>
              </a:extLst>
            </p:cNvPr>
            <p:cNvSpPr/>
            <p:nvPr/>
          </p:nvSpPr>
          <p:spPr>
            <a:xfrm>
              <a:off x="1952925" y="3186763"/>
              <a:ext cx="44150" cy="48150"/>
            </a:xfrm>
            <a:custGeom>
              <a:avLst/>
              <a:gdLst/>
              <a:ahLst/>
              <a:cxnLst/>
              <a:rect l="l" t="t" r="r" b="b"/>
              <a:pathLst>
                <a:path w="1766" h="1926" fill="none" extrusionOk="0">
                  <a:moveTo>
                    <a:pt x="1" y="213"/>
                  </a:moveTo>
                  <a:cubicBezTo>
                    <a:pt x="1231" y="0"/>
                    <a:pt x="1017" y="749"/>
                    <a:pt x="482" y="964"/>
                  </a:cubicBezTo>
                  <a:cubicBezTo>
                    <a:pt x="482" y="964"/>
                    <a:pt x="1765" y="1605"/>
                    <a:pt x="1123" y="1767"/>
                  </a:cubicBezTo>
                  <a:cubicBezTo>
                    <a:pt x="482" y="1926"/>
                    <a:pt x="1" y="1606"/>
                    <a:pt x="1" y="1606"/>
                  </a:cubicBezTo>
                </a:path>
              </a:pathLst>
            </a:custGeom>
            <a:noFill/>
            <a:ln w="9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Google Shape;7831;p48">
              <a:extLst>
                <a:ext uri="{FF2B5EF4-FFF2-40B4-BE49-F238E27FC236}">
                  <a16:creationId xmlns:a16="http://schemas.microsoft.com/office/drawing/2014/main" id="{0D4B84A4-A8EA-7253-0DEC-7BD20A0D3320}"/>
                </a:ext>
              </a:extLst>
            </p:cNvPr>
            <p:cNvSpPr/>
            <p:nvPr/>
          </p:nvSpPr>
          <p:spPr>
            <a:xfrm>
              <a:off x="929475" y="2808438"/>
              <a:ext cx="1246375" cy="764175"/>
            </a:xfrm>
            <a:custGeom>
              <a:avLst/>
              <a:gdLst/>
              <a:ahLst/>
              <a:cxnLst/>
              <a:rect l="l" t="t" r="r" b="b"/>
              <a:pathLst>
                <a:path w="49855" h="30567" fill="none" extrusionOk="0">
                  <a:moveTo>
                    <a:pt x="49469" y="24785"/>
                  </a:moveTo>
                  <a:lnTo>
                    <a:pt x="3482" y="30537"/>
                  </a:lnTo>
                  <a:cubicBezTo>
                    <a:pt x="3258" y="30566"/>
                    <a:pt x="3053" y="30406"/>
                    <a:pt x="3024" y="30181"/>
                  </a:cubicBezTo>
                  <a:lnTo>
                    <a:pt x="30" y="6241"/>
                  </a:lnTo>
                  <a:cubicBezTo>
                    <a:pt x="0" y="6014"/>
                    <a:pt x="161" y="5810"/>
                    <a:pt x="385" y="5782"/>
                  </a:cubicBezTo>
                  <a:lnTo>
                    <a:pt x="46372" y="30"/>
                  </a:lnTo>
                  <a:cubicBezTo>
                    <a:pt x="46598" y="1"/>
                    <a:pt x="46803" y="161"/>
                    <a:pt x="46831" y="386"/>
                  </a:cubicBezTo>
                  <a:lnTo>
                    <a:pt x="49825" y="24326"/>
                  </a:lnTo>
                  <a:cubicBezTo>
                    <a:pt x="49854" y="24552"/>
                    <a:pt x="49695" y="24757"/>
                    <a:pt x="49469" y="24785"/>
                  </a:cubicBezTo>
                  <a:close/>
                </a:path>
              </a:pathLst>
            </a:custGeom>
            <a:noFill/>
            <a:ln w="9175" cap="rnd" cmpd="sng">
              <a:solidFill>
                <a:srgbClr val="445DC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 name="Google Shape;7832;p48">
              <a:extLst>
                <a:ext uri="{FF2B5EF4-FFF2-40B4-BE49-F238E27FC236}">
                  <a16:creationId xmlns:a16="http://schemas.microsoft.com/office/drawing/2014/main" id="{7E586646-7F8D-8521-81AC-EC334781AEFB}"/>
                </a:ext>
              </a:extLst>
            </p:cNvPr>
            <p:cNvSpPr/>
            <p:nvPr/>
          </p:nvSpPr>
          <p:spPr>
            <a:xfrm>
              <a:off x="1179725" y="3112538"/>
              <a:ext cx="50050" cy="55725"/>
            </a:xfrm>
            <a:custGeom>
              <a:avLst/>
              <a:gdLst/>
              <a:ahLst/>
              <a:cxnLst/>
              <a:rect l="l" t="t" r="r" b="b"/>
              <a:pathLst>
                <a:path w="2002" h="2229" fill="none" extrusionOk="0">
                  <a:moveTo>
                    <a:pt x="1" y="1280"/>
                  </a:moveTo>
                  <a:cubicBezTo>
                    <a:pt x="112" y="762"/>
                    <a:pt x="719" y="0"/>
                    <a:pt x="1066" y="623"/>
                  </a:cubicBezTo>
                  <a:cubicBezTo>
                    <a:pt x="1415" y="1246"/>
                    <a:pt x="669" y="2229"/>
                    <a:pt x="669" y="2229"/>
                  </a:cubicBezTo>
                  <a:lnTo>
                    <a:pt x="2002" y="1832"/>
                  </a:lnTo>
                </a:path>
              </a:pathLst>
            </a:custGeom>
            <a:noFill/>
            <a:ln w="9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 name="Google Shape;7833;p48">
              <a:extLst>
                <a:ext uri="{FF2B5EF4-FFF2-40B4-BE49-F238E27FC236}">
                  <a16:creationId xmlns:a16="http://schemas.microsoft.com/office/drawing/2014/main" id="{639AA9FB-00EF-170E-5C9C-22DC086F1E0B}"/>
                </a:ext>
              </a:extLst>
            </p:cNvPr>
            <p:cNvSpPr/>
            <p:nvPr/>
          </p:nvSpPr>
          <p:spPr>
            <a:xfrm>
              <a:off x="1273675" y="3070538"/>
              <a:ext cx="50025" cy="61225"/>
            </a:xfrm>
            <a:custGeom>
              <a:avLst/>
              <a:gdLst/>
              <a:ahLst/>
              <a:cxnLst/>
              <a:rect l="l" t="t" r="r" b="b"/>
              <a:pathLst>
                <a:path w="2001" h="2449" fill="none" extrusionOk="0">
                  <a:moveTo>
                    <a:pt x="0" y="1280"/>
                  </a:moveTo>
                  <a:cubicBezTo>
                    <a:pt x="110" y="763"/>
                    <a:pt x="716" y="1"/>
                    <a:pt x="1065" y="623"/>
                  </a:cubicBezTo>
                  <a:cubicBezTo>
                    <a:pt x="1413" y="1246"/>
                    <a:pt x="661" y="2449"/>
                    <a:pt x="661" y="2449"/>
                  </a:cubicBezTo>
                  <a:lnTo>
                    <a:pt x="2001" y="1834"/>
                  </a:lnTo>
                </a:path>
              </a:pathLst>
            </a:custGeom>
            <a:noFill/>
            <a:ln w="9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 name="Google Shape;7834;p48">
              <a:extLst>
                <a:ext uri="{FF2B5EF4-FFF2-40B4-BE49-F238E27FC236}">
                  <a16:creationId xmlns:a16="http://schemas.microsoft.com/office/drawing/2014/main" id="{925E040D-3A50-7580-C737-F469D9986AF9}"/>
                </a:ext>
              </a:extLst>
            </p:cNvPr>
            <p:cNvSpPr/>
            <p:nvPr/>
          </p:nvSpPr>
          <p:spPr>
            <a:xfrm>
              <a:off x="1240150" y="3113838"/>
              <a:ext cx="10925" cy="23175"/>
            </a:xfrm>
            <a:custGeom>
              <a:avLst/>
              <a:gdLst/>
              <a:ahLst/>
              <a:cxnLst/>
              <a:rect l="l" t="t" r="r" b="b"/>
              <a:pathLst>
                <a:path w="437" h="927" fill="none" extrusionOk="0">
                  <a:moveTo>
                    <a:pt x="1" y="1"/>
                  </a:moveTo>
                  <a:lnTo>
                    <a:pt x="437" y="926"/>
                  </a:lnTo>
                </a:path>
              </a:pathLst>
            </a:custGeom>
            <a:noFill/>
            <a:ln w="9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 name="Google Shape;7835;p48">
              <a:extLst>
                <a:ext uri="{FF2B5EF4-FFF2-40B4-BE49-F238E27FC236}">
                  <a16:creationId xmlns:a16="http://schemas.microsoft.com/office/drawing/2014/main" id="{23760779-5D55-4C44-C647-8F2584E437B9}"/>
                </a:ext>
              </a:extLst>
            </p:cNvPr>
            <p:cNvSpPr/>
            <p:nvPr/>
          </p:nvSpPr>
          <p:spPr>
            <a:xfrm>
              <a:off x="1230850" y="3117538"/>
              <a:ext cx="31000" cy="16000"/>
            </a:xfrm>
            <a:custGeom>
              <a:avLst/>
              <a:gdLst/>
              <a:ahLst/>
              <a:cxnLst/>
              <a:rect l="l" t="t" r="r" b="b"/>
              <a:pathLst>
                <a:path w="1240" h="640" fill="none" extrusionOk="0">
                  <a:moveTo>
                    <a:pt x="1" y="639"/>
                  </a:moveTo>
                  <a:lnTo>
                    <a:pt x="1240" y="0"/>
                  </a:lnTo>
                </a:path>
              </a:pathLst>
            </a:custGeom>
            <a:noFill/>
            <a:ln w="9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 name="Google Shape;7836;p48">
              <a:extLst>
                <a:ext uri="{FF2B5EF4-FFF2-40B4-BE49-F238E27FC236}">
                  <a16:creationId xmlns:a16="http://schemas.microsoft.com/office/drawing/2014/main" id="{743F840D-5B63-C467-CF64-CFC17216EE0C}"/>
                </a:ext>
              </a:extLst>
            </p:cNvPr>
            <p:cNvSpPr/>
            <p:nvPr/>
          </p:nvSpPr>
          <p:spPr>
            <a:xfrm>
              <a:off x="1191325" y="3270238"/>
              <a:ext cx="123875" cy="144325"/>
            </a:xfrm>
            <a:custGeom>
              <a:avLst/>
              <a:gdLst/>
              <a:ahLst/>
              <a:cxnLst/>
              <a:rect l="l" t="t" r="r" b="b"/>
              <a:pathLst>
                <a:path w="4955" h="5773" fill="none" extrusionOk="0">
                  <a:moveTo>
                    <a:pt x="1" y="5156"/>
                  </a:moveTo>
                  <a:lnTo>
                    <a:pt x="1713" y="5772"/>
                  </a:lnTo>
                  <a:lnTo>
                    <a:pt x="178" y="2293"/>
                  </a:lnTo>
                  <a:lnTo>
                    <a:pt x="4954" y="1"/>
                  </a:lnTo>
                </a:path>
              </a:pathLst>
            </a:custGeom>
            <a:noFill/>
            <a:ln w="9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 name="Google Shape;7837;p48">
              <a:extLst>
                <a:ext uri="{FF2B5EF4-FFF2-40B4-BE49-F238E27FC236}">
                  <a16:creationId xmlns:a16="http://schemas.microsoft.com/office/drawing/2014/main" id="{528E2075-F7AD-3828-9ADB-2DFC4C97AFC4}"/>
                </a:ext>
              </a:extLst>
            </p:cNvPr>
            <p:cNvSpPr/>
            <p:nvPr/>
          </p:nvSpPr>
          <p:spPr>
            <a:xfrm>
              <a:off x="1250900" y="3314688"/>
              <a:ext cx="41975" cy="67025"/>
            </a:xfrm>
            <a:custGeom>
              <a:avLst/>
              <a:gdLst/>
              <a:ahLst/>
              <a:cxnLst/>
              <a:rect l="l" t="t" r="r" b="b"/>
              <a:pathLst>
                <a:path w="1679" h="2681" fill="none" extrusionOk="0">
                  <a:moveTo>
                    <a:pt x="0" y="1733"/>
                  </a:moveTo>
                  <a:lnTo>
                    <a:pt x="397" y="1"/>
                  </a:lnTo>
                  <a:lnTo>
                    <a:pt x="1678" y="2680"/>
                  </a:lnTo>
                </a:path>
              </a:pathLst>
            </a:custGeom>
            <a:noFill/>
            <a:ln w="9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 name="Google Shape;7838;p48">
              <a:extLst>
                <a:ext uri="{FF2B5EF4-FFF2-40B4-BE49-F238E27FC236}">
                  <a16:creationId xmlns:a16="http://schemas.microsoft.com/office/drawing/2014/main" id="{34E88375-809E-40F2-1EEE-433263162387}"/>
                </a:ext>
              </a:extLst>
            </p:cNvPr>
            <p:cNvSpPr/>
            <p:nvPr/>
          </p:nvSpPr>
          <p:spPr>
            <a:xfrm>
              <a:off x="1392800" y="3059363"/>
              <a:ext cx="74575" cy="75600"/>
            </a:xfrm>
            <a:custGeom>
              <a:avLst/>
              <a:gdLst/>
              <a:ahLst/>
              <a:cxnLst/>
              <a:rect l="l" t="t" r="r" b="b"/>
              <a:pathLst>
                <a:path w="2983" h="3024" fill="none" extrusionOk="0">
                  <a:moveTo>
                    <a:pt x="222" y="0"/>
                  </a:moveTo>
                  <a:lnTo>
                    <a:pt x="0" y="2884"/>
                  </a:lnTo>
                  <a:lnTo>
                    <a:pt x="2753" y="3024"/>
                  </a:lnTo>
                  <a:lnTo>
                    <a:pt x="2983" y="72"/>
                  </a:lnTo>
                  <a:close/>
                </a:path>
              </a:pathLst>
            </a:custGeom>
            <a:noFill/>
            <a:ln w="9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 name="Google Shape;7839;p48">
              <a:extLst>
                <a:ext uri="{FF2B5EF4-FFF2-40B4-BE49-F238E27FC236}">
                  <a16:creationId xmlns:a16="http://schemas.microsoft.com/office/drawing/2014/main" id="{F8845AC0-AD27-9C97-9380-4775675D9D74}"/>
                </a:ext>
              </a:extLst>
            </p:cNvPr>
            <p:cNvSpPr/>
            <p:nvPr/>
          </p:nvSpPr>
          <p:spPr>
            <a:xfrm>
              <a:off x="1398325" y="3032863"/>
              <a:ext cx="88400" cy="102100"/>
            </a:xfrm>
            <a:custGeom>
              <a:avLst/>
              <a:gdLst/>
              <a:ahLst/>
              <a:cxnLst/>
              <a:rect l="l" t="t" r="r" b="b"/>
              <a:pathLst>
                <a:path w="3536" h="4084" fill="none" extrusionOk="0">
                  <a:moveTo>
                    <a:pt x="1" y="1060"/>
                  </a:moveTo>
                  <a:lnTo>
                    <a:pt x="1120" y="0"/>
                  </a:lnTo>
                  <a:lnTo>
                    <a:pt x="3535" y="92"/>
                  </a:lnTo>
                  <a:lnTo>
                    <a:pt x="3252" y="2904"/>
                  </a:lnTo>
                  <a:lnTo>
                    <a:pt x="2532" y="4084"/>
                  </a:lnTo>
                </a:path>
              </a:pathLst>
            </a:custGeom>
            <a:noFill/>
            <a:ln w="9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 name="Google Shape;7840;p48">
              <a:extLst>
                <a:ext uri="{FF2B5EF4-FFF2-40B4-BE49-F238E27FC236}">
                  <a16:creationId xmlns:a16="http://schemas.microsoft.com/office/drawing/2014/main" id="{88BE2640-8E4F-F8E6-4D18-065CFAB1345B}"/>
                </a:ext>
              </a:extLst>
            </p:cNvPr>
            <p:cNvSpPr/>
            <p:nvPr/>
          </p:nvSpPr>
          <p:spPr>
            <a:xfrm>
              <a:off x="1467350" y="3035138"/>
              <a:ext cx="19375" cy="26050"/>
            </a:xfrm>
            <a:custGeom>
              <a:avLst/>
              <a:gdLst/>
              <a:ahLst/>
              <a:cxnLst/>
              <a:rect l="l" t="t" r="r" b="b"/>
              <a:pathLst>
                <a:path w="775" h="1042" fill="none" extrusionOk="0">
                  <a:moveTo>
                    <a:pt x="1" y="1041"/>
                  </a:moveTo>
                  <a:lnTo>
                    <a:pt x="774" y="1"/>
                  </a:lnTo>
                </a:path>
              </a:pathLst>
            </a:custGeom>
            <a:noFill/>
            <a:ln w="9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 name="Google Shape;7841;p48">
              <a:extLst>
                <a:ext uri="{FF2B5EF4-FFF2-40B4-BE49-F238E27FC236}">
                  <a16:creationId xmlns:a16="http://schemas.microsoft.com/office/drawing/2014/main" id="{52A3F457-6BE2-6ABD-C7BF-1C5B7FAFABF7}"/>
                </a:ext>
              </a:extLst>
            </p:cNvPr>
            <p:cNvSpPr/>
            <p:nvPr/>
          </p:nvSpPr>
          <p:spPr>
            <a:xfrm>
              <a:off x="1947900" y="2903288"/>
              <a:ext cx="50075" cy="61225"/>
            </a:xfrm>
            <a:custGeom>
              <a:avLst/>
              <a:gdLst/>
              <a:ahLst/>
              <a:cxnLst/>
              <a:rect l="l" t="t" r="r" b="b"/>
              <a:pathLst>
                <a:path w="2003" h="2449" fill="none" extrusionOk="0">
                  <a:moveTo>
                    <a:pt x="0" y="1281"/>
                  </a:moveTo>
                  <a:cubicBezTo>
                    <a:pt x="111" y="762"/>
                    <a:pt x="718" y="0"/>
                    <a:pt x="1065" y="623"/>
                  </a:cubicBezTo>
                  <a:cubicBezTo>
                    <a:pt x="1414" y="1245"/>
                    <a:pt x="662" y="2448"/>
                    <a:pt x="662" y="2448"/>
                  </a:cubicBezTo>
                  <a:lnTo>
                    <a:pt x="2002" y="1834"/>
                  </a:lnTo>
                </a:path>
              </a:pathLst>
            </a:custGeom>
            <a:noFill/>
            <a:ln w="9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 name="Google Shape;7842;p48">
              <a:extLst>
                <a:ext uri="{FF2B5EF4-FFF2-40B4-BE49-F238E27FC236}">
                  <a16:creationId xmlns:a16="http://schemas.microsoft.com/office/drawing/2014/main" id="{3D5D210E-6CDC-0536-8457-D9E8803A18D7}"/>
                </a:ext>
              </a:extLst>
            </p:cNvPr>
            <p:cNvSpPr/>
            <p:nvPr/>
          </p:nvSpPr>
          <p:spPr>
            <a:xfrm>
              <a:off x="1790525" y="2987013"/>
              <a:ext cx="10900" cy="23175"/>
            </a:xfrm>
            <a:custGeom>
              <a:avLst/>
              <a:gdLst/>
              <a:ahLst/>
              <a:cxnLst/>
              <a:rect l="l" t="t" r="r" b="b"/>
              <a:pathLst>
                <a:path w="436" h="927" fill="none" extrusionOk="0">
                  <a:moveTo>
                    <a:pt x="1" y="0"/>
                  </a:moveTo>
                  <a:lnTo>
                    <a:pt x="435" y="926"/>
                  </a:lnTo>
                </a:path>
              </a:pathLst>
            </a:custGeom>
            <a:noFill/>
            <a:ln w="9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 name="Google Shape;7843;p48">
              <a:extLst>
                <a:ext uri="{FF2B5EF4-FFF2-40B4-BE49-F238E27FC236}">
                  <a16:creationId xmlns:a16="http://schemas.microsoft.com/office/drawing/2014/main" id="{4C217D97-87C2-1218-3C31-5606DA34DEFD}"/>
                </a:ext>
              </a:extLst>
            </p:cNvPr>
            <p:cNvSpPr/>
            <p:nvPr/>
          </p:nvSpPr>
          <p:spPr>
            <a:xfrm>
              <a:off x="1781150" y="2990663"/>
              <a:ext cx="31075" cy="16000"/>
            </a:xfrm>
            <a:custGeom>
              <a:avLst/>
              <a:gdLst/>
              <a:ahLst/>
              <a:cxnLst/>
              <a:rect l="l" t="t" r="r" b="b"/>
              <a:pathLst>
                <a:path w="1243" h="640" fill="none" extrusionOk="0">
                  <a:moveTo>
                    <a:pt x="1" y="639"/>
                  </a:moveTo>
                  <a:lnTo>
                    <a:pt x="1243" y="0"/>
                  </a:lnTo>
                </a:path>
              </a:pathLst>
            </a:custGeom>
            <a:noFill/>
            <a:ln w="9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 name="Google Shape;7844;p48">
              <a:extLst>
                <a:ext uri="{FF2B5EF4-FFF2-40B4-BE49-F238E27FC236}">
                  <a16:creationId xmlns:a16="http://schemas.microsoft.com/office/drawing/2014/main" id="{D841E046-A724-BE97-A541-967156D407E0}"/>
                </a:ext>
              </a:extLst>
            </p:cNvPr>
            <p:cNvSpPr/>
            <p:nvPr/>
          </p:nvSpPr>
          <p:spPr>
            <a:xfrm>
              <a:off x="1722050" y="2984388"/>
              <a:ext cx="28000" cy="39300"/>
            </a:xfrm>
            <a:custGeom>
              <a:avLst/>
              <a:gdLst/>
              <a:ahLst/>
              <a:cxnLst/>
              <a:rect l="l" t="t" r="r" b="b"/>
              <a:pathLst>
                <a:path w="1120" h="1572" fill="none" extrusionOk="0">
                  <a:moveTo>
                    <a:pt x="0" y="1"/>
                  </a:moveTo>
                  <a:cubicBezTo>
                    <a:pt x="3" y="525"/>
                    <a:pt x="10" y="1048"/>
                    <a:pt x="13" y="1572"/>
                  </a:cubicBezTo>
                  <a:cubicBezTo>
                    <a:pt x="364" y="1413"/>
                    <a:pt x="739" y="1302"/>
                    <a:pt x="1119" y="1243"/>
                  </a:cubicBezTo>
                </a:path>
              </a:pathLst>
            </a:custGeom>
            <a:noFill/>
            <a:ln w="9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 name="Google Shape;7845;p48">
              <a:extLst>
                <a:ext uri="{FF2B5EF4-FFF2-40B4-BE49-F238E27FC236}">
                  <a16:creationId xmlns:a16="http://schemas.microsoft.com/office/drawing/2014/main" id="{97787C14-54FC-6963-A57E-C43EE86250C1}"/>
                </a:ext>
              </a:extLst>
            </p:cNvPr>
            <p:cNvSpPr/>
            <p:nvPr/>
          </p:nvSpPr>
          <p:spPr>
            <a:xfrm>
              <a:off x="1738300" y="2990338"/>
              <a:ext cx="26650" cy="59625"/>
            </a:xfrm>
            <a:custGeom>
              <a:avLst/>
              <a:gdLst/>
              <a:ahLst/>
              <a:cxnLst/>
              <a:rect l="l" t="t" r="r" b="b"/>
              <a:pathLst>
                <a:path w="1066" h="2385" fill="none" extrusionOk="0">
                  <a:moveTo>
                    <a:pt x="1" y="0"/>
                  </a:moveTo>
                  <a:cubicBezTo>
                    <a:pt x="355" y="795"/>
                    <a:pt x="712" y="1590"/>
                    <a:pt x="1066" y="2384"/>
                  </a:cubicBezTo>
                </a:path>
              </a:pathLst>
            </a:custGeom>
            <a:noFill/>
            <a:ln w="9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 name="Google Shape;7846;p48">
              <a:extLst>
                <a:ext uri="{FF2B5EF4-FFF2-40B4-BE49-F238E27FC236}">
                  <a16:creationId xmlns:a16="http://schemas.microsoft.com/office/drawing/2014/main" id="{04D55C81-0482-5DED-8B12-A21C893236CE}"/>
                </a:ext>
              </a:extLst>
            </p:cNvPr>
            <p:cNvSpPr/>
            <p:nvPr/>
          </p:nvSpPr>
          <p:spPr>
            <a:xfrm>
              <a:off x="1909950" y="2949988"/>
              <a:ext cx="10925" cy="23150"/>
            </a:xfrm>
            <a:custGeom>
              <a:avLst/>
              <a:gdLst/>
              <a:ahLst/>
              <a:cxnLst/>
              <a:rect l="l" t="t" r="r" b="b"/>
              <a:pathLst>
                <a:path w="437" h="926" fill="none" extrusionOk="0">
                  <a:moveTo>
                    <a:pt x="1" y="0"/>
                  </a:moveTo>
                  <a:lnTo>
                    <a:pt x="437" y="926"/>
                  </a:lnTo>
                </a:path>
              </a:pathLst>
            </a:custGeom>
            <a:noFill/>
            <a:ln w="9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 name="Google Shape;7847;p48">
              <a:extLst>
                <a:ext uri="{FF2B5EF4-FFF2-40B4-BE49-F238E27FC236}">
                  <a16:creationId xmlns:a16="http://schemas.microsoft.com/office/drawing/2014/main" id="{1416FC71-9074-3932-9262-55079263F68D}"/>
                </a:ext>
              </a:extLst>
            </p:cNvPr>
            <p:cNvSpPr/>
            <p:nvPr/>
          </p:nvSpPr>
          <p:spPr>
            <a:xfrm>
              <a:off x="1900625" y="2953613"/>
              <a:ext cx="31075" cy="16050"/>
            </a:xfrm>
            <a:custGeom>
              <a:avLst/>
              <a:gdLst/>
              <a:ahLst/>
              <a:cxnLst/>
              <a:rect l="l" t="t" r="r" b="b"/>
              <a:pathLst>
                <a:path w="1243" h="642" fill="none" extrusionOk="0">
                  <a:moveTo>
                    <a:pt x="0" y="642"/>
                  </a:moveTo>
                  <a:lnTo>
                    <a:pt x="1242" y="1"/>
                  </a:lnTo>
                </a:path>
              </a:pathLst>
            </a:custGeom>
            <a:noFill/>
            <a:ln w="9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 name="Google Shape;7848;p48">
              <a:extLst>
                <a:ext uri="{FF2B5EF4-FFF2-40B4-BE49-F238E27FC236}">
                  <a16:creationId xmlns:a16="http://schemas.microsoft.com/office/drawing/2014/main" id="{D8CCE7B9-CB3B-DEB7-9B56-927F555E11CC}"/>
                </a:ext>
              </a:extLst>
            </p:cNvPr>
            <p:cNvSpPr/>
            <p:nvPr/>
          </p:nvSpPr>
          <p:spPr>
            <a:xfrm>
              <a:off x="1841500" y="2947438"/>
              <a:ext cx="28050" cy="39300"/>
            </a:xfrm>
            <a:custGeom>
              <a:avLst/>
              <a:gdLst/>
              <a:ahLst/>
              <a:cxnLst/>
              <a:rect l="l" t="t" r="r" b="b"/>
              <a:pathLst>
                <a:path w="1122" h="1572" fill="none" extrusionOk="0">
                  <a:moveTo>
                    <a:pt x="0" y="0"/>
                  </a:moveTo>
                  <a:cubicBezTo>
                    <a:pt x="4" y="525"/>
                    <a:pt x="10" y="1048"/>
                    <a:pt x="15" y="1572"/>
                  </a:cubicBezTo>
                  <a:cubicBezTo>
                    <a:pt x="364" y="1411"/>
                    <a:pt x="739" y="1302"/>
                    <a:pt x="1121" y="1241"/>
                  </a:cubicBezTo>
                </a:path>
              </a:pathLst>
            </a:custGeom>
            <a:noFill/>
            <a:ln w="9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 name="Google Shape;7849;p48">
              <a:extLst>
                <a:ext uri="{FF2B5EF4-FFF2-40B4-BE49-F238E27FC236}">
                  <a16:creationId xmlns:a16="http://schemas.microsoft.com/office/drawing/2014/main" id="{5044532F-01D4-46F4-34D1-61874C4A41F5}"/>
                </a:ext>
              </a:extLst>
            </p:cNvPr>
            <p:cNvSpPr/>
            <p:nvPr/>
          </p:nvSpPr>
          <p:spPr>
            <a:xfrm>
              <a:off x="1857725" y="2953338"/>
              <a:ext cx="26650" cy="59625"/>
            </a:xfrm>
            <a:custGeom>
              <a:avLst/>
              <a:gdLst/>
              <a:ahLst/>
              <a:cxnLst/>
              <a:rect l="l" t="t" r="r" b="b"/>
              <a:pathLst>
                <a:path w="1066" h="2385" fill="none" extrusionOk="0">
                  <a:moveTo>
                    <a:pt x="0" y="0"/>
                  </a:moveTo>
                  <a:cubicBezTo>
                    <a:pt x="354" y="795"/>
                    <a:pt x="712" y="1590"/>
                    <a:pt x="1065" y="2385"/>
                  </a:cubicBezTo>
                </a:path>
              </a:pathLst>
            </a:custGeom>
            <a:noFill/>
            <a:ln w="9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 name="Google Shape;7850;p48">
              <a:extLst>
                <a:ext uri="{FF2B5EF4-FFF2-40B4-BE49-F238E27FC236}">
                  <a16:creationId xmlns:a16="http://schemas.microsoft.com/office/drawing/2014/main" id="{CA72E160-54A4-5E10-71B2-3916CF8BC20D}"/>
                </a:ext>
              </a:extLst>
            </p:cNvPr>
            <p:cNvSpPr/>
            <p:nvPr/>
          </p:nvSpPr>
          <p:spPr>
            <a:xfrm>
              <a:off x="1402700" y="3224113"/>
              <a:ext cx="177225" cy="134125"/>
            </a:xfrm>
            <a:custGeom>
              <a:avLst/>
              <a:gdLst/>
              <a:ahLst/>
              <a:cxnLst/>
              <a:rect l="l" t="t" r="r" b="b"/>
              <a:pathLst>
                <a:path w="7089" h="5365" fill="none" extrusionOk="0">
                  <a:moveTo>
                    <a:pt x="1" y="2970"/>
                  </a:moveTo>
                  <a:cubicBezTo>
                    <a:pt x="576" y="1246"/>
                    <a:pt x="3065" y="1"/>
                    <a:pt x="3160" y="1055"/>
                  </a:cubicBezTo>
                  <a:cubicBezTo>
                    <a:pt x="3257" y="2108"/>
                    <a:pt x="1246" y="5364"/>
                    <a:pt x="3065" y="5077"/>
                  </a:cubicBezTo>
                  <a:cubicBezTo>
                    <a:pt x="4884" y="4791"/>
                    <a:pt x="7088" y="2397"/>
                    <a:pt x="7088" y="2397"/>
                  </a:cubicBezTo>
                </a:path>
              </a:pathLst>
            </a:custGeom>
            <a:noFill/>
            <a:ln w="9175" cap="flat" cmpd="sng">
              <a:solidFill>
                <a:srgbClr val="445DCF"/>
              </a:solidFill>
              <a:prstDash val="solid"/>
              <a:miter lim="1638"/>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 name="Google Shape;7851;p48">
              <a:extLst>
                <a:ext uri="{FF2B5EF4-FFF2-40B4-BE49-F238E27FC236}">
                  <a16:creationId xmlns:a16="http://schemas.microsoft.com/office/drawing/2014/main" id="{3BA37F78-0C35-8844-F673-542B519AB721}"/>
                </a:ext>
              </a:extLst>
            </p:cNvPr>
            <p:cNvSpPr/>
            <p:nvPr/>
          </p:nvSpPr>
          <p:spPr>
            <a:xfrm>
              <a:off x="776450" y="4261413"/>
              <a:ext cx="483425" cy="151900"/>
            </a:xfrm>
            <a:custGeom>
              <a:avLst/>
              <a:gdLst/>
              <a:ahLst/>
              <a:cxnLst/>
              <a:rect l="l" t="t" r="r" b="b"/>
              <a:pathLst>
                <a:path w="19337" h="6076" extrusionOk="0">
                  <a:moveTo>
                    <a:pt x="10021" y="1"/>
                  </a:moveTo>
                  <a:lnTo>
                    <a:pt x="1" y="2195"/>
                  </a:lnTo>
                  <a:lnTo>
                    <a:pt x="9533" y="6075"/>
                  </a:lnTo>
                  <a:lnTo>
                    <a:pt x="19337" y="3342"/>
                  </a:lnTo>
                  <a:lnTo>
                    <a:pt x="10021" y="1"/>
                  </a:lnTo>
                  <a:close/>
                </a:path>
              </a:pathLst>
            </a:custGeom>
            <a:solidFill>
              <a:srgbClr val="6A97F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 name="Google Shape;7852;p48">
              <a:extLst>
                <a:ext uri="{FF2B5EF4-FFF2-40B4-BE49-F238E27FC236}">
                  <a16:creationId xmlns:a16="http://schemas.microsoft.com/office/drawing/2014/main" id="{1CF6001C-D9A6-8678-DA28-3878912367C1}"/>
                </a:ext>
              </a:extLst>
            </p:cNvPr>
            <p:cNvSpPr/>
            <p:nvPr/>
          </p:nvSpPr>
          <p:spPr>
            <a:xfrm>
              <a:off x="786425" y="4250363"/>
              <a:ext cx="474275" cy="150125"/>
            </a:xfrm>
            <a:custGeom>
              <a:avLst/>
              <a:gdLst/>
              <a:ahLst/>
              <a:cxnLst/>
              <a:rect l="l" t="t" r="r" b="b"/>
              <a:pathLst>
                <a:path w="18971" h="6005" fill="none" extrusionOk="0">
                  <a:moveTo>
                    <a:pt x="0" y="2196"/>
                  </a:moveTo>
                  <a:lnTo>
                    <a:pt x="10020" y="0"/>
                  </a:lnTo>
                  <a:lnTo>
                    <a:pt x="18971" y="3401"/>
                  </a:lnTo>
                  <a:lnTo>
                    <a:pt x="9753" y="6004"/>
                  </a:lnTo>
                  <a:close/>
                </a:path>
              </a:pathLst>
            </a:custGeom>
            <a:noFill/>
            <a:ln w="9175" cap="rnd" cmpd="sng">
              <a:solidFill>
                <a:srgbClr val="445DC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 name="Google Shape;7853;p48">
              <a:extLst>
                <a:ext uri="{FF2B5EF4-FFF2-40B4-BE49-F238E27FC236}">
                  <a16:creationId xmlns:a16="http://schemas.microsoft.com/office/drawing/2014/main" id="{E9BF9373-37F4-6971-F448-33D6599D0712}"/>
                </a:ext>
              </a:extLst>
            </p:cNvPr>
            <p:cNvSpPr/>
            <p:nvPr/>
          </p:nvSpPr>
          <p:spPr>
            <a:xfrm>
              <a:off x="877200" y="4281988"/>
              <a:ext cx="166800" cy="38850"/>
            </a:xfrm>
            <a:custGeom>
              <a:avLst/>
              <a:gdLst/>
              <a:ahLst/>
              <a:cxnLst/>
              <a:rect l="l" t="t" r="r" b="b"/>
              <a:pathLst>
                <a:path w="6672" h="1554" fill="none" extrusionOk="0">
                  <a:moveTo>
                    <a:pt x="181" y="1554"/>
                  </a:moveTo>
                  <a:cubicBezTo>
                    <a:pt x="0" y="1415"/>
                    <a:pt x="571" y="1175"/>
                    <a:pt x="998" y="1259"/>
                  </a:cubicBezTo>
                  <a:cubicBezTo>
                    <a:pt x="1428" y="1341"/>
                    <a:pt x="2873" y="972"/>
                    <a:pt x="3202" y="875"/>
                  </a:cubicBezTo>
                  <a:cubicBezTo>
                    <a:pt x="3532" y="779"/>
                    <a:pt x="6671" y="0"/>
                    <a:pt x="6671" y="0"/>
                  </a:cubicBezTo>
                </a:path>
              </a:pathLst>
            </a:custGeom>
            <a:noFill/>
            <a:ln w="9175" cap="rnd" cmpd="sng">
              <a:solidFill>
                <a:srgbClr val="4A6DD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 name="Google Shape;7854;p48">
              <a:extLst>
                <a:ext uri="{FF2B5EF4-FFF2-40B4-BE49-F238E27FC236}">
                  <a16:creationId xmlns:a16="http://schemas.microsoft.com/office/drawing/2014/main" id="{EABD685B-0AC6-050E-6193-6498DF861935}"/>
                </a:ext>
              </a:extLst>
            </p:cNvPr>
            <p:cNvSpPr/>
            <p:nvPr/>
          </p:nvSpPr>
          <p:spPr>
            <a:xfrm>
              <a:off x="907050" y="4296488"/>
              <a:ext cx="142475" cy="36275"/>
            </a:xfrm>
            <a:custGeom>
              <a:avLst/>
              <a:gdLst/>
              <a:ahLst/>
              <a:cxnLst/>
              <a:rect l="l" t="t" r="r" b="b"/>
              <a:pathLst>
                <a:path w="5699" h="1451" fill="none" extrusionOk="0">
                  <a:moveTo>
                    <a:pt x="1" y="1451"/>
                  </a:moveTo>
                  <a:cubicBezTo>
                    <a:pt x="1" y="1451"/>
                    <a:pt x="3072" y="836"/>
                    <a:pt x="5699" y="1"/>
                  </a:cubicBezTo>
                </a:path>
              </a:pathLst>
            </a:custGeom>
            <a:noFill/>
            <a:ln w="9175" cap="rnd" cmpd="sng">
              <a:solidFill>
                <a:srgbClr val="445DC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 name="Google Shape;7855;p48">
              <a:extLst>
                <a:ext uri="{FF2B5EF4-FFF2-40B4-BE49-F238E27FC236}">
                  <a16:creationId xmlns:a16="http://schemas.microsoft.com/office/drawing/2014/main" id="{CBCABA64-70CB-AB1E-577F-9B6195BE351B}"/>
                </a:ext>
              </a:extLst>
            </p:cNvPr>
            <p:cNvSpPr/>
            <p:nvPr/>
          </p:nvSpPr>
          <p:spPr>
            <a:xfrm>
              <a:off x="947300" y="4306288"/>
              <a:ext cx="143200" cy="40150"/>
            </a:xfrm>
            <a:custGeom>
              <a:avLst/>
              <a:gdLst/>
              <a:ahLst/>
              <a:cxnLst/>
              <a:rect l="l" t="t" r="r" b="b"/>
              <a:pathLst>
                <a:path w="5728" h="1606" fill="none" extrusionOk="0">
                  <a:moveTo>
                    <a:pt x="0" y="1606"/>
                  </a:moveTo>
                  <a:cubicBezTo>
                    <a:pt x="0" y="1606"/>
                    <a:pt x="4482" y="711"/>
                    <a:pt x="5727" y="0"/>
                  </a:cubicBezTo>
                </a:path>
              </a:pathLst>
            </a:custGeom>
            <a:noFill/>
            <a:ln w="9175" cap="rnd" cmpd="sng">
              <a:solidFill>
                <a:srgbClr val="445DC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 name="Google Shape;7856;p48">
              <a:extLst>
                <a:ext uri="{FF2B5EF4-FFF2-40B4-BE49-F238E27FC236}">
                  <a16:creationId xmlns:a16="http://schemas.microsoft.com/office/drawing/2014/main" id="{533F876D-CBF4-A072-75E0-FCCF2282ED89}"/>
                </a:ext>
              </a:extLst>
            </p:cNvPr>
            <p:cNvSpPr/>
            <p:nvPr/>
          </p:nvSpPr>
          <p:spPr>
            <a:xfrm>
              <a:off x="1044100" y="4315138"/>
              <a:ext cx="82000" cy="27450"/>
            </a:xfrm>
            <a:custGeom>
              <a:avLst/>
              <a:gdLst/>
              <a:ahLst/>
              <a:cxnLst/>
              <a:rect l="l" t="t" r="r" b="b"/>
              <a:pathLst>
                <a:path w="3280" h="1098" fill="none" extrusionOk="0">
                  <a:moveTo>
                    <a:pt x="0" y="1098"/>
                  </a:moveTo>
                  <a:cubicBezTo>
                    <a:pt x="0" y="1098"/>
                    <a:pt x="2830" y="390"/>
                    <a:pt x="3279" y="0"/>
                  </a:cubicBezTo>
                </a:path>
              </a:pathLst>
            </a:custGeom>
            <a:noFill/>
            <a:ln w="9175" cap="rnd" cmpd="sng">
              <a:solidFill>
                <a:srgbClr val="445DC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 name="Google Shape;7857;p48">
              <a:extLst>
                <a:ext uri="{FF2B5EF4-FFF2-40B4-BE49-F238E27FC236}">
                  <a16:creationId xmlns:a16="http://schemas.microsoft.com/office/drawing/2014/main" id="{CD84304A-3F93-0F4F-281E-5AE54173E605}"/>
                </a:ext>
              </a:extLst>
            </p:cNvPr>
            <p:cNvSpPr/>
            <p:nvPr/>
          </p:nvSpPr>
          <p:spPr>
            <a:xfrm>
              <a:off x="983550" y="4347338"/>
              <a:ext cx="41475" cy="9925"/>
            </a:xfrm>
            <a:custGeom>
              <a:avLst/>
              <a:gdLst/>
              <a:ahLst/>
              <a:cxnLst/>
              <a:rect l="l" t="t" r="r" b="b"/>
              <a:pathLst>
                <a:path w="1659" h="397" fill="none" extrusionOk="0">
                  <a:moveTo>
                    <a:pt x="0" y="397"/>
                  </a:moveTo>
                  <a:cubicBezTo>
                    <a:pt x="0" y="397"/>
                    <a:pt x="769" y="274"/>
                    <a:pt x="1659" y="0"/>
                  </a:cubicBezTo>
                </a:path>
              </a:pathLst>
            </a:custGeom>
            <a:noFill/>
            <a:ln w="9175" cap="rnd" cmpd="sng">
              <a:solidFill>
                <a:srgbClr val="445DC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 name="Google Shape;7858;p48">
              <a:extLst>
                <a:ext uri="{FF2B5EF4-FFF2-40B4-BE49-F238E27FC236}">
                  <a16:creationId xmlns:a16="http://schemas.microsoft.com/office/drawing/2014/main" id="{3EF26285-EE36-EAA1-37A6-3147E44B2877}"/>
                </a:ext>
              </a:extLst>
            </p:cNvPr>
            <p:cNvSpPr/>
            <p:nvPr/>
          </p:nvSpPr>
          <p:spPr>
            <a:xfrm>
              <a:off x="1020825" y="4323563"/>
              <a:ext cx="140875" cy="44200"/>
            </a:xfrm>
            <a:custGeom>
              <a:avLst/>
              <a:gdLst/>
              <a:ahLst/>
              <a:cxnLst/>
              <a:rect l="l" t="t" r="r" b="b"/>
              <a:pathLst>
                <a:path w="5635" h="1768" fill="none" extrusionOk="0">
                  <a:moveTo>
                    <a:pt x="1" y="1767"/>
                  </a:moveTo>
                  <a:cubicBezTo>
                    <a:pt x="1" y="1767"/>
                    <a:pt x="3458" y="1048"/>
                    <a:pt x="5634" y="1"/>
                  </a:cubicBezTo>
                </a:path>
              </a:pathLst>
            </a:custGeom>
            <a:noFill/>
            <a:ln w="9175" cap="rnd" cmpd="sng">
              <a:solidFill>
                <a:srgbClr val="445DC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 name="Google Shape;7859;p48">
              <a:extLst>
                <a:ext uri="{FF2B5EF4-FFF2-40B4-BE49-F238E27FC236}">
                  <a16:creationId xmlns:a16="http://schemas.microsoft.com/office/drawing/2014/main" id="{34634FC9-B9B4-DE56-2E02-C86ACF4B7638}"/>
                </a:ext>
              </a:extLst>
            </p:cNvPr>
            <p:cNvSpPr/>
            <p:nvPr/>
          </p:nvSpPr>
          <p:spPr>
            <a:xfrm>
              <a:off x="1087600" y="4331238"/>
              <a:ext cx="116275" cy="35450"/>
            </a:xfrm>
            <a:custGeom>
              <a:avLst/>
              <a:gdLst/>
              <a:ahLst/>
              <a:cxnLst/>
              <a:rect l="l" t="t" r="r" b="b"/>
              <a:pathLst>
                <a:path w="4651" h="1418" fill="none" extrusionOk="0">
                  <a:moveTo>
                    <a:pt x="0" y="1418"/>
                  </a:moveTo>
                  <a:cubicBezTo>
                    <a:pt x="0" y="1418"/>
                    <a:pt x="3579" y="536"/>
                    <a:pt x="4651" y="0"/>
                  </a:cubicBezTo>
                </a:path>
              </a:pathLst>
            </a:custGeom>
            <a:noFill/>
            <a:ln w="9175" cap="rnd" cmpd="sng">
              <a:solidFill>
                <a:srgbClr val="445DC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 name="Google Shape;7860;p48">
              <a:extLst>
                <a:ext uri="{FF2B5EF4-FFF2-40B4-BE49-F238E27FC236}">
                  <a16:creationId xmlns:a16="http://schemas.microsoft.com/office/drawing/2014/main" id="{A0FEF7A1-92C5-8A8E-78A4-60BA08C87F16}"/>
                </a:ext>
              </a:extLst>
            </p:cNvPr>
            <p:cNvSpPr/>
            <p:nvPr/>
          </p:nvSpPr>
          <p:spPr>
            <a:xfrm>
              <a:off x="2302500" y="4257763"/>
              <a:ext cx="1587625" cy="25"/>
            </a:xfrm>
            <a:custGeom>
              <a:avLst/>
              <a:gdLst/>
              <a:ahLst/>
              <a:cxnLst/>
              <a:rect l="l" t="t" r="r" b="b"/>
              <a:pathLst>
                <a:path w="63505" h="1" fill="none" extrusionOk="0">
                  <a:moveTo>
                    <a:pt x="0" y="1"/>
                  </a:moveTo>
                  <a:lnTo>
                    <a:pt x="63504" y="1"/>
                  </a:lnTo>
                </a:path>
              </a:pathLst>
            </a:custGeom>
            <a:noFill/>
            <a:ln w="9175" cap="rnd" cmpd="sng">
              <a:solidFill>
                <a:srgbClr val="445DC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1" name="Google Shape;7861;p48">
              <a:extLst>
                <a:ext uri="{FF2B5EF4-FFF2-40B4-BE49-F238E27FC236}">
                  <a16:creationId xmlns:a16="http://schemas.microsoft.com/office/drawing/2014/main" id="{E35E2BFA-75E3-8749-3D6F-4D70D3D8ABC9}"/>
                </a:ext>
              </a:extLst>
            </p:cNvPr>
            <p:cNvSpPr/>
            <p:nvPr/>
          </p:nvSpPr>
          <p:spPr>
            <a:xfrm>
              <a:off x="1116900" y="3755488"/>
              <a:ext cx="249875" cy="191100"/>
            </a:xfrm>
            <a:custGeom>
              <a:avLst/>
              <a:gdLst/>
              <a:ahLst/>
              <a:cxnLst/>
              <a:rect l="l" t="t" r="r" b="b"/>
              <a:pathLst>
                <a:path w="9995" h="7644" extrusionOk="0">
                  <a:moveTo>
                    <a:pt x="1658" y="1"/>
                  </a:moveTo>
                  <a:lnTo>
                    <a:pt x="0" y="7373"/>
                  </a:lnTo>
                  <a:lnTo>
                    <a:pt x="9994" y="7643"/>
                  </a:lnTo>
                  <a:lnTo>
                    <a:pt x="8079" y="42"/>
                  </a:lnTo>
                  <a:lnTo>
                    <a:pt x="1658" y="1"/>
                  </a:lnTo>
                  <a:close/>
                </a:path>
              </a:pathLst>
            </a:custGeom>
            <a:solidFill>
              <a:srgbClr val="6A97F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2" name="Google Shape;7862;p48">
              <a:extLst>
                <a:ext uri="{FF2B5EF4-FFF2-40B4-BE49-F238E27FC236}">
                  <a16:creationId xmlns:a16="http://schemas.microsoft.com/office/drawing/2014/main" id="{DC02048A-D988-1B42-662C-D7B5E099D979}"/>
                </a:ext>
              </a:extLst>
            </p:cNvPr>
            <p:cNvSpPr/>
            <p:nvPr/>
          </p:nvSpPr>
          <p:spPr>
            <a:xfrm>
              <a:off x="1138475" y="3739063"/>
              <a:ext cx="195775" cy="192775"/>
            </a:xfrm>
            <a:custGeom>
              <a:avLst/>
              <a:gdLst/>
              <a:ahLst/>
              <a:cxnLst/>
              <a:rect l="l" t="t" r="r" b="b"/>
              <a:pathLst>
                <a:path w="7831" h="7711" fill="none" extrusionOk="0">
                  <a:moveTo>
                    <a:pt x="4545" y="7710"/>
                  </a:moveTo>
                  <a:lnTo>
                    <a:pt x="1" y="7587"/>
                  </a:lnTo>
                  <a:lnTo>
                    <a:pt x="1413" y="1"/>
                  </a:lnTo>
                  <a:lnTo>
                    <a:pt x="7516" y="166"/>
                  </a:lnTo>
                  <a:lnTo>
                    <a:pt x="7830" y="174"/>
                  </a:lnTo>
                </a:path>
              </a:pathLst>
            </a:custGeom>
            <a:noFill/>
            <a:ln w="9175" cap="rnd" cmpd="sng">
              <a:solidFill>
                <a:srgbClr val="445DC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3" name="Google Shape;7863;p48">
              <a:extLst>
                <a:ext uri="{FF2B5EF4-FFF2-40B4-BE49-F238E27FC236}">
                  <a16:creationId xmlns:a16="http://schemas.microsoft.com/office/drawing/2014/main" id="{AB6FCEE9-E71B-EF2B-D075-02D8CFC6475E}"/>
                </a:ext>
              </a:extLst>
            </p:cNvPr>
            <p:cNvSpPr/>
            <p:nvPr/>
          </p:nvSpPr>
          <p:spPr>
            <a:xfrm>
              <a:off x="1173800" y="3739063"/>
              <a:ext cx="216725" cy="189375"/>
            </a:xfrm>
            <a:custGeom>
              <a:avLst/>
              <a:gdLst/>
              <a:ahLst/>
              <a:cxnLst/>
              <a:rect l="l" t="t" r="r" b="b"/>
              <a:pathLst>
                <a:path w="8669" h="7575" fill="none" extrusionOk="0">
                  <a:moveTo>
                    <a:pt x="2219" y="7401"/>
                  </a:moveTo>
                  <a:lnTo>
                    <a:pt x="0" y="1"/>
                  </a:lnTo>
                  <a:lnTo>
                    <a:pt x="6417" y="174"/>
                  </a:lnTo>
                  <a:lnTo>
                    <a:pt x="8669" y="7574"/>
                  </a:lnTo>
                  <a:close/>
                </a:path>
              </a:pathLst>
            </a:custGeom>
            <a:noFill/>
            <a:ln w="9175" cap="rnd" cmpd="sng">
              <a:solidFill>
                <a:srgbClr val="445DC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4" name="Google Shape;7864;p48">
              <a:extLst>
                <a:ext uri="{FF2B5EF4-FFF2-40B4-BE49-F238E27FC236}">
                  <a16:creationId xmlns:a16="http://schemas.microsoft.com/office/drawing/2014/main" id="{E4E4A235-9ED7-AACD-82AE-9FDBB4DDF69A}"/>
                </a:ext>
              </a:extLst>
            </p:cNvPr>
            <p:cNvSpPr/>
            <p:nvPr/>
          </p:nvSpPr>
          <p:spPr>
            <a:xfrm>
              <a:off x="1173300" y="3720863"/>
              <a:ext cx="26575" cy="18225"/>
            </a:xfrm>
            <a:custGeom>
              <a:avLst/>
              <a:gdLst/>
              <a:ahLst/>
              <a:cxnLst/>
              <a:rect l="l" t="t" r="r" b="b"/>
              <a:pathLst>
                <a:path w="1063" h="729" fill="none" extrusionOk="0">
                  <a:moveTo>
                    <a:pt x="20" y="729"/>
                  </a:moveTo>
                  <a:cubicBezTo>
                    <a:pt x="1" y="653"/>
                    <a:pt x="50" y="1"/>
                    <a:pt x="528" y="12"/>
                  </a:cubicBezTo>
                  <a:cubicBezTo>
                    <a:pt x="1028" y="27"/>
                    <a:pt x="1062" y="704"/>
                    <a:pt x="1062" y="704"/>
                  </a:cubicBezTo>
                </a:path>
              </a:pathLst>
            </a:custGeom>
            <a:noFill/>
            <a:ln w="9175" cap="rnd" cmpd="sng">
              <a:solidFill>
                <a:srgbClr val="445DC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5" name="Google Shape;7865;p48">
              <a:extLst>
                <a:ext uri="{FF2B5EF4-FFF2-40B4-BE49-F238E27FC236}">
                  <a16:creationId xmlns:a16="http://schemas.microsoft.com/office/drawing/2014/main" id="{C05917E9-8E16-1D37-EFDD-CC3B5A965426}"/>
                </a:ext>
              </a:extLst>
            </p:cNvPr>
            <p:cNvSpPr/>
            <p:nvPr/>
          </p:nvSpPr>
          <p:spPr>
            <a:xfrm>
              <a:off x="1199975" y="3721563"/>
              <a:ext cx="26600" cy="18225"/>
            </a:xfrm>
            <a:custGeom>
              <a:avLst/>
              <a:gdLst/>
              <a:ahLst/>
              <a:cxnLst/>
              <a:rect l="l" t="t" r="r" b="b"/>
              <a:pathLst>
                <a:path w="1064" h="729" fill="none" extrusionOk="0">
                  <a:moveTo>
                    <a:pt x="20" y="728"/>
                  </a:moveTo>
                  <a:cubicBezTo>
                    <a:pt x="0" y="655"/>
                    <a:pt x="49" y="1"/>
                    <a:pt x="528" y="14"/>
                  </a:cubicBezTo>
                  <a:cubicBezTo>
                    <a:pt x="1028" y="29"/>
                    <a:pt x="1064" y="704"/>
                    <a:pt x="1064" y="704"/>
                  </a:cubicBezTo>
                </a:path>
              </a:pathLst>
            </a:custGeom>
            <a:noFill/>
            <a:ln w="9175" cap="rnd" cmpd="sng">
              <a:solidFill>
                <a:srgbClr val="445DC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 name="Google Shape;7866;p48">
              <a:extLst>
                <a:ext uri="{FF2B5EF4-FFF2-40B4-BE49-F238E27FC236}">
                  <a16:creationId xmlns:a16="http://schemas.microsoft.com/office/drawing/2014/main" id="{2892A438-950A-39A2-DA5A-7F437F871A39}"/>
                </a:ext>
              </a:extLst>
            </p:cNvPr>
            <p:cNvSpPr/>
            <p:nvPr/>
          </p:nvSpPr>
          <p:spPr>
            <a:xfrm>
              <a:off x="1226600" y="3722313"/>
              <a:ext cx="26575" cy="18200"/>
            </a:xfrm>
            <a:custGeom>
              <a:avLst/>
              <a:gdLst/>
              <a:ahLst/>
              <a:cxnLst/>
              <a:rect l="l" t="t" r="r" b="b"/>
              <a:pathLst>
                <a:path w="1063" h="728" fill="none" extrusionOk="0">
                  <a:moveTo>
                    <a:pt x="20" y="728"/>
                  </a:moveTo>
                  <a:cubicBezTo>
                    <a:pt x="0" y="654"/>
                    <a:pt x="50" y="0"/>
                    <a:pt x="528" y="12"/>
                  </a:cubicBezTo>
                  <a:cubicBezTo>
                    <a:pt x="1028" y="27"/>
                    <a:pt x="1062" y="703"/>
                    <a:pt x="1062" y="703"/>
                  </a:cubicBezTo>
                </a:path>
              </a:pathLst>
            </a:custGeom>
            <a:noFill/>
            <a:ln w="9175" cap="rnd" cmpd="sng">
              <a:solidFill>
                <a:srgbClr val="445DC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 name="Google Shape;7867;p48">
              <a:extLst>
                <a:ext uri="{FF2B5EF4-FFF2-40B4-BE49-F238E27FC236}">
                  <a16:creationId xmlns:a16="http://schemas.microsoft.com/office/drawing/2014/main" id="{BF04BDDA-EE4E-2ACE-BA8D-8EFC1B36CCE7}"/>
                </a:ext>
              </a:extLst>
            </p:cNvPr>
            <p:cNvSpPr/>
            <p:nvPr/>
          </p:nvSpPr>
          <p:spPr>
            <a:xfrm>
              <a:off x="1253225" y="3723013"/>
              <a:ext cx="26575" cy="18200"/>
            </a:xfrm>
            <a:custGeom>
              <a:avLst/>
              <a:gdLst/>
              <a:ahLst/>
              <a:cxnLst/>
              <a:rect l="l" t="t" r="r" b="b"/>
              <a:pathLst>
                <a:path w="1063" h="728" fill="none" extrusionOk="0">
                  <a:moveTo>
                    <a:pt x="20" y="728"/>
                  </a:moveTo>
                  <a:cubicBezTo>
                    <a:pt x="1" y="654"/>
                    <a:pt x="50" y="0"/>
                    <a:pt x="528" y="13"/>
                  </a:cubicBezTo>
                  <a:cubicBezTo>
                    <a:pt x="1028" y="28"/>
                    <a:pt x="1062" y="703"/>
                    <a:pt x="1062" y="703"/>
                  </a:cubicBezTo>
                </a:path>
              </a:pathLst>
            </a:custGeom>
            <a:noFill/>
            <a:ln w="9175" cap="rnd" cmpd="sng">
              <a:solidFill>
                <a:srgbClr val="445DC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 name="Google Shape;7868;p48">
              <a:extLst>
                <a:ext uri="{FF2B5EF4-FFF2-40B4-BE49-F238E27FC236}">
                  <a16:creationId xmlns:a16="http://schemas.microsoft.com/office/drawing/2014/main" id="{E63BF53C-8771-BBD1-96B6-0E502B6132E2}"/>
                </a:ext>
              </a:extLst>
            </p:cNvPr>
            <p:cNvSpPr/>
            <p:nvPr/>
          </p:nvSpPr>
          <p:spPr>
            <a:xfrm>
              <a:off x="1279850" y="3723738"/>
              <a:ext cx="26575" cy="18225"/>
            </a:xfrm>
            <a:custGeom>
              <a:avLst/>
              <a:gdLst/>
              <a:ahLst/>
              <a:cxnLst/>
              <a:rect l="l" t="t" r="r" b="b"/>
              <a:pathLst>
                <a:path w="1063" h="729" fill="none" extrusionOk="0">
                  <a:moveTo>
                    <a:pt x="20" y="728"/>
                  </a:moveTo>
                  <a:cubicBezTo>
                    <a:pt x="1" y="655"/>
                    <a:pt x="50" y="1"/>
                    <a:pt x="528" y="12"/>
                  </a:cubicBezTo>
                  <a:cubicBezTo>
                    <a:pt x="1028" y="27"/>
                    <a:pt x="1062" y="704"/>
                    <a:pt x="1062" y="704"/>
                  </a:cubicBezTo>
                </a:path>
              </a:pathLst>
            </a:custGeom>
            <a:noFill/>
            <a:ln w="9175" cap="rnd" cmpd="sng">
              <a:solidFill>
                <a:srgbClr val="445DC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 name="Google Shape;7869;p48">
              <a:extLst>
                <a:ext uri="{FF2B5EF4-FFF2-40B4-BE49-F238E27FC236}">
                  <a16:creationId xmlns:a16="http://schemas.microsoft.com/office/drawing/2014/main" id="{896BC4BE-4B79-0A87-CB8A-9013AE172B64}"/>
                </a:ext>
              </a:extLst>
            </p:cNvPr>
            <p:cNvSpPr/>
            <p:nvPr/>
          </p:nvSpPr>
          <p:spPr>
            <a:xfrm>
              <a:off x="1306475" y="3724438"/>
              <a:ext cx="26575" cy="18225"/>
            </a:xfrm>
            <a:custGeom>
              <a:avLst/>
              <a:gdLst/>
              <a:ahLst/>
              <a:cxnLst/>
              <a:rect l="l" t="t" r="r" b="b"/>
              <a:pathLst>
                <a:path w="1063" h="729" fill="none" extrusionOk="0">
                  <a:moveTo>
                    <a:pt x="20" y="728"/>
                  </a:moveTo>
                  <a:cubicBezTo>
                    <a:pt x="1" y="654"/>
                    <a:pt x="50" y="1"/>
                    <a:pt x="528" y="14"/>
                  </a:cubicBezTo>
                  <a:cubicBezTo>
                    <a:pt x="1028" y="28"/>
                    <a:pt x="1063" y="704"/>
                    <a:pt x="1063" y="704"/>
                  </a:cubicBezTo>
                </a:path>
              </a:pathLst>
            </a:custGeom>
            <a:noFill/>
            <a:ln w="9175" cap="rnd" cmpd="sng">
              <a:solidFill>
                <a:srgbClr val="445DC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 name="Google Shape;7870;p48">
              <a:extLst>
                <a:ext uri="{FF2B5EF4-FFF2-40B4-BE49-F238E27FC236}">
                  <a16:creationId xmlns:a16="http://schemas.microsoft.com/office/drawing/2014/main" id="{0141CAD8-0FF5-7B24-08C5-25B2EEE429B1}"/>
                </a:ext>
              </a:extLst>
            </p:cNvPr>
            <p:cNvSpPr/>
            <p:nvPr/>
          </p:nvSpPr>
          <p:spPr>
            <a:xfrm>
              <a:off x="1950750" y="3347263"/>
              <a:ext cx="94550" cy="93025"/>
            </a:xfrm>
            <a:custGeom>
              <a:avLst/>
              <a:gdLst/>
              <a:ahLst/>
              <a:cxnLst/>
              <a:rect l="l" t="t" r="r" b="b"/>
              <a:pathLst>
                <a:path w="3782" h="3721" fill="none" extrusionOk="0">
                  <a:moveTo>
                    <a:pt x="1222" y="1"/>
                  </a:moveTo>
                  <a:lnTo>
                    <a:pt x="1" y="2622"/>
                  </a:lnTo>
                  <a:lnTo>
                    <a:pt x="2531" y="3720"/>
                  </a:lnTo>
                  <a:lnTo>
                    <a:pt x="3781" y="1036"/>
                  </a:lnTo>
                  <a:close/>
                </a:path>
              </a:pathLst>
            </a:custGeom>
            <a:noFill/>
            <a:ln w="9175" cap="flat" cmpd="sng">
              <a:solidFill>
                <a:srgbClr val="445DCF"/>
              </a:solidFill>
              <a:prstDash val="solid"/>
              <a:miter lim="1638"/>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 name="Google Shape;7871;p48">
              <a:extLst>
                <a:ext uri="{FF2B5EF4-FFF2-40B4-BE49-F238E27FC236}">
                  <a16:creationId xmlns:a16="http://schemas.microsoft.com/office/drawing/2014/main" id="{29231A98-7DE5-4CAD-A9B7-34ED5264E2BF}"/>
                </a:ext>
              </a:extLst>
            </p:cNvPr>
            <p:cNvSpPr/>
            <p:nvPr/>
          </p:nvSpPr>
          <p:spPr>
            <a:xfrm>
              <a:off x="1981275" y="3332188"/>
              <a:ext cx="91250" cy="108100"/>
            </a:xfrm>
            <a:custGeom>
              <a:avLst/>
              <a:gdLst/>
              <a:ahLst/>
              <a:cxnLst/>
              <a:rect l="l" t="t" r="r" b="b"/>
              <a:pathLst>
                <a:path w="3650" h="4324" fill="none" extrusionOk="0">
                  <a:moveTo>
                    <a:pt x="1" y="604"/>
                  </a:moveTo>
                  <a:lnTo>
                    <a:pt x="1418" y="1"/>
                  </a:lnTo>
                  <a:lnTo>
                    <a:pt x="3650" y="935"/>
                  </a:lnTo>
                  <a:lnTo>
                    <a:pt x="2396" y="3470"/>
                  </a:lnTo>
                  <a:lnTo>
                    <a:pt x="1310" y="4323"/>
                  </a:lnTo>
                </a:path>
              </a:pathLst>
            </a:custGeom>
            <a:noFill/>
            <a:ln w="9175" cap="flat" cmpd="sng">
              <a:solidFill>
                <a:srgbClr val="445DCF"/>
              </a:solidFill>
              <a:prstDash val="solid"/>
              <a:miter lim="1638"/>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2" name="Google Shape;7872;p48">
              <a:extLst>
                <a:ext uri="{FF2B5EF4-FFF2-40B4-BE49-F238E27FC236}">
                  <a16:creationId xmlns:a16="http://schemas.microsoft.com/office/drawing/2014/main" id="{5818C414-71A7-5B09-B34C-6C508D3F9DB4}"/>
                </a:ext>
              </a:extLst>
            </p:cNvPr>
            <p:cNvSpPr/>
            <p:nvPr/>
          </p:nvSpPr>
          <p:spPr>
            <a:xfrm>
              <a:off x="2045275" y="3355538"/>
              <a:ext cx="27250" cy="17650"/>
            </a:xfrm>
            <a:custGeom>
              <a:avLst/>
              <a:gdLst/>
              <a:ahLst/>
              <a:cxnLst/>
              <a:rect l="l" t="t" r="r" b="b"/>
              <a:pathLst>
                <a:path w="1090" h="706" fill="none" extrusionOk="0">
                  <a:moveTo>
                    <a:pt x="0" y="705"/>
                  </a:moveTo>
                  <a:lnTo>
                    <a:pt x="1090" y="1"/>
                  </a:lnTo>
                </a:path>
              </a:pathLst>
            </a:custGeom>
            <a:noFill/>
            <a:ln w="9175" cap="flat" cmpd="sng">
              <a:solidFill>
                <a:srgbClr val="445DCF"/>
              </a:solidFill>
              <a:prstDash val="solid"/>
              <a:miter lim="1638"/>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3" name="Google Shape;7873;p48">
              <a:extLst>
                <a:ext uri="{FF2B5EF4-FFF2-40B4-BE49-F238E27FC236}">
                  <a16:creationId xmlns:a16="http://schemas.microsoft.com/office/drawing/2014/main" id="{9E984B08-20D1-F3D5-A0EF-C84FFCA71BAF}"/>
                </a:ext>
              </a:extLst>
            </p:cNvPr>
            <p:cNvSpPr/>
            <p:nvPr/>
          </p:nvSpPr>
          <p:spPr>
            <a:xfrm>
              <a:off x="1008800" y="4257063"/>
              <a:ext cx="1127175" cy="80650"/>
            </a:xfrm>
            <a:custGeom>
              <a:avLst/>
              <a:gdLst/>
              <a:ahLst/>
              <a:cxnLst/>
              <a:rect l="l" t="t" r="r" b="b"/>
              <a:pathLst>
                <a:path w="45087" h="3226" extrusionOk="0">
                  <a:moveTo>
                    <a:pt x="22726" y="0"/>
                  </a:moveTo>
                  <a:cubicBezTo>
                    <a:pt x="13665" y="0"/>
                    <a:pt x="1" y="2066"/>
                    <a:pt x="2310" y="2518"/>
                  </a:cubicBezTo>
                  <a:cubicBezTo>
                    <a:pt x="4896" y="3025"/>
                    <a:pt x="8849" y="3226"/>
                    <a:pt x="13327" y="3226"/>
                  </a:cubicBezTo>
                  <a:cubicBezTo>
                    <a:pt x="26791" y="3226"/>
                    <a:pt x="45001" y="1407"/>
                    <a:pt x="45058" y="603"/>
                  </a:cubicBezTo>
                  <a:cubicBezTo>
                    <a:pt x="45086" y="191"/>
                    <a:pt x="42594" y="64"/>
                    <a:pt x="39511" y="64"/>
                  </a:cubicBezTo>
                  <a:cubicBezTo>
                    <a:pt x="34561" y="64"/>
                    <a:pt x="28089" y="391"/>
                    <a:pt x="28089" y="391"/>
                  </a:cubicBezTo>
                  <a:cubicBezTo>
                    <a:pt x="26735" y="115"/>
                    <a:pt x="24858" y="0"/>
                    <a:pt x="22726" y="0"/>
                  </a:cubicBezTo>
                  <a:close/>
                </a:path>
              </a:pathLst>
            </a:custGeom>
            <a:solidFill>
              <a:srgbClr val="2424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4" name="Google Shape;7874;p48">
              <a:extLst>
                <a:ext uri="{FF2B5EF4-FFF2-40B4-BE49-F238E27FC236}">
                  <a16:creationId xmlns:a16="http://schemas.microsoft.com/office/drawing/2014/main" id="{8A4D3AB1-06C4-52C6-FB5F-1A1F0CE5FFA0}"/>
                </a:ext>
              </a:extLst>
            </p:cNvPr>
            <p:cNvSpPr/>
            <p:nvPr/>
          </p:nvSpPr>
          <p:spPr>
            <a:xfrm>
              <a:off x="2318950" y="3951913"/>
              <a:ext cx="700975" cy="347075"/>
            </a:xfrm>
            <a:custGeom>
              <a:avLst/>
              <a:gdLst/>
              <a:ahLst/>
              <a:cxnLst/>
              <a:rect l="l" t="t" r="r" b="b"/>
              <a:pathLst>
                <a:path w="28039" h="13883" extrusionOk="0">
                  <a:moveTo>
                    <a:pt x="10346" y="0"/>
                  </a:moveTo>
                  <a:cubicBezTo>
                    <a:pt x="10174" y="0"/>
                    <a:pt x="10013" y="3"/>
                    <a:pt x="9865" y="9"/>
                  </a:cubicBezTo>
                  <a:cubicBezTo>
                    <a:pt x="830" y="365"/>
                    <a:pt x="2421" y="5299"/>
                    <a:pt x="2426" y="5299"/>
                  </a:cubicBezTo>
                  <a:cubicBezTo>
                    <a:pt x="2426" y="5299"/>
                    <a:pt x="2426" y="5299"/>
                    <a:pt x="2426" y="5299"/>
                  </a:cubicBezTo>
                  <a:lnTo>
                    <a:pt x="2426" y="5299"/>
                  </a:lnTo>
                  <a:lnTo>
                    <a:pt x="1307" y="6434"/>
                  </a:lnTo>
                  <a:cubicBezTo>
                    <a:pt x="1" y="8061"/>
                    <a:pt x="904" y="11771"/>
                    <a:pt x="904" y="11771"/>
                  </a:cubicBezTo>
                  <a:cubicBezTo>
                    <a:pt x="904" y="11771"/>
                    <a:pt x="13231" y="13597"/>
                    <a:pt x="18655" y="13864"/>
                  </a:cubicBezTo>
                  <a:cubicBezTo>
                    <a:pt x="18907" y="13876"/>
                    <a:pt x="19155" y="13882"/>
                    <a:pt x="19399" y="13882"/>
                  </a:cubicBezTo>
                  <a:cubicBezTo>
                    <a:pt x="24408" y="13882"/>
                    <a:pt x="27733" y="11406"/>
                    <a:pt x="27733" y="11406"/>
                  </a:cubicBezTo>
                  <a:lnTo>
                    <a:pt x="27684" y="9513"/>
                  </a:lnTo>
                  <a:lnTo>
                    <a:pt x="25718" y="8758"/>
                  </a:lnTo>
                  <a:lnTo>
                    <a:pt x="27766" y="7778"/>
                  </a:lnTo>
                  <a:cubicBezTo>
                    <a:pt x="28038" y="6351"/>
                    <a:pt x="21051" y="3257"/>
                    <a:pt x="21051" y="3257"/>
                  </a:cubicBezTo>
                  <a:cubicBezTo>
                    <a:pt x="20420" y="2187"/>
                    <a:pt x="18468" y="2084"/>
                    <a:pt x="18468" y="2084"/>
                  </a:cubicBezTo>
                  <a:cubicBezTo>
                    <a:pt x="16522" y="496"/>
                    <a:pt x="12532" y="0"/>
                    <a:pt x="10346" y="0"/>
                  </a:cubicBezTo>
                  <a:close/>
                </a:path>
              </a:pathLst>
            </a:custGeom>
            <a:solidFill>
              <a:srgbClr val="7895F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5" name="Google Shape;7875;p48">
              <a:extLst>
                <a:ext uri="{FF2B5EF4-FFF2-40B4-BE49-F238E27FC236}">
                  <a16:creationId xmlns:a16="http://schemas.microsoft.com/office/drawing/2014/main" id="{9E68AB16-8362-4B7A-2A96-01246D222549}"/>
                </a:ext>
              </a:extLst>
            </p:cNvPr>
            <p:cNvSpPr/>
            <p:nvPr/>
          </p:nvSpPr>
          <p:spPr>
            <a:xfrm>
              <a:off x="2575075" y="4149613"/>
              <a:ext cx="465000" cy="132900"/>
            </a:xfrm>
            <a:custGeom>
              <a:avLst/>
              <a:gdLst/>
              <a:ahLst/>
              <a:cxnLst/>
              <a:rect l="l" t="t" r="r" b="b"/>
              <a:pathLst>
                <a:path w="18600" h="5316" fill="none" extrusionOk="0">
                  <a:moveTo>
                    <a:pt x="2421" y="1"/>
                  </a:moveTo>
                  <a:lnTo>
                    <a:pt x="94" y="630"/>
                  </a:lnTo>
                  <a:lnTo>
                    <a:pt x="1" y="2792"/>
                  </a:lnTo>
                  <a:lnTo>
                    <a:pt x="11379" y="5315"/>
                  </a:lnTo>
                  <a:lnTo>
                    <a:pt x="18565" y="3599"/>
                  </a:lnTo>
                  <a:lnTo>
                    <a:pt x="18599" y="1518"/>
                  </a:lnTo>
                </a:path>
              </a:pathLst>
            </a:custGeom>
            <a:noFill/>
            <a:ln w="9175" cap="rnd" cmpd="sng">
              <a:solidFill>
                <a:srgbClr val="445DC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6" name="Google Shape;7876;p48">
              <a:extLst>
                <a:ext uri="{FF2B5EF4-FFF2-40B4-BE49-F238E27FC236}">
                  <a16:creationId xmlns:a16="http://schemas.microsoft.com/office/drawing/2014/main" id="{D8AE2E37-C646-AC77-CA5F-8ED3051DF405}"/>
                </a:ext>
              </a:extLst>
            </p:cNvPr>
            <p:cNvSpPr/>
            <p:nvPr/>
          </p:nvSpPr>
          <p:spPr>
            <a:xfrm>
              <a:off x="2615850" y="4163763"/>
              <a:ext cx="424225" cy="67825"/>
            </a:xfrm>
            <a:custGeom>
              <a:avLst/>
              <a:gdLst/>
              <a:ahLst/>
              <a:cxnLst/>
              <a:rect l="l" t="t" r="r" b="b"/>
              <a:pathLst>
                <a:path w="16969" h="2713" fill="none" extrusionOk="0">
                  <a:moveTo>
                    <a:pt x="0" y="661"/>
                  </a:moveTo>
                  <a:lnTo>
                    <a:pt x="9709" y="2712"/>
                  </a:lnTo>
                  <a:lnTo>
                    <a:pt x="16968" y="952"/>
                  </a:lnTo>
                  <a:lnTo>
                    <a:pt x="14964" y="0"/>
                  </a:lnTo>
                </a:path>
              </a:pathLst>
            </a:custGeom>
            <a:noFill/>
            <a:ln w="9175" cap="rnd" cmpd="sng">
              <a:solidFill>
                <a:srgbClr val="445DC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7" name="Google Shape;7877;p48">
              <a:extLst>
                <a:ext uri="{FF2B5EF4-FFF2-40B4-BE49-F238E27FC236}">
                  <a16:creationId xmlns:a16="http://schemas.microsoft.com/office/drawing/2014/main" id="{7229F10F-A67B-ABFB-868F-53CE6E54B73D}"/>
                </a:ext>
              </a:extLst>
            </p:cNvPr>
            <p:cNvSpPr/>
            <p:nvPr/>
          </p:nvSpPr>
          <p:spPr>
            <a:xfrm>
              <a:off x="2364925" y="3940113"/>
              <a:ext cx="681075" cy="362350"/>
            </a:xfrm>
            <a:custGeom>
              <a:avLst/>
              <a:gdLst/>
              <a:ahLst/>
              <a:cxnLst/>
              <a:rect l="l" t="t" r="r" b="b"/>
              <a:pathLst>
                <a:path w="27243" h="14494" fill="none" extrusionOk="0">
                  <a:moveTo>
                    <a:pt x="8438" y="10721"/>
                  </a:moveTo>
                  <a:cubicBezTo>
                    <a:pt x="8438" y="10721"/>
                    <a:pt x="7781" y="10206"/>
                    <a:pt x="8036" y="8820"/>
                  </a:cubicBezTo>
                  <a:cubicBezTo>
                    <a:pt x="8279" y="7519"/>
                    <a:pt x="9929" y="7916"/>
                    <a:pt x="9929" y="7916"/>
                  </a:cubicBezTo>
                  <a:cubicBezTo>
                    <a:pt x="12911" y="9163"/>
                    <a:pt x="16506" y="9969"/>
                    <a:pt x="20110" y="10051"/>
                  </a:cubicBezTo>
                  <a:cubicBezTo>
                    <a:pt x="21177" y="10075"/>
                    <a:pt x="27243" y="9005"/>
                    <a:pt x="26076" y="6983"/>
                  </a:cubicBezTo>
                  <a:cubicBezTo>
                    <a:pt x="25331" y="5692"/>
                    <a:pt x="23071" y="4448"/>
                    <a:pt x="20323" y="2955"/>
                  </a:cubicBezTo>
                  <a:cubicBezTo>
                    <a:pt x="18769" y="2112"/>
                    <a:pt x="18193" y="1808"/>
                    <a:pt x="13606" y="812"/>
                  </a:cubicBezTo>
                  <a:cubicBezTo>
                    <a:pt x="9873" y="1"/>
                    <a:pt x="4628" y="1533"/>
                    <a:pt x="3030" y="2747"/>
                  </a:cubicBezTo>
                  <a:cubicBezTo>
                    <a:pt x="1857" y="3640"/>
                    <a:pt x="1187" y="4661"/>
                    <a:pt x="1046" y="6246"/>
                  </a:cubicBezTo>
                  <a:cubicBezTo>
                    <a:pt x="1029" y="6439"/>
                    <a:pt x="209" y="7277"/>
                    <a:pt x="172" y="7793"/>
                  </a:cubicBezTo>
                  <a:cubicBezTo>
                    <a:pt x="0" y="10306"/>
                    <a:pt x="1048" y="12781"/>
                    <a:pt x="1048" y="12781"/>
                  </a:cubicBezTo>
                  <a:cubicBezTo>
                    <a:pt x="1048" y="12781"/>
                    <a:pt x="7019" y="13305"/>
                    <a:pt x="8743" y="13459"/>
                  </a:cubicBezTo>
                  <a:cubicBezTo>
                    <a:pt x="8743" y="13459"/>
                    <a:pt x="16148" y="14480"/>
                    <a:pt x="17676" y="14487"/>
                  </a:cubicBezTo>
                  <a:cubicBezTo>
                    <a:pt x="19204" y="14493"/>
                    <a:pt x="24380" y="13405"/>
                    <a:pt x="25355" y="12419"/>
                  </a:cubicBezTo>
                </a:path>
              </a:pathLst>
            </a:custGeom>
            <a:noFill/>
            <a:ln w="9175" cap="rnd" cmpd="sng">
              <a:solidFill>
                <a:srgbClr val="445DC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8" name="Google Shape;7878;p48">
              <a:extLst>
                <a:ext uri="{FF2B5EF4-FFF2-40B4-BE49-F238E27FC236}">
                  <a16:creationId xmlns:a16="http://schemas.microsoft.com/office/drawing/2014/main" id="{B39B258B-D488-F0BA-F78C-CA0FD958FE9A}"/>
                </a:ext>
              </a:extLst>
            </p:cNvPr>
            <p:cNvSpPr/>
            <p:nvPr/>
          </p:nvSpPr>
          <p:spPr>
            <a:xfrm>
              <a:off x="2479025" y="4014688"/>
              <a:ext cx="389975" cy="79875"/>
            </a:xfrm>
            <a:custGeom>
              <a:avLst/>
              <a:gdLst/>
              <a:ahLst/>
              <a:cxnLst/>
              <a:rect l="l" t="t" r="r" b="b"/>
              <a:pathLst>
                <a:path w="15599" h="3195" fill="none" extrusionOk="0">
                  <a:moveTo>
                    <a:pt x="0" y="589"/>
                  </a:moveTo>
                  <a:cubicBezTo>
                    <a:pt x="0" y="589"/>
                    <a:pt x="4446" y="892"/>
                    <a:pt x="7267" y="3194"/>
                  </a:cubicBezTo>
                  <a:cubicBezTo>
                    <a:pt x="7267" y="3194"/>
                    <a:pt x="12919" y="0"/>
                    <a:pt x="15598" y="130"/>
                  </a:cubicBezTo>
                </a:path>
              </a:pathLst>
            </a:custGeom>
            <a:noFill/>
            <a:ln w="9175" cap="rnd" cmpd="sng">
              <a:solidFill>
                <a:srgbClr val="445DC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9" name="Google Shape;7879;p48">
              <a:extLst>
                <a:ext uri="{FF2B5EF4-FFF2-40B4-BE49-F238E27FC236}">
                  <a16:creationId xmlns:a16="http://schemas.microsoft.com/office/drawing/2014/main" id="{2971FD0D-CEF1-0513-D7A7-8A3228E8369B}"/>
                </a:ext>
              </a:extLst>
            </p:cNvPr>
            <p:cNvSpPr/>
            <p:nvPr/>
          </p:nvSpPr>
          <p:spPr>
            <a:xfrm>
              <a:off x="2393300" y="4109263"/>
              <a:ext cx="135100" cy="104250"/>
            </a:xfrm>
            <a:custGeom>
              <a:avLst/>
              <a:gdLst/>
              <a:ahLst/>
              <a:cxnLst/>
              <a:rect l="l" t="t" r="r" b="b"/>
              <a:pathLst>
                <a:path w="5404" h="4170" fill="none" extrusionOk="0">
                  <a:moveTo>
                    <a:pt x="5404" y="1"/>
                  </a:moveTo>
                  <a:cubicBezTo>
                    <a:pt x="5404" y="1"/>
                    <a:pt x="3809" y="1484"/>
                    <a:pt x="4633" y="4170"/>
                  </a:cubicBezTo>
                  <a:lnTo>
                    <a:pt x="1" y="3177"/>
                  </a:lnTo>
                </a:path>
              </a:pathLst>
            </a:custGeom>
            <a:noFill/>
            <a:ln w="9175" cap="rnd" cmpd="sng">
              <a:solidFill>
                <a:srgbClr val="445DC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0" name="Google Shape;7880;p48">
              <a:extLst>
                <a:ext uri="{FF2B5EF4-FFF2-40B4-BE49-F238E27FC236}">
                  <a16:creationId xmlns:a16="http://schemas.microsoft.com/office/drawing/2014/main" id="{E41F59B7-80BE-E5AA-594C-A0B83EC1740F}"/>
                </a:ext>
              </a:extLst>
            </p:cNvPr>
            <p:cNvSpPr/>
            <p:nvPr/>
          </p:nvSpPr>
          <p:spPr>
            <a:xfrm>
              <a:off x="2676050" y="4001363"/>
              <a:ext cx="147300" cy="56975"/>
            </a:xfrm>
            <a:custGeom>
              <a:avLst/>
              <a:gdLst/>
              <a:ahLst/>
              <a:cxnLst/>
              <a:rect l="l" t="t" r="r" b="b"/>
              <a:pathLst>
                <a:path w="5892" h="2279" fill="none" extrusionOk="0">
                  <a:moveTo>
                    <a:pt x="1" y="2278"/>
                  </a:moveTo>
                  <a:cubicBezTo>
                    <a:pt x="1" y="2278"/>
                    <a:pt x="2021" y="143"/>
                    <a:pt x="5892" y="1"/>
                  </a:cubicBezTo>
                </a:path>
              </a:pathLst>
            </a:custGeom>
            <a:noFill/>
            <a:ln w="9175" cap="rnd" cmpd="sng">
              <a:solidFill>
                <a:srgbClr val="445DC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1" name="Google Shape;7881;p48">
              <a:extLst>
                <a:ext uri="{FF2B5EF4-FFF2-40B4-BE49-F238E27FC236}">
                  <a16:creationId xmlns:a16="http://schemas.microsoft.com/office/drawing/2014/main" id="{E50BAF90-DAF2-85B0-ACB1-C119B5DA73B7}"/>
                </a:ext>
              </a:extLst>
            </p:cNvPr>
            <p:cNvSpPr/>
            <p:nvPr/>
          </p:nvSpPr>
          <p:spPr>
            <a:xfrm>
              <a:off x="3020700" y="4107963"/>
              <a:ext cx="34925" cy="19325"/>
            </a:xfrm>
            <a:custGeom>
              <a:avLst/>
              <a:gdLst/>
              <a:ahLst/>
              <a:cxnLst/>
              <a:rect l="l" t="t" r="r" b="b"/>
              <a:pathLst>
                <a:path w="1397" h="773" fill="none" extrusionOk="0">
                  <a:moveTo>
                    <a:pt x="1" y="772"/>
                  </a:moveTo>
                  <a:cubicBezTo>
                    <a:pt x="1" y="772"/>
                    <a:pt x="756" y="0"/>
                    <a:pt x="1076" y="258"/>
                  </a:cubicBezTo>
                  <a:cubicBezTo>
                    <a:pt x="1397" y="517"/>
                    <a:pt x="1" y="772"/>
                    <a:pt x="1" y="772"/>
                  </a:cubicBezTo>
                  <a:close/>
                </a:path>
              </a:pathLst>
            </a:custGeom>
            <a:noFill/>
            <a:ln w="9175" cap="rnd" cmpd="sng">
              <a:solidFill>
                <a:srgbClr val="4A6DD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2" name="Google Shape;7882;p48">
              <a:extLst>
                <a:ext uri="{FF2B5EF4-FFF2-40B4-BE49-F238E27FC236}">
                  <a16:creationId xmlns:a16="http://schemas.microsoft.com/office/drawing/2014/main" id="{0EE4D7F5-AE40-C4E0-F046-4474666682AD}"/>
                </a:ext>
              </a:extLst>
            </p:cNvPr>
            <p:cNvSpPr/>
            <p:nvPr/>
          </p:nvSpPr>
          <p:spPr>
            <a:xfrm>
              <a:off x="2856650" y="4231563"/>
              <a:ext cx="1950" cy="34025"/>
            </a:xfrm>
            <a:custGeom>
              <a:avLst/>
              <a:gdLst/>
              <a:ahLst/>
              <a:cxnLst/>
              <a:rect l="l" t="t" r="r" b="b"/>
              <a:pathLst>
                <a:path w="78" h="1361" fill="none" extrusionOk="0">
                  <a:moveTo>
                    <a:pt x="77" y="0"/>
                  </a:moveTo>
                  <a:lnTo>
                    <a:pt x="0" y="1360"/>
                  </a:lnTo>
                </a:path>
              </a:pathLst>
            </a:custGeom>
            <a:noFill/>
            <a:ln w="9175" cap="rnd" cmpd="sng">
              <a:solidFill>
                <a:srgbClr val="4A6DD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3" name="Google Shape;7883;p48">
              <a:extLst>
                <a:ext uri="{FF2B5EF4-FFF2-40B4-BE49-F238E27FC236}">
                  <a16:creationId xmlns:a16="http://schemas.microsoft.com/office/drawing/2014/main" id="{9700360F-4336-49CC-FED3-3DB27E232F6F}"/>
                </a:ext>
              </a:extLst>
            </p:cNvPr>
            <p:cNvSpPr/>
            <p:nvPr/>
          </p:nvSpPr>
          <p:spPr>
            <a:xfrm>
              <a:off x="2908575" y="4215163"/>
              <a:ext cx="127550" cy="31775"/>
            </a:xfrm>
            <a:custGeom>
              <a:avLst/>
              <a:gdLst/>
              <a:ahLst/>
              <a:cxnLst/>
              <a:rect l="l" t="t" r="r" b="b"/>
              <a:pathLst>
                <a:path w="5102" h="1271" fill="none" extrusionOk="0">
                  <a:moveTo>
                    <a:pt x="1" y="1271"/>
                  </a:moveTo>
                  <a:lnTo>
                    <a:pt x="5102" y="1"/>
                  </a:lnTo>
                </a:path>
              </a:pathLst>
            </a:custGeom>
            <a:noFill/>
            <a:ln w="9175" cap="rnd" cmpd="sng">
              <a:solidFill>
                <a:srgbClr val="445DC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24" name="Google Shape;7884;p48">
              <a:extLst>
                <a:ext uri="{FF2B5EF4-FFF2-40B4-BE49-F238E27FC236}">
                  <a16:creationId xmlns:a16="http://schemas.microsoft.com/office/drawing/2014/main" id="{0A7704E1-DF65-B7B0-DA01-38C814F16EB3}"/>
                </a:ext>
              </a:extLst>
            </p:cNvPr>
            <p:cNvSpPr/>
            <p:nvPr/>
          </p:nvSpPr>
          <p:spPr>
            <a:xfrm>
              <a:off x="2576425" y="4197913"/>
              <a:ext cx="162550" cy="34850"/>
            </a:xfrm>
            <a:custGeom>
              <a:avLst/>
              <a:gdLst/>
              <a:ahLst/>
              <a:cxnLst/>
              <a:rect l="l" t="t" r="r" b="b"/>
              <a:pathLst>
                <a:path w="6502" h="1394" fill="none" extrusionOk="0">
                  <a:moveTo>
                    <a:pt x="1" y="1"/>
                  </a:moveTo>
                  <a:lnTo>
                    <a:pt x="6501" y="1394"/>
                  </a:lnTo>
                </a:path>
              </a:pathLst>
            </a:custGeom>
            <a:noFill/>
            <a:ln w="9175" cap="rnd" cmpd="sng">
              <a:solidFill>
                <a:srgbClr val="445DC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25" name="Google Shape;7885;p48">
              <a:extLst>
                <a:ext uri="{FF2B5EF4-FFF2-40B4-BE49-F238E27FC236}">
                  <a16:creationId xmlns:a16="http://schemas.microsoft.com/office/drawing/2014/main" id="{600717FF-5479-A55B-ECB7-AB35543A1AFB}"/>
                </a:ext>
              </a:extLst>
            </p:cNvPr>
            <p:cNvSpPr/>
            <p:nvPr/>
          </p:nvSpPr>
          <p:spPr>
            <a:xfrm>
              <a:off x="2762050" y="4240288"/>
              <a:ext cx="52775" cy="10100"/>
            </a:xfrm>
            <a:custGeom>
              <a:avLst/>
              <a:gdLst/>
              <a:ahLst/>
              <a:cxnLst/>
              <a:rect l="l" t="t" r="r" b="b"/>
              <a:pathLst>
                <a:path w="2111" h="404" fill="none" extrusionOk="0">
                  <a:moveTo>
                    <a:pt x="0" y="0"/>
                  </a:moveTo>
                  <a:lnTo>
                    <a:pt x="2111" y="403"/>
                  </a:lnTo>
                </a:path>
              </a:pathLst>
            </a:custGeom>
            <a:noFill/>
            <a:ln w="9175" cap="rnd" cmpd="sng">
              <a:solidFill>
                <a:srgbClr val="445DC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26" name="Google Shape;7886;p48">
              <a:extLst>
                <a:ext uri="{FF2B5EF4-FFF2-40B4-BE49-F238E27FC236}">
                  <a16:creationId xmlns:a16="http://schemas.microsoft.com/office/drawing/2014/main" id="{E88AA0B7-E263-C8F3-5A64-2DBE029181A2}"/>
                </a:ext>
              </a:extLst>
            </p:cNvPr>
            <p:cNvSpPr/>
            <p:nvPr/>
          </p:nvSpPr>
          <p:spPr>
            <a:xfrm>
              <a:off x="2396150" y="4079938"/>
              <a:ext cx="105800" cy="21375"/>
            </a:xfrm>
            <a:custGeom>
              <a:avLst/>
              <a:gdLst/>
              <a:ahLst/>
              <a:cxnLst/>
              <a:rect l="l" t="t" r="r" b="b"/>
              <a:pathLst>
                <a:path w="4232" h="855" fill="none" extrusionOk="0">
                  <a:moveTo>
                    <a:pt x="0" y="592"/>
                  </a:moveTo>
                  <a:cubicBezTo>
                    <a:pt x="0" y="592"/>
                    <a:pt x="1173" y="1"/>
                    <a:pt x="4231" y="854"/>
                  </a:cubicBezTo>
                </a:path>
              </a:pathLst>
            </a:custGeom>
            <a:noFill/>
            <a:ln w="9175" cap="rnd" cmpd="sng">
              <a:solidFill>
                <a:srgbClr val="445DC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27" name="Google Shape;7887;p48">
              <a:extLst>
                <a:ext uri="{FF2B5EF4-FFF2-40B4-BE49-F238E27FC236}">
                  <a16:creationId xmlns:a16="http://schemas.microsoft.com/office/drawing/2014/main" id="{CFE698B4-C7E1-C8E2-5B86-5E0CB291E5BF}"/>
                </a:ext>
              </a:extLst>
            </p:cNvPr>
            <p:cNvSpPr/>
            <p:nvPr/>
          </p:nvSpPr>
          <p:spPr>
            <a:xfrm>
              <a:off x="2722025" y="4048613"/>
              <a:ext cx="308775" cy="107550"/>
            </a:xfrm>
            <a:custGeom>
              <a:avLst/>
              <a:gdLst/>
              <a:ahLst/>
              <a:cxnLst/>
              <a:rect l="l" t="t" r="r" b="b"/>
              <a:pathLst>
                <a:path w="12351" h="4302" fill="none" extrusionOk="0">
                  <a:moveTo>
                    <a:pt x="0" y="3515"/>
                  </a:moveTo>
                  <a:cubicBezTo>
                    <a:pt x="0" y="3515"/>
                    <a:pt x="3240" y="4302"/>
                    <a:pt x="6476" y="4300"/>
                  </a:cubicBezTo>
                  <a:cubicBezTo>
                    <a:pt x="7227" y="4300"/>
                    <a:pt x="9819" y="3622"/>
                    <a:pt x="10408" y="3317"/>
                  </a:cubicBezTo>
                  <a:cubicBezTo>
                    <a:pt x="12351" y="2301"/>
                    <a:pt x="8353" y="0"/>
                    <a:pt x="8353" y="0"/>
                  </a:cubicBezTo>
                </a:path>
              </a:pathLst>
            </a:custGeom>
            <a:noFill/>
            <a:ln w="9175" cap="rnd" cmpd="sng">
              <a:solidFill>
                <a:srgbClr val="445DC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28" name="Google Shape;7888;p48">
              <a:extLst>
                <a:ext uri="{FF2B5EF4-FFF2-40B4-BE49-F238E27FC236}">
                  <a16:creationId xmlns:a16="http://schemas.microsoft.com/office/drawing/2014/main" id="{03670F4A-32DF-92DE-09CD-673CC5FAC68A}"/>
                </a:ext>
              </a:extLst>
            </p:cNvPr>
            <p:cNvSpPr/>
            <p:nvPr/>
          </p:nvSpPr>
          <p:spPr>
            <a:xfrm>
              <a:off x="1917325" y="4039463"/>
              <a:ext cx="491000" cy="128750"/>
            </a:xfrm>
            <a:custGeom>
              <a:avLst/>
              <a:gdLst/>
              <a:ahLst/>
              <a:cxnLst/>
              <a:rect l="l" t="t" r="r" b="b"/>
              <a:pathLst>
                <a:path w="19640" h="5150" extrusionOk="0">
                  <a:moveTo>
                    <a:pt x="14794" y="1"/>
                  </a:moveTo>
                  <a:lnTo>
                    <a:pt x="977" y="392"/>
                  </a:lnTo>
                  <a:cubicBezTo>
                    <a:pt x="409" y="500"/>
                    <a:pt x="1" y="1484"/>
                    <a:pt x="63" y="2652"/>
                  </a:cubicBezTo>
                  <a:cubicBezTo>
                    <a:pt x="99" y="3352"/>
                    <a:pt x="473" y="4343"/>
                    <a:pt x="825" y="4897"/>
                  </a:cubicBezTo>
                  <a:lnTo>
                    <a:pt x="14331" y="5149"/>
                  </a:lnTo>
                  <a:lnTo>
                    <a:pt x="19599" y="5076"/>
                  </a:lnTo>
                  <a:lnTo>
                    <a:pt x="19571" y="4514"/>
                  </a:lnTo>
                  <a:cubicBezTo>
                    <a:pt x="19571" y="4514"/>
                    <a:pt x="17786" y="4458"/>
                    <a:pt x="16325" y="4458"/>
                  </a:cubicBezTo>
                  <a:cubicBezTo>
                    <a:pt x="15834" y="4458"/>
                    <a:pt x="15380" y="4464"/>
                    <a:pt x="15042" y="4481"/>
                  </a:cubicBezTo>
                  <a:cubicBezTo>
                    <a:pt x="15042" y="4481"/>
                    <a:pt x="14403" y="4084"/>
                    <a:pt x="14327" y="2947"/>
                  </a:cubicBezTo>
                  <a:cubicBezTo>
                    <a:pt x="14275" y="2193"/>
                    <a:pt x="14196" y="804"/>
                    <a:pt x="14798" y="620"/>
                  </a:cubicBezTo>
                  <a:cubicBezTo>
                    <a:pt x="14894" y="591"/>
                    <a:pt x="15082" y="578"/>
                    <a:pt x="15331" y="578"/>
                  </a:cubicBezTo>
                  <a:cubicBezTo>
                    <a:pt x="16644" y="578"/>
                    <a:pt x="19640" y="923"/>
                    <a:pt x="19640" y="923"/>
                  </a:cubicBezTo>
                  <a:lnTo>
                    <a:pt x="19632" y="251"/>
                  </a:lnTo>
                  <a:lnTo>
                    <a:pt x="14794" y="1"/>
                  </a:lnTo>
                  <a:close/>
                </a:path>
              </a:pathLst>
            </a:custGeom>
            <a:solidFill>
              <a:srgbClr val="86D3B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29" name="Google Shape;7889;p48">
              <a:extLst>
                <a:ext uri="{FF2B5EF4-FFF2-40B4-BE49-F238E27FC236}">
                  <a16:creationId xmlns:a16="http://schemas.microsoft.com/office/drawing/2014/main" id="{61809FC4-2007-C93D-1984-FFEF8178A8FD}"/>
                </a:ext>
              </a:extLst>
            </p:cNvPr>
            <p:cNvSpPr/>
            <p:nvPr/>
          </p:nvSpPr>
          <p:spPr>
            <a:xfrm>
              <a:off x="1943800" y="4062538"/>
              <a:ext cx="317875" cy="5100"/>
            </a:xfrm>
            <a:custGeom>
              <a:avLst/>
              <a:gdLst/>
              <a:ahLst/>
              <a:cxnLst/>
              <a:rect l="l" t="t" r="r" b="b"/>
              <a:pathLst>
                <a:path w="12715" h="204" fill="none" extrusionOk="0">
                  <a:moveTo>
                    <a:pt x="12714" y="0"/>
                  </a:moveTo>
                  <a:lnTo>
                    <a:pt x="0" y="203"/>
                  </a:lnTo>
                </a:path>
              </a:pathLst>
            </a:custGeom>
            <a:noFill/>
            <a:ln w="4600" cap="rnd" cmpd="sng">
              <a:solidFill>
                <a:srgbClr val="2D2D2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30" name="Google Shape;7890;p48">
              <a:extLst>
                <a:ext uri="{FF2B5EF4-FFF2-40B4-BE49-F238E27FC236}">
                  <a16:creationId xmlns:a16="http://schemas.microsoft.com/office/drawing/2014/main" id="{531583E2-528A-D9AD-9F70-1963C8137795}"/>
                </a:ext>
              </a:extLst>
            </p:cNvPr>
            <p:cNvSpPr/>
            <p:nvPr/>
          </p:nvSpPr>
          <p:spPr>
            <a:xfrm>
              <a:off x="2272125" y="4053588"/>
              <a:ext cx="132075" cy="98200"/>
            </a:xfrm>
            <a:custGeom>
              <a:avLst/>
              <a:gdLst/>
              <a:ahLst/>
              <a:cxnLst/>
              <a:rect l="l" t="t" r="r" b="b"/>
              <a:pathLst>
                <a:path w="5283" h="3928" extrusionOk="0">
                  <a:moveTo>
                    <a:pt x="1375" y="0"/>
                  </a:moveTo>
                  <a:cubicBezTo>
                    <a:pt x="1009" y="0"/>
                    <a:pt x="728" y="17"/>
                    <a:pt x="604" y="55"/>
                  </a:cubicBezTo>
                  <a:cubicBezTo>
                    <a:pt x="1" y="239"/>
                    <a:pt x="81" y="1628"/>
                    <a:pt x="132" y="2382"/>
                  </a:cubicBezTo>
                  <a:cubicBezTo>
                    <a:pt x="209" y="3519"/>
                    <a:pt x="848" y="3916"/>
                    <a:pt x="848" y="3916"/>
                  </a:cubicBezTo>
                  <a:cubicBezTo>
                    <a:pt x="1100" y="3903"/>
                    <a:pt x="1415" y="3899"/>
                    <a:pt x="1761" y="3899"/>
                  </a:cubicBezTo>
                  <a:cubicBezTo>
                    <a:pt x="2643" y="3899"/>
                    <a:pt x="3726" y="3928"/>
                    <a:pt x="4482" y="3928"/>
                  </a:cubicBezTo>
                  <a:cubicBezTo>
                    <a:pt x="4736" y="3928"/>
                    <a:pt x="4954" y="3925"/>
                    <a:pt x="5113" y="3916"/>
                  </a:cubicBezTo>
                  <a:cubicBezTo>
                    <a:pt x="5282" y="3908"/>
                    <a:pt x="5146" y="303"/>
                    <a:pt x="5081" y="288"/>
                  </a:cubicBezTo>
                  <a:cubicBezTo>
                    <a:pt x="4299" y="144"/>
                    <a:pt x="2460" y="0"/>
                    <a:pt x="137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31" name="Google Shape;7891;p48">
              <a:extLst>
                <a:ext uri="{FF2B5EF4-FFF2-40B4-BE49-F238E27FC236}">
                  <a16:creationId xmlns:a16="http://schemas.microsoft.com/office/drawing/2014/main" id="{9F456A18-B94F-2F00-053F-EC9DAC4710FA}"/>
                </a:ext>
              </a:extLst>
            </p:cNvPr>
            <p:cNvSpPr/>
            <p:nvPr/>
          </p:nvSpPr>
          <p:spPr>
            <a:xfrm>
              <a:off x="2304825" y="4080513"/>
              <a:ext cx="85900" cy="15150"/>
            </a:xfrm>
            <a:custGeom>
              <a:avLst/>
              <a:gdLst/>
              <a:ahLst/>
              <a:cxnLst/>
              <a:rect l="l" t="t" r="r" b="b"/>
              <a:pathLst>
                <a:path w="3436" h="606" extrusionOk="0">
                  <a:moveTo>
                    <a:pt x="3435" y="1"/>
                  </a:moveTo>
                  <a:lnTo>
                    <a:pt x="1" y="119"/>
                  </a:lnTo>
                  <a:cubicBezTo>
                    <a:pt x="1" y="119"/>
                    <a:pt x="405" y="484"/>
                    <a:pt x="1116" y="594"/>
                  </a:cubicBezTo>
                  <a:cubicBezTo>
                    <a:pt x="1169" y="602"/>
                    <a:pt x="1225" y="606"/>
                    <a:pt x="1286" y="606"/>
                  </a:cubicBezTo>
                  <a:cubicBezTo>
                    <a:pt x="2055" y="606"/>
                    <a:pt x="3435" y="1"/>
                    <a:pt x="3435" y="1"/>
                  </a:cubicBezTo>
                  <a:close/>
                </a:path>
              </a:pathLst>
            </a:custGeom>
            <a:solidFill>
              <a:srgbClr val="2D2D2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32" name="Google Shape;7892;p48">
              <a:extLst>
                <a:ext uri="{FF2B5EF4-FFF2-40B4-BE49-F238E27FC236}">
                  <a16:creationId xmlns:a16="http://schemas.microsoft.com/office/drawing/2014/main" id="{60DFF777-A9E6-1EA6-E7AA-40959446A041}"/>
                </a:ext>
              </a:extLst>
            </p:cNvPr>
            <p:cNvSpPr/>
            <p:nvPr/>
          </p:nvSpPr>
          <p:spPr>
            <a:xfrm>
              <a:off x="2276650" y="4121063"/>
              <a:ext cx="86750" cy="12425"/>
            </a:xfrm>
            <a:custGeom>
              <a:avLst/>
              <a:gdLst/>
              <a:ahLst/>
              <a:cxnLst/>
              <a:rect l="l" t="t" r="r" b="b"/>
              <a:pathLst>
                <a:path w="3470" h="497" extrusionOk="0">
                  <a:moveTo>
                    <a:pt x="0" y="1"/>
                  </a:moveTo>
                  <a:lnTo>
                    <a:pt x="0" y="1"/>
                  </a:lnTo>
                  <a:cubicBezTo>
                    <a:pt x="0" y="1"/>
                    <a:pt x="407" y="365"/>
                    <a:pt x="1118" y="476"/>
                  </a:cubicBezTo>
                  <a:cubicBezTo>
                    <a:pt x="1209" y="490"/>
                    <a:pt x="1316" y="496"/>
                    <a:pt x="1432" y="496"/>
                  </a:cubicBezTo>
                  <a:cubicBezTo>
                    <a:pt x="2222" y="496"/>
                    <a:pt x="3469" y="214"/>
                    <a:pt x="3469" y="214"/>
                  </a:cubicBezTo>
                  <a:lnTo>
                    <a:pt x="0" y="1"/>
                  </a:lnTo>
                  <a:close/>
                </a:path>
              </a:pathLst>
            </a:custGeom>
            <a:solidFill>
              <a:srgbClr val="2D2D2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33" name="Google Shape;7893;p48">
              <a:extLst>
                <a:ext uri="{FF2B5EF4-FFF2-40B4-BE49-F238E27FC236}">
                  <a16:creationId xmlns:a16="http://schemas.microsoft.com/office/drawing/2014/main" id="{13327BBF-52DA-C864-B5C4-B529320DBA2F}"/>
                </a:ext>
              </a:extLst>
            </p:cNvPr>
            <p:cNvSpPr/>
            <p:nvPr/>
          </p:nvSpPr>
          <p:spPr>
            <a:xfrm>
              <a:off x="2272225" y="4053588"/>
              <a:ext cx="127000" cy="97900"/>
            </a:xfrm>
            <a:custGeom>
              <a:avLst/>
              <a:gdLst/>
              <a:ahLst/>
              <a:cxnLst/>
              <a:rect l="l" t="t" r="r" b="b"/>
              <a:pathLst>
                <a:path w="5080" h="3916" extrusionOk="0">
                  <a:moveTo>
                    <a:pt x="1372" y="0"/>
                  </a:moveTo>
                  <a:cubicBezTo>
                    <a:pt x="1006" y="0"/>
                    <a:pt x="726" y="17"/>
                    <a:pt x="602" y="55"/>
                  </a:cubicBezTo>
                  <a:cubicBezTo>
                    <a:pt x="0" y="239"/>
                    <a:pt x="79" y="1628"/>
                    <a:pt x="131" y="2382"/>
                  </a:cubicBezTo>
                  <a:cubicBezTo>
                    <a:pt x="207" y="3519"/>
                    <a:pt x="846" y="3916"/>
                    <a:pt x="846" y="3916"/>
                  </a:cubicBezTo>
                  <a:cubicBezTo>
                    <a:pt x="780" y="3806"/>
                    <a:pt x="443" y="3213"/>
                    <a:pt x="379" y="2226"/>
                  </a:cubicBezTo>
                  <a:cubicBezTo>
                    <a:pt x="379" y="2218"/>
                    <a:pt x="377" y="2208"/>
                    <a:pt x="377" y="2200"/>
                  </a:cubicBezTo>
                  <a:cubicBezTo>
                    <a:pt x="323" y="1309"/>
                    <a:pt x="840" y="571"/>
                    <a:pt x="1492" y="571"/>
                  </a:cubicBezTo>
                  <a:cubicBezTo>
                    <a:pt x="1496" y="571"/>
                    <a:pt x="1499" y="571"/>
                    <a:pt x="1503" y="571"/>
                  </a:cubicBezTo>
                  <a:lnTo>
                    <a:pt x="5080" y="288"/>
                  </a:lnTo>
                  <a:cubicBezTo>
                    <a:pt x="4297" y="144"/>
                    <a:pt x="2457" y="0"/>
                    <a:pt x="1372" y="0"/>
                  </a:cubicBezTo>
                  <a:close/>
                </a:path>
              </a:pathLst>
            </a:custGeom>
            <a:solidFill>
              <a:srgbClr val="2D2D2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34" name="Google Shape;7894;p48">
              <a:extLst>
                <a:ext uri="{FF2B5EF4-FFF2-40B4-BE49-F238E27FC236}">
                  <a16:creationId xmlns:a16="http://schemas.microsoft.com/office/drawing/2014/main" id="{AD141D43-C750-F782-5D5D-4D3CE520CC7D}"/>
                </a:ext>
              </a:extLst>
            </p:cNvPr>
            <p:cNvSpPr/>
            <p:nvPr/>
          </p:nvSpPr>
          <p:spPr>
            <a:xfrm>
              <a:off x="1946050" y="4169338"/>
              <a:ext cx="512250" cy="92725"/>
            </a:xfrm>
            <a:custGeom>
              <a:avLst/>
              <a:gdLst/>
              <a:ahLst/>
              <a:cxnLst/>
              <a:rect l="l" t="t" r="r" b="b"/>
              <a:pathLst>
                <a:path w="20490" h="3709" extrusionOk="0">
                  <a:moveTo>
                    <a:pt x="554" y="0"/>
                  </a:moveTo>
                  <a:cubicBezTo>
                    <a:pt x="246" y="0"/>
                    <a:pt x="0" y="126"/>
                    <a:pt x="10" y="277"/>
                  </a:cubicBezTo>
                  <a:lnTo>
                    <a:pt x="205" y="3448"/>
                  </a:lnTo>
                  <a:cubicBezTo>
                    <a:pt x="213" y="3594"/>
                    <a:pt x="456" y="3708"/>
                    <a:pt x="748" y="3708"/>
                  </a:cubicBezTo>
                  <a:lnTo>
                    <a:pt x="19947" y="3708"/>
                  </a:lnTo>
                  <a:cubicBezTo>
                    <a:pt x="20246" y="3708"/>
                    <a:pt x="20490" y="3587"/>
                    <a:pt x="20490" y="3440"/>
                  </a:cubicBezTo>
                  <a:lnTo>
                    <a:pt x="20490" y="269"/>
                  </a:lnTo>
                  <a:cubicBezTo>
                    <a:pt x="20490" y="121"/>
                    <a:pt x="20247" y="0"/>
                    <a:pt x="19947" y="0"/>
                  </a:cubicBezTo>
                  <a:close/>
                </a:path>
              </a:pathLst>
            </a:custGeom>
            <a:solidFill>
              <a:srgbClr val="FDC3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35" name="Google Shape;7895;p48">
              <a:extLst>
                <a:ext uri="{FF2B5EF4-FFF2-40B4-BE49-F238E27FC236}">
                  <a16:creationId xmlns:a16="http://schemas.microsoft.com/office/drawing/2014/main" id="{6D6A8BEC-C3FB-BDCA-8C13-AA38CB8E5BC2}"/>
                </a:ext>
              </a:extLst>
            </p:cNvPr>
            <p:cNvSpPr/>
            <p:nvPr/>
          </p:nvSpPr>
          <p:spPr>
            <a:xfrm>
              <a:off x="1322900" y="3745388"/>
              <a:ext cx="764700" cy="551500"/>
            </a:xfrm>
            <a:custGeom>
              <a:avLst/>
              <a:gdLst/>
              <a:ahLst/>
              <a:cxnLst/>
              <a:rect l="l" t="t" r="r" b="b"/>
              <a:pathLst>
                <a:path w="30588" h="22060" extrusionOk="0">
                  <a:moveTo>
                    <a:pt x="17027" y="0"/>
                  </a:moveTo>
                  <a:cubicBezTo>
                    <a:pt x="9732" y="0"/>
                    <a:pt x="1" y="18884"/>
                    <a:pt x="794" y="22059"/>
                  </a:cubicBezTo>
                  <a:lnTo>
                    <a:pt x="25039" y="22059"/>
                  </a:lnTo>
                  <a:cubicBezTo>
                    <a:pt x="25039" y="22059"/>
                    <a:pt x="26186" y="18603"/>
                    <a:pt x="27515" y="15279"/>
                  </a:cubicBezTo>
                  <a:cubicBezTo>
                    <a:pt x="28969" y="11649"/>
                    <a:pt x="30588" y="8057"/>
                    <a:pt x="29955" y="6299"/>
                  </a:cubicBezTo>
                  <a:cubicBezTo>
                    <a:pt x="28743" y="2931"/>
                    <a:pt x="26422" y="1489"/>
                    <a:pt x="26422" y="1489"/>
                  </a:cubicBezTo>
                  <a:lnTo>
                    <a:pt x="17425" y="20"/>
                  </a:lnTo>
                  <a:cubicBezTo>
                    <a:pt x="17293" y="7"/>
                    <a:pt x="17161" y="0"/>
                    <a:pt x="17027" y="0"/>
                  </a:cubicBezTo>
                  <a:close/>
                </a:path>
              </a:pathLst>
            </a:custGeom>
            <a:solidFill>
              <a:srgbClr val="E45B1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36" name="Google Shape;7896;p48">
              <a:extLst>
                <a:ext uri="{FF2B5EF4-FFF2-40B4-BE49-F238E27FC236}">
                  <a16:creationId xmlns:a16="http://schemas.microsoft.com/office/drawing/2014/main" id="{0045937C-4298-6741-D92E-837C23ACF970}"/>
                </a:ext>
              </a:extLst>
            </p:cNvPr>
            <p:cNvSpPr/>
            <p:nvPr/>
          </p:nvSpPr>
          <p:spPr>
            <a:xfrm>
              <a:off x="1992300" y="3944963"/>
              <a:ext cx="323275" cy="309325"/>
            </a:xfrm>
            <a:custGeom>
              <a:avLst/>
              <a:gdLst/>
              <a:ahLst/>
              <a:cxnLst/>
              <a:rect l="l" t="t" r="r" b="b"/>
              <a:pathLst>
                <a:path w="12931" h="12373" extrusionOk="0">
                  <a:moveTo>
                    <a:pt x="2575" y="0"/>
                  </a:moveTo>
                  <a:lnTo>
                    <a:pt x="0" y="3761"/>
                  </a:lnTo>
                  <a:cubicBezTo>
                    <a:pt x="0" y="3761"/>
                    <a:pt x="1157" y="8246"/>
                    <a:pt x="3181" y="10735"/>
                  </a:cubicBezTo>
                  <a:cubicBezTo>
                    <a:pt x="4506" y="12366"/>
                    <a:pt x="5739" y="12372"/>
                    <a:pt x="8546" y="12372"/>
                  </a:cubicBezTo>
                  <a:cubicBezTo>
                    <a:pt x="8568" y="12372"/>
                    <a:pt x="8590" y="12372"/>
                    <a:pt x="8613" y="12372"/>
                  </a:cubicBezTo>
                  <a:lnTo>
                    <a:pt x="8613" y="12372"/>
                  </a:lnTo>
                  <a:cubicBezTo>
                    <a:pt x="12931" y="12372"/>
                    <a:pt x="2575" y="0"/>
                    <a:pt x="257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37" name="Google Shape;7897;p48">
              <a:extLst>
                <a:ext uri="{FF2B5EF4-FFF2-40B4-BE49-F238E27FC236}">
                  <a16:creationId xmlns:a16="http://schemas.microsoft.com/office/drawing/2014/main" id="{1FF6A9DE-8A55-9083-F084-07CE1DF679CB}"/>
                </a:ext>
              </a:extLst>
            </p:cNvPr>
            <p:cNvSpPr/>
            <p:nvPr/>
          </p:nvSpPr>
          <p:spPr>
            <a:xfrm>
              <a:off x="2025400" y="3982113"/>
              <a:ext cx="161475" cy="261925"/>
            </a:xfrm>
            <a:custGeom>
              <a:avLst/>
              <a:gdLst/>
              <a:ahLst/>
              <a:cxnLst/>
              <a:rect l="l" t="t" r="r" b="b"/>
              <a:pathLst>
                <a:path w="6459" h="10477" extrusionOk="0">
                  <a:moveTo>
                    <a:pt x="2037" y="1"/>
                  </a:moveTo>
                  <a:lnTo>
                    <a:pt x="0" y="4733"/>
                  </a:lnTo>
                  <a:lnTo>
                    <a:pt x="4493" y="9618"/>
                  </a:lnTo>
                  <a:cubicBezTo>
                    <a:pt x="5477" y="10168"/>
                    <a:pt x="6458" y="10476"/>
                    <a:pt x="6458" y="10476"/>
                  </a:cubicBezTo>
                  <a:lnTo>
                    <a:pt x="2037" y="1"/>
                  </a:lnTo>
                  <a:close/>
                </a:path>
              </a:pathLst>
            </a:custGeom>
            <a:solidFill>
              <a:srgbClr val="2424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38" name="Google Shape;7898;p48">
              <a:extLst>
                <a:ext uri="{FF2B5EF4-FFF2-40B4-BE49-F238E27FC236}">
                  <a16:creationId xmlns:a16="http://schemas.microsoft.com/office/drawing/2014/main" id="{B4A33733-A156-4183-0A0B-5FA012BCCCEB}"/>
                </a:ext>
              </a:extLst>
            </p:cNvPr>
            <p:cNvSpPr/>
            <p:nvPr/>
          </p:nvSpPr>
          <p:spPr>
            <a:xfrm>
              <a:off x="1827125" y="3905063"/>
              <a:ext cx="64625" cy="134350"/>
            </a:xfrm>
            <a:custGeom>
              <a:avLst/>
              <a:gdLst/>
              <a:ahLst/>
              <a:cxnLst/>
              <a:rect l="l" t="t" r="r" b="b"/>
              <a:pathLst>
                <a:path w="2585" h="5374" extrusionOk="0">
                  <a:moveTo>
                    <a:pt x="2584" y="0"/>
                  </a:moveTo>
                  <a:lnTo>
                    <a:pt x="0" y="205"/>
                  </a:lnTo>
                  <a:lnTo>
                    <a:pt x="1564" y="5373"/>
                  </a:lnTo>
                  <a:lnTo>
                    <a:pt x="2584" y="0"/>
                  </a:lnTo>
                  <a:close/>
                </a:path>
              </a:pathLst>
            </a:custGeom>
            <a:solidFill>
              <a:srgbClr val="2424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39" name="Google Shape;7899;p48">
              <a:extLst>
                <a:ext uri="{FF2B5EF4-FFF2-40B4-BE49-F238E27FC236}">
                  <a16:creationId xmlns:a16="http://schemas.microsoft.com/office/drawing/2014/main" id="{D7496D57-2A3E-6734-347C-5FA75F56D602}"/>
                </a:ext>
              </a:extLst>
            </p:cNvPr>
            <p:cNvSpPr/>
            <p:nvPr/>
          </p:nvSpPr>
          <p:spPr>
            <a:xfrm>
              <a:off x="1552100" y="3842638"/>
              <a:ext cx="126450" cy="305125"/>
            </a:xfrm>
            <a:custGeom>
              <a:avLst/>
              <a:gdLst/>
              <a:ahLst/>
              <a:cxnLst/>
              <a:rect l="l" t="t" r="r" b="b"/>
              <a:pathLst>
                <a:path w="5058" h="12205" extrusionOk="0">
                  <a:moveTo>
                    <a:pt x="1409" y="0"/>
                  </a:moveTo>
                  <a:cubicBezTo>
                    <a:pt x="1276" y="294"/>
                    <a:pt x="1170" y="600"/>
                    <a:pt x="1087" y="915"/>
                  </a:cubicBezTo>
                  <a:lnTo>
                    <a:pt x="1087" y="915"/>
                  </a:lnTo>
                  <a:cubicBezTo>
                    <a:pt x="1196" y="560"/>
                    <a:pt x="1308" y="253"/>
                    <a:pt x="1409" y="0"/>
                  </a:cubicBezTo>
                  <a:close/>
                  <a:moveTo>
                    <a:pt x="1087" y="915"/>
                  </a:moveTo>
                  <a:cubicBezTo>
                    <a:pt x="759" y="1987"/>
                    <a:pt x="461" y="3500"/>
                    <a:pt x="609" y="5293"/>
                  </a:cubicBezTo>
                  <a:cubicBezTo>
                    <a:pt x="879" y="8601"/>
                    <a:pt x="2182" y="11338"/>
                    <a:pt x="2879" y="12205"/>
                  </a:cubicBezTo>
                  <a:cubicBezTo>
                    <a:pt x="2879" y="12205"/>
                    <a:pt x="4658" y="11359"/>
                    <a:pt x="5058" y="10969"/>
                  </a:cubicBezTo>
                  <a:cubicBezTo>
                    <a:pt x="4822" y="10577"/>
                    <a:pt x="4607" y="9840"/>
                    <a:pt x="4607" y="9840"/>
                  </a:cubicBezTo>
                  <a:lnTo>
                    <a:pt x="3039" y="10704"/>
                  </a:lnTo>
                  <a:cubicBezTo>
                    <a:pt x="3039" y="10704"/>
                    <a:pt x="1" y="5065"/>
                    <a:pt x="1087" y="915"/>
                  </a:cubicBezTo>
                  <a:close/>
                </a:path>
              </a:pathLst>
            </a:custGeom>
            <a:solidFill>
              <a:srgbClr val="2424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40" name="Google Shape;7900;p48">
              <a:extLst>
                <a:ext uri="{FF2B5EF4-FFF2-40B4-BE49-F238E27FC236}">
                  <a16:creationId xmlns:a16="http://schemas.microsoft.com/office/drawing/2014/main" id="{775E9BDE-F977-AA0D-57E2-AA51BAE41CFC}"/>
                </a:ext>
              </a:extLst>
            </p:cNvPr>
            <p:cNvSpPr/>
            <p:nvPr/>
          </p:nvSpPr>
          <p:spPr>
            <a:xfrm>
              <a:off x="1953425" y="3789013"/>
              <a:ext cx="149000" cy="311425"/>
            </a:xfrm>
            <a:custGeom>
              <a:avLst/>
              <a:gdLst/>
              <a:ahLst/>
              <a:cxnLst/>
              <a:rect l="l" t="t" r="r" b="b"/>
              <a:pathLst>
                <a:path w="5960" h="12457" extrusionOk="0">
                  <a:moveTo>
                    <a:pt x="1855" y="1"/>
                  </a:moveTo>
                  <a:cubicBezTo>
                    <a:pt x="1152" y="1"/>
                    <a:pt x="0" y="302"/>
                    <a:pt x="0" y="302"/>
                  </a:cubicBezTo>
                  <a:lnTo>
                    <a:pt x="1532" y="10301"/>
                  </a:lnTo>
                  <a:lnTo>
                    <a:pt x="2186" y="9257"/>
                  </a:lnTo>
                  <a:lnTo>
                    <a:pt x="2879" y="12457"/>
                  </a:lnTo>
                  <a:lnTo>
                    <a:pt x="5960" y="5476"/>
                  </a:lnTo>
                  <a:cubicBezTo>
                    <a:pt x="5960" y="5476"/>
                    <a:pt x="2745" y="302"/>
                    <a:pt x="2275" y="67"/>
                  </a:cubicBezTo>
                  <a:cubicBezTo>
                    <a:pt x="2180" y="20"/>
                    <a:pt x="2032" y="1"/>
                    <a:pt x="1855" y="1"/>
                  </a:cubicBezTo>
                  <a:close/>
                </a:path>
              </a:pathLst>
            </a:custGeom>
            <a:solidFill>
              <a:srgbClr val="2424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41" name="Google Shape;7901;p48">
              <a:extLst>
                <a:ext uri="{FF2B5EF4-FFF2-40B4-BE49-F238E27FC236}">
                  <a16:creationId xmlns:a16="http://schemas.microsoft.com/office/drawing/2014/main" id="{15953544-DC67-287C-BE26-35C5ED05F2BB}"/>
                </a:ext>
              </a:extLst>
            </p:cNvPr>
            <p:cNvSpPr/>
            <p:nvPr/>
          </p:nvSpPr>
          <p:spPr>
            <a:xfrm>
              <a:off x="1667275" y="3981413"/>
              <a:ext cx="280075" cy="348925"/>
            </a:xfrm>
            <a:custGeom>
              <a:avLst/>
              <a:gdLst/>
              <a:ahLst/>
              <a:cxnLst/>
              <a:rect l="l" t="t" r="r" b="b"/>
              <a:pathLst>
                <a:path w="11203" h="13957" extrusionOk="0">
                  <a:moveTo>
                    <a:pt x="7620" y="1"/>
                  </a:moveTo>
                  <a:lnTo>
                    <a:pt x="0" y="4289"/>
                  </a:lnTo>
                  <a:cubicBezTo>
                    <a:pt x="0" y="4289"/>
                    <a:pt x="3130" y="13956"/>
                    <a:pt x="7199" y="13956"/>
                  </a:cubicBezTo>
                  <a:cubicBezTo>
                    <a:pt x="7302" y="13956"/>
                    <a:pt x="7406" y="13950"/>
                    <a:pt x="7510" y="13937"/>
                  </a:cubicBezTo>
                  <a:cubicBezTo>
                    <a:pt x="11202" y="13487"/>
                    <a:pt x="10093" y="8730"/>
                    <a:pt x="10093" y="8730"/>
                  </a:cubicBezTo>
                  <a:lnTo>
                    <a:pt x="7620"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42" name="Google Shape;7902;p48">
              <a:extLst>
                <a:ext uri="{FF2B5EF4-FFF2-40B4-BE49-F238E27FC236}">
                  <a16:creationId xmlns:a16="http://schemas.microsoft.com/office/drawing/2014/main" id="{EAC94E32-0A80-22E9-25B8-48C1A9572F58}"/>
                </a:ext>
              </a:extLst>
            </p:cNvPr>
            <p:cNvSpPr/>
            <p:nvPr/>
          </p:nvSpPr>
          <p:spPr>
            <a:xfrm>
              <a:off x="1998575" y="3617538"/>
              <a:ext cx="270400" cy="636875"/>
            </a:xfrm>
            <a:custGeom>
              <a:avLst/>
              <a:gdLst/>
              <a:ahLst/>
              <a:cxnLst/>
              <a:rect l="l" t="t" r="r" b="b"/>
              <a:pathLst>
                <a:path w="10816" h="25475" extrusionOk="0">
                  <a:moveTo>
                    <a:pt x="4981" y="0"/>
                  </a:moveTo>
                  <a:cubicBezTo>
                    <a:pt x="4575" y="0"/>
                    <a:pt x="4312" y="321"/>
                    <a:pt x="3671" y="1044"/>
                  </a:cubicBezTo>
                  <a:cubicBezTo>
                    <a:pt x="3671" y="1044"/>
                    <a:pt x="2709" y="2494"/>
                    <a:pt x="1789" y="4036"/>
                  </a:cubicBezTo>
                  <a:cubicBezTo>
                    <a:pt x="873" y="5576"/>
                    <a:pt x="0" y="7206"/>
                    <a:pt x="167" y="7577"/>
                  </a:cubicBezTo>
                  <a:cubicBezTo>
                    <a:pt x="487" y="8280"/>
                    <a:pt x="3265" y="25474"/>
                    <a:pt x="8419" y="25474"/>
                  </a:cubicBezTo>
                  <a:cubicBezTo>
                    <a:pt x="8709" y="25474"/>
                    <a:pt x="9006" y="25420"/>
                    <a:pt x="9311" y="25305"/>
                  </a:cubicBezTo>
                  <a:cubicBezTo>
                    <a:pt x="10815" y="24738"/>
                    <a:pt x="6755" y="14589"/>
                    <a:pt x="4239" y="9659"/>
                  </a:cubicBezTo>
                  <a:cubicBezTo>
                    <a:pt x="3459" y="8127"/>
                    <a:pt x="2984" y="7111"/>
                    <a:pt x="3127" y="7066"/>
                  </a:cubicBezTo>
                  <a:cubicBezTo>
                    <a:pt x="3389" y="6977"/>
                    <a:pt x="5231" y="4781"/>
                    <a:pt x="5839" y="3777"/>
                  </a:cubicBezTo>
                  <a:cubicBezTo>
                    <a:pt x="6638" y="2456"/>
                    <a:pt x="6614" y="629"/>
                    <a:pt x="6165" y="416"/>
                  </a:cubicBezTo>
                  <a:cubicBezTo>
                    <a:pt x="5596" y="147"/>
                    <a:pt x="5256" y="0"/>
                    <a:pt x="498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43" name="Google Shape;7903;p48">
              <a:extLst>
                <a:ext uri="{FF2B5EF4-FFF2-40B4-BE49-F238E27FC236}">
                  <a16:creationId xmlns:a16="http://schemas.microsoft.com/office/drawing/2014/main" id="{5CDE9161-BD2F-2798-ADA9-257C12B85EF2}"/>
                </a:ext>
              </a:extLst>
            </p:cNvPr>
            <p:cNvSpPr/>
            <p:nvPr/>
          </p:nvSpPr>
          <p:spPr>
            <a:xfrm>
              <a:off x="2050225" y="3794088"/>
              <a:ext cx="54375" cy="64900"/>
            </a:xfrm>
            <a:custGeom>
              <a:avLst/>
              <a:gdLst/>
              <a:ahLst/>
              <a:cxnLst/>
              <a:rect l="l" t="t" r="r" b="b"/>
              <a:pathLst>
                <a:path w="2175" h="2596" extrusionOk="0">
                  <a:moveTo>
                    <a:pt x="1062" y="0"/>
                  </a:moveTo>
                  <a:lnTo>
                    <a:pt x="1062" y="0"/>
                  </a:lnTo>
                  <a:cubicBezTo>
                    <a:pt x="1058" y="2"/>
                    <a:pt x="1055" y="4"/>
                    <a:pt x="1052" y="6"/>
                  </a:cubicBezTo>
                  <a:lnTo>
                    <a:pt x="1052" y="6"/>
                  </a:lnTo>
                  <a:lnTo>
                    <a:pt x="1062" y="0"/>
                  </a:lnTo>
                  <a:close/>
                  <a:moveTo>
                    <a:pt x="1052" y="6"/>
                  </a:moveTo>
                  <a:lnTo>
                    <a:pt x="0" y="620"/>
                  </a:lnTo>
                  <a:lnTo>
                    <a:pt x="2175" y="2596"/>
                  </a:lnTo>
                  <a:cubicBezTo>
                    <a:pt x="1415" y="1106"/>
                    <a:pt x="944" y="104"/>
                    <a:pt x="1052" y="6"/>
                  </a:cubicBezTo>
                  <a:close/>
                </a:path>
              </a:pathLst>
            </a:custGeom>
            <a:solidFill>
              <a:srgbClr val="2424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44" name="Google Shape;7904;p48">
              <a:extLst>
                <a:ext uri="{FF2B5EF4-FFF2-40B4-BE49-F238E27FC236}">
                  <a16:creationId xmlns:a16="http://schemas.microsoft.com/office/drawing/2014/main" id="{C4877D7C-104D-802C-9023-24CF73693E55}"/>
                </a:ext>
              </a:extLst>
            </p:cNvPr>
            <p:cNvSpPr/>
            <p:nvPr/>
          </p:nvSpPr>
          <p:spPr>
            <a:xfrm>
              <a:off x="1998575" y="3632688"/>
              <a:ext cx="120950" cy="174250"/>
            </a:xfrm>
            <a:custGeom>
              <a:avLst/>
              <a:gdLst/>
              <a:ahLst/>
              <a:cxnLst/>
              <a:rect l="l" t="t" r="r" b="b"/>
              <a:pathLst>
                <a:path w="4838" h="6970" extrusionOk="0">
                  <a:moveTo>
                    <a:pt x="4281" y="0"/>
                  </a:moveTo>
                  <a:cubicBezTo>
                    <a:pt x="3994" y="0"/>
                    <a:pt x="3671" y="434"/>
                    <a:pt x="3671" y="434"/>
                  </a:cubicBezTo>
                  <a:cubicBezTo>
                    <a:pt x="3671" y="434"/>
                    <a:pt x="2707" y="1884"/>
                    <a:pt x="1789" y="3428"/>
                  </a:cubicBezTo>
                  <a:cubicBezTo>
                    <a:pt x="873" y="4968"/>
                    <a:pt x="0" y="6597"/>
                    <a:pt x="167" y="6969"/>
                  </a:cubicBezTo>
                  <a:cubicBezTo>
                    <a:pt x="167" y="6969"/>
                    <a:pt x="3294" y="4898"/>
                    <a:pt x="3892" y="4200"/>
                  </a:cubicBezTo>
                  <a:cubicBezTo>
                    <a:pt x="4490" y="3503"/>
                    <a:pt x="4837" y="667"/>
                    <a:pt x="4539" y="169"/>
                  </a:cubicBezTo>
                  <a:cubicBezTo>
                    <a:pt x="4465" y="46"/>
                    <a:pt x="4375" y="0"/>
                    <a:pt x="4281" y="0"/>
                  </a:cubicBezTo>
                  <a:close/>
                </a:path>
              </a:pathLst>
            </a:custGeom>
            <a:solidFill>
              <a:srgbClr val="2424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45" name="Google Shape;7905;p48">
              <a:extLst>
                <a:ext uri="{FF2B5EF4-FFF2-40B4-BE49-F238E27FC236}">
                  <a16:creationId xmlns:a16="http://schemas.microsoft.com/office/drawing/2014/main" id="{D937C9C9-E8F9-A39F-2DDD-14ADC023BAC4}"/>
                </a:ext>
              </a:extLst>
            </p:cNvPr>
            <p:cNvSpPr/>
            <p:nvPr/>
          </p:nvSpPr>
          <p:spPr>
            <a:xfrm>
              <a:off x="1709825" y="3764513"/>
              <a:ext cx="273725" cy="154875"/>
            </a:xfrm>
            <a:custGeom>
              <a:avLst/>
              <a:gdLst/>
              <a:ahLst/>
              <a:cxnLst/>
              <a:rect l="l" t="t" r="r" b="b"/>
              <a:pathLst>
                <a:path w="10949" h="6195" extrusionOk="0">
                  <a:moveTo>
                    <a:pt x="1207" y="0"/>
                  </a:moveTo>
                  <a:lnTo>
                    <a:pt x="1" y="1763"/>
                  </a:lnTo>
                  <a:cubicBezTo>
                    <a:pt x="1" y="1763"/>
                    <a:pt x="4608" y="6194"/>
                    <a:pt x="6227" y="6194"/>
                  </a:cubicBezTo>
                  <a:cubicBezTo>
                    <a:pt x="6263" y="6194"/>
                    <a:pt x="6298" y="6192"/>
                    <a:pt x="6331" y="6188"/>
                  </a:cubicBezTo>
                  <a:cubicBezTo>
                    <a:pt x="8102" y="5943"/>
                    <a:pt x="10949" y="728"/>
                    <a:pt x="10949" y="728"/>
                  </a:cubicBezTo>
                  <a:lnTo>
                    <a:pt x="1207"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46" name="Google Shape;7906;p48">
              <a:extLst>
                <a:ext uri="{FF2B5EF4-FFF2-40B4-BE49-F238E27FC236}">
                  <a16:creationId xmlns:a16="http://schemas.microsoft.com/office/drawing/2014/main" id="{06CCC0BF-90A8-FA68-5220-9CAA5B80BCF3}"/>
                </a:ext>
              </a:extLst>
            </p:cNvPr>
            <p:cNvSpPr/>
            <p:nvPr/>
          </p:nvSpPr>
          <p:spPr>
            <a:xfrm>
              <a:off x="1756950" y="3796838"/>
              <a:ext cx="156875" cy="108250"/>
            </a:xfrm>
            <a:custGeom>
              <a:avLst/>
              <a:gdLst/>
              <a:ahLst/>
              <a:cxnLst/>
              <a:rect l="l" t="t" r="r" b="b"/>
              <a:pathLst>
                <a:path w="6275" h="4330" extrusionOk="0">
                  <a:moveTo>
                    <a:pt x="0" y="0"/>
                  </a:moveTo>
                  <a:lnTo>
                    <a:pt x="5391" y="4329"/>
                  </a:lnTo>
                  <a:lnTo>
                    <a:pt x="6275" y="2697"/>
                  </a:lnTo>
                  <a:lnTo>
                    <a:pt x="0" y="0"/>
                  </a:lnTo>
                  <a:close/>
                </a:path>
              </a:pathLst>
            </a:custGeom>
            <a:solidFill>
              <a:srgbClr val="2424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47" name="Google Shape;7907;p48">
              <a:extLst>
                <a:ext uri="{FF2B5EF4-FFF2-40B4-BE49-F238E27FC236}">
                  <a16:creationId xmlns:a16="http://schemas.microsoft.com/office/drawing/2014/main" id="{8A99617B-98DA-051B-7E1B-F6C8F92F592A}"/>
                </a:ext>
              </a:extLst>
            </p:cNvPr>
            <p:cNvSpPr/>
            <p:nvPr/>
          </p:nvSpPr>
          <p:spPr>
            <a:xfrm>
              <a:off x="1540150" y="3759938"/>
              <a:ext cx="336900" cy="350300"/>
            </a:xfrm>
            <a:custGeom>
              <a:avLst/>
              <a:gdLst/>
              <a:ahLst/>
              <a:cxnLst/>
              <a:rect l="l" t="t" r="r" b="b"/>
              <a:pathLst>
                <a:path w="13476" h="14012" extrusionOk="0">
                  <a:moveTo>
                    <a:pt x="6513" y="1"/>
                  </a:moveTo>
                  <a:cubicBezTo>
                    <a:pt x="4595" y="1"/>
                    <a:pt x="2757" y="1377"/>
                    <a:pt x="1887" y="3308"/>
                  </a:cubicBezTo>
                  <a:cubicBezTo>
                    <a:pt x="1" y="7485"/>
                    <a:pt x="3517" y="14012"/>
                    <a:pt x="3517" y="14012"/>
                  </a:cubicBezTo>
                  <a:lnTo>
                    <a:pt x="5085" y="13148"/>
                  </a:lnTo>
                  <a:lnTo>
                    <a:pt x="13475" y="9305"/>
                  </a:lnTo>
                  <a:cubicBezTo>
                    <a:pt x="13474" y="9305"/>
                    <a:pt x="12032" y="2235"/>
                    <a:pt x="8261" y="406"/>
                  </a:cubicBezTo>
                  <a:cubicBezTo>
                    <a:pt x="7688" y="128"/>
                    <a:pt x="7097" y="1"/>
                    <a:pt x="6513" y="1"/>
                  </a:cubicBezTo>
                  <a:close/>
                </a:path>
              </a:pathLst>
            </a:custGeom>
            <a:solidFill>
              <a:srgbClr val="E45B1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48" name="Google Shape;7908;p48">
              <a:extLst>
                <a:ext uri="{FF2B5EF4-FFF2-40B4-BE49-F238E27FC236}">
                  <a16:creationId xmlns:a16="http://schemas.microsoft.com/office/drawing/2014/main" id="{6D463C62-3FC8-C0C9-2D9C-9DB4219F8626}"/>
                </a:ext>
              </a:extLst>
            </p:cNvPr>
            <p:cNvSpPr/>
            <p:nvPr/>
          </p:nvSpPr>
          <p:spPr>
            <a:xfrm>
              <a:off x="1742150" y="3972563"/>
              <a:ext cx="126200" cy="309725"/>
            </a:xfrm>
            <a:custGeom>
              <a:avLst/>
              <a:gdLst/>
              <a:ahLst/>
              <a:cxnLst/>
              <a:rect l="l" t="t" r="r" b="b"/>
              <a:pathLst>
                <a:path w="5048" h="12389" extrusionOk="0">
                  <a:moveTo>
                    <a:pt x="5048" y="1"/>
                  </a:moveTo>
                  <a:cubicBezTo>
                    <a:pt x="5048" y="1"/>
                    <a:pt x="1" y="6777"/>
                    <a:pt x="2370" y="11620"/>
                  </a:cubicBezTo>
                  <a:cubicBezTo>
                    <a:pt x="2643" y="12178"/>
                    <a:pt x="2832" y="12389"/>
                    <a:pt x="2961" y="12389"/>
                  </a:cubicBezTo>
                  <a:cubicBezTo>
                    <a:pt x="3315" y="12389"/>
                    <a:pt x="3224" y="10818"/>
                    <a:pt x="3178" y="10475"/>
                  </a:cubicBezTo>
                  <a:cubicBezTo>
                    <a:pt x="2732" y="7198"/>
                    <a:pt x="4083" y="4233"/>
                    <a:pt x="5048" y="1"/>
                  </a:cubicBezTo>
                  <a:close/>
                </a:path>
              </a:pathLst>
            </a:custGeom>
            <a:solidFill>
              <a:srgbClr val="2424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49" name="Google Shape;7909;p48">
              <a:extLst>
                <a:ext uri="{FF2B5EF4-FFF2-40B4-BE49-F238E27FC236}">
                  <a16:creationId xmlns:a16="http://schemas.microsoft.com/office/drawing/2014/main" id="{24A32E93-A047-C287-12D9-14EDE5197130}"/>
                </a:ext>
              </a:extLst>
            </p:cNvPr>
            <p:cNvSpPr/>
            <p:nvPr/>
          </p:nvSpPr>
          <p:spPr>
            <a:xfrm>
              <a:off x="1666650" y="3238813"/>
              <a:ext cx="389575" cy="229725"/>
            </a:xfrm>
            <a:custGeom>
              <a:avLst/>
              <a:gdLst/>
              <a:ahLst/>
              <a:cxnLst/>
              <a:rect l="l" t="t" r="r" b="b"/>
              <a:pathLst>
                <a:path w="15583" h="9189" extrusionOk="0">
                  <a:moveTo>
                    <a:pt x="10267" y="0"/>
                  </a:moveTo>
                  <a:cubicBezTo>
                    <a:pt x="5604" y="0"/>
                    <a:pt x="1724" y="5202"/>
                    <a:pt x="1" y="8709"/>
                  </a:cubicBezTo>
                  <a:cubicBezTo>
                    <a:pt x="1" y="8709"/>
                    <a:pt x="8096" y="9188"/>
                    <a:pt x="11286" y="9188"/>
                  </a:cubicBezTo>
                  <a:cubicBezTo>
                    <a:pt x="11994" y="9188"/>
                    <a:pt x="12460" y="9165"/>
                    <a:pt x="12543" y="9107"/>
                  </a:cubicBezTo>
                  <a:cubicBezTo>
                    <a:pt x="12995" y="8788"/>
                    <a:pt x="15583" y="5759"/>
                    <a:pt x="15057" y="4347"/>
                  </a:cubicBezTo>
                  <a:cubicBezTo>
                    <a:pt x="14820" y="3710"/>
                    <a:pt x="14291" y="3535"/>
                    <a:pt x="13782" y="3535"/>
                  </a:cubicBezTo>
                  <a:cubicBezTo>
                    <a:pt x="13160" y="3535"/>
                    <a:pt x="12566" y="3796"/>
                    <a:pt x="12566" y="3796"/>
                  </a:cubicBezTo>
                  <a:cubicBezTo>
                    <a:pt x="13502" y="2489"/>
                    <a:pt x="14591" y="906"/>
                    <a:pt x="11843" y="201"/>
                  </a:cubicBezTo>
                  <a:cubicBezTo>
                    <a:pt x="11310" y="64"/>
                    <a:pt x="10784" y="0"/>
                    <a:pt x="10267" y="0"/>
                  </a:cubicBezTo>
                  <a:close/>
                </a:path>
              </a:pathLst>
            </a:custGeom>
            <a:solidFill>
              <a:srgbClr val="2424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50" name="Google Shape;7910;p48">
              <a:extLst>
                <a:ext uri="{FF2B5EF4-FFF2-40B4-BE49-F238E27FC236}">
                  <a16:creationId xmlns:a16="http://schemas.microsoft.com/office/drawing/2014/main" id="{F3FA4FE5-3DBD-A166-928E-E89C6C0C00F3}"/>
                </a:ext>
              </a:extLst>
            </p:cNvPr>
            <p:cNvSpPr/>
            <p:nvPr/>
          </p:nvSpPr>
          <p:spPr>
            <a:xfrm>
              <a:off x="1992675" y="3433188"/>
              <a:ext cx="50575" cy="76825"/>
            </a:xfrm>
            <a:custGeom>
              <a:avLst/>
              <a:gdLst/>
              <a:ahLst/>
              <a:cxnLst/>
              <a:rect l="l" t="t" r="r" b="b"/>
              <a:pathLst>
                <a:path w="2023" h="3073" extrusionOk="0">
                  <a:moveTo>
                    <a:pt x="533" y="1"/>
                  </a:moveTo>
                  <a:cubicBezTo>
                    <a:pt x="294" y="1"/>
                    <a:pt x="91" y="136"/>
                    <a:pt x="0" y="454"/>
                  </a:cubicBezTo>
                  <a:lnTo>
                    <a:pt x="1740" y="3072"/>
                  </a:lnTo>
                  <a:cubicBezTo>
                    <a:pt x="1740" y="3072"/>
                    <a:pt x="2022" y="1414"/>
                    <a:pt x="1568" y="703"/>
                  </a:cubicBezTo>
                  <a:cubicBezTo>
                    <a:pt x="1301" y="283"/>
                    <a:pt x="879" y="1"/>
                    <a:pt x="533" y="1"/>
                  </a:cubicBezTo>
                  <a:close/>
                </a:path>
              </a:pathLst>
            </a:custGeom>
            <a:solidFill>
              <a:srgbClr val="2424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51" name="Google Shape;7911;p48">
              <a:extLst>
                <a:ext uri="{FF2B5EF4-FFF2-40B4-BE49-F238E27FC236}">
                  <a16:creationId xmlns:a16="http://schemas.microsoft.com/office/drawing/2014/main" id="{88521121-2DE3-5441-13E5-F29424EB8CF3}"/>
                </a:ext>
              </a:extLst>
            </p:cNvPr>
            <p:cNvSpPr/>
            <p:nvPr/>
          </p:nvSpPr>
          <p:spPr>
            <a:xfrm>
              <a:off x="1635000" y="3394688"/>
              <a:ext cx="499600" cy="431150"/>
            </a:xfrm>
            <a:custGeom>
              <a:avLst/>
              <a:gdLst/>
              <a:ahLst/>
              <a:cxnLst/>
              <a:rect l="l" t="t" r="r" b="b"/>
              <a:pathLst>
                <a:path w="19984" h="17246" extrusionOk="0">
                  <a:moveTo>
                    <a:pt x="8453" y="0"/>
                  </a:moveTo>
                  <a:cubicBezTo>
                    <a:pt x="8103" y="0"/>
                    <a:pt x="7742" y="12"/>
                    <a:pt x="7369" y="36"/>
                  </a:cubicBezTo>
                  <a:cubicBezTo>
                    <a:pt x="3739" y="267"/>
                    <a:pt x="0" y="3183"/>
                    <a:pt x="1167" y="8648"/>
                  </a:cubicBezTo>
                  <a:cubicBezTo>
                    <a:pt x="2378" y="14318"/>
                    <a:pt x="4891" y="17058"/>
                    <a:pt x="10443" y="17238"/>
                  </a:cubicBezTo>
                  <a:cubicBezTo>
                    <a:pt x="10592" y="17243"/>
                    <a:pt x="10738" y="17245"/>
                    <a:pt x="10882" y="17245"/>
                  </a:cubicBezTo>
                  <a:cubicBezTo>
                    <a:pt x="12682" y="17245"/>
                    <a:pt x="14068" y="16871"/>
                    <a:pt x="15136" y="16271"/>
                  </a:cubicBezTo>
                  <a:cubicBezTo>
                    <a:pt x="16519" y="15496"/>
                    <a:pt x="17398" y="14231"/>
                    <a:pt x="17910" y="13032"/>
                  </a:cubicBezTo>
                  <a:cubicBezTo>
                    <a:pt x="18484" y="11686"/>
                    <a:pt x="19136" y="10043"/>
                    <a:pt x="19413" y="9127"/>
                  </a:cubicBezTo>
                  <a:cubicBezTo>
                    <a:pt x="19983" y="7257"/>
                    <a:pt x="18512" y="7591"/>
                    <a:pt x="18487" y="7486"/>
                  </a:cubicBezTo>
                  <a:cubicBezTo>
                    <a:pt x="17887" y="4837"/>
                    <a:pt x="15613" y="0"/>
                    <a:pt x="845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52" name="Google Shape;7912;p48">
              <a:extLst>
                <a:ext uri="{FF2B5EF4-FFF2-40B4-BE49-F238E27FC236}">
                  <a16:creationId xmlns:a16="http://schemas.microsoft.com/office/drawing/2014/main" id="{20DAF3C5-F37C-E01D-B402-C2FAF5E8FF5B}"/>
                </a:ext>
              </a:extLst>
            </p:cNvPr>
            <p:cNvSpPr/>
            <p:nvPr/>
          </p:nvSpPr>
          <p:spPr>
            <a:xfrm>
              <a:off x="1870375" y="3758588"/>
              <a:ext cx="71725" cy="63250"/>
            </a:xfrm>
            <a:custGeom>
              <a:avLst/>
              <a:gdLst/>
              <a:ahLst/>
              <a:cxnLst/>
              <a:rect l="l" t="t" r="r" b="b"/>
              <a:pathLst>
                <a:path w="2869" h="2530" extrusionOk="0">
                  <a:moveTo>
                    <a:pt x="212" y="1"/>
                  </a:moveTo>
                  <a:cubicBezTo>
                    <a:pt x="120" y="1"/>
                    <a:pt x="46" y="14"/>
                    <a:pt x="1" y="32"/>
                  </a:cubicBezTo>
                  <a:lnTo>
                    <a:pt x="1182" y="2326"/>
                  </a:lnTo>
                  <a:lnTo>
                    <a:pt x="2868" y="2530"/>
                  </a:lnTo>
                  <a:cubicBezTo>
                    <a:pt x="2868" y="2530"/>
                    <a:pt x="1585" y="911"/>
                    <a:pt x="1148" y="437"/>
                  </a:cubicBezTo>
                  <a:cubicBezTo>
                    <a:pt x="829" y="94"/>
                    <a:pt x="456" y="1"/>
                    <a:pt x="212" y="1"/>
                  </a:cubicBezTo>
                  <a:close/>
                </a:path>
              </a:pathLst>
            </a:custGeom>
            <a:solidFill>
              <a:srgbClr val="2424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53" name="Google Shape;7913;p48">
              <a:extLst>
                <a:ext uri="{FF2B5EF4-FFF2-40B4-BE49-F238E27FC236}">
                  <a16:creationId xmlns:a16="http://schemas.microsoft.com/office/drawing/2014/main" id="{C203EAD5-19C8-E633-9D85-72F7F4290831}"/>
                </a:ext>
              </a:extLst>
            </p:cNvPr>
            <p:cNvSpPr/>
            <p:nvPr/>
          </p:nvSpPr>
          <p:spPr>
            <a:xfrm>
              <a:off x="1842725" y="3598488"/>
              <a:ext cx="217550" cy="132575"/>
            </a:xfrm>
            <a:custGeom>
              <a:avLst/>
              <a:gdLst/>
              <a:ahLst/>
              <a:cxnLst/>
              <a:rect l="l" t="t" r="r" b="b"/>
              <a:pathLst>
                <a:path w="8702" h="5303" extrusionOk="0">
                  <a:moveTo>
                    <a:pt x="6445" y="0"/>
                  </a:moveTo>
                  <a:cubicBezTo>
                    <a:pt x="2702" y="0"/>
                    <a:pt x="282" y="1627"/>
                    <a:pt x="282" y="1627"/>
                  </a:cubicBezTo>
                  <a:cubicBezTo>
                    <a:pt x="282" y="1627"/>
                    <a:pt x="1" y="2146"/>
                    <a:pt x="1267" y="3747"/>
                  </a:cubicBezTo>
                  <a:cubicBezTo>
                    <a:pt x="2250" y="4988"/>
                    <a:pt x="3322" y="5303"/>
                    <a:pt x="4155" y="5303"/>
                  </a:cubicBezTo>
                  <a:cubicBezTo>
                    <a:pt x="5010" y="5303"/>
                    <a:pt x="5615" y="4971"/>
                    <a:pt x="5615" y="4971"/>
                  </a:cubicBezTo>
                  <a:cubicBezTo>
                    <a:pt x="7820" y="3936"/>
                    <a:pt x="8702" y="2554"/>
                    <a:pt x="8523" y="167"/>
                  </a:cubicBezTo>
                  <a:cubicBezTo>
                    <a:pt x="7794" y="50"/>
                    <a:pt x="7099" y="0"/>
                    <a:pt x="6445" y="0"/>
                  </a:cubicBezTo>
                  <a:close/>
                </a:path>
              </a:pathLst>
            </a:custGeom>
            <a:solidFill>
              <a:srgbClr val="2424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54" name="Google Shape;7914;p48">
              <a:extLst>
                <a:ext uri="{FF2B5EF4-FFF2-40B4-BE49-F238E27FC236}">
                  <a16:creationId xmlns:a16="http://schemas.microsoft.com/office/drawing/2014/main" id="{52C6D8F1-AC6A-2F14-B70F-E18ECED42728}"/>
                </a:ext>
              </a:extLst>
            </p:cNvPr>
            <p:cNvSpPr/>
            <p:nvPr/>
          </p:nvSpPr>
          <p:spPr>
            <a:xfrm>
              <a:off x="1874350" y="3688088"/>
              <a:ext cx="108750" cy="42975"/>
            </a:xfrm>
            <a:custGeom>
              <a:avLst/>
              <a:gdLst/>
              <a:ahLst/>
              <a:cxnLst/>
              <a:rect l="l" t="t" r="r" b="b"/>
              <a:pathLst>
                <a:path w="4350" h="1719" extrusionOk="0">
                  <a:moveTo>
                    <a:pt x="1552" y="1"/>
                  </a:moveTo>
                  <a:cubicBezTo>
                    <a:pt x="740" y="1"/>
                    <a:pt x="1" y="163"/>
                    <a:pt x="1" y="163"/>
                  </a:cubicBezTo>
                  <a:cubicBezTo>
                    <a:pt x="985" y="1404"/>
                    <a:pt x="2056" y="1719"/>
                    <a:pt x="2890" y="1719"/>
                  </a:cubicBezTo>
                  <a:cubicBezTo>
                    <a:pt x="3745" y="1719"/>
                    <a:pt x="4350" y="1387"/>
                    <a:pt x="4350" y="1387"/>
                  </a:cubicBezTo>
                  <a:cubicBezTo>
                    <a:pt x="4350" y="1387"/>
                    <a:pt x="4137" y="1009"/>
                    <a:pt x="3137" y="352"/>
                  </a:cubicBezTo>
                  <a:cubicBezTo>
                    <a:pt x="2725" y="80"/>
                    <a:pt x="2121" y="1"/>
                    <a:pt x="1552" y="1"/>
                  </a:cubicBezTo>
                  <a:close/>
                </a:path>
              </a:pathLst>
            </a:custGeom>
            <a:solidFill>
              <a:srgbClr val="EBB3B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55" name="Google Shape;7915;p48">
              <a:extLst>
                <a:ext uri="{FF2B5EF4-FFF2-40B4-BE49-F238E27FC236}">
                  <a16:creationId xmlns:a16="http://schemas.microsoft.com/office/drawing/2014/main" id="{270FD720-5A18-D139-DC96-667811A2BF7F}"/>
                </a:ext>
              </a:extLst>
            </p:cNvPr>
            <p:cNvSpPr/>
            <p:nvPr/>
          </p:nvSpPr>
          <p:spPr>
            <a:xfrm>
              <a:off x="1758675" y="3532388"/>
              <a:ext cx="92675" cy="94800"/>
            </a:xfrm>
            <a:custGeom>
              <a:avLst/>
              <a:gdLst/>
              <a:ahLst/>
              <a:cxnLst/>
              <a:rect l="l" t="t" r="r" b="b"/>
              <a:pathLst>
                <a:path w="3707" h="3792" extrusionOk="0">
                  <a:moveTo>
                    <a:pt x="1873" y="0"/>
                  </a:moveTo>
                  <a:cubicBezTo>
                    <a:pt x="964" y="0"/>
                    <a:pt x="184" y="748"/>
                    <a:pt x="95" y="1738"/>
                  </a:cubicBezTo>
                  <a:cubicBezTo>
                    <a:pt x="0" y="2780"/>
                    <a:pt x="711" y="3697"/>
                    <a:pt x="1683" y="3784"/>
                  </a:cubicBezTo>
                  <a:cubicBezTo>
                    <a:pt x="1734" y="3789"/>
                    <a:pt x="1784" y="3791"/>
                    <a:pt x="1834" y="3791"/>
                  </a:cubicBezTo>
                  <a:cubicBezTo>
                    <a:pt x="2743" y="3791"/>
                    <a:pt x="3523" y="3043"/>
                    <a:pt x="3612" y="2054"/>
                  </a:cubicBezTo>
                  <a:cubicBezTo>
                    <a:pt x="3707" y="1012"/>
                    <a:pt x="2996" y="94"/>
                    <a:pt x="2024" y="7"/>
                  </a:cubicBezTo>
                  <a:cubicBezTo>
                    <a:pt x="1973" y="3"/>
                    <a:pt x="1923" y="0"/>
                    <a:pt x="1873" y="0"/>
                  </a:cubicBezTo>
                  <a:close/>
                </a:path>
              </a:pathLst>
            </a:custGeom>
            <a:solidFill>
              <a:srgbClr val="EBB3B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56" name="Google Shape;7916;p48">
              <a:extLst>
                <a:ext uri="{FF2B5EF4-FFF2-40B4-BE49-F238E27FC236}">
                  <a16:creationId xmlns:a16="http://schemas.microsoft.com/office/drawing/2014/main" id="{A1F99D78-4EE0-7037-A9F1-61EFA58D1D19}"/>
                </a:ext>
              </a:extLst>
            </p:cNvPr>
            <p:cNvSpPr/>
            <p:nvPr/>
          </p:nvSpPr>
          <p:spPr>
            <a:xfrm>
              <a:off x="2043350" y="3531988"/>
              <a:ext cx="50075" cy="77850"/>
            </a:xfrm>
            <a:custGeom>
              <a:avLst/>
              <a:gdLst/>
              <a:ahLst/>
              <a:cxnLst/>
              <a:rect l="l" t="t" r="r" b="b"/>
              <a:pathLst>
                <a:path w="2003" h="3114" extrusionOk="0">
                  <a:moveTo>
                    <a:pt x="659" y="1"/>
                  </a:moveTo>
                  <a:cubicBezTo>
                    <a:pt x="621" y="1"/>
                    <a:pt x="584" y="6"/>
                    <a:pt x="547" y="17"/>
                  </a:cubicBezTo>
                  <a:cubicBezTo>
                    <a:pt x="133" y="140"/>
                    <a:pt x="0" y="928"/>
                    <a:pt x="251" y="1778"/>
                  </a:cubicBezTo>
                  <a:cubicBezTo>
                    <a:pt x="479" y="2553"/>
                    <a:pt x="947" y="3113"/>
                    <a:pt x="1342" y="3113"/>
                  </a:cubicBezTo>
                  <a:cubicBezTo>
                    <a:pt x="1381" y="3113"/>
                    <a:pt x="1418" y="3108"/>
                    <a:pt x="1455" y="3097"/>
                  </a:cubicBezTo>
                  <a:cubicBezTo>
                    <a:pt x="1870" y="2976"/>
                    <a:pt x="2002" y="2188"/>
                    <a:pt x="1752" y="1336"/>
                  </a:cubicBezTo>
                  <a:cubicBezTo>
                    <a:pt x="1523" y="560"/>
                    <a:pt x="1054" y="1"/>
                    <a:pt x="659" y="1"/>
                  </a:cubicBezTo>
                  <a:close/>
                </a:path>
              </a:pathLst>
            </a:custGeom>
            <a:solidFill>
              <a:srgbClr val="EBB3B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57" name="Google Shape;7917;p48">
              <a:extLst>
                <a:ext uri="{FF2B5EF4-FFF2-40B4-BE49-F238E27FC236}">
                  <a16:creationId xmlns:a16="http://schemas.microsoft.com/office/drawing/2014/main" id="{AFF7DE60-F0BC-EDD0-CB65-E4C15C8DC294}"/>
                </a:ext>
              </a:extLst>
            </p:cNvPr>
            <p:cNvSpPr/>
            <p:nvPr/>
          </p:nvSpPr>
          <p:spPr>
            <a:xfrm>
              <a:off x="1589550" y="3311363"/>
              <a:ext cx="190850" cy="461150"/>
            </a:xfrm>
            <a:custGeom>
              <a:avLst/>
              <a:gdLst/>
              <a:ahLst/>
              <a:cxnLst/>
              <a:rect l="l" t="t" r="r" b="b"/>
              <a:pathLst>
                <a:path w="7634" h="18446" extrusionOk="0">
                  <a:moveTo>
                    <a:pt x="4927" y="0"/>
                  </a:moveTo>
                  <a:cubicBezTo>
                    <a:pt x="4491" y="0"/>
                    <a:pt x="3882" y="479"/>
                    <a:pt x="3032" y="1799"/>
                  </a:cubicBezTo>
                  <a:cubicBezTo>
                    <a:pt x="1207" y="4632"/>
                    <a:pt x="1009" y="8873"/>
                    <a:pt x="1009" y="8873"/>
                  </a:cubicBezTo>
                  <a:cubicBezTo>
                    <a:pt x="1009" y="8873"/>
                    <a:pt x="78" y="9004"/>
                    <a:pt x="40" y="10451"/>
                  </a:cubicBezTo>
                  <a:cubicBezTo>
                    <a:pt x="1" y="11894"/>
                    <a:pt x="4850" y="17438"/>
                    <a:pt x="5277" y="17808"/>
                  </a:cubicBezTo>
                  <a:cubicBezTo>
                    <a:pt x="5794" y="18255"/>
                    <a:pt x="6143" y="18446"/>
                    <a:pt x="6361" y="18446"/>
                  </a:cubicBezTo>
                  <a:cubicBezTo>
                    <a:pt x="7634" y="18446"/>
                    <a:pt x="4470" y="11953"/>
                    <a:pt x="4469" y="11952"/>
                  </a:cubicBezTo>
                  <a:lnTo>
                    <a:pt x="4469" y="11952"/>
                  </a:lnTo>
                  <a:cubicBezTo>
                    <a:pt x="4769" y="12495"/>
                    <a:pt x="5111" y="12727"/>
                    <a:pt x="5356" y="12727"/>
                  </a:cubicBezTo>
                  <a:cubicBezTo>
                    <a:pt x="5606" y="12727"/>
                    <a:pt x="5755" y="12486"/>
                    <a:pt x="5654" y="12089"/>
                  </a:cubicBezTo>
                  <a:cubicBezTo>
                    <a:pt x="5593" y="11860"/>
                    <a:pt x="4058" y="7904"/>
                    <a:pt x="4058" y="7904"/>
                  </a:cubicBezTo>
                  <a:cubicBezTo>
                    <a:pt x="4058" y="7904"/>
                    <a:pt x="6367" y="6372"/>
                    <a:pt x="7039" y="5201"/>
                  </a:cubicBezTo>
                  <a:cubicBezTo>
                    <a:pt x="7607" y="4211"/>
                    <a:pt x="7126" y="3219"/>
                    <a:pt x="6424" y="3219"/>
                  </a:cubicBezTo>
                  <a:cubicBezTo>
                    <a:pt x="6296" y="3219"/>
                    <a:pt x="6161" y="3252"/>
                    <a:pt x="6023" y="3324"/>
                  </a:cubicBezTo>
                  <a:cubicBezTo>
                    <a:pt x="6023" y="3324"/>
                    <a:pt x="6075" y="0"/>
                    <a:pt x="4927" y="0"/>
                  </a:cubicBezTo>
                  <a:close/>
                </a:path>
              </a:pathLst>
            </a:custGeom>
            <a:solidFill>
              <a:srgbClr val="2424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58" name="Google Shape;7918;p48">
              <a:extLst>
                <a:ext uri="{FF2B5EF4-FFF2-40B4-BE49-F238E27FC236}">
                  <a16:creationId xmlns:a16="http://schemas.microsoft.com/office/drawing/2014/main" id="{811861ED-0868-0EB9-2BF3-B7F60DC66280}"/>
                </a:ext>
              </a:extLst>
            </p:cNvPr>
            <p:cNvSpPr/>
            <p:nvPr/>
          </p:nvSpPr>
          <p:spPr>
            <a:xfrm>
              <a:off x="1730850" y="3427563"/>
              <a:ext cx="209075" cy="205250"/>
            </a:xfrm>
            <a:custGeom>
              <a:avLst/>
              <a:gdLst/>
              <a:ahLst/>
              <a:cxnLst/>
              <a:rect l="l" t="t" r="r" b="b"/>
              <a:pathLst>
                <a:path w="8363" h="8210" fill="none" extrusionOk="0">
                  <a:moveTo>
                    <a:pt x="5633" y="7974"/>
                  </a:moveTo>
                  <a:cubicBezTo>
                    <a:pt x="4346" y="8210"/>
                    <a:pt x="2966" y="7882"/>
                    <a:pt x="1921" y="7091"/>
                  </a:cubicBezTo>
                  <a:cubicBezTo>
                    <a:pt x="879" y="6301"/>
                    <a:pt x="189" y="5059"/>
                    <a:pt x="69" y="3756"/>
                  </a:cubicBezTo>
                  <a:cubicBezTo>
                    <a:pt x="0" y="3001"/>
                    <a:pt x="118" y="2217"/>
                    <a:pt x="479" y="1550"/>
                  </a:cubicBezTo>
                  <a:cubicBezTo>
                    <a:pt x="839" y="882"/>
                    <a:pt x="1452" y="338"/>
                    <a:pt x="2182" y="130"/>
                  </a:cubicBezTo>
                  <a:cubicBezTo>
                    <a:pt x="2593" y="10"/>
                    <a:pt x="3032" y="0"/>
                    <a:pt x="3458" y="51"/>
                  </a:cubicBezTo>
                  <a:cubicBezTo>
                    <a:pt x="4889" y="223"/>
                    <a:pt x="6173" y="1090"/>
                    <a:pt x="7089" y="2203"/>
                  </a:cubicBezTo>
                  <a:cubicBezTo>
                    <a:pt x="7876" y="3156"/>
                    <a:pt x="8362" y="4172"/>
                    <a:pt x="8238" y="5401"/>
                  </a:cubicBezTo>
                  <a:cubicBezTo>
                    <a:pt x="8115" y="6630"/>
                    <a:pt x="7170" y="7525"/>
                    <a:pt x="5854" y="7894"/>
                  </a:cubicBezTo>
                </a:path>
              </a:pathLst>
            </a:custGeom>
            <a:solidFill>
              <a:srgbClr val="E45B1C"/>
            </a:solidFill>
            <a:ln w="18550" cap="rnd" cmpd="sng">
              <a:solidFill>
                <a:srgbClr val="E06A4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59" name="Google Shape;7919;p48">
              <a:extLst>
                <a:ext uri="{FF2B5EF4-FFF2-40B4-BE49-F238E27FC236}">
                  <a16:creationId xmlns:a16="http://schemas.microsoft.com/office/drawing/2014/main" id="{0296EAA1-E928-D971-B5B5-AF0580757360}"/>
                </a:ext>
              </a:extLst>
            </p:cNvPr>
            <p:cNvSpPr/>
            <p:nvPr/>
          </p:nvSpPr>
          <p:spPr>
            <a:xfrm>
              <a:off x="1975450" y="3408388"/>
              <a:ext cx="154100" cy="200850"/>
            </a:xfrm>
            <a:custGeom>
              <a:avLst/>
              <a:gdLst/>
              <a:ahLst/>
              <a:cxnLst/>
              <a:rect l="l" t="t" r="r" b="b"/>
              <a:pathLst>
                <a:path w="6164" h="8034" fill="none" extrusionOk="0">
                  <a:moveTo>
                    <a:pt x="4289" y="7863"/>
                  </a:moveTo>
                  <a:cubicBezTo>
                    <a:pt x="3319" y="8033"/>
                    <a:pt x="2470" y="7545"/>
                    <a:pt x="1774" y="7002"/>
                  </a:cubicBezTo>
                  <a:cubicBezTo>
                    <a:pt x="1151" y="6514"/>
                    <a:pt x="840" y="5741"/>
                    <a:pt x="569" y="4997"/>
                  </a:cubicBezTo>
                  <a:cubicBezTo>
                    <a:pt x="279" y="4194"/>
                    <a:pt x="1" y="3363"/>
                    <a:pt x="35" y="2508"/>
                  </a:cubicBezTo>
                  <a:cubicBezTo>
                    <a:pt x="70" y="1654"/>
                    <a:pt x="483" y="767"/>
                    <a:pt x="1249" y="394"/>
                  </a:cubicBezTo>
                  <a:cubicBezTo>
                    <a:pt x="2061" y="0"/>
                    <a:pt x="3055" y="274"/>
                    <a:pt x="3806" y="771"/>
                  </a:cubicBezTo>
                  <a:cubicBezTo>
                    <a:pt x="5305" y="1759"/>
                    <a:pt x="6164" y="3638"/>
                    <a:pt x="5926" y="5419"/>
                  </a:cubicBezTo>
                  <a:cubicBezTo>
                    <a:pt x="5805" y="6322"/>
                    <a:pt x="5379" y="7240"/>
                    <a:pt x="4592" y="7700"/>
                  </a:cubicBezTo>
                </a:path>
              </a:pathLst>
            </a:custGeom>
            <a:solidFill>
              <a:srgbClr val="E45B1C"/>
            </a:solidFill>
            <a:ln w="18550" cap="rnd" cmpd="sng">
              <a:solidFill>
                <a:srgbClr val="E06A4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60" name="Google Shape;7920;p48">
              <a:extLst>
                <a:ext uri="{FF2B5EF4-FFF2-40B4-BE49-F238E27FC236}">
                  <a16:creationId xmlns:a16="http://schemas.microsoft.com/office/drawing/2014/main" id="{043E06B5-69C9-DDD4-0C9A-1239904074D2}"/>
                </a:ext>
              </a:extLst>
            </p:cNvPr>
            <p:cNvSpPr/>
            <p:nvPr/>
          </p:nvSpPr>
          <p:spPr>
            <a:xfrm>
              <a:off x="1926350" y="3491463"/>
              <a:ext cx="56950" cy="25050"/>
            </a:xfrm>
            <a:custGeom>
              <a:avLst/>
              <a:gdLst/>
              <a:ahLst/>
              <a:cxnLst/>
              <a:rect l="l" t="t" r="r" b="b"/>
              <a:pathLst>
                <a:path w="2278" h="1002" fill="none" extrusionOk="0">
                  <a:moveTo>
                    <a:pt x="0" y="695"/>
                  </a:moveTo>
                  <a:cubicBezTo>
                    <a:pt x="279" y="256"/>
                    <a:pt x="821" y="1"/>
                    <a:pt x="1336" y="66"/>
                  </a:cubicBezTo>
                  <a:cubicBezTo>
                    <a:pt x="1850" y="132"/>
                    <a:pt x="2117" y="507"/>
                    <a:pt x="2278" y="1002"/>
                  </a:cubicBezTo>
                </a:path>
              </a:pathLst>
            </a:custGeom>
            <a:solidFill>
              <a:srgbClr val="E45B1C"/>
            </a:solidFill>
            <a:ln w="18550" cap="rnd" cmpd="sng">
              <a:solidFill>
                <a:srgbClr val="E06A4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61" name="Google Shape;7921;p48">
              <a:extLst>
                <a:ext uri="{FF2B5EF4-FFF2-40B4-BE49-F238E27FC236}">
                  <a16:creationId xmlns:a16="http://schemas.microsoft.com/office/drawing/2014/main" id="{691D8A2C-6286-B134-6EDB-DC2AB12B7188}"/>
                </a:ext>
              </a:extLst>
            </p:cNvPr>
            <p:cNvSpPr/>
            <p:nvPr/>
          </p:nvSpPr>
          <p:spPr>
            <a:xfrm>
              <a:off x="1956850" y="3497763"/>
              <a:ext cx="48550" cy="68975"/>
            </a:xfrm>
            <a:custGeom>
              <a:avLst/>
              <a:gdLst/>
              <a:ahLst/>
              <a:cxnLst/>
              <a:rect l="l" t="t" r="r" b="b"/>
              <a:pathLst>
                <a:path w="1942" h="2759" extrusionOk="0">
                  <a:moveTo>
                    <a:pt x="1" y="1"/>
                  </a:moveTo>
                  <a:lnTo>
                    <a:pt x="656" y="2759"/>
                  </a:lnTo>
                  <a:lnTo>
                    <a:pt x="1633" y="2116"/>
                  </a:lnTo>
                  <a:cubicBezTo>
                    <a:pt x="1925" y="1926"/>
                    <a:pt x="1941" y="1504"/>
                    <a:pt x="1666" y="1291"/>
                  </a:cubicBezTo>
                  <a:lnTo>
                    <a:pt x="1"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62" name="Google Shape;7922;p48">
              <a:extLst>
                <a:ext uri="{FF2B5EF4-FFF2-40B4-BE49-F238E27FC236}">
                  <a16:creationId xmlns:a16="http://schemas.microsoft.com/office/drawing/2014/main" id="{65BA6A6C-B5A0-8951-5159-D1616FC5D099}"/>
                </a:ext>
              </a:extLst>
            </p:cNvPr>
            <p:cNvSpPr/>
            <p:nvPr/>
          </p:nvSpPr>
          <p:spPr>
            <a:xfrm>
              <a:off x="1956850" y="3497763"/>
              <a:ext cx="48550" cy="68975"/>
            </a:xfrm>
            <a:custGeom>
              <a:avLst/>
              <a:gdLst/>
              <a:ahLst/>
              <a:cxnLst/>
              <a:rect l="l" t="t" r="r" b="b"/>
              <a:pathLst>
                <a:path w="1942" h="2759" fill="none" extrusionOk="0">
                  <a:moveTo>
                    <a:pt x="1" y="1"/>
                  </a:moveTo>
                  <a:lnTo>
                    <a:pt x="1666" y="1291"/>
                  </a:lnTo>
                  <a:cubicBezTo>
                    <a:pt x="1941" y="1504"/>
                    <a:pt x="1925" y="1926"/>
                    <a:pt x="1633" y="2116"/>
                  </a:cubicBezTo>
                  <a:lnTo>
                    <a:pt x="656" y="2759"/>
                  </a:lnTo>
                </a:path>
              </a:pathLst>
            </a:custGeom>
            <a:noFill/>
            <a:ln w="3075" cap="flat" cmpd="sng">
              <a:solidFill>
                <a:srgbClr val="FFFFFF"/>
              </a:solidFill>
              <a:prstDash val="solid"/>
              <a:miter lim="1638"/>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63" name="Google Shape;7923;p48">
              <a:extLst>
                <a:ext uri="{FF2B5EF4-FFF2-40B4-BE49-F238E27FC236}">
                  <a16:creationId xmlns:a16="http://schemas.microsoft.com/office/drawing/2014/main" id="{FBD7F336-2B8F-66F8-A803-254A4FA542FD}"/>
                </a:ext>
              </a:extLst>
            </p:cNvPr>
            <p:cNvSpPr/>
            <p:nvPr/>
          </p:nvSpPr>
          <p:spPr>
            <a:xfrm>
              <a:off x="1956850" y="3497763"/>
              <a:ext cx="48550" cy="68975"/>
            </a:xfrm>
            <a:custGeom>
              <a:avLst/>
              <a:gdLst/>
              <a:ahLst/>
              <a:cxnLst/>
              <a:rect l="l" t="t" r="r" b="b"/>
              <a:pathLst>
                <a:path w="1942" h="2759" fill="none" extrusionOk="0">
                  <a:moveTo>
                    <a:pt x="1" y="1"/>
                  </a:moveTo>
                  <a:lnTo>
                    <a:pt x="1666" y="1291"/>
                  </a:lnTo>
                  <a:cubicBezTo>
                    <a:pt x="1941" y="1504"/>
                    <a:pt x="1925" y="1926"/>
                    <a:pt x="1633" y="2116"/>
                  </a:cubicBezTo>
                  <a:lnTo>
                    <a:pt x="656" y="2759"/>
                  </a:lnTo>
                </a:path>
              </a:pathLst>
            </a:custGeom>
            <a:noFill/>
            <a:ln w="6175"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64" name="Google Shape;7924;p48">
              <a:extLst>
                <a:ext uri="{FF2B5EF4-FFF2-40B4-BE49-F238E27FC236}">
                  <a16:creationId xmlns:a16="http://schemas.microsoft.com/office/drawing/2014/main" id="{F2F12900-A45F-3580-3EB5-E0CE5A9AD58D}"/>
                </a:ext>
              </a:extLst>
            </p:cNvPr>
            <p:cNvSpPr/>
            <p:nvPr/>
          </p:nvSpPr>
          <p:spPr>
            <a:xfrm>
              <a:off x="1998375" y="3443763"/>
              <a:ext cx="73450" cy="45300"/>
            </a:xfrm>
            <a:custGeom>
              <a:avLst/>
              <a:gdLst/>
              <a:ahLst/>
              <a:cxnLst/>
              <a:rect l="l" t="t" r="r" b="b"/>
              <a:pathLst>
                <a:path w="2938" h="1812" extrusionOk="0">
                  <a:moveTo>
                    <a:pt x="640" y="906"/>
                  </a:moveTo>
                  <a:cubicBezTo>
                    <a:pt x="641" y="906"/>
                    <a:pt x="638" y="908"/>
                    <a:pt x="634" y="912"/>
                  </a:cubicBezTo>
                  <a:lnTo>
                    <a:pt x="634" y="912"/>
                  </a:lnTo>
                  <a:cubicBezTo>
                    <a:pt x="638" y="908"/>
                    <a:pt x="640" y="906"/>
                    <a:pt x="640" y="906"/>
                  </a:cubicBezTo>
                  <a:close/>
                  <a:moveTo>
                    <a:pt x="629" y="915"/>
                  </a:moveTo>
                  <a:cubicBezTo>
                    <a:pt x="626" y="917"/>
                    <a:pt x="623" y="920"/>
                    <a:pt x="619" y="922"/>
                  </a:cubicBezTo>
                  <a:lnTo>
                    <a:pt x="619" y="922"/>
                  </a:lnTo>
                  <a:cubicBezTo>
                    <a:pt x="619" y="922"/>
                    <a:pt x="619" y="922"/>
                    <a:pt x="619" y="922"/>
                  </a:cubicBezTo>
                  <a:lnTo>
                    <a:pt x="619" y="922"/>
                  </a:lnTo>
                  <a:cubicBezTo>
                    <a:pt x="622" y="919"/>
                    <a:pt x="626" y="917"/>
                    <a:pt x="629" y="915"/>
                  </a:cubicBezTo>
                  <a:close/>
                  <a:moveTo>
                    <a:pt x="928" y="0"/>
                  </a:moveTo>
                  <a:cubicBezTo>
                    <a:pt x="777" y="0"/>
                    <a:pt x="627" y="28"/>
                    <a:pt x="488" y="93"/>
                  </a:cubicBezTo>
                  <a:cubicBezTo>
                    <a:pt x="208" y="227"/>
                    <a:pt x="18" y="532"/>
                    <a:pt x="5" y="837"/>
                  </a:cubicBezTo>
                  <a:cubicBezTo>
                    <a:pt x="1" y="1019"/>
                    <a:pt x="174" y="1141"/>
                    <a:pt x="338" y="1141"/>
                  </a:cubicBezTo>
                  <a:cubicBezTo>
                    <a:pt x="438" y="1141"/>
                    <a:pt x="534" y="1096"/>
                    <a:pt x="583" y="991"/>
                  </a:cubicBezTo>
                  <a:cubicBezTo>
                    <a:pt x="593" y="970"/>
                    <a:pt x="604" y="950"/>
                    <a:pt x="616" y="929"/>
                  </a:cubicBezTo>
                  <a:cubicBezTo>
                    <a:pt x="616" y="928"/>
                    <a:pt x="616" y="928"/>
                    <a:pt x="616" y="928"/>
                  </a:cubicBezTo>
                  <a:lnTo>
                    <a:pt x="616" y="928"/>
                  </a:lnTo>
                  <a:cubicBezTo>
                    <a:pt x="619" y="926"/>
                    <a:pt x="621" y="923"/>
                    <a:pt x="624" y="921"/>
                  </a:cubicBezTo>
                  <a:cubicBezTo>
                    <a:pt x="627" y="918"/>
                    <a:pt x="629" y="916"/>
                    <a:pt x="631" y="914"/>
                  </a:cubicBezTo>
                  <a:lnTo>
                    <a:pt x="631" y="914"/>
                  </a:lnTo>
                  <a:cubicBezTo>
                    <a:pt x="646" y="905"/>
                    <a:pt x="662" y="897"/>
                    <a:pt x="675" y="888"/>
                  </a:cubicBezTo>
                  <a:cubicBezTo>
                    <a:pt x="698" y="883"/>
                    <a:pt x="719" y="875"/>
                    <a:pt x="745" y="870"/>
                  </a:cubicBezTo>
                  <a:cubicBezTo>
                    <a:pt x="773" y="864"/>
                    <a:pt x="841" y="862"/>
                    <a:pt x="868" y="845"/>
                  </a:cubicBezTo>
                  <a:lnTo>
                    <a:pt x="868" y="845"/>
                  </a:lnTo>
                  <a:cubicBezTo>
                    <a:pt x="878" y="844"/>
                    <a:pt x="892" y="843"/>
                    <a:pt x="905" y="842"/>
                  </a:cubicBezTo>
                  <a:lnTo>
                    <a:pt x="905" y="842"/>
                  </a:lnTo>
                  <a:lnTo>
                    <a:pt x="911" y="843"/>
                  </a:lnTo>
                  <a:lnTo>
                    <a:pt x="911" y="843"/>
                  </a:lnTo>
                  <a:cubicBezTo>
                    <a:pt x="909" y="843"/>
                    <a:pt x="907" y="842"/>
                    <a:pt x="905" y="842"/>
                  </a:cubicBezTo>
                  <a:lnTo>
                    <a:pt x="905" y="842"/>
                  </a:lnTo>
                  <a:cubicBezTo>
                    <a:pt x="905" y="842"/>
                    <a:pt x="905" y="842"/>
                    <a:pt x="905" y="842"/>
                  </a:cubicBezTo>
                  <a:lnTo>
                    <a:pt x="905" y="842"/>
                  </a:lnTo>
                  <a:lnTo>
                    <a:pt x="903" y="842"/>
                  </a:lnTo>
                  <a:lnTo>
                    <a:pt x="903" y="842"/>
                  </a:lnTo>
                  <a:cubicBezTo>
                    <a:pt x="904" y="842"/>
                    <a:pt x="905" y="842"/>
                    <a:pt x="905" y="842"/>
                  </a:cubicBezTo>
                  <a:lnTo>
                    <a:pt x="905" y="842"/>
                  </a:lnTo>
                  <a:cubicBezTo>
                    <a:pt x="909" y="842"/>
                    <a:pt x="912" y="842"/>
                    <a:pt x="915" y="842"/>
                  </a:cubicBezTo>
                  <a:cubicBezTo>
                    <a:pt x="927" y="842"/>
                    <a:pt x="939" y="843"/>
                    <a:pt x="945" y="847"/>
                  </a:cubicBezTo>
                  <a:lnTo>
                    <a:pt x="911" y="843"/>
                  </a:lnTo>
                  <a:lnTo>
                    <a:pt x="911" y="843"/>
                  </a:lnTo>
                  <a:cubicBezTo>
                    <a:pt x="925" y="845"/>
                    <a:pt x="940" y="848"/>
                    <a:pt x="954" y="852"/>
                  </a:cubicBezTo>
                  <a:cubicBezTo>
                    <a:pt x="981" y="858"/>
                    <a:pt x="1011" y="866"/>
                    <a:pt x="1039" y="875"/>
                  </a:cubicBezTo>
                  <a:cubicBezTo>
                    <a:pt x="1062" y="880"/>
                    <a:pt x="1085" y="888"/>
                    <a:pt x="1108" y="896"/>
                  </a:cubicBezTo>
                  <a:cubicBezTo>
                    <a:pt x="1109" y="896"/>
                    <a:pt x="1110" y="897"/>
                    <a:pt x="1111" y="897"/>
                  </a:cubicBezTo>
                  <a:lnTo>
                    <a:pt x="1111" y="897"/>
                  </a:lnTo>
                  <a:cubicBezTo>
                    <a:pt x="1113" y="898"/>
                    <a:pt x="1115" y="899"/>
                    <a:pt x="1117" y="901"/>
                  </a:cubicBezTo>
                  <a:cubicBezTo>
                    <a:pt x="1170" y="929"/>
                    <a:pt x="1224" y="953"/>
                    <a:pt x="1275" y="984"/>
                  </a:cubicBezTo>
                  <a:cubicBezTo>
                    <a:pt x="1371" y="1040"/>
                    <a:pt x="1463" y="1101"/>
                    <a:pt x="1553" y="1166"/>
                  </a:cubicBezTo>
                  <a:cubicBezTo>
                    <a:pt x="1569" y="1179"/>
                    <a:pt x="1586" y="1190"/>
                    <a:pt x="1601" y="1202"/>
                  </a:cubicBezTo>
                  <a:lnTo>
                    <a:pt x="1601" y="1202"/>
                  </a:lnTo>
                  <a:cubicBezTo>
                    <a:pt x="1601" y="1202"/>
                    <a:pt x="1604" y="1205"/>
                    <a:pt x="1612" y="1212"/>
                  </a:cubicBezTo>
                  <a:cubicBezTo>
                    <a:pt x="1658" y="1248"/>
                    <a:pt x="1702" y="1286"/>
                    <a:pt x="1747" y="1322"/>
                  </a:cubicBezTo>
                  <a:cubicBezTo>
                    <a:pt x="1830" y="1396"/>
                    <a:pt x="1915" y="1465"/>
                    <a:pt x="2001" y="1535"/>
                  </a:cubicBezTo>
                  <a:cubicBezTo>
                    <a:pt x="2109" y="1630"/>
                    <a:pt x="2223" y="1691"/>
                    <a:pt x="2348" y="1763"/>
                  </a:cubicBezTo>
                  <a:cubicBezTo>
                    <a:pt x="2404" y="1795"/>
                    <a:pt x="2468" y="1811"/>
                    <a:pt x="2530" y="1811"/>
                  </a:cubicBezTo>
                  <a:cubicBezTo>
                    <a:pt x="2611" y="1811"/>
                    <a:pt x="2690" y="1785"/>
                    <a:pt x="2754" y="1735"/>
                  </a:cubicBezTo>
                  <a:cubicBezTo>
                    <a:pt x="2858" y="1653"/>
                    <a:pt x="2938" y="1484"/>
                    <a:pt x="2885" y="1351"/>
                  </a:cubicBezTo>
                  <a:cubicBezTo>
                    <a:pt x="2853" y="1270"/>
                    <a:pt x="2817" y="1188"/>
                    <a:pt x="2781" y="1106"/>
                  </a:cubicBezTo>
                  <a:cubicBezTo>
                    <a:pt x="2741" y="1017"/>
                    <a:pt x="2677" y="945"/>
                    <a:pt x="2613" y="876"/>
                  </a:cubicBezTo>
                  <a:cubicBezTo>
                    <a:pt x="2500" y="755"/>
                    <a:pt x="2384" y="655"/>
                    <a:pt x="2250" y="557"/>
                  </a:cubicBezTo>
                  <a:cubicBezTo>
                    <a:pt x="2009" y="375"/>
                    <a:pt x="1748" y="222"/>
                    <a:pt x="1468" y="109"/>
                  </a:cubicBezTo>
                  <a:cubicBezTo>
                    <a:pt x="1299" y="42"/>
                    <a:pt x="1113" y="0"/>
                    <a:pt x="928" y="0"/>
                  </a:cubicBezTo>
                  <a:close/>
                </a:path>
              </a:pathLst>
            </a:custGeom>
            <a:solidFill>
              <a:srgbClr val="2424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65" name="Google Shape;7925;p48">
              <a:extLst>
                <a:ext uri="{FF2B5EF4-FFF2-40B4-BE49-F238E27FC236}">
                  <a16:creationId xmlns:a16="http://schemas.microsoft.com/office/drawing/2014/main" id="{5945B171-AA0B-2C39-19B4-673579BA3BCA}"/>
                </a:ext>
              </a:extLst>
            </p:cNvPr>
            <p:cNvSpPr/>
            <p:nvPr/>
          </p:nvSpPr>
          <p:spPr>
            <a:xfrm>
              <a:off x="1739950" y="3432438"/>
              <a:ext cx="119475" cy="102550"/>
            </a:xfrm>
            <a:custGeom>
              <a:avLst/>
              <a:gdLst/>
              <a:ahLst/>
              <a:cxnLst/>
              <a:rect l="l" t="t" r="r" b="b"/>
              <a:pathLst>
                <a:path w="4779" h="4102" extrusionOk="0">
                  <a:moveTo>
                    <a:pt x="2601" y="947"/>
                  </a:moveTo>
                  <a:lnTo>
                    <a:pt x="2601" y="947"/>
                  </a:lnTo>
                  <a:cubicBezTo>
                    <a:pt x="2596" y="947"/>
                    <a:pt x="2592" y="948"/>
                    <a:pt x="2591" y="948"/>
                  </a:cubicBezTo>
                  <a:cubicBezTo>
                    <a:pt x="2590" y="948"/>
                    <a:pt x="2590" y="948"/>
                    <a:pt x="2591" y="947"/>
                  </a:cubicBezTo>
                  <a:cubicBezTo>
                    <a:pt x="2594" y="947"/>
                    <a:pt x="2598" y="947"/>
                    <a:pt x="2601" y="947"/>
                  </a:cubicBezTo>
                  <a:close/>
                  <a:moveTo>
                    <a:pt x="1900" y="1244"/>
                  </a:moveTo>
                  <a:cubicBezTo>
                    <a:pt x="1900" y="1244"/>
                    <a:pt x="1899" y="1245"/>
                    <a:pt x="1897" y="1246"/>
                  </a:cubicBezTo>
                  <a:lnTo>
                    <a:pt x="1897" y="1246"/>
                  </a:lnTo>
                  <a:cubicBezTo>
                    <a:pt x="1898" y="1246"/>
                    <a:pt x="1899" y="1245"/>
                    <a:pt x="1899" y="1244"/>
                  </a:cubicBezTo>
                  <a:cubicBezTo>
                    <a:pt x="1900" y="1244"/>
                    <a:pt x="1900" y="1244"/>
                    <a:pt x="1900" y="1244"/>
                  </a:cubicBezTo>
                  <a:close/>
                  <a:moveTo>
                    <a:pt x="1507" y="1627"/>
                  </a:moveTo>
                  <a:cubicBezTo>
                    <a:pt x="1503" y="1631"/>
                    <a:pt x="1496" y="1641"/>
                    <a:pt x="1483" y="1657"/>
                  </a:cubicBezTo>
                  <a:cubicBezTo>
                    <a:pt x="1464" y="1681"/>
                    <a:pt x="1457" y="1690"/>
                    <a:pt x="1457" y="1690"/>
                  </a:cubicBezTo>
                  <a:cubicBezTo>
                    <a:pt x="1457" y="1690"/>
                    <a:pt x="1484" y="1655"/>
                    <a:pt x="1493" y="1644"/>
                  </a:cubicBezTo>
                  <a:cubicBezTo>
                    <a:pt x="1498" y="1638"/>
                    <a:pt x="1502" y="1633"/>
                    <a:pt x="1507" y="1627"/>
                  </a:cubicBezTo>
                  <a:close/>
                  <a:moveTo>
                    <a:pt x="1041" y="2413"/>
                  </a:moveTo>
                  <a:cubicBezTo>
                    <a:pt x="1041" y="2413"/>
                    <a:pt x="1041" y="2414"/>
                    <a:pt x="1040" y="2415"/>
                  </a:cubicBezTo>
                  <a:lnTo>
                    <a:pt x="1040" y="2415"/>
                  </a:lnTo>
                  <a:cubicBezTo>
                    <a:pt x="1041" y="2415"/>
                    <a:pt x="1041" y="2414"/>
                    <a:pt x="1041" y="2414"/>
                  </a:cubicBezTo>
                  <a:cubicBezTo>
                    <a:pt x="1041" y="2414"/>
                    <a:pt x="1041" y="2413"/>
                    <a:pt x="1041" y="2413"/>
                  </a:cubicBezTo>
                  <a:close/>
                  <a:moveTo>
                    <a:pt x="2763" y="0"/>
                  </a:moveTo>
                  <a:cubicBezTo>
                    <a:pt x="2360" y="0"/>
                    <a:pt x="1960" y="106"/>
                    <a:pt x="1600" y="290"/>
                  </a:cubicBezTo>
                  <a:cubicBezTo>
                    <a:pt x="1177" y="508"/>
                    <a:pt x="834" y="848"/>
                    <a:pt x="554" y="1226"/>
                  </a:cubicBezTo>
                  <a:cubicBezTo>
                    <a:pt x="426" y="1396"/>
                    <a:pt x="328" y="1578"/>
                    <a:pt x="246" y="1773"/>
                  </a:cubicBezTo>
                  <a:cubicBezTo>
                    <a:pt x="133" y="2037"/>
                    <a:pt x="38" y="2291"/>
                    <a:pt x="10" y="2581"/>
                  </a:cubicBezTo>
                  <a:cubicBezTo>
                    <a:pt x="5" y="2639"/>
                    <a:pt x="0" y="2696"/>
                    <a:pt x="2" y="2752"/>
                  </a:cubicBezTo>
                  <a:cubicBezTo>
                    <a:pt x="5" y="2783"/>
                    <a:pt x="7" y="2814"/>
                    <a:pt x="10" y="2845"/>
                  </a:cubicBezTo>
                  <a:cubicBezTo>
                    <a:pt x="13" y="2856"/>
                    <a:pt x="13" y="2868"/>
                    <a:pt x="15" y="2879"/>
                  </a:cubicBezTo>
                  <a:cubicBezTo>
                    <a:pt x="18" y="2914"/>
                    <a:pt x="23" y="2947"/>
                    <a:pt x="30" y="2981"/>
                  </a:cubicBezTo>
                  <a:lnTo>
                    <a:pt x="17" y="2927"/>
                  </a:lnTo>
                  <a:cubicBezTo>
                    <a:pt x="2" y="2935"/>
                    <a:pt x="7" y="3079"/>
                    <a:pt x="5" y="3102"/>
                  </a:cubicBezTo>
                  <a:cubicBezTo>
                    <a:pt x="2" y="3161"/>
                    <a:pt x="0" y="3219"/>
                    <a:pt x="0" y="3279"/>
                  </a:cubicBezTo>
                  <a:cubicBezTo>
                    <a:pt x="0" y="3364"/>
                    <a:pt x="5" y="3445"/>
                    <a:pt x="18" y="3528"/>
                  </a:cubicBezTo>
                  <a:cubicBezTo>
                    <a:pt x="23" y="3556"/>
                    <a:pt x="26" y="3581"/>
                    <a:pt x="33" y="3607"/>
                  </a:cubicBezTo>
                  <a:cubicBezTo>
                    <a:pt x="35" y="3617"/>
                    <a:pt x="38" y="3630"/>
                    <a:pt x="40" y="3640"/>
                  </a:cubicBezTo>
                  <a:cubicBezTo>
                    <a:pt x="44" y="3658"/>
                    <a:pt x="46" y="3664"/>
                    <a:pt x="46" y="3664"/>
                  </a:cubicBezTo>
                  <a:cubicBezTo>
                    <a:pt x="47" y="3664"/>
                    <a:pt x="40" y="3631"/>
                    <a:pt x="40" y="3631"/>
                  </a:cubicBezTo>
                  <a:lnTo>
                    <a:pt x="40" y="3631"/>
                  </a:lnTo>
                  <a:cubicBezTo>
                    <a:pt x="41" y="3631"/>
                    <a:pt x="41" y="3634"/>
                    <a:pt x="43" y="3641"/>
                  </a:cubicBezTo>
                  <a:cubicBezTo>
                    <a:pt x="59" y="3713"/>
                    <a:pt x="56" y="3791"/>
                    <a:pt x="76" y="3863"/>
                  </a:cubicBezTo>
                  <a:cubicBezTo>
                    <a:pt x="99" y="3945"/>
                    <a:pt x="158" y="4000"/>
                    <a:pt x="221" y="4051"/>
                  </a:cubicBezTo>
                  <a:cubicBezTo>
                    <a:pt x="260" y="4081"/>
                    <a:pt x="309" y="4102"/>
                    <a:pt x="357" y="4102"/>
                  </a:cubicBezTo>
                  <a:cubicBezTo>
                    <a:pt x="397" y="4102"/>
                    <a:pt x="436" y="4087"/>
                    <a:pt x="467" y="4051"/>
                  </a:cubicBezTo>
                  <a:cubicBezTo>
                    <a:pt x="498" y="4017"/>
                    <a:pt x="534" y="3984"/>
                    <a:pt x="557" y="3943"/>
                  </a:cubicBezTo>
                  <a:cubicBezTo>
                    <a:pt x="598" y="3871"/>
                    <a:pt x="600" y="3789"/>
                    <a:pt x="608" y="3709"/>
                  </a:cubicBezTo>
                  <a:cubicBezTo>
                    <a:pt x="610" y="3691"/>
                    <a:pt x="611" y="3672"/>
                    <a:pt x="613" y="3653"/>
                  </a:cubicBezTo>
                  <a:lnTo>
                    <a:pt x="613" y="3653"/>
                  </a:lnTo>
                  <a:cubicBezTo>
                    <a:pt x="613" y="3653"/>
                    <a:pt x="613" y="3653"/>
                    <a:pt x="613" y="3653"/>
                  </a:cubicBezTo>
                  <a:cubicBezTo>
                    <a:pt x="615" y="3653"/>
                    <a:pt x="621" y="3633"/>
                    <a:pt x="625" y="3615"/>
                  </a:cubicBezTo>
                  <a:cubicBezTo>
                    <a:pt x="638" y="3566"/>
                    <a:pt x="649" y="3518"/>
                    <a:pt x="657" y="3469"/>
                  </a:cubicBezTo>
                  <a:cubicBezTo>
                    <a:pt x="674" y="3373"/>
                    <a:pt x="690" y="3279"/>
                    <a:pt x="713" y="3183"/>
                  </a:cubicBezTo>
                  <a:cubicBezTo>
                    <a:pt x="722" y="3138"/>
                    <a:pt x="747" y="3088"/>
                    <a:pt x="752" y="3044"/>
                  </a:cubicBezTo>
                  <a:lnTo>
                    <a:pt x="752" y="3044"/>
                  </a:lnTo>
                  <a:cubicBezTo>
                    <a:pt x="752" y="3044"/>
                    <a:pt x="752" y="3043"/>
                    <a:pt x="752" y="3043"/>
                  </a:cubicBezTo>
                  <a:cubicBezTo>
                    <a:pt x="767" y="3020"/>
                    <a:pt x="779" y="2999"/>
                    <a:pt x="792" y="2976"/>
                  </a:cubicBezTo>
                  <a:cubicBezTo>
                    <a:pt x="838" y="2894"/>
                    <a:pt x="879" y="2804"/>
                    <a:pt x="920" y="2717"/>
                  </a:cubicBezTo>
                  <a:cubicBezTo>
                    <a:pt x="956" y="2643"/>
                    <a:pt x="982" y="2568"/>
                    <a:pt x="1010" y="2493"/>
                  </a:cubicBezTo>
                  <a:cubicBezTo>
                    <a:pt x="1021" y="2468"/>
                    <a:pt x="1031" y="2445"/>
                    <a:pt x="1039" y="2419"/>
                  </a:cubicBezTo>
                  <a:lnTo>
                    <a:pt x="1039" y="2419"/>
                  </a:lnTo>
                  <a:cubicBezTo>
                    <a:pt x="1120" y="2241"/>
                    <a:pt x="1217" y="2077"/>
                    <a:pt x="1318" y="1908"/>
                  </a:cubicBezTo>
                  <a:cubicBezTo>
                    <a:pt x="1367" y="1826"/>
                    <a:pt x="1419" y="1747"/>
                    <a:pt x="1475" y="1668"/>
                  </a:cubicBezTo>
                  <a:cubicBezTo>
                    <a:pt x="1484" y="1658"/>
                    <a:pt x="1509" y="1625"/>
                    <a:pt x="1510" y="1624"/>
                  </a:cubicBezTo>
                  <a:lnTo>
                    <a:pt x="1510" y="1624"/>
                  </a:lnTo>
                  <a:cubicBezTo>
                    <a:pt x="1536" y="1592"/>
                    <a:pt x="1563" y="1563"/>
                    <a:pt x="1590" y="1534"/>
                  </a:cubicBezTo>
                  <a:cubicBezTo>
                    <a:pt x="1655" y="1462"/>
                    <a:pt x="1722" y="1395"/>
                    <a:pt x="1796" y="1329"/>
                  </a:cubicBezTo>
                  <a:cubicBezTo>
                    <a:pt x="1825" y="1303"/>
                    <a:pt x="1859" y="1279"/>
                    <a:pt x="1889" y="1254"/>
                  </a:cubicBezTo>
                  <a:lnTo>
                    <a:pt x="1889" y="1254"/>
                  </a:lnTo>
                  <a:cubicBezTo>
                    <a:pt x="1903" y="1243"/>
                    <a:pt x="1918" y="1232"/>
                    <a:pt x="1934" y="1223"/>
                  </a:cubicBezTo>
                  <a:cubicBezTo>
                    <a:pt x="2014" y="1169"/>
                    <a:pt x="2096" y="1120"/>
                    <a:pt x="2180" y="1079"/>
                  </a:cubicBezTo>
                  <a:cubicBezTo>
                    <a:pt x="2197" y="1071"/>
                    <a:pt x="2211" y="1064"/>
                    <a:pt x="2226" y="1057"/>
                  </a:cubicBezTo>
                  <a:lnTo>
                    <a:pt x="2226" y="1057"/>
                  </a:lnTo>
                  <a:cubicBezTo>
                    <a:pt x="2265" y="1042"/>
                    <a:pt x="2302" y="1027"/>
                    <a:pt x="2340" y="1016"/>
                  </a:cubicBezTo>
                  <a:cubicBezTo>
                    <a:pt x="2432" y="985"/>
                    <a:pt x="2529" y="962"/>
                    <a:pt x="2624" y="946"/>
                  </a:cubicBezTo>
                  <a:cubicBezTo>
                    <a:pt x="2635" y="944"/>
                    <a:pt x="2645" y="943"/>
                    <a:pt x="2658" y="940"/>
                  </a:cubicBezTo>
                  <a:lnTo>
                    <a:pt x="2658" y="940"/>
                  </a:lnTo>
                  <a:cubicBezTo>
                    <a:pt x="2659" y="940"/>
                    <a:pt x="2660" y="939"/>
                    <a:pt x="2661" y="939"/>
                  </a:cubicBezTo>
                  <a:cubicBezTo>
                    <a:pt x="2712" y="936"/>
                    <a:pt x="2763" y="931"/>
                    <a:pt x="2815" y="931"/>
                  </a:cubicBezTo>
                  <a:cubicBezTo>
                    <a:pt x="2873" y="931"/>
                    <a:pt x="2927" y="931"/>
                    <a:pt x="2984" y="936"/>
                  </a:cubicBezTo>
                  <a:lnTo>
                    <a:pt x="3071" y="943"/>
                  </a:lnTo>
                  <a:cubicBezTo>
                    <a:pt x="3073" y="943"/>
                    <a:pt x="3075" y="943"/>
                    <a:pt x="3077" y="943"/>
                  </a:cubicBezTo>
                  <a:lnTo>
                    <a:pt x="3077" y="943"/>
                  </a:lnTo>
                  <a:cubicBezTo>
                    <a:pt x="3199" y="963"/>
                    <a:pt x="3320" y="989"/>
                    <a:pt x="3438" y="1026"/>
                  </a:cubicBezTo>
                  <a:cubicBezTo>
                    <a:pt x="3500" y="1044"/>
                    <a:pt x="3564" y="1067"/>
                    <a:pt x="3627" y="1090"/>
                  </a:cubicBezTo>
                  <a:cubicBezTo>
                    <a:pt x="3637" y="1093"/>
                    <a:pt x="3675" y="1108"/>
                    <a:pt x="3693" y="1115"/>
                  </a:cubicBezTo>
                  <a:lnTo>
                    <a:pt x="3693" y="1115"/>
                  </a:lnTo>
                  <a:cubicBezTo>
                    <a:pt x="3714" y="1125"/>
                    <a:pt x="3735" y="1134"/>
                    <a:pt x="3754" y="1142"/>
                  </a:cubicBezTo>
                  <a:cubicBezTo>
                    <a:pt x="3823" y="1174"/>
                    <a:pt x="3889" y="1208"/>
                    <a:pt x="3954" y="1242"/>
                  </a:cubicBezTo>
                  <a:cubicBezTo>
                    <a:pt x="4053" y="1292"/>
                    <a:pt x="4154" y="1316"/>
                    <a:pt x="4259" y="1347"/>
                  </a:cubicBezTo>
                  <a:cubicBezTo>
                    <a:pt x="4291" y="1356"/>
                    <a:pt x="4324" y="1361"/>
                    <a:pt x="4358" y="1361"/>
                  </a:cubicBezTo>
                  <a:cubicBezTo>
                    <a:pt x="4493" y="1361"/>
                    <a:pt x="4635" y="1289"/>
                    <a:pt x="4697" y="1169"/>
                  </a:cubicBezTo>
                  <a:cubicBezTo>
                    <a:pt x="4779" y="1013"/>
                    <a:pt x="4754" y="833"/>
                    <a:pt x="4636" y="700"/>
                  </a:cubicBezTo>
                  <a:cubicBezTo>
                    <a:pt x="4407" y="448"/>
                    <a:pt x="4097" y="313"/>
                    <a:pt x="3784" y="192"/>
                  </a:cubicBezTo>
                  <a:cubicBezTo>
                    <a:pt x="3530" y="94"/>
                    <a:pt x="3266" y="41"/>
                    <a:pt x="2992" y="12"/>
                  </a:cubicBezTo>
                  <a:cubicBezTo>
                    <a:pt x="2916" y="4"/>
                    <a:pt x="2839" y="0"/>
                    <a:pt x="2763" y="0"/>
                  </a:cubicBezTo>
                  <a:close/>
                </a:path>
              </a:pathLst>
            </a:custGeom>
            <a:solidFill>
              <a:srgbClr val="2424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66" name="Google Shape;7926;p48">
              <a:extLst>
                <a:ext uri="{FF2B5EF4-FFF2-40B4-BE49-F238E27FC236}">
                  <a16:creationId xmlns:a16="http://schemas.microsoft.com/office/drawing/2014/main" id="{ACE6D556-9BC7-4CBC-C459-A1C51999E99D}"/>
                </a:ext>
              </a:extLst>
            </p:cNvPr>
            <p:cNvSpPr/>
            <p:nvPr/>
          </p:nvSpPr>
          <p:spPr>
            <a:xfrm>
              <a:off x="1661150" y="3605888"/>
              <a:ext cx="83075" cy="84450"/>
            </a:xfrm>
            <a:custGeom>
              <a:avLst/>
              <a:gdLst/>
              <a:ahLst/>
              <a:cxnLst/>
              <a:rect l="l" t="t" r="r" b="b"/>
              <a:pathLst>
                <a:path w="3323" h="3378" extrusionOk="0">
                  <a:moveTo>
                    <a:pt x="999" y="1"/>
                  </a:moveTo>
                  <a:cubicBezTo>
                    <a:pt x="245" y="1"/>
                    <a:pt x="1" y="980"/>
                    <a:pt x="299" y="1603"/>
                  </a:cubicBezTo>
                  <a:cubicBezTo>
                    <a:pt x="624" y="2281"/>
                    <a:pt x="1602" y="3377"/>
                    <a:pt x="2620" y="3377"/>
                  </a:cubicBezTo>
                  <a:cubicBezTo>
                    <a:pt x="2855" y="3377"/>
                    <a:pt x="3091" y="3319"/>
                    <a:pt x="3323" y="3184"/>
                  </a:cubicBezTo>
                  <a:lnTo>
                    <a:pt x="1938" y="389"/>
                  </a:lnTo>
                  <a:cubicBezTo>
                    <a:pt x="1568" y="113"/>
                    <a:pt x="1254" y="1"/>
                    <a:pt x="99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67" name="Google Shape;7927;p48">
              <a:extLst>
                <a:ext uri="{FF2B5EF4-FFF2-40B4-BE49-F238E27FC236}">
                  <a16:creationId xmlns:a16="http://schemas.microsoft.com/office/drawing/2014/main" id="{764F9D26-A0E7-CEE7-876E-3DC0B891829E}"/>
                </a:ext>
              </a:extLst>
            </p:cNvPr>
            <p:cNvSpPr/>
            <p:nvPr/>
          </p:nvSpPr>
          <p:spPr>
            <a:xfrm>
              <a:off x="1661150" y="3605888"/>
              <a:ext cx="83075" cy="84450"/>
            </a:xfrm>
            <a:custGeom>
              <a:avLst/>
              <a:gdLst/>
              <a:ahLst/>
              <a:cxnLst/>
              <a:rect l="l" t="t" r="r" b="b"/>
              <a:pathLst>
                <a:path w="3323" h="3378" extrusionOk="0">
                  <a:moveTo>
                    <a:pt x="999" y="1"/>
                  </a:moveTo>
                  <a:cubicBezTo>
                    <a:pt x="245" y="1"/>
                    <a:pt x="1" y="980"/>
                    <a:pt x="299" y="1603"/>
                  </a:cubicBezTo>
                  <a:cubicBezTo>
                    <a:pt x="624" y="2281"/>
                    <a:pt x="1602" y="3377"/>
                    <a:pt x="2620" y="3377"/>
                  </a:cubicBezTo>
                  <a:cubicBezTo>
                    <a:pt x="2855" y="3377"/>
                    <a:pt x="3091" y="3319"/>
                    <a:pt x="3323" y="3184"/>
                  </a:cubicBezTo>
                  <a:lnTo>
                    <a:pt x="1938" y="389"/>
                  </a:lnTo>
                  <a:cubicBezTo>
                    <a:pt x="1568" y="113"/>
                    <a:pt x="1254" y="1"/>
                    <a:pt x="99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68" name="Google Shape;7928;p48">
              <a:extLst>
                <a:ext uri="{FF2B5EF4-FFF2-40B4-BE49-F238E27FC236}">
                  <a16:creationId xmlns:a16="http://schemas.microsoft.com/office/drawing/2014/main" id="{DBD2CAFA-66C0-F26C-8E58-6A5C2582B491}"/>
                </a:ext>
              </a:extLst>
            </p:cNvPr>
            <p:cNvSpPr/>
            <p:nvPr/>
          </p:nvSpPr>
          <p:spPr>
            <a:xfrm>
              <a:off x="1862400" y="3607538"/>
              <a:ext cx="188000" cy="69375"/>
            </a:xfrm>
            <a:custGeom>
              <a:avLst/>
              <a:gdLst/>
              <a:ahLst/>
              <a:cxnLst/>
              <a:rect l="l" t="t" r="r" b="b"/>
              <a:pathLst>
                <a:path w="7520" h="2775" extrusionOk="0">
                  <a:moveTo>
                    <a:pt x="5345" y="0"/>
                  </a:moveTo>
                  <a:cubicBezTo>
                    <a:pt x="1923" y="0"/>
                    <a:pt x="18" y="1367"/>
                    <a:pt x="18" y="1367"/>
                  </a:cubicBezTo>
                  <a:cubicBezTo>
                    <a:pt x="0" y="1834"/>
                    <a:pt x="231" y="2281"/>
                    <a:pt x="503" y="2774"/>
                  </a:cubicBezTo>
                  <a:cubicBezTo>
                    <a:pt x="1388" y="2255"/>
                    <a:pt x="2919" y="1684"/>
                    <a:pt x="4706" y="1414"/>
                  </a:cubicBezTo>
                  <a:cubicBezTo>
                    <a:pt x="5362" y="1316"/>
                    <a:pt x="6063" y="1219"/>
                    <a:pt x="6653" y="1193"/>
                  </a:cubicBezTo>
                  <a:cubicBezTo>
                    <a:pt x="7009" y="1176"/>
                    <a:pt x="7315" y="936"/>
                    <a:pt x="7407" y="591"/>
                  </a:cubicBezTo>
                  <a:lnTo>
                    <a:pt x="7520" y="177"/>
                  </a:lnTo>
                  <a:cubicBezTo>
                    <a:pt x="6739" y="52"/>
                    <a:pt x="6013" y="0"/>
                    <a:pt x="534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69" name="Google Shape;7929;p48">
              <a:extLst>
                <a:ext uri="{FF2B5EF4-FFF2-40B4-BE49-F238E27FC236}">
                  <a16:creationId xmlns:a16="http://schemas.microsoft.com/office/drawing/2014/main" id="{B745E3E9-07B2-5F25-4240-14D673ACB69F}"/>
                </a:ext>
              </a:extLst>
            </p:cNvPr>
            <p:cNvSpPr/>
            <p:nvPr/>
          </p:nvSpPr>
          <p:spPr>
            <a:xfrm>
              <a:off x="1836800" y="3504238"/>
              <a:ext cx="28325" cy="39575"/>
            </a:xfrm>
            <a:custGeom>
              <a:avLst/>
              <a:gdLst/>
              <a:ahLst/>
              <a:cxnLst/>
              <a:rect l="l" t="t" r="r" b="b"/>
              <a:pathLst>
                <a:path w="1133" h="1583" extrusionOk="0">
                  <a:moveTo>
                    <a:pt x="471" y="0"/>
                  </a:moveTo>
                  <a:cubicBezTo>
                    <a:pt x="455" y="0"/>
                    <a:pt x="438" y="3"/>
                    <a:pt x="421" y="9"/>
                  </a:cubicBezTo>
                  <a:cubicBezTo>
                    <a:pt x="417" y="11"/>
                    <a:pt x="412" y="12"/>
                    <a:pt x="407" y="14"/>
                  </a:cubicBezTo>
                  <a:lnTo>
                    <a:pt x="407" y="14"/>
                  </a:lnTo>
                  <a:cubicBezTo>
                    <a:pt x="349" y="17"/>
                    <a:pt x="292" y="45"/>
                    <a:pt x="261" y="95"/>
                  </a:cubicBezTo>
                  <a:lnTo>
                    <a:pt x="261" y="95"/>
                  </a:lnTo>
                  <a:cubicBezTo>
                    <a:pt x="203" y="139"/>
                    <a:pt x="154" y="193"/>
                    <a:pt x="113" y="258"/>
                  </a:cubicBezTo>
                  <a:cubicBezTo>
                    <a:pt x="48" y="361"/>
                    <a:pt x="11" y="489"/>
                    <a:pt x="7" y="612"/>
                  </a:cubicBezTo>
                  <a:cubicBezTo>
                    <a:pt x="0" y="743"/>
                    <a:pt x="28" y="878"/>
                    <a:pt x="74" y="1000"/>
                  </a:cubicBezTo>
                  <a:cubicBezTo>
                    <a:pt x="98" y="1073"/>
                    <a:pt x="129" y="1143"/>
                    <a:pt x="162" y="1210"/>
                  </a:cubicBezTo>
                  <a:cubicBezTo>
                    <a:pt x="184" y="1259"/>
                    <a:pt x="206" y="1310"/>
                    <a:pt x="236" y="1358"/>
                  </a:cubicBezTo>
                  <a:cubicBezTo>
                    <a:pt x="316" y="1486"/>
                    <a:pt x="440" y="1582"/>
                    <a:pt x="596" y="1582"/>
                  </a:cubicBezTo>
                  <a:cubicBezTo>
                    <a:pt x="600" y="1582"/>
                    <a:pt x="604" y="1582"/>
                    <a:pt x="608" y="1582"/>
                  </a:cubicBezTo>
                  <a:cubicBezTo>
                    <a:pt x="739" y="1581"/>
                    <a:pt x="877" y="1517"/>
                    <a:pt x="959" y="1415"/>
                  </a:cubicBezTo>
                  <a:cubicBezTo>
                    <a:pt x="1132" y="1200"/>
                    <a:pt x="1118" y="892"/>
                    <a:pt x="1019" y="646"/>
                  </a:cubicBezTo>
                  <a:cubicBezTo>
                    <a:pt x="967" y="514"/>
                    <a:pt x="900" y="397"/>
                    <a:pt x="806" y="286"/>
                  </a:cubicBezTo>
                  <a:cubicBezTo>
                    <a:pt x="757" y="227"/>
                    <a:pt x="700" y="173"/>
                    <a:pt x="639" y="126"/>
                  </a:cubicBezTo>
                  <a:lnTo>
                    <a:pt x="639" y="126"/>
                  </a:lnTo>
                  <a:cubicBezTo>
                    <a:pt x="611" y="54"/>
                    <a:pt x="544" y="0"/>
                    <a:pt x="471" y="0"/>
                  </a:cubicBezTo>
                  <a:close/>
                </a:path>
              </a:pathLst>
            </a:custGeom>
            <a:solidFill>
              <a:srgbClr val="2424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70" name="Google Shape;7930;p48">
              <a:extLst>
                <a:ext uri="{FF2B5EF4-FFF2-40B4-BE49-F238E27FC236}">
                  <a16:creationId xmlns:a16="http://schemas.microsoft.com/office/drawing/2014/main" id="{5E5269D8-494E-8D02-92FC-E48D117CE674}"/>
                </a:ext>
              </a:extLst>
            </p:cNvPr>
            <p:cNvSpPr/>
            <p:nvPr/>
          </p:nvSpPr>
          <p:spPr>
            <a:xfrm>
              <a:off x="2022500" y="3499263"/>
              <a:ext cx="23225" cy="35175"/>
            </a:xfrm>
            <a:custGeom>
              <a:avLst/>
              <a:gdLst/>
              <a:ahLst/>
              <a:cxnLst/>
              <a:rect l="l" t="t" r="r" b="b"/>
              <a:pathLst>
                <a:path w="929" h="1407" extrusionOk="0">
                  <a:moveTo>
                    <a:pt x="338" y="1"/>
                  </a:moveTo>
                  <a:cubicBezTo>
                    <a:pt x="272" y="1"/>
                    <a:pt x="205" y="35"/>
                    <a:pt x="174" y="92"/>
                  </a:cubicBezTo>
                  <a:cubicBezTo>
                    <a:pt x="0" y="411"/>
                    <a:pt x="60" y="823"/>
                    <a:pt x="292" y="1098"/>
                  </a:cubicBezTo>
                  <a:lnTo>
                    <a:pt x="292" y="1098"/>
                  </a:lnTo>
                  <a:cubicBezTo>
                    <a:pt x="301" y="1115"/>
                    <a:pt x="309" y="1132"/>
                    <a:pt x="318" y="1149"/>
                  </a:cubicBezTo>
                  <a:cubicBezTo>
                    <a:pt x="338" y="1181"/>
                    <a:pt x="356" y="1214"/>
                    <a:pt x="379" y="1245"/>
                  </a:cubicBezTo>
                  <a:cubicBezTo>
                    <a:pt x="423" y="1306"/>
                    <a:pt x="469" y="1375"/>
                    <a:pt x="546" y="1396"/>
                  </a:cubicBezTo>
                  <a:cubicBezTo>
                    <a:pt x="568" y="1403"/>
                    <a:pt x="590" y="1407"/>
                    <a:pt x="612" y="1407"/>
                  </a:cubicBezTo>
                  <a:cubicBezTo>
                    <a:pt x="675" y="1407"/>
                    <a:pt x="735" y="1380"/>
                    <a:pt x="785" y="1337"/>
                  </a:cubicBezTo>
                  <a:cubicBezTo>
                    <a:pt x="801" y="1323"/>
                    <a:pt x="815" y="1307"/>
                    <a:pt x="827" y="1290"/>
                  </a:cubicBezTo>
                  <a:lnTo>
                    <a:pt x="827" y="1290"/>
                  </a:lnTo>
                  <a:cubicBezTo>
                    <a:pt x="847" y="1269"/>
                    <a:pt x="861" y="1244"/>
                    <a:pt x="872" y="1214"/>
                  </a:cubicBezTo>
                  <a:cubicBezTo>
                    <a:pt x="886" y="1175"/>
                    <a:pt x="903" y="1137"/>
                    <a:pt x="916" y="1098"/>
                  </a:cubicBezTo>
                  <a:cubicBezTo>
                    <a:pt x="928" y="1066"/>
                    <a:pt x="925" y="1023"/>
                    <a:pt x="913" y="987"/>
                  </a:cubicBezTo>
                  <a:lnTo>
                    <a:pt x="913" y="987"/>
                  </a:lnTo>
                  <a:cubicBezTo>
                    <a:pt x="914" y="969"/>
                    <a:pt x="914" y="950"/>
                    <a:pt x="914" y="932"/>
                  </a:cubicBezTo>
                  <a:cubicBezTo>
                    <a:pt x="914" y="762"/>
                    <a:pt x="872" y="593"/>
                    <a:pt x="798" y="442"/>
                  </a:cubicBezTo>
                  <a:cubicBezTo>
                    <a:pt x="716" y="272"/>
                    <a:pt x="583" y="129"/>
                    <a:pt x="428" y="26"/>
                  </a:cubicBezTo>
                  <a:cubicBezTo>
                    <a:pt x="401" y="9"/>
                    <a:pt x="370" y="1"/>
                    <a:pt x="338" y="1"/>
                  </a:cubicBezTo>
                  <a:close/>
                </a:path>
              </a:pathLst>
            </a:custGeom>
            <a:solidFill>
              <a:srgbClr val="2424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71" name="Google Shape;7931;p48">
              <a:extLst>
                <a:ext uri="{FF2B5EF4-FFF2-40B4-BE49-F238E27FC236}">
                  <a16:creationId xmlns:a16="http://schemas.microsoft.com/office/drawing/2014/main" id="{0BB84C75-135C-E680-FD86-2CDFFB981F7B}"/>
                </a:ext>
              </a:extLst>
            </p:cNvPr>
            <p:cNvSpPr/>
            <p:nvPr/>
          </p:nvSpPr>
          <p:spPr>
            <a:xfrm>
              <a:off x="1576250" y="3455588"/>
              <a:ext cx="26000" cy="57625"/>
            </a:xfrm>
            <a:custGeom>
              <a:avLst/>
              <a:gdLst/>
              <a:ahLst/>
              <a:cxnLst/>
              <a:rect l="l" t="t" r="r" b="b"/>
              <a:pathLst>
                <a:path w="1040" h="2305" extrusionOk="0">
                  <a:moveTo>
                    <a:pt x="171" y="0"/>
                  </a:moveTo>
                  <a:cubicBezTo>
                    <a:pt x="171" y="0"/>
                    <a:pt x="0" y="1036"/>
                    <a:pt x="1039" y="2304"/>
                  </a:cubicBezTo>
                  <a:lnTo>
                    <a:pt x="171" y="0"/>
                  </a:lnTo>
                  <a:close/>
                </a:path>
              </a:pathLst>
            </a:custGeom>
            <a:solidFill>
              <a:srgbClr val="2424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72" name="Google Shape;7932;p48">
              <a:extLst>
                <a:ext uri="{FF2B5EF4-FFF2-40B4-BE49-F238E27FC236}">
                  <a16:creationId xmlns:a16="http://schemas.microsoft.com/office/drawing/2014/main" id="{0D392821-117B-2939-130A-D141E58C6E3B}"/>
                </a:ext>
              </a:extLst>
            </p:cNvPr>
            <p:cNvSpPr/>
            <p:nvPr/>
          </p:nvSpPr>
          <p:spPr>
            <a:xfrm>
              <a:off x="1543925" y="3524888"/>
              <a:ext cx="41225" cy="21050"/>
            </a:xfrm>
            <a:custGeom>
              <a:avLst/>
              <a:gdLst/>
              <a:ahLst/>
              <a:cxnLst/>
              <a:rect l="l" t="t" r="r" b="b"/>
              <a:pathLst>
                <a:path w="1649" h="842" extrusionOk="0">
                  <a:moveTo>
                    <a:pt x="1649" y="1"/>
                  </a:moveTo>
                  <a:lnTo>
                    <a:pt x="1649" y="1"/>
                  </a:lnTo>
                  <a:cubicBezTo>
                    <a:pt x="476" y="40"/>
                    <a:pt x="0" y="841"/>
                    <a:pt x="0" y="841"/>
                  </a:cubicBezTo>
                  <a:lnTo>
                    <a:pt x="1649" y="1"/>
                  </a:lnTo>
                  <a:close/>
                </a:path>
              </a:pathLst>
            </a:custGeom>
            <a:solidFill>
              <a:srgbClr val="2424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73" name="Google Shape;7933;p48">
              <a:extLst>
                <a:ext uri="{FF2B5EF4-FFF2-40B4-BE49-F238E27FC236}">
                  <a16:creationId xmlns:a16="http://schemas.microsoft.com/office/drawing/2014/main" id="{E485D2C8-A75D-67F2-5E2C-805C81478D6C}"/>
                </a:ext>
              </a:extLst>
            </p:cNvPr>
            <p:cNvSpPr/>
            <p:nvPr/>
          </p:nvSpPr>
          <p:spPr>
            <a:xfrm>
              <a:off x="1735700" y="3727513"/>
              <a:ext cx="253375" cy="602850"/>
            </a:xfrm>
            <a:custGeom>
              <a:avLst/>
              <a:gdLst/>
              <a:ahLst/>
              <a:cxnLst/>
              <a:rect l="l" t="t" r="r" b="b"/>
              <a:pathLst>
                <a:path w="10135" h="24114" extrusionOk="0">
                  <a:moveTo>
                    <a:pt x="1480" y="1"/>
                  </a:moveTo>
                  <a:cubicBezTo>
                    <a:pt x="244" y="1"/>
                    <a:pt x="1" y="2008"/>
                    <a:pt x="850" y="2773"/>
                  </a:cubicBezTo>
                  <a:cubicBezTo>
                    <a:pt x="1991" y="3800"/>
                    <a:pt x="6373" y="5465"/>
                    <a:pt x="6373" y="5465"/>
                  </a:cubicBezTo>
                  <a:cubicBezTo>
                    <a:pt x="6373" y="5465"/>
                    <a:pt x="5883" y="7269"/>
                    <a:pt x="5306" y="9803"/>
                  </a:cubicBezTo>
                  <a:cubicBezTo>
                    <a:pt x="3933" y="15826"/>
                    <a:pt x="1406" y="24113"/>
                    <a:pt x="4511" y="24113"/>
                  </a:cubicBezTo>
                  <a:cubicBezTo>
                    <a:pt x="9755" y="24113"/>
                    <a:pt x="9830" y="22099"/>
                    <a:pt x="9971" y="18901"/>
                  </a:cubicBezTo>
                  <a:cubicBezTo>
                    <a:pt x="10135" y="15199"/>
                    <a:pt x="9201" y="5533"/>
                    <a:pt x="9201" y="4659"/>
                  </a:cubicBezTo>
                  <a:cubicBezTo>
                    <a:pt x="9201" y="3784"/>
                    <a:pt x="6305" y="2975"/>
                    <a:pt x="6305" y="2975"/>
                  </a:cubicBezTo>
                  <a:cubicBezTo>
                    <a:pt x="6305" y="2975"/>
                    <a:pt x="6237" y="1831"/>
                    <a:pt x="5833" y="1225"/>
                  </a:cubicBezTo>
                  <a:cubicBezTo>
                    <a:pt x="5430" y="618"/>
                    <a:pt x="3544" y="618"/>
                    <a:pt x="1929" y="79"/>
                  </a:cubicBezTo>
                  <a:cubicBezTo>
                    <a:pt x="1767" y="25"/>
                    <a:pt x="1618" y="1"/>
                    <a:pt x="148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74" name="Google Shape;7934;p48">
              <a:extLst>
                <a:ext uri="{FF2B5EF4-FFF2-40B4-BE49-F238E27FC236}">
                  <a16:creationId xmlns:a16="http://schemas.microsoft.com/office/drawing/2014/main" id="{971146BC-E0E0-BE0C-3640-DB4F54D23C38}"/>
                </a:ext>
              </a:extLst>
            </p:cNvPr>
            <p:cNvSpPr/>
            <p:nvPr/>
          </p:nvSpPr>
          <p:spPr>
            <a:xfrm>
              <a:off x="1753300" y="3709813"/>
              <a:ext cx="140050" cy="92025"/>
            </a:xfrm>
            <a:custGeom>
              <a:avLst/>
              <a:gdLst/>
              <a:ahLst/>
              <a:cxnLst/>
              <a:rect l="l" t="t" r="r" b="b"/>
              <a:pathLst>
                <a:path w="5602" h="3681" fill="none" extrusionOk="0">
                  <a:moveTo>
                    <a:pt x="5601" y="3681"/>
                  </a:moveTo>
                  <a:cubicBezTo>
                    <a:pt x="5601" y="3681"/>
                    <a:pt x="5533" y="2536"/>
                    <a:pt x="5129" y="1929"/>
                  </a:cubicBezTo>
                  <a:cubicBezTo>
                    <a:pt x="4726" y="1323"/>
                    <a:pt x="3215" y="1429"/>
                    <a:pt x="1596" y="892"/>
                  </a:cubicBezTo>
                  <a:cubicBezTo>
                    <a:pt x="1596" y="892"/>
                    <a:pt x="692" y="1"/>
                    <a:pt x="0" y="1123"/>
                  </a:cubicBezTo>
                </a:path>
              </a:pathLst>
            </a:custGeom>
            <a:noFill/>
            <a:ln w="6175"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75" name="Google Shape;7935;p48">
              <a:extLst>
                <a:ext uri="{FF2B5EF4-FFF2-40B4-BE49-F238E27FC236}">
                  <a16:creationId xmlns:a16="http://schemas.microsoft.com/office/drawing/2014/main" id="{96A7CADD-AA7D-5DC5-D703-D6EAFC930D18}"/>
                </a:ext>
              </a:extLst>
            </p:cNvPr>
            <p:cNvSpPr/>
            <p:nvPr/>
          </p:nvSpPr>
          <p:spPr>
            <a:xfrm>
              <a:off x="2110725" y="3623213"/>
              <a:ext cx="37400" cy="91425"/>
            </a:xfrm>
            <a:custGeom>
              <a:avLst/>
              <a:gdLst/>
              <a:ahLst/>
              <a:cxnLst/>
              <a:rect l="l" t="t" r="r" b="b"/>
              <a:pathLst>
                <a:path w="1496" h="3657" fill="none" extrusionOk="0">
                  <a:moveTo>
                    <a:pt x="1495" y="100"/>
                  </a:moveTo>
                  <a:cubicBezTo>
                    <a:pt x="301" y="0"/>
                    <a:pt x="1" y="2639"/>
                    <a:pt x="1" y="2639"/>
                  </a:cubicBezTo>
                  <a:cubicBezTo>
                    <a:pt x="106" y="3656"/>
                    <a:pt x="758" y="3163"/>
                    <a:pt x="918" y="2899"/>
                  </a:cubicBezTo>
                </a:path>
              </a:pathLst>
            </a:custGeom>
            <a:noFill/>
            <a:ln w="6175"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76" name="Google Shape;7936;p48">
              <a:extLst>
                <a:ext uri="{FF2B5EF4-FFF2-40B4-BE49-F238E27FC236}">
                  <a16:creationId xmlns:a16="http://schemas.microsoft.com/office/drawing/2014/main" id="{1AEB2F5D-14B4-4160-AF88-7A3358108C70}"/>
                </a:ext>
              </a:extLst>
            </p:cNvPr>
            <p:cNvSpPr/>
            <p:nvPr/>
          </p:nvSpPr>
          <p:spPr>
            <a:xfrm>
              <a:off x="2028875" y="3794088"/>
              <a:ext cx="47875" cy="24725"/>
            </a:xfrm>
            <a:custGeom>
              <a:avLst/>
              <a:gdLst/>
              <a:ahLst/>
              <a:cxnLst/>
              <a:rect l="l" t="t" r="r" b="b"/>
              <a:pathLst>
                <a:path w="1915" h="989" fill="none" extrusionOk="0">
                  <a:moveTo>
                    <a:pt x="1915" y="0"/>
                  </a:moveTo>
                  <a:cubicBezTo>
                    <a:pt x="871" y="988"/>
                    <a:pt x="1" y="407"/>
                    <a:pt x="1" y="407"/>
                  </a:cubicBezTo>
                </a:path>
              </a:pathLst>
            </a:custGeom>
            <a:noFill/>
            <a:ln w="6175"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77" name="Google Shape;7937;p48">
              <a:extLst>
                <a:ext uri="{FF2B5EF4-FFF2-40B4-BE49-F238E27FC236}">
                  <a16:creationId xmlns:a16="http://schemas.microsoft.com/office/drawing/2014/main" id="{2FB8AC3E-1D9F-A3F8-7B5D-24A2E0A937B5}"/>
                </a:ext>
              </a:extLst>
            </p:cNvPr>
            <p:cNvSpPr/>
            <p:nvPr/>
          </p:nvSpPr>
          <p:spPr>
            <a:xfrm>
              <a:off x="1794600" y="3807363"/>
              <a:ext cx="44250" cy="10175"/>
            </a:xfrm>
            <a:custGeom>
              <a:avLst/>
              <a:gdLst/>
              <a:ahLst/>
              <a:cxnLst/>
              <a:rect l="l" t="t" r="r" b="b"/>
              <a:pathLst>
                <a:path w="1770" h="407" fill="none" extrusionOk="0">
                  <a:moveTo>
                    <a:pt x="0" y="0"/>
                  </a:moveTo>
                  <a:cubicBezTo>
                    <a:pt x="552" y="221"/>
                    <a:pt x="1401" y="407"/>
                    <a:pt x="1770" y="148"/>
                  </a:cubicBezTo>
                </a:path>
              </a:pathLst>
            </a:custGeom>
            <a:noFill/>
            <a:ln w="6175"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78" name="Google Shape;7938;p48">
              <a:extLst>
                <a:ext uri="{FF2B5EF4-FFF2-40B4-BE49-F238E27FC236}">
                  <a16:creationId xmlns:a16="http://schemas.microsoft.com/office/drawing/2014/main" id="{68709ACF-5955-BB72-E4AC-214C32CD37E3}"/>
                </a:ext>
              </a:extLst>
            </p:cNvPr>
            <p:cNvSpPr/>
            <p:nvPr/>
          </p:nvSpPr>
          <p:spPr>
            <a:xfrm>
              <a:off x="1823525" y="3744313"/>
              <a:ext cx="19425" cy="41075"/>
            </a:xfrm>
            <a:custGeom>
              <a:avLst/>
              <a:gdLst/>
              <a:ahLst/>
              <a:cxnLst/>
              <a:rect l="l" t="t" r="r" b="b"/>
              <a:pathLst>
                <a:path w="777" h="1643" fill="none" extrusionOk="0">
                  <a:moveTo>
                    <a:pt x="87" y="1642"/>
                  </a:moveTo>
                  <a:cubicBezTo>
                    <a:pt x="87" y="1642"/>
                    <a:pt x="0" y="130"/>
                    <a:pt x="777" y="0"/>
                  </a:cubicBezTo>
                </a:path>
              </a:pathLst>
            </a:custGeom>
            <a:noFill/>
            <a:ln w="6175"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11" name="Google Shape;7939;p48">
              <a:extLst>
                <a:ext uri="{FF2B5EF4-FFF2-40B4-BE49-F238E27FC236}">
                  <a16:creationId xmlns:a16="http://schemas.microsoft.com/office/drawing/2014/main" id="{E8186302-DCF0-7F5C-4C96-750A46C55D76}"/>
                </a:ext>
              </a:extLst>
            </p:cNvPr>
            <p:cNvSpPr/>
            <p:nvPr/>
          </p:nvSpPr>
          <p:spPr>
            <a:xfrm>
              <a:off x="1866250" y="3758113"/>
              <a:ext cx="17725" cy="35900"/>
            </a:xfrm>
            <a:custGeom>
              <a:avLst/>
              <a:gdLst/>
              <a:ahLst/>
              <a:cxnLst/>
              <a:rect l="l" t="t" r="r" b="b"/>
              <a:pathLst>
                <a:path w="709" h="1436" fill="none" extrusionOk="0">
                  <a:moveTo>
                    <a:pt x="708" y="1436"/>
                  </a:moveTo>
                  <a:cubicBezTo>
                    <a:pt x="708" y="1436"/>
                    <a:pt x="0" y="1021"/>
                    <a:pt x="611" y="1"/>
                  </a:cubicBezTo>
                </a:path>
              </a:pathLst>
            </a:custGeom>
            <a:noFill/>
            <a:ln w="6175"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12" name="Google Shape;7940;p48">
              <a:extLst>
                <a:ext uri="{FF2B5EF4-FFF2-40B4-BE49-F238E27FC236}">
                  <a16:creationId xmlns:a16="http://schemas.microsoft.com/office/drawing/2014/main" id="{ABD0C85A-2721-1026-AE32-CFEF6B68012F}"/>
                </a:ext>
              </a:extLst>
            </p:cNvPr>
            <p:cNvSpPr/>
            <p:nvPr/>
          </p:nvSpPr>
          <p:spPr>
            <a:xfrm>
              <a:off x="1770475" y="3732713"/>
              <a:ext cx="21550" cy="32175"/>
            </a:xfrm>
            <a:custGeom>
              <a:avLst/>
              <a:gdLst/>
              <a:ahLst/>
              <a:cxnLst/>
              <a:rect l="l" t="t" r="r" b="b"/>
              <a:pathLst>
                <a:path w="862" h="1287" fill="none" extrusionOk="0">
                  <a:moveTo>
                    <a:pt x="136" y="1287"/>
                  </a:moveTo>
                  <a:cubicBezTo>
                    <a:pt x="136" y="1287"/>
                    <a:pt x="0" y="128"/>
                    <a:pt x="862" y="1"/>
                  </a:cubicBezTo>
                </a:path>
              </a:pathLst>
            </a:custGeom>
            <a:noFill/>
            <a:ln w="6175"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13" name="Google Shape;7941;p48">
              <a:extLst>
                <a:ext uri="{FF2B5EF4-FFF2-40B4-BE49-F238E27FC236}">
                  <a16:creationId xmlns:a16="http://schemas.microsoft.com/office/drawing/2014/main" id="{1846DBE3-C411-04E5-D8C5-24BDC5FDB6A4}"/>
                </a:ext>
              </a:extLst>
            </p:cNvPr>
            <p:cNvSpPr/>
            <p:nvPr/>
          </p:nvSpPr>
          <p:spPr>
            <a:xfrm>
              <a:off x="1696350" y="3637463"/>
              <a:ext cx="32525" cy="34575"/>
            </a:xfrm>
            <a:custGeom>
              <a:avLst/>
              <a:gdLst/>
              <a:ahLst/>
              <a:cxnLst/>
              <a:rect l="l" t="t" r="r" b="b"/>
              <a:pathLst>
                <a:path w="1301" h="1383" fill="none" extrusionOk="0">
                  <a:moveTo>
                    <a:pt x="1" y="1"/>
                  </a:moveTo>
                  <a:cubicBezTo>
                    <a:pt x="1" y="1"/>
                    <a:pt x="795" y="292"/>
                    <a:pt x="1048" y="838"/>
                  </a:cubicBezTo>
                  <a:cubicBezTo>
                    <a:pt x="1300" y="1382"/>
                    <a:pt x="840" y="1339"/>
                    <a:pt x="840" y="1339"/>
                  </a:cubicBezTo>
                </a:path>
              </a:pathLst>
            </a:custGeom>
            <a:noFill/>
            <a:ln w="6175"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14" name="Google Shape;7942;p48">
              <a:extLst>
                <a:ext uri="{FF2B5EF4-FFF2-40B4-BE49-F238E27FC236}">
                  <a16:creationId xmlns:a16="http://schemas.microsoft.com/office/drawing/2014/main" id="{152C39CA-C6AA-4039-FE9E-67C22198542E}"/>
                </a:ext>
              </a:extLst>
            </p:cNvPr>
            <p:cNvSpPr/>
            <p:nvPr/>
          </p:nvSpPr>
          <p:spPr>
            <a:xfrm>
              <a:off x="1703700" y="3653113"/>
              <a:ext cx="18850" cy="5275"/>
            </a:xfrm>
            <a:custGeom>
              <a:avLst/>
              <a:gdLst/>
              <a:ahLst/>
              <a:cxnLst/>
              <a:rect l="l" t="t" r="r" b="b"/>
              <a:pathLst>
                <a:path w="754" h="211" fill="none" extrusionOk="0">
                  <a:moveTo>
                    <a:pt x="0" y="84"/>
                  </a:moveTo>
                  <a:cubicBezTo>
                    <a:pt x="0" y="84"/>
                    <a:pt x="501" y="1"/>
                    <a:pt x="754" y="210"/>
                  </a:cubicBezTo>
                </a:path>
              </a:pathLst>
            </a:custGeom>
            <a:noFill/>
            <a:ln w="6175"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15" name="Google Shape;7943;p48">
              <a:extLst>
                <a:ext uri="{FF2B5EF4-FFF2-40B4-BE49-F238E27FC236}">
                  <a16:creationId xmlns:a16="http://schemas.microsoft.com/office/drawing/2014/main" id="{B1DCDDAD-ABE8-BA33-C5D1-A159035CC374}"/>
                </a:ext>
              </a:extLst>
            </p:cNvPr>
            <p:cNvSpPr/>
            <p:nvPr/>
          </p:nvSpPr>
          <p:spPr>
            <a:xfrm>
              <a:off x="1629450" y="3958938"/>
              <a:ext cx="231275" cy="104200"/>
            </a:xfrm>
            <a:custGeom>
              <a:avLst/>
              <a:gdLst/>
              <a:ahLst/>
              <a:cxnLst/>
              <a:rect l="l" t="t" r="r" b="b"/>
              <a:pathLst>
                <a:path w="9251" h="4168" fill="none" extrusionOk="0">
                  <a:moveTo>
                    <a:pt x="1" y="4167"/>
                  </a:moveTo>
                  <a:cubicBezTo>
                    <a:pt x="1" y="4167"/>
                    <a:pt x="5012" y="918"/>
                    <a:pt x="9251" y="0"/>
                  </a:cubicBezTo>
                </a:path>
              </a:pathLst>
            </a:custGeom>
            <a:noFill/>
            <a:ln w="6175"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16" name="Google Shape;7944;p48">
              <a:extLst>
                <a:ext uri="{FF2B5EF4-FFF2-40B4-BE49-F238E27FC236}">
                  <a16:creationId xmlns:a16="http://schemas.microsoft.com/office/drawing/2014/main" id="{547CF4E4-20C5-7EEA-A4B7-678C7D2E0474}"/>
                </a:ext>
              </a:extLst>
            </p:cNvPr>
            <p:cNvSpPr/>
            <p:nvPr/>
          </p:nvSpPr>
          <p:spPr>
            <a:xfrm>
              <a:off x="955775" y="3923488"/>
              <a:ext cx="486775" cy="129325"/>
            </a:xfrm>
            <a:custGeom>
              <a:avLst/>
              <a:gdLst/>
              <a:ahLst/>
              <a:cxnLst/>
              <a:rect l="l" t="t" r="r" b="b"/>
              <a:pathLst>
                <a:path w="19471" h="5173" extrusionOk="0">
                  <a:moveTo>
                    <a:pt x="4834" y="1"/>
                  </a:moveTo>
                  <a:lnTo>
                    <a:pt x="0" y="350"/>
                  </a:lnTo>
                  <a:lnTo>
                    <a:pt x="5" y="1022"/>
                  </a:lnTo>
                  <a:cubicBezTo>
                    <a:pt x="5" y="1022"/>
                    <a:pt x="3200" y="589"/>
                    <a:pt x="4433" y="589"/>
                  </a:cubicBezTo>
                  <a:cubicBezTo>
                    <a:pt x="4619" y="589"/>
                    <a:pt x="4760" y="599"/>
                    <a:pt x="4839" y="622"/>
                  </a:cubicBezTo>
                  <a:cubicBezTo>
                    <a:pt x="5446" y="794"/>
                    <a:pt x="5395" y="2182"/>
                    <a:pt x="5359" y="2939"/>
                  </a:cubicBezTo>
                  <a:cubicBezTo>
                    <a:pt x="5305" y="4078"/>
                    <a:pt x="4674" y="4487"/>
                    <a:pt x="4674" y="4487"/>
                  </a:cubicBezTo>
                  <a:cubicBezTo>
                    <a:pt x="4530" y="4483"/>
                    <a:pt x="4365" y="4481"/>
                    <a:pt x="4185" y="4481"/>
                  </a:cubicBezTo>
                  <a:cubicBezTo>
                    <a:pt x="2685" y="4481"/>
                    <a:pt x="148" y="4612"/>
                    <a:pt x="148" y="4612"/>
                  </a:cubicBezTo>
                  <a:lnTo>
                    <a:pt x="131" y="5172"/>
                  </a:lnTo>
                  <a:lnTo>
                    <a:pt x="5401" y="5136"/>
                  </a:lnTo>
                  <a:lnTo>
                    <a:pt x="18717" y="5102"/>
                  </a:lnTo>
                  <a:cubicBezTo>
                    <a:pt x="19058" y="4540"/>
                    <a:pt x="19412" y="3540"/>
                    <a:pt x="19435" y="2840"/>
                  </a:cubicBezTo>
                  <a:cubicBezTo>
                    <a:pt x="19471" y="1674"/>
                    <a:pt x="19045" y="697"/>
                    <a:pt x="18473" y="600"/>
                  </a:cubicBezTo>
                  <a:lnTo>
                    <a:pt x="4834" y="1"/>
                  </a:lnTo>
                  <a:close/>
                </a:path>
              </a:pathLst>
            </a:custGeom>
            <a:solidFill>
              <a:srgbClr val="445DC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17" name="Google Shape;7945;p48">
              <a:extLst>
                <a:ext uri="{FF2B5EF4-FFF2-40B4-BE49-F238E27FC236}">
                  <a16:creationId xmlns:a16="http://schemas.microsoft.com/office/drawing/2014/main" id="{52338250-12FA-81FD-0721-1E8245AC108A}"/>
                </a:ext>
              </a:extLst>
            </p:cNvPr>
            <p:cNvSpPr/>
            <p:nvPr/>
          </p:nvSpPr>
          <p:spPr>
            <a:xfrm>
              <a:off x="1102550" y="3946063"/>
              <a:ext cx="313375" cy="10975"/>
            </a:xfrm>
            <a:custGeom>
              <a:avLst/>
              <a:gdLst/>
              <a:ahLst/>
              <a:cxnLst/>
              <a:rect l="l" t="t" r="r" b="b"/>
              <a:pathLst>
                <a:path w="12535" h="439" fill="none" extrusionOk="0">
                  <a:moveTo>
                    <a:pt x="1" y="1"/>
                  </a:moveTo>
                  <a:lnTo>
                    <a:pt x="12535" y="438"/>
                  </a:lnTo>
                </a:path>
              </a:pathLst>
            </a:custGeom>
            <a:noFill/>
            <a:ln w="4600" cap="rnd" cmpd="sng">
              <a:solidFill>
                <a:srgbClr val="2D2D2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18" name="Google Shape;7946;p48">
              <a:extLst>
                <a:ext uri="{FF2B5EF4-FFF2-40B4-BE49-F238E27FC236}">
                  <a16:creationId xmlns:a16="http://schemas.microsoft.com/office/drawing/2014/main" id="{E64CF9D3-AAAC-91A9-52BF-4F8F7B3818D5}"/>
                </a:ext>
              </a:extLst>
            </p:cNvPr>
            <p:cNvSpPr/>
            <p:nvPr/>
          </p:nvSpPr>
          <p:spPr>
            <a:xfrm>
              <a:off x="961825" y="3938038"/>
              <a:ext cx="130100" cy="99875"/>
            </a:xfrm>
            <a:custGeom>
              <a:avLst/>
              <a:gdLst/>
              <a:ahLst/>
              <a:cxnLst/>
              <a:rect l="l" t="t" r="r" b="b"/>
              <a:pathLst>
                <a:path w="5204" h="3995" extrusionOk="0">
                  <a:moveTo>
                    <a:pt x="4032" y="0"/>
                  </a:moveTo>
                  <a:cubicBezTo>
                    <a:pt x="2991" y="0"/>
                    <a:pt x="957" y="194"/>
                    <a:pt x="127" y="364"/>
                  </a:cubicBezTo>
                  <a:cubicBezTo>
                    <a:pt x="65" y="377"/>
                    <a:pt x="1" y="3984"/>
                    <a:pt x="168" y="3991"/>
                  </a:cubicBezTo>
                  <a:cubicBezTo>
                    <a:pt x="244" y="3993"/>
                    <a:pt x="332" y="3994"/>
                    <a:pt x="431" y="3994"/>
                  </a:cubicBezTo>
                  <a:cubicBezTo>
                    <a:pt x="1295" y="3994"/>
                    <a:pt x="2970" y="3902"/>
                    <a:pt x="4043" y="3902"/>
                  </a:cubicBezTo>
                  <a:cubicBezTo>
                    <a:pt x="4184" y="3902"/>
                    <a:pt x="4315" y="3903"/>
                    <a:pt x="4432" y="3907"/>
                  </a:cubicBezTo>
                  <a:cubicBezTo>
                    <a:pt x="4432" y="3907"/>
                    <a:pt x="5063" y="3497"/>
                    <a:pt x="5117" y="2358"/>
                  </a:cubicBezTo>
                  <a:cubicBezTo>
                    <a:pt x="5153" y="1603"/>
                    <a:pt x="5204" y="213"/>
                    <a:pt x="4597" y="41"/>
                  </a:cubicBezTo>
                  <a:cubicBezTo>
                    <a:pt x="4497" y="13"/>
                    <a:pt x="4297" y="0"/>
                    <a:pt x="403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19" name="Google Shape;7947;p48">
              <a:extLst>
                <a:ext uri="{FF2B5EF4-FFF2-40B4-BE49-F238E27FC236}">
                  <a16:creationId xmlns:a16="http://schemas.microsoft.com/office/drawing/2014/main" id="{2ADC37D7-7D4D-CBFB-B0B0-BD3A09049396}"/>
                </a:ext>
              </a:extLst>
            </p:cNvPr>
            <p:cNvSpPr/>
            <p:nvPr/>
          </p:nvSpPr>
          <p:spPr>
            <a:xfrm>
              <a:off x="973925" y="3966663"/>
              <a:ext cx="85975" cy="14125"/>
            </a:xfrm>
            <a:custGeom>
              <a:avLst/>
              <a:gdLst/>
              <a:ahLst/>
              <a:cxnLst/>
              <a:rect l="l" t="t" r="r" b="b"/>
              <a:pathLst>
                <a:path w="3439" h="565" extrusionOk="0">
                  <a:moveTo>
                    <a:pt x="0" y="1"/>
                  </a:moveTo>
                  <a:cubicBezTo>
                    <a:pt x="0" y="1"/>
                    <a:pt x="1363" y="564"/>
                    <a:pt x="2136" y="564"/>
                  </a:cubicBezTo>
                  <a:cubicBezTo>
                    <a:pt x="2206" y="564"/>
                    <a:pt x="2272" y="560"/>
                    <a:pt x="2330" y="550"/>
                  </a:cubicBezTo>
                  <a:cubicBezTo>
                    <a:pt x="3038" y="425"/>
                    <a:pt x="3438" y="52"/>
                    <a:pt x="3438" y="52"/>
                  </a:cubicBezTo>
                  <a:lnTo>
                    <a:pt x="0" y="1"/>
                  </a:lnTo>
                  <a:close/>
                </a:path>
              </a:pathLst>
            </a:custGeom>
            <a:solidFill>
              <a:srgbClr val="2D2D2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20" name="Google Shape;7948;p48">
              <a:extLst>
                <a:ext uri="{FF2B5EF4-FFF2-40B4-BE49-F238E27FC236}">
                  <a16:creationId xmlns:a16="http://schemas.microsoft.com/office/drawing/2014/main" id="{C30816F8-CF2E-F852-8087-F39E53E32B1F}"/>
                </a:ext>
              </a:extLst>
            </p:cNvPr>
            <p:cNvSpPr/>
            <p:nvPr/>
          </p:nvSpPr>
          <p:spPr>
            <a:xfrm>
              <a:off x="1002150" y="4004963"/>
              <a:ext cx="86625" cy="13125"/>
            </a:xfrm>
            <a:custGeom>
              <a:avLst/>
              <a:gdLst/>
              <a:ahLst/>
              <a:cxnLst/>
              <a:rect l="l" t="t" r="r" b="b"/>
              <a:pathLst>
                <a:path w="3465" h="525" extrusionOk="0">
                  <a:moveTo>
                    <a:pt x="3464" y="1"/>
                  </a:moveTo>
                  <a:lnTo>
                    <a:pt x="0" y="281"/>
                  </a:lnTo>
                  <a:cubicBezTo>
                    <a:pt x="0" y="281"/>
                    <a:pt x="1189" y="525"/>
                    <a:pt x="1981" y="525"/>
                  </a:cubicBezTo>
                  <a:cubicBezTo>
                    <a:pt x="2122" y="525"/>
                    <a:pt x="2250" y="517"/>
                    <a:pt x="2357" y="499"/>
                  </a:cubicBezTo>
                  <a:cubicBezTo>
                    <a:pt x="3065" y="373"/>
                    <a:pt x="3464" y="1"/>
                    <a:pt x="3464" y="1"/>
                  </a:cubicBezTo>
                  <a:close/>
                </a:path>
              </a:pathLst>
            </a:custGeom>
            <a:solidFill>
              <a:srgbClr val="2D2D2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21" name="Google Shape;7949;p48">
              <a:extLst>
                <a:ext uri="{FF2B5EF4-FFF2-40B4-BE49-F238E27FC236}">
                  <a16:creationId xmlns:a16="http://schemas.microsoft.com/office/drawing/2014/main" id="{E61407D4-F1DA-AD7E-9B38-242067D7E8EE}"/>
                </a:ext>
              </a:extLst>
            </p:cNvPr>
            <p:cNvSpPr/>
            <p:nvPr/>
          </p:nvSpPr>
          <p:spPr>
            <a:xfrm>
              <a:off x="965025" y="3938038"/>
              <a:ext cx="126975" cy="97675"/>
            </a:xfrm>
            <a:custGeom>
              <a:avLst/>
              <a:gdLst/>
              <a:ahLst/>
              <a:cxnLst/>
              <a:rect l="l" t="t" r="r" b="b"/>
              <a:pathLst>
                <a:path w="5079" h="3907" extrusionOk="0">
                  <a:moveTo>
                    <a:pt x="3907" y="0"/>
                  </a:moveTo>
                  <a:cubicBezTo>
                    <a:pt x="2865" y="0"/>
                    <a:pt x="831" y="194"/>
                    <a:pt x="1" y="364"/>
                  </a:cubicBezTo>
                  <a:lnTo>
                    <a:pt x="3583" y="576"/>
                  </a:lnTo>
                  <a:cubicBezTo>
                    <a:pt x="3593" y="575"/>
                    <a:pt x="3603" y="575"/>
                    <a:pt x="3613" y="575"/>
                  </a:cubicBezTo>
                  <a:cubicBezTo>
                    <a:pt x="4256" y="575"/>
                    <a:pt x="4777" y="1299"/>
                    <a:pt x="4743" y="2181"/>
                  </a:cubicBezTo>
                  <a:cubicBezTo>
                    <a:pt x="4743" y="2190"/>
                    <a:pt x="4743" y="2199"/>
                    <a:pt x="4740" y="2208"/>
                  </a:cubicBezTo>
                  <a:cubicBezTo>
                    <a:pt x="4695" y="3196"/>
                    <a:pt x="4369" y="3794"/>
                    <a:pt x="4305" y="3907"/>
                  </a:cubicBezTo>
                  <a:cubicBezTo>
                    <a:pt x="4305" y="3907"/>
                    <a:pt x="4936" y="3497"/>
                    <a:pt x="4990" y="2358"/>
                  </a:cubicBezTo>
                  <a:cubicBezTo>
                    <a:pt x="5026" y="1603"/>
                    <a:pt x="5079" y="213"/>
                    <a:pt x="4473" y="41"/>
                  </a:cubicBezTo>
                  <a:cubicBezTo>
                    <a:pt x="4372" y="13"/>
                    <a:pt x="4171" y="0"/>
                    <a:pt x="3907" y="0"/>
                  </a:cubicBezTo>
                  <a:close/>
                </a:path>
              </a:pathLst>
            </a:custGeom>
            <a:solidFill>
              <a:srgbClr val="2D2D2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22" name="Google Shape;7950;p48">
              <a:extLst>
                <a:ext uri="{FF2B5EF4-FFF2-40B4-BE49-F238E27FC236}">
                  <a16:creationId xmlns:a16="http://schemas.microsoft.com/office/drawing/2014/main" id="{FC3D5CFF-241D-FB69-9489-AFA5158E5257}"/>
                </a:ext>
              </a:extLst>
            </p:cNvPr>
            <p:cNvSpPr/>
            <p:nvPr/>
          </p:nvSpPr>
          <p:spPr>
            <a:xfrm>
              <a:off x="954175" y="4187713"/>
              <a:ext cx="491000" cy="128700"/>
            </a:xfrm>
            <a:custGeom>
              <a:avLst/>
              <a:gdLst/>
              <a:ahLst/>
              <a:cxnLst/>
              <a:rect l="l" t="t" r="r" b="b"/>
              <a:pathLst>
                <a:path w="19640" h="5148" extrusionOk="0">
                  <a:moveTo>
                    <a:pt x="4846" y="1"/>
                  </a:moveTo>
                  <a:lnTo>
                    <a:pt x="9" y="252"/>
                  </a:lnTo>
                  <a:lnTo>
                    <a:pt x="0" y="923"/>
                  </a:lnTo>
                  <a:cubicBezTo>
                    <a:pt x="0" y="923"/>
                    <a:pt x="2996" y="578"/>
                    <a:pt x="4309" y="578"/>
                  </a:cubicBezTo>
                  <a:cubicBezTo>
                    <a:pt x="4558" y="578"/>
                    <a:pt x="4747" y="591"/>
                    <a:pt x="4843" y="620"/>
                  </a:cubicBezTo>
                  <a:cubicBezTo>
                    <a:pt x="5444" y="804"/>
                    <a:pt x="5365" y="2193"/>
                    <a:pt x="5313" y="2947"/>
                  </a:cubicBezTo>
                  <a:cubicBezTo>
                    <a:pt x="5238" y="4083"/>
                    <a:pt x="4598" y="4481"/>
                    <a:pt x="4598" y="4481"/>
                  </a:cubicBezTo>
                  <a:cubicBezTo>
                    <a:pt x="4260" y="4464"/>
                    <a:pt x="3806" y="4458"/>
                    <a:pt x="3315" y="4458"/>
                  </a:cubicBezTo>
                  <a:cubicBezTo>
                    <a:pt x="1854" y="4458"/>
                    <a:pt x="69" y="4514"/>
                    <a:pt x="69" y="4514"/>
                  </a:cubicBezTo>
                  <a:lnTo>
                    <a:pt x="41" y="5074"/>
                  </a:lnTo>
                  <a:lnTo>
                    <a:pt x="5310" y="5148"/>
                  </a:lnTo>
                  <a:lnTo>
                    <a:pt x="18815" y="4897"/>
                  </a:lnTo>
                  <a:cubicBezTo>
                    <a:pt x="19168" y="4343"/>
                    <a:pt x="19541" y="3352"/>
                    <a:pt x="19577" y="2652"/>
                  </a:cubicBezTo>
                  <a:cubicBezTo>
                    <a:pt x="19640" y="1484"/>
                    <a:pt x="19232" y="501"/>
                    <a:pt x="18663" y="393"/>
                  </a:cubicBezTo>
                  <a:lnTo>
                    <a:pt x="4846" y="1"/>
                  </a:lnTo>
                  <a:close/>
                </a:path>
              </a:pathLst>
            </a:custGeom>
            <a:solidFill>
              <a:srgbClr val="86D3B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23" name="Google Shape;7951;p48">
              <a:extLst>
                <a:ext uri="{FF2B5EF4-FFF2-40B4-BE49-F238E27FC236}">
                  <a16:creationId xmlns:a16="http://schemas.microsoft.com/office/drawing/2014/main" id="{57E9BBAE-AE73-8CEC-A1ED-89A86088E7C7}"/>
                </a:ext>
              </a:extLst>
            </p:cNvPr>
            <p:cNvSpPr/>
            <p:nvPr/>
          </p:nvSpPr>
          <p:spPr>
            <a:xfrm>
              <a:off x="1100800" y="4210788"/>
              <a:ext cx="317825" cy="5075"/>
            </a:xfrm>
            <a:custGeom>
              <a:avLst/>
              <a:gdLst/>
              <a:ahLst/>
              <a:cxnLst/>
              <a:rect l="l" t="t" r="r" b="b"/>
              <a:pathLst>
                <a:path w="12713" h="203" fill="none" extrusionOk="0">
                  <a:moveTo>
                    <a:pt x="0" y="0"/>
                  </a:moveTo>
                  <a:lnTo>
                    <a:pt x="12713" y="202"/>
                  </a:lnTo>
                </a:path>
              </a:pathLst>
            </a:custGeom>
            <a:noFill/>
            <a:ln w="4600" cap="rnd" cmpd="sng">
              <a:solidFill>
                <a:srgbClr val="2D2D2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24" name="Google Shape;7952;p48">
              <a:extLst>
                <a:ext uri="{FF2B5EF4-FFF2-40B4-BE49-F238E27FC236}">
                  <a16:creationId xmlns:a16="http://schemas.microsoft.com/office/drawing/2014/main" id="{DE687336-9607-C107-2401-B065C61A9724}"/>
                </a:ext>
              </a:extLst>
            </p:cNvPr>
            <p:cNvSpPr/>
            <p:nvPr/>
          </p:nvSpPr>
          <p:spPr>
            <a:xfrm>
              <a:off x="958275" y="4201838"/>
              <a:ext cx="132025" cy="98200"/>
            </a:xfrm>
            <a:custGeom>
              <a:avLst/>
              <a:gdLst/>
              <a:ahLst/>
              <a:cxnLst/>
              <a:rect l="l" t="t" r="r" b="b"/>
              <a:pathLst>
                <a:path w="5281" h="3928" extrusionOk="0">
                  <a:moveTo>
                    <a:pt x="3907" y="0"/>
                  </a:moveTo>
                  <a:cubicBezTo>
                    <a:pt x="2822" y="0"/>
                    <a:pt x="983" y="145"/>
                    <a:pt x="200" y="288"/>
                  </a:cubicBezTo>
                  <a:cubicBezTo>
                    <a:pt x="135" y="303"/>
                    <a:pt x="0" y="3908"/>
                    <a:pt x="167" y="3916"/>
                  </a:cubicBezTo>
                  <a:cubicBezTo>
                    <a:pt x="325" y="3924"/>
                    <a:pt x="538" y="3928"/>
                    <a:pt x="787" y="3928"/>
                  </a:cubicBezTo>
                  <a:cubicBezTo>
                    <a:pt x="1541" y="3928"/>
                    <a:pt x="2624" y="3899"/>
                    <a:pt x="3509" y="3899"/>
                  </a:cubicBezTo>
                  <a:cubicBezTo>
                    <a:pt x="3860" y="3899"/>
                    <a:pt x="4180" y="3903"/>
                    <a:pt x="4434" y="3916"/>
                  </a:cubicBezTo>
                  <a:cubicBezTo>
                    <a:pt x="4434" y="3916"/>
                    <a:pt x="5074" y="3518"/>
                    <a:pt x="5149" y="2382"/>
                  </a:cubicBezTo>
                  <a:cubicBezTo>
                    <a:pt x="5200" y="1628"/>
                    <a:pt x="5280" y="239"/>
                    <a:pt x="4679" y="55"/>
                  </a:cubicBezTo>
                  <a:cubicBezTo>
                    <a:pt x="4554" y="17"/>
                    <a:pt x="4273" y="0"/>
                    <a:pt x="390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25" name="Google Shape;7953;p48">
              <a:extLst>
                <a:ext uri="{FF2B5EF4-FFF2-40B4-BE49-F238E27FC236}">
                  <a16:creationId xmlns:a16="http://schemas.microsoft.com/office/drawing/2014/main" id="{68EE971C-672D-6507-35CF-2D865C4A444E}"/>
                </a:ext>
              </a:extLst>
            </p:cNvPr>
            <p:cNvSpPr/>
            <p:nvPr/>
          </p:nvSpPr>
          <p:spPr>
            <a:xfrm>
              <a:off x="971800" y="4228738"/>
              <a:ext cx="85875" cy="15175"/>
            </a:xfrm>
            <a:custGeom>
              <a:avLst/>
              <a:gdLst/>
              <a:ahLst/>
              <a:cxnLst/>
              <a:rect l="l" t="t" r="r" b="b"/>
              <a:pathLst>
                <a:path w="3435" h="607" extrusionOk="0">
                  <a:moveTo>
                    <a:pt x="0" y="0"/>
                  </a:moveTo>
                  <a:cubicBezTo>
                    <a:pt x="0" y="0"/>
                    <a:pt x="1382" y="607"/>
                    <a:pt x="2151" y="607"/>
                  </a:cubicBezTo>
                  <a:cubicBezTo>
                    <a:pt x="2211" y="607"/>
                    <a:pt x="2267" y="603"/>
                    <a:pt x="2319" y="595"/>
                  </a:cubicBezTo>
                  <a:cubicBezTo>
                    <a:pt x="3030" y="484"/>
                    <a:pt x="3435" y="120"/>
                    <a:pt x="3435" y="120"/>
                  </a:cubicBezTo>
                  <a:lnTo>
                    <a:pt x="0" y="0"/>
                  </a:lnTo>
                  <a:close/>
                </a:path>
              </a:pathLst>
            </a:custGeom>
            <a:solidFill>
              <a:srgbClr val="2D2D2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26" name="Google Shape;7954;p48">
              <a:extLst>
                <a:ext uri="{FF2B5EF4-FFF2-40B4-BE49-F238E27FC236}">
                  <a16:creationId xmlns:a16="http://schemas.microsoft.com/office/drawing/2014/main" id="{B113B673-E181-19D7-F10E-E8B768ED7441}"/>
                </a:ext>
              </a:extLst>
            </p:cNvPr>
            <p:cNvSpPr/>
            <p:nvPr/>
          </p:nvSpPr>
          <p:spPr>
            <a:xfrm>
              <a:off x="999075" y="4269288"/>
              <a:ext cx="86700" cy="12425"/>
            </a:xfrm>
            <a:custGeom>
              <a:avLst/>
              <a:gdLst/>
              <a:ahLst/>
              <a:cxnLst/>
              <a:rect l="l" t="t" r="r" b="b"/>
              <a:pathLst>
                <a:path w="3468" h="497" extrusionOk="0">
                  <a:moveTo>
                    <a:pt x="3468" y="0"/>
                  </a:moveTo>
                  <a:lnTo>
                    <a:pt x="0" y="213"/>
                  </a:lnTo>
                  <a:cubicBezTo>
                    <a:pt x="0" y="213"/>
                    <a:pt x="1243" y="496"/>
                    <a:pt x="2034" y="496"/>
                  </a:cubicBezTo>
                  <a:cubicBezTo>
                    <a:pt x="2152" y="496"/>
                    <a:pt x="2260" y="490"/>
                    <a:pt x="2352" y="476"/>
                  </a:cubicBezTo>
                  <a:cubicBezTo>
                    <a:pt x="3063" y="366"/>
                    <a:pt x="3468" y="0"/>
                    <a:pt x="3468" y="0"/>
                  </a:cubicBezTo>
                  <a:close/>
                </a:path>
              </a:pathLst>
            </a:custGeom>
            <a:solidFill>
              <a:srgbClr val="2D2D2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27" name="Google Shape;7955;p48">
              <a:extLst>
                <a:ext uri="{FF2B5EF4-FFF2-40B4-BE49-F238E27FC236}">
                  <a16:creationId xmlns:a16="http://schemas.microsoft.com/office/drawing/2014/main" id="{E52A733D-E943-92A4-EC5F-6BD9FD288330}"/>
                </a:ext>
              </a:extLst>
            </p:cNvPr>
            <p:cNvSpPr/>
            <p:nvPr/>
          </p:nvSpPr>
          <p:spPr>
            <a:xfrm>
              <a:off x="963225" y="4201838"/>
              <a:ext cx="127025" cy="97900"/>
            </a:xfrm>
            <a:custGeom>
              <a:avLst/>
              <a:gdLst/>
              <a:ahLst/>
              <a:cxnLst/>
              <a:rect l="l" t="t" r="r" b="b"/>
              <a:pathLst>
                <a:path w="5081" h="3916" extrusionOk="0">
                  <a:moveTo>
                    <a:pt x="3707" y="0"/>
                  </a:moveTo>
                  <a:cubicBezTo>
                    <a:pt x="2622" y="0"/>
                    <a:pt x="783" y="145"/>
                    <a:pt x="1" y="288"/>
                  </a:cubicBezTo>
                  <a:lnTo>
                    <a:pt x="3578" y="572"/>
                  </a:lnTo>
                  <a:cubicBezTo>
                    <a:pt x="3581" y="571"/>
                    <a:pt x="3585" y="571"/>
                    <a:pt x="3589" y="571"/>
                  </a:cubicBezTo>
                  <a:cubicBezTo>
                    <a:pt x="4241" y="571"/>
                    <a:pt x="4757" y="1309"/>
                    <a:pt x="4703" y="2199"/>
                  </a:cubicBezTo>
                  <a:cubicBezTo>
                    <a:pt x="4703" y="2207"/>
                    <a:pt x="4702" y="2218"/>
                    <a:pt x="4702" y="2227"/>
                  </a:cubicBezTo>
                  <a:cubicBezTo>
                    <a:pt x="4638" y="3213"/>
                    <a:pt x="4300" y="3805"/>
                    <a:pt x="4235" y="3916"/>
                  </a:cubicBezTo>
                  <a:cubicBezTo>
                    <a:pt x="4235" y="3916"/>
                    <a:pt x="4874" y="3518"/>
                    <a:pt x="4949" y="2382"/>
                  </a:cubicBezTo>
                  <a:cubicBezTo>
                    <a:pt x="5000" y="1628"/>
                    <a:pt x="5080" y="239"/>
                    <a:pt x="4479" y="55"/>
                  </a:cubicBezTo>
                  <a:cubicBezTo>
                    <a:pt x="4354" y="17"/>
                    <a:pt x="4074" y="0"/>
                    <a:pt x="3707" y="0"/>
                  </a:cubicBezTo>
                  <a:close/>
                </a:path>
              </a:pathLst>
            </a:custGeom>
            <a:solidFill>
              <a:srgbClr val="2D2D2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28" name="Google Shape;7956;p48">
              <a:extLst>
                <a:ext uri="{FF2B5EF4-FFF2-40B4-BE49-F238E27FC236}">
                  <a16:creationId xmlns:a16="http://schemas.microsoft.com/office/drawing/2014/main" id="{06BBBB5C-1DA0-1F0C-2F2F-1DD80BAA5BCF}"/>
                </a:ext>
              </a:extLst>
            </p:cNvPr>
            <p:cNvSpPr/>
            <p:nvPr/>
          </p:nvSpPr>
          <p:spPr>
            <a:xfrm>
              <a:off x="1050650" y="4074088"/>
              <a:ext cx="377000" cy="105925"/>
            </a:xfrm>
            <a:custGeom>
              <a:avLst/>
              <a:gdLst/>
              <a:ahLst/>
              <a:cxnLst/>
              <a:rect l="l" t="t" r="r" b="b"/>
              <a:pathLst>
                <a:path w="15080" h="4237" extrusionOk="0">
                  <a:moveTo>
                    <a:pt x="372" y="0"/>
                  </a:moveTo>
                  <a:cubicBezTo>
                    <a:pt x="166" y="0"/>
                    <a:pt x="0" y="136"/>
                    <a:pt x="7" y="302"/>
                  </a:cubicBezTo>
                  <a:lnTo>
                    <a:pt x="146" y="3954"/>
                  </a:lnTo>
                  <a:cubicBezTo>
                    <a:pt x="151" y="4112"/>
                    <a:pt x="313" y="4236"/>
                    <a:pt x="512" y="4236"/>
                  </a:cubicBezTo>
                  <a:lnTo>
                    <a:pt x="14144" y="4236"/>
                  </a:lnTo>
                  <a:cubicBezTo>
                    <a:pt x="14247" y="4236"/>
                    <a:pt x="14339" y="4203"/>
                    <a:pt x="14404" y="4151"/>
                  </a:cubicBezTo>
                  <a:cubicBezTo>
                    <a:pt x="14494" y="4077"/>
                    <a:pt x="14506" y="3972"/>
                    <a:pt x="14511" y="3943"/>
                  </a:cubicBezTo>
                  <a:cubicBezTo>
                    <a:pt x="14686" y="3630"/>
                    <a:pt x="15079" y="2829"/>
                    <a:pt x="14981" y="1775"/>
                  </a:cubicBezTo>
                  <a:cubicBezTo>
                    <a:pt x="14920" y="1098"/>
                    <a:pt x="14678" y="587"/>
                    <a:pt x="14511" y="292"/>
                  </a:cubicBezTo>
                  <a:cubicBezTo>
                    <a:pt x="14511" y="131"/>
                    <a:pt x="14347" y="0"/>
                    <a:pt x="1414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29" name="Google Shape;7957;p48">
              <a:extLst>
                <a:ext uri="{FF2B5EF4-FFF2-40B4-BE49-F238E27FC236}">
                  <a16:creationId xmlns:a16="http://schemas.microsoft.com/office/drawing/2014/main" id="{CB655A4A-8875-D610-CCE5-56A88C350B68}"/>
                </a:ext>
              </a:extLst>
            </p:cNvPr>
            <p:cNvSpPr/>
            <p:nvPr/>
          </p:nvSpPr>
          <p:spPr>
            <a:xfrm>
              <a:off x="1059950" y="4074088"/>
              <a:ext cx="370550" cy="90300"/>
            </a:xfrm>
            <a:custGeom>
              <a:avLst/>
              <a:gdLst/>
              <a:ahLst/>
              <a:cxnLst/>
              <a:rect l="l" t="t" r="r" b="b"/>
              <a:pathLst>
                <a:path w="14822" h="3612" extrusionOk="0">
                  <a:moveTo>
                    <a:pt x="0" y="0"/>
                  </a:moveTo>
                  <a:cubicBezTo>
                    <a:pt x="0" y="0"/>
                    <a:pt x="94" y="299"/>
                    <a:pt x="941" y="459"/>
                  </a:cubicBezTo>
                  <a:cubicBezTo>
                    <a:pt x="3446" y="934"/>
                    <a:pt x="12443" y="1065"/>
                    <a:pt x="12443" y="1065"/>
                  </a:cubicBezTo>
                  <a:cubicBezTo>
                    <a:pt x="12443" y="1065"/>
                    <a:pt x="13939" y="3611"/>
                    <a:pt x="14175" y="3611"/>
                  </a:cubicBezTo>
                  <a:cubicBezTo>
                    <a:pt x="14178" y="3611"/>
                    <a:pt x="14181" y="3611"/>
                    <a:pt x="14183" y="3610"/>
                  </a:cubicBezTo>
                  <a:cubicBezTo>
                    <a:pt x="14822" y="3430"/>
                    <a:pt x="14768" y="0"/>
                    <a:pt x="14768" y="0"/>
                  </a:cubicBezTo>
                  <a:close/>
                </a:path>
              </a:pathLst>
            </a:custGeom>
            <a:solidFill>
              <a:srgbClr val="2424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30" name="Google Shape;7958;p48">
              <a:extLst>
                <a:ext uri="{FF2B5EF4-FFF2-40B4-BE49-F238E27FC236}">
                  <a16:creationId xmlns:a16="http://schemas.microsoft.com/office/drawing/2014/main" id="{58C3E8A3-A85A-B9D9-A89A-84E31D7EABC6}"/>
                </a:ext>
              </a:extLst>
            </p:cNvPr>
            <p:cNvSpPr/>
            <p:nvPr/>
          </p:nvSpPr>
          <p:spPr>
            <a:xfrm>
              <a:off x="1144425" y="4107888"/>
              <a:ext cx="263300" cy="17375"/>
            </a:xfrm>
            <a:custGeom>
              <a:avLst/>
              <a:gdLst/>
              <a:ahLst/>
              <a:cxnLst/>
              <a:rect l="l" t="t" r="r" b="b"/>
              <a:pathLst>
                <a:path w="10532" h="695" extrusionOk="0">
                  <a:moveTo>
                    <a:pt x="0" y="0"/>
                  </a:moveTo>
                  <a:cubicBezTo>
                    <a:pt x="0" y="0"/>
                    <a:pt x="5401" y="695"/>
                    <a:pt x="6806" y="695"/>
                  </a:cubicBezTo>
                  <a:cubicBezTo>
                    <a:pt x="6927" y="695"/>
                    <a:pt x="7019" y="690"/>
                    <a:pt x="7074" y="679"/>
                  </a:cubicBezTo>
                  <a:cubicBezTo>
                    <a:pt x="7779" y="538"/>
                    <a:pt x="10532" y="153"/>
                    <a:pt x="10532" y="153"/>
                  </a:cubicBezTo>
                  <a:lnTo>
                    <a:pt x="0" y="0"/>
                  </a:lnTo>
                  <a:close/>
                </a:path>
              </a:pathLst>
            </a:custGeom>
            <a:solidFill>
              <a:srgbClr val="2D2D2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31" name="Google Shape;7959;p48">
              <a:extLst>
                <a:ext uri="{FF2B5EF4-FFF2-40B4-BE49-F238E27FC236}">
                  <a16:creationId xmlns:a16="http://schemas.microsoft.com/office/drawing/2014/main" id="{A6CD8592-2A3C-DD26-6799-C833342DEF9F}"/>
                </a:ext>
              </a:extLst>
            </p:cNvPr>
            <p:cNvSpPr/>
            <p:nvPr/>
          </p:nvSpPr>
          <p:spPr>
            <a:xfrm>
              <a:off x="1022100" y="4050438"/>
              <a:ext cx="474075" cy="142175"/>
            </a:xfrm>
            <a:custGeom>
              <a:avLst/>
              <a:gdLst/>
              <a:ahLst/>
              <a:cxnLst/>
              <a:rect l="l" t="t" r="r" b="b"/>
              <a:pathLst>
                <a:path w="18963" h="5687" extrusionOk="0">
                  <a:moveTo>
                    <a:pt x="382" y="1"/>
                  </a:moveTo>
                  <a:cubicBezTo>
                    <a:pt x="117" y="1"/>
                    <a:pt x="217" y="963"/>
                    <a:pt x="472" y="963"/>
                  </a:cubicBezTo>
                  <a:lnTo>
                    <a:pt x="15541" y="963"/>
                  </a:lnTo>
                  <a:cubicBezTo>
                    <a:pt x="15712" y="1294"/>
                    <a:pt x="15989" y="1941"/>
                    <a:pt x="16008" y="2801"/>
                  </a:cubicBezTo>
                  <a:cubicBezTo>
                    <a:pt x="16028" y="3675"/>
                    <a:pt x="15771" y="4343"/>
                    <a:pt x="15613" y="4679"/>
                  </a:cubicBezTo>
                  <a:lnTo>
                    <a:pt x="294" y="4679"/>
                  </a:lnTo>
                  <a:cubicBezTo>
                    <a:pt x="28" y="4679"/>
                    <a:pt x="138" y="4727"/>
                    <a:pt x="146" y="4784"/>
                  </a:cubicBezTo>
                  <a:lnTo>
                    <a:pt x="0" y="5589"/>
                  </a:lnTo>
                  <a:cubicBezTo>
                    <a:pt x="8" y="5644"/>
                    <a:pt x="218" y="5687"/>
                    <a:pt x="472" y="5687"/>
                  </a:cubicBezTo>
                  <a:lnTo>
                    <a:pt x="18012" y="5687"/>
                  </a:lnTo>
                  <a:cubicBezTo>
                    <a:pt x="18273" y="5687"/>
                    <a:pt x="18483" y="5641"/>
                    <a:pt x="18483" y="5587"/>
                  </a:cubicBezTo>
                  <a:cubicBezTo>
                    <a:pt x="18483" y="5587"/>
                    <a:pt x="18961" y="4784"/>
                    <a:pt x="18961" y="2606"/>
                  </a:cubicBezTo>
                  <a:cubicBezTo>
                    <a:pt x="18963" y="624"/>
                    <a:pt x="18573" y="117"/>
                    <a:pt x="18573" y="117"/>
                  </a:cubicBezTo>
                  <a:cubicBezTo>
                    <a:pt x="18573" y="52"/>
                    <a:pt x="18363" y="1"/>
                    <a:pt x="18102" y="1"/>
                  </a:cubicBezTo>
                  <a:close/>
                </a:path>
              </a:pathLst>
            </a:custGeom>
            <a:solidFill>
              <a:srgbClr val="FDC3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32" name="Google Shape;7960;p48">
              <a:extLst>
                <a:ext uri="{FF2B5EF4-FFF2-40B4-BE49-F238E27FC236}">
                  <a16:creationId xmlns:a16="http://schemas.microsoft.com/office/drawing/2014/main" id="{49F371DC-FAC4-646E-17C4-D73AA05F274B}"/>
                </a:ext>
              </a:extLst>
            </p:cNvPr>
            <p:cNvSpPr/>
            <p:nvPr/>
          </p:nvSpPr>
          <p:spPr>
            <a:xfrm>
              <a:off x="1297150" y="4152938"/>
              <a:ext cx="181375" cy="206375"/>
            </a:xfrm>
            <a:custGeom>
              <a:avLst/>
              <a:gdLst/>
              <a:ahLst/>
              <a:cxnLst/>
              <a:rect l="l" t="t" r="r" b="b"/>
              <a:pathLst>
                <a:path w="7255" h="8255" extrusionOk="0">
                  <a:moveTo>
                    <a:pt x="0" y="1"/>
                  </a:moveTo>
                  <a:lnTo>
                    <a:pt x="1164" y="6898"/>
                  </a:lnTo>
                  <a:cubicBezTo>
                    <a:pt x="1295" y="7681"/>
                    <a:pt x="1973" y="8255"/>
                    <a:pt x="2768" y="8255"/>
                  </a:cubicBezTo>
                  <a:lnTo>
                    <a:pt x="4362" y="8255"/>
                  </a:lnTo>
                  <a:cubicBezTo>
                    <a:pt x="5146" y="8255"/>
                    <a:pt x="5817" y="7697"/>
                    <a:pt x="5963" y="6927"/>
                  </a:cubicBezTo>
                  <a:lnTo>
                    <a:pt x="7254" y="1"/>
                  </a:lnTo>
                  <a:lnTo>
                    <a:pt x="7254" y="1"/>
                  </a:lnTo>
                  <a:cubicBezTo>
                    <a:pt x="6578" y="315"/>
                    <a:pt x="5345" y="786"/>
                    <a:pt x="3736" y="807"/>
                  </a:cubicBezTo>
                  <a:cubicBezTo>
                    <a:pt x="3701" y="807"/>
                    <a:pt x="3666" y="808"/>
                    <a:pt x="3630" y="808"/>
                  </a:cubicBezTo>
                  <a:cubicBezTo>
                    <a:pt x="1957" y="808"/>
                    <a:pt x="673" y="317"/>
                    <a:pt x="0" y="1"/>
                  </a:cubicBezTo>
                  <a:close/>
                </a:path>
              </a:pathLst>
            </a:custGeom>
            <a:solidFill>
              <a:srgbClr val="445DC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33" name="Google Shape;7961;p48">
              <a:extLst>
                <a:ext uri="{FF2B5EF4-FFF2-40B4-BE49-F238E27FC236}">
                  <a16:creationId xmlns:a16="http://schemas.microsoft.com/office/drawing/2014/main" id="{8A480C7A-39F7-2511-1961-F36F1C77B76C}"/>
                </a:ext>
              </a:extLst>
            </p:cNvPr>
            <p:cNvSpPr/>
            <p:nvPr/>
          </p:nvSpPr>
          <p:spPr>
            <a:xfrm>
              <a:off x="1297100" y="4152938"/>
              <a:ext cx="181550" cy="20200"/>
            </a:xfrm>
            <a:custGeom>
              <a:avLst/>
              <a:gdLst/>
              <a:ahLst/>
              <a:cxnLst/>
              <a:rect l="l" t="t" r="r" b="b"/>
              <a:pathLst>
                <a:path w="7262" h="808" extrusionOk="0">
                  <a:moveTo>
                    <a:pt x="7253" y="1"/>
                  </a:moveTo>
                  <a:lnTo>
                    <a:pt x="7253" y="1"/>
                  </a:lnTo>
                  <a:cubicBezTo>
                    <a:pt x="7237" y="8"/>
                    <a:pt x="7221" y="16"/>
                    <a:pt x="7204" y="23"/>
                  </a:cubicBezTo>
                  <a:lnTo>
                    <a:pt x="7204" y="23"/>
                  </a:lnTo>
                  <a:cubicBezTo>
                    <a:pt x="7245" y="17"/>
                    <a:pt x="7262" y="9"/>
                    <a:pt x="7253" y="1"/>
                  </a:cubicBezTo>
                  <a:close/>
                  <a:moveTo>
                    <a:pt x="1" y="1"/>
                  </a:moveTo>
                  <a:lnTo>
                    <a:pt x="1" y="1"/>
                  </a:lnTo>
                  <a:cubicBezTo>
                    <a:pt x="673" y="314"/>
                    <a:pt x="1956" y="808"/>
                    <a:pt x="3631" y="808"/>
                  </a:cubicBezTo>
                  <a:cubicBezTo>
                    <a:pt x="3666" y="808"/>
                    <a:pt x="3701" y="807"/>
                    <a:pt x="3737" y="807"/>
                  </a:cubicBezTo>
                  <a:cubicBezTo>
                    <a:pt x="5306" y="786"/>
                    <a:pt x="6521" y="339"/>
                    <a:pt x="7204" y="23"/>
                  </a:cubicBezTo>
                  <a:lnTo>
                    <a:pt x="7204" y="23"/>
                  </a:lnTo>
                  <a:cubicBezTo>
                    <a:pt x="7016" y="55"/>
                    <a:pt x="6324" y="66"/>
                    <a:pt x="5439" y="66"/>
                  </a:cubicBezTo>
                  <a:cubicBezTo>
                    <a:pt x="3290" y="66"/>
                    <a:pt x="2" y="1"/>
                    <a:pt x="1" y="1"/>
                  </a:cubicBezTo>
                  <a:close/>
                </a:path>
              </a:pathLst>
            </a:custGeom>
            <a:solidFill>
              <a:srgbClr val="2424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34" name="Google Shape;7962;p48">
              <a:extLst>
                <a:ext uri="{FF2B5EF4-FFF2-40B4-BE49-F238E27FC236}">
                  <a16:creationId xmlns:a16="http://schemas.microsoft.com/office/drawing/2014/main" id="{39B82AA2-5DC2-2CF4-422F-898A7A374FE7}"/>
                </a:ext>
              </a:extLst>
            </p:cNvPr>
            <p:cNvSpPr/>
            <p:nvPr/>
          </p:nvSpPr>
          <p:spPr>
            <a:xfrm>
              <a:off x="2125875" y="4150563"/>
              <a:ext cx="181875" cy="126500"/>
            </a:xfrm>
            <a:custGeom>
              <a:avLst/>
              <a:gdLst/>
              <a:ahLst/>
              <a:cxnLst/>
              <a:rect l="l" t="t" r="r" b="b"/>
              <a:pathLst>
                <a:path w="7275" h="5060" extrusionOk="0">
                  <a:moveTo>
                    <a:pt x="5177" y="0"/>
                  </a:moveTo>
                  <a:cubicBezTo>
                    <a:pt x="4515" y="0"/>
                    <a:pt x="3995" y="354"/>
                    <a:pt x="3678" y="645"/>
                  </a:cubicBezTo>
                  <a:cubicBezTo>
                    <a:pt x="3379" y="542"/>
                    <a:pt x="2879" y="289"/>
                    <a:pt x="2352" y="289"/>
                  </a:cubicBezTo>
                  <a:cubicBezTo>
                    <a:pt x="1953" y="289"/>
                    <a:pt x="1540" y="434"/>
                    <a:pt x="1186" y="895"/>
                  </a:cubicBezTo>
                  <a:cubicBezTo>
                    <a:pt x="1" y="2437"/>
                    <a:pt x="1135" y="4274"/>
                    <a:pt x="2546" y="4869"/>
                  </a:cubicBezTo>
                  <a:cubicBezTo>
                    <a:pt x="2846" y="4996"/>
                    <a:pt x="3244" y="5060"/>
                    <a:pt x="3659" y="5060"/>
                  </a:cubicBezTo>
                  <a:cubicBezTo>
                    <a:pt x="4309" y="5060"/>
                    <a:pt x="4999" y="4903"/>
                    <a:pt x="5417" y="4586"/>
                  </a:cubicBezTo>
                  <a:cubicBezTo>
                    <a:pt x="7275" y="3175"/>
                    <a:pt x="7275" y="648"/>
                    <a:pt x="5864" y="127"/>
                  </a:cubicBezTo>
                  <a:cubicBezTo>
                    <a:pt x="5621" y="38"/>
                    <a:pt x="5392" y="0"/>
                    <a:pt x="5177" y="0"/>
                  </a:cubicBezTo>
                  <a:close/>
                </a:path>
              </a:pathLst>
            </a:custGeom>
            <a:solidFill>
              <a:srgbClr val="E45B1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35" name="Google Shape;7963;p48">
              <a:extLst>
                <a:ext uri="{FF2B5EF4-FFF2-40B4-BE49-F238E27FC236}">
                  <a16:creationId xmlns:a16="http://schemas.microsoft.com/office/drawing/2014/main" id="{D447B899-5A8A-CAC8-0559-90E267335E73}"/>
                </a:ext>
              </a:extLst>
            </p:cNvPr>
            <p:cNvSpPr/>
            <p:nvPr/>
          </p:nvSpPr>
          <p:spPr>
            <a:xfrm>
              <a:off x="1350025" y="3949638"/>
              <a:ext cx="37150" cy="223475"/>
            </a:xfrm>
            <a:custGeom>
              <a:avLst/>
              <a:gdLst/>
              <a:ahLst/>
              <a:cxnLst/>
              <a:rect l="l" t="t" r="r" b="b"/>
              <a:pathLst>
                <a:path w="1486" h="8939" extrusionOk="0">
                  <a:moveTo>
                    <a:pt x="576" y="0"/>
                  </a:moveTo>
                  <a:cubicBezTo>
                    <a:pt x="561" y="0"/>
                    <a:pt x="546" y="1"/>
                    <a:pt x="532" y="2"/>
                  </a:cubicBezTo>
                  <a:cubicBezTo>
                    <a:pt x="230" y="25"/>
                    <a:pt x="1" y="284"/>
                    <a:pt x="19" y="585"/>
                  </a:cubicBezTo>
                  <a:lnTo>
                    <a:pt x="459" y="8939"/>
                  </a:lnTo>
                  <a:lnTo>
                    <a:pt x="1485" y="8939"/>
                  </a:lnTo>
                  <a:lnTo>
                    <a:pt x="1128" y="533"/>
                  </a:lnTo>
                  <a:cubicBezTo>
                    <a:pt x="1114" y="233"/>
                    <a:pt x="871" y="0"/>
                    <a:pt x="576" y="0"/>
                  </a:cubicBezTo>
                  <a:close/>
                </a:path>
              </a:pathLst>
            </a:custGeom>
            <a:solidFill>
              <a:srgbClr val="86D3B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36" name="Google Shape;7964;p48">
              <a:extLst>
                <a:ext uri="{FF2B5EF4-FFF2-40B4-BE49-F238E27FC236}">
                  <a16:creationId xmlns:a16="http://schemas.microsoft.com/office/drawing/2014/main" id="{FBCF4227-BF33-B2FA-74F6-0DCDAB5FB196}"/>
                </a:ext>
              </a:extLst>
            </p:cNvPr>
            <p:cNvSpPr/>
            <p:nvPr/>
          </p:nvSpPr>
          <p:spPr>
            <a:xfrm>
              <a:off x="1310750" y="3955063"/>
              <a:ext cx="54175" cy="218100"/>
            </a:xfrm>
            <a:custGeom>
              <a:avLst/>
              <a:gdLst/>
              <a:ahLst/>
              <a:cxnLst/>
              <a:rect l="l" t="t" r="r" b="b"/>
              <a:pathLst>
                <a:path w="2167" h="8724" extrusionOk="0">
                  <a:moveTo>
                    <a:pt x="498" y="0"/>
                  </a:moveTo>
                  <a:cubicBezTo>
                    <a:pt x="473" y="0"/>
                    <a:pt x="448" y="2"/>
                    <a:pt x="423" y="6"/>
                  </a:cubicBezTo>
                  <a:cubicBezTo>
                    <a:pt x="172" y="45"/>
                    <a:pt x="0" y="280"/>
                    <a:pt x="36" y="532"/>
                  </a:cubicBezTo>
                  <a:lnTo>
                    <a:pt x="1214" y="8502"/>
                  </a:lnTo>
                  <a:lnTo>
                    <a:pt x="2166" y="8724"/>
                  </a:lnTo>
                  <a:lnTo>
                    <a:pt x="2166" y="8724"/>
                  </a:lnTo>
                  <a:lnTo>
                    <a:pt x="956" y="399"/>
                  </a:lnTo>
                  <a:cubicBezTo>
                    <a:pt x="923" y="166"/>
                    <a:pt x="725" y="0"/>
                    <a:pt x="498" y="0"/>
                  </a:cubicBezTo>
                  <a:close/>
                </a:path>
              </a:pathLst>
            </a:custGeom>
            <a:solidFill>
              <a:srgbClr val="E45B1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37" name="Google Shape;7965;p48">
              <a:extLst>
                <a:ext uri="{FF2B5EF4-FFF2-40B4-BE49-F238E27FC236}">
                  <a16:creationId xmlns:a16="http://schemas.microsoft.com/office/drawing/2014/main" id="{5097B59F-3EAF-6914-5337-74A0A5CBA3BE}"/>
                </a:ext>
              </a:extLst>
            </p:cNvPr>
            <p:cNvSpPr/>
            <p:nvPr/>
          </p:nvSpPr>
          <p:spPr>
            <a:xfrm>
              <a:off x="2202975" y="4124588"/>
              <a:ext cx="23250" cy="55550"/>
            </a:xfrm>
            <a:custGeom>
              <a:avLst/>
              <a:gdLst/>
              <a:ahLst/>
              <a:cxnLst/>
              <a:rect l="l" t="t" r="r" b="b"/>
              <a:pathLst>
                <a:path w="930" h="2222" fill="none" extrusionOk="0">
                  <a:moveTo>
                    <a:pt x="537" y="2221"/>
                  </a:moveTo>
                  <a:cubicBezTo>
                    <a:pt x="537" y="2221"/>
                    <a:pt x="1" y="681"/>
                    <a:pt x="930" y="1"/>
                  </a:cubicBezTo>
                </a:path>
              </a:pathLst>
            </a:custGeom>
            <a:noFill/>
            <a:ln w="6175"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38" name="Google Shape;7966;p48">
              <a:extLst>
                <a:ext uri="{FF2B5EF4-FFF2-40B4-BE49-F238E27FC236}">
                  <a16:creationId xmlns:a16="http://schemas.microsoft.com/office/drawing/2014/main" id="{25AC6A19-0297-1B49-2EA9-3C3505BB7648}"/>
                </a:ext>
              </a:extLst>
            </p:cNvPr>
            <p:cNvSpPr/>
            <p:nvPr/>
          </p:nvSpPr>
          <p:spPr>
            <a:xfrm>
              <a:off x="2187750" y="4111163"/>
              <a:ext cx="25100" cy="37625"/>
            </a:xfrm>
            <a:custGeom>
              <a:avLst/>
              <a:gdLst/>
              <a:ahLst/>
              <a:cxnLst/>
              <a:rect l="l" t="t" r="r" b="b"/>
              <a:pathLst>
                <a:path w="1004" h="1505" extrusionOk="0">
                  <a:moveTo>
                    <a:pt x="71" y="0"/>
                  </a:moveTo>
                  <a:lnTo>
                    <a:pt x="71" y="0"/>
                  </a:lnTo>
                  <a:cubicBezTo>
                    <a:pt x="0" y="859"/>
                    <a:pt x="466" y="1254"/>
                    <a:pt x="931" y="1505"/>
                  </a:cubicBezTo>
                  <a:cubicBezTo>
                    <a:pt x="931" y="1505"/>
                    <a:pt x="1003" y="1003"/>
                    <a:pt x="823" y="574"/>
                  </a:cubicBezTo>
                  <a:cubicBezTo>
                    <a:pt x="644" y="145"/>
                    <a:pt x="71" y="0"/>
                    <a:pt x="71" y="0"/>
                  </a:cubicBezTo>
                  <a:close/>
                </a:path>
              </a:pathLst>
            </a:custGeom>
            <a:solidFill>
              <a:srgbClr val="90BA3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39" name="Google Shape;7967;p48">
              <a:extLst>
                <a:ext uri="{FF2B5EF4-FFF2-40B4-BE49-F238E27FC236}">
                  <a16:creationId xmlns:a16="http://schemas.microsoft.com/office/drawing/2014/main" id="{64136CE5-46BF-08E7-9990-59209067761F}"/>
                </a:ext>
              </a:extLst>
            </p:cNvPr>
            <p:cNvSpPr/>
            <p:nvPr/>
          </p:nvSpPr>
          <p:spPr>
            <a:xfrm>
              <a:off x="2109875" y="3331963"/>
              <a:ext cx="31600" cy="46850"/>
            </a:xfrm>
            <a:custGeom>
              <a:avLst/>
              <a:gdLst/>
              <a:ahLst/>
              <a:cxnLst/>
              <a:rect l="l" t="t" r="r" b="b"/>
              <a:pathLst>
                <a:path w="1264" h="1874" extrusionOk="0">
                  <a:moveTo>
                    <a:pt x="972" y="0"/>
                  </a:moveTo>
                  <a:cubicBezTo>
                    <a:pt x="950" y="0"/>
                    <a:pt x="929" y="3"/>
                    <a:pt x="908" y="10"/>
                  </a:cubicBezTo>
                  <a:cubicBezTo>
                    <a:pt x="842" y="31"/>
                    <a:pt x="777" y="73"/>
                    <a:pt x="744" y="137"/>
                  </a:cubicBezTo>
                  <a:cubicBezTo>
                    <a:pt x="564" y="480"/>
                    <a:pt x="384" y="824"/>
                    <a:pt x="203" y="1165"/>
                  </a:cubicBezTo>
                  <a:cubicBezTo>
                    <a:pt x="153" y="1263"/>
                    <a:pt x="100" y="1361"/>
                    <a:pt x="48" y="1460"/>
                  </a:cubicBezTo>
                  <a:cubicBezTo>
                    <a:pt x="13" y="1525"/>
                    <a:pt x="0" y="1599"/>
                    <a:pt x="18" y="1671"/>
                  </a:cubicBezTo>
                  <a:cubicBezTo>
                    <a:pt x="38" y="1735"/>
                    <a:pt x="87" y="1804"/>
                    <a:pt x="146" y="1835"/>
                  </a:cubicBezTo>
                  <a:cubicBezTo>
                    <a:pt x="191" y="1858"/>
                    <a:pt x="242" y="1874"/>
                    <a:pt x="293" y="1874"/>
                  </a:cubicBezTo>
                  <a:cubicBezTo>
                    <a:pt x="315" y="1874"/>
                    <a:pt x="336" y="1871"/>
                    <a:pt x="357" y="1865"/>
                  </a:cubicBezTo>
                  <a:cubicBezTo>
                    <a:pt x="423" y="1843"/>
                    <a:pt x="485" y="1801"/>
                    <a:pt x="521" y="1737"/>
                  </a:cubicBezTo>
                  <a:cubicBezTo>
                    <a:pt x="702" y="1394"/>
                    <a:pt x="882" y="1050"/>
                    <a:pt x="1062" y="709"/>
                  </a:cubicBezTo>
                  <a:cubicBezTo>
                    <a:pt x="1113" y="611"/>
                    <a:pt x="1164" y="513"/>
                    <a:pt x="1218" y="414"/>
                  </a:cubicBezTo>
                  <a:cubicBezTo>
                    <a:pt x="1252" y="349"/>
                    <a:pt x="1264" y="275"/>
                    <a:pt x="1246" y="203"/>
                  </a:cubicBezTo>
                  <a:cubicBezTo>
                    <a:pt x="1228" y="139"/>
                    <a:pt x="1178" y="70"/>
                    <a:pt x="1119" y="39"/>
                  </a:cubicBezTo>
                  <a:cubicBezTo>
                    <a:pt x="1075" y="16"/>
                    <a:pt x="1023" y="0"/>
                    <a:pt x="97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40" name="Google Shape;7968;p48">
              <a:extLst>
                <a:ext uri="{FF2B5EF4-FFF2-40B4-BE49-F238E27FC236}">
                  <a16:creationId xmlns:a16="http://schemas.microsoft.com/office/drawing/2014/main" id="{5D1F7050-77B5-1C5B-CD1B-9D6D32885BE0}"/>
                </a:ext>
              </a:extLst>
            </p:cNvPr>
            <p:cNvSpPr/>
            <p:nvPr/>
          </p:nvSpPr>
          <p:spPr>
            <a:xfrm>
              <a:off x="2136700" y="3373763"/>
              <a:ext cx="52500" cy="34200"/>
            </a:xfrm>
            <a:custGeom>
              <a:avLst/>
              <a:gdLst/>
              <a:ahLst/>
              <a:cxnLst/>
              <a:rect l="l" t="t" r="r" b="b"/>
              <a:pathLst>
                <a:path w="2100" h="1368" extrusionOk="0">
                  <a:moveTo>
                    <a:pt x="1819" y="1"/>
                  </a:moveTo>
                  <a:cubicBezTo>
                    <a:pt x="1771" y="1"/>
                    <a:pt x="1724" y="13"/>
                    <a:pt x="1679" y="38"/>
                  </a:cubicBezTo>
                  <a:cubicBezTo>
                    <a:pt x="1280" y="252"/>
                    <a:pt x="880" y="465"/>
                    <a:pt x="484" y="678"/>
                  </a:cubicBezTo>
                  <a:cubicBezTo>
                    <a:pt x="371" y="737"/>
                    <a:pt x="258" y="797"/>
                    <a:pt x="146" y="858"/>
                  </a:cubicBezTo>
                  <a:cubicBezTo>
                    <a:pt x="86" y="891"/>
                    <a:pt x="37" y="958"/>
                    <a:pt x="19" y="1022"/>
                  </a:cubicBezTo>
                  <a:cubicBezTo>
                    <a:pt x="1" y="1087"/>
                    <a:pt x="9" y="1176"/>
                    <a:pt x="48" y="1233"/>
                  </a:cubicBezTo>
                  <a:cubicBezTo>
                    <a:pt x="84" y="1292"/>
                    <a:pt x="141" y="1343"/>
                    <a:pt x="212" y="1359"/>
                  </a:cubicBezTo>
                  <a:cubicBezTo>
                    <a:pt x="236" y="1365"/>
                    <a:pt x="260" y="1367"/>
                    <a:pt x="283" y="1367"/>
                  </a:cubicBezTo>
                  <a:cubicBezTo>
                    <a:pt x="331" y="1367"/>
                    <a:pt x="377" y="1356"/>
                    <a:pt x="423" y="1331"/>
                  </a:cubicBezTo>
                  <a:cubicBezTo>
                    <a:pt x="820" y="1118"/>
                    <a:pt x="1220" y="905"/>
                    <a:pt x="1616" y="692"/>
                  </a:cubicBezTo>
                  <a:cubicBezTo>
                    <a:pt x="1729" y="632"/>
                    <a:pt x="1842" y="571"/>
                    <a:pt x="1955" y="512"/>
                  </a:cubicBezTo>
                  <a:cubicBezTo>
                    <a:pt x="2014" y="479"/>
                    <a:pt x="2064" y="410"/>
                    <a:pt x="2082" y="348"/>
                  </a:cubicBezTo>
                  <a:cubicBezTo>
                    <a:pt x="2100" y="283"/>
                    <a:pt x="2091" y="194"/>
                    <a:pt x="2054" y="137"/>
                  </a:cubicBezTo>
                  <a:cubicBezTo>
                    <a:pt x="2016" y="78"/>
                    <a:pt x="1959" y="25"/>
                    <a:pt x="1890" y="9"/>
                  </a:cubicBezTo>
                  <a:cubicBezTo>
                    <a:pt x="1866" y="4"/>
                    <a:pt x="1843" y="1"/>
                    <a:pt x="181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41" name="Google Shape;7969;p48">
              <a:extLst>
                <a:ext uri="{FF2B5EF4-FFF2-40B4-BE49-F238E27FC236}">
                  <a16:creationId xmlns:a16="http://schemas.microsoft.com/office/drawing/2014/main" id="{D066AAEC-5B76-2EB5-8A58-0D2A5730367A}"/>
                </a:ext>
              </a:extLst>
            </p:cNvPr>
            <p:cNvSpPr/>
            <p:nvPr/>
          </p:nvSpPr>
          <p:spPr>
            <a:xfrm>
              <a:off x="2154150" y="3432088"/>
              <a:ext cx="47500" cy="17675"/>
            </a:xfrm>
            <a:custGeom>
              <a:avLst/>
              <a:gdLst/>
              <a:ahLst/>
              <a:cxnLst/>
              <a:rect l="l" t="t" r="r" b="b"/>
              <a:pathLst>
                <a:path w="1900" h="707" extrusionOk="0">
                  <a:moveTo>
                    <a:pt x="935" y="568"/>
                  </a:moveTo>
                  <a:lnTo>
                    <a:pt x="935" y="568"/>
                  </a:lnTo>
                  <a:cubicBezTo>
                    <a:pt x="917" y="572"/>
                    <a:pt x="900" y="573"/>
                    <a:pt x="883" y="576"/>
                  </a:cubicBezTo>
                  <a:lnTo>
                    <a:pt x="883" y="576"/>
                  </a:lnTo>
                  <a:cubicBezTo>
                    <a:pt x="900" y="573"/>
                    <a:pt x="917" y="571"/>
                    <a:pt x="935" y="568"/>
                  </a:cubicBezTo>
                  <a:close/>
                  <a:moveTo>
                    <a:pt x="1312" y="0"/>
                  </a:moveTo>
                  <a:cubicBezTo>
                    <a:pt x="1040" y="0"/>
                    <a:pt x="768" y="32"/>
                    <a:pt x="504" y="91"/>
                  </a:cubicBezTo>
                  <a:cubicBezTo>
                    <a:pt x="405" y="113"/>
                    <a:pt x="309" y="139"/>
                    <a:pt x="214" y="170"/>
                  </a:cubicBezTo>
                  <a:cubicBezTo>
                    <a:pt x="146" y="190"/>
                    <a:pt x="86" y="232"/>
                    <a:pt x="50" y="296"/>
                  </a:cubicBezTo>
                  <a:cubicBezTo>
                    <a:pt x="15" y="355"/>
                    <a:pt x="1" y="442"/>
                    <a:pt x="22" y="508"/>
                  </a:cubicBezTo>
                  <a:cubicBezTo>
                    <a:pt x="45" y="573"/>
                    <a:pt x="86" y="639"/>
                    <a:pt x="148" y="671"/>
                  </a:cubicBezTo>
                  <a:cubicBezTo>
                    <a:pt x="192" y="692"/>
                    <a:pt x="242" y="707"/>
                    <a:pt x="291" y="707"/>
                  </a:cubicBezTo>
                  <a:cubicBezTo>
                    <a:pt x="315" y="707"/>
                    <a:pt x="338" y="703"/>
                    <a:pt x="361" y="696"/>
                  </a:cubicBezTo>
                  <a:cubicBezTo>
                    <a:pt x="527" y="644"/>
                    <a:pt x="697" y="606"/>
                    <a:pt x="868" y="578"/>
                  </a:cubicBezTo>
                  <a:lnTo>
                    <a:pt x="868" y="578"/>
                  </a:lnTo>
                  <a:cubicBezTo>
                    <a:pt x="866" y="579"/>
                    <a:pt x="863" y="579"/>
                    <a:pt x="861" y="580"/>
                  </a:cubicBezTo>
                  <a:cubicBezTo>
                    <a:pt x="1013" y="560"/>
                    <a:pt x="1165" y="550"/>
                    <a:pt x="1318" y="550"/>
                  </a:cubicBezTo>
                  <a:cubicBezTo>
                    <a:pt x="1419" y="550"/>
                    <a:pt x="1520" y="554"/>
                    <a:pt x="1621" y="563"/>
                  </a:cubicBezTo>
                  <a:cubicBezTo>
                    <a:pt x="1625" y="564"/>
                    <a:pt x="1628" y="564"/>
                    <a:pt x="1632" y="564"/>
                  </a:cubicBezTo>
                  <a:cubicBezTo>
                    <a:pt x="1696" y="564"/>
                    <a:pt x="1773" y="525"/>
                    <a:pt x="1816" y="483"/>
                  </a:cubicBezTo>
                  <a:cubicBezTo>
                    <a:pt x="1864" y="435"/>
                    <a:pt x="1900" y="358"/>
                    <a:pt x="1897" y="288"/>
                  </a:cubicBezTo>
                  <a:cubicBezTo>
                    <a:pt x="1892" y="216"/>
                    <a:pt x="1869" y="142"/>
                    <a:pt x="1816" y="93"/>
                  </a:cubicBezTo>
                  <a:lnTo>
                    <a:pt x="1760" y="50"/>
                  </a:lnTo>
                  <a:cubicBezTo>
                    <a:pt x="1718" y="26"/>
                    <a:pt x="1672" y="14"/>
                    <a:pt x="1621" y="14"/>
                  </a:cubicBezTo>
                  <a:cubicBezTo>
                    <a:pt x="1519" y="5"/>
                    <a:pt x="1415" y="0"/>
                    <a:pt x="131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42" name="Google Shape;7970;p48">
              <a:extLst>
                <a:ext uri="{FF2B5EF4-FFF2-40B4-BE49-F238E27FC236}">
                  <a16:creationId xmlns:a16="http://schemas.microsoft.com/office/drawing/2014/main" id="{90041FF2-2EB8-045D-5A58-4A7B2119B7AE}"/>
                </a:ext>
              </a:extLst>
            </p:cNvPr>
            <p:cNvSpPr/>
            <p:nvPr/>
          </p:nvSpPr>
          <p:spPr>
            <a:xfrm>
              <a:off x="1388375" y="3461438"/>
              <a:ext cx="166750" cy="128825"/>
            </a:xfrm>
            <a:custGeom>
              <a:avLst/>
              <a:gdLst/>
              <a:ahLst/>
              <a:cxnLst/>
              <a:rect l="l" t="t" r="r" b="b"/>
              <a:pathLst>
                <a:path w="6670" h="5153" extrusionOk="0">
                  <a:moveTo>
                    <a:pt x="3364" y="1"/>
                  </a:moveTo>
                  <a:cubicBezTo>
                    <a:pt x="1264" y="1"/>
                    <a:pt x="1" y="2871"/>
                    <a:pt x="1780" y="4433"/>
                  </a:cubicBezTo>
                  <a:cubicBezTo>
                    <a:pt x="2428" y="5002"/>
                    <a:pt x="3111" y="5153"/>
                    <a:pt x="3726" y="5153"/>
                  </a:cubicBezTo>
                  <a:cubicBezTo>
                    <a:pt x="4422" y="5153"/>
                    <a:pt x="5031" y="4959"/>
                    <a:pt x="5399" y="4959"/>
                  </a:cubicBezTo>
                  <a:cubicBezTo>
                    <a:pt x="5521" y="4959"/>
                    <a:pt x="5616" y="4980"/>
                    <a:pt x="5680" y="5036"/>
                  </a:cubicBezTo>
                  <a:lnTo>
                    <a:pt x="6670" y="3407"/>
                  </a:lnTo>
                  <a:cubicBezTo>
                    <a:pt x="6344" y="3176"/>
                    <a:pt x="6311" y="1408"/>
                    <a:pt x="4908" y="500"/>
                  </a:cubicBezTo>
                  <a:cubicBezTo>
                    <a:pt x="4367" y="151"/>
                    <a:pt x="3844" y="1"/>
                    <a:pt x="3364" y="1"/>
                  </a:cubicBezTo>
                  <a:close/>
                </a:path>
              </a:pathLst>
            </a:custGeom>
            <a:solidFill>
              <a:srgbClr val="FDC3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43" name="Google Shape;7971;p48">
              <a:extLst>
                <a:ext uri="{FF2B5EF4-FFF2-40B4-BE49-F238E27FC236}">
                  <a16:creationId xmlns:a16="http://schemas.microsoft.com/office/drawing/2014/main" id="{47B04089-B2C0-3149-F410-2D8A5317E959}"/>
                </a:ext>
              </a:extLst>
            </p:cNvPr>
            <p:cNvSpPr/>
            <p:nvPr/>
          </p:nvSpPr>
          <p:spPr>
            <a:xfrm>
              <a:off x="1552025" y="3566638"/>
              <a:ext cx="32725" cy="27300"/>
            </a:xfrm>
            <a:custGeom>
              <a:avLst/>
              <a:gdLst/>
              <a:ahLst/>
              <a:cxnLst/>
              <a:rect l="l" t="t" r="r" b="b"/>
              <a:pathLst>
                <a:path w="1309" h="1092" extrusionOk="0">
                  <a:moveTo>
                    <a:pt x="536" y="0"/>
                  </a:moveTo>
                  <a:cubicBezTo>
                    <a:pt x="81" y="0"/>
                    <a:pt x="1" y="712"/>
                    <a:pt x="1" y="712"/>
                  </a:cubicBezTo>
                  <a:cubicBezTo>
                    <a:pt x="1" y="712"/>
                    <a:pt x="281" y="1091"/>
                    <a:pt x="608" y="1091"/>
                  </a:cubicBezTo>
                  <a:cubicBezTo>
                    <a:pt x="724" y="1091"/>
                    <a:pt x="844" y="1045"/>
                    <a:pt x="961" y="918"/>
                  </a:cubicBezTo>
                  <a:cubicBezTo>
                    <a:pt x="1308" y="541"/>
                    <a:pt x="1186" y="255"/>
                    <a:pt x="804" y="69"/>
                  </a:cubicBezTo>
                  <a:cubicBezTo>
                    <a:pt x="703" y="21"/>
                    <a:pt x="614" y="0"/>
                    <a:pt x="536" y="0"/>
                  </a:cubicBezTo>
                  <a:close/>
                </a:path>
              </a:pathLst>
            </a:custGeom>
            <a:solidFill>
              <a:srgbClr val="2D2D2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44" name="Google Shape;7972;p48">
              <a:extLst>
                <a:ext uri="{FF2B5EF4-FFF2-40B4-BE49-F238E27FC236}">
                  <a16:creationId xmlns:a16="http://schemas.microsoft.com/office/drawing/2014/main" id="{40289147-8D0C-5E4A-85CF-6DEF4CA7AA12}"/>
                </a:ext>
              </a:extLst>
            </p:cNvPr>
            <p:cNvSpPr/>
            <p:nvPr/>
          </p:nvSpPr>
          <p:spPr>
            <a:xfrm>
              <a:off x="1482525" y="3509538"/>
              <a:ext cx="73950" cy="76425"/>
            </a:xfrm>
            <a:custGeom>
              <a:avLst/>
              <a:gdLst/>
              <a:ahLst/>
              <a:cxnLst/>
              <a:rect l="l" t="t" r="r" b="b"/>
              <a:pathLst>
                <a:path w="2958" h="3057" fill="none" extrusionOk="0">
                  <a:moveTo>
                    <a:pt x="2756" y="2712"/>
                  </a:moveTo>
                  <a:cubicBezTo>
                    <a:pt x="2756" y="2712"/>
                    <a:pt x="1229" y="1960"/>
                    <a:pt x="680" y="2016"/>
                  </a:cubicBezTo>
                  <a:cubicBezTo>
                    <a:pt x="0" y="2083"/>
                    <a:pt x="479" y="3056"/>
                    <a:pt x="1142" y="2537"/>
                  </a:cubicBezTo>
                  <a:cubicBezTo>
                    <a:pt x="1498" y="2258"/>
                    <a:pt x="2338" y="498"/>
                    <a:pt x="1442" y="205"/>
                  </a:cubicBezTo>
                  <a:cubicBezTo>
                    <a:pt x="818" y="0"/>
                    <a:pt x="872" y="646"/>
                    <a:pt x="1252" y="865"/>
                  </a:cubicBezTo>
                  <a:cubicBezTo>
                    <a:pt x="1634" y="1083"/>
                    <a:pt x="2958" y="2088"/>
                    <a:pt x="2958" y="2088"/>
                  </a:cubicBezTo>
                </a:path>
              </a:pathLst>
            </a:custGeom>
            <a:noFill/>
            <a:ln w="4600" cap="flat" cmpd="sng">
              <a:solidFill>
                <a:srgbClr val="2D2D2D"/>
              </a:solidFill>
              <a:prstDash val="solid"/>
              <a:miter lim="1638"/>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45" name="Google Shape;7973;p48">
              <a:extLst>
                <a:ext uri="{FF2B5EF4-FFF2-40B4-BE49-F238E27FC236}">
                  <a16:creationId xmlns:a16="http://schemas.microsoft.com/office/drawing/2014/main" id="{DA262554-042B-BD70-9A2F-06F242B49E8D}"/>
                </a:ext>
              </a:extLst>
            </p:cNvPr>
            <p:cNvSpPr/>
            <p:nvPr/>
          </p:nvSpPr>
          <p:spPr>
            <a:xfrm>
              <a:off x="1423450" y="3526338"/>
              <a:ext cx="40600" cy="51275"/>
            </a:xfrm>
            <a:custGeom>
              <a:avLst/>
              <a:gdLst/>
              <a:ahLst/>
              <a:cxnLst/>
              <a:rect l="l" t="t" r="r" b="b"/>
              <a:pathLst>
                <a:path w="1624" h="2051" fill="none" extrusionOk="0">
                  <a:moveTo>
                    <a:pt x="1624" y="2050"/>
                  </a:moveTo>
                  <a:cubicBezTo>
                    <a:pt x="1624" y="2050"/>
                    <a:pt x="0" y="1434"/>
                    <a:pt x="33" y="0"/>
                  </a:cubicBezTo>
                </a:path>
              </a:pathLst>
            </a:custGeom>
            <a:noFill/>
            <a:ln w="46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46" name="Google Shape;7974;p48">
              <a:extLst>
                <a:ext uri="{FF2B5EF4-FFF2-40B4-BE49-F238E27FC236}">
                  <a16:creationId xmlns:a16="http://schemas.microsoft.com/office/drawing/2014/main" id="{E955E538-863A-9439-2DBF-6289120EAAF1}"/>
                </a:ext>
              </a:extLst>
            </p:cNvPr>
            <p:cNvSpPr/>
            <p:nvPr/>
          </p:nvSpPr>
          <p:spPr>
            <a:xfrm>
              <a:off x="1530325" y="3546638"/>
              <a:ext cx="44875" cy="49175"/>
            </a:xfrm>
            <a:custGeom>
              <a:avLst/>
              <a:gdLst/>
              <a:ahLst/>
              <a:cxnLst/>
              <a:rect l="l" t="t" r="r" b="b"/>
              <a:pathLst>
                <a:path w="1795" h="1967" extrusionOk="0">
                  <a:moveTo>
                    <a:pt x="988" y="1"/>
                  </a:moveTo>
                  <a:lnTo>
                    <a:pt x="0" y="1628"/>
                  </a:lnTo>
                  <a:lnTo>
                    <a:pt x="513" y="1905"/>
                  </a:lnTo>
                  <a:cubicBezTo>
                    <a:pt x="592" y="1947"/>
                    <a:pt x="677" y="1967"/>
                    <a:pt x="760" y="1967"/>
                  </a:cubicBezTo>
                  <a:cubicBezTo>
                    <a:pt x="942" y="1967"/>
                    <a:pt x="1118" y="1872"/>
                    <a:pt x="1215" y="1705"/>
                  </a:cubicBezTo>
                  <a:lnTo>
                    <a:pt x="1642" y="973"/>
                  </a:lnTo>
                  <a:cubicBezTo>
                    <a:pt x="1795" y="714"/>
                    <a:pt x="1700" y="384"/>
                    <a:pt x="1437" y="243"/>
                  </a:cubicBezTo>
                  <a:lnTo>
                    <a:pt x="988"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47" name="Google Shape;7975;p48">
              <a:extLst>
                <a:ext uri="{FF2B5EF4-FFF2-40B4-BE49-F238E27FC236}">
                  <a16:creationId xmlns:a16="http://schemas.microsoft.com/office/drawing/2014/main" id="{9164D1D3-9719-2DEF-9E76-2F218960D4D9}"/>
                </a:ext>
              </a:extLst>
            </p:cNvPr>
            <p:cNvSpPr/>
            <p:nvPr/>
          </p:nvSpPr>
          <p:spPr>
            <a:xfrm>
              <a:off x="1543275" y="3560588"/>
              <a:ext cx="21000" cy="33600"/>
            </a:xfrm>
            <a:custGeom>
              <a:avLst/>
              <a:gdLst/>
              <a:ahLst/>
              <a:cxnLst/>
              <a:rect l="l" t="t" r="r" b="b"/>
              <a:pathLst>
                <a:path w="840" h="1344" fill="none" extrusionOk="0">
                  <a:moveTo>
                    <a:pt x="0" y="1344"/>
                  </a:moveTo>
                  <a:lnTo>
                    <a:pt x="839" y="0"/>
                  </a:lnTo>
                </a:path>
              </a:pathLst>
            </a:custGeom>
            <a:noFill/>
            <a:ln w="4600" cap="rnd" cmpd="sng">
              <a:solidFill>
                <a:srgbClr val="2D2D2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48" name="Google Shape;7976;p48">
              <a:extLst>
                <a:ext uri="{FF2B5EF4-FFF2-40B4-BE49-F238E27FC236}">
                  <a16:creationId xmlns:a16="http://schemas.microsoft.com/office/drawing/2014/main" id="{AC725B81-1C6F-7D21-648B-C9CBA286F2E2}"/>
                </a:ext>
              </a:extLst>
            </p:cNvPr>
            <p:cNvSpPr/>
            <p:nvPr/>
          </p:nvSpPr>
          <p:spPr>
            <a:xfrm>
              <a:off x="2321250" y="4295988"/>
              <a:ext cx="62675" cy="33875"/>
            </a:xfrm>
            <a:custGeom>
              <a:avLst/>
              <a:gdLst/>
              <a:ahLst/>
              <a:cxnLst/>
              <a:rect l="l" t="t" r="r" b="b"/>
              <a:pathLst>
                <a:path w="2507" h="1355" extrusionOk="0">
                  <a:moveTo>
                    <a:pt x="96" y="1"/>
                  </a:moveTo>
                  <a:lnTo>
                    <a:pt x="1" y="1354"/>
                  </a:lnTo>
                  <a:lnTo>
                    <a:pt x="1570" y="1087"/>
                  </a:lnTo>
                  <a:lnTo>
                    <a:pt x="2506" y="928"/>
                  </a:lnTo>
                  <a:lnTo>
                    <a:pt x="1590" y="576"/>
                  </a:lnTo>
                  <a:lnTo>
                    <a:pt x="96"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49" name="Google Shape;7977;p48">
              <a:extLst>
                <a:ext uri="{FF2B5EF4-FFF2-40B4-BE49-F238E27FC236}">
                  <a16:creationId xmlns:a16="http://schemas.microsoft.com/office/drawing/2014/main" id="{C37FA95B-BCC4-9C1D-AEBE-1B2A0651236B}"/>
                </a:ext>
              </a:extLst>
            </p:cNvPr>
            <p:cNvSpPr/>
            <p:nvPr/>
          </p:nvSpPr>
          <p:spPr>
            <a:xfrm>
              <a:off x="2360500" y="4310388"/>
              <a:ext cx="23425" cy="12800"/>
            </a:xfrm>
            <a:custGeom>
              <a:avLst/>
              <a:gdLst/>
              <a:ahLst/>
              <a:cxnLst/>
              <a:rect l="l" t="t" r="r" b="b"/>
              <a:pathLst>
                <a:path w="937" h="512" extrusionOk="0">
                  <a:moveTo>
                    <a:pt x="20" y="0"/>
                  </a:moveTo>
                  <a:lnTo>
                    <a:pt x="0" y="511"/>
                  </a:lnTo>
                  <a:lnTo>
                    <a:pt x="936" y="352"/>
                  </a:lnTo>
                  <a:lnTo>
                    <a:pt x="20" y="0"/>
                  </a:lnTo>
                  <a:close/>
                </a:path>
              </a:pathLst>
            </a:custGeom>
            <a:solidFill>
              <a:srgbClr val="2424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50" name="Google Shape;7978;p48">
              <a:extLst>
                <a:ext uri="{FF2B5EF4-FFF2-40B4-BE49-F238E27FC236}">
                  <a16:creationId xmlns:a16="http://schemas.microsoft.com/office/drawing/2014/main" id="{816BDB43-D3B1-A390-7BE3-95B2D06EF180}"/>
                </a:ext>
              </a:extLst>
            </p:cNvPr>
            <p:cNvSpPr/>
            <p:nvPr/>
          </p:nvSpPr>
          <p:spPr>
            <a:xfrm>
              <a:off x="2064400" y="4278263"/>
              <a:ext cx="274525" cy="51600"/>
            </a:xfrm>
            <a:custGeom>
              <a:avLst/>
              <a:gdLst/>
              <a:ahLst/>
              <a:cxnLst/>
              <a:rect l="l" t="t" r="r" b="b"/>
              <a:pathLst>
                <a:path w="10981" h="2064" extrusionOk="0">
                  <a:moveTo>
                    <a:pt x="95" y="0"/>
                  </a:moveTo>
                  <a:lnTo>
                    <a:pt x="0" y="1354"/>
                  </a:lnTo>
                  <a:lnTo>
                    <a:pt x="10275" y="2063"/>
                  </a:lnTo>
                  <a:lnTo>
                    <a:pt x="10981" y="1455"/>
                  </a:lnTo>
                  <a:lnTo>
                    <a:pt x="10370" y="710"/>
                  </a:lnTo>
                  <a:lnTo>
                    <a:pt x="95" y="0"/>
                  </a:lnTo>
                  <a:close/>
                </a:path>
              </a:pathLst>
            </a:custGeom>
            <a:solidFill>
              <a:srgbClr val="FDC3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51" name="Google Shape;7979;p48">
              <a:extLst>
                <a:ext uri="{FF2B5EF4-FFF2-40B4-BE49-F238E27FC236}">
                  <a16:creationId xmlns:a16="http://schemas.microsoft.com/office/drawing/2014/main" id="{43730178-D3FD-1FF8-6E45-19306539A343}"/>
                </a:ext>
              </a:extLst>
            </p:cNvPr>
            <p:cNvSpPr/>
            <p:nvPr/>
          </p:nvSpPr>
          <p:spPr>
            <a:xfrm>
              <a:off x="2041150" y="4277513"/>
              <a:ext cx="25650" cy="34725"/>
            </a:xfrm>
            <a:custGeom>
              <a:avLst/>
              <a:gdLst/>
              <a:ahLst/>
              <a:cxnLst/>
              <a:rect l="l" t="t" r="r" b="b"/>
              <a:pathLst>
                <a:path w="1026" h="1389" extrusionOk="0">
                  <a:moveTo>
                    <a:pt x="736" y="1"/>
                  </a:moveTo>
                  <a:cubicBezTo>
                    <a:pt x="433" y="1"/>
                    <a:pt x="0" y="103"/>
                    <a:pt x="11" y="686"/>
                  </a:cubicBezTo>
                  <a:cubicBezTo>
                    <a:pt x="20" y="1323"/>
                    <a:pt x="596" y="1388"/>
                    <a:pt x="832" y="1388"/>
                  </a:cubicBezTo>
                  <a:cubicBezTo>
                    <a:pt x="892" y="1388"/>
                    <a:pt x="930" y="1384"/>
                    <a:pt x="930" y="1384"/>
                  </a:cubicBezTo>
                  <a:lnTo>
                    <a:pt x="1025" y="30"/>
                  </a:lnTo>
                  <a:cubicBezTo>
                    <a:pt x="1025" y="30"/>
                    <a:pt x="899" y="1"/>
                    <a:pt x="736" y="1"/>
                  </a:cubicBezTo>
                  <a:close/>
                </a:path>
              </a:pathLst>
            </a:custGeom>
            <a:solidFill>
              <a:srgbClr val="E45B1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52" name="Google Shape;7980;p48">
              <a:extLst>
                <a:ext uri="{FF2B5EF4-FFF2-40B4-BE49-F238E27FC236}">
                  <a16:creationId xmlns:a16="http://schemas.microsoft.com/office/drawing/2014/main" id="{E5BD6680-0837-8B8B-CDAA-CBCAC5C5C3F3}"/>
                </a:ext>
              </a:extLst>
            </p:cNvPr>
            <p:cNvSpPr/>
            <p:nvPr/>
          </p:nvSpPr>
          <p:spPr>
            <a:xfrm>
              <a:off x="2075250" y="4296363"/>
              <a:ext cx="263675" cy="18250"/>
            </a:xfrm>
            <a:custGeom>
              <a:avLst/>
              <a:gdLst/>
              <a:ahLst/>
              <a:cxnLst/>
              <a:rect l="l" t="t" r="r" b="b"/>
              <a:pathLst>
                <a:path w="10547" h="730" fill="none" extrusionOk="0">
                  <a:moveTo>
                    <a:pt x="10547" y="730"/>
                  </a:moveTo>
                  <a:lnTo>
                    <a:pt x="1" y="1"/>
                  </a:lnTo>
                </a:path>
              </a:pathLst>
            </a:custGeom>
            <a:noFill/>
            <a:ln w="4600" cap="rnd" cmpd="sng">
              <a:solidFill>
                <a:srgbClr val="24242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53" name="Google Shape;7981;p48">
              <a:extLst>
                <a:ext uri="{FF2B5EF4-FFF2-40B4-BE49-F238E27FC236}">
                  <a16:creationId xmlns:a16="http://schemas.microsoft.com/office/drawing/2014/main" id="{FD3BB701-B707-F423-EB4C-042E0D68D018}"/>
                </a:ext>
              </a:extLst>
            </p:cNvPr>
            <p:cNvSpPr/>
            <p:nvPr/>
          </p:nvSpPr>
          <p:spPr>
            <a:xfrm>
              <a:off x="2064225" y="4278263"/>
              <a:ext cx="35550" cy="36200"/>
            </a:xfrm>
            <a:custGeom>
              <a:avLst/>
              <a:gdLst/>
              <a:ahLst/>
              <a:cxnLst/>
              <a:rect l="l" t="t" r="r" b="b"/>
              <a:pathLst>
                <a:path w="1422" h="1448" extrusionOk="0">
                  <a:moveTo>
                    <a:pt x="94" y="0"/>
                  </a:moveTo>
                  <a:lnTo>
                    <a:pt x="1" y="1355"/>
                  </a:lnTo>
                  <a:lnTo>
                    <a:pt x="1328" y="1447"/>
                  </a:lnTo>
                  <a:lnTo>
                    <a:pt x="1421" y="92"/>
                  </a:lnTo>
                  <a:lnTo>
                    <a:pt x="94" y="0"/>
                  </a:lnTo>
                  <a:close/>
                </a:path>
              </a:pathLst>
            </a:custGeom>
            <a:solidFill>
              <a:srgbClr val="2424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54" name="Google Shape;7982;p48">
              <a:extLst>
                <a:ext uri="{FF2B5EF4-FFF2-40B4-BE49-F238E27FC236}">
                  <a16:creationId xmlns:a16="http://schemas.microsoft.com/office/drawing/2014/main" id="{EEFD7CF3-711B-16C3-3831-FAC8EBA14098}"/>
                </a:ext>
              </a:extLst>
            </p:cNvPr>
            <p:cNvSpPr/>
            <p:nvPr/>
          </p:nvSpPr>
          <p:spPr>
            <a:xfrm>
              <a:off x="3103125" y="3957238"/>
              <a:ext cx="121875" cy="299500"/>
            </a:xfrm>
            <a:custGeom>
              <a:avLst/>
              <a:gdLst/>
              <a:ahLst/>
              <a:cxnLst/>
              <a:rect l="l" t="t" r="r" b="b"/>
              <a:pathLst>
                <a:path w="4875" h="11980" fill="none" extrusionOk="0">
                  <a:moveTo>
                    <a:pt x="4874" y="11979"/>
                  </a:moveTo>
                  <a:lnTo>
                    <a:pt x="1" y="11979"/>
                  </a:lnTo>
                  <a:lnTo>
                    <a:pt x="1" y="1043"/>
                  </a:lnTo>
                  <a:lnTo>
                    <a:pt x="1653" y="1"/>
                  </a:lnTo>
                  <a:lnTo>
                    <a:pt x="4874" y="1"/>
                  </a:lnTo>
                  <a:close/>
                </a:path>
              </a:pathLst>
            </a:custGeom>
            <a:noFill/>
            <a:ln w="9175" cap="rnd" cmpd="sng">
              <a:solidFill>
                <a:srgbClr val="445DC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55" name="Google Shape;7983;p48">
              <a:extLst>
                <a:ext uri="{FF2B5EF4-FFF2-40B4-BE49-F238E27FC236}">
                  <a16:creationId xmlns:a16="http://schemas.microsoft.com/office/drawing/2014/main" id="{CCC58C97-F223-75F5-AA3F-CFBEB0FAC21A}"/>
                </a:ext>
              </a:extLst>
            </p:cNvPr>
            <p:cNvSpPr/>
            <p:nvPr/>
          </p:nvSpPr>
          <p:spPr>
            <a:xfrm>
              <a:off x="3144425" y="3957238"/>
              <a:ext cx="25" cy="298475"/>
            </a:xfrm>
            <a:custGeom>
              <a:avLst/>
              <a:gdLst/>
              <a:ahLst/>
              <a:cxnLst/>
              <a:rect l="l" t="t" r="r" b="b"/>
              <a:pathLst>
                <a:path w="1" h="11939" fill="none" extrusionOk="0">
                  <a:moveTo>
                    <a:pt x="1" y="1"/>
                  </a:moveTo>
                  <a:lnTo>
                    <a:pt x="1" y="11938"/>
                  </a:lnTo>
                </a:path>
              </a:pathLst>
            </a:custGeom>
            <a:noFill/>
            <a:ln w="9175" cap="rnd" cmpd="sng">
              <a:solidFill>
                <a:srgbClr val="445DC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56" name="Google Shape;7984;p48">
              <a:extLst>
                <a:ext uri="{FF2B5EF4-FFF2-40B4-BE49-F238E27FC236}">
                  <a16:creationId xmlns:a16="http://schemas.microsoft.com/office/drawing/2014/main" id="{86A658A0-8568-C128-4928-FB266AFE93B2}"/>
                </a:ext>
              </a:extLst>
            </p:cNvPr>
            <p:cNvSpPr/>
            <p:nvPr/>
          </p:nvSpPr>
          <p:spPr>
            <a:xfrm>
              <a:off x="3163025" y="4002388"/>
              <a:ext cx="31000" cy="236075"/>
            </a:xfrm>
            <a:custGeom>
              <a:avLst/>
              <a:gdLst/>
              <a:ahLst/>
              <a:cxnLst/>
              <a:rect l="l" t="t" r="r" b="b"/>
              <a:pathLst>
                <a:path w="1240" h="9443" extrusionOk="0">
                  <a:moveTo>
                    <a:pt x="0" y="1"/>
                  </a:moveTo>
                  <a:lnTo>
                    <a:pt x="0" y="9443"/>
                  </a:lnTo>
                  <a:lnTo>
                    <a:pt x="1239" y="9443"/>
                  </a:lnTo>
                  <a:lnTo>
                    <a:pt x="1239" y="1"/>
                  </a:lnTo>
                  <a:close/>
                </a:path>
              </a:pathLst>
            </a:custGeom>
            <a:solidFill>
              <a:srgbClr val="7895F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57" name="Google Shape;7985;p48">
              <a:extLst>
                <a:ext uri="{FF2B5EF4-FFF2-40B4-BE49-F238E27FC236}">
                  <a16:creationId xmlns:a16="http://schemas.microsoft.com/office/drawing/2014/main" id="{06FB52B2-A397-4D77-C0AD-6736BDA15703}"/>
                </a:ext>
              </a:extLst>
            </p:cNvPr>
            <p:cNvSpPr/>
            <p:nvPr/>
          </p:nvSpPr>
          <p:spPr>
            <a:xfrm>
              <a:off x="3174950" y="3990688"/>
              <a:ext cx="31000" cy="236025"/>
            </a:xfrm>
            <a:custGeom>
              <a:avLst/>
              <a:gdLst/>
              <a:ahLst/>
              <a:cxnLst/>
              <a:rect l="l" t="t" r="r" b="b"/>
              <a:pathLst>
                <a:path w="1240" h="9441" fill="none" extrusionOk="0">
                  <a:moveTo>
                    <a:pt x="0" y="0"/>
                  </a:moveTo>
                  <a:lnTo>
                    <a:pt x="1239" y="0"/>
                  </a:lnTo>
                  <a:lnTo>
                    <a:pt x="1239" y="9440"/>
                  </a:lnTo>
                  <a:lnTo>
                    <a:pt x="0" y="9440"/>
                  </a:lnTo>
                  <a:close/>
                </a:path>
              </a:pathLst>
            </a:custGeom>
            <a:noFill/>
            <a:ln w="9175" cap="rnd" cmpd="sng">
              <a:solidFill>
                <a:srgbClr val="445DC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58" name="Google Shape;7986;p48">
              <a:extLst>
                <a:ext uri="{FF2B5EF4-FFF2-40B4-BE49-F238E27FC236}">
                  <a16:creationId xmlns:a16="http://schemas.microsoft.com/office/drawing/2014/main" id="{CFF9CEF2-A363-A94D-2BA5-F5FC4F0A5F3D}"/>
                </a:ext>
              </a:extLst>
            </p:cNvPr>
            <p:cNvSpPr/>
            <p:nvPr/>
          </p:nvSpPr>
          <p:spPr>
            <a:xfrm>
              <a:off x="3224350" y="3957238"/>
              <a:ext cx="149800" cy="299500"/>
            </a:xfrm>
            <a:custGeom>
              <a:avLst/>
              <a:gdLst/>
              <a:ahLst/>
              <a:cxnLst/>
              <a:rect l="l" t="t" r="r" b="b"/>
              <a:pathLst>
                <a:path w="5992" h="11980" fill="none" extrusionOk="0">
                  <a:moveTo>
                    <a:pt x="5991" y="11979"/>
                  </a:moveTo>
                  <a:lnTo>
                    <a:pt x="1" y="11979"/>
                  </a:lnTo>
                  <a:lnTo>
                    <a:pt x="1" y="1043"/>
                  </a:lnTo>
                  <a:lnTo>
                    <a:pt x="1652" y="1"/>
                  </a:lnTo>
                  <a:lnTo>
                    <a:pt x="5991" y="1"/>
                  </a:lnTo>
                  <a:close/>
                </a:path>
              </a:pathLst>
            </a:custGeom>
            <a:noFill/>
            <a:ln w="9175" cap="rnd" cmpd="sng">
              <a:solidFill>
                <a:srgbClr val="445DC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59" name="Google Shape;7987;p48">
              <a:extLst>
                <a:ext uri="{FF2B5EF4-FFF2-40B4-BE49-F238E27FC236}">
                  <a16:creationId xmlns:a16="http://schemas.microsoft.com/office/drawing/2014/main" id="{CC661878-7F64-9442-F17A-AA719F68EF8A}"/>
                </a:ext>
              </a:extLst>
            </p:cNvPr>
            <p:cNvSpPr/>
            <p:nvPr/>
          </p:nvSpPr>
          <p:spPr>
            <a:xfrm>
              <a:off x="3265650" y="3957238"/>
              <a:ext cx="25" cy="298475"/>
            </a:xfrm>
            <a:custGeom>
              <a:avLst/>
              <a:gdLst/>
              <a:ahLst/>
              <a:cxnLst/>
              <a:rect l="l" t="t" r="r" b="b"/>
              <a:pathLst>
                <a:path w="1" h="11939" fill="none" extrusionOk="0">
                  <a:moveTo>
                    <a:pt x="0" y="1"/>
                  </a:moveTo>
                  <a:lnTo>
                    <a:pt x="0" y="11938"/>
                  </a:lnTo>
                </a:path>
              </a:pathLst>
            </a:custGeom>
            <a:noFill/>
            <a:ln w="9175" cap="rnd" cmpd="sng">
              <a:solidFill>
                <a:srgbClr val="445DC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60" name="Google Shape;7988;p48">
              <a:extLst>
                <a:ext uri="{FF2B5EF4-FFF2-40B4-BE49-F238E27FC236}">
                  <a16:creationId xmlns:a16="http://schemas.microsoft.com/office/drawing/2014/main" id="{BFF22178-8DF9-0A53-9D13-CB5E50E5CA3D}"/>
                </a:ext>
              </a:extLst>
            </p:cNvPr>
            <p:cNvSpPr/>
            <p:nvPr/>
          </p:nvSpPr>
          <p:spPr>
            <a:xfrm>
              <a:off x="3284200" y="4002388"/>
              <a:ext cx="59025" cy="236075"/>
            </a:xfrm>
            <a:custGeom>
              <a:avLst/>
              <a:gdLst/>
              <a:ahLst/>
              <a:cxnLst/>
              <a:rect l="l" t="t" r="r" b="b"/>
              <a:pathLst>
                <a:path w="2361" h="9443" extrusionOk="0">
                  <a:moveTo>
                    <a:pt x="1" y="1"/>
                  </a:moveTo>
                  <a:lnTo>
                    <a:pt x="1" y="9443"/>
                  </a:lnTo>
                  <a:lnTo>
                    <a:pt x="2360" y="9443"/>
                  </a:lnTo>
                  <a:lnTo>
                    <a:pt x="2360" y="1"/>
                  </a:lnTo>
                  <a:close/>
                </a:path>
              </a:pathLst>
            </a:custGeom>
            <a:solidFill>
              <a:srgbClr val="7895F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61" name="Google Shape;7989;p48">
              <a:extLst>
                <a:ext uri="{FF2B5EF4-FFF2-40B4-BE49-F238E27FC236}">
                  <a16:creationId xmlns:a16="http://schemas.microsoft.com/office/drawing/2014/main" id="{143F1B9E-F0EE-682A-01FB-7FCC1E76C8BB}"/>
                </a:ext>
              </a:extLst>
            </p:cNvPr>
            <p:cNvSpPr/>
            <p:nvPr/>
          </p:nvSpPr>
          <p:spPr>
            <a:xfrm>
              <a:off x="3296175" y="3990688"/>
              <a:ext cx="59000" cy="236025"/>
            </a:xfrm>
            <a:custGeom>
              <a:avLst/>
              <a:gdLst/>
              <a:ahLst/>
              <a:cxnLst/>
              <a:rect l="l" t="t" r="r" b="b"/>
              <a:pathLst>
                <a:path w="2360" h="9441" fill="none" extrusionOk="0">
                  <a:moveTo>
                    <a:pt x="0" y="0"/>
                  </a:moveTo>
                  <a:lnTo>
                    <a:pt x="2360" y="0"/>
                  </a:lnTo>
                  <a:lnTo>
                    <a:pt x="2360" y="9440"/>
                  </a:lnTo>
                  <a:lnTo>
                    <a:pt x="0" y="9440"/>
                  </a:lnTo>
                  <a:close/>
                </a:path>
              </a:pathLst>
            </a:custGeom>
            <a:noFill/>
            <a:ln w="9175" cap="rnd" cmpd="sng">
              <a:solidFill>
                <a:srgbClr val="445DC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62" name="Google Shape;7990;p48">
              <a:extLst>
                <a:ext uri="{FF2B5EF4-FFF2-40B4-BE49-F238E27FC236}">
                  <a16:creationId xmlns:a16="http://schemas.microsoft.com/office/drawing/2014/main" id="{13ACE8FB-9743-B061-7AE1-4790BE39D04F}"/>
                </a:ext>
              </a:extLst>
            </p:cNvPr>
            <p:cNvSpPr/>
            <p:nvPr/>
          </p:nvSpPr>
          <p:spPr>
            <a:xfrm>
              <a:off x="3190275" y="4226188"/>
              <a:ext cx="25" cy="25"/>
            </a:xfrm>
            <a:custGeom>
              <a:avLst/>
              <a:gdLst/>
              <a:ahLst/>
              <a:cxnLst/>
              <a:rect l="l" t="t" r="r" b="b"/>
              <a:pathLst>
                <a:path w="1" h="1" extrusionOk="0">
                  <a:moveTo>
                    <a:pt x="0" y="1"/>
                  </a:moveTo>
                  <a:close/>
                </a:path>
              </a:pathLst>
            </a:custGeom>
            <a:solidFill>
              <a:srgbClr val="6A97F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63" name="Google Shape;7991;p48">
              <a:extLst>
                <a:ext uri="{FF2B5EF4-FFF2-40B4-BE49-F238E27FC236}">
                  <a16:creationId xmlns:a16="http://schemas.microsoft.com/office/drawing/2014/main" id="{40344E8B-7832-C4B4-80C0-9EF00F1FC9CD}"/>
                </a:ext>
              </a:extLst>
            </p:cNvPr>
            <p:cNvSpPr/>
            <p:nvPr/>
          </p:nvSpPr>
          <p:spPr>
            <a:xfrm>
              <a:off x="3415300" y="4026688"/>
              <a:ext cx="115700" cy="204850"/>
            </a:xfrm>
            <a:custGeom>
              <a:avLst/>
              <a:gdLst/>
              <a:ahLst/>
              <a:cxnLst/>
              <a:rect l="l" t="t" r="r" b="b"/>
              <a:pathLst>
                <a:path w="4628" h="8194" extrusionOk="0">
                  <a:moveTo>
                    <a:pt x="1105" y="0"/>
                  </a:moveTo>
                  <a:lnTo>
                    <a:pt x="0" y="602"/>
                  </a:lnTo>
                  <a:lnTo>
                    <a:pt x="3464" y="8194"/>
                  </a:lnTo>
                  <a:lnTo>
                    <a:pt x="4628" y="7481"/>
                  </a:lnTo>
                  <a:lnTo>
                    <a:pt x="1105" y="0"/>
                  </a:lnTo>
                  <a:close/>
                </a:path>
              </a:pathLst>
            </a:custGeom>
            <a:solidFill>
              <a:srgbClr val="7895F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64" name="Google Shape;7992;p48">
              <a:extLst>
                <a:ext uri="{FF2B5EF4-FFF2-40B4-BE49-F238E27FC236}">
                  <a16:creationId xmlns:a16="http://schemas.microsoft.com/office/drawing/2014/main" id="{107CBA52-AD86-85F2-81D8-DB1464B2B7EC}"/>
                </a:ext>
              </a:extLst>
            </p:cNvPr>
            <p:cNvSpPr/>
            <p:nvPr/>
          </p:nvSpPr>
          <p:spPr>
            <a:xfrm>
              <a:off x="3377275" y="4008138"/>
              <a:ext cx="120875" cy="247250"/>
            </a:xfrm>
            <a:custGeom>
              <a:avLst/>
              <a:gdLst/>
              <a:ahLst/>
              <a:cxnLst/>
              <a:rect l="l" t="t" r="r" b="b"/>
              <a:pathLst>
                <a:path w="4835" h="9890" fill="none" extrusionOk="0">
                  <a:moveTo>
                    <a:pt x="1" y="569"/>
                  </a:moveTo>
                  <a:lnTo>
                    <a:pt x="176" y="0"/>
                  </a:lnTo>
                  <a:lnTo>
                    <a:pt x="4835" y="9889"/>
                  </a:lnTo>
                  <a:lnTo>
                    <a:pt x="1724" y="9889"/>
                  </a:lnTo>
                  <a:lnTo>
                    <a:pt x="58" y="6496"/>
                  </a:lnTo>
                  <a:close/>
                </a:path>
              </a:pathLst>
            </a:custGeom>
            <a:noFill/>
            <a:ln w="9175" cap="rnd" cmpd="sng">
              <a:solidFill>
                <a:srgbClr val="4A6DD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65" name="Google Shape;7993;p48">
              <a:extLst>
                <a:ext uri="{FF2B5EF4-FFF2-40B4-BE49-F238E27FC236}">
                  <a16:creationId xmlns:a16="http://schemas.microsoft.com/office/drawing/2014/main" id="{FDCF34FC-D50D-9E96-006D-50C80B22C862}"/>
                </a:ext>
              </a:extLst>
            </p:cNvPr>
            <p:cNvSpPr/>
            <p:nvPr/>
          </p:nvSpPr>
          <p:spPr>
            <a:xfrm>
              <a:off x="3381650" y="3974863"/>
              <a:ext cx="186475" cy="280525"/>
            </a:xfrm>
            <a:custGeom>
              <a:avLst/>
              <a:gdLst/>
              <a:ahLst/>
              <a:cxnLst/>
              <a:rect l="l" t="t" r="r" b="b"/>
              <a:pathLst>
                <a:path w="7459" h="11221" fill="none" extrusionOk="0">
                  <a:moveTo>
                    <a:pt x="4660" y="11220"/>
                  </a:moveTo>
                  <a:lnTo>
                    <a:pt x="1" y="1331"/>
                  </a:lnTo>
                  <a:lnTo>
                    <a:pt x="2780" y="1"/>
                  </a:lnTo>
                  <a:lnTo>
                    <a:pt x="7458" y="9728"/>
                  </a:lnTo>
                  <a:close/>
                </a:path>
              </a:pathLst>
            </a:custGeom>
            <a:noFill/>
            <a:ln w="9175" cap="rnd" cmpd="sng">
              <a:solidFill>
                <a:srgbClr val="445DC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66" name="Google Shape;7994;p48">
              <a:extLst>
                <a:ext uri="{FF2B5EF4-FFF2-40B4-BE49-F238E27FC236}">
                  <a16:creationId xmlns:a16="http://schemas.microsoft.com/office/drawing/2014/main" id="{E09C8AAC-1B91-7E1C-7FEB-02B0DCB900C8}"/>
                </a:ext>
              </a:extLst>
            </p:cNvPr>
            <p:cNvSpPr/>
            <p:nvPr/>
          </p:nvSpPr>
          <p:spPr>
            <a:xfrm>
              <a:off x="3419875" y="4016088"/>
              <a:ext cx="115675" cy="204850"/>
            </a:xfrm>
            <a:custGeom>
              <a:avLst/>
              <a:gdLst/>
              <a:ahLst/>
              <a:cxnLst/>
              <a:rect l="l" t="t" r="r" b="b"/>
              <a:pathLst>
                <a:path w="4627" h="8194" fill="none" extrusionOk="0">
                  <a:moveTo>
                    <a:pt x="1" y="600"/>
                  </a:moveTo>
                  <a:lnTo>
                    <a:pt x="1104" y="0"/>
                  </a:lnTo>
                  <a:lnTo>
                    <a:pt x="4627" y="7480"/>
                  </a:lnTo>
                  <a:lnTo>
                    <a:pt x="3463" y="8193"/>
                  </a:lnTo>
                  <a:close/>
                </a:path>
              </a:pathLst>
            </a:custGeom>
            <a:noFill/>
            <a:ln w="9175" cap="rnd" cmpd="sng">
              <a:solidFill>
                <a:srgbClr val="445DC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67" name="Google Shape;7995;p48">
              <a:extLst>
                <a:ext uri="{FF2B5EF4-FFF2-40B4-BE49-F238E27FC236}">
                  <a16:creationId xmlns:a16="http://schemas.microsoft.com/office/drawing/2014/main" id="{678B0C34-4C87-A3D4-66B9-11DD00DA98A5}"/>
                </a:ext>
              </a:extLst>
            </p:cNvPr>
            <p:cNvSpPr/>
            <p:nvPr/>
          </p:nvSpPr>
          <p:spPr>
            <a:xfrm>
              <a:off x="2437850" y="4307713"/>
              <a:ext cx="458925" cy="70900"/>
            </a:xfrm>
            <a:custGeom>
              <a:avLst/>
              <a:gdLst/>
              <a:ahLst/>
              <a:cxnLst/>
              <a:rect l="l" t="t" r="r" b="b"/>
              <a:pathLst>
                <a:path w="18357" h="2836" fill="none" extrusionOk="0">
                  <a:moveTo>
                    <a:pt x="0" y="248"/>
                  </a:moveTo>
                  <a:lnTo>
                    <a:pt x="7885" y="2835"/>
                  </a:lnTo>
                  <a:lnTo>
                    <a:pt x="18356" y="2835"/>
                  </a:lnTo>
                  <a:lnTo>
                    <a:pt x="8747" y="0"/>
                  </a:lnTo>
                  <a:close/>
                </a:path>
              </a:pathLst>
            </a:custGeom>
            <a:noFill/>
            <a:ln w="9175" cap="rnd" cmpd="sng">
              <a:solidFill>
                <a:srgbClr val="445DC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68" name="Google Shape;7996;p48">
              <a:extLst>
                <a:ext uri="{FF2B5EF4-FFF2-40B4-BE49-F238E27FC236}">
                  <a16:creationId xmlns:a16="http://schemas.microsoft.com/office/drawing/2014/main" id="{1DB6EC76-BF8B-0C09-1353-D5DED5EDE9EF}"/>
                </a:ext>
              </a:extLst>
            </p:cNvPr>
            <p:cNvSpPr/>
            <p:nvPr/>
          </p:nvSpPr>
          <p:spPr>
            <a:xfrm>
              <a:off x="2663000" y="4355763"/>
              <a:ext cx="121200" cy="25"/>
            </a:xfrm>
            <a:custGeom>
              <a:avLst/>
              <a:gdLst/>
              <a:ahLst/>
              <a:cxnLst/>
              <a:rect l="l" t="t" r="r" b="b"/>
              <a:pathLst>
                <a:path w="4848" h="1" fill="none" extrusionOk="0">
                  <a:moveTo>
                    <a:pt x="0" y="1"/>
                  </a:moveTo>
                  <a:lnTo>
                    <a:pt x="4847" y="1"/>
                  </a:lnTo>
                </a:path>
              </a:pathLst>
            </a:custGeom>
            <a:noFill/>
            <a:ln w="9175" cap="rnd" cmpd="sng">
              <a:solidFill>
                <a:srgbClr val="445DC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69" name="Google Shape;7997;p48">
              <a:extLst>
                <a:ext uri="{FF2B5EF4-FFF2-40B4-BE49-F238E27FC236}">
                  <a16:creationId xmlns:a16="http://schemas.microsoft.com/office/drawing/2014/main" id="{AB7892C5-FD75-3F34-1445-30D0D97C7484}"/>
                </a:ext>
              </a:extLst>
            </p:cNvPr>
            <p:cNvSpPr/>
            <p:nvPr/>
          </p:nvSpPr>
          <p:spPr>
            <a:xfrm>
              <a:off x="2592900" y="4341963"/>
              <a:ext cx="121150" cy="25"/>
            </a:xfrm>
            <a:custGeom>
              <a:avLst/>
              <a:gdLst/>
              <a:ahLst/>
              <a:cxnLst/>
              <a:rect l="l" t="t" r="r" b="b"/>
              <a:pathLst>
                <a:path w="4846" h="1" fill="none" extrusionOk="0">
                  <a:moveTo>
                    <a:pt x="0" y="0"/>
                  </a:moveTo>
                  <a:lnTo>
                    <a:pt x="4846" y="0"/>
                  </a:lnTo>
                </a:path>
              </a:pathLst>
            </a:custGeom>
            <a:noFill/>
            <a:ln w="9175" cap="rnd" cmpd="sng">
              <a:solidFill>
                <a:srgbClr val="445DC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70" name="Google Shape;7998;p48">
              <a:extLst>
                <a:ext uri="{FF2B5EF4-FFF2-40B4-BE49-F238E27FC236}">
                  <a16:creationId xmlns:a16="http://schemas.microsoft.com/office/drawing/2014/main" id="{31952A7C-F200-BF8B-6105-0CB9CA8BC96F}"/>
                </a:ext>
              </a:extLst>
            </p:cNvPr>
            <p:cNvSpPr/>
            <p:nvPr/>
          </p:nvSpPr>
          <p:spPr>
            <a:xfrm>
              <a:off x="2545100" y="4324963"/>
              <a:ext cx="121150" cy="25"/>
            </a:xfrm>
            <a:custGeom>
              <a:avLst/>
              <a:gdLst/>
              <a:ahLst/>
              <a:cxnLst/>
              <a:rect l="l" t="t" r="r" b="b"/>
              <a:pathLst>
                <a:path w="4846" h="1" fill="none" extrusionOk="0">
                  <a:moveTo>
                    <a:pt x="0" y="0"/>
                  </a:moveTo>
                  <a:lnTo>
                    <a:pt x="4846" y="0"/>
                  </a:lnTo>
                </a:path>
              </a:pathLst>
            </a:custGeom>
            <a:noFill/>
            <a:ln w="9175" cap="rnd" cmpd="sng">
              <a:solidFill>
                <a:srgbClr val="445DC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71" name="Google Shape;7999;p48">
              <a:extLst>
                <a:ext uri="{FF2B5EF4-FFF2-40B4-BE49-F238E27FC236}">
                  <a16:creationId xmlns:a16="http://schemas.microsoft.com/office/drawing/2014/main" id="{A87AC14E-DE34-0D49-12C2-9FF01DA4810B}"/>
                </a:ext>
              </a:extLst>
            </p:cNvPr>
            <p:cNvSpPr/>
            <p:nvPr/>
          </p:nvSpPr>
          <p:spPr>
            <a:xfrm>
              <a:off x="3644050" y="4076538"/>
              <a:ext cx="90550" cy="90575"/>
            </a:xfrm>
            <a:custGeom>
              <a:avLst/>
              <a:gdLst/>
              <a:ahLst/>
              <a:cxnLst/>
              <a:rect l="l" t="t" r="r" b="b"/>
              <a:pathLst>
                <a:path w="3622" h="3623" extrusionOk="0">
                  <a:moveTo>
                    <a:pt x="1811" y="1"/>
                  </a:moveTo>
                  <a:cubicBezTo>
                    <a:pt x="812" y="1"/>
                    <a:pt x="0" y="812"/>
                    <a:pt x="0" y="1811"/>
                  </a:cubicBezTo>
                  <a:cubicBezTo>
                    <a:pt x="0" y="2813"/>
                    <a:pt x="812" y="3622"/>
                    <a:pt x="1811" y="3622"/>
                  </a:cubicBezTo>
                  <a:cubicBezTo>
                    <a:pt x="2811" y="3622"/>
                    <a:pt x="3622" y="2813"/>
                    <a:pt x="3622" y="1811"/>
                  </a:cubicBezTo>
                  <a:cubicBezTo>
                    <a:pt x="3622" y="812"/>
                    <a:pt x="2811" y="1"/>
                    <a:pt x="1811" y="1"/>
                  </a:cubicBezTo>
                  <a:close/>
                </a:path>
              </a:pathLst>
            </a:custGeom>
            <a:solidFill>
              <a:srgbClr val="7895F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72" name="Google Shape;8000;p48">
              <a:extLst>
                <a:ext uri="{FF2B5EF4-FFF2-40B4-BE49-F238E27FC236}">
                  <a16:creationId xmlns:a16="http://schemas.microsoft.com/office/drawing/2014/main" id="{AC27C4E1-3E54-EB9A-F578-887E9BAF27C5}"/>
                </a:ext>
              </a:extLst>
            </p:cNvPr>
            <p:cNvSpPr/>
            <p:nvPr/>
          </p:nvSpPr>
          <p:spPr>
            <a:xfrm>
              <a:off x="3622950" y="4037788"/>
              <a:ext cx="148850" cy="151550"/>
            </a:xfrm>
            <a:custGeom>
              <a:avLst/>
              <a:gdLst/>
              <a:ahLst/>
              <a:cxnLst/>
              <a:rect l="l" t="t" r="r" b="b"/>
              <a:pathLst>
                <a:path w="5954" h="6062" fill="none" extrusionOk="0">
                  <a:moveTo>
                    <a:pt x="4735" y="5118"/>
                  </a:moveTo>
                  <a:cubicBezTo>
                    <a:pt x="5582" y="4425"/>
                    <a:pt x="5954" y="3253"/>
                    <a:pt x="5578" y="2157"/>
                  </a:cubicBezTo>
                  <a:cubicBezTo>
                    <a:pt x="5095" y="751"/>
                    <a:pt x="3565" y="1"/>
                    <a:pt x="2157" y="484"/>
                  </a:cubicBezTo>
                  <a:cubicBezTo>
                    <a:pt x="751" y="967"/>
                    <a:pt x="1" y="2498"/>
                    <a:pt x="484" y="3905"/>
                  </a:cubicBezTo>
                  <a:cubicBezTo>
                    <a:pt x="967" y="5311"/>
                    <a:pt x="2498" y="6062"/>
                    <a:pt x="3905" y="5578"/>
                  </a:cubicBezTo>
                  <a:cubicBezTo>
                    <a:pt x="3941" y="5565"/>
                    <a:pt x="3979" y="5552"/>
                    <a:pt x="4015" y="5537"/>
                  </a:cubicBezTo>
                </a:path>
              </a:pathLst>
            </a:custGeom>
            <a:noFill/>
            <a:ln w="9175" cap="rnd" cmpd="sng">
              <a:solidFill>
                <a:srgbClr val="445DC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73" name="Google Shape;8001;p48">
              <a:extLst>
                <a:ext uri="{FF2B5EF4-FFF2-40B4-BE49-F238E27FC236}">
                  <a16:creationId xmlns:a16="http://schemas.microsoft.com/office/drawing/2014/main" id="{9156711C-D531-3E3E-4F5A-5B465ED581F7}"/>
                </a:ext>
              </a:extLst>
            </p:cNvPr>
            <p:cNvSpPr/>
            <p:nvPr/>
          </p:nvSpPr>
          <p:spPr>
            <a:xfrm>
              <a:off x="3649500" y="4064013"/>
              <a:ext cx="98825" cy="98875"/>
            </a:xfrm>
            <a:custGeom>
              <a:avLst/>
              <a:gdLst/>
              <a:ahLst/>
              <a:cxnLst/>
              <a:rect l="l" t="t" r="r" b="b"/>
              <a:pathLst>
                <a:path w="3953" h="3955" fill="none" extrusionOk="0">
                  <a:moveTo>
                    <a:pt x="3953" y="1976"/>
                  </a:moveTo>
                  <a:cubicBezTo>
                    <a:pt x="3953" y="3068"/>
                    <a:pt x="3068" y="3954"/>
                    <a:pt x="1977" y="3954"/>
                  </a:cubicBezTo>
                  <a:cubicBezTo>
                    <a:pt x="885" y="3954"/>
                    <a:pt x="0" y="3068"/>
                    <a:pt x="0" y="1976"/>
                  </a:cubicBezTo>
                  <a:cubicBezTo>
                    <a:pt x="0" y="885"/>
                    <a:pt x="885" y="0"/>
                    <a:pt x="1977" y="0"/>
                  </a:cubicBezTo>
                  <a:cubicBezTo>
                    <a:pt x="3068" y="0"/>
                    <a:pt x="3953" y="885"/>
                    <a:pt x="3953" y="1976"/>
                  </a:cubicBezTo>
                  <a:close/>
                </a:path>
              </a:pathLst>
            </a:custGeom>
            <a:noFill/>
            <a:ln w="9175" cap="rnd" cmpd="sng">
              <a:solidFill>
                <a:srgbClr val="445DC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74" name="Google Shape;8002;p48">
              <a:extLst>
                <a:ext uri="{FF2B5EF4-FFF2-40B4-BE49-F238E27FC236}">
                  <a16:creationId xmlns:a16="http://schemas.microsoft.com/office/drawing/2014/main" id="{7E9A5C58-ED39-7360-70BC-260B376A2AC0}"/>
                </a:ext>
              </a:extLst>
            </p:cNvPr>
            <p:cNvSpPr/>
            <p:nvPr/>
          </p:nvSpPr>
          <p:spPr>
            <a:xfrm>
              <a:off x="3725075" y="4166388"/>
              <a:ext cx="64600" cy="83550"/>
            </a:xfrm>
            <a:custGeom>
              <a:avLst/>
              <a:gdLst/>
              <a:ahLst/>
              <a:cxnLst/>
              <a:rect l="l" t="t" r="r" b="b"/>
              <a:pathLst>
                <a:path w="2584" h="3342" fill="none" extrusionOk="0">
                  <a:moveTo>
                    <a:pt x="1" y="487"/>
                  </a:moveTo>
                  <a:lnTo>
                    <a:pt x="1708" y="3081"/>
                  </a:lnTo>
                  <a:cubicBezTo>
                    <a:pt x="1844" y="3286"/>
                    <a:pt x="2118" y="3341"/>
                    <a:pt x="2323" y="3207"/>
                  </a:cubicBezTo>
                  <a:lnTo>
                    <a:pt x="2323" y="3207"/>
                  </a:lnTo>
                  <a:cubicBezTo>
                    <a:pt x="2527" y="3073"/>
                    <a:pt x="2583" y="2797"/>
                    <a:pt x="2449" y="2593"/>
                  </a:cubicBezTo>
                  <a:lnTo>
                    <a:pt x="741" y="0"/>
                  </a:lnTo>
                </a:path>
              </a:pathLst>
            </a:custGeom>
            <a:noFill/>
            <a:ln w="9175" cap="rnd" cmpd="sng">
              <a:solidFill>
                <a:srgbClr val="445DC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75" name="Google Shape;8003;p48">
              <a:extLst>
                <a:ext uri="{FF2B5EF4-FFF2-40B4-BE49-F238E27FC236}">
                  <a16:creationId xmlns:a16="http://schemas.microsoft.com/office/drawing/2014/main" id="{25CA44AF-FDF2-34E4-F648-EAF47F5D8C25}"/>
                </a:ext>
              </a:extLst>
            </p:cNvPr>
            <p:cNvSpPr/>
            <p:nvPr/>
          </p:nvSpPr>
          <p:spPr>
            <a:xfrm>
              <a:off x="3683750" y="4078138"/>
              <a:ext cx="15175" cy="5400"/>
            </a:xfrm>
            <a:custGeom>
              <a:avLst/>
              <a:gdLst/>
              <a:ahLst/>
              <a:cxnLst/>
              <a:rect l="l" t="t" r="r" b="b"/>
              <a:pathLst>
                <a:path w="607" h="216" fill="none" extrusionOk="0">
                  <a:moveTo>
                    <a:pt x="0" y="215"/>
                  </a:moveTo>
                  <a:cubicBezTo>
                    <a:pt x="0" y="215"/>
                    <a:pt x="290" y="1"/>
                    <a:pt x="607" y="84"/>
                  </a:cubicBezTo>
                </a:path>
              </a:pathLst>
            </a:custGeom>
            <a:noFill/>
            <a:ln w="9175" cap="rnd" cmpd="sng">
              <a:solidFill>
                <a:srgbClr val="445DC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76" name="Google Shape;8004;p48">
              <a:extLst>
                <a:ext uri="{FF2B5EF4-FFF2-40B4-BE49-F238E27FC236}">
                  <a16:creationId xmlns:a16="http://schemas.microsoft.com/office/drawing/2014/main" id="{41165329-65B9-88BC-1F02-CC715DAC66F2}"/>
                </a:ext>
              </a:extLst>
            </p:cNvPr>
            <p:cNvSpPr/>
            <p:nvPr/>
          </p:nvSpPr>
          <p:spPr>
            <a:xfrm>
              <a:off x="3713325" y="4084863"/>
              <a:ext cx="32500" cy="50575"/>
            </a:xfrm>
            <a:custGeom>
              <a:avLst/>
              <a:gdLst/>
              <a:ahLst/>
              <a:cxnLst/>
              <a:rect l="l" t="t" r="r" b="b"/>
              <a:pathLst>
                <a:path w="1300" h="2023" fill="none" extrusionOk="0">
                  <a:moveTo>
                    <a:pt x="0" y="0"/>
                  </a:moveTo>
                  <a:cubicBezTo>
                    <a:pt x="0" y="0"/>
                    <a:pt x="1300" y="607"/>
                    <a:pt x="579" y="2022"/>
                  </a:cubicBezTo>
                </a:path>
              </a:pathLst>
            </a:custGeom>
            <a:noFill/>
            <a:ln w="9175" cap="rnd" cmpd="sng">
              <a:solidFill>
                <a:srgbClr val="445DC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77" name="Google Shape;8005;p48">
              <a:extLst>
                <a:ext uri="{FF2B5EF4-FFF2-40B4-BE49-F238E27FC236}">
                  <a16:creationId xmlns:a16="http://schemas.microsoft.com/office/drawing/2014/main" id="{2D1F6B92-23B9-3B49-3D21-121DC1D62269}"/>
                </a:ext>
              </a:extLst>
            </p:cNvPr>
            <p:cNvSpPr/>
            <p:nvPr/>
          </p:nvSpPr>
          <p:spPr>
            <a:xfrm>
              <a:off x="3594325" y="4072938"/>
              <a:ext cx="188825" cy="191450"/>
            </a:xfrm>
            <a:custGeom>
              <a:avLst/>
              <a:gdLst/>
              <a:ahLst/>
              <a:cxnLst/>
              <a:rect l="l" t="t" r="r" b="b"/>
              <a:pathLst>
                <a:path w="7553" h="7658" fill="none" extrusionOk="0">
                  <a:moveTo>
                    <a:pt x="1983" y="0"/>
                  </a:moveTo>
                  <a:cubicBezTo>
                    <a:pt x="1540" y="508"/>
                    <a:pt x="0" y="2552"/>
                    <a:pt x="2039" y="4225"/>
                  </a:cubicBezTo>
                  <a:cubicBezTo>
                    <a:pt x="3348" y="5301"/>
                    <a:pt x="4777" y="4843"/>
                    <a:pt x="4777" y="4843"/>
                  </a:cubicBezTo>
                  <a:cubicBezTo>
                    <a:pt x="4777" y="4843"/>
                    <a:pt x="6186" y="6975"/>
                    <a:pt x="6270" y="7117"/>
                  </a:cubicBezTo>
                  <a:cubicBezTo>
                    <a:pt x="6586" y="7658"/>
                    <a:pt x="7146" y="7514"/>
                    <a:pt x="7553" y="6943"/>
                  </a:cubicBezTo>
                </a:path>
              </a:pathLst>
            </a:custGeom>
            <a:noFill/>
            <a:ln w="9175" cap="rnd" cmpd="sng">
              <a:solidFill>
                <a:srgbClr val="445DC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78" name="Google Shape;8006;p48">
              <a:extLst>
                <a:ext uri="{FF2B5EF4-FFF2-40B4-BE49-F238E27FC236}">
                  <a16:creationId xmlns:a16="http://schemas.microsoft.com/office/drawing/2014/main" id="{ED59CAD3-FBCA-AFB8-E002-0A17FBCE0D91}"/>
                </a:ext>
              </a:extLst>
            </p:cNvPr>
            <p:cNvSpPr/>
            <p:nvPr/>
          </p:nvSpPr>
          <p:spPr>
            <a:xfrm>
              <a:off x="3797475" y="4005388"/>
              <a:ext cx="176300" cy="176250"/>
            </a:xfrm>
            <a:custGeom>
              <a:avLst/>
              <a:gdLst/>
              <a:ahLst/>
              <a:cxnLst/>
              <a:rect l="l" t="t" r="r" b="b"/>
              <a:pathLst>
                <a:path w="7052" h="7050" extrusionOk="0">
                  <a:moveTo>
                    <a:pt x="3525" y="0"/>
                  </a:moveTo>
                  <a:cubicBezTo>
                    <a:pt x="1578" y="0"/>
                    <a:pt x="0" y="1578"/>
                    <a:pt x="0" y="3525"/>
                  </a:cubicBezTo>
                  <a:cubicBezTo>
                    <a:pt x="0" y="5472"/>
                    <a:pt x="1578" y="7050"/>
                    <a:pt x="3525" y="7050"/>
                  </a:cubicBezTo>
                  <a:cubicBezTo>
                    <a:pt x="5472" y="7050"/>
                    <a:pt x="7051" y="5472"/>
                    <a:pt x="7051" y="3525"/>
                  </a:cubicBezTo>
                  <a:cubicBezTo>
                    <a:pt x="7051" y="1578"/>
                    <a:pt x="5472" y="0"/>
                    <a:pt x="352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79" name="Google Shape;8007;p48">
              <a:extLst>
                <a:ext uri="{FF2B5EF4-FFF2-40B4-BE49-F238E27FC236}">
                  <a16:creationId xmlns:a16="http://schemas.microsoft.com/office/drawing/2014/main" id="{6958E84F-20D6-B174-2A3A-160DC237FD55}"/>
                </a:ext>
              </a:extLst>
            </p:cNvPr>
            <p:cNvSpPr/>
            <p:nvPr/>
          </p:nvSpPr>
          <p:spPr>
            <a:xfrm>
              <a:off x="3850275" y="3929138"/>
              <a:ext cx="60950" cy="91875"/>
            </a:xfrm>
            <a:custGeom>
              <a:avLst/>
              <a:gdLst/>
              <a:ahLst/>
              <a:cxnLst/>
              <a:rect l="l" t="t" r="r" b="b"/>
              <a:pathLst>
                <a:path w="2438" h="3675" extrusionOk="0">
                  <a:moveTo>
                    <a:pt x="2158" y="1"/>
                  </a:moveTo>
                  <a:cubicBezTo>
                    <a:pt x="1516" y="25"/>
                    <a:pt x="870" y="50"/>
                    <a:pt x="227" y="75"/>
                  </a:cubicBezTo>
                  <a:cubicBezTo>
                    <a:pt x="102" y="88"/>
                    <a:pt x="10" y="186"/>
                    <a:pt x="5" y="297"/>
                  </a:cubicBezTo>
                  <a:cubicBezTo>
                    <a:pt x="0" y="425"/>
                    <a:pt x="112" y="543"/>
                    <a:pt x="258" y="543"/>
                  </a:cubicBezTo>
                  <a:cubicBezTo>
                    <a:pt x="260" y="543"/>
                    <a:pt x="262" y="543"/>
                    <a:pt x="264" y="543"/>
                  </a:cubicBezTo>
                  <a:lnTo>
                    <a:pt x="364" y="3675"/>
                  </a:lnTo>
                  <a:lnTo>
                    <a:pt x="2265" y="3614"/>
                  </a:lnTo>
                  <a:lnTo>
                    <a:pt x="2165" y="481"/>
                  </a:lnTo>
                  <a:cubicBezTo>
                    <a:pt x="2334" y="463"/>
                    <a:pt x="2437" y="312"/>
                    <a:pt x="2409" y="183"/>
                  </a:cubicBezTo>
                  <a:cubicBezTo>
                    <a:pt x="2386" y="84"/>
                    <a:pt x="2285" y="2"/>
                    <a:pt x="215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80" name="Google Shape;8008;p48">
              <a:extLst>
                <a:ext uri="{FF2B5EF4-FFF2-40B4-BE49-F238E27FC236}">
                  <a16:creationId xmlns:a16="http://schemas.microsoft.com/office/drawing/2014/main" id="{B7DB3852-DA0F-ED90-09A5-FD5EE4477377}"/>
                </a:ext>
              </a:extLst>
            </p:cNvPr>
            <p:cNvSpPr/>
            <p:nvPr/>
          </p:nvSpPr>
          <p:spPr>
            <a:xfrm>
              <a:off x="3811850" y="4058713"/>
              <a:ext cx="150075" cy="107025"/>
            </a:xfrm>
            <a:custGeom>
              <a:avLst/>
              <a:gdLst/>
              <a:ahLst/>
              <a:cxnLst/>
              <a:rect l="l" t="t" r="r" b="b"/>
              <a:pathLst>
                <a:path w="6003" h="4281" extrusionOk="0">
                  <a:moveTo>
                    <a:pt x="1254" y="0"/>
                  </a:moveTo>
                  <a:cubicBezTo>
                    <a:pt x="637" y="0"/>
                    <a:pt x="220" y="332"/>
                    <a:pt x="220" y="332"/>
                  </a:cubicBezTo>
                  <a:cubicBezTo>
                    <a:pt x="66" y="735"/>
                    <a:pt x="0" y="1177"/>
                    <a:pt x="43" y="1636"/>
                  </a:cubicBezTo>
                  <a:cubicBezTo>
                    <a:pt x="185" y="3148"/>
                    <a:pt x="1459" y="4281"/>
                    <a:pt x="2946" y="4281"/>
                  </a:cubicBezTo>
                  <a:cubicBezTo>
                    <a:pt x="3037" y="4281"/>
                    <a:pt x="3128" y="4276"/>
                    <a:pt x="3220" y="4268"/>
                  </a:cubicBezTo>
                  <a:cubicBezTo>
                    <a:pt x="4824" y="4119"/>
                    <a:pt x="6003" y="2695"/>
                    <a:pt x="5854" y="1091"/>
                  </a:cubicBezTo>
                  <a:lnTo>
                    <a:pt x="5854" y="1091"/>
                  </a:lnTo>
                  <a:cubicBezTo>
                    <a:pt x="5853" y="1091"/>
                    <a:pt x="5244" y="1551"/>
                    <a:pt x="4447" y="1551"/>
                  </a:cubicBezTo>
                  <a:cubicBezTo>
                    <a:pt x="3953" y="1551"/>
                    <a:pt x="3387" y="1374"/>
                    <a:pt x="2850" y="801"/>
                  </a:cubicBezTo>
                  <a:cubicBezTo>
                    <a:pt x="2268" y="179"/>
                    <a:pt x="1707" y="0"/>
                    <a:pt x="1254" y="0"/>
                  </a:cubicBezTo>
                  <a:close/>
                </a:path>
              </a:pathLst>
            </a:custGeom>
            <a:solidFill>
              <a:srgbClr val="FDC3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81" name="Google Shape;8009;p48">
              <a:extLst>
                <a:ext uri="{FF2B5EF4-FFF2-40B4-BE49-F238E27FC236}">
                  <a16:creationId xmlns:a16="http://schemas.microsoft.com/office/drawing/2014/main" id="{AFE45D4D-BC0C-3B9C-620A-473F9D10586B}"/>
                </a:ext>
              </a:extLst>
            </p:cNvPr>
            <p:cNvSpPr/>
            <p:nvPr/>
          </p:nvSpPr>
          <p:spPr>
            <a:xfrm>
              <a:off x="3883050" y="4068863"/>
              <a:ext cx="75150" cy="28600"/>
            </a:xfrm>
            <a:custGeom>
              <a:avLst/>
              <a:gdLst/>
              <a:ahLst/>
              <a:cxnLst/>
              <a:rect l="l" t="t" r="r" b="b"/>
              <a:pathLst>
                <a:path w="3006" h="1144" extrusionOk="0">
                  <a:moveTo>
                    <a:pt x="2172" y="1"/>
                  </a:moveTo>
                  <a:cubicBezTo>
                    <a:pt x="1995" y="1"/>
                    <a:pt x="1785" y="59"/>
                    <a:pt x="1539" y="208"/>
                  </a:cubicBezTo>
                  <a:cubicBezTo>
                    <a:pt x="1197" y="415"/>
                    <a:pt x="844" y="471"/>
                    <a:pt x="563" y="471"/>
                  </a:cubicBezTo>
                  <a:cubicBezTo>
                    <a:pt x="232" y="471"/>
                    <a:pt x="0" y="393"/>
                    <a:pt x="0" y="393"/>
                  </a:cubicBezTo>
                  <a:lnTo>
                    <a:pt x="0" y="393"/>
                  </a:lnTo>
                  <a:cubicBezTo>
                    <a:pt x="538" y="967"/>
                    <a:pt x="1105" y="1144"/>
                    <a:pt x="1600" y="1144"/>
                  </a:cubicBezTo>
                  <a:cubicBezTo>
                    <a:pt x="2396" y="1144"/>
                    <a:pt x="3006" y="685"/>
                    <a:pt x="3006" y="685"/>
                  </a:cubicBezTo>
                  <a:cubicBezTo>
                    <a:pt x="3006" y="685"/>
                    <a:pt x="2781" y="1"/>
                    <a:pt x="2172" y="1"/>
                  </a:cubicBezTo>
                  <a:close/>
                </a:path>
              </a:pathLst>
            </a:custGeom>
            <a:solidFill>
              <a:srgbClr val="2424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82" name="Google Shape;8010;p48">
              <a:extLst>
                <a:ext uri="{FF2B5EF4-FFF2-40B4-BE49-F238E27FC236}">
                  <a16:creationId xmlns:a16="http://schemas.microsoft.com/office/drawing/2014/main" id="{4CF6B9BF-972B-60EA-B564-2DF8C1338C67}"/>
                </a:ext>
              </a:extLst>
            </p:cNvPr>
            <p:cNvSpPr/>
            <p:nvPr/>
          </p:nvSpPr>
          <p:spPr>
            <a:xfrm>
              <a:off x="3828425" y="4089313"/>
              <a:ext cx="70175" cy="64350"/>
            </a:xfrm>
            <a:custGeom>
              <a:avLst/>
              <a:gdLst/>
              <a:ahLst/>
              <a:cxnLst/>
              <a:rect l="l" t="t" r="r" b="b"/>
              <a:pathLst>
                <a:path w="2807" h="2574" extrusionOk="0">
                  <a:moveTo>
                    <a:pt x="1043" y="1264"/>
                  </a:moveTo>
                  <a:lnTo>
                    <a:pt x="1055" y="1279"/>
                  </a:lnTo>
                  <a:cubicBezTo>
                    <a:pt x="1051" y="1274"/>
                    <a:pt x="1047" y="1269"/>
                    <a:pt x="1043" y="1264"/>
                  </a:cubicBezTo>
                  <a:close/>
                  <a:moveTo>
                    <a:pt x="1361" y="1584"/>
                  </a:moveTo>
                  <a:lnTo>
                    <a:pt x="1363" y="1585"/>
                  </a:lnTo>
                  <a:lnTo>
                    <a:pt x="1363" y="1585"/>
                  </a:lnTo>
                  <a:cubicBezTo>
                    <a:pt x="1362" y="1585"/>
                    <a:pt x="1362" y="1584"/>
                    <a:pt x="1361" y="1584"/>
                  </a:cubicBezTo>
                  <a:close/>
                  <a:moveTo>
                    <a:pt x="2344" y="2009"/>
                  </a:moveTo>
                  <a:cubicBezTo>
                    <a:pt x="2360" y="2011"/>
                    <a:pt x="2377" y="2013"/>
                    <a:pt x="2393" y="2016"/>
                  </a:cubicBezTo>
                  <a:cubicBezTo>
                    <a:pt x="2377" y="2014"/>
                    <a:pt x="2360" y="2012"/>
                    <a:pt x="2344" y="2009"/>
                  </a:cubicBezTo>
                  <a:close/>
                  <a:moveTo>
                    <a:pt x="282" y="1"/>
                  </a:moveTo>
                  <a:cubicBezTo>
                    <a:pt x="258" y="1"/>
                    <a:pt x="235" y="4"/>
                    <a:pt x="214" y="11"/>
                  </a:cubicBezTo>
                  <a:cubicBezTo>
                    <a:pt x="148" y="34"/>
                    <a:pt x="83" y="75"/>
                    <a:pt x="50" y="137"/>
                  </a:cubicBezTo>
                  <a:cubicBezTo>
                    <a:pt x="16" y="202"/>
                    <a:pt x="1" y="276"/>
                    <a:pt x="22" y="348"/>
                  </a:cubicBezTo>
                  <a:cubicBezTo>
                    <a:pt x="91" y="591"/>
                    <a:pt x="176" y="828"/>
                    <a:pt x="283" y="1058"/>
                  </a:cubicBezTo>
                  <a:cubicBezTo>
                    <a:pt x="386" y="1281"/>
                    <a:pt x="520" y="1489"/>
                    <a:pt x="678" y="1677"/>
                  </a:cubicBezTo>
                  <a:cubicBezTo>
                    <a:pt x="968" y="2025"/>
                    <a:pt x="1359" y="2279"/>
                    <a:pt x="1784" y="2431"/>
                  </a:cubicBezTo>
                  <a:cubicBezTo>
                    <a:pt x="2021" y="2518"/>
                    <a:pt x="2275" y="2562"/>
                    <a:pt x="2528" y="2574"/>
                  </a:cubicBezTo>
                  <a:cubicBezTo>
                    <a:pt x="2529" y="2574"/>
                    <a:pt x="2531" y="2574"/>
                    <a:pt x="2532" y="2574"/>
                  </a:cubicBezTo>
                  <a:cubicBezTo>
                    <a:pt x="2600" y="2574"/>
                    <a:pt x="2673" y="2540"/>
                    <a:pt x="2721" y="2493"/>
                  </a:cubicBezTo>
                  <a:cubicBezTo>
                    <a:pt x="2769" y="2446"/>
                    <a:pt x="2806" y="2369"/>
                    <a:pt x="2801" y="2298"/>
                  </a:cubicBezTo>
                  <a:cubicBezTo>
                    <a:pt x="2798" y="2226"/>
                    <a:pt x="2775" y="2152"/>
                    <a:pt x="2721" y="2103"/>
                  </a:cubicBezTo>
                  <a:cubicBezTo>
                    <a:pt x="2667" y="2052"/>
                    <a:pt x="2603" y="2026"/>
                    <a:pt x="2528" y="2025"/>
                  </a:cubicBezTo>
                  <a:cubicBezTo>
                    <a:pt x="2458" y="2021"/>
                    <a:pt x="2392" y="2017"/>
                    <a:pt x="2323" y="2005"/>
                  </a:cubicBezTo>
                  <a:lnTo>
                    <a:pt x="2323" y="2005"/>
                  </a:lnTo>
                  <a:cubicBezTo>
                    <a:pt x="2147" y="1975"/>
                    <a:pt x="1976" y="1925"/>
                    <a:pt x="1812" y="1856"/>
                  </a:cubicBezTo>
                  <a:lnTo>
                    <a:pt x="1812" y="1856"/>
                  </a:lnTo>
                  <a:cubicBezTo>
                    <a:pt x="1835" y="1866"/>
                    <a:pt x="1856" y="1874"/>
                    <a:pt x="1877" y="1885"/>
                  </a:cubicBezTo>
                  <a:cubicBezTo>
                    <a:pt x="1706" y="1812"/>
                    <a:pt x="1545" y="1720"/>
                    <a:pt x="1393" y="1608"/>
                  </a:cubicBezTo>
                  <a:lnTo>
                    <a:pt x="1393" y="1608"/>
                  </a:lnTo>
                  <a:cubicBezTo>
                    <a:pt x="1258" y="1501"/>
                    <a:pt x="1135" y="1378"/>
                    <a:pt x="1028" y="1243"/>
                  </a:cubicBezTo>
                  <a:lnTo>
                    <a:pt x="1028" y="1243"/>
                  </a:lnTo>
                  <a:cubicBezTo>
                    <a:pt x="896" y="1066"/>
                    <a:pt x="793" y="869"/>
                    <a:pt x="706" y="666"/>
                  </a:cubicBezTo>
                  <a:lnTo>
                    <a:pt x="706" y="666"/>
                  </a:lnTo>
                  <a:cubicBezTo>
                    <a:pt x="717" y="689"/>
                    <a:pt x="725" y="709"/>
                    <a:pt x="735" y="732"/>
                  </a:cubicBezTo>
                  <a:cubicBezTo>
                    <a:pt x="663" y="560"/>
                    <a:pt x="604" y="383"/>
                    <a:pt x="553" y="202"/>
                  </a:cubicBezTo>
                  <a:cubicBezTo>
                    <a:pt x="534" y="135"/>
                    <a:pt x="488" y="75"/>
                    <a:pt x="425" y="39"/>
                  </a:cubicBezTo>
                  <a:cubicBezTo>
                    <a:pt x="385" y="15"/>
                    <a:pt x="332" y="1"/>
                    <a:pt x="28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83" name="Google Shape;8011;p48">
              <a:extLst>
                <a:ext uri="{FF2B5EF4-FFF2-40B4-BE49-F238E27FC236}">
                  <a16:creationId xmlns:a16="http://schemas.microsoft.com/office/drawing/2014/main" id="{9E7C529C-C4AB-EA0A-A84E-5E4A5C524AD3}"/>
                </a:ext>
              </a:extLst>
            </p:cNvPr>
            <p:cNvSpPr/>
            <p:nvPr/>
          </p:nvSpPr>
          <p:spPr>
            <a:xfrm>
              <a:off x="3827575" y="4062138"/>
              <a:ext cx="15350" cy="23775"/>
            </a:xfrm>
            <a:custGeom>
              <a:avLst/>
              <a:gdLst/>
              <a:ahLst/>
              <a:cxnLst/>
              <a:rect l="l" t="t" r="r" b="b"/>
              <a:pathLst>
                <a:path w="614" h="951" extrusionOk="0">
                  <a:moveTo>
                    <a:pt x="330" y="0"/>
                  </a:moveTo>
                  <a:cubicBezTo>
                    <a:pt x="283" y="0"/>
                    <a:pt x="236" y="11"/>
                    <a:pt x="197" y="38"/>
                  </a:cubicBezTo>
                  <a:lnTo>
                    <a:pt x="141" y="82"/>
                  </a:lnTo>
                  <a:cubicBezTo>
                    <a:pt x="107" y="116"/>
                    <a:pt x="84" y="156"/>
                    <a:pt x="73" y="201"/>
                  </a:cubicBezTo>
                  <a:cubicBezTo>
                    <a:pt x="51" y="336"/>
                    <a:pt x="33" y="470"/>
                    <a:pt x="14" y="603"/>
                  </a:cubicBezTo>
                  <a:cubicBezTo>
                    <a:pt x="1" y="641"/>
                    <a:pt x="1" y="678"/>
                    <a:pt x="9" y="713"/>
                  </a:cubicBezTo>
                  <a:cubicBezTo>
                    <a:pt x="10" y="749"/>
                    <a:pt x="22" y="781"/>
                    <a:pt x="42" y="814"/>
                  </a:cubicBezTo>
                  <a:cubicBezTo>
                    <a:pt x="74" y="872"/>
                    <a:pt x="140" y="926"/>
                    <a:pt x="205" y="942"/>
                  </a:cubicBezTo>
                  <a:cubicBezTo>
                    <a:pt x="230" y="948"/>
                    <a:pt x="255" y="951"/>
                    <a:pt x="280" y="951"/>
                  </a:cubicBezTo>
                  <a:cubicBezTo>
                    <a:pt x="328" y="951"/>
                    <a:pt x="376" y="939"/>
                    <a:pt x="417" y="913"/>
                  </a:cubicBezTo>
                  <a:lnTo>
                    <a:pt x="472" y="870"/>
                  </a:lnTo>
                  <a:cubicBezTo>
                    <a:pt x="505" y="836"/>
                    <a:pt x="527" y="795"/>
                    <a:pt x="541" y="749"/>
                  </a:cubicBezTo>
                  <a:cubicBezTo>
                    <a:pt x="563" y="616"/>
                    <a:pt x="581" y="480"/>
                    <a:pt x="600" y="347"/>
                  </a:cubicBezTo>
                  <a:cubicBezTo>
                    <a:pt x="613" y="311"/>
                    <a:pt x="613" y="274"/>
                    <a:pt x="605" y="239"/>
                  </a:cubicBezTo>
                  <a:cubicBezTo>
                    <a:pt x="602" y="201"/>
                    <a:pt x="592" y="170"/>
                    <a:pt x="572" y="136"/>
                  </a:cubicBezTo>
                  <a:cubicBezTo>
                    <a:pt x="540" y="79"/>
                    <a:pt x="474" y="26"/>
                    <a:pt x="409" y="10"/>
                  </a:cubicBezTo>
                  <a:cubicBezTo>
                    <a:pt x="383" y="4"/>
                    <a:pt x="357" y="0"/>
                    <a:pt x="33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84" name="Google Shape;8012;p48">
              <a:extLst>
                <a:ext uri="{FF2B5EF4-FFF2-40B4-BE49-F238E27FC236}">
                  <a16:creationId xmlns:a16="http://schemas.microsoft.com/office/drawing/2014/main" id="{5B435A81-0BAA-9550-411C-67E437DFEF42}"/>
                </a:ext>
              </a:extLst>
            </p:cNvPr>
            <p:cNvSpPr/>
            <p:nvPr/>
          </p:nvSpPr>
          <p:spPr>
            <a:xfrm>
              <a:off x="3863550" y="3950538"/>
              <a:ext cx="35950" cy="10225"/>
            </a:xfrm>
            <a:custGeom>
              <a:avLst/>
              <a:gdLst/>
              <a:ahLst/>
              <a:cxnLst/>
              <a:rect l="l" t="t" r="r" b="b"/>
              <a:pathLst>
                <a:path w="1438" h="409" extrusionOk="0">
                  <a:moveTo>
                    <a:pt x="1401" y="0"/>
                  </a:moveTo>
                  <a:lnTo>
                    <a:pt x="0" y="99"/>
                  </a:lnTo>
                  <a:cubicBezTo>
                    <a:pt x="0" y="99"/>
                    <a:pt x="991" y="409"/>
                    <a:pt x="1225" y="409"/>
                  </a:cubicBezTo>
                  <a:cubicBezTo>
                    <a:pt x="1231" y="409"/>
                    <a:pt x="1237" y="409"/>
                    <a:pt x="1242" y="408"/>
                  </a:cubicBezTo>
                  <a:cubicBezTo>
                    <a:pt x="1437" y="390"/>
                    <a:pt x="1401" y="0"/>
                    <a:pt x="1401" y="0"/>
                  </a:cubicBezTo>
                  <a:close/>
                </a:path>
              </a:pathLst>
            </a:custGeom>
            <a:solidFill>
              <a:srgbClr val="2424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85" name="Google Shape;8013;p48">
              <a:extLst>
                <a:ext uri="{FF2B5EF4-FFF2-40B4-BE49-F238E27FC236}">
                  <a16:creationId xmlns:a16="http://schemas.microsoft.com/office/drawing/2014/main" id="{693D6B9B-AC5C-C99D-0FB9-3B2EA0105E46}"/>
                </a:ext>
              </a:extLst>
            </p:cNvPr>
            <p:cNvSpPr/>
            <p:nvPr/>
          </p:nvSpPr>
          <p:spPr>
            <a:xfrm>
              <a:off x="3831800" y="3971663"/>
              <a:ext cx="160250" cy="25"/>
            </a:xfrm>
            <a:custGeom>
              <a:avLst/>
              <a:gdLst/>
              <a:ahLst/>
              <a:cxnLst/>
              <a:rect l="l" t="t" r="r" b="b"/>
              <a:pathLst>
                <a:path w="6410" h="1" fill="none" extrusionOk="0">
                  <a:moveTo>
                    <a:pt x="0" y="1"/>
                  </a:moveTo>
                  <a:lnTo>
                    <a:pt x="6409" y="1"/>
                  </a:lnTo>
                </a:path>
              </a:pathLst>
            </a:custGeom>
            <a:noFill/>
            <a:ln w="9175" cap="rnd" cmpd="sng">
              <a:solidFill>
                <a:srgbClr val="445DC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86" name="Google Shape;8014;p48">
              <a:extLst>
                <a:ext uri="{FF2B5EF4-FFF2-40B4-BE49-F238E27FC236}">
                  <a16:creationId xmlns:a16="http://schemas.microsoft.com/office/drawing/2014/main" id="{B12BE4BD-0121-1A97-8C93-2AA1A98CCA03}"/>
                </a:ext>
              </a:extLst>
            </p:cNvPr>
            <p:cNvSpPr/>
            <p:nvPr/>
          </p:nvSpPr>
          <p:spPr>
            <a:xfrm>
              <a:off x="3992025" y="3917113"/>
              <a:ext cx="25" cy="337525"/>
            </a:xfrm>
            <a:custGeom>
              <a:avLst/>
              <a:gdLst/>
              <a:ahLst/>
              <a:cxnLst/>
              <a:rect l="l" t="t" r="r" b="b"/>
              <a:pathLst>
                <a:path w="1" h="13501" fill="none" extrusionOk="0">
                  <a:moveTo>
                    <a:pt x="0" y="13501"/>
                  </a:moveTo>
                  <a:lnTo>
                    <a:pt x="0" y="0"/>
                  </a:lnTo>
                </a:path>
              </a:pathLst>
            </a:custGeom>
            <a:noFill/>
            <a:ln w="9175" cap="rnd" cmpd="sng">
              <a:solidFill>
                <a:srgbClr val="445DC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87" name="Google Shape;8015;p48">
              <a:extLst>
                <a:ext uri="{FF2B5EF4-FFF2-40B4-BE49-F238E27FC236}">
                  <a16:creationId xmlns:a16="http://schemas.microsoft.com/office/drawing/2014/main" id="{835CFEEE-73C0-803C-0ACC-31D9DF0DF80E}"/>
                </a:ext>
              </a:extLst>
            </p:cNvPr>
            <p:cNvSpPr/>
            <p:nvPr/>
          </p:nvSpPr>
          <p:spPr>
            <a:xfrm>
              <a:off x="3882925" y="4235863"/>
              <a:ext cx="156850" cy="22175"/>
            </a:xfrm>
            <a:custGeom>
              <a:avLst/>
              <a:gdLst/>
              <a:ahLst/>
              <a:cxnLst/>
              <a:rect l="l" t="t" r="r" b="b"/>
              <a:pathLst>
                <a:path w="6274" h="887" extrusionOk="0">
                  <a:moveTo>
                    <a:pt x="0" y="0"/>
                  </a:moveTo>
                  <a:lnTo>
                    <a:pt x="0" y="887"/>
                  </a:lnTo>
                  <a:lnTo>
                    <a:pt x="6273" y="887"/>
                  </a:lnTo>
                  <a:lnTo>
                    <a:pt x="6273" y="0"/>
                  </a:lnTo>
                  <a:close/>
                </a:path>
              </a:pathLst>
            </a:custGeom>
            <a:solidFill>
              <a:srgbClr val="445DCF"/>
            </a:solidFill>
            <a:ln w="9175" cap="rnd" cmpd="sng">
              <a:solidFill>
                <a:srgbClr val="445DC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88" name="Google Shape;8016;p48">
              <a:extLst>
                <a:ext uri="{FF2B5EF4-FFF2-40B4-BE49-F238E27FC236}">
                  <a16:creationId xmlns:a16="http://schemas.microsoft.com/office/drawing/2014/main" id="{D6562280-DF4C-01D8-C2D4-2FFE7119CD9B}"/>
                </a:ext>
              </a:extLst>
            </p:cNvPr>
            <p:cNvSpPr/>
            <p:nvPr/>
          </p:nvSpPr>
          <p:spPr>
            <a:xfrm>
              <a:off x="3978375" y="3899238"/>
              <a:ext cx="25625" cy="25625"/>
            </a:xfrm>
            <a:custGeom>
              <a:avLst/>
              <a:gdLst/>
              <a:ahLst/>
              <a:cxnLst/>
              <a:rect l="l" t="t" r="r" b="b"/>
              <a:pathLst>
                <a:path w="1025" h="1025" extrusionOk="0">
                  <a:moveTo>
                    <a:pt x="513" y="1"/>
                  </a:moveTo>
                  <a:cubicBezTo>
                    <a:pt x="230" y="1"/>
                    <a:pt x="0" y="228"/>
                    <a:pt x="0" y="512"/>
                  </a:cubicBezTo>
                  <a:cubicBezTo>
                    <a:pt x="0" y="795"/>
                    <a:pt x="230" y="1025"/>
                    <a:pt x="513" y="1025"/>
                  </a:cubicBezTo>
                  <a:cubicBezTo>
                    <a:pt x="795" y="1025"/>
                    <a:pt x="1025" y="795"/>
                    <a:pt x="1025" y="512"/>
                  </a:cubicBezTo>
                  <a:cubicBezTo>
                    <a:pt x="1025" y="228"/>
                    <a:pt x="795" y="1"/>
                    <a:pt x="513" y="1"/>
                  </a:cubicBezTo>
                  <a:close/>
                </a:path>
              </a:pathLst>
            </a:custGeom>
            <a:solidFill>
              <a:srgbClr val="4A6DD9"/>
            </a:solidFill>
            <a:ln w="9175" cap="rnd" cmpd="sng">
              <a:solidFill>
                <a:srgbClr val="445DC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89" name="Google Shape;8017;p48">
              <a:extLst>
                <a:ext uri="{FF2B5EF4-FFF2-40B4-BE49-F238E27FC236}">
                  <a16:creationId xmlns:a16="http://schemas.microsoft.com/office/drawing/2014/main" id="{4B7DEFEE-2682-A498-04EC-07EB969CD9A9}"/>
                </a:ext>
              </a:extLst>
            </p:cNvPr>
            <p:cNvSpPr/>
            <p:nvPr/>
          </p:nvSpPr>
          <p:spPr>
            <a:xfrm>
              <a:off x="3243575" y="4172113"/>
              <a:ext cx="258750" cy="98025"/>
            </a:xfrm>
            <a:custGeom>
              <a:avLst/>
              <a:gdLst/>
              <a:ahLst/>
              <a:cxnLst/>
              <a:rect l="l" t="t" r="r" b="b"/>
              <a:pathLst>
                <a:path w="10350" h="3921" extrusionOk="0">
                  <a:moveTo>
                    <a:pt x="213" y="1"/>
                  </a:moveTo>
                  <a:lnTo>
                    <a:pt x="0" y="1261"/>
                  </a:lnTo>
                  <a:lnTo>
                    <a:pt x="4043" y="2436"/>
                  </a:lnTo>
                  <a:lnTo>
                    <a:pt x="10350" y="3920"/>
                  </a:lnTo>
                  <a:lnTo>
                    <a:pt x="213" y="1"/>
                  </a:lnTo>
                  <a:close/>
                </a:path>
              </a:pathLst>
            </a:custGeom>
            <a:solidFill>
              <a:srgbClr val="29292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90" name="Google Shape;8018;p48">
              <a:extLst>
                <a:ext uri="{FF2B5EF4-FFF2-40B4-BE49-F238E27FC236}">
                  <a16:creationId xmlns:a16="http://schemas.microsoft.com/office/drawing/2014/main" id="{D8F8E61D-C281-5C7B-CEFB-0FCDD1C998F1}"/>
                </a:ext>
              </a:extLst>
            </p:cNvPr>
            <p:cNvSpPr/>
            <p:nvPr/>
          </p:nvSpPr>
          <p:spPr>
            <a:xfrm>
              <a:off x="3231475" y="4222663"/>
              <a:ext cx="249600" cy="47050"/>
            </a:xfrm>
            <a:custGeom>
              <a:avLst/>
              <a:gdLst/>
              <a:ahLst/>
              <a:cxnLst/>
              <a:rect l="l" t="t" r="r" b="b"/>
              <a:pathLst>
                <a:path w="9984" h="1882" extrusionOk="0">
                  <a:moveTo>
                    <a:pt x="171" y="1"/>
                  </a:moveTo>
                  <a:lnTo>
                    <a:pt x="1" y="1882"/>
                  </a:lnTo>
                  <a:lnTo>
                    <a:pt x="9983" y="1754"/>
                  </a:lnTo>
                  <a:lnTo>
                    <a:pt x="3483" y="55"/>
                  </a:lnTo>
                  <a:lnTo>
                    <a:pt x="171" y="1"/>
                  </a:lnTo>
                  <a:close/>
                </a:path>
              </a:pathLst>
            </a:custGeom>
            <a:solidFill>
              <a:srgbClr val="E45B1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91" name="Google Shape;8019;p48">
              <a:extLst>
                <a:ext uri="{FF2B5EF4-FFF2-40B4-BE49-F238E27FC236}">
                  <a16:creationId xmlns:a16="http://schemas.microsoft.com/office/drawing/2014/main" id="{24F61B04-A0A6-F98B-B0A2-3C5DDFA35E88}"/>
                </a:ext>
              </a:extLst>
            </p:cNvPr>
            <p:cNvSpPr/>
            <p:nvPr/>
          </p:nvSpPr>
          <p:spPr>
            <a:xfrm>
              <a:off x="3231475" y="4222663"/>
              <a:ext cx="249600" cy="47050"/>
            </a:xfrm>
            <a:custGeom>
              <a:avLst/>
              <a:gdLst/>
              <a:ahLst/>
              <a:cxnLst/>
              <a:rect l="l" t="t" r="r" b="b"/>
              <a:pathLst>
                <a:path w="9984" h="1882" extrusionOk="0">
                  <a:moveTo>
                    <a:pt x="171" y="1"/>
                  </a:moveTo>
                  <a:lnTo>
                    <a:pt x="1" y="1882"/>
                  </a:lnTo>
                  <a:lnTo>
                    <a:pt x="905" y="877"/>
                  </a:lnTo>
                  <a:lnTo>
                    <a:pt x="9983" y="1754"/>
                  </a:lnTo>
                  <a:lnTo>
                    <a:pt x="3483" y="55"/>
                  </a:lnTo>
                  <a:lnTo>
                    <a:pt x="171" y="1"/>
                  </a:lnTo>
                  <a:close/>
                </a:path>
              </a:pathLst>
            </a:custGeom>
            <a:solidFill>
              <a:srgbClr val="29292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92" name="Google Shape;8020;p48">
              <a:extLst>
                <a:ext uri="{FF2B5EF4-FFF2-40B4-BE49-F238E27FC236}">
                  <a16:creationId xmlns:a16="http://schemas.microsoft.com/office/drawing/2014/main" id="{53C78991-8D0E-DC85-97A9-1F4540B399E8}"/>
                </a:ext>
              </a:extLst>
            </p:cNvPr>
            <p:cNvSpPr/>
            <p:nvPr/>
          </p:nvSpPr>
          <p:spPr>
            <a:xfrm>
              <a:off x="3146725" y="4185913"/>
              <a:ext cx="366875" cy="88075"/>
            </a:xfrm>
            <a:custGeom>
              <a:avLst/>
              <a:gdLst/>
              <a:ahLst/>
              <a:cxnLst/>
              <a:rect l="l" t="t" r="r" b="b"/>
              <a:pathLst>
                <a:path w="14675" h="3523" extrusionOk="0">
                  <a:moveTo>
                    <a:pt x="3069" y="1"/>
                  </a:moveTo>
                  <a:lnTo>
                    <a:pt x="0" y="851"/>
                  </a:lnTo>
                  <a:lnTo>
                    <a:pt x="14674" y="3522"/>
                  </a:lnTo>
                  <a:lnTo>
                    <a:pt x="3069"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93" name="Google Shape;8021;p48">
              <a:extLst>
                <a:ext uri="{FF2B5EF4-FFF2-40B4-BE49-F238E27FC236}">
                  <a16:creationId xmlns:a16="http://schemas.microsoft.com/office/drawing/2014/main" id="{FA10395B-8D5E-1971-7DAE-1C1F2D6FE4B5}"/>
                </a:ext>
              </a:extLst>
            </p:cNvPr>
            <p:cNvSpPr/>
            <p:nvPr/>
          </p:nvSpPr>
          <p:spPr>
            <a:xfrm>
              <a:off x="3248900" y="4164788"/>
              <a:ext cx="264275" cy="109325"/>
            </a:xfrm>
            <a:custGeom>
              <a:avLst/>
              <a:gdLst/>
              <a:ahLst/>
              <a:cxnLst/>
              <a:rect l="l" t="t" r="r" b="b"/>
              <a:pathLst>
                <a:path w="10571" h="4373" extrusionOk="0">
                  <a:moveTo>
                    <a:pt x="2497" y="0"/>
                  </a:moveTo>
                  <a:lnTo>
                    <a:pt x="0" y="294"/>
                  </a:lnTo>
                  <a:lnTo>
                    <a:pt x="10571" y="4372"/>
                  </a:lnTo>
                  <a:lnTo>
                    <a:pt x="2497"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94" name="Google Shape;8022;p48">
              <a:extLst>
                <a:ext uri="{FF2B5EF4-FFF2-40B4-BE49-F238E27FC236}">
                  <a16:creationId xmlns:a16="http://schemas.microsoft.com/office/drawing/2014/main" id="{A9DA2862-55AC-DD30-350A-173DF5A0BD77}"/>
                </a:ext>
              </a:extLst>
            </p:cNvPr>
            <p:cNvSpPr/>
            <p:nvPr/>
          </p:nvSpPr>
          <p:spPr>
            <a:xfrm>
              <a:off x="775000" y="4287938"/>
              <a:ext cx="318125" cy="36300"/>
            </a:xfrm>
            <a:custGeom>
              <a:avLst/>
              <a:gdLst/>
              <a:ahLst/>
              <a:cxnLst/>
              <a:rect l="l" t="t" r="r" b="b"/>
              <a:pathLst>
                <a:path w="12725" h="1452" extrusionOk="0">
                  <a:moveTo>
                    <a:pt x="9960" y="1"/>
                  </a:moveTo>
                  <a:cubicBezTo>
                    <a:pt x="9726" y="1"/>
                    <a:pt x="9476" y="3"/>
                    <a:pt x="9208" y="8"/>
                  </a:cubicBezTo>
                  <a:cubicBezTo>
                    <a:pt x="7400" y="44"/>
                    <a:pt x="1380" y="577"/>
                    <a:pt x="179" y="685"/>
                  </a:cubicBezTo>
                  <a:cubicBezTo>
                    <a:pt x="72" y="695"/>
                    <a:pt x="0" y="801"/>
                    <a:pt x="33" y="906"/>
                  </a:cubicBezTo>
                  <a:cubicBezTo>
                    <a:pt x="51" y="970"/>
                    <a:pt x="107" y="1014"/>
                    <a:pt x="174" y="1023"/>
                  </a:cubicBezTo>
                  <a:cubicBezTo>
                    <a:pt x="806" y="1095"/>
                    <a:pt x="4093" y="1451"/>
                    <a:pt x="7332" y="1451"/>
                  </a:cubicBezTo>
                  <a:cubicBezTo>
                    <a:pt x="7951" y="1451"/>
                    <a:pt x="8569" y="1438"/>
                    <a:pt x="9167" y="1408"/>
                  </a:cubicBezTo>
                  <a:cubicBezTo>
                    <a:pt x="11297" y="1299"/>
                    <a:pt x="12291" y="1016"/>
                    <a:pt x="12609" y="906"/>
                  </a:cubicBezTo>
                  <a:cubicBezTo>
                    <a:pt x="12680" y="882"/>
                    <a:pt x="12724" y="814"/>
                    <a:pt x="12722" y="741"/>
                  </a:cubicBezTo>
                  <a:lnTo>
                    <a:pt x="12706" y="302"/>
                  </a:lnTo>
                  <a:cubicBezTo>
                    <a:pt x="12703" y="220"/>
                    <a:pt x="12642" y="152"/>
                    <a:pt x="12560" y="139"/>
                  </a:cubicBezTo>
                  <a:cubicBezTo>
                    <a:pt x="12258" y="94"/>
                    <a:pt x="11453" y="1"/>
                    <a:pt x="9960" y="1"/>
                  </a:cubicBezTo>
                  <a:close/>
                </a:path>
              </a:pathLst>
            </a:custGeom>
            <a:solidFill>
              <a:srgbClr val="E45B1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95" name="Google Shape;8023;p48">
              <a:extLst>
                <a:ext uri="{FF2B5EF4-FFF2-40B4-BE49-F238E27FC236}">
                  <a16:creationId xmlns:a16="http://schemas.microsoft.com/office/drawing/2014/main" id="{DA286329-1D3F-2D8F-10BA-0DB46BF06719}"/>
                </a:ext>
              </a:extLst>
            </p:cNvPr>
            <p:cNvSpPr/>
            <p:nvPr/>
          </p:nvSpPr>
          <p:spPr>
            <a:xfrm>
              <a:off x="774950" y="4305013"/>
              <a:ext cx="229225" cy="19175"/>
            </a:xfrm>
            <a:custGeom>
              <a:avLst/>
              <a:gdLst/>
              <a:ahLst/>
              <a:cxnLst/>
              <a:rect l="l" t="t" r="r" b="b"/>
              <a:pathLst>
                <a:path w="9169" h="767" extrusionOk="0">
                  <a:moveTo>
                    <a:pt x="181" y="0"/>
                  </a:moveTo>
                  <a:cubicBezTo>
                    <a:pt x="72" y="10"/>
                    <a:pt x="0" y="117"/>
                    <a:pt x="35" y="222"/>
                  </a:cubicBezTo>
                  <a:cubicBezTo>
                    <a:pt x="56" y="284"/>
                    <a:pt x="110" y="331"/>
                    <a:pt x="176" y="338"/>
                  </a:cubicBezTo>
                  <a:cubicBezTo>
                    <a:pt x="808" y="409"/>
                    <a:pt x="4094" y="767"/>
                    <a:pt x="7331" y="767"/>
                  </a:cubicBezTo>
                  <a:cubicBezTo>
                    <a:pt x="7951" y="767"/>
                    <a:pt x="8570" y="754"/>
                    <a:pt x="9169" y="723"/>
                  </a:cubicBezTo>
                  <a:cubicBezTo>
                    <a:pt x="9169" y="723"/>
                    <a:pt x="2385" y="418"/>
                    <a:pt x="1572" y="263"/>
                  </a:cubicBezTo>
                  <a:cubicBezTo>
                    <a:pt x="757" y="107"/>
                    <a:pt x="181" y="0"/>
                    <a:pt x="18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96" name="Google Shape;8024;p48">
              <a:extLst>
                <a:ext uri="{FF2B5EF4-FFF2-40B4-BE49-F238E27FC236}">
                  <a16:creationId xmlns:a16="http://schemas.microsoft.com/office/drawing/2014/main" id="{55610428-CEAC-C329-057C-946188144A9A}"/>
                </a:ext>
              </a:extLst>
            </p:cNvPr>
            <p:cNvSpPr/>
            <p:nvPr/>
          </p:nvSpPr>
          <p:spPr>
            <a:xfrm>
              <a:off x="1093125" y="4309438"/>
              <a:ext cx="25" cy="25"/>
            </a:xfrm>
            <a:custGeom>
              <a:avLst/>
              <a:gdLst/>
              <a:ahLst/>
              <a:cxnLst/>
              <a:rect l="l" t="t" r="r" b="b"/>
              <a:pathLst>
                <a:path w="1" h="1" extrusionOk="0">
                  <a:moveTo>
                    <a:pt x="1" y="0"/>
                  </a:move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97" name="Google Shape;8025;p48">
              <a:extLst>
                <a:ext uri="{FF2B5EF4-FFF2-40B4-BE49-F238E27FC236}">
                  <a16:creationId xmlns:a16="http://schemas.microsoft.com/office/drawing/2014/main" id="{529A150A-890A-D4B9-08B7-7339DD4556DB}"/>
                </a:ext>
              </a:extLst>
            </p:cNvPr>
            <p:cNvSpPr/>
            <p:nvPr/>
          </p:nvSpPr>
          <p:spPr>
            <a:xfrm>
              <a:off x="1092525" y="4291363"/>
              <a:ext cx="15950" cy="18100"/>
            </a:xfrm>
            <a:custGeom>
              <a:avLst/>
              <a:gdLst/>
              <a:ahLst/>
              <a:cxnLst/>
              <a:rect l="l" t="t" r="r" b="b"/>
              <a:pathLst>
                <a:path w="638" h="724" extrusionOk="0">
                  <a:moveTo>
                    <a:pt x="595" y="1"/>
                  </a:moveTo>
                  <a:lnTo>
                    <a:pt x="0" y="25"/>
                  </a:lnTo>
                  <a:lnTo>
                    <a:pt x="25" y="723"/>
                  </a:lnTo>
                  <a:lnTo>
                    <a:pt x="638" y="640"/>
                  </a:lnTo>
                  <a:lnTo>
                    <a:pt x="595" y="1"/>
                  </a:lnTo>
                  <a:close/>
                </a:path>
              </a:pathLst>
            </a:custGeom>
            <a:solidFill>
              <a:srgbClr val="2D2D2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98" name="Google Shape;8026;p48">
              <a:extLst>
                <a:ext uri="{FF2B5EF4-FFF2-40B4-BE49-F238E27FC236}">
                  <a16:creationId xmlns:a16="http://schemas.microsoft.com/office/drawing/2014/main" id="{63542F35-F366-FBF8-4713-BB3BABD00EEA}"/>
                </a:ext>
              </a:extLst>
            </p:cNvPr>
            <p:cNvSpPr/>
            <p:nvPr/>
          </p:nvSpPr>
          <p:spPr>
            <a:xfrm>
              <a:off x="1107375" y="4266763"/>
              <a:ext cx="90950" cy="51175"/>
            </a:xfrm>
            <a:custGeom>
              <a:avLst/>
              <a:gdLst/>
              <a:ahLst/>
              <a:cxnLst/>
              <a:rect l="l" t="t" r="r" b="b"/>
              <a:pathLst>
                <a:path w="3638" h="2047" extrusionOk="0">
                  <a:moveTo>
                    <a:pt x="1692" y="1"/>
                  </a:moveTo>
                  <a:cubicBezTo>
                    <a:pt x="815" y="1"/>
                    <a:pt x="92" y="376"/>
                    <a:pt x="1" y="985"/>
                  </a:cubicBezTo>
                  <a:lnTo>
                    <a:pt x="44" y="1624"/>
                  </a:lnTo>
                  <a:cubicBezTo>
                    <a:pt x="264" y="1931"/>
                    <a:pt x="624" y="2047"/>
                    <a:pt x="994" y="2047"/>
                  </a:cubicBezTo>
                  <a:cubicBezTo>
                    <a:pt x="1213" y="2047"/>
                    <a:pt x="1436" y="2006"/>
                    <a:pt x="1635" y="1940"/>
                  </a:cubicBezTo>
                  <a:cubicBezTo>
                    <a:pt x="2477" y="1655"/>
                    <a:pt x="2960" y="690"/>
                    <a:pt x="3518" y="690"/>
                  </a:cubicBezTo>
                  <a:cubicBezTo>
                    <a:pt x="3557" y="690"/>
                    <a:pt x="3597" y="694"/>
                    <a:pt x="3637" y="704"/>
                  </a:cubicBezTo>
                  <a:cubicBezTo>
                    <a:pt x="3637" y="704"/>
                    <a:pt x="3286" y="215"/>
                    <a:pt x="2197" y="41"/>
                  </a:cubicBezTo>
                  <a:cubicBezTo>
                    <a:pt x="2025" y="14"/>
                    <a:pt x="1856" y="1"/>
                    <a:pt x="169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99" name="Google Shape;8027;p48">
              <a:extLst>
                <a:ext uri="{FF2B5EF4-FFF2-40B4-BE49-F238E27FC236}">
                  <a16:creationId xmlns:a16="http://schemas.microsoft.com/office/drawing/2014/main" id="{5BE6160D-67CC-0E1B-D5E2-38EEC2D67311}"/>
                </a:ext>
              </a:extLst>
            </p:cNvPr>
            <p:cNvSpPr/>
            <p:nvPr/>
          </p:nvSpPr>
          <p:spPr>
            <a:xfrm>
              <a:off x="1124525" y="4267763"/>
              <a:ext cx="73800" cy="47500"/>
            </a:xfrm>
            <a:custGeom>
              <a:avLst/>
              <a:gdLst/>
              <a:ahLst/>
              <a:cxnLst/>
              <a:rect l="l" t="t" r="r" b="b"/>
              <a:pathLst>
                <a:path w="2952" h="1900" extrusionOk="0">
                  <a:moveTo>
                    <a:pt x="1511" y="1"/>
                  </a:moveTo>
                  <a:cubicBezTo>
                    <a:pt x="1511" y="1"/>
                    <a:pt x="1494" y="296"/>
                    <a:pt x="1213" y="379"/>
                  </a:cubicBezTo>
                  <a:cubicBezTo>
                    <a:pt x="932" y="463"/>
                    <a:pt x="47" y="812"/>
                    <a:pt x="6" y="1040"/>
                  </a:cubicBezTo>
                  <a:cubicBezTo>
                    <a:pt x="1" y="1071"/>
                    <a:pt x="25" y="1084"/>
                    <a:pt x="71" y="1084"/>
                  </a:cubicBezTo>
                  <a:cubicBezTo>
                    <a:pt x="358" y="1084"/>
                    <a:pt x="1494" y="558"/>
                    <a:pt x="1494" y="558"/>
                  </a:cubicBezTo>
                  <a:lnTo>
                    <a:pt x="1494" y="558"/>
                  </a:lnTo>
                  <a:cubicBezTo>
                    <a:pt x="1494" y="558"/>
                    <a:pt x="980" y="1046"/>
                    <a:pt x="821" y="1241"/>
                  </a:cubicBezTo>
                  <a:cubicBezTo>
                    <a:pt x="662" y="1436"/>
                    <a:pt x="949" y="1900"/>
                    <a:pt x="949" y="1900"/>
                  </a:cubicBezTo>
                  <a:cubicBezTo>
                    <a:pt x="1791" y="1615"/>
                    <a:pt x="2274" y="650"/>
                    <a:pt x="2833" y="650"/>
                  </a:cubicBezTo>
                  <a:cubicBezTo>
                    <a:pt x="2872" y="650"/>
                    <a:pt x="2911" y="655"/>
                    <a:pt x="2951" y="664"/>
                  </a:cubicBezTo>
                  <a:cubicBezTo>
                    <a:pt x="2951" y="664"/>
                    <a:pt x="2600" y="173"/>
                    <a:pt x="1511" y="1"/>
                  </a:cubicBezTo>
                  <a:close/>
                </a:path>
              </a:pathLst>
            </a:custGeom>
            <a:solidFill>
              <a:srgbClr val="2D2D2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00" name="Google Shape;8028;p48">
              <a:extLst>
                <a:ext uri="{FF2B5EF4-FFF2-40B4-BE49-F238E27FC236}">
                  <a16:creationId xmlns:a16="http://schemas.microsoft.com/office/drawing/2014/main" id="{7B1C90A1-AF39-5079-FA3A-F7F4D992DEEF}"/>
                </a:ext>
              </a:extLst>
            </p:cNvPr>
            <p:cNvSpPr/>
            <p:nvPr/>
          </p:nvSpPr>
          <p:spPr>
            <a:xfrm>
              <a:off x="2835325" y="2945388"/>
              <a:ext cx="25" cy="25"/>
            </a:xfrm>
            <a:custGeom>
              <a:avLst/>
              <a:gdLst/>
              <a:ahLst/>
              <a:cxnLst/>
              <a:rect l="l" t="t" r="r" b="b"/>
              <a:pathLst>
                <a:path w="1" h="1" extrusionOk="0">
                  <a:moveTo>
                    <a:pt x="1" y="1"/>
                  </a:moveTo>
                  <a:close/>
                </a:path>
              </a:pathLst>
            </a:custGeom>
            <a:solidFill>
              <a:srgbClr val="6A97F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pic>
        <p:nvPicPr>
          <p:cNvPr id="1201" name="图片 16">
            <a:extLst>
              <a:ext uri="{FF2B5EF4-FFF2-40B4-BE49-F238E27FC236}">
                <a16:creationId xmlns:a16="http://schemas.microsoft.com/office/drawing/2014/main" id="{22BA3511-16E0-FC7D-BAB1-A0309DC731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7135" y="923588"/>
            <a:ext cx="4740433" cy="356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2" name="文本框 13">
            <a:extLst>
              <a:ext uri="{FF2B5EF4-FFF2-40B4-BE49-F238E27FC236}">
                <a16:creationId xmlns:a16="http://schemas.microsoft.com/office/drawing/2014/main" id="{A2664F42-81B0-9309-FF20-1395C565D62E}"/>
              </a:ext>
            </a:extLst>
          </p:cNvPr>
          <p:cNvSpPr txBox="1"/>
          <p:nvPr/>
        </p:nvSpPr>
        <p:spPr>
          <a:xfrm>
            <a:off x="4745685" y="1576398"/>
            <a:ext cx="3247737" cy="1938992"/>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2400" i="1">
                <a:latin typeface="+mj-lt"/>
              </a:rPr>
              <a:t>Em hãy kể tên 5 câu chuyện đã học mà em yêu thích nhất. Chia sẻ với bạn bè về một trong 5 câu chuyện đó</a:t>
            </a:r>
            <a:endParaRPr lang="en-US" sz="2400">
              <a:latin typeface="+mj-lt"/>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201"/>
                                        </p:tgtEl>
                                        <p:attrNameLst>
                                          <p:attrName>style.visibility</p:attrName>
                                        </p:attrNameLst>
                                      </p:cBhvr>
                                      <p:to>
                                        <p:strVal val="visible"/>
                                      </p:to>
                                    </p:set>
                                    <p:animEffect transition="in" filter="randombar(horizontal)">
                                      <p:cBhvr>
                                        <p:cTn id="12" dur="500"/>
                                        <p:tgtEl>
                                          <p:spTgt spid="1201"/>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202"/>
                                        </p:tgtEl>
                                        <p:attrNameLst>
                                          <p:attrName>style.visibility</p:attrName>
                                        </p:attrNameLst>
                                      </p:cBhvr>
                                      <p:to>
                                        <p:strVal val="visible"/>
                                      </p:to>
                                    </p:set>
                                    <p:animEffect transition="in" filter="randombar(horizontal)">
                                      <p:cBhvr>
                                        <p:cTn id="15" dur="500"/>
                                        <p:tgtEl>
                                          <p:spTgt spid="1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078"/>
        <p:cNvGrpSpPr/>
        <p:nvPr/>
      </p:nvGrpSpPr>
      <p:grpSpPr>
        <a:xfrm>
          <a:off x="0" y="0"/>
          <a:ext cx="0" cy="0"/>
          <a:chOff x="0" y="0"/>
          <a:chExt cx="0" cy="0"/>
        </a:xfrm>
      </p:grpSpPr>
      <p:sp>
        <p:nvSpPr>
          <p:cNvPr id="1079" name="Google Shape;1079;p46"/>
          <p:cNvSpPr/>
          <p:nvPr/>
        </p:nvSpPr>
        <p:spPr>
          <a:xfrm>
            <a:off x="381535" y="966081"/>
            <a:ext cx="8380930" cy="3911521"/>
          </a:xfrm>
          <a:prstGeom prst="roundRect">
            <a:avLst>
              <a:gd name="adj" fmla="val 7458"/>
            </a:avLst>
          </a:prstGeom>
          <a:solidFill>
            <a:srgbClr val="6C66C9">
              <a:alpha val="3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46"/>
          <p:cNvSpPr txBox="1">
            <a:spLocks noGrp="1"/>
          </p:cNvSpPr>
          <p:nvPr>
            <p:ph type="title"/>
          </p:nvPr>
        </p:nvSpPr>
        <p:spPr>
          <a:xfrm>
            <a:off x="834660" y="284993"/>
            <a:ext cx="7573663"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b="1">
                <a:solidFill>
                  <a:schemeClr val="accent1">
                    <a:lumMod val="75000"/>
                  </a:schemeClr>
                </a:solidFill>
                <a:latin typeface="Times New Roman" panose="02020603050405020304" pitchFamily="18" charset="0"/>
                <a:cs typeface="Times New Roman" panose="02020603050405020304" pitchFamily="18" charset="0"/>
              </a:rPr>
              <a:t>Bước 1: Trước khi viết</a:t>
            </a:r>
            <a:endParaRPr sz="3200" b="1">
              <a:solidFill>
                <a:schemeClr val="accent1">
                  <a:lumMod val="75000"/>
                </a:schemeClr>
              </a:solidFill>
              <a:latin typeface="Times New Roman" panose="02020603050405020304" pitchFamily="18" charset="0"/>
              <a:cs typeface="Times New Roman" panose="02020603050405020304" pitchFamily="18" charset="0"/>
            </a:endParaRPr>
          </a:p>
        </p:txBody>
      </p:sp>
      <p:grpSp>
        <p:nvGrpSpPr>
          <p:cNvPr id="1083" name="Google Shape;1083;p46"/>
          <p:cNvGrpSpPr/>
          <p:nvPr/>
        </p:nvGrpSpPr>
        <p:grpSpPr>
          <a:xfrm>
            <a:off x="0" y="4013034"/>
            <a:ext cx="1033579" cy="1168669"/>
            <a:chOff x="7945333" y="2627022"/>
            <a:chExt cx="969223" cy="1095901"/>
          </a:xfrm>
        </p:grpSpPr>
        <p:sp>
          <p:nvSpPr>
            <p:cNvPr id="1084" name="Google Shape;1084;p46"/>
            <p:cNvSpPr/>
            <p:nvPr/>
          </p:nvSpPr>
          <p:spPr>
            <a:xfrm rot="261644">
              <a:off x="7981321" y="2706981"/>
              <a:ext cx="817032" cy="977724"/>
            </a:xfrm>
            <a:custGeom>
              <a:avLst/>
              <a:gdLst/>
              <a:ahLst/>
              <a:cxnLst/>
              <a:rect l="l" t="t" r="r" b="b"/>
              <a:pathLst>
                <a:path w="20170" h="24137" extrusionOk="0">
                  <a:moveTo>
                    <a:pt x="6706" y="1"/>
                  </a:moveTo>
                  <a:lnTo>
                    <a:pt x="0" y="19507"/>
                  </a:lnTo>
                  <a:lnTo>
                    <a:pt x="13464" y="24136"/>
                  </a:lnTo>
                  <a:lnTo>
                    <a:pt x="20169" y="4630"/>
                  </a:lnTo>
                  <a:lnTo>
                    <a:pt x="67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5" name="Google Shape;1085;p46"/>
            <p:cNvGrpSpPr/>
            <p:nvPr/>
          </p:nvGrpSpPr>
          <p:grpSpPr>
            <a:xfrm>
              <a:off x="8474448" y="3559211"/>
              <a:ext cx="101364" cy="140764"/>
              <a:chOff x="8474448" y="3559211"/>
              <a:chExt cx="101364" cy="140764"/>
            </a:xfrm>
          </p:grpSpPr>
          <p:sp>
            <p:nvSpPr>
              <p:cNvPr id="1086" name="Google Shape;1086;p46"/>
              <p:cNvSpPr/>
              <p:nvPr/>
            </p:nvSpPr>
            <p:spPr>
              <a:xfrm rot="261644">
                <a:off x="8479418" y="3562492"/>
                <a:ext cx="91425" cy="134201"/>
              </a:xfrm>
              <a:custGeom>
                <a:avLst/>
                <a:gdLst/>
                <a:ahLst/>
                <a:cxnLst/>
                <a:rect l="l" t="t" r="r" b="b"/>
                <a:pathLst>
                  <a:path w="2257" h="3313" extrusionOk="0">
                    <a:moveTo>
                      <a:pt x="225" y="0"/>
                    </a:moveTo>
                    <a:cubicBezTo>
                      <a:pt x="225" y="0"/>
                      <a:pt x="1" y="2457"/>
                      <a:pt x="366" y="3303"/>
                    </a:cubicBezTo>
                    <a:cubicBezTo>
                      <a:pt x="435" y="3309"/>
                      <a:pt x="502" y="3312"/>
                      <a:pt x="567" y="3312"/>
                    </a:cubicBezTo>
                    <a:cubicBezTo>
                      <a:pt x="1983" y="3312"/>
                      <a:pt x="2256" y="1911"/>
                      <a:pt x="2256" y="1911"/>
                    </a:cubicBezTo>
                    <a:lnTo>
                      <a:pt x="22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46"/>
              <p:cNvSpPr/>
              <p:nvPr/>
            </p:nvSpPr>
            <p:spPr>
              <a:xfrm rot="261644">
                <a:off x="8479418" y="3562492"/>
                <a:ext cx="91425" cy="134201"/>
              </a:xfrm>
              <a:custGeom>
                <a:avLst/>
                <a:gdLst/>
                <a:ahLst/>
                <a:cxnLst/>
                <a:rect l="l" t="t" r="r" b="b"/>
                <a:pathLst>
                  <a:path w="2257" h="3313" extrusionOk="0">
                    <a:moveTo>
                      <a:pt x="225" y="0"/>
                    </a:moveTo>
                    <a:cubicBezTo>
                      <a:pt x="225" y="0"/>
                      <a:pt x="1" y="2457"/>
                      <a:pt x="366" y="3303"/>
                    </a:cubicBezTo>
                    <a:cubicBezTo>
                      <a:pt x="435" y="3309"/>
                      <a:pt x="502" y="3312"/>
                      <a:pt x="567" y="3312"/>
                    </a:cubicBezTo>
                    <a:cubicBezTo>
                      <a:pt x="1983" y="3312"/>
                      <a:pt x="2256" y="1911"/>
                      <a:pt x="2256" y="1911"/>
                    </a:cubicBezTo>
                    <a:lnTo>
                      <a:pt x="2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8" name="Google Shape;1088;p46"/>
            <p:cNvSpPr/>
            <p:nvPr/>
          </p:nvSpPr>
          <p:spPr>
            <a:xfrm rot="261644">
              <a:off x="7997479" y="2667067"/>
              <a:ext cx="817113" cy="1008833"/>
            </a:xfrm>
            <a:custGeom>
              <a:avLst/>
              <a:gdLst/>
              <a:ahLst/>
              <a:cxnLst/>
              <a:rect l="l" t="t" r="r" b="b"/>
              <a:pathLst>
                <a:path w="20172" h="24905" extrusionOk="0">
                  <a:moveTo>
                    <a:pt x="8294" y="0"/>
                  </a:moveTo>
                  <a:cubicBezTo>
                    <a:pt x="8294" y="0"/>
                    <a:pt x="7852" y="734"/>
                    <a:pt x="7390" y="1016"/>
                  </a:cubicBezTo>
                  <a:cubicBezTo>
                    <a:pt x="7198" y="1133"/>
                    <a:pt x="7029" y="1167"/>
                    <a:pt x="6896" y="1167"/>
                  </a:cubicBezTo>
                  <a:cubicBezTo>
                    <a:pt x="6708" y="1167"/>
                    <a:pt x="6593" y="1098"/>
                    <a:pt x="6593" y="1098"/>
                  </a:cubicBezTo>
                  <a:lnTo>
                    <a:pt x="1" y="20277"/>
                  </a:lnTo>
                  <a:lnTo>
                    <a:pt x="13464" y="24905"/>
                  </a:lnTo>
                  <a:lnTo>
                    <a:pt x="14229" y="22683"/>
                  </a:lnTo>
                  <a:lnTo>
                    <a:pt x="14496" y="21906"/>
                  </a:lnTo>
                  <a:lnTo>
                    <a:pt x="20171" y="5400"/>
                  </a:lnTo>
                  <a:lnTo>
                    <a:pt x="82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46"/>
            <p:cNvSpPr/>
            <p:nvPr/>
          </p:nvSpPr>
          <p:spPr>
            <a:xfrm rot="261644">
              <a:off x="8488940" y="3562192"/>
              <a:ext cx="67040" cy="123871"/>
            </a:xfrm>
            <a:custGeom>
              <a:avLst/>
              <a:gdLst/>
              <a:ahLst/>
              <a:cxnLst/>
              <a:rect l="l" t="t" r="r" b="b"/>
              <a:pathLst>
                <a:path w="1655" h="3058" extrusionOk="0">
                  <a:moveTo>
                    <a:pt x="9" y="1"/>
                  </a:moveTo>
                  <a:cubicBezTo>
                    <a:pt x="3" y="1"/>
                    <a:pt x="0" y="1"/>
                    <a:pt x="0" y="1"/>
                  </a:cubicBezTo>
                  <a:lnTo>
                    <a:pt x="490" y="3058"/>
                  </a:lnTo>
                  <a:cubicBezTo>
                    <a:pt x="490" y="3058"/>
                    <a:pt x="1565" y="2799"/>
                    <a:pt x="1655" y="1373"/>
                  </a:cubicBezTo>
                  <a:cubicBezTo>
                    <a:pt x="1515" y="1164"/>
                    <a:pt x="1381" y="986"/>
                    <a:pt x="1255" y="836"/>
                  </a:cubicBezTo>
                  <a:cubicBezTo>
                    <a:pt x="572" y="31"/>
                    <a:pt x="79" y="1"/>
                    <a:pt x="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46"/>
            <p:cNvSpPr/>
            <p:nvPr/>
          </p:nvSpPr>
          <p:spPr>
            <a:xfrm rot="261644">
              <a:off x="7968476" y="3428835"/>
              <a:ext cx="592581" cy="237413"/>
            </a:xfrm>
            <a:custGeom>
              <a:avLst/>
              <a:gdLst/>
              <a:ahLst/>
              <a:cxnLst/>
              <a:rect l="l" t="t" r="r" b="b"/>
              <a:pathLst>
                <a:path w="14629" h="5861" extrusionOk="0">
                  <a:moveTo>
                    <a:pt x="2062" y="0"/>
                  </a:moveTo>
                  <a:cubicBezTo>
                    <a:pt x="2062" y="0"/>
                    <a:pt x="1501" y="1202"/>
                    <a:pt x="1" y="1233"/>
                  </a:cubicBezTo>
                  <a:lnTo>
                    <a:pt x="13464" y="5861"/>
                  </a:lnTo>
                  <a:cubicBezTo>
                    <a:pt x="13464" y="5861"/>
                    <a:pt x="14539" y="5602"/>
                    <a:pt x="14629" y="4176"/>
                  </a:cubicBezTo>
                  <a:cubicBezTo>
                    <a:pt x="14489" y="3967"/>
                    <a:pt x="14355" y="3789"/>
                    <a:pt x="14229" y="3639"/>
                  </a:cubicBezTo>
                  <a:lnTo>
                    <a:pt x="14496" y="2862"/>
                  </a:lnTo>
                  <a:lnTo>
                    <a:pt x="2062" y="0"/>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46"/>
            <p:cNvSpPr/>
            <p:nvPr/>
          </p:nvSpPr>
          <p:spPr>
            <a:xfrm rot="261644">
              <a:off x="8407748" y="3615529"/>
              <a:ext cx="106494" cy="103496"/>
            </a:xfrm>
            <a:custGeom>
              <a:avLst/>
              <a:gdLst/>
              <a:ahLst/>
              <a:cxnLst/>
              <a:rect l="l" t="t" r="r" b="b"/>
              <a:pathLst>
                <a:path w="2629" h="2555" extrusionOk="0">
                  <a:moveTo>
                    <a:pt x="708" y="0"/>
                  </a:moveTo>
                  <a:lnTo>
                    <a:pt x="1" y="1908"/>
                  </a:lnTo>
                  <a:lnTo>
                    <a:pt x="1128" y="1767"/>
                  </a:lnTo>
                  <a:lnTo>
                    <a:pt x="1922" y="2555"/>
                  </a:lnTo>
                  <a:lnTo>
                    <a:pt x="2629" y="647"/>
                  </a:lnTo>
                  <a:lnTo>
                    <a:pt x="7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46"/>
            <p:cNvSpPr/>
            <p:nvPr/>
          </p:nvSpPr>
          <p:spPr>
            <a:xfrm rot="261644">
              <a:off x="8062062" y="2656649"/>
              <a:ext cx="816505" cy="977724"/>
            </a:xfrm>
            <a:custGeom>
              <a:avLst/>
              <a:gdLst/>
              <a:ahLst/>
              <a:cxnLst/>
              <a:rect l="l" t="t" r="r" b="b"/>
              <a:pathLst>
                <a:path w="20157" h="24137" extrusionOk="0">
                  <a:moveTo>
                    <a:pt x="6706" y="1"/>
                  </a:moveTo>
                  <a:lnTo>
                    <a:pt x="1" y="19506"/>
                  </a:lnTo>
                  <a:lnTo>
                    <a:pt x="13464" y="24136"/>
                  </a:lnTo>
                  <a:lnTo>
                    <a:pt x="20141" y="4712"/>
                  </a:lnTo>
                  <a:cubicBezTo>
                    <a:pt x="20156" y="4668"/>
                    <a:pt x="20132" y="4617"/>
                    <a:pt x="20087" y="4602"/>
                  </a:cubicBezTo>
                  <a:lnTo>
                    <a:pt x="67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46"/>
            <p:cNvSpPr/>
            <p:nvPr/>
          </p:nvSpPr>
          <p:spPr>
            <a:xfrm rot="261644">
              <a:off x="8160213" y="3079827"/>
              <a:ext cx="271844" cy="324747"/>
            </a:xfrm>
            <a:custGeom>
              <a:avLst/>
              <a:gdLst/>
              <a:ahLst/>
              <a:cxnLst/>
              <a:rect l="l" t="t" r="r" b="b"/>
              <a:pathLst>
                <a:path w="6711" h="8017" extrusionOk="0">
                  <a:moveTo>
                    <a:pt x="2277" y="0"/>
                  </a:moveTo>
                  <a:cubicBezTo>
                    <a:pt x="2244" y="0"/>
                    <a:pt x="2213" y="21"/>
                    <a:pt x="2202" y="54"/>
                  </a:cubicBezTo>
                  <a:lnTo>
                    <a:pt x="15" y="6416"/>
                  </a:lnTo>
                  <a:cubicBezTo>
                    <a:pt x="0" y="6458"/>
                    <a:pt x="22" y="6503"/>
                    <a:pt x="63" y="6518"/>
                  </a:cubicBezTo>
                  <a:lnTo>
                    <a:pt x="4409" y="8012"/>
                  </a:lnTo>
                  <a:cubicBezTo>
                    <a:pt x="4417" y="8015"/>
                    <a:pt x="4425" y="8016"/>
                    <a:pt x="4434" y="8016"/>
                  </a:cubicBezTo>
                  <a:cubicBezTo>
                    <a:pt x="4467" y="8016"/>
                    <a:pt x="4497" y="7996"/>
                    <a:pt x="4509" y="7963"/>
                  </a:cubicBezTo>
                  <a:lnTo>
                    <a:pt x="6696" y="1600"/>
                  </a:lnTo>
                  <a:cubicBezTo>
                    <a:pt x="6711" y="1559"/>
                    <a:pt x="6689" y="1513"/>
                    <a:pt x="6648" y="1499"/>
                  </a:cubicBezTo>
                  <a:lnTo>
                    <a:pt x="2302" y="5"/>
                  </a:lnTo>
                  <a:cubicBezTo>
                    <a:pt x="2294" y="2"/>
                    <a:pt x="2285" y="0"/>
                    <a:pt x="2277" y="0"/>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46"/>
            <p:cNvSpPr/>
            <p:nvPr/>
          </p:nvSpPr>
          <p:spPr>
            <a:xfrm rot="261644">
              <a:off x="8434730" y="2796376"/>
              <a:ext cx="318185" cy="126950"/>
            </a:xfrm>
            <a:custGeom>
              <a:avLst/>
              <a:gdLst/>
              <a:ahLst/>
              <a:cxnLst/>
              <a:rect l="l" t="t" r="r" b="b"/>
              <a:pathLst>
                <a:path w="7855" h="3134" extrusionOk="0">
                  <a:moveTo>
                    <a:pt x="398" y="0"/>
                  </a:moveTo>
                  <a:cubicBezTo>
                    <a:pt x="251" y="0"/>
                    <a:pt x="114" y="92"/>
                    <a:pt x="64" y="238"/>
                  </a:cubicBezTo>
                  <a:cubicBezTo>
                    <a:pt x="1" y="423"/>
                    <a:pt x="98" y="624"/>
                    <a:pt x="282" y="686"/>
                  </a:cubicBezTo>
                  <a:lnTo>
                    <a:pt x="7343" y="3114"/>
                  </a:lnTo>
                  <a:cubicBezTo>
                    <a:pt x="7382" y="3127"/>
                    <a:pt x="7421" y="3133"/>
                    <a:pt x="7459" y="3133"/>
                  </a:cubicBezTo>
                  <a:cubicBezTo>
                    <a:pt x="7605" y="3133"/>
                    <a:pt x="7741" y="3041"/>
                    <a:pt x="7791" y="2895"/>
                  </a:cubicBezTo>
                  <a:cubicBezTo>
                    <a:pt x="7855" y="2710"/>
                    <a:pt x="7757" y="2511"/>
                    <a:pt x="7573" y="2447"/>
                  </a:cubicBezTo>
                  <a:lnTo>
                    <a:pt x="512" y="19"/>
                  </a:lnTo>
                  <a:cubicBezTo>
                    <a:pt x="474" y="6"/>
                    <a:pt x="436" y="0"/>
                    <a:pt x="398" y="0"/>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46"/>
            <p:cNvSpPr/>
            <p:nvPr/>
          </p:nvSpPr>
          <p:spPr>
            <a:xfrm rot="261644">
              <a:off x="8120709" y="3368396"/>
              <a:ext cx="318185" cy="126990"/>
            </a:xfrm>
            <a:custGeom>
              <a:avLst/>
              <a:gdLst/>
              <a:ahLst/>
              <a:cxnLst/>
              <a:rect l="l" t="t" r="r" b="b"/>
              <a:pathLst>
                <a:path w="7855" h="3135" extrusionOk="0">
                  <a:moveTo>
                    <a:pt x="398" y="1"/>
                  </a:moveTo>
                  <a:cubicBezTo>
                    <a:pt x="251" y="1"/>
                    <a:pt x="114" y="93"/>
                    <a:pt x="64" y="238"/>
                  </a:cubicBezTo>
                  <a:cubicBezTo>
                    <a:pt x="1" y="423"/>
                    <a:pt x="97" y="624"/>
                    <a:pt x="282" y="687"/>
                  </a:cubicBezTo>
                  <a:lnTo>
                    <a:pt x="7343" y="3115"/>
                  </a:lnTo>
                  <a:cubicBezTo>
                    <a:pt x="7381" y="3128"/>
                    <a:pt x="7420" y="3134"/>
                    <a:pt x="7457" y="3134"/>
                  </a:cubicBezTo>
                  <a:cubicBezTo>
                    <a:pt x="7604" y="3134"/>
                    <a:pt x="7741" y="3042"/>
                    <a:pt x="7791" y="2896"/>
                  </a:cubicBezTo>
                  <a:cubicBezTo>
                    <a:pt x="7854" y="2712"/>
                    <a:pt x="7757" y="2511"/>
                    <a:pt x="7573" y="2448"/>
                  </a:cubicBezTo>
                  <a:lnTo>
                    <a:pt x="513" y="20"/>
                  </a:lnTo>
                  <a:cubicBezTo>
                    <a:pt x="474" y="7"/>
                    <a:pt x="436" y="1"/>
                    <a:pt x="398" y="1"/>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46"/>
            <p:cNvSpPr/>
            <p:nvPr/>
          </p:nvSpPr>
          <p:spPr>
            <a:xfrm rot="261644">
              <a:off x="8568932" y="2915133"/>
              <a:ext cx="156561" cy="72467"/>
            </a:xfrm>
            <a:custGeom>
              <a:avLst/>
              <a:gdLst/>
              <a:ahLst/>
              <a:cxnLst/>
              <a:rect l="l" t="t" r="r" b="b"/>
              <a:pathLst>
                <a:path w="3865" h="1789" extrusionOk="0">
                  <a:moveTo>
                    <a:pt x="398" y="1"/>
                  </a:moveTo>
                  <a:cubicBezTo>
                    <a:pt x="251" y="1"/>
                    <a:pt x="115" y="93"/>
                    <a:pt x="64" y="239"/>
                  </a:cubicBezTo>
                  <a:cubicBezTo>
                    <a:pt x="1" y="423"/>
                    <a:pt x="99" y="624"/>
                    <a:pt x="283" y="687"/>
                  </a:cubicBezTo>
                  <a:lnTo>
                    <a:pt x="3352" y="1770"/>
                  </a:lnTo>
                  <a:cubicBezTo>
                    <a:pt x="3390" y="1782"/>
                    <a:pt x="3429" y="1789"/>
                    <a:pt x="3467" y="1789"/>
                  </a:cubicBezTo>
                  <a:cubicBezTo>
                    <a:pt x="3614" y="1789"/>
                    <a:pt x="3751" y="1697"/>
                    <a:pt x="3801" y="1550"/>
                  </a:cubicBezTo>
                  <a:cubicBezTo>
                    <a:pt x="3864" y="1366"/>
                    <a:pt x="3766" y="1166"/>
                    <a:pt x="3583" y="1102"/>
                  </a:cubicBezTo>
                  <a:lnTo>
                    <a:pt x="512" y="20"/>
                  </a:lnTo>
                  <a:cubicBezTo>
                    <a:pt x="474" y="7"/>
                    <a:pt x="436" y="1"/>
                    <a:pt x="398" y="1"/>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7" name="Google Shape;1097;p46"/>
          <p:cNvGrpSpPr/>
          <p:nvPr/>
        </p:nvGrpSpPr>
        <p:grpSpPr>
          <a:xfrm>
            <a:off x="8000483" y="3817312"/>
            <a:ext cx="1139670" cy="1168677"/>
            <a:chOff x="332686" y="2776290"/>
            <a:chExt cx="1035123" cy="1061565"/>
          </a:xfrm>
        </p:grpSpPr>
        <p:sp>
          <p:nvSpPr>
            <p:cNvPr id="1098" name="Google Shape;1098;p46"/>
            <p:cNvSpPr/>
            <p:nvPr/>
          </p:nvSpPr>
          <p:spPr>
            <a:xfrm>
              <a:off x="332686" y="2776290"/>
              <a:ext cx="540229" cy="440267"/>
            </a:xfrm>
            <a:custGeom>
              <a:avLst/>
              <a:gdLst/>
              <a:ahLst/>
              <a:cxnLst/>
              <a:rect l="l" t="t" r="r" b="b"/>
              <a:pathLst>
                <a:path w="13954" h="11372" extrusionOk="0">
                  <a:moveTo>
                    <a:pt x="10439" y="1"/>
                  </a:moveTo>
                  <a:lnTo>
                    <a:pt x="1" y="11371"/>
                  </a:lnTo>
                  <a:lnTo>
                    <a:pt x="13954" y="4254"/>
                  </a:lnTo>
                  <a:lnTo>
                    <a:pt x="1043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46"/>
            <p:cNvSpPr/>
            <p:nvPr/>
          </p:nvSpPr>
          <p:spPr>
            <a:xfrm>
              <a:off x="364820" y="2787440"/>
              <a:ext cx="485835" cy="420832"/>
            </a:xfrm>
            <a:custGeom>
              <a:avLst/>
              <a:gdLst/>
              <a:ahLst/>
              <a:cxnLst/>
              <a:rect l="l" t="t" r="r" b="b"/>
              <a:pathLst>
                <a:path w="12549" h="10870" extrusionOk="0">
                  <a:moveTo>
                    <a:pt x="10202" y="0"/>
                  </a:moveTo>
                  <a:lnTo>
                    <a:pt x="372" y="9876"/>
                  </a:lnTo>
                  <a:cubicBezTo>
                    <a:pt x="1" y="10250"/>
                    <a:pt x="279" y="10869"/>
                    <a:pt x="781" y="10869"/>
                  </a:cubicBezTo>
                  <a:cubicBezTo>
                    <a:pt x="807" y="10869"/>
                    <a:pt x="834" y="10867"/>
                    <a:pt x="861" y="10864"/>
                  </a:cubicBezTo>
                  <a:lnTo>
                    <a:pt x="10607" y="9592"/>
                  </a:lnTo>
                  <a:lnTo>
                    <a:pt x="12549" y="292"/>
                  </a:lnTo>
                  <a:lnTo>
                    <a:pt x="102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0" name="Google Shape;1100;p46"/>
            <p:cNvGrpSpPr/>
            <p:nvPr/>
          </p:nvGrpSpPr>
          <p:grpSpPr>
            <a:xfrm>
              <a:off x="332764" y="2836144"/>
              <a:ext cx="973721" cy="1001712"/>
              <a:chOff x="332764" y="2836144"/>
              <a:chExt cx="973721" cy="1001712"/>
            </a:xfrm>
          </p:grpSpPr>
          <p:sp>
            <p:nvSpPr>
              <p:cNvPr id="1101" name="Google Shape;1101;p46"/>
              <p:cNvSpPr/>
              <p:nvPr/>
            </p:nvSpPr>
            <p:spPr>
              <a:xfrm>
                <a:off x="332764" y="2836144"/>
                <a:ext cx="973721" cy="1001712"/>
              </a:xfrm>
              <a:custGeom>
                <a:avLst/>
                <a:gdLst/>
                <a:ahLst/>
                <a:cxnLst/>
                <a:rect l="l" t="t" r="r" b="b"/>
                <a:pathLst>
                  <a:path w="25151" h="25874" extrusionOk="0">
                    <a:moveTo>
                      <a:pt x="11885" y="1"/>
                    </a:moveTo>
                    <a:lnTo>
                      <a:pt x="1" y="9824"/>
                    </a:lnTo>
                    <a:lnTo>
                      <a:pt x="13266" y="25873"/>
                    </a:lnTo>
                    <a:lnTo>
                      <a:pt x="25151" y="16050"/>
                    </a:lnTo>
                    <a:lnTo>
                      <a:pt x="1188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46"/>
              <p:cNvSpPr/>
              <p:nvPr/>
            </p:nvSpPr>
            <p:spPr>
              <a:xfrm>
                <a:off x="332764" y="2836144"/>
                <a:ext cx="973721" cy="1001712"/>
              </a:xfrm>
              <a:custGeom>
                <a:avLst/>
                <a:gdLst/>
                <a:ahLst/>
                <a:cxnLst/>
                <a:rect l="l" t="t" r="r" b="b"/>
                <a:pathLst>
                  <a:path w="25151" h="25874" extrusionOk="0">
                    <a:moveTo>
                      <a:pt x="11885" y="1"/>
                    </a:moveTo>
                    <a:lnTo>
                      <a:pt x="1" y="9824"/>
                    </a:lnTo>
                    <a:lnTo>
                      <a:pt x="13266" y="25873"/>
                    </a:lnTo>
                    <a:lnTo>
                      <a:pt x="25151" y="16050"/>
                    </a:lnTo>
                    <a:lnTo>
                      <a:pt x="11885" y="1"/>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3" name="Google Shape;1103;p46"/>
            <p:cNvSpPr/>
            <p:nvPr/>
          </p:nvSpPr>
          <p:spPr>
            <a:xfrm>
              <a:off x="394088" y="2785427"/>
              <a:ext cx="973721" cy="1001712"/>
            </a:xfrm>
            <a:custGeom>
              <a:avLst/>
              <a:gdLst/>
              <a:ahLst/>
              <a:cxnLst/>
              <a:rect l="l" t="t" r="r" b="b"/>
              <a:pathLst>
                <a:path w="25151" h="25874" extrusionOk="0">
                  <a:moveTo>
                    <a:pt x="11886" y="0"/>
                  </a:moveTo>
                  <a:lnTo>
                    <a:pt x="1" y="9823"/>
                  </a:lnTo>
                  <a:lnTo>
                    <a:pt x="13266" y="25873"/>
                  </a:lnTo>
                  <a:lnTo>
                    <a:pt x="25151" y="16050"/>
                  </a:lnTo>
                  <a:lnTo>
                    <a:pt x="1188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46"/>
            <p:cNvSpPr/>
            <p:nvPr/>
          </p:nvSpPr>
          <p:spPr>
            <a:xfrm>
              <a:off x="774115" y="3699643"/>
              <a:ext cx="75223" cy="67480"/>
            </a:xfrm>
            <a:custGeom>
              <a:avLst/>
              <a:gdLst/>
              <a:ahLst/>
              <a:cxnLst/>
              <a:rect l="l" t="t" r="r" b="b"/>
              <a:pathLst>
                <a:path w="1943" h="1743" extrusionOk="0">
                  <a:moveTo>
                    <a:pt x="1586" y="0"/>
                  </a:moveTo>
                  <a:lnTo>
                    <a:pt x="0" y="1311"/>
                  </a:lnTo>
                  <a:lnTo>
                    <a:pt x="357" y="1742"/>
                  </a:lnTo>
                  <a:lnTo>
                    <a:pt x="1942" y="432"/>
                  </a:lnTo>
                  <a:lnTo>
                    <a:pt x="158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6"/>
            <p:cNvSpPr/>
            <p:nvPr/>
          </p:nvSpPr>
          <p:spPr>
            <a:xfrm>
              <a:off x="597303" y="3485704"/>
              <a:ext cx="200892" cy="219553"/>
            </a:xfrm>
            <a:custGeom>
              <a:avLst/>
              <a:gdLst/>
              <a:ahLst/>
              <a:cxnLst/>
              <a:rect l="l" t="t" r="r" b="b"/>
              <a:pathLst>
                <a:path w="5189" h="5671" extrusionOk="0">
                  <a:moveTo>
                    <a:pt x="1586" y="1"/>
                  </a:moveTo>
                  <a:lnTo>
                    <a:pt x="0" y="1311"/>
                  </a:lnTo>
                  <a:lnTo>
                    <a:pt x="3603" y="5670"/>
                  </a:lnTo>
                  <a:lnTo>
                    <a:pt x="5189" y="4360"/>
                  </a:lnTo>
                  <a:lnTo>
                    <a:pt x="15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46"/>
            <p:cNvSpPr/>
            <p:nvPr/>
          </p:nvSpPr>
          <p:spPr>
            <a:xfrm>
              <a:off x="546277" y="2936687"/>
              <a:ext cx="549947" cy="548166"/>
            </a:xfrm>
            <a:custGeom>
              <a:avLst/>
              <a:gdLst/>
              <a:ahLst/>
              <a:cxnLst/>
              <a:rect l="l" t="t" r="r" b="b"/>
              <a:pathLst>
                <a:path w="14205" h="14159" extrusionOk="0">
                  <a:moveTo>
                    <a:pt x="7853" y="1"/>
                  </a:moveTo>
                  <a:cubicBezTo>
                    <a:pt x="7841" y="1"/>
                    <a:pt x="7828" y="5"/>
                    <a:pt x="7818" y="14"/>
                  </a:cubicBezTo>
                  <a:lnTo>
                    <a:pt x="28" y="6452"/>
                  </a:lnTo>
                  <a:cubicBezTo>
                    <a:pt x="3" y="6471"/>
                    <a:pt x="1" y="6507"/>
                    <a:pt x="21" y="6530"/>
                  </a:cubicBezTo>
                  <a:lnTo>
                    <a:pt x="6308" y="14137"/>
                  </a:lnTo>
                  <a:cubicBezTo>
                    <a:pt x="6319" y="14151"/>
                    <a:pt x="6335" y="14159"/>
                    <a:pt x="6351" y="14159"/>
                  </a:cubicBezTo>
                  <a:cubicBezTo>
                    <a:pt x="6364" y="14159"/>
                    <a:pt x="6376" y="14154"/>
                    <a:pt x="6387" y="14146"/>
                  </a:cubicBezTo>
                  <a:lnTo>
                    <a:pt x="14176" y="7708"/>
                  </a:lnTo>
                  <a:cubicBezTo>
                    <a:pt x="14201" y="7688"/>
                    <a:pt x="14204" y="7653"/>
                    <a:pt x="14184" y="7630"/>
                  </a:cubicBezTo>
                  <a:lnTo>
                    <a:pt x="7897" y="21"/>
                  </a:lnTo>
                  <a:cubicBezTo>
                    <a:pt x="7886" y="8"/>
                    <a:pt x="7870" y="1"/>
                    <a:pt x="78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46"/>
            <p:cNvSpPr/>
            <p:nvPr/>
          </p:nvSpPr>
          <p:spPr>
            <a:xfrm>
              <a:off x="607602" y="2997856"/>
              <a:ext cx="427259" cy="425826"/>
            </a:xfrm>
            <a:custGeom>
              <a:avLst/>
              <a:gdLst/>
              <a:ahLst/>
              <a:cxnLst/>
              <a:rect l="l" t="t" r="r" b="b"/>
              <a:pathLst>
                <a:path w="11036" h="10999" extrusionOk="0">
                  <a:moveTo>
                    <a:pt x="6099" y="0"/>
                  </a:moveTo>
                  <a:cubicBezTo>
                    <a:pt x="6087" y="0"/>
                    <a:pt x="6074" y="4"/>
                    <a:pt x="6065" y="13"/>
                  </a:cubicBezTo>
                  <a:lnTo>
                    <a:pt x="27" y="5003"/>
                  </a:lnTo>
                  <a:cubicBezTo>
                    <a:pt x="3" y="5023"/>
                    <a:pt x="0" y="5059"/>
                    <a:pt x="20" y="5081"/>
                  </a:cubicBezTo>
                  <a:lnTo>
                    <a:pt x="4893" y="10978"/>
                  </a:lnTo>
                  <a:cubicBezTo>
                    <a:pt x="4904" y="10992"/>
                    <a:pt x="4920" y="10999"/>
                    <a:pt x="4936" y="10999"/>
                  </a:cubicBezTo>
                  <a:cubicBezTo>
                    <a:pt x="4949" y="10999"/>
                    <a:pt x="4962" y="10994"/>
                    <a:pt x="4972" y="10986"/>
                  </a:cubicBezTo>
                  <a:lnTo>
                    <a:pt x="11009" y="5996"/>
                  </a:lnTo>
                  <a:cubicBezTo>
                    <a:pt x="11032" y="5977"/>
                    <a:pt x="11036" y="5942"/>
                    <a:pt x="11017" y="5917"/>
                  </a:cubicBezTo>
                  <a:lnTo>
                    <a:pt x="6143" y="21"/>
                  </a:lnTo>
                  <a:cubicBezTo>
                    <a:pt x="6132" y="7"/>
                    <a:pt x="6116" y="0"/>
                    <a:pt x="6099" y="0"/>
                  </a:cubicBezTo>
                  <a:close/>
                </a:path>
              </a:pathLst>
            </a:custGeom>
            <a:solidFill>
              <a:srgbClr val="FFFFFF">
                <a:alpha val="6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6"/>
            <p:cNvSpPr/>
            <p:nvPr/>
          </p:nvSpPr>
          <p:spPr>
            <a:xfrm>
              <a:off x="853248" y="3292903"/>
              <a:ext cx="272631" cy="230083"/>
            </a:xfrm>
            <a:custGeom>
              <a:avLst/>
              <a:gdLst/>
              <a:ahLst/>
              <a:cxnLst/>
              <a:rect l="l" t="t" r="r" b="b"/>
              <a:pathLst>
                <a:path w="7042" h="5943" extrusionOk="0">
                  <a:moveTo>
                    <a:pt x="6557" y="0"/>
                  </a:moveTo>
                  <a:cubicBezTo>
                    <a:pt x="6509" y="0"/>
                    <a:pt x="6460" y="16"/>
                    <a:pt x="6421" y="49"/>
                  </a:cubicBezTo>
                  <a:lnTo>
                    <a:pt x="104" y="5269"/>
                  </a:lnTo>
                  <a:cubicBezTo>
                    <a:pt x="14" y="5344"/>
                    <a:pt x="1" y="5479"/>
                    <a:pt x="76" y="5570"/>
                  </a:cubicBezTo>
                  <a:lnTo>
                    <a:pt x="320" y="5865"/>
                  </a:lnTo>
                  <a:cubicBezTo>
                    <a:pt x="363" y="5916"/>
                    <a:pt x="424" y="5942"/>
                    <a:pt x="486" y="5942"/>
                  </a:cubicBezTo>
                  <a:cubicBezTo>
                    <a:pt x="534" y="5942"/>
                    <a:pt x="582" y="5926"/>
                    <a:pt x="621" y="5893"/>
                  </a:cubicBezTo>
                  <a:lnTo>
                    <a:pt x="6938" y="674"/>
                  </a:lnTo>
                  <a:cubicBezTo>
                    <a:pt x="7028" y="597"/>
                    <a:pt x="7041" y="463"/>
                    <a:pt x="6966" y="373"/>
                  </a:cubicBezTo>
                  <a:lnTo>
                    <a:pt x="6722" y="78"/>
                  </a:lnTo>
                  <a:cubicBezTo>
                    <a:pt x="6680" y="27"/>
                    <a:pt x="6618" y="0"/>
                    <a:pt x="6557" y="0"/>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9" name="Google Shape;1109;p46"/>
          <p:cNvSpPr/>
          <p:nvPr/>
        </p:nvSpPr>
        <p:spPr>
          <a:xfrm>
            <a:off x="4227373" y="4371434"/>
            <a:ext cx="1541585" cy="771130"/>
          </a:xfrm>
          <a:custGeom>
            <a:avLst/>
            <a:gdLst/>
            <a:ahLst/>
            <a:cxnLst/>
            <a:rect l="l" t="t" r="r" b="b"/>
            <a:pathLst>
              <a:path w="32008" h="16011" extrusionOk="0">
                <a:moveTo>
                  <a:pt x="15947" y="0"/>
                </a:moveTo>
                <a:cubicBezTo>
                  <a:pt x="14970" y="0"/>
                  <a:pt x="14033" y="363"/>
                  <a:pt x="13249" y="1051"/>
                </a:cubicBezTo>
                <a:cubicBezTo>
                  <a:pt x="12085" y="2074"/>
                  <a:pt x="11612" y="3628"/>
                  <a:pt x="11675" y="5142"/>
                </a:cubicBezTo>
                <a:cubicBezTo>
                  <a:pt x="11684" y="5358"/>
                  <a:pt x="11707" y="5566"/>
                  <a:pt x="11737" y="5773"/>
                </a:cubicBezTo>
                <a:cubicBezTo>
                  <a:pt x="11728" y="5771"/>
                  <a:pt x="11718" y="5767"/>
                  <a:pt x="11711" y="5764"/>
                </a:cubicBezTo>
                <a:cubicBezTo>
                  <a:pt x="11482" y="5686"/>
                  <a:pt x="11239" y="5647"/>
                  <a:pt x="10998" y="5626"/>
                </a:cubicBezTo>
                <a:cubicBezTo>
                  <a:pt x="10945" y="5622"/>
                  <a:pt x="10892" y="5620"/>
                  <a:pt x="10838" y="5620"/>
                </a:cubicBezTo>
                <a:cubicBezTo>
                  <a:pt x="10366" y="5620"/>
                  <a:pt x="9894" y="5798"/>
                  <a:pt x="9543" y="6118"/>
                </a:cubicBezTo>
                <a:cubicBezTo>
                  <a:pt x="9432" y="6218"/>
                  <a:pt x="9339" y="6345"/>
                  <a:pt x="9257" y="6480"/>
                </a:cubicBezTo>
                <a:cubicBezTo>
                  <a:pt x="8933" y="6227"/>
                  <a:pt x="8558" y="6045"/>
                  <a:pt x="8192" y="5965"/>
                </a:cubicBezTo>
                <a:cubicBezTo>
                  <a:pt x="7742" y="5866"/>
                  <a:pt x="7285" y="5811"/>
                  <a:pt x="6831" y="5811"/>
                </a:cubicBezTo>
                <a:cubicBezTo>
                  <a:pt x="6147" y="5811"/>
                  <a:pt x="5469" y="5936"/>
                  <a:pt x="4833" y="6223"/>
                </a:cubicBezTo>
                <a:cubicBezTo>
                  <a:pt x="3965" y="6615"/>
                  <a:pt x="3230" y="7308"/>
                  <a:pt x="2761" y="8135"/>
                </a:cubicBezTo>
                <a:cubicBezTo>
                  <a:pt x="2306" y="8938"/>
                  <a:pt x="2093" y="9875"/>
                  <a:pt x="2299" y="10763"/>
                </a:cubicBezTo>
                <a:cubicBezTo>
                  <a:pt x="2136" y="10780"/>
                  <a:pt x="1974" y="10816"/>
                  <a:pt x="1814" y="10872"/>
                </a:cubicBezTo>
                <a:cubicBezTo>
                  <a:pt x="992" y="11160"/>
                  <a:pt x="425" y="11847"/>
                  <a:pt x="203" y="12634"/>
                </a:cubicBezTo>
                <a:cubicBezTo>
                  <a:pt x="0" y="13357"/>
                  <a:pt x="85" y="14165"/>
                  <a:pt x="531" y="14834"/>
                </a:cubicBezTo>
                <a:cubicBezTo>
                  <a:pt x="973" y="15496"/>
                  <a:pt x="1754" y="15887"/>
                  <a:pt x="2576" y="15986"/>
                </a:cubicBezTo>
                <a:lnTo>
                  <a:pt x="2576" y="16002"/>
                </a:lnTo>
                <a:lnTo>
                  <a:pt x="2780" y="16002"/>
                </a:lnTo>
                <a:cubicBezTo>
                  <a:pt x="2858" y="16007"/>
                  <a:pt x="2937" y="16010"/>
                  <a:pt x="3015" y="16010"/>
                </a:cubicBezTo>
                <a:cubicBezTo>
                  <a:pt x="3087" y="16010"/>
                  <a:pt x="3158" y="16008"/>
                  <a:pt x="3228" y="16002"/>
                </a:cubicBezTo>
                <a:lnTo>
                  <a:pt x="29545" y="16002"/>
                </a:lnTo>
                <a:lnTo>
                  <a:pt x="29545" y="15990"/>
                </a:lnTo>
                <a:cubicBezTo>
                  <a:pt x="29639" y="15999"/>
                  <a:pt x="29735" y="16004"/>
                  <a:pt x="29831" y="16004"/>
                </a:cubicBezTo>
                <a:cubicBezTo>
                  <a:pt x="30554" y="16004"/>
                  <a:pt x="31315" y="15740"/>
                  <a:pt x="31594" y="15061"/>
                </a:cubicBezTo>
                <a:cubicBezTo>
                  <a:pt x="32008" y="14056"/>
                  <a:pt x="31537" y="12765"/>
                  <a:pt x="30338" y="12608"/>
                </a:cubicBezTo>
                <a:cubicBezTo>
                  <a:pt x="30233" y="12594"/>
                  <a:pt x="30122" y="12588"/>
                  <a:pt x="30009" y="12588"/>
                </a:cubicBezTo>
                <a:cubicBezTo>
                  <a:pt x="30000" y="12588"/>
                  <a:pt x="29990" y="12588"/>
                  <a:pt x="29980" y="12588"/>
                </a:cubicBezTo>
                <a:cubicBezTo>
                  <a:pt x="30214" y="12356"/>
                  <a:pt x="30418" y="12092"/>
                  <a:pt x="30575" y="11780"/>
                </a:cubicBezTo>
                <a:cubicBezTo>
                  <a:pt x="30889" y="11159"/>
                  <a:pt x="31042" y="10447"/>
                  <a:pt x="30973" y="9754"/>
                </a:cubicBezTo>
                <a:cubicBezTo>
                  <a:pt x="30900" y="9008"/>
                  <a:pt x="30600" y="8095"/>
                  <a:pt x="29907" y="7712"/>
                </a:cubicBezTo>
                <a:cubicBezTo>
                  <a:pt x="29472" y="7472"/>
                  <a:pt x="28970" y="7358"/>
                  <a:pt x="28462" y="7358"/>
                </a:cubicBezTo>
                <a:cubicBezTo>
                  <a:pt x="28136" y="7358"/>
                  <a:pt x="27808" y="7405"/>
                  <a:pt x="27493" y="7495"/>
                </a:cubicBezTo>
                <a:cubicBezTo>
                  <a:pt x="27545" y="7272"/>
                  <a:pt x="27591" y="7046"/>
                  <a:pt x="27623" y="6821"/>
                </a:cubicBezTo>
                <a:cubicBezTo>
                  <a:pt x="27820" y="5441"/>
                  <a:pt x="27621" y="4108"/>
                  <a:pt x="26675" y="3042"/>
                </a:cubicBezTo>
                <a:cubicBezTo>
                  <a:pt x="25907" y="2174"/>
                  <a:pt x="24753" y="1640"/>
                  <a:pt x="23595" y="1617"/>
                </a:cubicBezTo>
                <a:cubicBezTo>
                  <a:pt x="23571" y="1617"/>
                  <a:pt x="23548" y="1616"/>
                  <a:pt x="23525" y="1616"/>
                </a:cubicBezTo>
                <a:cubicBezTo>
                  <a:pt x="22400" y="1616"/>
                  <a:pt x="21385" y="2132"/>
                  <a:pt x="20671" y="2915"/>
                </a:cubicBezTo>
                <a:cubicBezTo>
                  <a:pt x="20657" y="2892"/>
                  <a:pt x="20643" y="2866"/>
                  <a:pt x="20630" y="2842"/>
                </a:cubicBezTo>
                <a:cubicBezTo>
                  <a:pt x="19850" y="1642"/>
                  <a:pt x="18656" y="695"/>
                  <a:pt x="17300" y="230"/>
                </a:cubicBezTo>
                <a:cubicBezTo>
                  <a:pt x="16848" y="76"/>
                  <a:pt x="16393" y="0"/>
                  <a:pt x="159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46"/>
          <p:cNvSpPr/>
          <p:nvPr/>
        </p:nvSpPr>
        <p:spPr>
          <a:xfrm>
            <a:off x="7975050" y="1559154"/>
            <a:ext cx="1306700" cy="457721"/>
          </a:xfrm>
          <a:custGeom>
            <a:avLst/>
            <a:gdLst/>
            <a:ahLst/>
            <a:cxnLst/>
            <a:rect l="l" t="t" r="r" b="b"/>
            <a:pathLst>
              <a:path w="17682" h="6194" extrusionOk="0">
                <a:moveTo>
                  <a:pt x="6357" y="0"/>
                </a:moveTo>
                <a:cubicBezTo>
                  <a:pt x="6100" y="0"/>
                  <a:pt x="5851" y="36"/>
                  <a:pt x="5620" y="115"/>
                </a:cubicBezTo>
                <a:cubicBezTo>
                  <a:pt x="5015" y="322"/>
                  <a:pt x="4375" y="656"/>
                  <a:pt x="4084" y="1406"/>
                </a:cubicBezTo>
                <a:cubicBezTo>
                  <a:pt x="3823" y="2079"/>
                  <a:pt x="3697" y="2765"/>
                  <a:pt x="3725" y="3491"/>
                </a:cubicBezTo>
                <a:cubicBezTo>
                  <a:pt x="3632" y="3484"/>
                  <a:pt x="3538" y="3481"/>
                  <a:pt x="3444" y="3481"/>
                </a:cubicBezTo>
                <a:cubicBezTo>
                  <a:pt x="2927" y="3481"/>
                  <a:pt x="2412" y="3580"/>
                  <a:pt x="1970" y="3775"/>
                </a:cubicBezTo>
                <a:cubicBezTo>
                  <a:pt x="1107" y="4160"/>
                  <a:pt x="182" y="5015"/>
                  <a:pt x="0" y="6193"/>
                </a:cubicBezTo>
                <a:lnTo>
                  <a:pt x="17681" y="6193"/>
                </a:lnTo>
                <a:cubicBezTo>
                  <a:pt x="17640" y="5218"/>
                  <a:pt x="17280" y="4285"/>
                  <a:pt x="16551" y="3808"/>
                </a:cubicBezTo>
                <a:cubicBezTo>
                  <a:pt x="16244" y="3607"/>
                  <a:pt x="15901" y="3520"/>
                  <a:pt x="15552" y="3520"/>
                </a:cubicBezTo>
                <a:cubicBezTo>
                  <a:pt x="15205" y="3520"/>
                  <a:pt x="14850" y="3606"/>
                  <a:pt x="14517" y="3752"/>
                </a:cubicBezTo>
                <a:cubicBezTo>
                  <a:pt x="14362" y="2672"/>
                  <a:pt x="13989" y="1555"/>
                  <a:pt x="13153" y="1081"/>
                </a:cubicBezTo>
                <a:cubicBezTo>
                  <a:pt x="12768" y="864"/>
                  <a:pt x="12362" y="764"/>
                  <a:pt x="11960" y="764"/>
                </a:cubicBezTo>
                <a:cubicBezTo>
                  <a:pt x="11146" y="764"/>
                  <a:pt x="10349" y="1173"/>
                  <a:pt x="9785" y="1843"/>
                </a:cubicBezTo>
                <a:cubicBezTo>
                  <a:pt x="9651" y="1662"/>
                  <a:pt x="9514" y="1502"/>
                  <a:pt x="9383" y="1370"/>
                </a:cubicBezTo>
                <a:cubicBezTo>
                  <a:pt x="8634" y="620"/>
                  <a:pt x="7423" y="0"/>
                  <a:pt x="6357" y="0"/>
                </a:cubicBezTo>
                <a:close/>
                <a:moveTo>
                  <a:pt x="0" y="6193"/>
                </a:moveTo>
                <a:lnTo>
                  <a:pt x="0" y="6194"/>
                </a:lnTo>
                <a:cubicBezTo>
                  <a:pt x="0" y="6194"/>
                  <a:pt x="0" y="6193"/>
                  <a:pt x="0" y="61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2136;p40">
            <a:extLst>
              <a:ext uri="{FF2B5EF4-FFF2-40B4-BE49-F238E27FC236}">
                <a16:creationId xmlns:a16="http://schemas.microsoft.com/office/drawing/2014/main" id="{46591804-3E17-4A17-A218-F15551353637}"/>
              </a:ext>
            </a:extLst>
          </p:cNvPr>
          <p:cNvGrpSpPr/>
          <p:nvPr/>
        </p:nvGrpSpPr>
        <p:grpSpPr>
          <a:xfrm>
            <a:off x="3265191" y="1435113"/>
            <a:ext cx="5754523" cy="627300"/>
            <a:chOff x="3233738" y="1396088"/>
            <a:chExt cx="5754523" cy="627300"/>
          </a:xfrm>
        </p:grpSpPr>
        <p:sp>
          <p:nvSpPr>
            <p:cNvPr id="3" name="Google Shape;2137;p40">
              <a:extLst>
                <a:ext uri="{FF2B5EF4-FFF2-40B4-BE49-F238E27FC236}">
                  <a16:creationId xmlns:a16="http://schemas.microsoft.com/office/drawing/2014/main" id="{81080891-581E-0CB6-872B-75340820C6B5}"/>
                </a:ext>
              </a:extLst>
            </p:cNvPr>
            <p:cNvSpPr/>
            <p:nvPr/>
          </p:nvSpPr>
          <p:spPr>
            <a:xfrm>
              <a:off x="3233738" y="1396088"/>
              <a:ext cx="627300" cy="627300"/>
            </a:xfrm>
            <a:prstGeom prst="ellipse">
              <a:avLst/>
            </a:prstGeom>
            <a:solidFill>
              <a:srgbClr val="ED7341"/>
            </a:solidFill>
            <a:ln>
              <a:noFill/>
            </a:ln>
          </p:spPr>
          <p:txBody>
            <a:bodyPr spcFirstLastPara="1" wrap="square" lIns="91425" tIns="91425" rIns="91425" bIns="91425" anchor="ctr" anchorCtr="0">
              <a:noAutofit/>
            </a:bodyPr>
            <a:lstStyle/>
            <a:p>
              <a:pPr algn="ctr">
                <a:buClrTx/>
                <a:buFontTx/>
                <a:buNone/>
                <a:defRPr/>
              </a:pPr>
              <a:r>
                <a:rPr lang="fr" sz="2000" b="1">
                  <a:solidFill>
                    <a:srgbClr val="FFFFFF"/>
                  </a:solidFill>
                  <a:latin typeface="Fira Sans Extra Condensed"/>
                  <a:ea typeface="Fira Sans Extra Condensed"/>
                  <a:cs typeface="Fira Sans Extra Condensed"/>
                  <a:sym typeface="Fira Sans Extra Condensed"/>
                </a:rPr>
                <a:t>a</a:t>
              </a:r>
              <a:endParaRPr sz="2000" b="1">
                <a:solidFill>
                  <a:srgbClr val="FFFFFF"/>
                </a:solidFill>
                <a:latin typeface="Fira Sans Extra Condensed"/>
                <a:ea typeface="Fira Sans Extra Condensed"/>
                <a:cs typeface="Fira Sans Extra Condensed"/>
                <a:sym typeface="Fira Sans Extra Condensed"/>
              </a:endParaRPr>
            </a:p>
          </p:txBody>
        </p:sp>
        <p:sp>
          <p:nvSpPr>
            <p:cNvPr id="4" name="Google Shape;2139;p40">
              <a:extLst>
                <a:ext uri="{FF2B5EF4-FFF2-40B4-BE49-F238E27FC236}">
                  <a16:creationId xmlns:a16="http://schemas.microsoft.com/office/drawing/2014/main" id="{1B02DE8C-A64B-5C7C-79C5-CA44D8F48ABE}"/>
                </a:ext>
              </a:extLst>
            </p:cNvPr>
            <p:cNvSpPr txBox="1"/>
            <p:nvPr/>
          </p:nvSpPr>
          <p:spPr>
            <a:xfrm>
              <a:off x="4185218" y="1498172"/>
              <a:ext cx="4803043" cy="331800"/>
            </a:xfrm>
            <a:prstGeom prst="rect">
              <a:avLst/>
            </a:prstGeom>
            <a:noFill/>
            <a:ln>
              <a:noFill/>
            </a:ln>
          </p:spPr>
          <p:txBody>
            <a:bodyPr spcFirstLastPara="1" wrap="square" lIns="91425" tIns="91425" rIns="91425" bIns="91425" anchor="ctr" anchorCtr="0">
              <a:noAutofit/>
            </a:bodyPr>
            <a:lstStyle/>
            <a:p>
              <a:pPr algn="just"/>
              <a:r>
                <a:rPr lang="en-US" sz="3200">
                  <a:solidFill>
                    <a:schemeClr val="tx1"/>
                  </a:solidFill>
                  <a:latin typeface="Times New Roman" panose="02020603050405020304" pitchFamily="18" charset="0"/>
                  <a:ea typeface="Times New Roman" panose="02020603050405020304" pitchFamily="18" charset="0"/>
                </a:rPr>
                <a:t>Lựa chọn đề tài</a:t>
              </a:r>
            </a:p>
          </p:txBody>
        </p:sp>
      </p:grpSp>
      <p:grpSp>
        <p:nvGrpSpPr>
          <p:cNvPr id="5" name="Google Shape;2141;p40">
            <a:extLst>
              <a:ext uri="{FF2B5EF4-FFF2-40B4-BE49-F238E27FC236}">
                <a16:creationId xmlns:a16="http://schemas.microsoft.com/office/drawing/2014/main" id="{C79F3F58-8B97-DC50-F474-9F4B28E041EE}"/>
              </a:ext>
            </a:extLst>
          </p:cNvPr>
          <p:cNvGrpSpPr/>
          <p:nvPr/>
        </p:nvGrpSpPr>
        <p:grpSpPr>
          <a:xfrm>
            <a:off x="3265191" y="2653816"/>
            <a:ext cx="5094908" cy="627300"/>
            <a:chOff x="3233738" y="2614791"/>
            <a:chExt cx="5094908" cy="627300"/>
          </a:xfrm>
        </p:grpSpPr>
        <p:sp>
          <p:nvSpPr>
            <p:cNvPr id="6" name="Google Shape;2142;p40">
              <a:extLst>
                <a:ext uri="{FF2B5EF4-FFF2-40B4-BE49-F238E27FC236}">
                  <a16:creationId xmlns:a16="http://schemas.microsoft.com/office/drawing/2014/main" id="{AF9F7863-E1CF-5B71-F903-189DEFF1B0B4}"/>
                </a:ext>
              </a:extLst>
            </p:cNvPr>
            <p:cNvSpPr/>
            <p:nvPr/>
          </p:nvSpPr>
          <p:spPr>
            <a:xfrm>
              <a:off x="3233738" y="2614791"/>
              <a:ext cx="627300" cy="627300"/>
            </a:xfrm>
            <a:prstGeom prst="ellipse">
              <a:avLst/>
            </a:prstGeom>
            <a:solidFill>
              <a:srgbClr val="E76C5F"/>
            </a:solidFill>
            <a:ln>
              <a:noFill/>
            </a:ln>
          </p:spPr>
          <p:txBody>
            <a:bodyPr spcFirstLastPara="1" wrap="square" lIns="91425" tIns="91425" rIns="91425" bIns="91425" anchor="ctr" anchorCtr="0">
              <a:noAutofit/>
            </a:bodyPr>
            <a:lstStyle/>
            <a:p>
              <a:pPr algn="ctr">
                <a:buClrTx/>
                <a:buFontTx/>
                <a:buNone/>
                <a:defRPr/>
              </a:pPr>
              <a:r>
                <a:rPr lang="fr" sz="2000" b="1">
                  <a:solidFill>
                    <a:srgbClr val="FFFFFF"/>
                  </a:solidFill>
                  <a:latin typeface="Fira Sans Extra Condensed"/>
                  <a:ea typeface="Fira Sans Extra Condensed"/>
                  <a:cs typeface="Fira Sans Extra Condensed"/>
                  <a:sym typeface="Fira Sans Extra Condensed"/>
                </a:rPr>
                <a:t>b</a:t>
              </a:r>
              <a:endParaRPr sz="2000" b="1">
                <a:solidFill>
                  <a:srgbClr val="FFFFFF"/>
                </a:solidFill>
                <a:latin typeface="Fira Sans Extra Condensed"/>
                <a:ea typeface="Fira Sans Extra Condensed"/>
                <a:cs typeface="Fira Sans Extra Condensed"/>
                <a:sym typeface="Fira Sans Extra Condensed"/>
              </a:endParaRPr>
            </a:p>
          </p:txBody>
        </p:sp>
        <p:sp>
          <p:nvSpPr>
            <p:cNvPr id="7" name="Google Shape;2144;p40">
              <a:extLst>
                <a:ext uri="{FF2B5EF4-FFF2-40B4-BE49-F238E27FC236}">
                  <a16:creationId xmlns:a16="http://schemas.microsoft.com/office/drawing/2014/main" id="{A8B10230-6C9A-25D5-7BA3-B008785FA59E}"/>
                </a:ext>
              </a:extLst>
            </p:cNvPr>
            <p:cNvSpPr txBox="1"/>
            <p:nvPr/>
          </p:nvSpPr>
          <p:spPr>
            <a:xfrm>
              <a:off x="4119320" y="2727360"/>
              <a:ext cx="4209326" cy="331800"/>
            </a:xfrm>
            <a:prstGeom prst="rect">
              <a:avLst/>
            </a:prstGeom>
            <a:noFill/>
            <a:ln>
              <a:noFill/>
            </a:ln>
          </p:spPr>
          <p:txBody>
            <a:bodyPr spcFirstLastPara="1" wrap="square" lIns="91425" tIns="91425" rIns="91425" bIns="91425" anchor="ctr" anchorCtr="0">
              <a:noAutofit/>
            </a:bodyPr>
            <a:lstStyle/>
            <a:p>
              <a:pPr algn="just">
                <a:spcAft>
                  <a:spcPts val="1000"/>
                </a:spcAft>
              </a:pPr>
              <a:r>
                <a:rPr lang="en-US" sz="3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Tìm ý</a:t>
              </a:r>
              <a:endParaRPr lang="en-US" sz="400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8" name="Google Shape;2146;p40">
            <a:extLst>
              <a:ext uri="{FF2B5EF4-FFF2-40B4-BE49-F238E27FC236}">
                <a16:creationId xmlns:a16="http://schemas.microsoft.com/office/drawing/2014/main" id="{0FD107DC-9B68-8C43-33D7-45501B2A66FC}"/>
              </a:ext>
            </a:extLst>
          </p:cNvPr>
          <p:cNvGrpSpPr/>
          <p:nvPr/>
        </p:nvGrpSpPr>
        <p:grpSpPr>
          <a:xfrm>
            <a:off x="3265191" y="3872575"/>
            <a:ext cx="5612619" cy="627300"/>
            <a:chOff x="3233738" y="3833550"/>
            <a:chExt cx="5612619" cy="627300"/>
          </a:xfrm>
        </p:grpSpPr>
        <p:sp>
          <p:nvSpPr>
            <p:cNvPr id="9" name="Google Shape;2147;p40">
              <a:extLst>
                <a:ext uri="{FF2B5EF4-FFF2-40B4-BE49-F238E27FC236}">
                  <a16:creationId xmlns:a16="http://schemas.microsoft.com/office/drawing/2014/main" id="{93C5F499-7D34-CB75-23BE-D6BD122F7533}"/>
                </a:ext>
              </a:extLst>
            </p:cNvPr>
            <p:cNvSpPr/>
            <p:nvPr/>
          </p:nvSpPr>
          <p:spPr>
            <a:xfrm>
              <a:off x="3233738" y="3833550"/>
              <a:ext cx="627300" cy="627300"/>
            </a:xfrm>
            <a:prstGeom prst="ellipse">
              <a:avLst/>
            </a:prstGeom>
            <a:solidFill>
              <a:srgbClr val="F3D676"/>
            </a:solidFill>
            <a:ln>
              <a:noFill/>
            </a:ln>
          </p:spPr>
          <p:txBody>
            <a:bodyPr spcFirstLastPara="1" wrap="square" lIns="91425" tIns="91425" rIns="91425" bIns="91425" anchor="ctr" anchorCtr="0">
              <a:noAutofit/>
            </a:bodyPr>
            <a:lstStyle/>
            <a:p>
              <a:pPr algn="ctr">
                <a:buClrTx/>
                <a:buFontTx/>
                <a:buNone/>
                <a:defRPr/>
              </a:pPr>
              <a:r>
                <a:rPr lang="fr" sz="2000" b="1">
                  <a:solidFill>
                    <a:srgbClr val="512651"/>
                  </a:solidFill>
                  <a:latin typeface="Fira Sans Extra Condensed"/>
                  <a:ea typeface="Fira Sans Extra Condensed"/>
                  <a:cs typeface="Fira Sans Extra Condensed"/>
                  <a:sym typeface="Fira Sans Extra Condensed"/>
                </a:rPr>
                <a:t>c</a:t>
              </a:r>
              <a:endParaRPr sz="2000" b="1">
                <a:solidFill>
                  <a:srgbClr val="512651"/>
                </a:solidFill>
                <a:latin typeface="Fira Sans Extra Condensed"/>
                <a:ea typeface="Fira Sans Extra Condensed"/>
                <a:cs typeface="Fira Sans Extra Condensed"/>
                <a:sym typeface="Fira Sans Extra Condensed"/>
              </a:endParaRPr>
            </a:p>
          </p:txBody>
        </p:sp>
        <p:sp>
          <p:nvSpPr>
            <p:cNvPr id="10" name="Google Shape;2149;p40">
              <a:extLst>
                <a:ext uri="{FF2B5EF4-FFF2-40B4-BE49-F238E27FC236}">
                  <a16:creationId xmlns:a16="http://schemas.microsoft.com/office/drawing/2014/main" id="{B3B727D4-8C5C-63A3-EBAF-6B2BFF921EFA}"/>
                </a:ext>
              </a:extLst>
            </p:cNvPr>
            <p:cNvSpPr txBox="1"/>
            <p:nvPr/>
          </p:nvSpPr>
          <p:spPr>
            <a:xfrm>
              <a:off x="4157258" y="3934321"/>
              <a:ext cx="4689099" cy="331800"/>
            </a:xfrm>
            <a:prstGeom prst="rect">
              <a:avLst/>
            </a:prstGeom>
            <a:noFill/>
            <a:ln>
              <a:noFill/>
            </a:ln>
          </p:spPr>
          <p:txBody>
            <a:bodyPr spcFirstLastPara="1" wrap="square" lIns="91425" tIns="91425" rIns="91425" bIns="91425" anchor="ctr" anchorCtr="0">
              <a:noAutofit/>
            </a:bodyPr>
            <a:lstStyle/>
            <a:p>
              <a:pPr algn="just"/>
              <a:r>
                <a:rPr lang="en-US" sz="3200">
                  <a:solidFill>
                    <a:schemeClr val="tx1"/>
                  </a:solidFill>
                  <a:latin typeface="Times New Roman" panose="02020603050405020304" pitchFamily="18" charset="0"/>
                  <a:ea typeface="Times New Roman" panose="02020603050405020304" pitchFamily="18" charset="0"/>
                </a:rPr>
                <a:t>Lập dàn ý</a:t>
              </a:r>
            </a:p>
          </p:txBody>
        </p:sp>
      </p:grpSp>
      <p:cxnSp>
        <p:nvCxnSpPr>
          <p:cNvPr id="11" name="Google Shape;2151;p40">
            <a:extLst>
              <a:ext uri="{FF2B5EF4-FFF2-40B4-BE49-F238E27FC236}">
                <a16:creationId xmlns:a16="http://schemas.microsoft.com/office/drawing/2014/main" id="{646ED37B-B7E4-69C5-DD5D-5CF57FD36BCB}"/>
              </a:ext>
            </a:extLst>
          </p:cNvPr>
          <p:cNvCxnSpPr>
            <a:endCxn id="3" idx="2"/>
          </p:cNvCxnSpPr>
          <p:nvPr/>
        </p:nvCxnSpPr>
        <p:spPr>
          <a:xfrm rot="10800000" flipH="1">
            <a:off x="2311841" y="1748875"/>
            <a:ext cx="953400" cy="1218600"/>
          </a:xfrm>
          <a:prstGeom prst="curvedConnector3">
            <a:avLst>
              <a:gd name="adj1" fmla="val 49997"/>
            </a:avLst>
          </a:prstGeom>
          <a:noFill/>
          <a:ln w="9525" cap="flat" cmpd="sng">
            <a:solidFill>
              <a:schemeClr val="accent1"/>
            </a:solidFill>
            <a:prstDash val="solid"/>
            <a:round/>
            <a:headEnd type="none" w="med" len="med"/>
            <a:tailEnd type="none" w="med" len="med"/>
          </a:ln>
        </p:spPr>
      </p:cxnSp>
      <p:cxnSp>
        <p:nvCxnSpPr>
          <p:cNvPr id="12" name="Google Shape;2152;p40">
            <a:extLst>
              <a:ext uri="{FF2B5EF4-FFF2-40B4-BE49-F238E27FC236}">
                <a16:creationId xmlns:a16="http://schemas.microsoft.com/office/drawing/2014/main" id="{A32A9CA2-B875-9754-A4EF-8D4D3A77BEDD}"/>
              </a:ext>
            </a:extLst>
          </p:cNvPr>
          <p:cNvCxnSpPr>
            <a:endCxn id="6" idx="2"/>
          </p:cNvCxnSpPr>
          <p:nvPr/>
        </p:nvCxnSpPr>
        <p:spPr>
          <a:xfrm>
            <a:off x="2311841" y="2967475"/>
            <a:ext cx="953400" cy="600"/>
          </a:xfrm>
          <a:prstGeom prst="curvedConnector3">
            <a:avLst>
              <a:gd name="adj1" fmla="val 49997"/>
            </a:avLst>
          </a:prstGeom>
          <a:noFill/>
          <a:ln w="9525" cap="flat" cmpd="sng">
            <a:solidFill>
              <a:schemeClr val="accent1"/>
            </a:solidFill>
            <a:prstDash val="solid"/>
            <a:round/>
            <a:headEnd type="none" w="med" len="med"/>
            <a:tailEnd type="none" w="med" len="med"/>
          </a:ln>
        </p:spPr>
      </p:cxnSp>
      <p:cxnSp>
        <p:nvCxnSpPr>
          <p:cNvPr id="13" name="Google Shape;2153;p40">
            <a:extLst>
              <a:ext uri="{FF2B5EF4-FFF2-40B4-BE49-F238E27FC236}">
                <a16:creationId xmlns:a16="http://schemas.microsoft.com/office/drawing/2014/main" id="{FC23BDC3-5C2D-649A-D87A-2DA38ACEF260}"/>
              </a:ext>
            </a:extLst>
          </p:cNvPr>
          <p:cNvCxnSpPr>
            <a:endCxn id="9" idx="2"/>
          </p:cNvCxnSpPr>
          <p:nvPr/>
        </p:nvCxnSpPr>
        <p:spPr>
          <a:xfrm>
            <a:off x="2311841" y="2967475"/>
            <a:ext cx="953400" cy="1218900"/>
          </a:xfrm>
          <a:prstGeom prst="curvedConnector3">
            <a:avLst>
              <a:gd name="adj1" fmla="val 49997"/>
            </a:avLst>
          </a:prstGeom>
          <a:noFill/>
          <a:ln w="9525" cap="flat" cmpd="sng">
            <a:solidFill>
              <a:schemeClr val="accent1"/>
            </a:solidFill>
            <a:prstDash val="solid"/>
            <a:round/>
            <a:headEnd type="none" w="med" len="med"/>
            <a:tailEnd type="none" w="med" len="med"/>
          </a:ln>
        </p:spPr>
      </p:cxnSp>
      <p:grpSp>
        <p:nvGrpSpPr>
          <p:cNvPr id="14" name="Google Shape;2133;p40">
            <a:extLst>
              <a:ext uri="{FF2B5EF4-FFF2-40B4-BE49-F238E27FC236}">
                <a16:creationId xmlns:a16="http://schemas.microsoft.com/office/drawing/2014/main" id="{C6743C65-7E98-8897-299B-7F8A3590BF30}"/>
              </a:ext>
            </a:extLst>
          </p:cNvPr>
          <p:cNvGrpSpPr/>
          <p:nvPr/>
        </p:nvGrpSpPr>
        <p:grpSpPr>
          <a:xfrm>
            <a:off x="534992" y="1252820"/>
            <a:ext cx="1796994" cy="3187100"/>
            <a:chOff x="732597" y="1544950"/>
            <a:chExt cx="1796994" cy="3187100"/>
          </a:xfrm>
        </p:grpSpPr>
        <p:sp>
          <p:nvSpPr>
            <p:cNvPr id="15" name="Google Shape;2134;p40">
              <a:extLst>
                <a:ext uri="{FF2B5EF4-FFF2-40B4-BE49-F238E27FC236}">
                  <a16:creationId xmlns:a16="http://schemas.microsoft.com/office/drawing/2014/main" id="{821FF2DF-C5DC-0BA3-7F86-ADB8F6E8F404}"/>
                </a:ext>
              </a:extLst>
            </p:cNvPr>
            <p:cNvSpPr/>
            <p:nvPr/>
          </p:nvSpPr>
          <p:spPr>
            <a:xfrm>
              <a:off x="732597" y="1544950"/>
              <a:ext cx="1771500" cy="3187100"/>
            </a:xfrm>
            <a:prstGeom prst="roundRect">
              <a:avLst>
                <a:gd name="adj" fmla="val 8831"/>
              </a:avLst>
            </a:prstGeom>
            <a:solidFill>
              <a:srgbClr val="7AB848">
                <a:alpha val="12549"/>
              </a:srgbClr>
            </a:solidFill>
            <a:ln>
              <a:noFill/>
            </a:ln>
          </p:spPr>
          <p:txBody>
            <a:bodyPr spcFirstLastPara="1" wrap="square" lIns="91425" tIns="91425" rIns="91425" bIns="91425" anchor="ctr" anchorCtr="0">
              <a:noAutofit/>
            </a:bodyPr>
            <a:lstStyle/>
            <a:p>
              <a:pPr algn="ctr">
                <a:buClrTx/>
                <a:buFontTx/>
                <a:buNone/>
                <a:defRPr/>
              </a:pPr>
              <a:endParaRPr sz="1800">
                <a:solidFill>
                  <a:sysClr val="windowText" lastClr="000000"/>
                </a:solidFill>
                <a:latin typeface="Roboto"/>
                <a:ea typeface="Roboto"/>
                <a:cs typeface="Roboto"/>
                <a:sym typeface="Roboto"/>
              </a:endParaRPr>
            </a:p>
          </p:txBody>
        </p:sp>
        <p:sp>
          <p:nvSpPr>
            <p:cNvPr id="16" name="Google Shape;2135;p40">
              <a:extLst>
                <a:ext uri="{FF2B5EF4-FFF2-40B4-BE49-F238E27FC236}">
                  <a16:creationId xmlns:a16="http://schemas.microsoft.com/office/drawing/2014/main" id="{35BF13CE-4FC3-03C0-2CC1-C3B702BB6E90}"/>
                </a:ext>
              </a:extLst>
            </p:cNvPr>
            <p:cNvSpPr/>
            <p:nvPr/>
          </p:nvSpPr>
          <p:spPr>
            <a:xfrm>
              <a:off x="758091" y="1544950"/>
              <a:ext cx="1771500" cy="442325"/>
            </a:xfrm>
            <a:prstGeom prst="roundRect">
              <a:avLst>
                <a:gd name="adj" fmla="val 16667"/>
              </a:avLst>
            </a:prstGeom>
            <a:solidFill>
              <a:srgbClr val="5F4776"/>
            </a:solidFill>
            <a:ln>
              <a:noFill/>
            </a:ln>
          </p:spPr>
          <p:txBody>
            <a:bodyPr spcFirstLastPara="1" wrap="square" lIns="91425" tIns="91425" rIns="91425" bIns="91425" anchor="ctr" anchorCtr="0">
              <a:noAutofit/>
            </a:bodyPr>
            <a:lstStyle/>
            <a:p>
              <a:pPr algn="ctr">
                <a:buClrTx/>
                <a:buFontTx/>
                <a:buNone/>
                <a:defRPr/>
              </a:pPr>
              <a:endParaRPr sz="2400" b="1" i="1">
                <a:solidFill>
                  <a:srgbClr val="FFFFFF"/>
                </a:solidFill>
                <a:latin typeface="Times New Roman" panose="02020603050405020304" pitchFamily="18" charset="0"/>
                <a:ea typeface="Fira Sans Extra Condensed"/>
                <a:cs typeface="Times New Roman" panose="02020603050405020304" pitchFamily="18" charset="0"/>
                <a:sym typeface="Fira Sans Extra Condensed"/>
              </a:endParaRPr>
            </a:p>
          </p:txBody>
        </p:sp>
      </p:grpSp>
      <p:pic>
        <p:nvPicPr>
          <p:cNvPr id="17" name="Picture 16">
            <a:extLst>
              <a:ext uri="{FF2B5EF4-FFF2-40B4-BE49-F238E27FC236}">
                <a16:creationId xmlns:a16="http://schemas.microsoft.com/office/drawing/2014/main" id="{3CB6A0BD-A867-4E9B-DF7B-A133F9796C71}"/>
              </a:ext>
            </a:extLst>
          </p:cNvPr>
          <p:cNvPicPr>
            <a:picLocks noChangeAspect="1"/>
          </p:cNvPicPr>
          <p:nvPr/>
        </p:nvPicPr>
        <p:blipFill>
          <a:blip r:embed="rId3"/>
          <a:stretch>
            <a:fillRect/>
          </a:stretch>
        </p:blipFill>
        <p:spPr>
          <a:xfrm>
            <a:off x="627253" y="1846410"/>
            <a:ext cx="1567666" cy="3009289"/>
          </a:xfrm>
          <a:prstGeom prst="rect">
            <a:avLst/>
          </a:prstGeom>
        </p:spPr>
      </p:pic>
    </p:spTree>
    <p:extLst>
      <p:ext uri="{BB962C8B-B14F-4D97-AF65-F5344CB8AC3E}">
        <p14:creationId xmlns:p14="http://schemas.microsoft.com/office/powerpoint/2010/main" val="23605011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arn(inVertical)">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par>
                                <p:cTn id="22" presetID="16" presetClass="entr" presetSubtype="21"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arn(inVertical)">
                                      <p:cBhvr>
                                        <p:cTn id="29" dur="500"/>
                                        <p:tgtEl>
                                          <p:spTgt spid="13"/>
                                        </p:tgtEl>
                                      </p:cBhvr>
                                    </p:animEffect>
                                  </p:childTnLst>
                                </p:cTn>
                              </p:par>
                              <p:par>
                                <p:cTn id="30" presetID="16" presetClass="entr" presetSubtype="21"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078"/>
        <p:cNvGrpSpPr/>
        <p:nvPr/>
      </p:nvGrpSpPr>
      <p:grpSpPr>
        <a:xfrm>
          <a:off x="0" y="0"/>
          <a:ext cx="0" cy="0"/>
          <a:chOff x="0" y="0"/>
          <a:chExt cx="0" cy="0"/>
        </a:xfrm>
      </p:grpSpPr>
      <p:sp>
        <p:nvSpPr>
          <p:cNvPr id="1079" name="Google Shape;1079;p46"/>
          <p:cNvSpPr/>
          <p:nvPr/>
        </p:nvSpPr>
        <p:spPr>
          <a:xfrm>
            <a:off x="381535" y="966081"/>
            <a:ext cx="8380930" cy="3911521"/>
          </a:xfrm>
          <a:prstGeom prst="roundRect">
            <a:avLst>
              <a:gd name="adj" fmla="val 7458"/>
            </a:avLst>
          </a:prstGeom>
          <a:solidFill>
            <a:srgbClr val="6C66C9">
              <a:alpha val="3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46"/>
          <p:cNvSpPr txBox="1">
            <a:spLocks noGrp="1"/>
          </p:cNvSpPr>
          <p:nvPr>
            <p:ph type="title"/>
          </p:nvPr>
        </p:nvSpPr>
        <p:spPr>
          <a:xfrm>
            <a:off x="574783" y="249713"/>
            <a:ext cx="7573663"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600" b="1">
                <a:solidFill>
                  <a:schemeClr val="accent1">
                    <a:lumMod val="75000"/>
                  </a:schemeClr>
                </a:solidFill>
                <a:latin typeface="Times New Roman" panose="02020603050405020304" pitchFamily="18" charset="0"/>
                <a:cs typeface="Times New Roman" panose="02020603050405020304" pitchFamily="18" charset="0"/>
              </a:rPr>
              <a:t>a. Lựa chọn đề tài</a:t>
            </a:r>
            <a:endParaRPr sz="3600" b="1">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109" name="Google Shape;1109;p46"/>
          <p:cNvSpPr/>
          <p:nvPr/>
        </p:nvSpPr>
        <p:spPr>
          <a:xfrm>
            <a:off x="4227373" y="4371434"/>
            <a:ext cx="1541585" cy="771130"/>
          </a:xfrm>
          <a:custGeom>
            <a:avLst/>
            <a:gdLst/>
            <a:ahLst/>
            <a:cxnLst/>
            <a:rect l="l" t="t" r="r" b="b"/>
            <a:pathLst>
              <a:path w="32008" h="16011" extrusionOk="0">
                <a:moveTo>
                  <a:pt x="15947" y="0"/>
                </a:moveTo>
                <a:cubicBezTo>
                  <a:pt x="14970" y="0"/>
                  <a:pt x="14033" y="363"/>
                  <a:pt x="13249" y="1051"/>
                </a:cubicBezTo>
                <a:cubicBezTo>
                  <a:pt x="12085" y="2074"/>
                  <a:pt x="11612" y="3628"/>
                  <a:pt x="11675" y="5142"/>
                </a:cubicBezTo>
                <a:cubicBezTo>
                  <a:pt x="11684" y="5358"/>
                  <a:pt x="11707" y="5566"/>
                  <a:pt x="11737" y="5773"/>
                </a:cubicBezTo>
                <a:cubicBezTo>
                  <a:pt x="11728" y="5771"/>
                  <a:pt x="11718" y="5767"/>
                  <a:pt x="11711" y="5764"/>
                </a:cubicBezTo>
                <a:cubicBezTo>
                  <a:pt x="11482" y="5686"/>
                  <a:pt x="11239" y="5647"/>
                  <a:pt x="10998" y="5626"/>
                </a:cubicBezTo>
                <a:cubicBezTo>
                  <a:pt x="10945" y="5622"/>
                  <a:pt x="10892" y="5620"/>
                  <a:pt x="10838" y="5620"/>
                </a:cubicBezTo>
                <a:cubicBezTo>
                  <a:pt x="10366" y="5620"/>
                  <a:pt x="9894" y="5798"/>
                  <a:pt x="9543" y="6118"/>
                </a:cubicBezTo>
                <a:cubicBezTo>
                  <a:pt x="9432" y="6218"/>
                  <a:pt x="9339" y="6345"/>
                  <a:pt x="9257" y="6480"/>
                </a:cubicBezTo>
                <a:cubicBezTo>
                  <a:pt x="8933" y="6227"/>
                  <a:pt x="8558" y="6045"/>
                  <a:pt x="8192" y="5965"/>
                </a:cubicBezTo>
                <a:cubicBezTo>
                  <a:pt x="7742" y="5866"/>
                  <a:pt x="7285" y="5811"/>
                  <a:pt x="6831" y="5811"/>
                </a:cubicBezTo>
                <a:cubicBezTo>
                  <a:pt x="6147" y="5811"/>
                  <a:pt x="5469" y="5936"/>
                  <a:pt x="4833" y="6223"/>
                </a:cubicBezTo>
                <a:cubicBezTo>
                  <a:pt x="3965" y="6615"/>
                  <a:pt x="3230" y="7308"/>
                  <a:pt x="2761" y="8135"/>
                </a:cubicBezTo>
                <a:cubicBezTo>
                  <a:pt x="2306" y="8938"/>
                  <a:pt x="2093" y="9875"/>
                  <a:pt x="2299" y="10763"/>
                </a:cubicBezTo>
                <a:cubicBezTo>
                  <a:pt x="2136" y="10780"/>
                  <a:pt x="1974" y="10816"/>
                  <a:pt x="1814" y="10872"/>
                </a:cubicBezTo>
                <a:cubicBezTo>
                  <a:pt x="992" y="11160"/>
                  <a:pt x="425" y="11847"/>
                  <a:pt x="203" y="12634"/>
                </a:cubicBezTo>
                <a:cubicBezTo>
                  <a:pt x="0" y="13357"/>
                  <a:pt x="85" y="14165"/>
                  <a:pt x="531" y="14834"/>
                </a:cubicBezTo>
                <a:cubicBezTo>
                  <a:pt x="973" y="15496"/>
                  <a:pt x="1754" y="15887"/>
                  <a:pt x="2576" y="15986"/>
                </a:cubicBezTo>
                <a:lnTo>
                  <a:pt x="2576" y="16002"/>
                </a:lnTo>
                <a:lnTo>
                  <a:pt x="2780" y="16002"/>
                </a:lnTo>
                <a:cubicBezTo>
                  <a:pt x="2858" y="16007"/>
                  <a:pt x="2937" y="16010"/>
                  <a:pt x="3015" y="16010"/>
                </a:cubicBezTo>
                <a:cubicBezTo>
                  <a:pt x="3087" y="16010"/>
                  <a:pt x="3158" y="16008"/>
                  <a:pt x="3228" y="16002"/>
                </a:cubicBezTo>
                <a:lnTo>
                  <a:pt x="29545" y="16002"/>
                </a:lnTo>
                <a:lnTo>
                  <a:pt x="29545" y="15990"/>
                </a:lnTo>
                <a:cubicBezTo>
                  <a:pt x="29639" y="15999"/>
                  <a:pt x="29735" y="16004"/>
                  <a:pt x="29831" y="16004"/>
                </a:cubicBezTo>
                <a:cubicBezTo>
                  <a:pt x="30554" y="16004"/>
                  <a:pt x="31315" y="15740"/>
                  <a:pt x="31594" y="15061"/>
                </a:cubicBezTo>
                <a:cubicBezTo>
                  <a:pt x="32008" y="14056"/>
                  <a:pt x="31537" y="12765"/>
                  <a:pt x="30338" y="12608"/>
                </a:cubicBezTo>
                <a:cubicBezTo>
                  <a:pt x="30233" y="12594"/>
                  <a:pt x="30122" y="12588"/>
                  <a:pt x="30009" y="12588"/>
                </a:cubicBezTo>
                <a:cubicBezTo>
                  <a:pt x="30000" y="12588"/>
                  <a:pt x="29990" y="12588"/>
                  <a:pt x="29980" y="12588"/>
                </a:cubicBezTo>
                <a:cubicBezTo>
                  <a:pt x="30214" y="12356"/>
                  <a:pt x="30418" y="12092"/>
                  <a:pt x="30575" y="11780"/>
                </a:cubicBezTo>
                <a:cubicBezTo>
                  <a:pt x="30889" y="11159"/>
                  <a:pt x="31042" y="10447"/>
                  <a:pt x="30973" y="9754"/>
                </a:cubicBezTo>
                <a:cubicBezTo>
                  <a:pt x="30900" y="9008"/>
                  <a:pt x="30600" y="8095"/>
                  <a:pt x="29907" y="7712"/>
                </a:cubicBezTo>
                <a:cubicBezTo>
                  <a:pt x="29472" y="7472"/>
                  <a:pt x="28970" y="7358"/>
                  <a:pt x="28462" y="7358"/>
                </a:cubicBezTo>
                <a:cubicBezTo>
                  <a:pt x="28136" y="7358"/>
                  <a:pt x="27808" y="7405"/>
                  <a:pt x="27493" y="7495"/>
                </a:cubicBezTo>
                <a:cubicBezTo>
                  <a:pt x="27545" y="7272"/>
                  <a:pt x="27591" y="7046"/>
                  <a:pt x="27623" y="6821"/>
                </a:cubicBezTo>
                <a:cubicBezTo>
                  <a:pt x="27820" y="5441"/>
                  <a:pt x="27621" y="4108"/>
                  <a:pt x="26675" y="3042"/>
                </a:cubicBezTo>
                <a:cubicBezTo>
                  <a:pt x="25907" y="2174"/>
                  <a:pt x="24753" y="1640"/>
                  <a:pt x="23595" y="1617"/>
                </a:cubicBezTo>
                <a:cubicBezTo>
                  <a:pt x="23571" y="1617"/>
                  <a:pt x="23548" y="1616"/>
                  <a:pt x="23525" y="1616"/>
                </a:cubicBezTo>
                <a:cubicBezTo>
                  <a:pt x="22400" y="1616"/>
                  <a:pt x="21385" y="2132"/>
                  <a:pt x="20671" y="2915"/>
                </a:cubicBezTo>
                <a:cubicBezTo>
                  <a:pt x="20657" y="2892"/>
                  <a:pt x="20643" y="2866"/>
                  <a:pt x="20630" y="2842"/>
                </a:cubicBezTo>
                <a:cubicBezTo>
                  <a:pt x="19850" y="1642"/>
                  <a:pt x="18656" y="695"/>
                  <a:pt x="17300" y="230"/>
                </a:cubicBezTo>
                <a:cubicBezTo>
                  <a:pt x="16848" y="76"/>
                  <a:pt x="16393" y="0"/>
                  <a:pt x="159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46"/>
          <p:cNvSpPr/>
          <p:nvPr/>
        </p:nvSpPr>
        <p:spPr>
          <a:xfrm>
            <a:off x="7975050" y="1559154"/>
            <a:ext cx="1306700" cy="457721"/>
          </a:xfrm>
          <a:custGeom>
            <a:avLst/>
            <a:gdLst/>
            <a:ahLst/>
            <a:cxnLst/>
            <a:rect l="l" t="t" r="r" b="b"/>
            <a:pathLst>
              <a:path w="17682" h="6194" extrusionOk="0">
                <a:moveTo>
                  <a:pt x="6357" y="0"/>
                </a:moveTo>
                <a:cubicBezTo>
                  <a:pt x="6100" y="0"/>
                  <a:pt x="5851" y="36"/>
                  <a:pt x="5620" y="115"/>
                </a:cubicBezTo>
                <a:cubicBezTo>
                  <a:pt x="5015" y="322"/>
                  <a:pt x="4375" y="656"/>
                  <a:pt x="4084" y="1406"/>
                </a:cubicBezTo>
                <a:cubicBezTo>
                  <a:pt x="3823" y="2079"/>
                  <a:pt x="3697" y="2765"/>
                  <a:pt x="3725" y="3491"/>
                </a:cubicBezTo>
                <a:cubicBezTo>
                  <a:pt x="3632" y="3484"/>
                  <a:pt x="3538" y="3481"/>
                  <a:pt x="3444" y="3481"/>
                </a:cubicBezTo>
                <a:cubicBezTo>
                  <a:pt x="2927" y="3481"/>
                  <a:pt x="2412" y="3580"/>
                  <a:pt x="1970" y="3775"/>
                </a:cubicBezTo>
                <a:cubicBezTo>
                  <a:pt x="1107" y="4160"/>
                  <a:pt x="182" y="5015"/>
                  <a:pt x="0" y="6193"/>
                </a:cubicBezTo>
                <a:lnTo>
                  <a:pt x="17681" y="6193"/>
                </a:lnTo>
                <a:cubicBezTo>
                  <a:pt x="17640" y="5218"/>
                  <a:pt x="17280" y="4285"/>
                  <a:pt x="16551" y="3808"/>
                </a:cubicBezTo>
                <a:cubicBezTo>
                  <a:pt x="16244" y="3607"/>
                  <a:pt x="15901" y="3520"/>
                  <a:pt x="15552" y="3520"/>
                </a:cubicBezTo>
                <a:cubicBezTo>
                  <a:pt x="15205" y="3520"/>
                  <a:pt x="14850" y="3606"/>
                  <a:pt x="14517" y="3752"/>
                </a:cubicBezTo>
                <a:cubicBezTo>
                  <a:pt x="14362" y="2672"/>
                  <a:pt x="13989" y="1555"/>
                  <a:pt x="13153" y="1081"/>
                </a:cubicBezTo>
                <a:cubicBezTo>
                  <a:pt x="12768" y="864"/>
                  <a:pt x="12362" y="764"/>
                  <a:pt x="11960" y="764"/>
                </a:cubicBezTo>
                <a:cubicBezTo>
                  <a:pt x="11146" y="764"/>
                  <a:pt x="10349" y="1173"/>
                  <a:pt x="9785" y="1843"/>
                </a:cubicBezTo>
                <a:cubicBezTo>
                  <a:pt x="9651" y="1662"/>
                  <a:pt x="9514" y="1502"/>
                  <a:pt x="9383" y="1370"/>
                </a:cubicBezTo>
                <a:cubicBezTo>
                  <a:pt x="8634" y="620"/>
                  <a:pt x="7423" y="0"/>
                  <a:pt x="6357" y="0"/>
                </a:cubicBezTo>
                <a:close/>
                <a:moveTo>
                  <a:pt x="0" y="6193"/>
                </a:moveTo>
                <a:lnTo>
                  <a:pt x="0" y="6194"/>
                </a:lnTo>
                <a:cubicBezTo>
                  <a:pt x="0" y="6194"/>
                  <a:pt x="0" y="6193"/>
                  <a:pt x="0" y="61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453;p50">
            <a:extLst>
              <a:ext uri="{FF2B5EF4-FFF2-40B4-BE49-F238E27FC236}">
                <a16:creationId xmlns:a16="http://schemas.microsoft.com/office/drawing/2014/main" id="{067623EE-6CB4-C835-8E4E-63EE4AE76A0C}"/>
              </a:ext>
            </a:extLst>
          </p:cNvPr>
          <p:cNvSpPr txBox="1">
            <a:spLocks noGrp="1"/>
          </p:cNvSpPr>
          <p:nvPr>
            <p:ph type="subTitle" idx="1"/>
          </p:nvPr>
        </p:nvSpPr>
        <p:spPr>
          <a:xfrm>
            <a:off x="1176810" y="1345109"/>
            <a:ext cx="3427610" cy="68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vi-VN" sz="2400" i="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Nhân vật xuất hiện trong cuốn sách, tác phẩm nào?</a:t>
            </a:r>
            <a:endParaRPr sz="1800">
              <a:solidFill>
                <a:schemeClr val="tx1"/>
              </a:solidFill>
              <a:latin typeface="Times New Roman" panose="02020603050405020304" pitchFamily="18" charset="0"/>
              <a:cs typeface="Times New Roman" panose="02020603050405020304" pitchFamily="18" charset="0"/>
            </a:endParaRPr>
          </a:p>
        </p:txBody>
      </p:sp>
      <p:sp>
        <p:nvSpPr>
          <p:cNvPr id="1159" name="Google Shape;1454;p50">
            <a:extLst>
              <a:ext uri="{FF2B5EF4-FFF2-40B4-BE49-F238E27FC236}">
                <a16:creationId xmlns:a16="http://schemas.microsoft.com/office/drawing/2014/main" id="{5BF22BCB-518C-991C-0C7E-C8C9620CD58C}"/>
              </a:ext>
            </a:extLst>
          </p:cNvPr>
          <p:cNvSpPr txBox="1">
            <a:spLocks noGrp="1"/>
          </p:cNvSpPr>
          <p:nvPr>
            <p:ph type="subTitle" idx="2"/>
          </p:nvPr>
        </p:nvSpPr>
        <p:spPr>
          <a:xfrm>
            <a:off x="1176810" y="2401024"/>
            <a:ext cx="3427610" cy="686400"/>
          </a:xfrm>
          <a:prstGeom prst="rect">
            <a:avLst/>
          </a:prstGeom>
        </p:spPr>
        <p:txBody>
          <a:bodyPr spcFirstLastPara="1" wrap="square" lIns="91425" tIns="91425" rIns="91425" bIns="91425" anchor="t" anchorCtr="0">
            <a:noAutofit/>
          </a:bodyPr>
          <a:lstStyle/>
          <a:p>
            <a:pPr marL="30480" marR="30480" algn="just">
              <a:lnSpc>
                <a:spcPct val="100000"/>
              </a:lnSpc>
            </a:pPr>
            <a:r>
              <a:rPr lang="en-US" sz="2400" i="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Vì sao em yêu thích nhân vật?</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60" name="Google Shape;1455;p50">
            <a:extLst>
              <a:ext uri="{FF2B5EF4-FFF2-40B4-BE49-F238E27FC236}">
                <a16:creationId xmlns:a16="http://schemas.microsoft.com/office/drawing/2014/main" id="{DC26D8E5-8761-4673-D6EB-3A3A2DA6D02F}"/>
              </a:ext>
            </a:extLst>
          </p:cNvPr>
          <p:cNvSpPr txBox="1">
            <a:spLocks/>
          </p:cNvSpPr>
          <p:nvPr/>
        </p:nvSpPr>
        <p:spPr>
          <a:xfrm>
            <a:off x="5624956" y="904846"/>
            <a:ext cx="3246335" cy="6864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0480" marR="30480" algn="just"/>
            <a:r>
              <a:rPr lang="en-US" sz="2400" i="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Nhân vật có đặc điểm nào nổi bật? Những đặc điểm đó cho thấy điều gì về phẩm chất, giá trị của nhân vật?</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61" name="Google Shape;1456;p50">
            <a:extLst>
              <a:ext uri="{FF2B5EF4-FFF2-40B4-BE49-F238E27FC236}">
                <a16:creationId xmlns:a16="http://schemas.microsoft.com/office/drawing/2014/main" id="{C42A8730-AC62-A7BC-2AA1-F0E8801B0B93}"/>
              </a:ext>
            </a:extLst>
          </p:cNvPr>
          <p:cNvSpPr txBox="1">
            <a:spLocks/>
          </p:cNvSpPr>
          <p:nvPr/>
        </p:nvSpPr>
        <p:spPr>
          <a:xfrm>
            <a:off x="1176810" y="3452363"/>
            <a:ext cx="3427610" cy="6864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0480" marR="30480" algn="just"/>
            <a:r>
              <a:rPr lang="en-US" sz="2400" i="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Điều gì khiến em quyết định chọn phân tích nhân vật này?</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62" name="Google Shape;1457;p50">
            <a:extLst>
              <a:ext uri="{FF2B5EF4-FFF2-40B4-BE49-F238E27FC236}">
                <a16:creationId xmlns:a16="http://schemas.microsoft.com/office/drawing/2014/main" id="{EAFA2A8E-7BE5-DE3E-1FDE-9644938C40F6}"/>
              </a:ext>
            </a:extLst>
          </p:cNvPr>
          <p:cNvSpPr txBox="1">
            <a:spLocks/>
          </p:cNvSpPr>
          <p:nvPr/>
        </p:nvSpPr>
        <p:spPr>
          <a:xfrm>
            <a:off x="5613896" y="3682545"/>
            <a:ext cx="3169629" cy="6864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0480" marR="30480" algn="just"/>
            <a:r>
              <a:rPr lang="en-US" sz="2400" i="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Nhân vật gợi cho em liên tưởng, suy nghĩ và rút ra bài học gì?</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63" name="Google Shape;1458;p50">
            <a:extLst>
              <a:ext uri="{FF2B5EF4-FFF2-40B4-BE49-F238E27FC236}">
                <a16:creationId xmlns:a16="http://schemas.microsoft.com/office/drawing/2014/main" id="{AEA59DF0-2A90-C4DC-C104-BE3EBC12ECC1}"/>
              </a:ext>
            </a:extLst>
          </p:cNvPr>
          <p:cNvSpPr txBox="1">
            <a:spLocks/>
          </p:cNvSpPr>
          <p:nvPr/>
        </p:nvSpPr>
        <p:spPr>
          <a:xfrm>
            <a:off x="5592130" y="2819859"/>
            <a:ext cx="3257000" cy="6864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0480" marR="30480" algn="just"/>
            <a:r>
              <a:rPr lang="en-US" sz="2400" i="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Nghệ thuật xây dựng nhân vật có gì đặc sắc?</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164" name="Google Shape;1465;p50">
            <a:extLst>
              <a:ext uri="{FF2B5EF4-FFF2-40B4-BE49-F238E27FC236}">
                <a16:creationId xmlns:a16="http://schemas.microsoft.com/office/drawing/2014/main" id="{7CC660E8-B2F0-2F99-6395-1A9835A068C8}"/>
              </a:ext>
            </a:extLst>
          </p:cNvPr>
          <p:cNvGrpSpPr/>
          <p:nvPr/>
        </p:nvGrpSpPr>
        <p:grpSpPr>
          <a:xfrm>
            <a:off x="5056361" y="4042233"/>
            <a:ext cx="406979" cy="493423"/>
            <a:chOff x="4791465" y="3991974"/>
            <a:chExt cx="310742" cy="376774"/>
          </a:xfrm>
        </p:grpSpPr>
        <p:grpSp>
          <p:nvGrpSpPr>
            <p:cNvPr id="1165" name="Google Shape;1466;p50">
              <a:extLst>
                <a:ext uri="{FF2B5EF4-FFF2-40B4-BE49-F238E27FC236}">
                  <a16:creationId xmlns:a16="http://schemas.microsoft.com/office/drawing/2014/main" id="{71F71DC8-CD39-8ACB-2EC1-F52D1FEF234D}"/>
                </a:ext>
              </a:extLst>
            </p:cNvPr>
            <p:cNvGrpSpPr/>
            <p:nvPr/>
          </p:nvGrpSpPr>
          <p:grpSpPr>
            <a:xfrm>
              <a:off x="4791801" y="3991974"/>
              <a:ext cx="73904" cy="332398"/>
              <a:chOff x="4791801" y="3991974"/>
              <a:chExt cx="73904" cy="332398"/>
            </a:xfrm>
          </p:grpSpPr>
          <p:sp>
            <p:nvSpPr>
              <p:cNvPr id="1186" name="Google Shape;1467;p50">
                <a:extLst>
                  <a:ext uri="{FF2B5EF4-FFF2-40B4-BE49-F238E27FC236}">
                    <a16:creationId xmlns:a16="http://schemas.microsoft.com/office/drawing/2014/main" id="{6501EA7D-EDB3-81B2-AE98-8923D68C78C2}"/>
                  </a:ext>
                </a:extLst>
              </p:cNvPr>
              <p:cNvSpPr/>
              <p:nvPr/>
            </p:nvSpPr>
            <p:spPr>
              <a:xfrm>
                <a:off x="4791801" y="3991974"/>
                <a:ext cx="73904" cy="332398"/>
              </a:xfrm>
              <a:custGeom>
                <a:avLst/>
                <a:gdLst/>
                <a:ahLst/>
                <a:cxnLst/>
                <a:rect l="l" t="t" r="r" b="b"/>
                <a:pathLst>
                  <a:path w="2638" h="11865" extrusionOk="0">
                    <a:moveTo>
                      <a:pt x="1977" y="1"/>
                    </a:moveTo>
                    <a:lnTo>
                      <a:pt x="1977" y="4"/>
                    </a:lnTo>
                    <a:cubicBezTo>
                      <a:pt x="888" y="4"/>
                      <a:pt x="0" y="891"/>
                      <a:pt x="0" y="1980"/>
                    </a:cubicBezTo>
                    <a:lnTo>
                      <a:pt x="0" y="5143"/>
                    </a:lnTo>
                    <a:lnTo>
                      <a:pt x="264" y="5999"/>
                    </a:lnTo>
                    <a:lnTo>
                      <a:pt x="0" y="6724"/>
                    </a:lnTo>
                    <a:lnTo>
                      <a:pt x="0" y="11864"/>
                    </a:lnTo>
                    <a:lnTo>
                      <a:pt x="489" y="11376"/>
                    </a:lnTo>
                    <a:lnTo>
                      <a:pt x="2374" y="10281"/>
                    </a:lnTo>
                    <a:lnTo>
                      <a:pt x="2638" y="5932"/>
                    </a:lnTo>
                    <a:lnTo>
                      <a:pt x="23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468;p50">
                <a:extLst>
                  <a:ext uri="{FF2B5EF4-FFF2-40B4-BE49-F238E27FC236}">
                    <a16:creationId xmlns:a16="http://schemas.microsoft.com/office/drawing/2014/main" id="{AB4D3242-E8F0-16F4-2934-E47B157370ED}"/>
                  </a:ext>
                </a:extLst>
              </p:cNvPr>
              <p:cNvSpPr/>
              <p:nvPr/>
            </p:nvSpPr>
            <p:spPr>
              <a:xfrm>
                <a:off x="4791801" y="3991974"/>
                <a:ext cx="73904" cy="332398"/>
              </a:xfrm>
              <a:custGeom>
                <a:avLst/>
                <a:gdLst/>
                <a:ahLst/>
                <a:cxnLst/>
                <a:rect l="l" t="t" r="r" b="b"/>
                <a:pathLst>
                  <a:path w="2638" h="11865" extrusionOk="0">
                    <a:moveTo>
                      <a:pt x="1977" y="1"/>
                    </a:moveTo>
                    <a:lnTo>
                      <a:pt x="1977" y="4"/>
                    </a:lnTo>
                    <a:cubicBezTo>
                      <a:pt x="888" y="4"/>
                      <a:pt x="0" y="891"/>
                      <a:pt x="0" y="1980"/>
                    </a:cubicBezTo>
                    <a:lnTo>
                      <a:pt x="0" y="5143"/>
                    </a:lnTo>
                    <a:lnTo>
                      <a:pt x="264" y="5999"/>
                    </a:lnTo>
                    <a:lnTo>
                      <a:pt x="0" y="6724"/>
                    </a:lnTo>
                    <a:lnTo>
                      <a:pt x="0" y="11864"/>
                    </a:lnTo>
                    <a:lnTo>
                      <a:pt x="489" y="11376"/>
                    </a:lnTo>
                    <a:lnTo>
                      <a:pt x="2374" y="10281"/>
                    </a:lnTo>
                    <a:lnTo>
                      <a:pt x="2638" y="5932"/>
                    </a:lnTo>
                    <a:lnTo>
                      <a:pt x="2374" y="1"/>
                    </a:lnTo>
                    <a:close/>
                  </a:path>
                </a:pathLst>
              </a:custGeom>
              <a:solidFill>
                <a:srgbClr val="000000">
                  <a:alpha val="5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6" name="Google Shape;1469;p50">
              <a:extLst>
                <a:ext uri="{FF2B5EF4-FFF2-40B4-BE49-F238E27FC236}">
                  <a16:creationId xmlns:a16="http://schemas.microsoft.com/office/drawing/2014/main" id="{20BAC35D-601A-6D20-F68A-807255CF8F5B}"/>
                </a:ext>
              </a:extLst>
            </p:cNvPr>
            <p:cNvSpPr/>
            <p:nvPr/>
          </p:nvSpPr>
          <p:spPr>
            <a:xfrm>
              <a:off x="4791801" y="4136224"/>
              <a:ext cx="66227" cy="44180"/>
            </a:xfrm>
            <a:custGeom>
              <a:avLst/>
              <a:gdLst/>
              <a:ahLst/>
              <a:cxnLst/>
              <a:rect l="l" t="t" r="r" b="b"/>
              <a:pathLst>
                <a:path w="2364" h="1577" extrusionOk="0">
                  <a:moveTo>
                    <a:pt x="0" y="1"/>
                  </a:moveTo>
                  <a:lnTo>
                    <a:pt x="0" y="1576"/>
                  </a:lnTo>
                  <a:lnTo>
                    <a:pt x="2363" y="1576"/>
                  </a:lnTo>
                  <a:lnTo>
                    <a:pt x="23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7" name="Google Shape;1470;p50">
              <a:extLst>
                <a:ext uri="{FF2B5EF4-FFF2-40B4-BE49-F238E27FC236}">
                  <a16:creationId xmlns:a16="http://schemas.microsoft.com/office/drawing/2014/main" id="{6CE76849-2AAB-61CF-12DA-B50C4616EA7B}"/>
                </a:ext>
              </a:extLst>
            </p:cNvPr>
            <p:cNvGrpSpPr/>
            <p:nvPr/>
          </p:nvGrpSpPr>
          <p:grpSpPr>
            <a:xfrm>
              <a:off x="4857944" y="3991974"/>
              <a:ext cx="118195" cy="297295"/>
              <a:chOff x="4857944" y="3991974"/>
              <a:chExt cx="118195" cy="297295"/>
            </a:xfrm>
          </p:grpSpPr>
          <p:sp>
            <p:nvSpPr>
              <p:cNvPr id="1184" name="Google Shape;1471;p50">
                <a:extLst>
                  <a:ext uri="{FF2B5EF4-FFF2-40B4-BE49-F238E27FC236}">
                    <a16:creationId xmlns:a16="http://schemas.microsoft.com/office/drawing/2014/main" id="{5D3F6704-CCF7-F782-988E-DFF48F162D32}"/>
                  </a:ext>
                </a:extLst>
              </p:cNvPr>
              <p:cNvSpPr/>
              <p:nvPr/>
            </p:nvSpPr>
            <p:spPr>
              <a:xfrm>
                <a:off x="4857944" y="3991974"/>
                <a:ext cx="118195" cy="297295"/>
              </a:xfrm>
              <a:custGeom>
                <a:avLst/>
                <a:gdLst/>
                <a:ahLst/>
                <a:cxnLst/>
                <a:rect l="l" t="t" r="r" b="b"/>
                <a:pathLst>
                  <a:path w="4219" h="10612" extrusionOk="0">
                    <a:moveTo>
                      <a:pt x="1" y="1"/>
                    </a:moveTo>
                    <a:lnTo>
                      <a:pt x="1" y="4"/>
                    </a:lnTo>
                    <a:lnTo>
                      <a:pt x="1" y="10283"/>
                    </a:lnTo>
                    <a:lnTo>
                      <a:pt x="2091" y="10611"/>
                    </a:lnTo>
                    <a:lnTo>
                      <a:pt x="3954" y="10283"/>
                    </a:lnTo>
                    <a:lnTo>
                      <a:pt x="4218" y="4290"/>
                    </a:lnTo>
                    <a:lnTo>
                      <a:pt x="39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472;p50">
                <a:extLst>
                  <a:ext uri="{FF2B5EF4-FFF2-40B4-BE49-F238E27FC236}">
                    <a16:creationId xmlns:a16="http://schemas.microsoft.com/office/drawing/2014/main" id="{9436DBE9-98B6-7060-8D30-00D0C3D31E5B}"/>
                  </a:ext>
                </a:extLst>
              </p:cNvPr>
              <p:cNvSpPr/>
              <p:nvPr/>
            </p:nvSpPr>
            <p:spPr>
              <a:xfrm>
                <a:off x="4857944" y="3991974"/>
                <a:ext cx="118195" cy="297295"/>
              </a:xfrm>
              <a:custGeom>
                <a:avLst/>
                <a:gdLst/>
                <a:ahLst/>
                <a:cxnLst/>
                <a:rect l="l" t="t" r="r" b="b"/>
                <a:pathLst>
                  <a:path w="4219" h="10612" extrusionOk="0">
                    <a:moveTo>
                      <a:pt x="1" y="1"/>
                    </a:moveTo>
                    <a:lnTo>
                      <a:pt x="1" y="4"/>
                    </a:lnTo>
                    <a:lnTo>
                      <a:pt x="1" y="10283"/>
                    </a:lnTo>
                    <a:lnTo>
                      <a:pt x="2091" y="10611"/>
                    </a:lnTo>
                    <a:lnTo>
                      <a:pt x="3954" y="10283"/>
                    </a:lnTo>
                    <a:lnTo>
                      <a:pt x="4218" y="4290"/>
                    </a:lnTo>
                    <a:lnTo>
                      <a:pt x="3954" y="1"/>
                    </a:lnTo>
                    <a:close/>
                  </a:path>
                </a:pathLst>
              </a:custGeom>
              <a:solidFill>
                <a:srgbClr val="FFFFFF">
                  <a:alpha val="261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8" name="Google Shape;1473;p50">
              <a:extLst>
                <a:ext uri="{FF2B5EF4-FFF2-40B4-BE49-F238E27FC236}">
                  <a16:creationId xmlns:a16="http://schemas.microsoft.com/office/drawing/2014/main" id="{74F23AFE-D663-ECA6-F6E0-793D1CA1FA96}"/>
                </a:ext>
              </a:extLst>
            </p:cNvPr>
            <p:cNvSpPr/>
            <p:nvPr/>
          </p:nvSpPr>
          <p:spPr>
            <a:xfrm>
              <a:off x="4969080" y="3992058"/>
              <a:ext cx="132399" cy="299088"/>
            </a:xfrm>
            <a:custGeom>
              <a:avLst/>
              <a:gdLst/>
              <a:ahLst/>
              <a:cxnLst/>
              <a:rect l="l" t="t" r="r" b="b"/>
              <a:pathLst>
                <a:path w="4726" h="10676" extrusionOk="0">
                  <a:moveTo>
                    <a:pt x="0" y="1"/>
                  </a:moveTo>
                  <a:lnTo>
                    <a:pt x="0" y="10280"/>
                  </a:lnTo>
                  <a:lnTo>
                    <a:pt x="807" y="10676"/>
                  </a:lnTo>
                  <a:lnTo>
                    <a:pt x="4726" y="10280"/>
                  </a:lnTo>
                  <a:lnTo>
                    <a:pt x="4726" y="7824"/>
                  </a:lnTo>
                  <a:lnTo>
                    <a:pt x="4461" y="7460"/>
                  </a:lnTo>
                  <a:lnTo>
                    <a:pt x="4726" y="7008"/>
                  </a:lnTo>
                  <a:lnTo>
                    <a:pt x="4726" y="6169"/>
                  </a:lnTo>
                  <a:lnTo>
                    <a:pt x="4387" y="5631"/>
                  </a:lnTo>
                  <a:lnTo>
                    <a:pt x="4726" y="5285"/>
                  </a:lnTo>
                  <a:lnTo>
                    <a:pt x="4726" y="3354"/>
                  </a:lnTo>
                  <a:lnTo>
                    <a:pt x="3859" y="2734"/>
                  </a:lnTo>
                  <a:lnTo>
                    <a:pt x="4726" y="2197"/>
                  </a:lnTo>
                  <a:lnTo>
                    <a:pt x="472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474;p50">
              <a:extLst>
                <a:ext uri="{FF2B5EF4-FFF2-40B4-BE49-F238E27FC236}">
                  <a16:creationId xmlns:a16="http://schemas.microsoft.com/office/drawing/2014/main" id="{3C571024-987C-9B25-A7B7-813EBDBCD5B8}"/>
                </a:ext>
              </a:extLst>
            </p:cNvPr>
            <p:cNvSpPr/>
            <p:nvPr/>
          </p:nvSpPr>
          <p:spPr>
            <a:xfrm>
              <a:off x="4811075" y="4300616"/>
              <a:ext cx="165008" cy="46029"/>
            </a:xfrm>
            <a:custGeom>
              <a:avLst/>
              <a:gdLst/>
              <a:ahLst/>
              <a:cxnLst/>
              <a:rect l="l" t="t" r="r" b="b"/>
              <a:pathLst>
                <a:path w="5890" h="1643" extrusionOk="0">
                  <a:moveTo>
                    <a:pt x="113" y="1"/>
                  </a:moveTo>
                  <a:lnTo>
                    <a:pt x="0" y="1642"/>
                  </a:lnTo>
                  <a:lnTo>
                    <a:pt x="5627" y="1642"/>
                  </a:lnTo>
                  <a:lnTo>
                    <a:pt x="5890" y="854"/>
                  </a:lnTo>
                  <a:lnTo>
                    <a:pt x="5627" y="65"/>
                  </a:lnTo>
                  <a:lnTo>
                    <a:pt x="1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0" name="Google Shape;1475;p50">
              <a:extLst>
                <a:ext uri="{FF2B5EF4-FFF2-40B4-BE49-F238E27FC236}">
                  <a16:creationId xmlns:a16="http://schemas.microsoft.com/office/drawing/2014/main" id="{120A8F78-F066-6A07-1F6B-020603AFA9F5}"/>
                </a:ext>
              </a:extLst>
            </p:cNvPr>
            <p:cNvGrpSpPr/>
            <p:nvPr/>
          </p:nvGrpSpPr>
          <p:grpSpPr>
            <a:xfrm>
              <a:off x="4969024" y="4291119"/>
              <a:ext cx="112032" cy="66536"/>
              <a:chOff x="4969024" y="4291119"/>
              <a:chExt cx="112032" cy="66536"/>
            </a:xfrm>
          </p:grpSpPr>
          <p:sp>
            <p:nvSpPr>
              <p:cNvPr id="1182" name="Google Shape;1476;p50">
                <a:extLst>
                  <a:ext uri="{FF2B5EF4-FFF2-40B4-BE49-F238E27FC236}">
                    <a16:creationId xmlns:a16="http://schemas.microsoft.com/office/drawing/2014/main" id="{03506C1E-8F5B-B90D-BBDA-ECC39E76C618}"/>
                  </a:ext>
                </a:extLst>
              </p:cNvPr>
              <p:cNvSpPr/>
              <p:nvPr/>
            </p:nvSpPr>
            <p:spPr>
              <a:xfrm>
                <a:off x="4969024" y="4291119"/>
                <a:ext cx="112032" cy="66536"/>
              </a:xfrm>
              <a:custGeom>
                <a:avLst/>
                <a:gdLst/>
                <a:ahLst/>
                <a:cxnLst/>
                <a:rect l="l" t="t" r="r" b="b"/>
                <a:pathLst>
                  <a:path w="3999" h="2375" extrusionOk="0">
                    <a:moveTo>
                      <a:pt x="1885" y="1"/>
                    </a:moveTo>
                    <a:lnTo>
                      <a:pt x="1" y="397"/>
                    </a:lnTo>
                    <a:lnTo>
                      <a:pt x="1" y="1978"/>
                    </a:lnTo>
                    <a:lnTo>
                      <a:pt x="2664" y="2374"/>
                    </a:lnTo>
                    <a:lnTo>
                      <a:pt x="3954" y="1978"/>
                    </a:lnTo>
                    <a:lnTo>
                      <a:pt x="3998" y="397"/>
                    </a:lnTo>
                    <a:lnTo>
                      <a:pt x="18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477;p50">
                <a:extLst>
                  <a:ext uri="{FF2B5EF4-FFF2-40B4-BE49-F238E27FC236}">
                    <a16:creationId xmlns:a16="http://schemas.microsoft.com/office/drawing/2014/main" id="{187693DA-7588-2CFA-B297-71F7ED6E51FA}"/>
                  </a:ext>
                </a:extLst>
              </p:cNvPr>
              <p:cNvSpPr/>
              <p:nvPr/>
            </p:nvSpPr>
            <p:spPr>
              <a:xfrm>
                <a:off x="4969024" y="4291119"/>
                <a:ext cx="112032" cy="66536"/>
              </a:xfrm>
              <a:custGeom>
                <a:avLst/>
                <a:gdLst/>
                <a:ahLst/>
                <a:cxnLst/>
                <a:rect l="l" t="t" r="r" b="b"/>
                <a:pathLst>
                  <a:path w="3999" h="2375" extrusionOk="0">
                    <a:moveTo>
                      <a:pt x="1885" y="1"/>
                    </a:moveTo>
                    <a:lnTo>
                      <a:pt x="1" y="397"/>
                    </a:lnTo>
                    <a:lnTo>
                      <a:pt x="1" y="1978"/>
                    </a:lnTo>
                    <a:lnTo>
                      <a:pt x="2664" y="2374"/>
                    </a:lnTo>
                    <a:lnTo>
                      <a:pt x="3954" y="1978"/>
                    </a:lnTo>
                    <a:lnTo>
                      <a:pt x="3998" y="397"/>
                    </a:lnTo>
                    <a:lnTo>
                      <a:pt x="1885" y="1"/>
                    </a:lnTo>
                    <a:close/>
                  </a:path>
                </a:pathLst>
              </a:custGeom>
              <a:solidFill>
                <a:srgbClr val="000000">
                  <a:alpha val="5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1" name="Google Shape;1478;p50">
              <a:extLst>
                <a:ext uri="{FF2B5EF4-FFF2-40B4-BE49-F238E27FC236}">
                  <a16:creationId xmlns:a16="http://schemas.microsoft.com/office/drawing/2014/main" id="{F6F216D7-E4B3-9178-E0B8-7666CAB9C311}"/>
                </a:ext>
              </a:extLst>
            </p:cNvPr>
            <p:cNvSpPr/>
            <p:nvPr/>
          </p:nvSpPr>
          <p:spPr>
            <a:xfrm>
              <a:off x="4791465" y="4280445"/>
              <a:ext cx="184927" cy="88303"/>
            </a:xfrm>
            <a:custGeom>
              <a:avLst/>
              <a:gdLst/>
              <a:ahLst/>
              <a:cxnLst/>
              <a:rect l="l" t="t" r="r" b="b"/>
              <a:pathLst>
                <a:path w="6601" h="3152" extrusionOk="0">
                  <a:moveTo>
                    <a:pt x="1614" y="0"/>
                  </a:moveTo>
                  <a:cubicBezTo>
                    <a:pt x="748" y="0"/>
                    <a:pt x="27" y="688"/>
                    <a:pt x="14" y="1552"/>
                  </a:cubicBezTo>
                  <a:cubicBezTo>
                    <a:pt x="0" y="2430"/>
                    <a:pt x="713" y="3151"/>
                    <a:pt x="1589" y="3151"/>
                  </a:cubicBezTo>
                  <a:lnTo>
                    <a:pt x="6336" y="3151"/>
                  </a:lnTo>
                  <a:lnTo>
                    <a:pt x="6599" y="2968"/>
                  </a:lnTo>
                  <a:lnTo>
                    <a:pt x="6336" y="2364"/>
                  </a:lnTo>
                  <a:lnTo>
                    <a:pt x="1608" y="2364"/>
                  </a:lnTo>
                  <a:cubicBezTo>
                    <a:pt x="1180" y="2362"/>
                    <a:pt x="817" y="2026"/>
                    <a:pt x="804" y="1598"/>
                  </a:cubicBezTo>
                  <a:cubicBezTo>
                    <a:pt x="791" y="1153"/>
                    <a:pt x="1149" y="787"/>
                    <a:pt x="1590" y="787"/>
                  </a:cubicBezTo>
                  <a:lnTo>
                    <a:pt x="6339" y="787"/>
                  </a:lnTo>
                  <a:lnTo>
                    <a:pt x="6600" y="327"/>
                  </a:lnTo>
                  <a:lnTo>
                    <a:pt x="63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479;p50">
              <a:extLst>
                <a:ext uri="{FF2B5EF4-FFF2-40B4-BE49-F238E27FC236}">
                  <a16:creationId xmlns:a16="http://schemas.microsoft.com/office/drawing/2014/main" id="{B9B578C3-ACD3-3DC0-7A89-53F9FCCF8626}"/>
                </a:ext>
              </a:extLst>
            </p:cNvPr>
            <p:cNvSpPr/>
            <p:nvPr/>
          </p:nvSpPr>
          <p:spPr>
            <a:xfrm>
              <a:off x="4891814" y="4036154"/>
              <a:ext cx="55190" cy="22160"/>
            </a:xfrm>
            <a:custGeom>
              <a:avLst/>
              <a:gdLst/>
              <a:ahLst/>
              <a:cxnLst/>
              <a:rect l="l" t="t" r="r" b="b"/>
              <a:pathLst>
                <a:path w="1970" h="791" extrusionOk="0">
                  <a:moveTo>
                    <a:pt x="1" y="1"/>
                  </a:moveTo>
                  <a:lnTo>
                    <a:pt x="1" y="790"/>
                  </a:lnTo>
                  <a:lnTo>
                    <a:pt x="1969" y="790"/>
                  </a:lnTo>
                  <a:lnTo>
                    <a:pt x="19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480;p50">
              <a:extLst>
                <a:ext uri="{FF2B5EF4-FFF2-40B4-BE49-F238E27FC236}">
                  <a16:creationId xmlns:a16="http://schemas.microsoft.com/office/drawing/2014/main" id="{67692D65-1BE6-D379-1166-A7B902D27A16}"/>
                </a:ext>
              </a:extLst>
            </p:cNvPr>
            <p:cNvSpPr/>
            <p:nvPr/>
          </p:nvSpPr>
          <p:spPr>
            <a:xfrm>
              <a:off x="4891814" y="4081090"/>
              <a:ext cx="55190" cy="22076"/>
            </a:xfrm>
            <a:custGeom>
              <a:avLst/>
              <a:gdLst/>
              <a:ahLst/>
              <a:cxnLst/>
              <a:rect l="l" t="t" r="r" b="b"/>
              <a:pathLst>
                <a:path w="1970" h="788" extrusionOk="0">
                  <a:moveTo>
                    <a:pt x="1" y="0"/>
                  </a:moveTo>
                  <a:lnTo>
                    <a:pt x="1" y="788"/>
                  </a:lnTo>
                  <a:lnTo>
                    <a:pt x="1969" y="788"/>
                  </a:lnTo>
                  <a:lnTo>
                    <a:pt x="196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481;p50">
              <a:extLst>
                <a:ext uri="{FF2B5EF4-FFF2-40B4-BE49-F238E27FC236}">
                  <a16:creationId xmlns:a16="http://schemas.microsoft.com/office/drawing/2014/main" id="{05FFA386-8361-6570-89E1-2EF57A99D320}"/>
                </a:ext>
              </a:extLst>
            </p:cNvPr>
            <p:cNvSpPr/>
            <p:nvPr/>
          </p:nvSpPr>
          <p:spPr>
            <a:xfrm>
              <a:off x="4998636" y="4188388"/>
              <a:ext cx="102843" cy="68973"/>
            </a:xfrm>
            <a:custGeom>
              <a:avLst/>
              <a:gdLst/>
              <a:ahLst/>
              <a:cxnLst/>
              <a:rect l="l" t="t" r="r" b="b"/>
              <a:pathLst>
                <a:path w="3671" h="2462" extrusionOk="0">
                  <a:moveTo>
                    <a:pt x="3671" y="0"/>
                  </a:moveTo>
                  <a:lnTo>
                    <a:pt x="1433" y="559"/>
                  </a:lnTo>
                  <a:lnTo>
                    <a:pt x="1030" y="1369"/>
                  </a:lnTo>
                  <a:lnTo>
                    <a:pt x="0" y="1711"/>
                  </a:lnTo>
                  <a:lnTo>
                    <a:pt x="250" y="2462"/>
                  </a:lnTo>
                  <a:lnTo>
                    <a:pt x="1592" y="2015"/>
                  </a:lnTo>
                  <a:lnTo>
                    <a:pt x="1978" y="1240"/>
                  </a:lnTo>
                  <a:lnTo>
                    <a:pt x="3671" y="816"/>
                  </a:lnTo>
                  <a:lnTo>
                    <a:pt x="367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482;p50">
              <a:extLst>
                <a:ext uri="{FF2B5EF4-FFF2-40B4-BE49-F238E27FC236}">
                  <a16:creationId xmlns:a16="http://schemas.microsoft.com/office/drawing/2014/main" id="{61A0DF51-E746-D0F8-1C89-23C5E6FFF425}"/>
                </a:ext>
              </a:extLst>
            </p:cNvPr>
            <p:cNvSpPr/>
            <p:nvPr/>
          </p:nvSpPr>
          <p:spPr>
            <a:xfrm>
              <a:off x="4857944" y="4160064"/>
              <a:ext cx="83709" cy="43339"/>
            </a:xfrm>
            <a:custGeom>
              <a:avLst/>
              <a:gdLst/>
              <a:ahLst/>
              <a:cxnLst/>
              <a:rect l="l" t="t" r="r" b="b"/>
              <a:pathLst>
                <a:path w="2988" h="1547" extrusionOk="0">
                  <a:moveTo>
                    <a:pt x="2550" y="1"/>
                  </a:moveTo>
                  <a:lnTo>
                    <a:pt x="1509" y="695"/>
                  </a:lnTo>
                  <a:lnTo>
                    <a:pt x="98" y="342"/>
                  </a:lnTo>
                  <a:lnTo>
                    <a:pt x="1" y="316"/>
                  </a:lnTo>
                  <a:lnTo>
                    <a:pt x="1" y="1133"/>
                  </a:lnTo>
                  <a:lnTo>
                    <a:pt x="1657" y="1547"/>
                  </a:lnTo>
                  <a:lnTo>
                    <a:pt x="2988" y="659"/>
                  </a:lnTo>
                  <a:lnTo>
                    <a:pt x="25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483;p50">
              <a:extLst>
                <a:ext uri="{FF2B5EF4-FFF2-40B4-BE49-F238E27FC236}">
                  <a16:creationId xmlns:a16="http://schemas.microsoft.com/office/drawing/2014/main" id="{158D824A-A00A-1AB8-46A1-40C5DBE918A9}"/>
                </a:ext>
              </a:extLst>
            </p:cNvPr>
            <p:cNvSpPr/>
            <p:nvPr/>
          </p:nvSpPr>
          <p:spPr>
            <a:xfrm>
              <a:off x="5007040" y="4112159"/>
              <a:ext cx="94439" cy="52752"/>
            </a:xfrm>
            <a:custGeom>
              <a:avLst/>
              <a:gdLst/>
              <a:ahLst/>
              <a:cxnLst/>
              <a:rect l="l" t="t" r="r" b="b"/>
              <a:pathLst>
                <a:path w="3371" h="1883" extrusionOk="0">
                  <a:moveTo>
                    <a:pt x="1377" y="0"/>
                  </a:moveTo>
                  <a:lnTo>
                    <a:pt x="1" y="919"/>
                  </a:lnTo>
                  <a:lnTo>
                    <a:pt x="438" y="1577"/>
                  </a:lnTo>
                  <a:lnTo>
                    <a:pt x="1434" y="914"/>
                  </a:lnTo>
                  <a:lnTo>
                    <a:pt x="3371" y="1882"/>
                  </a:lnTo>
                  <a:lnTo>
                    <a:pt x="3371" y="998"/>
                  </a:lnTo>
                  <a:lnTo>
                    <a:pt x="13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7" name="Google Shape;1484;p50">
              <a:extLst>
                <a:ext uri="{FF2B5EF4-FFF2-40B4-BE49-F238E27FC236}">
                  <a16:creationId xmlns:a16="http://schemas.microsoft.com/office/drawing/2014/main" id="{B9E4D556-C88B-F3A9-9BDC-C4DE7DE5E8FE}"/>
                </a:ext>
              </a:extLst>
            </p:cNvPr>
            <p:cNvGrpSpPr/>
            <p:nvPr/>
          </p:nvGrpSpPr>
          <p:grpSpPr>
            <a:xfrm>
              <a:off x="4969024" y="4280389"/>
              <a:ext cx="133183" cy="88359"/>
              <a:chOff x="4969024" y="4280389"/>
              <a:chExt cx="133183" cy="88359"/>
            </a:xfrm>
          </p:grpSpPr>
          <p:sp>
            <p:nvSpPr>
              <p:cNvPr id="1178" name="Google Shape;1485;p50">
                <a:extLst>
                  <a:ext uri="{FF2B5EF4-FFF2-40B4-BE49-F238E27FC236}">
                    <a16:creationId xmlns:a16="http://schemas.microsoft.com/office/drawing/2014/main" id="{F82B8EE4-B119-543A-1D54-4FCA59361A59}"/>
                  </a:ext>
                </a:extLst>
              </p:cNvPr>
              <p:cNvSpPr/>
              <p:nvPr/>
            </p:nvSpPr>
            <p:spPr>
              <a:xfrm>
                <a:off x="4969024" y="4346616"/>
                <a:ext cx="133183" cy="22132"/>
              </a:xfrm>
              <a:custGeom>
                <a:avLst/>
                <a:gdLst/>
                <a:ahLst/>
                <a:cxnLst/>
                <a:rect l="l" t="t" r="r" b="b"/>
                <a:pathLst>
                  <a:path w="4754" h="790" extrusionOk="0">
                    <a:moveTo>
                      <a:pt x="1" y="0"/>
                    </a:moveTo>
                    <a:lnTo>
                      <a:pt x="1" y="789"/>
                    </a:lnTo>
                    <a:lnTo>
                      <a:pt x="4754" y="789"/>
                    </a:lnTo>
                    <a:lnTo>
                      <a:pt x="475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486;p50">
                <a:extLst>
                  <a:ext uri="{FF2B5EF4-FFF2-40B4-BE49-F238E27FC236}">
                    <a16:creationId xmlns:a16="http://schemas.microsoft.com/office/drawing/2014/main" id="{019655DD-AA77-D01E-655B-9AD692D256BF}"/>
                  </a:ext>
                </a:extLst>
              </p:cNvPr>
              <p:cNvSpPr/>
              <p:nvPr/>
            </p:nvSpPr>
            <p:spPr>
              <a:xfrm>
                <a:off x="4969024" y="4280389"/>
                <a:ext cx="133183" cy="22104"/>
              </a:xfrm>
              <a:custGeom>
                <a:avLst/>
                <a:gdLst/>
                <a:ahLst/>
                <a:cxnLst/>
                <a:rect l="l" t="t" r="r" b="b"/>
                <a:pathLst>
                  <a:path w="4754" h="789" extrusionOk="0">
                    <a:moveTo>
                      <a:pt x="1" y="1"/>
                    </a:moveTo>
                    <a:lnTo>
                      <a:pt x="1" y="789"/>
                    </a:lnTo>
                    <a:lnTo>
                      <a:pt x="4754" y="789"/>
                    </a:lnTo>
                    <a:lnTo>
                      <a:pt x="47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487;p50">
                <a:extLst>
                  <a:ext uri="{FF2B5EF4-FFF2-40B4-BE49-F238E27FC236}">
                    <a16:creationId xmlns:a16="http://schemas.microsoft.com/office/drawing/2014/main" id="{8E929C2D-8E6A-CA19-2580-B85B8FE8222E}"/>
                  </a:ext>
                </a:extLst>
              </p:cNvPr>
              <p:cNvSpPr/>
              <p:nvPr/>
            </p:nvSpPr>
            <p:spPr>
              <a:xfrm>
                <a:off x="4969024" y="4346616"/>
                <a:ext cx="133183" cy="22132"/>
              </a:xfrm>
              <a:custGeom>
                <a:avLst/>
                <a:gdLst/>
                <a:ahLst/>
                <a:cxnLst/>
                <a:rect l="l" t="t" r="r" b="b"/>
                <a:pathLst>
                  <a:path w="4754" h="790" extrusionOk="0">
                    <a:moveTo>
                      <a:pt x="1" y="0"/>
                    </a:moveTo>
                    <a:lnTo>
                      <a:pt x="1" y="789"/>
                    </a:lnTo>
                    <a:lnTo>
                      <a:pt x="4754" y="789"/>
                    </a:lnTo>
                    <a:lnTo>
                      <a:pt x="4754" y="0"/>
                    </a:lnTo>
                    <a:close/>
                  </a:path>
                </a:pathLst>
              </a:custGeom>
              <a:solidFill>
                <a:srgbClr val="000000">
                  <a:alpha val="5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488;p50">
                <a:extLst>
                  <a:ext uri="{FF2B5EF4-FFF2-40B4-BE49-F238E27FC236}">
                    <a16:creationId xmlns:a16="http://schemas.microsoft.com/office/drawing/2014/main" id="{9CF0CA63-21B6-6DCE-B98E-A7FD78E40B4E}"/>
                  </a:ext>
                </a:extLst>
              </p:cNvPr>
              <p:cNvSpPr/>
              <p:nvPr/>
            </p:nvSpPr>
            <p:spPr>
              <a:xfrm>
                <a:off x="4969024" y="4280389"/>
                <a:ext cx="133183" cy="22104"/>
              </a:xfrm>
              <a:custGeom>
                <a:avLst/>
                <a:gdLst/>
                <a:ahLst/>
                <a:cxnLst/>
                <a:rect l="l" t="t" r="r" b="b"/>
                <a:pathLst>
                  <a:path w="4754" h="789" extrusionOk="0">
                    <a:moveTo>
                      <a:pt x="1" y="1"/>
                    </a:moveTo>
                    <a:lnTo>
                      <a:pt x="1" y="789"/>
                    </a:lnTo>
                    <a:lnTo>
                      <a:pt x="4754" y="789"/>
                    </a:lnTo>
                    <a:lnTo>
                      <a:pt x="4754" y="1"/>
                    </a:lnTo>
                    <a:close/>
                  </a:path>
                </a:pathLst>
              </a:custGeom>
              <a:solidFill>
                <a:srgbClr val="000000">
                  <a:alpha val="5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88" name="Google Shape;1489;p50">
            <a:extLst>
              <a:ext uri="{FF2B5EF4-FFF2-40B4-BE49-F238E27FC236}">
                <a16:creationId xmlns:a16="http://schemas.microsoft.com/office/drawing/2014/main" id="{B348AE93-6D58-21C6-76A5-1F654942F93A}"/>
              </a:ext>
            </a:extLst>
          </p:cNvPr>
          <p:cNvGrpSpPr/>
          <p:nvPr/>
        </p:nvGrpSpPr>
        <p:grpSpPr>
          <a:xfrm>
            <a:off x="574781" y="3654764"/>
            <a:ext cx="407016" cy="493313"/>
            <a:chOff x="3974995" y="3992058"/>
            <a:chExt cx="310770" cy="376690"/>
          </a:xfrm>
        </p:grpSpPr>
        <p:grpSp>
          <p:nvGrpSpPr>
            <p:cNvPr id="1189" name="Google Shape;1490;p50">
              <a:extLst>
                <a:ext uri="{FF2B5EF4-FFF2-40B4-BE49-F238E27FC236}">
                  <a16:creationId xmlns:a16="http://schemas.microsoft.com/office/drawing/2014/main" id="{4E308833-014F-AF25-5415-9CB162A77CC1}"/>
                </a:ext>
              </a:extLst>
            </p:cNvPr>
            <p:cNvGrpSpPr/>
            <p:nvPr/>
          </p:nvGrpSpPr>
          <p:grpSpPr>
            <a:xfrm>
              <a:off x="3975332" y="3992058"/>
              <a:ext cx="73820" cy="332314"/>
              <a:chOff x="3975332" y="3992058"/>
              <a:chExt cx="73820" cy="332314"/>
            </a:xfrm>
          </p:grpSpPr>
          <p:sp>
            <p:nvSpPr>
              <p:cNvPr id="1213" name="Google Shape;1491;p50">
                <a:extLst>
                  <a:ext uri="{FF2B5EF4-FFF2-40B4-BE49-F238E27FC236}">
                    <a16:creationId xmlns:a16="http://schemas.microsoft.com/office/drawing/2014/main" id="{5FE6CF8D-D38A-A7BC-E9A8-BF75FB74282D}"/>
                  </a:ext>
                </a:extLst>
              </p:cNvPr>
              <p:cNvSpPr/>
              <p:nvPr/>
            </p:nvSpPr>
            <p:spPr>
              <a:xfrm>
                <a:off x="3975332" y="3992058"/>
                <a:ext cx="73820" cy="332314"/>
              </a:xfrm>
              <a:custGeom>
                <a:avLst/>
                <a:gdLst/>
                <a:ahLst/>
                <a:cxnLst/>
                <a:rect l="l" t="t" r="r" b="b"/>
                <a:pathLst>
                  <a:path w="2635" h="11862" extrusionOk="0">
                    <a:moveTo>
                      <a:pt x="1976" y="1"/>
                    </a:moveTo>
                    <a:cubicBezTo>
                      <a:pt x="888" y="1"/>
                      <a:pt x="0" y="888"/>
                      <a:pt x="0" y="1977"/>
                    </a:cubicBezTo>
                    <a:lnTo>
                      <a:pt x="0" y="5140"/>
                    </a:lnTo>
                    <a:lnTo>
                      <a:pt x="264" y="5930"/>
                    </a:lnTo>
                    <a:lnTo>
                      <a:pt x="0" y="6721"/>
                    </a:lnTo>
                    <a:lnTo>
                      <a:pt x="0" y="11861"/>
                    </a:lnTo>
                    <a:lnTo>
                      <a:pt x="789" y="10912"/>
                    </a:lnTo>
                    <a:lnTo>
                      <a:pt x="2371" y="10280"/>
                    </a:lnTo>
                    <a:lnTo>
                      <a:pt x="2635" y="5930"/>
                    </a:lnTo>
                    <a:lnTo>
                      <a:pt x="23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214" name="Google Shape;1492;p50">
                <a:extLst>
                  <a:ext uri="{FF2B5EF4-FFF2-40B4-BE49-F238E27FC236}">
                    <a16:creationId xmlns:a16="http://schemas.microsoft.com/office/drawing/2014/main" id="{9EBC7594-8C0F-12E9-BCD1-6EAD85E31B4A}"/>
                  </a:ext>
                </a:extLst>
              </p:cNvPr>
              <p:cNvSpPr/>
              <p:nvPr/>
            </p:nvSpPr>
            <p:spPr>
              <a:xfrm>
                <a:off x="3975332" y="3992058"/>
                <a:ext cx="73820" cy="332314"/>
              </a:xfrm>
              <a:custGeom>
                <a:avLst/>
                <a:gdLst/>
                <a:ahLst/>
                <a:cxnLst/>
                <a:rect l="l" t="t" r="r" b="b"/>
                <a:pathLst>
                  <a:path w="2635" h="11862" extrusionOk="0">
                    <a:moveTo>
                      <a:pt x="1976" y="1"/>
                    </a:moveTo>
                    <a:cubicBezTo>
                      <a:pt x="888" y="1"/>
                      <a:pt x="0" y="888"/>
                      <a:pt x="0" y="1977"/>
                    </a:cubicBezTo>
                    <a:lnTo>
                      <a:pt x="0" y="5140"/>
                    </a:lnTo>
                    <a:lnTo>
                      <a:pt x="264" y="5930"/>
                    </a:lnTo>
                    <a:lnTo>
                      <a:pt x="0" y="6721"/>
                    </a:lnTo>
                    <a:lnTo>
                      <a:pt x="0" y="11861"/>
                    </a:lnTo>
                    <a:lnTo>
                      <a:pt x="789" y="10912"/>
                    </a:lnTo>
                    <a:lnTo>
                      <a:pt x="2371" y="10280"/>
                    </a:lnTo>
                    <a:lnTo>
                      <a:pt x="2635" y="5930"/>
                    </a:lnTo>
                    <a:lnTo>
                      <a:pt x="2371" y="1"/>
                    </a:lnTo>
                    <a:close/>
                  </a:path>
                </a:pathLst>
              </a:custGeom>
              <a:solidFill>
                <a:srgbClr val="000000">
                  <a:alpha val="5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grpSp>
        <p:sp>
          <p:nvSpPr>
            <p:cNvPr id="1190" name="Google Shape;1493;p50">
              <a:extLst>
                <a:ext uri="{FF2B5EF4-FFF2-40B4-BE49-F238E27FC236}">
                  <a16:creationId xmlns:a16="http://schemas.microsoft.com/office/drawing/2014/main" id="{57B08B06-30F9-AE27-CBC9-BE1D6AD3CA8C}"/>
                </a:ext>
              </a:extLst>
            </p:cNvPr>
            <p:cNvSpPr/>
            <p:nvPr/>
          </p:nvSpPr>
          <p:spPr>
            <a:xfrm>
              <a:off x="3975332" y="4136224"/>
              <a:ext cx="66227" cy="44180"/>
            </a:xfrm>
            <a:custGeom>
              <a:avLst/>
              <a:gdLst/>
              <a:ahLst/>
              <a:cxnLst/>
              <a:rect l="l" t="t" r="r" b="b"/>
              <a:pathLst>
                <a:path w="2364" h="1577" extrusionOk="0">
                  <a:moveTo>
                    <a:pt x="0" y="1"/>
                  </a:moveTo>
                  <a:lnTo>
                    <a:pt x="0" y="1576"/>
                  </a:lnTo>
                  <a:lnTo>
                    <a:pt x="2363" y="1576"/>
                  </a:lnTo>
                  <a:lnTo>
                    <a:pt x="236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191" name="Google Shape;1494;p50">
              <a:extLst>
                <a:ext uri="{FF2B5EF4-FFF2-40B4-BE49-F238E27FC236}">
                  <a16:creationId xmlns:a16="http://schemas.microsoft.com/office/drawing/2014/main" id="{2D4921E2-AFEF-FB30-58C4-605C58399138}"/>
                </a:ext>
              </a:extLst>
            </p:cNvPr>
            <p:cNvSpPr/>
            <p:nvPr/>
          </p:nvSpPr>
          <p:spPr>
            <a:xfrm>
              <a:off x="3994466" y="4294817"/>
              <a:ext cx="171172" cy="59140"/>
            </a:xfrm>
            <a:custGeom>
              <a:avLst/>
              <a:gdLst/>
              <a:ahLst/>
              <a:cxnLst/>
              <a:rect l="l" t="t" r="r" b="b"/>
              <a:pathLst>
                <a:path w="6110" h="2111" extrusionOk="0">
                  <a:moveTo>
                    <a:pt x="2879" y="1"/>
                  </a:moveTo>
                  <a:lnTo>
                    <a:pt x="1" y="265"/>
                  </a:lnTo>
                  <a:lnTo>
                    <a:pt x="1" y="1846"/>
                  </a:lnTo>
                  <a:lnTo>
                    <a:pt x="3458" y="2110"/>
                  </a:lnTo>
                  <a:lnTo>
                    <a:pt x="5845" y="1846"/>
                  </a:lnTo>
                  <a:lnTo>
                    <a:pt x="6109" y="1056"/>
                  </a:lnTo>
                  <a:lnTo>
                    <a:pt x="5845" y="265"/>
                  </a:lnTo>
                  <a:lnTo>
                    <a:pt x="28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grpSp>
          <p:nvGrpSpPr>
            <p:cNvPr id="1192" name="Google Shape;1495;p50">
              <a:extLst>
                <a:ext uri="{FF2B5EF4-FFF2-40B4-BE49-F238E27FC236}">
                  <a16:creationId xmlns:a16="http://schemas.microsoft.com/office/drawing/2014/main" id="{A5EA23DB-DFF6-E376-63CE-E02724FDE116}"/>
                </a:ext>
              </a:extLst>
            </p:cNvPr>
            <p:cNvGrpSpPr/>
            <p:nvPr/>
          </p:nvGrpSpPr>
          <p:grpSpPr>
            <a:xfrm>
              <a:off x="4041531" y="3992058"/>
              <a:ext cx="123714" cy="299088"/>
              <a:chOff x="4041531" y="3992058"/>
              <a:chExt cx="123714" cy="299088"/>
            </a:xfrm>
          </p:grpSpPr>
          <p:sp>
            <p:nvSpPr>
              <p:cNvPr id="1211" name="Google Shape;1496;p50">
                <a:extLst>
                  <a:ext uri="{FF2B5EF4-FFF2-40B4-BE49-F238E27FC236}">
                    <a16:creationId xmlns:a16="http://schemas.microsoft.com/office/drawing/2014/main" id="{FA30086B-B8B2-1A99-1B4F-7CBB326C1892}"/>
                  </a:ext>
                </a:extLst>
              </p:cNvPr>
              <p:cNvSpPr/>
              <p:nvPr/>
            </p:nvSpPr>
            <p:spPr>
              <a:xfrm>
                <a:off x="4041531" y="3992058"/>
                <a:ext cx="123714" cy="299088"/>
              </a:xfrm>
              <a:custGeom>
                <a:avLst/>
                <a:gdLst/>
                <a:ahLst/>
                <a:cxnLst/>
                <a:rect l="l" t="t" r="r" b="b"/>
                <a:pathLst>
                  <a:path w="4416" h="10676" extrusionOk="0">
                    <a:moveTo>
                      <a:pt x="0" y="1"/>
                    </a:moveTo>
                    <a:lnTo>
                      <a:pt x="0" y="10280"/>
                    </a:lnTo>
                    <a:lnTo>
                      <a:pt x="2174" y="10676"/>
                    </a:lnTo>
                    <a:lnTo>
                      <a:pt x="4152" y="10280"/>
                    </a:lnTo>
                    <a:lnTo>
                      <a:pt x="4416" y="5719"/>
                    </a:lnTo>
                    <a:lnTo>
                      <a:pt x="41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212" name="Google Shape;1497;p50">
                <a:extLst>
                  <a:ext uri="{FF2B5EF4-FFF2-40B4-BE49-F238E27FC236}">
                    <a16:creationId xmlns:a16="http://schemas.microsoft.com/office/drawing/2014/main" id="{5ADC2600-87B0-10B6-A447-BB5D12D29BF4}"/>
                  </a:ext>
                </a:extLst>
              </p:cNvPr>
              <p:cNvSpPr/>
              <p:nvPr/>
            </p:nvSpPr>
            <p:spPr>
              <a:xfrm>
                <a:off x="4041531" y="3992058"/>
                <a:ext cx="123714" cy="299088"/>
              </a:xfrm>
              <a:custGeom>
                <a:avLst/>
                <a:gdLst/>
                <a:ahLst/>
                <a:cxnLst/>
                <a:rect l="l" t="t" r="r" b="b"/>
                <a:pathLst>
                  <a:path w="4416" h="10676" extrusionOk="0">
                    <a:moveTo>
                      <a:pt x="0" y="1"/>
                    </a:moveTo>
                    <a:lnTo>
                      <a:pt x="0" y="10280"/>
                    </a:lnTo>
                    <a:lnTo>
                      <a:pt x="2174" y="10676"/>
                    </a:lnTo>
                    <a:lnTo>
                      <a:pt x="4152" y="10280"/>
                    </a:lnTo>
                    <a:lnTo>
                      <a:pt x="4416" y="5719"/>
                    </a:lnTo>
                    <a:lnTo>
                      <a:pt x="4152" y="1"/>
                    </a:lnTo>
                    <a:close/>
                  </a:path>
                </a:pathLst>
              </a:custGeom>
              <a:solidFill>
                <a:srgbClr val="FFFFFF">
                  <a:alpha val="261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grpSp>
        <p:sp>
          <p:nvSpPr>
            <p:cNvPr id="1193" name="Google Shape;1498;p50">
              <a:extLst>
                <a:ext uri="{FF2B5EF4-FFF2-40B4-BE49-F238E27FC236}">
                  <a16:creationId xmlns:a16="http://schemas.microsoft.com/office/drawing/2014/main" id="{48556F85-7898-3347-4289-718491136E78}"/>
                </a:ext>
              </a:extLst>
            </p:cNvPr>
            <p:cNvSpPr/>
            <p:nvPr/>
          </p:nvSpPr>
          <p:spPr>
            <a:xfrm>
              <a:off x="4158494" y="3992058"/>
              <a:ext cx="127272" cy="293065"/>
            </a:xfrm>
            <a:custGeom>
              <a:avLst/>
              <a:gdLst/>
              <a:ahLst/>
              <a:cxnLst/>
              <a:rect l="l" t="t" r="r" b="b"/>
              <a:pathLst>
                <a:path w="4543" h="10461" extrusionOk="0">
                  <a:moveTo>
                    <a:pt x="0" y="1"/>
                  </a:moveTo>
                  <a:lnTo>
                    <a:pt x="0" y="10280"/>
                  </a:lnTo>
                  <a:lnTo>
                    <a:pt x="1708" y="10460"/>
                  </a:lnTo>
                  <a:lnTo>
                    <a:pt x="4542" y="10280"/>
                  </a:lnTo>
                  <a:lnTo>
                    <a:pt x="454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194" name="Google Shape;1499;p50">
              <a:extLst>
                <a:ext uri="{FF2B5EF4-FFF2-40B4-BE49-F238E27FC236}">
                  <a16:creationId xmlns:a16="http://schemas.microsoft.com/office/drawing/2014/main" id="{2045872D-EEF4-7773-5F85-710A8192E063}"/>
                </a:ext>
              </a:extLst>
            </p:cNvPr>
            <p:cNvSpPr/>
            <p:nvPr/>
          </p:nvSpPr>
          <p:spPr>
            <a:xfrm>
              <a:off x="4075401" y="4103110"/>
              <a:ext cx="90460" cy="144025"/>
            </a:xfrm>
            <a:custGeom>
              <a:avLst/>
              <a:gdLst/>
              <a:ahLst/>
              <a:cxnLst/>
              <a:rect l="l" t="t" r="r" b="b"/>
              <a:pathLst>
                <a:path w="3229" h="5141" extrusionOk="0">
                  <a:moveTo>
                    <a:pt x="0" y="0"/>
                  </a:moveTo>
                  <a:lnTo>
                    <a:pt x="0" y="2176"/>
                  </a:lnTo>
                  <a:cubicBezTo>
                    <a:pt x="0" y="3812"/>
                    <a:pt x="1329" y="5141"/>
                    <a:pt x="2965" y="5141"/>
                  </a:cubicBezTo>
                  <a:lnTo>
                    <a:pt x="3229" y="2506"/>
                  </a:lnTo>
                  <a:lnTo>
                    <a:pt x="296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grpSp>
          <p:nvGrpSpPr>
            <p:cNvPr id="1195" name="Google Shape;1500;p50">
              <a:extLst>
                <a:ext uri="{FF2B5EF4-FFF2-40B4-BE49-F238E27FC236}">
                  <a16:creationId xmlns:a16="http://schemas.microsoft.com/office/drawing/2014/main" id="{DCA12CBA-4141-477A-B62A-BC6F26AEC2A0}"/>
                </a:ext>
              </a:extLst>
            </p:cNvPr>
            <p:cNvGrpSpPr/>
            <p:nvPr/>
          </p:nvGrpSpPr>
          <p:grpSpPr>
            <a:xfrm>
              <a:off x="4157709" y="4103110"/>
              <a:ext cx="83177" cy="144025"/>
              <a:chOff x="4157709" y="4103110"/>
              <a:chExt cx="83177" cy="144025"/>
            </a:xfrm>
          </p:grpSpPr>
          <p:sp>
            <p:nvSpPr>
              <p:cNvPr id="1209" name="Google Shape;1501;p50">
                <a:extLst>
                  <a:ext uri="{FF2B5EF4-FFF2-40B4-BE49-F238E27FC236}">
                    <a16:creationId xmlns:a16="http://schemas.microsoft.com/office/drawing/2014/main" id="{103914A8-4C6E-4977-ECD4-CD94996E9178}"/>
                  </a:ext>
                </a:extLst>
              </p:cNvPr>
              <p:cNvSpPr/>
              <p:nvPr/>
            </p:nvSpPr>
            <p:spPr>
              <a:xfrm>
                <a:off x="4157709" y="4103110"/>
                <a:ext cx="83177" cy="144025"/>
              </a:xfrm>
              <a:custGeom>
                <a:avLst/>
                <a:gdLst/>
                <a:ahLst/>
                <a:cxnLst/>
                <a:rect l="l" t="t" r="r" b="b"/>
                <a:pathLst>
                  <a:path w="2969" h="5141" extrusionOk="0">
                    <a:moveTo>
                      <a:pt x="0" y="0"/>
                    </a:moveTo>
                    <a:lnTo>
                      <a:pt x="0" y="5141"/>
                    </a:lnTo>
                    <a:cubicBezTo>
                      <a:pt x="1636" y="5141"/>
                      <a:pt x="2968" y="3812"/>
                      <a:pt x="2968" y="2176"/>
                    </a:cubicBezTo>
                    <a:lnTo>
                      <a:pt x="29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210" name="Google Shape;1502;p50">
                <a:extLst>
                  <a:ext uri="{FF2B5EF4-FFF2-40B4-BE49-F238E27FC236}">
                    <a16:creationId xmlns:a16="http://schemas.microsoft.com/office/drawing/2014/main" id="{04D9D643-37D5-3F22-A2D7-859972BECE53}"/>
                  </a:ext>
                </a:extLst>
              </p:cNvPr>
              <p:cNvSpPr/>
              <p:nvPr/>
            </p:nvSpPr>
            <p:spPr>
              <a:xfrm>
                <a:off x="4157709" y="4103110"/>
                <a:ext cx="83177" cy="144025"/>
              </a:xfrm>
              <a:custGeom>
                <a:avLst/>
                <a:gdLst/>
                <a:ahLst/>
                <a:cxnLst/>
                <a:rect l="l" t="t" r="r" b="b"/>
                <a:pathLst>
                  <a:path w="2969" h="5141" extrusionOk="0">
                    <a:moveTo>
                      <a:pt x="0" y="0"/>
                    </a:moveTo>
                    <a:lnTo>
                      <a:pt x="0" y="5141"/>
                    </a:lnTo>
                    <a:cubicBezTo>
                      <a:pt x="1636" y="5141"/>
                      <a:pt x="2968" y="3812"/>
                      <a:pt x="2968" y="2176"/>
                    </a:cubicBezTo>
                    <a:lnTo>
                      <a:pt x="2968" y="0"/>
                    </a:lnTo>
                    <a:close/>
                  </a:path>
                </a:pathLst>
              </a:custGeom>
              <a:solidFill>
                <a:srgbClr val="000000">
                  <a:alpha val="5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grpSp>
        <p:sp>
          <p:nvSpPr>
            <p:cNvPr id="1196" name="Google Shape;1503;p50">
              <a:extLst>
                <a:ext uri="{FF2B5EF4-FFF2-40B4-BE49-F238E27FC236}">
                  <a16:creationId xmlns:a16="http://schemas.microsoft.com/office/drawing/2014/main" id="{A71245F9-68A1-4BBB-8CA2-6E42FED08BA4}"/>
                </a:ext>
              </a:extLst>
            </p:cNvPr>
            <p:cNvSpPr/>
            <p:nvPr/>
          </p:nvSpPr>
          <p:spPr>
            <a:xfrm>
              <a:off x="4119497" y="4147234"/>
              <a:ext cx="22132" cy="22104"/>
            </a:xfrm>
            <a:custGeom>
              <a:avLst/>
              <a:gdLst/>
              <a:ahLst/>
              <a:cxnLst/>
              <a:rect l="l" t="t" r="r" b="b"/>
              <a:pathLst>
                <a:path w="790" h="789" extrusionOk="0">
                  <a:moveTo>
                    <a:pt x="0" y="1"/>
                  </a:moveTo>
                  <a:lnTo>
                    <a:pt x="0" y="789"/>
                  </a:lnTo>
                  <a:lnTo>
                    <a:pt x="789" y="789"/>
                  </a:lnTo>
                  <a:lnTo>
                    <a:pt x="789" y="1"/>
                  </a:lnTo>
                  <a:close/>
                </a:path>
              </a:pathLst>
            </a:custGeom>
            <a:solidFill>
              <a:srgbClr val="000000">
                <a:alpha val="5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197" name="Google Shape;1504;p50">
              <a:extLst>
                <a:ext uri="{FF2B5EF4-FFF2-40B4-BE49-F238E27FC236}">
                  <a16:creationId xmlns:a16="http://schemas.microsoft.com/office/drawing/2014/main" id="{FE6B0277-9F62-F15A-964F-82EB2045B534}"/>
                </a:ext>
              </a:extLst>
            </p:cNvPr>
            <p:cNvSpPr/>
            <p:nvPr/>
          </p:nvSpPr>
          <p:spPr>
            <a:xfrm>
              <a:off x="4174686" y="4147234"/>
              <a:ext cx="22104" cy="22104"/>
            </a:xfrm>
            <a:custGeom>
              <a:avLst/>
              <a:gdLst/>
              <a:ahLst/>
              <a:cxnLst/>
              <a:rect l="l" t="t" r="r" b="b"/>
              <a:pathLst>
                <a:path w="789" h="789" extrusionOk="0">
                  <a:moveTo>
                    <a:pt x="0" y="1"/>
                  </a:moveTo>
                  <a:lnTo>
                    <a:pt x="0" y="789"/>
                  </a:lnTo>
                  <a:lnTo>
                    <a:pt x="788" y="789"/>
                  </a:lnTo>
                  <a:lnTo>
                    <a:pt x="788" y="1"/>
                  </a:lnTo>
                  <a:close/>
                </a:path>
              </a:pathLst>
            </a:custGeom>
            <a:solidFill>
              <a:srgbClr val="000000">
                <a:alpha val="5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198" name="Google Shape;1505;p50">
              <a:extLst>
                <a:ext uri="{FF2B5EF4-FFF2-40B4-BE49-F238E27FC236}">
                  <a16:creationId xmlns:a16="http://schemas.microsoft.com/office/drawing/2014/main" id="{87B42CE2-1A93-B81C-F2F8-568E6156387E}"/>
                </a:ext>
              </a:extLst>
            </p:cNvPr>
            <p:cNvSpPr/>
            <p:nvPr/>
          </p:nvSpPr>
          <p:spPr>
            <a:xfrm>
              <a:off x="4075401" y="4058286"/>
              <a:ext cx="55162" cy="22076"/>
            </a:xfrm>
            <a:custGeom>
              <a:avLst/>
              <a:gdLst/>
              <a:ahLst/>
              <a:cxnLst/>
              <a:rect l="l" t="t" r="r" b="b"/>
              <a:pathLst>
                <a:path w="1969" h="788" extrusionOk="0">
                  <a:moveTo>
                    <a:pt x="0" y="0"/>
                  </a:moveTo>
                  <a:lnTo>
                    <a:pt x="0" y="788"/>
                  </a:lnTo>
                  <a:lnTo>
                    <a:pt x="1969" y="788"/>
                  </a:lnTo>
                  <a:lnTo>
                    <a:pt x="19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grpSp>
          <p:nvGrpSpPr>
            <p:cNvPr id="1199" name="Google Shape;1506;p50">
              <a:extLst>
                <a:ext uri="{FF2B5EF4-FFF2-40B4-BE49-F238E27FC236}">
                  <a16:creationId xmlns:a16="http://schemas.microsoft.com/office/drawing/2014/main" id="{0A9B62AC-71BC-BCCF-60BB-A29BE747CF75}"/>
                </a:ext>
              </a:extLst>
            </p:cNvPr>
            <p:cNvGrpSpPr/>
            <p:nvPr/>
          </p:nvGrpSpPr>
          <p:grpSpPr>
            <a:xfrm>
              <a:off x="4158494" y="4294817"/>
              <a:ext cx="105224" cy="59140"/>
              <a:chOff x="4158494" y="4294817"/>
              <a:chExt cx="105224" cy="59140"/>
            </a:xfrm>
          </p:grpSpPr>
          <p:sp>
            <p:nvSpPr>
              <p:cNvPr id="1207" name="Google Shape;1507;p50">
                <a:extLst>
                  <a:ext uri="{FF2B5EF4-FFF2-40B4-BE49-F238E27FC236}">
                    <a16:creationId xmlns:a16="http://schemas.microsoft.com/office/drawing/2014/main" id="{8D3B4C73-52EB-DDB2-D5B2-C2E7E435E761}"/>
                  </a:ext>
                </a:extLst>
              </p:cNvPr>
              <p:cNvSpPr/>
              <p:nvPr/>
            </p:nvSpPr>
            <p:spPr>
              <a:xfrm>
                <a:off x="4158494" y="4294817"/>
                <a:ext cx="105224" cy="59140"/>
              </a:xfrm>
              <a:custGeom>
                <a:avLst/>
                <a:gdLst/>
                <a:ahLst/>
                <a:cxnLst/>
                <a:rect l="l" t="t" r="r" b="b"/>
                <a:pathLst>
                  <a:path w="3756" h="2111" extrusionOk="0">
                    <a:moveTo>
                      <a:pt x="1673" y="1"/>
                    </a:moveTo>
                    <a:lnTo>
                      <a:pt x="0" y="265"/>
                    </a:lnTo>
                    <a:lnTo>
                      <a:pt x="0" y="1846"/>
                    </a:lnTo>
                    <a:lnTo>
                      <a:pt x="1878" y="2110"/>
                    </a:lnTo>
                    <a:lnTo>
                      <a:pt x="3756" y="1846"/>
                    </a:lnTo>
                    <a:lnTo>
                      <a:pt x="3756" y="265"/>
                    </a:lnTo>
                    <a:lnTo>
                      <a:pt x="3754" y="265"/>
                    </a:lnTo>
                    <a:lnTo>
                      <a:pt x="16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208" name="Google Shape;1508;p50">
                <a:extLst>
                  <a:ext uri="{FF2B5EF4-FFF2-40B4-BE49-F238E27FC236}">
                    <a16:creationId xmlns:a16="http://schemas.microsoft.com/office/drawing/2014/main" id="{65B30C8D-1894-DE86-A9F4-912A20EAB1F2}"/>
                  </a:ext>
                </a:extLst>
              </p:cNvPr>
              <p:cNvSpPr/>
              <p:nvPr/>
            </p:nvSpPr>
            <p:spPr>
              <a:xfrm>
                <a:off x="4158494" y="4294817"/>
                <a:ext cx="105224" cy="59140"/>
              </a:xfrm>
              <a:custGeom>
                <a:avLst/>
                <a:gdLst/>
                <a:ahLst/>
                <a:cxnLst/>
                <a:rect l="l" t="t" r="r" b="b"/>
                <a:pathLst>
                  <a:path w="3756" h="2111" extrusionOk="0">
                    <a:moveTo>
                      <a:pt x="1673" y="1"/>
                    </a:moveTo>
                    <a:lnTo>
                      <a:pt x="0" y="265"/>
                    </a:lnTo>
                    <a:lnTo>
                      <a:pt x="0" y="1846"/>
                    </a:lnTo>
                    <a:lnTo>
                      <a:pt x="1878" y="2110"/>
                    </a:lnTo>
                    <a:lnTo>
                      <a:pt x="3756" y="1846"/>
                    </a:lnTo>
                    <a:lnTo>
                      <a:pt x="3756" y="265"/>
                    </a:lnTo>
                    <a:lnTo>
                      <a:pt x="3754" y="265"/>
                    </a:lnTo>
                    <a:lnTo>
                      <a:pt x="1673" y="1"/>
                    </a:lnTo>
                    <a:close/>
                  </a:path>
                </a:pathLst>
              </a:custGeom>
              <a:solidFill>
                <a:srgbClr val="000000">
                  <a:alpha val="5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grpSp>
        <p:sp>
          <p:nvSpPr>
            <p:cNvPr id="1200" name="Google Shape;1509;p50">
              <a:extLst>
                <a:ext uri="{FF2B5EF4-FFF2-40B4-BE49-F238E27FC236}">
                  <a16:creationId xmlns:a16="http://schemas.microsoft.com/office/drawing/2014/main" id="{6864BE39-AD78-AE73-B376-11E3BDB0B05B}"/>
                </a:ext>
              </a:extLst>
            </p:cNvPr>
            <p:cNvSpPr/>
            <p:nvPr/>
          </p:nvSpPr>
          <p:spPr>
            <a:xfrm>
              <a:off x="3974995" y="4280389"/>
              <a:ext cx="190474" cy="88275"/>
            </a:xfrm>
            <a:custGeom>
              <a:avLst/>
              <a:gdLst/>
              <a:ahLst/>
              <a:cxnLst/>
              <a:rect l="l" t="t" r="r" b="b"/>
              <a:pathLst>
                <a:path w="6799" h="3151" extrusionOk="0">
                  <a:moveTo>
                    <a:pt x="1614" y="1"/>
                  </a:moveTo>
                  <a:cubicBezTo>
                    <a:pt x="749" y="1"/>
                    <a:pt x="27" y="689"/>
                    <a:pt x="14" y="1551"/>
                  </a:cubicBezTo>
                  <a:cubicBezTo>
                    <a:pt x="0" y="2430"/>
                    <a:pt x="712" y="3150"/>
                    <a:pt x="1589" y="3150"/>
                  </a:cubicBezTo>
                  <a:lnTo>
                    <a:pt x="6534" y="3150"/>
                  </a:lnTo>
                  <a:lnTo>
                    <a:pt x="6797" y="2757"/>
                  </a:lnTo>
                  <a:lnTo>
                    <a:pt x="6534" y="2363"/>
                  </a:lnTo>
                  <a:lnTo>
                    <a:pt x="1607" y="2363"/>
                  </a:lnTo>
                  <a:cubicBezTo>
                    <a:pt x="1606" y="2363"/>
                    <a:pt x="1605" y="2363"/>
                    <a:pt x="1604" y="2363"/>
                  </a:cubicBezTo>
                  <a:cubicBezTo>
                    <a:pt x="1180" y="2363"/>
                    <a:pt x="816" y="2027"/>
                    <a:pt x="806" y="1600"/>
                  </a:cubicBezTo>
                  <a:cubicBezTo>
                    <a:pt x="793" y="1155"/>
                    <a:pt x="1151" y="789"/>
                    <a:pt x="1592" y="789"/>
                  </a:cubicBezTo>
                  <a:lnTo>
                    <a:pt x="6536" y="789"/>
                  </a:lnTo>
                  <a:lnTo>
                    <a:pt x="6798" y="395"/>
                  </a:lnTo>
                  <a:lnTo>
                    <a:pt x="653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grpSp>
          <p:nvGrpSpPr>
            <p:cNvPr id="1201" name="Google Shape;1510;p50">
              <a:extLst>
                <a:ext uri="{FF2B5EF4-FFF2-40B4-BE49-F238E27FC236}">
                  <a16:creationId xmlns:a16="http://schemas.microsoft.com/office/drawing/2014/main" id="{4CBB71D2-D659-B34A-EB47-612EAC330FDA}"/>
                </a:ext>
              </a:extLst>
            </p:cNvPr>
            <p:cNvGrpSpPr/>
            <p:nvPr/>
          </p:nvGrpSpPr>
          <p:grpSpPr>
            <a:xfrm>
              <a:off x="4158494" y="4346616"/>
              <a:ext cx="127272" cy="22132"/>
              <a:chOff x="4158494" y="4346616"/>
              <a:chExt cx="127272" cy="22132"/>
            </a:xfrm>
          </p:grpSpPr>
          <p:sp>
            <p:nvSpPr>
              <p:cNvPr id="1205" name="Google Shape;1511;p50">
                <a:extLst>
                  <a:ext uri="{FF2B5EF4-FFF2-40B4-BE49-F238E27FC236}">
                    <a16:creationId xmlns:a16="http://schemas.microsoft.com/office/drawing/2014/main" id="{0A04FC69-E697-91A3-B732-D46E4436966B}"/>
                  </a:ext>
                </a:extLst>
              </p:cNvPr>
              <p:cNvSpPr/>
              <p:nvPr/>
            </p:nvSpPr>
            <p:spPr>
              <a:xfrm>
                <a:off x="4158494" y="4346616"/>
                <a:ext cx="127272" cy="22132"/>
              </a:xfrm>
              <a:custGeom>
                <a:avLst/>
                <a:gdLst/>
                <a:ahLst/>
                <a:cxnLst/>
                <a:rect l="l" t="t" r="r" b="b"/>
                <a:pathLst>
                  <a:path w="4543" h="790" extrusionOk="0">
                    <a:moveTo>
                      <a:pt x="0" y="0"/>
                    </a:moveTo>
                    <a:lnTo>
                      <a:pt x="0" y="789"/>
                    </a:lnTo>
                    <a:lnTo>
                      <a:pt x="4542" y="789"/>
                    </a:lnTo>
                    <a:lnTo>
                      <a:pt x="45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206" name="Google Shape;1512;p50">
                <a:extLst>
                  <a:ext uri="{FF2B5EF4-FFF2-40B4-BE49-F238E27FC236}">
                    <a16:creationId xmlns:a16="http://schemas.microsoft.com/office/drawing/2014/main" id="{4A32C2E2-406D-F21B-2631-23857965EFA4}"/>
                  </a:ext>
                </a:extLst>
              </p:cNvPr>
              <p:cNvSpPr/>
              <p:nvPr/>
            </p:nvSpPr>
            <p:spPr>
              <a:xfrm>
                <a:off x="4158494" y="4346616"/>
                <a:ext cx="127272" cy="22132"/>
              </a:xfrm>
              <a:custGeom>
                <a:avLst/>
                <a:gdLst/>
                <a:ahLst/>
                <a:cxnLst/>
                <a:rect l="l" t="t" r="r" b="b"/>
                <a:pathLst>
                  <a:path w="4543" h="790" extrusionOk="0">
                    <a:moveTo>
                      <a:pt x="0" y="0"/>
                    </a:moveTo>
                    <a:lnTo>
                      <a:pt x="0" y="789"/>
                    </a:lnTo>
                    <a:lnTo>
                      <a:pt x="4542" y="789"/>
                    </a:lnTo>
                    <a:lnTo>
                      <a:pt x="4542" y="0"/>
                    </a:lnTo>
                    <a:close/>
                  </a:path>
                </a:pathLst>
              </a:custGeom>
              <a:solidFill>
                <a:srgbClr val="000000">
                  <a:alpha val="5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grpSp>
        <p:grpSp>
          <p:nvGrpSpPr>
            <p:cNvPr id="1202" name="Google Shape;1513;p50">
              <a:extLst>
                <a:ext uri="{FF2B5EF4-FFF2-40B4-BE49-F238E27FC236}">
                  <a16:creationId xmlns:a16="http://schemas.microsoft.com/office/drawing/2014/main" id="{91CE5292-6CC3-04E4-A301-776EFB56619B}"/>
                </a:ext>
              </a:extLst>
            </p:cNvPr>
            <p:cNvGrpSpPr/>
            <p:nvPr/>
          </p:nvGrpSpPr>
          <p:grpSpPr>
            <a:xfrm>
              <a:off x="4158494" y="4280389"/>
              <a:ext cx="127272" cy="22104"/>
              <a:chOff x="4158494" y="4280389"/>
              <a:chExt cx="127272" cy="22104"/>
            </a:xfrm>
          </p:grpSpPr>
          <p:sp>
            <p:nvSpPr>
              <p:cNvPr id="1203" name="Google Shape;1514;p50">
                <a:extLst>
                  <a:ext uri="{FF2B5EF4-FFF2-40B4-BE49-F238E27FC236}">
                    <a16:creationId xmlns:a16="http://schemas.microsoft.com/office/drawing/2014/main" id="{0249377F-A38A-FF67-9EC9-5FED00C4661C}"/>
                  </a:ext>
                </a:extLst>
              </p:cNvPr>
              <p:cNvSpPr/>
              <p:nvPr/>
            </p:nvSpPr>
            <p:spPr>
              <a:xfrm>
                <a:off x="4158494" y="4280389"/>
                <a:ext cx="127272" cy="22104"/>
              </a:xfrm>
              <a:custGeom>
                <a:avLst/>
                <a:gdLst/>
                <a:ahLst/>
                <a:cxnLst/>
                <a:rect l="l" t="t" r="r" b="b"/>
                <a:pathLst>
                  <a:path w="4543" h="789" extrusionOk="0">
                    <a:moveTo>
                      <a:pt x="0" y="1"/>
                    </a:moveTo>
                    <a:lnTo>
                      <a:pt x="0" y="789"/>
                    </a:lnTo>
                    <a:lnTo>
                      <a:pt x="4542" y="789"/>
                    </a:lnTo>
                    <a:lnTo>
                      <a:pt x="454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204" name="Google Shape;1515;p50">
                <a:extLst>
                  <a:ext uri="{FF2B5EF4-FFF2-40B4-BE49-F238E27FC236}">
                    <a16:creationId xmlns:a16="http://schemas.microsoft.com/office/drawing/2014/main" id="{DE524353-93D0-0705-AE37-3B58B4B63F48}"/>
                  </a:ext>
                </a:extLst>
              </p:cNvPr>
              <p:cNvSpPr/>
              <p:nvPr/>
            </p:nvSpPr>
            <p:spPr>
              <a:xfrm>
                <a:off x="4158494" y="4280389"/>
                <a:ext cx="127272" cy="22104"/>
              </a:xfrm>
              <a:custGeom>
                <a:avLst/>
                <a:gdLst/>
                <a:ahLst/>
                <a:cxnLst/>
                <a:rect l="l" t="t" r="r" b="b"/>
                <a:pathLst>
                  <a:path w="4543" h="789" extrusionOk="0">
                    <a:moveTo>
                      <a:pt x="0" y="1"/>
                    </a:moveTo>
                    <a:lnTo>
                      <a:pt x="0" y="789"/>
                    </a:lnTo>
                    <a:lnTo>
                      <a:pt x="4542" y="789"/>
                    </a:lnTo>
                    <a:lnTo>
                      <a:pt x="4542" y="1"/>
                    </a:lnTo>
                    <a:close/>
                  </a:path>
                </a:pathLst>
              </a:custGeom>
              <a:solidFill>
                <a:srgbClr val="000000">
                  <a:alpha val="5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grpSp>
      </p:grpSp>
      <p:grpSp>
        <p:nvGrpSpPr>
          <p:cNvPr id="1215" name="Google Shape;1516;p50">
            <a:extLst>
              <a:ext uri="{FF2B5EF4-FFF2-40B4-BE49-F238E27FC236}">
                <a16:creationId xmlns:a16="http://schemas.microsoft.com/office/drawing/2014/main" id="{2721D458-9412-203E-7584-1EB4BC8ACD29}"/>
              </a:ext>
            </a:extLst>
          </p:cNvPr>
          <p:cNvGrpSpPr/>
          <p:nvPr/>
        </p:nvGrpSpPr>
        <p:grpSpPr>
          <a:xfrm>
            <a:off x="5049536" y="1611218"/>
            <a:ext cx="407053" cy="493313"/>
            <a:chOff x="2342057" y="3992058"/>
            <a:chExt cx="310798" cy="376690"/>
          </a:xfrm>
        </p:grpSpPr>
        <p:grpSp>
          <p:nvGrpSpPr>
            <p:cNvPr id="1216" name="Google Shape;1517;p50">
              <a:extLst>
                <a:ext uri="{FF2B5EF4-FFF2-40B4-BE49-F238E27FC236}">
                  <a16:creationId xmlns:a16="http://schemas.microsoft.com/office/drawing/2014/main" id="{C263525E-E2E3-FA0C-37A5-3316D0E3A18C}"/>
                </a:ext>
              </a:extLst>
            </p:cNvPr>
            <p:cNvGrpSpPr/>
            <p:nvPr/>
          </p:nvGrpSpPr>
          <p:grpSpPr>
            <a:xfrm>
              <a:off x="2342421" y="3992058"/>
              <a:ext cx="73848" cy="332314"/>
              <a:chOff x="2342421" y="3992058"/>
              <a:chExt cx="73848" cy="332314"/>
            </a:xfrm>
          </p:grpSpPr>
          <p:sp>
            <p:nvSpPr>
              <p:cNvPr id="1251" name="Google Shape;1518;p50">
                <a:extLst>
                  <a:ext uri="{FF2B5EF4-FFF2-40B4-BE49-F238E27FC236}">
                    <a16:creationId xmlns:a16="http://schemas.microsoft.com/office/drawing/2014/main" id="{806475BB-A528-E27B-30B3-F7DD65DB1E60}"/>
                  </a:ext>
                </a:extLst>
              </p:cNvPr>
              <p:cNvSpPr/>
              <p:nvPr/>
            </p:nvSpPr>
            <p:spPr>
              <a:xfrm>
                <a:off x="2342421" y="3992058"/>
                <a:ext cx="73848" cy="332314"/>
              </a:xfrm>
              <a:custGeom>
                <a:avLst/>
                <a:gdLst/>
                <a:ahLst/>
                <a:cxnLst/>
                <a:rect l="l" t="t" r="r" b="b"/>
                <a:pathLst>
                  <a:path w="2636" h="11862" extrusionOk="0">
                    <a:moveTo>
                      <a:pt x="1978" y="1"/>
                    </a:moveTo>
                    <a:cubicBezTo>
                      <a:pt x="888" y="1"/>
                      <a:pt x="1" y="888"/>
                      <a:pt x="1" y="1977"/>
                    </a:cubicBezTo>
                    <a:lnTo>
                      <a:pt x="1" y="5140"/>
                    </a:lnTo>
                    <a:lnTo>
                      <a:pt x="265" y="5930"/>
                    </a:lnTo>
                    <a:lnTo>
                      <a:pt x="1" y="6721"/>
                    </a:lnTo>
                    <a:lnTo>
                      <a:pt x="1" y="11861"/>
                    </a:lnTo>
                    <a:lnTo>
                      <a:pt x="792" y="10912"/>
                    </a:lnTo>
                    <a:lnTo>
                      <a:pt x="2371" y="10280"/>
                    </a:lnTo>
                    <a:lnTo>
                      <a:pt x="2635" y="5930"/>
                    </a:lnTo>
                    <a:lnTo>
                      <a:pt x="237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519;p50">
                <a:extLst>
                  <a:ext uri="{FF2B5EF4-FFF2-40B4-BE49-F238E27FC236}">
                    <a16:creationId xmlns:a16="http://schemas.microsoft.com/office/drawing/2014/main" id="{F9088D77-9904-2C95-B033-85C9188491A5}"/>
                  </a:ext>
                </a:extLst>
              </p:cNvPr>
              <p:cNvSpPr/>
              <p:nvPr/>
            </p:nvSpPr>
            <p:spPr>
              <a:xfrm>
                <a:off x="2342421" y="3992058"/>
                <a:ext cx="73848" cy="332314"/>
              </a:xfrm>
              <a:custGeom>
                <a:avLst/>
                <a:gdLst/>
                <a:ahLst/>
                <a:cxnLst/>
                <a:rect l="l" t="t" r="r" b="b"/>
                <a:pathLst>
                  <a:path w="2636" h="11862" extrusionOk="0">
                    <a:moveTo>
                      <a:pt x="1978" y="1"/>
                    </a:moveTo>
                    <a:cubicBezTo>
                      <a:pt x="888" y="1"/>
                      <a:pt x="1" y="888"/>
                      <a:pt x="1" y="1977"/>
                    </a:cubicBezTo>
                    <a:lnTo>
                      <a:pt x="1" y="5140"/>
                    </a:lnTo>
                    <a:lnTo>
                      <a:pt x="265" y="5930"/>
                    </a:lnTo>
                    <a:lnTo>
                      <a:pt x="1" y="6721"/>
                    </a:lnTo>
                    <a:lnTo>
                      <a:pt x="1" y="11861"/>
                    </a:lnTo>
                    <a:lnTo>
                      <a:pt x="792" y="10912"/>
                    </a:lnTo>
                    <a:lnTo>
                      <a:pt x="2371" y="10280"/>
                    </a:lnTo>
                    <a:lnTo>
                      <a:pt x="2635" y="5930"/>
                    </a:lnTo>
                    <a:lnTo>
                      <a:pt x="2371" y="1"/>
                    </a:lnTo>
                    <a:close/>
                  </a:path>
                </a:pathLst>
              </a:custGeom>
              <a:solidFill>
                <a:srgbClr val="000000">
                  <a:alpha val="5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17" name="Google Shape;1520;p50">
              <a:extLst>
                <a:ext uri="{FF2B5EF4-FFF2-40B4-BE49-F238E27FC236}">
                  <a16:creationId xmlns:a16="http://schemas.microsoft.com/office/drawing/2014/main" id="{7906B1C6-3310-4D62-A3D7-FD59E06D3A1E}"/>
                </a:ext>
              </a:extLst>
            </p:cNvPr>
            <p:cNvSpPr/>
            <p:nvPr/>
          </p:nvSpPr>
          <p:spPr>
            <a:xfrm>
              <a:off x="2342421" y="4136224"/>
              <a:ext cx="66255" cy="44180"/>
            </a:xfrm>
            <a:custGeom>
              <a:avLst/>
              <a:gdLst/>
              <a:ahLst/>
              <a:cxnLst/>
              <a:rect l="l" t="t" r="r" b="b"/>
              <a:pathLst>
                <a:path w="2365" h="1577" extrusionOk="0">
                  <a:moveTo>
                    <a:pt x="1" y="1"/>
                  </a:moveTo>
                  <a:lnTo>
                    <a:pt x="1" y="1576"/>
                  </a:lnTo>
                  <a:lnTo>
                    <a:pt x="2364" y="1576"/>
                  </a:lnTo>
                  <a:lnTo>
                    <a:pt x="23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521;p50">
              <a:extLst>
                <a:ext uri="{FF2B5EF4-FFF2-40B4-BE49-F238E27FC236}">
                  <a16:creationId xmlns:a16="http://schemas.microsoft.com/office/drawing/2014/main" id="{7358130C-E3BC-C828-52E7-843CA22AD7FF}"/>
                </a:ext>
              </a:extLst>
            </p:cNvPr>
            <p:cNvSpPr/>
            <p:nvPr/>
          </p:nvSpPr>
          <p:spPr>
            <a:xfrm>
              <a:off x="2361528" y="4294817"/>
              <a:ext cx="171172" cy="59140"/>
            </a:xfrm>
            <a:custGeom>
              <a:avLst/>
              <a:gdLst/>
              <a:ahLst/>
              <a:cxnLst/>
              <a:rect l="l" t="t" r="r" b="b"/>
              <a:pathLst>
                <a:path w="6110" h="2111" extrusionOk="0">
                  <a:moveTo>
                    <a:pt x="2881" y="1"/>
                  </a:moveTo>
                  <a:lnTo>
                    <a:pt x="1" y="265"/>
                  </a:lnTo>
                  <a:lnTo>
                    <a:pt x="1" y="1846"/>
                  </a:lnTo>
                  <a:lnTo>
                    <a:pt x="3460" y="2110"/>
                  </a:lnTo>
                  <a:lnTo>
                    <a:pt x="5845" y="1846"/>
                  </a:lnTo>
                  <a:lnTo>
                    <a:pt x="6109" y="1056"/>
                  </a:lnTo>
                  <a:lnTo>
                    <a:pt x="5845" y="265"/>
                  </a:lnTo>
                  <a:lnTo>
                    <a:pt x="2881" y="1"/>
                  </a:lnTo>
                  <a:close/>
                </a:path>
              </a:pathLst>
            </a:custGeom>
            <a:solidFill>
              <a:srgbClr val="FF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19" name="Google Shape;1522;p50">
              <a:extLst>
                <a:ext uri="{FF2B5EF4-FFF2-40B4-BE49-F238E27FC236}">
                  <a16:creationId xmlns:a16="http://schemas.microsoft.com/office/drawing/2014/main" id="{D5BD9F54-79E4-E738-A790-F53CD4284DB6}"/>
                </a:ext>
              </a:extLst>
            </p:cNvPr>
            <p:cNvGrpSpPr/>
            <p:nvPr/>
          </p:nvGrpSpPr>
          <p:grpSpPr>
            <a:xfrm>
              <a:off x="2408593" y="3992058"/>
              <a:ext cx="123742" cy="299088"/>
              <a:chOff x="2408593" y="3992058"/>
              <a:chExt cx="123742" cy="299088"/>
            </a:xfrm>
          </p:grpSpPr>
          <p:sp>
            <p:nvSpPr>
              <p:cNvPr id="1249" name="Google Shape;1523;p50">
                <a:extLst>
                  <a:ext uri="{FF2B5EF4-FFF2-40B4-BE49-F238E27FC236}">
                    <a16:creationId xmlns:a16="http://schemas.microsoft.com/office/drawing/2014/main" id="{C10E8947-97BD-4633-A560-7EECF62DA070}"/>
                  </a:ext>
                </a:extLst>
              </p:cNvPr>
              <p:cNvSpPr/>
              <p:nvPr/>
            </p:nvSpPr>
            <p:spPr>
              <a:xfrm>
                <a:off x="2408593" y="3992058"/>
                <a:ext cx="123742" cy="299088"/>
              </a:xfrm>
              <a:custGeom>
                <a:avLst/>
                <a:gdLst/>
                <a:ahLst/>
                <a:cxnLst/>
                <a:rect l="l" t="t" r="r" b="b"/>
                <a:pathLst>
                  <a:path w="4417" h="10676" extrusionOk="0">
                    <a:moveTo>
                      <a:pt x="1" y="1"/>
                    </a:moveTo>
                    <a:lnTo>
                      <a:pt x="1" y="10280"/>
                    </a:lnTo>
                    <a:lnTo>
                      <a:pt x="2176" y="10676"/>
                    </a:lnTo>
                    <a:lnTo>
                      <a:pt x="4152" y="10280"/>
                    </a:lnTo>
                    <a:lnTo>
                      <a:pt x="4416" y="5719"/>
                    </a:lnTo>
                    <a:lnTo>
                      <a:pt x="415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524;p50">
                <a:extLst>
                  <a:ext uri="{FF2B5EF4-FFF2-40B4-BE49-F238E27FC236}">
                    <a16:creationId xmlns:a16="http://schemas.microsoft.com/office/drawing/2014/main" id="{F7A3E5A5-0E2A-9282-5D28-D66C94151667}"/>
                  </a:ext>
                </a:extLst>
              </p:cNvPr>
              <p:cNvSpPr/>
              <p:nvPr/>
            </p:nvSpPr>
            <p:spPr>
              <a:xfrm>
                <a:off x="2408593" y="3992058"/>
                <a:ext cx="123742" cy="299088"/>
              </a:xfrm>
              <a:custGeom>
                <a:avLst/>
                <a:gdLst/>
                <a:ahLst/>
                <a:cxnLst/>
                <a:rect l="l" t="t" r="r" b="b"/>
                <a:pathLst>
                  <a:path w="4417" h="10676" extrusionOk="0">
                    <a:moveTo>
                      <a:pt x="1" y="1"/>
                    </a:moveTo>
                    <a:lnTo>
                      <a:pt x="1" y="10280"/>
                    </a:lnTo>
                    <a:lnTo>
                      <a:pt x="2176" y="10676"/>
                    </a:lnTo>
                    <a:lnTo>
                      <a:pt x="4152" y="10280"/>
                    </a:lnTo>
                    <a:lnTo>
                      <a:pt x="4416" y="5719"/>
                    </a:lnTo>
                    <a:lnTo>
                      <a:pt x="4152" y="1"/>
                    </a:lnTo>
                    <a:close/>
                  </a:path>
                </a:pathLst>
              </a:custGeom>
              <a:solidFill>
                <a:srgbClr val="FFFFFF">
                  <a:alpha val="261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0" name="Google Shape;1525;p50">
              <a:extLst>
                <a:ext uri="{FF2B5EF4-FFF2-40B4-BE49-F238E27FC236}">
                  <a16:creationId xmlns:a16="http://schemas.microsoft.com/office/drawing/2014/main" id="{0C2A6206-FA56-A84B-ED7F-41FCAACE3FE1}"/>
                </a:ext>
              </a:extLst>
            </p:cNvPr>
            <p:cNvSpPr/>
            <p:nvPr/>
          </p:nvSpPr>
          <p:spPr>
            <a:xfrm>
              <a:off x="2525555" y="3992058"/>
              <a:ext cx="127300" cy="293065"/>
            </a:xfrm>
            <a:custGeom>
              <a:avLst/>
              <a:gdLst/>
              <a:ahLst/>
              <a:cxnLst/>
              <a:rect l="l" t="t" r="r" b="b"/>
              <a:pathLst>
                <a:path w="4544" h="10461" extrusionOk="0">
                  <a:moveTo>
                    <a:pt x="1" y="1"/>
                  </a:moveTo>
                  <a:lnTo>
                    <a:pt x="1" y="10280"/>
                  </a:lnTo>
                  <a:lnTo>
                    <a:pt x="1708" y="10460"/>
                  </a:lnTo>
                  <a:lnTo>
                    <a:pt x="4544" y="10280"/>
                  </a:lnTo>
                  <a:lnTo>
                    <a:pt x="454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21" name="Google Shape;1526;p50">
              <a:extLst>
                <a:ext uri="{FF2B5EF4-FFF2-40B4-BE49-F238E27FC236}">
                  <a16:creationId xmlns:a16="http://schemas.microsoft.com/office/drawing/2014/main" id="{80AAA822-688A-28ED-95A6-92D5F62A379E}"/>
                </a:ext>
              </a:extLst>
            </p:cNvPr>
            <p:cNvGrpSpPr/>
            <p:nvPr/>
          </p:nvGrpSpPr>
          <p:grpSpPr>
            <a:xfrm>
              <a:off x="2525639" y="4294817"/>
              <a:ext cx="105224" cy="59140"/>
              <a:chOff x="2525639" y="4294817"/>
              <a:chExt cx="105224" cy="59140"/>
            </a:xfrm>
          </p:grpSpPr>
          <p:sp>
            <p:nvSpPr>
              <p:cNvPr id="1247" name="Google Shape;1527;p50">
                <a:extLst>
                  <a:ext uri="{FF2B5EF4-FFF2-40B4-BE49-F238E27FC236}">
                    <a16:creationId xmlns:a16="http://schemas.microsoft.com/office/drawing/2014/main" id="{3D622C4B-3A95-25AD-A0DE-DD432EE2E4E9}"/>
                  </a:ext>
                </a:extLst>
              </p:cNvPr>
              <p:cNvSpPr/>
              <p:nvPr/>
            </p:nvSpPr>
            <p:spPr>
              <a:xfrm>
                <a:off x="2525639" y="4294817"/>
                <a:ext cx="105224" cy="59140"/>
              </a:xfrm>
              <a:custGeom>
                <a:avLst/>
                <a:gdLst/>
                <a:ahLst/>
                <a:cxnLst/>
                <a:rect l="l" t="t" r="r" b="b"/>
                <a:pathLst>
                  <a:path w="3756" h="2111" extrusionOk="0">
                    <a:moveTo>
                      <a:pt x="1673" y="1"/>
                    </a:moveTo>
                    <a:lnTo>
                      <a:pt x="1" y="265"/>
                    </a:lnTo>
                    <a:lnTo>
                      <a:pt x="1" y="1846"/>
                    </a:lnTo>
                    <a:lnTo>
                      <a:pt x="1878" y="2110"/>
                    </a:lnTo>
                    <a:lnTo>
                      <a:pt x="3756" y="1846"/>
                    </a:lnTo>
                    <a:lnTo>
                      <a:pt x="3756" y="265"/>
                    </a:lnTo>
                    <a:lnTo>
                      <a:pt x="3753" y="265"/>
                    </a:lnTo>
                    <a:lnTo>
                      <a:pt x="16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528;p50">
                <a:extLst>
                  <a:ext uri="{FF2B5EF4-FFF2-40B4-BE49-F238E27FC236}">
                    <a16:creationId xmlns:a16="http://schemas.microsoft.com/office/drawing/2014/main" id="{81AB17A6-0F39-56F5-D800-2953F1F54426}"/>
                  </a:ext>
                </a:extLst>
              </p:cNvPr>
              <p:cNvSpPr/>
              <p:nvPr/>
            </p:nvSpPr>
            <p:spPr>
              <a:xfrm>
                <a:off x="2525639" y="4294817"/>
                <a:ext cx="105224" cy="59140"/>
              </a:xfrm>
              <a:custGeom>
                <a:avLst/>
                <a:gdLst/>
                <a:ahLst/>
                <a:cxnLst/>
                <a:rect l="l" t="t" r="r" b="b"/>
                <a:pathLst>
                  <a:path w="3756" h="2111" extrusionOk="0">
                    <a:moveTo>
                      <a:pt x="1673" y="1"/>
                    </a:moveTo>
                    <a:lnTo>
                      <a:pt x="1" y="265"/>
                    </a:lnTo>
                    <a:lnTo>
                      <a:pt x="1" y="1846"/>
                    </a:lnTo>
                    <a:lnTo>
                      <a:pt x="1878" y="2110"/>
                    </a:lnTo>
                    <a:lnTo>
                      <a:pt x="3756" y="1846"/>
                    </a:lnTo>
                    <a:lnTo>
                      <a:pt x="3756" y="265"/>
                    </a:lnTo>
                    <a:lnTo>
                      <a:pt x="3753" y="265"/>
                    </a:lnTo>
                    <a:lnTo>
                      <a:pt x="1673" y="1"/>
                    </a:lnTo>
                    <a:close/>
                  </a:path>
                </a:pathLst>
              </a:custGeom>
              <a:solidFill>
                <a:srgbClr val="000000">
                  <a:alpha val="5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2" name="Google Shape;1529;p50">
              <a:extLst>
                <a:ext uri="{FF2B5EF4-FFF2-40B4-BE49-F238E27FC236}">
                  <a16:creationId xmlns:a16="http://schemas.microsoft.com/office/drawing/2014/main" id="{181AF00B-8A9D-39E2-0150-57A2CC7331E4}"/>
                </a:ext>
              </a:extLst>
            </p:cNvPr>
            <p:cNvSpPr/>
            <p:nvPr/>
          </p:nvSpPr>
          <p:spPr>
            <a:xfrm>
              <a:off x="2342057" y="4280389"/>
              <a:ext cx="190474" cy="88275"/>
            </a:xfrm>
            <a:custGeom>
              <a:avLst/>
              <a:gdLst/>
              <a:ahLst/>
              <a:cxnLst/>
              <a:rect l="l" t="t" r="r" b="b"/>
              <a:pathLst>
                <a:path w="6799" h="3151" extrusionOk="0">
                  <a:moveTo>
                    <a:pt x="1614" y="1"/>
                  </a:moveTo>
                  <a:cubicBezTo>
                    <a:pt x="749" y="1"/>
                    <a:pt x="27" y="689"/>
                    <a:pt x="14" y="1551"/>
                  </a:cubicBezTo>
                  <a:cubicBezTo>
                    <a:pt x="1" y="2430"/>
                    <a:pt x="712" y="3150"/>
                    <a:pt x="1589" y="3150"/>
                  </a:cubicBezTo>
                  <a:lnTo>
                    <a:pt x="6534" y="3150"/>
                  </a:lnTo>
                  <a:lnTo>
                    <a:pt x="6797" y="2757"/>
                  </a:lnTo>
                  <a:lnTo>
                    <a:pt x="6534" y="2363"/>
                  </a:lnTo>
                  <a:lnTo>
                    <a:pt x="1607" y="2363"/>
                  </a:lnTo>
                  <a:cubicBezTo>
                    <a:pt x="1606" y="2363"/>
                    <a:pt x="1605" y="2363"/>
                    <a:pt x="1604" y="2363"/>
                  </a:cubicBezTo>
                  <a:cubicBezTo>
                    <a:pt x="1180" y="2363"/>
                    <a:pt x="818" y="2027"/>
                    <a:pt x="806" y="1600"/>
                  </a:cubicBezTo>
                  <a:cubicBezTo>
                    <a:pt x="793" y="1155"/>
                    <a:pt x="1151" y="789"/>
                    <a:pt x="1592" y="789"/>
                  </a:cubicBezTo>
                  <a:lnTo>
                    <a:pt x="6536" y="789"/>
                  </a:lnTo>
                  <a:lnTo>
                    <a:pt x="6798" y="395"/>
                  </a:lnTo>
                  <a:lnTo>
                    <a:pt x="65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23" name="Google Shape;1530;p50">
              <a:extLst>
                <a:ext uri="{FF2B5EF4-FFF2-40B4-BE49-F238E27FC236}">
                  <a16:creationId xmlns:a16="http://schemas.microsoft.com/office/drawing/2014/main" id="{65176992-EB14-51B1-10FD-EA8D68DA7690}"/>
                </a:ext>
              </a:extLst>
            </p:cNvPr>
            <p:cNvGrpSpPr/>
            <p:nvPr/>
          </p:nvGrpSpPr>
          <p:grpSpPr>
            <a:xfrm>
              <a:off x="2525555" y="4346616"/>
              <a:ext cx="127300" cy="22132"/>
              <a:chOff x="2525555" y="4346616"/>
              <a:chExt cx="127300" cy="22132"/>
            </a:xfrm>
          </p:grpSpPr>
          <p:sp>
            <p:nvSpPr>
              <p:cNvPr id="1245" name="Google Shape;1531;p50">
                <a:extLst>
                  <a:ext uri="{FF2B5EF4-FFF2-40B4-BE49-F238E27FC236}">
                    <a16:creationId xmlns:a16="http://schemas.microsoft.com/office/drawing/2014/main" id="{983CB954-3133-947D-F138-F197C6B9D3B4}"/>
                  </a:ext>
                </a:extLst>
              </p:cNvPr>
              <p:cNvSpPr/>
              <p:nvPr/>
            </p:nvSpPr>
            <p:spPr>
              <a:xfrm>
                <a:off x="2525555" y="4346616"/>
                <a:ext cx="127300" cy="22132"/>
              </a:xfrm>
              <a:custGeom>
                <a:avLst/>
                <a:gdLst/>
                <a:ahLst/>
                <a:cxnLst/>
                <a:rect l="l" t="t" r="r" b="b"/>
                <a:pathLst>
                  <a:path w="4544" h="790" extrusionOk="0">
                    <a:moveTo>
                      <a:pt x="1" y="0"/>
                    </a:moveTo>
                    <a:lnTo>
                      <a:pt x="1" y="789"/>
                    </a:lnTo>
                    <a:lnTo>
                      <a:pt x="4544" y="789"/>
                    </a:lnTo>
                    <a:lnTo>
                      <a:pt x="454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532;p50">
                <a:extLst>
                  <a:ext uri="{FF2B5EF4-FFF2-40B4-BE49-F238E27FC236}">
                    <a16:creationId xmlns:a16="http://schemas.microsoft.com/office/drawing/2014/main" id="{F6C3D13B-8AD3-24D4-E8E2-B94F0D7A55A4}"/>
                  </a:ext>
                </a:extLst>
              </p:cNvPr>
              <p:cNvSpPr/>
              <p:nvPr/>
            </p:nvSpPr>
            <p:spPr>
              <a:xfrm>
                <a:off x="2525555" y="4346616"/>
                <a:ext cx="127300" cy="22132"/>
              </a:xfrm>
              <a:custGeom>
                <a:avLst/>
                <a:gdLst/>
                <a:ahLst/>
                <a:cxnLst/>
                <a:rect l="l" t="t" r="r" b="b"/>
                <a:pathLst>
                  <a:path w="4544" h="790" extrusionOk="0">
                    <a:moveTo>
                      <a:pt x="1" y="0"/>
                    </a:moveTo>
                    <a:lnTo>
                      <a:pt x="1" y="789"/>
                    </a:lnTo>
                    <a:lnTo>
                      <a:pt x="4544" y="789"/>
                    </a:lnTo>
                    <a:lnTo>
                      <a:pt x="4544" y="0"/>
                    </a:lnTo>
                    <a:close/>
                  </a:path>
                </a:pathLst>
              </a:custGeom>
              <a:solidFill>
                <a:srgbClr val="000000">
                  <a:alpha val="5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4" name="Google Shape;1533;p50">
              <a:extLst>
                <a:ext uri="{FF2B5EF4-FFF2-40B4-BE49-F238E27FC236}">
                  <a16:creationId xmlns:a16="http://schemas.microsoft.com/office/drawing/2014/main" id="{7A269006-2975-577C-A519-FEB91395E2C8}"/>
                </a:ext>
              </a:extLst>
            </p:cNvPr>
            <p:cNvGrpSpPr/>
            <p:nvPr/>
          </p:nvGrpSpPr>
          <p:grpSpPr>
            <a:xfrm>
              <a:off x="2525555" y="4280389"/>
              <a:ext cx="127300" cy="22104"/>
              <a:chOff x="2525555" y="4280389"/>
              <a:chExt cx="127300" cy="22104"/>
            </a:xfrm>
          </p:grpSpPr>
          <p:sp>
            <p:nvSpPr>
              <p:cNvPr id="1243" name="Google Shape;1534;p50">
                <a:extLst>
                  <a:ext uri="{FF2B5EF4-FFF2-40B4-BE49-F238E27FC236}">
                    <a16:creationId xmlns:a16="http://schemas.microsoft.com/office/drawing/2014/main" id="{975AF1F6-698D-4A2E-3907-6CC3B6091355}"/>
                  </a:ext>
                </a:extLst>
              </p:cNvPr>
              <p:cNvSpPr/>
              <p:nvPr/>
            </p:nvSpPr>
            <p:spPr>
              <a:xfrm>
                <a:off x="2525555" y="4280389"/>
                <a:ext cx="127300" cy="22104"/>
              </a:xfrm>
              <a:custGeom>
                <a:avLst/>
                <a:gdLst/>
                <a:ahLst/>
                <a:cxnLst/>
                <a:rect l="l" t="t" r="r" b="b"/>
                <a:pathLst>
                  <a:path w="4544" h="789" extrusionOk="0">
                    <a:moveTo>
                      <a:pt x="1" y="1"/>
                    </a:moveTo>
                    <a:lnTo>
                      <a:pt x="1" y="789"/>
                    </a:lnTo>
                    <a:lnTo>
                      <a:pt x="4544" y="789"/>
                    </a:lnTo>
                    <a:lnTo>
                      <a:pt x="454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535;p50">
                <a:extLst>
                  <a:ext uri="{FF2B5EF4-FFF2-40B4-BE49-F238E27FC236}">
                    <a16:creationId xmlns:a16="http://schemas.microsoft.com/office/drawing/2014/main" id="{91F0B3FA-A988-B253-AE35-C79F86FF7B2F}"/>
                  </a:ext>
                </a:extLst>
              </p:cNvPr>
              <p:cNvSpPr/>
              <p:nvPr/>
            </p:nvSpPr>
            <p:spPr>
              <a:xfrm>
                <a:off x="2525555" y="4280389"/>
                <a:ext cx="127300" cy="22104"/>
              </a:xfrm>
              <a:custGeom>
                <a:avLst/>
                <a:gdLst/>
                <a:ahLst/>
                <a:cxnLst/>
                <a:rect l="l" t="t" r="r" b="b"/>
                <a:pathLst>
                  <a:path w="4544" h="789" extrusionOk="0">
                    <a:moveTo>
                      <a:pt x="1" y="1"/>
                    </a:moveTo>
                    <a:lnTo>
                      <a:pt x="1" y="789"/>
                    </a:lnTo>
                    <a:lnTo>
                      <a:pt x="4544" y="789"/>
                    </a:lnTo>
                    <a:lnTo>
                      <a:pt x="4544" y="1"/>
                    </a:lnTo>
                    <a:close/>
                  </a:path>
                </a:pathLst>
              </a:custGeom>
              <a:solidFill>
                <a:srgbClr val="000000">
                  <a:alpha val="5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5" name="Google Shape;1536;p50">
              <a:extLst>
                <a:ext uri="{FF2B5EF4-FFF2-40B4-BE49-F238E27FC236}">
                  <a16:creationId xmlns:a16="http://schemas.microsoft.com/office/drawing/2014/main" id="{8F7CD6D8-A932-A6FD-356E-0E75650B99B4}"/>
                </a:ext>
              </a:extLst>
            </p:cNvPr>
            <p:cNvSpPr/>
            <p:nvPr/>
          </p:nvSpPr>
          <p:spPr>
            <a:xfrm>
              <a:off x="2442463" y="4036154"/>
              <a:ext cx="55190" cy="22160"/>
            </a:xfrm>
            <a:custGeom>
              <a:avLst/>
              <a:gdLst/>
              <a:ahLst/>
              <a:cxnLst/>
              <a:rect l="l" t="t" r="r" b="b"/>
              <a:pathLst>
                <a:path w="1970" h="791" extrusionOk="0">
                  <a:moveTo>
                    <a:pt x="0" y="1"/>
                  </a:moveTo>
                  <a:lnTo>
                    <a:pt x="0" y="790"/>
                  </a:lnTo>
                  <a:lnTo>
                    <a:pt x="1969" y="790"/>
                  </a:lnTo>
                  <a:lnTo>
                    <a:pt x="196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537;p50">
              <a:extLst>
                <a:ext uri="{FF2B5EF4-FFF2-40B4-BE49-F238E27FC236}">
                  <a16:creationId xmlns:a16="http://schemas.microsoft.com/office/drawing/2014/main" id="{98F75315-2712-1D00-07A9-22A0B522357F}"/>
                </a:ext>
              </a:extLst>
            </p:cNvPr>
            <p:cNvSpPr/>
            <p:nvPr/>
          </p:nvSpPr>
          <p:spPr>
            <a:xfrm>
              <a:off x="2442463" y="4081090"/>
              <a:ext cx="55190" cy="22076"/>
            </a:xfrm>
            <a:custGeom>
              <a:avLst/>
              <a:gdLst/>
              <a:ahLst/>
              <a:cxnLst/>
              <a:rect l="l" t="t" r="r" b="b"/>
              <a:pathLst>
                <a:path w="1970" h="788" extrusionOk="0">
                  <a:moveTo>
                    <a:pt x="0" y="0"/>
                  </a:moveTo>
                  <a:lnTo>
                    <a:pt x="0" y="788"/>
                  </a:lnTo>
                  <a:lnTo>
                    <a:pt x="1969" y="788"/>
                  </a:lnTo>
                  <a:lnTo>
                    <a:pt x="19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538;p50">
              <a:extLst>
                <a:ext uri="{FF2B5EF4-FFF2-40B4-BE49-F238E27FC236}">
                  <a16:creationId xmlns:a16="http://schemas.microsoft.com/office/drawing/2014/main" id="{656C2E23-1921-6057-4C0E-D664CD27508D}"/>
                </a:ext>
              </a:extLst>
            </p:cNvPr>
            <p:cNvSpPr/>
            <p:nvPr/>
          </p:nvSpPr>
          <p:spPr>
            <a:xfrm>
              <a:off x="2442463" y="4213461"/>
              <a:ext cx="39277" cy="22132"/>
            </a:xfrm>
            <a:custGeom>
              <a:avLst/>
              <a:gdLst/>
              <a:ahLst/>
              <a:cxnLst/>
              <a:rect l="l" t="t" r="r" b="b"/>
              <a:pathLst>
                <a:path w="1402" h="790" extrusionOk="0">
                  <a:moveTo>
                    <a:pt x="0" y="0"/>
                  </a:moveTo>
                  <a:lnTo>
                    <a:pt x="0" y="789"/>
                  </a:lnTo>
                  <a:lnTo>
                    <a:pt x="1287" y="789"/>
                  </a:lnTo>
                  <a:lnTo>
                    <a:pt x="1401" y="433"/>
                  </a:lnTo>
                  <a:lnTo>
                    <a:pt x="12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28" name="Google Shape;1539;p50">
              <a:extLst>
                <a:ext uri="{FF2B5EF4-FFF2-40B4-BE49-F238E27FC236}">
                  <a16:creationId xmlns:a16="http://schemas.microsoft.com/office/drawing/2014/main" id="{1BE1A3D5-E973-9962-1A7C-2BB431DAD95A}"/>
                </a:ext>
              </a:extLst>
            </p:cNvPr>
            <p:cNvGrpSpPr/>
            <p:nvPr/>
          </p:nvGrpSpPr>
          <p:grpSpPr>
            <a:xfrm>
              <a:off x="2571920" y="4136224"/>
              <a:ext cx="36055" cy="22160"/>
              <a:chOff x="2571920" y="4136224"/>
              <a:chExt cx="36055" cy="22160"/>
            </a:xfrm>
          </p:grpSpPr>
          <p:sp>
            <p:nvSpPr>
              <p:cNvPr id="1241" name="Google Shape;1540;p50">
                <a:extLst>
                  <a:ext uri="{FF2B5EF4-FFF2-40B4-BE49-F238E27FC236}">
                    <a16:creationId xmlns:a16="http://schemas.microsoft.com/office/drawing/2014/main" id="{7AC3E7C2-009B-2847-D644-A1CB37E00401}"/>
                  </a:ext>
                </a:extLst>
              </p:cNvPr>
              <p:cNvSpPr/>
              <p:nvPr/>
            </p:nvSpPr>
            <p:spPr>
              <a:xfrm>
                <a:off x="2571920" y="4136224"/>
                <a:ext cx="36055" cy="22160"/>
              </a:xfrm>
              <a:custGeom>
                <a:avLst/>
                <a:gdLst/>
                <a:ahLst/>
                <a:cxnLst/>
                <a:rect l="l" t="t" r="r" b="b"/>
                <a:pathLst>
                  <a:path w="1287" h="791" extrusionOk="0">
                    <a:moveTo>
                      <a:pt x="0" y="1"/>
                    </a:moveTo>
                    <a:lnTo>
                      <a:pt x="0" y="790"/>
                    </a:lnTo>
                    <a:lnTo>
                      <a:pt x="1287" y="790"/>
                    </a:lnTo>
                    <a:lnTo>
                      <a:pt x="12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541;p50">
                <a:extLst>
                  <a:ext uri="{FF2B5EF4-FFF2-40B4-BE49-F238E27FC236}">
                    <a16:creationId xmlns:a16="http://schemas.microsoft.com/office/drawing/2014/main" id="{ADEA077B-05E6-55A0-34BE-CE04175D87FC}"/>
                  </a:ext>
                </a:extLst>
              </p:cNvPr>
              <p:cNvSpPr/>
              <p:nvPr/>
            </p:nvSpPr>
            <p:spPr>
              <a:xfrm>
                <a:off x="2571920" y="4136224"/>
                <a:ext cx="36055" cy="22160"/>
              </a:xfrm>
              <a:custGeom>
                <a:avLst/>
                <a:gdLst/>
                <a:ahLst/>
                <a:cxnLst/>
                <a:rect l="l" t="t" r="r" b="b"/>
                <a:pathLst>
                  <a:path w="1287" h="791" extrusionOk="0">
                    <a:moveTo>
                      <a:pt x="0" y="1"/>
                    </a:moveTo>
                    <a:lnTo>
                      <a:pt x="0" y="790"/>
                    </a:lnTo>
                    <a:lnTo>
                      <a:pt x="1287" y="790"/>
                    </a:lnTo>
                    <a:lnTo>
                      <a:pt x="1287" y="1"/>
                    </a:lnTo>
                    <a:close/>
                  </a:path>
                </a:pathLst>
              </a:custGeom>
              <a:solidFill>
                <a:srgbClr val="000000">
                  <a:alpha val="5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9" name="Google Shape;1542;p50">
              <a:extLst>
                <a:ext uri="{FF2B5EF4-FFF2-40B4-BE49-F238E27FC236}">
                  <a16:creationId xmlns:a16="http://schemas.microsoft.com/office/drawing/2014/main" id="{E2AC8D3C-E60A-55AE-4D1C-B1A3E6898DC1}"/>
                </a:ext>
              </a:extLst>
            </p:cNvPr>
            <p:cNvSpPr/>
            <p:nvPr/>
          </p:nvSpPr>
          <p:spPr>
            <a:xfrm>
              <a:off x="2515778" y="4213461"/>
              <a:ext cx="16781" cy="22132"/>
            </a:xfrm>
            <a:custGeom>
              <a:avLst/>
              <a:gdLst/>
              <a:ahLst/>
              <a:cxnLst/>
              <a:rect l="l" t="t" r="r" b="b"/>
              <a:pathLst>
                <a:path w="599" h="790" extrusionOk="0">
                  <a:moveTo>
                    <a:pt x="34" y="0"/>
                  </a:moveTo>
                  <a:lnTo>
                    <a:pt x="0" y="395"/>
                  </a:lnTo>
                  <a:lnTo>
                    <a:pt x="34" y="789"/>
                  </a:lnTo>
                  <a:lnTo>
                    <a:pt x="338" y="789"/>
                  </a:lnTo>
                  <a:lnTo>
                    <a:pt x="599" y="395"/>
                  </a:lnTo>
                  <a:lnTo>
                    <a:pt x="338" y="0"/>
                  </a:lnTo>
                  <a:close/>
                </a:path>
              </a:pathLst>
            </a:custGeom>
            <a:solidFill>
              <a:srgbClr val="FF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30" name="Google Shape;1543;p50">
              <a:extLst>
                <a:ext uri="{FF2B5EF4-FFF2-40B4-BE49-F238E27FC236}">
                  <a16:creationId xmlns:a16="http://schemas.microsoft.com/office/drawing/2014/main" id="{95E13A69-AA6B-F2AB-D222-D1AAEF97C3EA}"/>
                </a:ext>
              </a:extLst>
            </p:cNvPr>
            <p:cNvGrpSpPr/>
            <p:nvPr/>
          </p:nvGrpSpPr>
          <p:grpSpPr>
            <a:xfrm>
              <a:off x="2524855" y="4213461"/>
              <a:ext cx="83121" cy="22132"/>
              <a:chOff x="2524855" y="4213461"/>
              <a:chExt cx="83121" cy="22132"/>
            </a:xfrm>
          </p:grpSpPr>
          <p:sp>
            <p:nvSpPr>
              <p:cNvPr id="1239" name="Google Shape;1544;p50">
                <a:extLst>
                  <a:ext uri="{FF2B5EF4-FFF2-40B4-BE49-F238E27FC236}">
                    <a16:creationId xmlns:a16="http://schemas.microsoft.com/office/drawing/2014/main" id="{AFA988FC-454A-E033-AD64-24061AE1CAD7}"/>
                  </a:ext>
                </a:extLst>
              </p:cNvPr>
              <p:cNvSpPr/>
              <p:nvPr/>
            </p:nvSpPr>
            <p:spPr>
              <a:xfrm>
                <a:off x="2524855" y="4213461"/>
                <a:ext cx="83121" cy="22132"/>
              </a:xfrm>
              <a:custGeom>
                <a:avLst/>
                <a:gdLst/>
                <a:ahLst/>
                <a:cxnLst/>
                <a:rect l="l" t="t" r="r" b="b"/>
                <a:pathLst>
                  <a:path w="2967" h="790" extrusionOk="0">
                    <a:moveTo>
                      <a:pt x="1" y="0"/>
                    </a:moveTo>
                    <a:lnTo>
                      <a:pt x="1" y="789"/>
                    </a:lnTo>
                    <a:lnTo>
                      <a:pt x="2967" y="789"/>
                    </a:lnTo>
                    <a:lnTo>
                      <a:pt x="296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545;p50">
                <a:extLst>
                  <a:ext uri="{FF2B5EF4-FFF2-40B4-BE49-F238E27FC236}">
                    <a16:creationId xmlns:a16="http://schemas.microsoft.com/office/drawing/2014/main" id="{6183D524-C89D-E8E3-128B-A2137F8BBE29}"/>
                  </a:ext>
                </a:extLst>
              </p:cNvPr>
              <p:cNvSpPr/>
              <p:nvPr/>
            </p:nvSpPr>
            <p:spPr>
              <a:xfrm>
                <a:off x="2524855" y="4213461"/>
                <a:ext cx="83121" cy="22132"/>
              </a:xfrm>
              <a:custGeom>
                <a:avLst/>
                <a:gdLst/>
                <a:ahLst/>
                <a:cxnLst/>
                <a:rect l="l" t="t" r="r" b="b"/>
                <a:pathLst>
                  <a:path w="2967" h="790" extrusionOk="0">
                    <a:moveTo>
                      <a:pt x="1" y="0"/>
                    </a:moveTo>
                    <a:lnTo>
                      <a:pt x="1" y="789"/>
                    </a:lnTo>
                    <a:lnTo>
                      <a:pt x="2967" y="789"/>
                    </a:lnTo>
                    <a:lnTo>
                      <a:pt x="2967" y="0"/>
                    </a:lnTo>
                    <a:close/>
                  </a:path>
                </a:pathLst>
              </a:custGeom>
              <a:solidFill>
                <a:srgbClr val="000000">
                  <a:alpha val="5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31" name="Google Shape;1546;p50">
              <a:extLst>
                <a:ext uri="{FF2B5EF4-FFF2-40B4-BE49-F238E27FC236}">
                  <a16:creationId xmlns:a16="http://schemas.microsoft.com/office/drawing/2014/main" id="{70E94EEA-1F5A-7616-6352-16986C73F869}"/>
                </a:ext>
              </a:extLst>
            </p:cNvPr>
            <p:cNvSpPr/>
            <p:nvPr/>
          </p:nvSpPr>
          <p:spPr>
            <a:xfrm>
              <a:off x="2442463" y="4136224"/>
              <a:ext cx="90096" cy="22160"/>
            </a:xfrm>
            <a:custGeom>
              <a:avLst/>
              <a:gdLst/>
              <a:ahLst/>
              <a:cxnLst/>
              <a:rect l="l" t="t" r="r" b="b"/>
              <a:pathLst>
                <a:path w="3216" h="791" extrusionOk="0">
                  <a:moveTo>
                    <a:pt x="0" y="1"/>
                  </a:moveTo>
                  <a:lnTo>
                    <a:pt x="0" y="790"/>
                  </a:lnTo>
                  <a:lnTo>
                    <a:pt x="2955" y="790"/>
                  </a:lnTo>
                  <a:lnTo>
                    <a:pt x="3216" y="395"/>
                  </a:lnTo>
                  <a:lnTo>
                    <a:pt x="29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32" name="Google Shape;1547;p50">
              <a:extLst>
                <a:ext uri="{FF2B5EF4-FFF2-40B4-BE49-F238E27FC236}">
                  <a16:creationId xmlns:a16="http://schemas.microsoft.com/office/drawing/2014/main" id="{5EA1FB46-C031-5149-1B52-97B864152152}"/>
                </a:ext>
              </a:extLst>
            </p:cNvPr>
            <p:cNvGrpSpPr/>
            <p:nvPr/>
          </p:nvGrpSpPr>
          <p:grpSpPr>
            <a:xfrm>
              <a:off x="2524855" y="4136224"/>
              <a:ext cx="8881" cy="22160"/>
              <a:chOff x="2524855" y="4136224"/>
              <a:chExt cx="8881" cy="22160"/>
            </a:xfrm>
          </p:grpSpPr>
          <p:sp>
            <p:nvSpPr>
              <p:cNvPr id="1237" name="Google Shape;1548;p50">
                <a:extLst>
                  <a:ext uri="{FF2B5EF4-FFF2-40B4-BE49-F238E27FC236}">
                    <a16:creationId xmlns:a16="http://schemas.microsoft.com/office/drawing/2014/main" id="{5D77C00A-9C5D-E38B-2B38-5CE4A8FBC243}"/>
                  </a:ext>
                </a:extLst>
              </p:cNvPr>
              <p:cNvSpPr/>
              <p:nvPr/>
            </p:nvSpPr>
            <p:spPr>
              <a:xfrm>
                <a:off x="2524855" y="4136224"/>
                <a:ext cx="8881" cy="22160"/>
              </a:xfrm>
              <a:custGeom>
                <a:avLst/>
                <a:gdLst/>
                <a:ahLst/>
                <a:cxnLst/>
                <a:rect l="l" t="t" r="r" b="b"/>
                <a:pathLst>
                  <a:path w="317" h="791" extrusionOk="0">
                    <a:moveTo>
                      <a:pt x="1" y="1"/>
                    </a:moveTo>
                    <a:lnTo>
                      <a:pt x="1" y="790"/>
                    </a:lnTo>
                    <a:lnTo>
                      <a:pt x="316" y="790"/>
                    </a:lnTo>
                    <a:lnTo>
                      <a:pt x="3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549;p50">
                <a:extLst>
                  <a:ext uri="{FF2B5EF4-FFF2-40B4-BE49-F238E27FC236}">
                    <a16:creationId xmlns:a16="http://schemas.microsoft.com/office/drawing/2014/main" id="{2CE568E2-39C1-7E29-3015-795285A4A65E}"/>
                  </a:ext>
                </a:extLst>
              </p:cNvPr>
              <p:cNvSpPr/>
              <p:nvPr/>
            </p:nvSpPr>
            <p:spPr>
              <a:xfrm>
                <a:off x="2524855" y="4136224"/>
                <a:ext cx="8881" cy="22160"/>
              </a:xfrm>
              <a:custGeom>
                <a:avLst/>
                <a:gdLst/>
                <a:ahLst/>
                <a:cxnLst/>
                <a:rect l="l" t="t" r="r" b="b"/>
                <a:pathLst>
                  <a:path w="317" h="791" extrusionOk="0">
                    <a:moveTo>
                      <a:pt x="1" y="1"/>
                    </a:moveTo>
                    <a:lnTo>
                      <a:pt x="1" y="790"/>
                    </a:lnTo>
                    <a:lnTo>
                      <a:pt x="316" y="790"/>
                    </a:lnTo>
                    <a:lnTo>
                      <a:pt x="316" y="1"/>
                    </a:lnTo>
                    <a:close/>
                  </a:path>
                </a:pathLst>
              </a:custGeom>
              <a:solidFill>
                <a:srgbClr val="000000">
                  <a:alpha val="5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33" name="Google Shape;1550;p50">
              <a:extLst>
                <a:ext uri="{FF2B5EF4-FFF2-40B4-BE49-F238E27FC236}">
                  <a16:creationId xmlns:a16="http://schemas.microsoft.com/office/drawing/2014/main" id="{9E139D0F-628F-FFA2-AEFF-8BB795514C83}"/>
                </a:ext>
              </a:extLst>
            </p:cNvPr>
            <p:cNvSpPr/>
            <p:nvPr/>
          </p:nvSpPr>
          <p:spPr>
            <a:xfrm>
              <a:off x="2475324" y="4202535"/>
              <a:ext cx="44292" cy="44264"/>
            </a:xfrm>
            <a:custGeom>
              <a:avLst/>
              <a:gdLst/>
              <a:ahLst/>
              <a:cxnLst/>
              <a:rect l="l" t="t" r="r" b="b"/>
              <a:pathLst>
                <a:path w="1581" h="1580" extrusionOk="0">
                  <a:moveTo>
                    <a:pt x="790" y="0"/>
                  </a:moveTo>
                  <a:cubicBezTo>
                    <a:pt x="355" y="0"/>
                    <a:pt x="1" y="354"/>
                    <a:pt x="1" y="791"/>
                  </a:cubicBezTo>
                  <a:cubicBezTo>
                    <a:pt x="1" y="1226"/>
                    <a:pt x="355" y="1580"/>
                    <a:pt x="790" y="1580"/>
                  </a:cubicBezTo>
                  <a:cubicBezTo>
                    <a:pt x="1227" y="1580"/>
                    <a:pt x="1581" y="1226"/>
                    <a:pt x="1581" y="791"/>
                  </a:cubicBezTo>
                  <a:cubicBezTo>
                    <a:pt x="1581" y="354"/>
                    <a:pt x="1227" y="0"/>
                    <a:pt x="7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34" name="Google Shape;1551;p50">
              <a:extLst>
                <a:ext uri="{FF2B5EF4-FFF2-40B4-BE49-F238E27FC236}">
                  <a16:creationId xmlns:a16="http://schemas.microsoft.com/office/drawing/2014/main" id="{7DBAB7FB-A831-C768-D2B8-7D22B3B6D670}"/>
                </a:ext>
              </a:extLst>
            </p:cNvPr>
            <p:cNvGrpSpPr/>
            <p:nvPr/>
          </p:nvGrpSpPr>
          <p:grpSpPr>
            <a:xfrm>
              <a:off x="2530682" y="4125018"/>
              <a:ext cx="44348" cy="44292"/>
              <a:chOff x="2530682" y="4125018"/>
              <a:chExt cx="44348" cy="44292"/>
            </a:xfrm>
          </p:grpSpPr>
          <p:sp>
            <p:nvSpPr>
              <p:cNvPr id="1235" name="Google Shape;1552;p50">
                <a:extLst>
                  <a:ext uri="{FF2B5EF4-FFF2-40B4-BE49-F238E27FC236}">
                    <a16:creationId xmlns:a16="http://schemas.microsoft.com/office/drawing/2014/main" id="{BFA57535-03CB-E109-B934-18C300612330}"/>
                  </a:ext>
                </a:extLst>
              </p:cNvPr>
              <p:cNvSpPr/>
              <p:nvPr/>
            </p:nvSpPr>
            <p:spPr>
              <a:xfrm>
                <a:off x="2530682" y="4125018"/>
                <a:ext cx="44348" cy="44292"/>
              </a:xfrm>
              <a:custGeom>
                <a:avLst/>
                <a:gdLst/>
                <a:ahLst/>
                <a:cxnLst/>
                <a:rect l="l" t="t" r="r" b="b"/>
                <a:pathLst>
                  <a:path w="1583" h="1581" extrusionOk="0">
                    <a:moveTo>
                      <a:pt x="792" y="0"/>
                    </a:moveTo>
                    <a:cubicBezTo>
                      <a:pt x="354" y="0"/>
                      <a:pt x="1" y="354"/>
                      <a:pt x="1" y="790"/>
                    </a:cubicBezTo>
                    <a:cubicBezTo>
                      <a:pt x="1" y="1227"/>
                      <a:pt x="354" y="1580"/>
                      <a:pt x="792" y="1580"/>
                    </a:cubicBezTo>
                    <a:cubicBezTo>
                      <a:pt x="1229" y="1580"/>
                      <a:pt x="1582" y="1227"/>
                      <a:pt x="1582" y="790"/>
                    </a:cubicBezTo>
                    <a:cubicBezTo>
                      <a:pt x="1582" y="354"/>
                      <a:pt x="1229" y="0"/>
                      <a:pt x="7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553;p50">
                <a:extLst>
                  <a:ext uri="{FF2B5EF4-FFF2-40B4-BE49-F238E27FC236}">
                    <a16:creationId xmlns:a16="http://schemas.microsoft.com/office/drawing/2014/main" id="{F8C77F2F-D249-9B7C-7603-76C5994D1F36}"/>
                  </a:ext>
                </a:extLst>
              </p:cNvPr>
              <p:cNvSpPr/>
              <p:nvPr/>
            </p:nvSpPr>
            <p:spPr>
              <a:xfrm>
                <a:off x="2530682" y="4125018"/>
                <a:ext cx="44348" cy="44292"/>
              </a:xfrm>
              <a:custGeom>
                <a:avLst/>
                <a:gdLst/>
                <a:ahLst/>
                <a:cxnLst/>
                <a:rect l="l" t="t" r="r" b="b"/>
                <a:pathLst>
                  <a:path w="1583" h="1581" extrusionOk="0">
                    <a:moveTo>
                      <a:pt x="792" y="0"/>
                    </a:moveTo>
                    <a:cubicBezTo>
                      <a:pt x="354" y="0"/>
                      <a:pt x="1" y="354"/>
                      <a:pt x="1" y="790"/>
                    </a:cubicBezTo>
                    <a:cubicBezTo>
                      <a:pt x="1" y="1227"/>
                      <a:pt x="354" y="1580"/>
                      <a:pt x="792" y="1580"/>
                    </a:cubicBezTo>
                    <a:cubicBezTo>
                      <a:pt x="1229" y="1580"/>
                      <a:pt x="1582" y="1227"/>
                      <a:pt x="1582" y="790"/>
                    </a:cubicBezTo>
                    <a:cubicBezTo>
                      <a:pt x="1582" y="354"/>
                      <a:pt x="1229" y="0"/>
                      <a:pt x="792" y="0"/>
                    </a:cubicBezTo>
                    <a:close/>
                  </a:path>
                </a:pathLst>
              </a:custGeom>
              <a:solidFill>
                <a:srgbClr val="000000">
                  <a:alpha val="5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53" name="Google Shape;1554;p50">
            <a:extLst>
              <a:ext uri="{FF2B5EF4-FFF2-40B4-BE49-F238E27FC236}">
                <a16:creationId xmlns:a16="http://schemas.microsoft.com/office/drawing/2014/main" id="{AA56A696-78CA-61D6-51FC-1B5B03F2A53A}"/>
              </a:ext>
            </a:extLst>
          </p:cNvPr>
          <p:cNvGrpSpPr/>
          <p:nvPr/>
        </p:nvGrpSpPr>
        <p:grpSpPr>
          <a:xfrm>
            <a:off x="574624" y="1547976"/>
            <a:ext cx="407163" cy="493496"/>
            <a:chOff x="5618439" y="3392313"/>
            <a:chExt cx="310882" cy="376830"/>
          </a:xfrm>
        </p:grpSpPr>
        <p:sp>
          <p:nvSpPr>
            <p:cNvPr id="1254" name="Google Shape;1555;p50">
              <a:extLst>
                <a:ext uri="{FF2B5EF4-FFF2-40B4-BE49-F238E27FC236}">
                  <a16:creationId xmlns:a16="http://schemas.microsoft.com/office/drawing/2014/main" id="{B204E21F-E56A-D3A2-3464-DE0F24A1876B}"/>
                </a:ext>
              </a:extLst>
            </p:cNvPr>
            <p:cNvSpPr/>
            <p:nvPr/>
          </p:nvSpPr>
          <p:spPr>
            <a:xfrm>
              <a:off x="5618663" y="3528942"/>
              <a:ext cx="73960" cy="195853"/>
            </a:xfrm>
            <a:custGeom>
              <a:avLst/>
              <a:gdLst/>
              <a:ahLst/>
              <a:cxnLst/>
              <a:rect l="l" t="t" r="r" b="b"/>
              <a:pathLst>
                <a:path w="2640" h="6991" extrusionOk="0">
                  <a:moveTo>
                    <a:pt x="1003" y="1"/>
                  </a:moveTo>
                  <a:lnTo>
                    <a:pt x="0" y="265"/>
                  </a:lnTo>
                  <a:lnTo>
                    <a:pt x="0" y="6991"/>
                  </a:lnTo>
                  <a:lnTo>
                    <a:pt x="2" y="6991"/>
                  </a:lnTo>
                  <a:lnTo>
                    <a:pt x="2375" y="5408"/>
                  </a:lnTo>
                  <a:lnTo>
                    <a:pt x="2639" y="2850"/>
                  </a:lnTo>
                  <a:lnTo>
                    <a:pt x="2375" y="265"/>
                  </a:lnTo>
                  <a:lnTo>
                    <a:pt x="10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255" name="Google Shape;1556;p50">
              <a:extLst>
                <a:ext uri="{FF2B5EF4-FFF2-40B4-BE49-F238E27FC236}">
                  <a16:creationId xmlns:a16="http://schemas.microsoft.com/office/drawing/2014/main" id="{BA1BF836-056A-7E7A-DCB7-578274628A87}"/>
                </a:ext>
              </a:extLst>
            </p:cNvPr>
            <p:cNvSpPr/>
            <p:nvPr/>
          </p:nvSpPr>
          <p:spPr>
            <a:xfrm>
              <a:off x="5618663" y="3392313"/>
              <a:ext cx="73876" cy="107157"/>
            </a:xfrm>
            <a:custGeom>
              <a:avLst/>
              <a:gdLst/>
              <a:ahLst/>
              <a:cxnLst/>
              <a:rect l="l" t="t" r="r" b="b"/>
              <a:pathLst>
                <a:path w="2637" h="3825" extrusionOk="0">
                  <a:moveTo>
                    <a:pt x="1979" y="0"/>
                  </a:moveTo>
                  <a:cubicBezTo>
                    <a:pt x="888" y="0"/>
                    <a:pt x="0" y="888"/>
                    <a:pt x="0" y="1979"/>
                  </a:cubicBezTo>
                  <a:lnTo>
                    <a:pt x="0" y="3561"/>
                  </a:lnTo>
                  <a:lnTo>
                    <a:pt x="1108" y="3825"/>
                  </a:lnTo>
                  <a:lnTo>
                    <a:pt x="2374" y="3561"/>
                  </a:lnTo>
                  <a:lnTo>
                    <a:pt x="2636" y="1780"/>
                  </a:lnTo>
                  <a:lnTo>
                    <a:pt x="23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grpSp>
          <p:nvGrpSpPr>
            <p:cNvPr id="1256" name="Google Shape;1557;p50">
              <a:extLst>
                <a:ext uri="{FF2B5EF4-FFF2-40B4-BE49-F238E27FC236}">
                  <a16:creationId xmlns:a16="http://schemas.microsoft.com/office/drawing/2014/main" id="{D2B4F063-A816-0102-83DA-03E855D1A6F2}"/>
                </a:ext>
              </a:extLst>
            </p:cNvPr>
            <p:cNvGrpSpPr/>
            <p:nvPr/>
          </p:nvGrpSpPr>
          <p:grpSpPr>
            <a:xfrm>
              <a:off x="5618692" y="3492383"/>
              <a:ext cx="73595" cy="44208"/>
              <a:chOff x="5618692" y="3492383"/>
              <a:chExt cx="73595" cy="44208"/>
            </a:xfrm>
          </p:grpSpPr>
          <p:sp>
            <p:nvSpPr>
              <p:cNvPr id="1278" name="Google Shape;1558;p50">
                <a:extLst>
                  <a:ext uri="{FF2B5EF4-FFF2-40B4-BE49-F238E27FC236}">
                    <a16:creationId xmlns:a16="http://schemas.microsoft.com/office/drawing/2014/main" id="{77646C5F-A0A9-A3F0-C5CB-010FD8ED4AC3}"/>
                  </a:ext>
                </a:extLst>
              </p:cNvPr>
              <p:cNvSpPr/>
              <p:nvPr/>
            </p:nvSpPr>
            <p:spPr>
              <a:xfrm>
                <a:off x="5618692" y="3492383"/>
                <a:ext cx="73595" cy="44208"/>
              </a:xfrm>
              <a:custGeom>
                <a:avLst/>
                <a:gdLst/>
                <a:ahLst/>
                <a:cxnLst/>
                <a:rect l="l" t="t" r="r" b="b"/>
                <a:pathLst>
                  <a:path w="2627" h="1578" extrusionOk="0">
                    <a:moveTo>
                      <a:pt x="1" y="0"/>
                    </a:moveTo>
                    <a:lnTo>
                      <a:pt x="1" y="1577"/>
                    </a:lnTo>
                    <a:lnTo>
                      <a:pt x="2365" y="1577"/>
                    </a:lnTo>
                    <a:lnTo>
                      <a:pt x="2626" y="722"/>
                    </a:lnTo>
                    <a:lnTo>
                      <a:pt x="236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279" name="Google Shape;1559;p50">
                <a:extLst>
                  <a:ext uri="{FF2B5EF4-FFF2-40B4-BE49-F238E27FC236}">
                    <a16:creationId xmlns:a16="http://schemas.microsoft.com/office/drawing/2014/main" id="{1AF2AD2F-224B-2727-84E6-43B4F29426CE}"/>
                  </a:ext>
                </a:extLst>
              </p:cNvPr>
              <p:cNvSpPr/>
              <p:nvPr/>
            </p:nvSpPr>
            <p:spPr>
              <a:xfrm>
                <a:off x="5618692" y="3492383"/>
                <a:ext cx="73595" cy="44208"/>
              </a:xfrm>
              <a:custGeom>
                <a:avLst/>
                <a:gdLst/>
                <a:ahLst/>
                <a:cxnLst/>
                <a:rect l="l" t="t" r="r" b="b"/>
                <a:pathLst>
                  <a:path w="2627" h="1578" extrusionOk="0">
                    <a:moveTo>
                      <a:pt x="1" y="0"/>
                    </a:moveTo>
                    <a:lnTo>
                      <a:pt x="1" y="1577"/>
                    </a:lnTo>
                    <a:lnTo>
                      <a:pt x="2365" y="1577"/>
                    </a:lnTo>
                    <a:lnTo>
                      <a:pt x="2626" y="722"/>
                    </a:lnTo>
                    <a:lnTo>
                      <a:pt x="2365" y="0"/>
                    </a:lnTo>
                    <a:close/>
                  </a:path>
                </a:pathLst>
              </a:custGeom>
              <a:solidFill>
                <a:srgbClr val="000000">
                  <a:alpha val="5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grpSp>
        <p:grpSp>
          <p:nvGrpSpPr>
            <p:cNvPr id="1257" name="Google Shape;1560;p50">
              <a:extLst>
                <a:ext uri="{FF2B5EF4-FFF2-40B4-BE49-F238E27FC236}">
                  <a16:creationId xmlns:a16="http://schemas.microsoft.com/office/drawing/2014/main" id="{A17194D6-A435-B48F-C0B6-D70FA60331A4}"/>
                </a:ext>
              </a:extLst>
            </p:cNvPr>
            <p:cNvGrpSpPr/>
            <p:nvPr/>
          </p:nvGrpSpPr>
          <p:grpSpPr>
            <a:xfrm>
              <a:off x="5684947" y="3392313"/>
              <a:ext cx="123770" cy="299256"/>
              <a:chOff x="5684947" y="3392313"/>
              <a:chExt cx="123770" cy="299256"/>
            </a:xfrm>
          </p:grpSpPr>
          <p:sp>
            <p:nvSpPr>
              <p:cNvPr id="1276" name="Google Shape;1561;p50">
                <a:extLst>
                  <a:ext uri="{FF2B5EF4-FFF2-40B4-BE49-F238E27FC236}">
                    <a16:creationId xmlns:a16="http://schemas.microsoft.com/office/drawing/2014/main" id="{EC459FE6-7F6D-322B-DF79-7C1EE26EED3A}"/>
                  </a:ext>
                </a:extLst>
              </p:cNvPr>
              <p:cNvSpPr/>
              <p:nvPr/>
            </p:nvSpPr>
            <p:spPr>
              <a:xfrm>
                <a:off x="5684947" y="3392313"/>
                <a:ext cx="123770" cy="299256"/>
              </a:xfrm>
              <a:custGeom>
                <a:avLst/>
                <a:gdLst/>
                <a:ahLst/>
                <a:cxnLst/>
                <a:rect l="l" t="t" r="r" b="b"/>
                <a:pathLst>
                  <a:path w="4418" h="10682" extrusionOk="0">
                    <a:moveTo>
                      <a:pt x="0" y="0"/>
                    </a:moveTo>
                    <a:lnTo>
                      <a:pt x="0" y="10285"/>
                    </a:lnTo>
                    <a:lnTo>
                      <a:pt x="1564" y="10681"/>
                    </a:lnTo>
                    <a:lnTo>
                      <a:pt x="4153" y="10285"/>
                    </a:lnTo>
                    <a:lnTo>
                      <a:pt x="4417" y="5872"/>
                    </a:lnTo>
                    <a:lnTo>
                      <a:pt x="415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277" name="Google Shape;1562;p50">
                <a:extLst>
                  <a:ext uri="{FF2B5EF4-FFF2-40B4-BE49-F238E27FC236}">
                    <a16:creationId xmlns:a16="http://schemas.microsoft.com/office/drawing/2014/main" id="{C5D6692D-16DF-B8E6-23C6-823D037BF87A}"/>
                  </a:ext>
                </a:extLst>
              </p:cNvPr>
              <p:cNvSpPr/>
              <p:nvPr/>
            </p:nvSpPr>
            <p:spPr>
              <a:xfrm>
                <a:off x="5684947" y="3392313"/>
                <a:ext cx="123770" cy="299256"/>
              </a:xfrm>
              <a:custGeom>
                <a:avLst/>
                <a:gdLst/>
                <a:ahLst/>
                <a:cxnLst/>
                <a:rect l="l" t="t" r="r" b="b"/>
                <a:pathLst>
                  <a:path w="4418" h="10682" extrusionOk="0">
                    <a:moveTo>
                      <a:pt x="0" y="0"/>
                    </a:moveTo>
                    <a:lnTo>
                      <a:pt x="0" y="10285"/>
                    </a:lnTo>
                    <a:lnTo>
                      <a:pt x="1564" y="10681"/>
                    </a:lnTo>
                    <a:lnTo>
                      <a:pt x="4153" y="10285"/>
                    </a:lnTo>
                    <a:lnTo>
                      <a:pt x="4417" y="5872"/>
                    </a:lnTo>
                    <a:lnTo>
                      <a:pt x="4153" y="0"/>
                    </a:lnTo>
                    <a:close/>
                  </a:path>
                </a:pathLst>
              </a:custGeom>
              <a:solidFill>
                <a:srgbClr val="FFFFFF">
                  <a:alpha val="261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grpSp>
        <p:sp>
          <p:nvSpPr>
            <p:cNvPr id="1258" name="Google Shape;1563;p50">
              <a:extLst>
                <a:ext uri="{FF2B5EF4-FFF2-40B4-BE49-F238E27FC236}">
                  <a16:creationId xmlns:a16="http://schemas.microsoft.com/office/drawing/2014/main" id="{6A7EBB0C-0B86-CC86-9A09-F53D28C5BB37}"/>
                </a:ext>
              </a:extLst>
            </p:cNvPr>
            <p:cNvSpPr/>
            <p:nvPr/>
          </p:nvSpPr>
          <p:spPr>
            <a:xfrm>
              <a:off x="5801938" y="3392313"/>
              <a:ext cx="127356" cy="299256"/>
            </a:xfrm>
            <a:custGeom>
              <a:avLst/>
              <a:gdLst/>
              <a:ahLst/>
              <a:cxnLst/>
              <a:rect l="l" t="t" r="r" b="b"/>
              <a:pathLst>
                <a:path w="4546" h="10682" extrusionOk="0">
                  <a:moveTo>
                    <a:pt x="1" y="0"/>
                  </a:moveTo>
                  <a:lnTo>
                    <a:pt x="1" y="10285"/>
                  </a:lnTo>
                  <a:lnTo>
                    <a:pt x="2596" y="10681"/>
                  </a:lnTo>
                  <a:lnTo>
                    <a:pt x="4545" y="10285"/>
                  </a:lnTo>
                  <a:lnTo>
                    <a:pt x="454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259" name="Google Shape;1564;p50">
              <a:extLst>
                <a:ext uri="{FF2B5EF4-FFF2-40B4-BE49-F238E27FC236}">
                  <a16:creationId xmlns:a16="http://schemas.microsoft.com/office/drawing/2014/main" id="{F970E8B1-5A2B-A09B-CCBA-98A561DEC358}"/>
                </a:ext>
              </a:extLst>
            </p:cNvPr>
            <p:cNvSpPr/>
            <p:nvPr/>
          </p:nvSpPr>
          <p:spPr>
            <a:xfrm>
              <a:off x="5640879" y="3695183"/>
              <a:ext cx="168118" cy="59168"/>
            </a:xfrm>
            <a:custGeom>
              <a:avLst/>
              <a:gdLst/>
              <a:ahLst/>
              <a:cxnLst/>
              <a:rect l="l" t="t" r="r" b="b"/>
              <a:pathLst>
                <a:path w="6001" h="2112" extrusionOk="0">
                  <a:moveTo>
                    <a:pt x="3114" y="1"/>
                  </a:moveTo>
                  <a:lnTo>
                    <a:pt x="791" y="266"/>
                  </a:lnTo>
                  <a:cubicBezTo>
                    <a:pt x="356" y="266"/>
                    <a:pt x="1" y="620"/>
                    <a:pt x="1" y="1057"/>
                  </a:cubicBezTo>
                  <a:cubicBezTo>
                    <a:pt x="1" y="1493"/>
                    <a:pt x="354" y="1848"/>
                    <a:pt x="791" y="1848"/>
                  </a:cubicBezTo>
                  <a:lnTo>
                    <a:pt x="3130" y="2112"/>
                  </a:lnTo>
                  <a:lnTo>
                    <a:pt x="5736" y="1848"/>
                  </a:lnTo>
                  <a:lnTo>
                    <a:pt x="6001" y="1108"/>
                  </a:lnTo>
                  <a:lnTo>
                    <a:pt x="5736" y="265"/>
                  </a:lnTo>
                  <a:lnTo>
                    <a:pt x="31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grpSp>
          <p:nvGrpSpPr>
            <p:cNvPr id="1260" name="Google Shape;1565;p50">
              <a:extLst>
                <a:ext uri="{FF2B5EF4-FFF2-40B4-BE49-F238E27FC236}">
                  <a16:creationId xmlns:a16="http://schemas.microsoft.com/office/drawing/2014/main" id="{254C2A92-1E0C-D6A5-47C0-D57149B063C0}"/>
                </a:ext>
              </a:extLst>
            </p:cNvPr>
            <p:cNvGrpSpPr/>
            <p:nvPr/>
          </p:nvGrpSpPr>
          <p:grpSpPr>
            <a:xfrm>
              <a:off x="5801938" y="3695240"/>
              <a:ext cx="105280" cy="59168"/>
              <a:chOff x="5801938" y="3695240"/>
              <a:chExt cx="105280" cy="59168"/>
            </a:xfrm>
          </p:grpSpPr>
          <p:sp>
            <p:nvSpPr>
              <p:cNvPr id="1274" name="Google Shape;1566;p50">
                <a:extLst>
                  <a:ext uri="{FF2B5EF4-FFF2-40B4-BE49-F238E27FC236}">
                    <a16:creationId xmlns:a16="http://schemas.microsoft.com/office/drawing/2014/main" id="{3854387C-5B73-E723-7D4E-C11B9FF6E139}"/>
                  </a:ext>
                </a:extLst>
              </p:cNvPr>
              <p:cNvSpPr/>
              <p:nvPr/>
            </p:nvSpPr>
            <p:spPr>
              <a:xfrm>
                <a:off x="5801938" y="3695240"/>
                <a:ext cx="105280" cy="59168"/>
              </a:xfrm>
              <a:custGeom>
                <a:avLst/>
                <a:gdLst/>
                <a:ahLst/>
                <a:cxnLst/>
                <a:rect l="l" t="t" r="r" b="b"/>
                <a:pathLst>
                  <a:path w="3758" h="2112" extrusionOk="0">
                    <a:moveTo>
                      <a:pt x="1828" y="0"/>
                    </a:moveTo>
                    <a:lnTo>
                      <a:pt x="1" y="264"/>
                    </a:lnTo>
                    <a:lnTo>
                      <a:pt x="1" y="1847"/>
                    </a:lnTo>
                    <a:lnTo>
                      <a:pt x="2043" y="2111"/>
                    </a:lnTo>
                    <a:lnTo>
                      <a:pt x="3758" y="1847"/>
                    </a:lnTo>
                    <a:lnTo>
                      <a:pt x="3758" y="264"/>
                    </a:lnTo>
                    <a:lnTo>
                      <a:pt x="18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275" name="Google Shape;1567;p50">
                <a:extLst>
                  <a:ext uri="{FF2B5EF4-FFF2-40B4-BE49-F238E27FC236}">
                    <a16:creationId xmlns:a16="http://schemas.microsoft.com/office/drawing/2014/main" id="{B5262572-097C-32BF-1145-B34D56C2CDEB}"/>
                  </a:ext>
                </a:extLst>
              </p:cNvPr>
              <p:cNvSpPr/>
              <p:nvPr/>
            </p:nvSpPr>
            <p:spPr>
              <a:xfrm>
                <a:off x="5801938" y="3695240"/>
                <a:ext cx="105280" cy="59168"/>
              </a:xfrm>
              <a:custGeom>
                <a:avLst/>
                <a:gdLst/>
                <a:ahLst/>
                <a:cxnLst/>
                <a:rect l="l" t="t" r="r" b="b"/>
                <a:pathLst>
                  <a:path w="3758" h="2112" extrusionOk="0">
                    <a:moveTo>
                      <a:pt x="1828" y="0"/>
                    </a:moveTo>
                    <a:lnTo>
                      <a:pt x="1" y="264"/>
                    </a:lnTo>
                    <a:lnTo>
                      <a:pt x="1" y="1847"/>
                    </a:lnTo>
                    <a:lnTo>
                      <a:pt x="2043" y="2111"/>
                    </a:lnTo>
                    <a:lnTo>
                      <a:pt x="3758" y="1847"/>
                    </a:lnTo>
                    <a:lnTo>
                      <a:pt x="3758" y="264"/>
                    </a:lnTo>
                    <a:lnTo>
                      <a:pt x="1828" y="0"/>
                    </a:lnTo>
                    <a:close/>
                  </a:path>
                </a:pathLst>
              </a:custGeom>
              <a:solidFill>
                <a:srgbClr val="000000">
                  <a:alpha val="5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grpSp>
        <p:sp>
          <p:nvSpPr>
            <p:cNvPr id="1261" name="Google Shape;1568;p50">
              <a:extLst>
                <a:ext uri="{FF2B5EF4-FFF2-40B4-BE49-F238E27FC236}">
                  <a16:creationId xmlns:a16="http://schemas.microsoft.com/office/drawing/2014/main" id="{03D4E9D4-E699-3505-D248-52FB0774AE39}"/>
                </a:ext>
              </a:extLst>
            </p:cNvPr>
            <p:cNvSpPr/>
            <p:nvPr/>
          </p:nvSpPr>
          <p:spPr>
            <a:xfrm>
              <a:off x="5618439" y="3680812"/>
              <a:ext cx="190558" cy="88331"/>
            </a:xfrm>
            <a:custGeom>
              <a:avLst/>
              <a:gdLst/>
              <a:ahLst/>
              <a:cxnLst/>
              <a:rect l="l" t="t" r="r" b="b"/>
              <a:pathLst>
                <a:path w="6802" h="3153" extrusionOk="0">
                  <a:moveTo>
                    <a:pt x="1614" y="0"/>
                  </a:moveTo>
                  <a:cubicBezTo>
                    <a:pt x="749" y="0"/>
                    <a:pt x="26" y="688"/>
                    <a:pt x="14" y="1554"/>
                  </a:cubicBezTo>
                  <a:cubicBezTo>
                    <a:pt x="1" y="2434"/>
                    <a:pt x="712" y="3153"/>
                    <a:pt x="1591" y="3153"/>
                  </a:cubicBezTo>
                  <a:lnTo>
                    <a:pt x="6539" y="3153"/>
                  </a:lnTo>
                  <a:lnTo>
                    <a:pt x="6802" y="2758"/>
                  </a:lnTo>
                  <a:lnTo>
                    <a:pt x="6539" y="2363"/>
                  </a:lnTo>
                  <a:lnTo>
                    <a:pt x="1611" y="2363"/>
                  </a:lnTo>
                  <a:cubicBezTo>
                    <a:pt x="1177" y="2363"/>
                    <a:pt x="815" y="2028"/>
                    <a:pt x="802" y="1599"/>
                  </a:cubicBezTo>
                  <a:cubicBezTo>
                    <a:pt x="788" y="1153"/>
                    <a:pt x="1148" y="788"/>
                    <a:pt x="1591" y="788"/>
                  </a:cubicBezTo>
                  <a:lnTo>
                    <a:pt x="6537" y="788"/>
                  </a:lnTo>
                  <a:lnTo>
                    <a:pt x="6800" y="420"/>
                  </a:lnTo>
                  <a:lnTo>
                    <a:pt x="653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262" name="Google Shape;1569;p50">
              <a:extLst>
                <a:ext uri="{FF2B5EF4-FFF2-40B4-BE49-F238E27FC236}">
                  <a16:creationId xmlns:a16="http://schemas.microsoft.com/office/drawing/2014/main" id="{724888FF-463B-5930-E3F2-1CE6FD69B5A2}"/>
                </a:ext>
              </a:extLst>
            </p:cNvPr>
            <p:cNvSpPr/>
            <p:nvPr/>
          </p:nvSpPr>
          <p:spPr>
            <a:xfrm>
              <a:off x="5718761" y="3613828"/>
              <a:ext cx="66227" cy="22076"/>
            </a:xfrm>
            <a:custGeom>
              <a:avLst/>
              <a:gdLst/>
              <a:ahLst/>
              <a:cxnLst/>
              <a:rect l="l" t="t" r="r" b="b"/>
              <a:pathLst>
                <a:path w="2364" h="788" extrusionOk="0">
                  <a:moveTo>
                    <a:pt x="1" y="0"/>
                  </a:moveTo>
                  <a:lnTo>
                    <a:pt x="1" y="788"/>
                  </a:lnTo>
                  <a:lnTo>
                    <a:pt x="2364" y="788"/>
                  </a:lnTo>
                  <a:lnTo>
                    <a:pt x="23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263" name="Google Shape;1570;p50">
              <a:extLst>
                <a:ext uri="{FF2B5EF4-FFF2-40B4-BE49-F238E27FC236}">
                  <a16:creationId xmlns:a16="http://schemas.microsoft.com/office/drawing/2014/main" id="{4740FBEE-BBD0-5259-7D3B-490B21FF3988}"/>
                </a:ext>
              </a:extLst>
            </p:cNvPr>
            <p:cNvSpPr/>
            <p:nvPr/>
          </p:nvSpPr>
          <p:spPr>
            <a:xfrm>
              <a:off x="5821380" y="3595086"/>
              <a:ext cx="62698" cy="62698"/>
            </a:xfrm>
            <a:custGeom>
              <a:avLst/>
              <a:gdLst/>
              <a:ahLst/>
              <a:cxnLst/>
              <a:rect l="l" t="t" r="r" b="b"/>
              <a:pathLst>
                <a:path w="2238" h="2238" extrusionOk="0">
                  <a:moveTo>
                    <a:pt x="559" y="0"/>
                  </a:moveTo>
                  <a:lnTo>
                    <a:pt x="1" y="559"/>
                  </a:lnTo>
                  <a:lnTo>
                    <a:pt x="1677" y="2237"/>
                  </a:lnTo>
                  <a:lnTo>
                    <a:pt x="2238" y="1677"/>
                  </a:lnTo>
                  <a:lnTo>
                    <a:pt x="5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264" name="Google Shape;1571;p50">
              <a:extLst>
                <a:ext uri="{FF2B5EF4-FFF2-40B4-BE49-F238E27FC236}">
                  <a16:creationId xmlns:a16="http://schemas.microsoft.com/office/drawing/2014/main" id="{F7CDDB66-5952-DAD8-9A41-508FD25C1B61}"/>
                </a:ext>
              </a:extLst>
            </p:cNvPr>
            <p:cNvSpPr/>
            <p:nvPr/>
          </p:nvSpPr>
          <p:spPr>
            <a:xfrm>
              <a:off x="5821380" y="3595086"/>
              <a:ext cx="62698" cy="62698"/>
            </a:xfrm>
            <a:custGeom>
              <a:avLst/>
              <a:gdLst/>
              <a:ahLst/>
              <a:cxnLst/>
              <a:rect l="l" t="t" r="r" b="b"/>
              <a:pathLst>
                <a:path w="2238" h="2238" extrusionOk="0">
                  <a:moveTo>
                    <a:pt x="1677" y="0"/>
                  </a:moveTo>
                  <a:lnTo>
                    <a:pt x="1" y="1677"/>
                  </a:lnTo>
                  <a:lnTo>
                    <a:pt x="559" y="2237"/>
                  </a:lnTo>
                  <a:lnTo>
                    <a:pt x="2238" y="559"/>
                  </a:lnTo>
                  <a:lnTo>
                    <a:pt x="167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265" name="Google Shape;1572;p50">
              <a:extLst>
                <a:ext uri="{FF2B5EF4-FFF2-40B4-BE49-F238E27FC236}">
                  <a16:creationId xmlns:a16="http://schemas.microsoft.com/office/drawing/2014/main" id="{AEE02AE3-684D-9A1E-BBC3-8DC69319CAD4}"/>
                </a:ext>
              </a:extLst>
            </p:cNvPr>
            <p:cNvSpPr/>
            <p:nvPr/>
          </p:nvSpPr>
          <p:spPr>
            <a:xfrm>
              <a:off x="5718761" y="3447419"/>
              <a:ext cx="90208" cy="66312"/>
            </a:xfrm>
            <a:custGeom>
              <a:avLst/>
              <a:gdLst/>
              <a:ahLst/>
              <a:cxnLst/>
              <a:rect l="l" t="t" r="r" b="b"/>
              <a:pathLst>
                <a:path w="3220" h="2367" extrusionOk="0">
                  <a:moveTo>
                    <a:pt x="1" y="0"/>
                  </a:moveTo>
                  <a:lnTo>
                    <a:pt x="1" y="2"/>
                  </a:lnTo>
                  <a:lnTo>
                    <a:pt x="1" y="2367"/>
                  </a:lnTo>
                  <a:lnTo>
                    <a:pt x="2956" y="2367"/>
                  </a:lnTo>
                  <a:lnTo>
                    <a:pt x="3219" y="1183"/>
                  </a:lnTo>
                  <a:lnTo>
                    <a:pt x="295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266" name="Google Shape;1573;p50">
              <a:extLst>
                <a:ext uri="{FF2B5EF4-FFF2-40B4-BE49-F238E27FC236}">
                  <a16:creationId xmlns:a16="http://schemas.microsoft.com/office/drawing/2014/main" id="{E137DE4F-C331-8875-C7BD-3C2DAF6A8BCB}"/>
                </a:ext>
              </a:extLst>
            </p:cNvPr>
            <p:cNvSpPr/>
            <p:nvPr/>
          </p:nvSpPr>
          <p:spPr>
            <a:xfrm>
              <a:off x="5801237" y="3447447"/>
              <a:ext cx="83177" cy="66283"/>
            </a:xfrm>
            <a:custGeom>
              <a:avLst/>
              <a:gdLst/>
              <a:ahLst/>
              <a:cxnLst/>
              <a:rect l="l" t="t" r="r" b="b"/>
              <a:pathLst>
                <a:path w="2969" h="2366" extrusionOk="0">
                  <a:moveTo>
                    <a:pt x="1" y="1"/>
                  </a:moveTo>
                  <a:lnTo>
                    <a:pt x="1" y="2366"/>
                  </a:lnTo>
                  <a:lnTo>
                    <a:pt x="2968" y="2366"/>
                  </a:lnTo>
                  <a:lnTo>
                    <a:pt x="29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267" name="Google Shape;1574;p50">
              <a:extLst>
                <a:ext uri="{FF2B5EF4-FFF2-40B4-BE49-F238E27FC236}">
                  <a16:creationId xmlns:a16="http://schemas.microsoft.com/office/drawing/2014/main" id="{DB019D09-6953-8069-AE56-E8AE6DD6C34C}"/>
                </a:ext>
              </a:extLst>
            </p:cNvPr>
            <p:cNvSpPr/>
            <p:nvPr/>
          </p:nvSpPr>
          <p:spPr>
            <a:xfrm>
              <a:off x="5762941" y="3547600"/>
              <a:ext cx="46029" cy="22104"/>
            </a:xfrm>
            <a:custGeom>
              <a:avLst/>
              <a:gdLst/>
              <a:ahLst/>
              <a:cxnLst/>
              <a:rect l="l" t="t" r="r" b="b"/>
              <a:pathLst>
                <a:path w="1643" h="789" extrusionOk="0">
                  <a:moveTo>
                    <a:pt x="1" y="1"/>
                  </a:moveTo>
                  <a:lnTo>
                    <a:pt x="1" y="789"/>
                  </a:lnTo>
                  <a:lnTo>
                    <a:pt x="1379" y="789"/>
                  </a:lnTo>
                  <a:lnTo>
                    <a:pt x="1642" y="394"/>
                  </a:lnTo>
                  <a:lnTo>
                    <a:pt x="137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grpSp>
          <p:nvGrpSpPr>
            <p:cNvPr id="1268" name="Google Shape;1575;p50">
              <a:extLst>
                <a:ext uri="{FF2B5EF4-FFF2-40B4-BE49-F238E27FC236}">
                  <a16:creationId xmlns:a16="http://schemas.microsoft.com/office/drawing/2014/main" id="{8F383A3F-CDCF-FCB9-8257-08009213ECDF}"/>
                </a:ext>
              </a:extLst>
            </p:cNvPr>
            <p:cNvGrpSpPr/>
            <p:nvPr/>
          </p:nvGrpSpPr>
          <p:grpSpPr>
            <a:xfrm>
              <a:off x="5801938" y="3680812"/>
              <a:ext cx="127384" cy="88331"/>
              <a:chOff x="5801938" y="3680812"/>
              <a:chExt cx="127384" cy="88331"/>
            </a:xfrm>
          </p:grpSpPr>
          <p:sp>
            <p:nvSpPr>
              <p:cNvPr id="1270" name="Google Shape;1576;p50">
                <a:extLst>
                  <a:ext uri="{FF2B5EF4-FFF2-40B4-BE49-F238E27FC236}">
                    <a16:creationId xmlns:a16="http://schemas.microsoft.com/office/drawing/2014/main" id="{137B5FEF-D18C-91AD-AB5B-1C5FCC05A00F}"/>
                  </a:ext>
                </a:extLst>
              </p:cNvPr>
              <p:cNvSpPr/>
              <p:nvPr/>
            </p:nvSpPr>
            <p:spPr>
              <a:xfrm>
                <a:off x="5801938" y="3747011"/>
                <a:ext cx="127384" cy="22132"/>
              </a:xfrm>
              <a:custGeom>
                <a:avLst/>
                <a:gdLst/>
                <a:ahLst/>
                <a:cxnLst/>
                <a:rect l="l" t="t" r="r" b="b"/>
                <a:pathLst>
                  <a:path w="4547" h="790" extrusionOk="0">
                    <a:moveTo>
                      <a:pt x="1" y="0"/>
                    </a:moveTo>
                    <a:lnTo>
                      <a:pt x="1" y="790"/>
                    </a:lnTo>
                    <a:lnTo>
                      <a:pt x="4547" y="790"/>
                    </a:lnTo>
                    <a:lnTo>
                      <a:pt x="454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271" name="Google Shape;1577;p50">
                <a:extLst>
                  <a:ext uri="{FF2B5EF4-FFF2-40B4-BE49-F238E27FC236}">
                    <a16:creationId xmlns:a16="http://schemas.microsoft.com/office/drawing/2014/main" id="{50409EDE-688C-4ED0-70A8-77D202C88F57}"/>
                  </a:ext>
                </a:extLst>
              </p:cNvPr>
              <p:cNvSpPr/>
              <p:nvPr/>
            </p:nvSpPr>
            <p:spPr>
              <a:xfrm>
                <a:off x="5801938" y="3680812"/>
                <a:ext cx="127384" cy="22076"/>
              </a:xfrm>
              <a:custGeom>
                <a:avLst/>
                <a:gdLst/>
                <a:ahLst/>
                <a:cxnLst/>
                <a:rect l="l" t="t" r="r" b="b"/>
                <a:pathLst>
                  <a:path w="4547" h="788" extrusionOk="0">
                    <a:moveTo>
                      <a:pt x="1" y="0"/>
                    </a:moveTo>
                    <a:lnTo>
                      <a:pt x="1" y="788"/>
                    </a:lnTo>
                    <a:lnTo>
                      <a:pt x="4547" y="788"/>
                    </a:lnTo>
                    <a:lnTo>
                      <a:pt x="454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272" name="Google Shape;1578;p50">
                <a:extLst>
                  <a:ext uri="{FF2B5EF4-FFF2-40B4-BE49-F238E27FC236}">
                    <a16:creationId xmlns:a16="http://schemas.microsoft.com/office/drawing/2014/main" id="{2093903B-AD98-F15C-298A-46F74F1E552A}"/>
                  </a:ext>
                </a:extLst>
              </p:cNvPr>
              <p:cNvSpPr/>
              <p:nvPr/>
            </p:nvSpPr>
            <p:spPr>
              <a:xfrm>
                <a:off x="5801938" y="3747011"/>
                <a:ext cx="127384" cy="22132"/>
              </a:xfrm>
              <a:custGeom>
                <a:avLst/>
                <a:gdLst/>
                <a:ahLst/>
                <a:cxnLst/>
                <a:rect l="l" t="t" r="r" b="b"/>
                <a:pathLst>
                  <a:path w="4547" h="790" extrusionOk="0">
                    <a:moveTo>
                      <a:pt x="1" y="0"/>
                    </a:moveTo>
                    <a:lnTo>
                      <a:pt x="1" y="790"/>
                    </a:lnTo>
                    <a:lnTo>
                      <a:pt x="4547" y="790"/>
                    </a:lnTo>
                    <a:lnTo>
                      <a:pt x="4547" y="0"/>
                    </a:lnTo>
                    <a:close/>
                  </a:path>
                </a:pathLst>
              </a:custGeom>
              <a:solidFill>
                <a:srgbClr val="000000">
                  <a:alpha val="5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273" name="Google Shape;1579;p50">
                <a:extLst>
                  <a:ext uri="{FF2B5EF4-FFF2-40B4-BE49-F238E27FC236}">
                    <a16:creationId xmlns:a16="http://schemas.microsoft.com/office/drawing/2014/main" id="{A066AD64-FBD8-AB6B-42C1-88939EEDEE24}"/>
                  </a:ext>
                </a:extLst>
              </p:cNvPr>
              <p:cNvSpPr/>
              <p:nvPr/>
            </p:nvSpPr>
            <p:spPr>
              <a:xfrm>
                <a:off x="5801938" y="3680812"/>
                <a:ext cx="127384" cy="22076"/>
              </a:xfrm>
              <a:custGeom>
                <a:avLst/>
                <a:gdLst/>
                <a:ahLst/>
                <a:cxnLst/>
                <a:rect l="l" t="t" r="r" b="b"/>
                <a:pathLst>
                  <a:path w="4547" h="788" extrusionOk="0">
                    <a:moveTo>
                      <a:pt x="1" y="0"/>
                    </a:moveTo>
                    <a:lnTo>
                      <a:pt x="1" y="788"/>
                    </a:lnTo>
                    <a:lnTo>
                      <a:pt x="4547" y="788"/>
                    </a:lnTo>
                    <a:lnTo>
                      <a:pt x="4547" y="0"/>
                    </a:lnTo>
                    <a:close/>
                  </a:path>
                </a:pathLst>
              </a:custGeom>
              <a:solidFill>
                <a:srgbClr val="000000">
                  <a:alpha val="5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grpSp>
        <p:sp>
          <p:nvSpPr>
            <p:cNvPr id="1269" name="Google Shape;1580;p50">
              <a:extLst>
                <a:ext uri="{FF2B5EF4-FFF2-40B4-BE49-F238E27FC236}">
                  <a16:creationId xmlns:a16="http://schemas.microsoft.com/office/drawing/2014/main" id="{EBA10E71-4806-69B1-9B9A-C10F3551C255}"/>
                </a:ext>
              </a:extLst>
            </p:cNvPr>
            <p:cNvSpPr/>
            <p:nvPr/>
          </p:nvSpPr>
          <p:spPr>
            <a:xfrm>
              <a:off x="5801237" y="3547600"/>
              <a:ext cx="27931" cy="22104"/>
            </a:xfrm>
            <a:custGeom>
              <a:avLst/>
              <a:gdLst/>
              <a:ahLst/>
              <a:cxnLst/>
              <a:rect l="l" t="t" r="r" b="b"/>
              <a:pathLst>
                <a:path w="997" h="789" extrusionOk="0">
                  <a:moveTo>
                    <a:pt x="1" y="1"/>
                  </a:moveTo>
                  <a:lnTo>
                    <a:pt x="1" y="789"/>
                  </a:lnTo>
                  <a:lnTo>
                    <a:pt x="997" y="789"/>
                  </a:lnTo>
                  <a:lnTo>
                    <a:pt x="99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grpSp>
      <p:grpSp>
        <p:nvGrpSpPr>
          <p:cNvPr id="1280" name="Google Shape;1581;p50">
            <a:extLst>
              <a:ext uri="{FF2B5EF4-FFF2-40B4-BE49-F238E27FC236}">
                <a16:creationId xmlns:a16="http://schemas.microsoft.com/office/drawing/2014/main" id="{38C62952-278D-2121-1A39-B8F1CD8C0940}"/>
              </a:ext>
            </a:extLst>
          </p:cNvPr>
          <p:cNvGrpSpPr/>
          <p:nvPr/>
        </p:nvGrpSpPr>
        <p:grpSpPr>
          <a:xfrm>
            <a:off x="574845" y="2530167"/>
            <a:ext cx="406943" cy="493166"/>
            <a:chOff x="2342141" y="2788366"/>
            <a:chExt cx="310714" cy="376578"/>
          </a:xfrm>
        </p:grpSpPr>
        <p:sp>
          <p:nvSpPr>
            <p:cNvPr id="1281" name="Google Shape;1582;p50">
              <a:extLst>
                <a:ext uri="{FF2B5EF4-FFF2-40B4-BE49-F238E27FC236}">
                  <a16:creationId xmlns:a16="http://schemas.microsoft.com/office/drawing/2014/main" id="{F671F087-67E4-2AAA-6E74-268C9473FF12}"/>
                </a:ext>
              </a:extLst>
            </p:cNvPr>
            <p:cNvSpPr/>
            <p:nvPr/>
          </p:nvSpPr>
          <p:spPr>
            <a:xfrm>
              <a:off x="2364581" y="3091068"/>
              <a:ext cx="173525" cy="59084"/>
            </a:xfrm>
            <a:custGeom>
              <a:avLst/>
              <a:gdLst/>
              <a:ahLst/>
              <a:cxnLst/>
              <a:rect l="l" t="t" r="r" b="b"/>
              <a:pathLst>
                <a:path w="6194" h="2109" extrusionOk="0">
                  <a:moveTo>
                    <a:pt x="3347" y="1"/>
                  </a:moveTo>
                  <a:lnTo>
                    <a:pt x="791" y="265"/>
                  </a:lnTo>
                  <a:cubicBezTo>
                    <a:pt x="354" y="265"/>
                    <a:pt x="1" y="618"/>
                    <a:pt x="1" y="1055"/>
                  </a:cubicBezTo>
                  <a:cubicBezTo>
                    <a:pt x="1" y="1491"/>
                    <a:pt x="354" y="1845"/>
                    <a:pt x="791" y="1845"/>
                  </a:cubicBezTo>
                  <a:lnTo>
                    <a:pt x="3135" y="2109"/>
                  </a:lnTo>
                  <a:lnTo>
                    <a:pt x="5930" y="1845"/>
                  </a:lnTo>
                  <a:lnTo>
                    <a:pt x="6194" y="1055"/>
                  </a:lnTo>
                  <a:lnTo>
                    <a:pt x="5930" y="265"/>
                  </a:lnTo>
                  <a:lnTo>
                    <a:pt x="33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grpSp>
          <p:nvGrpSpPr>
            <p:cNvPr id="1282" name="Google Shape;1583;p50">
              <a:extLst>
                <a:ext uri="{FF2B5EF4-FFF2-40B4-BE49-F238E27FC236}">
                  <a16:creationId xmlns:a16="http://schemas.microsoft.com/office/drawing/2014/main" id="{3CE9E888-5F64-7E35-91EE-3A7B4819C1B4}"/>
                </a:ext>
              </a:extLst>
            </p:cNvPr>
            <p:cNvGrpSpPr/>
            <p:nvPr/>
          </p:nvGrpSpPr>
          <p:grpSpPr>
            <a:xfrm>
              <a:off x="2342421" y="2788366"/>
              <a:ext cx="73848" cy="332286"/>
              <a:chOff x="2342421" y="2788366"/>
              <a:chExt cx="73848" cy="332286"/>
            </a:xfrm>
          </p:grpSpPr>
          <p:sp>
            <p:nvSpPr>
              <p:cNvPr id="1301" name="Google Shape;1584;p50">
                <a:extLst>
                  <a:ext uri="{FF2B5EF4-FFF2-40B4-BE49-F238E27FC236}">
                    <a16:creationId xmlns:a16="http://schemas.microsoft.com/office/drawing/2014/main" id="{791CF4B3-8BD6-7637-F4FC-41A99F555788}"/>
                  </a:ext>
                </a:extLst>
              </p:cNvPr>
              <p:cNvSpPr/>
              <p:nvPr/>
            </p:nvSpPr>
            <p:spPr>
              <a:xfrm>
                <a:off x="2342421" y="2788366"/>
                <a:ext cx="73848" cy="332286"/>
              </a:xfrm>
              <a:custGeom>
                <a:avLst/>
                <a:gdLst/>
                <a:ahLst/>
                <a:cxnLst/>
                <a:rect l="l" t="t" r="r" b="b"/>
                <a:pathLst>
                  <a:path w="2636" h="11861" extrusionOk="0">
                    <a:moveTo>
                      <a:pt x="1978" y="0"/>
                    </a:moveTo>
                    <a:cubicBezTo>
                      <a:pt x="888" y="0"/>
                      <a:pt x="1" y="886"/>
                      <a:pt x="1" y="1976"/>
                    </a:cubicBezTo>
                    <a:lnTo>
                      <a:pt x="1" y="3557"/>
                    </a:lnTo>
                    <a:lnTo>
                      <a:pt x="265" y="4347"/>
                    </a:lnTo>
                    <a:lnTo>
                      <a:pt x="1" y="5137"/>
                    </a:lnTo>
                    <a:lnTo>
                      <a:pt x="1" y="11860"/>
                    </a:lnTo>
                    <a:lnTo>
                      <a:pt x="949" y="11070"/>
                    </a:lnTo>
                    <a:lnTo>
                      <a:pt x="2371" y="10279"/>
                    </a:lnTo>
                    <a:lnTo>
                      <a:pt x="2635" y="5139"/>
                    </a:lnTo>
                    <a:lnTo>
                      <a:pt x="23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302" name="Google Shape;1585;p50">
                <a:extLst>
                  <a:ext uri="{FF2B5EF4-FFF2-40B4-BE49-F238E27FC236}">
                    <a16:creationId xmlns:a16="http://schemas.microsoft.com/office/drawing/2014/main" id="{36D5D2D6-7A42-375B-E63D-BA60B3E4D1E2}"/>
                  </a:ext>
                </a:extLst>
              </p:cNvPr>
              <p:cNvSpPr/>
              <p:nvPr/>
            </p:nvSpPr>
            <p:spPr>
              <a:xfrm>
                <a:off x="2342421" y="2788366"/>
                <a:ext cx="73848" cy="332286"/>
              </a:xfrm>
              <a:custGeom>
                <a:avLst/>
                <a:gdLst/>
                <a:ahLst/>
                <a:cxnLst/>
                <a:rect l="l" t="t" r="r" b="b"/>
                <a:pathLst>
                  <a:path w="2636" h="11861" extrusionOk="0">
                    <a:moveTo>
                      <a:pt x="1978" y="0"/>
                    </a:moveTo>
                    <a:cubicBezTo>
                      <a:pt x="888" y="0"/>
                      <a:pt x="1" y="886"/>
                      <a:pt x="1" y="1976"/>
                    </a:cubicBezTo>
                    <a:lnTo>
                      <a:pt x="1" y="3557"/>
                    </a:lnTo>
                    <a:lnTo>
                      <a:pt x="265" y="4347"/>
                    </a:lnTo>
                    <a:lnTo>
                      <a:pt x="1" y="5137"/>
                    </a:lnTo>
                    <a:lnTo>
                      <a:pt x="1" y="11860"/>
                    </a:lnTo>
                    <a:lnTo>
                      <a:pt x="949" y="11070"/>
                    </a:lnTo>
                    <a:lnTo>
                      <a:pt x="2371" y="10279"/>
                    </a:lnTo>
                    <a:lnTo>
                      <a:pt x="2635" y="5139"/>
                    </a:lnTo>
                    <a:lnTo>
                      <a:pt x="2371" y="0"/>
                    </a:lnTo>
                    <a:close/>
                  </a:path>
                </a:pathLst>
              </a:custGeom>
              <a:solidFill>
                <a:srgbClr val="000000">
                  <a:alpha val="5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grpSp>
        <p:grpSp>
          <p:nvGrpSpPr>
            <p:cNvPr id="1283" name="Google Shape;1586;p50">
              <a:extLst>
                <a:ext uri="{FF2B5EF4-FFF2-40B4-BE49-F238E27FC236}">
                  <a16:creationId xmlns:a16="http://schemas.microsoft.com/office/drawing/2014/main" id="{558D9F62-D9FC-B1C6-1B62-20834927485E}"/>
                </a:ext>
              </a:extLst>
            </p:cNvPr>
            <p:cNvGrpSpPr/>
            <p:nvPr/>
          </p:nvGrpSpPr>
          <p:grpSpPr>
            <a:xfrm>
              <a:off x="2530766" y="3091040"/>
              <a:ext cx="100098" cy="59224"/>
              <a:chOff x="2530766" y="3091040"/>
              <a:chExt cx="100098" cy="59224"/>
            </a:xfrm>
          </p:grpSpPr>
          <p:sp>
            <p:nvSpPr>
              <p:cNvPr id="1299" name="Google Shape;1587;p50">
                <a:extLst>
                  <a:ext uri="{FF2B5EF4-FFF2-40B4-BE49-F238E27FC236}">
                    <a16:creationId xmlns:a16="http://schemas.microsoft.com/office/drawing/2014/main" id="{CB8D52B1-956E-BC47-C90B-6570B86CD341}"/>
                  </a:ext>
                </a:extLst>
              </p:cNvPr>
              <p:cNvSpPr/>
              <p:nvPr/>
            </p:nvSpPr>
            <p:spPr>
              <a:xfrm>
                <a:off x="2530766" y="3091040"/>
                <a:ext cx="100098" cy="59224"/>
              </a:xfrm>
              <a:custGeom>
                <a:avLst/>
                <a:gdLst/>
                <a:ahLst/>
                <a:cxnLst/>
                <a:rect l="l" t="t" r="r" b="b"/>
                <a:pathLst>
                  <a:path w="3573" h="2114" extrusionOk="0">
                    <a:moveTo>
                      <a:pt x="1587" y="0"/>
                    </a:moveTo>
                    <a:lnTo>
                      <a:pt x="1" y="264"/>
                    </a:lnTo>
                    <a:lnTo>
                      <a:pt x="1" y="1850"/>
                    </a:lnTo>
                    <a:lnTo>
                      <a:pt x="1786" y="2114"/>
                    </a:lnTo>
                    <a:lnTo>
                      <a:pt x="3573" y="1850"/>
                    </a:lnTo>
                    <a:lnTo>
                      <a:pt x="3573" y="264"/>
                    </a:lnTo>
                    <a:lnTo>
                      <a:pt x="3570" y="264"/>
                    </a:lnTo>
                    <a:lnTo>
                      <a:pt x="15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300" name="Google Shape;1588;p50">
                <a:extLst>
                  <a:ext uri="{FF2B5EF4-FFF2-40B4-BE49-F238E27FC236}">
                    <a16:creationId xmlns:a16="http://schemas.microsoft.com/office/drawing/2014/main" id="{C052E215-3E76-444D-3BA3-45C598C6F874}"/>
                  </a:ext>
                </a:extLst>
              </p:cNvPr>
              <p:cNvSpPr/>
              <p:nvPr/>
            </p:nvSpPr>
            <p:spPr>
              <a:xfrm>
                <a:off x="2530766" y="3091040"/>
                <a:ext cx="100098" cy="59224"/>
              </a:xfrm>
              <a:custGeom>
                <a:avLst/>
                <a:gdLst/>
                <a:ahLst/>
                <a:cxnLst/>
                <a:rect l="l" t="t" r="r" b="b"/>
                <a:pathLst>
                  <a:path w="3573" h="2114" extrusionOk="0">
                    <a:moveTo>
                      <a:pt x="1587" y="0"/>
                    </a:moveTo>
                    <a:lnTo>
                      <a:pt x="1" y="264"/>
                    </a:lnTo>
                    <a:lnTo>
                      <a:pt x="1" y="1850"/>
                    </a:lnTo>
                    <a:lnTo>
                      <a:pt x="1786" y="2114"/>
                    </a:lnTo>
                    <a:lnTo>
                      <a:pt x="3573" y="1850"/>
                    </a:lnTo>
                    <a:lnTo>
                      <a:pt x="3573" y="264"/>
                    </a:lnTo>
                    <a:lnTo>
                      <a:pt x="3570" y="264"/>
                    </a:lnTo>
                    <a:lnTo>
                      <a:pt x="1587" y="0"/>
                    </a:lnTo>
                    <a:close/>
                  </a:path>
                </a:pathLst>
              </a:custGeom>
              <a:solidFill>
                <a:srgbClr val="000000">
                  <a:alpha val="5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grpSp>
        <p:grpSp>
          <p:nvGrpSpPr>
            <p:cNvPr id="1284" name="Google Shape;1589;p50">
              <a:extLst>
                <a:ext uri="{FF2B5EF4-FFF2-40B4-BE49-F238E27FC236}">
                  <a16:creationId xmlns:a16="http://schemas.microsoft.com/office/drawing/2014/main" id="{C1347377-BF74-AE7D-288B-9124CDD03F23}"/>
                </a:ext>
              </a:extLst>
            </p:cNvPr>
            <p:cNvGrpSpPr/>
            <p:nvPr/>
          </p:nvGrpSpPr>
          <p:grpSpPr>
            <a:xfrm>
              <a:off x="2408593" y="2788366"/>
              <a:ext cx="129289" cy="297071"/>
              <a:chOff x="2408593" y="2788366"/>
              <a:chExt cx="129289" cy="297071"/>
            </a:xfrm>
          </p:grpSpPr>
          <p:sp>
            <p:nvSpPr>
              <p:cNvPr id="1297" name="Google Shape;1590;p50">
                <a:extLst>
                  <a:ext uri="{FF2B5EF4-FFF2-40B4-BE49-F238E27FC236}">
                    <a16:creationId xmlns:a16="http://schemas.microsoft.com/office/drawing/2014/main" id="{E6CAEA80-F445-FCA9-13E6-D557F72D097A}"/>
                  </a:ext>
                </a:extLst>
              </p:cNvPr>
              <p:cNvSpPr/>
              <p:nvPr/>
            </p:nvSpPr>
            <p:spPr>
              <a:xfrm>
                <a:off x="2408593" y="2788366"/>
                <a:ext cx="129289" cy="297071"/>
              </a:xfrm>
              <a:custGeom>
                <a:avLst/>
                <a:gdLst/>
                <a:ahLst/>
                <a:cxnLst/>
                <a:rect l="l" t="t" r="r" b="b"/>
                <a:pathLst>
                  <a:path w="4615" h="10604" extrusionOk="0">
                    <a:moveTo>
                      <a:pt x="1" y="0"/>
                    </a:moveTo>
                    <a:lnTo>
                      <a:pt x="1" y="10279"/>
                    </a:lnTo>
                    <a:lnTo>
                      <a:pt x="2176" y="10603"/>
                    </a:lnTo>
                    <a:lnTo>
                      <a:pt x="4350" y="10279"/>
                    </a:lnTo>
                    <a:lnTo>
                      <a:pt x="4614" y="5929"/>
                    </a:lnTo>
                    <a:lnTo>
                      <a:pt x="435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298" name="Google Shape;1591;p50">
                <a:extLst>
                  <a:ext uri="{FF2B5EF4-FFF2-40B4-BE49-F238E27FC236}">
                    <a16:creationId xmlns:a16="http://schemas.microsoft.com/office/drawing/2014/main" id="{5B9AA46E-FEAE-E150-A6AE-7E65DB99364B}"/>
                  </a:ext>
                </a:extLst>
              </p:cNvPr>
              <p:cNvSpPr/>
              <p:nvPr/>
            </p:nvSpPr>
            <p:spPr>
              <a:xfrm>
                <a:off x="2408593" y="2788366"/>
                <a:ext cx="129289" cy="297071"/>
              </a:xfrm>
              <a:custGeom>
                <a:avLst/>
                <a:gdLst/>
                <a:ahLst/>
                <a:cxnLst/>
                <a:rect l="l" t="t" r="r" b="b"/>
                <a:pathLst>
                  <a:path w="4615" h="10604" extrusionOk="0">
                    <a:moveTo>
                      <a:pt x="1" y="0"/>
                    </a:moveTo>
                    <a:lnTo>
                      <a:pt x="1" y="10279"/>
                    </a:lnTo>
                    <a:lnTo>
                      <a:pt x="2176" y="10603"/>
                    </a:lnTo>
                    <a:lnTo>
                      <a:pt x="4350" y="10279"/>
                    </a:lnTo>
                    <a:lnTo>
                      <a:pt x="4614" y="5929"/>
                    </a:lnTo>
                    <a:lnTo>
                      <a:pt x="4350" y="0"/>
                    </a:lnTo>
                    <a:close/>
                  </a:path>
                </a:pathLst>
              </a:custGeom>
              <a:solidFill>
                <a:srgbClr val="FFFFFF">
                  <a:alpha val="261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grpSp>
        <p:sp>
          <p:nvSpPr>
            <p:cNvPr id="1285" name="Google Shape;1592;p50">
              <a:extLst>
                <a:ext uri="{FF2B5EF4-FFF2-40B4-BE49-F238E27FC236}">
                  <a16:creationId xmlns:a16="http://schemas.microsoft.com/office/drawing/2014/main" id="{1BC7BE08-5D30-7562-D0E4-4EDD5F1DD0E6}"/>
                </a:ext>
              </a:extLst>
            </p:cNvPr>
            <p:cNvSpPr/>
            <p:nvPr/>
          </p:nvSpPr>
          <p:spPr>
            <a:xfrm>
              <a:off x="2530682" y="2788366"/>
              <a:ext cx="122173" cy="297071"/>
            </a:xfrm>
            <a:custGeom>
              <a:avLst/>
              <a:gdLst/>
              <a:ahLst/>
              <a:cxnLst/>
              <a:rect l="l" t="t" r="r" b="b"/>
              <a:pathLst>
                <a:path w="4361" h="10604" extrusionOk="0">
                  <a:moveTo>
                    <a:pt x="1" y="0"/>
                  </a:moveTo>
                  <a:lnTo>
                    <a:pt x="1" y="10279"/>
                  </a:lnTo>
                  <a:lnTo>
                    <a:pt x="1701" y="10603"/>
                  </a:lnTo>
                  <a:lnTo>
                    <a:pt x="4361" y="10279"/>
                  </a:lnTo>
                  <a:lnTo>
                    <a:pt x="436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286" name="Google Shape;1593;p50">
              <a:extLst>
                <a:ext uri="{FF2B5EF4-FFF2-40B4-BE49-F238E27FC236}">
                  <a16:creationId xmlns:a16="http://schemas.microsoft.com/office/drawing/2014/main" id="{B7AE908F-E68A-1377-04BD-B2AC128A1B62}"/>
                </a:ext>
              </a:extLst>
            </p:cNvPr>
            <p:cNvSpPr/>
            <p:nvPr/>
          </p:nvSpPr>
          <p:spPr>
            <a:xfrm>
              <a:off x="2342421" y="2888351"/>
              <a:ext cx="66255" cy="44152"/>
            </a:xfrm>
            <a:custGeom>
              <a:avLst/>
              <a:gdLst/>
              <a:ahLst/>
              <a:cxnLst/>
              <a:rect l="l" t="t" r="r" b="b"/>
              <a:pathLst>
                <a:path w="2365" h="1576" extrusionOk="0">
                  <a:moveTo>
                    <a:pt x="1" y="0"/>
                  </a:moveTo>
                  <a:lnTo>
                    <a:pt x="1" y="1576"/>
                  </a:lnTo>
                  <a:lnTo>
                    <a:pt x="2364" y="1576"/>
                  </a:lnTo>
                  <a:lnTo>
                    <a:pt x="23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287" name="Google Shape;1594;p50">
              <a:extLst>
                <a:ext uri="{FF2B5EF4-FFF2-40B4-BE49-F238E27FC236}">
                  <a16:creationId xmlns:a16="http://schemas.microsoft.com/office/drawing/2014/main" id="{2F2752B0-6BB5-6931-00E0-8BAB26637612}"/>
                </a:ext>
              </a:extLst>
            </p:cNvPr>
            <p:cNvSpPr/>
            <p:nvPr/>
          </p:nvSpPr>
          <p:spPr>
            <a:xfrm>
              <a:off x="2486586" y="2858516"/>
              <a:ext cx="51520" cy="151057"/>
            </a:xfrm>
            <a:custGeom>
              <a:avLst/>
              <a:gdLst/>
              <a:ahLst/>
              <a:cxnLst/>
              <a:rect l="l" t="t" r="r" b="b"/>
              <a:pathLst>
                <a:path w="1839" h="5392" extrusionOk="0">
                  <a:moveTo>
                    <a:pt x="1578" y="0"/>
                  </a:moveTo>
                  <a:lnTo>
                    <a:pt x="1" y="351"/>
                  </a:lnTo>
                  <a:lnTo>
                    <a:pt x="1" y="4278"/>
                  </a:lnTo>
                  <a:lnTo>
                    <a:pt x="789" y="5391"/>
                  </a:lnTo>
                  <a:lnTo>
                    <a:pt x="789" y="2557"/>
                  </a:lnTo>
                  <a:lnTo>
                    <a:pt x="1578" y="2382"/>
                  </a:lnTo>
                  <a:lnTo>
                    <a:pt x="1839" y="1234"/>
                  </a:lnTo>
                  <a:lnTo>
                    <a:pt x="157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288" name="Google Shape;1595;p50">
              <a:extLst>
                <a:ext uri="{FF2B5EF4-FFF2-40B4-BE49-F238E27FC236}">
                  <a16:creationId xmlns:a16="http://schemas.microsoft.com/office/drawing/2014/main" id="{D4E28453-947B-FDCA-2CAD-42046E83F429}"/>
                </a:ext>
              </a:extLst>
            </p:cNvPr>
            <p:cNvSpPr/>
            <p:nvPr/>
          </p:nvSpPr>
          <p:spPr>
            <a:xfrm>
              <a:off x="2530682" y="2840922"/>
              <a:ext cx="77293" cy="146659"/>
            </a:xfrm>
            <a:custGeom>
              <a:avLst/>
              <a:gdLst/>
              <a:ahLst/>
              <a:cxnLst/>
              <a:rect l="l" t="t" r="r" b="b"/>
              <a:pathLst>
                <a:path w="2759" h="5235" extrusionOk="0">
                  <a:moveTo>
                    <a:pt x="2759" y="0"/>
                  </a:moveTo>
                  <a:lnTo>
                    <a:pt x="1" y="615"/>
                  </a:lnTo>
                  <a:lnTo>
                    <a:pt x="1" y="3006"/>
                  </a:lnTo>
                  <a:lnTo>
                    <a:pt x="1971" y="2567"/>
                  </a:lnTo>
                  <a:lnTo>
                    <a:pt x="1971" y="4121"/>
                  </a:lnTo>
                  <a:lnTo>
                    <a:pt x="2759" y="5234"/>
                  </a:lnTo>
                  <a:lnTo>
                    <a:pt x="27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289" name="Google Shape;1596;p50">
              <a:extLst>
                <a:ext uri="{FF2B5EF4-FFF2-40B4-BE49-F238E27FC236}">
                  <a16:creationId xmlns:a16="http://schemas.microsoft.com/office/drawing/2014/main" id="{E5705239-164B-FB27-7EC3-057C45A220B3}"/>
                </a:ext>
              </a:extLst>
            </p:cNvPr>
            <p:cNvSpPr/>
            <p:nvPr/>
          </p:nvSpPr>
          <p:spPr>
            <a:xfrm>
              <a:off x="2342141" y="3076640"/>
              <a:ext cx="195937" cy="88275"/>
            </a:xfrm>
            <a:custGeom>
              <a:avLst/>
              <a:gdLst/>
              <a:ahLst/>
              <a:cxnLst/>
              <a:rect l="l" t="t" r="r" b="b"/>
              <a:pathLst>
                <a:path w="6994" h="3151" extrusionOk="0">
                  <a:moveTo>
                    <a:pt x="1614" y="1"/>
                  </a:moveTo>
                  <a:cubicBezTo>
                    <a:pt x="749" y="1"/>
                    <a:pt x="26" y="687"/>
                    <a:pt x="12" y="1551"/>
                  </a:cubicBezTo>
                  <a:cubicBezTo>
                    <a:pt x="1" y="2430"/>
                    <a:pt x="712" y="3150"/>
                    <a:pt x="1588" y="3150"/>
                  </a:cubicBezTo>
                  <a:lnTo>
                    <a:pt x="6731" y="3150"/>
                  </a:lnTo>
                  <a:lnTo>
                    <a:pt x="6994" y="2756"/>
                  </a:lnTo>
                  <a:lnTo>
                    <a:pt x="6731" y="2362"/>
                  </a:lnTo>
                  <a:lnTo>
                    <a:pt x="1607" y="2362"/>
                  </a:lnTo>
                  <a:cubicBezTo>
                    <a:pt x="1606" y="2362"/>
                    <a:pt x="1605" y="2362"/>
                    <a:pt x="1604" y="2362"/>
                  </a:cubicBezTo>
                  <a:cubicBezTo>
                    <a:pt x="1176" y="2362"/>
                    <a:pt x="815" y="2026"/>
                    <a:pt x="803" y="1597"/>
                  </a:cubicBezTo>
                  <a:cubicBezTo>
                    <a:pt x="793" y="1154"/>
                    <a:pt x="1148" y="788"/>
                    <a:pt x="1589" y="788"/>
                  </a:cubicBezTo>
                  <a:lnTo>
                    <a:pt x="6731" y="788"/>
                  </a:lnTo>
                  <a:lnTo>
                    <a:pt x="6994" y="394"/>
                  </a:lnTo>
                  <a:lnTo>
                    <a:pt x="67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290" name="Google Shape;1597;p50">
              <a:extLst>
                <a:ext uri="{FF2B5EF4-FFF2-40B4-BE49-F238E27FC236}">
                  <a16:creationId xmlns:a16="http://schemas.microsoft.com/office/drawing/2014/main" id="{95940C8E-B77A-5796-840F-6EB8218F4B57}"/>
                </a:ext>
              </a:extLst>
            </p:cNvPr>
            <p:cNvSpPr/>
            <p:nvPr/>
          </p:nvSpPr>
          <p:spPr>
            <a:xfrm>
              <a:off x="2442099" y="2976627"/>
              <a:ext cx="66508" cy="66480"/>
            </a:xfrm>
            <a:custGeom>
              <a:avLst/>
              <a:gdLst/>
              <a:ahLst/>
              <a:cxnLst/>
              <a:rect l="l" t="t" r="r" b="b"/>
              <a:pathLst>
                <a:path w="2374" h="2373" extrusionOk="0">
                  <a:moveTo>
                    <a:pt x="1187" y="0"/>
                  </a:moveTo>
                  <a:cubicBezTo>
                    <a:pt x="531" y="0"/>
                    <a:pt x="0" y="531"/>
                    <a:pt x="0" y="1187"/>
                  </a:cubicBezTo>
                  <a:cubicBezTo>
                    <a:pt x="0" y="1841"/>
                    <a:pt x="531" y="2372"/>
                    <a:pt x="1187" y="2372"/>
                  </a:cubicBezTo>
                  <a:cubicBezTo>
                    <a:pt x="1841" y="2372"/>
                    <a:pt x="2374" y="1841"/>
                    <a:pt x="2374" y="1187"/>
                  </a:cubicBezTo>
                  <a:cubicBezTo>
                    <a:pt x="2374" y="531"/>
                    <a:pt x="1841" y="0"/>
                    <a:pt x="11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291" name="Google Shape;1598;p50">
              <a:extLst>
                <a:ext uri="{FF2B5EF4-FFF2-40B4-BE49-F238E27FC236}">
                  <a16:creationId xmlns:a16="http://schemas.microsoft.com/office/drawing/2014/main" id="{C8DF9CDF-56AB-AA32-A3ED-1EAFBB096C8C}"/>
                </a:ext>
              </a:extLst>
            </p:cNvPr>
            <p:cNvSpPr/>
            <p:nvPr/>
          </p:nvSpPr>
          <p:spPr>
            <a:xfrm>
              <a:off x="2541804" y="2954467"/>
              <a:ext cx="66508" cy="66508"/>
            </a:xfrm>
            <a:custGeom>
              <a:avLst/>
              <a:gdLst/>
              <a:ahLst/>
              <a:cxnLst/>
              <a:rect l="l" t="t" r="r" b="b"/>
              <a:pathLst>
                <a:path w="2374" h="2374" extrusionOk="0">
                  <a:moveTo>
                    <a:pt x="1187" y="0"/>
                  </a:moveTo>
                  <a:cubicBezTo>
                    <a:pt x="531" y="0"/>
                    <a:pt x="0" y="532"/>
                    <a:pt x="0" y="1187"/>
                  </a:cubicBezTo>
                  <a:cubicBezTo>
                    <a:pt x="0" y="1841"/>
                    <a:pt x="531" y="2374"/>
                    <a:pt x="1187" y="2374"/>
                  </a:cubicBezTo>
                  <a:cubicBezTo>
                    <a:pt x="1843" y="2374"/>
                    <a:pt x="2374" y="1841"/>
                    <a:pt x="2374" y="1187"/>
                  </a:cubicBezTo>
                  <a:cubicBezTo>
                    <a:pt x="2374" y="532"/>
                    <a:pt x="1843" y="0"/>
                    <a:pt x="11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grpSp>
          <p:nvGrpSpPr>
            <p:cNvPr id="1292" name="Google Shape;1599;p50">
              <a:extLst>
                <a:ext uri="{FF2B5EF4-FFF2-40B4-BE49-F238E27FC236}">
                  <a16:creationId xmlns:a16="http://schemas.microsoft.com/office/drawing/2014/main" id="{5F94F5E3-1904-C1CB-8E0C-8A0EC6DF0F25}"/>
                </a:ext>
              </a:extLst>
            </p:cNvPr>
            <p:cNvGrpSpPr/>
            <p:nvPr/>
          </p:nvGrpSpPr>
          <p:grpSpPr>
            <a:xfrm>
              <a:off x="2530682" y="3076696"/>
              <a:ext cx="122173" cy="88247"/>
              <a:chOff x="2530682" y="3076696"/>
              <a:chExt cx="122173" cy="88247"/>
            </a:xfrm>
          </p:grpSpPr>
          <p:sp>
            <p:nvSpPr>
              <p:cNvPr id="1293" name="Google Shape;1600;p50">
                <a:extLst>
                  <a:ext uri="{FF2B5EF4-FFF2-40B4-BE49-F238E27FC236}">
                    <a16:creationId xmlns:a16="http://schemas.microsoft.com/office/drawing/2014/main" id="{DBCED150-6ADB-565D-3ECD-75FEF1EB225F}"/>
                  </a:ext>
                </a:extLst>
              </p:cNvPr>
              <p:cNvSpPr/>
              <p:nvPr/>
            </p:nvSpPr>
            <p:spPr>
              <a:xfrm>
                <a:off x="2530682" y="3142840"/>
                <a:ext cx="122173" cy="22104"/>
              </a:xfrm>
              <a:custGeom>
                <a:avLst/>
                <a:gdLst/>
                <a:ahLst/>
                <a:cxnLst/>
                <a:rect l="l" t="t" r="r" b="b"/>
                <a:pathLst>
                  <a:path w="4361" h="789" extrusionOk="0">
                    <a:moveTo>
                      <a:pt x="1" y="1"/>
                    </a:moveTo>
                    <a:lnTo>
                      <a:pt x="1" y="789"/>
                    </a:lnTo>
                    <a:lnTo>
                      <a:pt x="4361" y="789"/>
                    </a:lnTo>
                    <a:lnTo>
                      <a:pt x="43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294" name="Google Shape;1601;p50">
                <a:extLst>
                  <a:ext uri="{FF2B5EF4-FFF2-40B4-BE49-F238E27FC236}">
                    <a16:creationId xmlns:a16="http://schemas.microsoft.com/office/drawing/2014/main" id="{7D6619DA-6DF6-A229-9C5B-E6ED97DCD02D}"/>
                  </a:ext>
                </a:extLst>
              </p:cNvPr>
              <p:cNvSpPr/>
              <p:nvPr/>
            </p:nvSpPr>
            <p:spPr>
              <a:xfrm>
                <a:off x="2530682" y="3076696"/>
                <a:ext cx="122173" cy="22076"/>
              </a:xfrm>
              <a:custGeom>
                <a:avLst/>
                <a:gdLst/>
                <a:ahLst/>
                <a:cxnLst/>
                <a:rect l="l" t="t" r="r" b="b"/>
                <a:pathLst>
                  <a:path w="4361" h="788" extrusionOk="0">
                    <a:moveTo>
                      <a:pt x="1" y="0"/>
                    </a:moveTo>
                    <a:lnTo>
                      <a:pt x="1" y="788"/>
                    </a:lnTo>
                    <a:lnTo>
                      <a:pt x="4361" y="788"/>
                    </a:lnTo>
                    <a:lnTo>
                      <a:pt x="436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295" name="Google Shape;1602;p50">
                <a:extLst>
                  <a:ext uri="{FF2B5EF4-FFF2-40B4-BE49-F238E27FC236}">
                    <a16:creationId xmlns:a16="http://schemas.microsoft.com/office/drawing/2014/main" id="{DB234A03-A4BA-3D0D-7A42-1BD225F70DF4}"/>
                  </a:ext>
                </a:extLst>
              </p:cNvPr>
              <p:cNvSpPr/>
              <p:nvPr/>
            </p:nvSpPr>
            <p:spPr>
              <a:xfrm>
                <a:off x="2530682" y="3142840"/>
                <a:ext cx="122173" cy="22104"/>
              </a:xfrm>
              <a:custGeom>
                <a:avLst/>
                <a:gdLst/>
                <a:ahLst/>
                <a:cxnLst/>
                <a:rect l="l" t="t" r="r" b="b"/>
                <a:pathLst>
                  <a:path w="4361" h="789" extrusionOk="0">
                    <a:moveTo>
                      <a:pt x="1" y="1"/>
                    </a:moveTo>
                    <a:lnTo>
                      <a:pt x="1" y="789"/>
                    </a:lnTo>
                    <a:lnTo>
                      <a:pt x="4361" y="789"/>
                    </a:lnTo>
                    <a:lnTo>
                      <a:pt x="4361" y="1"/>
                    </a:lnTo>
                    <a:close/>
                  </a:path>
                </a:pathLst>
              </a:custGeom>
              <a:solidFill>
                <a:srgbClr val="000000">
                  <a:alpha val="5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296" name="Google Shape;1603;p50">
                <a:extLst>
                  <a:ext uri="{FF2B5EF4-FFF2-40B4-BE49-F238E27FC236}">
                    <a16:creationId xmlns:a16="http://schemas.microsoft.com/office/drawing/2014/main" id="{3C5A7267-BBEB-05C1-3255-F22EEB73D895}"/>
                  </a:ext>
                </a:extLst>
              </p:cNvPr>
              <p:cNvSpPr/>
              <p:nvPr/>
            </p:nvSpPr>
            <p:spPr>
              <a:xfrm>
                <a:off x="2530682" y="3076696"/>
                <a:ext cx="122173" cy="22076"/>
              </a:xfrm>
              <a:custGeom>
                <a:avLst/>
                <a:gdLst/>
                <a:ahLst/>
                <a:cxnLst/>
                <a:rect l="l" t="t" r="r" b="b"/>
                <a:pathLst>
                  <a:path w="4361" h="788" extrusionOk="0">
                    <a:moveTo>
                      <a:pt x="1" y="0"/>
                    </a:moveTo>
                    <a:lnTo>
                      <a:pt x="1" y="788"/>
                    </a:lnTo>
                    <a:lnTo>
                      <a:pt x="4361" y="788"/>
                    </a:lnTo>
                    <a:lnTo>
                      <a:pt x="4361" y="0"/>
                    </a:lnTo>
                    <a:close/>
                  </a:path>
                </a:pathLst>
              </a:custGeom>
              <a:solidFill>
                <a:srgbClr val="000000">
                  <a:alpha val="5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grpSp>
      </p:grpSp>
      <p:grpSp>
        <p:nvGrpSpPr>
          <p:cNvPr id="1303" name="Google Shape;1604;p50">
            <a:extLst>
              <a:ext uri="{FF2B5EF4-FFF2-40B4-BE49-F238E27FC236}">
                <a16:creationId xmlns:a16="http://schemas.microsoft.com/office/drawing/2014/main" id="{9CA4CCBC-4DCF-387A-5F98-78BE4898705F}"/>
              </a:ext>
            </a:extLst>
          </p:cNvPr>
          <p:cNvGrpSpPr/>
          <p:nvPr/>
        </p:nvGrpSpPr>
        <p:grpSpPr>
          <a:xfrm>
            <a:off x="5056361" y="3023621"/>
            <a:ext cx="421399" cy="493313"/>
            <a:chOff x="3975023" y="2186492"/>
            <a:chExt cx="321752" cy="376690"/>
          </a:xfrm>
        </p:grpSpPr>
        <p:grpSp>
          <p:nvGrpSpPr>
            <p:cNvPr id="1304" name="Google Shape;1605;p50">
              <a:extLst>
                <a:ext uri="{FF2B5EF4-FFF2-40B4-BE49-F238E27FC236}">
                  <a16:creationId xmlns:a16="http://schemas.microsoft.com/office/drawing/2014/main" id="{CC3F072B-4B72-A05F-EED7-E904CEFA54FA}"/>
                </a:ext>
              </a:extLst>
            </p:cNvPr>
            <p:cNvGrpSpPr/>
            <p:nvPr/>
          </p:nvGrpSpPr>
          <p:grpSpPr>
            <a:xfrm>
              <a:off x="3975332" y="2186492"/>
              <a:ext cx="73820" cy="332286"/>
              <a:chOff x="3975332" y="2186492"/>
              <a:chExt cx="73820" cy="332286"/>
            </a:xfrm>
          </p:grpSpPr>
          <p:sp>
            <p:nvSpPr>
              <p:cNvPr id="1322" name="Google Shape;1606;p50">
                <a:extLst>
                  <a:ext uri="{FF2B5EF4-FFF2-40B4-BE49-F238E27FC236}">
                    <a16:creationId xmlns:a16="http://schemas.microsoft.com/office/drawing/2014/main" id="{45DF32DE-8256-6C8A-C463-225480034599}"/>
                  </a:ext>
                </a:extLst>
              </p:cNvPr>
              <p:cNvSpPr/>
              <p:nvPr/>
            </p:nvSpPr>
            <p:spPr>
              <a:xfrm>
                <a:off x="3975332" y="2186492"/>
                <a:ext cx="73820" cy="332286"/>
              </a:xfrm>
              <a:custGeom>
                <a:avLst/>
                <a:gdLst/>
                <a:ahLst/>
                <a:cxnLst/>
                <a:rect l="l" t="t" r="r" b="b"/>
                <a:pathLst>
                  <a:path w="2635" h="11861" extrusionOk="0">
                    <a:moveTo>
                      <a:pt x="1976" y="1"/>
                    </a:moveTo>
                    <a:cubicBezTo>
                      <a:pt x="888" y="1"/>
                      <a:pt x="0" y="888"/>
                      <a:pt x="0" y="1977"/>
                    </a:cubicBezTo>
                    <a:lnTo>
                      <a:pt x="0" y="3558"/>
                    </a:lnTo>
                    <a:lnTo>
                      <a:pt x="264" y="4347"/>
                    </a:lnTo>
                    <a:lnTo>
                      <a:pt x="0" y="5138"/>
                    </a:lnTo>
                    <a:lnTo>
                      <a:pt x="0" y="11861"/>
                    </a:lnTo>
                    <a:lnTo>
                      <a:pt x="1001" y="10674"/>
                    </a:lnTo>
                    <a:lnTo>
                      <a:pt x="2371" y="10306"/>
                    </a:lnTo>
                    <a:lnTo>
                      <a:pt x="2635" y="5612"/>
                    </a:lnTo>
                    <a:lnTo>
                      <a:pt x="23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607;p50">
                <a:extLst>
                  <a:ext uri="{FF2B5EF4-FFF2-40B4-BE49-F238E27FC236}">
                    <a16:creationId xmlns:a16="http://schemas.microsoft.com/office/drawing/2014/main" id="{7297482E-A7C9-F8A3-0566-AAAC54FA2637}"/>
                  </a:ext>
                </a:extLst>
              </p:cNvPr>
              <p:cNvSpPr/>
              <p:nvPr/>
            </p:nvSpPr>
            <p:spPr>
              <a:xfrm>
                <a:off x="3975332" y="2186492"/>
                <a:ext cx="73820" cy="332286"/>
              </a:xfrm>
              <a:custGeom>
                <a:avLst/>
                <a:gdLst/>
                <a:ahLst/>
                <a:cxnLst/>
                <a:rect l="l" t="t" r="r" b="b"/>
                <a:pathLst>
                  <a:path w="2635" h="11861" extrusionOk="0">
                    <a:moveTo>
                      <a:pt x="1976" y="1"/>
                    </a:moveTo>
                    <a:cubicBezTo>
                      <a:pt x="888" y="1"/>
                      <a:pt x="0" y="888"/>
                      <a:pt x="0" y="1977"/>
                    </a:cubicBezTo>
                    <a:lnTo>
                      <a:pt x="0" y="3558"/>
                    </a:lnTo>
                    <a:lnTo>
                      <a:pt x="264" y="4347"/>
                    </a:lnTo>
                    <a:lnTo>
                      <a:pt x="0" y="5138"/>
                    </a:lnTo>
                    <a:lnTo>
                      <a:pt x="0" y="11861"/>
                    </a:lnTo>
                    <a:lnTo>
                      <a:pt x="1001" y="10674"/>
                    </a:lnTo>
                    <a:lnTo>
                      <a:pt x="2371" y="10306"/>
                    </a:lnTo>
                    <a:lnTo>
                      <a:pt x="2635" y="5612"/>
                    </a:lnTo>
                    <a:lnTo>
                      <a:pt x="2371" y="1"/>
                    </a:lnTo>
                    <a:close/>
                  </a:path>
                </a:pathLst>
              </a:custGeom>
              <a:solidFill>
                <a:srgbClr val="000000">
                  <a:alpha val="5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5" name="Google Shape;1608;p50">
              <a:extLst>
                <a:ext uri="{FF2B5EF4-FFF2-40B4-BE49-F238E27FC236}">
                  <a16:creationId xmlns:a16="http://schemas.microsoft.com/office/drawing/2014/main" id="{91A730D2-1BFF-A096-EFBB-ED8C1811834E}"/>
                </a:ext>
              </a:extLst>
            </p:cNvPr>
            <p:cNvGrpSpPr/>
            <p:nvPr/>
          </p:nvGrpSpPr>
          <p:grpSpPr>
            <a:xfrm>
              <a:off x="4041531" y="2186548"/>
              <a:ext cx="135116" cy="296819"/>
              <a:chOff x="4041531" y="2186548"/>
              <a:chExt cx="135116" cy="296819"/>
            </a:xfrm>
          </p:grpSpPr>
          <p:sp>
            <p:nvSpPr>
              <p:cNvPr id="1320" name="Google Shape;1609;p50">
                <a:extLst>
                  <a:ext uri="{FF2B5EF4-FFF2-40B4-BE49-F238E27FC236}">
                    <a16:creationId xmlns:a16="http://schemas.microsoft.com/office/drawing/2014/main" id="{6A85D249-AF38-21C7-1D35-205319A50DBB}"/>
                  </a:ext>
                </a:extLst>
              </p:cNvPr>
              <p:cNvSpPr/>
              <p:nvPr/>
            </p:nvSpPr>
            <p:spPr>
              <a:xfrm>
                <a:off x="4041531" y="2186548"/>
                <a:ext cx="135116" cy="296819"/>
              </a:xfrm>
              <a:custGeom>
                <a:avLst/>
                <a:gdLst/>
                <a:ahLst/>
                <a:cxnLst/>
                <a:rect l="l" t="t" r="r" b="b"/>
                <a:pathLst>
                  <a:path w="4823" h="10595" extrusionOk="0">
                    <a:moveTo>
                      <a:pt x="0" y="0"/>
                    </a:moveTo>
                    <a:lnTo>
                      <a:pt x="0" y="10305"/>
                    </a:lnTo>
                    <a:lnTo>
                      <a:pt x="1924" y="10594"/>
                    </a:lnTo>
                    <a:lnTo>
                      <a:pt x="4558" y="10279"/>
                    </a:lnTo>
                    <a:lnTo>
                      <a:pt x="4822" y="4929"/>
                    </a:lnTo>
                    <a:lnTo>
                      <a:pt x="455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610;p50">
                <a:extLst>
                  <a:ext uri="{FF2B5EF4-FFF2-40B4-BE49-F238E27FC236}">
                    <a16:creationId xmlns:a16="http://schemas.microsoft.com/office/drawing/2014/main" id="{4845A033-8051-D956-994E-DC3B7744CB73}"/>
                  </a:ext>
                </a:extLst>
              </p:cNvPr>
              <p:cNvSpPr/>
              <p:nvPr/>
            </p:nvSpPr>
            <p:spPr>
              <a:xfrm>
                <a:off x="4041531" y="2186548"/>
                <a:ext cx="135116" cy="296819"/>
              </a:xfrm>
              <a:custGeom>
                <a:avLst/>
                <a:gdLst/>
                <a:ahLst/>
                <a:cxnLst/>
                <a:rect l="l" t="t" r="r" b="b"/>
                <a:pathLst>
                  <a:path w="4823" h="10595" extrusionOk="0">
                    <a:moveTo>
                      <a:pt x="0" y="0"/>
                    </a:moveTo>
                    <a:lnTo>
                      <a:pt x="0" y="10305"/>
                    </a:lnTo>
                    <a:lnTo>
                      <a:pt x="1924" y="10594"/>
                    </a:lnTo>
                    <a:lnTo>
                      <a:pt x="4558" y="10279"/>
                    </a:lnTo>
                    <a:lnTo>
                      <a:pt x="4822" y="4929"/>
                    </a:lnTo>
                    <a:lnTo>
                      <a:pt x="4558" y="0"/>
                    </a:lnTo>
                    <a:close/>
                  </a:path>
                </a:pathLst>
              </a:custGeom>
              <a:solidFill>
                <a:srgbClr val="FFFFFF">
                  <a:alpha val="261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6" name="Google Shape;1611;p50">
              <a:extLst>
                <a:ext uri="{FF2B5EF4-FFF2-40B4-BE49-F238E27FC236}">
                  <a16:creationId xmlns:a16="http://schemas.microsoft.com/office/drawing/2014/main" id="{37A360EE-3C4F-22E5-C1E3-703F0EC29C5D}"/>
                </a:ext>
              </a:extLst>
            </p:cNvPr>
            <p:cNvSpPr/>
            <p:nvPr/>
          </p:nvSpPr>
          <p:spPr>
            <a:xfrm>
              <a:off x="4169504" y="2186492"/>
              <a:ext cx="127272" cy="291216"/>
            </a:xfrm>
            <a:custGeom>
              <a:avLst/>
              <a:gdLst/>
              <a:ahLst/>
              <a:cxnLst/>
              <a:rect l="l" t="t" r="r" b="b"/>
              <a:pathLst>
                <a:path w="4543" h="10395" extrusionOk="0">
                  <a:moveTo>
                    <a:pt x="0" y="1"/>
                  </a:moveTo>
                  <a:lnTo>
                    <a:pt x="0" y="10280"/>
                  </a:lnTo>
                  <a:lnTo>
                    <a:pt x="2377" y="10394"/>
                  </a:lnTo>
                  <a:lnTo>
                    <a:pt x="4542" y="10280"/>
                  </a:lnTo>
                  <a:lnTo>
                    <a:pt x="45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612;p50">
              <a:extLst>
                <a:ext uri="{FF2B5EF4-FFF2-40B4-BE49-F238E27FC236}">
                  <a16:creationId xmlns:a16="http://schemas.microsoft.com/office/drawing/2014/main" id="{6D19A135-C169-5998-ECCE-3A60B3393BF8}"/>
                </a:ext>
              </a:extLst>
            </p:cNvPr>
            <p:cNvSpPr/>
            <p:nvPr/>
          </p:nvSpPr>
          <p:spPr>
            <a:xfrm>
              <a:off x="3975332" y="2286477"/>
              <a:ext cx="66227" cy="44180"/>
            </a:xfrm>
            <a:custGeom>
              <a:avLst/>
              <a:gdLst/>
              <a:ahLst/>
              <a:cxnLst/>
              <a:rect l="l" t="t" r="r" b="b"/>
              <a:pathLst>
                <a:path w="2364" h="1577" extrusionOk="0">
                  <a:moveTo>
                    <a:pt x="0" y="1"/>
                  </a:moveTo>
                  <a:lnTo>
                    <a:pt x="0" y="1576"/>
                  </a:lnTo>
                  <a:lnTo>
                    <a:pt x="2363" y="1576"/>
                  </a:lnTo>
                  <a:lnTo>
                    <a:pt x="23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613;p50">
              <a:extLst>
                <a:ext uri="{FF2B5EF4-FFF2-40B4-BE49-F238E27FC236}">
                  <a16:creationId xmlns:a16="http://schemas.microsoft.com/office/drawing/2014/main" id="{740B7A65-F338-9238-D59E-1C1B558B5677}"/>
                </a:ext>
              </a:extLst>
            </p:cNvPr>
            <p:cNvSpPr/>
            <p:nvPr/>
          </p:nvSpPr>
          <p:spPr>
            <a:xfrm>
              <a:off x="3997519" y="2489222"/>
              <a:ext cx="179436" cy="59084"/>
            </a:xfrm>
            <a:custGeom>
              <a:avLst/>
              <a:gdLst/>
              <a:ahLst/>
              <a:cxnLst/>
              <a:rect l="l" t="t" r="r" b="b"/>
              <a:pathLst>
                <a:path w="6405" h="2109" extrusionOk="0">
                  <a:moveTo>
                    <a:pt x="3979" y="0"/>
                  </a:moveTo>
                  <a:lnTo>
                    <a:pt x="790" y="264"/>
                  </a:lnTo>
                  <a:cubicBezTo>
                    <a:pt x="354" y="264"/>
                    <a:pt x="0" y="618"/>
                    <a:pt x="0" y="1055"/>
                  </a:cubicBezTo>
                  <a:cubicBezTo>
                    <a:pt x="0" y="1491"/>
                    <a:pt x="354" y="1844"/>
                    <a:pt x="790" y="1844"/>
                  </a:cubicBezTo>
                  <a:lnTo>
                    <a:pt x="3954" y="2108"/>
                  </a:lnTo>
                  <a:lnTo>
                    <a:pt x="6141" y="1844"/>
                  </a:lnTo>
                  <a:lnTo>
                    <a:pt x="6405" y="1055"/>
                  </a:lnTo>
                  <a:lnTo>
                    <a:pt x="6141" y="264"/>
                  </a:lnTo>
                  <a:lnTo>
                    <a:pt x="3979" y="0"/>
                  </a:lnTo>
                  <a:close/>
                </a:path>
              </a:pathLst>
            </a:custGeom>
            <a:solidFill>
              <a:srgbClr val="FF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09" name="Google Shape;1614;p50">
              <a:extLst>
                <a:ext uri="{FF2B5EF4-FFF2-40B4-BE49-F238E27FC236}">
                  <a16:creationId xmlns:a16="http://schemas.microsoft.com/office/drawing/2014/main" id="{F45EE231-5B9B-EC41-2833-C6B9D50E0019}"/>
                </a:ext>
              </a:extLst>
            </p:cNvPr>
            <p:cNvGrpSpPr/>
            <p:nvPr/>
          </p:nvGrpSpPr>
          <p:grpSpPr>
            <a:xfrm>
              <a:off x="4169504" y="2489166"/>
              <a:ext cx="105224" cy="59252"/>
              <a:chOff x="4169504" y="2489166"/>
              <a:chExt cx="105224" cy="59252"/>
            </a:xfrm>
          </p:grpSpPr>
          <p:sp>
            <p:nvSpPr>
              <p:cNvPr id="1318" name="Google Shape;1615;p50">
                <a:extLst>
                  <a:ext uri="{FF2B5EF4-FFF2-40B4-BE49-F238E27FC236}">
                    <a16:creationId xmlns:a16="http://schemas.microsoft.com/office/drawing/2014/main" id="{A1D29D61-6279-5418-3BEF-728CD9F1414C}"/>
                  </a:ext>
                </a:extLst>
              </p:cNvPr>
              <p:cNvSpPr/>
              <p:nvPr/>
            </p:nvSpPr>
            <p:spPr>
              <a:xfrm>
                <a:off x="4169504" y="2489166"/>
                <a:ext cx="105224" cy="59252"/>
              </a:xfrm>
              <a:custGeom>
                <a:avLst/>
                <a:gdLst/>
                <a:ahLst/>
                <a:cxnLst/>
                <a:rect l="l" t="t" r="r" b="b"/>
                <a:pathLst>
                  <a:path w="3756" h="2115" extrusionOk="0">
                    <a:moveTo>
                      <a:pt x="1746" y="1"/>
                    </a:moveTo>
                    <a:lnTo>
                      <a:pt x="0" y="265"/>
                    </a:lnTo>
                    <a:lnTo>
                      <a:pt x="0" y="1851"/>
                    </a:lnTo>
                    <a:lnTo>
                      <a:pt x="1982" y="2115"/>
                    </a:lnTo>
                    <a:lnTo>
                      <a:pt x="3753" y="1851"/>
                    </a:lnTo>
                    <a:lnTo>
                      <a:pt x="3753" y="265"/>
                    </a:lnTo>
                    <a:lnTo>
                      <a:pt x="3756" y="265"/>
                    </a:lnTo>
                    <a:lnTo>
                      <a:pt x="17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616;p50">
                <a:extLst>
                  <a:ext uri="{FF2B5EF4-FFF2-40B4-BE49-F238E27FC236}">
                    <a16:creationId xmlns:a16="http://schemas.microsoft.com/office/drawing/2014/main" id="{7EFB42A8-8139-FA7D-F021-255A7AD5FB44}"/>
                  </a:ext>
                </a:extLst>
              </p:cNvPr>
              <p:cNvSpPr/>
              <p:nvPr/>
            </p:nvSpPr>
            <p:spPr>
              <a:xfrm>
                <a:off x="4169504" y="2489166"/>
                <a:ext cx="105224" cy="59252"/>
              </a:xfrm>
              <a:custGeom>
                <a:avLst/>
                <a:gdLst/>
                <a:ahLst/>
                <a:cxnLst/>
                <a:rect l="l" t="t" r="r" b="b"/>
                <a:pathLst>
                  <a:path w="3756" h="2115" extrusionOk="0">
                    <a:moveTo>
                      <a:pt x="1746" y="1"/>
                    </a:moveTo>
                    <a:lnTo>
                      <a:pt x="0" y="265"/>
                    </a:lnTo>
                    <a:lnTo>
                      <a:pt x="0" y="1851"/>
                    </a:lnTo>
                    <a:lnTo>
                      <a:pt x="1982" y="2115"/>
                    </a:lnTo>
                    <a:lnTo>
                      <a:pt x="3753" y="1851"/>
                    </a:lnTo>
                    <a:lnTo>
                      <a:pt x="3753" y="265"/>
                    </a:lnTo>
                    <a:lnTo>
                      <a:pt x="3756" y="265"/>
                    </a:lnTo>
                    <a:lnTo>
                      <a:pt x="1746" y="1"/>
                    </a:lnTo>
                    <a:close/>
                  </a:path>
                </a:pathLst>
              </a:custGeom>
              <a:solidFill>
                <a:srgbClr val="000000">
                  <a:alpha val="5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0" name="Google Shape;1617;p50">
              <a:extLst>
                <a:ext uri="{FF2B5EF4-FFF2-40B4-BE49-F238E27FC236}">
                  <a16:creationId xmlns:a16="http://schemas.microsoft.com/office/drawing/2014/main" id="{A9220D34-28F2-5073-C985-A8F1B6E3EBCA}"/>
                </a:ext>
              </a:extLst>
            </p:cNvPr>
            <p:cNvSpPr/>
            <p:nvPr/>
          </p:nvSpPr>
          <p:spPr>
            <a:xfrm>
              <a:off x="3975023" y="2474794"/>
              <a:ext cx="201904" cy="88247"/>
            </a:xfrm>
            <a:custGeom>
              <a:avLst/>
              <a:gdLst/>
              <a:ahLst/>
              <a:cxnLst/>
              <a:rect l="l" t="t" r="r" b="b"/>
              <a:pathLst>
                <a:path w="7207" h="3150" extrusionOk="0">
                  <a:moveTo>
                    <a:pt x="1615" y="0"/>
                  </a:moveTo>
                  <a:cubicBezTo>
                    <a:pt x="749" y="0"/>
                    <a:pt x="27" y="687"/>
                    <a:pt x="14" y="1551"/>
                  </a:cubicBezTo>
                  <a:cubicBezTo>
                    <a:pt x="1" y="2430"/>
                    <a:pt x="712" y="3150"/>
                    <a:pt x="1590" y="3150"/>
                  </a:cubicBezTo>
                  <a:lnTo>
                    <a:pt x="6944" y="3150"/>
                  </a:lnTo>
                  <a:lnTo>
                    <a:pt x="7205" y="2755"/>
                  </a:lnTo>
                  <a:lnTo>
                    <a:pt x="6944" y="2361"/>
                  </a:lnTo>
                  <a:lnTo>
                    <a:pt x="1607" y="2361"/>
                  </a:lnTo>
                  <a:cubicBezTo>
                    <a:pt x="1604" y="2361"/>
                    <a:pt x="1602" y="2361"/>
                    <a:pt x="1599" y="2361"/>
                  </a:cubicBezTo>
                  <a:cubicBezTo>
                    <a:pt x="1174" y="2361"/>
                    <a:pt x="815" y="2025"/>
                    <a:pt x="805" y="1596"/>
                  </a:cubicBezTo>
                  <a:cubicBezTo>
                    <a:pt x="793" y="1153"/>
                    <a:pt x="1150" y="788"/>
                    <a:pt x="1591" y="788"/>
                  </a:cubicBezTo>
                  <a:lnTo>
                    <a:pt x="6944" y="788"/>
                  </a:lnTo>
                  <a:lnTo>
                    <a:pt x="7207" y="393"/>
                  </a:lnTo>
                  <a:lnTo>
                    <a:pt x="694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618;p50">
              <a:extLst>
                <a:ext uri="{FF2B5EF4-FFF2-40B4-BE49-F238E27FC236}">
                  <a16:creationId xmlns:a16="http://schemas.microsoft.com/office/drawing/2014/main" id="{5C609A41-CA53-11E1-AF84-BD95ECFA1B62}"/>
                </a:ext>
              </a:extLst>
            </p:cNvPr>
            <p:cNvSpPr/>
            <p:nvPr/>
          </p:nvSpPr>
          <p:spPr>
            <a:xfrm>
              <a:off x="4095992" y="2246080"/>
              <a:ext cx="80935" cy="191258"/>
            </a:xfrm>
            <a:custGeom>
              <a:avLst/>
              <a:gdLst/>
              <a:ahLst/>
              <a:cxnLst/>
              <a:rect l="l" t="t" r="r" b="b"/>
              <a:pathLst>
                <a:path w="2889" h="6827" extrusionOk="0">
                  <a:moveTo>
                    <a:pt x="2626" y="1"/>
                  </a:moveTo>
                  <a:lnTo>
                    <a:pt x="1837" y="657"/>
                  </a:lnTo>
                  <a:lnTo>
                    <a:pt x="1837" y="1837"/>
                  </a:lnTo>
                  <a:lnTo>
                    <a:pt x="656" y="1837"/>
                  </a:lnTo>
                  <a:lnTo>
                    <a:pt x="0" y="2627"/>
                  </a:lnTo>
                  <a:lnTo>
                    <a:pt x="656" y="3414"/>
                  </a:lnTo>
                  <a:lnTo>
                    <a:pt x="1837" y="3414"/>
                  </a:lnTo>
                  <a:lnTo>
                    <a:pt x="1837" y="6171"/>
                  </a:lnTo>
                  <a:lnTo>
                    <a:pt x="2626" y="6826"/>
                  </a:lnTo>
                  <a:lnTo>
                    <a:pt x="2889" y="3178"/>
                  </a:lnTo>
                  <a:lnTo>
                    <a:pt x="262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619;p50">
              <a:extLst>
                <a:ext uri="{FF2B5EF4-FFF2-40B4-BE49-F238E27FC236}">
                  <a16:creationId xmlns:a16="http://schemas.microsoft.com/office/drawing/2014/main" id="{707931C1-34E3-0848-AADE-A5023927620C}"/>
                </a:ext>
              </a:extLst>
            </p:cNvPr>
            <p:cNvSpPr/>
            <p:nvPr/>
          </p:nvSpPr>
          <p:spPr>
            <a:xfrm>
              <a:off x="4169504" y="2245996"/>
              <a:ext cx="73595" cy="191314"/>
            </a:xfrm>
            <a:custGeom>
              <a:avLst/>
              <a:gdLst/>
              <a:ahLst/>
              <a:cxnLst/>
              <a:rect l="l" t="t" r="r" b="b"/>
              <a:pathLst>
                <a:path w="2627" h="6829" extrusionOk="0">
                  <a:moveTo>
                    <a:pt x="0" y="1"/>
                  </a:moveTo>
                  <a:lnTo>
                    <a:pt x="0" y="6828"/>
                  </a:lnTo>
                  <a:lnTo>
                    <a:pt x="788" y="6172"/>
                  </a:lnTo>
                  <a:lnTo>
                    <a:pt x="788" y="3416"/>
                  </a:lnTo>
                  <a:lnTo>
                    <a:pt x="1969" y="3416"/>
                  </a:lnTo>
                  <a:lnTo>
                    <a:pt x="2626" y="2627"/>
                  </a:lnTo>
                  <a:lnTo>
                    <a:pt x="1969" y="1839"/>
                  </a:lnTo>
                  <a:lnTo>
                    <a:pt x="788" y="1839"/>
                  </a:lnTo>
                  <a:lnTo>
                    <a:pt x="788" y="658"/>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13" name="Google Shape;1620;p50">
              <a:extLst>
                <a:ext uri="{FF2B5EF4-FFF2-40B4-BE49-F238E27FC236}">
                  <a16:creationId xmlns:a16="http://schemas.microsoft.com/office/drawing/2014/main" id="{D91F44F6-CD69-6DFE-7D86-B7C0F47BD1ED}"/>
                </a:ext>
              </a:extLst>
            </p:cNvPr>
            <p:cNvGrpSpPr/>
            <p:nvPr/>
          </p:nvGrpSpPr>
          <p:grpSpPr>
            <a:xfrm>
              <a:off x="4169504" y="2474822"/>
              <a:ext cx="127272" cy="88359"/>
              <a:chOff x="4169504" y="2474822"/>
              <a:chExt cx="127272" cy="88359"/>
            </a:xfrm>
          </p:grpSpPr>
          <p:sp>
            <p:nvSpPr>
              <p:cNvPr id="1314" name="Google Shape;1621;p50">
                <a:extLst>
                  <a:ext uri="{FF2B5EF4-FFF2-40B4-BE49-F238E27FC236}">
                    <a16:creationId xmlns:a16="http://schemas.microsoft.com/office/drawing/2014/main" id="{A472258F-1D1D-F90B-1E0A-00DBE0771C65}"/>
                  </a:ext>
                </a:extLst>
              </p:cNvPr>
              <p:cNvSpPr/>
              <p:nvPr/>
            </p:nvSpPr>
            <p:spPr>
              <a:xfrm>
                <a:off x="4169504" y="2474822"/>
                <a:ext cx="127272" cy="22104"/>
              </a:xfrm>
              <a:custGeom>
                <a:avLst/>
                <a:gdLst/>
                <a:ahLst/>
                <a:cxnLst/>
                <a:rect l="l" t="t" r="r" b="b"/>
                <a:pathLst>
                  <a:path w="4543" h="789" extrusionOk="0">
                    <a:moveTo>
                      <a:pt x="0" y="1"/>
                    </a:moveTo>
                    <a:lnTo>
                      <a:pt x="0" y="789"/>
                    </a:lnTo>
                    <a:lnTo>
                      <a:pt x="4542" y="789"/>
                    </a:lnTo>
                    <a:lnTo>
                      <a:pt x="45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622;p50">
                <a:extLst>
                  <a:ext uri="{FF2B5EF4-FFF2-40B4-BE49-F238E27FC236}">
                    <a16:creationId xmlns:a16="http://schemas.microsoft.com/office/drawing/2014/main" id="{3561F1B7-BF64-BED0-CFE2-F016B44C9E2D}"/>
                  </a:ext>
                </a:extLst>
              </p:cNvPr>
              <p:cNvSpPr/>
              <p:nvPr/>
            </p:nvSpPr>
            <p:spPr>
              <a:xfrm>
                <a:off x="4169504" y="2541050"/>
                <a:ext cx="127272" cy="22132"/>
              </a:xfrm>
              <a:custGeom>
                <a:avLst/>
                <a:gdLst/>
                <a:ahLst/>
                <a:cxnLst/>
                <a:rect l="l" t="t" r="r" b="b"/>
                <a:pathLst>
                  <a:path w="4543" h="790" extrusionOk="0">
                    <a:moveTo>
                      <a:pt x="0" y="0"/>
                    </a:moveTo>
                    <a:lnTo>
                      <a:pt x="0" y="789"/>
                    </a:lnTo>
                    <a:lnTo>
                      <a:pt x="4542" y="789"/>
                    </a:lnTo>
                    <a:lnTo>
                      <a:pt x="454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623;p50">
                <a:extLst>
                  <a:ext uri="{FF2B5EF4-FFF2-40B4-BE49-F238E27FC236}">
                    <a16:creationId xmlns:a16="http://schemas.microsoft.com/office/drawing/2014/main" id="{E761482A-1F56-F156-41FC-85901F5D3CBF}"/>
                  </a:ext>
                </a:extLst>
              </p:cNvPr>
              <p:cNvSpPr/>
              <p:nvPr/>
            </p:nvSpPr>
            <p:spPr>
              <a:xfrm>
                <a:off x="4169504" y="2474822"/>
                <a:ext cx="127272" cy="22104"/>
              </a:xfrm>
              <a:custGeom>
                <a:avLst/>
                <a:gdLst/>
                <a:ahLst/>
                <a:cxnLst/>
                <a:rect l="l" t="t" r="r" b="b"/>
                <a:pathLst>
                  <a:path w="4543" h="789" extrusionOk="0">
                    <a:moveTo>
                      <a:pt x="0" y="1"/>
                    </a:moveTo>
                    <a:lnTo>
                      <a:pt x="0" y="789"/>
                    </a:lnTo>
                    <a:lnTo>
                      <a:pt x="4542" y="789"/>
                    </a:lnTo>
                    <a:lnTo>
                      <a:pt x="4542" y="1"/>
                    </a:lnTo>
                    <a:close/>
                  </a:path>
                </a:pathLst>
              </a:custGeom>
              <a:solidFill>
                <a:srgbClr val="000000">
                  <a:alpha val="5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624;p50">
                <a:extLst>
                  <a:ext uri="{FF2B5EF4-FFF2-40B4-BE49-F238E27FC236}">
                    <a16:creationId xmlns:a16="http://schemas.microsoft.com/office/drawing/2014/main" id="{1EEF59D4-1014-98FD-315B-4AA18BAD8D9E}"/>
                  </a:ext>
                </a:extLst>
              </p:cNvPr>
              <p:cNvSpPr/>
              <p:nvPr/>
            </p:nvSpPr>
            <p:spPr>
              <a:xfrm>
                <a:off x="4169504" y="2541050"/>
                <a:ext cx="127272" cy="22132"/>
              </a:xfrm>
              <a:custGeom>
                <a:avLst/>
                <a:gdLst/>
                <a:ahLst/>
                <a:cxnLst/>
                <a:rect l="l" t="t" r="r" b="b"/>
                <a:pathLst>
                  <a:path w="4543" h="790" extrusionOk="0">
                    <a:moveTo>
                      <a:pt x="0" y="0"/>
                    </a:moveTo>
                    <a:lnTo>
                      <a:pt x="0" y="789"/>
                    </a:lnTo>
                    <a:lnTo>
                      <a:pt x="4542" y="789"/>
                    </a:lnTo>
                    <a:lnTo>
                      <a:pt x="4542" y="0"/>
                    </a:lnTo>
                    <a:close/>
                  </a:path>
                </a:pathLst>
              </a:custGeom>
              <a:solidFill>
                <a:srgbClr val="000000">
                  <a:alpha val="5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8129149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53"/>
                                        </p:tgtEl>
                                        <p:attrNameLst>
                                          <p:attrName>style.visibility</p:attrName>
                                        </p:attrNameLst>
                                      </p:cBhvr>
                                      <p:to>
                                        <p:strVal val="visible"/>
                                      </p:to>
                                    </p:set>
                                    <p:animEffect transition="in" filter="barn(inVertical)">
                                      <p:cBhvr>
                                        <p:cTn id="7" dur="500"/>
                                        <p:tgtEl>
                                          <p:spTgt spid="125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58">
                                            <p:txEl>
                                              <p:pRg st="0" end="0"/>
                                            </p:txEl>
                                          </p:spTgt>
                                        </p:tgtEl>
                                        <p:attrNameLst>
                                          <p:attrName>style.visibility</p:attrName>
                                        </p:attrNameLst>
                                      </p:cBhvr>
                                      <p:to>
                                        <p:strVal val="visible"/>
                                      </p:to>
                                    </p:set>
                                    <p:animEffect transition="in" filter="barn(inVertical)">
                                      <p:cBhvr>
                                        <p:cTn id="10" dur="500"/>
                                        <p:tgtEl>
                                          <p:spTgt spid="115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280"/>
                                        </p:tgtEl>
                                        <p:attrNameLst>
                                          <p:attrName>style.visibility</p:attrName>
                                        </p:attrNameLst>
                                      </p:cBhvr>
                                      <p:to>
                                        <p:strVal val="visible"/>
                                      </p:to>
                                    </p:set>
                                    <p:animEffect transition="in" filter="barn(inVertical)">
                                      <p:cBhvr>
                                        <p:cTn id="15" dur="500"/>
                                        <p:tgtEl>
                                          <p:spTgt spid="128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159">
                                            <p:txEl>
                                              <p:pRg st="0" end="0"/>
                                            </p:txEl>
                                          </p:spTgt>
                                        </p:tgtEl>
                                        <p:attrNameLst>
                                          <p:attrName>style.visibility</p:attrName>
                                        </p:attrNameLst>
                                      </p:cBhvr>
                                      <p:to>
                                        <p:strVal val="visible"/>
                                      </p:to>
                                    </p:set>
                                    <p:animEffect transition="in" filter="barn(inVertical)">
                                      <p:cBhvr>
                                        <p:cTn id="18" dur="500"/>
                                        <p:tgtEl>
                                          <p:spTgt spid="115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188"/>
                                        </p:tgtEl>
                                        <p:attrNameLst>
                                          <p:attrName>style.visibility</p:attrName>
                                        </p:attrNameLst>
                                      </p:cBhvr>
                                      <p:to>
                                        <p:strVal val="visible"/>
                                      </p:to>
                                    </p:set>
                                    <p:animEffect transition="in" filter="barn(inVertical)">
                                      <p:cBhvr>
                                        <p:cTn id="23" dur="500"/>
                                        <p:tgtEl>
                                          <p:spTgt spid="118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161"/>
                                        </p:tgtEl>
                                        <p:attrNameLst>
                                          <p:attrName>style.visibility</p:attrName>
                                        </p:attrNameLst>
                                      </p:cBhvr>
                                      <p:to>
                                        <p:strVal val="visible"/>
                                      </p:to>
                                    </p:set>
                                    <p:animEffect transition="in" filter="barn(inVertical)">
                                      <p:cBhvr>
                                        <p:cTn id="26" dur="500"/>
                                        <p:tgtEl>
                                          <p:spTgt spid="116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215"/>
                                        </p:tgtEl>
                                        <p:attrNameLst>
                                          <p:attrName>style.visibility</p:attrName>
                                        </p:attrNameLst>
                                      </p:cBhvr>
                                      <p:to>
                                        <p:strVal val="visible"/>
                                      </p:to>
                                    </p:set>
                                    <p:animEffect transition="in" filter="wipe(down)">
                                      <p:cBhvr>
                                        <p:cTn id="31" dur="500"/>
                                        <p:tgtEl>
                                          <p:spTgt spid="1215"/>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160"/>
                                        </p:tgtEl>
                                        <p:attrNameLst>
                                          <p:attrName>style.visibility</p:attrName>
                                        </p:attrNameLst>
                                      </p:cBhvr>
                                      <p:to>
                                        <p:strVal val="visible"/>
                                      </p:to>
                                    </p:set>
                                    <p:animEffect transition="in" filter="wipe(down)">
                                      <p:cBhvr>
                                        <p:cTn id="34" dur="500"/>
                                        <p:tgtEl>
                                          <p:spTgt spid="116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303"/>
                                        </p:tgtEl>
                                        <p:attrNameLst>
                                          <p:attrName>style.visibility</p:attrName>
                                        </p:attrNameLst>
                                      </p:cBhvr>
                                      <p:to>
                                        <p:strVal val="visible"/>
                                      </p:to>
                                    </p:set>
                                    <p:animEffect transition="in" filter="wipe(down)">
                                      <p:cBhvr>
                                        <p:cTn id="39" dur="500"/>
                                        <p:tgtEl>
                                          <p:spTgt spid="1303"/>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163"/>
                                        </p:tgtEl>
                                        <p:attrNameLst>
                                          <p:attrName>style.visibility</p:attrName>
                                        </p:attrNameLst>
                                      </p:cBhvr>
                                      <p:to>
                                        <p:strVal val="visible"/>
                                      </p:to>
                                    </p:set>
                                    <p:animEffect transition="in" filter="wipe(down)">
                                      <p:cBhvr>
                                        <p:cTn id="42" dur="500"/>
                                        <p:tgtEl>
                                          <p:spTgt spid="116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164"/>
                                        </p:tgtEl>
                                        <p:attrNameLst>
                                          <p:attrName>style.visibility</p:attrName>
                                        </p:attrNameLst>
                                      </p:cBhvr>
                                      <p:to>
                                        <p:strVal val="visible"/>
                                      </p:to>
                                    </p:set>
                                    <p:animEffect transition="in" filter="wipe(down)">
                                      <p:cBhvr>
                                        <p:cTn id="47" dur="500"/>
                                        <p:tgtEl>
                                          <p:spTgt spid="1164"/>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1162"/>
                                        </p:tgtEl>
                                        <p:attrNameLst>
                                          <p:attrName>style.visibility</p:attrName>
                                        </p:attrNameLst>
                                      </p:cBhvr>
                                      <p:to>
                                        <p:strVal val="visible"/>
                                      </p:to>
                                    </p:set>
                                    <p:animEffect transition="in" filter="wipe(down)">
                                      <p:cBhvr>
                                        <p:cTn id="50" dur="500"/>
                                        <p:tgtEl>
                                          <p:spTgt spid="1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8" grpId="0" build="p"/>
      <p:bldP spid="1159" grpId="0" build="p"/>
      <p:bldP spid="1160" grpId="0"/>
      <p:bldP spid="1161" grpId="0"/>
      <p:bldP spid="1162" grpId="0"/>
      <p:bldP spid="116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78"/>
        <p:cNvGrpSpPr/>
        <p:nvPr/>
      </p:nvGrpSpPr>
      <p:grpSpPr>
        <a:xfrm>
          <a:off x="0" y="0"/>
          <a:ext cx="0" cy="0"/>
          <a:chOff x="0" y="0"/>
          <a:chExt cx="0" cy="0"/>
        </a:xfrm>
      </p:grpSpPr>
      <p:sp>
        <p:nvSpPr>
          <p:cNvPr id="1079" name="Google Shape;1079;p46"/>
          <p:cNvSpPr/>
          <p:nvPr/>
        </p:nvSpPr>
        <p:spPr>
          <a:xfrm>
            <a:off x="381535" y="966081"/>
            <a:ext cx="8380930" cy="3911521"/>
          </a:xfrm>
          <a:prstGeom prst="roundRect">
            <a:avLst>
              <a:gd name="adj" fmla="val 7458"/>
            </a:avLst>
          </a:prstGeom>
          <a:solidFill>
            <a:srgbClr val="6C66C9">
              <a:alpha val="3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46"/>
          <p:cNvSpPr txBox="1">
            <a:spLocks noGrp="1"/>
          </p:cNvSpPr>
          <p:nvPr>
            <p:ph type="title"/>
          </p:nvPr>
        </p:nvSpPr>
        <p:spPr>
          <a:xfrm>
            <a:off x="574783" y="249713"/>
            <a:ext cx="7573663"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600" b="1">
                <a:solidFill>
                  <a:schemeClr val="accent1">
                    <a:lumMod val="75000"/>
                  </a:schemeClr>
                </a:solidFill>
                <a:latin typeface="Times New Roman" panose="02020603050405020304" pitchFamily="18" charset="0"/>
                <a:cs typeface="Times New Roman" panose="02020603050405020304" pitchFamily="18" charset="0"/>
              </a:rPr>
              <a:t>a. Lựa chọn đề tài</a:t>
            </a:r>
            <a:endParaRPr sz="3600" b="1">
              <a:solidFill>
                <a:schemeClr val="accent1">
                  <a:lumMod val="75000"/>
                </a:schemeClr>
              </a:solidFill>
              <a:latin typeface="Times New Roman" panose="02020603050405020304" pitchFamily="18" charset="0"/>
              <a:cs typeface="Times New Roman" panose="02020603050405020304" pitchFamily="18" charset="0"/>
            </a:endParaRPr>
          </a:p>
        </p:txBody>
      </p:sp>
      <p:grpSp>
        <p:nvGrpSpPr>
          <p:cNvPr id="1083" name="Google Shape;1083;p46"/>
          <p:cNvGrpSpPr/>
          <p:nvPr/>
        </p:nvGrpSpPr>
        <p:grpSpPr>
          <a:xfrm>
            <a:off x="0" y="4013034"/>
            <a:ext cx="1033579" cy="1168669"/>
            <a:chOff x="7945333" y="2627022"/>
            <a:chExt cx="969223" cy="1095901"/>
          </a:xfrm>
        </p:grpSpPr>
        <p:sp>
          <p:nvSpPr>
            <p:cNvPr id="1084" name="Google Shape;1084;p46"/>
            <p:cNvSpPr/>
            <p:nvPr/>
          </p:nvSpPr>
          <p:spPr>
            <a:xfrm rot="261644">
              <a:off x="7981321" y="2706981"/>
              <a:ext cx="817032" cy="977724"/>
            </a:xfrm>
            <a:custGeom>
              <a:avLst/>
              <a:gdLst/>
              <a:ahLst/>
              <a:cxnLst/>
              <a:rect l="l" t="t" r="r" b="b"/>
              <a:pathLst>
                <a:path w="20170" h="24137" extrusionOk="0">
                  <a:moveTo>
                    <a:pt x="6706" y="1"/>
                  </a:moveTo>
                  <a:lnTo>
                    <a:pt x="0" y="19507"/>
                  </a:lnTo>
                  <a:lnTo>
                    <a:pt x="13464" y="24136"/>
                  </a:lnTo>
                  <a:lnTo>
                    <a:pt x="20169" y="4630"/>
                  </a:lnTo>
                  <a:lnTo>
                    <a:pt x="67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5" name="Google Shape;1085;p46"/>
            <p:cNvGrpSpPr/>
            <p:nvPr/>
          </p:nvGrpSpPr>
          <p:grpSpPr>
            <a:xfrm>
              <a:off x="8474448" y="3559211"/>
              <a:ext cx="101364" cy="140764"/>
              <a:chOff x="8474448" y="3559211"/>
              <a:chExt cx="101364" cy="140764"/>
            </a:xfrm>
          </p:grpSpPr>
          <p:sp>
            <p:nvSpPr>
              <p:cNvPr id="1086" name="Google Shape;1086;p46"/>
              <p:cNvSpPr/>
              <p:nvPr/>
            </p:nvSpPr>
            <p:spPr>
              <a:xfrm rot="261644">
                <a:off x="8479418" y="3562492"/>
                <a:ext cx="91425" cy="134201"/>
              </a:xfrm>
              <a:custGeom>
                <a:avLst/>
                <a:gdLst/>
                <a:ahLst/>
                <a:cxnLst/>
                <a:rect l="l" t="t" r="r" b="b"/>
                <a:pathLst>
                  <a:path w="2257" h="3313" extrusionOk="0">
                    <a:moveTo>
                      <a:pt x="225" y="0"/>
                    </a:moveTo>
                    <a:cubicBezTo>
                      <a:pt x="225" y="0"/>
                      <a:pt x="1" y="2457"/>
                      <a:pt x="366" y="3303"/>
                    </a:cubicBezTo>
                    <a:cubicBezTo>
                      <a:pt x="435" y="3309"/>
                      <a:pt x="502" y="3312"/>
                      <a:pt x="567" y="3312"/>
                    </a:cubicBezTo>
                    <a:cubicBezTo>
                      <a:pt x="1983" y="3312"/>
                      <a:pt x="2256" y="1911"/>
                      <a:pt x="2256" y="1911"/>
                    </a:cubicBezTo>
                    <a:lnTo>
                      <a:pt x="22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46"/>
              <p:cNvSpPr/>
              <p:nvPr/>
            </p:nvSpPr>
            <p:spPr>
              <a:xfrm rot="261644">
                <a:off x="8479418" y="3562492"/>
                <a:ext cx="91425" cy="134201"/>
              </a:xfrm>
              <a:custGeom>
                <a:avLst/>
                <a:gdLst/>
                <a:ahLst/>
                <a:cxnLst/>
                <a:rect l="l" t="t" r="r" b="b"/>
                <a:pathLst>
                  <a:path w="2257" h="3313" extrusionOk="0">
                    <a:moveTo>
                      <a:pt x="225" y="0"/>
                    </a:moveTo>
                    <a:cubicBezTo>
                      <a:pt x="225" y="0"/>
                      <a:pt x="1" y="2457"/>
                      <a:pt x="366" y="3303"/>
                    </a:cubicBezTo>
                    <a:cubicBezTo>
                      <a:pt x="435" y="3309"/>
                      <a:pt x="502" y="3312"/>
                      <a:pt x="567" y="3312"/>
                    </a:cubicBezTo>
                    <a:cubicBezTo>
                      <a:pt x="1983" y="3312"/>
                      <a:pt x="2256" y="1911"/>
                      <a:pt x="2256" y="1911"/>
                    </a:cubicBezTo>
                    <a:lnTo>
                      <a:pt x="2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8" name="Google Shape;1088;p46"/>
            <p:cNvSpPr/>
            <p:nvPr/>
          </p:nvSpPr>
          <p:spPr>
            <a:xfrm rot="261644">
              <a:off x="7997479" y="2667067"/>
              <a:ext cx="817113" cy="1008833"/>
            </a:xfrm>
            <a:custGeom>
              <a:avLst/>
              <a:gdLst/>
              <a:ahLst/>
              <a:cxnLst/>
              <a:rect l="l" t="t" r="r" b="b"/>
              <a:pathLst>
                <a:path w="20172" h="24905" extrusionOk="0">
                  <a:moveTo>
                    <a:pt x="8294" y="0"/>
                  </a:moveTo>
                  <a:cubicBezTo>
                    <a:pt x="8294" y="0"/>
                    <a:pt x="7852" y="734"/>
                    <a:pt x="7390" y="1016"/>
                  </a:cubicBezTo>
                  <a:cubicBezTo>
                    <a:pt x="7198" y="1133"/>
                    <a:pt x="7029" y="1167"/>
                    <a:pt x="6896" y="1167"/>
                  </a:cubicBezTo>
                  <a:cubicBezTo>
                    <a:pt x="6708" y="1167"/>
                    <a:pt x="6593" y="1098"/>
                    <a:pt x="6593" y="1098"/>
                  </a:cubicBezTo>
                  <a:lnTo>
                    <a:pt x="1" y="20277"/>
                  </a:lnTo>
                  <a:lnTo>
                    <a:pt x="13464" y="24905"/>
                  </a:lnTo>
                  <a:lnTo>
                    <a:pt x="14229" y="22683"/>
                  </a:lnTo>
                  <a:lnTo>
                    <a:pt x="14496" y="21906"/>
                  </a:lnTo>
                  <a:lnTo>
                    <a:pt x="20171" y="5400"/>
                  </a:lnTo>
                  <a:lnTo>
                    <a:pt x="82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46"/>
            <p:cNvSpPr/>
            <p:nvPr/>
          </p:nvSpPr>
          <p:spPr>
            <a:xfrm rot="261644">
              <a:off x="8488940" y="3562192"/>
              <a:ext cx="67040" cy="123871"/>
            </a:xfrm>
            <a:custGeom>
              <a:avLst/>
              <a:gdLst/>
              <a:ahLst/>
              <a:cxnLst/>
              <a:rect l="l" t="t" r="r" b="b"/>
              <a:pathLst>
                <a:path w="1655" h="3058" extrusionOk="0">
                  <a:moveTo>
                    <a:pt x="9" y="1"/>
                  </a:moveTo>
                  <a:cubicBezTo>
                    <a:pt x="3" y="1"/>
                    <a:pt x="0" y="1"/>
                    <a:pt x="0" y="1"/>
                  </a:cubicBezTo>
                  <a:lnTo>
                    <a:pt x="490" y="3058"/>
                  </a:lnTo>
                  <a:cubicBezTo>
                    <a:pt x="490" y="3058"/>
                    <a:pt x="1565" y="2799"/>
                    <a:pt x="1655" y="1373"/>
                  </a:cubicBezTo>
                  <a:cubicBezTo>
                    <a:pt x="1515" y="1164"/>
                    <a:pt x="1381" y="986"/>
                    <a:pt x="1255" y="836"/>
                  </a:cubicBezTo>
                  <a:cubicBezTo>
                    <a:pt x="572" y="31"/>
                    <a:pt x="79" y="1"/>
                    <a:pt x="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46"/>
            <p:cNvSpPr/>
            <p:nvPr/>
          </p:nvSpPr>
          <p:spPr>
            <a:xfrm rot="261644">
              <a:off x="7968476" y="3428835"/>
              <a:ext cx="592581" cy="237413"/>
            </a:xfrm>
            <a:custGeom>
              <a:avLst/>
              <a:gdLst/>
              <a:ahLst/>
              <a:cxnLst/>
              <a:rect l="l" t="t" r="r" b="b"/>
              <a:pathLst>
                <a:path w="14629" h="5861" extrusionOk="0">
                  <a:moveTo>
                    <a:pt x="2062" y="0"/>
                  </a:moveTo>
                  <a:cubicBezTo>
                    <a:pt x="2062" y="0"/>
                    <a:pt x="1501" y="1202"/>
                    <a:pt x="1" y="1233"/>
                  </a:cubicBezTo>
                  <a:lnTo>
                    <a:pt x="13464" y="5861"/>
                  </a:lnTo>
                  <a:cubicBezTo>
                    <a:pt x="13464" y="5861"/>
                    <a:pt x="14539" y="5602"/>
                    <a:pt x="14629" y="4176"/>
                  </a:cubicBezTo>
                  <a:cubicBezTo>
                    <a:pt x="14489" y="3967"/>
                    <a:pt x="14355" y="3789"/>
                    <a:pt x="14229" y="3639"/>
                  </a:cubicBezTo>
                  <a:lnTo>
                    <a:pt x="14496" y="2862"/>
                  </a:lnTo>
                  <a:lnTo>
                    <a:pt x="2062" y="0"/>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46"/>
            <p:cNvSpPr/>
            <p:nvPr/>
          </p:nvSpPr>
          <p:spPr>
            <a:xfrm rot="261644">
              <a:off x="8407748" y="3615529"/>
              <a:ext cx="106494" cy="103496"/>
            </a:xfrm>
            <a:custGeom>
              <a:avLst/>
              <a:gdLst/>
              <a:ahLst/>
              <a:cxnLst/>
              <a:rect l="l" t="t" r="r" b="b"/>
              <a:pathLst>
                <a:path w="2629" h="2555" extrusionOk="0">
                  <a:moveTo>
                    <a:pt x="708" y="0"/>
                  </a:moveTo>
                  <a:lnTo>
                    <a:pt x="1" y="1908"/>
                  </a:lnTo>
                  <a:lnTo>
                    <a:pt x="1128" y="1767"/>
                  </a:lnTo>
                  <a:lnTo>
                    <a:pt x="1922" y="2555"/>
                  </a:lnTo>
                  <a:lnTo>
                    <a:pt x="2629" y="647"/>
                  </a:lnTo>
                  <a:lnTo>
                    <a:pt x="7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46"/>
            <p:cNvSpPr/>
            <p:nvPr/>
          </p:nvSpPr>
          <p:spPr>
            <a:xfrm rot="261644">
              <a:off x="8062062" y="2656649"/>
              <a:ext cx="816505" cy="977724"/>
            </a:xfrm>
            <a:custGeom>
              <a:avLst/>
              <a:gdLst/>
              <a:ahLst/>
              <a:cxnLst/>
              <a:rect l="l" t="t" r="r" b="b"/>
              <a:pathLst>
                <a:path w="20157" h="24137" extrusionOk="0">
                  <a:moveTo>
                    <a:pt x="6706" y="1"/>
                  </a:moveTo>
                  <a:lnTo>
                    <a:pt x="1" y="19506"/>
                  </a:lnTo>
                  <a:lnTo>
                    <a:pt x="13464" y="24136"/>
                  </a:lnTo>
                  <a:lnTo>
                    <a:pt x="20141" y="4712"/>
                  </a:lnTo>
                  <a:cubicBezTo>
                    <a:pt x="20156" y="4668"/>
                    <a:pt x="20132" y="4617"/>
                    <a:pt x="20087" y="4602"/>
                  </a:cubicBezTo>
                  <a:lnTo>
                    <a:pt x="67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46"/>
            <p:cNvSpPr/>
            <p:nvPr/>
          </p:nvSpPr>
          <p:spPr>
            <a:xfrm rot="261644">
              <a:off x="8160213" y="3079827"/>
              <a:ext cx="271844" cy="324747"/>
            </a:xfrm>
            <a:custGeom>
              <a:avLst/>
              <a:gdLst/>
              <a:ahLst/>
              <a:cxnLst/>
              <a:rect l="l" t="t" r="r" b="b"/>
              <a:pathLst>
                <a:path w="6711" h="8017" extrusionOk="0">
                  <a:moveTo>
                    <a:pt x="2277" y="0"/>
                  </a:moveTo>
                  <a:cubicBezTo>
                    <a:pt x="2244" y="0"/>
                    <a:pt x="2213" y="21"/>
                    <a:pt x="2202" y="54"/>
                  </a:cubicBezTo>
                  <a:lnTo>
                    <a:pt x="15" y="6416"/>
                  </a:lnTo>
                  <a:cubicBezTo>
                    <a:pt x="0" y="6458"/>
                    <a:pt x="22" y="6503"/>
                    <a:pt x="63" y="6518"/>
                  </a:cubicBezTo>
                  <a:lnTo>
                    <a:pt x="4409" y="8012"/>
                  </a:lnTo>
                  <a:cubicBezTo>
                    <a:pt x="4417" y="8015"/>
                    <a:pt x="4425" y="8016"/>
                    <a:pt x="4434" y="8016"/>
                  </a:cubicBezTo>
                  <a:cubicBezTo>
                    <a:pt x="4467" y="8016"/>
                    <a:pt x="4497" y="7996"/>
                    <a:pt x="4509" y="7963"/>
                  </a:cubicBezTo>
                  <a:lnTo>
                    <a:pt x="6696" y="1600"/>
                  </a:lnTo>
                  <a:cubicBezTo>
                    <a:pt x="6711" y="1559"/>
                    <a:pt x="6689" y="1513"/>
                    <a:pt x="6648" y="1499"/>
                  </a:cubicBezTo>
                  <a:lnTo>
                    <a:pt x="2302" y="5"/>
                  </a:lnTo>
                  <a:cubicBezTo>
                    <a:pt x="2294" y="2"/>
                    <a:pt x="2285" y="0"/>
                    <a:pt x="2277" y="0"/>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46"/>
            <p:cNvSpPr/>
            <p:nvPr/>
          </p:nvSpPr>
          <p:spPr>
            <a:xfrm rot="261644">
              <a:off x="8434730" y="2796376"/>
              <a:ext cx="318185" cy="126950"/>
            </a:xfrm>
            <a:custGeom>
              <a:avLst/>
              <a:gdLst/>
              <a:ahLst/>
              <a:cxnLst/>
              <a:rect l="l" t="t" r="r" b="b"/>
              <a:pathLst>
                <a:path w="7855" h="3134" extrusionOk="0">
                  <a:moveTo>
                    <a:pt x="398" y="0"/>
                  </a:moveTo>
                  <a:cubicBezTo>
                    <a:pt x="251" y="0"/>
                    <a:pt x="114" y="92"/>
                    <a:pt x="64" y="238"/>
                  </a:cubicBezTo>
                  <a:cubicBezTo>
                    <a:pt x="1" y="423"/>
                    <a:pt x="98" y="624"/>
                    <a:pt x="282" y="686"/>
                  </a:cubicBezTo>
                  <a:lnTo>
                    <a:pt x="7343" y="3114"/>
                  </a:lnTo>
                  <a:cubicBezTo>
                    <a:pt x="7382" y="3127"/>
                    <a:pt x="7421" y="3133"/>
                    <a:pt x="7459" y="3133"/>
                  </a:cubicBezTo>
                  <a:cubicBezTo>
                    <a:pt x="7605" y="3133"/>
                    <a:pt x="7741" y="3041"/>
                    <a:pt x="7791" y="2895"/>
                  </a:cubicBezTo>
                  <a:cubicBezTo>
                    <a:pt x="7855" y="2710"/>
                    <a:pt x="7757" y="2511"/>
                    <a:pt x="7573" y="2447"/>
                  </a:cubicBezTo>
                  <a:lnTo>
                    <a:pt x="512" y="19"/>
                  </a:lnTo>
                  <a:cubicBezTo>
                    <a:pt x="474" y="6"/>
                    <a:pt x="436" y="0"/>
                    <a:pt x="398" y="0"/>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46"/>
            <p:cNvSpPr/>
            <p:nvPr/>
          </p:nvSpPr>
          <p:spPr>
            <a:xfrm rot="261644">
              <a:off x="8120709" y="3368396"/>
              <a:ext cx="318185" cy="126990"/>
            </a:xfrm>
            <a:custGeom>
              <a:avLst/>
              <a:gdLst/>
              <a:ahLst/>
              <a:cxnLst/>
              <a:rect l="l" t="t" r="r" b="b"/>
              <a:pathLst>
                <a:path w="7855" h="3135" extrusionOk="0">
                  <a:moveTo>
                    <a:pt x="398" y="1"/>
                  </a:moveTo>
                  <a:cubicBezTo>
                    <a:pt x="251" y="1"/>
                    <a:pt x="114" y="93"/>
                    <a:pt x="64" y="238"/>
                  </a:cubicBezTo>
                  <a:cubicBezTo>
                    <a:pt x="1" y="423"/>
                    <a:pt x="97" y="624"/>
                    <a:pt x="282" y="687"/>
                  </a:cubicBezTo>
                  <a:lnTo>
                    <a:pt x="7343" y="3115"/>
                  </a:lnTo>
                  <a:cubicBezTo>
                    <a:pt x="7381" y="3128"/>
                    <a:pt x="7420" y="3134"/>
                    <a:pt x="7457" y="3134"/>
                  </a:cubicBezTo>
                  <a:cubicBezTo>
                    <a:pt x="7604" y="3134"/>
                    <a:pt x="7741" y="3042"/>
                    <a:pt x="7791" y="2896"/>
                  </a:cubicBezTo>
                  <a:cubicBezTo>
                    <a:pt x="7854" y="2712"/>
                    <a:pt x="7757" y="2511"/>
                    <a:pt x="7573" y="2448"/>
                  </a:cubicBezTo>
                  <a:lnTo>
                    <a:pt x="513" y="20"/>
                  </a:lnTo>
                  <a:cubicBezTo>
                    <a:pt x="474" y="7"/>
                    <a:pt x="436" y="1"/>
                    <a:pt x="398" y="1"/>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46"/>
            <p:cNvSpPr/>
            <p:nvPr/>
          </p:nvSpPr>
          <p:spPr>
            <a:xfrm rot="261644">
              <a:off x="8568932" y="2915133"/>
              <a:ext cx="156561" cy="72467"/>
            </a:xfrm>
            <a:custGeom>
              <a:avLst/>
              <a:gdLst/>
              <a:ahLst/>
              <a:cxnLst/>
              <a:rect l="l" t="t" r="r" b="b"/>
              <a:pathLst>
                <a:path w="3865" h="1789" extrusionOk="0">
                  <a:moveTo>
                    <a:pt x="398" y="1"/>
                  </a:moveTo>
                  <a:cubicBezTo>
                    <a:pt x="251" y="1"/>
                    <a:pt x="115" y="93"/>
                    <a:pt x="64" y="239"/>
                  </a:cubicBezTo>
                  <a:cubicBezTo>
                    <a:pt x="1" y="423"/>
                    <a:pt x="99" y="624"/>
                    <a:pt x="283" y="687"/>
                  </a:cubicBezTo>
                  <a:lnTo>
                    <a:pt x="3352" y="1770"/>
                  </a:lnTo>
                  <a:cubicBezTo>
                    <a:pt x="3390" y="1782"/>
                    <a:pt x="3429" y="1789"/>
                    <a:pt x="3467" y="1789"/>
                  </a:cubicBezTo>
                  <a:cubicBezTo>
                    <a:pt x="3614" y="1789"/>
                    <a:pt x="3751" y="1697"/>
                    <a:pt x="3801" y="1550"/>
                  </a:cubicBezTo>
                  <a:cubicBezTo>
                    <a:pt x="3864" y="1366"/>
                    <a:pt x="3766" y="1166"/>
                    <a:pt x="3583" y="1102"/>
                  </a:cubicBezTo>
                  <a:lnTo>
                    <a:pt x="512" y="20"/>
                  </a:lnTo>
                  <a:cubicBezTo>
                    <a:pt x="474" y="7"/>
                    <a:pt x="436" y="1"/>
                    <a:pt x="398" y="1"/>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7" name="Google Shape;1097;p46"/>
          <p:cNvGrpSpPr/>
          <p:nvPr/>
        </p:nvGrpSpPr>
        <p:grpSpPr>
          <a:xfrm>
            <a:off x="8000483" y="3817312"/>
            <a:ext cx="1139670" cy="1168677"/>
            <a:chOff x="332686" y="2776290"/>
            <a:chExt cx="1035123" cy="1061565"/>
          </a:xfrm>
        </p:grpSpPr>
        <p:sp>
          <p:nvSpPr>
            <p:cNvPr id="1098" name="Google Shape;1098;p46"/>
            <p:cNvSpPr/>
            <p:nvPr/>
          </p:nvSpPr>
          <p:spPr>
            <a:xfrm>
              <a:off x="332686" y="2776290"/>
              <a:ext cx="540229" cy="440267"/>
            </a:xfrm>
            <a:custGeom>
              <a:avLst/>
              <a:gdLst/>
              <a:ahLst/>
              <a:cxnLst/>
              <a:rect l="l" t="t" r="r" b="b"/>
              <a:pathLst>
                <a:path w="13954" h="11372" extrusionOk="0">
                  <a:moveTo>
                    <a:pt x="10439" y="1"/>
                  </a:moveTo>
                  <a:lnTo>
                    <a:pt x="1" y="11371"/>
                  </a:lnTo>
                  <a:lnTo>
                    <a:pt x="13954" y="4254"/>
                  </a:lnTo>
                  <a:lnTo>
                    <a:pt x="1043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46"/>
            <p:cNvSpPr/>
            <p:nvPr/>
          </p:nvSpPr>
          <p:spPr>
            <a:xfrm>
              <a:off x="364820" y="2787440"/>
              <a:ext cx="485835" cy="420832"/>
            </a:xfrm>
            <a:custGeom>
              <a:avLst/>
              <a:gdLst/>
              <a:ahLst/>
              <a:cxnLst/>
              <a:rect l="l" t="t" r="r" b="b"/>
              <a:pathLst>
                <a:path w="12549" h="10870" extrusionOk="0">
                  <a:moveTo>
                    <a:pt x="10202" y="0"/>
                  </a:moveTo>
                  <a:lnTo>
                    <a:pt x="372" y="9876"/>
                  </a:lnTo>
                  <a:cubicBezTo>
                    <a:pt x="1" y="10250"/>
                    <a:pt x="279" y="10869"/>
                    <a:pt x="781" y="10869"/>
                  </a:cubicBezTo>
                  <a:cubicBezTo>
                    <a:pt x="807" y="10869"/>
                    <a:pt x="834" y="10867"/>
                    <a:pt x="861" y="10864"/>
                  </a:cubicBezTo>
                  <a:lnTo>
                    <a:pt x="10607" y="9592"/>
                  </a:lnTo>
                  <a:lnTo>
                    <a:pt x="12549" y="292"/>
                  </a:lnTo>
                  <a:lnTo>
                    <a:pt x="102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0" name="Google Shape;1100;p46"/>
            <p:cNvGrpSpPr/>
            <p:nvPr/>
          </p:nvGrpSpPr>
          <p:grpSpPr>
            <a:xfrm>
              <a:off x="332764" y="2836144"/>
              <a:ext cx="973721" cy="1001712"/>
              <a:chOff x="332764" y="2836144"/>
              <a:chExt cx="973721" cy="1001712"/>
            </a:xfrm>
          </p:grpSpPr>
          <p:sp>
            <p:nvSpPr>
              <p:cNvPr id="1101" name="Google Shape;1101;p46"/>
              <p:cNvSpPr/>
              <p:nvPr/>
            </p:nvSpPr>
            <p:spPr>
              <a:xfrm>
                <a:off x="332764" y="2836144"/>
                <a:ext cx="973721" cy="1001712"/>
              </a:xfrm>
              <a:custGeom>
                <a:avLst/>
                <a:gdLst/>
                <a:ahLst/>
                <a:cxnLst/>
                <a:rect l="l" t="t" r="r" b="b"/>
                <a:pathLst>
                  <a:path w="25151" h="25874" extrusionOk="0">
                    <a:moveTo>
                      <a:pt x="11885" y="1"/>
                    </a:moveTo>
                    <a:lnTo>
                      <a:pt x="1" y="9824"/>
                    </a:lnTo>
                    <a:lnTo>
                      <a:pt x="13266" y="25873"/>
                    </a:lnTo>
                    <a:lnTo>
                      <a:pt x="25151" y="16050"/>
                    </a:lnTo>
                    <a:lnTo>
                      <a:pt x="1188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46"/>
              <p:cNvSpPr/>
              <p:nvPr/>
            </p:nvSpPr>
            <p:spPr>
              <a:xfrm>
                <a:off x="332764" y="2836144"/>
                <a:ext cx="973721" cy="1001712"/>
              </a:xfrm>
              <a:custGeom>
                <a:avLst/>
                <a:gdLst/>
                <a:ahLst/>
                <a:cxnLst/>
                <a:rect l="l" t="t" r="r" b="b"/>
                <a:pathLst>
                  <a:path w="25151" h="25874" extrusionOk="0">
                    <a:moveTo>
                      <a:pt x="11885" y="1"/>
                    </a:moveTo>
                    <a:lnTo>
                      <a:pt x="1" y="9824"/>
                    </a:lnTo>
                    <a:lnTo>
                      <a:pt x="13266" y="25873"/>
                    </a:lnTo>
                    <a:lnTo>
                      <a:pt x="25151" y="16050"/>
                    </a:lnTo>
                    <a:lnTo>
                      <a:pt x="11885" y="1"/>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3" name="Google Shape;1103;p46"/>
            <p:cNvSpPr/>
            <p:nvPr/>
          </p:nvSpPr>
          <p:spPr>
            <a:xfrm>
              <a:off x="394088" y="2785427"/>
              <a:ext cx="973721" cy="1001712"/>
            </a:xfrm>
            <a:custGeom>
              <a:avLst/>
              <a:gdLst/>
              <a:ahLst/>
              <a:cxnLst/>
              <a:rect l="l" t="t" r="r" b="b"/>
              <a:pathLst>
                <a:path w="25151" h="25874" extrusionOk="0">
                  <a:moveTo>
                    <a:pt x="11886" y="0"/>
                  </a:moveTo>
                  <a:lnTo>
                    <a:pt x="1" y="9823"/>
                  </a:lnTo>
                  <a:lnTo>
                    <a:pt x="13266" y="25873"/>
                  </a:lnTo>
                  <a:lnTo>
                    <a:pt x="25151" y="16050"/>
                  </a:lnTo>
                  <a:lnTo>
                    <a:pt x="1188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46"/>
            <p:cNvSpPr/>
            <p:nvPr/>
          </p:nvSpPr>
          <p:spPr>
            <a:xfrm>
              <a:off x="774115" y="3699643"/>
              <a:ext cx="75223" cy="67480"/>
            </a:xfrm>
            <a:custGeom>
              <a:avLst/>
              <a:gdLst/>
              <a:ahLst/>
              <a:cxnLst/>
              <a:rect l="l" t="t" r="r" b="b"/>
              <a:pathLst>
                <a:path w="1943" h="1743" extrusionOk="0">
                  <a:moveTo>
                    <a:pt x="1586" y="0"/>
                  </a:moveTo>
                  <a:lnTo>
                    <a:pt x="0" y="1311"/>
                  </a:lnTo>
                  <a:lnTo>
                    <a:pt x="357" y="1742"/>
                  </a:lnTo>
                  <a:lnTo>
                    <a:pt x="1942" y="432"/>
                  </a:lnTo>
                  <a:lnTo>
                    <a:pt x="158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6"/>
            <p:cNvSpPr/>
            <p:nvPr/>
          </p:nvSpPr>
          <p:spPr>
            <a:xfrm>
              <a:off x="597303" y="3485704"/>
              <a:ext cx="200892" cy="219553"/>
            </a:xfrm>
            <a:custGeom>
              <a:avLst/>
              <a:gdLst/>
              <a:ahLst/>
              <a:cxnLst/>
              <a:rect l="l" t="t" r="r" b="b"/>
              <a:pathLst>
                <a:path w="5189" h="5671" extrusionOk="0">
                  <a:moveTo>
                    <a:pt x="1586" y="1"/>
                  </a:moveTo>
                  <a:lnTo>
                    <a:pt x="0" y="1311"/>
                  </a:lnTo>
                  <a:lnTo>
                    <a:pt x="3603" y="5670"/>
                  </a:lnTo>
                  <a:lnTo>
                    <a:pt x="5189" y="4360"/>
                  </a:lnTo>
                  <a:lnTo>
                    <a:pt x="15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46"/>
            <p:cNvSpPr/>
            <p:nvPr/>
          </p:nvSpPr>
          <p:spPr>
            <a:xfrm>
              <a:off x="546277" y="2936687"/>
              <a:ext cx="549947" cy="548166"/>
            </a:xfrm>
            <a:custGeom>
              <a:avLst/>
              <a:gdLst/>
              <a:ahLst/>
              <a:cxnLst/>
              <a:rect l="l" t="t" r="r" b="b"/>
              <a:pathLst>
                <a:path w="14205" h="14159" extrusionOk="0">
                  <a:moveTo>
                    <a:pt x="7853" y="1"/>
                  </a:moveTo>
                  <a:cubicBezTo>
                    <a:pt x="7841" y="1"/>
                    <a:pt x="7828" y="5"/>
                    <a:pt x="7818" y="14"/>
                  </a:cubicBezTo>
                  <a:lnTo>
                    <a:pt x="28" y="6452"/>
                  </a:lnTo>
                  <a:cubicBezTo>
                    <a:pt x="3" y="6471"/>
                    <a:pt x="1" y="6507"/>
                    <a:pt x="21" y="6530"/>
                  </a:cubicBezTo>
                  <a:lnTo>
                    <a:pt x="6308" y="14137"/>
                  </a:lnTo>
                  <a:cubicBezTo>
                    <a:pt x="6319" y="14151"/>
                    <a:pt x="6335" y="14159"/>
                    <a:pt x="6351" y="14159"/>
                  </a:cubicBezTo>
                  <a:cubicBezTo>
                    <a:pt x="6364" y="14159"/>
                    <a:pt x="6376" y="14154"/>
                    <a:pt x="6387" y="14146"/>
                  </a:cubicBezTo>
                  <a:lnTo>
                    <a:pt x="14176" y="7708"/>
                  </a:lnTo>
                  <a:cubicBezTo>
                    <a:pt x="14201" y="7688"/>
                    <a:pt x="14204" y="7653"/>
                    <a:pt x="14184" y="7630"/>
                  </a:cubicBezTo>
                  <a:lnTo>
                    <a:pt x="7897" y="21"/>
                  </a:lnTo>
                  <a:cubicBezTo>
                    <a:pt x="7886" y="8"/>
                    <a:pt x="7870" y="1"/>
                    <a:pt x="78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46"/>
            <p:cNvSpPr/>
            <p:nvPr/>
          </p:nvSpPr>
          <p:spPr>
            <a:xfrm>
              <a:off x="607602" y="2997856"/>
              <a:ext cx="427259" cy="425826"/>
            </a:xfrm>
            <a:custGeom>
              <a:avLst/>
              <a:gdLst/>
              <a:ahLst/>
              <a:cxnLst/>
              <a:rect l="l" t="t" r="r" b="b"/>
              <a:pathLst>
                <a:path w="11036" h="10999" extrusionOk="0">
                  <a:moveTo>
                    <a:pt x="6099" y="0"/>
                  </a:moveTo>
                  <a:cubicBezTo>
                    <a:pt x="6087" y="0"/>
                    <a:pt x="6074" y="4"/>
                    <a:pt x="6065" y="13"/>
                  </a:cubicBezTo>
                  <a:lnTo>
                    <a:pt x="27" y="5003"/>
                  </a:lnTo>
                  <a:cubicBezTo>
                    <a:pt x="3" y="5023"/>
                    <a:pt x="0" y="5059"/>
                    <a:pt x="20" y="5081"/>
                  </a:cubicBezTo>
                  <a:lnTo>
                    <a:pt x="4893" y="10978"/>
                  </a:lnTo>
                  <a:cubicBezTo>
                    <a:pt x="4904" y="10992"/>
                    <a:pt x="4920" y="10999"/>
                    <a:pt x="4936" y="10999"/>
                  </a:cubicBezTo>
                  <a:cubicBezTo>
                    <a:pt x="4949" y="10999"/>
                    <a:pt x="4962" y="10994"/>
                    <a:pt x="4972" y="10986"/>
                  </a:cubicBezTo>
                  <a:lnTo>
                    <a:pt x="11009" y="5996"/>
                  </a:lnTo>
                  <a:cubicBezTo>
                    <a:pt x="11032" y="5977"/>
                    <a:pt x="11036" y="5942"/>
                    <a:pt x="11017" y="5917"/>
                  </a:cubicBezTo>
                  <a:lnTo>
                    <a:pt x="6143" y="21"/>
                  </a:lnTo>
                  <a:cubicBezTo>
                    <a:pt x="6132" y="7"/>
                    <a:pt x="6116" y="0"/>
                    <a:pt x="6099" y="0"/>
                  </a:cubicBezTo>
                  <a:close/>
                </a:path>
              </a:pathLst>
            </a:custGeom>
            <a:solidFill>
              <a:srgbClr val="FFFFFF">
                <a:alpha val="6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6"/>
            <p:cNvSpPr/>
            <p:nvPr/>
          </p:nvSpPr>
          <p:spPr>
            <a:xfrm>
              <a:off x="853248" y="3292903"/>
              <a:ext cx="272631" cy="230083"/>
            </a:xfrm>
            <a:custGeom>
              <a:avLst/>
              <a:gdLst/>
              <a:ahLst/>
              <a:cxnLst/>
              <a:rect l="l" t="t" r="r" b="b"/>
              <a:pathLst>
                <a:path w="7042" h="5943" extrusionOk="0">
                  <a:moveTo>
                    <a:pt x="6557" y="0"/>
                  </a:moveTo>
                  <a:cubicBezTo>
                    <a:pt x="6509" y="0"/>
                    <a:pt x="6460" y="16"/>
                    <a:pt x="6421" y="49"/>
                  </a:cubicBezTo>
                  <a:lnTo>
                    <a:pt x="104" y="5269"/>
                  </a:lnTo>
                  <a:cubicBezTo>
                    <a:pt x="14" y="5344"/>
                    <a:pt x="1" y="5479"/>
                    <a:pt x="76" y="5570"/>
                  </a:cubicBezTo>
                  <a:lnTo>
                    <a:pt x="320" y="5865"/>
                  </a:lnTo>
                  <a:cubicBezTo>
                    <a:pt x="363" y="5916"/>
                    <a:pt x="424" y="5942"/>
                    <a:pt x="486" y="5942"/>
                  </a:cubicBezTo>
                  <a:cubicBezTo>
                    <a:pt x="534" y="5942"/>
                    <a:pt x="582" y="5926"/>
                    <a:pt x="621" y="5893"/>
                  </a:cubicBezTo>
                  <a:lnTo>
                    <a:pt x="6938" y="674"/>
                  </a:lnTo>
                  <a:cubicBezTo>
                    <a:pt x="7028" y="597"/>
                    <a:pt x="7041" y="463"/>
                    <a:pt x="6966" y="373"/>
                  </a:cubicBezTo>
                  <a:lnTo>
                    <a:pt x="6722" y="78"/>
                  </a:lnTo>
                  <a:cubicBezTo>
                    <a:pt x="6680" y="27"/>
                    <a:pt x="6618" y="0"/>
                    <a:pt x="6557" y="0"/>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9" name="Google Shape;1109;p46"/>
          <p:cNvSpPr/>
          <p:nvPr/>
        </p:nvSpPr>
        <p:spPr>
          <a:xfrm>
            <a:off x="4227373" y="4371434"/>
            <a:ext cx="1541585" cy="771130"/>
          </a:xfrm>
          <a:custGeom>
            <a:avLst/>
            <a:gdLst/>
            <a:ahLst/>
            <a:cxnLst/>
            <a:rect l="l" t="t" r="r" b="b"/>
            <a:pathLst>
              <a:path w="32008" h="16011" extrusionOk="0">
                <a:moveTo>
                  <a:pt x="15947" y="0"/>
                </a:moveTo>
                <a:cubicBezTo>
                  <a:pt x="14970" y="0"/>
                  <a:pt x="14033" y="363"/>
                  <a:pt x="13249" y="1051"/>
                </a:cubicBezTo>
                <a:cubicBezTo>
                  <a:pt x="12085" y="2074"/>
                  <a:pt x="11612" y="3628"/>
                  <a:pt x="11675" y="5142"/>
                </a:cubicBezTo>
                <a:cubicBezTo>
                  <a:pt x="11684" y="5358"/>
                  <a:pt x="11707" y="5566"/>
                  <a:pt x="11737" y="5773"/>
                </a:cubicBezTo>
                <a:cubicBezTo>
                  <a:pt x="11728" y="5771"/>
                  <a:pt x="11718" y="5767"/>
                  <a:pt x="11711" y="5764"/>
                </a:cubicBezTo>
                <a:cubicBezTo>
                  <a:pt x="11482" y="5686"/>
                  <a:pt x="11239" y="5647"/>
                  <a:pt x="10998" y="5626"/>
                </a:cubicBezTo>
                <a:cubicBezTo>
                  <a:pt x="10945" y="5622"/>
                  <a:pt x="10892" y="5620"/>
                  <a:pt x="10838" y="5620"/>
                </a:cubicBezTo>
                <a:cubicBezTo>
                  <a:pt x="10366" y="5620"/>
                  <a:pt x="9894" y="5798"/>
                  <a:pt x="9543" y="6118"/>
                </a:cubicBezTo>
                <a:cubicBezTo>
                  <a:pt x="9432" y="6218"/>
                  <a:pt x="9339" y="6345"/>
                  <a:pt x="9257" y="6480"/>
                </a:cubicBezTo>
                <a:cubicBezTo>
                  <a:pt x="8933" y="6227"/>
                  <a:pt x="8558" y="6045"/>
                  <a:pt x="8192" y="5965"/>
                </a:cubicBezTo>
                <a:cubicBezTo>
                  <a:pt x="7742" y="5866"/>
                  <a:pt x="7285" y="5811"/>
                  <a:pt x="6831" y="5811"/>
                </a:cubicBezTo>
                <a:cubicBezTo>
                  <a:pt x="6147" y="5811"/>
                  <a:pt x="5469" y="5936"/>
                  <a:pt x="4833" y="6223"/>
                </a:cubicBezTo>
                <a:cubicBezTo>
                  <a:pt x="3965" y="6615"/>
                  <a:pt x="3230" y="7308"/>
                  <a:pt x="2761" y="8135"/>
                </a:cubicBezTo>
                <a:cubicBezTo>
                  <a:pt x="2306" y="8938"/>
                  <a:pt x="2093" y="9875"/>
                  <a:pt x="2299" y="10763"/>
                </a:cubicBezTo>
                <a:cubicBezTo>
                  <a:pt x="2136" y="10780"/>
                  <a:pt x="1974" y="10816"/>
                  <a:pt x="1814" y="10872"/>
                </a:cubicBezTo>
                <a:cubicBezTo>
                  <a:pt x="992" y="11160"/>
                  <a:pt x="425" y="11847"/>
                  <a:pt x="203" y="12634"/>
                </a:cubicBezTo>
                <a:cubicBezTo>
                  <a:pt x="0" y="13357"/>
                  <a:pt x="85" y="14165"/>
                  <a:pt x="531" y="14834"/>
                </a:cubicBezTo>
                <a:cubicBezTo>
                  <a:pt x="973" y="15496"/>
                  <a:pt x="1754" y="15887"/>
                  <a:pt x="2576" y="15986"/>
                </a:cubicBezTo>
                <a:lnTo>
                  <a:pt x="2576" y="16002"/>
                </a:lnTo>
                <a:lnTo>
                  <a:pt x="2780" y="16002"/>
                </a:lnTo>
                <a:cubicBezTo>
                  <a:pt x="2858" y="16007"/>
                  <a:pt x="2937" y="16010"/>
                  <a:pt x="3015" y="16010"/>
                </a:cubicBezTo>
                <a:cubicBezTo>
                  <a:pt x="3087" y="16010"/>
                  <a:pt x="3158" y="16008"/>
                  <a:pt x="3228" y="16002"/>
                </a:cubicBezTo>
                <a:lnTo>
                  <a:pt x="29545" y="16002"/>
                </a:lnTo>
                <a:lnTo>
                  <a:pt x="29545" y="15990"/>
                </a:lnTo>
                <a:cubicBezTo>
                  <a:pt x="29639" y="15999"/>
                  <a:pt x="29735" y="16004"/>
                  <a:pt x="29831" y="16004"/>
                </a:cubicBezTo>
                <a:cubicBezTo>
                  <a:pt x="30554" y="16004"/>
                  <a:pt x="31315" y="15740"/>
                  <a:pt x="31594" y="15061"/>
                </a:cubicBezTo>
                <a:cubicBezTo>
                  <a:pt x="32008" y="14056"/>
                  <a:pt x="31537" y="12765"/>
                  <a:pt x="30338" y="12608"/>
                </a:cubicBezTo>
                <a:cubicBezTo>
                  <a:pt x="30233" y="12594"/>
                  <a:pt x="30122" y="12588"/>
                  <a:pt x="30009" y="12588"/>
                </a:cubicBezTo>
                <a:cubicBezTo>
                  <a:pt x="30000" y="12588"/>
                  <a:pt x="29990" y="12588"/>
                  <a:pt x="29980" y="12588"/>
                </a:cubicBezTo>
                <a:cubicBezTo>
                  <a:pt x="30214" y="12356"/>
                  <a:pt x="30418" y="12092"/>
                  <a:pt x="30575" y="11780"/>
                </a:cubicBezTo>
                <a:cubicBezTo>
                  <a:pt x="30889" y="11159"/>
                  <a:pt x="31042" y="10447"/>
                  <a:pt x="30973" y="9754"/>
                </a:cubicBezTo>
                <a:cubicBezTo>
                  <a:pt x="30900" y="9008"/>
                  <a:pt x="30600" y="8095"/>
                  <a:pt x="29907" y="7712"/>
                </a:cubicBezTo>
                <a:cubicBezTo>
                  <a:pt x="29472" y="7472"/>
                  <a:pt x="28970" y="7358"/>
                  <a:pt x="28462" y="7358"/>
                </a:cubicBezTo>
                <a:cubicBezTo>
                  <a:pt x="28136" y="7358"/>
                  <a:pt x="27808" y="7405"/>
                  <a:pt x="27493" y="7495"/>
                </a:cubicBezTo>
                <a:cubicBezTo>
                  <a:pt x="27545" y="7272"/>
                  <a:pt x="27591" y="7046"/>
                  <a:pt x="27623" y="6821"/>
                </a:cubicBezTo>
                <a:cubicBezTo>
                  <a:pt x="27820" y="5441"/>
                  <a:pt x="27621" y="4108"/>
                  <a:pt x="26675" y="3042"/>
                </a:cubicBezTo>
                <a:cubicBezTo>
                  <a:pt x="25907" y="2174"/>
                  <a:pt x="24753" y="1640"/>
                  <a:pt x="23595" y="1617"/>
                </a:cubicBezTo>
                <a:cubicBezTo>
                  <a:pt x="23571" y="1617"/>
                  <a:pt x="23548" y="1616"/>
                  <a:pt x="23525" y="1616"/>
                </a:cubicBezTo>
                <a:cubicBezTo>
                  <a:pt x="22400" y="1616"/>
                  <a:pt x="21385" y="2132"/>
                  <a:pt x="20671" y="2915"/>
                </a:cubicBezTo>
                <a:cubicBezTo>
                  <a:pt x="20657" y="2892"/>
                  <a:pt x="20643" y="2866"/>
                  <a:pt x="20630" y="2842"/>
                </a:cubicBezTo>
                <a:cubicBezTo>
                  <a:pt x="19850" y="1642"/>
                  <a:pt x="18656" y="695"/>
                  <a:pt x="17300" y="230"/>
                </a:cubicBezTo>
                <a:cubicBezTo>
                  <a:pt x="16848" y="76"/>
                  <a:pt x="16393" y="0"/>
                  <a:pt x="159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46"/>
          <p:cNvSpPr/>
          <p:nvPr/>
        </p:nvSpPr>
        <p:spPr>
          <a:xfrm>
            <a:off x="7975050" y="1559154"/>
            <a:ext cx="1306700" cy="457721"/>
          </a:xfrm>
          <a:custGeom>
            <a:avLst/>
            <a:gdLst/>
            <a:ahLst/>
            <a:cxnLst/>
            <a:rect l="l" t="t" r="r" b="b"/>
            <a:pathLst>
              <a:path w="17682" h="6194" extrusionOk="0">
                <a:moveTo>
                  <a:pt x="6357" y="0"/>
                </a:moveTo>
                <a:cubicBezTo>
                  <a:pt x="6100" y="0"/>
                  <a:pt x="5851" y="36"/>
                  <a:pt x="5620" y="115"/>
                </a:cubicBezTo>
                <a:cubicBezTo>
                  <a:pt x="5015" y="322"/>
                  <a:pt x="4375" y="656"/>
                  <a:pt x="4084" y="1406"/>
                </a:cubicBezTo>
                <a:cubicBezTo>
                  <a:pt x="3823" y="2079"/>
                  <a:pt x="3697" y="2765"/>
                  <a:pt x="3725" y="3491"/>
                </a:cubicBezTo>
                <a:cubicBezTo>
                  <a:pt x="3632" y="3484"/>
                  <a:pt x="3538" y="3481"/>
                  <a:pt x="3444" y="3481"/>
                </a:cubicBezTo>
                <a:cubicBezTo>
                  <a:pt x="2927" y="3481"/>
                  <a:pt x="2412" y="3580"/>
                  <a:pt x="1970" y="3775"/>
                </a:cubicBezTo>
                <a:cubicBezTo>
                  <a:pt x="1107" y="4160"/>
                  <a:pt x="182" y="5015"/>
                  <a:pt x="0" y="6193"/>
                </a:cubicBezTo>
                <a:lnTo>
                  <a:pt x="17681" y="6193"/>
                </a:lnTo>
                <a:cubicBezTo>
                  <a:pt x="17640" y="5218"/>
                  <a:pt x="17280" y="4285"/>
                  <a:pt x="16551" y="3808"/>
                </a:cubicBezTo>
                <a:cubicBezTo>
                  <a:pt x="16244" y="3607"/>
                  <a:pt x="15901" y="3520"/>
                  <a:pt x="15552" y="3520"/>
                </a:cubicBezTo>
                <a:cubicBezTo>
                  <a:pt x="15205" y="3520"/>
                  <a:pt x="14850" y="3606"/>
                  <a:pt x="14517" y="3752"/>
                </a:cubicBezTo>
                <a:cubicBezTo>
                  <a:pt x="14362" y="2672"/>
                  <a:pt x="13989" y="1555"/>
                  <a:pt x="13153" y="1081"/>
                </a:cubicBezTo>
                <a:cubicBezTo>
                  <a:pt x="12768" y="864"/>
                  <a:pt x="12362" y="764"/>
                  <a:pt x="11960" y="764"/>
                </a:cubicBezTo>
                <a:cubicBezTo>
                  <a:pt x="11146" y="764"/>
                  <a:pt x="10349" y="1173"/>
                  <a:pt x="9785" y="1843"/>
                </a:cubicBezTo>
                <a:cubicBezTo>
                  <a:pt x="9651" y="1662"/>
                  <a:pt x="9514" y="1502"/>
                  <a:pt x="9383" y="1370"/>
                </a:cubicBezTo>
                <a:cubicBezTo>
                  <a:pt x="8634" y="620"/>
                  <a:pt x="7423" y="0"/>
                  <a:pt x="6357" y="0"/>
                </a:cubicBezTo>
                <a:close/>
                <a:moveTo>
                  <a:pt x="0" y="6193"/>
                </a:moveTo>
                <a:lnTo>
                  <a:pt x="0" y="6194"/>
                </a:lnTo>
                <a:cubicBezTo>
                  <a:pt x="0" y="6194"/>
                  <a:pt x="0" y="6193"/>
                  <a:pt x="0" y="61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2398;p68">
            <a:extLst>
              <a:ext uri="{FF2B5EF4-FFF2-40B4-BE49-F238E27FC236}">
                <a16:creationId xmlns:a16="http://schemas.microsoft.com/office/drawing/2014/main" id="{A37D660F-77EE-0020-C129-6CBA243233A3}"/>
              </a:ext>
            </a:extLst>
          </p:cNvPr>
          <p:cNvGrpSpPr/>
          <p:nvPr/>
        </p:nvGrpSpPr>
        <p:grpSpPr>
          <a:xfrm>
            <a:off x="3345908" y="1313913"/>
            <a:ext cx="5272465" cy="2690444"/>
            <a:chOff x="2516483" y="702500"/>
            <a:chExt cx="7022565" cy="3594300"/>
          </a:xfrm>
        </p:grpSpPr>
        <p:sp>
          <p:nvSpPr>
            <p:cNvPr id="3" name="Google Shape;2399;p68">
              <a:extLst>
                <a:ext uri="{FF2B5EF4-FFF2-40B4-BE49-F238E27FC236}">
                  <a16:creationId xmlns:a16="http://schemas.microsoft.com/office/drawing/2014/main" id="{73D2D870-F377-BBE3-AE4B-E08973A26A35}"/>
                </a:ext>
              </a:extLst>
            </p:cNvPr>
            <p:cNvSpPr/>
            <p:nvPr/>
          </p:nvSpPr>
          <p:spPr>
            <a:xfrm>
              <a:off x="2894775" y="702500"/>
              <a:ext cx="6176400" cy="3594300"/>
            </a:xfrm>
            <a:prstGeom prst="wedgeEllipseCallout">
              <a:avLst>
                <a:gd name="adj1" fmla="val -53415"/>
                <a:gd name="adj2" fmla="val 32913"/>
              </a:avLst>
            </a:prstGeom>
            <a:solidFill>
              <a:srgbClr val="FFF8E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4" name="Google Shape;2400;p68">
              <a:extLst>
                <a:ext uri="{FF2B5EF4-FFF2-40B4-BE49-F238E27FC236}">
                  <a16:creationId xmlns:a16="http://schemas.microsoft.com/office/drawing/2014/main" id="{791F60CA-86DB-0A30-0F8C-5CEA67D8DC93}"/>
                </a:ext>
              </a:extLst>
            </p:cNvPr>
            <p:cNvGrpSpPr/>
            <p:nvPr/>
          </p:nvGrpSpPr>
          <p:grpSpPr>
            <a:xfrm>
              <a:off x="2516483" y="1938572"/>
              <a:ext cx="7022565" cy="633170"/>
              <a:chOff x="2977600" y="2841597"/>
              <a:chExt cx="4043859" cy="364603"/>
            </a:xfrm>
          </p:grpSpPr>
          <p:sp>
            <p:nvSpPr>
              <p:cNvPr id="5" name="Google Shape;2401;p68">
                <a:extLst>
                  <a:ext uri="{FF2B5EF4-FFF2-40B4-BE49-F238E27FC236}">
                    <a16:creationId xmlns:a16="http://schemas.microsoft.com/office/drawing/2014/main" id="{4D4B80CF-11A2-AD3A-1D08-DECB5F93ABAE}"/>
                  </a:ext>
                </a:extLst>
              </p:cNvPr>
              <p:cNvSpPr/>
              <p:nvPr/>
            </p:nvSpPr>
            <p:spPr>
              <a:xfrm>
                <a:off x="2977600" y="2892900"/>
                <a:ext cx="97125" cy="313300"/>
              </a:xfrm>
              <a:custGeom>
                <a:avLst/>
                <a:gdLst/>
                <a:ahLst/>
                <a:cxnLst/>
                <a:rect l="l" t="t" r="r" b="b"/>
                <a:pathLst>
                  <a:path w="3885" h="12532" extrusionOk="0">
                    <a:moveTo>
                      <a:pt x="3885" y="12356"/>
                    </a:moveTo>
                    <a:cubicBezTo>
                      <a:pt x="3083" y="12531"/>
                      <a:pt x="2556" y="12356"/>
                      <a:pt x="2130" y="11855"/>
                    </a:cubicBezTo>
                    <a:cubicBezTo>
                      <a:pt x="1905" y="11579"/>
                      <a:pt x="1679" y="11328"/>
                      <a:pt x="1479" y="11028"/>
                    </a:cubicBezTo>
                    <a:cubicBezTo>
                      <a:pt x="1253" y="10702"/>
                      <a:pt x="1103" y="10301"/>
                      <a:pt x="852" y="9950"/>
                    </a:cubicBezTo>
                    <a:cubicBezTo>
                      <a:pt x="251" y="9098"/>
                      <a:pt x="75" y="8120"/>
                      <a:pt x="25" y="7093"/>
                    </a:cubicBezTo>
                    <a:cubicBezTo>
                      <a:pt x="0" y="5514"/>
                      <a:pt x="50" y="3960"/>
                      <a:pt x="451" y="2431"/>
                    </a:cubicBezTo>
                    <a:cubicBezTo>
                      <a:pt x="677" y="1554"/>
                      <a:pt x="1178" y="877"/>
                      <a:pt x="1679" y="150"/>
                    </a:cubicBezTo>
                    <a:cubicBezTo>
                      <a:pt x="1754" y="50"/>
                      <a:pt x="2005" y="0"/>
                      <a:pt x="2130" y="50"/>
                    </a:cubicBezTo>
                    <a:cubicBezTo>
                      <a:pt x="2256" y="125"/>
                      <a:pt x="2381" y="326"/>
                      <a:pt x="2356" y="476"/>
                    </a:cubicBezTo>
                    <a:cubicBezTo>
                      <a:pt x="2331" y="752"/>
                      <a:pt x="2231" y="1003"/>
                      <a:pt x="2105" y="1253"/>
                    </a:cubicBezTo>
                    <a:cubicBezTo>
                      <a:pt x="1554" y="2556"/>
                      <a:pt x="1379" y="3935"/>
                      <a:pt x="1429" y="5338"/>
                    </a:cubicBezTo>
                    <a:cubicBezTo>
                      <a:pt x="1454" y="6090"/>
                      <a:pt x="1479" y="6867"/>
                      <a:pt x="1504" y="7644"/>
                    </a:cubicBezTo>
                    <a:cubicBezTo>
                      <a:pt x="1529" y="8120"/>
                      <a:pt x="1679" y="8572"/>
                      <a:pt x="1930" y="9023"/>
                    </a:cubicBezTo>
                    <a:cubicBezTo>
                      <a:pt x="2506" y="10125"/>
                      <a:pt x="3008" y="11278"/>
                      <a:pt x="3885" y="12356"/>
                    </a:cubicBezTo>
                  </a:path>
                </a:pathLst>
              </a:custGeom>
              <a:solidFill>
                <a:srgbClr val="FFF8E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 name="Google Shape;2402;p68">
                <a:extLst>
                  <a:ext uri="{FF2B5EF4-FFF2-40B4-BE49-F238E27FC236}">
                    <a16:creationId xmlns:a16="http://schemas.microsoft.com/office/drawing/2014/main" id="{5115BCCC-CE18-CD93-78F4-95AB20DB14DC}"/>
                  </a:ext>
                </a:extLst>
              </p:cNvPr>
              <p:cNvSpPr/>
              <p:nvPr/>
            </p:nvSpPr>
            <p:spPr>
              <a:xfrm rot="2104647">
                <a:off x="6764591" y="2886614"/>
                <a:ext cx="213706" cy="180480"/>
              </a:xfrm>
              <a:custGeom>
                <a:avLst/>
                <a:gdLst/>
                <a:ahLst/>
                <a:cxnLst/>
                <a:rect l="l" t="t" r="r" b="b"/>
                <a:pathLst>
                  <a:path w="8548" h="7219" extrusionOk="0">
                    <a:moveTo>
                      <a:pt x="1" y="527"/>
                    </a:moveTo>
                    <a:cubicBezTo>
                      <a:pt x="377" y="51"/>
                      <a:pt x="778" y="0"/>
                      <a:pt x="1204" y="126"/>
                    </a:cubicBezTo>
                    <a:cubicBezTo>
                      <a:pt x="2156" y="401"/>
                      <a:pt x="3159" y="627"/>
                      <a:pt x="4036" y="1128"/>
                    </a:cubicBezTo>
                    <a:cubicBezTo>
                      <a:pt x="4161" y="1203"/>
                      <a:pt x="4262" y="1304"/>
                      <a:pt x="4412" y="1329"/>
                    </a:cubicBezTo>
                    <a:cubicBezTo>
                      <a:pt x="5565" y="1780"/>
                      <a:pt x="6317" y="2682"/>
                      <a:pt x="7018" y="3660"/>
                    </a:cubicBezTo>
                    <a:cubicBezTo>
                      <a:pt x="7570" y="4437"/>
                      <a:pt x="8146" y="5239"/>
                      <a:pt x="8397" y="6191"/>
                    </a:cubicBezTo>
                    <a:cubicBezTo>
                      <a:pt x="8447" y="6366"/>
                      <a:pt x="8547" y="6517"/>
                      <a:pt x="8547" y="6692"/>
                    </a:cubicBezTo>
                    <a:cubicBezTo>
                      <a:pt x="8547" y="6843"/>
                      <a:pt x="8497" y="7068"/>
                      <a:pt x="8397" y="7143"/>
                    </a:cubicBezTo>
                    <a:cubicBezTo>
                      <a:pt x="8272" y="7219"/>
                      <a:pt x="8021" y="7168"/>
                      <a:pt x="7921" y="7093"/>
                    </a:cubicBezTo>
                    <a:cubicBezTo>
                      <a:pt x="7620" y="6792"/>
                      <a:pt x="7319" y="6492"/>
                      <a:pt x="7119" y="6141"/>
                    </a:cubicBezTo>
                    <a:cubicBezTo>
                      <a:pt x="6617" y="5188"/>
                      <a:pt x="5916" y="4361"/>
                      <a:pt x="5264" y="3484"/>
                    </a:cubicBezTo>
                    <a:cubicBezTo>
                      <a:pt x="5139" y="3309"/>
                      <a:pt x="4963" y="3108"/>
                      <a:pt x="4763" y="2983"/>
                    </a:cubicBezTo>
                    <a:cubicBezTo>
                      <a:pt x="3710" y="2381"/>
                      <a:pt x="2758" y="1579"/>
                      <a:pt x="1580" y="1229"/>
                    </a:cubicBezTo>
                    <a:cubicBezTo>
                      <a:pt x="1179" y="1128"/>
                      <a:pt x="778" y="953"/>
                      <a:pt x="402" y="802"/>
                    </a:cubicBezTo>
                    <a:cubicBezTo>
                      <a:pt x="277" y="752"/>
                      <a:pt x="176" y="652"/>
                      <a:pt x="1" y="527"/>
                    </a:cubicBezTo>
                    <a:close/>
                  </a:path>
                </a:pathLst>
              </a:custGeom>
              <a:solidFill>
                <a:srgbClr val="FFF8E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Google Shape;2403;p68">
                <a:extLst>
                  <a:ext uri="{FF2B5EF4-FFF2-40B4-BE49-F238E27FC236}">
                    <a16:creationId xmlns:a16="http://schemas.microsoft.com/office/drawing/2014/main" id="{E70E4EAB-400A-3334-70FA-2201334C02F8}"/>
                  </a:ext>
                </a:extLst>
              </p:cNvPr>
              <p:cNvSpPr/>
              <p:nvPr/>
            </p:nvSpPr>
            <p:spPr>
              <a:xfrm>
                <a:off x="3070325" y="2921075"/>
                <a:ext cx="44500" cy="201800"/>
              </a:xfrm>
              <a:custGeom>
                <a:avLst/>
                <a:gdLst/>
                <a:ahLst/>
                <a:cxnLst/>
                <a:rect l="l" t="t" r="r" b="b"/>
                <a:pathLst>
                  <a:path w="1780" h="8072" extrusionOk="0">
                    <a:moveTo>
                      <a:pt x="1755" y="7946"/>
                    </a:moveTo>
                    <a:cubicBezTo>
                      <a:pt x="1329" y="8071"/>
                      <a:pt x="1053" y="7971"/>
                      <a:pt x="853" y="7670"/>
                    </a:cubicBezTo>
                    <a:cubicBezTo>
                      <a:pt x="401" y="7018"/>
                      <a:pt x="0" y="6342"/>
                      <a:pt x="51" y="5465"/>
                    </a:cubicBezTo>
                    <a:cubicBezTo>
                      <a:pt x="126" y="4637"/>
                      <a:pt x="101" y="3810"/>
                      <a:pt x="101" y="2958"/>
                    </a:cubicBezTo>
                    <a:cubicBezTo>
                      <a:pt x="101" y="2106"/>
                      <a:pt x="376" y="1329"/>
                      <a:pt x="727" y="552"/>
                    </a:cubicBezTo>
                    <a:cubicBezTo>
                      <a:pt x="777" y="402"/>
                      <a:pt x="878" y="226"/>
                      <a:pt x="1003" y="126"/>
                    </a:cubicBezTo>
                    <a:cubicBezTo>
                      <a:pt x="1078" y="51"/>
                      <a:pt x="1254" y="1"/>
                      <a:pt x="1379" y="26"/>
                    </a:cubicBezTo>
                    <a:cubicBezTo>
                      <a:pt x="1479" y="76"/>
                      <a:pt x="1629" y="226"/>
                      <a:pt x="1604" y="327"/>
                    </a:cubicBezTo>
                    <a:cubicBezTo>
                      <a:pt x="1604" y="653"/>
                      <a:pt x="1579" y="1028"/>
                      <a:pt x="1479" y="1329"/>
                    </a:cubicBezTo>
                    <a:cubicBezTo>
                      <a:pt x="1228" y="2081"/>
                      <a:pt x="1153" y="2833"/>
                      <a:pt x="1228" y="3610"/>
                    </a:cubicBezTo>
                    <a:cubicBezTo>
                      <a:pt x="1228" y="3835"/>
                      <a:pt x="1254" y="4086"/>
                      <a:pt x="1254" y="4337"/>
                    </a:cubicBezTo>
                    <a:cubicBezTo>
                      <a:pt x="1203" y="5414"/>
                      <a:pt x="1178" y="6492"/>
                      <a:pt x="1730" y="7495"/>
                    </a:cubicBezTo>
                    <a:cubicBezTo>
                      <a:pt x="1780" y="7595"/>
                      <a:pt x="1755" y="7745"/>
                      <a:pt x="1755" y="7946"/>
                    </a:cubicBezTo>
                    <a:close/>
                  </a:path>
                </a:pathLst>
              </a:custGeom>
              <a:solidFill>
                <a:srgbClr val="FFF8E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Google Shape;2404;p68">
                <a:extLst>
                  <a:ext uri="{FF2B5EF4-FFF2-40B4-BE49-F238E27FC236}">
                    <a16:creationId xmlns:a16="http://schemas.microsoft.com/office/drawing/2014/main" id="{2C0FD856-FBB5-9955-6629-1264D521CCBE}"/>
                  </a:ext>
                </a:extLst>
              </p:cNvPr>
              <p:cNvSpPr/>
              <p:nvPr/>
            </p:nvSpPr>
            <p:spPr>
              <a:xfrm rot="2104647">
                <a:off x="6907153" y="2873784"/>
                <a:ext cx="101553" cy="76477"/>
              </a:xfrm>
              <a:custGeom>
                <a:avLst/>
                <a:gdLst/>
                <a:ahLst/>
                <a:cxnLst/>
                <a:rect l="l" t="t" r="r" b="b"/>
                <a:pathLst>
                  <a:path w="4062" h="3059" extrusionOk="0">
                    <a:moveTo>
                      <a:pt x="1" y="351"/>
                    </a:moveTo>
                    <a:cubicBezTo>
                      <a:pt x="277" y="0"/>
                      <a:pt x="653" y="0"/>
                      <a:pt x="1003" y="151"/>
                    </a:cubicBezTo>
                    <a:cubicBezTo>
                      <a:pt x="1505" y="376"/>
                      <a:pt x="2006" y="652"/>
                      <a:pt x="2457" y="953"/>
                    </a:cubicBezTo>
                    <a:cubicBezTo>
                      <a:pt x="2858" y="1228"/>
                      <a:pt x="3184" y="1579"/>
                      <a:pt x="3560" y="1905"/>
                    </a:cubicBezTo>
                    <a:cubicBezTo>
                      <a:pt x="3836" y="2131"/>
                      <a:pt x="3961" y="2457"/>
                      <a:pt x="4036" y="2807"/>
                    </a:cubicBezTo>
                    <a:cubicBezTo>
                      <a:pt x="4061" y="2883"/>
                      <a:pt x="3961" y="2958"/>
                      <a:pt x="3936" y="3033"/>
                    </a:cubicBezTo>
                    <a:cubicBezTo>
                      <a:pt x="3836" y="3033"/>
                      <a:pt x="3760" y="3058"/>
                      <a:pt x="3710" y="3033"/>
                    </a:cubicBezTo>
                    <a:cubicBezTo>
                      <a:pt x="3284" y="2732"/>
                      <a:pt x="2833" y="2457"/>
                      <a:pt x="2482" y="2081"/>
                    </a:cubicBezTo>
                    <a:cubicBezTo>
                      <a:pt x="1780" y="1429"/>
                      <a:pt x="1003" y="928"/>
                      <a:pt x="151" y="552"/>
                    </a:cubicBezTo>
                    <a:cubicBezTo>
                      <a:pt x="101" y="527"/>
                      <a:pt x="51" y="451"/>
                      <a:pt x="1" y="351"/>
                    </a:cubicBezTo>
                  </a:path>
                </a:pathLst>
              </a:custGeom>
              <a:solidFill>
                <a:srgbClr val="FFF8E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nvGrpSpPr>
          <p:cNvPr id="9" name="Google Shape;2417;p68">
            <a:extLst>
              <a:ext uri="{FF2B5EF4-FFF2-40B4-BE49-F238E27FC236}">
                <a16:creationId xmlns:a16="http://schemas.microsoft.com/office/drawing/2014/main" id="{A795A2FA-8472-541D-EF18-F4154313C849}"/>
              </a:ext>
            </a:extLst>
          </p:cNvPr>
          <p:cNvGrpSpPr/>
          <p:nvPr/>
        </p:nvGrpSpPr>
        <p:grpSpPr>
          <a:xfrm flipH="1">
            <a:off x="553457" y="1485244"/>
            <a:ext cx="976452" cy="580316"/>
            <a:chOff x="2977600" y="2496900"/>
            <a:chExt cx="1625975" cy="950064"/>
          </a:xfrm>
        </p:grpSpPr>
        <p:sp>
          <p:nvSpPr>
            <p:cNvPr id="10" name="Google Shape;2418;p68">
              <a:extLst>
                <a:ext uri="{FF2B5EF4-FFF2-40B4-BE49-F238E27FC236}">
                  <a16:creationId xmlns:a16="http://schemas.microsoft.com/office/drawing/2014/main" id="{3BEFDD16-5137-3A11-1CAB-00CB9D0CC849}"/>
                </a:ext>
              </a:extLst>
            </p:cNvPr>
            <p:cNvSpPr/>
            <p:nvPr/>
          </p:nvSpPr>
          <p:spPr>
            <a:xfrm>
              <a:off x="2977600" y="2892900"/>
              <a:ext cx="97125" cy="313300"/>
            </a:xfrm>
            <a:custGeom>
              <a:avLst/>
              <a:gdLst/>
              <a:ahLst/>
              <a:cxnLst/>
              <a:rect l="l" t="t" r="r" b="b"/>
              <a:pathLst>
                <a:path w="3885" h="12532" extrusionOk="0">
                  <a:moveTo>
                    <a:pt x="3885" y="12356"/>
                  </a:moveTo>
                  <a:cubicBezTo>
                    <a:pt x="3083" y="12531"/>
                    <a:pt x="2556" y="12356"/>
                    <a:pt x="2130" y="11855"/>
                  </a:cubicBezTo>
                  <a:cubicBezTo>
                    <a:pt x="1905" y="11579"/>
                    <a:pt x="1679" y="11328"/>
                    <a:pt x="1479" y="11028"/>
                  </a:cubicBezTo>
                  <a:cubicBezTo>
                    <a:pt x="1253" y="10702"/>
                    <a:pt x="1103" y="10301"/>
                    <a:pt x="852" y="9950"/>
                  </a:cubicBezTo>
                  <a:cubicBezTo>
                    <a:pt x="251" y="9098"/>
                    <a:pt x="75" y="8120"/>
                    <a:pt x="25" y="7093"/>
                  </a:cubicBezTo>
                  <a:cubicBezTo>
                    <a:pt x="0" y="5514"/>
                    <a:pt x="50" y="3960"/>
                    <a:pt x="451" y="2431"/>
                  </a:cubicBezTo>
                  <a:cubicBezTo>
                    <a:pt x="677" y="1554"/>
                    <a:pt x="1178" y="877"/>
                    <a:pt x="1679" y="150"/>
                  </a:cubicBezTo>
                  <a:cubicBezTo>
                    <a:pt x="1754" y="50"/>
                    <a:pt x="2005" y="0"/>
                    <a:pt x="2130" y="50"/>
                  </a:cubicBezTo>
                  <a:cubicBezTo>
                    <a:pt x="2256" y="125"/>
                    <a:pt x="2381" y="326"/>
                    <a:pt x="2356" y="476"/>
                  </a:cubicBezTo>
                  <a:cubicBezTo>
                    <a:pt x="2331" y="752"/>
                    <a:pt x="2231" y="1003"/>
                    <a:pt x="2105" y="1253"/>
                  </a:cubicBezTo>
                  <a:cubicBezTo>
                    <a:pt x="1554" y="2556"/>
                    <a:pt x="1379" y="3935"/>
                    <a:pt x="1429" y="5338"/>
                  </a:cubicBezTo>
                  <a:cubicBezTo>
                    <a:pt x="1454" y="6090"/>
                    <a:pt x="1479" y="6867"/>
                    <a:pt x="1504" y="7644"/>
                  </a:cubicBezTo>
                  <a:cubicBezTo>
                    <a:pt x="1529" y="8120"/>
                    <a:pt x="1679" y="8572"/>
                    <a:pt x="1930" y="9023"/>
                  </a:cubicBezTo>
                  <a:cubicBezTo>
                    <a:pt x="2506" y="10125"/>
                    <a:pt x="3008" y="11278"/>
                    <a:pt x="3885" y="12356"/>
                  </a:cubicBezTo>
                </a:path>
              </a:pathLst>
            </a:custGeom>
            <a:solidFill>
              <a:srgbClr val="4C6F8A">
                <a:alpha val="366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Google Shape;2419;p68">
              <a:extLst>
                <a:ext uri="{FF2B5EF4-FFF2-40B4-BE49-F238E27FC236}">
                  <a16:creationId xmlns:a16="http://schemas.microsoft.com/office/drawing/2014/main" id="{A6F73858-798F-686C-F7A5-463D58898B92}"/>
                </a:ext>
              </a:extLst>
            </p:cNvPr>
            <p:cNvSpPr/>
            <p:nvPr/>
          </p:nvSpPr>
          <p:spPr>
            <a:xfrm>
              <a:off x="4352900" y="2547650"/>
              <a:ext cx="213700" cy="180475"/>
            </a:xfrm>
            <a:custGeom>
              <a:avLst/>
              <a:gdLst/>
              <a:ahLst/>
              <a:cxnLst/>
              <a:rect l="l" t="t" r="r" b="b"/>
              <a:pathLst>
                <a:path w="8548" h="7219" extrusionOk="0">
                  <a:moveTo>
                    <a:pt x="1" y="527"/>
                  </a:moveTo>
                  <a:cubicBezTo>
                    <a:pt x="377" y="51"/>
                    <a:pt x="778" y="0"/>
                    <a:pt x="1204" y="126"/>
                  </a:cubicBezTo>
                  <a:cubicBezTo>
                    <a:pt x="2156" y="401"/>
                    <a:pt x="3159" y="627"/>
                    <a:pt x="4036" y="1128"/>
                  </a:cubicBezTo>
                  <a:cubicBezTo>
                    <a:pt x="4161" y="1203"/>
                    <a:pt x="4262" y="1304"/>
                    <a:pt x="4412" y="1329"/>
                  </a:cubicBezTo>
                  <a:cubicBezTo>
                    <a:pt x="5565" y="1780"/>
                    <a:pt x="6317" y="2682"/>
                    <a:pt x="7018" y="3660"/>
                  </a:cubicBezTo>
                  <a:cubicBezTo>
                    <a:pt x="7570" y="4437"/>
                    <a:pt x="8146" y="5239"/>
                    <a:pt x="8397" y="6191"/>
                  </a:cubicBezTo>
                  <a:cubicBezTo>
                    <a:pt x="8447" y="6366"/>
                    <a:pt x="8547" y="6517"/>
                    <a:pt x="8547" y="6692"/>
                  </a:cubicBezTo>
                  <a:cubicBezTo>
                    <a:pt x="8547" y="6843"/>
                    <a:pt x="8497" y="7068"/>
                    <a:pt x="8397" y="7143"/>
                  </a:cubicBezTo>
                  <a:cubicBezTo>
                    <a:pt x="8272" y="7219"/>
                    <a:pt x="8021" y="7168"/>
                    <a:pt x="7921" y="7093"/>
                  </a:cubicBezTo>
                  <a:cubicBezTo>
                    <a:pt x="7620" y="6792"/>
                    <a:pt x="7319" y="6492"/>
                    <a:pt x="7119" y="6141"/>
                  </a:cubicBezTo>
                  <a:cubicBezTo>
                    <a:pt x="6617" y="5188"/>
                    <a:pt x="5916" y="4361"/>
                    <a:pt x="5264" y="3484"/>
                  </a:cubicBezTo>
                  <a:cubicBezTo>
                    <a:pt x="5139" y="3309"/>
                    <a:pt x="4963" y="3108"/>
                    <a:pt x="4763" y="2983"/>
                  </a:cubicBezTo>
                  <a:cubicBezTo>
                    <a:pt x="3710" y="2381"/>
                    <a:pt x="2758" y="1579"/>
                    <a:pt x="1580" y="1229"/>
                  </a:cubicBezTo>
                  <a:cubicBezTo>
                    <a:pt x="1179" y="1128"/>
                    <a:pt x="778" y="953"/>
                    <a:pt x="402" y="802"/>
                  </a:cubicBezTo>
                  <a:cubicBezTo>
                    <a:pt x="277" y="752"/>
                    <a:pt x="176" y="652"/>
                    <a:pt x="1" y="527"/>
                  </a:cubicBezTo>
                  <a:close/>
                </a:path>
              </a:pathLst>
            </a:custGeom>
            <a:solidFill>
              <a:srgbClr val="4C6F8A">
                <a:alpha val="366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 name="Google Shape;2420;p68">
              <a:extLst>
                <a:ext uri="{FF2B5EF4-FFF2-40B4-BE49-F238E27FC236}">
                  <a16:creationId xmlns:a16="http://schemas.microsoft.com/office/drawing/2014/main" id="{CC33562F-8234-C643-E752-9FCC0096B0CF}"/>
                </a:ext>
              </a:extLst>
            </p:cNvPr>
            <p:cNvSpPr/>
            <p:nvPr/>
          </p:nvSpPr>
          <p:spPr>
            <a:xfrm>
              <a:off x="4351650" y="3107800"/>
              <a:ext cx="188000" cy="152275"/>
            </a:xfrm>
            <a:custGeom>
              <a:avLst/>
              <a:gdLst/>
              <a:ahLst/>
              <a:cxnLst/>
              <a:rect l="l" t="t" r="r" b="b"/>
              <a:pathLst>
                <a:path w="7520" h="6091" extrusionOk="0">
                  <a:moveTo>
                    <a:pt x="1" y="5865"/>
                  </a:moveTo>
                  <a:cubicBezTo>
                    <a:pt x="928" y="5214"/>
                    <a:pt x="1605" y="4687"/>
                    <a:pt x="2357" y="4261"/>
                  </a:cubicBezTo>
                  <a:cubicBezTo>
                    <a:pt x="3560" y="3585"/>
                    <a:pt x="4587" y="2707"/>
                    <a:pt x="5540" y="1755"/>
                  </a:cubicBezTo>
                  <a:cubicBezTo>
                    <a:pt x="5865" y="1454"/>
                    <a:pt x="6116" y="1078"/>
                    <a:pt x="6417" y="727"/>
                  </a:cubicBezTo>
                  <a:cubicBezTo>
                    <a:pt x="6667" y="452"/>
                    <a:pt x="6868" y="101"/>
                    <a:pt x="7219" y="1"/>
                  </a:cubicBezTo>
                  <a:cubicBezTo>
                    <a:pt x="7520" y="151"/>
                    <a:pt x="7495" y="351"/>
                    <a:pt x="7444" y="552"/>
                  </a:cubicBezTo>
                  <a:cubicBezTo>
                    <a:pt x="7169" y="1254"/>
                    <a:pt x="6818" y="1880"/>
                    <a:pt x="6317" y="2432"/>
                  </a:cubicBezTo>
                  <a:cubicBezTo>
                    <a:pt x="5013" y="3860"/>
                    <a:pt x="3434" y="4938"/>
                    <a:pt x="1705" y="5790"/>
                  </a:cubicBezTo>
                  <a:cubicBezTo>
                    <a:pt x="1229" y="6016"/>
                    <a:pt x="753" y="6091"/>
                    <a:pt x="1" y="5865"/>
                  </a:cubicBezTo>
                </a:path>
              </a:pathLst>
            </a:custGeom>
            <a:solidFill>
              <a:srgbClr val="4C6F8A">
                <a:alpha val="366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 name="Google Shape;2421;p68">
              <a:extLst>
                <a:ext uri="{FF2B5EF4-FFF2-40B4-BE49-F238E27FC236}">
                  <a16:creationId xmlns:a16="http://schemas.microsoft.com/office/drawing/2014/main" id="{644343BB-5D39-A615-30F3-6C5D47612277}"/>
                </a:ext>
              </a:extLst>
            </p:cNvPr>
            <p:cNvSpPr/>
            <p:nvPr/>
          </p:nvSpPr>
          <p:spPr>
            <a:xfrm>
              <a:off x="3070325" y="2921075"/>
              <a:ext cx="44500" cy="201800"/>
            </a:xfrm>
            <a:custGeom>
              <a:avLst/>
              <a:gdLst/>
              <a:ahLst/>
              <a:cxnLst/>
              <a:rect l="l" t="t" r="r" b="b"/>
              <a:pathLst>
                <a:path w="1780" h="8072" extrusionOk="0">
                  <a:moveTo>
                    <a:pt x="1755" y="7946"/>
                  </a:moveTo>
                  <a:cubicBezTo>
                    <a:pt x="1329" y="8071"/>
                    <a:pt x="1053" y="7971"/>
                    <a:pt x="853" y="7670"/>
                  </a:cubicBezTo>
                  <a:cubicBezTo>
                    <a:pt x="401" y="7018"/>
                    <a:pt x="0" y="6342"/>
                    <a:pt x="51" y="5465"/>
                  </a:cubicBezTo>
                  <a:cubicBezTo>
                    <a:pt x="126" y="4637"/>
                    <a:pt x="101" y="3810"/>
                    <a:pt x="101" y="2958"/>
                  </a:cubicBezTo>
                  <a:cubicBezTo>
                    <a:pt x="101" y="2106"/>
                    <a:pt x="376" y="1329"/>
                    <a:pt x="727" y="552"/>
                  </a:cubicBezTo>
                  <a:cubicBezTo>
                    <a:pt x="777" y="402"/>
                    <a:pt x="878" y="226"/>
                    <a:pt x="1003" y="126"/>
                  </a:cubicBezTo>
                  <a:cubicBezTo>
                    <a:pt x="1078" y="51"/>
                    <a:pt x="1254" y="1"/>
                    <a:pt x="1379" y="26"/>
                  </a:cubicBezTo>
                  <a:cubicBezTo>
                    <a:pt x="1479" y="76"/>
                    <a:pt x="1629" y="226"/>
                    <a:pt x="1604" y="327"/>
                  </a:cubicBezTo>
                  <a:cubicBezTo>
                    <a:pt x="1604" y="653"/>
                    <a:pt x="1579" y="1028"/>
                    <a:pt x="1479" y="1329"/>
                  </a:cubicBezTo>
                  <a:cubicBezTo>
                    <a:pt x="1228" y="2081"/>
                    <a:pt x="1153" y="2833"/>
                    <a:pt x="1228" y="3610"/>
                  </a:cubicBezTo>
                  <a:cubicBezTo>
                    <a:pt x="1228" y="3835"/>
                    <a:pt x="1254" y="4086"/>
                    <a:pt x="1254" y="4337"/>
                  </a:cubicBezTo>
                  <a:cubicBezTo>
                    <a:pt x="1203" y="5414"/>
                    <a:pt x="1178" y="6492"/>
                    <a:pt x="1730" y="7495"/>
                  </a:cubicBezTo>
                  <a:cubicBezTo>
                    <a:pt x="1780" y="7595"/>
                    <a:pt x="1755" y="7745"/>
                    <a:pt x="1755" y="7946"/>
                  </a:cubicBezTo>
                  <a:close/>
                </a:path>
              </a:pathLst>
            </a:custGeom>
            <a:solidFill>
              <a:srgbClr val="4C6F8A">
                <a:alpha val="366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 name="Google Shape;2422;p68">
              <a:extLst>
                <a:ext uri="{FF2B5EF4-FFF2-40B4-BE49-F238E27FC236}">
                  <a16:creationId xmlns:a16="http://schemas.microsoft.com/office/drawing/2014/main" id="{1118546F-6B7B-5172-F75D-BD289D27CEF0}"/>
                </a:ext>
              </a:extLst>
            </p:cNvPr>
            <p:cNvSpPr/>
            <p:nvPr/>
          </p:nvSpPr>
          <p:spPr>
            <a:xfrm>
              <a:off x="4537125" y="3151025"/>
              <a:ext cx="66450" cy="84000"/>
            </a:xfrm>
            <a:custGeom>
              <a:avLst/>
              <a:gdLst/>
              <a:ahLst/>
              <a:cxnLst/>
              <a:rect l="l" t="t" r="r" b="b"/>
              <a:pathLst>
                <a:path w="2658" h="3360" extrusionOk="0">
                  <a:moveTo>
                    <a:pt x="2356" y="1"/>
                  </a:moveTo>
                  <a:cubicBezTo>
                    <a:pt x="2457" y="151"/>
                    <a:pt x="2557" y="226"/>
                    <a:pt x="2607" y="352"/>
                  </a:cubicBezTo>
                  <a:cubicBezTo>
                    <a:pt x="2657" y="427"/>
                    <a:pt x="2657" y="552"/>
                    <a:pt x="2632" y="653"/>
                  </a:cubicBezTo>
                  <a:cubicBezTo>
                    <a:pt x="2331" y="1605"/>
                    <a:pt x="1880" y="2482"/>
                    <a:pt x="1028" y="3109"/>
                  </a:cubicBezTo>
                  <a:cubicBezTo>
                    <a:pt x="903" y="3209"/>
                    <a:pt x="727" y="3309"/>
                    <a:pt x="577" y="3334"/>
                  </a:cubicBezTo>
                  <a:cubicBezTo>
                    <a:pt x="426" y="3359"/>
                    <a:pt x="226" y="3309"/>
                    <a:pt x="126" y="3209"/>
                  </a:cubicBezTo>
                  <a:cubicBezTo>
                    <a:pt x="25" y="3109"/>
                    <a:pt x="0" y="2883"/>
                    <a:pt x="51" y="2733"/>
                  </a:cubicBezTo>
                  <a:cubicBezTo>
                    <a:pt x="76" y="2582"/>
                    <a:pt x="176" y="2407"/>
                    <a:pt x="276" y="2282"/>
                  </a:cubicBezTo>
                  <a:cubicBezTo>
                    <a:pt x="853" y="1680"/>
                    <a:pt x="1379" y="1054"/>
                    <a:pt x="1830" y="352"/>
                  </a:cubicBezTo>
                  <a:cubicBezTo>
                    <a:pt x="1905" y="201"/>
                    <a:pt x="2156" y="126"/>
                    <a:pt x="2356" y="1"/>
                  </a:cubicBezTo>
                </a:path>
              </a:pathLst>
            </a:custGeom>
            <a:solidFill>
              <a:srgbClr val="4C6F8A">
                <a:alpha val="366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 name="Google Shape;2423;p68">
              <a:extLst>
                <a:ext uri="{FF2B5EF4-FFF2-40B4-BE49-F238E27FC236}">
                  <a16:creationId xmlns:a16="http://schemas.microsoft.com/office/drawing/2014/main" id="{12407023-4B8D-A3B6-D869-4A019C18C9BB}"/>
                </a:ext>
              </a:extLst>
            </p:cNvPr>
            <p:cNvSpPr/>
            <p:nvPr/>
          </p:nvSpPr>
          <p:spPr>
            <a:xfrm>
              <a:off x="4442500" y="2496900"/>
              <a:ext cx="101550" cy="76475"/>
            </a:xfrm>
            <a:custGeom>
              <a:avLst/>
              <a:gdLst/>
              <a:ahLst/>
              <a:cxnLst/>
              <a:rect l="l" t="t" r="r" b="b"/>
              <a:pathLst>
                <a:path w="4062" h="3059" extrusionOk="0">
                  <a:moveTo>
                    <a:pt x="1" y="351"/>
                  </a:moveTo>
                  <a:cubicBezTo>
                    <a:pt x="277" y="0"/>
                    <a:pt x="653" y="0"/>
                    <a:pt x="1003" y="151"/>
                  </a:cubicBezTo>
                  <a:cubicBezTo>
                    <a:pt x="1505" y="376"/>
                    <a:pt x="2006" y="652"/>
                    <a:pt x="2457" y="953"/>
                  </a:cubicBezTo>
                  <a:cubicBezTo>
                    <a:pt x="2858" y="1228"/>
                    <a:pt x="3184" y="1579"/>
                    <a:pt x="3560" y="1905"/>
                  </a:cubicBezTo>
                  <a:cubicBezTo>
                    <a:pt x="3836" y="2131"/>
                    <a:pt x="3961" y="2457"/>
                    <a:pt x="4036" y="2807"/>
                  </a:cubicBezTo>
                  <a:cubicBezTo>
                    <a:pt x="4061" y="2883"/>
                    <a:pt x="3961" y="2958"/>
                    <a:pt x="3936" y="3033"/>
                  </a:cubicBezTo>
                  <a:cubicBezTo>
                    <a:pt x="3836" y="3033"/>
                    <a:pt x="3760" y="3058"/>
                    <a:pt x="3710" y="3033"/>
                  </a:cubicBezTo>
                  <a:cubicBezTo>
                    <a:pt x="3284" y="2732"/>
                    <a:pt x="2833" y="2457"/>
                    <a:pt x="2482" y="2081"/>
                  </a:cubicBezTo>
                  <a:cubicBezTo>
                    <a:pt x="1780" y="1429"/>
                    <a:pt x="1003" y="928"/>
                    <a:pt x="151" y="552"/>
                  </a:cubicBezTo>
                  <a:cubicBezTo>
                    <a:pt x="101" y="527"/>
                    <a:pt x="51" y="451"/>
                    <a:pt x="1" y="351"/>
                  </a:cubicBezTo>
                </a:path>
              </a:pathLst>
            </a:custGeom>
            <a:solidFill>
              <a:srgbClr val="4C6F8A">
                <a:alpha val="366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 name="Google Shape;2424;p68">
              <a:extLst>
                <a:ext uri="{FF2B5EF4-FFF2-40B4-BE49-F238E27FC236}">
                  <a16:creationId xmlns:a16="http://schemas.microsoft.com/office/drawing/2014/main" id="{D43BA8AC-F4A2-A9D6-CEFB-CC7C24793812}"/>
                </a:ext>
              </a:extLst>
            </p:cNvPr>
            <p:cNvSpPr/>
            <p:nvPr/>
          </p:nvSpPr>
          <p:spPr>
            <a:xfrm>
              <a:off x="3179871" y="2657464"/>
              <a:ext cx="1362800" cy="789500"/>
            </a:xfrm>
            <a:custGeom>
              <a:avLst/>
              <a:gdLst/>
              <a:ahLst/>
              <a:cxnLst/>
              <a:rect l="l" t="t" r="r" b="b"/>
              <a:pathLst>
                <a:path w="54512" h="31580" extrusionOk="0">
                  <a:moveTo>
                    <a:pt x="10677" y="29274"/>
                  </a:moveTo>
                  <a:cubicBezTo>
                    <a:pt x="11253" y="29149"/>
                    <a:pt x="11855" y="29249"/>
                    <a:pt x="12457" y="29249"/>
                  </a:cubicBezTo>
                  <a:cubicBezTo>
                    <a:pt x="13033" y="29249"/>
                    <a:pt x="13634" y="29324"/>
                    <a:pt x="14236" y="29324"/>
                  </a:cubicBezTo>
                  <a:cubicBezTo>
                    <a:pt x="15013" y="29324"/>
                    <a:pt x="15815" y="29299"/>
                    <a:pt x="16617" y="29249"/>
                  </a:cubicBezTo>
                  <a:cubicBezTo>
                    <a:pt x="18121" y="29174"/>
                    <a:pt x="19599" y="29073"/>
                    <a:pt x="21103" y="28998"/>
                  </a:cubicBezTo>
                  <a:cubicBezTo>
                    <a:pt x="21279" y="28973"/>
                    <a:pt x="21429" y="28923"/>
                    <a:pt x="21604" y="28898"/>
                  </a:cubicBezTo>
                  <a:cubicBezTo>
                    <a:pt x="21955" y="28848"/>
                    <a:pt x="22306" y="28823"/>
                    <a:pt x="22657" y="28798"/>
                  </a:cubicBezTo>
                  <a:cubicBezTo>
                    <a:pt x="23309" y="28723"/>
                    <a:pt x="23960" y="28672"/>
                    <a:pt x="24612" y="28622"/>
                  </a:cubicBezTo>
                  <a:cubicBezTo>
                    <a:pt x="25063" y="28572"/>
                    <a:pt x="25514" y="28422"/>
                    <a:pt x="25965" y="28422"/>
                  </a:cubicBezTo>
                  <a:cubicBezTo>
                    <a:pt x="27469" y="28347"/>
                    <a:pt x="28923" y="28121"/>
                    <a:pt x="30351" y="27670"/>
                  </a:cubicBezTo>
                  <a:cubicBezTo>
                    <a:pt x="31504" y="27294"/>
                    <a:pt x="32732" y="27068"/>
                    <a:pt x="33910" y="26793"/>
                  </a:cubicBezTo>
                  <a:cubicBezTo>
                    <a:pt x="35464" y="26442"/>
                    <a:pt x="37018" y="26066"/>
                    <a:pt x="38572" y="25690"/>
                  </a:cubicBezTo>
                  <a:cubicBezTo>
                    <a:pt x="40652" y="25239"/>
                    <a:pt x="42707" y="24788"/>
                    <a:pt x="44687" y="23961"/>
                  </a:cubicBezTo>
                  <a:cubicBezTo>
                    <a:pt x="46191" y="23334"/>
                    <a:pt x="47670" y="22632"/>
                    <a:pt x="48923" y="21580"/>
                  </a:cubicBezTo>
                  <a:cubicBezTo>
                    <a:pt x="50502" y="20251"/>
                    <a:pt x="52031" y="18898"/>
                    <a:pt x="53083" y="17093"/>
                  </a:cubicBezTo>
                  <a:cubicBezTo>
                    <a:pt x="53534" y="16342"/>
                    <a:pt x="53860" y="15540"/>
                    <a:pt x="54211" y="14738"/>
                  </a:cubicBezTo>
                  <a:cubicBezTo>
                    <a:pt x="54412" y="14261"/>
                    <a:pt x="54487" y="13735"/>
                    <a:pt x="54487" y="13209"/>
                  </a:cubicBezTo>
                  <a:cubicBezTo>
                    <a:pt x="54462" y="12733"/>
                    <a:pt x="54462" y="12231"/>
                    <a:pt x="54462" y="11755"/>
                  </a:cubicBezTo>
                  <a:cubicBezTo>
                    <a:pt x="54512" y="10352"/>
                    <a:pt x="54086" y="9073"/>
                    <a:pt x="53509" y="7845"/>
                  </a:cubicBezTo>
                  <a:cubicBezTo>
                    <a:pt x="53359" y="7545"/>
                    <a:pt x="53133" y="7269"/>
                    <a:pt x="52983" y="6943"/>
                  </a:cubicBezTo>
                  <a:cubicBezTo>
                    <a:pt x="52181" y="5414"/>
                    <a:pt x="51003" y="4211"/>
                    <a:pt x="49575" y="3234"/>
                  </a:cubicBezTo>
                  <a:cubicBezTo>
                    <a:pt x="48346" y="2407"/>
                    <a:pt x="47018" y="1805"/>
                    <a:pt x="45590" y="1429"/>
                  </a:cubicBezTo>
                  <a:cubicBezTo>
                    <a:pt x="44712" y="1204"/>
                    <a:pt x="43885" y="853"/>
                    <a:pt x="43033" y="577"/>
                  </a:cubicBezTo>
                  <a:cubicBezTo>
                    <a:pt x="42482" y="377"/>
                    <a:pt x="41905" y="176"/>
                    <a:pt x="41329" y="176"/>
                  </a:cubicBezTo>
                  <a:cubicBezTo>
                    <a:pt x="38472" y="251"/>
                    <a:pt x="35615" y="1"/>
                    <a:pt x="32782" y="452"/>
                  </a:cubicBezTo>
                  <a:cubicBezTo>
                    <a:pt x="31755" y="602"/>
                    <a:pt x="30702" y="727"/>
                    <a:pt x="29700" y="953"/>
                  </a:cubicBezTo>
                  <a:cubicBezTo>
                    <a:pt x="28898" y="1153"/>
                    <a:pt x="28121" y="1229"/>
                    <a:pt x="27319" y="1229"/>
                  </a:cubicBezTo>
                  <a:cubicBezTo>
                    <a:pt x="26767" y="1229"/>
                    <a:pt x="26216" y="1304"/>
                    <a:pt x="25715" y="1554"/>
                  </a:cubicBezTo>
                  <a:cubicBezTo>
                    <a:pt x="25289" y="1755"/>
                    <a:pt x="24863" y="1855"/>
                    <a:pt x="24411" y="1905"/>
                  </a:cubicBezTo>
                  <a:cubicBezTo>
                    <a:pt x="22908" y="2156"/>
                    <a:pt x="21379" y="2357"/>
                    <a:pt x="19850" y="2532"/>
                  </a:cubicBezTo>
                  <a:cubicBezTo>
                    <a:pt x="19148" y="2582"/>
                    <a:pt x="18421" y="2758"/>
                    <a:pt x="17720" y="2933"/>
                  </a:cubicBezTo>
                  <a:cubicBezTo>
                    <a:pt x="16040" y="3409"/>
                    <a:pt x="14386" y="3910"/>
                    <a:pt x="12707" y="4387"/>
                  </a:cubicBezTo>
                  <a:cubicBezTo>
                    <a:pt x="12131" y="4562"/>
                    <a:pt x="11604" y="4813"/>
                    <a:pt x="11103" y="5138"/>
                  </a:cubicBezTo>
                  <a:cubicBezTo>
                    <a:pt x="9850" y="5940"/>
                    <a:pt x="8547" y="6692"/>
                    <a:pt x="7294" y="7519"/>
                  </a:cubicBezTo>
                  <a:cubicBezTo>
                    <a:pt x="5790" y="8522"/>
                    <a:pt x="4411" y="9650"/>
                    <a:pt x="3309" y="11154"/>
                  </a:cubicBezTo>
                  <a:cubicBezTo>
                    <a:pt x="1680" y="13409"/>
                    <a:pt x="1680" y="13384"/>
                    <a:pt x="577" y="15941"/>
                  </a:cubicBezTo>
                  <a:cubicBezTo>
                    <a:pt x="151" y="16893"/>
                    <a:pt x="0" y="17845"/>
                    <a:pt x="50" y="18873"/>
                  </a:cubicBezTo>
                  <a:cubicBezTo>
                    <a:pt x="151" y="20728"/>
                    <a:pt x="351" y="22532"/>
                    <a:pt x="1604" y="24061"/>
                  </a:cubicBezTo>
                  <a:cubicBezTo>
                    <a:pt x="1980" y="24562"/>
                    <a:pt x="2356" y="25063"/>
                    <a:pt x="2857" y="25414"/>
                  </a:cubicBezTo>
                  <a:cubicBezTo>
                    <a:pt x="3258" y="25715"/>
                    <a:pt x="3634" y="26016"/>
                    <a:pt x="3985" y="26317"/>
                  </a:cubicBezTo>
                  <a:cubicBezTo>
                    <a:pt x="4111" y="28146"/>
                    <a:pt x="3584" y="29800"/>
                    <a:pt x="2832" y="31454"/>
                  </a:cubicBezTo>
                  <a:cubicBezTo>
                    <a:pt x="3484" y="31555"/>
                    <a:pt x="4086" y="31580"/>
                    <a:pt x="4637" y="31479"/>
                  </a:cubicBezTo>
                  <a:cubicBezTo>
                    <a:pt x="5489" y="31329"/>
                    <a:pt x="6341" y="31078"/>
                    <a:pt x="7018" y="30452"/>
                  </a:cubicBezTo>
                  <a:cubicBezTo>
                    <a:pt x="7494" y="30026"/>
                    <a:pt x="8020" y="29625"/>
                    <a:pt x="8572" y="29174"/>
                  </a:cubicBezTo>
                  <a:cubicBezTo>
                    <a:pt x="9248" y="29500"/>
                    <a:pt x="9950" y="29449"/>
                    <a:pt x="10677" y="29274"/>
                  </a:cubicBezTo>
                </a:path>
              </a:pathLst>
            </a:custGeom>
            <a:solidFill>
              <a:srgbClr val="4C6F8A">
                <a:alpha val="366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17" name="Google Shape;2426;p68">
            <a:extLst>
              <a:ext uri="{FF2B5EF4-FFF2-40B4-BE49-F238E27FC236}">
                <a16:creationId xmlns:a16="http://schemas.microsoft.com/office/drawing/2014/main" id="{8F4D985D-57A1-DA14-2329-6EE0C4FCDB81}"/>
              </a:ext>
            </a:extLst>
          </p:cNvPr>
          <p:cNvGrpSpPr/>
          <p:nvPr/>
        </p:nvGrpSpPr>
        <p:grpSpPr>
          <a:xfrm>
            <a:off x="922040" y="2229213"/>
            <a:ext cx="1998978" cy="2648389"/>
            <a:chOff x="713106" y="2571702"/>
            <a:chExt cx="1917135" cy="2629498"/>
          </a:xfrm>
        </p:grpSpPr>
        <p:sp>
          <p:nvSpPr>
            <p:cNvPr id="18" name="Google Shape;2427;p68">
              <a:extLst>
                <a:ext uri="{FF2B5EF4-FFF2-40B4-BE49-F238E27FC236}">
                  <a16:creationId xmlns:a16="http://schemas.microsoft.com/office/drawing/2014/main" id="{C0A9698F-0D5D-977C-8A5E-AF5A76092544}"/>
                </a:ext>
              </a:extLst>
            </p:cNvPr>
            <p:cNvSpPr/>
            <p:nvPr/>
          </p:nvSpPr>
          <p:spPr>
            <a:xfrm>
              <a:off x="855139" y="3117160"/>
              <a:ext cx="164210" cy="300739"/>
            </a:xfrm>
            <a:custGeom>
              <a:avLst/>
              <a:gdLst/>
              <a:ahLst/>
              <a:cxnLst/>
              <a:rect l="l" t="t" r="r" b="b"/>
              <a:pathLst>
                <a:path w="2984" h="5465" extrusionOk="0">
                  <a:moveTo>
                    <a:pt x="2983" y="1"/>
                  </a:moveTo>
                  <a:cubicBezTo>
                    <a:pt x="2156" y="402"/>
                    <a:pt x="1454" y="1154"/>
                    <a:pt x="1154" y="2031"/>
                  </a:cubicBezTo>
                  <a:cubicBezTo>
                    <a:pt x="803" y="3134"/>
                    <a:pt x="1028" y="4412"/>
                    <a:pt x="1755" y="5289"/>
                  </a:cubicBezTo>
                  <a:lnTo>
                    <a:pt x="1805" y="5339"/>
                  </a:lnTo>
                  <a:cubicBezTo>
                    <a:pt x="1830" y="5389"/>
                    <a:pt x="1855" y="5414"/>
                    <a:pt x="1906" y="5464"/>
                  </a:cubicBezTo>
                  <a:cubicBezTo>
                    <a:pt x="2056" y="5239"/>
                    <a:pt x="2181" y="5113"/>
                    <a:pt x="2181" y="5113"/>
                  </a:cubicBezTo>
                  <a:cubicBezTo>
                    <a:pt x="1" y="3008"/>
                    <a:pt x="2056" y="828"/>
                    <a:pt x="2983" y="1"/>
                  </a:cubicBezTo>
                  <a:close/>
                </a:path>
              </a:pathLst>
            </a:custGeom>
            <a:solidFill>
              <a:srgbClr val="B93F49"/>
            </a:solidFill>
            <a:ln w="9525" cap="flat" cmpd="sng">
              <a:solidFill>
                <a:srgbClr val="B93F4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 name="Google Shape;2428;p68">
              <a:extLst>
                <a:ext uri="{FF2B5EF4-FFF2-40B4-BE49-F238E27FC236}">
                  <a16:creationId xmlns:a16="http://schemas.microsoft.com/office/drawing/2014/main" id="{F05B577D-49EA-4500-08DB-053D6B7F5C90}"/>
                </a:ext>
              </a:extLst>
            </p:cNvPr>
            <p:cNvSpPr/>
            <p:nvPr/>
          </p:nvSpPr>
          <p:spPr>
            <a:xfrm>
              <a:off x="942031" y="3660581"/>
              <a:ext cx="31807" cy="27625"/>
            </a:xfrm>
            <a:custGeom>
              <a:avLst/>
              <a:gdLst/>
              <a:ahLst/>
              <a:cxnLst/>
              <a:rect l="l" t="t" r="r" b="b"/>
              <a:pathLst>
                <a:path w="578" h="502" extrusionOk="0">
                  <a:moveTo>
                    <a:pt x="1" y="0"/>
                  </a:moveTo>
                  <a:lnTo>
                    <a:pt x="1" y="0"/>
                  </a:lnTo>
                  <a:cubicBezTo>
                    <a:pt x="126" y="201"/>
                    <a:pt x="251" y="376"/>
                    <a:pt x="427" y="502"/>
                  </a:cubicBezTo>
                  <a:cubicBezTo>
                    <a:pt x="527" y="351"/>
                    <a:pt x="577" y="251"/>
                    <a:pt x="577" y="251"/>
                  </a:cubicBezTo>
                  <a:cubicBezTo>
                    <a:pt x="352" y="201"/>
                    <a:pt x="151" y="126"/>
                    <a:pt x="1" y="0"/>
                  </a:cubicBezTo>
                  <a:close/>
                </a:path>
              </a:pathLst>
            </a:custGeom>
            <a:solidFill>
              <a:srgbClr val="B93F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 name="Google Shape;2429;p68">
              <a:extLst>
                <a:ext uri="{FF2B5EF4-FFF2-40B4-BE49-F238E27FC236}">
                  <a16:creationId xmlns:a16="http://schemas.microsoft.com/office/drawing/2014/main" id="{DD803E63-5F22-06E0-B2D0-719E3622EA08}"/>
                </a:ext>
              </a:extLst>
            </p:cNvPr>
            <p:cNvSpPr/>
            <p:nvPr/>
          </p:nvSpPr>
          <p:spPr>
            <a:xfrm>
              <a:off x="1388930" y="4380539"/>
              <a:ext cx="125523" cy="41438"/>
            </a:xfrm>
            <a:custGeom>
              <a:avLst/>
              <a:gdLst/>
              <a:ahLst/>
              <a:cxnLst/>
              <a:rect l="l" t="t" r="r" b="b"/>
              <a:pathLst>
                <a:path w="2281" h="753" extrusionOk="0">
                  <a:moveTo>
                    <a:pt x="2256" y="0"/>
                  </a:moveTo>
                  <a:cubicBezTo>
                    <a:pt x="902" y="176"/>
                    <a:pt x="0" y="326"/>
                    <a:pt x="0" y="326"/>
                  </a:cubicBezTo>
                  <a:cubicBezTo>
                    <a:pt x="0" y="326"/>
                    <a:pt x="426" y="527"/>
                    <a:pt x="1153" y="752"/>
                  </a:cubicBezTo>
                  <a:lnTo>
                    <a:pt x="2281" y="602"/>
                  </a:lnTo>
                  <a:lnTo>
                    <a:pt x="2256" y="0"/>
                  </a:lnTo>
                  <a:close/>
                </a:path>
              </a:pathLst>
            </a:custGeom>
            <a:solidFill>
              <a:srgbClr val="B93F49"/>
            </a:solidFill>
            <a:ln w="9525" cap="flat" cmpd="sng">
              <a:solidFill>
                <a:srgbClr val="B93F4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 name="Google Shape;2430;p68">
              <a:extLst>
                <a:ext uri="{FF2B5EF4-FFF2-40B4-BE49-F238E27FC236}">
                  <a16:creationId xmlns:a16="http://schemas.microsoft.com/office/drawing/2014/main" id="{B10D69D2-485B-23EC-00D4-0127E1FFE5D4}"/>
                </a:ext>
              </a:extLst>
            </p:cNvPr>
            <p:cNvSpPr/>
            <p:nvPr/>
          </p:nvSpPr>
          <p:spPr>
            <a:xfrm>
              <a:off x="1452324" y="4321216"/>
              <a:ext cx="408323" cy="137080"/>
            </a:xfrm>
            <a:custGeom>
              <a:avLst/>
              <a:gdLst/>
              <a:ahLst/>
              <a:cxnLst/>
              <a:rect l="l" t="t" r="r" b="b"/>
              <a:pathLst>
                <a:path w="7420" h="2491" extrusionOk="0">
                  <a:moveTo>
                    <a:pt x="1029" y="1"/>
                  </a:moveTo>
                  <a:lnTo>
                    <a:pt x="1104" y="1078"/>
                  </a:lnTo>
                  <a:lnTo>
                    <a:pt x="1129" y="1680"/>
                  </a:lnTo>
                  <a:lnTo>
                    <a:pt x="1" y="1830"/>
                  </a:lnTo>
                  <a:cubicBezTo>
                    <a:pt x="966" y="2129"/>
                    <a:pt x="2522" y="2491"/>
                    <a:pt x="4378" y="2491"/>
                  </a:cubicBezTo>
                  <a:cubicBezTo>
                    <a:pt x="4545" y="2491"/>
                    <a:pt x="4716" y="2488"/>
                    <a:pt x="4888" y="2482"/>
                  </a:cubicBezTo>
                  <a:cubicBezTo>
                    <a:pt x="5515" y="2457"/>
                    <a:pt x="6166" y="2407"/>
                    <a:pt x="6843" y="2281"/>
                  </a:cubicBezTo>
                  <a:cubicBezTo>
                    <a:pt x="6818" y="2256"/>
                    <a:pt x="6793" y="2206"/>
                    <a:pt x="6793" y="2156"/>
                  </a:cubicBezTo>
                  <a:cubicBezTo>
                    <a:pt x="6768" y="2031"/>
                    <a:pt x="6793" y="1930"/>
                    <a:pt x="6868" y="1805"/>
                  </a:cubicBezTo>
                  <a:cubicBezTo>
                    <a:pt x="6968" y="1655"/>
                    <a:pt x="7194" y="1529"/>
                    <a:pt x="7420" y="1454"/>
                  </a:cubicBezTo>
                  <a:cubicBezTo>
                    <a:pt x="6943" y="1429"/>
                    <a:pt x="6417" y="1329"/>
                    <a:pt x="6367" y="953"/>
                  </a:cubicBezTo>
                  <a:cubicBezTo>
                    <a:pt x="6342" y="853"/>
                    <a:pt x="6367" y="752"/>
                    <a:pt x="6442" y="652"/>
                  </a:cubicBezTo>
                  <a:cubicBezTo>
                    <a:pt x="6442" y="652"/>
                    <a:pt x="6442" y="652"/>
                    <a:pt x="6467" y="627"/>
                  </a:cubicBezTo>
                  <a:cubicBezTo>
                    <a:pt x="4813" y="627"/>
                    <a:pt x="2883" y="477"/>
                    <a:pt x="1029" y="1"/>
                  </a:cubicBezTo>
                  <a:close/>
                </a:path>
              </a:pathLst>
            </a:custGeom>
            <a:solidFill>
              <a:srgbClr val="FDA27D"/>
            </a:solidFill>
            <a:ln w="9525" cap="flat" cmpd="sng">
              <a:solidFill>
                <a:srgbClr val="FDA27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 name="Google Shape;2431;p68">
              <a:extLst>
                <a:ext uri="{FF2B5EF4-FFF2-40B4-BE49-F238E27FC236}">
                  <a16:creationId xmlns:a16="http://schemas.microsoft.com/office/drawing/2014/main" id="{B519B679-15D6-8426-417D-E8EBEB94D0E5}"/>
                </a:ext>
              </a:extLst>
            </p:cNvPr>
            <p:cNvSpPr/>
            <p:nvPr/>
          </p:nvSpPr>
          <p:spPr>
            <a:xfrm>
              <a:off x="1504768" y="4242578"/>
              <a:ext cx="347625" cy="113197"/>
            </a:xfrm>
            <a:custGeom>
              <a:avLst/>
              <a:gdLst/>
              <a:ahLst/>
              <a:cxnLst/>
              <a:rect l="l" t="t" r="r" b="b"/>
              <a:pathLst>
                <a:path w="6317" h="2057" extrusionOk="0">
                  <a:moveTo>
                    <a:pt x="0" y="1"/>
                  </a:moveTo>
                  <a:lnTo>
                    <a:pt x="76" y="1430"/>
                  </a:lnTo>
                  <a:cubicBezTo>
                    <a:pt x="1930" y="1906"/>
                    <a:pt x="3860" y="2056"/>
                    <a:pt x="5514" y="2056"/>
                  </a:cubicBezTo>
                  <a:cubicBezTo>
                    <a:pt x="5665" y="1906"/>
                    <a:pt x="5990" y="1805"/>
                    <a:pt x="6316" y="1755"/>
                  </a:cubicBezTo>
                  <a:cubicBezTo>
                    <a:pt x="5840" y="1680"/>
                    <a:pt x="5314" y="1505"/>
                    <a:pt x="5238" y="1179"/>
                  </a:cubicBezTo>
                  <a:cubicBezTo>
                    <a:pt x="5213" y="1003"/>
                    <a:pt x="5238" y="878"/>
                    <a:pt x="5339" y="753"/>
                  </a:cubicBezTo>
                  <a:lnTo>
                    <a:pt x="5339" y="753"/>
                  </a:lnTo>
                  <a:cubicBezTo>
                    <a:pt x="5018" y="775"/>
                    <a:pt x="4697" y="786"/>
                    <a:pt x="4377" y="786"/>
                  </a:cubicBezTo>
                  <a:cubicBezTo>
                    <a:pt x="2872" y="786"/>
                    <a:pt x="1385" y="538"/>
                    <a:pt x="0" y="1"/>
                  </a:cubicBezTo>
                  <a:close/>
                </a:path>
              </a:pathLst>
            </a:custGeom>
            <a:solidFill>
              <a:srgbClr val="F68963"/>
            </a:solidFill>
            <a:ln w="9525" cap="flat" cmpd="sng">
              <a:solidFill>
                <a:srgbClr val="F68963"/>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 name="Google Shape;2432;p68">
              <a:extLst>
                <a:ext uri="{FF2B5EF4-FFF2-40B4-BE49-F238E27FC236}">
                  <a16:creationId xmlns:a16="http://schemas.microsoft.com/office/drawing/2014/main" id="{A9F226F9-2256-A5BC-6298-F8F0B79B1233}"/>
                </a:ext>
              </a:extLst>
            </p:cNvPr>
            <p:cNvSpPr/>
            <p:nvPr/>
          </p:nvSpPr>
          <p:spPr>
            <a:xfrm>
              <a:off x="1102003" y="4398478"/>
              <a:ext cx="1017945" cy="801347"/>
            </a:xfrm>
            <a:custGeom>
              <a:avLst/>
              <a:gdLst/>
              <a:ahLst/>
              <a:cxnLst/>
              <a:rect l="l" t="t" r="r" b="b"/>
              <a:pathLst>
                <a:path w="18498" h="14562" extrusionOk="0">
                  <a:moveTo>
                    <a:pt x="5214" y="0"/>
                  </a:moveTo>
                  <a:cubicBezTo>
                    <a:pt x="4287" y="175"/>
                    <a:pt x="3460" y="376"/>
                    <a:pt x="2758" y="627"/>
                  </a:cubicBezTo>
                  <a:lnTo>
                    <a:pt x="1" y="14361"/>
                  </a:lnTo>
                  <a:cubicBezTo>
                    <a:pt x="4663" y="14411"/>
                    <a:pt x="11831" y="14511"/>
                    <a:pt x="18497" y="14562"/>
                  </a:cubicBezTo>
                  <a:cubicBezTo>
                    <a:pt x="17921" y="11955"/>
                    <a:pt x="17420" y="9223"/>
                    <a:pt x="17420" y="9223"/>
                  </a:cubicBezTo>
                  <a:lnTo>
                    <a:pt x="16317" y="1253"/>
                  </a:lnTo>
                  <a:lnTo>
                    <a:pt x="16292" y="1178"/>
                  </a:lnTo>
                  <a:lnTo>
                    <a:pt x="16292" y="1228"/>
                  </a:lnTo>
                  <a:cubicBezTo>
                    <a:pt x="16267" y="1253"/>
                    <a:pt x="16217" y="1253"/>
                    <a:pt x="16192" y="1253"/>
                  </a:cubicBezTo>
                  <a:cubicBezTo>
                    <a:pt x="15016" y="1890"/>
                    <a:pt x="13434" y="2407"/>
                    <a:pt x="11492" y="2407"/>
                  </a:cubicBezTo>
                  <a:cubicBezTo>
                    <a:pt x="11446" y="2407"/>
                    <a:pt x="11400" y="2407"/>
                    <a:pt x="11354" y="2406"/>
                  </a:cubicBezTo>
                  <a:cubicBezTo>
                    <a:pt x="11104" y="2406"/>
                    <a:pt x="10878" y="2381"/>
                    <a:pt x="10628" y="2356"/>
                  </a:cubicBezTo>
                  <a:cubicBezTo>
                    <a:pt x="6893" y="2055"/>
                    <a:pt x="4362" y="551"/>
                    <a:pt x="4337" y="551"/>
                  </a:cubicBezTo>
                  <a:cubicBezTo>
                    <a:pt x="4287" y="526"/>
                    <a:pt x="4287" y="476"/>
                    <a:pt x="4312" y="451"/>
                  </a:cubicBezTo>
                  <a:cubicBezTo>
                    <a:pt x="4312" y="422"/>
                    <a:pt x="4329" y="410"/>
                    <a:pt x="4348" y="410"/>
                  </a:cubicBezTo>
                  <a:cubicBezTo>
                    <a:pt x="4362" y="410"/>
                    <a:pt x="4377" y="416"/>
                    <a:pt x="4387" y="426"/>
                  </a:cubicBezTo>
                  <a:cubicBezTo>
                    <a:pt x="4412" y="426"/>
                    <a:pt x="6918" y="1930"/>
                    <a:pt x="10628" y="2231"/>
                  </a:cubicBezTo>
                  <a:cubicBezTo>
                    <a:pt x="10935" y="2256"/>
                    <a:pt x="11232" y="2267"/>
                    <a:pt x="11521" y="2267"/>
                  </a:cubicBezTo>
                  <a:cubicBezTo>
                    <a:pt x="13260" y="2267"/>
                    <a:pt x="14669" y="1841"/>
                    <a:pt x="15765" y="1303"/>
                  </a:cubicBezTo>
                  <a:lnTo>
                    <a:pt x="15765" y="1303"/>
                  </a:lnTo>
                  <a:cubicBezTo>
                    <a:pt x="15351" y="1353"/>
                    <a:pt x="14984" y="1379"/>
                    <a:pt x="14665" y="1379"/>
                  </a:cubicBezTo>
                  <a:cubicBezTo>
                    <a:pt x="13865" y="1379"/>
                    <a:pt x="13370" y="1218"/>
                    <a:pt x="13209" y="877"/>
                  </a:cubicBezTo>
                  <a:cubicBezTo>
                    <a:pt x="12532" y="1003"/>
                    <a:pt x="11881" y="1053"/>
                    <a:pt x="11254" y="1078"/>
                  </a:cubicBezTo>
                  <a:cubicBezTo>
                    <a:pt x="11082" y="1084"/>
                    <a:pt x="10911" y="1087"/>
                    <a:pt x="10744" y="1087"/>
                  </a:cubicBezTo>
                  <a:cubicBezTo>
                    <a:pt x="8888" y="1087"/>
                    <a:pt x="7332" y="725"/>
                    <a:pt x="6367" y="426"/>
                  </a:cubicBezTo>
                  <a:cubicBezTo>
                    <a:pt x="5640" y="201"/>
                    <a:pt x="5214" y="0"/>
                    <a:pt x="5214" y="0"/>
                  </a:cubicBezTo>
                  <a:close/>
                </a:path>
              </a:pathLst>
            </a:custGeom>
            <a:solidFill>
              <a:srgbClr val="FAA83E"/>
            </a:solidFill>
            <a:ln w="9525" cap="flat" cmpd="sng">
              <a:solidFill>
                <a:srgbClr val="FAA83E"/>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 name="Google Shape;2433;p68">
              <a:extLst>
                <a:ext uri="{FF2B5EF4-FFF2-40B4-BE49-F238E27FC236}">
                  <a16:creationId xmlns:a16="http://schemas.microsoft.com/office/drawing/2014/main" id="{788E72D3-023A-3A82-0FD2-8BDC0B1A101F}"/>
                </a:ext>
              </a:extLst>
            </p:cNvPr>
            <p:cNvSpPr/>
            <p:nvPr/>
          </p:nvSpPr>
          <p:spPr>
            <a:xfrm>
              <a:off x="713106" y="5150133"/>
              <a:ext cx="13813" cy="19371"/>
            </a:xfrm>
            <a:custGeom>
              <a:avLst/>
              <a:gdLst/>
              <a:ahLst/>
              <a:cxnLst/>
              <a:rect l="l" t="t" r="r" b="b"/>
              <a:pathLst>
                <a:path w="251" h="352" extrusionOk="0">
                  <a:moveTo>
                    <a:pt x="50" y="0"/>
                  </a:moveTo>
                  <a:cubicBezTo>
                    <a:pt x="25" y="75"/>
                    <a:pt x="0" y="151"/>
                    <a:pt x="0" y="251"/>
                  </a:cubicBezTo>
                  <a:cubicBezTo>
                    <a:pt x="75" y="276"/>
                    <a:pt x="176" y="301"/>
                    <a:pt x="251" y="351"/>
                  </a:cubicBezTo>
                  <a:cubicBezTo>
                    <a:pt x="151" y="176"/>
                    <a:pt x="75" y="75"/>
                    <a:pt x="50" y="0"/>
                  </a:cubicBezTo>
                  <a:close/>
                </a:path>
              </a:pathLst>
            </a:custGeom>
            <a:solidFill>
              <a:srgbClr val="FAA83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 name="Google Shape;2434;p68">
              <a:extLst>
                <a:ext uri="{FF2B5EF4-FFF2-40B4-BE49-F238E27FC236}">
                  <a16:creationId xmlns:a16="http://schemas.microsoft.com/office/drawing/2014/main" id="{428D6598-945E-17DB-A109-7BEDC91683AD}"/>
                </a:ext>
              </a:extLst>
            </p:cNvPr>
            <p:cNvSpPr/>
            <p:nvPr/>
          </p:nvSpPr>
          <p:spPr>
            <a:xfrm>
              <a:off x="717233" y="4432927"/>
              <a:ext cx="536542" cy="755837"/>
            </a:xfrm>
            <a:custGeom>
              <a:avLst/>
              <a:gdLst/>
              <a:ahLst/>
              <a:cxnLst/>
              <a:rect l="l" t="t" r="r" b="b"/>
              <a:pathLst>
                <a:path w="9750" h="13735" extrusionOk="0">
                  <a:moveTo>
                    <a:pt x="7979" y="1372"/>
                  </a:moveTo>
                  <a:cubicBezTo>
                    <a:pt x="7985" y="1372"/>
                    <a:pt x="7991" y="1374"/>
                    <a:pt x="7995" y="1379"/>
                  </a:cubicBezTo>
                  <a:cubicBezTo>
                    <a:pt x="8046" y="1379"/>
                    <a:pt x="8071" y="1404"/>
                    <a:pt x="8071" y="1454"/>
                  </a:cubicBezTo>
                  <a:cubicBezTo>
                    <a:pt x="8071" y="1479"/>
                    <a:pt x="7920" y="5690"/>
                    <a:pt x="6818" y="12357"/>
                  </a:cubicBezTo>
                  <a:cubicBezTo>
                    <a:pt x="6818" y="12382"/>
                    <a:pt x="6792" y="12407"/>
                    <a:pt x="6767" y="12407"/>
                  </a:cubicBezTo>
                  <a:lnTo>
                    <a:pt x="6742" y="12407"/>
                  </a:lnTo>
                  <a:cubicBezTo>
                    <a:pt x="6717" y="12407"/>
                    <a:pt x="6692" y="12382"/>
                    <a:pt x="6692" y="12331"/>
                  </a:cubicBezTo>
                  <a:cubicBezTo>
                    <a:pt x="7770" y="5665"/>
                    <a:pt x="7920" y="1479"/>
                    <a:pt x="7920" y="1429"/>
                  </a:cubicBezTo>
                  <a:cubicBezTo>
                    <a:pt x="7920" y="1409"/>
                    <a:pt x="7953" y="1372"/>
                    <a:pt x="7979" y="1372"/>
                  </a:cubicBezTo>
                  <a:close/>
                  <a:moveTo>
                    <a:pt x="9750" y="1"/>
                  </a:moveTo>
                  <a:lnTo>
                    <a:pt x="9750" y="1"/>
                  </a:lnTo>
                  <a:cubicBezTo>
                    <a:pt x="6843" y="953"/>
                    <a:pt x="5514" y="2382"/>
                    <a:pt x="3810" y="4286"/>
                  </a:cubicBezTo>
                  <a:cubicBezTo>
                    <a:pt x="1905" y="6417"/>
                    <a:pt x="752" y="9600"/>
                    <a:pt x="0" y="12858"/>
                  </a:cubicBezTo>
                  <a:cubicBezTo>
                    <a:pt x="26" y="12858"/>
                    <a:pt x="51" y="12883"/>
                    <a:pt x="51" y="12883"/>
                  </a:cubicBezTo>
                  <a:cubicBezTo>
                    <a:pt x="51" y="12908"/>
                    <a:pt x="176" y="13108"/>
                    <a:pt x="376" y="13434"/>
                  </a:cubicBezTo>
                  <a:cubicBezTo>
                    <a:pt x="1003" y="13610"/>
                    <a:pt x="1730" y="13685"/>
                    <a:pt x="2657" y="13685"/>
                  </a:cubicBezTo>
                  <a:cubicBezTo>
                    <a:pt x="3459" y="13685"/>
                    <a:pt x="4988" y="13710"/>
                    <a:pt x="6993" y="13735"/>
                  </a:cubicBezTo>
                  <a:lnTo>
                    <a:pt x="9750" y="1"/>
                  </a:lnTo>
                  <a:close/>
                </a:path>
              </a:pathLst>
            </a:custGeom>
            <a:solidFill>
              <a:srgbClr val="FAA83E"/>
            </a:solidFill>
            <a:ln w="9525" cap="flat" cmpd="sng">
              <a:solidFill>
                <a:srgbClr val="FAA83E"/>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 name="Google Shape;2435;p68">
              <a:extLst>
                <a:ext uri="{FF2B5EF4-FFF2-40B4-BE49-F238E27FC236}">
                  <a16:creationId xmlns:a16="http://schemas.microsoft.com/office/drawing/2014/main" id="{2BE7850B-523E-520E-4324-78A1F5305C24}"/>
                </a:ext>
              </a:extLst>
            </p:cNvPr>
            <p:cNvSpPr/>
            <p:nvPr/>
          </p:nvSpPr>
          <p:spPr>
            <a:xfrm>
              <a:off x="2584676" y="5168073"/>
              <a:ext cx="35935" cy="33128"/>
            </a:xfrm>
            <a:custGeom>
              <a:avLst/>
              <a:gdLst/>
              <a:ahLst/>
              <a:cxnLst/>
              <a:rect l="l" t="t" r="r" b="b"/>
              <a:pathLst>
                <a:path w="653" h="602" extrusionOk="0">
                  <a:moveTo>
                    <a:pt x="577" y="0"/>
                  </a:moveTo>
                  <a:cubicBezTo>
                    <a:pt x="376" y="201"/>
                    <a:pt x="201" y="401"/>
                    <a:pt x="0" y="602"/>
                  </a:cubicBezTo>
                  <a:lnTo>
                    <a:pt x="652" y="602"/>
                  </a:lnTo>
                  <a:cubicBezTo>
                    <a:pt x="627" y="401"/>
                    <a:pt x="602" y="201"/>
                    <a:pt x="577" y="0"/>
                  </a:cubicBezTo>
                  <a:close/>
                </a:path>
              </a:pathLst>
            </a:custGeom>
            <a:solidFill>
              <a:srgbClr val="F6896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 name="Google Shape;2436;p68">
              <a:extLst>
                <a:ext uri="{FF2B5EF4-FFF2-40B4-BE49-F238E27FC236}">
                  <a16:creationId xmlns:a16="http://schemas.microsoft.com/office/drawing/2014/main" id="{ACEAC2E1-8355-44D6-B616-FB8851CB60B6}"/>
                </a:ext>
              </a:extLst>
            </p:cNvPr>
            <p:cNvSpPr/>
            <p:nvPr/>
          </p:nvSpPr>
          <p:spPr>
            <a:xfrm>
              <a:off x="2235731" y="4435679"/>
              <a:ext cx="394510" cy="765522"/>
            </a:xfrm>
            <a:custGeom>
              <a:avLst/>
              <a:gdLst/>
              <a:ahLst/>
              <a:cxnLst/>
              <a:rect l="l" t="t" r="r" b="b"/>
              <a:pathLst>
                <a:path w="7169" h="13911" extrusionOk="0">
                  <a:moveTo>
                    <a:pt x="1" y="1"/>
                  </a:moveTo>
                  <a:lnTo>
                    <a:pt x="427" y="803"/>
                  </a:lnTo>
                  <a:lnTo>
                    <a:pt x="351" y="828"/>
                  </a:lnTo>
                  <a:lnTo>
                    <a:pt x="3560" y="7018"/>
                  </a:lnTo>
                  <a:cubicBezTo>
                    <a:pt x="3560" y="7018"/>
                    <a:pt x="5640" y="10527"/>
                    <a:pt x="6316" y="13911"/>
                  </a:cubicBezTo>
                  <a:lnTo>
                    <a:pt x="6341" y="13911"/>
                  </a:lnTo>
                  <a:cubicBezTo>
                    <a:pt x="6542" y="13710"/>
                    <a:pt x="6717" y="13510"/>
                    <a:pt x="6918" y="13309"/>
                  </a:cubicBezTo>
                  <a:cubicBezTo>
                    <a:pt x="6993" y="13234"/>
                    <a:pt x="7093" y="13134"/>
                    <a:pt x="7169" y="13058"/>
                  </a:cubicBezTo>
                  <a:cubicBezTo>
                    <a:pt x="6567" y="9449"/>
                    <a:pt x="5514" y="5815"/>
                    <a:pt x="3509" y="3409"/>
                  </a:cubicBezTo>
                  <a:cubicBezTo>
                    <a:pt x="2407" y="2056"/>
                    <a:pt x="1429" y="928"/>
                    <a:pt x="1" y="1"/>
                  </a:cubicBezTo>
                  <a:close/>
                </a:path>
              </a:pathLst>
            </a:custGeom>
            <a:solidFill>
              <a:srgbClr val="FAA83E"/>
            </a:solidFill>
            <a:ln w="9525" cap="flat" cmpd="sng">
              <a:solidFill>
                <a:srgbClr val="FAA83E"/>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 name="Google Shape;2437;p68">
              <a:extLst>
                <a:ext uri="{FF2B5EF4-FFF2-40B4-BE49-F238E27FC236}">
                  <a16:creationId xmlns:a16="http://schemas.microsoft.com/office/drawing/2014/main" id="{5F93CAF7-C6D8-8BBE-6C9A-FB78F18DE191}"/>
                </a:ext>
              </a:extLst>
            </p:cNvPr>
            <p:cNvSpPr/>
            <p:nvPr/>
          </p:nvSpPr>
          <p:spPr>
            <a:xfrm>
              <a:off x="1998497" y="4461873"/>
              <a:ext cx="55" cy="1431"/>
            </a:xfrm>
            <a:custGeom>
              <a:avLst/>
              <a:gdLst/>
              <a:ahLst/>
              <a:cxnLst/>
              <a:rect l="l" t="t" r="r" b="b"/>
              <a:pathLst>
                <a:path w="1" h="26" extrusionOk="0">
                  <a:moveTo>
                    <a:pt x="1" y="1"/>
                  </a:moveTo>
                  <a:lnTo>
                    <a:pt x="1" y="26"/>
                  </a:lnTo>
                  <a:cubicBezTo>
                    <a:pt x="1" y="26"/>
                    <a:pt x="1" y="26"/>
                    <a:pt x="1" y="26"/>
                  </a:cubicBezTo>
                  <a:close/>
                </a:path>
              </a:pathLst>
            </a:custGeom>
            <a:solidFill>
              <a:srgbClr val="23231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 name="Google Shape;2438;p68">
              <a:extLst>
                <a:ext uri="{FF2B5EF4-FFF2-40B4-BE49-F238E27FC236}">
                  <a16:creationId xmlns:a16="http://schemas.microsoft.com/office/drawing/2014/main" id="{C5AC2B3D-86B1-B2A9-1ED3-0289A24E6369}"/>
                </a:ext>
              </a:extLst>
            </p:cNvPr>
            <p:cNvSpPr/>
            <p:nvPr/>
          </p:nvSpPr>
          <p:spPr>
            <a:xfrm>
              <a:off x="1337862" y="4420986"/>
              <a:ext cx="655187" cy="109950"/>
            </a:xfrm>
            <a:custGeom>
              <a:avLst/>
              <a:gdLst/>
              <a:ahLst/>
              <a:cxnLst/>
              <a:rect l="l" t="t" r="r" b="b"/>
              <a:pathLst>
                <a:path w="11906" h="1998" extrusionOk="0">
                  <a:moveTo>
                    <a:pt x="62" y="1"/>
                  </a:moveTo>
                  <a:cubicBezTo>
                    <a:pt x="43" y="1"/>
                    <a:pt x="26" y="13"/>
                    <a:pt x="26" y="42"/>
                  </a:cubicBezTo>
                  <a:cubicBezTo>
                    <a:pt x="1" y="67"/>
                    <a:pt x="1" y="117"/>
                    <a:pt x="51" y="142"/>
                  </a:cubicBezTo>
                  <a:cubicBezTo>
                    <a:pt x="76" y="142"/>
                    <a:pt x="2607" y="1646"/>
                    <a:pt x="6342" y="1947"/>
                  </a:cubicBezTo>
                  <a:cubicBezTo>
                    <a:pt x="6592" y="1972"/>
                    <a:pt x="6818" y="1997"/>
                    <a:pt x="7068" y="1997"/>
                  </a:cubicBezTo>
                  <a:cubicBezTo>
                    <a:pt x="7114" y="1998"/>
                    <a:pt x="7160" y="1998"/>
                    <a:pt x="7206" y="1998"/>
                  </a:cubicBezTo>
                  <a:cubicBezTo>
                    <a:pt x="9148" y="1998"/>
                    <a:pt x="10730" y="1481"/>
                    <a:pt x="11906" y="844"/>
                  </a:cubicBezTo>
                  <a:lnTo>
                    <a:pt x="11906" y="844"/>
                  </a:lnTo>
                  <a:cubicBezTo>
                    <a:pt x="11755" y="869"/>
                    <a:pt x="11605" y="894"/>
                    <a:pt x="11479" y="894"/>
                  </a:cubicBezTo>
                  <a:cubicBezTo>
                    <a:pt x="10383" y="1432"/>
                    <a:pt x="8974" y="1858"/>
                    <a:pt x="7235" y="1858"/>
                  </a:cubicBezTo>
                  <a:cubicBezTo>
                    <a:pt x="6946" y="1858"/>
                    <a:pt x="6649" y="1847"/>
                    <a:pt x="6342" y="1822"/>
                  </a:cubicBezTo>
                  <a:cubicBezTo>
                    <a:pt x="2632" y="1521"/>
                    <a:pt x="126" y="17"/>
                    <a:pt x="101" y="17"/>
                  </a:cubicBezTo>
                  <a:cubicBezTo>
                    <a:pt x="91" y="7"/>
                    <a:pt x="76" y="1"/>
                    <a:pt x="62" y="1"/>
                  </a:cubicBezTo>
                  <a:close/>
                </a:path>
              </a:pathLst>
            </a:custGeom>
            <a:solidFill>
              <a:srgbClr val="23231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 name="Google Shape;2439;p68">
              <a:extLst>
                <a:ext uri="{FF2B5EF4-FFF2-40B4-BE49-F238E27FC236}">
                  <a16:creationId xmlns:a16="http://schemas.microsoft.com/office/drawing/2014/main" id="{9B3BF2B6-899E-2038-96F1-0194DD47A15F}"/>
                </a:ext>
              </a:extLst>
            </p:cNvPr>
            <p:cNvSpPr/>
            <p:nvPr/>
          </p:nvSpPr>
          <p:spPr>
            <a:xfrm>
              <a:off x="713106" y="5140448"/>
              <a:ext cx="24874" cy="31807"/>
            </a:xfrm>
            <a:custGeom>
              <a:avLst/>
              <a:gdLst/>
              <a:ahLst/>
              <a:cxnLst/>
              <a:rect l="l" t="t" r="r" b="b"/>
              <a:pathLst>
                <a:path w="452" h="578" extrusionOk="0">
                  <a:moveTo>
                    <a:pt x="25" y="1"/>
                  </a:moveTo>
                  <a:cubicBezTo>
                    <a:pt x="0" y="26"/>
                    <a:pt x="0" y="76"/>
                    <a:pt x="0" y="101"/>
                  </a:cubicBezTo>
                  <a:cubicBezTo>
                    <a:pt x="0" y="101"/>
                    <a:pt x="25" y="126"/>
                    <a:pt x="50" y="176"/>
                  </a:cubicBezTo>
                  <a:cubicBezTo>
                    <a:pt x="75" y="251"/>
                    <a:pt x="151" y="352"/>
                    <a:pt x="251" y="527"/>
                  </a:cubicBezTo>
                  <a:cubicBezTo>
                    <a:pt x="326" y="527"/>
                    <a:pt x="401" y="552"/>
                    <a:pt x="451" y="577"/>
                  </a:cubicBezTo>
                  <a:cubicBezTo>
                    <a:pt x="251" y="251"/>
                    <a:pt x="126" y="51"/>
                    <a:pt x="126" y="26"/>
                  </a:cubicBezTo>
                  <a:cubicBezTo>
                    <a:pt x="126" y="26"/>
                    <a:pt x="101" y="1"/>
                    <a:pt x="75" y="1"/>
                  </a:cubicBezTo>
                  <a:close/>
                </a:path>
              </a:pathLst>
            </a:custGeom>
            <a:solidFill>
              <a:srgbClr val="FAA83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 name="Google Shape;2440;p68">
              <a:extLst>
                <a:ext uri="{FF2B5EF4-FFF2-40B4-BE49-F238E27FC236}">
                  <a16:creationId xmlns:a16="http://schemas.microsoft.com/office/drawing/2014/main" id="{B32AA8E8-D3A1-9E3E-0FBC-09CBBE825C38}"/>
                </a:ext>
              </a:extLst>
            </p:cNvPr>
            <p:cNvSpPr/>
            <p:nvPr/>
          </p:nvSpPr>
          <p:spPr>
            <a:xfrm>
              <a:off x="1085494" y="4508428"/>
              <a:ext cx="75886" cy="607256"/>
            </a:xfrm>
            <a:custGeom>
              <a:avLst/>
              <a:gdLst/>
              <a:ahLst/>
              <a:cxnLst/>
              <a:rect l="l" t="t" r="r" b="b"/>
              <a:pathLst>
                <a:path w="1379" h="11035" extrusionOk="0">
                  <a:moveTo>
                    <a:pt x="1287" y="0"/>
                  </a:moveTo>
                  <a:cubicBezTo>
                    <a:pt x="1261" y="0"/>
                    <a:pt x="1228" y="37"/>
                    <a:pt x="1228" y="57"/>
                  </a:cubicBezTo>
                  <a:cubicBezTo>
                    <a:pt x="1228" y="107"/>
                    <a:pt x="1078" y="4293"/>
                    <a:pt x="0" y="10959"/>
                  </a:cubicBezTo>
                  <a:cubicBezTo>
                    <a:pt x="0" y="11010"/>
                    <a:pt x="25" y="11035"/>
                    <a:pt x="50" y="11035"/>
                  </a:cubicBezTo>
                  <a:lnTo>
                    <a:pt x="75" y="11035"/>
                  </a:lnTo>
                  <a:cubicBezTo>
                    <a:pt x="100" y="11035"/>
                    <a:pt x="126" y="11010"/>
                    <a:pt x="126" y="10985"/>
                  </a:cubicBezTo>
                  <a:cubicBezTo>
                    <a:pt x="1228" y="4318"/>
                    <a:pt x="1379" y="107"/>
                    <a:pt x="1379" y="82"/>
                  </a:cubicBezTo>
                  <a:cubicBezTo>
                    <a:pt x="1379" y="32"/>
                    <a:pt x="1354" y="7"/>
                    <a:pt x="1303" y="7"/>
                  </a:cubicBezTo>
                  <a:cubicBezTo>
                    <a:pt x="1299" y="2"/>
                    <a:pt x="1293" y="0"/>
                    <a:pt x="128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 name="Google Shape;2441;p68">
              <a:extLst>
                <a:ext uri="{FF2B5EF4-FFF2-40B4-BE49-F238E27FC236}">
                  <a16:creationId xmlns:a16="http://schemas.microsoft.com/office/drawing/2014/main" id="{62E2E0DB-3DC0-9DDB-932B-0DD0577FFB3D}"/>
                </a:ext>
              </a:extLst>
            </p:cNvPr>
            <p:cNvSpPr/>
            <p:nvPr/>
          </p:nvSpPr>
          <p:spPr>
            <a:xfrm>
              <a:off x="911709" y="3615071"/>
              <a:ext cx="53819" cy="86947"/>
            </a:xfrm>
            <a:custGeom>
              <a:avLst/>
              <a:gdLst/>
              <a:ahLst/>
              <a:cxnLst/>
              <a:rect l="l" t="t" r="r" b="b"/>
              <a:pathLst>
                <a:path w="978" h="1580" extrusionOk="0">
                  <a:moveTo>
                    <a:pt x="0" y="0"/>
                  </a:moveTo>
                  <a:cubicBezTo>
                    <a:pt x="0" y="0"/>
                    <a:pt x="0" y="25"/>
                    <a:pt x="0" y="50"/>
                  </a:cubicBezTo>
                  <a:cubicBezTo>
                    <a:pt x="76" y="627"/>
                    <a:pt x="376" y="1228"/>
                    <a:pt x="852" y="1579"/>
                  </a:cubicBezTo>
                  <a:cubicBezTo>
                    <a:pt x="903" y="1479"/>
                    <a:pt x="953" y="1404"/>
                    <a:pt x="978" y="1329"/>
                  </a:cubicBezTo>
                  <a:cubicBezTo>
                    <a:pt x="802" y="1203"/>
                    <a:pt x="677" y="1028"/>
                    <a:pt x="552" y="827"/>
                  </a:cubicBezTo>
                  <a:cubicBezTo>
                    <a:pt x="176" y="552"/>
                    <a:pt x="50" y="176"/>
                    <a:pt x="50" y="176"/>
                  </a:cubicBezTo>
                  <a:cubicBezTo>
                    <a:pt x="25" y="101"/>
                    <a:pt x="25" y="50"/>
                    <a:pt x="0" y="0"/>
                  </a:cubicBezTo>
                  <a:close/>
                </a:path>
              </a:pathLst>
            </a:custGeom>
            <a:solidFill>
              <a:srgbClr val="B93F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 name="Google Shape;2442;p68">
              <a:extLst>
                <a:ext uri="{FF2B5EF4-FFF2-40B4-BE49-F238E27FC236}">
                  <a16:creationId xmlns:a16="http://schemas.microsoft.com/office/drawing/2014/main" id="{D9F2E730-EB91-3FE4-5039-8103761E67B6}"/>
                </a:ext>
              </a:extLst>
            </p:cNvPr>
            <p:cNvSpPr/>
            <p:nvPr/>
          </p:nvSpPr>
          <p:spPr>
            <a:xfrm>
              <a:off x="882764" y="3095093"/>
              <a:ext cx="160027" cy="336563"/>
            </a:xfrm>
            <a:custGeom>
              <a:avLst/>
              <a:gdLst/>
              <a:ahLst/>
              <a:cxnLst/>
              <a:rect l="l" t="t" r="r" b="b"/>
              <a:pathLst>
                <a:path w="2908" h="6116" extrusionOk="0">
                  <a:moveTo>
                    <a:pt x="2782" y="1"/>
                  </a:moveTo>
                  <a:cubicBezTo>
                    <a:pt x="1679" y="352"/>
                    <a:pt x="752" y="1254"/>
                    <a:pt x="401" y="2332"/>
                  </a:cubicBezTo>
                  <a:cubicBezTo>
                    <a:pt x="0" y="3535"/>
                    <a:pt x="251" y="4913"/>
                    <a:pt x="1053" y="5865"/>
                  </a:cubicBezTo>
                  <a:lnTo>
                    <a:pt x="1078" y="5916"/>
                  </a:lnTo>
                  <a:cubicBezTo>
                    <a:pt x="1128" y="5991"/>
                    <a:pt x="1178" y="6041"/>
                    <a:pt x="1228" y="6116"/>
                  </a:cubicBezTo>
                  <a:cubicBezTo>
                    <a:pt x="1278" y="6016"/>
                    <a:pt x="1353" y="5941"/>
                    <a:pt x="1404" y="5865"/>
                  </a:cubicBezTo>
                  <a:cubicBezTo>
                    <a:pt x="1353" y="5815"/>
                    <a:pt x="1328" y="5790"/>
                    <a:pt x="1303" y="5740"/>
                  </a:cubicBezTo>
                  <a:lnTo>
                    <a:pt x="1253" y="5690"/>
                  </a:lnTo>
                  <a:cubicBezTo>
                    <a:pt x="526" y="4813"/>
                    <a:pt x="301" y="3535"/>
                    <a:pt x="652" y="2432"/>
                  </a:cubicBezTo>
                  <a:cubicBezTo>
                    <a:pt x="952" y="1555"/>
                    <a:pt x="1654" y="803"/>
                    <a:pt x="2481" y="402"/>
                  </a:cubicBezTo>
                  <a:cubicBezTo>
                    <a:pt x="2732" y="201"/>
                    <a:pt x="2907" y="76"/>
                    <a:pt x="2907" y="76"/>
                  </a:cubicBezTo>
                  <a:cubicBezTo>
                    <a:pt x="2907" y="76"/>
                    <a:pt x="2857" y="51"/>
                    <a:pt x="2782" y="1"/>
                  </a:cubicBezTo>
                  <a:close/>
                </a:path>
              </a:pathLst>
            </a:custGeom>
            <a:solidFill>
              <a:srgbClr val="B93F49"/>
            </a:solidFill>
            <a:ln w="9525" cap="flat" cmpd="sng">
              <a:solidFill>
                <a:srgbClr val="B93F4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 name="Google Shape;2443;p68">
              <a:extLst>
                <a:ext uri="{FF2B5EF4-FFF2-40B4-BE49-F238E27FC236}">
                  <a16:creationId xmlns:a16="http://schemas.microsoft.com/office/drawing/2014/main" id="{291536D5-CAAA-6683-9789-E6A069B07B0D}"/>
                </a:ext>
              </a:extLst>
            </p:cNvPr>
            <p:cNvSpPr/>
            <p:nvPr/>
          </p:nvSpPr>
          <p:spPr>
            <a:xfrm>
              <a:off x="2242610" y="3224743"/>
              <a:ext cx="160082" cy="414321"/>
            </a:xfrm>
            <a:custGeom>
              <a:avLst/>
              <a:gdLst/>
              <a:ahLst/>
              <a:cxnLst/>
              <a:rect l="l" t="t" r="r" b="b"/>
              <a:pathLst>
                <a:path w="2909" h="7529" extrusionOk="0">
                  <a:moveTo>
                    <a:pt x="1" y="1"/>
                  </a:moveTo>
                  <a:cubicBezTo>
                    <a:pt x="577" y="1479"/>
                    <a:pt x="1404" y="4061"/>
                    <a:pt x="1881" y="7369"/>
                  </a:cubicBezTo>
                  <a:cubicBezTo>
                    <a:pt x="1953" y="7478"/>
                    <a:pt x="2023" y="7529"/>
                    <a:pt x="2089" y="7529"/>
                  </a:cubicBezTo>
                  <a:cubicBezTo>
                    <a:pt x="2602" y="7529"/>
                    <a:pt x="2909" y="4549"/>
                    <a:pt x="2332" y="2707"/>
                  </a:cubicBezTo>
                  <a:cubicBezTo>
                    <a:pt x="1956" y="1479"/>
                    <a:pt x="1630" y="878"/>
                    <a:pt x="1404" y="577"/>
                  </a:cubicBezTo>
                  <a:cubicBezTo>
                    <a:pt x="1304" y="552"/>
                    <a:pt x="1179" y="502"/>
                    <a:pt x="1054" y="452"/>
                  </a:cubicBezTo>
                  <a:cubicBezTo>
                    <a:pt x="653" y="452"/>
                    <a:pt x="302" y="251"/>
                    <a:pt x="1" y="1"/>
                  </a:cubicBezTo>
                  <a:close/>
                </a:path>
              </a:pathLst>
            </a:custGeom>
            <a:solidFill>
              <a:srgbClr val="B93F49"/>
            </a:solidFill>
            <a:ln w="9525" cap="flat" cmpd="sng">
              <a:solidFill>
                <a:srgbClr val="B93F4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 name="Google Shape;2444;p68">
              <a:extLst>
                <a:ext uri="{FF2B5EF4-FFF2-40B4-BE49-F238E27FC236}">
                  <a16:creationId xmlns:a16="http://schemas.microsoft.com/office/drawing/2014/main" id="{E6DA66E7-213F-CE3E-977A-CD91D5C225D7}"/>
                </a:ext>
              </a:extLst>
            </p:cNvPr>
            <p:cNvSpPr/>
            <p:nvPr/>
          </p:nvSpPr>
          <p:spPr>
            <a:xfrm>
              <a:off x="1186144" y="3103402"/>
              <a:ext cx="1186172" cy="1182430"/>
            </a:xfrm>
            <a:custGeom>
              <a:avLst/>
              <a:gdLst/>
              <a:ahLst/>
              <a:cxnLst/>
              <a:rect l="l" t="t" r="r" b="b"/>
              <a:pathLst>
                <a:path w="21555" h="21487" extrusionOk="0">
                  <a:moveTo>
                    <a:pt x="15853" y="4836"/>
                  </a:moveTo>
                  <a:cubicBezTo>
                    <a:pt x="16272" y="4836"/>
                    <a:pt x="16837" y="4933"/>
                    <a:pt x="17595" y="5163"/>
                  </a:cubicBezTo>
                  <a:cubicBezTo>
                    <a:pt x="19825" y="5840"/>
                    <a:pt x="19274" y="7093"/>
                    <a:pt x="19274" y="7093"/>
                  </a:cubicBezTo>
                  <a:cubicBezTo>
                    <a:pt x="19104" y="7504"/>
                    <a:pt x="18732" y="7683"/>
                    <a:pt x="18169" y="7683"/>
                  </a:cubicBezTo>
                  <a:cubicBezTo>
                    <a:pt x="17738" y="7683"/>
                    <a:pt x="17194" y="7578"/>
                    <a:pt x="16542" y="7394"/>
                  </a:cubicBezTo>
                  <a:cubicBezTo>
                    <a:pt x="15289" y="7043"/>
                    <a:pt x="14587" y="6316"/>
                    <a:pt x="14688" y="5664"/>
                  </a:cubicBezTo>
                  <a:cubicBezTo>
                    <a:pt x="14770" y="5201"/>
                    <a:pt x="15039" y="4836"/>
                    <a:pt x="15853" y="4836"/>
                  </a:cubicBezTo>
                  <a:close/>
                  <a:moveTo>
                    <a:pt x="7141" y="5595"/>
                  </a:moveTo>
                  <a:cubicBezTo>
                    <a:pt x="7499" y="5595"/>
                    <a:pt x="7729" y="5788"/>
                    <a:pt x="7896" y="6065"/>
                  </a:cubicBezTo>
                  <a:cubicBezTo>
                    <a:pt x="8246" y="6617"/>
                    <a:pt x="7896" y="7569"/>
                    <a:pt x="6893" y="8371"/>
                  </a:cubicBezTo>
                  <a:cubicBezTo>
                    <a:pt x="6051" y="9041"/>
                    <a:pt x="5386" y="9428"/>
                    <a:pt x="4874" y="9428"/>
                  </a:cubicBezTo>
                  <a:cubicBezTo>
                    <a:pt x="4638" y="9428"/>
                    <a:pt x="4435" y="9347"/>
                    <a:pt x="4261" y="9173"/>
                  </a:cubicBezTo>
                  <a:cubicBezTo>
                    <a:pt x="4261" y="9173"/>
                    <a:pt x="3234" y="8221"/>
                    <a:pt x="5038" y="6742"/>
                  </a:cubicBezTo>
                  <a:cubicBezTo>
                    <a:pt x="6031" y="5903"/>
                    <a:pt x="6689" y="5595"/>
                    <a:pt x="7141" y="5595"/>
                  </a:cubicBezTo>
                  <a:close/>
                  <a:moveTo>
                    <a:pt x="16422" y="8768"/>
                  </a:moveTo>
                  <a:cubicBezTo>
                    <a:pt x="16862" y="8768"/>
                    <a:pt x="17223" y="9156"/>
                    <a:pt x="17294" y="9699"/>
                  </a:cubicBezTo>
                  <a:cubicBezTo>
                    <a:pt x="17344" y="10251"/>
                    <a:pt x="17018" y="10752"/>
                    <a:pt x="16567" y="10777"/>
                  </a:cubicBezTo>
                  <a:cubicBezTo>
                    <a:pt x="16540" y="10780"/>
                    <a:pt x="16514" y="10781"/>
                    <a:pt x="16487" y="10781"/>
                  </a:cubicBezTo>
                  <a:cubicBezTo>
                    <a:pt x="16047" y="10781"/>
                    <a:pt x="15686" y="10395"/>
                    <a:pt x="15615" y="9875"/>
                  </a:cubicBezTo>
                  <a:cubicBezTo>
                    <a:pt x="15565" y="9298"/>
                    <a:pt x="15891" y="8822"/>
                    <a:pt x="16342" y="8772"/>
                  </a:cubicBezTo>
                  <a:cubicBezTo>
                    <a:pt x="16369" y="8769"/>
                    <a:pt x="16395" y="8768"/>
                    <a:pt x="16422" y="8768"/>
                  </a:cubicBezTo>
                  <a:close/>
                  <a:moveTo>
                    <a:pt x="7166" y="9996"/>
                  </a:moveTo>
                  <a:cubicBezTo>
                    <a:pt x="7589" y="9996"/>
                    <a:pt x="7973" y="10406"/>
                    <a:pt x="8021" y="10927"/>
                  </a:cubicBezTo>
                  <a:cubicBezTo>
                    <a:pt x="8096" y="11479"/>
                    <a:pt x="7770" y="11980"/>
                    <a:pt x="7294" y="12030"/>
                  </a:cubicBezTo>
                  <a:cubicBezTo>
                    <a:pt x="7270" y="12033"/>
                    <a:pt x="7246" y="12034"/>
                    <a:pt x="7222" y="12034"/>
                  </a:cubicBezTo>
                  <a:cubicBezTo>
                    <a:pt x="6798" y="12034"/>
                    <a:pt x="6414" y="11625"/>
                    <a:pt x="6367" y="11103"/>
                  </a:cubicBezTo>
                  <a:cubicBezTo>
                    <a:pt x="6317" y="10551"/>
                    <a:pt x="6642" y="10050"/>
                    <a:pt x="7094" y="10000"/>
                  </a:cubicBezTo>
                  <a:cubicBezTo>
                    <a:pt x="7118" y="9997"/>
                    <a:pt x="7142" y="9996"/>
                    <a:pt x="7166" y="9996"/>
                  </a:cubicBezTo>
                  <a:close/>
                  <a:moveTo>
                    <a:pt x="10828" y="4135"/>
                  </a:moveTo>
                  <a:cubicBezTo>
                    <a:pt x="10853" y="4135"/>
                    <a:pt x="10903" y="4186"/>
                    <a:pt x="10903" y="4211"/>
                  </a:cubicBezTo>
                  <a:cubicBezTo>
                    <a:pt x="10953" y="5664"/>
                    <a:pt x="11154" y="9524"/>
                    <a:pt x="11480" y="9975"/>
                  </a:cubicBezTo>
                  <a:cubicBezTo>
                    <a:pt x="11605" y="10121"/>
                    <a:pt x="11761" y="10194"/>
                    <a:pt x="11949" y="10194"/>
                  </a:cubicBezTo>
                  <a:cubicBezTo>
                    <a:pt x="12212" y="10194"/>
                    <a:pt x="12539" y="10052"/>
                    <a:pt x="12933" y="9775"/>
                  </a:cubicBezTo>
                  <a:cubicBezTo>
                    <a:pt x="12958" y="9749"/>
                    <a:pt x="12958" y="9749"/>
                    <a:pt x="12983" y="9724"/>
                  </a:cubicBezTo>
                  <a:cubicBezTo>
                    <a:pt x="13156" y="9618"/>
                    <a:pt x="13329" y="9561"/>
                    <a:pt x="13495" y="9561"/>
                  </a:cubicBezTo>
                  <a:cubicBezTo>
                    <a:pt x="13641" y="9561"/>
                    <a:pt x="13781" y="9605"/>
                    <a:pt x="13911" y="9699"/>
                  </a:cubicBezTo>
                  <a:cubicBezTo>
                    <a:pt x="14287" y="10025"/>
                    <a:pt x="14462" y="10777"/>
                    <a:pt x="14262" y="11328"/>
                  </a:cubicBezTo>
                  <a:cubicBezTo>
                    <a:pt x="14011" y="12005"/>
                    <a:pt x="13359" y="12406"/>
                    <a:pt x="13309" y="12431"/>
                  </a:cubicBezTo>
                  <a:lnTo>
                    <a:pt x="13284" y="12431"/>
                  </a:lnTo>
                  <a:cubicBezTo>
                    <a:pt x="13259" y="12431"/>
                    <a:pt x="13234" y="12431"/>
                    <a:pt x="13209" y="12381"/>
                  </a:cubicBezTo>
                  <a:cubicBezTo>
                    <a:pt x="13184" y="12356"/>
                    <a:pt x="13209" y="12306"/>
                    <a:pt x="13234" y="12281"/>
                  </a:cubicBezTo>
                  <a:cubicBezTo>
                    <a:pt x="13234" y="12281"/>
                    <a:pt x="13861" y="11905"/>
                    <a:pt x="14111" y="11278"/>
                  </a:cubicBezTo>
                  <a:cubicBezTo>
                    <a:pt x="14287" y="10802"/>
                    <a:pt x="14136" y="10100"/>
                    <a:pt x="13810" y="9850"/>
                  </a:cubicBezTo>
                  <a:cubicBezTo>
                    <a:pt x="13706" y="9768"/>
                    <a:pt x="13595" y="9730"/>
                    <a:pt x="13482" y="9730"/>
                  </a:cubicBezTo>
                  <a:cubicBezTo>
                    <a:pt x="13352" y="9730"/>
                    <a:pt x="13218" y="9781"/>
                    <a:pt x="13084" y="9875"/>
                  </a:cubicBezTo>
                  <a:cubicBezTo>
                    <a:pt x="13059" y="9875"/>
                    <a:pt x="13059" y="9875"/>
                    <a:pt x="13033" y="9900"/>
                  </a:cubicBezTo>
                  <a:cubicBezTo>
                    <a:pt x="12569" y="10242"/>
                    <a:pt x="12218" y="10364"/>
                    <a:pt x="11951" y="10364"/>
                  </a:cubicBezTo>
                  <a:cubicBezTo>
                    <a:pt x="11670" y="10364"/>
                    <a:pt x="11483" y="10229"/>
                    <a:pt x="11354" y="10075"/>
                  </a:cubicBezTo>
                  <a:cubicBezTo>
                    <a:pt x="10928" y="9524"/>
                    <a:pt x="10753" y="4762"/>
                    <a:pt x="10728" y="4236"/>
                  </a:cubicBezTo>
                  <a:cubicBezTo>
                    <a:pt x="10728" y="4186"/>
                    <a:pt x="10778" y="4135"/>
                    <a:pt x="10828" y="4135"/>
                  </a:cubicBezTo>
                  <a:close/>
                  <a:moveTo>
                    <a:pt x="18884" y="11462"/>
                  </a:moveTo>
                  <a:cubicBezTo>
                    <a:pt x="19703" y="11462"/>
                    <a:pt x="20338" y="11739"/>
                    <a:pt x="20502" y="12231"/>
                  </a:cubicBezTo>
                  <a:cubicBezTo>
                    <a:pt x="20753" y="12983"/>
                    <a:pt x="19800" y="13985"/>
                    <a:pt x="18372" y="14461"/>
                  </a:cubicBezTo>
                  <a:cubicBezTo>
                    <a:pt x="17877" y="14626"/>
                    <a:pt x="17392" y="14704"/>
                    <a:pt x="16958" y="14704"/>
                  </a:cubicBezTo>
                  <a:cubicBezTo>
                    <a:pt x="16138" y="14704"/>
                    <a:pt x="15503" y="14427"/>
                    <a:pt x="15339" y="13935"/>
                  </a:cubicBezTo>
                  <a:cubicBezTo>
                    <a:pt x="15089" y="13183"/>
                    <a:pt x="16041" y="12181"/>
                    <a:pt x="17470" y="11704"/>
                  </a:cubicBezTo>
                  <a:cubicBezTo>
                    <a:pt x="17964" y="11540"/>
                    <a:pt x="18450" y="11462"/>
                    <a:pt x="18884" y="11462"/>
                  </a:cubicBezTo>
                  <a:close/>
                  <a:moveTo>
                    <a:pt x="6104" y="12889"/>
                  </a:moveTo>
                  <a:cubicBezTo>
                    <a:pt x="6247" y="12889"/>
                    <a:pt x="6393" y="12895"/>
                    <a:pt x="6542" y="12907"/>
                  </a:cubicBezTo>
                  <a:cubicBezTo>
                    <a:pt x="8021" y="13058"/>
                    <a:pt x="9174" y="13810"/>
                    <a:pt x="9124" y="14612"/>
                  </a:cubicBezTo>
                  <a:cubicBezTo>
                    <a:pt x="9056" y="15334"/>
                    <a:pt x="8012" y="15833"/>
                    <a:pt x="6705" y="15833"/>
                  </a:cubicBezTo>
                  <a:cubicBezTo>
                    <a:pt x="6562" y="15833"/>
                    <a:pt x="6415" y="15827"/>
                    <a:pt x="6267" y="15815"/>
                  </a:cubicBezTo>
                  <a:cubicBezTo>
                    <a:pt x="4788" y="15664"/>
                    <a:pt x="3635" y="14912"/>
                    <a:pt x="3710" y="14110"/>
                  </a:cubicBezTo>
                  <a:cubicBezTo>
                    <a:pt x="3778" y="13388"/>
                    <a:pt x="4802" y="12889"/>
                    <a:pt x="6104" y="12889"/>
                  </a:cubicBezTo>
                  <a:close/>
                  <a:moveTo>
                    <a:pt x="10853" y="13584"/>
                  </a:moveTo>
                  <a:cubicBezTo>
                    <a:pt x="12582" y="13634"/>
                    <a:pt x="14337" y="14361"/>
                    <a:pt x="14337" y="14361"/>
                  </a:cubicBezTo>
                  <a:cubicBezTo>
                    <a:pt x="14337" y="14361"/>
                    <a:pt x="14236" y="14712"/>
                    <a:pt x="13986" y="15088"/>
                  </a:cubicBezTo>
                  <a:cubicBezTo>
                    <a:pt x="13716" y="15503"/>
                    <a:pt x="13274" y="15952"/>
                    <a:pt x="12604" y="15952"/>
                  </a:cubicBezTo>
                  <a:cubicBezTo>
                    <a:pt x="12465" y="15952"/>
                    <a:pt x="12316" y="15933"/>
                    <a:pt x="12156" y="15890"/>
                  </a:cubicBezTo>
                  <a:cubicBezTo>
                    <a:pt x="11028" y="15614"/>
                    <a:pt x="10778" y="14862"/>
                    <a:pt x="10778" y="14311"/>
                  </a:cubicBezTo>
                  <a:cubicBezTo>
                    <a:pt x="10753" y="13910"/>
                    <a:pt x="10853" y="13584"/>
                    <a:pt x="10853" y="13584"/>
                  </a:cubicBezTo>
                  <a:close/>
                  <a:moveTo>
                    <a:pt x="12357" y="0"/>
                  </a:moveTo>
                  <a:cubicBezTo>
                    <a:pt x="12407" y="376"/>
                    <a:pt x="12407" y="777"/>
                    <a:pt x="12332" y="1178"/>
                  </a:cubicBezTo>
                  <a:cubicBezTo>
                    <a:pt x="12231" y="1604"/>
                    <a:pt x="12006" y="2030"/>
                    <a:pt x="11680" y="2356"/>
                  </a:cubicBezTo>
                  <a:cubicBezTo>
                    <a:pt x="11379" y="2682"/>
                    <a:pt x="11003" y="2932"/>
                    <a:pt x="10627" y="3133"/>
                  </a:cubicBezTo>
                  <a:cubicBezTo>
                    <a:pt x="10226" y="3333"/>
                    <a:pt x="9800" y="3484"/>
                    <a:pt x="9374" y="3584"/>
                  </a:cubicBezTo>
                  <a:cubicBezTo>
                    <a:pt x="8771" y="3726"/>
                    <a:pt x="8142" y="3793"/>
                    <a:pt x="7523" y="3793"/>
                  </a:cubicBezTo>
                  <a:cubicBezTo>
                    <a:pt x="7269" y="3793"/>
                    <a:pt x="7016" y="3781"/>
                    <a:pt x="6768" y="3759"/>
                  </a:cubicBezTo>
                  <a:cubicBezTo>
                    <a:pt x="5891" y="3709"/>
                    <a:pt x="5038" y="3509"/>
                    <a:pt x="4186" y="3283"/>
                  </a:cubicBezTo>
                  <a:cubicBezTo>
                    <a:pt x="3835" y="3183"/>
                    <a:pt x="3510" y="3083"/>
                    <a:pt x="3159" y="2983"/>
                  </a:cubicBezTo>
                  <a:cubicBezTo>
                    <a:pt x="1881" y="2657"/>
                    <a:pt x="978" y="2331"/>
                    <a:pt x="978" y="2331"/>
                  </a:cubicBezTo>
                  <a:cubicBezTo>
                    <a:pt x="978" y="2331"/>
                    <a:pt x="527" y="6366"/>
                    <a:pt x="226" y="9524"/>
                  </a:cubicBezTo>
                  <a:cubicBezTo>
                    <a:pt x="151" y="10401"/>
                    <a:pt x="76" y="11153"/>
                    <a:pt x="1" y="11805"/>
                  </a:cubicBezTo>
                  <a:cubicBezTo>
                    <a:pt x="226" y="11830"/>
                    <a:pt x="352" y="11855"/>
                    <a:pt x="352" y="11855"/>
                  </a:cubicBezTo>
                  <a:lnTo>
                    <a:pt x="2056" y="16090"/>
                  </a:lnTo>
                  <a:cubicBezTo>
                    <a:pt x="1981" y="16291"/>
                    <a:pt x="1881" y="16466"/>
                    <a:pt x="1755" y="16642"/>
                  </a:cubicBezTo>
                  <a:cubicBezTo>
                    <a:pt x="2582" y="17569"/>
                    <a:pt x="3434" y="18622"/>
                    <a:pt x="3384" y="19349"/>
                  </a:cubicBezTo>
                  <a:cubicBezTo>
                    <a:pt x="4136" y="19925"/>
                    <a:pt x="4938" y="20376"/>
                    <a:pt x="5790" y="20702"/>
                  </a:cubicBezTo>
                  <a:cubicBezTo>
                    <a:pt x="7175" y="21239"/>
                    <a:pt x="8662" y="21487"/>
                    <a:pt x="10167" y="21487"/>
                  </a:cubicBezTo>
                  <a:cubicBezTo>
                    <a:pt x="10487" y="21487"/>
                    <a:pt x="10808" y="21476"/>
                    <a:pt x="11129" y="21454"/>
                  </a:cubicBezTo>
                  <a:cubicBezTo>
                    <a:pt x="11154" y="21454"/>
                    <a:pt x="11154" y="21454"/>
                    <a:pt x="11154" y="21429"/>
                  </a:cubicBezTo>
                  <a:cubicBezTo>
                    <a:pt x="11354" y="21228"/>
                    <a:pt x="11805" y="21178"/>
                    <a:pt x="12206" y="21178"/>
                  </a:cubicBezTo>
                  <a:cubicBezTo>
                    <a:pt x="11279" y="20902"/>
                    <a:pt x="10001" y="20451"/>
                    <a:pt x="10051" y="19950"/>
                  </a:cubicBezTo>
                  <a:cubicBezTo>
                    <a:pt x="10051" y="19900"/>
                    <a:pt x="10076" y="19825"/>
                    <a:pt x="10151" y="19775"/>
                  </a:cubicBezTo>
                  <a:cubicBezTo>
                    <a:pt x="10270" y="19687"/>
                    <a:pt x="10514" y="19651"/>
                    <a:pt x="10833" y="19651"/>
                  </a:cubicBezTo>
                  <a:cubicBezTo>
                    <a:pt x="12070" y="19651"/>
                    <a:pt x="14436" y="20187"/>
                    <a:pt x="15013" y="20326"/>
                  </a:cubicBezTo>
                  <a:cubicBezTo>
                    <a:pt x="15013" y="19875"/>
                    <a:pt x="15013" y="18146"/>
                    <a:pt x="15715" y="17770"/>
                  </a:cubicBezTo>
                  <a:cubicBezTo>
                    <a:pt x="15765" y="17745"/>
                    <a:pt x="15815" y="17732"/>
                    <a:pt x="15869" y="17732"/>
                  </a:cubicBezTo>
                  <a:cubicBezTo>
                    <a:pt x="15922" y="17732"/>
                    <a:pt x="15978" y="17745"/>
                    <a:pt x="16041" y="17770"/>
                  </a:cubicBezTo>
                  <a:cubicBezTo>
                    <a:pt x="16417" y="17945"/>
                    <a:pt x="16743" y="18847"/>
                    <a:pt x="16968" y="19599"/>
                  </a:cubicBezTo>
                  <a:cubicBezTo>
                    <a:pt x="19976" y="17544"/>
                    <a:pt x="21555" y="14060"/>
                    <a:pt x="21204" y="10702"/>
                  </a:cubicBezTo>
                  <a:cubicBezTo>
                    <a:pt x="21179" y="10326"/>
                    <a:pt x="21129" y="9950"/>
                    <a:pt x="21079" y="9574"/>
                  </a:cubicBezTo>
                  <a:cubicBezTo>
                    <a:pt x="20602" y="6266"/>
                    <a:pt x="19775" y="3684"/>
                    <a:pt x="19199" y="2206"/>
                  </a:cubicBezTo>
                  <a:cubicBezTo>
                    <a:pt x="19174" y="2181"/>
                    <a:pt x="19149" y="2155"/>
                    <a:pt x="19124" y="2155"/>
                  </a:cubicBezTo>
                  <a:cubicBezTo>
                    <a:pt x="18798" y="1880"/>
                    <a:pt x="18547" y="1554"/>
                    <a:pt x="18297" y="1228"/>
                  </a:cubicBezTo>
                  <a:cubicBezTo>
                    <a:pt x="18272" y="1203"/>
                    <a:pt x="18272" y="1178"/>
                    <a:pt x="18247" y="1178"/>
                  </a:cubicBezTo>
                  <a:cubicBezTo>
                    <a:pt x="18247" y="1153"/>
                    <a:pt x="18247" y="1128"/>
                    <a:pt x="18221" y="1128"/>
                  </a:cubicBezTo>
                  <a:cubicBezTo>
                    <a:pt x="18096" y="952"/>
                    <a:pt x="17996" y="777"/>
                    <a:pt x="17896" y="577"/>
                  </a:cubicBezTo>
                  <a:cubicBezTo>
                    <a:pt x="17846" y="702"/>
                    <a:pt x="17820" y="827"/>
                    <a:pt x="17770" y="927"/>
                  </a:cubicBezTo>
                  <a:cubicBezTo>
                    <a:pt x="17695" y="1178"/>
                    <a:pt x="17570" y="1379"/>
                    <a:pt x="17319" y="1554"/>
                  </a:cubicBezTo>
                  <a:cubicBezTo>
                    <a:pt x="17119" y="1704"/>
                    <a:pt x="16918" y="1805"/>
                    <a:pt x="16693" y="1855"/>
                  </a:cubicBezTo>
                  <a:cubicBezTo>
                    <a:pt x="16527" y="1891"/>
                    <a:pt x="16361" y="1908"/>
                    <a:pt x="16197" y="1908"/>
                  </a:cubicBezTo>
                  <a:cubicBezTo>
                    <a:pt x="15914" y="1908"/>
                    <a:pt x="15634" y="1859"/>
                    <a:pt x="15364" y="1780"/>
                  </a:cubicBezTo>
                  <a:cubicBezTo>
                    <a:pt x="14938" y="1679"/>
                    <a:pt x="14537" y="1479"/>
                    <a:pt x="14161" y="1278"/>
                  </a:cubicBezTo>
                  <a:cubicBezTo>
                    <a:pt x="13510" y="927"/>
                    <a:pt x="12908" y="476"/>
                    <a:pt x="12357" y="0"/>
                  </a:cubicBezTo>
                  <a:close/>
                </a:path>
              </a:pathLst>
            </a:custGeom>
            <a:solidFill>
              <a:srgbClr val="FDA27D"/>
            </a:solidFill>
            <a:ln w="9525" cap="flat" cmpd="sng">
              <a:solidFill>
                <a:srgbClr val="FDA27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 name="Google Shape;2445;p68">
              <a:extLst>
                <a:ext uri="{FF2B5EF4-FFF2-40B4-BE49-F238E27FC236}">
                  <a16:creationId xmlns:a16="http://schemas.microsoft.com/office/drawing/2014/main" id="{AB595D00-0245-AD5D-D066-094B9E22B771}"/>
                </a:ext>
              </a:extLst>
            </p:cNvPr>
            <p:cNvSpPr/>
            <p:nvPr/>
          </p:nvSpPr>
          <p:spPr>
            <a:xfrm>
              <a:off x="1386123" y="3812629"/>
              <a:ext cx="304866" cy="162118"/>
            </a:xfrm>
            <a:custGeom>
              <a:avLst/>
              <a:gdLst/>
              <a:ahLst/>
              <a:cxnLst/>
              <a:rect l="l" t="t" r="r" b="b"/>
              <a:pathLst>
                <a:path w="5540" h="2946" extrusionOk="0">
                  <a:moveTo>
                    <a:pt x="2470" y="1"/>
                  </a:moveTo>
                  <a:cubicBezTo>
                    <a:pt x="1168" y="1"/>
                    <a:pt x="144" y="500"/>
                    <a:pt x="76" y="1222"/>
                  </a:cubicBezTo>
                  <a:cubicBezTo>
                    <a:pt x="1" y="2024"/>
                    <a:pt x="1154" y="2776"/>
                    <a:pt x="2633" y="2927"/>
                  </a:cubicBezTo>
                  <a:cubicBezTo>
                    <a:pt x="2781" y="2939"/>
                    <a:pt x="2928" y="2945"/>
                    <a:pt x="3071" y="2945"/>
                  </a:cubicBezTo>
                  <a:cubicBezTo>
                    <a:pt x="4377" y="2945"/>
                    <a:pt x="5419" y="2446"/>
                    <a:pt x="5465" y="1724"/>
                  </a:cubicBezTo>
                  <a:cubicBezTo>
                    <a:pt x="5540" y="922"/>
                    <a:pt x="4387" y="170"/>
                    <a:pt x="2908" y="19"/>
                  </a:cubicBezTo>
                  <a:cubicBezTo>
                    <a:pt x="2759" y="7"/>
                    <a:pt x="2613" y="1"/>
                    <a:pt x="2470" y="1"/>
                  </a:cubicBezTo>
                  <a:close/>
                </a:path>
              </a:pathLst>
            </a:custGeom>
            <a:solidFill>
              <a:srgbClr val="FDA27D"/>
            </a:solidFill>
            <a:ln w="9525" cap="flat" cmpd="sng">
              <a:solidFill>
                <a:srgbClr val="FDA27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 name="Google Shape;2446;p68">
              <a:extLst>
                <a:ext uri="{FF2B5EF4-FFF2-40B4-BE49-F238E27FC236}">
                  <a16:creationId xmlns:a16="http://schemas.microsoft.com/office/drawing/2014/main" id="{4FD168F7-4657-87B6-FC41-7818468B83AC}"/>
                </a:ext>
              </a:extLst>
            </p:cNvPr>
            <p:cNvSpPr/>
            <p:nvPr/>
          </p:nvSpPr>
          <p:spPr>
            <a:xfrm>
              <a:off x="2016437" y="3734101"/>
              <a:ext cx="311745" cy="178462"/>
            </a:xfrm>
            <a:custGeom>
              <a:avLst/>
              <a:gdLst/>
              <a:ahLst/>
              <a:cxnLst/>
              <a:rect l="l" t="t" r="r" b="b"/>
              <a:pathLst>
                <a:path w="5665" h="3243" extrusionOk="0">
                  <a:moveTo>
                    <a:pt x="3796" y="1"/>
                  </a:moveTo>
                  <a:cubicBezTo>
                    <a:pt x="3362" y="1"/>
                    <a:pt x="2876" y="79"/>
                    <a:pt x="2382" y="243"/>
                  </a:cubicBezTo>
                  <a:cubicBezTo>
                    <a:pt x="953" y="720"/>
                    <a:pt x="1" y="1722"/>
                    <a:pt x="251" y="2474"/>
                  </a:cubicBezTo>
                  <a:cubicBezTo>
                    <a:pt x="415" y="2966"/>
                    <a:pt x="1050" y="3243"/>
                    <a:pt x="1870" y="3243"/>
                  </a:cubicBezTo>
                  <a:cubicBezTo>
                    <a:pt x="2304" y="3243"/>
                    <a:pt x="2789" y="3165"/>
                    <a:pt x="3284" y="3000"/>
                  </a:cubicBezTo>
                  <a:cubicBezTo>
                    <a:pt x="4712" y="2524"/>
                    <a:pt x="5665" y="1522"/>
                    <a:pt x="5414" y="770"/>
                  </a:cubicBezTo>
                  <a:cubicBezTo>
                    <a:pt x="5250" y="278"/>
                    <a:pt x="4615" y="1"/>
                    <a:pt x="3796" y="1"/>
                  </a:cubicBezTo>
                  <a:close/>
                </a:path>
              </a:pathLst>
            </a:custGeom>
            <a:solidFill>
              <a:srgbClr val="FDA27D"/>
            </a:solidFill>
            <a:ln w="9525" cap="flat" cmpd="sng">
              <a:solidFill>
                <a:srgbClr val="FDA27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 name="Google Shape;2447;p68">
              <a:extLst>
                <a:ext uri="{FF2B5EF4-FFF2-40B4-BE49-F238E27FC236}">
                  <a16:creationId xmlns:a16="http://schemas.microsoft.com/office/drawing/2014/main" id="{CEA9F475-40A3-0AC5-E2D2-B7E000B52FCF}"/>
                </a:ext>
              </a:extLst>
            </p:cNvPr>
            <p:cNvSpPr/>
            <p:nvPr/>
          </p:nvSpPr>
          <p:spPr>
            <a:xfrm>
              <a:off x="2300557" y="3246811"/>
              <a:ext cx="19371" cy="9740"/>
            </a:xfrm>
            <a:custGeom>
              <a:avLst/>
              <a:gdLst/>
              <a:ahLst/>
              <a:cxnLst/>
              <a:rect l="l" t="t" r="r" b="b"/>
              <a:pathLst>
                <a:path w="352" h="177" extrusionOk="0">
                  <a:moveTo>
                    <a:pt x="201" y="1"/>
                  </a:moveTo>
                  <a:cubicBezTo>
                    <a:pt x="176" y="26"/>
                    <a:pt x="151" y="51"/>
                    <a:pt x="126" y="51"/>
                  </a:cubicBezTo>
                  <a:lnTo>
                    <a:pt x="1" y="51"/>
                  </a:lnTo>
                  <a:cubicBezTo>
                    <a:pt x="126" y="101"/>
                    <a:pt x="251" y="151"/>
                    <a:pt x="351" y="176"/>
                  </a:cubicBezTo>
                  <a:cubicBezTo>
                    <a:pt x="276" y="101"/>
                    <a:pt x="251" y="51"/>
                    <a:pt x="201" y="1"/>
                  </a:cubicBezTo>
                  <a:close/>
                </a:path>
              </a:pathLst>
            </a:custGeom>
            <a:solidFill>
              <a:srgbClr val="84594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 name="Google Shape;2448;p68">
              <a:extLst>
                <a:ext uri="{FF2B5EF4-FFF2-40B4-BE49-F238E27FC236}">
                  <a16:creationId xmlns:a16="http://schemas.microsoft.com/office/drawing/2014/main" id="{4CC48873-2C92-8C97-3191-8564EB4C2DF6}"/>
                </a:ext>
              </a:extLst>
            </p:cNvPr>
            <p:cNvSpPr/>
            <p:nvPr/>
          </p:nvSpPr>
          <p:spPr>
            <a:xfrm>
              <a:off x="855139" y="2571702"/>
              <a:ext cx="1584039" cy="1335798"/>
            </a:xfrm>
            <a:custGeom>
              <a:avLst/>
              <a:gdLst/>
              <a:ahLst/>
              <a:cxnLst/>
              <a:rect l="l" t="t" r="r" b="b"/>
              <a:pathLst>
                <a:path w="28785" h="24274" extrusionOk="0">
                  <a:moveTo>
                    <a:pt x="21464" y="1"/>
                  </a:moveTo>
                  <a:cubicBezTo>
                    <a:pt x="19849" y="1"/>
                    <a:pt x="17153" y="1867"/>
                    <a:pt x="16116" y="2269"/>
                  </a:cubicBezTo>
                  <a:cubicBezTo>
                    <a:pt x="15253" y="2600"/>
                    <a:pt x="14630" y="2666"/>
                    <a:pt x="14022" y="2666"/>
                  </a:cubicBezTo>
                  <a:cubicBezTo>
                    <a:pt x="13626" y="2666"/>
                    <a:pt x="13236" y="2638"/>
                    <a:pt x="12792" y="2638"/>
                  </a:cubicBezTo>
                  <a:cubicBezTo>
                    <a:pt x="11859" y="2638"/>
                    <a:pt x="10685" y="2761"/>
                    <a:pt x="8698" y="3522"/>
                  </a:cubicBezTo>
                  <a:cubicBezTo>
                    <a:pt x="6818" y="4248"/>
                    <a:pt x="6016" y="5953"/>
                    <a:pt x="6016" y="5953"/>
                  </a:cubicBezTo>
                  <a:cubicBezTo>
                    <a:pt x="6016" y="5953"/>
                    <a:pt x="6256" y="2615"/>
                    <a:pt x="5302" y="2615"/>
                  </a:cubicBezTo>
                  <a:cubicBezTo>
                    <a:pt x="5282" y="2615"/>
                    <a:pt x="5261" y="2616"/>
                    <a:pt x="5239" y="2619"/>
                  </a:cubicBezTo>
                  <a:cubicBezTo>
                    <a:pt x="4211" y="2770"/>
                    <a:pt x="4512" y="7131"/>
                    <a:pt x="4512" y="7131"/>
                  </a:cubicBezTo>
                  <a:cubicBezTo>
                    <a:pt x="4512" y="7131"/>
                    <a:pt x="3552" y="6817"/>
                    <a:pt x="2754" y="6817"/>
                  </a:cubicBezTo>
                  <a:cubicBezTo>
                    <a:pt x="2218" y="6817"/>
                    <a:pt x="1755" y="6958"/>
                    <a:pt x="1705" y="7431"/>
                  </a:cubicBezTo>
                  <a:cubicBezTo>
                    <a:pt x="1580" y="8434"/>
                    <a:pt x="2858" y="9261"/>
                    <a:pt x="3284" y="9512"/>
                  </a:cubicBezTo>
                  <a:cubicBezTo>
                    <a:pt x="3359" y="9562"/>
                    <a:pt x="3409" y="9587"/>
                    <a:pt x="3409" y="9587"/>
                  </a:cubicBezTo>
                  <a:cubicBezTo>
                    <a:pt x="3409" y="9587"/>
                    <a:pt x="3234" y="9712"/>
                    <a:pt x="2983" y="9913"/>
                  </a:cubicBezTo>
                  <a:cubicBezTo>
                    <a:pt x="2056" y="10740"/>
                    <a:pt x="1" y="12920"/>
                    <a:pt x="2181" y="15025"/>
                  </a:cubicBezTo>
                  <a:cubicBezTo>
                    <a:pt x="2181" y="15025"/>
                    <a:pt x="2056" y="15151"/>
                    <a:pt x="1906" y="15376"/>
                  </a:cubicBezTo>
                  <a:cubicBezTo>
                    <a:pt x="1855" y="15452"/>
                    <a:pt x="1780" y="15527"/>
                    <a:pt x="1730" y="15627"/>
                  </a:cubicBezTo>
                  <a:cubicBezTo>
                    <a:pt x="1279" y="16329"/>
                    <a:pt x="677" y="17607"/>
                    <a:pt x="1028" y="18960"/>
                  </a:cubicBezTo>
                  <a:cubicBezTo>
                    <a:pt x="1053" y="19010"/>
                    <a:pt x="1053" y="19061"/>
                    <a:pt x="1078" y="19136"/>
                  </a:cubicBezTo>
                  <a:cubicBezTo>
                    <a:pt x="1078" y="19136"/>
                    <a:pt x="1204" y="19512"/>
                    <a:pt x="1580" y="19787"/>
                  </a:cubicBezTo>
                  <a:cubicBezTo>
                    <a:pt x="1730" y="19913"/>
                    <a:pt x="1931" y="19988"/>
                    <a:pt x="2156" y="20038"/>
                  </a:cubicBezTo>
                  <a:cubicBezTo>
                    <a:pt x="2156" y="20038"/>
                    <a:pt x="2106" y="20138"/>
                    <a:pt x="2006" y="20289"/>
                  </a:cubicBezTo>
                  <a:cubicBezTo>
                    <a:pt x="1981" y="20364"/>
                    <a:pt x="1931" y="20439"/>
                    <a:pt x="1880" y="20539"/>
                  </a:cubicBezTo>
                  <a:cubicBezTo>
                    <a:pt x="1530" y="21291"/>
                    <a:pt x="1129" y="22795"/>
                    <a:pt x="2432" y="24274"/>
                  </a:cubicBezTo>
                  <a:cubicBezTo>
                    <a:pt x="2432" y="21841"/>
                    <a:pt x="4097" y="21407"/>
                    <a:pt x="5258" y="21407"/>
                  </a:cubicBezTo>
                  <a:cubicBezTo>
                    <a:pt x="5556" y="21407"/>
                    <a:pt x="5821" y="21436"/>
                    <a:pt x="6016" y="21467"/>
                  </a:cubicBezTo>
                  <a:cubicBezTo>
                    <a:pt x="6091" y="20815"/>
                    <a:pt x="6166" y="20063"/>
                    <a:pt x="6241" y="19186"/>
                  </a:cubicBezTo>
                  <a:cubicBezTo>
                    <a:pt x="6542" y="16028"/>
                    <a:pt x="6993" y="11993"/>
                    <a:pt x="6993" y="11993"/>
                  </a:cubicBezTo>
                  <a:cubicBezTo>
                    <a:pt x="6993" y="11993"/>
                    <a:pt x="7896" y="12319"/>
                    <a:pt x="9174" y="12645"/>
                  </a:cubicBezTo>
                  <a:cubicBezTo>
                    <a:pt x="7870" y="12193"/>
                    <a:pt x="6617" y="11617"/>
                    <a:pt x="5414" y="10940"/>
                  </a:cubicBezTo>
                  <a:cubicBezTo>
                    <a:pt x="5339" y="10915"/>
                    <a:pt x="5314" y="10840"/>
                    <a:pt x="5364" y="10790"/>
                  </a:cubicBezTo>
                  <a:cubicBezTo>
                    <a:pt x="5380" y="10741"/>
                    <a:pt x="5417" y="10714"/>
                    <a:pt x="5455" y="10714"/>
                  </a:cubicBezTo>
                  <a:cubicBezTo>
                    <a:pt x="5476" y="10714"/>
                    <a:pt x="5497" y="10722"/>
                    <a:pt x="5515" y="10740"/>
                  </a:cubicBezTo>
                  <a:lnTo>
                    <a:pt x="5540" y="10740"/>
                  </a:lnTo>
                  <a:cubicBezTo>
                    <a:pt x="7043" y="11517"/>
                    <a:pt x="8647" y="12143"/>
                    <a:pt x="10302" y="12594"/>
                  </a:cubicBezTo>
                  <a:cubicBezTo>
                    <a:pt x="11129" y="12820"/>
                    <a:pt x="11956" y="12970"/>
                    <a:pt x="12808" y="13071"/>
                  </a:cubicBezTo>
                  <a:cubicBezTo>
                    <a:pt x="13135" y="13100"/>
                    <a:pt x="13470" y="13118"/>
                    <a:pt x="13807" y="13118"/>
                  </a:cubicBezTo>
                  <a:cubicBezTo>
                    <a:pt x="14321" y="13118"/>
                    <a:pt x="14839" y="13076"/>
                    <a:pt x="15339" y="12970"/>
                  </a:cubicBezTo>
                  <a:cubicBezTo>
                    <a:pt x="15740" y="12895"/>
                    <a:pt x="16141" y="12745"/>
                    <a:pt x="16517" y="12569"/>
                  </a:cubicBezTo>
                  <a:cubicBezTo>
                    <a:pt x="16893" y="12394"/>
                    <a:pt x="17244" y="12143"/>
                    <a:pt x="17520" y="11843"/>
                  </a:cubicBezTo>
                  <a:cubicBezTo>
                    <a:pt x="17820" y="11542"/>
                    <a:pt x="17996" y="11166"/>
                    <a:pt x="18096" y="10765"/>
                  </a:cubicBezTo>
                  <a:cubicBezTo>
                    <a:pt x="18196" y="10364"/>
                    <a:pt x="18196" y="9938"/>
                    <a:pt x="18121" y="9537"/>
                  </a:cubicBezTo>
                  <a:cubicBezTo>
                    <a:pt x="18121" y="9487"/>
                    <a:pt x="18096" y="9462"/>
                    <a:pt x="18096" y="9411"/>
                  </a:cubicBezTo>
                  <a:cubicBezTo>
                    <a:pt x="18096" y="9411"/>
                    <a:pt x="18071" y="9386"/>
                    <a:pt x="18071" y="9386"/>
                  </a:cubicBezTo>
                  <a:cubicBezTo>
                    <a:pt x="17444" y="8810"/>
                    <a:pt x="16843" y="8158"/>
                    <a:pt x="16342" y="7431"/>
                  </a:cubicBezTo>
                  <a:cubicBezTo>
                    <a:pt x="16216" y="7256"/>
                    <a:pt x="16091" y="7081"/>
                    <a:pt x="16016" y="6855"/>
                  </a:cubicBezTo>
                  <a:cubicBezTo>
                    <a:pt x="15966" y="6755"/>
                    <a:pt x="15916" y="6655"/>
                    <a:pt x="15916" y="6504"/>
                  </a:cubicBezTo>
                  <a:cubicBezTo>
                    <a:pt x="15916" y="6454"/>
                    <a:pt x="15916" y="6354"/>
                    <a:pt x="15991" y="6279"/>
                  </a:cubicBezTo>
                  <a:cubicBezTo>
                    <a:pt x="16032" y="6223"/>
                    <a:pt x="16089" y="6206"/>
                    <a:pt x="16140" y="6206"/>
                  </a:cubicBezTo>
                  <a:cubicBezTo>
                    <a:pt x="16182" y="6206"/>
                    <a:pt x="16219" y="6217"/>
                    <a:pt x="16241" y="6228"/>
                  </a:cubicBezTo>
                  <a:cubicBezTo>
                    <a:pt x="16517" y="6304"/>
                    <a:pt x="16668" y="6454"/>
                    <a:pt x="16818" y="6629"/>
                  </a:cubicBezTo>
                  <a:cubicBezTo>
                    <a:pt x="16993" y="6780"/>
                    <a:pt x="17119" y="6930"/>
                    <a:pt x="17269" y="7106"/>
                  </a:cubicBezTo>
                  <a:cubicBezTo>
                    <a:pt x="17745" y="7757"/>
                    <a:pt x="18121" y="8484"/>
                    <a:pt x="18322" y="9286"/>
                  </a:cubicBezTo>
                  <a:cubicBezTo>
                    <a:pt x="18923" y="9837"/>
                    <a:pt x="19575" y="10339"/>
                    <a:pt x="20277" y="10740"/>
                  </a:cubicBezTo>
                  <a:cubicBezTo>
                    <a:pt x="20652" y="10940"/>
                    <a:pt x="21028" y="11116"/>
                    <a:pt x="21454" y="11241"/>
                  </a:cubicBezTo>
                  <a:cubicBezTo>
                    <a:pt x="21702" y="11303"/>
                    <a:pt x="21960" y="11346"/>
                    <a:pt x="22209" y="11346"/>
                  </a:cubicBezTo>
                  <a:cubicBezTo>
                    <a:pt x="22363" y="11346"/>
                    <a:pt x="22514" y="11329"/>
                    <a:pt x="22658" y="11291"/>
                  </a:cubicBezTo>
                  <a:cubicBezTo>
                    <a:pt x="23059" y="11191"/>
                    <a:pt x="23384" y="10915"/>
                    <a:pt x="23560" y="10564"/>
                  </a:cubicBezTo>
                  <a:cubicBezTo>
                    <a:pt x="23635" y="10364"/>
                    <a:pt x="23710" y="10163"/>
                    <a:pt x="23735" y="9963"/>
                  </a:cubicBezTo>
                  <a:cubicBezTo>
                    <a:pt x="23485" y="9487"/>
                    <a:pt x="23259" y="9010"/>
                    <a:pt x="23059" y="8509"/>
                  </a:cubicBezTo>
                  <a:cubicBezTo>
                    <a:pt x="22883" y="8108"/>
                    <a:pt x="22758" y="7682"/>
                    <a:pt x="22658" y="7256"/>
                  </a:cubicBezTo>
                  <a:cubicBezTo>
                    <a:pt x="22658" y="7131"/>
                    <a:pt x="22632" y="7030"/>
                    <a:pt x="22632" y="6905"/>
                  </a:cubicBezTo>
                  <a:cubicBezTo>
                    <a:pt x="22632" y="6805"/>
                    <a:pt x="22607" y="6680"/>
                    <a:pt x="22708" y="6529"/>
                  </a:cubicBezTo>
                  <a:cubicBezTo>
                    <a:pt x="22733" y="6479"/>
                    <a:pt x="22758" y="6454"/>
                    <a:pt x="22833" y="6429"/>
                  </a:cubicBezTo>
                  <a:cubicBezTo>
                    <a:pt x="22883" y="6429"/>
                    <a:pt x="22908" y="6429"/>
                    <a:pt x="22958" y="6454"/>
                  </a:cubicBezTo>
                  <a:cubicBezTo>
                    <a:pt x="23033" y="6454"/>
                    <a:pt x="23084" y="6504"/>
                    <a:pt x="23134" y="6529"/>
                  </a:cubicBezTo>
                  <a:cubicBezTo>
                    <a:pt x="23234" y="6629"/>
                    <a:pt x="23309" y="6705"/>
                    <a:pt x="23384" y="6805"/>
                  </a:cubicBezTo>
                  <a:cubicBezTo>
                    <a:pt x="23610" y="7181"/>
                    <a:pt x="23760" y="7607"/>
                    <a:pt x="23861" y="8033"/>
                  </a:cubicBezTo>
                  <a:cubicBezTo>
                    <a:pt x="23961" y="8459"/>
                    <a:pt x="24011" y="8910"/>
                    <a:pt x="24011" y="9336"/>
                  </a:cubicBezTo>
                  <a:cubicBezTo>
                    <a:pt x="24011" y="9537"/>
                    <a:pt x="23986" y="9712"/>
                    <a:pt x="23961" y="9888"/>
                  </a:cubicBezTo>
                  <a:cubicBezTo>
                    <a:pt x="24111" y="10163"/>
                    <a:pt x="24287" y="10414"/>
                    <a:pt x="24462" y="10665"/>
                  </a:cubicBezTo>
                  <a:cubicBezTo>
                    <a:pt x="24713" y="11015"/>
                    <a:pt x="24963" y="11341"/>
                    <a:pt x="25289" y="11617"/>
                  </a:cubicBezTo>
                  <a:cubicBezTo>
                    <a:pt x="25573" y="11877"/>
                    <a:pt x="25923" y="12070"/>
                    <a:pt x="26299" y="12070"/>
                  </a:cubicBezTo>
                  <a:cubicBezTo>
                    <a:pt x="26321" y="12070"/>
                    <a:pt x="26344" y="12070"/>
                    <a:pt x="26367" y="12068"/>
                  </a:cubicBezTo>
                  <a:cubicBezTo>
                    <a:pt x="26417" y="12068"/>
                    <a:pt x="26492" y="12118"/>
                    <a:pt x="26492" y="12168"/>
                  </a:cubicBezTo>
                  <a:cubicBezTo>
                    <a:pt x="26492" y="12193"/>
                    <a:pt x="26492" y="12193"/>
                    <a:pt x="26492" y="12218"/>
                  </a:cubicBezTo>
                  <a:cubicBezTo>
                    <a:pt x="26601" y="12236"/>
                    <a:pt x="26776" y="12259"/>
                    <a:pt x="26977" y="12259"/>
                  </a:cubicBezTo>
                  <a:cubicBezTo>
                    <a:pt x="27655" y="12259"/>
                    <a:pt x="28635" y="11989"/>
                    <a:pt x="28422" y="10289"/>
                  </a:cubicBezTo>
                  <a:cubicBezTo>
                    <a:pt x="28272" y="8835"/>
                    <a:pt x="26918" y="7983"/>
                    <a:pt x="26918" y="7983"/>
                  </a:cubicBezTo>
                  <a:cubicBezTo>
                    <a:pt x="26918" y="7983"/>
                    <a:pt x="28272" y="7431"/>
                    <a:pt x="28622" y="5652"/>
                  </a:cubicBezTo>
                  <a:cubicBezTo>
                    <a:pt x="28784" y="4769"/>
                    <a:pt x="28476" y="4546"/>
                    <a:pt x="28125" y="4546"/>
                  </a:cubicBezTo>
                  <a:cubicBezTo>
                    <a:pt x="27770" y="4546"/>
                    <a:pt x="27369" y="4775"/>
                    <a:pt x="27369" y="4775"/>
                  </a:cubicBezTo>
                  <a:cubicBezTo>
                    <a:pt x="27369" y="4775"/>
                    <a:pt x="27745" y="3271"/>
                    <a:pt x="26567" y="2494"/>
                  </a:cubicBezTo>
                  <a:cubicBezTo>
                    <a:pt x="26270" y="2308"/>
                    <a:pt x="25903" y="2237"/>
                    <a:pt x="25506" y="2237"/>
                  </a:cubicBezTo>
                  <a:cubicBezTo>
                    <a:pt x="24297" y="2237"/>
                    <a:pt x="22804" y="2895"/>
                    <a:pt x="22106" y="2970"/>
                  </a:cubicBezTo>
                  <a:cubicBezTo>
                    <a:pt x="22106" y="2970"/>
                    <a:pt x="23535" y="1191"/>
                    <a:pt x="22231" y="213"/>
                  </a:cubicBezTo>
                  <a:cubicBezTo>
                    <a:pt x="22024" y="65"/>
                    <a:pt x="21763" y="1"/>
                    <a:pt x="21464" y="1"/>
                  </a:cubicBezTo>
                  <a:close/>
                </a:path>
              </a:pathLst>
            </a:custGeom>
            <a:solidFill>
              <a:srgbClr val="B93F49"/>
            </a:solidFill>
            <a:ln w="9525" cap="flat" cmpd="sng">
              <a:solidFill>
                <a:srgbClr val="B93F4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 name="Google Shape;2449;p68">
              <a:extLst>
                <a:ext uri="{FF2B5EF4-FFF2-40B4-BE49-F238E27FC236}">
                  <a16:creationId xmlns:a16="http://schemas.microsoft.com/office/drawing/2014/main" id="{9686B372-7DDA-EF6D-5D4C-4A7341EEABB9}"/>
                </a:ext>
              </a:extLst>
            </p:cNvPr>
            <p:cNvSpPr/>
            <p:nvPr/>
          </p:nvSpPr>
          <p:spPr>
            <a:xfrm>
              <a:off x="1151695" y="4019157"/>
              <a:ext cx="223477" cy="193320"/>
            </a:xfrm>
            <a:custGeom>
              <a:avLst/>
              <a:gdLst/>
              <a:ahLst/>
              <a:cxnLst/>
              <a:rect l="l" t="t" r="r" b="b"/>
              <a:pathLst>
                <a:path w="4061" h="3513" extrusionOk="0">
                  <a:moveTo>
                    <a:pt x="2381" y="1"/>
                  </a:moveTo>
                  <a:cubicBezTo>
                    <a:pt x="1830" y="878"/>
                    <a:pt x="903" y="1379"/>
                    <a:pt x="0" y="1454"/>
                  </a:cubicBezTo>
                  <a:cubicBezTo>
                    <a:pt x="904" y="2594"/>
                    <a:pt x="1770" y="3513"/>
                    <a:pt x="2790" y="3513"/>
                  </a:cubicBezTo>
                  <a:cubicBezTo>
                    <a:pt x="2958" y="3513"/>
                    <a:pt x="3131" y="3488"/>
                    <a:pt x="3309" y="3434"/>
                  </a:cubicBezTo>
                  <a:cubicBezTo>
                    <a:pt x="3785" y="3284"/>
                    <a:pt x="3985" y="3033"/>
                    <a:pt x="4010" y="2708"/>
                  </a:cubicBezTo>
                  <a:cubicBezTo>
                    <a:pt x="4060" y="1981"/>
                    <a:pt x="3208" y="928"/>
                    <a:pt x="2381" y="1"/>
                  </a:cubicBezTo>
                  <a:close/>
                </a:path>
              </a:pathLst>
            </a:custGeom>
            <a:solidFill>
              <a:srgbClr val="B93F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1" name="Google Shape;2450;p68">
              <a:extLst>
                <a:ext uri="{FF2B5EF4-FFF2-40B4-BE49-F238E27FC236}">
                  <a16:creationId xmlns:a16="http://schemas.microsoft.com/office/drawing/2014/main" id="{8257C2EE-D9DC-8EA6-5708-A0648DB8CAA1}"/>
                </a:ext>
              </a:extLst>
            </p:cNvPr>
            <p:cNvSpPr/>
            <p:nvPr/>
          </p:nvSpPr>
          <p:spPr>
            <a:xfrm>
              <a:off x="2188846" y="3165421"/>
              <a:ext cx="4182" cy="5613"/>
            </a:xfrm>
            <a:custGeom>
              <a:avLst/>
              <a:gdLst/>
              <a:ahLst/>
              <a:cxnLst/>
              <a:rect l="l" t="t" r="r" b="b"/>
              <a:pathLst>
                <a:path w="76" h="102" extrusionOk="0">
                  <a:moveTo>
                    <a:pt x="0" y="1"/>
                  </a:moveTo>
                  <a:cubicBezTo>
                    <a:pt x="26" y="1"/>
                    <a:pt x="26" y="26"/>
                    <a:pt x="26" y="51"/>
                  </a:cubicBezTo>
                  <a:cubicBezTo>
                    <a:pt x="51" y="51"/>
                    <a:pt x="51" y="76"/>
                    <a:pt x="76" y="101"/>
                  </a:cubicBezTo>
                  <a:cubicBezTo>
                    <a:pt x="51" y="76"/>
                    <a:pt x="51" y="51"/>
                    <a:pt x="26" y="26"/>
                  </a:cubicBezTo>
                  <a:cubicBezTo>
                    <a:pt x="26" y="1"/>
                    <a:pt x="26" y="1"/>
                    <a:pt x="0" y="1"/>
                  </a:cubicBezTo>
                  <a:close/>
                </a:path>
              </a:pathLst>
            </a:custGeom>
            <a:solidFill>
              <a:srgbClr val="84594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2" name="Google Shape;2451;p68">
              <a:extLst>
                <a:ext uri="{FF2B5EF4-FFF2-40B4-BE49-F238E27FC236}">
                  <a16:creationId xmlns:a16="http://schemas.microsoft.com/office/drawing/2014/main" id="{F8A8BBF8-C954-5240-CEF0-B78F9201A1A7}"/>
                </a:ext>
              </a:extLst>
            </p:cNvPr>
            <p:cNvSpPr/>
            <p:nvPr/>
          </p:nvSpPr>
          <p:spPr>
            <a:xfrm>
              <a:off x="2139209" y="3154415"/>
              <a:ext cx="24874" cy="34504"/>
            </a:xfrm>
            <a:custGeom>
              <a:avLst/>
              <a:gdLst/>
              <a:ahLst/>
              <a:cxnLst/>
              <a:rect l="l" t="t" r="r" b="b"/>
              <a:pathLst>
                <a:path w="452" h="627" extrusionOk="0">
                  <a:moveTo>
                    <a:pt x="451" y="0"/>
                  </a:moveTo>
                  <a:cubicBezTo>
                    <a:pt x="426" y="25"/>
                    <a:pt x="426" y="51"/>
                    <a:pt x="426" y="76"/>
                  </a:cubicBezTo>
                  <a:cubicBezTo>
                    <a:pt x="326" y="276"/>
                    <a:pt x="176" y="477"/>
                    <a:pt x="0" y="627"/>
                  </a:cubicBezTo>
                  <a:cubicBezTo>
                    <a:pt x="251" y="452"/>
                    <a:pt x="376" y="251"/>
                    <a:pt x="451" y="0"/>
                  </a:cubicBezTo>
                  <a:close/>
                </a:path>
              </a:pathLst>
            </a:custGeom>
            <a:solidFill>
              <a:srgbClr val="84594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3" name="Google Shape;2452;p68">
              <a:extLst>
                <a:ext uri="{FF2B5EF4-FFF2-40B4-BE49-F238E27FC236}">
                  <a16:creationId xmlns:a16="http://schemas.microsoft.com/office/drawing/2014/main" id="{48395092-BE39-4719-3DE0-6A87D717F1C5}"/>
                </a:ext>
              </a:extLst>
            </p:cNvPr>
            <p:cNvSpPr/>
            <p:nvPr/>
          </p:nvSpPr>
          <p:spPr>
            <a:xfrm>
              <a:off x="1743378" y="2926206"/>
              <a:ext cx="100705" cy="138621"/>
            </a:xfrm>
            <a:custGeom>
              <a:avLst/>
              <a:gdLst/>
              <a:ahLst/>
              <a:cxnLst/>
              <a:rect l="l" t="t" r="r" b="b"/>
              <a:pathLst>
                <a:path w="1830" h="2519" extrusionOk="0">
                  <a:moveTo>
                    <a:pt x="15" y="1"/>
                  </a:moveTo>
                  <a:cubicBezTo>
                    <a:pt x="0" y="1"/>
                    <a:pt x="0" y="12"/>
                    <a:pt x="0" y="12"/>
                  </a:cubicBezTo>
                  <a:cubicBezTo>
                    <a:pt x="0" y="22"/>
                    <a:pt x="0" y="40"/>
                    <a:pt x="0" y="62"/>
                  </a:cubicBezTo>
                  <a:cubicBezTo>
                    <a:pt x="0" y="137"/>
                    <a:pt x="50" y="238"/>
                    <a:pt x="75" y="338"/>
                  </a:cubicBezTo>
                  <a:cubicBezTo>
                    <a:pt x="176" y="513"/>
                    <a:pt x="276" y="689"/>
                    <a:pt x="401" y="864"/>
                  </a:cubicBezTo>
                  <a:cubicBezTo>
                    <a:pt x="802" y="1466"/>
                    <a:pt x="1303" y="2017"/>
                    <a:pt x="1830" y="2518"/>
                  </a:cubicBezTo>
                  <a:cubicBezTo>
                    <a:pt x="1629" y="1917"/>
                    <a:pt x="1329" y="1340"/>
                    <a:pt x="928" y="814"/>
                  </a:cubicBezTo>
                  <a:cubicBezTo>
                    <a:pt x="802" y="664"/>
                    <a:pt x="677" y="488"/>
                    <a:pt x="527" y="338"/>
                  </a:cubicBezTo>
                  <a:cubicBezTo>
                    <a:pt x="376" y="213"/>
                    <a:pt x="201" y="62"/>
                    <a:pt x="50" y="12"/>
                  </a:cubicBezTo>
                  <a:cubicBezTo>
                    <a:pt x="34" y="4"/>
                    <a:pt x="22" y="1"/>
                    <a:pt x="15" y="1"/>
                  </a:cubicBezTo>
                  <a:close/>
                </a:path>
              </a:pathLst>
            </a:custGeom>
            <a:solidFill>
              <a:srgbClr val="B93F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4" name="Google Shape;2453;p68">
              <a:extLst>
                <a:ext uri="{FF2B5EF4-FFF2-40B4-BE49-F238E27FC236}">
                  <a16:creationId xmlns:a16="http://schemas.microsoft.com/office/drawing/2014/main" id="{AC708289-8A59-C517-BB34-B2474455A941}"/>
                </a:ext>
              </a:extLst>
            </p:cNvPr>
            <p:cNvSpPr/>
            <p:nvPr/>
          </p:nvSpPr>
          <p:spPr>
            <a:xfrm>
              <a:off x="2111583" y="2937872"/>
              <a:ext cx="52499" cy="160027"/>
            </a:xfrm>
            <a:custGeom>
              <a:avLst/>
              <a:gdLst/>
              <a:ahLst/>
              <a:cxnLst/>
              <a:rect l="l" t="t" r="r" b="b"/>
              <a:pathLst>
                <a:path w="954" h="2908" extrusionOk="0">
                  <a:moveTo>
                    <a:pt x="51" y="1"/>
                  </a:moveTo>
                  <a:cubicBezTo>
                    <a:pt x="26" y="26"/>
                    <a:pt x="1" y="151"/>
                    <a:pt x="26" y="251"/>
                  </a:cubicBezTo>
                  <a:cubicBezTo>
                    <a:pt x="26" y="351"/>
                    <a:pt x="26" y="452"/>
                    <a:pt x="51" y="552"/>
                  </a:cubicBezTo>
                  <a:cubicBezTo>
                    <a:pt x="151" y="953"/>
                    <a:pt x="277" y="1379"/>
                    <a:pt x="427" y="1755"/>
                  </a:cubicBezTo>
                  <a:cubicBezTo>
                    <a:pt x="577" y="2156"/>
                    <a:pt x="753" y="2532"/>
                    <a:pt x="953" y="2908"/>
                  </a:cubicBezTo>
                  <a:cubicBezTo>
                    <a:pt x="953" y="2833"/>
                    <a:pt x="953" y="2757"/>
                    <a:pt x="953" y="2682"/>
                  </a:cubicBezTo>
                  <a:cubicBezTo>
                    <a:pt x="953" y="2281"/>
                    <a:pt x="903" y="1855"/>
                    <a:pt x="803" y="1429"/>
                  </a:cubicBezTo>
                  <a:cubicBezTo>
                    <a:pt x="703" y="1028"/>
                    <a:pt x="577" y="627"/>
                    <a:pt x="352" y="276"/>
                  </a:cubicBezTo>
                  <a:cubicBezTo>
                    <a:pt x="302" y="201"/>
                    <a:pt x="227" y="101"/>
                    <a:pt x="176" y="51"/>
                  </a:cubicBezTo>
                  <a:cubicBezTo>
                    <a:pt x="126" y="26"/>
                    <a:pt x="101" y="1"/>
                    <a:pt x="76" y="1"/>
                  </a:cubicBezTo>
                  <a:close/>
                </a:path>
              </a:pathLst>
            </a:custGeom>
            <a:solidFill>
              <a:srgbClr val="B93F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5" name="Google Shape;2454;p68">
              <a:extLst>
                <a:ext uri="{FF2B5EF4-FFF2-40B4-BE49-F238E27FC236}">
                  <a16:creationId xmlns:a16="http://schemas.microsoft.com/office/drawing/2014/main" id="{CB11BDFD-67DC-E255-1CD1-328674149539}"/>
                </a:ext>
              </a:extLst>
            </p:cNvPr>
            <p:cNvSpPr/>
            <p:nvPr/>
          </p:nvSpPr>
          <p:spPr>
            <a:xfrm>
              <a:off x="988916" y="3749730"/>
              <a:ext cx="310369" cy="349881"/>
            </a:xfrm>
            <a:custGeom>
              <a:avLst/>
              <a:gdLst/>
              <a:ahLst/>
              <a:cxnLst/>
              <a:rect l="l" t="t" r="r" b="b"/>
              <a:pathLst>
                <a:path w="5640" h="6358" extrusionOk="0">
                  <a:moveTo>
                    <a:pt x="2413" y="1331"/>
                  </a:moveTo>
                  <a:cubicBezTo>
                    <a:pt x="2741" y="1331"/>
                    <a:pt x="3090" y="1421"/>
                    <a:pt x="3460" y="1614"/>
                  </a:cubicBezTo>
                  <a:cubicBezTo>
                    <a:pt x="4061" y="1939"/>
                    <a:pt x="4337" y="2466"/>
                    <a:pt x="4437" y="2992"/>
                  </a:cubicBezTo>
                  <a:cubicBezTo>
                    <a:pt x="4437" y="2992"/>
                    <a:pt x="4437" y="2992"/>
                    <a:pt x="4437" y="3017"/>
                  </a:cubicBezTo>
                  <a:cubicBezTo>
                    <a:pt x="4587" y="3844"/>
                    <a:pt x="4337" y="4671"/>
                    <a:pt x="4337" y="4671"/>
                  </a:cubicBezTo>
                  <a:cubicBezTo>
                    <a:pt x="4312" y="4696"/>
                    <a:pt x="4287" y="4721"/>
                    <a:pt x="4262" y="4721"/>
                  </a:cubicBezTo>
                  <a:lnTo>
                    <a:pt x="4211" y="4721"/>
                  </a:lnTo>
                  <a:cubicBezTo>
                    <a:pt x="4186" y="4721"/>
                    <a:pt x="4161" y="4671"/>
                    <a:pt x="4161" y="4621"/>
                  </a:cubicBezTo>
                  <a:cubicBezTo>
                    <a:pt x="4161" y="4621"/>
                    <a:pt x="4412" y="3844"/>
                    <a:pt x="4287" y="3042"/>
                  </a:cubicBezTo>
                  <a:cubicBezTo>
                    <a:pt x="4006" y="2830"/>
                    <a:pt x="3717" y="2752"/>
                    <a:pt x="3446" y="2752"/>
                  </a:cubicBezTo>
                  <a:cubicBezTo>
                    <a:pt x="2725" y="2752"/>
                    <a:pt x="2124" y="3300"/>
                    <a:pt x="2106" y="3318"/>
                  </a:cubicBezTo>
                  <a:cubicBezTo>
                    <a:pt x="2106" y="3318"/>
                    <a:pt x="2081" y="3318"/>
                    <a:pt x="2056" y="3343"/>
                  </a:cubicBezTo>
                  <a:cubicBezTo>
                    <a:pt x="2031" y="3343"/>
                    <a:pt x="2006" y="3318"/>
                    <a:pt x="1981" y="3318"/>
                  </a:cubicBezTo>
                  <a:cubicBezTo>
                    <a:pt x="1956" y="3268"/>
                    <a:pt x="1956" y="3218"/>
                    <a:pt x="2006" y="3192"/>
                  </a:cubicBezTo>
                  <a:cubicBezTo>
                    <a:pt x="2006" y="3174"/>
                    <a:pt x="2664" y="2597"/>
                    <a:pt x="3450" y="2597"/>
                  </a:cubicBezTo>
                  <a:cubicBezTo>
                    <a:pt x="3705" y="2597"/>
                    <a:pt x="3973" y="2657"/>
                    <a:pt x="4236" y="2817"/>
                  </a:cubicBezTo>
                  <a:cubicBezTo>
                    <a:pt x="4111" y="2390"/>
                    <a:pt x="3861" y="2015"/>
                    <a:pt x="3384" y="1764"/>
                  </a:cubicBezTo>
                  <a:cubicBezTo>
                    <a:pt x="3037" y="1582"/>
                    <a:pt x="2711" y="1487"/>
                    <a:pt x="2400" y="1487"/>
                  </a:cubicBezTo>
                  <a:cubicBezTo>
                    <a:pt x="2240" y="1487"/>
                    <a:pt x="2084" y="1512"/>
                    <a:pt x="1931" y="1563"/>
                  </a:cubicBezTo>
                  <a:cubicBezTo>
                    <a:pt x="1154" y="1814"/>
                    <a:pt x="753" y="2641"/>
                    <a:pt x="753" y="2641"/>
                  </a:cubicBezTo>
                  <a:cubicBezTo>
                    <a:pt x="738" y="2670"/>
                    <a:pt x="715" y="2683"/>
                    <a:pt x="688" y="2683"/>
                  </a:cubicBezTo>
                  <a:cubicBezTo>
                    <a:pt x="669" y="2683"/>
                    <a:pt x="648" y="2677"/>
                    <a:pt x="627" y="2666"/>
                  </a:cubicBezTo>
                  <a:cubicBezTo>
                    <a:pt x="602" y="2666"/>
                    <a:pt x="577" y="2616"/>
                    <a:pt x="602" y="2566"/>
                  </a:cubicBezTo>
                  <a:cubicBezTo>
                    <a:pt x="627" y="2541"/>
                    <a:pt x="1028" y="1689"/>
                    <a:pt x="1881" y="1413"/>
                  </a:cubicBezTo>
                  <a:cubicBezTo>
                    <a:pt x="2051" y="1359"/>
                    <a:pt x="2229" y="1331"/>
                    <a:pt x="2413" y="1331"/>
                  </a:cubicBezTo>
                  <a:close/>
                  <a:moveTo>
                    <a:pt x="2827" y="0"/>
                  </a:moveTo>
                  <a:cubicBezTo>
                    <a:pt x="1666" y="0"/>
                    <a:pt x="1" y="434"/>
                    <a:pt x="1" y="2867"/>
                  </a:cubicBezTo>
                  <a:cubicBezTo>
                    <a:pt x="1" y="2967"/>
                    <a:pt x="1" y="3092"/>
                    <a:pt x="1" y="3192"/>
                  </a:cubicBezTo>
                  <a:cubicBezTo>
                    <a:pt x="120" y="5411"/>
                    <a:pt x="1397" y="6358"/>
                    <a:pt x="2751" y="6358"/>
                  </a:cubicBezTo>
                  <a:cubicBezTo>
                    <a:pt x="2820" y="6358"/>
                    <a:pt x="2889" y="6355"/>
                    <a:pt x="2958" y="6350"/>
                  </a:cubicBezTo>
                  <a:cubicBezTo>
                    <a:pt x="3861" y="6275"/>
                    <a:pt x="4788" y="5774"/>
                    <a:pt x="5339" y="4897"/>
                  </a:cubicBezTo>
                  <a:cubicBezTo>
                    <a:pt x="5465" y="4721"/>
                    <a:pt x="5565" y="4546"/>
                    <a:pt x="5640" y="4345"/>
                  </a:cubicBezTo>
                  <a:lnTo>
                    <a:pt x="3936" y="110"/>
                  </a:lnTo>
                  <a:cubicBezTo>
                    <a:pt x="3936" y="110"/>
                    <a:pt x="3810" y="85"/>
                    <a:pt x="3585" y="60"/>
                  </a:cubicBezTo>
                  <a:cubicBezTo>
                    <a:pt x="3390" y="29"/>
                    <a:pt x="3125" y="0"/>
                    <a:pt x="2827" y="0"/>
                  </a:cubicBezTo>
                  <a:close/>
                </a:path>
              </a:pathLst>
            </a:custGeom>
            <a:solidFill>
              <a:srgbClr val="FDA27D"/>
            </a:solidFill>
            <a:ln w="9525" cap="flat" cmpd="sng">
              <a:solidFill>
                <a:srgbClr val="FDA27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 name="Google Shape;2455;p68">
              <a:extLst>
                <a:ext uri="{FF2B5EF4-FFF2-40B4-BE49-F238E27FC236}">
                  <a16:creationId xmlns:a16="http://schemas.microsoft.com/office/drawing/2014/main" id="{2445FA60-879F-7CC7-D3C8-CBC072ECA95A}"/>
                </a:ext>
              </a:extLst>
            </p:cNvPr>
            <p:cNvSpPr/>
            <p:nvPr/>
          </p:nvSpPr>
          <p:spPr>
            <a:xfrm>
              <a:off x="1364056" y="3411240"/>
              <a:ext cx="275920" cy="211040"/>
            </a:xfrm>
            <a:custGeom>
              <a:avLst/>
              <a:gdLst/>
              <a:ahLst/>
              <a:cxnLst/>
              <a:rect l="l" t="t" r="r" b="b"/>
              <a:pathLst>
                <a:path w="5014" h="3835" extrusionOk="0">
                  <a:moveTo>
                    <a:pt x="3908" y="1"/>
                  </a:moveTo>
                  <a:cubicBezTo>
                    <a:pt x="3456" y="1"/>
                    <a:pt x="2798" y="309"/>
                    <a:pt x="1805" y="1148"/>
                  </a:cubicBezTo>
                  <a:cubicBezTo>
                    <a:pt x="1" y="2627"/>
                    <a:pt x="1028" y="3579"/>
                    <a:pt x="1028" y="3579"/>
                  </a:cubicBezTo>
                  <a:cubicBezTo>
                    <a:pt x="1202" y="3753"/>
                    <a:pt x="1405" y="3834"/>
                    <a:pt x="1641" y="3834"/>
                  </a:cubicBezTo>
                  <a:cubicBezTo>
                    <a:pt x="2153" y="3834"/>
                    <a:pt x="2818" y="3447"/>
                    <a:pt x="3660" y="2777"/>
                  </a:cubicBezTo>
                  <a:cubicBezTo>
                    <a:pt x="4663" y="1975"/>
                    <a:pt x="5013" y="1023"/>
                    <a:pt x="4663" y="471"/>
                  </a:cubicBezTo>
                  <a:cubicBezTo>
                    <a:pt x="4496" y="194"/>
                    <a:pt x="4266" y="1"/>
                    <a:pt x="3908" y="1"/>
                  </a:cubicBezTo>
                  <a:close/>
                </a:path>
              </a:pathLst>
            </a:custGeom>
            <a:solidFill>
              <a:srgbClr val="FDA27D"/>
            </a:solidFill>
            <a:ln w="9525" cap="flat" cmpd="sng">
              <a:solidFill>
                <a:srgbClr val="FDA27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 name="Google Shape;2456;p68">
              <a:extLst>
                <a:ext uri="{FF2B5EF4-FFF2-40B4-BE49-F238E27FC236}">
                  <a16:creationId xmlns:a16="http://schemas.microsoft.com/office/drawing/2014/main" id="{0CC7174B-C20C-EA29-9107-5E924CD7170D}"/>
                </a:ext>
              </a:extLst>
            </p:cNvPr>
            <p:cNvSpPr/>
            <p:nvPr/>
          </p:nvSpPr>
          <p:spPr>
            <a:xfrm>
              <a:off x="1988867" y="3369527"/>
              <a:ext cx="288302" cy="156670"/>
            </a:xfrm>
            <a:custGeom>
              <a:avLst/>
              <a:gdLst/>
              <a:ahLst/>
              <a:cxnLst/>
              <a:rect l="l" t="t" r="r" b="b"/>
              <a:pathLst>
                <a:path w="5239" h="2847" extrusionOk="0">
                  <a:moveTo>
                    <a:pt x="1266" y="0"/>
                  </a:moveTo>
                  <a:cubicBezTo>
                    <a:pt x="452" y="0"/>
                    <a:pt x="183" y="365"/>
                    <a:pt x="101" y="828"/>
                  </a:cubicBezTo>
                  <a:cubicBezTo>
                    <a:pt x="0" y="1480"/>
                    <a:pt x="702" y="2207"/>
                    <a:pt x="1955" y="2558"/>
                  </a:cubicBezTo>
                  <a:cubicBezTo>
                    <a:pt x="2607" y="2742"/>
                    <a:pt x="3151" y="2847"/>
                    <a:pt x="3582" y="2847"/>
                  </a:cubicBezTo>
                  <a:cubicBezTo>
                    <a:pt x="4145" y="2847"/>
                    <a:pt x="4517" y="2668"/>
                    <a:pt x="4687" y="2257"/>
                  </a:cubicBezTo>
                  <a:cubicBezTo>
                    <a:pt x="4687" y="2257"/>
                    <a:pt x="5238" y="1004"/>
                    <a:pt x="3008" y="327"/>
                  </a:cubicBezTo>
                  <a:cubicBezTo>
                    <a:pt x="2250" y="97"/>
                    <a:pt x="1685" y="0"/>
                    <a:pt x="1266" y="0"/>
                  </a:cubicBezTo>
                  <a:close/>
                </a:path>
              </a:pathLst>
            </a:custGeom>
            <a:solidFill>
              <a:srgbClr val="FDA27D"/>
            </a:solidFill>
            <a:ln w="9525" cap="flat" cmpd="sng">
              <a:solidFill>
                <a:srgbClr val="FDA27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 name="Google Shape;2457;p68">
              <a:extLst>
                <a:ext uri="{FF2B5EF4-FFF2-40B4-BE49-F238E27FC236}">
                  <a16:creationId xmlns:a16="http://schemas.microsoft.com/office/drawing/2014/main" id="{B7C746A8-F491-5D31-48D6-CAA1F933DB6D}"/>
                </a:ext>
              </a:extLst>
            </p:cNvPr>
            <p:cNvSpPr/>
            <p:nvPr/>
          </p:nvSpPr>
          <p:spPr>
            <a:xfrm>
              <a:off x="1533713" y="3653482"/>
              <a:ext cx="98008" cy="112206"/>
            </a:xfrm>
            <a:custGeom>
              <a:avLst/>
              <a:gdLst/>
              <a:ahLst/>
              <a:cxnLst/>
              <a:rect l="l" t="t" r="r" b="b"/>
              <a:pathLst>
                <a:path w="1781" h="2039" extrusionOk="0">
                  <a:moveTo>
                    <a:pt x="850" y="0"/>
                  </a:moveTo>
                  <a:cubicBezTo>
                    <a:pt x="826" y="0"/>
                    <a:pt x="802" y="1"/>
                    <a:pt x="778" y="4"/>
                  </a:cubicBezTo>
                  <a:cubicBezTo>
                    <a:pt x="326" y="54"/>
                    <a:pt x="1" y="555"/>
                    <a:pt x="51" y="1107"/>
                  </a:cubicBezTo>
                  <a:cubicBezTo>
                    <a:pt x="98" y="1629"/>
                    <a:pt x="482" y="2038"/>
                    <a:pt x="906" y="2038"/>
                  </a:cubicBezTo>
                  <a:cubicBezTo>
                    <a:pt x="930" y="2038"/>
                    <a:pt x="954" y="2037"/>
                    <a:pt x="978" y="2034"/>
                  </a:cubicBezTo>
                  <a:cubicBezTo>
                    <a:pt x="1454" y="1984"/>
                    <a:pt x="1780" y="1483"/>
                    <a:pt x="1705" y="931"/>
                  </a:cubicBezTo>
                  <a:cubicBezTo>
                    <a:pt x="1657" y="410"/>
                    <a:pt x="1273" y="0"/>
                    <a:pt x="850" y="0"/>
                  </a:cubicBezTo>
                  <a:close/>
                </a:path>
              </a:pathLst>
            </a:custGeom>
            <a:solidFill>
              <a:srgbClr val="FDA27D"/>
            </a:solidFill>
            <a:ln w="9525" cap="flat" cmpd="sng">
              <a:solidFill>
                <a:srgbClr val="FDA27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 name="Google Shape;2458;p68">
              <a:extLst>
                <a:ext uri="{FF2B5EF4-FFF2-40B4-BE49-F238E27FC236}">
                  <a16:creationId xmlns:a16="http://schemas.microsoft.com/office/drawing/2014/main" id="{BE62FC2B-7354-44F2-9E8A-53DFC4E9EF3A}"/>
                </a:ext>
              </a:extLst>
            </p:cNvPr>
            <p:cNvSpPr/>
            <p:nvPr/>
          </p:nvSpPr>
          <p:spPr>
            <a:xfrm>
              <a:off x="2042631" y="3585850"/>
              <a:ext cx="98008" cy="110885"/>
            </a:xfrm>
            <a:custGeom>
              <a:avLst/>
              <a:gdLst/>
              <a:ahLst/>
              <a:cxnLst/>
              <a:rect l="l" t="t" r="r" b="b"/>
              <a:pathLst>
                <a:path w="1781" h="2015" extrusionOk="0">
                  <a:moveTo>
                    <a:pt x="858" y="1"/>
                  </a:moveTo>
                  <a:cubicBezTo>
                    <a:pt x="831" y="1"/>
                    <a:pt x="805" y="2"/>
                    <a:pt x="778" y="5"/>
                  </a:cubicBezTo>
                  <a:cubicBezTo>
                    <a:pt x="327" y="55"/>
                    <a:pt x="1" y="531"/>
                    <a:pt x="51" y="1108"/>
                  </a:cubicBezTo>
                  <a:cubicBezTo>
                    <a:pt x="122" y="1628"/>
                    <a:pt x="483" y="2014"/>
                    <a:pt x="923" y="2014"/>
                  </a:cubicBezTo>
                  <a:cubicBezTo>
                    <a:pt x="950" y="2014"/>
                    <a:pt x="976" y="2013"/>
                    <a:pt x="1003" y="2010"/>
                  </a:cubicBezTo>
                  <a:cubicBezTo>
                    <a:pt x="1454" y="1985"/>
                    <a:pt x="1780" y="1484"/>
                    <a:pt x="1730" y="932"/>
                  </a:cubicBezTo>
                  <a:cubicBezTo>
                    <a:pt x="1659" y="389"/>
                    <a:pt x="1298" y="1"/>
                    <a:pt x="858" y="1"/>
                  </a:cubicBezTo>
                  <a:close/>
                </a:path>
              </a:pathLst>
            </a:custGeom>
            <a:solidFill>
              <a:srgbClr val="FDA27D"/>
            </a:solidFill>
            <a:ln w="9525" cap="flat" cmpd="sng">
              <a:solidFill>
                <a:srgbClr val="FDA27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 name="Google Shape;2459;p68">
              <a:extLst>
                <a:ext uri="{FF2B5EF4-FFF2-40B4-BE49-F238E27FC236}">
                  <a16:creationId xmlns:a16="http://schemas.microsoft.com/office/drawing/2014/main" id="{D6D86D09-6335-F7FE-7727-6734426BD16E}"/>
                </a:ext>
              </a:extLst>
            </p:cNvPr>
            <p:cNvSpPr/>
            <p:nvPr/>
          </p:nvSpPr>
          <p:spPr>
            <a:xfrm>
              <a:off x="1020669" y="3822920"/>
              <a:ext cx="212416" cy="91460"/>
            </a:xfrm>
            <a:custGeom>
              <a:avLst/>
              <a:gdLst/>
              <a:ahLst/>
              <a:cxnLst/>
              <a:rect l="l" t="t" r="r" b="b"/>
              <a:pathLst>
                <a:path w="3860" h="1662" extrusionOk="0">
                  <a:moveTo>
                    <a:pt x="1836" y="1"/>
                  </a:moveTo>
                  <a:cubicBezTo>
                    <a:pt x="1652" y="1"/>
                    <a:pt x="1474" y="29"/>
                    <a:pt x="1304" y="83"/>
                  </a:cubicBezTo>
                  <a:cubicBezTo>
                    <a:pt x="451" y="359"/>
                    <a:pt x="50" y="1211"/>
                    <a:pt x="25" y="1236"/>
                  </a:cubicBezTo>
                  <a:cubicBezTo>
                    <a:pt x="0" y="1286"/>
                    <a:pt x="25" y="1336"/>
                    <a:pt x="50" y="1336"/>
                  </a:cubicBezTo>
                  <a:cubicBezTo>
                    <a:pt x="71" y="1347"/>
                    <a:pt x="92" y="1353"/>
                    <a:pt x="111" y="1353"/>
                  </a:cubicBezTo>
                  <a:cubicBezTo>
                    <a:pt x="138" y="1353"/>
                    <a:pt x="161" y="1340"/>
                    <a:pt x="176" y="1311"/>
                  </a:cubicBezTo>
                  <a:cubicBezTo>
                    <a:pt x="176" y="1311"/>
                    <a:pt x="577" y="509"/>
                    <a:pt x="1354" y="233"/>
                  </a:cubicBezTo>
                  <a:cubicBezTo>
                    <a:pt x="1507" y="191"/>
                    <a:pt x="1664" y="168"/>
                    <a:pt x="1824" y="168"/>
                  </a:cubicBezTo>
                  <a:cubicBezTo>
                    <a:pt x="2135" y="168"/>
                    <a:pt x="2460" y="252"/>
                    <a:pt x="2807" y="434"/>
                  </a:cubicBezTo>
                  <a:cubicBezTo>
                    <a:pt x="3284" y="685"/>
                    <a:pt x="3534" y="1060"/>
                    <a:pt x="3659" y="1487"/>
                  </a:cubicBezTo>
                  <a:cubicBezTo>
                    <a:pt x="3710" y="1512"/>
                    <a:pt x="3785" y="1562"/>
                    <a:pt x="3835" y="1612"/>
                  </a:cubicBezTo>
                  <a:cubicBezTo>
                    <a:pt x="3845" y="1622"/>
                    <a:pt x="3851" y="1627"/>
                    <a:pt x="3854" y="1633"/>
                  </a:cubicBezTo>
                  <a:lnTo>
                    <a:pt x="3854" y="1633"/>
                  </a:lnTo>
                  <a:cubicBezTo>
                    <a:pt x="3749" y="1116"/>
                    <a:pt x="3473" y="603"/>
                    <a:pt x="2883" y="284"/>
                  </a:cubicBezTo>
                  <a:cubicBezTo>
                    <a:pt x="2513" y="91"/>
                    <a:pt x="2164" y="1"/>
                    <a:pt x="1836" y="1"/>
                  </a:cubicBezTo>
                  <a:close/>
                  <a:moveTo>
                    <a:pt x="3854" y="1633"/>
                  </a:moveTo>
                  <a:lnTo>
                    <a:pt x="3854" y="1633"/>
                  </a:lnTo>
                  <a:cubicBezTo>
                    <a:pt x="3856" y="1642"/>
                    <a:pt x="3858" y="1652"/>
                    <a:pt x="3860" y="1662"/>
                  </a:cubicBezTo>
                  <a:cubicBezTo>
                    <a:pt x="3860" y="1647"/>
                    <a:pt x="3860" y="1641"/>
                    <a:pt x="3854" y="1633"/>
                  </a:cubicBezTo>
                  <a:close/>
                </a:path>
              </a:pathLst>
            </a:custGeom>
            <a:solidFill>
              <a:srgbClr val="FDA27D"/>
            </a:solidFill>
            <a:ln w="9525" cap="flat" cmpd="sng">
              <a:solidFill>
                <a:srgbClr val="FDA27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 name="Google Shape;2460;p68">
              <a:extLst>
                <a:ext uri="{FF2B5EF4-FFF2-40B4-BE49-F238E27FC236}">
                  <a16:creationId xmlns:a16="http://schemas.microsoft.com/office/drawing/2014/main" id="{BED9DD95-5333-36D7-AA6F-645D0D24B5CE}"/>
                </a:ext>
              </a:extLst>
            </p:cNvPr>
            <p:cNvSpPr/>
            <p:nvPr/>
          </p:nvSpPr>
          <p:spPr>
            <a:xfrm>
              <a:off x="1217896" y="3915755"/>
              <a:ext cx="23498" cy="93826"/>
            </a:xfrm>
            <a:custGeom>
              <a:avLst/>
              <a:gdLst/>
              <a:ahLst/>
              <a:cxnLst/>
              <a:rect l="l" t="t" r="r" b="b"/>
              <a:pathLst>
                <a:path w="427" h="1705" extrusionOk="0">
                  <a:moveTo>
                    <a:pt x="126" y="25"/>
                  </a:moveTo>
                  <a:cubicBezTo>
                    <a:pt x="126" y="29"/>
                    <a:pt x="126" y="33"/>
                    <a:pt x="128" y="36"/>
                  </a:cubicBezTo>
                  <a:lnTo>
                    <a:pt x="128" y="36"/>
                  </a:lnTo>
                  <a:cubicBezTo>
                    <a:pt x="127" y="32"/>
                    <a:pt x="126" y="29"/>
                    <a:pt x="126" y="25"/>
                  </a:cubicBezTo>
                  <a:close/>
                  <a:moveTo>
                    <a:pt x="276" y="0"/>
                  </a:moveTo>
                  <a:cubicBezTo>
                    <a:pt x="276" y="0"/>
                    <a:pt x="276" y="25"/>
                    <a:pt x="276" y="50"/>
                  </a:cubicBezTo>
                  <a:cubicBezTo>
                    <a:pt x="263" y="63"/>
                    <a:pt x="238" y="69"/>
                    <a:pt x="213" y="69"/>
                  </a:cubicBezTo>
                  <a:cubicBezTo>
                    <a:pt x="188" y="69"/>
                    <a:pt x="163" y="63"/>
                    <a:pt x="151" y="50"/>
                  </a:cubicBezTo>
                  <a:cubicBezTo>
                    <a:pt x="151" y="50"/>
                    <a:pt x="134" y="50"/>
                    <a:pt x="128" y="36"/>
                  </a:cubicBezTo>
                  <a:lnTo>
                    <a:pt x="128" y="36"/>
                  </a:lnTo>
                  <a:cubicBezTo>
                    <a:pt x="273" y="834"/>
                    <a:pt x="0" y="1604"/>
                    <a:pt x="0" y="1604"/>
                  </a:cubicBezTo>
                  <a:cubicBezTo>
                    <a:pt x="0" y="1654"/>
                    <a:pt x="25" y="1704"/>
                    <a:pt x="50" y="1704"/>
                  </a:cubicBezTo>
                  <a:lnTo>
                    <a:pt x="101" y="1704"/>
                  </a:lnTo>
                  <a:cubicBezTo>
                    <a:pt x="126" y="1704"/>
                    <a:pt x="151" y="1679"/>
                    <a:pt x="176" y="1654"/>
                  </a:cubicBezTo>
                  <a:cubicBezTo>
                    <a:pt x="176" y="1654"/>
                    <a:pt x="426" y="827"/>
                    <a:pt x="276" y="0"/>
                  </a:cubicBezTo>
                  <a:close/>
                </a:path>
              </a:pathLst>
            </a:custGeom>
            <a:solidFill>
              <a:srgbClr val="FDA27D"/>
            </a:solidFill>
            <a:ln w="9525" cap="flat" cmpd="sng">
              <a:solidFill>
                <a:srgbClr val="FDA27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2" name="Google Shape;2461;p68">
              <a:extLst>
                <a:ext uri="{FF2B5EF4-FFF2-40B4-BE49-F238E27FC236}">
                  <a16:creationId xmlns:a16="http://schemas.microsoft.com/office/drawing/2014/main" id="{7F96C342-760C-C1F0-922E-221997153847}"/>
                </a:ext>
              </a:extLst>
            </p:cNvPr>
            <p:cNvSpPr/>
            <p:nvPr/>
          </p:nvSpPr>
          <p:spPr>
            <a:xfrm>
              <a:off x="1096500" y="3892588"/>
              <a:ext cx="136584" cy="41107"/>
            </a:xfrm>
            <a:custGeom>
              <a:avLst/>
              <a:gdLst/>
              <a:ahLst/>
              <a:cxnLst/>
              <a:rect l="l" t="t" r="r" b="b"/>
              <a:pathLst>
                <a:path w="2482" h="747" extrusionOk="0">
                  <a:moveTo>
                    <a:pt x="1495" y="1"/>
                  </a:moveTo>
                  <a:cubicBezTo>
                    <a:pt x="709" y="1"/>
                    <a:pt x="51" y="578"/>
                    <a:pt x="51" y="596"/>
                  </a:cubicBezTo>
                  <a:cubicBezTo>
                    <a:pt x="1" y="622"/>
                    <a:pt x="1" y="672"/>
                    <a:pt x="26" y="722"/>
                  </a:cubicBezTo>
                  <a:cubicBezTo>
                    <a:pt x="51" y="722"/>
                    <a:pt x="76" y="747"/>
                    <a:pt x="101" y="747"/>
                  </a:cubicBezTo>
                  <a:cubicBezTo>
                    <a:pt x="126" y="722"/>
                    <a:pt x="151" y="722"/>
                    <a:pt x="151" y="722"/>
                  </a:cubicBezTo>
                  <a:cubicBezTo>
                    <a:pt x="169" y="704"/>
                    <a:pt x="770" y="156"/>
                    <a:pt x="1491" y="156"/>
                  </a:cubicBezTo>
                  <a:cubicBezTo>
                    <a:pt x="1762" y="156"/>
                    <a:pt x="2051" y="234"/>
                    <a:pt x="2332" y="446"/>
                  </a:cubicBezTo>
                  <a:cubicBezTo>
                    <a:pt x="2332" y="471"/>
                    <a:pt x="2357" y="471"/>
                    <a:pt x="2357" y="471"/>
                  </a:cubicBezTo>
                  <a:cubicBezTo>
                    <a:pt x="2369" y="484"/>
                    <a:pt x="2394" y="490"/>
                    <a:pt x="2419" y="490"/>
                  </a:cubicBezTo>
                  <a:cubicBezTo>
                    <a:pt x="2444" y="490"/>
                    <a:pt x="2469" y="484"/>
                    <a:pt x="2482" y="471"/>
                  </a:cubicBezTo>
                  <a:cubicBezTo>
                    <a:pt x="2482" y="446"/>
                    <a:pt x="2482" y="421"/>
                    <a:pt x="2482" y="421"/>
                  </a:cubicBezTo>
                  <a:cubicBezTo>
                    <a:pt x="2482" y="396"/>
                    <a:pt x="2482" y="396"/>
                    <a:pt x="2482" y="396"/>
                  </a:cubicBezTo>
                  <a:cubicBezTo>
                    <a:pt x="2482" y="371"/>
                    <a:pt x="2482" y="371"/>
                    <a:pt x="2457" y="346"/>
                  </a:cubicBezTo>
                  <a:cubicBezTo>
                    <a:pt x="2407" y="296"/>
                    <a:pt x="2332" y="246"/>
                    <a:pt x="2281" y="221"/>
                  </a:cubicBezTo>
                  <a:cubicBezTo>
                    <a:pt x="2018" y="61"/>
                    <a:pt x="1750" y="1"/>
                    <a:pt x="1495" y="1"/>
                  </a:cubicBezTo>
                  <a:close/>
                </a:path>
              </a:pathLst>
            </a:custGeom>
            <a:solidFill>
              <a:srgbClr val="FDA27D"/>
            </a:solidFill>
            <a:ln w="9525" cap="flat" cmpd="sng">
              <a:solidFill>
                <a:srgbClr val="FDA27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3" name="Google Shape;2462;p68">
              <a:extLst>
                <a:ext uri="{FF2B5EF4-FFF2-40B4-BE49-F238E27FC236}">
                  <a16:creationId xmlns:a16="http://schemas.microsoft.com/office/drawing/2014/main" id="{D6787958-2452-9D34-AB6A-E9F628EE80BF}"/>
                </a:ext>
              </a:extLst>
            </p:cNvPr>
            <p:cNvSpPr/>
            <p:nvPr/>
          </p:nvSpPr>
          <p:spPr>
            <a:xfrm>
              <a:off x="1776451" y="3330951"/>
              <a:ext cx="205592" cy="456584"/>
            </a:xfrm>
            <a:custGeom>
              <a:avLst/>
              <a:gdLst/>
              <a:ahLst/>
              <a:cxnLst/>
              <a:rect l="l" t="t" r="r" b="b"/>
              <a:pathLst>
                <a:path w="3736" h="8297" extrusionOk="0">
                  <a:moveTo>
                    <a:pt x="101" y="0"/>
                  </a:moveTo>
                  <a:cubicBezTo>
                    <a:pt x="51" y="0"/>
                    <a:pt x="1" y="51"/>
                    <a:pt x="1" y="101"/>
                  </a:cubicBezTo>
                  <a:cubicBezTo>
                    <a:pt x="26" y="627"/>
                    <a:pt x="201" y="5389"/>
                    <a:pt x="627" y="5940"/>
                  </a:cubicBezTo>
                  <a:cubicBezTo>
                    <a:pt x="756" y="6094"/>
                    <a:pt x="943" y="6229"/>
                    <a:pt x="1224" y="6229"/>
                  </a:cubicBezTo>
                  <a:cubicBezTo>
                    <a:pt x="1491" y="6229"/>
                    <a:pt x="1842" y="6107"/>
                    <a:pt x="2306" y="5765"/>
                  </a:cubicBezTo>
                  <a:cubicBezTo>
                    <a:pt x="2332" y="5740"/>
                    <a:pt x="2332" y="5740"/>
                    <a:pt x="2357" y="5740"/>
                  </a:cubicBezTo>
                  <a:cubicBezTo>
                    <a:pt x="2491" y="5646"/>
                    <a:pt x="2625" y="5595"/>
                    <a:pt x="2755" y="5595"/>
                  </a:cubicBezTo>
                  <a:cubicBezTo>
                    <a:pt x="2868" y="5595"/>
                    <a:pt x="2979" y="5633"/>
                    <a:pt x="3083" y="5715"/>
                  </a:cubicBezTo>
                  <a:cubicBezTo>
                    <a:pt x="3409" y="5965"/>
                    <a:pt x="3560" y="6667"/>
                    <a:pt x="3384" y="7143"/>
                  </a:cubicBezTo>
                  <a:cubicBezTo>
                    <a:pt x="3134" y="7770"/>
                    <a:pt x="2507" y="8146"/>
                    <a:pt x="2507" y="8146"/>
                  </a:cubicBezTo>
                  <a:cubicBezTo>
                    <a:pt x="2482" y="8171"/>
                    <a:pt x="2457" y="8221"/>
                    <a:pt x="2482" y="8246"/>
                  </a:cubicBezTo>
                  <a:cubicBezTo>
                    <a:pt x="2507" y="8296"/>
                    <a:pt x="2532" y="8296"/>
                    <a:pt x="2557" y="8296"/>
                  </a:cubicBezTo>
                  <a:lnTo>
                    <a:pt x="2582" y="8296"/>
                  </a:lnTo>
                  <a:cubicBezTo>
                    <a:pt x="2632" y="8271"/>
                    <a:pt x="3284" y="7870"/>
                    <a:pt x="3535" y="7193"/>
                  </a:cubicBezTo>
                  <a:cubicBezTo>
                    <a:pt x="3735" y="6642"/>
                    <a:pt x="3560" y="5890"/>
                    <a:pt x="3184" y="5564"/>
                  </a:cubicBezTo>
                  <a:cubicBezTo>
                    <a:pt x="3054" y="5470"/>
                    <a:pt x="2914" y="5426"/>
                    <a:pt x="2768" y="5426"/>
                  </a:cubicBezTo>
                  <a:cubicBezTo>
                    <a:pt x="2602" y="5426"/>
                    <a:pt x="2429" y="5483"/>
                    <a:pt x="2256" y="5589"/>
                  </a:cubicBezTo>
                  <a:cubicBezTo>
                    <a:pt x="2231" y="5614"/>
                    <a:pt x="2231" y="5614"/>
                    <a:pt x="2206" y="5640"/>
                  </a:cubicBezTo>
                  <a:cubicBezTo>
                    <a:pt x="1812" y="5917"/>
                    <a:pt x="1485" y="6059"/>
                    <a:pt x="1222" y="6059"/>
                  </a:cubicBezTo>
                  <a:cubicBezTo>
                    <a:pt x="1034" y="6059"/>
                    <a:pt x="878" y="5986"/>
                    <a:pt x="753" y="5840"/>
                  </a:cubicBezTo>
                  <a:cubicBezTo>
                    <a:pt x="427" y="5389"/>
                    <a:pt x="226" y="1529"/>
                    <a:pt x="176" y="76"/>
                  </a:cubicBezTo>
                  <a:cubicBezTo>
                    <a:pt x="176" y="51"/>
                    <a:pt x="126" y="0"/>
                    <a:pt x="101" y="0"/>
                  </a:cubicBezTo>
                  <a:close/>
                </a:path>
              </a:pathLst>
            </a:custGeom>
            <a:solidFill>
              <a:srgbClr val="FDA27D"/>
            </a:solidFill>
            <a:ln w="9525" cap="flat" cmpd="sng">
              <a:solidFill>
                <a:srgbClr val="FDA27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4" name="Google Shape;2463;p68">
              <a:extLst>
                <a:ext uri="{FF2B5EF4-FFF2-40B4-BE49-F238E27FC236}">
                  <a16:creationId xmlns:a16="http://schemas.microsoft.com/office/drawing/2014/main" id="{4838D147-753A-C3BF-B9A9-89F60EC6D478}"/>
                </a:ext>
              </a:extLst>
            </p:cNvPr>
            <p:cNvSpPr/>
            <p:nvPr/>
          </p:nvSpPr>
          <p:spPr>
            <a:xfrm>
              <a:off x="1147568" y="2913219"/>
              <a:ext cx="1165480" cy="398912"/>
            </a:xfrm>
            <a:custGeom>
              <a:avLst/>
              <a:gdLst/>
              <a:ahLst/>
              <a:cxnLst/>
              <a:rect l="l" t="t" r="r" b="b"/>
              <a:pathLst>
                <a:path w="21179" h="7249" extrusionOk="0">
                  <a:moveTo>
                    <a:pt x="10842" y="237"/>
                  </a:moveTo>
                  <a:cubicBezTo>
                    <a:pt x="10849" y="237"/>
                    <a:pt x="10861" y="240"/>
                    <a:pt x="10877" y="248"/>
                  </a:cubicBezTo>
                  <a:cubicBezTo>
                    <a:pt x="11028" y="298"/>
                    <a:pt x="11203" y="449"/>
                    <a:pt x="11354" y="574"/>
                  </a:cubicBezTo>
                  <a:cubicBezTo>
                    <a:pt x="11504" y="724"/>
                    <a:pt x="11629" y="900"/>
                    <a:pt x="11755" y="1050"/>
                  </a:cubicBezTo>
                  <a:cubicBezTo>
                    <a:pt x="12156" y="1576"/>
                    <a:pt x="12456" y="2153"/>
                    <a:pt x="12657" y="2754"/>
                  </a:cubicBezTo>
                  <a:cubicBezTo>
                    <a:pt x="12130" y="2253"/>
                    <a:pt x="11629" y="1702"/>
                    <a:pt x="11228" y="1100"/>
                  </a:cubicBezTo>
                  <a:cubicBezTo>
                    <a:pt x="11103" y="925"/>
                    <a:pt x="11003" y="749"/>
                    <a:pt x="10902" y="574"/>
                  </a:cubicBezTo>
                  <a:cubicBezTo>
                    <a:pt x="10877" y="474"/>
                    <a:pt x="10827" y="373"/>
                    <a:pt x="10827" y="298"/>
                  </a:cubicBezTo>
                  <a:cubicBezTo>
                    <a:pt x="10827" y="276"/>
                    <a:pt x="10827" y="258"/>
                    <a:pt x="10827" y="248"/>
                  </a:cubicBezTo>
                  <a:cubicBezTo>
                    <a:pt x="10827" y="248"/>
                    <a:pt x="10827" y="237"/>
                    <a:pt x="10842" y="237"/>
                  </a:cubicBezTo>
                  <a:close/>
                  <a:moveTo>
                    <a:pt x="17594" y="449"/>
                  </a:moveTo>
                  <a:cubicBezTo>
                    <a:pt x="17619" y="449"/>
                    <a:pt x="17644" y="474"/>
                    <a:pt x="17694" y="499"/>
                  </a:cubicBezTo>
                  <a:cubicBezTo>
                    <a:pt x="17745" y="549"/>
                    <a:pt x="17820" y="649"/>
                    <a:pt x="17870" y="724"/>
                  </a:cubicBezTo>
                  <a:cubicBezTo>
                    <a:pt x="18095" y="1075"/>
                    <a:pt x="18221" y="1476"/>
                    <a:pt x="18321" y="1877"/>
                  </a:cubicBezTo>
                  <a:cubicBezTo>
                    <a:pt x="18421" y="2303"/>
                    <a:pt x="18471" y="2729"/>
                    <a:pt x="18471" y="3130"/>
                  </a:cubicBezTo>
                  <a:cubicBezTo>
                    <a:pt x="18471" y="3205"/>
                    <a:pt x="18471" y="3281"/>
                    <a:pt x="18471" y="3356"/>
                  </a:cubicBezTo>
                  <a:cubicBezTo>
                    <a:pt x="18271" y="2980"/>
                    <a:pt x="18095" y="2604"/>
                    <a:pt x="17945" y="2203"/>
                  </a:cubicBezTo>
                  <a:cubicBezTo>
                    <a:pt x="17795" y="1827"/>
                    <a:pt x="17644" y="1401"/>
                    <a:pt x="17569" y="1000"/>
                  </a:cubicBezTo>
                  <a:cubicBezTo>
                    <a:pt x="17544" y="900"/>
                    <a:pt x="17544" y="799"/>
                    <a:pt x="17544" y="699"/>
                  </a:cubicBezTo>
                  <a:cubicBezTo>
                    <a:pt x="17519" y="599"/>
                    <a:pt x="17544" y="474"/>
                    <a:pt x="17569" y="449"/>
                  </a:cubicBezTo>
                  <a:close/>
                  <a:moveTo>
                    <a:pt x="10826" y="0"/>
                  </a:moveTo>
                  <a:cubicBezTo>
                    <a:pt x="10775" y="0"/>
                    <a:pt x="10718" y="17"/>
                    <a:pt x="10677" y="73"/>
                  </a:cubicBezTo>
                  <a:cubicBezTo>
                    <a:pt x="10602" y="148"/>
                    <a:pt x="10602" y="248"/>
                    <a:pt x="10602" y="298"/>
                  </a:cubicBezTo>
                  <a:cubicBezTo>
                    <a:pt x="10602" y="449"/>
                    <a:pt x="10652" y="549"/>
                    <a:pt x="10702" y="649"/>
                  </a:cubicBezTo>
                  <a:cubicBezTo>
                    <a:pt x="10777" y="875"/>
                    <a:pt x="10902" y="1050"/>
                    <a:pt x="11028" y="1225"/>
                  </a:cubicBezTo>
                  <a:cubicBezTo>
                    <a:pt x="11529" y="1952"/>
                    <a:pt x="12130" y="2604"/>
                    <a:pt x="12757" y="3180"/>
                  </a:cubicBezTo>
                  <a:cubicBezTo>
                    <a:pt x="12757" y="3180"/>
                    <a:pt x="12782" y="3205"/>
                    <a:pt x="12782" y="3205"/>
                  </a:cubicBezTo>
                  <a:cubicBezTo>
                    <a:pt x="12782" y="3256"/>
                    <a:pt x="12807" y="3281"/>
                    <a:pt x="12807" y="3331"/>
                  </a:cubicBezTo>
                  <a:cubicBezTo>
                    <a:pt x="12882" y="3732"/>
                    <a:pt x="12882" y="4158"/>
                    <a:pt x="12782" y="4559"/>
                  </a:cubicBezTo>
                  <a:cubicBezTo>
                    <a:pt x="12682" y="4960"/>
                    <a:pt x="12481" y="5336"/>
                    <a:pt x="12206" y="5637"/>
                  </a:cubicBezTo>
                  <a:cubicBezTo>
                    <a:pt x="11930" y="5937"/>
                    <a:pt x="11579" y="6188"/>
                    <a:pt x="11203" y="6363"/>
                  </a:cubicBezTo>
                  <a:cubicBezTo>
                    <a:pt x="10827" y="6539"/>
                    <a:pt x="10426" y="6689"/>
                    <a:pt x="10025" y="6764"/>
                  </a:cubicBezTo>
                  <a:cubicBezTo>
                    <a:pt x="9525" y="6870"/>
                    <a:pt x="9007" y="6912"/>
                    <a:pt x="8493" y="6912"/>
                  </a:cubicBezTo>
                  <a:cubicBezTo>
                    <a:pt x="8156" y="6912"/>
                    <a:pt x="7821" y="6894"/>
                    <a:pt x="7494" y="6865"/>
                  </a:cubicBezTo>
                  <a:cubicBezTo>
                    <a:pt x="6642" y="6764"/>
                    <a:pt x="5815" y="6614"/>
                    <a:pt x="4988" y="6388"/>
                  </a:cubicBezTo>
                  <a:cubicBezTo>
                    <a:pt x="3333" y="5937"/>
                    <a:pt x="1729" y="5311"/>
                    <a:pt x="226" y="4534"/>
                  </a:cubicBezTo>
                  <a:lnTo>
                    <a:pt x="201" y="4534"/>
                  </a:lnTo>
                  <a:cubicBezTo>
                    <a:pt x="183" y="4516"/>
                    <a:pt x="162" y="4508"/>
                    <a:pt x="141" y="4508"/>
                  </a:cubicBezTo>
                  <a:cubicBezTo>
                    <a:pt x="103" y="4508"/>
                    <a:pt x="66" y="4535"/>
                    <a:pt x="50" y="4584"/>
                  </a:cubicBezTo>
                  <a:cubicBezTo>
                    <a:pt x="0" y="4634"/>
                    <a:pt x="25" y="4709"/>
                    <a:pt x="100" y="4734"/>
                  </a:cubicBezTo>
                  <a:cubicBezTo>
                    <a:pt x="1303" y="5411"/>
                    <a:pt x="2556" y="5987"/>
                    <a:pt x="3860" y="6439"/>
                  </a:cubicBezTo>
                  <a:cubicBezTo>
                    <a:pt x="4211" y="6539"/>
                    <a:pt x="4536" y="6639"/>
                    <a:pt x="4887" y="6739"/>
                  </a:cubicBezTo>
                  <a:cubicBezTo>
                    <a:pt x="5714" y="6965"/>
                    <a:pt x="6592" y="7165"/>
                    <a:pt x="7469" y="7215"/>
                  </a:cubicBezTo>
                  <a:cubicBezTo>
                    <a:pt x="7717" y="7237"/>
                    <a:pt x="7970" y="7249"/>
                    <a:pt x="8224" y="7249"/>
                  </a:cubicBezTo>
                  <a:cubicBezTo>
                    <a:pt x="8843" y="7249"/>
                    <a:pt x="9472" y="7182"/>
                    <a:pt x="10075" y="7040"/>
                  </a:cubicBezTo>
                  <a:cubicBezTo>
                    <a:pt x="10501" y="6940"/>
                    <a:pt x="10927" y="6789"/>
                    <a:pt x="11328" y="6589"/>
                  </a:cubicBezTo>
                  <a:cubicBezTo>
                    <a:pt x="11704" y="6388"/>
                    <a:pt x="12080" y="6138"/>
                    <a:pt x="12381" y="5812"/>
                  </a:cubicBezTo>
                  <a:cubicBezTo>
                    <a:pt x="12707" y="5486"/>
                    <a:pt x="12932" y="5060"/>
                    <a:pt x="13033" y="4634"/>
                  </a:cubicBezTo>
                  <a:cubicBezTo>
                    <a:pt x="13108" y="4233"/>
                    <a:pt x="13108" y="3832"/>
                    <a:pt x="13058" y="3456"/>
                  </a:cubicBezTo>
                  <a:lnTo>
                    <a:pt x="13058" y="3456"/>
                  </a:lnTo>
                  <a:cubicBezTo>
                    <a:pt x="13609" y="3932"/>
                    <a:pt x="14211" y="4383"/>
                    <a:pt x="14862" y="4734"/>
                  </a:cubicBezTo>
                  <a:cubicBezTo>
                    <a:pt x="15238" y="4935"/>
                    <a:pt x="15639" y="5135"/>
                    <a:pt x="16065" y="5236"/>
                  </a:cubicBezTo>
                  <a:cubicBezTo>
                    <a:pt x="16335" y="5315"/>
                    <a:pt x="16615" y="5364"/>
                    <a:pt x="16898" y="5364"/>
                  </a:cubicBezTo>
                  <a:cubicBezTo>
                    <a:pt x="17062" y="5364"/>
                    <a:pt x="17228" y="5347"/>
                    <a:pt x="17394" y="5311"/>
                  </a:cubicBezTo>
                  <a:cubicBezTo>
                    <a:pt x="17619" y="5261"/>
                    <a:pt x="17820" y="5160"/>
                    <a:pt x="18020" y="5010"/>
                  </a:cubicBezTo>
                  <a:cubicBezTo>
                    <a:pt x="18196" y="4860"/>
                    <a:pt x="18346" y="4659"/>
                    <a:pt x="18446" y="4459"/>
                  </a:cubicBezTo>
                  <a:cubicBezTo>
                    <a:pt x="18446" y="4434"/>
                    <a:pt x="18446" y="4408"/>
                    <a:pt x="18471" y="4383"/>
                  </a:cubicBezTo>
                  <a:cubicBezTo>
                    <a:pt x="18521" y="4283"/>
                    <a:pt x="18547" y="4158"/>
                    <a:pt x="18597" y="4033"/>
                  </a:cubicBezTo>
                  <a:cubicBezTo>
                    <a:pt x="18697" y="4233"/>
                    <a:pt x="18797" y="4408"/>
                    <a:pt x="18922" y="4584"/>
                  </a:cubicBezTo>
                  <a:cubicBezTo>
                    <a:pt x="18948" y="4584"/>
                    <a:pt x="18948" y="4584"/>
                    <a:pt x="18948" y="4609"/>
                  </a:cubicBezTo>
                  <a:cubicBezTo>
                    <a:pt x="18973" y="4634"/>
                    <a:pt x="18973" y="4659"/>
                    <a:pt x="18998" y="4684"/>
                  </a:cubicBezTo>
                  <a:cubicBezTo>
                    <a:pt x="19248" y="5010"/>
                    <a:pt x="19499" y="5336"/>
                    <a:pt x="19825" y="5611"/>
                  </a:cubicBezTo>
                  <a:cubicBezTo>
                    <a:pt x="19850" y="5611"/>
                    <a:pt x="19875" y="5637"/>
                    <a:pt x="19900" y="5662"/>
                  </a:cubicBezTo>
                  <a:cubicBezTo>
                    <a:pt x="20201" y="5912"/>
                    <a:pt x="20552" y="6113"/>
                    <a:pt x="20953" y="6113"/>
                  </a:cubicBezTo>
                  <a:lnTo>
                    <a:pt x="21078" y="6113"/>
                  </a:lnTo>
                  <a:cubicBezTo>
                    <a:pt x="21103" y="6113"/>
                    <a:pt x="21128" y="6088"/>
                    <a:pt x="21153" y="6063"/>
                  </a:cubicBezTo>
                  <a:cubicBezTo>
                    <a:pt x="21153" y="6038"/>
                    <a:pt x="21178" y="6038"/>
                    <a:pt x="21178" y="6012"/>
                  </a:cubicBezTo>
                  <a:cubicBezTo>
                    <a:pt x="21178" y="5987"/>
                    <a:pt x="21178" y="5987"/>
                    <a:pt x="21178" y="5962"/>
                  </a:cubicBezTo>
                  <a:cubicBezTo>
                    <a:pt x="21178" y="5912"/>
                    <a:pt x="21103" y="5862"/>
                    <a:pt x="21053" y="5862"/>
                  </a:cubicBezTo>
                  <a:cubicBezTo>
                    <a:pt x="21030" y="5864"/>
                    <a:pt x="21007" y="5864"/>
                    <a:pt x="20985" y="5864"/>
                  </a:cubicBezTo>
                  <a:cubicBezTo>
                    <a:pt x="20609" y="5864"/>
                    <a:pt x="20259" y="5671"/>
                    <a:pt x="19975" y="5411"/>
                  </a:cubicBezTo>
                  <a:cubicBezTo>
                    <a:pt x="19649" y="5135"/>
                    <a:pt x="19399" y="4809"/>
                    <a:pt x="19148" y="4459"/>
                  </a:cubicBezTo>
                  <a:cubicBezTo>
                    <a:pt x="18973" y="4208"/>
                    <a:pt x="18797" y="3957"/>
                    <a:pt x="18647" y="3682"/>
                  </a:cubicBezTo>
                  <a:cubicBezTo>
                    <a:pt x="18672" y="3506"/>
                    <a:pt x="18697" y="3331"/>
                    <a:pt x="18697" y="3130"/>
                  </a:cubicBezTo>
                  <a:cubicBezTo>
                    <a:pt x="18697" y="2704"/>
                    <a:pt x="18647" y="2253"/>
                    <a:pt x="18547" y="1827"/>
                  </a:cubicBezTo>
                  <a:cubicBezTo>
                    <a:pt x="18446" y="1401"/>
                    <a:pt x="18296" y="1000"/>
                    <a:pt x="18070" y="599"/>
                  </a:cubicBezTo>
                  <a:cubicBezTo>
                    <a:pt x="17995" y="499"/>
                    <a:pt x="17920" y="423"/>
                    <a:pt x="17820" y="323"/>
                  </a:cubicBezTo>
                  <a:cubicBezTo>
                    <a:pt x="17770" y="298"/>
                    <a:pt x="17719" y="248"/>
                    <a:pt x="17644" y="248"/>
                  </a:cubicBezTo>
                  <a:cubicBezTo>
                    <a:pt x="17594" y="223"/>
                    <a:pt x="17569" y="223"/>
                    <a:pt x="17519" y="223"/>
                  </a:cubicBezTo>
                  <a:cubicBezTo>
                    <a:pt x="17444" y="248"/>
                    <a:pt x="17419" y="273"/>
                    <a:pt x="17394" y="323"/>
                  </a:cubicBezTo>
                  <a:cubicBezTo>
                    <a:pt x="17293" y="474"/>
                    <a:pt x="17318" y="599"/>
                    <a:pt x="17318" y="699"/>
                  </a:cubicBezTo>
                  <a:cubicBezTo>
                    <a:pt x="17318" y="824"/>
                    <a:pt x="17344" y="925"/>
                    <a:pt x="17344" y="1050"/>
                  </a:cubicBezTo>
                  <a:cubicBezTo>
                    <a:pt x="17444" y="1476"/>
                    <a:pt x="17569" y="1902"/>
                    <a:pt x="17745" y="2303"/>
                  </a:cubicBezTo>
                  <a:cubicBezTo>
                    <a:pt x="17945" y="2804"/>
                    <a:pt x="18171" y="3281"/>
                    <a:pt x="18421" y="3757"/>
                  </a:cubicBezTo>
                  <a:cubicBezTo>
                    <a:pt x="18396" y="3957"/>
                    <a:pt x="18321" y="4158"/>
                    <a:pt x="18246" y="4358"/>
                  </a:cubicBezTo>
                  <a:cubicBezTo>
                    <a:pt x="18070" y="4709"/>
                    <a:pt x="17745" y="4985"/>
                    <a:pt x="17344" y="5085"/>
                  </a:cubicBezTo>
                  <a:cubicBezTo>
                    <a:pt x="17200" y="5123"/>
                    <a:pt x="17049" y="5140"/>
                    <a:pt x="16895" y="5140"/>
                  </a:cubicBezTo>
                  <a:cubicBezTo>
                    <a:pt x="16646" y="5140"/>
                    <a:pt x="16388" y="5097"/>
                    <a:pt x="16140" y="5035"/>
                  </a:cubicBezTo>
                  <a:cubicBezTo>
                    <a:pt x="15714" y="4910"/>
                    <a:pt x="15338" y="4734"/>
                    <a:pt x="14963" y="4534"/>
                  </a:cubicBezTo>
                  <a:cubicBezTo>
                    <a:pt x="14261" y="4133"/>
                    <a:pt x="13609" y="3631"/>
                    <a:pt x="13008" y="3080"/>
                  </a:cubicBezTo>
                  <a:cubicBezTo>
                    <a:pt x="12807" y="2303"/>
                    <a:pt x="12431" y="1551"/>
                    <a:pt x="11955" y="900"/>
                  </a:cubicBezTo>
                  <a:cubicBezTo>
                    <a:pt x="11805" y="724"/>
                    <a:pt x="11679" y="574"/>
                    <a:pt x="11504" y="423"/>
                  </a:cubicBezTo>
                  <a:cubicBezTo>
                    <a:pt x="11354" y="248"/>
                    <a:pt x="11203" y="98"/>
                    <a:pt x="10927" y="22"/>
                  </a:cubicBezTo>
                  <a:cubicBezTo>
                    <a:pt x="10905" y="11"/>
                    <a:pt x="10868" y="0"/>
                    <a:pt x="10826" y="0"/>
                  </a:cubicBezTo>
                  <a:close/>
                </a:path>
              </a:pathLst>
            </a:custGeom>
            <a:solidFill>
              <a:srgbClr val="B93F49"/>
            </a:solidFill>
            <a:ln w="9525" cap="flat" cmpd="sng">
              <a:solidFill>
                <a:srgbClr val="B93F4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5" name="Google Shape;2464;p68">
              <a:extLst>
                <a:ext uri="{FF2B5EF4-FFF2-40B4-BE49-F238E27FC236}">
                  <a16:creationId xmlns:a16="http://schemas.microsoft.com/office/drawing/2014/main" id="{B8B0B9F8-9CF0-9E01-1888-419C732FEB8B}"/>
                </a:ext>
              </a:extLst>
            </p:cNvPr>
            <p:cNvSpPr/>
            <p:nvPr/>
          </p:nvSpPr>
          <p:spPr>
            <a:xfrm>
              <a:off x="1744754" y="4087119"/>
              <a:ext cx="686884" cy="818956"/>
            </a:xfrm>
            <a:custGeom>
              <a:avLst/>
              <a:gdLst/>
              <a:ahLst/>
              <a:cxnLst/>
              <a:rect l="l" t="t" r="r" b="b"/>
              <a:pathLst>
                <a:path w="12482" h="14882" extrusionOk="0">
                  <a:moveTo>
                    <a:pt x="5727" y="0"/>
                  </a:moveTo>
                  <a:cubicBezTo>
                    <a:pt x="5696" y="0"/>
                    <a:pt x="5664" y="6"/>
                    <a:pt x="5639" y="19"/>
                  </a:cubicBezTo>
                  <a:cubicBezTo>
                    <a:pt x="4913" y="395"/>
                    <a:pt x="5013" y="2500"/>
                    <a:pt x="5013" y="2525"/>
                  </a:cubicBezTo>
                  <a:lnTo>
                    <a:pt x="5013" y="2625"/>
                  </a:lnTo>
                  <a:lnTo>
                    <a:pt x="4913" y="2600"/>
                  </a:lnTo>
                  <a:cubicBezTo>
                    <a:pt x="3974" y="2381"/>
                    <a:pt x="1764" y="1923"/>
                    <a:pt x="663" y="1923"/>
                  </a:cubicBezTo>
                  <a:cubicBezTo>
                    <a:pt x="381" y="1923"/>
                    <a:pt x="172" y="1953"/>
                    <a:pt x="75" y="2024"/>
                  </a:cubicBezTo>
                  <a:cubicBezTo>
                    <a:pt x="50" y="2049"/>
                    <a:pt x="25" y="2074"/>
                    <a:pt x="25" y="2074"/>
                  </a:cubicBezTo>
                  <a:cubicBezTo>
                    <a:pt x="0" y="2550"/>
                    <a:pt x="1830" y="3152"/>
                    <a:pt x="3008" y="3402"/>
                  </a:cubicBezTo>
                  <a:lnTo>
                    <a:pt x="2983" y="3553"/>
                  </a:lnTo>
                  <a:cubicBezTo>
                    <a:pt x="2770" y="3513"/>
                    <a:pt x="2346" y="3452"/>
                    <a:pt x="1947" y="3452"/>
                  </a:cubicBezTo>
                  <a:cubicBezTo>
                    <a:pt x="1592" y="3452"/>
                    <a:pt x="1256" y="3500"/>
                    <a:pt x="1103" y="3653"/>
                  </a:cubicBezTo>
                  <a:cubicBezTo>
                    <a:pt x="1028" y="3753"/>
                    <a:pt x="1003" y="3854"/>
                    <a:pt x="1028" y="3979"/>
                  </a:cubicBezTo>
                  <a:cubicBezTo>
                    <a:pt x="1128" y="4380"/>
                    <a:pt x="2306" y="4480"/>
                    <a:pt x="2757" y="4480"/>
                  </a:cubicBezTo>
                  <a:lnTo>
                    <a:pt x="2757" y="4630"/>
                  </a:lnTo>
                  <a:cubicBezTo>
                    <a:pt x="2406" y="4630"/>
                    <a:pt x="1479" y="4731"/>
                    <a:pt x="1228" y="5006"/>
                  </a:cubicBezTo>
                  <a:cubicBezTo>
                    <a:pt x="1178" y="5057"/>
                    <a:pt x="1178" y="5107"/>
                    <a:pt x="1178" y="5182"/>
                  </a:cubicBezTo>
                  <a:cubicBezTo>
                    <a:pt x="1236" y="5507"/>
                    <a:pt x="1908" y="5570"/>
                    <a:pt x="2412" y="5570"/>
                  </a:cubicBezTo>
                  <a:cubicBezTo>
                    <a:pt x="2567" y="5570"/>
                    <a:pt x="2707" y="5564"/>
                    <a:pt x="2807" y="5558"/>
                  </a:cubicBezTo>
                  <a:lnTo>
                    <a:pt x="2832" y="5683"/>
                  </a:lnTo>
                  <a:cubicBezTo>
                    <a:pt x="2807" y="5683"/>
                    <a:pt x="1905" y="5808"/>
                    <a:pt x="1654" y="6159"/>
                  </a:cubicBezTo>
                  <a:cubicBezTo>
                    <a:pt x="1604" y="6234"/>
                    <a:pt x="1604" y="6310"/>
                    <a:pt x="1629" y="6385"/>
                  </a:cubicBezTo>
                  <a:cubicBezTo>
                    <a:pt x="1712" y="6730"/>
                    <a:pt x="2182" y="6903"/>
                    <a:pt x="3013" y="6903"/>
                  </a:cubicBezTo>
                  <a:cubicBezTo>
                    <a:pt x="3449" y="6903"/>
                    <a:pt x="3983" y="6856"/>
                    <a:pt x="4612" y="6761"/>
                  </a:cubicBezTo>
                  <a:lnTo>
                    <a:pt x="4612" y="6811"/>
                  </a:lnTo>
                  <a:lnTo>
                    <a:pt x="4612" y="6836"/>
                  </a:lnTo>
                  <a:lnTo>
                    <a:pt x="4637" y="6911"/>
                  </a:lnTo>
                  <a:lnTo>
                    <a:pt x="5740" y="14881"/>
                  </a:lnTo>
                  <a:lnTo>
                    <a:pt x="12482" y="13352"/>
                  </a:lnTo>
                  <a:lnTo>
                    <a:pt x="9273" y="7162"/>
                  </a:lnTo>
                  <a:lnTo>
                    <a:pt x="9198" y="7187"/>
                  </a:lnTo>
                  <a:lnTo>
                    <a:pt x="6943" y="2826"/>
                  </a:lnTo>
                  <a:cubicBezTo>
                    <a:pt x="6792" y="2124"/>
                    <a:pt x="6316" y="270"/>
                    <a:pt x="5815" y="19"/>
                  </a:cubicBezTo>
                  <a:cubicBezTo>
                    <a:pt x="5790" y="6"/>
                    <a:pt x="5758" y="0"/>
                    <a:pt x="5727" y="0"/>
                  </a:cubicBezTo>
                  <a:close/>
                </a:path>
              </a:pathLst>
            </a:custGeom>
            <a:solidFill>
              <a:srgbClr val="FDA2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6" name="Google Shape;2465;p68">
              <a:extLst>
                <a:ext uri="{FF2B5EF4-FFF2-40B4-BE49-F238E27FC236}">
                  <a16:creationId xmlns:a16="http://schemas.microsoft.com/office/drawing/2014/main" id="{CE6118F2-4749-B6AF-1E44-1099ACF03160}"/>
                </a:ext>
              </a:extLst>
            </p:cNvPr>
            <p:cNvSpPr/>
            <p:nvPr/>
          </p:nvSpPr>
          <p:spPr>
            <a:xfrm>
              <a:off x="2060571" y="4821879"/>
              <a:ext cx="522785" cy="379322"/>
            </a:xfrm>
            <a:custGeom>
              <a:avLst/>
              <a:gdLst/>
              <a:ahLst/>
              <a:cxnLst/>
              <a:rect l="l" t="t" r="r" b="b"/>
              <a:pathLst>
                <a:path w="9500" h="6893" extrusionOk="0">
                  <a:moveTo>
                    <a:pt x="6743" y="0"/>
                  </a:moveTo>
                  <a:lnTo>
                    <a:pt x="1" y="1529"/>
                  </a:lnTo>
                  <a:cubicBezTo>
                    <a:pt x="1" y="1529"/>
                    <a:pt x="502" y="4261"/>
                    <a:pt x="1078" y="6868"/>
                  </a:cubicBezTo>
                  <a:cubicBezTo>
                    <a:pt x="4086" y="6893"/>
                    <a:pt x="6993" y="6893"/>
                    <a:pt x="9499" y="6893"/>
                  </a:cubicBezTo>
                  <a:cubicBezTo>
                    <a:pt x="8823" y="3509"/>
                    <a:pt x="6743" y="0"/>
                    <a:pt x="6743" y="0"/>
                  </a:cubicBezTo>
                  <a:close/>
                </a:path>
              </a:pathLst>
            </a:custGeom>
            <a:solidFill>
              <a:srgbClr val="FDA2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7" name="Google Shape;2466;p68">
              <a:extLst>
                <a:ext uri="{FF2B5EF4-FFF2-40B4-BE49-F238E27FC236}">
                  <a16:creationId xmlns:a16="http://schemas.microsoft.com/office/drawing/2014/main" id="{524858D8-E59A-EC30-3F1F-16B2F4A0E86B}"/>
                </a:ext>
              </a:extLst>
            </p:cNvPr>
            <p:cNvSpPr/>
            <p:nvPr/>
          </p:nvSpPr>
          <p:spPr>
            <a:xfrm>
              <a:off x="1736444" y="4079139"/>
              <a:ext cx="522785" cy="403480"/>
            </a:xfrm>
            <a:custGeom>
              <a:avLst/>
              <a:gdLst/>
              <a:ahLst/>
              <a:cxnLst/>
              <a:rect l="l" t="t" r="r" b="b"/>
              <a:pathLst>
                <a:path w="9500" h="7332" extrusionOk="0">
                  <a:moveTo>
                    <a:pt x="5869" y="1"/>
                  </a:moveTo>
                  <a:cubicBezTo>
                    <a:pt x="5815" y="1"/>
                    <a:pt x="5765" y="14"/>
                    <a:pt x="5715" y="39"/>
                  </a:cubicBezTo>
                  <a:cubicBezTo>
                    <a:pt x="5013" y="415"/>
                    <a:pt x="5013" y="2144"/>
                    <a:pt x="5013" y="2595"/>
                  </a:cubicBezTo>
                  <a:cubicBezTo>
                    <a:pt x="4436" y="2456"/>
                    <a:pt x="2070" y="1920"/>
                    <a:pt x="833" y="1920"/>
                  </a:cubicBezTo>
                  <a:cubicBezTo>
                    <a:pt x="514" y="1920"/>
                    <a:pt x="270" y="1956"/>
                    <a:pt x="151" y="2044"/>
                  </a:cubicBezTo>
                  <a:cubicBezTo>
                    <a:pt x="76" y="2094"/>
                    <a:pt x="51" y="2169"/>
                    <a:pt x="51" y="2219"/>
                  </a:cubicBezTo>
                  <a:cubicBezTo>
                    <a:pt x="1" y="2720"/>
                    <a:pt x="1279" y="3171"/>
                    <a:pt x="2206" y="3447"/>
                  </a:cubicBezTo>
                  <a:cubicBezTo>
                    <a:pt x="1805" y="3447"/>
                    <a:pt x="1354" y="3497"/>
                    <a:pt x="1154" y="3698"/>
                  </a:cubicBezTo>
                  <a:cubicBezTo>
                    <a:pt x="1154" y="3723"/>
                    <a:pt x="1154" y="3723"/>
                    <a:pt x="1129" y="3723"/>
                  </a:cubicBezTo>
                  <a:cubicBezTo>
                    <a:pt x="1028" y="3848"/>
                    <a:pt x="1003" y="3973"/>
                    <a:pt x="1028" y="4149"/>
                  </a:cubicBezTo>
                  <a:cubicBezTo>
                    <a:pt x="1104" y="4475"/>
                    <a:pt x="1630" y="4650"/>
                    <a:pt x="2106" y="4725"/>
                  </a:cubicBezTo>
                  <a:cubicBezTo>
                    <a:pt x="1780" y="4775"/>
                    <a:pt x="1455" y="4876"/>
                    <a:pt x="1304" y="5026"/>
                  </a:cubicBezTo>
                  <a:cubicBezTo>
                    <a:pt x="1279" y="5051"/>
                    <a:pt x="1279" y="5051"/>
                    <a:pt x="1279" y="5051"/>
                  </a:cubicBezTo>
                  <a:cubicBezTo>
                    <a:pt x="1204" y="5151"/>
                    <a:pt x="1179" y="5252"/>
                    <a:pt x="1204" y="5352"/>
                  </a:cubicBezTo>
                  <a:cubicBezTo>
                    <a:pt x="1254" y="5728"/>
                    <a:pt x="1780" y="5828"/>
                    <a:pt x="2257" y="5853"/>
                  </a:cubicBezTo>
                  <a:cubicBezTo>
                    <a:pt x="2031" y="5928"/>
                    <a:pt x="1805" y="6054"/>
                    <a:pt x="1705" y="6204"/>
                  </a:cubicBezTo>
                  <a:cubicBezTo>
                    <a:pt x="1630" y="6329"/>
                    <a:pt x="1605" y="6430"/>
                    <a:pt x="1630" y="6555"/>
                  </a:cubicBezTo>
                  <a:cubicBezTo>
                    <a:pt x="1630" y="6605"/>
                    <a:pt x="1655" y="6655"/>
                    <a:pt x="1680" y="6680"/>
                  </a:cubicBezTo>
                  <a:cubicBezTo>
                    <a:pt x="1841" y="7021"/>
                    <a:pt x="2336" y="7182"/>
                    <a:pt x="3136" y="7182"/>
                  </a:cubicBezTo>
                  <a:cubicBezTo>
                    <a:pt x="3455" y="7182"/>
                    <a:pt x="3822" y="7156"/>
                    <a:pt x="4236" y="7106"/>
                  </a:cubicBezTo>
                  <a:cubicBezTo>
                    <a:pt x="4362" y="7106"/>
                    <a:pt x="4512" y="7081"/>
                    <a:pt x="4663" y="7056"/>
                  </a:cubicBezTo>
                  <a:cubicBezTo>
                    <a:pt x="4688" y="7056"/>
                    <a:pt x="4738" y="7056"/>
                    <a:pt x="4763" y="7031"/>
                  </a:cubicBezTo>
                  <a:lnTo>
                    <a:pt x="4763" y="6981"/>
                  </a:lnTo>
                  <a:lnTo>
                    <a:pt x="4763" y="6956"/>
                  </a:lnTo>
                  <a:lnTo>
                    <a:pt x="4763" y="6906"/>
                  </a:lnTo>
                  <a:cubicBezTo>
                    <a:pt x="4134" y="7001"/>
                    <a:pt x="3600" y="7048"/>
                    <a:pt x="3164" y="7048"/>
                  </a:cubicBezTo>
                  <a:cubicBezTo>
                    <a:pt x="2333" y="7048"/>
                    <a:pt x="1863" y="6875"/>
                    <a:pt x="1780" y="6530"/>
                  </a:cubicBezTo>
                  <a:cubicBezTo>
                    <a:pt x="1755" y="6455"/>
                    <a:pt x="1755" y="6379"/>
                    <a:pt x="1805" y="6304"/>
                  </a:cubicBezTo>
                  <a:cubicBezTo>
                    <a:pt x="2056" y="5953"/>
                    <a:pt x="2958" y="5828"/>
                    <a:pt x="2983" y="5828"/>
                  </a:cubicBezTo>
                  <a:lnTo>
                    <a:pt x="2958" y="5703"/>
                  </a:lnTo>
                  <a:cubicBezTo>
                    <a:pt x="2858" y="5709"/>
                    <a:pt x="2718" y="5715"/>
                    <a:pt x="2563" y="5715"/>
                  </a:cubicBezTo>
                  <a:cubicBezTo>
                    <a:pt x="2059" y="5715"/>
                    <a:pt x="1387" y="5652"/>
                    <a:pt x="1329" y="5327"/>
                  </a:cubicBezTo>
                  <a:cubicBezTo>
                    <a:pt x="1329" y="5252"/>
                    <a:pt x="1329" y="5202"/>
                    <a:pt x="1379" y="5151"/>
                  </a:cubicBezTo>
                  <a:cubicBezTo>
                    <a:pt x="1630" y="4876"/>
                    <a:pt x="2557" y="4775"/>
                    <a:pt x="2908" y="4775"/>
                  </a:cubicBezTo>
                  <a:lnTo>
                    <a:pt x="2908" y="4625"/>
                  </a:lnTo>
                  <a:cubicBezTo>
                    <a:pt x="2457" y="4625"/>
                    <a:pt x="1279" y="4525"/>
                    <a:pt x="1179" y="4124"/>
                  </a:cubicBezTo>
                  <a:cubicBezTo>
                    <a:pt x="1154" y="3999"/>
                    <a:pt x="1179" y="3898"/>
                    <a:pt x="1254" y="3798"/>
                  </a:cubicBezTo>
                  <a:cubicBezTo>
                    <a:pt x="1407" y="3645"/>
                    <a:pt x="1743" y="3597"/>
                    <a:pt x="2098" y="3597"/>
                  </a:cubicBezTo>
                  <a:cubicBezTo>
                    <a:pt x="2497" y="3597"/>
                    <a:pt x="2921" y="3658"/>
                    <a:pt x="3134" y="3698"/>
                  </a:cubicBezTo>
                  <a:lnTo>
                    <a:pt x="3159" y="3547"/>
                  </a:lnTo>
                  <a:cubicBezTo>
                    <a:pt x="1981" y="3297"/>
                    <a:pt x="151" y="2695"/>
                    <a:pt x="176" y="2219"/>
                  </a:cubicBezTo>
                  <a:cubicBezTo>
                    <a:pt x="176" y="2219"/>
                    <a:pt x="201" y="2194"/>
                    <a:pt x="226" y="2169"/>
                  </a:cubicBezTo>
                  <a:cubicBezTo>
                    <a:pt x="323" y="2098"/>
                    <a:pt x="532" y="2068"/>
                    <a:pt x="814" y="2068"/>
                  </a:cubicBezTo>
                  <a:cubicBezTo>
                    <a:pt x="1915" y="2068"/>
                    <a:pt x="4125" y="2526"/>
                    <a:pt x="5064" y="2745"/>
                  </a:cubicBezTo>
                  <a:lnTo>
                    <a:pt x="5164" y="2770"/>
                  </a:lnTo>
                  <a:lnTo>
                    <a:pt x="5164" y="2670"/>
                  </a:lnTo>
                  <a:cubicBezTo>
                    <a:pt x="5164" y="2645"/>
                    <a:pt x="5064" y="540"/>
                    <a:pt x="5790" y="164"/>
                  </a:cubicBezTo>
                  <a:cubicBezTo>
                    <a:pt x="5815" y="151"/>
                    <a:pt x="5847" y="145"/>
                    <a:pt x="5878" y="145"/>
                  </a:cubicBezTo>
                  <a:cubicBezTo>
                    <a:pt x="5909" y="145"/>
                    <a:pt x="5941" y="151"/>
                    <a:pt x="5966" y="164"/>
                  </a:cubicBezTo>
                  <a:cubicBezTo>
                    <a:pt x="6467" y="415"/>
                    <a:pt x="6943" y="2269"/>
                    <a:pt x="7094" y="2971"/>
                  </a:cubicBezTo>
                  <a:lnTo>
                    <a:pt x="9349" y="7332"/>
                  </a:lnTo>
                  <a:lnTo>
                    <a:pt x="9424" y="7307"/>
                  </a:lnTo>
                  <a:lnTo>
                    <a:pt x="9500" y="7282"/>
                  </a:lnTo>
                  <a:lnTo>
                    <a:pt x="9074" y="6480"/>
                  </a:lnTo>
                  <a:lnTo>
                    <a:pt x="7244" y="2946"/>
                  </a:lnTo>
                  <a:cubicBezTo>
                    <a:pt x="7219" y="2846"/>
                    <a:pt x="7119" y="2394"/>
                    <a:pt x="6968" y="1868"/>
                  </a:cubicBezTo>
                  <a:cubicBezTo>
                    <a:pt x="6743" y="1116"/>
                    <a:pt x="6417" y="214"/>
                    <a:pt x="6041" y="39"/>
                  </a:cubicBezTo>
                  <a:cubicBezTo>
                    <a:pt x="5978" y="14"/>
                    <a:pt x="5922" y="1"/>
                    <a:pt x="5869" y="1"/>
                  </a:cubicBezTo>
                  <a:close/>
                </a:path>
              </a:pathLst>
            </a:custGeom>
            <a:solidFill>
              <a:srgbClr val="6C471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8" name="Google Shape;2467;p68">
              <a:extLst>
                <a:ext uri="{FF2B5EF4-FFF2-40B4-BE49-F238E27FC236}">
                  <a16:creationId xmlns:a16="http://schemas.microsoft.com/office/drawing/2014/main" id="{8072ACC6-6869-3258-E984-D9329C0FB50F}"/>
                </a:ext>
              </a:extLst>
            </p:cNvPr>
            <p:cNvSpPr/>
            <p:nvPr/>
          </p:nvSpPr>
          <p:spPr>
            <a:xfrm>
              <a:off x="1777827" y="3850930"/>
              <a:ext cx="197283" cy="82765"/>
            </a:xfrm>
            <a:custGeom>
              <a:avLst/>
              <a:gdLst/>
              <a:ahLst/>
              <a:cxnLst/>
              <a:rect l="l" t="t" r="r" b="b"/>
              <a:pathLst>
                <a:path w="3585" h="1504" extrusionOk="0">
                  <a:moveTo>
                    <a:pt x="101" y="0"/>
                  </a:moveTo>
                  <a:cubicBezTo>
                    <a:pt x="101" y="0"/>
                    <a:pt x="1" y="326"/>
                    <a:pt x="26" y="727"/>
                  </a:cubicBezTo>
                  <a:cubicBezTo>
                    <a:pt x="1379" y="777"/>
                    <a:pt x="2507" y="1178"/>
                    <a:pt x="3234" y="1504"/>
                  </a:cubicBezTo>
                  <a:cubicBezTo>
                    <a:pt x="3484" y="1128"/>
                    <a:pt x="3585" y="777"/>
                    <a:pt x="3585" y="777"/>
                  </a:cubicBezTo>
                  <a:cubicBezTo>
                    <a:pt x="3585" y="777"/>
                    <a:pt x="1830" y="50"/>
                    <a:pt x="101" y="0"/>
                  </a:cubicBezTo>
                  <a:close/>
                </a:path>
              </a:pathLst>
            </a:custGeom>
            <a:solidFill>
              <a:srgbClr val="FDA27D"/>
            </a:solidFill>
            <a:ln w="9525" cap="flat" cmpd="sng">
              <a:solidFill>
                <a:srgbClr val="FDA27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9" name="Google Shape;2468;p68">
              <a:extLst>
                <a:ext uri="{FF2B5EF4-FFF2-40B4-BE49-F238E27FC236}">
                  <a16:creationId xmlns:a16="http://schemas.microsoft.com/office/drawing/2014/main" id="{3A01ADBA-E5DA-4E63-3847-5AD978518C90}"/>
                </a:ext>
              </a:extLst>
            </p:cNvPr>
            <p:cNvSpPr/>
            <p:nvPr/>
          </p:nvSpPr>
          <p:spPr>
            <a:xfrm>
              <a:off x="1779202" y="3890882"/>
              <a:ext cx="176591" cy="90414"/>
            </a:xfrm>
            <a:custGeom>
              <a:avLst/>
              <a:gdLst/>
              <a:ahLst/>
              <a:cxnLst/>
              <a:rect l="l" t="t" r="r" b="b"/>
              <a:pathLst>
                <a:path w="3209" h="1643" extrusionOk="0">
                  <a:moveTo>
                    <a:pt x="1" y="1"/>
                  </a:moveTo>
                  <a:cubicBezTo>
                    <a:pt x="1" y="552"/>
                    <a:pt x="251" y="1304"/>
                    <a:pt x="1379" y="1580"/>
                  </a:cubicBezTo>
                  <a:cubicBezTo>
                    <a:pt x="1539" y="1623"/>
                    <a:pt x="1688" y="1642"/>
                    <a:pt x="1827" y="1642"/>
                  </a:cubicBezTo>
                  <a:cubicBezTo>
                    <a:pt x="2497" y="1642"/>
                    <a:pt x="2939" y="1193"/>
                    <a:pt x="3209" y="778"/>
                  </a:cubicBezTo>
                  <a:cubicBezTo>
                    <a:pt x="2482" y="452"/>
                    <a:pt x="1354" y="51"/>
                    <a:pt x="1" y="1"/>
                  </a:cubicBezTo>
                  <a:close/>
                </a:path>
              </a:pathLst>
            </a:custGeom>
            <a:solidFill>
              <a:srgbClr val="FDA27D"/>
            </a:solidFill>
            <a:ln w="9525" cap="flat" cmpd="sng">
              <a:solidFill>
                <a:srgbClr val="FDA27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60" name="Google Shape;2469;p68">
              <a:extLst>
                <a:ext uri="{FF2B5EF4-FFF2-40B4-BE49-F238E27FC236}">
                  <a16:creationId xmlns:a16="http://schemas.microsoft.com/office/drawing/2014/main" id="{439FBD9C-D646-C7B4-5FD9-87F0A5D8BC70}"/>
                </a:ext>
              </a:extLst>
            </p:cNvPr>
            <p:cNvGrpSpPr/>
            <p:nvPr/>
          </p:nvGrpSpPr>
          <p:grpSpPr>
            <a:xfrm rot="-782102" flipH="1">
              <a:off x="1378524" y="3361975"/>
              <a:ext cx="840698" cy="646014"/>
              <a:chOff x="5994293" y="3320795"/>
              <a:chExt cx="799059" cy="614017"/>
            </a:xfrm>
          </p:grpSpPr>
          <p:sp>
            <p:nvSpPr>
              <p:cNvPr id="62" name="Google Shape;2470;p68">
                <a:extLst>
                  <a:ext uri="{FF2B5EF4-FFF2-40B4-BE49-F238E27FC236}">
                    <a16:creationId xmlns:a16="http://schemas.microsoft.com/office/drawing/2014/main" id="{C114EE6F-4EA1-F367-18F2-C6DD833642E9}"/>
                  </a:ext>
                </a:extLst>
              </p:cNvPr>
              <p:cNvSpPr/>
              <p:nvPr/>
            </p:nvSpPr>
            <p:spPr>
              <a:xfrm rot="566434">
                <a:off x="6000464" y="3807844"/>
                <a:ext cx="129859" cy="86063"/>
              </a:xfrm>
              <a:prstGeom prst="ellipse">
                <a:avLst/>
              </a:prstGeom>
              <a:solidFill>
                <a:srgbClr val="B93F49">
                  <a:alpha val="419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3" name="Google Shape;2471;p68">
                <a:extLst>
                  <a:ext uri="{FF2B5EF4-FFF2-40B4-BE49-F238E27FC236}">
                    <a16:creationId xmlns:a16="http://schemas.microsoft.com/office/drawing/2014/main" id="{0A4BF90D-A602-9533-8E7F-1B044FC73949}"/>
                  </a:ext>
                </a:extLst>
              </p:cNvPr>
              <p:cNvSpPr/>
              <p:nvPr/>
            </p:nvSpPr>
            <p:spPr>
              <a:xfrm rot="-518129">
                <a:off x="6657766" y="3766403"/>
                <a:ext cx="129872" cy="86171"/>
              </a:xfrm>
              <a:prstGeom prst="ellipse">
                <a:avLst/>
              </a:prstGeom>
              <a:solidFill>
                <a:srgbClr val="B93F49">
                  <a:alpha val="419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24" name="Google Shape;2472;p68">
                <a:extLst>
                  <a:ext uri="{FF2B5EF4-FFF2-40B4-BE49-F238E27FC236}">
                    <a16:creationId xmlns:a16="http://schemas.microsoft.com/office/drawing/2014/main" id="{479115D8-F3CE-772F-D859-83CE4E2B91FA}"/>
                  </a:ext>
                </a:extLst>
              </p:cNvPr>
              <p:cNvSpPr/>
              <p:nvPr/>
            </p:nvSpPr>
            <p:spPr>
              <a:xfrm rot="-427541" flipH="1">
                <a:off x="6284349" y="3501461"/>
                <a:ext cx="101074" cy="288481"/>
              </a:xfrm>
              <a:custGeom>
                <a:avLst/>
                <a:gdLst/>
                <a:ahLst/>
                <a:cxnLst/>
                <a:rect l="l" t="t" r="r" b="b"/>
                <a:pathLst>
                  <a:path w="3785" h="10803" extrusionOk="0">
                    <a:moveTo>
                      <a:pt x="552" y="0"/>
                    </a:moveTo>
                    <a:lnTo>
                      <a:pt x="552" y="0"/>
                    </a:lnTo>
                    <a:cubicBezTo>
                      <a:pt x="552" y="0"/>
                      <a:pt x="502" y="226"/>
                      <a:pt x="426" y="627"/>
                    </a:cubicBezTo>
                    <a:cubicBezTo>
                      <a:pt x="401" y="702"/>
                      <a:pt x="376" y="827"/>
                      <a:pt x="351" y="928"/>
                    </a:cubicBezTo>
                    <a:cubicBezTo>
                      <a:pt x="351" y="1053"/>
                      <a:pt x="326" y="1178"/>
                      <a:pt x="326" y="1329"/>
                    </a:cubicBezTo>
                    <a:cubicBezTo>
                      <a:pt x="326" y="1604"/>
                      <a:pt x="276" y="1905"/>
                      <a:pt x="301" y="2256"/>
                    </a:cubicBezTo>
                    <a:cubicBezTo>
                      <a:pt x="326" y="2607"/>
                      <a:pt x="301" y="2983"/>
                      <a:pt x="401" y="3359"/>
                    </a:cubicBezTo>
                    <a:cubicBezTo>
                      <a:pt x="452" y="3735"/>
                      <a:pt x="502" y="4161"/>
                      <a:pt x="627" y="4562"/>
                    </a:cubicBezTo>
                    <a:cubicBezTo>
                      <a:pt x="677" y="4787"/>
                      <a:pt x="727" y="4988"/>
                      <a:pt x="802" y="5213"/>
                    </a:cubicBezTo>
                    <a:cubicBezTo>
                      <a:pt x="878" y="5414"/>
                      <a:pt x="953" y="5614"/>
                      <a:pt x="1028" y="5840"/>
                    </a:cubicBezTo>
                    <a:cubicBezTo>
                      <a:pt x="1178" y="6266"/>
                      <a:pt x="1429" y="6692"/>
                      <a:pt x="1629" y="7093"/>
                    </a:cubicBezTo>
                    <a:cubicBezTo>
                      <a:pt x="1755" y="7294"/>
                      <a:pt x="1905" y="7469"/>
                      <a:pt x="2030" y="7670"/>
                    </a:cubicBezTo>
                    <a:lnTo>
                      <a:pt x="2231" y="7920"/>
                    </a:lnTo>
                    <a:cubicBezTo>
                      <a:pt x="2331" y="8045"/>
                      <a:pt x="2381" y="8121"/>
                      <a:pt x="2482" y="8196"/>
                    </a:cubicBezTo>
                    <a:cubicBezTo>
                      <a:pt x="2632" y="8371"/>
                      <a:pt x="2807" y="8522"/>
                      <a:pt x="2908" y="8622"/>
                    </a:cubicBezTo>
                    <a:cubicBezTo>
                      <a:pt x="2983" y="8697"/>
                      <a:pt x="3033" y="8772"/>
                      <a:pt x="3083" y="8873"/>
                    </a:cubicBezTo>
                    <a:lnTo>
                      <a:pt x="3183" y="8998"/>
                    </a:lnTo>
                    <a:cubicBezTo>
                      <a:pt x="3158" y="8998"/>
                      <a:pt x="3183" y="9073"/>
                      <a:pt x="3208" y="9098"/>
                    </a:cubicBezTo>
                    <a:cubicBezTo>
                      <a:pt x="3233" y="9198"/>
                      <a:pt x="3259" y="9274"/>
                      <a:pt x="3259" y="9349"/>
                    </a:cubicBezTo>
                    <a:cubicBezTo>
                      <a:pt x="3284" y="9424"/>
                      <a:pt x="3259" y="9474"/>
                      <a:pt x="3259" y="9549"/>
                    </a:cubicBezTo>
                    <a:cubicBezTo>
                      <a:pt x="3284" y="9599"/>
                      <a:pt x="3208" y="9700"/>
                      <a:pt x="3158" y="9775"/>
                    </a:cubicBezTo>
                    <a:lnTo>
                      <a:pt x="3140" y="9830"/>
                    </a:lnTo>
                    <a:lnTo>
                      <a:pt x="3140" y="9830"/>
                    </a:lnTo>
                    <a:cubicBezTo>
                      <a:pt x="3140" y="9829"/>
                      <a:pt x="3139" y="9829"/>
                      <a:pt x="3139" y="9829"/>
                    </a:cubicBezTo>
                    <a:cubicBezTo>
                      <a:pt x="3132" y="9829"/>
                      <a:pt x="3108" y="9858"/>
                      <a:pt x="3108" y="9875"/>
                    </a:cubicBezTo>
                    <a:lnTo>
                      <a:pt x="3008" y="9950"/>
                    </a:lnTo>
                    <a:cubicBezTo>
                      <a:pt x="2807" y="10201"/>
                      <a:pt x="2457" y="10326"/>
                      <a:pt x="2156" y="10426"/>
                    </a:cubicBezTo>
                    <a:cubicBezTo>
                      <a:pt x="2005" y="10451"/>
                      <a:pt x="1855" y="10502"/>
                      <a:pt x="1730" y="10527"/>
                    </a:cubicBezTo>
                    <a:cubicBezTo>
                      <a:pt x="1579" y="10552"/>
                      <a:pt x="1429" y="10552"/>
                      <a:pt x="1304" y="10577"/>
                    </a:cubicBezTo>
                    <a:cubicBezTo>
                      <a:pt x="1028" y="10577"/>
                      <a:pt x="802" y="10577"/>
                      <a:pt x="602" y="10552"/>
                    </a:cubicBezTo>
                    <a:cubicBezTo>
                      <a:pt x="426" y="10527"/>
                      <a:pt x="276" y="10502"/>
                      <a:pt x="176" y="10451"/>
                    </a:cubicBezTo>
                    <a:cubicBezTo>
                      <a:pt x="76" y="10426"/>
                      <a:pt x="0" y="10426"/>
                      <a:pt x="0" y="10426"/>
                    </a:cubicBezTo>
                    <a:lnTo>
                      <a:pt x="0" y="10426"/>
                    </a:lnTo>
                    <a:cubicBezTo>
                      <a:pt x="0" y="10426"/>
                      <a:pt x="51" y="10451"/>
                      <a:pt x="151" y="10502"/>
                    </a:cubicBezTo>
                    <a:cubicBezTo>
                      <a:pt x="251" y="10552"/>
                      <a:pt x="376" y="10627"/>
                      <a:pt x="577" y="10652"/>
                    </a:cubicBezTo>
                    <a:cubicBezTo>
                      <a:pt x="777" y="10727"/>
                      <a:pt x="1003" y="10752"/>
                      <a:pt x="1304" y="10802"/>
                    </a:cubicBezTo>
                    <a:lnTo>
                      <a:pt x="1755" y="10802"/>
                    </a:lnTo>
                    <a:cubicBezTo>
                      <a:pt x="1905" y="10802"/>
                      <a:pt x="2081" y="10777"/>
                      <a:pt x="2256" y="10752"/>
                    </a:cubicBezTo>
                    <a:cubicBezTo>
                      <a:pt x="2582" y="10677"/>
                      <a:pt x="2983" y="10577"/>
                      <a:pt x="3309" y="10276"/>
                    </a:cubicBezTo>
                    <a:lnTo>
                      <a:pt x="3434" y="10176"/>
                    </a:lnTo>
                    <a:cubicBezTo>
                      <a:pt x="3484" y="10126"/>
                      <a:pt x="3459" y="10151"/>
                      <a:pt x="3534" y="10076"/>
                    </a:cubicBezTo>
                    <a:lnTo>
                      <a:pt x="3559" y="10025"/>
                    </a:lnTo>
                    <a:cubicBezTo>
                      <a:pt x="3609" y="9925"/>
                      <a:pt x="3685" y="9875"/>
                      <a:pt x="3710" y="9725"/>
                    </a:cubicBezTo>
                    <a:cubicBezTo>
                      <a:pt x="3760" y="9574"/>
                      <a:pt x="3785" y="9424"/>
                      <a:pt x="3785" y="9299"/>
                    </a:cubicBezTo>
                    <a:cubicBezTo>
                      <a:pt x="3785" y="9173"/>
                      <a:pt x="3735" y="9048"/>
                      <a:pt x="3710" y="8948"/>
                    </a:cubicBezTo>
                    <a:cubicBezTo>
                      <a:pt x="3685" y="8873"/>
                      <a:pt x="3685" y="8847"/>
                      <a:pt x="3634" y="8747"/>
                    </a:cubicBezTo>
                    <a:lnTo>
                      <a:pt x="3559" y="8597"/>
                    </a:lnTo>
                    <a:cubicBezTo>
                      <a:pt x="3509" y="8522"/>
                      <a:pt x="3459" y="8421"/>
                      <a:pt x="3359" y="8321"/>
                    </a:cubicBezTo>
                    <a:cubicBezTo>
                      <a:pt x="3183" y="8096"/>
                      <a:pt x="3033" y="7945"/>
                      <a:pt x="2883" y="7795"/>
                    </a:cubicBezTo>
                    <a:lnTo>
                      <a:pt x="2682" y="7594"/>
                    </a:lnTo>
                    <a:lnTo>
                      <a:pt x="2507" y="7319"/>
                    </a:lnTo>
                    <a:cubicBezTo>
                      <a:pt x="2381" y="7118"/>
                      <a:pt x="2231" y="6943"/>
                      <a:pt x="2131" y="6767"/>
                    </a:cubicBezTo>
                    <a:cubicBezTo>
                      <a:pt x="1930" y="6391"/>
                      <a:pt x="1705" y="6040"/>
                      <a:pt x="1554" y="5614"/>
                    </a:cubicBezTo>
                    <a:cubicBezTo>
                      <a:pt x="1479" y="5414"/>
                      <a:pt x="1404" y="5213"/>
                      <a:pt x="1329" y="5038"/>
                    </a:cubicBezTo>
                    <a:cubicBezTo>
                      <a:pt x="1254" y="4837"/>
                      <a:pt x="1203" y="4637"/>
                      <a:pt x="1128" y="4436"/>
                    </a:cubicBezTo>
                    <a:cubicBezTo>
                      <a:pt x="1003" y="4035"/>
                      <a:pt x="928" y="3659"/>
                      <a:pt x="827" y="3284"/>
                    </a:cubicBezTo>
                    <a:cubicBezTo>
                      <a:pt x="727" y="2908"/>
                      <a:pt x="702" y="2557"/>
                      <a:pt x="652" y="2231"/>
                    </a:cubicBezTo>
                    <a:cubicBezTo>
                      <a:pt x="577" y="1905"/>
                      <a:pt x="577" y="1604"/>
                      <a:pt x="552" y="1329"/>
                    </a:cubicBezTo>
                    <a:cubicBezTo>
                      <a:pt x="527" y="1203"/>
                      <a:pt x="527" y="1053"/>
                      <a:pt x="527" y="953"/>
                    </a:cubicBezTo>
                    <a:cubicBezTo>
                      <a:pt x="527" y="827"/>
                      <a:pt x="527" y="727"/>
                      <a:pt x="527" y="627"/>
                    </a:cubicBezTo>
                    <a:cubicBezTo>
                      <a:pt x="552" y="226"/>
                      <a:pt x="552" y="0"/>
                      <a:pt x="552" y="0"/>
                    </a:cubicBezTo>
                    <a:close/>
                  </a:path>
                </a:pathLst>
              </a:custGeom>
              <a:solidFill>
                <a:srgbClr val="6C471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25" name="Google Shape;2473;p68">
                <a:extLst>
                  <a:ext uri="{FF2B5EF4-FFF2-40B4-BE49-F238E27FC236}">
                    <a16:creationId xmlns:a16="http://schemas.microsoft.com/office/drawing/2014/main" id="{A05194B5-6E12-50BB-99DC-11C35279AF3C}"/>
                  </a:ext>
                </a:extLst>
              </p:cNvPr>
              <p:cNvSpPr/>
              <p:nvPr/>
            </p:nvSpPr>
            <p:spPr>
              <a:xfrm rot="-427541" flipH="1">
                <a:off x="6462163" y="3325639"/>
                <a:ext cx="80832" cy="43928"/>
              </a:xfrm>
              <a:custGeom>
                <a:avLst/>
                <a:gdLst/>
                <a:ahLst/>
                <a:cxnLst/>
                <a:rect l="l" t="t" r="r" b="b"/>
                <a:pathLst>
                  <a:path w="3027" h="1645" extrusionOk="0">
                    <a:moveTo>
                      <a:pt x="2322" y="1"/>
                    </a:moveTo>
                    <a:cubicBezTo>
                      <a:pt x="1852" y="1"/>
                      <a:pt x="1242" y="309"/>
                      <a:pt x="997" y="456"/>
                    </a:cubicBezTo>
                    <a:cubicBezTo>
                      <a:pt x="721" y="606"/>
                      <a:pt x="270" y="857"/>
                      <a:pt x="145" y="1183"/>
                    </a:cubicBezTo>
                    <a:cubicBezTo>
                      <a:pt x="0" y="1537"/>
                      <a:pt x="158" y="1644"/>
                      <a:pt x="388" y="1644"/>
                    </a:cubicBezTo>
                    <a:cubicBezTo>
                      <a:pt x="597" y="1644"/>
                      <a:pt x="867" y="1555"/>
                      <a:pt x="1022" y="1484"/>
                    </a:cubicBezTo>
                    <a:cubicBezTo>
                      <a:pt x="1072" y="1459"/>
                      <a:pt x="1222" y="1409"/>
                      <a:pt x="1373" y="1358"/>
                    </a:cubicBezTo>
                    <a:cubicBezTo>
                      <a:pt x="1974" y="1133"/>
                      <a:pt x="3027" y="732"/>
                      <a:pt x="2876" y="331"/>
                    </a:cubicBezTo>
                    <a:cubicBezTo>
                      <a:pt x="2781" y="88"/>
                      <a:pt x="2571" y="1"/>
                      <a:pt x="2322" y="1"/>
                    </a:cubicBezTo>
                    <a:close/>
                  </a:path>
                </a:pathLst>
              </a:custGeom>
              <a:solidFill>
                <a:srgbClr val="B93F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26" name="Google Shape;2474;p68">
                <a:extLst>
                  <a:ext uri="{FF2B5EF4-FFF2-40B4-BE49-F238E27FC236}">
                    <a16:creationId xmlns:a16="http://schemas.microsoft.com/office/drawing/2014/main" id="{86E6E48C-1350-6252-175E-DE82FF63FCC4}"/>
                  </a:ext>
                </a:extLst>
              </p:cNvPr>
              <p:cNvSpPr/>
              <p:nvPr/>
            </p:nvSpPr>
            <p:spPr>
              <a:xfrm rot="-427541" flipH="1">
                <a:off x="6140218" y="3365884"/>
                <a:ext cx="80859" cy="43928"/>
              </a:xfrm>
              <a:custGeom>
                <a:avLst/>
                <a:gdLst/>
                <a:ahLst/>
                <a:cxnLst/>
                <a:rect l="l" t="t" r="r" b="b"/>
                <a:pathLst>
                  <a:path w="3028" h="1645" extrusionOk="0">
                    <a:moveTo>
                      <a:pt x="706" y="1"/>
                    </a:moveTo>
                    <a:cubicBezTo>
                      <a:pt x="457" y="1"/>
                      <a:pt x="247" y="88"/>
                      <a:pt x="151" y="331"/>
                    </a:cubicBezTo>
                    <a:cubicBezTo>
                      <a:pt x="1" y="732"/>
                      <a:pt x="1028" y="1133"/>
                      <a:pt x="1655" y="1358"/>
                    </a:cubicBezTo>
                    <a:cubicBezTo>
                      <a:pt x="1805" y="1409"/>
                      <a:pt x="1956" y="1459"/>
                      <a:pt x="2006" y="1484"/>
                    </a:cubicBezTo>
                    <a:cubicBezTo>
                      <a:pt x="2161" y="1555"/>
                      <a:pt x="2430" y="1644"/>
                      <a:pt x="2640" y="1644"/>
                    </a:cubicBezTo>
                    <a:cubicBezTo>
                      <a:pt x="2869" y="1644"/>
                      <a:pt x="3027" y="1537"/>
                      <a:pt x="2883" y="1183"/>
                    </a:cubicBezTo>
                    <a:cubicBezTo>
                      <a:pt x="2758" y="857"/>
                      <a:pt x="2306" y="606"/>
                      <a:pt x="2031" y="456"/>
                    </a:cubicBezTo>
                    <a:cubicBezTo>
                      <a:pt x="1785" y="309"/>
                      <a:pt x="1176" y="1"/>
                      <a:pt x="706" y="1"/>
                    </a:cubicBezTo>
                    <a:close/>
                  </a:path>
                </a:pathLst>
              </a:custGeom>
              <a:solidFill>
                <a:srgbClr val="B93F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27" name="Google Shape;2475;p68">
                <a:extLst>
                  <a:ext uri="{FF2B5EF4-FFF2-40B4-BE49-F238E27FC236}">
                    <a16:creationId xmlns:a16="http://schemas.microsoft.com/office/drawing/2014/main" id="{4E147DC3-0A5E-6C5E-5549-202098156DBB}"/>
                  </a:ext>
                </a:extLst>
              </p:cNvPr>
              <p:cNvSpPr/>
              <p:nvPr/>
            </p:nvSpPr>
            <p:spPr>
              <a:xfrm rot="-427541" flipH="1">
                <a:off x="6287267" y="3873445"/>
                <a:ext cx="214858" cy="48227"/>
              </a:xfrm>
              <a:custGeom>
                <a:avLst/>
                <a:gdLst/>
                <a:ahLst/>
                <a:cxnLst/>
                <a:rect l="l" t="t" r="r" b="b"/>
                <a:pathLst>
                  <a:path w="8046" h="1806" extrusionOk="0">
                    <a:moveTo>
                      <a:pt x="4058" y="1"/>
                    </a:moveTo>
                    <a:cubicBezTo>
                      <a:pt x="2655" y="1"/>
                      <a:pt x="1251" y="383"/>
                      <a:pt x="0" y="1154"/>
                    </a:cubicBezTo>
                    <a:cubicBezTo>
                      <a:pt x="1053" y="1530"/>
                      <a:pt x="2331" y="1805"/>
                      <a:pt x="3885" y="1805"/>
                    </a:cubicBezTo>
                    <a:cubicBezTo>
                      <a:pt x="5614" y="1805"/>
                      <a:pt x="6968" y="1530"/>
                      <a:pt x="8046" y="1103"/>
                    </a:cubicBezTo>
                    <a:cubicBezTo>
                      <a:pt x="6815" y="370"/>
                      <a:pt x="5437" y="1"/>
                      <a:pt x="4058" y="1"/>
                    </a:cubicBezTo>
                    <a:close/>
                  </a:path>
                </a:pathLst>
              </a:custGeom>
              <a:solidFill>
                <a:srgbClr val="FF999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28" name="Google Shape;2476;p68">
                <a:extLst>
                  <a:ext uri="{FF2B5EF4-FFF2-40B4-BE49-F238E27FC236}">
                    <a16:creationId xmlns:a16="http://schemas.microsoft.com/office/drawing/2014/main" id="{A44BE64D-D5B8-2721-7F8B-3197C275B2FE}"/>
                  </a:ext>
                </a:extLst>
              </p:cNvPr>
              <p:cNvSpPr/>
              <p:nvPr/>
            </p:nvSpPr>
            <p:spPr>
              <a:xfrm rot="-427541" flipH="1">
                <a:off x="6185547" y="3826439"/>
                <a:ext cx="416979" cy="77654"/>
              </a:xfrm>
              <a:custGeom>
                <a:avLst/>
                <a:gdLst/>
                <a:ahLst/>
                <a:cxnLst/>
                <a:rect l="l" t="t" r="r" b="b"/>
                <a:pathLst>
                  <a:path w="15615" h="2908" extrusionOk="0">
                    <a:moveTo>
                      <a:pt x="15615" y="0"/>
                    </a:moveTo>
                    <a:lnTo>
                      <a:pt x="15615" y="0"/>
                    </a:lnTo>
                    <a:cubicBezTo>
                      <a:pt x="12365" y="944"/>
                      <a:pt x="9547" y="1259"/>
                      <a:pt x="7234" y="1259"/>
                    </a:cubicBezTo>
                    <a:cubicBezTo>
                      <a:pt x="2607" y="1259"/>
                      <a:pt x="1" y="0"/>
                      <a:pt x="1" y="0"/>
                    </a:cubicBezTo>
                    <a:lnTo>
                      <a:pt x="1" y="0"/>
                    </a:lnTo>
                    <a:cubicBezTo>
                      <a:pt x="1" y="0"/>
                      <a:pt x="1053" y="1880"/>
                      <a:pt x="3910" y="2908"/>
                    </a:cubicBezTo>
                    <a:cubicBezTo>
                      <a:pt x="5161" y="2137"/>
                      <a:pt x="6565" y="1755"/>
                      <a:pt x="7968" y="1755"/>
                    </a:cubicBezTo>
                    <a:cubicBezTo>
                      <a:pt x="9347" y="1755"/>
                      <a:pt x="10725" y="2124"/>
                      <a:pt x="11956" y="2857"/>
                    </a:cubicBezTo>
                    <a:cubicBezTo>
                      <a:pt x="14687" y="1830"/>
                      <a:pt x="15615" y="0"/>
                      <a:pt x="15615" y="0"/>
                    </a:cubicBezTo>
                    <a:close/>
                  </a:path>
                </a:pathLst>
              </a:custGeom>
              <a:solidFill>
                <a:srgbClr val="B93F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29" name="Google Shape;2477;p68">
                <a:extLst>
                  <a:ext uri="{FF2B5EF4-FFF2-40B4-BE49-F238E27FC236}">
                    <a16:creationId xmlns:a16="http://schemas.microsoft.com/office/drawing/2014/main" id="{EE8D3FB5-30CB-51A3-EC60-A2A273163B95}"/>
                  </a:ext>
                </a:extLst>
              </p:cNvPr>
              <p:cNvSpPr/>
              <p:nvPr/>
            </p:nvSpPr>
            <p:spPr>
              <a:xfrm rot="-427541" flipH="1">
                <a:off x="6489076" y="3550422"/>
                <a:ext cx="124520" cy="65691"/>
              </a:xfrm>
              <a:custGeom>
                <a:avLst/>
                <a:gdLst/>
                <a:ahLst/>
                <a:cxnLst/>
                <a:rect l="l" t="t" r="r" b="b"/>
                <a:pathLst>
                  <a:path w="4663" h="2460" extrusionOk="0">
                    <a:moveTo>
                      <a:pt x="3033" y="0"/>
                    </a:moveTo>
                    <a:cubicBezTo>
                      <a:pt x="2306" y="0"/>
                      <a:pt x="1579" y="176"/>
                      <a:pt x="1053" y="527"/>
                    </a:cubicBezTo>
                    <a:cubicBezTo>
                      <a:pt x="452" y="903"/>
                      <a:pt x="101" y="1454"/>
                      <a:pt x="25" y="2106"/>
                    </a:cubicBezTo>
                    <a:cubicBezTo>
                      <a:pt x="0" y="2281"/>
                      <a:pt x="126" y="2432"/>
                      <a:pt x="301" y="2457"/>
                    </a:cubicBezTo>
                    <a:cubicBezTo>
                      <a:pt x="316" y="2458"/>
                      <a:pt x="330" y="2459"/>
                      <a:pt x="345" y="2459"/>
                    </a:cubicBezTo>
                    <a:cubicBezTo>
                      <a:pt x="523" y="2459"/>
                      <a:pt x="652" y="2318"/>
                      <a:pt x="652" y="2156"/>
                    </a:cubicBezTo>
                    <a:cubicBezTo>
                      <a:pt x="702" y="1705"/>
                      <a:pt x="953" y="1329"/>
                      <a:pt x="1379" y="1053"/>
                    </a:cubicBezTo>
                    <a:cubicBezTo>
                      <a:pt x="1821" y="763"/>
                      <a:pt x="2412" y="613"/>
                      <a:pt x="3027" y="613"/>
                    </a:cubicBezTo>
                    <a:cubicBezTo>
                      <a:pt x="3423" y="613"/>
                      <a:pt x="3828" y="675"/>
                      <a:pt x="4211" y="802"/>
                    </a:cubicBezTo>
                    <a:cubicBezTo>
                      <a:pt x="4242" y="813"/>
                      <a:pt x="4274" y="818"/>
                      <a:pt x="4308" y="818"/>
                    </a:cubicBezTo>
                    <a:cubicBezTo>
                      <a:pt x="4437" y="818"/>
                      <a:pt x="4572" y="742"/>
                      <a:pt x="4612" y="602"/>
                    </a:cubicBezTo>
                    <a:cubicBezTo>
                      <a:pt x="4662" y="452"/>
                      <a:pt x="4562" y="276"/>
                      <a:pt x="4411" y="201"/>
                    </a:cubicBezTo>
                    <a:cubicBezTo>
                      <a:pt x="3960" y="76"/>
                      <a:pt x="3509" y="0"/>
                      <a:pt x="303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30" name="Google Shape;2478;p68">
                <a:extLst>
                  <a:ext uri="{FF2B5EF4-FFF2-40B4-BE49-F238E27FC236}">
                    <a16:creationId xmlns:a16="http://schemas.microsoft.com/office/drawing/2014/main" id="{CCFD2180-8FF4-8324-BC2A-CAE48E264B53}"/>
                  </a:ext>
                </a:extLst>
              </p:cNvPr>
              <p:cNvSpPr/>
              <p:nvPr/>
            </p:nvSpPr>
            <p:spPr>
              <a:xfrm rot="-427541" flipH="1">
                <a:off x="6110559" y="3597743"/>
                <a:ext cx="124493" cy="65691"/>
              </a:xfrm>
              <a:custGeom>
                <a:avLst/>
                <a:gdLst/>
                <a:ahLst/>
                <a:cxnLst/>
                <a:rect l="l" t="t" r="r" b="b"/>
                <a:pathLst>
                  <a:path w="4662" h="2460" extrusionOk="0">
                    <a:moveTo>
                      <a:pt x="1629" y="0"/>
                    </a:moveTo>
                    <a:cubicBezTo>
                      <a:pt x="1178" y="0"/>
                      <a:pt x="702" y="51"/>
                      <a:pt x="251" y="201"/>
                    </a:cubicBezTo>
                    <a:cubicBezTo>
                      <a:pt x="100" y="276"/>
                      <a:pt x="0" y="452"/>
                      <a:pt x="50" y="602"/>
                    </a:cubicBezTo>
                    <a:cubicBezTo>
                      <a:pt x="110" y="742"/>
                      <a:pt x="233" y="818"/>
                      <a:pt x="357" y="818"/>
                    </a:cubicBezTo>
                    <a:cubicBezTo>
                      <a:pt x="389" y="818"/>
                      <a:pt x="421" y="813"/>
                      <a:pt x="451" y="802"/>
                    </a:cubicBezTo>
                    <a:cubicBezTo>
                      <a:pt x="834" y="675"/>
                      <a:pt x="1239" y="613"/>
                      <a:pt x="1635" y="613"/>
                    </a:cubicBezTo>
                    <a:cubicBezTo>
                      <a:pt x="2250" y="613"/>
                      <a:pt x="2841" y="763"/>
                      <a:pt x="3283" y="1053"/>
                    </a:cubicBezTo>
                    <a:cubicBezTo>
                      <a:pt x="3709" y="1329"/>
                      <a:pt x="3960" y="1705"/>
                      <a:pt x="4010" y="2156"/>
                    </a:cubicBezTo>
                    <a:cubicBezTo>
                      <a:pt x="4033" y="2318"/>
                      <a:pt x="4143" y="2459"/>
                      <a:pt x="4318" y="2459"/>
                    </a:cubicBezTo>
                    <a:cubicBezTo>
                      <a:pt x="4332" y="2459"/>
                      <a:pt x="4346" y="2458"/>
                      <a:pt x="4361" y="2457"/>
                    </a:cubicBezTo>
                    <a:cubicBezTo>
                      <a:pt x="4537" y="2432"/>
                      <a:pt x="4662" y="2281"/>
                      <a:pt x="4637" y="2106"/>
                    </a:cubicBezTo>
                    <a:cubicBezTo>
                      <a:pt x="4562" y="1429"/>
                      <a:pt x="4211" y="903"/>
                      <a:pt x="3634" y="527"/>
                    </a:cubicBezTo>
                    <a:cubicBezTo>
                      <a:pt x="3083" y="176"/>
                      <a:pt x="2356" y="0"/>
                      <a:pt x="162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61" name="Google Shape;2479;p68">
              <a:extLst>
                <a:ext uri="{FF2B5EF4-FFF2-40B4-BE49-F238E27FC236}">
                  <a16:creationId xmlns:a16="http://schemas.microsoft.com/office/drawing/2014/main" id="{2855C3C5-9A3D-2EDD-4A04-727D4798665A}"/>
                </a:ext>
              </a:extLst>
            </p:cNvPr>
            <p:cNvSpPr/>
            <p:nvPr/>
          </p:nvSpPr>
          <p:spPr>
            <a:xfrm rot="-428520">
              <a:off x="1081428" y="3831955"/>
              <a:ext cx="125474" cy="156619"/>
            </a:xfrm>
            <a:prstGeom prst="ellipse">
              <a:avLst/>
            </a:prstGeom>
            <a:solidFill>
              <a:srgbClr val="000000">
                <a:alpha val="893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031" name="TextBox 1030">
            <a:extLst>
              <a:ext uri="{FF2B5EF4-FFF2-40B4-BE49-F238E27FC236}">
                <a16:creationId xmlns:a16="http://schemas.microsoft.com/office/drawing/2014/main" id="{A588F9E0-0676-1C88-A3BE-6ECFB497FEDC}"/>
              </a:ext>
            </a:extLst>
          </p:cNvPr>
          <p:cNvSpPr txBox="1"/>
          <p:nvPr/>
        </p:nvSpPr>
        <p:spPr>
          <a:xfrm>
            <a:off x="3704022" y="1391460"/>
            <a:ext cx="4254905" cy="2677656"/>
          </a:xfrm>
          <a:prstGeom prst="rect">
            <a:avLst/>
          </a:prstGeom>
          <a:noFill/>
        </p:spPr>
        <p:txBody>
          <a:bodyPr wrap="square">
            <a:spAutoFit/>
          </a:bodyPr>
          <a:lstStyle/>
          <a:p>
            <a:pPr algn="ctr"/>
            <a:r>
              <a:rPr lang="en-US" sz="2400">
                <a:latin typeface="Times New Roman" panose="02020603050405020304" pitchFamily="18" charset="0"/>
                <a:cs typeface="Times New Roman" panose="02020603050405020304" pitchFamily="18" charset="0"/>
              </a:rPr>
              <a:t>      Em cần quan tâm đến   những đặc điểm nổi bật, sự độc đáo hoặc những phẩm chất tích cực của nhân vật vì cách chọn nhân vật để phân tích phản ánh quan niệm, suy nghĩ của      người viết.</a:t>
            </a:r>
          </a:p>
        </p:txBody>
      </p:sp>
    </p:spTree>
    <p:extLst>
      <p:ext uri="{BB962C8B-B14F-4D97-AF65-F5344CB8AC3E}">
        <p14:creationId xmlns:p14="http://schemas.microsoft.com/office/powerpoint/2010/main" val="5239981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par>
                                <p:cTn id="8" presetID="14"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031"/>
                                        </p:tgtEl>
                                        <p:attrNameLst>
                                          <p:attrName>style.visibility</p:attrName>
                                        </p:attrNameLst>
                                      </p:cBhvr>
                                      <p:to>
                                        <p:strVal val="visible"/>
                                      </p:to>
                                    </p:set>
                                    <p:animEffect transition="in" filter="randombar(horizontal)">
                                      <p:cBhvr>
                                        <p:cTn id="13" dur="500"/>
                                        <p:tgtEl>
                                          <p:spTgt spid="1031"/>
                                        </p:tgtEl>
                                      </p:cBhvr>
                                    </p:animEffect>
                                  </p:childTnLst>
                                </p:cTn>
                              </p:par>
                              <p:par>
                                <p:cTn id="14" presetID="14" presetClass="entr" presetSubtype="1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randombar(horizontal)">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78"/>
        <p:cNvGrpSpPr/>
        <p:nvPr/>
      </p:nvGrpSpPr>
      <p:grpSpPr>
        <a:xfrm>
          <a:off x="0" y="0"/>
          <a:ext cx="0" cy="0"/>
          <a:chOff x="0" y="0"/>
          <a:chExt cx="0" cy="0"/>
        </a:xfrm>
      </p:grpSpPr>
      <p:sp>
        <p:nvSpPr>
          <p:cNvPr id="1079" name="Google Shape;1079;p46"/>
          <p:cNvSpPr/>
          <p:nvPr/>
        </p:nvSpPr>
        <p:spPr>
          <a:xfrm>
            <a:off x="381535" y="966081"/>
            <a:ext cx="8380930" cy="3911521"/>
          </a:xfrm>
          <a:prstGeom prst="roundRect">
            <a:avLst>
              <a:gd name="adj" fmla="val 7458"/>
            </a:avLst>
          </a:prstGeom>
          <a:solidFill>
            <a:srgbClr val="6C66C9">
              <a:alpha val="3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46"/>
          <p:cNvSpPr txBox="1">
            <a:spLocks noGrp="1"/>
          </p:cNvSpPr>
          <p:nvPr>
            <p:ph type="title"/>
          </p:nvPr>
        </p:nvSpPr>
        <p:spPr>
          <a:xfrm>
            <a:off x="574783" y="249713"/>
            <a:ext cx="7573663"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600" b="1">
                <a:solidFill>
                  <a:schemeClr val="accent1">
                    <a:lumMod val="75000"/>
                  </a:schemeClr>
                </a:solidFill>
                <a:latin typeface="Times New Roman" panose="02020603050405020304" pitchFamily="18" charset="0"/>
                <a:cs typeface="Times New Roman" panose="02020603050405020304" pitchFamily="18" charset="0"/>
              </a:rPr>
              <a:t>Lập dàn ý</a:t>
            </a:r>
            <a:endParaRPr sz="3600" b="1">
              <a:solidFill>
                <a:schemeClr val="accent1">
                  <a:lumMod val="75000"/>
                </a:schemeClr>
              </a:solidFill>
              <a:latin typeface="Times New Roman" panose="02020603050405020304" pitchFamily="18" charset="0"/>
              <a:cs typeface="Times New Roman" panose="02020603050405020304" pitchFamily="18" charset="0"/>
            </a:endParaRPr>
          </a:p>
        </p:txBody>
      </p:sp>
      <p:grpSp>
        <p:nvGrpSpPr>
          <p:cNvPr id="1083" name="Google Shape;1083;p46"/>
          <p:cNvGrpSpPr/>
          <p:nvPr/>
        </p:nvGrpSpPr>
        <p:grpSpPr>
          <a:xfrm>
            <a:off x="0" y="4013034"/>
            <a:ext cx="1033579" cy="1168669"/>
            <a:chOff x="7945333" y="2627022"/>
            <a:chExt cx="969223" cy="1095901"/>
          </a:xfrm>
        </p:grpSpPr>
        <p:sp>
          <p:nvSpPr>
            <p:cNvPr id="1084" name="Google Shape;1084;p46"/>
            <p:cNvSpPr/>
            <p:nvPr/>
          </p:nvSpPr>
          <p:spPr>
            <a:xfrm rot="261644">
              <a:off x="7981321" y="2706981"/>
              <a:ext cx="817032" cy="977724"/>
            </a:xfrm>
            <a:custGeom>
              <a:avLst/>
              <a:gdLst/>
              <a:ahLst/>
              <a:cxnLst/>
              <a:rect l="l" t="t" r="r" b="b"/>
              <a:pathLst>
                <a:path w="20170" h="24137" extrusionOk="0">
                  <a:moveTo>
                    <a:pt x="6706" y="1"/>
                  </a:moveTo>
                  <a:lnTo>
                    <a:pt x="0" y="19507"/>
                  </a:lnTo>
                  <a:lnTo>
                    <a:pt x="13464" y="24136"/>
                  </a:lnTo>
                  <a:lnTo>
                    <a:pt x="20169" y="4630"/>
                  </a:lnTo>
                  <a:lnTo>
                    <a:pt x="67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5" name="Google Shape;1085;p46"/>
            <p:cNvGrpSpPr/>
            <p:nvPr/>
          </p:nvGrpSpPr>
          <p:grpSpPr>
            <a:xfrm>
              <a:off x="8474448" y="3559211"/>
              <a:ext cx="101364" cy="140764"/>
              <a:chOff x="8474448" y="3559211"/>
              <a:chExt cx="101364" cy="140764"/>
            </a:xfrm>
          </p:grpSpPr>
          <p:sp>
            <p:nvSpPr>
              <p:cNvPr id="1086" name="Google Shape;1086;p46"/>
              <p:cNvSpPr/>
              <p:nvPr/>
            </p:nvSpPr>
            <p:spPr>
              <a:xfrm rot="261644">
                <a:off x="8479418" y="3562492"/>
                <a:ext cx="91425" cy="134201"/>
              </a:xfrm>
              <a:custGeom>
                <a:avLst/>
                <a:gdLst/>
                <a:ahLst/>
                <a:cxnLst/>
                <a:rect l="l" t="t" r="r" b="b"/>
                <a:pathLst>
                  <a:path w="2257" h="3313" extrusionOk="0">
                    <a:moveTo>
                      <a:pt x="225" y="0"/>
                    </a:moveTo>
                    <a:cubicBezTo>
                      <a:pt x="225" y="0"/>
                      <a:pt x="1" y="2457"/>
                      <a:pt x="366" y="3303"/>
                    </a:cubicBezTo>
                    <a:cubicBezTo>
                      <a:pt x="435" y="3309"/>
                      <a:pt x="502" y="3312"/>
                      <a:pt x="567" y="3312"/>
                    </a:cubicBezTo>
                    <a:cubicBezTo>
                      <a:pt x="1983" y="3312"/>
                      <a:pt x="2256" y="1911"/>
                      <a:pt x="2256" y="1911"/>
                    </a:cubicBezTo>
                    <a:lnTo>
                      <a:pt x="22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46"/>
              <p:cNvSpPr/>
              <p:nvPr/>
            </p:nvSpPr>
            <p:spPr>
              <a:xfrm rot="261644">
                <a:off x="8479418" y="3562492"/>
                <a:ext cx="91425" cy="134201"/>
              </a:xfrm>
              <a:custGeom>
                <a:avLst/>
                <a:gdLst/>
                <a:ahLst/>
                <a:cxnLst/>
                <a:rect l="l" t="t" r="r" b="b"/>
                <a:pathLst>
                  <a:path w="2257" h="3313" extrusionOk="0">
                    <a:moveTo>
                      <a:pt x="225" y="0"/>
                    </a:moveTo>
                    <a:cubicBezTo>
                      <a:pt x="225" y="0"/>
                      <a:pt x="1" y="2457"/>
                      <a:pt x="366" y="3303"/>
                    </a:cubicBezTo>
                    <a:cubicBezTo>
                      <a:pt x="435" y="3309"/>
                      <a:pt x="502" y="3312"/>
                      <a:pt x="567" y="3312"/>
                    </a:cubicBezTo>
                    <a:cubicBezTo>
                      <a:pt x="1983" y="3312"/>
                      <a:pt x="2256" y="1911"/>
                      <a:pt x="2256" y="1911"/>
                    </a:cubicBezTo>
                    <a:lnTo>
                      <a:pt x="2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8" name="Google Shape;1088;p46"/>
            <p:cNvSpPr/>
            <p:nvPr/>
          </p:nvSpPr>
          <p:spPr>
            <a:xfrm rot="261644">
              <a:off x="7997479" y="2667067"/>
              <a:ext cx="817113" cy="1008833"/>
            </a:xfrm>
            <a:custGeom>
              <a:avLst/>
              <a:gdLst/>
              <a:ahLst/>
              <a:cxnLst/>
              <a:rect l="l" t="t" r="r" b="b"/>
              <a:pathLst>
                <a:path w="20172" h="24905" extrusionOk="0">
                  <a:moveTo>
                    <a:pt x="8294" y="0"/>
                  </a:moveTo>
                  <a:cubicBezTo>
                    <a:pt x="8294" y="0"/>
                    <a:pt x="7852" y="734"/>
                    <a:pt x="7390" y="1016"/>
                  </a:cubicBezTo>
                  <a:cubicBezTo>
                    <a:pt x="7198" y="1133"/>
                    <a:pt x="7029" y="1167"/>
                    <a:pt x="6896" y="1167"/>
                  </a:cubicBezTo>
                  <a:cubicBezTo>
                    <a:pt x="6708" y="1167"/>
                    <a:pt x="6593" y="1098"/>
                    <a:pt x="6593" y="1098"/>
                  </a:cubicBezTo>
                  <a:lnTo>
                    <a:pt x="1" y="20277"/>
                  </a:lnTo>
                  <a:lnTo>
                    <a:pt x="13464" y="24905"/>
                  </a:lnTo>
                  <a:lnTo>
                    <a:pt x="14229" y="22683"/>
                  </a:lnTo>
                  <a:lnTo>
                    <a:pt x="14496" y="21906"/>
                  </a:lnTo>
                  <a:lnTo>
                    <a:pt x="20171" y="5400"/>
                  </a:lnTo>
                  <a:lnTo>
                    <a:pt x="82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46"/>
            <p:cNvSpPr/>
            <p:nvPr/>
          </p:nvSpPr>
          <p:spPr>
            <a:xfrm rot="261644">
              <a:off x="8488940" y="3562192"/>
              <a:ext cx="67040" cy="123871"/>
            </a:xfrm>
            <a:custGeom>
              <a:avLst/>
              <a:gdLst/>
              <a:ahLst/>
              <a:cxnLst/>
              <a:rect l="l" t="t" r="r" b="b"/>
              <a:pathLst>
                <a:path w="1655" h="3058" extrusionOk="0">
                  <a:moveTo>
                    <a:pt x="9" y="1"/>
                  </a:moveTo>
                  <a:cubicBezTo>
                    <a:pt x="3" y="1"/>
                    <a:pt x="0" y="1"/>
                    <a:pt x="0" y="1"/>
                  </a:cubicBezTo>
                  <a:lnTo>
                    <a:pt x="490" y="3058"/>
                  </a:lnTo>
                  <a:cubicBezTo>
                    <a:pt x="490" y="3058"/>
                    <a:pt x="1565" y="2799"/>
                    <a:pt x="1655" y="1373"/>
                  </a:cubicBezTo>
                  <a:cubicBezTo>
                    <a:pt x="1515" y="1164"/>
                    <a:pt x="1381" y="986"/>
                    <a:pt x="1255" y="836"/>
                  </a:cubicBezTo>
                  <a:cubicBezTo>
                    <a:pt x="572" y="31"/>
                    <a:pt x="79" y="1"/>
                    <a:pt x="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46"/>
            <p:cNvSpPr/>
            <p:nvPr/>
          </p:nvSpPr>
          <p:spPr>
            <a:xfrm rot="261644">
              <a:off x="7968476" y="3428835"/>
              <a:ext cx="592581" cy="237413"/>
            </a:xfrm>
            <a:custGeom>
              <a:avLst/>
              <a:gdLst/>
              <a:ahLst/>
              <a:cxnLst/>
              <a:rect l="l" t="t" r="r" b="b"/>
              <a:pathLst>
                <a:path w="14629" h="5861" extrusionOk="0">
                  <a:moveTo>
                    <a:pt x="2062" y="0"/>
                  </a:moveTo>
                  <a:cubicBezTo>
                    <a:pt x="2062" y="0"/>
                    <a:pt x="1501" y="1202"/>
                    <a:pt x="1" y="1233"/>
                  </a:cubicBezTo>
                  <a:lnTo>
                    <a:pt x="13464" y="5861"/>
                  </a:lnTo>
                  <a:cubicBezTo>
                    <a:pt x="13464" y="5861"/>
                    <a:pt x="14539" y="5602"/>
                    <a:pt x="14629" y="4176"/>
                  </a:cubicBezTo>
                  <a:cubicBezTo>
                    <a:pt x="14489" y="3967"/>
                    <a:pt x="14355" y="3789"/>
                    <a:pt x="14229" y="3639"/>
                  </a:cubicBezTo>
                  <a:lnTo>
                    <a:pt x="14496" y="2862"/>
                  </a:lnTo>
                  <a:lnTo>
                    <a:pt x="2062" y="0"/>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46"/>
            <p:cNvSpPr/>
            <p:nvPr/>
          </p:nvSpPr>
          <p:spPr>
            <a:xfrm rot="261644">
              <a:off x="8407748" y="3615529"/>
              <a:ext cx="106494" cy="103496"/>
            </a:xfrm>
            <a:custGeom>
              <a:avLst/>
              <a:gdLst/>
              <a:ahLst/>
              <a:cxnLst/>
              <a:rect l="l" t="t" r="r" b="b"/>
              <a:pathLst>
                <a:path w="2629" h="2555" extrusionOk="0">
                  <a:moveTo>
                    <a:pt x="708" y="0"/>
                  </a:moveTo>
                  <a:lnTo>
                    <a:pt x="1" y="1908"/>
                  </a:lnTo>
                  <a:lnTo>
                    <a:pt x="1128" y="1767"/>
                  </a:lnTo>
                  <a:lnTo>
                    <a:pt x="1922" y="2555"/>
                  </a:lnTo>
                  <a:lnTo>
                    <a:pt x="2629" y="647"/>
                  </a:lnTo>
                  <a:lnTo>
                    <a:pt x="7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46"/>
            <p:cNvSpPr/>
            <p:nvPr/>
          </p:nvSpPr>
          <p:spPr>
            <a:xfrm rot="261644">
              <a:off x="8062062" y="2656649"/>
              <a:ext cx="816505" cy="977724"/>
            </a:xfrm>
            <a:custGeom>
              <a:avLst/>
              <a:gdLst/>
              <a:ahLst/>
              <a:cxnLst/>
              <a:rect l="l" t="t" r="r" b="b"/>
              <a:pathLst>
                <a:path w="20157" h="24137" extrusionOk="0">
                  <a:moveTo>
                    <a:pt x="6706" y="1"/>
                  </a:moveTo>
                  <a:lnTo>
                    <a:pt x="1" y="19506"/>
                  </a:lnTo>
                  <a:lnTo>
                    <a:pt x="13464" y="24136"/>
                  </a:lnTo>
                  <a:lnTo>
                    <a:pt x="20141" y="4712"/>
                  </a:lnTo>
                  <a:cubicBezTo>
                    <a:pt x="20156" y="4668"/>
                    <a:pt x="20132" y="4617"/>
                    <a:pt x="20087" y="4602"/>
                  </a:cubicBezTo>
                  <a:lnTo>
                    <a:pt x="67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46"/>
            <p:cNvSpPr/>
            <p:nvPr/>
          </p:nvSpPr>
          <p:spPr>
            <a:xfrm rot="261644">
              <a:off x="8160213" y="3079827"/>
              <a:ext cx="271844" cy="324747"/>
            </a:xfrm>
            <a:custGeom>
              <a:avLst/>
              <a:gdLst/>
              <a:ahLst/>
              <a:cxnLst/>
              <a:rect l="l" t="t" r="r" b="b"/>
              <a:pathLst>
                <a:path w="6711" h="8017" extrusionOk="0">
                  <a:moveTo>
                    <a:pt x="2277" y="0"/>
                  </a:moveTo>
                  <a:cubicBezTo>
                    <a:pt x="2244" y="0"/>
                    <a:pt x="2213" y="21"/>
                    <a:pt x="2202" y="54"/>
                  </a:cubicBezTo>
                  <a:lnTo>
                    <a:pt x="15" y="6416"/>
                  </a:lnTo>
                  <a:cubicBezTo>
                    <a:pt x="0" y="6458"/>
                    <a:pt x="22" y="6503"/>
                    <a:pt x="63" y="6518"/>
                  </a:cubicBezTo>
                  <a:lnTo>
                    <a:pt x="4409" y="8012"/>
                  </a:lnTo>
                  <a:cubicBezTo>
                    <a:pt x="4417" y="8015"/>
                    <a:pt x="4425" y="8016"/>
                    <a:pt x="4434" y="8016"/>
                  </a:cubicBezTo>
                  <a:cubicBezTo>
                    <a:pt x="4467" y="8016"/>
                    <a:pt x="4497" y="7996"/>
                    <a:pt x="4509" y="7963"/>
                  </a:cubicBezTo>
                  <a:lnTo>
                    <a:pt x="6696" y="1600"/>
                  </a:lnTo>
                  <a:cubicBezTo>
                    <a:pt x="6711" y="1559"/>
                    <a:pt x="6689" y="1513"/>
                    <a:pt x="6648" y="1499"/>
                  </a:cubicBezTo>
                  <a:lnTo>
                    <a:pt x="2302" y="5"/>
                  </a:lnTo>
                  <a:cubicBezTo>
                    <a:pt x="2294" y="2"/>
                    <a:pt x="2285" y="0"/>
                    <a:pt x="2277" y="0"/>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46"/>
            <p:cNvSpPr/>
            <p:nvPr/>
          </p:nvSpPr>
          <p:spPr>
            <a:xfrm rot="261644">
              <a:off x="8434730" y="2796376"/>
              <a:ext cx="318185" cy="126950"/>
            </a:xfrm>
            <a:custGeom>
              <a:avLst/>
              <a:gdLst/>
              <a:ahLst/>
              <a:cxnLst/>
              <a:rect l="l" t="t" r="r" b="b"/>
              <a:pathLst>
                <a:path w="7855" h="3134" extrusionOk="0">
                  <a:moveTo>
                    <a:pt x="398" y="0"/>
                  </a:moveTo>
                  <a:cubicBezTo>
                    <a:pt x="251" y="0"/>
                    <a:pt x="114" y="92"/>
                    <a:pt x="64" y="238"/>
                  </a:cubicBezTo>
                  <a:cubicBezTo>
                    <a:pt x="1" y="423"/>
                    <a:pt x="98" y="624"/>
                    <a:pt x="282" y="686"/>
                  </a:cubicBezTo>
                  <a:lnTo>
                    <a:pt x="7343" y="3114"/>
                  </a:lnTo>
                  <a:cubicBezTo>
                    <a:pt x="7382" y="3127"/>
                    <a:pt x="7421" y="3133"/>
                    <a:pt x="7459" y="3133"/>
                  </a:cubicBezTo>
                  <a:cubicBezTo>
                    <a:pt x="7605" y="3133"/>
                    <a:pt x="7741" y="3041"/>
                    <a:pt x="7791" y="2895"/>
                  </a:cubicBezTo>
                  <a:cubicBezTo>
                    <a:pt x="7855" y="2710"/>
                    <a:pt x="7757" y="2511"/>
                    <a:pt x="7573" y="2447"/>
                  </a:cubicBezTo>
                  <a:lnTo>
                    <a:pt x="512" y="19"/>
                  </a:lnTo>
                  <a:cubicBezTo>
                    <a:pt x="474" y="6"/>
                    <a:pt x="436" y="0"/>
                    <a:pt x="398" y="0"/>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46"/>
            <p:cNvSpPr/>
            <p:nvPr/>
          </p:nvSpPr>
          <p:spPr>
            <a:xfrm rot="261644">
              <a:off x="8120709" y="3368396"/>
              <a:ext cx="318185" cy="126990"/>
            </a:xfrm>
            <a:custGeom>
              <a:avLst/>
              <a:gdLst/>
              <a:ahLst/>
              <a:cxnLst/>
              <a:rect l="l" t="t" r="r" b="b"/>
              <a:pathLst>
                <a:path w="7855" h="3135" extrusionOk="0">
                  <a:moveTo>
                    <a:pt x="398" y="1"/>
                  </a:moveTo>
                  <a:cubicBezTo>
                    <a:pt x="251" y="1"/>
                    <a:pt x="114" y="93"/>
                    <a:pt x="64" y="238"/>
                  </a:cubicBezTo>
                  <a:cubicBezTo>
                    <a:pt x="1" y="423"/>
                    <a:pt x="97" y="624"/>
                    <a:pt x="282" y="687"/>
                  </a:cubicBezTo>
                  <a:lnTo>
                    <a:pt x="7343" y="3115"/>
                  </a:lnTo>
                  <a:cubicBezTo>
                    <a:pt x="7381" y="3128"/>
                    <a:pt x="7420" y="3134"/>
                    <a:pt x="7457" y="3134"/>
                  </a:cubicBezTo>
                  <a:cubicBezTo>
                    <a:pt x="7604" y="3134"/>
                    <a:pt x="7741" y="3042"/>
                    <a:pt x="7791" y="2896"/>
                  </a:cubicBezTo>
                  <a:cubicBezTo>
                    <a:pt x="7854" y="2712"/>
                    <a:pt x="7757" y="2511"/>
                    <a:pt x="7573" y="2448"/>
                  </a:cubicBezTo>
                  <a:lnTo>
                    <a:pt x="513" y="20"/>
                  </a:lnTo>
                  <a:cubicBezTo>
                    <a:pt x="474" y="7"/>
                    <a:pt x="436" y="1"/>
                    <a:pt x="398" y="1"/>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46"/>
            <p:cNvSpPr/>
            <p:nvPr/>
          </p:nvSpPr>
          <p:spPr>
            <a:xfrm rot="261644">
              <a:off x="8568932" y="2915133"/>
              <a:ext cx="156561" cy="72467"/>
            </a:xfrm>
            <a:custGeom>
              <a:avLst/>
              <a:gdLst/>
              <a:ahLst/>
              <a:cxnLst/>
              <a:rect l="l" t="t" r="r" b="b"/>
              <a:pathLst>
                <a:path w="3865" h="1789" extrusionOk="0">
                  <a:moveTo>
                    <a:pt x="398" y="1"/>
                  </a:moveTo>
                  <a:cubicBezTo>
                    <a:pt x="251" y="1"/>
                    <a:pt x="115" y="93"/>
                    <a:pt x="64" y="239"/>
                  </a:cubicBezTo>
                  <a:cubicBezTo>
                    <a:pt x="1" y="423"/>
                    <a:pt x="99" y="624"/>
                    <a:pt x="283" y="687"/>
                  </a:cubicBezTo>
                  <a:lnTo>
                    <a:pt x="3352" y="1770"/>
                  </a:lnTo>
                  <a:cubicBezTo>
                    <a:pt x="3390" y="1782"/>
                    <a:pt x="3429" y="1789"/>
                    <a:pt x="3467" y="1789"/>
                  </a:cubicBezTo>
                  <a:cubicBezTo>
                    <a:pt x="3614" y="1789"/>
                    <a:pt x="3751" y="1697"/>
                    <a:pt x="3801" y="1550"/>
                  </a:cubicBezTo>
                  <a:cubicBezTo>
                    <a:pt x="3864" y="1366"/>
                    <a:pt x="3766" y="1166"/>
                    <a:pt x="3583" y="1102"/>
                  </a:cubicBezTo>
                  <a:lnTo>
                    <a:pt x="512" y="20"/>
                  </a:lnTo>
                  <a:cubicBezTo>
                    <a:pt x="474" y="7"/>
                    <a:pt x="436" y="1"/>
                    <a:pt x="398" y="1"/>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7" name="Google Shape;1097;p46"/>
          <p:cNvGrpSpPr/>
          <p:nvPr/>
        </p:nvGrpSpPr>
        <p:grpSpPr>
          <a:xfrm>
            <a:off x="8000483" y="3817312"/>
            <a:ext cx="1139670" cy="1168677"/>
            <a:chOff x="332686" y="2776290"/>
            <a:chExt cx="1035123" cy="1061565"/>
          </a:xfrm>
        </p:grpSpPr>
        <p:sp>
          <p:nvSpPr>
            <p:cNvPr id="1098" name="Google Shape;1098;p46"/>
            <p:cNvSpPr/>
            <p:nvPr/>
          </p:nvSpPr>
          <p:spPr>
            <a:xfrm>
              <a:off x="332686" y="2776290"/>
              <a:ext cx="540229" cy="440267"/>
            </a:xfrm>
            <a:custGeom>
              <a:avLst/>
              <a:gdLst/>
              <a:ahLst/>
              <a:cxnLst/>
              <a:rect l="l" t="t" r="r" b="b"/>
              <a:pathLst>
                <a:path w="13954" h="11372" extrusionOk="0">
                  <a:moveTo>
                    <a:pt x="10439" y="1"/>
                  </a:moveTo>
                  <a:lnTo>
                    <a:pt x="1" y="11371"/>
                  </a:lnTo>
                  <a:lnTo>
                    <a:pt x="13954" y="4254"/>
                  </a:lnTo>
                  <a:lnTo>
                    <a:pt x="1043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46"/>
            <p:cNvSpPr/>
            <p:nvPr/>
          </p:nvSpPr>
          <p:spPr>
            <a:xfrm>
              <a:off x="364820" y="2787440"/>
              <a:ext cx="485835" cy="420832"/>
            </a:xfrm>
            <a:custGeom>
              <a:avLst/>
              <a:gdLst/>
              <a:ahLst/>
              <a:cxnLst/>
              <a:rect l="l" t="t" r="r" b="b"/>
              <a:pathLst>
                <a:path w="12549" h="10870" extrusionOk="0">
                  <a:moveTo>
                    <a:pt x="10202" y="0"/>
                  </a:moveTo>
                  <a:lnTo>
                    <a:pt x="372" y="9876"/>
                  </a:lnTo>
                  <a:cubicBezTo>
                    <a:pt x="1" y="10250"/>
                    <a:pt x="279" y="10869"/>
                    <a:pt x="781" y="10869"/>
                  </a:cubicBezTo>
                  <a:cubicBezTo>
                    <a:pt x="807" y="10869"/>
                    <a:pt x="834" y="10867"/>
                    <a:pt x="861" y="10864"/>
                  </a:cubicBezTo>
                  <a:lnTo>
                    <a:pt x="10607" y="9592"/>
                  </a:lnTo>
                  <a:lnTo>
                    <a:pt x="12549" y="292"/>
                  </a:lnTo>
                  <a:lnTo>
                    <a:pt x="102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0" name="Google Shape;1100;p46"/>
            <p:cNvGrpSpPr/>
            <p:nvPr/>
          </p:nvGrpSpPr>
          <p:grpSpPr>
            <a:xfrm>
              <a:off x="332764" y="2836144"/>
              <a:ext cx="973721" cy="1001712"/>
              <a:chOff x="332764" y="2836144"/>
              <a:chExt cx="973721" cy="1001712"/>
            </a:xfrm>
          </p:grpSpPr>
          <p:sp>
            <p:nvSpPr>
              <p:cNvPr id="1101" name="Google Shape;1101;p46"/>
              <p:cNvSpPr/>
              <p:nvPr/>
            </p:nvSpPr>
            <p:spPr>
              <a:xfrm>
                <a:off x="332764" y="2836144"/>
                <a:ext cx="973721" cy="1001712"/>
              </a:xfrm>
              <a:custGeom>
                <a:avLst/>
                <a:gdLst/>
                <a:ahLst/>
                <a:cxnLst/>
                <a:rect l="l" t="t" r="r" b="b"/>
                <a:pathLst>
                  <a:path w="25151" h="25874" extrusionOk="0">
                    <a:moveTo>
                      <a:pt x="11885" y="1"/>
                    </a:moveTo>
                    <a:lnTo>
                      <a:pt x="1" y="9824"/>
                    </a:lnTo>
                    <a:lnTo>
                      <a:pt x="13266" y="25873"/>
                    </a:lnTo>
                    <a:lnTo>
                      <a:pt x="25151" y="16050"/>
                    </a:lnTo>
                    <a:lnTo>
                      <a:pt x="1188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46"/>
              <p:cNvSpPr/>
              <p:nvPr/>
            </p:nvSpPr>
            <p:spPr>
              <a:xfrm>
                <a:off x="332764" y="2836144"/>
                <a:ext cx="973721" cy="1001712"/>
              </a:xfrm>
              <a:custGeom>
                <a:avLst/>
                <a:gdLst/>
                <a:ahLst/>
                <a:cxnLst/>
                <a:rect l="l" t="t" r="r" b="b"/>
                <a:pathLst>
                  <a:path w="25151" h="25874" extrusionOk="0">
                    <a:moveTo>
                      <a:pt x="11885" y="1"/>
                    </a:moveTo>
                    <a:lnTo>
                      <a:pt x="1" y="9824"/>
                    </a:lnTo>
                    <a:lnTo>
                      <a:pt x="13266" y="25873"/>
                    </a:lnTo>
                    <a:lnTo>
                      <a:pt x="25151" y="16050"/>
                    </a:lnTo>
                    <a:lnTo>
                      <a:pt x="11885" y="1"/>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3" name="Google Shape;1103;p46"/>
            <p:cNvSpPr/>
            <p:nvPr/>
          </p:nvSpPr>
          <p:spPr>
            <a:xfrm>
              <a:off x="394088" y="2785427"/>
              <a:ext cx="973721" cy="1001712"/>
            </a:xfrm>
            <a:custGeom>
              <a:avLst/>
              <a:gdLst/>
              <a:ahLst/>
              <a:cxnLst/>
              <a:rect l="l" t="t" r="r" b="b"/>
              <a:pathLst>
                <a:path w="25151" h="25874" extrusionOk="0">
                  <a:moveTo>
                    <a:pt x="11886" y="0"/>
                  </a:moveTo>
                  <a:lnTo>
                    <a:pt x="1" y="9823"/>
                  </a:lnTo>
                  <a:lnTo>
                    <a:pt x="13266" y="25873"/>
                  </a:lnTo>
                  <a:lnTo>
                    <a:pt x="25151" y="16050"/>
                  </a:lnTo>
                  <a:lnTo>
                    <a:pt x="1188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46"/>
            <p:cNvSpPr/>
            <p:nvPr/>
          </p:nvSpPr>
          <p:spPr>
            <a:xfrm>
              <a:off x="774115" y="3699643"/>
              <a:ext cx="75223" cy="67480"/>
            </a:xfrm>
            <a:custGeom>
              <a:avLst/>
              <a:gdLst/>
              <a:ahLst/>
              <a:cxnLst/>
              <a:rect l="l" t="t" r="r" b="b"/>
              <a:pathLst>
                <a:path w="1943" h="1743" extrusionOk="0">
                  <a:moveTo>
                    <a:pt x="1586" y="0"/>
                  </a:moveTo>
                  <a:lnTo>
                    <a:pt x="0" y="1311"/>
                  </a:lnTo>
                  <a:lnTo>
                    <a:pt x="357" y="1742"/>
                  </a:lnTo>
                  <a:lnTo>
                    <a:pt x="1942" y="432"/>
                  </a:lnTo>
                  <a:lnTo>
                    <a:pt x="158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6"/>
            <p:cNvSpPr/>
            <p:nvPr/>
          </p:nvSpPr>
          <p:spPr>
            <a:xfrm>
              <a:off x="597303" y="3485704"/>
              <a:ext cx="200892" cy="219553"/>
            </a:xfrm>
            <a:custGeom>
              <a:avLst/>
              <a:gdLst/>
              <a:ahLst/>
              <a:cxnLst/>
              <a:rect l="l" t="t" r="r" b="b"/>
              <a:pathLst>
                <a:path w="5189" h="5671" extrusionOk="0">
                  <a:moveTo>
                    <a:pt x="1586" y="1"/>
                  </a:moveTo>
                  <a:lnTo>
                    <a:pt x="0" y="1311"/>
                  </a:lnTo>
                  <a:lnTo>
                    <a:pt x="3603" y="5670"/>
                  </a:lnTo>
                  <a:lnTo>
                    <a:pt x="5189" y="4360"/>
                  </a:lnTo>
                  <a:lnTo>
                    <a:pt x="15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46"/>
            <p:cNvSpPr/>
            <p:nvPr/>
          </p:nvSpPr>
          <p:spPr>
            <a:xfrm>
              <a:off x="546277" y="2936687"/>
              <a:ext cx="549947" cy="548166"/>
            </a:xfrm>
            <a:custGeom>
              <a:avLst/>
              <a:gdLst/>
              <a:ahLst/>
              <a:cxnLst/>
              <a:rect l="l" t="t" r="r" b="b"/>
              <a:pathLst>
                <a:path w="14205" h="14159" extrusionOk="0">
                  <a:moveTo>
                    <a:pt x="7853" y="1"/>
                  </a:moveTo>
                  <a:cubicBezTo>
                    <a:pt x="7841" y="1"/>
                    <a:pt x="7828" y="5"/>
                    <a:pt x="7818" y="14"/>
                  </a:cubicBezTo>
                  <a:lnTo>
                    <a:pt x="28" y="6452"/>
                  </a:lnTo>
                  <a:cubicBezTo>
                    <a:pt x="3" y="6471"/>
                    <a:pt x="1" y="6507"/>
                    <a:pt x="21" y="6530"/>
                  </a:cubicBezTo>
                  <a:lnTo>
                    <a:pt x="6308" y="14137"/>
                  </a:lnTo>
                  <a:cubicBezTo>
                    <a:pt x="6319" y="14151"/>
                    <a:pt x="6335" y="14159"/>
                    <a:pt x="6351" y="14159"/>
                  </a:cubicBezTo>
                  <a:cubicBezTo>
                    <a:pt x="6364" y="14159"/>
                    <a:pt x="6376" y="14154"/>
                    <a:pt x="6387" y="14146"/>
                  </a:cubicBezTo>
                  <a:lnTo>
                    <a:pt x="14176" y="7708"/>
                  </a:lnTo>
                  <a:cubicBezTo>
                    <a:pt x="14201" y="7688"/>
                    <a:pt x="14204" y="7653"/>
                    <a:pt x="14184" y="7630"/>
                  </a:cubicBezTo>
                  <a:lnTo>
                    <a:pt x="7897" y="21"/>
                  </a:lnTo>
                  <a:cubicBezTo>
                    <a:pt x="7886" y="8"/>
                    <a:pt x="7870" y="1"/>
                    <a:pt x="78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46"/>
            <p:cNvSpPr/>
            <p:nvPr/>
          </p:nvSpPr>
          <p:spPr>
            <a:xfrm>
              <a:off x="607602" y="2997856"/>
              <a:ext cx="427259" cy="425826"/>
            </a:xfrm>
            <a:custGeom>
              <a:avLst/>
              <a:gdLst/>
              <a:ahLst/>
              <a:cxnLst/>
              <a:rect l="l" t="t" r="r" b="b"/>
              <a:pathLst>
                <a:path w="11036" h="10999" extrusionOk="0">
                  <a:moveTo>
                    <a:pt x="6099" y="0"/>
                  </a:moveTo>
                  <a:cubicBezTo>
                    <a:pt x="6087" y="0"/>
                    <a:pt x="6074" y="4"/>
                    <a:pt x="6065" y="13"/>
                  </a:cubicBezTo>
                  <a:lnTo>
                    <a:pt x="27" y="5003"/>
                  </a:lnTo>
                  <a:cubicBezTo>
                    <a:pt x="3" y="5023"/>
                    <a:pt x="0" y="5059"/>
                    <a:pt x="20" y="5081"/>
                  </a:cubicBezTo>
                  <a:lnTo>
                    <a:pt x="4893" y="10978"/>
                  </a:lnTo>
                  <a:cubicBezTo>
                    <a:pt x="4904" y="10992"/>
                    <a:pt x="4920" y="10999"/>
                    <a:pt x="4936" y="10999"/>
                  </a:cubicBezTo>
                  <a:cubicBezTo>
                    <a:pt x="4949" y="10999"/>
                    <a:pt x="4962" y="10994"/>
                    <a:pt x="4972" y="10986"/>
                  </a:cubicBezTo>
                  <a:lnTo>
                    <a:pt x="11009" y="5996"/>
                  </a:lnTo>
                  <a:cubicBezTo>
                    <a:pt x="11032" y="5977"/>
                    <a:pt x="11036" y="5942"/>
                    <a:pt x="11017" y="5917"/>
                  </a:cubicBezTo>
                  <a:lnTo>
                    <a:pt x="6143" y="21"/>
                  </a:lnTo>
                  <a:cubicBezTo>
                    <a:pt x="6132" y="7"/>
                    <a:pt x="6116" y="0"/>
                    <a:pt x="6099" y="0"/>
                  </a:cubicBezTo>
                  <a:close/>
                </a:path>
              </a:pathLst>
            </a:custGeom>
            <a:solidFill>
              <a:srgbClr val="FFFFFF">
                <a:alpha val="6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6"/>
            <p:cNvSpPr/>
            <p:nvPr/>
          </p:nvSpPr>
          <p:spPr>
            <a:xfrm>
              <a:off x="853248" y="3292903"/>
              <a:ext cx="272631" cy="230083"/>
            </a:xfrm>
            <a:custGeom>
              <a:avLst/>
              <a:gdLst/>
              <a:ahLst/>
              <a:cxnLst/>
              <a:rect l="l" t="t" r="r" b="b"/>
              <a:pathLst>
                <a:path w="7042" h="5943" extrusionOk="0">
                  <a:moveTo>
                    <a:pt x="6557" y="0"/>
                  </a:moveTo>
                  <a:cubicBezTo>
                    <a:pt x="6509" y="0"/>
                    <a:pt x="6460" y="16"/>
                    <a:pt x="6421" y="49"/>
                  </a:cubicBezTo>
                  <a:lnTo>
                    <a:pt x="104" y="5269"/>
                  </a:lnTo>
                  <a:cubicBezTo>
                    <a:pt x="14" y="5344"/>
                    <a:pt x="1" y="5479"/>
                    <a:pt x="76" y="5570"/>
                  </a:cubicBezTo>
                  <a:lnTo>
                    <a:pt x="320" y="5865"/>
                  </a:lnTo>
                  <a:cubicBezTo>
                    <a:pt x="363" y="5916"/>
                    <a:pt x="424" y="5942"/>
                    <a:pt x="486" y="5942"/>
                  </a:cubicBezTo>
                  <a:cubicBezTo>
                    <a:pt x="534" y="5942"/>
                    <a:pt x="582" y="5926"/>
                    <a:pt x="621" y="5893"/>
                  </a:cubicBezTo>
                  <a:lnTo>
                    <a:pt x="6938" y="674"/>
                  </a:lnTo>
                  <a:cubicBezTo>
                    <a:pt x="7028" y="597"/>
                    <a:pt x="7041" y="463"/>
                    <a:pt x="6966" y="373"/>
                  </a:cubicBezTo>
                  <a:lnTo>
                    <a:pt x="6722" y="78"/>
                  </a:lnTo>
                  <a:cubicBezTo>
                    <a:pt x="6680" y="27"/>
                    <a:pt x="6618" y="0"/>
                    <a:pt x="6557" y="0"/>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9" name="Google Shape;1109;p46"/>
          <p:cNvSpPr/>
          <p:nvPr/>
        </p:nvSpPr>
        <p:spPr>
          <a:xfrm>
            <a:off x="4227373" y="4371434"/>
            <a:ext cx="1541585" cy="771130"/>
          </a:xfrm>
          <a:custGeom>
            <a:avLst/>
            <a:gdLst/>
            <a:ahLst/>
            <a:cxnLst/>
            <a:rect l="l" t="t" r="r" b="b"/>
            <a:pathLst>
              <a:path w="32008" h="16011" extrusionOk="0">
                <a:moveTo>
                  <a:pt x="15947" y="0"/>
                </a:moveTo>
                <a:cubicBezTo>
                  <a:pt x="14970" y="0"/>
                  <a:pt x="14033" y="363"/>
                  <a:pt x="13249" y="1051"/>
                </a:cubicBezTo>
                <a:cubicBezTo>
                  <a:pt x="12085" y="2074"/>
                  <a:pt x="11612" y="3628"/>
                  <a:pt x="11675" y="5142"/>
                </a:cubicBezTo>
                <a:cubicBezTo>
                  <a:pt x="11684" y="5358"/>
                  <a:pt x="11707" y="5566"/>
                  <a:pt x="11737" y="5773"/>
                </a:cubicBezTo>
                <a:cubicBezTo>
                  <a:pt x="11728" y="5771"/>
                  <a:pt x="11718" y="5767"/>
                  <a:pt x="11711" y="5764"/>
                </a:cubicBezTo>
                <a:cubicBezTo>
                  <a:pt x="11482" y="5686"/>
                  <a:pt x="11239" y="5647"/>
                  <a:pt x="10998" y="5626"/>
                </a:cubicBezTo>
                <a:cubicBezTo>
                  <a:pt x="10945" y="5622"/>
                  <a:pt x="10892" y="5620"/>
                  <a:pt x="10838" y="5620"/>
                </a:cubicBezTo>
                <a:cubicBezTo>
                  <a:pt x="10366" y="5620"/>
                  <a:pt x="9894" y="5798"/>
                  <a:pt x="9543" y="6118"/>
                </a:cubicBezTo>
                <a:cubicBezTo>
                  <a:pt x="9432" y="6218"/>
                  <a:pt x="9339" y="6345"/>
                  <a:pt x="9257" y="6480"/>
                </a:cubicBezTo>
                <a:cubicBezTo>
                  <a:pt x="8933" y="6227"/>
                  <a:pt x="8558" y="6045"/>
                  <a:pt x="8192" y="5965"/>
                </a:cubicBezTo>
                <a:cubicBezTo>
                  <a:pt x="7742" y="5866"/>
                  <a:pt x="7285" y="5811"/>
                  <a:pt x="6831" y="5811"/>
                </a:cubicBezTo>
                <a:cubicBezTo>
                  <a:pt x="6147" y="5811"/>
                  <a:pt x="5469" y="5936"/>
                  <a:pt x="4833" y="6223"/>
                </a:cubicBezTo>
                <a:cubicBezTo>
                  <a:pt x="3965" y="6615"/>
                  <a:pt x="3230" y="7308"/>
                  <a:pt x="2761" y="8135"/>
                </a:cubicBezTo>
                <a:cubicBezTo>
                  <a:pt x="2306" y="8938"/>
                  <a:pt x="2093" y="9875"/>
                  <a:pt x="2299" y="10763"/>
                </a:cubicBezTo>
                <a:cubicBezTo>
                  <a:pt x="2136" y="10780"/>
                  <a:pt x="1974" y="10816"/>
                  <a:pt x="1814" y="10872"/>
                </a:cubicBezTo>
                <a:cubicBezTo>
                  <a:pt x="992" y="11160"/>
                  <a:pt x="425" y="11847"/>
                  <a:pt x="203" y="12634"/>
                </a:cubicBezTo>
                <a:cubicBezTo>
                  <a:pt x="0" y="13357"/>
                  <a:pt x="85" y="14165"/>
                  <a:pt x="531" y="14834"/>
                </a:cubicBezTo>
                <a:cubicBezTo>
                  <a:pt x="973" y="15496"/>
                  <a:pt x="1754" y="15887"/>
                  <a:pt x="2576" y="15986"/>
                </a:cubicBezTo>
                <a:lnTo>
                  <a:pt x="2576" y="16002"/>
                </a:lnTo>
                <a:lnTo>
                  <a:pt x="2780" y="16002"/>
                </a:lnTo>
                <a:cubicBezTo>
                  <a:pt x="2858" y="16007"/>
                  <a:pt x="2937" y="16010"/>
                  <a:pt x="3015" y="16010"/>
                </a:cubicBezTo>
                <a:cubicBezTo>
                  <a:pt x="3087" y="16010"/>
                  <a:pt x="3158" y="16008"/>
                  <a:pt x="3228" y="16002"/>
                </a:cubicBezTo>
                <a:lnTo>
                  <a:pt x="29545" y="16002"/>
                </a:lnTo>
                <a:lnTo>
                  <a:pt x="29545" y="15990"/>
                </a:lnTo>
                <a:cubicBezTo>
                  <a:pt x="29639" y="15999"/>
                  <a:pt x="29735" y="16004"/>
                  <a:pt x="29831" y="16004"/>
                </a:cubicBezTo>
                <a:cubicBezTo>
                  <a:pt x="30554" y="16004"/>
                  <a:pt x="31315" y="15740"/>
                  <a:pt x="31594" y="15061"/>
                </a:cubicBezTo>
                <a:cubicBezTo>
                  <a:pt x="32008" y="14056"/>
                  <a:pt x="31537" y="12765"/>
                  <a:pt x="30338" y="12608"/>
                </a:cubicBezTo>
                <a:cubicBezTo>
                  <a:pt x="30233" y="12594"/>
                  <a:pt x="30122" y="12588"/>
                  <a:pt x="30009" y="12588"/>
                </a:cubicBezTo>
                <a:cubicBezTo>
                  <a:pt x="30000" y="12588"/>
                  <a:pt x="29990" y="12588"/>
                  <a:pt x="29980" y="12588"/>
                </a:cubicBezTo>
                <a:cubicBezTo>
                  <a:pt x="30214" y="12356"/>
                  <a:pt x="30418" y="12092"/>
                  <a:pt x="30575" y="11780"/>
                </a:cubicBezTo>
                <a:cubicBezTo>
                  <a:pt x="30889" y="11159"/>
                  <a:pt x="31042" y="10447"/>
                  <a:pt x="30973" y="9754"/>
                </a:cubicBezTo>
                <a:cubicBezTo>
                  <a:pt x="30900" y="9008"/>
                  <a:pt x="30600" y="8095"/>
                  <a:pt x="29907" y="7712"/>
                </a:cubicBezTo>
                <a:cubicBezTo>
                  <a:pt x="29472" y="7472"/>
                  <a:pt x="28970" y="7358"/>
                  <a:pt x="28462" y="7358"/>
                </a:cubicBezTo>
                <a:cubicBezTo>
                  <a:pt x="28136" y="7358"/>
                  <a:pt x="27808" y="7405"/>
                  <a:pt x="27493" y="7495"/>
                </a:cubicBezTo>
                <a:cubicBezTo>
                  <a:pt x="27545" y="7272"/>
                  <a:pt x="27591" y="7046"/>
                  <a:pt x="27623" y="6821"/>
                </a:cubicBezTo>
                <a:cubicBezTo>
                  <a:pt x="27820" y="5441"/>
                  <a:pt x="27621" y="4108"/>
                  <a:pt x="26675" y="3042"/>
                </a:cubicBezTo>
                <a:cubicBezTo>
                  <a:pt x="25907" y="2174"/>
                  <a:pt x="24753" y="1640"/>
                  <a:pt x="23595" y="1617"/>
                </a:cubicBezTo>
                <a:cubicBezTo>
                  <a:pt x="23571" y="1617"/>
                  <a:pt x="23548" y="1616"/>
                  <a:pt x="23525" y="1616"/>
                </a:cubicBezTo>
                <a:cubicBezTo>
                  <a:pt x="22400" y="1616"/>
                  <a:pt x="21385" y="2132"/>
                  <a:pt x="20671" y="2915"/>
                </a:cubicBezTo>
                <a:cubicBezTo>
                  <a:pt x="20657" y="2892"/>
                  <a:pt x="20643" y="2866"/>
                  <a:pt x="20630" y="2842"/>
                </a:cubicBezTo>
                <a:cubicBezTo>
                  <a:pt x="19850" y="1642"/>
                  <a:pt x="18656" y="695"/>
                  <a:pt x="17300" y="230"/>
                </a:cubicBezTo>
                <a:cubicBezTo>
                  <a:pt x="16848" y="76"/>
                  <a:pt x="16393" y="0"/>
                  <a:pt x="159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46"/>
          <p:cNvSpPr/>
          <p:nvPr/>
        </p:nvSpPr>
        <p:spPr>
          <a:xfrm>
            <a:off x="7975050" y="1559154"/>
            <a:ext cx="1306700" cy="457721"/>
          </a:xfrm>
          <a:custGeom>
            <a:avLst/>
            <a:gdLst/>
            <a:ahLst/>
            <a:cxnLst/>
            <a:rect l="l" t="t" r="r" b="b"/>
            <a:pathLst>
              <a:path w="17682" h="6194" extrusionOk="0">
                <a:moveTo>
                  <a:pt x="6357" y="0"/>
                </a:moveTo>
                <a:cubicBezTo>
                  <a:pt x="6100" y="0"/>
                  <a:pt x="5851" y="36"/>
                  <a:pt x="5620" y="115"/>
                </a:cubicBezTo>
                <a:cubicBezTo>
                  <a:pt x="5015" y="322"/>
                  <a:pt x="4375" y="656"/>
                  <a:pt x="4084" y="1406"/>
                </a:cubicBezTo>
                <a:cubicBezTo>
                  <a:pt x="3823" y="2079"/>
                  <a:pt x="3697" y="2765"/>
                  <a:pt x="3725" y="3491"/>
                </a:cubicBezTo>
                <a:cubicBezTo>
                  <a:pt x="3632" y="3484"/>
                  <a:pt x="3538" y="3481"/>
                  <a:pt x="3444" y="3481"/>
                </a:cubicBezTo>
                <a:cubicBezTo>
                  <a:pt x="2927" y="3481"/>
                  <a:pt x="2412" y="3580"/>
                  <a:pt x="1970" y="3775"/>
                </a:cubicBezTo>
                <a:cubicBezTo>
                  <a:pt x="1107" y="4160"/>
                  <a:pt x="182" y="5015"/>
                  <a:pt x="0" y="6193"/>
                </a:cubicBezTo>
                <a:lnTo>
                  <a:pt x="17681" y="6193"/>
                </a:lnTo>
                <a:cubicBezTo>
                  <a:pt x="17640" y="5218"/>
                  <a:pt x="17280" y="4285"/>
                  <a:pt x="16551" y="3808"/>
                </a:cubicBezTo>
                <a:cubicBezTo>
                  <a:pt x="16244" y="3607"/>
                  <a:pt x="15901" y="3520"/>
                  <a:pt x="15552" y="3520"/>
                </a:cubicBezTo>
                <a:cubicBezTo>
                  <a:pt x="15205" y="3520"/>
                  <a:pt x="14850" y="3606"/>
                  <a:pt x="14517" y="3752"/>
                </a:cubicBezTo>
                <a:cubicBezTo>
                  <a:pt x="14362" y="2672"/>
                  <a:pt x="13989" y="1555"/>
                  <a:pt x="13153" y="1081"/>
                </a:cubicBezTo>
                <a:cubicBezTo>
                  <a:pt x="12768" y="864"/>
                  <a:pt x="12362" y="764"/>
                  <a:pt x="11960" y="764"/>
                </a:cubicBezTo>
                <a:cubicBezTo>
                  <a:pt x="11146" y="764"/>
                  <a:pt x="10349" y="1173"/>
                  <a:pt x="9785" y="1843"/>
                </a:cubicBezTo>
                <a:cubicBezTo>
                  <a:pt x="9651" y="1662"/>
                  <a:pt x="9514" y="1502"/>
                  <a:pt x="9383" y="1370"/>
                </a:cubicBezTo>
                <a:cubicBezTo>
                  <a:pt x="8634" y="620"/>
                  <a:pt x="7423" y="0"/>
                  <a:pt x="6357" y="0"/>
                </a:cubicBezTo>
                <a:close/>
                <a:moveTo>
                  <a:pt x="0" y="6193"/>
                </a:moveTo>
                <a:lnTo>
                  <a:pt x="0" y="6194"/>
                </a:lnTo>
                <a:cubicBezTo>
                  <a:pt x="0" y="6194"/>
                  <a:pt x="0" y="6193"/>
                  <a:pt x="0" y="61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5647;p42">
            <a:extLst>
              <a:ext uri="{FF2B5EF4-FFF2-40B4-BE49-F238E27FC236}">
                <a16:creationId xmlns:a16="http://schemas.microsoft.com/office/drawing/2014/main" id="{E97B0A68-8FE5-C198-8AC7-8528A3596E3B}"/>
              </a:ext>
            </a:extLst>
          </p:cNvPr>
          <p:cNvGrpSpPr/>
          <p:nvPr/>
        </p:nvGrpSpPr>
        <p:grpSpPr>
          <a:xfrm>
            <a:off x="196369" y="1312867"/>
            <a:ext cx="3609429" cy="3588014"/>
            <a:chOff x="2787246" y="1234591"/>
            <a:chExt cx="3386032" cy="3277720"/>
          </a:xfrm>
        </p:grpSpPr>
        <p:sp>
          <p:nvSpPr>
            <p:cNvPr id="3" name="Google Shape;5648;p42">
              <a:extLst>
                <a:ext uri="{FF2B5EF4-FFF2-40B4-BE49-F238E27FC236}">
                  <a16:creationId xmlns:a16="http://schemas.microsoft.com/office/drawing/2014/main" id="{1BD6CAF2-9DE3-0680-5D9F-F6BAFC50F9BC}"/>
                </a:ext>
              </a:extLst>
            </p:cNvPr>
            <p:cNvSpPr/>
            <p:nvPr/>
          </p:nvSpPr>
          <p:spPr>
            <a:xfrm>
              <a:off x="3836779" y="4325975"/>
              <a:ext cx="1480708" cy="186336"/>
            </a:xfrm>
            <a:custGeom>
              <a:avLst/>
              <a:gdLst/>
              <a:ahLst/>
              <a:cxnLst/>
              <a:rect l="l" t="t" r="r" b="b"/>
              <a:pathLst>
                <a:path w="52248" h="6575" extrusionOk="0">
                  <a:moveTo>
                    <a:pt x="26135" y="1"/>
                  </a:moveTo>
                  <a:cubicBezTo>
                    <a:pt x="11710" y="1"/>
                    <a:pt x="0" y="1484"/>
                    <a:pt x="0" y="3287"/>
                  </a:cubicBezTo>
                  <a:cubicBezTo>
                    <a:pt x="0" y="5113"/>
                    <a:pt x="11710" y="6574"/>
                    <a:pt x="26135" y="6574"/>
                  </a:cubicBezTo>
                  <a:cubicBezTo>
                    <a:pt x="40561" y="6574"/>
                    <a:pt x="52248" y="5113"/>
                    <a:pt x="52248" y="3287"/>
                  </a:cubicBezTo>
                  <a:cubicBezTo>
                    <a:pt x="52248" y="1484"/>
                    <a:pt x="40561" y="1"/>
                    <a:pt x="26135" y="1"/>
                  </a:cubicBezTo>
                  <a:close/>
                </a:path>
              </a:pathLst>
            </a:custGeom>
            <a:solidFill>
              <a:srgbClr val="D3D6F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5649;p42">
              <a:extLst>
                <a:ext uri="{FF2B5EF4-FFF2-40B4-BE49-F238E27FC236}">
                  <a16:creationId xmlns:a16="http://schemas.microsoft.com/office/drawing/2014/main" id="{BEB012BB-1BB7-70E8-4CE4-F93B0CD3F64B}"/>
                </a:ext>
              </a:extLst>
            </p:cNvPr>
            <p:cNvSpPr/>
            <p:nvPr/>
          </p:nvSpPr>
          <p:spPr>
            <a:xfrm>
              <a:off x="3374922" y="1923508"/>
              <a:ext cx="2451665" cy="2485305"/>
            </a:xfrm>
            <a:custGeom>
              <a:avLst/>
              <a:gdLst/>
              <a:ahLst/>
              <a:cxnLst/>
              <a:rect l="l" t="t" r="r" b="b"/>
              <a:pathLst>
                <a:path w="86509" h="87696" extrusionOk="0">
                  <a:moveTo>
                    <a:pt x="37205" y="1"/>
                  </a:moveTo>
                  <a:lnTo>
                    <a:pt x="41588" y="38735"/>
                  </a:lnTo>
                  <a:lnTo>
                    <a:pt x="10682" y="14974"/>
                  </a:lnTo>
                  <a:lnTo>
                    <a:pt x="38917" y="41816"/>
                  </a:lnTo>
                  <a:lnTo>
                    <a:pt x="0" y="43483"/>
                  </a:lnTo>
                  <a:lnTo>
                    <a:pt x="38895" y="45902"/>
                  </a:lnTo>
                  <a:lnTo>
                    <a:pt x="10135" y="72220"/>
                  </a:lnTo>
                  <a:lnTo>
                    <a:pt x="41474" y="49052"/>
                  </a:lnTo>
                  <a:lnTo>
                    <a:pt x="36361" y="87695"/>
                  </a:lnTo>
                  <a:lnTo>
                    <a:pt x="45491" y="49805"/>
                  </a:lnTo>
                  <a:lnTo>
                    <a:pt x="66399" y="82697"/>
                  </a:lnTo>
                  <a:lnTo>
                    <a:pt x="49052" y="47797"/>
                  </a:lnTo>
                  <a:lnTo>
                    <a:pt x="86211" y="59552"/>
                  </a:lnTo>
                  <a:lnTo>
                    <a:pt x="50490" y="43985"/>
                  </a:lnTo>
                  <a:lnTo>
                    <a:pt x="86508" y="29103"/>
                  </a:lnTo>
                  <a:lnTo>
                    <a:pt x="86508" y="29103"/>
                  </a:lnTo>
                  <a:lnTo>
                    <a:pt x="49120" y="40127"/>
                  </a:lnTo>
                  <a:lnTo>
                    <a:pt x="67152" y="5593"/>
                  </a:lnTo>
                  <a:lnTo>
                    <a:pt x="45605" y="38050"/>
                  </a:lnTo>
                  <a:lnTo>
                    <a:pt x="37205" y="1"/>
                  </a:lnTo>
                  <a:close/>
                </a:path>
              </a:pathLst>
            </a:custGeom>
            <a:solidFill>
              <a:srgbClr val="58C3C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 name="Google Shape;5650;p42">
              <a:extLst>
                <a:ext uri="{FF2B5EF4-FFF2-40B4-BE49-F238E27FC236}">
                  <a16:creationId xmlns:a16="http://schemas.microsoft.com/office/drawing/2014/main" id="{0EBF1934-6665-89D1-E709-4B2D874C1DBF}"/>
                </a:ext>
              </a:extLst>
            </p:cNvPr>
            <p:cNvSpPr/>
            <p:nvPr/>
          </p:nvSpPr>
          <p:spPr>
            <a:xfrm>
              <a:off x="3405954" y="3454633"/>
              <a:ext cx="423740" cy="392679"/>
            </a:xfrm>
            <a:custGeom>
              <a:avLst/>
              <a:gdLst/>
              <a:ahLst/>
              <a:cxnLst/>
              <a:rect l="l" t="t" r="r" b="b"/>
              <a:pathLst>
                <a:path w="14952" h="13856" extrusionOk="0">
                  <a:moveTo>
                    <a:pt x="3356" y="1"/>
                  </a:moveTo>
                  <a:lnTo>
                    <a:pt x="1" y="3904"/>
                  </a:lnTo>
                  <a:lnTo>
                    <a:pt x="11596" y="13856"/>
                  </a:lnTo>
                  <a:lnTo>
                    <a:pt x="14951" y="9953"/>
                  </a:lnTo>
                  <a:lnTo>
                    <a:pt x="3356" y="1"/>
                  </a:lnTo>
                  <a:close/>
                </a:path>
              </a:pathLst>
            </a:custGeom>
            <a:solidFill>
              <a:srgbClr val="FBCF6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Google Shape;5651;p42">
              <a:extLst>
                <a:ext uri="{FF2B5EF4-FFF2-40B4-BE49-F238E27FC236}">
                  <a16:creationId xmlns:a16="http://schemas.microsoft.com/office/drawing/2014/main" id="{48B66B6C-FB78-AB80-E199-41154A79C44A}"/>
                </a:ext>
              </a:extLst>
            </p:cNvPr>
            <p:cNvSpPr/>
            <p:nvPr/>
          </p:nvSpPr>
          <p:spPr>
            <a:xfrm>
              <a:off x="3734585" y="3736673"/>
              <a:ext cx="150740" cy="143627"/>
            </a:xfrm>
            <a:custGeom>
              <a:avLst/>
              <a:gdLst/>
              <a:ahLst/>
              <a:cxnLst/>
              <a:rect l="l" t="t" r="r" b="b"/>
              <a:pathLst>
                <a:path w="5319" h="5068" extrusionOk="0">
                  <a:moveTo>
                    <a:pt x="3355" y="1"/>
                  </a:moveTo>
                  <a:lnTo>
                    <a:pt x="0" y="3904"/>
                  </a:lnTo>
                  <a:lnTo>
                    <a:pt x="5318" y="5068"/>
                  </a:lnTo>
                  <a:lnTo>
                    <a:pt x="3355" y="1"/>
                  </a:lnTo>
                  <a:close/>
                </a:path>
              </a:pathLst>
            </a:custGeom>
            <a:solidFill>
              <a:srgbClr val="F8C2A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5652;p42">
              <a:extLst>
                <a:ext uri="{FF2B5EF4-FFF2-40B4-BE49-F238E27FC236}">
                  <a16:creationId xmlns:a16="http://schemas.microsoft.com/office/drawing/2014/main" id="{516D83C7-54E1-856D-5A91-A3E09647ACF1}"/>
                </a:ext>
              </a:extLst>
            </p:cNvPr>
            <p:cNvSpPr/>
            <p:nvPr/>
          </p:nvSpPr>
          <p:spPr>
            <a:xfrm>
              <a:off x="3820596" y="3810414"/>
              <a:ext cx="64729" cy="69886"/>
            </a:xfrm>
            <a:custGeom>
              <a:avLst/>
              <a:gdLst/>
              <a:ahLst/>
              <a:cxnLst/>
              <a:rect l="l" t="t" r="r" b="b"/>
              <a:pathLst>
                <a:path w="2284" h="2466" extrusionOk="0">
                  <a:moveTo>
                    <a:pt x="1325" y="1"/>
                  </a:moveTo>
                  <a:cubicBezTo>
                    <a:pt x="731" y="526"/>
                    <a:pt x="366" y="1256"/>
                    <a:pt x="1" y="1964"/>
                  </a:cubicBezTo>
                  <a:lnTo>
                    <a:pt x="2283" y="2466"/>
                  </a:lnTo>
                  <a:lnTo>
                    <a:pt x="1325" y="1"/>
                  </a:lnTo>
                  <a:close/>
                </a:path>
              </a:pathLst>
            </a:custGeom>
            <a:solidFill>
              <a:srgbClr val="0C004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5653;p42">
              <a:extLst>
                <a:ext uri="{FF2B5EF4-FFF2-40B4-BE49-F238E27FC236}">
                  <a16:creationId xmlns:a16="http://schemas.microsoft.com/office/drawing/2014/main" id="{87357058-C5A9-864C-75C2-5F294A4D3A95}"/>
                </a:ext>
              </a:extLst>
            </p:cNvPr>
            <p:cNvSpPr/>
            <p:nvPr/>
          </p:nvSpPr>
          <p:spPr>
            <a:xfrm>
              <a:off x="3359391" y="3422156"/>
              <a:ext cx="192797" cy="187129"/>
            </a:xfrm>
            <a:custGeom>
              <a:avLst/>
              <a:gdLst/>
              <a:ahLst/>
              <a:cxnLst/>
              <a:rect l="l" t="t" r="r" b="b"/>
              <a:pathLst>
                <a:path w="6803" h="6603" extrusionOk="0">
                  <a:moveTo>
                    <a:pt x="3075" y="0"/>
                  </a:moveTo>
                  <a:cubicBezTo>
                    <a:pt x="2616" y="0"/>
                    <a:pt x="2155" y="197"/>
                    <a:pt x="1826" y="576"/>
                  </a:cubicBezTo>
                  <a:lnTo>
                    <a:pt x="594" y="2014"/>
                  </a:lnTo>
                  <a:cubicBezTo>
                    <a:pt x="0" y="2699"/>
                    <a:pt x="92" y="3726"/>
                    <a:pt x="754" y="4297"/>
                  </a:cubicBezTo>
                  <a:lnTo>
                    <a:pt x="3447" y="6602"/>
                  </a:lnTo>
                  <a:lnTo>
                    <a:pt x="6802" y="2699"/>
                  </a:lnTo>
                  <a:lnTo>
                    <a:pt x="4109" y="394"/>
                  </a:lnTo>
                  <a:cubicBezTo>
                    <a:pt x="3813" y="129"/>
                    <a:pt x="3445" y="0"/>
                    <a:pt x="3075" y="0"/>
                  </a:cubicBezTo>
                  <a:close/>
                </a:path>
              </a:pathLst>
            </a:custGeom>
            <a:solidFill>
              <a:srgbClr val="FBCF6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5654;p42">
              <a:extLst>
                <a:ext uri="{FF2B5EF4-FFF2-40B4-BE49-F238E27FC236}">
                  <a16:creationId xmlns:a16="http://schemas.microsoft.com/office/drawing/2014/main" id="{D18DA8AB-240A-1956-7433-37C5887399BC}"/>
                </a:ext>
              </a:extLst>
            </p:cNvPr>
            <p:cNvSpPr/>
            <p:nvPr/>
          </p:nvSpPr>
          <p:spPr>
            <a:xfrm>
              <a:off x="3405954" y="3454633"/>
              <a:ext cx="146234" cy="154651"/>
            </a:xfrm>
            <a:custGeom>
              <a:avLst/>
              <a:gdLst/>
              <a:ahLst/>
              <a:cxnLst/>
              <a:rect l="l" t="t" r="r" b="b"/>
              <a:pathLst>
                <a:path w="5160" h="5457" extrusionOk="0">
                  <a:moveTo>
                    <a:pt x="3356" y="1"/>
                  </a:moveTo>
                  <a:lnTo>
                    <a:pt x="1" y="3904"/>
                  </a:lnTo>
                  <a:lnTo>
                    <a:pt x="1804" y="5456"/>
                  </a:lnTo>
                  <a:lnTo>
                    <a:pt x="5159" y="1553"/>
                  </a:lnTo>
                  <a:lnTo>
                    <a:pt x="3356"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5655;p42">
              <a:extLst>
                <a:ext uri="{FF2B5EF4-FFF2-40B4-BE49-F238E27FC236}">
                  <a16:creationId xmlns:a16="http://schemas.microsoft.com/office/drawing/2014/main" id="{7AEE35AF-0FF4-3133-9F47-19BE23D5041E}"/>
                </a:ext>
              </a:extLst>
            </p:cNvPr>
            <p:cNvSpPr/>
            <p:nvPr/>
          </p:nvSpPr>
          <p:spPr>
            <a:xfrm>
              <a:off x="3393683" y="3417423"/>
              <a:ext cx="491642" cy="462877"/>
            </a:xfrm>
            <a:custGeom>
              <a:avLst/>
              <a:gdLst/>
              <a:ahLst/>
              <a:cxnLst/>
              <a:rect l="l" t="t" r="r" b="b"/>
              <a:pathLst>
                <a:path w="17348" h="16333" extrusionOk="0">
                  <a:moveTo>
                    <a:pt x="1813" y="0"/>
                  </a:moveTo>
                  <a:cubicBezTo>
                    <a:pt x="1470" y="0"/>
                    <a:pt x="1131" y="145"/>
                    <a:pt x="890" y="424"/>
                  </a:cubicBezTo>
                  <a:lnTo>
                    <a:pt x="0" y="1451"/>
                  </a:lnTo>
                  <a:lnTo>
                    <a:pt x="17347" y="16333"/>
                  </a:lnTo>
                  <a:lnTo>
                    <a:pt x="17347" y="16333"/>
                  </a:lnTo>
                  <a:lnTo>
                    <a:pt x="15384" y="11266"/>
                  </a:lnTo>
                  <a:lnTo>
                    <a:pt x="2602" y="287"/>
                  </a:lnTo>
                  <a:cubicBezTo>
                    <a:pt x="2368" y="94"/>
                    <a:pt x="2089" y="0"/>
                    <a:pt x="1813" y="0"/>
                  </a:cubicBezTo>
                  <a:close/>
                </a:path>
              </a:pathLst>
            </a:custGeom>
            <a:solidFill>
              <a:srgbClr val="0C0044">
                <a:alpha val="58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5656;p42">
              <a:extLst>
                <a:ext uri="{FF2B5EF4-FFF2-40B4-BE49-F238E27FC236}">
                  <a16:creationId xmlns:a16="http://schemas.microsoft.com/office/drawing/2014/main" id="{0BD848DD-B856-5923-574F-97409675F62D}"/>
                </a:ext>
              </a:extLst>
            </p:cNvPr>
            <p:cNvSpPr/>
            <p:nvPr/>
          </p:nvSpPr>
          <p:spPr>
            <a:xfrm>
              <a:off x="4101361" y="2937145"/>
              <a:ext cx="417902" cy="503290"/>
            </a:xfrm>
            <a:custGeom>
              <a:avLst/>
              <a:gdLst/>
              <a:ahLst/>
              <a:cxnLst/>
              <a:rect l="l" t="t" r="r" b="b"/>
              <a:pathLst>
                <a:path w="14746" h="17759" extrusionOk="0">
                  <a:moveTo>
                    <a:pt x="5181" y="1"/>
                  </a:moveTo>
                  <a:cubicBezTo>
                    <a:pt x="2328" y="1"/>
                    <a:pt x="0" y="2329"/>
                    <a:pt x="0" y="5182"/>
                  </a:cubicBezTo>
                  <a:cubicBezTo>
                    <a:pt x="0" y="6574"/>
                    <a:pt x="548" y="7830"/>
                    <a:pt x="1438" y="8766"/>
                  </a:cubicBezTo>
                  <a:cubicBezTo>
                    <a:pt x="776" y="9450"/>
                    <a:pt x="365" y="10386"/>
                    <a:pt x="365" y="11413"/>
                  </a:cubicBezTo>
                  <a:cubicBezTo>
                    <a:pt x="365" y="13536"/>
                    <a:pt x="2100" y="15248"/>
                    <a:pt x="4223" y="15248"/>
                  </a:cubicBezTo>
                  <a:cubicBezTo>
                    <a:pt x="4702" y="15248"/>
                    <a:pt x="5159" y="15157"/>
                    <a:pt x="5592" y="14997"/>
                  </a:cubicBezTo>
                  <a:cubicBezTo>
                    <a:pt x="6049" y="16595"/>
                    <a:pt x="7532" y="17759"/>
                    <a:pt x="9267" y="17759"/>
                  </a:cubicBezTo>
                  <a:cubicBezTo>
                    <a:pt x="11390" y="17759"/>
                    <a:pt x="13125" y="16047"/>
                    <a:pt x="13125" y="13901"/>
                  </a:cubicBezTo>
                  <a:cubicBezTo>
                    <a:pt x="13125" y="13605"/>
                    <a:pt x="13079" y="13285"/>
                    <a:pt x="13010" y="13011"/>
                  </a:cubicBezTo>
                  <a:cubicBezTo>
                    <a:pt x="14083" y="12007"/>
                    <a:pt x="14745" y="10592"/>
                    <a:pt x="14745" y="9017"/>
                  </a:cubicBezTo>
                  <a:cubicBezTo>
                    <a:pt x="14745" y="6278"/>
                    <a:pt x="12737" y="4041"/>
                    <a:pt x="10134" y="3630"/>
                  </a:cubicBezTo>
                  <a:cubicBezTo>
                    <a:pt x="9473" y="1530"/>
                    <a:pt x="7510" y="1"/>
                    <a:pt x="5181" y="1"/>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5657;p42">
              <a:extLst>
                <a:ext uri="{FF2B5EF4-FFF2-40B4-BE49-F238E27FC236}">
                  <a16:creationId xmlns:a16="http://schemas.microsoft.com/office/drawing/2014/main" id="{F30EBBCB-8F14-AA8D-A7B4-51CE25938F26}"/>
                </a:ext>
              </a:extLst>
            </p:cNvPr>
            <p:cNvSpPr/>
            <p:nvPr/>
          </p:nvSpPr>
          <p:spPr>
            <a:xfrm>
              <a:off x="4156992" y="2937145"/>
              <a:ext cx="362270" cy="366805"/>
            </a:xfrm>
            <a:custGeom>
              <a:avLst/>
              <a:gdLst/>
              <a:ahLst/>
              <a:cxnLst/>
              <a:rect l="l" t="t" r="r" b="b"/>
              <a:pathLst>
                <a:path w="12783" h="12943" extrusionOk="0">
                  <a:moveTo>
                    <a:pt x="3218" y="1"/>
                  </a:moveTo>
                  <a:cubicBezTo>
                    <a:pt x="2283" y="1"/>
                    <a:pt x="1392" y="252"/>
                    <a:pt x="639" y="686"/>
                  </a:cubicBezTo>
                  <a:cubicBezTo>
                    <a:pt x="23" y="2238"/>
                    <a:pt x="0" y="4064"/>
                    <a:pt x="205" y="5616"/>
                  </a:cubicBezTo>
                  <a:cubicBezTo>
                    <a:pt x="808" y="7387"/>
                    <a:pt x="2318" y="9159"/>
                    <a:pt x="4201" y="9159"/>
                  </a:cubicBezTo>
                  <a:cubicBezTo>
                    <a:pt x="4745" y="9159"/>
                    <a:pt x="5319" y="9012"/>
                    <a:pt x="5912" y="8674"/>
                  </a:cubicBezTo>
                  <a:cubicBezTo>
                    <a:pt x="7213" y="10797"/>
                    <a:pt x="9084" y="11984"/>
                    <a:pt x="11116" y="12943"/>
                  </a:cubicBezTo>
                  <a:cubicBezTo>
                    <a:pt x="12143" y="11938"/>
                    <a:pt x="12782" y="10569"/>
                    <a:pt x="12782" y="9017"/>
                  </a:cubicBezTo>
                  <a:cubicBezTo>
                    <a:pt x="12782" y="6278"/>
                    <a:pt x="10774" y="4041"/>
                    <a:pt x="8171" y="3630"/>
                  </a:cubicBezTo>
                  <a:cubicBezTo>
                    <a:pt x="7510" y="1530"/>
                    <a:pt x="5547" y="1"/>
                    <a:pt x="3218" y="1"/>
                  </a:cubicBezTo>
                  <a:close/>
                </a:path>
              </a:pathLst>
            </a:custGeom>
            <a:solidFill>
              <a:srgbClr val="0C0044">
                <a:alpha val="4375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5658;p42">
              <a:extLst>
                <a:ext uri="{FF2B5EF4-FFF2-40B4-BE49-F238E27FC236}">
                  <a16:creationId xmlns:a16="http://schemas.microsoft.com/office/drawing/2014/main" id="{0809270E-8549-AE78-EC7E-36A0746307CA}"/>
                </a:ext>
              </a:extLst>
            </p:cNvPr>
            <p:cNvSpPr/>
            <p:nvPr/>
          </p:nvSpPr>
          <p:spPr>
            <a:xfrm>
              <a:off x="4770865" y="2828489"/>
              <a:ext cx="417902" cy="527861"/>
            </a:xfrm>
            <a:custGeom>
              <a:avLst/>
              <a:gdLst/>
              <a:ahLst/>
              <a:cxnLst/>
              <a:rect l="l" t="t" r="r" b="b"/>
              <a:pathLst>
                <a:path w="14746" h="18626" extrusionOk="0">
                  <a:moveTo>
                    <a:pt x="9564" y="0"/>
                  </a:moveTo>
                  <a:cubicBezTo>
                    <a:pt x="7236" y="0"/>
                    <a:pt x="5273" y="1598"/>
                    <a:pt x="4611" y="3789"/>
                  </a:cubicBezTo>
                  <a:cubicBezTo>
                    <a:pt x="2009" y="4223"/>
                    <a:pt x="0" y="6597"/>
                    <a:pt x="0" y="9450"/>
                  </a:cubicBezTo>
                  <a:cubicBezTo>
                    <a:pt x="0" y="11093"/>
                    <a:pt x="685" y="12577"/>
                    <a:pt x="1735" y="13627"/>
                  </a:cubicBezTo>
                  <a:cubicBezTo>
                    <a:pt x="1666" y="13946"/>
                    <a:pt x="1621" y="14266"/>
                    <a:pt x="1621" y="14585"/>
                  </a:cubicBezTo>
                  <a:cubicBezTo>
                    <a:pt x="1621" y="16822"/>
                    <a:pt x="3356" y="18626"/>
                    <a:pt x="5478" y="18626"/>
                  </a:cubicBezTo>
                  <a:cubicBezTo>
                    <a:pt x="7213" y="18626"/>
                    <a:pt x="8697" y="17393"/>
                    <a:pt x="9153" y="15727"/>
                  </a:cubicBezTo>
                  <a:cubicBezTo>
                    <a:pt x="9587" y="15909"/>
                    <a:pt x="10043" y="16001"/>
                    <a:pt x="10523" y="16001"/>
                  </a:cubicBezTo>
                  <a:cubicBezTo>
                    <a:pt x="12645" y="16001"/>
                    <a:pt x="14380" y="14197"/>
                    <a:pt x="14380" y="11961"/>
                  </a:cubicBezTo>
                  <a:cubicBezTo>
                    <a:pt x="14380" y="10888"/>
                    <a:pt x="13969" y="9906"/>
                    <a:pt x="13307" y="9176"/>
                  </a:cubicBezTo>
                  <a:cubicBezTo>
                    <a:pt x="14198" y="8194"/>
                    <a:pt x="14745" y="6893"/>
                    <a:pt x="14745" y="5433"/>
                  </a:cubicBezTo>
                  <a:cubicBezTo>
                    <a:pt x="14745" y="2420"/>
                    <a:pt x="12417" y="0"/>
                    <a:pt x="9564" y="0"/>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5659;p42">
              <a:extLst>
                <a:ext uri="{FF2B5EF4-FFF2-40B4-BE49-F238E27FC236}">
                  <a16:creationId xmlns:a16="http://schemas.microsoft.com/office/drawing/2014/main" id="{FFCB9724-1664-DEB3-0A3F-DE9B95857F18}"/>
                </a:ext>
              </a:extLst>
            </p:cNvPr>
            <p:cNvSpPr/>
            <p:nvPr/>
          </p:nvSpPr>
          <p:spPr>
            <a:xfrm>
              <a:off x="4770865" y="2828489"/>
              <a:ext cx="359691" cy="461885"/>
            </a:xfrm>
            <a:custGeom>
              <a:avLst/>
              <a:gdLst/>
              <a:ahLst/>
              <a:cxnLst/>
              <a:rect l="l" t="t" r="r" b="b"/>
              <a:pathLst>
                <a:path w="12692" h="16298" extrusionOk="0">
                  <a:moveTo>
                    <a:pt x="9564" y="0"/>
                  </a:moveTo>
                  <a:cubicBezTo>
                    <a:pt x="7236" y="0"/>
                    <a:pt x="5273" y="1598"/>
                    <a:pt x="4611" y="3789"/>
                  </a:cubicBezTo>
                  <a:cubicBezTo>
                    <a:pt x="2009" y="4223"/>
                    <a:pt x="0" y="6597"/>
                    <a:pt x="0" y="9450"/>
                  </a:cubicBezTo>
                  <a:cubicBezTo>
                    <a:pt x="0" y="11093"/>
                    <a:pt x="685" y="12577"/>
                    <a:pt x="1735" y="13627"/>
                  </a:cubicBezTo>
                  <a:cubicBezTo>
                    <a:pt x="1666" y="13946"/>
                    <a:pt x="1621" y="14266"/>
                    <a:pt x="1621" y="14585"/>
                  </a:cubicBezTo>
                  <a:cubicBezTo>
                    <a:pt x="1621" y="15202"/>
                    <a:pt x="1758" y="15772"/>
                    <a:pt x="1986" y="16297"/>
                  </a:cubicBezTo>
                  <a:cubicBezTo>
                    <a:pt x="6254" y="15407"/>
                    <a:pt x="9541" y="11253"/>
                    <a:pt x="9541" y="6460"/>
                  </a:cubicBezTo>
                  <a:cubicBezTo>
                    <a:pt x="9541" y="5592"/>
                    <a:pt x="11276" y="6460"/>
                    <a:pt x="12417" y="3743"/>
                  </a:cubicBezTo>
                  <a:cubicBezTo>
                    <a:pt x="12645" y="2808"/>
                    <a:pt x="12691" y="1895"/>
                    <a:pt x="12600" y="1027"/>
                  </a:cubicBezTo>
                  <a:cubicBezTo>
                    <a:pt x="11755" y="388"/>
                    <a:pt x="10705" y="0"/>
                    <a:pt x="9564" y="0"/>
                  </a:cubicBezTo>
                  <a:close/>
                </a:path>
              </a:pathLst>
            </a:custGeom>
            <a:solidFill>
              <a:srgbClr val="0C0044">
                <a:alpha val="4375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5660;p42">
              <a:extLst>
                <a:ext uri="{FF2B5EF4-FFF2-40B4-BE49-F238E27FC236}">
                  <a16:creationId xmlns:a16="http://schemas.microsoft.com/office/drawing/2014/main" id="{D7314D1E-E163-7EA4-37E0-15B6EC92AE3F}"/>
                </a:ext>
              </a:extLst>
            </p:cNvPr>
            <p:cNvSpPr/>
            <p:nvPr/>
          </p:nvSpPr>
          <p:spPr>
            <a:xfrm>
              <a:off x="5010196" y="2726154"/>
              <a:ext cx="126170" cy="141530"/>
            </a:xfrm>
            <a:custGeom>
              <a:avLst/>
              <a:gdLst/>
              <a:ahLst/>
              <a:cxnLst/>
              <a:rect l="l" t="t" r="r" b="b"/>
              <a:pathLst>
                <a:path w="4452" h="4994" extrusionOk="0">
                  <a:moveTo>
                    <a:pt x="956" y="0"/>
                  </a:moveTo>
                  <a:cubicBezTo>
                    <a:pt x="720" y="0"/>
                    <a:pt x="480" y="142"/>
                    <a:pt x="343" y="347"/>
                  </a:cubicBezTo>
                  <a:cubicBezTo>
                    <a:pt x="138" y="598"/>
                    <a:pt x="92" y="941"/>
                    <a:pt x="69" y="1283"/>
                  </a:cubicBezTo>
                  <a:cubicBezTo>
                    <a:pt x="1" y="2150"/>
                    <a:pt x="69" y="3040"/>
                    <a:pt x="297" y="3885"/>
                  </a:cubicBezTo>
                  <a:cubicBezTo>
                    <a:pt x="424" y="4391"/>
                    <a:pt x="686" y="4994"/>
                    <a:pt x="1211" y="4994"/>
                  </a:cubicBezTo>
                  <a:cubicBezTo>
                    <a:pt x="1254" y="4994"/>
                    <a:pt x="1300" y="4989"/>
                    <a:pt x="1347" y="4981"/>
                  </a:cubicBezTo>
                  <a:cubicBezTo>
                    <a:pt x="1918" y="4867"/>
                    <a:pt x="2762" y="3976"/>
                    <a:pt x="3196" y="3588"/>
                  </a:cubicBezTo>
                  <a:cubicBezTo>
                    <a:pt x="3790" y="2995"/>
                    <a:pt x="4269" y="2264"/>
                    <a:pt x="4406" y="1443"/>
                  </a:cubicBezTo>
                  <a:cubicBezTo>
                    <a:pt x="4429" y="1283"/>
                    <a:pt x="4452" y="1100"/>
                    <a:pt x="4360" y="963"/>
                  </a:cubicBezTo>
                  <a:cubicBezTo>
                    <a:pt x="4261" y="844"/>
                    <a:pt x="4109" y="776"/>
                    <a:pt x="3950" y="776"/>
                  </a:cubicBezTo>
                  <a:cubicBezTo>
                    <a:pt x="3927" y="776"/>
                    <a:pt x="3904" y="778"/>
                    <a:pt x="3881" y="781"/>
                  </a:cubicBezTo>
                  <a:cubicBezTo>
                    <a:pt x="3698" y="804"/>
                    <a:pt x="3539" y="895"/>
                    <a:pt x="3402" y="986"/>
                  </a:cubicBezTo>
                  <a:cubicBezTo>
                    <a:pt x="2352" y="1648"/>
                    <a:pt x="1576" y="2630"/>
                    <a:pt x="914" y="3657"/>
                  </a:cubicBezTo>
                  <a:cubicBezTo>
                    <a:pt x="1370" y="2858"/>
                    <a:pt x="1621" y="1945"/>
                    <a:pt x="1621" y="1032"/>
                  </a:cubicBezTo>
                  <a:cubicBezTo>
                    <a:pt x="1621" y="644"/>
                    <a:pt x="1530" y="210"/>
                    <a:pt x="1188" y="50"/>
                  </a:cubicBezTo>
                  <a:cubicBezTo>
                    <a:pt x="1113" y="16"/>
                    <a:pt x="1035" y="0"/>
                    <a:pt x="956" y="0"/>
                  </a:cubicBezTo>
                  <a:close/>
                </a:path>
              </a:pathLst>
            </a:custGeom>
            <a:solidFill>
              <a:srgbClr val="EB7C9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5661;p42">
              <a:extLst>
                <a:ext uri="{FF2B5EF4-FFF2-40B4-BE49-F238E27FC236}">
                  <a16:creationId xmlns:a16="http://schemas.microsoft.com/office/drawing/2014/main" id="{F0664F7F-58C5-66CA-2E59-E56AC8921139}"/>
                </a:ext>
              </a:extLst>
            </p:cNvPr>
            <p:cNvSpPr/>
            <p:nvPr/>
          </p:nvSpPr>
          <p:spPr>
            <a:xfrm>
              <a:off x="4909929" y="2781898"/>
              <a:ext cx="168226" cy="168878"/>
            </a:xfrm>
            <a:custGeom>
              <a:avLst/>
              <a:gdLst/>
              <a:ahLst/>
              <a:cxnLst/>
              <a:rect l="l" t="t" r="r" b="b"/>
              <a:pathLst>
                <a:path w="5936" h="5959" extrusionOk="0">
                  <a:moveTo>
                    <a:pt x="2968" y="1"/>
                  </a:moveTo>
                  <a:cubicBezTo>
                    <a:pt x="1325" y="1"/>
                    <a:pt x="1" y="1325"/>
                    <a:pt x="1" y="2968"/>
                  </a:cubicBezTo>
                  <a:cubicBezTo>
                    <a:pt x="1" y="4611"/>
                    <a:pt x="1325" y="5958"/>
                    <a:pt x="2968" y="5958"/>
                  </a:cubicBezTo>
                  <a:cubicBezTo>
                    <a:pt x="4611" y="5958"/>
                    <a:pt x="5935" y="4611"/>
                    <a:pt x="5935" y="2968"/>
                  </a:cubicBezTo>
                  <a:cubicBezTo>
                    <a:pt x="5935" y="1325"/>
                    <a:pt x="4611" y="1"/>
                    <a:pt x="2968" y="1"/>
                  </a:cubicBezTo>
                  <a:close/>
                </a:path>
              </a:pathLst>
            </a:custGeom>
            <a:solidFill>
              <a:srgbClr val="F5D4B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5662;p42">
              <a:extLst>
                <a:ext uri="{FF2B5EF4-FFF2-40B4-BE49-F238E27FC236}">
                  <a16:creationId xmlns:a16="http://schemas.microsoft.com/office/drawing/2014/main" id="{518F0F66-3121-B2BE-E1AA-12BC1BC7E52E}"/>
                </a:ext>
              </a:extLst>
            </p:cNvPr>
            <p:cNvSpPr/>
            <p:nvPr/>
          </p:nvSpPr>
          <p:spPr>
            <a:xfrm>
              <a:off x="4999852" y="2816785"/>
              <a:ext cx="54044" cy="72522"/>
            </a:xfrm>
            <a:custGeom>
              <a:avLst/>
              <a:gdLst/>
              <a:ahLst/>
              <a:cxnLst/>
              <a:rect l="l" t="t" r="r" b="b"/>
              <a:pathLst>
                <a:path w="1907" h="2559" extrusionOk="0">
                  <a:moveTo>
                    <a:pt x="292" y="0"/>
                  </a:moveTo>
                  <a:cubicBezTo>
                    <a:pt x="117" y="0"/>
                    <a:pt x="0" y="25"/>
                    <a:pt x="0" y="25"/>
                  </a:cubicBezTo>
                  <a:cubicBezTo>
                    <a:pt x="229" y="48"/>
                    <a:pt x="411" y="116"/>
                    <a:pt x="594" y="231"/>
                  </a:cubicBezTo>
                  <a:cubicBezTo>
                    <a:pt x="868" y="436"/>
                    <a:pt x="1895" y="1258"/>
                    <a:pt x="639" y="2559"/>
                  </a:cubicBezTo>
                  <a:cubicBezTo>
                    <a:pt x="639" y="2559"/>
                    <a:pt x="1438" y="2034"/>
                    <a:pt x="1575" y="1440"/>
                  </a:cubicBezTo>
                  <a:cubicBezTo>
                    <a:pt x="1758" y="1828"/>
                    <a:pt x="1872" y="2125"/>
                    <a:pt x="1872" y="2125"/>
                  </a:cubicBezTo>
                  <a:cubicBezTo>
                    <a:pt x="1906" y="233"/>
                    <a:pt x="827" y="0"/>
                    <a:pt x="292" y="0"/>
                  </a:cubicBezTo>
                  <a:close/>
                </a:path>
              </a:pathLst>
            </a:custGeom>
            <a:solidFill>
              <a:srgbClr val="E98742">
                <a:alpha val="3884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5663;p42">
              <a:extLst>
                <a:ext uri="{FF2B5EF4-FFF2-40B4-BE49-F238E27FC236}">
                  <a16:creationId xmlns:a16="http://schemas.microsoft.com/office/drawing/2014/main" id="{FB19632F-1631-3B67-10E4-6B31FEDE0219}"/>
                </a:ext>
              </a:extLst>
            </p:cNvPr>
            <p:cNvSpPr/>
            <p:nvPr/>
          </p:nvSpPr>
          <p:spPr>
            <a:xfrm>
              <a:off x="4195790" y="2978550"/>
              <a:ext cx="168226" cy="168850"/>
            </a:xfrm>
            <a:custGeom>
              <a:avLst/>
              <a:gdLst/>
              <a:ahLst/>
              <a:cxnLst/>
              <a:rect l="l" t="t" r="r" b="b"/>
              <a:pathLst>
                <a:path w="5936" h="5958" extrusionOk="0">
                  <a:moveTo>
                    <a:pt x="2968" y="1"/>
                  </a:moveTo>
                  <a:cubicBezTo>
                    <a:pt x="1324" y="1"/>
                    <a:pt x="1" y="1347"/>
                    <a:pt x="1" y="2968"/>
                  </a:cubicBezTo>
                  <a:cubicBezTo>
                    <a:pt x="1" y="4611"/>
                    <a:pt x="1324" y="5958"/>
                    <a:pt x="2968" y="5958"/>
                  </a:cubicBezTo>
                  <a:cubicBezTo>
                    <a:pt x="4611" y="5958"/>
                    <a:pt x="5935" y="4611"/>
                    <a:pt x="5935" y="2968"/>
                  </a:cubicBezTo>
                  <a:cubicBezTo>
                    <a:pt x="5935" y="1347"/>
                    <a:pt x="4611" y="1"/>
                    <a:pt x="2968" y="1"/>
                  </a:cubicBezTo>
                  <a:close/>
                </a:path>
              </a:pathLst>
            </a:custGeom>
            <a:solidFill>
              <a:srgbClr val="F5D4B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5664;p42">
              <a:extLst>
                <a:ext uri="{FF2B5EF4-FFF2-40B4-BE49-F238E27FC236}">
                  <a16:creationId xmlns:a16="http://schemas.microsoft.com/office/drawing/2014/main" id="{A4A37FD1-5708-6F37-D8EC-C4EAEEA51F9E}"/>
                </a:ext>
              </a:extLst>
            </p:cNvPr>
            <p:cNvSpPr/>
            <p:nvPr/>
          </p:nvSpPr>
          <p:spPr>
            <a:xfrm>
              <a:off x="4300591" y="3307804"/>
              <a:ext cx="350622" cy="359266"/>
            </a:xfrm>
            <a:custGeom>
              <a:avLst/>
              <a:gdLst/>
              <a:ahLst/>
              <a:cxnLst/>
              <a:rect l="l" t="t" r="r" b="b"/>
              <a:pathLst>
                <a:path w="12372" h="12677" extrusionOk="0">
                  <a:moveTo>
                    <a:pt x="4634" y="1"/>
                  </a:moveTo>
                  <a:cubicBezTo>
                    <a:pt x="4634" y="1"/>
                    <a:pt x="0" y="8606"/>
                    <a:pt x="2671" y="12258"/>
                  </a:cubicBezTo>
                  <a:cubicBezTo>
                    <a:pt x="2671" y="12258"/>
                    <a:pt x="3208" y="12677"/>
                    <a:pt x="4120" y="12677"/>
                  </a:cubicBezTo>
                  <a:cubicBezTo>
                    <a:pt x="5292" y="12677"/>
                    <a:pt x="7086" y="11983"/>
                    <a:pt x="9153" y="8811"/>
                  </a:cubicBezTo>
                  <a:cubicBezTo>
                    <a:pt x="9153" y="8811"/>
                    <a:pt x="11732" y="4315"/>
                    <a:pt x="12372" y="2511"/>
                  </a:cubicBezTo>
                  <a:lnTo>
                    <a:pt x="4634" y="1"/>
                  </a:lnTo>
                  <a:close/>
                </a:path>
              </a:pathLst>
            </a:custGeom>
            <a:solidFill>
              <a:srgbClr val="FBCF6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5665;p42">
              <a:extLst>
                <a:ext uri="{FF2B5EF4-FFF2-40B4-BE49-F238E27FC236}">
                  <a16:creationId xmlns:a16="http://schemas.microsoft.com/office/drawing/2014/main" id="{FD9C7BF6-22D3-7D4E-DC5D-9AAE97BF99B6}"/>
                </a:ext>
              </a:extLst>
            </p:cNvPr>
            <p:cNvSpPr/>
            <p:nvPr/>
          </p:nvSpPr>
          <p:spPr>
            <a:xfrm>
              <a:off x="4652489" y="3285812"/>
              <a:ext cx="358388" cy="363064"/>
            </a:xfrm>
            <a:custGeom>
              <a:avLst/>
              <a:gdLst/>
              <a:ahLst/>
              <a:cxnLst/>
              <a:rect l="l" t="t" r="r" b="b"/>
              <a:pathLst>
                <a:path w="12646" h="12811" extrusionOk="0">
                  <a:moveTo>
                    <a:pt x="7738" y="1"/>
                  </a:moveTo>
                  <a:lnTo>
                    <a:pt x="0" y="2534"/>
                  </a:lnTo>
                  <a:cubicBezTo>
                    <a:pt x="639" y="4337"/>
                    <a:pt x="3219" y="8834"/>
                    <a:pt x="3219" y="8834"/>
                  </a:cubicBezTo>
                  <a:cubicBezTo>
                    <a:pt x="5364" y="12126"/>
                    <a:pt x="7316" y="12811"/>
                    <a:pt x="8568" y="12811"/>
                  </a:cubicBezTo>
                  <a:cubicBezTo>
                    <a:pt x="9460" y="12811"/>
                    <a:pt x="9998" y="12463"/>
                    <a:pt x="9998" y="12463"/>
                  </a:cubicBezTo>
                  <a:cubicBezTo>
                    <a:pt x="12645" y="8811"/>
                    <a:pt x="7738" y="1"/>
                    <a:pt x="7738" y="1"/>
                  </a:cubicBezTo>
                  <a:close/>
                </a:path>
              </a:pathLst>
            </a:custGeom>
            <a:solidFill>
              <a:srgbClr val="FBCF6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5666;p42">
              <a:extLst>
                <a:ext uri="{FF2B5EF4-FFF2-40B4-BE49-F238E27FC236}">
                  <a16:creationId xmlns:a16="http://schemas.microsoft.com/office/drawing/2014/main" id="{FD9790C6-1975-30EE-DE46-391963383885}"/>
                </a:ext>
              </a:extLst>
            </p:cNvPr>
            <p:cNvSpPr/>
            <p:nvPr/>
          </p:nvSpPr>
          <p:spPr>
            <a:xfrm>
              <a:off x="4383372" y="3264472"/>
              <a:ext cx="561529" cy="429549"/>
            </a:xfrm>
            <a:custGeom>
              <a:avLst/>
              <a:gdLst/>
              <a:ahLst/>
              <a:cxnLst/>
              <a:rect l="l" t="t" r="r" b="b"/>
              <a:pathLst>
                <a:path w="19814" h="15157" extrusionOk="0">
                  <a:moveTo>
                    <a:pt x="14860" y="0"/>
                  </a:moveTo>
                  <a:lnTo>
                    <a:pt x="3995" y="411"/>
                  </a:lnTo>
                  <a:lnTo>
                    <a:pt x="1" y="15156"/>
                  </a:lnTo>
                  <a:cubicBezTo>
                    <a:pt x="1" y="15156"/>
                    <a:pt x="9884" y="14038"/>
                    <a:pt x="19813" y="13855"/>
                  </a:cubicBezTo>
                  <a:lnTo>
                    <a:pt x="14860" y="0"/>
                  </a:lnTo>
                  <a:close/>
                </a:path>
              </a:pathLst>
            </a:custGeom>
            <a:solidFill>
              <a:srgbClr val="FFB51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5667;p42">
              <a:extLst>
                <a:ext uri="{FF2B5EF4-FFF2-40B4-BE49-F238E27FC236}">
                  <a16:creationId xmlns:a16="http://schemas.microsoft.com/office/drawing/2014/main" id="{3CBB95C9-1D8B-431A-535E-4CE3F12B4451}"/>
                </a:ext>
              </a:extLst>
            </p:cNvPr>
            <p:cNvSpPr/>
            <p:nvPr/>
          </p:nvSpPr>
          <p:spPr>
            <a:xfrm>
              <a:off x="4418315" y="3234715"/>
              <a:ext cx="465116" cy="148813"/>
            </a:xfrm>
            <a:custGeom>
              <a:avLst/>
              <a:gdLst/>
              <a:ahLst/>
              <a:cxnLst/>
              <a:rect l="l" t="t" r="r" b="b"/>
              <a:pathLst>
                <a:path w="16412" h="5251" extrusionOk="0">
                  <a:moveTo>
                    <a:pt x="15362" y="0"/>
                  </a:moveTo>
                  <a:lnTo>
                    <a:pt x="1096" y="617"/>
                  </a:lnTo>
                  <a:lnTo>
                    <a:pt x="685" y="1050"/>
                  </a:lnTo>
                  <a:cubicBezTo>
                    <a:pt x="0" y="1781"/>
                    <a:pt x="343" y="2968"/>
                    <a:pt x="1301" y="3242"/>
                  </a:cubicBezTo>
                  <a:lnTo>
                    <a:pt x="8628" y="5250"/>
                  </a:lnTo>
                  <a:lnTo>
                    <a:pt x="15225" y="2648"/>
                  </a:lnTo>
                  <a:cubicBezTo>
                    <a:pt x="16321" y="2146"/>
                    <a:pt x="16412" y="617"/>
                    <a:pt x="15362"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5668;p42">
              <a:extLst>
                <a:ext uri="{FF2B5EF4-FFF2-40B4-BE49-F238E27FC236}">
                  <a16:creationId xmlns:a16="http://schemas.microsoft.com/office/drawing/2014/main" id="{0B839139-55E8-019C-4531-6CC178E1F6ED}"/>
                </a:ext>
              </a:extLst>
            </p:cNvPr>
            <p:cNvSpPr/>
            <p:nvPr/>
          </p:nvSpPr>
          <p:spPr>
            <a:xfrm>
              <a:off x="4818079" y="2604008"/>
              <a:ext cx="222554" cy="309246"/>
            </a:xfrm>
            <a:custGeom>
              <a:avLst/>
              <a:gdLst/>
              <a:ahLst/>
              <a:cxnLst/>
              <a:rect l="l" t="t" r="r" b="b"/>
              <a:pathLst>
                <a:path w="7853" h="10912" extrusionOk="0">
                  <a:moveTo>
                    <a:pt x="5707" y="1"/>
                  </a:moveTo>
                  <a:lnTo>
                    <a:pt x="0" y="1804"/>
                  </a:lnTo>
                  <a:lnTo>
                    <a:pt x="6597" y="10911"/>
                  </a:lnTo>
                  <a:cubicBezTo>
                    <a:pt x="7852" y="2101"/>
                    <a:pt x="5707" y="1"/>
                    <a:pt x="5707" y="1"/>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5669;p42">
              <a:extLst>
                <a:ext uri="{FF2B5EF4-FFF2-40B4-BE49-F238E27FC236}">
                  <a16:creationId xmlns:a16="http://schemas.microsoft.com/office/drawing/2014/main" id="{463DBD43-9582-D629-9F62-6CFFD542DF60}"/>
                </a:ext>
              </a:extLst>
            </p:cNvPr>
            <p:cNvSpPr/>
            <p:nvPr/>
          </p:nvSpPr>
          <p:spPr>
            <a:xfrm>
              <a:off x="4271486" y="2569745"/>
              <a:ext cx="734204" cy="734856"/>
            </a:xfrm>
            <a:custGeom>
              <a:avLst/>
              <a:gdLst/>
              <a:ahLst/>
              <a:cxnLst/>
              <a:rect l="l" t="t" r="r" b="b"/>
              <a:pathLst>
                <a:path w="25907" h="25930" extrusionOk="0">
                  <a:moveTo>
                    <a:pt x="12942" y="0"/>
                  </a:moveTo>
                  <a:cubicBezTo>
                    <a:pt x="5798" y="0"/>
                    <a:pt x="0" y="5798"/>
                    <a:pt x="0" y="12965"/>
                  </a:cubicBezTo>
                  <a:cubicBezTo>
                    <a:pt x="0" y="13855"/>
                    <a:pt x="91" y="14745"/>
                    <a:pt x="251" y="15590"/>
                  </a:cubicBezTo>
                  <a:cubicBezTo>
                    <a:pt x="1461" y="21479"/>
                    <a:pt x="6688" y="25930"/>
                    <a:pt x="12942" y="25930"/>
                  </a:cubicBezTo>
                  <a:cubicBezTo>
                    <a:pt x="20109" y="25930"/>
                    <a:pt x="25907" y="20109"/>
                    <a:pt x="25907" y="12965"/>
                  </a:cubicBezTo>
                  <a:cubicBezTo>
                    <a:pt x="25907" y="10020"/>
                    <a:pt x="24925" y="7327"/>
                    <a:pt x="23282" y="5136"/>
                  </a:cubicBezTo>
                  <a:cubicBezTo>
                    <a:pt x="20908" y="2031"/>
                    <a:pt x="17165" y="0"/>
                    <a:pt x="12942" y="0"/>
                  </a:cubicBezTo>
                  <a:close/>
                </a:path>
              </a:pathLst>
            </a:custGeom>
            <a:solidFill>
              <a:srgbClr val="F5D4B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5670;p42">
              <a:extLst>
                <a:ext uri="{FF2B5EF4-FFF2-40B4-BE49-F238E27FC236}">
                  <a16:creationId xmlns:a16="http://schemas.microsoft.com/office/drawing/2014/main" id="{96E4D82F-B35F-656B-08CE-FB5F1684BB1E}"/>
                </a:ext>
              </a:extLst>
            </p:cNvPr>
            <p:cNvSpPr/>
            <p:nvPr/>
          </p:nvSpPr>
          <p:spPr>
            <a:xfrm>
              <a:off x="4197745" y="3012841"/>
              <a:ext cx="87996" cy="78955"/>
            </a:xfrm>
            <a:custGeom>
              <a:avLst/>
              <a:gdLst/>
              <a:ahLst/>
              <a:cxnLst/>
              <a:rect l="l" t="t" r="r" b="b"/>
              <a:pathLst>
                <a:path w="3105" h="2786" extrusionOk="0">
                  <a:moveTo>
                    <a:pt x="2168" y="0"/>
                  </a:moveTo>
                  <a:lnTo>
                    <a:pt x="2168" y="0"/>
                  </a:lnTo>
                  <a:cubicBezTo>
                    <a:pt x="2168" y="0"/>
                    <a:pt x="0" y="685"/>
                    <a:pt x="1643" y="2785"/>
                  </a:cubicBezTo>
                  <a:cubicBezTo>
                    <a:pt x="1643" y="2785"/>
                    <a:pt x="1552" y="2465"/>
                    <a:pt x="1506" y="2032"/>
                  </a:cubicBezTo>
                  <a:lnTo>
                    <a:pt x="1506" y="2032"/>
                  </a:lnTo>
                  <a:cubicBezTo>
                    <a:pt x="2009" y="2488"/>
                    <a:pt x="3104" y="2488"/>
                    <a:pt x="3104" y="2488"/>
                  </a:cubicBezTo>
                  <a:cubicBezTo>
                    <a:pt x="1050" y="2055"/>
                    <a:pt x="1552" y="799"/>
                    <a:pt x="1712" y="502"/>
                  </a:cubicBezTo>
                  <a:cubicBezTo>
                    <a:pt x="1826" y="297"/>
                    <a:pt x="1963" y="137"/>
                    <a:pt x="2168" y="0"/>
                  </a:cubicBezTo>
                  <a:close/>
                </a:path>
              </a:pathLst>
            </a:custGeom>
            <a:solidFill>
              <a:srgbClr val="E98742">
                <a:alpha val="3884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5671;p42">
              <a:extLst>
                <a:ext uri="{FF2B5EF4-FFF2-40B4-BE49-F238E27FC236}">
                  <a16:creationId xmlns:a16="http://schemas.microsoft.com/office/drawing/2014/main" id="{F597F133-08A5-364B-4013-89E9FE6DC0AA}"/>
                </a:ext>
              </a:extLst>
            </p:cNvPr>
            <p:cNvSpPr/>
            <p:nvPr/>
          </p:nvSpPr>
          <p:spPr>
            <a:xfrm>
              <a:off x="4412506" y="2858246"/>
              <a:ext cx="69886" cy="62773"/>
            </a:xfrm>
            <a:custGeom>
              <a:avLst/>
              <a:gdLst/>
              <a:ahLst/>
              <a:cxnLst/>
              <a:rect l="l" t="t" r="r" b="b"/>
              <a:pathLst>
                <a:path w="2466" h="2215" extrusionOk="0">
                  <a:moveTo>
                    <a:pt x="2465" y="0"/>
                  </a:moveTo>
                  <a:lnTo>
                    <a:pt x="2465" y="0"/>
                  </a:lnTo>
                  <a:cubicBezTo>
                    <a:pt x="2260" y="91"/>
                    <a:pt x="1803" y="708"/>
                    <a:pt x="1575" y="776"/>
                  </a:cubicBezTo>
                  <a:cubicBezTo>
                    <a:pt x="1430" y="820"/>
                    <a:pt x="1276" y="835"/>
                    <a:pt x="1125" y="835"/>
                  </a:cubicBezTo>
                  <a:cubicBezTo>
                    <a:pt x="1038" y="835"/>
                    <a:pt x="951" y="830"/>
                    <a:pt x="867" y="822"/>
                  </a:cubicBezTo>
                  <a:cubicBezTo>
                    <a:pt x="741" y="806"/>
                    <a:pt x="615" y="779"/>
                    <a:pt x="489" y="779"/>
                  </a:cubicBezTo>
                  <a:cubicBezTo>
                    <a:pt x="433" y="779"/>
                    <a:pt x="376" y="785"/>
                    <a:pt x="320" y="799"/>
                  </a:cubicBezTo>
                  <a:cubicBezTo>
                    <a:pt x="160" y="845"/>
                    <a:pt x="0" y="1027"/>
                    <a:pt x="46" y="1187"/>
                  </a:cubicBezTo>
                  <a:cubicBezTo>
                    <a:pt x="63" y="1308"/>
                    <a:pt x="318" y="1470"/>
                    <a:pt x="660" y="1470"/>
                  </a:cubicBezTo>
                  <a:cubicBezTo>
                    <a:pt x="768" y="1470"/>
                    <a:pt x="884" y="1454"/>
                    <a:pt x="1004" y="1415"/>
                  </a:cubicBezTo>
                  <a:lnTo>
                    <a:pt x="1004" y="1415"/>
                  </a:lnTo>
                  <a:cubicBezTo>
                    <a:pt x="1004" y="1484"/>
                    <a:pt x="616" y="1507"/>
                    <a:pt x="411" y="1644"/>
                  </a:cubicBezTo>
                  <a:cubicBezTo>
                    <a:pt x="320" y="1712"/>
                    <a:pt x="228" y="1803"/>
                    <a:pt x="205" y="1917"/>
                  </a:cubicBezTo>
                  <a:cubicBezTo>
                    <a:pt x="183" y="2077"/>
                    <a:pt x="388" y="2214"/>
                    <a:pt x="548" y="2214"/>
                  </a:cubicBezTo>
                  <a:cubicBezTo>
                    <a:pt x="1758" y="2214"/>
                    <a:pt x="2442" y="639"/>
                    <a:pt x="2465" y="0"/>
                  </a:cubicBezTo>
                  <a:close/>
                </a:path>
              </a:pathLst>
            </a:custGeom>
            <a:solidFill>
              <a:srgbClr val="0D293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5672;p42">
              <a:extLst>
                <a:ext uri="{FF2B5EF4-FFF2-40B4-BE49-F238E27FC236}">
                  <a16:creationId xmlns:a16="http://schemas.microsoft.com/office/drawing/2014/main" id="{34398F51-4AB0-B9AC-3199-34F40FFE3772}"/>
                </a:ext>
              </a:extLst>
            </p:cNvPr>
            <p:cNvSpPr/>
            <p:nvPr/>
          </p:nvSpPr>
          <p:spPr>
            <a:xfrm>
              <a:off x="4450651" y="2848214"/>
              <a:ext cx="130704" cy="146036"/>
            </a:xfrm>
            <a:custGeom>
              <a:avLst/>
              <a:gdLst/>
              <a:ahLst/>
              <a:cxnLst/>
              <a:rect l="l" t="t" r="r" b="b"/>
              <a:pathLst>
                <a:path w="4612" h="5153" extrusionOk="0">
                  <a:moveTo>
                    <a:pt x="2136" y="1"/>
                  </a:moveTo>
                  <a:cubicBezTo>
                    <a:pt x="2026" y="1"/>
                    <a:pt x="1915" y="12"/>
                    <a:pt x="1804" y="35"/>
                  </a:cubicBezTo>
                  <a:cubicBezTo>
                    <a:pt x="685" y="263"/>
                    <a:pt x="1" y="1587"/>
                    <a:pt x="275" y="2979"/>
                  </a:cubicBezTo>
                  <a:cubicBezTo>
                    <a:pt x="544" y="4263"/>
                    <a:pt x="1490" y="5153"/>
                    <a:pt x="2499" y="5153"/>
                  </a:cubicBezTo>
                  <a:cubicBezTo>
                    <a:pt x="2601" y="5153"/>
                    <a:pt x="2705" y="5144"/>
                    <a:pt x="2808" y="5125"/>
                  </a:cubicBezTo>
                  <a:cubicBezTo>
                    <a:pt x="3927" y="4896"/>
                    <a:pt x="4611" y="3572"/>
                    <a:pt x="4338" y="2180"/>
                  </a:cubicBezTo>
                  <a:cubicBezTo>
                    <a:pt x="4070" y="905"/>
                    <a:pt x="3136" y="1"/>
                    <a:pt x="2136" y="1"/>
                  </a:cubicBezTo>
                  <a:close/>
                </a:path>
              </a:pathLst>
            </a:custGeom>
            <a:solidFill>
              <a:srgbClr val="0D293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5673;p42">
              <a:extLst>
                <a:ext uri="{FF2B5EF4-FFF2-40B4-BE49-F238E27FC236}">
                  <a16:creationId xmlns:a16="http://schemas.microsoft.com/office/drawing/2014/main" id="{36EFF3B2-750F-9DBB-EF58-374A17D3CA1E}"/>
                </a:ext>
              </a:extLst>
            </p:cNvPr>
            <p:cNvSpPr/>
            <p:nvPr/>
          </p:nvSpPr>
          <p:spPr>
            <a:xfrm>
              <a:off x="4453882" y="2852777"/>
              <a:ext cx="130052" cy="149862"/>
            </a:xfrm>
            <a:custGeom>
              <a:avLst/>
              <a:gdLst/>
              <a:ahLst/>
              <a:cxnLst/>
              <a:rect l="l" t="t" r="r" b="b"/>
              <a:pathLst>
                <a:path w="4589" h="5288" extrusionOk="0">
                  <a:moveTo>
                    <a:pt x="2101" y="1"/>
                  </a:moveTo>
                  <a:cubicBezTo>
                    <a:pt x="1995" y="1"/>
                    <a:pt x="1888" y="12"/>
                    <a:pt x="1781" y="33"/>
                  </a:cubicBezTo>
                  <a:cubicBezTo>
                    <a:pt x="686" y="262"/>
                    <a:pt x="1" y="1608"/>
                    <a:pt x="298" y="3046"/>
                  </a:cubicBezTo>
                  <a:cubicBezTo>
                    <a:pt x="568" y="4356"/>
                    <a:pt x="1520" y="5287"/>
                    <a:pt x="2533" y="5287"/>
                  </a:cubicBezTo>
                  <a:cubicBezTo>
                    <a:pt x="2632" y="5287"/>
                    <a:pt x="2732" y="5279"/>
                    <a:pt x="2831" y="5260"/>
                  </a:cubicBezTo>
                  <a:cubicBezTo>
                    <a:pt x="3927" y="5032"/>
                    <a:pt x="4589" y="3685"/>
                    <a:pt x="4315" y="2247"/>
                  </a:cubicBezTo>
                  <a:cubicBezTo>
                    <a:pt x="4046" y="947"/>
                    <a:pt x="3106" y="1"/>
                    <a:pt x="2101"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5674;p42">
              <a:extLst>
                <a:ext uri="{FF2B5EF4-FFF2-40B4-BE49-F238E27FC236}">
                  <a16:creationId xmlns:a16="http://schemas.microsoft.com/office/drawing/2014/main" id="{5914A4E0-6290-5FF3-BFDB-16EBB262B838}"/>
                </a:ext>
              </a:extLst>
            </p:cNvPr>
            <p:cNvSpPr/>
            <p:nvPr/>
          </p:nvSpPr>
          <p:spPr>
            <a:xfrm>
              <a:off x="4482987" y="2856433"/>
              <a:ext cx="100947" cy="122656"/>
            </a:xfrm>
            <a:custGeom>
              <a:avLst/>
              <a:gdLst/>
              <a:ahLst/>
              <a:cxnLst/>
              <a:rect l="l" t="t" r="r" b="b"/>
              <a:pathLst>
                <a:path w="3562" h="4328" extrusionOk="0">
                  <a:moveTo>
                    <a:pt x="1434" y="1"/>
                  </a:moveTo>
                  <a:cubicBezTo>
                    <a:pt x="1336" y="1"/>
                    <a:pt x="1238" y="14"/>
                    <a:pt x="1142" y="41"/>
                  </a:cubicBezTo>
                  <a:cubicBezTo>
                    <a:pt x="366" y="270"/>
                    <a:pt x="1" y="1411"/>
                    <a:pt x="366" y="2598"/>
                  </a:cubicBezTo>
                  <a:cubicBezTo>
                    <a:pt x="667" y="3622"/>
                    <a:pt x="1410" y="4328"/>
                    <a:pt x="2112" y="4328"/>
                  </a:cubicBezTo>
                  <a:cubicBezTo>
                    <a:pt x="2209" y="4328"/>
                    <a:pt x="2304" y="4314"/>
                    <a:pt x="2398" y="4287"/>
                  </a:cubicBezTo>
                  <a:cubicBezTo>
                    <a:pt x="3197" y="4059"/>
                    <a:pt x="3562" y="2917"/>
                    <a:pt x="3197" y="1753"/>
                  </a:cubicBezTo>
                  <a:cubicBezTo>
                    <a:pt x="2895" y="709"/>
                    <a:pt x="2153" y="1"/>
                    <a:pt x="1434" y="1"/>
                  </a:cubicBezTo>
                  <a:close/>
                </a:path>
              </a:pathLst>
            </a:custGeom>
            <a:solidFill>
              <a:srgbClr val="0D293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5675;p42">
              <a:extLst>
                <a:ext uri="{FF2B5EF4-FFF2-40B4-BE49-F238E27FC236}">
                  <a16:creationId xmlns:a16="http://schemas.microsoft.com/office/drawing/2014/main" id="{0CF09536-D947-056B-C6A3-484B618E892B}"/>
                </a:ext>
              </a:extLst>
            </p:cNvPr>
            <p:cNvSpPr/>
            <p:nvPr/>
          </p:nvSpPr>
          <p:spPr>
            <a:xfrm>
              <a:off x="4853023" y="2790202"/>
              <a:ext cx="83461" cy="43133"/>
            </a:xfrm>
            <a:custGeom>
              <a:avLst/>
              <a:gdLst/>
              <a:ahLst/>
              <a:cxnLst/>
              <a:rect l="l" t="t" r="r" b="b"/>
              <a:pathLst>
                <a:path w="2945" h="1522" extrusionOk="0">
                  <a:moveTo>
                    <a:pt x="2317" y="1"/>
                  </a:moveTo>
                  <a:cubicBezTo>
                    <a:pt x="2297" y="1"/>
                    <a:pt x="2278" y="2"/>
                    <a:pt x="2260" y="4"/>
                  </a:cubicBezTo>
                  <a:cubicBezTo>
                    <a:pt x="2100" y="50"/>
                    <a:pt x="1940" y="164"/>
                    <a:pt x="1803" y="256"/>
                  </a:cubicBezTo>
                  <a:cubicBezTo>
                    <a:pt x="1598" y="370"/>
                    <a:pt x="1370" y="484"/>
                    <a:pt x="1141" y="529"/>
                  </a:cubicBezTo>
                  <a:cubicBezTo>
                    <a:pt x="1133" y="530"/>
                    <a:pt x="1125" y="531"/>
                    <a:pt x="1116" y="531"/>
                  </a:cubicBezTo>
                  <a:cubicBezTo>
                    <a:pt x="848" y="531"/>
                    <a:pt x="221" y="209"/>
                    <a:pt x="0" y="187"/>
                  </a:cubicBezTo>
                  <a:lnTo>
                    <a:pt x="0" y="187"/>
                  </a:lnTo>
                  <a:cubicBezTo>
                    <a:pt x="245" y="659"/>
                    <a:pt x="1178" y="1521"/>
                    <a:pt x="2100" y="1521"/>
                  </a:cubicBezTo>
                  <a:cubicBezTo>
                    <a:pt x="2293" y="1521"/>
                    <a:pt x="2485" y="1484"/>
                    <a:pt x="2671" y="1397"/>
                  </a:cubicBezTo>
                  <a:cubicBezTo>
                    <a:pt x="2830" y="1328"/>
                    <a:pt x="2945" y="1123"/>
                    <a:pt x="2853" y="963"/>
                  </a:cubicBezTo>
                  <a:cubicBezTo>
                    <a:pt x="2785" y="872"/>
                    <a:pt x="2671" y="849"/>
                    <a:pt x="2556" y="826"/>
                  </a:cubicBezTo>
                  <a:cubicBezTo>
                    <a:pt x="2519" y="819"/>
                    <a:pt x="2479" y="817"/>
                    <a:pt x="2439" y="817"/>
                  </a:cubicBezTo>
                  <a:cubicBezTo>
                    <a:pt x="2262" y="817"/>
                    <a:pt x="2065" y="869"/>
                    <a:pt x="1972" y="869"/>
                  </a:cubicBezTo>
                  <a:cubicBezTo>
                    <a:pt x="1942" y="869"/>
                    <a:pt x="1922" y="863"/>
                    <a:pt x="1917" y="849"/>
                  </a:cubicBezTo>
                  <a:cubicBezTo>
                    <a:pt x="2442" y="780"/>
                    <a:pt x="2739" y="392"/>
                    <a:pt x="2693" y="233"/>
                  </a:cubicBezTo>
                  <a:cubicBezTo>
                    <a:pt x="2673" y="89"/>
                    <a:pt x="2487" y="1"/>
                    <a:pt x="2317" y="1"/>
                  </a:cubicBezTo>
                  <a:close/>
                </a:path>
              </a:pathLst>
            </a:custGeom>
            <a:solidFill>
              <a:srgbClr val="0D293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5676;p42">
              <a:extLst>
                <a:ext uri="{FF2B5EF4-FFF2-40B4-BE49-F238E27FC236}">
                  <a16:creationId xmlns:a16="http://schemas.microsoft.com/office/drawing/2014/main" id="{4C1D3D56-8ACC-6792-E393-7932F90AD5E8}"/>
                </a:ext>
              </a:extLst>
            </p:cNvPr>
            <p:cNvSpPr/>
            <p:nvPr/>
          </p:nvSpPr>
          <p:spPr>
            <a:xfrm>
              <a:off x="4783136" y="2794736"/>
              <a:ext cx="132660" cy="145129"/>
            </a:xfrm>
            <a:custGeom>
              <a:avLst/>
              <a:gdLst/>
              <a:ahLst/>
              <a:cxnLst/>
              <a:rect l="l" t="t" r="r" b="b"/>
              <a:pathLst>
                <a:path w="4681" h="5121" extrusionOk="0">
                  <a:moveTo>
                    <a:pt x="2116" y="0"/>
                  </a:moveTo>
                  <a:cubicBezTo>
                    <a:pt x="1981" y="0"/>
                    <a:pt x="1846" y="16"/>
                    <a:pt x="1713" y="50"/>
                  </a:cubicBezTo>
                  <a:cubicBezTo>
                    <a:pt x="594" y="324"/>
                    <a:pt x="1" y="1670"/>
                    <a:pt x="343" y="3063"/>
                  </a:cubicBezTo>
                  <a:cubicBezTo>
                    <a:pt x="644" y="4285"/>
                    <a:pt x="1596" y="5121"/>
                    <a:pt x="2565" y="5121"/>
                  </a:cubicBezTo>
                  <a:cubicBezTo>
                    <a:pt x="2700" y="5121"/>
                    <a:pt x="2835" y="5105"/>
                    <a:pt x="2968" y="5071"/>
                  </a:cubicBezTo>
                  <a:cubicBezTo>
                    <a:pt x="4064" y="4798"/>
                    <a:pt x="4680" y="3451"/>
                    <a:pt x="4338" y="2058"/>
                  </a:cubicBezTo>
                  <a:cubicBezTo>
                    <a:pt x="4037" y="836"/>
                    <a:pt x="3085" y="0"/>
                    <a:pt x="2116" y="0"/>
                  </a:cubicBezTo>
                  <a:close/>
                </a:path>
              </a:pathLst>
            </a:custGeom>
            <a:solidFill>
              <a:srgbClr val="0D293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5677;p42">
              <a:extLst>
                <a:ext uri="{FF2B5EF4-FFF2-40B4-BE49-F238E27FC236}">
                  <a16:creationId xmlns:a16="http://schemas.microsoft.com/office/drawing/2014/main" id="{808ADAE1-C5F6-ABCD-C234-B583FE7688C6}"/>
                </a:ext>
              </a:extLst>
            </p:cNvPr>
            <p:cNvSpPr/>
            <p:nvPr/>
          </p:nvSpPr>
          <p:spPr>
            <a:xfrm>
              <a:off x="4783136" y="2799951"/>
              <a:ext cx="132660" cy="148927"/>
            </a:xfrm>
            <a:custGeom>
              <a:avLst/>
              <a:gdLst/>
              <a:ahLst/>
              <a:cxnLst/>
              <a:rect l="l" t="t" r="r" b="b"/>
              <a:pathLst>
                <a:path w="4681" h="5255" extrusionOk="0">
                  <a:moveTo>
                    <a:pt x="2078" y="1"/>
                  </a:moveTo>
                  <a:cubicBezTo>
                    <a:pt x="1948" y="1"/>
                    <a:pt x="1819" y="16"/>
                    <a:pt x="1690" y="48"/>
                  </a:cubicBezTo>
                  <a:cubicBezTo>
                    <a:pt x="594" y="322"/>
                    <a:pt x="1" y="1692"/>
                    <a:pt x="343" y="3130"/>
                  </a:cubicBezTo>
                  <a:cubicBezTo>
                    <a:pt x="666" y="4379"/>
                    <a:pt x="1628" y="5255"/>
                    <a:pt x="2603" y="5255"/>
                  </a:cubicBezTo>
                  <a:cubicBezTo>
                    <a:pt x="2733" y="5255"/>
                    <a:pt x="2862" y="5239"/>
                    <a:pt x="2991" y="5207"/>
                  </a:cubicBezTo>
                  <a:cubicBezTo>
                    <a:pt x="4087" y="4933"/>
                    <a:pt x="4680" y="3564"/>
                    <a:pt x="4315" y="2126"/>
                  </a:cubicBezTo>
                  <a:cubicBezTo>
                    <a:pt x="4013" y="876"/>
                    <a:pt x="3053" y="1"/>
                    <a:pt x="2078"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5678;p42">
              <a:extLst>
                <a:ext uri="{FF2B5EF4-FFF2-40B4-BE49-F238E27FC236}">
                  <a16:creationId xmlns:a16="http://schemas.microsoft.com/office/drawing/2014/main" id="{776F4A35-0EA9-5E7E-CCCF-6A3592CFC9B5}"/>
                </a:ext>
              </a:extLst>
            </p:cNvPr>
            <p:cNvSpPr/>
            <p:nvPr/>
          </p:nvSpPr>
          <p:spPr>
            <a:xfrm>
              <a:off x="4814197" y="2801708"/>
              <a:ext cx="98992" cy="124073"/>
            </a:xfrm>
            <a:custGeom>
              <a:avLst/>
              <a:gdLst/>
              <a:ahLst/>
              <a:cxnLst/>
              <a:rect l="l" t="t" r="r" b="b"/>
              <a:pathLst>
                <a:path w="3493" h="4378" extrusionOk="0">
                  <a:moveTo>
                    <a:pt x="1460" y="1"/>
                  </a:moveTo>
                  <a:cubicBezTo>
                    <a:pt x="1376" y="1"/>
                    <a:pt x="1293" y="11"/>
                    <a:pt x="1210" y="32"/>
                  </a:cubicBezTo>
                  <a:cubicBezTo>
                    <a:pt x="411" y="238"/>
                    <a:pt x="1" y="1356"/>
                    <a:pt x="297" y="2543"/>
                  </a:cubicBezTo>
                  <a:cubicBezTo>
                    <a:pt x="563" y="3607"/>
                    <a:pt x="1306" y="4378"/>
                    <a:pt x="2033" y="4378"/>
                  </a:cubicBezTo>
                  <a:cubicBezTo>
                    <a:pt x="2117" y="4378"/>
                    <a:pt x="2200" y="4367"/>
                    <a:pt x="2283" y="4346"/>
                  </a:cubicBezTo>
                  <a:cubicBezTo>
                    <a:pt x="3082" y="4141"/>
                    <a:pt x="3493" y="3022"/>
                    <a:pt x="3196" y="1835"/>
                  </a:cubicBezTo>
                  <a:cubicBezTo>
                    <a:pt x="2910" y="771"/>
                    <a:pt x="2183" y="1"/>
                    <a:pt x="1460" y="1"/>
                  </a:cubicBezTo>
                  <a:close/>
                </a:path>
              </a:pathLst>
            </a:custGeom>
            <a:solidFill>
              <a:srgbClr val="0D293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5679;p42">
              <a:extLst>
                <a:ext uri="{FF2B5EF4-FFF2-40B4-BE49-F238E27FC236}">
                  <a16:creationId xmlns:a16="http://schemas.microsoft.com/office/drawing/2014/main" id="{1F218517-9643-7362-47EA-F2512A05D38D}"/>
                </a:ext>
              </a:extLst>
            </p:cNvPr>
            <p:cNvSpPr/>
            <p:nvPr/>
          </p:nvSpPr>
          <p:spPr>
            <a:xfrm>
              <a:off x="4688707" y="2949586"/>
              <a:ext cx="64077" cy="65210"/>
            </a:xfrm>
            <a:custGeom>
              <a:avLst/>
              <a:gdLst/>
              <a:ahLst/>
              <a:cxnLst/>
              <a:rect l="l" t="t" r="r" b="b"/>
              <a:pathLst>
                <a:path w="2261" h="2301" extrusionOk="0">
                  <a:moveTo>
                    <a:pt x="755" y="0"/>
                  </a:moveTo>
                  <a:cubicBezTo>
                    <a:pt x="540" y="0"/>
                    <a:pt x="289" y="57"/>
                    <a:pt x="0" y="201"/>
                  </a:cubicBezTo>
                  <a:cubicBezTo>
                    <a:pt x="0" y="201"/>
                    <a:pt x="217" y="142"/>
                    <a:pt x="498" y="142"/>
                  </a:cubicBezTo>
                  <a:cubicBezTo>
                    <a:pt x="936" y="142"/>
                    <a:pt x="1532" y="286"/>
                    <a:pt x="1712" y="1023"/>
                  </a:cubicBezTo>
                  <a:cubicBezTo>
                    <a:pt x="1712" y="1023"/>
                    <a:pt x="1826" y="1844"/>
                    <a:pt x="868" y="2301"/>
                  </a:cubicBezTo>
                  <a:cubicBezTo>
                    <a:pt x="868" y="2301"/>
                    <a:pt x="2260" y="2050"/>
                    <a:pt x="1849" y="726"/>
                  </a:cubicBezTo>
                  <a:cubicBezTo>
                    <a:pt x="1849" y="726"/>
                    <a:pt x="1528" y="0"/>
                    <a:pt x="755" y="0"/>
                  </a:cubicBezTo>
                  <a:close/>
                </a:path>
              </a:pathLst>
            </a:custGeom>
            <a:solidFill>
              <a:srgbClr val="DAD9C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5680;p42">
              <a:extLst>
                <a:ext uri="{FF2B5EF4-FFF2-40B4-BE49-F238E27FC236}">
                  <a16:creationId xmlns:a16="http://schemas.microsoft.com/office/drawing/2014/main" id="{F8B0F05D-BDF5-532A-7AD4-8E416A048022}"/>
                </a:ext>
              </a:extLst>
            </p:cNvPr>
            <p:cNvSpPr/>
            <p:nvPr/>
          </p:nvSpPr>
          <p:spPr>
            <a:xfrm>
              <a:off x="4553497" y="3014768"/>
              <a:ext cx="304712" cy="118801"/>
            </a:xfrm>
            <a:custGeom>
              <a:avLst/>
              <a:gdLst/>
              <a:ahLst/>
              <a:cxnLst/>
              <a:rect l="l" t="t" r="r" b="b"/>
              <a:pathLst>
                <a:path w="10752" h="4192" extrusionOk="0">
                  <a:moveTo>
                    <a:pt x="10638" y="1"/>
                  </a:moveTo>
                  <a:cubicBezTo>
                    <a:pt x="10227" y="2420"/>
                    <a:pt x="6780" y="3539"/>
                    <a:pt x="6780" y="3539"/>
                  </a:cubicBezTo>
                  <a:cubicBezTo>
                    <a:pt x="6023" y="3756"/>
                    <a:pt x="5335" y="3848"/>
                    <a:pt x="4714" y="3848"/>
                  </a:cubicBezTo>
                  <a:cubicBezTo>
                    <a:pt x="1423" y="3848"/>
                    <a:pt x="1" y="1280"/>
                    <a:pt x="1" y="1279"/>
                  </a:cubicBezTo>
                  <a:lnTo>
                    <a:pt x="1" y="1279"/>
                  </a:lnTo>
                  <a:cubicBezTo>
                    <a:pt x="814" y="3673"/>
                    <a:pt x="3100" y="4192"/>
                    <a:pt x="4828" y="4192"/>
                  </a:cubicBezTo>
                  <a:cubicBezTo>
                    <a:pt x="5769" y="4192"/>
                    <a:pt x="6544" y="4038"/>
                    <a:pt x="6826" y="3950"/>
                  </a:cubicBezTo>
                  <a:cubicBezTo>
                    <a:pt x="10751" y="2808"/>
                    <a:pt x="10638" y="1"/>
                    <a:pt x="10638" y="1"/>
                  </a:cubicBezTo>
                  <a:close/>
                </a:path>
              </a:pathLst>
            </a:custGeom>
            <a:solidFill>
              <a:srgbClr val="E98742">
                <a:alpha val="3884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5681;p42">
              <a:extLst>
                <a:ext uri="{FF2B5EF4-FFF2-40B4-BE49-F238E27FC236}">
                  <a16:creationId xmlns:a16="http://schemas.microsoft.com/office/drawing/2014/main" id="{0F2DC6E3-1A3B-5A45-DB40-A4104ED57E12}"/>
                </a:ext>
              </a:extLst>
            </p:cNvPr>
            <p:cNvSpPr/>
            <p:nvPr/>
          </p:nvSpPr>
          <p:spPr>
            <a:xfrm>
              <a:off x="4271486" y="3916944"/>
              <a:ext cx="637820" cy="106615"/>
            </a:xfrm>
            <a:custGeom>
              <a:avLst/>
              <a:gdLst/>
              <a:ahLst/>
              <a:cxnLst/>
              <a:rect l="l" t="t" r="r" b="b"/>
              <a:pathLst>
                <a:path w="22506" h="3762" extrusionOk="0">
                  <a:moveTo>
                    <a:pt x="4270" y="1"/>
                  </a:moveTo>
                  <a:cubicBezTo>
                    <a:pt x="1825" y="1"/>
                    <a:pt x="106" y="453"/>
                    <a:pt x="0" y="1697"/>
                  </a:cubicBezTo>
                  <a:cubicBezTo>
                    <a:pt x="0" y="1697"/>
                    <a:pt x="3097" y="3761"/>
                    <a:pt x="12951" y="3761"/>
                  </a:cubicBezTo>
                  <a:cubicBezTo>
                    <a:pt x="15617" y="3761"/>
                    <a:pt x="18778" y="3610"/>
                    <a:pt x="22506" y="3226"/>
                  </a:cubicBezTo>
                  <a:cubicBezTo>
                    <a:pt x="22506" y="3226"/>
                    <a:pt x="10799" y="1"/>
                    <a:pt x="4270" y="1"/>
                  </a:cubicBezTo>
                  <a:close/>
                </a:path>
              </a:pathLst>
            </a:custGeom>
            <a:solidFill>
              <a:srgbClr val="0C0044">
                <a:alpha val="4375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5682;p42">
              <a:extLst>
                <a:ext uri="{FF2B5EF4-FFF2-40B4-BE49-F238E27FC236}">
                  <a16:creationId xmlns:a16="http://schemas.microsoft.com/office/drawing/2014/main" id="{DC37269C-3088-1497-4361-560C1B2A419F}"/>
                </a:ext>
              </a:extLst>
            </p:cNvPr>
            <p:cNvSpPr/>
            <p:nvPr/>
          </p:nvSpPr>
          <p:spPr>
            <a:xfrm>
              <a:off x="4540744" y="3046622"/>
              <a:ext cx="28963" cy="24457"/>
            </a:xfrm>
            <a:custGeom>
              <a:avLst/>
              <a:gdLst/>
              <a:ahLst/>
              <a:cxnLst/>
              <a:rect l="l" t="t" r="r" b="b"/>
              <a:pathLst>
                <a:path w="1022" h="863" extrusionOk="0">
                  <a:moveTo>
                    <a:pt x="812" y="1"/>
                  </a:moveTo>
                  <a:cubicBezTo>
                    <a:pt x="1" y="1"/>
                    <a:pt x="40" y="863"/>
                    <a:pt x="40" y="863"/>
                  </a:cubicBezTo>
                  <a:cubicBezTo>
                    <a:pt x="258" y="69"/>
                    <a:pt x="839" y="17"/>
                    <a:pt x="987" y="17"/>
                  </a:cubicBezTo>
                  <a:cubicBezTo>
                    <a:pt x="1009" y="17"/>
                    <a:pt x="1022" y="18"/>
                    <a:pt x="1022" y="18"/>
                  </a:cubicBezTo>
                  <a:cubicBezTo>
                    <a:pt x="946" y="6"/>
                    <a:pt x="876" y="1"/>
                    <a:pt x="812" y="1"/>
                  </a:cubicBezTo>
                  <a:close/>
                </a:path>
              </a:pathLst>
            </a:custGeom>
            <a:solidFill>
              <a:srgbClr val="E98742">
                <a:alpha val="5714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5683;p42">
              <a:extLst>
                <a:ext uri="{FF2B5EF4-FFF2-40B4-BE49-F238E27FC236}">
                  <a16:creationId xmlns:a16="http://schemas.microsoft.com/office/drawing/2014/main" id="{373C6E3E-B661-53BA-0CAB-6A6D5A1740AE}"/>
                </a:ext>
              </a:extLst>
            </p:cNvPr>
            <p:cNvSpPr/>
            <p:nvPr/>
          </p:nvSpPr>
          <p:spPr>
            <a:xfrm>
              <a:off x="4838144" y="3012756"/>
              <a:ext cx="30409" cy="18874"/>
            </a:xfrm>
            <a:custGeom>
              <a:avLst/>
              <a:gdLst/>
              <a:ahLst/>
              <a:cxnLst/>
              <a:rect l="l" t="t" r="r" b="b"/>
              <a:pathLst>
                <a:path w="1073" h="666" extrusionOk="0">
                  <a:moveTo>
                    <a:pt x="501" y="0"/>
                  </a:moveTo>
                  <a:cubicBezTo>
                    <a:pt x="365" y="0"/>
                    <a:pt x="200" y="64"/>
                    <a:pt x="0" y="232"/>
                  </a:cubicBezTo>
                  <a:cubicBezTo>
                    <a:pt x="0" y="232"/>
                    <a:pt x="167" y="148"/>
                    <a:pt x="378" y="148"/>
                  </a:cubicBezTo>
                  <a:cubicBezTo>
                    <a:pt x="609" y="148"/>
                    <a:pt x="894" y="248"/>
                    <a:pt x="1073" y="665"/>
                  </a:cubicBezTo>
                  <a:cubicBezTo>
                    <a:pt x="1073" y="665"/>
                    <a:pt x="940" y="0"/>
                    <a:pt x="501" y="0"/>
                  </a:cubicBezTo>
                  <a:close/>
                </a:path>
              </a:pathLst>
            </a:custGeom>
            <a:solidFill>
              <a:srgbClr val="E98742">
                <a:alpha val="5714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5684;p42">
              <a:extLst>
                <a:ext uri="{FF2B5EF4-FFF2-40B4-BE49-F238E27FC236}">
                  <a16:creationId xmlns:a16="http://schemas.microsoft.com/office/drawing/2014/main" id="{2CA0F0CB-E932-DD96-2C0B-44D50A2A80D9}"/>
                </a:ext>
              </a:extLst>
            </p:cNvPr>
            <p:cNvSpPr/>
            <p:nvPr/>
          </p:nvSpPr>
          <p:spPr>
            <a:xfrm>
              <a:off x="4262417" y="4040053"/>
              <a:ext cx="168226" cy="194101"/>
            </a:xfrm>
            <a:custGeom>
              <a:avLst/>
              <a:gdLst/>
              <a:ahLst/>
              <a:cxnLst/>
              <a:rect l="l" t="t" r="r" b="b"/>
              <a:pathLst>
                <a:path w="5936" h="6849" extrusionOk="0">
                  <a:moveTo>
                    <a:pt x="1210" y="1"/>
                  </a:moveTo>
                  <a:lnTo>
                    <a:pt x="1210" y="1"/>
                  </a:lnTo>
                  <a:cubicBezTo>
                    <a:pt x="1" y="4657"/>
                    <a:pt x="5730" y="6848"/>
                    <a:pt x="5730" y="6848"/>
                  </a:cubicBezTo>
                  <a:cubicBezTo>
                    <a:pt x="5935" y="3128"/>
                    <a:pt x="1211" y="1"/>
                    <a:pt x="1210" y="1"/>
                  </a:cubicBezTo>
                  <a:close/>
                </a:path>
              </a:pathLst>
            </a:custGeom>
            <a:solidFill>
              <a:srgbClr val="FF3C6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5685;p42">
              <a:extLst>
                <a:ext uri="{FF2B5EF4-FFF2-40B4-BE49-F238E27FC236}">
                  <a16:creationId xmlns:a16="http://schemas.microsoft.com/office/drawing/2014/main" id="{E5A1881C-547E-3DC8-3D82-B9E3FC849CE1}"/>
                </a:ext>
              </a:extLst>
            </p:cNvPr>
            <p:cNvSpPr/>
            <p:nvPr/>
          </p:nvSpPr>
          <p:spPr>
            <a:xfrm>
              <a:off x="4710047" y="4145421"/>
              <a:ext cx="240011" cy="76121"/>
            </a:xfrm>
            <a:custGeom>
              <a:avLst/>
              <a:gdLst/>
              <a:ahLst/>
              <a:cxnLst/>
              <a:rect l="l" t="t" r="r" b="b"/>
              <a:pathLst>
                <a:path w="8469" h="2686" extrusionOk="0">
                  <a:moveTo>
                    <a:pt x="5591" y="1"/>
                  </a:moveTo>
                  <a:cubicBezTo>
                    <a:pt x="1768" y="1"/>
                    <a:pt x="1" y="1601"/>
                    <a:pt x="1" y="1601"/>
                  </a:cubicBezTo>
                  <a:cubicBezTo>
                    <a:pt x="1678" y="2392"/>
                    <a:pt x="3054" y="2686"/>
                    <a:pt x="4172" y="2686"/>
                  </a:cubicBezTo>
                  <a:cubicBezTo>
                    <a:pt x="7378" y="2686"/>
                    <a:pt x="8469" y="277"/>
                    <a:pt x="8469" y="277"/>
                  </a:cubicBezTo>
                  <a:cubicBezTo>
                    <a:pt x="7404" y="81"/>
                    <a:pt x="6446" y="1"/>
                    <a:pt x="5591" y="1"/>
                  </a:cubicBezTo>
                  <a:close/>
                </a:path>
              </a:pathLst>
            </a:custGeom>
            <a:solidFill>
              <a:srgbClr val="FF3C6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5686;p42">
              <a:extLst>
                <a:ext uri="{FF2B5EF4-FFF2-40B4-BE49-F238E27FC236}">
                  <a16:creationId xmlns:a16="http://schemas.microsoft.com/office/drawing/2014/main" id="{82E0291D-D475-E6BD-9EEE-E02260FCFD65}"/>
                </a:ext>
              </a:extLst>
            </p:cNvPr>
            <p:cNvSpPr/>
            <p:nvPr/>
          </p:nvSpPr>
          <p:spPr>
            <a:xfrm>
              <a:off x="4694517" y="3164233"/>
              <a:ext cx="52429" cy="16806"/>
            </a:xfrm>
            <a:custGeom>
              <a:avLst/>
              <a:gdLst/>
              <a:ahLst/>
              <a:cxnLst/>
              <a:rect l="l" t="t" r="r" b="b"/>
              <a:pathLst>
                <a:path w="1850" h="593" extrusionOk="0">
                  <a:moveTo>
                    <a:pt x="866" y="0"/>
                  </a:moveTo>
                  <a:cubicBezTo>
                    <a:pt x="580" y="0"/>
                    <a:pt x="272" y="146"/>
                    <a:pt x="1" y="593"/>
                  </a:cubicBezTo>
                  <a:cubicBezTo>
                    <a:pt x="1" y="593"/>
                    <a:pt x="384" y="199"/>
                    <a:pt x="968" y="199"/>
                  </a:cubicBezTo>
                  <a:cubicBezTo>
                    <a:pt x="1227" y="199"/>
                    <a:pt x="1527" y="277"/>
                    <a:pt x="1850" y="502"/>
                  </a:cubicBezTo>
                  <a:cubicBezTo>
                    <a:pt x="1850" y="502"/>
                    <a:pt x="1396" y="0"/>
                    <a:pt x="866" y="0"/>
                  </a:cubicBezTo>
                  <a:close/>
                </a:path>
              </a:pathLst>
            </a:custGeom>
            <a:solidFill>
              <a:srgbClr val="DAD9C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5687;p42">
              <a:extLst>
                <a:ext uri="{FF2B5EF4-FFF2-40B4-BE49-F238E27FC236}">
                  <a16:creationId xmlns:a16="http://schemas.microsoft.com/office/drawing/2014/main" id="{041C0FA4-F803-9263-2B83-522B60A1BDCE}"/>
                </a:ext>
              </a:extLst>
            </p:cNvPr>
            <p:cNvSpPr/>
            <p:nvPr/>
          </p:nvSpPr>
          <p:spPr>
            <a:xfrm>
              <a:off x="4246235" y="3629321"/>
              <a:ext cx="697362" cy="641703"/>
            </a:xfrm>
            <a:custGeom>
              <a:avLst/>
              <a:gdLst/>
              <a:ahLst/>
              <a:cxnLst/>
              <a:rect l="l" t="t" r="r" b="b"/>
              <a:pathLst>
                <a:path w="24607" h="22643" extrusionOk="0">
                  <a:moveTo>
                    <a:pt x="17696" y="0"/>
                  </a:moveTo>
                  <a:cubicBezTo>
                    <a:pt x="10965" y="0"/>
                    <a:pt x="7012" y="1651"/>
                    <a:pt x="6917" y="1689"/>
                  </a:cubicBezTo>
                  <a:cubicBezTo>
                    <a:pt x="6803" y="1712"/>
                    <a:pt x="5205" y="12029"/>
                    <a:pt x="5205" y="12029"/>
                  </a:cubicBezTo>
                  <a:cubicBezTo>
                    <a:pt x="5205" y="12029"/>
                    <a:pt x="2535" y="13421"/>
                    <a:pt x="868" y="16708"/>
                  </a:cubicBezTo>
                  <a:cubicBezTo>
                    <a:pt x="1" y="18374"/>
                    <a:pt x="4497" y="22642"/>
                    <a:pt x="4497" y="22642"/>
                  </a:cubicBezTo>
                  <a:lnTo>
                    <a:pt x="11254" y="15247"/>
                  </a:lnTo>
                  <a:cubicBezTo>
                    <a:pt x="12235" y="14174"/>
                    <a:pt x="12943" y="12873"/>
                    <a:pt x="13354" y="11481"/>
                  </a:cubicBezTo>
                  <a:lnTo>
                    <a:pt x="15522" y="3720"/>
                  </a:lnTo>
                  <a:lnTo>
                    <a:pt x="15522" y="3720"/>
                  </a:lnTo>
                  <a:cubicBezTo>
                    <a:pt x="15043" y="8285"/>
                    <a:pt x="17051" y="22642"/>
                    <a:pt x="17051" y="22642"/>
                  </a:cubicBezTo>
                  <a:lnTo>
                    <a:pt x="24607" y="21981"/>
                  </a:lnTo>
                  <a:cubicBezTo>
                    <a:pt x="22940" y="13878"/>
                    <a:pt x="22096" y="228"/>
                    <a:pt x="22096" y="228"/>
                  </a:cubicBezTo>
                  <a:cubicBezTo>
                    <a:pt x="20522" y="67"/>
                    <a:pt x="19053" y="0"/>
                    <a:pt x="17696" y="0"/>
                  </a:cubicBezTo>
                  <a:close/>
                </a:path>
              </a:pathLst>
            </a:custGeom>
            <a:solidFill>
              <a:srgbClr val="F5D4B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5688;p42">
              <a:extLst>
                <a:ext uri="{FF2B5EF4-FFF2-40B4-BE49-F238E27FC236}">
                  <a16:creationId xmlns:a16="http://schemas.microsoft.com/office/drawing/2014/main" id="{E3F54634-CD07-9538-C6C2-FBE00CDE07C9}"/>
                </a:ext>
              </a:extLst>
            </p:cNvPr>
            <p:cNvSpPr/>
            <p:nvPr/>
          </p:nvSpPr>
          <p:spPr>
            <a:xfrm>
              <a:off x="4246235" y="4047818"/>
              <a:ext cx="185684" cy="223206"/>
            </a:xfrm>
            <a:custGeom>
              <a:avLst/>
              <a:gdLst/>
              <a:ahLst/>
              <a:cxnLst/>
              <a:rect l="l" t="t" r="r" b="b"/>
              <a:pathLst>
                <a:path w="6552" h="7876" extrusionOk="0">
                  <a:moveTo>
                    <a:pt x="2101" y="1"/>
                  </a:moveTo>
                  <a:cubicBezTo>
                    <a:pt x="1667" y="549"/>
                    <a:pt x="1233" y="1188"/>
                    <a:pt x="868" y="1941"/>
                  </a:cubicBezTo>
                  <a:cubicBezTo>
                    <a:pt x="1" y="3607"/>
                    <a:pt x="4497" y="7875"/>
                    <a:pt x="4497" y="7875"/>
                  </a:cubicBezTo>
                  <a:lnTo>
                    <a:pt x="6552" y="5639"/>
                  </a:lnTo>
                  <a:cubicBezTo>
                    <a:pt x="4178" y="4657"/>
                    <a:pt x="2512" y="2512"/>
                    <a:pt x="2101" y="1"/>
                  </a:cubicBezTo>
                  <a:close/>
                </a:path>
              </a:pathLst>
            </a:custGeom>
            <a:solidFill>
              <a:srgbClr val="EB7C9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5689;p42">
              <a:extLst>
                <a:ext uri="{FF2B5EF4-FFF2-40B4-BE49-F238E27FC236}">
                  <a16:creationId xmlns:a16="http://schemas.microsoft.com/office/drawing/2014/main" id="{1327ED3A-FB47-E725-54F4-941854985C22}"/>
                </a:ext>
              </a:extLst>
            </p:cNvPr>
            <p:cNvSpPr/>
            <p:nvPr/>
          </p:nvSpPr>
          <p:spPr>
            <a:xfrm>
              <a:off x="4716509" y="4148737"/>
              <a:ext cx="227088" cy="122287"/>
            </a:xfrm>
            <a:custGeom>
              <a:avLst/>
              <a:gdLst/>
              <a:ahLst/>
              <a:cxnLst/>
              <a:rect l="l" t="t" r="r" b="b"/>
              <a:pathLst>
                <a:path w="8013" h="4315" extrusionOk="0">
                  <a:moveTo>
                    <a:pt x="7373" y="0"/>
                  </a:moveTo>
                  <a:cubicBezTo>
                    <a:pt x="6199" y="861"/>
                    <a:pt x="4672" y="1199"/>
                    <a:pt x="3107" y="1199"/>
                  </a:cubicBezTo>
                  <a:cubicBezTo>
                    <a:pt x="2057" y="1199"/>
                    <a:pt x="991" y="1047"/>
                    <a:pt x="1" y="799"/>
                  </a:cubicBezTo>
                  <a:lnTo>
                    <a:pt x="1" y="799"/>
                  </a:lnTo>
                  <a:cubicBezTo>
                    <a:pt x="252" y="2899"/>
                    <a:pt x="457" y="4314"/>
                    <a:pt x="457" y="4314"/>
                  </a:cubicBezTo>
                  <a:lnTo>
                    <a:pt x="8013" y="3653"/>
                  </a:lnTo>
                  <a:cubicBezTo>
                    <a:pt x="7784" y="2534"/>
                    <a:pt x="7579" y="1279"/>
                    <a:pt x="7373" y="0"/>
                  </a:cubicBezTo>
                  <a:close/>
                </a:path>
              </a:pathLst>
            </a:custGeom>
            <a:solidFill>
              <a:srgbClr val="EB7C9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5690;p42">
              <a:extLst>
                <a:ext uri="{FF2B5EF4-FFF2-40B4-BE49-F238E27FC236}">
                  <a16:creationId xmlns:a16="http://schemas.microsoft.com/office/drawing/2014/main" id="{37961423-42A6-9A9C-B13D-F21ED7679706}"/>
                </a:ext>
              </a:extLst>
            </p:cNvPr>
            <p:cNvSpPr/>
            <p:nvPr/>
          </p:nvSpPr>
          <p:spPr>
            <a:xfrm>
              <a:off x="4393745" y="3629321"/>
              <a:ext cx="515561" cy="425695"/>
            </a:xfrm>
            <a:custGeom>
              <a:avLst/>
              <a:gdLst/>
              <a:ahLst/>
              <a:cxnLst/>
              <a:rect l="l" t="t" r="r" b="b"/>
              <a:pathLst>
                <a:path w="18192" h="15021" extrusionOk="0">
                  <a:moveTo>
                    <a:pt x="12491" y="0"/>
                  </a:moveTo>
                  <a:cubicBezTo>
                    <a:pt x="5760" y="0"/>
                    <a:pt x="1807" y="1651"/>
                    <a:pt x="1712" y="1689"/>
                  </a:cubicBezTo>
                  <a:cubicBezTo>
                    <a:pt x="1598" y="1712"/>
                    <a:pt x="91" y="11458"/>
                    <a:pt x="0" y="12006"/>
                  </a:cubicBezTo>
                  <a:cubicBezTo>
                    <a:pt x="2214" y="12873"/>
                    <a:pt x="4519" y="13649"/>
                    <a:pt x="6870" y="14220"/>
                  </a:cubicBezTo>
                  <a:cubicBezTo>
                    <a:pt x="7418" y="13375"/>
                    <a:pt x="7875" y="12462"/>
                    <a:pt x="8149" y="11481"/>
                  </a:cubicBezTo>
                  <a:lnTo>
                    <a:pt x="10317" y="3720"/>
                  </a:lnTo>
                  <a:lnTo>
                    <a:pt x="10317" y="3720"/>
                  </a:lnTo>
                  <a:cubicBezTo>
                    <a:pt x="10066" y="6003"/>
                    <a:pt x="10454" y="10751"/>
                    <a:pt x="10911" y="14905"/>
                  </a:cubicBezTo>
                  <a:cubicBezTo>
                    <a:pt x="11662" y="14981"/>
                    <a:pt x="12412" y="15021"/>
                    <a:pt x="13156" y="15021"/>
                  </a:cubicBezTo>
                  <a:cubicBezTo>
                    <a:pt x="14875" y="15021"/>
                    <a:pt x="16567" y="14805"/>
                    <a:pt x="18192" y="14311"/>
                  </a:cubicBezTo>
                  <a:cubicBezTo>
                    <a:pt x="17324" y="7327"/>
                    <a:pt x="16891" y="228"/>
                    <a:pt x="16891" y="228"/>
                  </a:cubicBezTo>
                  <a:cubicBezTo>
                    <a:pt x="15317" y="67"/>
                    <a:pt x="13848" y="0"/>
                    <a:pt x="12491" y="0"/>
                  </a:cubicBezTo>
                  <a:close/>
                </a:path>
              </a:pathLst>
            </a:custGeom>
            <a:solidFill>
              <a:srgbClr val="0C0044">
                <a:alpha val="4375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5691;p42">
              <a:extLst>
                <a:ext uri="{FF2B5EF4-FFF2-40B4-BE49-F238E27FC236}">
                  <a16:creationId xmlns:a16="http://schemas.microsoft.com/office/drawing/2014/main" id="{D16CE941-0C06-7DAC-B1AA-7BA27AAE1C58}"/>
                </a:ext>
              </a:extLst>
            </p:cNvPr>
            <p:cNvSpPr/>
            <p:nvPr/>
          </p:nvSpPr>
          <p:spPr>
            <a:xfrm>
              <a:off x="4354919" y="3026359"/>
              <a:ext cx="117753" cy="52797"/>
            </a:xfrm>
            <a:custGeom>
              <a:avLst/>
              <a:gdLst/>
              <a:ahLst/>
              <a:cxnLst/>
              <a:rect l="l" t="t" r="r" b="b"/>
              <a:pathLst>
                <a:path w="4155" h="1863" extrusionOk="0">
                  <a:moveTo>
                    <a:pt x="2610" y="0"/>
                  </a:moveTo>
                  <a:cubicBezTo>
                    <a:pt x="2404" y="0"/>
                    <a:pt x="2187" y="16"/>
                    <a:pt x="1964" y="48"/>
                  </a:cubicBezTo>
                  <a:cubicBezTo>
                    <a:pt x="845" y="231"/>
                    <a:pt x="1" y="756"/>
                    <a:pt x="92" y="1235"/>
                  </a:cubicBezTo>
                  <a:cubicBezTo>
                    <a:pt x="146" y="1613"/>
                    <a:pt x="752" y="1863"/>
                    <a:pt x="1542" y="1863"/>
                  </a:cubicBezTo>
                  <a:cubicBezTo>
                    <a:pt x="1755" y="1863"/>
                    <a:pt x="1982" y="1845"/>
                    <a:pt x="2215" y="1806"/>
                  </a:cubicBezTo>
                  <a:cubicBezTo>
                    <a:pt x="3333" y="1646"/>
                    <a:pt x="4155" y="1121"/>
                    <a:pt x="4086" y="619"/>
                  </a:cubicBezTo>
                  <a:cubicBezTo>
                    <a:pt x="4032" y="237"/>
                    <a:pt x="3413" y="0"/>
                    <a:pt x="2610" y="0"/>
                  </a:cubicBezTo>
                  <a:close/>
                </a:path>
              </a:pathLst>
            </a:custGeom>
            <a:solidFill>
              <a:srgbClr val="FFB3B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5692;p42">
              <a:extLst>
                <a:ext uri="{FF2B5EF4-FFF2-40B4-BE49-F238E27FC236}">
                  <a16:creationId xmlns:a16="http://schemas.microsoft.com/office/drawing/2014/main" id="{4F5AC42F-716A-4862-047D-47197C2BBC96}"/>
                </a:ext>
              </a:extLst>
            </p:cNvPr>
            <p:cNvSpPr/>
            <p:nvPr/>
          </p:nvSpPr>
          <p:spPr>
            <a:xfrm>
              <a:off x="4271486" y="3624673"/>
              <a:ext cx="774957" cy="398290"/>
            </a:xfrm>
            <a:custGeom>
              <a:avLst/>
              <a:gdLst/>
              <a:ahLst/>
              <a:cxnLst/>
              <a:rect l="l" t="t" r="r" b="b"/>
              <a:pathLst>
                <a:path w="27345" h="14054" extrusionOk="0">
                  <a:moveTo>
                    <a:pt x="14272" y="0"/>
                  </a:moveTo>
                  <a:cubicBezTo>
                    <a:pt x="12680" y="0"/>
                    <a:pt x="10900" y="72"/>
                    <a:pt x="8948" y="255"/>
                  </a:cubicBezTo>
                  <a:cubicBezTo>
                    <a:pt x="7510" y="392"/>
                    <a:pt x="6003" y="597"/>
                    <a:pt x="4383" y="849"/>
                  </a:cubicBezTo>
                  <a:cubicBezTo>
                    <a:pt x="4383" y="849"/>
                    <a:pt x="4131" y="1191"/>
                    <a:pt x="3721" y="1876"/>
                  </a:cubicBezTo>
                  <a:cubicBezTo>
                    <a:pt x="2853" y="3382"/>
                    <a:pt x="1278" y="6623"/>
                    <a:pt x="0" y="12010"/>
                  </a:cubicBezTo>
                  <a:cubicBezTo>
                    <a:pt x="0" y="12010"/>
                    <a:pt x="814" y="11387"/>
                    <a:pt x="3054" y="11387"/>
                  </a:cubicBezTo>
                  <a:cubicBezTo>
                    <a:pt x="4836" y="11387"/>
                    <a:pt x="7519" y="11781"/>
                    <a:pt x="11413" y="13197"/>
                  </a:cubicBezTo>
                  <a:cubicBezTo>
                    <a:pt x="11413" y="13197"/>
                    <a:pt x="14390" y="14053"/>
                    <a:pt x="18016" y="14053"/>
                  </a:cubicBezTo>
                  <a:cubicBezTo>
                    <a:pt x="21140" y="14053"/>
                    <a:pt x="24746" y="13418"/>
                    <a:pt x="27345" y="11051"/>
                  </a:cubicBezTo>
                  <a:cubicBezTo>
                    <a:pt x="27345" y="11051"/>
                    <a:pt x="27276" y="7970"/>
                    <a:pt x="23716" y="1077"/>
                  </a:cubicBezTo>
                  <a:cubicBezTo>
                    <a:pt x="23716" y="1077"/>
                    <a:pt x="23670" y="1054"/>
                    <a:pt x="23579" y="1031"/>
                  </a:cubicBezTo>
                  <a:cubicBezTo>
                    <a:pt x="23076" y="894"/>
                    <a:pt x="21502" y="483"/>
                    <a:pt x="18877" y="209"/>
                  </a:cubicBezTo>
                  <a:cubicBezTo>
                    <a:pt x="17589" y="89"/>
                    <a:pt x="16047" y="0"/>
                    <a:pt x="14272" y="0"/>
                  </a:cubicBezTo>
                  <a:close/>
                </a:path>
              </a:pathLst>
            </a:custGeom>
            <a:solidFill>
              <a:srgbClr val="FBCF6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5693;p42">
              <a:extLst>
                <a:ext uri="{FF2B5EF4-FFF2-40B4-BE49-F238E27FC236}">
                  <a16:creationId xmlns:a16="http://schemas.microsoft.com/office/drawing/2014/main" id="{29090777-1441-4AF0-F566-FCA782BC5DE9}"/>
                </a:ext>
              </a:extLst>
            </p:cNvPr>
            <p:cNvSpPr/>
            <p:nvPr/>
          </p:nvSpPr>
          <p:spPr>
            <a:xfrm>
              <a:off x="4114284" y="4040053"/>
              <a:ext cx="310521" cy="402031"/>
            </a:xfrm>
            <a:custGeom>
              <a:avLst/>
              <a:gdLst/>
              <a:ahLst/>
              <a:cxnLst/>
              <a:rect l="l" t="t" r="r" b="b"/>
              <a:pathLst>
                <a:path w="10957" h="14186" extrusionOk="0">
                  <a:moveTo>
                    <a:pt x="6437" y="1"/>
                  </a:moveTo>
                  <a:lnTo>
                    <a:pt x="526" y="5684"/>
                  </a:lnTo>
                  <a:cubicBezTo>
                    <a:pt x="183" y="6004"/>
                    <a:pt x="1" y="6483"/>
                    <a:pt x="69" y="6963"/>
                  </a:cubicBezTo>
                  <a:cubicBezTo>
                    <a:pt x="206" y="8218"/>
                    <a:pt x="731" y="10752"/>
                    <a:pt x="2603" y="13445"/>
                  </a:cubicBezTo>
                  <a:cubicBezTo>
                    <a:pt x="2952" y="13943"/>
                    <a:pt x="3494" y="14185"/>
                    <a:pt x="4034" y="14185"/>
                  </a:cubicBezTo>
                  <a:cubicBezTo>
                    <a:pt x="4656" y="14185"/>
                    <a:pt x="5275" y="13863"/>
                    <a:pt x="5593" y="13239"/>
                  </a:cubicBezTo>
                  <a:cubicBezTo>
                    <a:pt x="5775" y="12829"/>
                    <a:pt x="5958" y="12326"/>
                    <a:pt x="6095" y="11665"/>
                  </a:cubicBezTo>
                  <a:lnTo>
                    <a:pt x="10957" y="6848"/>
                  </a:lnTo>
                  <a:cubicBezTo>
                    <a:pt x="10957" y="6848"/>
                    <a:pt x="6118" y="4201"/>
                    <a:pt x="6437" y="1"/>
                  </a:cubicBezTo>
                  <a:close/>
                </a:path>
              </a:pathLst>
            </a:custGeom>
            <a:solidFill>
              <a:srgbClr val="FBCF6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5694;p42">
              <a:extLst>
                <a:ext uri="{FF2B5EF4-FFF2-40B4-BE49-F238E27FC236}">
                  <a16:creationId xmlns:a16="http://schemas.microsoft.com/office/drawing/2014/main" id="{DFD5134C-32F8-A92B-71D9-EC682E15B257}"/>
                </a:ext>
              </a:extLst>
            </p:cNvPr>
            <p:cNvSpPr/>
            <p:nvPr/>
          </p:nvSpPr>
          <p:spPr>
            <a:xfrm>
              <a:off x="4710047" y="4153271"/>
              <a:ext cx="333165" cy="322056"/>
            </a:xfrm>
            <a:custGeom>
              <a:avLst/>
              <a:gdLst/>
              <a:ahLst/>
              <a:cxnLst/>
              <a:rect l="l" t="t" r="r" b="b"/>
              <a:pathLst>
                <a:path w="11756" h="11364" extrusionOk="0">
                  <a:moveTo>
                    <a:pt x="8469" y="0"/>
                  </a:moveTo>
                  <a:cubicBezTo>
                    <a:pt x="7252" y="1498"/>
                    <a:pt x="5386" y="1906"/>
                    <a:pt x="3714" y="1906"/>
                  </a:cubicBezTo>
                  <a:cubicBezTo>
                    <a:pt x="1718" y="1906"/>
                    <a:pt x="1" y="1324"/>
                    <a:pt x="1" y="1324"/>
                  </a:cubicBezTo>
                  <a:lnTo>
                    <a:pt x="1" y="1324"/>
                  </a:lnTo>
                  <a:lnTo>
                    <a:pt x="868" y="9359"/>
                  </a:lnTo>
                  <a:cubicBezTo>
                    <a:pt x="914" y="9747"/>
                    <a:pt x="1142" y="10066"/>
                    <a:pt x="1461" y="10272"/>
                  </a:cubicBezTo>
                  <a:cubicBezTo>
                    <a:pt x="2902" y="11102"/>
                    <a:pt x="4484" y="11363"/>
                    <a:pt x="5904" y="11363"/>
                  </a:cubicBezTo>
                  <a:cubicBezTo>
                    <a:pt x="8309" y="11363"/>
                    <a:pt x="10249" y="10614"/>
                    <a:pt x="10249" y="10614"/>
                  </a:cubicBezTo>
                  <a:cubicBezTo>
                    <a:pt x="11756" y="9610"/>
                    <a:pt x="9382" y="7350"/>
                    <a:pt x="9382" y="7350"/>
                  </a:cubicBezTo>
                  <a:lnTo>
                    <a:pt x="8469" y="0"/>
                  </a:lnTo>
                  <a:close/>
                </a:path>
              </a:pathLst>
            </a:custGeom>
            <a:solidFill>
              <a:srgbClr val="FBCF6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695;p42">
              <a:extLst>
                <a:ext uri="{FF2B5EF4-FFF2-40B4-BE49-F238E27FC236}">
                  <a16:creationId xmlns:a16="http://schemas.microsoft.com/office/drawing/2014/main" id="{C66A133B-24BB-800D-0E88-9840D06F9367}"/>
                </a:ext>
              </a:extLst>
            </p:cNvPr>
            <p:cNvSpPr/>
            <p:nvPr/>
          </p:nvSpPr>
          <p:spPr>
            <a:xfrm>
              <a:off x="4880172" y="2943550"/>
              <a:ext cx="118405" cy="52571"/>
            </a:xfrm>
            <a:custGeom>
              <a:avLst/>
              <a:gdLst/>
              <a:ahLst/>
              <a:cxnLst/>
              <a:rect l="l" t="t" r="r" b="b"/>
              <a:pathLst>
                <a:path w="4178" h="1855" extrusionOk="0">
                  <a:moveTo>
                    <a:pt x="2610" y="1"/>
                  </a:moveTo>
                  <a:cubicBezTo>
                    <a:pt x="2404" y="1"/>
                    <a:pt x="2187" y="16"/>
                    <a:pt x="1964" y="49"/>
                  </a:cubicBezTo>
                  <a:cubicBezTo>
                    <a:pt x="845" y="208"/>
                    <a:pt x="1" y="756"/>
                    <a:pt x="92" y="1236"/>
                  </a:cubicBezTo>
                  <a:cubicBezTo>
                    <a:pt x="147" y="1617"/>
                    <a:pt x="766" y="1854"/>
                    <a:pt x="1569" y="1854"/>
                  </a:cubicBezTo>
                  <a:cubicBezTo>
                    <a:pt x="1774" y="1854"/>
                    <a:pt x="1992" y="1839"/>
                    <a:pt x="2215" y="1806"/>
                  </a:cubicBezTo>
                  <a:cubicBezTo>
                    <a:pt x="3333" y="1646"/>
                    <a:pt x="4178" y="1099"/>
                    <a:pt x="4086" y="619"/>
                  </a:cubicBezTo>
                  <a:cubicBezTo>
                    <a:pt x="4032" y="238"/>
                    <a:pt x="3413" y="1"/>
                    <a:pt x="2610" y="1"/>
                  </a:cubicBezTo>
                  <a:close/>
                </a:path>
              </a:pathLst>
            </a:custGeom>
            <a:solidFill>
              <a:srgbClr val="FFB3B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696;p42">
              <a:extLst>
                <a:ext uri="{FF2B5EF4-FFF2-40B4-BE49-F238E27FC236}">
                  <a16:creationId xmlns:a16="http://schemas.microsoft.com/office/drawing/2014/main" id="{20BA45BD-4BFD-E4CF-053E-10CCFA0D1264}"/>
                </a:ext>
              </a:extLst>
            </p:cNvPr>
            <p:cNvSpPr/>
            <p:nvPr/>
          </p:nvSpPr>
          <p:spPr>
            <a:xfrm>
              <a:off x="4376911" y="3592422"/>
              <a:ext cx="562804" cy="222696"/>
            </a:xfrm>
            <a:custGeom>
              <a:avLst/>
              <a:gdLst/>
              <a:ahLst/>
              <a:cxnLst/>
              <a:rect l="l" t="t" r="r" b="b"/>
              <a:pathLst>
                <a:path w="19859" h="7858" extrusionOk="0">
                  <a:moveTo>
                    <a:pt x="9679" y="1"/>
                  </a:moveTo>
                  <a:lnTo>
                    <a:pt x="4429" y="2329"/>
                  </a:lnTo>
                  <a:cubicBezTo>
                    <a:pt x="4703" y="2055"/>
                    <a:pt x="4977" y="1735"/>
                    <a:pt x="5228" y="1393"/>
                  </a:cubicBezTo>
                  <a:lnTo>
                    <a:pt x="5228" y="1393"/>
                  </a:lnTo>
                  <a:cubicBezTo>
                    <a:pt x="3790" y="1530"/>
                    <a:pt x="2283" y="1735"/>
                    <a:pt x="663" y="1987"/>
                  </a:cubicBezTo>
                  <a:cubicBezTo>
                    <a:pt x="663" y="1987"/>
                    <a:pt x="411" y="2329"/>
                    <a:pt x="1" y="3014"/>
                  </a:cubicBezTo>
                  <a:cubicBezTo>
                    <a:pt x="438" y="3512"/>
                    <a:pt x="1085" y="3800"/>
                    <a:pt x="1770" y="3800"/>
                  </a:cubicBezTo>
                  <a:cubicBezTo>
                    <a:pt x="2121" y="3800"/>
                    <a:pt x="2483" y="3724"/>
                    <a:pt x="2831" y="3562"/>
                  </a:cubicBezTo>
                  <a:cubicBezTo>
                    <a:pt x="3151" y="3402"/>
                    <a:pt x="3493" y="3196"/>
                    <a:pt x="3790" y="2922"/>
                  </a:cubicBezTo>
                  <a:lnTo>
                    <a:pt x="4200" y="6574"/>
                  </a:lnTo>
                  <a:cubicBezTo>
                    <a:pt x="4200" y="6574"/>
                    <a:pt x="3794" y="7857"/>
                    <a:pt x="7864" y="7857"/>
                  </a:cubicBezTo>
                  <a:cubicBezTo>
                    <a:pt x="8000" y="7857"/>
                    <a:pt x="8140" y="7856"/>
                    <a:pt x="8286" y="7853"/>
                  </a:cubicBezTo>
                  <a:cubicBezTo>
                    <a:pt x="8286" y="7853"/>
                    <a:pt x="16115" y="7373"/>
                    <a:pt x="19265" y="5707"/>
                  </a:cubicBezTo>
                  <a:lnTo>
                    <a:pt x="19265" y="4269"/>
                  </a:lnTo>
                  <a:lnTo>
                    <a:pt x="19585" y="3813"/>
                  </a:lnTo>
                  <a:lnTo>
                    <a:pt x="19288" y="2671"/>
                  </a:lnTo>
                  <a:cubicBezTo>
                    <a:pt x="19493" y="2534"/>
                    <a:pt x="19699" y="2375"/>
                    <a:pt x="19859" y="2169"/>
                  </a:cubicBezTo>
                  <a:cubicBezTo>
                    <a:pt x="19356" y="2032"/>
                    <a:pt x="17782" y="1621"/>
                    <a:pt x="15157" y="1347"/>
                  </a:cubicBezTo>
                  <a:lnTo>
                    <a:pt x="15157" y="1347"/>
                  </a:lnTo>
                  <a:cubicBezTo>
                    <a:pt x="15202" y="1416"/>
                    <a:pt x="15271" y="1484"/>
                    <a:pt x="15316" y="1530"/>
                  </a:cubicBezTo>
                  <a:lnTo>
                    <a:pt x="9679" y="1"/>
                  </a:lnTo>
                  <a:close/>
                </a:path>
              </a:pathLst>
            </a:custGeom>
            <a:solidFill>
              <a:srgbClr val="0D2932">
                <a:alpha val="3661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697;p42">
              <a:extLst>
                <a:ext uri="{FF2B5EF4-FFF2-40B4-BE49-F238E27FC236}">
                  <a16:creationId xmlns:a16="http://schemas.microsoft.com/office/drawing/2014/main" id="{CE665392-C7F4-245E-93DF-7F18CF17253B}"/>
                </a:ext>
              </a:extLst>
            </p:cNvPr>
            <p:cNvSpPr/>
            <p:nvPr/>
          </p:nvSpPr>
          <p:spPr>
            <a:xfrm>
              <a:off x="4510817" y="3662876"/>
              <a:ext cx="403023" cy="141927"/>
            </a:xfrm>
            <a:custGeom>
              <a:avLst/>
              <a:gdLst/>
              <a:ahLst/>
              <a:cxnLst/>
              <a:rect l="l" t="t" r="r" b="b"/>
              <a:pathLst>
                <a:path w="14221" h="5008" extrusionOk="0">
                  <a:moveTo>
                    <a:pt x="13155" y="0"/>
                  </a:moveTo>
                  <a:cubicBezTo>
                    <a:pt x="1998" y="0"/>
                    <a:pt x="293" y="2669"/>
                    <a:pt x="69" y="3769"/>
                  </a:cubicBezTo>
                  <a:cubicBezTo>
                    <a:pt x="0" y="4088"/>
                    <a:pt x="115" y="4431"/>
                    <a:pt x="388" y="4591"/>
                  </a:cubicBezTo>
                  <a:cubicBezTo>
                    <a:pt x="835" y="4888"/>
                    <a:pt x="1645" y="5008"/>
                    <a:pt x="2658" y="5008"/>
                  </a:cubicBezTo>
                  <a:cubicBezTo>
                    <a:pt x="6770" y="5008"/>
                    <a:pt x="14221" y="3038"/>
                    <a:pt x="14221" y="3038"/>
                  </a:cubicBezTo>
                  <a:lnTo>
                    <a:pt x="13718" y="3"/>
                  </a:lnTo>
                  <a:cubicBezTo>
                    <a:pt x="13528" y="1"/>
                    <a:pt x="13340" y="0"/>
                    <a:pt x="13155" y="0"/>
                  </a:cubicBezTo>
                  <a:close/>
                </a:path>
              </a:pathLst>
            </a:custGeom>
            <a:solidFill>
              <a:srgbClr val="0C004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698;p42">
              <a:extLst>
                <a:ext uri="{FF2B5EF4-FFF2-40B4-BE49-F238E27FC236}">
                  <a16:creationId xmlns:a16="http://schemas.microsoft.com/office/drawing/2014/main" id="{3B526936-8B78-44F7-9AAE-60F5EC884782}"/>
                </a:ext>
              </a:extLst>
            </p:cNvPr>
            <p:cNvSpPr/>
            <p:nvPr/>
          </p:nvSpPr>
          <p:spPr>
            <a:xfrm>
              <a:off x="4475364" y="3638957"/>
              <a:ext cx="427481" cy="148757"/>
            </a:xfrm>
            <a:custGeom>
              <a:avLst/>
              <a:gdLst/>
              <a:ahLst/>
              <a:cxnLst/>
              <a:rect l="l" t="t" r="r" b="b"/>
              <a:pathLst>
                <a:path w="15084" h="5249" extrusionOk="0">
                  <a:moveTo>
                    <a:pt x="14090" y="1"/>
                  </a:moveTo>
                  <a:cubicBezTo>
                    <a:pt x="0" y="1"/>
                    <a:pt x="1297" y="4293"/>
                    <a:pt x="1297" y="4293"/>
                  </a:cubicBezTo>
                  <a:cubicBezTo>
                    <a:pt x="1291" y="4995"/>
                    <a:pt x="2344" y="5248"/>
                    <a:pt x="3871" y="5248"/>
                  </a:cubicBezTo>
                  <a:cubicBezTo>
                    <a:pt x="7861" y="5248"/>
                    <a:pt x="15084" y="3517"/>
                    <a:pt x="15084" y="3517"/>
                  </a:cubicBezTo>
                  <a:lnTo>
                    <a:pt x="14536" y="2"/>
                  </a:lnTo>
                  <a:cubicBezTo>
                    <a:pt x="14386" y="1"/>
                    <a:pt x="14237" y="1"/>
                    <a:pt x="14090" y="1"/>
                  </a:cubicBezTo>
                  <a:close/>
                </a:path>
              </a:pathLst>
            </a:custGeom>
            <a:solidFill>
              <a:srgbClr val="FAF8D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699;p42">
              <a:extLst>
                <a:ext uri="{FF2B5EF4-FFF2-40B4-BE49-F238E27FC236}">
                  <a16:creationId xmlns:a16="http://schemas.microsoft.com/office/drawing/2014/main" id="{F23F99B4-DB2D-CA54-497C-AAEE3B3E73F4}"/>
                </a:ext>
              </a:extLst>
            </p:cNvPr>
            <p:cNvSpPr/>
            <p:nvPr/>
          </p:nvSpPr>
          <p:spPr>
            <a:xfrm>
              <a:off x="4455186" y="3201245"/>
              <a:ext cx="458655" cy="577513"/>
            </a:xfrm>
            <a:custGeom>
              <a:avLst/>
              <a:gdLst/>
              <a:ahLst/>
              <a:cxnLst/>
              <a:rect l="l" t="t" r="r" b="b"/>
              <a:pathLst>
                <a:path w="16184" h="20378" extrusionOk="0">
                  <a:moveTo>
                    <a:pt x="10681" y="0"/>
                  </a:moveTo>
                  <a:cubicBezTo>
                    <a:pt x="7170" y="0"/>
                    <a:pt x="1445" y="285"/>
                    <a:pt x="0" y="2072"/>
                  </a:cubicBezTo>
                  <a:lnTo>
                    <a:pt x="2009" y="20377"/>
                  </a:lnTo>
                  <a:cubicBezTo>
                    <a:pt x="2146" y="18437"/>
                    <a:pt x="16184" y="17570"/>
                    <a:pt x="16184" y="17570"/>
                  </a:cubicBezTo>
                  <a:lnTo>
                    <a:pt x="13490" y="63"/>
                  </a:lnTo>
                  <a:cubicBezTo>
                    <a:pt x="13490" y="63"/>
                    <a:pt x="12330" y="0"/>
                    <a:pt x="10681" y="0"/>
                  </a:cubicBezTo>
                  <a:close/>
                </a:path>
              </a:pathLst>
            </a:custGeom>
            <a:solidFill>
              <a:srgbClr val="42407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5700;p42">
              <a:extLst>
                <a:ext uri="{FF2B5EF4-FFF2-40B4-BE49-F238E27FC236}">
                  <a16:creationId xmlns:a16="http://schemas.microsoft.com/office/drawing/2014/main" id="{450E7024-6DD5-7953-0263-F1E62DD55D14}"/>
                </a:ext>
              </a:extLst>
            </p:cNvPr>
            <p:cNvSpPr/>
            <p:nvPr/>
          </p:nvSpPr>
          <p:spPr>
            <a:xfrm>
              <a:off x="4481060" y="3218703"/>
              <a:ext cx="421784" cy="515420"/>
            </a:xfrm>
            <a:custGeom>
              <a:avLst/>
              <a:gdLst/>
              <a:ahLst/>
              <a:cxnLst/>
              <a:rect l="l" t="t" r="r" b="b"/>
              <a:pathLst>
                <a:path w="14883" h="18187" extrusionOk="0">
                  <a:moveTo>
                    <a:pt x="9991" y="1"/>
                  </a:moveTo>
                  <a:cubicBezTo>
                    <a:pt x="7237" y="1"/>
                    <a:pt x="2425" y="196"/>
                    <a:pt x="0" y="1456"/>
                  </a:cubicBezTo>
                  <a:lnTo>
                    <a:pt x="1598" y="18186"/>
                  </a:lnTo>
                  <a:cubicBezTo>
                    <a:pt x="1598" y="18186"/>
                    <a:pt x="5755" y="16324"/>
                    <a:pt x="13087" y="16324"/>
                  </a:cubicBezTo>
                  <a:cubicBezTo>
                    <a:pt x="13666" y="16324"/>
                    <a:pt x="14265" y="16335"/>
                    <a:pt x="14883" y="16360"/>
                  </a:cubicBezTo>
                  <a:lnTo>
                    <a:pt x="12052" y="40"/>
                  </a:lnTo>
                  <a:cubicBezTo>
                    <a:pt x="12052" y="40"/>
                    <a:pt x="11230" y="1"/>
                    <a:pt x="9991" y="1"/>
                  </a:cubicBezTo>
                  <a:close/>
                </a:path>
              </a:pathLst>
            </a:custGeom>
            <a:solidFill>
              <a:srgbClr val="42407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5701;p42">
              <a:extLst>
                <a:ext uri="{FF2B5EF4-FFF2-40B4-BE49-F238E27FC236}">
                  <a16:creationId xmlns:a16="http://schemas.microsoft.com/office/drawing/2014/main" id="{AC244A59-C363-0710-8E2E-C109BE45AFF3}"/>
                </a:ext>
              </a:extLst>
            </p:cNvPr>
            <p:cNvSpPr/>
            <p:nvPr/>
          </p:nvSpPr>
          <p:spPr>
            <a:xfrm>
              <a:off x="4526348" y="3250812"/>
              <a:ext cx="319562" cy="291193"/>
            </a:xfrm>
            <a:custGeom>
              <a:avLst/>
              <a:gdLst/>
              <a:ahLst/>
              <a:cxnLst/>
              <a:rect l="l" t="t" r="r" b="b"/>
              <a:pathLst>
                <a:path w="11276" h="10275" extrusionOk="0">
                  <a:moveTo>
                    <a:pt x="8756" y="0"/>
                  </a:moveTo>
                  <a:cubicBezTo>
                    <a:pt x="7051" y="0"/>
                    <a:pt x="3453" y="181"/>
                    <a:pt x="0" y="1509"/>
                  </a:cubicBezTo>
                  <a:lnTo>
                    <a:pt x="639" y="10274"/>
                  </a:lnTo>
                  <a:cubicBezTo>
                    <a:pt x="639" y="10274"/>
                    <a:pt x="4442" y="9191"/>
                    <a:pt x="10268" y="9191"/>
                  </a:cubicBezTo>
                  <a:cubicBezTo>
                    <a:pt x="10597" y="9191"/>
                    <a:pt x="10934" y="9194"/>
                    <a:pt x="11276" y="9202"/>
                  </a:cubicBezTo>
                  <a:lnTo>
                    <a:pt x="9769" y="26"/>
                  </a:lnTo>
                  <a:cubicBezTo>
                    <a:pt x="9769" y="26"/>
                    <a:pt x="9396" y="0"/>
                    <a:pt x="8756" y="0"/>
                  </a:cubicBezTo>
                  <a:close/>
                </a:path>
              </a:pathLst>
            </a:custGeom>
            <a:solidFill>
              <a:srgbClr val="0C004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5702;p42">
              <a:extLst>
                <a:ext uri="{FF2B5EF4-FFF2-40B4-BE49-F238E27FC236}">
                  <a16:creationId xmlns:a16="http://schemas.microsoft.com/office/drawing/2014/main" id="{5AE9AF1F-10E7-1013-14FE-1F941FB251C4}"/>
                </a:ext>
              </a:extLst>
            </p:cNvPr>
            <p:cNvSpPr/>
            <p:nvPr/>
          </p:nvSpPr>
          <p:spPr>
            <a:xfrm>
              <a:off x="4543153" y="3265776"/>
              <a:ext cx="286602" cy="252283"/>
            </a:xfrm>
            <a:custGeom>
              <a:avLst/>
              <a:gdLst/>
              <a:ahLst/>
              <a:cxnLst/>
              <a:rect l="l" t="t" r="r" b="b"/>
              <a:pathLst>
                <a:path w="10113" h="8902" extrusionOk="0">
                  <a:moveTo>
                    <a:pt x="7830" y="1"/>
                  </a:moveTo>
                  <a:cubicBezTo>
                    <a:pt x="6300" y="1"/>
                    <a:pt x="3084" y="157"/>
                    <a:pt x="1" y="1301"/>
                  </a:cubicBezTo>
                  <a:lnTo>
                    <a:pt x="549" y="8902"/>
                  </a:lnTo>
                  <a:cubicBezTo>
                    <a:pt x="549" y="8902"/>
                    <a:pt x="3908" y="7977"/>
                    <a:pt x="9078" y="7977"/>
                  </a:cubicBezTo>
                  <a:cubicBezTo>
                    <a:pt x="9415" y="7977"/>
                    <a:pt x="9760" y="7980"/>
                    <a:pt x="10112" y="7989"/>
                  </a:cubicBezTo>
                  <a:lnTo>
                    <a:pt x="8743" y="23"/>
                  </a:lnTo>
                  <a:cubicBezTo>
                    <a:pt x="8743" y="23"/>
                    <a:pt x="8406" y="1"/>
                    <a:pt x="7830" y="1"/>
                  </a:cubicBezTo>
                  <a:close/>
                </a:path>
              </a:pathLst>
            </a:custGeom>
            <a:solidFill>
              <a:srgbClr val="FAF8D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5703;p42">
              <a:extLst>
                <a:ext uri="{FF2B5EF4-FFF2-40B4-BE49-F238E27FC236}">
                  <a16:creationId xmlns:a16="http://schemas.microsoft.com/office/drawing/2014/main" id="{564D9BA9-F4B9-4814-3C0A-4BB1C4770386}"/>
                </a:ext>
              </a:extLst>
            </p:cNvPr>
            <p:cNvSpPr/>
            <p:nvPr/>
          </p:nvSpPr>
          <p:spPr>
            <a:xfrm>
              <a:off x="4531505" y="3719867"/>
              <a:ext cx="357764" cy="48546"/>
            </a:xfrm>
            <a:custGeom>
              <a:avLst/>
              <a:gdLst/>
              <a:ahLst/>
              <a:cxnLst/>
              <a:rect l="l" t="t" r="r" b="b"/>
              <a:pathLst>
                <a:path w="12624" h="1713" extrusionOk="0">
                  <a:moveTo>
                    <a:pt x="12623" y="0"/>
                  </a:moveTo>
                  <a:cubicBezTo>
                    <a:pt x="12622" y="0"/>
                    <a:pt x="6049" y="1119"/>
                    <a:pt x="1" y="1712"/>
                  </a:cubicBezTo>
                  <a:cubicBezTo>
                    <a:pt x="1" y="1712"/>
                    <a:pt x="6164" y="1644"/>
                    <a:pt x="12623" y="0"/>
                  </a:cubicBezTo>
                  <a:close/>
                </a:path>
              </a:pathLst>
            </a:custGeom>
            <a:solidFill>
              <a:srgbClr val="DAD9C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5704;p42">
              <a:extLst>
                <a:ext uri="{FF2B5EF4-FFF2-40B4-BE49-F238E27FC236}">
                  <a16:creationId xmlns:a16="http://schemas.microsoft.com/office/drawing/2014/main" id="{0FA9EEA6-F4F2-091A-F75D-C3CB8A00A67D}"/>
                </a:ext>
              </a:extLst>
            </p:cNvPr>
            <p:cNvSpPr/>
            <p:nvPr/>
          </p:nvSpPr>
          <p:spPr>
            <a:xfrm>
              <a:off x="4487522" y="3376387"/>
              <a:ext cx="142352" cy="290457"/>
            </a:xfrm>
            <a:custGeom>
              <a:avLst/>
              <a:gdLst/>
              <a:ahLst/>
              <a:cxnLst/>
              <a:rect l="l" t="t" r="r" b="b"/>
              <a:pathLst>
                <a:path w="5023" h="10249" extrusionOk="0">
                  <a:moveTo>
                    <a:pt x="5022" y="0"/>
                  </a:moveTo>
                  <a:lnTo>
                    <a:pt x="1" y="7144"/>
                  </a:lnTo>
                  <a:lnTo>
                    <a:pt x="434" y="10249"/>
                  </a:lnTo>
                  <a:cubicBezTo>
                    <a:pt x="4178" y="7396"/>
                    <a:pt x="5022" y="1"/>
                    <a:pt x="5022" y="0"/>
                  </a:cubicBezTo>
                  <a:close/>
                </a:path>
              </a:pathLst>
            </a:custGeom>
            <a:solidFill>
              <a:srgbClr val="0D2932">
                <a:alpha val="3661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5705;p42">
              <a:extLst>
                <a:ext uri="{FF2B5EF4-FFF2-40B4-BE49-F238E27FC236}">
                  <a16:creationId xmlns:a16="http://schemas.microsoft.com/office/drawing/2014/main" id="{45C365D4-AD35-DBFE-A97B-17FDAEEF8D43}"/>
                </a:ext>
              </a:extLst>
            </p:cNvPr>
            <p:cNvSpPr/>
            <p:nvPr/>
          </p:nvSpPr>
          <p:spPr>
            <a:xfrm>
              <a:off x="4688707" y="3360856"/>
              <a:ext cx="221250" cy="313780"/>
            </a:xfrm>
            <a:custGeom>
              <a:avLst/>
              <a:gdLst/>
              <a:ahLst/>
              <a:cxnLst/>
              <a:rect l="l" t="t" r="r" b="b"/>
              <a:pathLst>
                <a:path w="7807" h="11072" extrusionOk="0">
                  <a:moveTo>
                    <a:pt x="0" y="0"/>
                  </a:moveTo>
                  <a:cubicBezTo>
                    <a:pt x="0" y="1"/>
                    <a:pt x="1128" y="11072"/>
                    <a:pt x="7686" y="11072"/>
                  </a:cubicBezTo>
                  <a:cubicBezTo>
                    <a:pt x="7726" y="11072"/>
                    <a:pt x="7766" y="11071"/>
                    <a:pt x="7807" y="11071"/>
                  </a:cubicBezTo>
                  <a:lnTo>
                    <a:pt x="7168" y="6779"/>
                  </a:lnTo>
                  <a:lnTo>
                    <a:pt x="0" y="0"/>
                  </a:lnTo>
                  <a:close/>
                </a:path>
              </a:pathLst>
            </a:custGeom>
            <a:solidFill>
              <a:srgbClr val="0D2932">
                <a:alpha val="3661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5706;p42">
              <a:extLst>
                <a:ext uri="{FF2B5EF4-FFF2-40B4-BE49-F238E27FC236}">
                  <a16:creationId xmlns:a16="http://schemas.microsoft.com/office/drawing/2014/main" id="{FC2AAB99-C300-439C-82E4-8BE9FD2043F4}"/>
                </a:ext>
              </a:extLst>
            </p:cNvPr>
            <p:cNvSpPr/>
            <p:nvPr/>
          </p:nvSpPr>
          <p:spPr>
            <a:xfrm>
              <a:off x="4489109" y="3202832"/>
              <a:ext cx="177635" cy="190388"/>
            </a:xfrm>
            <a:custGeom>
              <a:avLst/>
              <a:gdLst/>
              <a:ahLst/>
              <a:cxnLst/>
              <a:rect l="l" t="t" r="r" b="b"/>
              <a:pathLst>
                <a:path w="6268" h="6718" extrusionOk="0">
                  <a:moveTo>
                    <a:pt x="2845" y="1"/>
                  </a:moveTo>
                  <a:cubicBezTo>
                    <a:pt x="2728" y="1"/>
                    <a:pt x="2607" y="35"/>
                    <a:pt x="2501" y="98"/>
                  </a:cubicBezTo>
                  <a:cubicBezTo>
                    <a:pt x="2296" y="235"/>
                    <a:pt x="2159" y="463"/>
                    <a:pt x="2067" y="692"/>
                  </a:cubicBezTo>
                  <a:cubicBezTo>
                    <a:pt x="1918" y="1107"/>
                    <a:pt x="1889" y="1570"/>
                    <a:pt x="1902" y="2029"/>
                  </a:cubicBezTo>
                  <a:lnTo>
                    <a:pt x="1902" y="2029"/>
                  </a:lnTo>
                  <a:cubicBezTo>
                    <a:pt x="1837" y="1583"/>
                    <a:pt x="1664" y="1153"/>
                    <a:pt x="1383" y="806"/>
                  </a:cubicBezTo>
                  <a:cubicBezTo>
                    <a:pt x="1244" y="608"/>
                    <a:pt x="1037" y="427"/>
                    <a:pt x="806" y="427"/>
                  </a:cubicBezTo>
                  <a:cubicBezTo>
                    <a:pt x="770" y="427"/>
                    <a:pt x="734" y="432"/>
                    <a:pt x="698" y="441"/>
                  </a:cubicBezTo>
                  <a:cubicBezTo>
                    <a:pt x="424" y="509"/>
                    <a:pt x="310" y="829"/>
                    <a:pt x="264" y="1103"/>
                  </a:cubicBezTo>
                  <a:cubicBezTo>
                    <a:pt x="1" y="2723"/>
                    <a:pt x="744" y="6717"/>
                    <a:pt x="2926" y="6717"/>
                  </a:cubicBezTo>
                  <a:cubicBezTo>
                    <a:pt x="3202" y="6717"/>
                    <a:pt x="3502" y="6653"/>
                    <a:pt x="3825" y="6512"/>
                  </a:cubicBezTo>
                  <a:cubicBezTo>
                    <a:pt x="4190" y="6352"/>
                    <a:pt x="4487" y="6101"/>
                    <a:pt x="4761" y="5827"/>
                  </a:cubicBezTo>
                  <a:cubicBezTo>
                    <a:pt x="5103" y="5462"/>
                    <a:pt x="5423" y="5074"/>
                    <a:pt x="5720" y="4686"/>
                  </a:cubicBezTo>
                  <a:cubicBezTo>
                    <a:pt x="6016" y="4275"/>
                    <a:pt x="6267" y="3705"/>
                    <a:pt x="6016" y="3271"/>
                  </a:cubicBezTo>
                  <a:cubicBezTo>
                    <a:pt x="5971" y="3202"/>
                    <a:pt x="5902" y="3134"/>
                    <a:pt x="5834" y="3111"/>
                  </a:cubicBezTo>
                  <a:cubicBezTo>
                    <a:pt x="5808" y="3103"/>
                    <a:pt x="5782" y="3099"/>
                    <a:pt x="5755" y="3099"/>
                  </a:cubicBezTo>
                  <a:cubicBezTo>
                    <a:pt x="5639" y="3099"/>
                    <a:pt x="5516" y="3170"/>
                    <a:pt x="5423" y="3225"/>
                  </a:cubicBezTo>
                  <a:cubicBezTo>
                    <a:pt x="5149" y="3431"/>
                    <a:pt x="4875" y="3613"/>
                    <a:pt x="4601" y="3796"/>
                  </a:cubicBezTo>
                  <a:cubicBezTo>
                    <a:pt x="5240" y="3225"/>
                    <a:pt x="5537" y="2289"/>
                    <a:pt x="5354" y="1422"/>
                  </a:cubicBezTo>
                  <a:cubicBezTo>
                    <a:pt x="5332" y="1285"/>
                    <a:pt x="5286" y="1148"/>
                    <a:pt x="5149" y="1057"/>
                  </a:cubicBezTo>
                  <a:cubicBezTo>
                    <a:pt x="5058" y="988"/>
                    <a:pt x="4921" y="988"/>
                    <a:pt x="4807" y="988"/>
                  </a:cubicBezTo>
                  <a:cubicBezTo>
                    <a:pt x="4396" y="1057"/>
                    <a:pt x="4053" y="1331"/>
                    <a:pt x="3848" y="1696"/>
                  </a:cubicBezTo>
                  <a:cubicBezTo>
                    <a:pt x="3620" y="2038"/>
                    <a:pt x="3528" y="2426"/>
                    <a:pt x="3414" y="2837"/>
                  </a:cubicBezTo>
                  <a:cubicBezTo>
                    <a:pt x="3620" y="2084"/>
                    <a:pt x="3620" y="1262"/>
                    <a:pt x="3391" y="509"/>
                  </a:cubicBezTo>
                  <a:cubicBezTo>
                    <a:pt x="3346" y="372"/>
                    <a:pt x="3300" y="235"/>
                    <a:pt x="3209" y="144"/>
                  </a:cubicBezTo>
                  <a:cubicBezTo>
                    <a:pt x="3111" y="46"/>
                    <a:pt x="2980" y="1"/>
                    <a:pt x="2845" y="1"/>
                  </a:cubicBezTo>
                  <a:close/>
                </a:path>
              </a:pathLst>
            </a:custGeom>
            <a:solidFill>
              <a:srgbClr val="F5D4B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5707;p42">
              <a:extLst>
                <a:ext uri="{FF2B5EF4-FFF2-40B4-BE49-F238E27FC236}">
                  <a16:creationId xmlns:a16="http://schemas.microsoft.com/office/drawing/2014/main" id="{C1778D9D-FFFD-92BC-3740-F4AE545B67A1}"/>
                </a:ext>
              </a:extLst>
            </p:cNvPr>
            <p:cNvSpPr/>
            <p:nvPr/>
          </p:nvSpPr>
          <p:spPr>
            <a:xfrm>
              <a:off x="4633076" y="3180784"/>
              <a:ext cx="177607" cy="190445"/>
            </a:xfrm>
            <a:custGeom>
              <a:avLst/>
              <a:gdLst/>
              <a:ahLst/>
              <a:cxnLst/>
              <a:rect l="l" t="t" r="r" b="b"/>
              <a:pathLst>
                <a:path w="6267" h="6720" extrusionOk="0">
                  <a:moveTo>
                    <a:pt x="3410" y="0"/>
                  </a:moveTo>
                  <a:cubicBezTo>
                    <a:pt x="3279" y="0"/>
                    <a:pt x="3154" y="40"/>
                    <a:pt x="3059" y="123"/>
                  </a:cubicBezTo>
                  <a:cubicBezTo>
                    <a:pt x="2968" y="237"/>
                    <a:pt x="2922" y="374"/>
                    <a:pt x="2876" y="511"/>
                  </a:cubicBezTo>
                  <a:cubicBezTo>
                    <a:pt x="2648" y="1264"/>
                    <a:pt x="2648" y="2086"/>
                    <a:pt x="2854" y="2839"/>
                  </a:cubicBezTo>
                  <a:cubicBezTo>
                    <a:pt x="2739" y="2428"/>
                    <a:pt x="2648" y="2040"/>
                    <a:pt x="2420" y="1675"/>
                  </a:cubicBezTo>
                  <a:cubicBezTo>
                    <a:pt x="2214" y="1333"/>
                    <a:pt x="1872" y="1036"/>
                    <a:pt x="1461" y="990"/>
                  </a:cubicBezTo>
                  <a:cubicBezTo>
                    <a:pt x="1347" y="990"/>
                    <a:pt x="1210" y="990"/>
                    <a:pt x="1119" y="1059"/>
                  </a:cubicBezTo>
                  <a:cubicBezTo>
                    <a:pt x="982" y="1127"/>
                    <a:pt x="936" y="1287"/>
                    <a:pt x="913" y="1424"/>
                  </a:cubicBezTo>
                  <a:cubicBezTo>
                    <a:pt x="731" y="2269"/>
                    <a:pt x="1028" y="3227"/>
                    <a:pt x="1667" y="3798"/>
                  </a:cubicBezTo>
                  <a:cubicBezTo>
                    <a:pt x="1393" y="3615"/>
                    <a:pt x="1119" y="3433"/>
                    <a:pt x="845" y="3227"/>
                  </a:cubicBezTo>
                  <a:cubicBezTo>
                    <a:pt x="752" y="3172"/>
                    <a:pt x="629" y="3101"/>
                    <a:pt x="513" y="3101"/>
                  </a:cubicBezTo>
                  <a:cubicBezTo>
                    <a:pt x="486" y="3101"/>
                    <a:pt x="460" y="3105"/>
                    <a:pt x="434" y="3113"/>
                  </a:cubicBezTo>
                  <a:cubicBezTo>
                    <a:pt x="366" y="3136"/>
                    <a:pt x="297" y="3204"/>
                    <a:pt x="252" y="3273"/>
                  </a:cubicBezTo>
                  <a:cubicBezTo>
                    <a:pt x="0" y="3707"/>
                    <a:pt x="252" y="4254"/>
                    <a:pt x="548" y="4688"/>
                  </a:cubicBezTo>
                  <a:cubicBezTo>
                    <a:pt x="845" y="5076"/>
                    <a:pt x="1165" y="5464"/>
                    <a:pt x="1507" y="5807"/>
                  </a:cubicBezTo>
                  <a:cubicBezTo>
                    <a:pt x="1781" y="6103"/>
                    <a:pt x="2078" y="6354"/>
                    <a:pt x="2443" y="6514"/>
                  </a:cubicBezTo>
                  <a:cubicBezTo>
                    <a:pt x="2766" y="6655"/>
                    <a:pt x="3066" y="6719"/>
                    <a:pt x="3342" y="6719"/>
                  </a:cubicBezTo>
                  <a:cubicBezTo>
                    <a:pt x="5523" y="6719"/>
                    <a:pt x="6267" y="2725"/>
                    <a:pt x="6003" y="1105"/>
                  </a:cubicBezTo>
                  <a:cubicBezTo>
                    <a:pt x="5958" y="831"/>
                    <a:pt x="5844" y="511"/>
                    <a:pt x="5570" y="443"/>
                  </a:cubicBezTo>
                  <a:cubicBezTo>
                    <a:pt x="5533" y="433"/>
                    <a:pt x="5497" y="429"/>
                    <a:pt x="5462" y="429"/>
                  </a:cubicBezTo>
                  <a:cubicBezTo>
                    <a:pt x="5231" y="429"/>
                    <a:pt x="5024" y="610"/>
                    <a:pt x="4885" y="808"/>
                  </a:cubicBezTo>
                  <a:cubicBezTo>
                    <a:pt x="4604" y="1155"/>
                    <a:pt x="4431" y="1585"/>
                    <a:pt x="4365" y="2030"/>
                  </a:cubicBezTo>
                  <a:lnTo>
                    <a:pt x="4365" y="2030"/>
                  </a:lnTo>
                  <a:cubicBezTo>
                    <a:pt x="4378" y="1572"/>
                    <a:pt x="4350" y="1109"/>
                    <a:pt x="4200" y="694"/>
                  </a:cubicBezTo>
                  <a:cubicBezTo>
                    <a:pt x="4109" y="465"/>
                    <a:pt x="3972" y="237"/>
                    <a:pt x="3767" y="100"/>
                  </a:cubicBezTo>
                  <a:cubicBezTo>
                    <a:pt x="3657" y="34"/>
                    <a:pt x="3531" y="0"/>
                    <a:pt x="3410" y="0"/>
                  </a:cubicBezTo>
                  <a:close/>
                </a:path>
              </a:pathLst>
            </a:custGeom>
            <a:solidFill>
              <a:srgbClr val="F5D4B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5708;p42">
              <a:extLst>
                <a:ext uri="{FF2B5EF4-FFF2-40B4-BE49-F238E27FC236}">
                  <a16:creationId xmlns:a16="http://schemas.microsoft.com/office/drawing/2014/main" id="{83A6A09A-0383-C640-F82C-86DDEF5A6D6F}"/>
                </a:ext>
              </a:extLst>
            </p:cNvPr>
            <p:cNvSpPr/>
            <p:nvPr/>
          </p:nvSpPr>
          <p:spPr>
            <a:xfrm>
              <a:off x="4271486" y="2569745"/>
              <a:ext cx="659812" cy="441821"/>
            </a:xfrm>
            <a:custGeom>
              <a:avLst/>
              <a:gdLst/>
              <a:ahLst/>
              <a:cxnLst/>
              <a:rect l="l" t="t" r="r" b="b"/>
              <a:pathLst>
                <a:path w="23282" h="15590" extrusionOk="0">
                  <a:moveTo>
                    <a:pt x="12942" y="0"/>
                  </a:moveTo>
                  <a:cubicBezTo>
                    <a:pt x="5798" y="0"/>
                    <a:pt x="0" y="5798"/>
                    <a:pt x="0" y="12965"/>
                  </a:cubicBezTo>
                  <a:cubicBezTo>
                    <a:pt x="0" y="13855"/>
                    <a:pt x="91" y="14745"/>
                    <a:pt x="251" y="15590"/>
                  </a:cubicBezTo>
                  <a:cubicBezTo>
                    <a:pt x="2032" y="14038"/>
                    <a:pt x="6003" y="10020"/>
                    <a:pt x="7030" y="4086"/>
                  </a:cubicBezTo>
                  <a:cubicBezTo>
                    <a:pt x="7030" y="4086"/>
                    <a:pt x="9702" y="7509"/>
                    <a:pt x="15305" y="7509"/>
                  </a:cubicBezTo>
                  <a:cubicBezTo>
                    <a:pt x="15561" y="7509"/>
                    <a:pt x="15823" y="7502"/>
                    <a:pt x="16092" y="7487"/>
                  </a:cubicBezTo>
                  <a:cubicBezTo>
                    <a:pt x="16092" y="7487"/>
                    <a:pt x="13627" y="6323"/>
                    <a:pt x="13627" y="4702"/>
                  </a:cubicBezTo>
                  <a:lnTo>
                    <a:pt x="13627" y="4702"/>
                  </a:lnTo>
                  <a:cubicBezTo>
                    <a:pt x="13627" y="4702"/>
                    <a:pt x="16115" y="5888"/>
                    <a:pt x="19249" y="5888"/>
                  </a:cubicBezTo>
                  <a:cubicBezTo>
                    <a:pt x="20528" y="5888"/>
                    <a:pt x="21913" y="5691"/>
                    <a:pt x="23282" y="5136"/>
                  </a:cubicBezTo>
                  <a:cubicBezTo>
                    <a:pt x="20908" y="2031"/>
                    <a:pt x="17165" y="0"/>
                    <a:pt x="12942" y="0"/>
                  </a:cubicBezTo>
                  <a:close/>
                </a:path>
              </a:pathLst>
            </a:custGeom>
            <a:solidFill>
              <a:srgbClr val="E98742">
                <a:alpha val="3884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4" name="Google Shape;5709;p42">
              <a:extLst>
                <a:ext uri="{FF2B5EF4-FFF2-40B4-BE49-F238E27FC236}">
                  <a16:creationId xmlns:a16="http://schemas.microsoft.com/office/drawing/2014/main" id="{2AC467A2-D199-0CBF-F46B-B09C2675A7AD}"/>
                </a:ext>
              </a:extLst>
            </p:cNvPr>
            <p:cNvSpPr/>
            <p:nvPr/>
          </p:nvSpPr>
          <p:spPr>
            <a:xfrm>
              <a:off x="4358150" y="3327642"/>
              <a:ext cx="271724" cy="351161"/>
            </a:xfrm>
            <a:custGeom>
              <a:avLst/>
              <a:gdLst/>
              <a:ahLst/>
              <a:cxnLst/>
              <a:rect l="l" t="t" r="r" b="b"/>
              <a:pathLst>
                <a:path w="9588" h="12391" extrusionOk="0">
                  <a:moveTo>
                    <a:pt x="5873" y="1"/>
                  </a:moveTo>
                  <a:cubicBezTo>
                    <a:pt x="5574" y="1"/>
                    <a:pt x="5266" y="38"/>
                    <a:pt x="4954" y="122"/>
                  </a:cubicBezTo>
                  <a:cubicBezTo>
                    <a:pt x="4201" y="1355"/>
                    <a:pt x="1" y="8476"/>
                    <a:pt x="115" y="10280"/>
                  </a:cubicBezTo>
                  <a:cubicBezTo>
                    <a:pt x="203" y="11544"/>
                    <a:pt x="1277" y="12390"/>
                    <a:pt x="2434" y="12390"/>
                  </a:cubicBezTo>
                  <a:cubicBezTo>
                    <a:pt x="2780" y="12390"/>
                    <a:pt x="3134" y="12314"/>
                    <a:pt x="3470" y="12151"/>
                  </a:cubicBezTo>
                  <a:cubicBezTo>
                    <a:pt x="7328" y="10302"/>
                    <a:pt x="9587" y="1720"/>
                    <a:pt x="9587" y="1720"/>
                  </a:cubicBezTo>
                  <a:cubicBezTo>
                    <a:pt x="9587" y="1720"/>
                    <a:pt x="7920" y="1"/>
                    <a:pt x="5873" y="1"/>
                  </a:cubicBezTo>
                  <a:close/>
                </a:path>
              </a:pathLst>
            </a:custGeom>
            <a:solidFill>
              <a:srgbClr val="FBCF6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5" name="Google Shape;5710;p42">
              <a:extLst>
                <a:ext uri="{FF2B5EF4-FFF2-40B4-BE49-F238E27FC236}">
                  <a16:creationId xmlns:a16="http://schemas.microsoft.com/office/drawing/2014/main" id="{729A4F7E-402A-0C43-755F-3676EB569D68}"/>
                </a:ext>
              </a:extLst>
            </p:cNvPr>
            <p:cNvSpPr/>
            <p:nvPr/>
          </p:nvSpPr>
          <p:spPr>
            <a:xfrm>
              <a:off x="4483639" y="3327642"/>
              <a:ext cx="146234" cy="99218"/>
            </a:xfrm>
            <a:custGeom>
              <a:avLst/>
              <a:gdLst/>
              <a:ahLst/>
              <a:cxnLst/>
              <a:rect l="l" t="t" r="r" b="b"/>
              <a:pathLst>
                <a:path w="5160" h="3501" extrusionOk="0">
                  <a:moveTo>
                    <a:pt x="1445" y="1"/>
                  </a:moveTo>
                  <a:cubicBezTo>
                    <a:pt x="1146" y="1"/>
                    <a:pt x="838" y="38"/>
                    <a:pt x="526" y="122"/>
                  </a:cubicBezTo>
                  <a:cubicBezTo>
                    <a:pt x="434" y="305"/>
                    <a:pt x="229" y="602"/>
                    <a:pt x="1" y="1013"/>
                  </a:cubicBezTo>
                  <a:cubicBezTo>
                    <a:pt x="1850" y="1195"/>
                    <a:pt x="3493" y="2108"/>
                    <a:pt x="4611" y="3500"/>
                  </a:cubicBezTo>
                  <a:cubicBezTo>
                    <a:pt x="4977" y="2428"/>
                    <a:pt x="5159" y="1720"/>
                    <a:pt x="5159" y="1720"/>
                  </a:cubicBezTo>
                  <a:cubicBezTo>
                    <a:pt x="5159" y="1720"/>
                    <a:pt x="3492" y="1"/>
                    <a:pt x="1445"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6" name="Google Shape;5711;p42">
              <a:extLst>
                <a:ext uri="{FF2B5EF4-FFF2-40B4-BE49-F238E27FC236}">
                  <a16:creationId xmlns:a16="http://schemas.microsoft.com/office/drawing/2014/main" id="{40282FF2-EE5D-6388-9E21-8F4EB0CEA37F}"/>
                </a:ext>
              </a:extLst>
            </p:cNvPr>
            <p:cNvSpPr/>
            <p:nvPr/>
          </p:nvSpPr>
          <p:spPr>
            <a:xfrm>
              <a:off x="4684825" y="3305650"/>
              <a:ext cx="271724" cy="351728"/>
            </a:xfrm>
            <a:custGeom>
              <a:avLst/>
              <a:gdLst/>
              <a:ahLst/>
              <a:cxnLst/>
              <a:rect l="l" t="t" r="r" b="b"/>
              <a:pathLst>
                <a:path w="9588" h="12411" extrusionOk="0">
                  <a:moveTo>
                    <a:pt x="3699" y="1"/>
                  </a:moveTo>
                  <a:cubicBezTo>
                    <a:pt x="1668" y="1"/>
                    <a:pt x="0" y="1720"/>
                    <a:pt x="0" y="1720"/>
                  </a:cubicBezTo>
                  <a:cubicBezTo>
                    <a:pt x="0" y="1720"/>
                    <a:pt x="2260" y="10302"/>
                    <a:pt x="6095" y="12174"/>
                  </a:cubicBezTo>
                  <a:cubicBezTo>
                    <a:pt x="6433" y="12335"/>
                    <a:pt x="6787" y="12410"/>
                    <a:pt x="7133" y="12410"/>
                  </a:cubicBezTo>
                  <a:cubicBezTo>
                    <a:pt x="8304" y="12410"/>
                    <a:pt x="9385" y="11553"/>
                    <a:pt x="9473" y="10302"/>
                  </a:cubicBezTo>
                  <a:cubicBezTo>
                    <a:pt x="9587" y="8522"/>
                    <a:pt x="4611" y="122"/>
                    <a:pt x="4611" y="122"/>
                  </a:cubicBezTo>
                  <a:cubicBezTo>
                    <a:pt x="4302" y="38"/>
                    <a:pt x="3997" y="1"/>
                    <a:pt x="3699" y="1"/>
                  </a:cubicBezTo>
                  <a:close/>
                </a:path>
              </a:pathLst>
            </a:custGeom>
            <a:solidFill>
              <a:srgbClr val="FBCF6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7" name="Google Shape;5712;p42">
              <a:extLst>
                <a:ext uri="{FF2B5EF4-FFF2-40B4-BE49-F238E27FC236}">
                  <a16:creationId xmlns:a16="http://schemas.microsoft.com/office/drawing/2014/main" id="{C73EED86-459D-E9B4-A62A-67F73DF121A8}"/>
                </a:ext>
              </a:extLst>
            </p:cNvPr>
            <p:cNvSpPr/>
            <p:nvPr/>
          </p:nvSpPr>
          <p:spPr>
            <a:xfrm>
              <a:off x="4684825" y="3305650"/>
              <a:ext cx="143627" cy="78530"/>
            </a:xfrm>
            <a:custGeom>
              <a:avLst/>
              <a:gdLst/>
              <a:ahLst/>
              <a:cxnLst/>
              <a:rect l="l" t="t" r="r" b="b"/>
              <a:pathLst>
                <a:path w="5068" h="2771" extrusionOk="0">
                  <a:moveTo>
                    <a:pt x="3699" y="1"/>
                  </a:moveTo>
                  <a:cubicBezTo>
                    <a:pt x="1668" y="1"/>
                    <a:pt x="0" y="1720"/>
                    <a:pt x="0" y="1720"/>
                  </a:cubicBezTo>
                  <a:cubicBezTo>
                    <a:pt x="0" y="1720"/>
                    <a:pt x="92" y="2131"/>
                    <a:pt x="297" y="2770"/>
                  </a:cubicBezTo>
                  <a:cubicBezTo>
                    <a:pt x="1553" y="1537"/>
                    <a:pt x="3333" y="921"/>
                    <a:pt x="5068" y="898"/>
                  </a:cubicBezTo>
                  <a:cubicBezTo>
                    <a:pt x="4794" y="419"/>
                    <a:pt x="4611" y="122"/>
                    <a:pt x="4611" y="122"/>
                  </a:cubicBezTo>
                  <a:cubicBezTo>
                    <a:pt x="4302" y="38"/>
                    <a:pt x="3997" y="1"/>
                    <a:pt x="3699"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8" name="Google Shape;5713;p42">
              <a:extLst>
                <a:ext uri="{FF2B5EF4-FFF2-40B4-BE49-F238E27FC236}">
                  <a16:creationId xmlns:a16="http://schemas.microsoft.com/office/drawing/2014/main" id="{0D890991-7B02-B6A7-4A09-932E454296BF}"/>
                </a:ext>
              </a:extLst>
            </p:cNvPr>
            <p:cNvSpPr/>
            <p:nvPr/>
          </p:nvSpPr>
          <p:spPr>
            <a:xfrm>
              <a:off x="4376911" y="3338864"/>
              <a:ext cx="117101" cy="231594"/>
            </a:xfrm>
            <a:custGeom>
              <a:avLst/>
              <a:gdLst/>
              <a:ahLst/>
              <a:cxnLst/>
              <a:rect l="l" t="t" r="r" b="b"/>
              <a:pathLst>
                <a:path w="4132" h="8172" extrusionOk="0">
                  <a:moveTo>
                    <a:pt x="4132" y="0"/>
                  </a:moveTo>
                  <a:lnTo>
                    <a:pt x="4132" y="0"/>
                  </a:lnTo>
                  <a:cubicBezTo>
                    <a:pt x="4131" y="1"/>
                    <a:pt x="1073" y="4360"/>
                    <a:pt x="1" y="8172"/>
                  </a:cubicBezTo>
                  <a:cubicBezTo>
                    <a:pt x="411" y="6962"/>
                    <a:pt x="2009" y="3561"/>
                    <a:pt x="4132" y="0"/>
                  </a:cubicBezTo>
                  <a:close/>
                </a:path>
              </a:pathLst>
            </a:custGeom>
            <a:solidFill>
              <a:srgbClr val="DAB45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9" name="Google Shape;5714;p42">
              <a:extLst>
                <a:ext uri="{FF2B5EF4-FFF2-40B4-BE49-F238E27FC236}">
                  <a16:creationId xmlns:a16="http://schemas.microsoft.com/office/drawing/2014/main" id="{AA908FFD-0F5D-7F47-4950-BAEEA39ED837}"/>
                </a:ext>
              </a:extLst>
            </p:cNvPr>
            <p:cNvSpPr/>
            <p:nvPr/>
          </p:nvSpPr>
          <p:spPr>
            <a:xfrm>
              <a:off x="4815501" y="3309107"/>
              <a:ext cx="132631" cy="261351"/>
            </a:xfrm>
            <a:custGeom>
              <a:avLst/>
              <a:gdLst/>
              <a:ahLst/>
              <a:cxnLst/>
              <a:rect l="l" t="t" r="r" b="b"/>
              <a:pathLst>
                <a:path w="4680" h="9222" extrusionOk="0">
                  <a:moveTo>
                    <a:pt x="0" y="0"/>
                  </a:moveTo>
                  <a:cubicBezTo>
                    <a:pt x="1621" y="3264"/>
                    <a:pt x="4679" y="9222"/>
                    <a:pt x="4679" y="9222"/>
                  </a:cubicBezTo>
                  <a:cubicBezTo>
                    <a:pt x="3881" y="6643"/>
                    <a:pt x="1" y="2"/>
                    <a:pt x="0" y="0"/>
                  </a:cubicBezTo>
                  <a:close/>
                </a:path>
              </a:pathLst>
            </a:custGeom>
            <a:solidFill>
              <a:srgbClr val="DAB45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0" name="Google Shape;5715;p42">
              <a:extLst>
                <a:ext uri="{FF2B5EF4-FFF2-40B4-BE49-F238E27FC236}">
                  <a16:creationId xmlns:a16="http://schemas.microsoft.com/office/drawing/2014/main" id="{0434DEB4-A2FE-02E4-79A7-F10769D85AF1}"/>
                </a:ext>
              </a:extLst>
            </p:cNvPr>
            <p:cNvSpPr/>
            <p:nvPr/>
          </p:nvSpPr>
          <p:spPr>
            <a:xfrm>
              <a:off x="4270834" y="3104691"/>
              <a:ext cx="30437" cy="30437"/>
            </a:xfrm>
            <a:custGeom>
              <a:avLst/>
              <a:gdLst/>
              <a:ahLst/>
              <a:cxnLst/>
              <a:rect l="l" t="t" r="r" b="b"/>
              <a:pathLst>
                <a:path w="1074" h="1074" extrusionOk="0">
                  <a:moveTo>
                    <a:pt x="525" y="1"/>
                  </a:moveTo>
                  <a:cubicBezTo>
                    <a:pt x="251" y="1"/>
                    <a:pt x="0" y="229"/>
                    <a:pt x="0" y="525"/>
                  </a:cubicBezTo>
                  <a:cubicBezTo>
                    <a:pt x="0" y="822"/>
                    <a:pt x="251" y="1073"/>
                    <a:pt x="525" y="1073"/>
                  </a:cubicBezTo>
                  <a:cubicBezTo>
                    <a:pt x="822" y="1073"/>
                    <a:pt x="1073" y="822"/>
                    <a:pt x="1073" y="525"/>
                  </a:cubicBezTo>
                  <a:cubicBezTo>
                    <a:pt x="1073" y="229"/>
                    <a:pt x="822" y="1"/>
                    <a:pt x="525" y="1"/>
                  </a:cubicBezTo>
                  <a:close/>
                </a:path>
              </a:pathLst>
            </a:custGeom>
            <a:solidFill>
              <a:srgbClr val="EB7C9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1" name="Google Shape;5716;p42">
              <a:extLst>
                <a:ext uri="{FF2B5EF4-FFF2-40B4-BE49-F238E27FC236}">
                  <a16:creationId xmlns:a16="http://schemas.microsoft.com/office/drawing/2014/main" id="{1248E826-83F2-0ABA-A533-542D2E2258DC}"/>
                </a:ext>
              </a:extLst>
            </p:cNvPr>
            <p:cNvSpPr/>
            <p:nvPr/>
          </p:nvSpPr>
          <p:spPr>
            <a:xfrm>
              <a:off x="5011500" y="2902882"/>
              <a:ext cx="29785" cy="29757"/>
            </a:xfrm>
            <a:custGeom>
              <a:avLst/>
              <a:gdLst/>
              <a:ahLst/>
              <a:cxnLst/>
              <a:rect l="l" t="t" r="r" b="b"/>
              <a:pathLst>
                <a:path w="1051" h="1050" extrusionOk="0">
                  <a:moveTo>
                    <a:pt x="525" y="0"/>
                  </a:moveTo>
                  <a:cubicBezTo>
                    <a:pt x="228" y="0"/>
                    <a:pt x="0" y="228"/>
                    <a:pt x="0" y="525"/>
                  </a:cubicBezTo>
                  <a:cubicBezTo>
                    <a:pt x="0" y="822"/>
                    <a:pt x="228" y="1050"/>
                    <a:pt x="525" y="1050"/>
                  </a:cubicBezTo>
                  <a:cubicBezTo>
                    <a:pt x="822" y="1050"/>
                    <a:pt x="1050" y="822"/>
                    <a:pt x="1050" y="525"/>
                  </a:cubicBezTo>
                  <a:cubicBezTo>
                    <a:pt x="1050" y="228"/>
                    <a:pt x="822" y="0"/>
                    <a:pt x="525" y="0"/>
                  </a:cubicBezTo>
                  <a:close/>
                </a:path>
              </a:pathLst>
            </a:custGeom>
            <a:solidFill>
              <a:srgbClr val="EB7C9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2" name="Google Shape;5717;p42">
              <a:extLst>
                <a:ext uri="{FF2B5EF4-FFF2-40B4-BE49-F238E27FC236}">
                  <a16:creationId xmlns:a16="http://schemas.microsoft.com/office/drawing/2014/main" id="{1F83EF11-A716-3F2A-6B04-A8D24013D25D}"/>
                </a:ext>
              </a:extLst>
            </p:cNvPr>
            <p:cNvSpPr/>
            <p:nvPr/>
          </p:nvSpPr>
          <p:spPr>
            <a:xfrm>
              <a:off x="4419166" y="2781898"/>
              <a:ext cx="110441" cy="70822"/>
            </a:xfrm>
            <a:custGeom>
              <a:avLst/>
              <a:gdLst/>
              <a:ahLst/>
              <a:cxnLst/>
              <a:rect l="l" t="t" r="r" b="b"/>
              <a:pathLst>
                <a:path w="3897" h="2499" extrusionOk="0">
                  <a:moveTo>
                    <a:pt x="3099" y="0"/>
                  </a:moveTo>
                  <a:cubicBezTo>
                    <a:pt x="2896" y="0"/>
                    <a:pt x="2672" y="39"/>
                    <a:pt x="2458" y="92"/>
                  </a:cubicBezTo>
                  <a:cubicBezTo>
                    <a:pt x="1682" y="320"/>
                    <a:pt x="998" y="754"/>
                    <a:pt x="495" y="1393"/>
                  </a:cubicBezTo>
                  <a:cubicBezTo>
                    <a:pt x="176" y="1781"/>
                    <a:pt x="107" y="2055"/>
                    <a:pt x="16" y="2397"/>
                  </a:cubicBezTo>
                  <a:cubicBezTo>
                    <a:pt x="1" y="2458"/>
                    <a:pt x="57" y="2499"/>
                    <a:pt x="109" y="2499"/>
                  </a:cubicBezTo>
                  <a:cubicBezTo>
                    <a:pt x="135" y="2499"/>
                    <a:pt x="161" y="2489"/>
                    <a:pt x="176" y="2466"/>
                  </a:cubicBezTo>
                  <a:cubicBezTo>
                    <a:pt x="1089" y="1119"/>
                    <a:pt x="2732" y="1370"/>
                    <a:pt x="3508" y="959"/>
                  </a:cubicBezTo>
                  <a:cubicBezTo>
                    <a:pt x="3805" y="800"/>
                    <a:pt x="3896" y="412"/>
                    <a:pt x="3668" y="183"/>
                  </a:cubicBezTo>
                  <a:cubicBezTo>
                    <a:pt x="3535" y="50"/>
                    <a:pt x="3330" y="0"/>
                    <a:pt x="3099" y="0"/>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3" name="Google Shape;5718;p42">
              <a:extLst>
                <a:ext uri="{FF2B5EF4-FFF2-40B4-BE49-F238E27FC236}">
                  <a16:creationId xmlns:a16="http://schemas.microsoft.com/office/drawing/2014/main" id="{5C3B841E-87EA-2378-E293-DC4549E28030}"/>
                </a:ext>
              </a:extLst>
            </p:cNvPr>
            <p:cNvSpPr/>
            <p:nvPr/>
          </p:nvSpPr>
          <p:spPr>
            <a:xfrm>
              <a:off x="4774096" y="2733324"/>
              <a:ext cx="124498" cy="38599"/>
            </a:xfrm>
            <a:custGeom>
              <a:avLst/>
              <a:gdLst/>
              <a:ahLst/>
              <a:cxnLst/>
              <a:rect l="l" t="t" r="r" b="b"/>
              <a:pathLst>
                <a:path w="4393" h="1362" extrusionOk="0">
                  <a:moveTo>
                    <a:pt x="1649" y="1"/>
                  </a:moveTo>
                  <a:cubicBezTo>
                    <a:pt x="1503" y="1"/>
                    <a:pt x="1357" y="9"/>
                    <a:pt x="1210" y="26"/>
                  </a:cubicBezTo>
                  <a:cubicBezTo>
                    <a:pt x="731" y="94"/>
                    <a:pt x="274" y="231"/>
                    <a:pt x="114" y="596"/>
                  </a:cubicBezTo>
                  <a:cubicBezTo>
                    <a:pt x="0" y="893"/>
                    <a:pt x="229" y="1190"/>
                    <a:pt x="571" y="1235"/>
                  </a:cubicBezTo>
                  <a:cubicBezTo>
                    <a:pt x="616" y="1240"/>
                    <a:pt x="661" y="1242"/>
                    <a:pt x="708" y="1242"/>
                  </a:cubicBezTo>
                  <a:cubicBezTo>
                    <a:pt x="1276" y="1242"/>
                    <a:pt x="2018" y="934"/>
                    <a:pt x="2818" y="934"/>
                  </a:cubicBezTo>
                  <a:cubicBezTo>
                    <a:pt x="3275" y="934"/>
                    <a:pt x="3750" y="1034"/>
                    <a:pt x="4223" y="1350"/>
                  </a:cubicBezTo>
                  <a:cubicBezTo>
                    <a:pt x="4236" y="1358"/>
                    <a:pt x="4250" y="1362"/>
                    <a:pt x="4265" y="1362"/>
                  </a:cubicBezTo>
                  <a:cubicBezTo>
                    <a:pt x="4328" y="1362"/>
                    <a:pt x="4393" y="1291"/>
                    <a:pt x="4337" y="1235"/>
                  </a:cubicBezTo>
                  <a:cubicBezTo>
                    <a:pt x="4132" y="961"/>
                    <a:pt x="3949" y="733"/>
                    <a:pt x="3515" y="482"/>
                  </a:cubicBezTo>
                  <a:cubicBezTo>
                    <a:pt x="2938" y="165"/>
                    <a:pt x="2299" y="1"/>
                    <a:pt x="1649" y="1"/>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4" name="Google Shape;5719;p42">
              <a:extLst>
                <a:ext uri="{FF2B5EF4-FFF2-40B4-BE49-F238E27FC236}">
                  <a16:creationId xmlns:a16="http://schemas.microsoft.com/office/drawing/2014/main" id="{4655DB56-AEA8-3DEA-67BA-005CABC0A310}"/>
                </a:ext>
              </a:extLst>
            </p:cNvPr>
            <p:cNvSpPr/>
            <p:nvPr/>
          </p:nvSpPr>
          <p:spPr>
            <a:xfrm>
              <a:off x="4089713" y="2851898"/>
              <a:ext cx="144279" cy="127955"/>
            </a:xfrm>
            <a:custGeom>
              <a:avLst/>
              <a:gdLst/>
              <a:ahLst/>
              <a:cxnLst/>
              <a:rect l="l" t="t" r="r" b="b"/>
              <a:pathLst>
                <a:path w="5091" h="4515" extrusionOk="0">
                  <a:moveTo>
                    <a:pt x="1743" y="0"/>
                  </a:moveTo>
                  <a:cubicBezTo>
                    <a:pt x="1675" y="0"/>
                    <a:pt x="1610" y="13"/>
                    <a:pt x="1552" y="41"/>
                  </a:cubicBezTo>
                  <a:cubicBezTo>
                    <a:pt x="1393" y="110"/>
                    <a:pt x="1301" y="293"/>
                    <a:pt x="1301" y="475"/>
                  </a:cubicBezTo>
                  <a:cubicBezTo>
                    <a:pt x="1301" y="658"/>
                    <a:pt x="1370" y="818"/>
                    <a:pt x="1438" y="977"/>
                  </a:cubicBezTo>
                  <a:cubicBezTo>
                    <a:pt x="1940" y="2096"/>
                    <a:pt x="2785" y="3032"/>
                    <a:pt x="3698" y="3830"/>
                  </a:cubicBezTo>
                  <a:cubicBezTo>
                    <a:pt x="2990" y="3260"/>
                    <a:pt x="2123" y="2895"/>
                    <a:pt x="1210" y="2735"/>
                  </a:cubicBezTo>
                  <a:cubicBezTo>
                    <a:pt x="1123" y="2724"/>
                    <a:pt x="1029" y="2717"/>
                    <a:pt x="934" y="2717"/>
                  </a:cubicBezTo>
                  <a:cubicBezTo>
                    <a:pt x="632" y="2717"/>
                    <a:pt x="316" y="2788"/>
                    <a:pt x="160" y="3032"/>
                  </a:cubicBezTo>
                  <a:cubicBezTo>
                    <a:pt x="0" y="3305"/>
                    <a:pt x="91" y="3694"/>
                    <a:pt x="343" y="3922"/>
                  </a:cubicBezTo>
                  <a:cubicBezTo>
                    <a:pt x="571" y="4150"/>
                    <a:pt x="890" y="4241"/>
                    <a:pt x="1210" y="4310"/>
                  </a:cubicBezTo>
                  <a:cubicBezTo>
                    <a:pt x="1796" y="4449"/>
                    <a:pt x="2392" y="4514"/>
                    <a:pt x="2985" y="4514"/>
                  </a:cubicBezTo>
                  <a:cubicBezTo>
                    <a:pt x="3269" y="4514"/>
                    <a:pt x="3553" y="4499"/>
                    <a:pt x="3835" y="4470"/>
                  </a:cubicBezTo>
                  <a:cubicBezTo>
                    <a:pt x="4405" y="4424"/>
                    <a:pt x="5090" y="4219"/>
                    <a:pt x="5067" y="3602"/>
                  </a:cubicBezTo>
                  <a:cubicBezTo>
                    <a:pt x="5045" y="3009"/>
                    <a:pt x="4291" y="2027"/>
                    <a:pt x="3972" y="1571"/>
                  </a:cubicBezTo>
                  <a:cubicBezTo>
                    <a:pt x="3470" y="886"/>
                    <a:pt x="2831" y="315"/>
                    <a:pt x="2032" y="64"/>
                  </a:cubicBezTo>
                  <a:cubicBezTo>
                    <a:pt x="1939" y="25"/>
                    <a:pt x="1838" y="0"/>
                    <a:pt x="1743" y="0"/>
                  </a:cubicBezTo>
                  <a:close/>
                </a:path>
              </a:pathLst>
            </a:custGeom>
            <a:solidFill>
              <a:srgbClr val="EB7C9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5" name="Google Shape;5720;p42">
              <a:extLst>
                <a:ext uri="{FF2B5EF4-FFF2-40B4-BE49-F238E27FC236}">
                  <a16:creationId xmlns:a16="http://schemas.microsoft.com/office/drawing/2014/main" id="{DE5080F0-7C96-608B-0F67-3009A0D80242}"/>
                </a:ext>
              </a:extLst>
            </p:cNvPr>
            <p:cNvSpPr/>
            <p:nvPr/>
          </p:nvSpPr>
          <p:spPr>
            <a:xfrm>
              <a:off x="4182867" y="2394604"/>
              <a:ext cx="855188" cy="604039"/>
            </a:xfrm>
            <a:custGeom>
              <a:avLst/>
              <a:gdLst/>
              <a:ahLst/>
              <a:cxnLst/>
              <a:rect l="l" t="t" r="r" b="b"/>
              <a:pathLst>
                <a:path w="30176" h="21314" extrusionOk="0">
                  <a:moveTo>
                    <a:pt x="16130" y="1"/>
                  </a:moveTo>
                  <a:cubicBezTo>
                    <a:pt x="8431" y="1"/>
                    <a:pt x="292" y="3773"/>
                    <a:pt x="68" y="13667"/>
                  </a:cubicBezTo>
                  <a:cubicBezTo>
                    <a:pt x="23" y="15264"/>
                    <a:pt x="0" y="19145"/>
                    <a:pt x="2511" y="21313"/>
                  </a:cubicBezTo>
                  <a:cubicBezTo>
                    <a:pt x="2511" y="21313"/>
                    <a:pt x="8445" y="17182"/>
                    <a:pt x="9769" y="9490"/>
                  </a:cubicBezTo>
                  <a:cubicBezTo>
                    <a:pt x="9769" y="9490"/>
                    <a:pt x="13398" y="13005"/>
                    <a:pt x="19196" y="13370"/>
                  </a:cubicBezTo>
                  <a:cubicBezTo>
                    <a:pt x="19196" y="13370"/>
                    <a:pt x="16617" y="11864"/>
                    <a:pt x="16617" y="10243"/>
                  </a:cubicBezTo>
                  <a:lnTo>
                    <a:pt x="16617" y="10243"/>
                  </a:lnTo>
                  <a:cubicBezTo>
                    <a:pt x="16617" y="10243"/>
                    <a:pt x="18829" y="11125"/>
                    <a:pt x="21707" y="11125"/>
                  </a:cubicBezTo>
                  <a:cubicBezTo>
                    <a:pt x="24025" y="11125"/>
                    <a:pt x="26775" y="10553"/>
                    <a:pt x="29148" y="8485"/>
                  </a:cubicBezTo>
                  <a:cubicBezTo>
                    <a:pt x="30175" y="7595"/>
                    <a:pt x="29764" y="6317"/>
                    <a:pt x="29057" y="5153"/>
                  </a:cubicBezTo>
                  <a:cubicBezTo>
                    <a:pt x="27175" y="2026"/>
                    <a:pt x="21770" y="1"/>
                    <a:pt x="16130" y="1"/>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6" name="Google Shape;5721;p42">
              <a:extLst>
                <a:ext uri="{FF2B5EF4-FFF2-40B4-BE49-F238E27FC236}">
                  <a16:creationId xmlns:a16="http://schemas.microsoft.com/office/drawing/2014/main" id="{5589505C-42BB-459C-8284-91A448BC4A7E}"/>
                </a:ext>
              </a:extLst>
            </p:cNvPr>
            <p:cNvSpPr/>
            <p:nvPr/>
          </p:nvSpPr>
          <p:spPr>
            <a:xfrm>
              <a:off x="4182867" y="2462365"/>
              <a:ext cx="855188" cy="536278"/>
            </a:xfrm>
            <a:custGeom>
              <a:avLst/>
              <a:gdLst/>
              <a:ahLst/>
              <a:cxnLst/>
              <a:rect l="l" t="t" r="r" b="b"/>
              <a:pathLst>
                <a:path w="30176" h="18923" extrusionOk="0">
                  <a:moveTo>
                    <a:pt x="26067" y="0"/>
                  </a:moveTo>
                  <a:lnTo>
                    <a:pt x="26067" y="0"/>
                  </a:lnTo>
                  <a:cubicBezTo>
                    <a:pt x="26363" y="1849"/>
                    <a:pt x="25313" y="3766"/>
                    <a:pt x="23647" y="4885"/>
                  </a:cubicBezTo>
                  <a:cubicBezTo>
                    <a:pt x="22034" y="5958"/>
                    <a:pt x="20229" y="6460"/>
                    <a:pt x="18436" y="6460"/>
                  </a:cubicBezTo>
                  <a:cubicBezTo>
                    <a:pt x="15156" y="6460"/>
                    <a:pt x="11915" y="4778"/>
                    <a:pt x="9952" y="1826"/>
                  </a:cubicBezTo>
                  <a:lnTo>
                    <a:pt x="9952" y="1826"/>
                  </a:lnTo>
                  <a:cubicBezTo>
                    <a:pt x="10340" y="5638"/>
                    <a:pt x="6916" y="9062"/>
                    <a:pt x="3492" y="10203"/>
                  </a:cubicBezTo>
                  <a:cubicBezTo>
                    <a:pt x="2535" y="10462"/>
                    <a:pt x="1542" y="10600"/>
                    <a:pt x="530" y="10600"/>
                  </a:cubicBezTo>
                  <a:cubicBezTo>
                    <a:pt x="384" y="10600"/>
                    <a:pt x="238" y="10597"/>
                    <a:pt x="91" y="10591"/>
                  </a:cubicBezTo>
                  <a:cubicBezTo>
                    <a:pt x="91" y="10819"/>
                    <a:pt x="68" y="11047"/>
                    <a:pt x="68" y="11276"/>
                  </a:cubicBezTo>
                  <a:cubicBezTo>
                    <a:pt x="23" y="12873"/>
                    <a:pt x="0" y="16754"/>
                    <a:pt x="2511" y="18922"/>
                  </a:cubicBezTo>
                  <a:cubicBezTo>
                    <a:pt x="2511" y="18922"/>
                    <a:pt x="8445" y="14791"/>
                    <a:pt x="9769" y="7099"/>
                  </a:cubicBezTo>
                  <a:cubicBezTo>
                    <a:pt x="9769" y="7099"/>
                    <a:pt x="13398" y="10614"/>
                    <a:pt x="19196" y="10979"/>
                  </a:cubicBezTo>
                  <a:cubicBezTo>
                    <a:pt x="19196" y="10979"/>
                    <a:pt x="16617" y="9473"/>
                    <a:pt x="16617" y="7852"/>
                  </a:cubicBezTo>
                  <a:lnTo>
                    <a:pt x="16617" y="7852"/>
                  </a:lnTo>
                  <a:cubicBezTo>
                    <a:pt x="16617" y="7852"/>
                    <a:pt x="18829" y="8734"/>
                    <a:pt x="21707" y="8734"/>
                  </a:cubicBezTo>
                  <a:cubicBezTo>
                    <a:pt x="24025" y="8734"/>
                    <a:pt x="26775" y="8162"/>
                    <a:pt x="29148" y="6094"/>
                  </a:cubicBezTo>
                  <a:cubicBezTo>
                    <a:pt x="30175" y="5204"/>
                    <a:pt x="29764" y="3926"/>
                    <a:pt x="29057" y="2762"/>
                  </a:cubicBezTo>
                  <a:cubicBezTo>
                    <a:pt x="28418" y="1689"/>
                    <a:pt x="27390" y="776"/>
                    <a:pt x="26067" y="0"/>
                  </a:cubicBezTo>
                  <a:close/>
                </a:path>
              </a:pathLst>
            </a:custGeom>
            <a:solidFill>
              <a:srgbClr val="0C0044">
                <a:alpha val="4375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7" name="Google Shape;5722;p42">
              <a:extLst>
                <a:ext uri="{FF2B5EF4-FFF2-40B4-BE49-F238E27FC236}">
                  <a16:creationId xmlns:a16="http://schemas.microsoft.com/office/drawing/2014/main" id="{56575A36-B77E-C6AB-1378-50FD4DAB262A}"/>
                </a:ext>
              </a:extLst>
            </p:cNvPr>
            <p:cNvSpPr/>
            <p:nvPr/>
          </p:nvSpPr>
          <p:spPr>
            <a:xfrm>
              <a:off x="4257231" y="4118328"/>
              <a:ext cx="16210" cy="12328"/>
            </a:xfrm>
            <a:custGeom>
              <a:avLst/>
              <a:gdLst/>
              <a:ahLst/>
              <a:cxnLst/>
              <a:rect l="l" t="t" r="r" b="b"/>
              <a:pathLst>
                <a:path w="572" h="435" extrusionOk="0">
                  <a:moveTo>
                    <a:pt x="298" y="1"/>
                  </a:moveTo>
                  <a:cubicBezTo>
                    <a:pt x="1" y="1"/>
                    <a:pt x="1" y="434"/>
                    <a:pt x="298" y="434"/>
                  </a:cubicBezTo>
                  <a:cubicBezTo>
                    <a:pt x="572" y="434"/>
                    <a:pt x="572" y="1"/>
                    <a:pt x="298" y="1"/>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8" name="Google Shape;5723;p42">
              <a:extLst>
                <a:ext uri="{FF2B5EF4-FFF2-40B4-BE49-F238E27FC236}">
                  <a16:creationId xmlns:a16="http://schemas.microsoft.com/office/drawing/2014/main" id="{094F24B4-5874-2387-CF06-C11E75FC080F}"/>
                </a:ext>
              </a:extLst>
            </p:cNvPr>
            <p:cNvSpPr/>
            <p:nvPr/>
          </p:nvSpPr>
          <p:spPr>
            <a:xfrm>
              <a:off x="4298636" y="4158429"/>
              <a:ext cx="27858" cy="22020"/>
            </a:xfrm>
            <a:custGeom>
              <a:avLst/>
              <a:gdLst/>
              <a:ahLst/>
              <a:cxnLst/>
              <a:rect l="l" t="t" r="r" b="b"/>
              <a:pathLst>
                <a:path w="983" h="777" extrusionOk="0">
                  <a:moveTo>
                    <a:pt x="503" y="1"/>
                  </a:moveTo>
                  <a:cubicBezTo>
                    <a:pt x="1" y="1"/>
                    <a:pt x="1" y="777"/>
                    <a:pt x="503" y="777"/>
                  </a:cubicBezTo>
                  <a:cubicBezTo>
                    <a:pt x="982" y="777"/>
                    <a:pt x="982" y="1"/>
                    <a:pt x="503" y="1"/>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9" name="Google Shape;5724;p42">
              <a:extLst>
                <a:ext uri="{FF2B5EF4-FFF2-40B4-BE49-F238E27FC236}">
                  <a16:creationId xmlns:a16="http://schemas.microsoft.com/office/drawing/2014/main" id="{E2CFAA5F-B9B1-A9DF-79E4-39C4D2E78CA2}"/>
                </a:ext>
              </a:extLst>
            </p:cNvPr>
            <p:cNvSpPr/>
            <p:nvPr/>
          </p:nvSpPr>
          <p:spPr>
            <a:xfrm>
              <a:off x="4207437" y="4164267"/>
              <a:ext cx="25903" cy="21680"/>
            </a:xfrm>
            <a:custGeom>
              <a:avLst/>
              <a:gdLst/>
              <a:ahLst/>
              <a:cxnLst/>
              <a:rect l="l" t="t" r="r" b="b"/>
              <a:pathLst>
                <a:path w="914" h="765" extrusionOk="0">
                  <a:moveTo>
                    <a:pt x="457" y="0"/>
                  </a:moveTo>
                  <a:cubicBezTo>
                    <a:pt x="92" y="0"/>
                    <a:pt x="0" y="411"/>
                    <a:pt x="183" y="662"/>
                  </a:cubicBezTo>
                  <a:lnTo>
                    <a:pt x="206" y="662"/>
                  </a:lnTo>
                  <a:cubicBezTo>
                    <a:pt x="263" y="731"/>
                    <a:pt x="360" y="765"/>
                    <a:pt x="457" y="765"/>
                  </a:cubicBezTo>
                  <a:cubicBezTo>
                    <a:pt x="554" y="765"/>
                    <a:pt x="651" y="731"/>
                    <a:pt x="708" y="662"/>
                  </a:cubicBezTo>
                  <a:lnTo>
                    <a:pt x="731" y="662"/>
                  </a:lnTo>
                  <a:cubicBezTo>
                    <a:pt x="913" y="411"/>
                    <a:pt x="799" y="0"/>
                    <a:pt x="457" y="0"/>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0" name="Google Shape;5725;p42">
              <a:extLst>
                <a:ext uri="{FF2B5EF4-FFF2-40B4-BE49-F238E27FC236}">
                  <a16:creationId xmlns:a16="http://schemas.microsoft.com/office/drawing/2014/main" id="{F7A72A4D-9C15-344A-2944-E3E43A8BB384}"/>
                </a:ext>
              </a:extLst>
            </p:cNvPr>
            <p:cNvSpPr/>
            <p:nvPr/>
          </p:nvSpPr>
          <p:spPr>
            <a:xfrm>
              <a:off x="4252725" y="4205672"/>
              <a:ext cx="23947" cy="18789"/>
            </a:xfrm>
            <a:custGeom>
              <a:avLst/>
              <a:gdLst/>
              <a:ahLst/>
              <a:cxnLst/>
              <a:rect l="l" t="t" r="r" b="b"/>
              <a:pathLst>
                <a:path w="845" h="663" extrusionOk="0">
                  <a:moveTo>
                    <a:pt x="434" y="0"/>
                  </a:moveTo>
                  <a:cubicBezTo>
                    <a:pt x="0" y="0"/>
                    <a:pt x="0" y="662"/>
                    <a:pt x="434" y="662"/>
                  </a:cubicBezTo>
                  <a:cubicBezTo>
                    <a:pt x="845" y="662"/>
                    <a:pt x="845" y="0"/>
                    <a:pt x="434" y="0"/>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1" name="Google Shape;5726;p42">
              <a:extLst>
                <a:ext uri="{FF2B5EF4-FFF2-40B4-BE49-F238E27FC236}">
                  <a16:creationId xmlns:a16="http://schemas.microsoft.com/office/drawing/2014/main" id="{8B553BAD-DB77-95F9-644E-8E629BCA98DA}"/>
                </a:ext>
              </a:extLst>
            </p:cNvPr>
            <p:cNvSpPr/>
            <p:nvPr/>
          </p:nvSpPr>
          <p:spPr>
            <a:xfrm>
              <a:off x="4149227" y="4200485"/>
              <a:ext cx="27178" cy="20717"/>
            </a:xfrm>
            <a:custGeom>
              <a:avLst/>
              <a:gdLst/>
              <a:ahLst/>
              <a:cxnLst/>
              <a:rect l="l" t="t" r="r" b="b"/>
              <a:pathLst>
                <a:path w="959" h="731" extrusionOk="0">
                  <a:moveTo>
                    <a:pt x="479" y="1"/>
                  </a:moveTo>
                  <a:cubicBezTo>
                    <a:pt x="0" y="1"/>
                    <a:pt x="0" y="731"/>
                    <a:pt x="479" y="731"/>
                  </a:cubicBezTo>
                  <a:cubicBezTo>
                    <a:pt x="959" y="731"/>
                    <a:pt x="959" y="1"/>
                    <a:pt x="479" y="1"/>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2" name="Google Shape;5727;p42">
              <a:extLst>
                <a:ext uri="{FF2B5EF4-FFF2-40B4-BE49-F238E27FC236}">
                  <a16:creationId xmlns:a16="http://schemas.microsoft.com/office/drawing/2014/main" id="{E2897ED9-B95D-762C-11C3-4FF389871301}"/>
                </a:ext>
              </a:extLst>
            </p:cNvPr>
            <p:cNvSpPr/>
            <p:nvPr/>
          </p:nvSpPr>
          <p:spPr>
            <a:xfrm>
              <a:off x="4210016" y="4241890"/>
              <a:ext cx="22020" cy="17486"/>
            </a:xfrm>
            <a:custGeom>
              <a:avLst/>
              <a:gdLst/>
              <a:ahLst/>
              <a:cxnLst/>
              <a:rect l="l" t="t" r="r" b="b"/>
              <a:pathLst>
                <a:path w="777" h="617" extrusionOk="0">
                  <a:moveTo>
                    <a:pt x="389" y="0"/>
                  </a:moveTo>
                  <a:cubicBezTo>
                    <a:pt x="1" y="0"/>
                    <a:pt x="1" y="617"/>
                    <a:pt x="389" y="617"/>
                  </a:cubicBezTo>
                  <a:cubicBezTo>
                    <a:pt x="777" y="617"/>
                    <a:pt x="777" y="0"/>
                    <a:pt x="389" y="0"/>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3" name="Google Shape;5728;p42">
              <a:extLst>
                <a:ext uri="{FF2B5EF4-FFF2-40B4-BE49-F238E27FC236}">
                  <a16:creationId xmlns:a16="http://schemas.microsoft.com/office/drawing/2014/main" id="{89012734-8A6F-DA60-9427-34E5AE1F44A8}"/>
                </a:ext>
              </a:extLst>
            </p:cNvPr>
            <p:cNvSpPr/>
            <p:nvPr/>
          </p:nvSpPr>
          <p:spPr>
            <a:xfrm>
              <a:off x="4167988" y="4281339"/>
              <a:ext cx="23947" cy="18138"/>
            </a:xfrm>
            <a:custGeom>
              <a:avLst/>
              <a:gdLst/>
              <a:ahLst/>
              <a:cxnLst/>
              <a:rect l="l" t="t" r="r" b="b"/>
              <a:pathLst>
                <a:path w="845" h="640" extrusionOk="0">
                  <a:moveTo>
                    <a:pt x="411" y="1"/>
                  </a:moveTo>
                  <a:cubicBezTo>
                    <a:pt x="0" y="1"/>
                    <a:pt x="0" y="640"/>
                    <a:pt x="411" y="640"/>
                  </a:cubicBezTo>
                  <a:cubicBezTo>
                    <a:pt x="845" y="640"/>
                    <a:pt x="845" y="1"/>
                    <a:pt x="411" y="1"/>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4" name="Google Shape;5729;p42">
              <a:extLst>
                <a:ext uri="{FF2B5EF4-FFF2-40B4-BE49-F238E27FC236}">
                  <a16:creationId xmlns:a16="http://schemas.microsoft.com/office/drawing/2014/main" id="{61B3D1E7-39FA-841F-05AE-803873FDB011}"/>
                </a:ext>
              </a:extLst>
            </p:cNvPr>
            <p:cNvSpPr/>
            <p:nvPr/>
          </p:nvSpPr>
          <p:spPr>
            <a:xfrm>
              <a:off x="4206134" y="4336971"/>
              <a:ext cx="25903" cy="20093"/>
            </a:xfrm>
            <a:custGeom>
              <a:avLst/>
              <a:gdLst/>
              <a:ahLst/>
              <a:cxnLst/>
              <a:rect l="l" t="t" r="r" b="b"/>
              <a:pathLst>
                <a:path w="914" h="709" extrusionOk="0">
                  <a:moveTo>
                    <a:pt x="457" y="1"/>
                  </a:moveTo>
                  <a:cubicBezTo>
                    <a:pt x="1" y="1"/>
                    <a:pt x="1" y="708"/>
                    <a:pt x="457" y="708"/>
                  </a:cubicBezTo>
                  <a:cubicBezTo>
                    <a:pt x="914" y="708"/>
                    <a:pt x="914" y="1"/>
                    <a:pt x="457" y="1"/>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5" name="Google Shape;5730;p42">
              <a:extLst>
                <a:ext uri="{FF2B5EF4-FFF2-40B4-BE49-F238E27FC236}">
                  <a16:creationId xmlns:a16="http://schemas.microsoft.com/office/drawing/2014/main" id="{4022A859-2F45-ED44-C423-C95FE7B0C655}"/>
                </a:ext>
              </a:extLst>
            </p:cNvPr>
            <p:cNvSpPr/>
            <p:nvPr/>
          </p:nvSpPr>
          <p:spPr>
            <a:xfrm>
              <a:off x="4202903" y="4386793"/>
              <a:ext cx="18789" cy="14907"/>
            </a:xfrm>
            <a:custGeom>
              <a:avLst/>
              <a:gdLst/>
              <a:ahLst/>
              <a:cxnLst/>
              <a:rect l="l" t="t" r="r" b="b"/>
              <a:pathLst>
                <a:path w="663" h="526" extrusionOk="0">
                  <a:moveTo>
                    <a:pt x="320" y="0"/>
                  </a:moveTo>
                  <a:cubicBezTo>
                    <a:pt x="1" y="0"/>
                    <a:pt x="1" y="525"/>
                    <a:pt x="320" y="525"/>
                  </a:cubicBezTo>
                  <a:cubicBezTo>
                    <a:pt x="663" y="525"/>
                    <a:pt x="663" y="0"/>
                    <a:pt x="320" y="0"/>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6" name="Google Shape;5731;p42">
              <a:extLst>
                <a:ext uri="{FF2B5EF4-FFF2-40B4-BE49-F238E27FC236}">
                  <a16:creationId xmlns:a16="http://schemas.microsoft.com/office/drawing/2014/main" id="{1A89776D-EAD8-3C41-9710-EA4401C9BE7B}"/>
                </a:ext>
              </a:extLst>
            </p:cNvPr>
            <p:cNvSpPr/>
            <p:nvPr/>
          </p:nvSpPr>
          <p:spPr>
            <a:xfrm>
              <a:off x="4264996" y="4311096"/>
              <a:ext cx="31741" cy="24599"/>
            </a:xfrm>
            <a:custGeom>
              <a:avLst/>
              <a:gdLst/>
              <a:ahLst/>
              <a:cxnLst/>
              <a:rect l="l" t="t" r="r" b="b"/>
              <a:pathLst>
                <a:path w="1120" h="868" extrusionOk="0">
                  <a:moveTo>
                    <a:pt x="571" y="1"/>
                  </a:moveTo>
                  <a:cubicBezTo>
                    <a:pt x="24" y="1"/>
                    <a:pt x="1" y="868"/>
                    <a:pt x="571" y="868"/>
                  </a:cubicBezTo>
                  <a:cubicBezTo>
                    <a:pt x="1119" y="868"/>
                    <a:pt x="1119" y="1"/>
                    <a:pt x="571" y="1"/>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7" name="Google Shape;5732;p42">
              <a:extLst>
                <a:ext uri="{FF2B5EF4-FFF2-40B4-BE49-F238E27FC236}">
                  <a16:creationId xmlns:a16="http://schemas.microsoft.com/office/drawing/2014/main" id="{F65C91F9-D775-F783-CDD6-DD2854DDE752}"/>
                </a:ext>
              </a:extLst>
            </p:cNvPr>
            <p:cNvSpPr/>
            <p:nvPr/>
          </p:nvSpPr>
          <p:spPr>
            <a:xfrm>
              <a:off x="4252725" y="4264534"/>
              <a:ext cx="21368" cy="16834"/>
            </a:xfrm>
            <a:custGeom>
              <a:avLst/>
              <a:gdLst/>
              <a:ahLst/>
              <a:cxnLst/>
              <a:rect l="l" t="t" r="r" b="b"/>
              <a:pathLst>
                <a:path w="754" h="594" extrusionOk="0">
                  <a:moveTo>
                    <a:pt x="388" y="0"/>
                  </a:moveTo>
                  <a:cubicBezTo>
                    <a:pt x="0" y="0"/>
                    <a:pt x="0" y="594"/>
                    <a:pt x="388" y="594"/>
                  </a:cubicBezTo>
                  <a:cubicBezTo>
                    <a:pt x="753" y="594"/>
                    <a:pt x="753" y="0"/>
                    <a:pt x="388" y="0"/>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8" name="Google Shape;5733;p42">
              <a:extLst>
                <a:ext uri="{FF2B5EF4-FFF2-40B4-BE49-F238E27FC236}">
                  <a16:creationId xmlns:a16="http://schemas.microsoft.com/office/drawing/2014/main" id="{69DF53F1-789B-9EEC-C360-D5FAD9AD67AA}"/>
                </a:ext>
              </a:extLst>
            </p:cNvPr>
            <p:cNvSpPr/>
            <p:nvPr/>
          </p:nvSpPr>
          <p:spPr>
            <a:xfrm>
              <a:off x="4338113" y="4254190"/>
              <a:ext cx="25903" cy="20065"/>
            </a:xfrm>
            <a:custGeom>
              <a:avLst/>
              <a:gdLst/>
              <a:ahLst/>
              <a:cxnLst/>
              <a:rect l="l" t="t" r="r" b="b"/>
              <a:pathLst>
                <a:path w="914" h="708" extrusionOk="0">
                  <a:moveTo>
                    <a:pt x="457" y="0"/>
                  </a:moveTo>
                  <a:cubicBezTo>
                    <a:pt x="0" y="0"/>
                    <a:pt x="0" y="708"/>
                    <a:pt x="457" y="708"/>
                  </a:cubicBezTo>
                  <a:cubicBezTo>
                    <a:pt x="913" y="708"/>
                    <a:pt x="913" y="0"/>
                    <a:pt x="457" y="0"/>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9" name="Google Shape;5734;p42">
              <a:extLst>
                <a:ext uri="{FF2B5EF4-FFF2-40B4-BE49-F238E27FC236}">
                  <a16:creationId xmlns:a16="http://schemas.microsoft.com/office/drawing/2014/main" id="{AC43B466-547C-56A3-53EF-A3269F1B8A38}"/>
                </a:ext>
              </a:extLst>
            </p:cNvPr>
            <p:cNvSpPr/>
            <p:nvPr/>
          </p:nvSpPr>
          <p:spPr>
            <a:xfrm>
              <a:off x="4334854" y="4212785"/>
              <a:ext cx="20093" cy="15530"/>
            </a:xfrm>
            <a:custGeom>
              <a:avLst/>
              <a:gdLst/>
              <a:ahLst/>
              <a:cxnLst/>
              <a:rect l="l" t="t" r="r" b="b"/>
              <a:pathLst>
                <a:path w="709" h="548" extrusionOk="0">
                  <a:moveTo>
                    <a:pt x="366" y="0"/>
                  </a:moveTo>
                  <a:cubicBezTo>
                    <a:pt x="1" y="0"/>
                    <a:pt x="1" y="548"/>
                    <a:pt x="366" y="548"/>
                  </a:cubicBezTo>
                  <a:cubicBezTo>
                    <a:pt x="709" y="548"/>
                    <a:pt x="709" y="0"/>
                    <a:pt x="366" y="0"/>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0" name="Google Shape;5735;p42">
              <a:extLst>
                <a:ext uri="{FF2B5EF4-FFF2-40B4-BE49-F238E27FC236}">
                  <a16:creationId xmlns:a16="http://schemas.microsoft.com/office/drawing/2014/main" id="{1B508577-1FCA-B691-8D1F-221D085C5252}"/>
                </a:ext>
              </a:extLst>
            </p:cNvPr>
            <p:cNvSpPr/>
            <p:nvPr/>
          </p:nvSpPr>
          <p:spPr>
            <a:xfrm>
              <a:off x="4382749" y="4232821"/>
              <a:ext cx="14907" cy="11676"/>
            </a:xfrm>
            <a:custGeom>
              <a:avLst/>
              <a:gdLst/>
              <a:ahLst/>
              <a:cxnLst/>
              <a:rect l="l" t="t" r="r" b="b"/>
              <a:pathLst>
                <a:path w="526" h="412" extrusionOk="0">
                  <a:moveTo>
                    <a:pt x="251" y="1"/>
                  </a:moveTo>
                  <a:cubicBezTo>
                    <a:pt x="0" y="1"/>
                    <a:pt x="0" y="412"/>
                    <a:pt x="251" y="412"/>
                  </a:cubicBezTo>
                  <a:cubicBezTo>
                    <a:pt x="525" y="412"/>
                    <a:pt x="525" y="1"/>
                    <a:pt x="251" y="1"/>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1" name="Google Shape;5736;p42">
              <a:extLst>
                <a:ext uri="{FF2B5EF4-FFF2-40B4-BE49-F238E27FC236}">
                  <a16:creationId xmlns:a16="http://schemas.microsoft.com/office/drawing/2014/main" id="{C3FD9C4C-9167-4E54-E011-892083E461A8}"/>
                </a:ext>
              </a:extLst>
            </p:cNvPr>
            <p:cNvSpPr/>
            <p:nvPr/>
          </p:nvSpPr>
          <p:spPr>
            <a:xfrm>
              <a:off x="4135624" y="4252886"/>
              <a:ext cx="14907" cy="11676"/>
            </a:xfrm>
            <a:custGeom>
              <a:avLst/>
              <a:gdLst/>
              <a:ahLst/>
              <a:cxnLst/>
              <a:rect l="l" t="t" r="r" b="b"/>
              <a:pathLst>
                <a:path w="526" h="412" extrusionOk="0">
                  <a:moveTo>
                    <a:pt x="252" y="0"/>
                  </a:moveTo>
                  <a:cubicBezTo>
                    <a:pt x="1" y="0"/>
                    <a:pt x="1" y="411"/>
                    <a:pt x="252" y="411"/>
                  </a:cubicBezTo>
                  <a:cubicBezTo>
                    <a:pt x="526" y="411"/>
                    <a:pt x="526" y="0"/>
                    <a:pt x="252" y="0"/>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2" name="Google Shape;5737;p42">
              <a:extLst>
                <a:ext uri="{FF2B5EF4-FFF2-40B4-BE49-F238E27FC236}">
                  <a16:creationId xmlns:a16="http://schemas.microsoft.com/office/drawing/2014/main" id="{E0588F21-DA73-F809-9C3D-63DD11484F63}"/>
                </a:ext>
              </a:extLst>
            </p:cNvPr>
            <p:cNvSpPr/>
            <p:nvPr/>
          </p:nvSpPr>
          <p:spPr>
            <a:xfrm>
              <a:off x="4225547" y="4124789"/>
              <a:ext cx="12328" cy="10401"/>
            </a:xfrm>
            <a:custGeom>
              <a:avLst/>
              <a:gdLst/>
              <a:ahLst/>
              <a:cxnLst/>
              <a:rect l="l" t="t" r="r" b="b"/>
              <a:pathLst>
                <a:path w="435" h="367" extrusionOk="0">
                  <a:moveTo>
                    <a:pt x="229" y="1"/>
                  </a:moveTo>
                  <a:cubicBezTo>
                    <a:pt x="0" y="1"/>
                    <a:pt x="0" y="366"/>
                    <a:pt x="229" y="366"/>
                  </a:cubicBezTo>
                  <a:cubicBezTo>
                    <a:pt x="434" y="366"/>
                    <a:pt x="434" y="1"/>
                    <a:pt x="229" y="1"/>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3" name="Google Shape;5738;p42">
              <a:extLst>
                <a:ext uri="{FF2B5EF4-FFF2-40B4-BE49-F238E27FC236}">
                  <a16:creationId xmlns:a16="http://schemas.microsoft.com/office/drawing/2014/main" id="{A85D2242-E2A3-06AB-0B4D-C1B4FFD22E4F}"/>
                </a:ext>
              </a:extLst>
            </p:cNvPr>
            <p:cNvSpPr/>
            <p:nvPr/>
          </p:nvSpPr>
          <p:spPr>
            <a:xfrm>
              <a:off x="4264373" y="4083413"/>
              <a:ext cx="17486" cy="13603"/>
            </a:xfrm>
            <a:custGeom>
              <a:avLst/>
              <a:gdLst/>
              <a:ahLst/>
              <a:cxnLst/>
              <a:rect l="l" t="t" r="r" b="b"/>
              <a:pathLst>
                <a:path w="617" h="480" extrusionOk="0">
                  <a:moveTo>
                    <a:pt x="297" y="0"/>
                  </a:moveTo>
                  <a:cubicBezTo>
                    <a:pt x="0" y="0"/>
                    <a:pt x="0" y="479"/>
                    <a:pt x="297" y="479"/>
                  </a:cubicBezTo>
                  <a:cubicBezTo>
                    <a:pt x="616" y="479"/>
                    <a:pt x="616" y="0"/>
                    <a:pt x="297" y="0"/>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4" name="Google Shape;5739;p42">
              <a:extLst>
                <a:ext uri="{FF2B5EF4-FFF2-40B4-BE49-F238E27FC236}">
                  <a16:creationId xmlns:a16="http://schemas.microsoft.com/office/drawing/2014/main" id="{0F5035A3-E242-7DCD-7CFD-D52AF730A51F}"/>
                </a:ext>
              </a:extLst>
            </p:cNvPr>
            <p:cNvSpPr/>
            <p:nvPr/>
          </p:nvSpPr>
          <p:spPr>
            <a:xfrm>
              <a:off x="4299287" y="4259999"/>
              <a:ext cx="21368" cy="16210"/>
            </a:xfrm>
            <a:custGeom>
              <a:avLst/>
              <a:gdLst/>
              <a:ahLst/>
              <a:cxnLst/>
              <a:rect l="l" t="t" r="r" b="b"/>
              <a:pathLst>
                <a:path w="754" h="572" extrusionOk="0">
                  <a:moveTo>
                    <a:pt x="366" y="0"/>
                  </a:moveTo>
                  <a:cubicBezTo>
                    <a:pt x="1" y="0"/>
                    <a:pt x="1" y="571"/>
                    <a:pt x="366" y="571"/>
                  </a:cubicBezTo>
                  <a:cubicBezTo>
                    <a:pt x="754" y="571"/>
                    <a:pt x="754" y="0"/>
                    <a:pt x="366" y="0"/>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5" name="Google Shape;5740;p42">
              <a:extLst>
                <a:ext uri="{FF2B5EF4-FFF2-40B4-BE49-F238E27FC236}">
                  <a16:creationId xmlns:a16="http://schemas.microsoft.com/office/drawing/2014/main" id="{FFD3A768-9978-4498-5A27-28A08ADC0DC4}"/>
                </a:ext>
              </a:extLst>
            </p:cNvPr>
            <p:cNvSpPr/>
            <p:nvPr/>
          </p:nvSpPr>
          <p:spPr>
            <a:xfrm>
              <a:off x="4719116" y="4217943"/>
              <a:ext cx="22020" cy="16862"/>
            </a:xfrm>
            <a:custGeom>
              <a:avLst/>
              <a:gdLst/>
              <a:ahLst/>
              <a:cxnLst/>
              <a:rect l="l" t="t" r="r" b="b"/>
              <a:pathLst>
                <a:path w="777" h="595" extrusionOk="0">
                  <a:moveTo>
                    <a:pt x="388" y="1"/>
                  </a:moveTo>
                  <a:cubicBezTo>
                    <a:pt x="0" y="1"/>
                    <a:pt x="0" y="594"/>
                    <a:pt x="388" y="594"/>
                  </a:cubicBezTo>
                  <a:cubicBezTo>
                    <a:pt x="776" y="594"/>
                    <a:pt x="776" y="1"/>
                    <a:pt x="388" y="1"/>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6" name="Google Shape;5741;p42">
              <a:extLst>
                <a:ext uri="{FF2B5EF4-FFF2-40B4-BE49-F238E27FC236}">
                  <a16:creationId xmlns:a16="http://schemas.microsoft.com/office/drawing/2014/main" id="{EC99640C-37E3-B83C-9362-C7F594507C69}"/>
                </a:ext>
              </a:extLst>
            </p:cNvPr>
            <p:cNvSpPr/>
            <p:nvPr/>
          </p:nvSpPr>
          <p:spPr>
            <a:xfrm>
              <a:off x="4760521" y="4253538"/>
              <a:ext cx="19413" cy="14907"/>
            </a:xfrm>
            <a:custGeom>
              <a:avLst/>
              <a:gdLst/>
              <a:ahLst/>
              <a:cxnLst/>
              <a:rect l="l" t="t" r="r" b="b"/>
              <a:pathLst>
                <a:path w="685" h="526" extrusionOk="0">
                  <a:moveTo>
                    <a:pt x="342" y="0"/>
                  </a:moveTo>
                  <a:cubicBezTo>
                    <a:pt x="0" y="0"/>
                    <a:pt x="0" y="525"/>
                    <a:pt x="342" y="525"/>
                  </a:cubicBezTo>
                  <a:cubicBezTo>
                    <a:pt x="685" y="525"/>
                    <a:pt x="685" y="0"/>
                    <a:pt x="342" y="0"/>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7" name="Google Shape;5742;p42">
              <a:extLst>
                <a:ext uri="{FF2B5EF4-FFF2-40B4-BE49-F238E27FC236}">
                  <a16:creationId xmlns:a16="http://schemas.microsoft.com/office/drawing/2014/main" id="{BD8613B0-FA8A-BB7C-8C63-5C610079C46E}"/>
                </a:ext>
              </a:extLst>
            </p:cNvPr>
            <p:cNvSpPr/>
            <p:nvPr/>
          </p:nvSpPr>
          <p:spPr>
            <a:xfrm>
              <a:off x="4785092" y="4227663"/>
              <a:ext cx="22672" cy="17486"/>
            </a:xfrm>
            <a:custGeom>
              <a:avLst/>
              <a:gdLst/>
              <a:ahLst/>
              <a:cxnLst/>
              <a:rect l="l" t="t" r="r" b="b"/>
              <a:pathLst>
                <a:path w="800" h="617" extrusionOk="0">
                  <a:moveTo>
                    <a:pt x="411" y="0"/>
                  </a:moveTo>
                  <a:cubicBezTo>
                    <a:pt x="0" y="0"/>
                    <a:pt x="0" y="616"/>
                    <a:pt x="411" y="616"/>
                  </a:cubicBezTo>
                  <a:cubicBezTo>
                    <a:pt x="799" y="616"/>
                    <a:pt x="799" y="0"/>
                    <a:pt x="411" y="0"/>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8" name="Google Shape;5743;p42">
              <a:extLst>
                <a:ext uri="{FF2B5EF4-FFF2-40B4-BE49-F238E27FC236}">
                  <a16:creationId xmlns:a16="http://schemas.microsoft.com/office/drawing/2014/main" id="{7BC94FEE-AE9C-3B79-396D-08B433CD8199}"/>
                </a:ext>
              </a:extLst>
            </p:cNvPr>
            <p:cNvSpPr/>
            <p:nvPr/>
          </p:nvSpPr>
          <p:spPr>
            <a:xfrm>
              <a:off x="4820658" y="4265186"/>
              <a:ext cx="21368" cy="16834"/>
            </a:xfrm>
            <a:custGeom>
              <a:avLst/>
              <a:gdLst/>
              <a:ahLst/>
              <a:cxnLst/>
              <a:rect l="l" t="t" r="r" b="b"/>
              <a:pathLst>
                <a:path w="754" h="594" extrusionOk="0">
                  <a:moveTo>
                    <a:pt x="389" y="0"/>
                  </a:moveTo>
                  <a:cubicBezTo>
                    <a:pt x="1" y="0"/>
                    <a:pt x="1" y="593"/>
                    <a:pt x="389" y="593"/>
                  </a:cubicBezTo>
                  <a:cubicBezTo>
                    <a:pt x="754" y="593"/>
                    <a:pt x="754" y="0"/>
                    <a:pt x="389" y="0"/>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9" name="Google Shape;5744;p42">
              <a:extLst>
                <a:ext uri="{FF2B5EF4-FFF2-40B4-BE49-F238E27FC236}">
                  <a16:creationId xmlns:a16="http://schemas.microsoft.com/office/drawing/2014/main" id="{B6E46D7F-9342-306B-7AD3-0928D25EED03}"/>
                </a:ext>
              </a:extLst>
            </p:cNvPr>
            <p:cNvSpPr/>
            <p:nvPr/>
          </p:nvSpPr>
          <p:spPr>
            <a:xfrm>
              <a:off x="4853646" y="4226360"/>
              <a:ext cx="23324" cy="17486"/>
            </a:xfrm>
            <a:custGeom>
              <a:avLst/>
              <a:gdLst/>
              <a:ahLst/>
              <a:cxnLst/>
              <a:rect l="l" t="t" r="r" b="b"/>
              <a:pathLst>
                <a:path w="823" h="617" extrusionOk="0">
                  <a:moveTo>
                    <a:pt x="412" y="1"/>
                  </a:moveTo>
                  <a:cubicBezTo>
                    <a:pt x="1" y="1"/>
                    <a:pt x="1" y="617"/>
                    <a:pt x="412" y="617"/>
                  </a:cubicBezTo>
                  <a:cubicBezTo>
                    <a:pt x="823" y="617"/>
                    <a:pt x="823" y="1"/>
                    <a:pt x="412" y="1"/>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0" name="Google Shape;5745;p42">
              <a:extLst>
                <a:ext uri="{FF2B5EF4-FFF2-40B4-BE49-F238E27FC236}">
                  <a16:creationId xmlns:a16="http://schemas.microsoft.com/office/drawing/2014/main" id="{B6D69D53-2EFB-470C-61D2-5995037E16CD}"/>
                </a:ext>
              </a:extLst>
            </p:cNvPr>
            <p:cNvSpPr/>
            <p:nvPr/>
          </p:nvSpPr>
          <p:spPr>
            <a:xfrm>
              <a:off x="4893124" y="4246425"/>
              <a:ext cx="23295" cy="18138"/>
            </a:xfrm>
            <a:custGeom>
              <a:avLst/>
              <a:gdLst/>
              <a:ahLst/>
              <a:cxnLst/>
              <a:rect l="l" t="t" r="r" b="b"/>
              <a:pathLst>
                <a:path w="822" h="640" extrusionOk="0">
                  <a:moveTo>
                    <a:pt x="411" y="0"/>
                  </a:moveTo>
                  <a:cubicBezTo>
                    <a:pt x="0" y="0"/>
                    <a:pt x="0" y="639"/>
                    <a:pt x="411" y="639"/>
                  </a:cubicBezTo>
                  <a:cubicBezTo>
                    <a:pt x="822" y="639"/>
                    <a:pt x="822" y="0"/>
                    <a:pt x="411" y="0"/>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1" name="Google Shape;5746;p42">
              <a:extLst>
                <a:ext uri="{FF2B5EF4-FFF2-40B4-BE49-F238E27FC236}">
                  <a16:creationId xmlns:a16="http://schemas.microsoft.com/office/drawing/2014/main" id="{B370CA11-D36F-6AC2-3892-BDE830A34FEC}"/>
                </a:ext>
              </a:extLst>
            </p:cNvPr>
            <p:cNvSpPr/>
            <p:nvPr/>
          </p:nvSpPr>
          <p:spPr>
            <a:xfrm>
              <a:off x="4919650" y="4193372"/>
              <a:ext cx="24599" cy="18789"/>
            </a:xfrm>
            <a:custGeom>
              <a:avLst/>
              <a:gdLst/>
              <a:ahLst/>
              <a:cxnLst/>
              <a:rect l="l" t="t" r="r" b="b"/>
              <a:pathLst>
                <a:path w="868" h="663" extrusionOk="0">
                  <a:moveTo>
                    <a:pt x="434" y="0"/>
                  </a:moveTo>
                  <a:cubicBezTo>
                    <a:pt x="0" y="0"/>
                    <a:pt x="0" y="662"/>
                    <a:pt x="434" y="662"/>
                  </a:cubicBezTo>
                  <a:cubicBezTo>
                    <a:pt x="845" y="662"/>
                    <a:pt x="867" y="0"/>
                    <a:pt x="434" y="0"/>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2" name="Google Shape;5747;p42">
              <a:extLst>
                <a:ext uri="{FF2B5EF4-FFF2-40B4-BE49-F238E27FC236}">
                  <a16:creationId xmlns:a16="http://schemas.microsoft.com/office/drawing/2014/main" id="{B94651A0-BEB0-8DB1-9864-3027956CDC70}"/>
                </a:ext>
              </a:extLst>
            </p:cNvPr>
            <p:cNvSpPr/>
            <p:nvPr/>
          </p:nvSpPr>
          <p:spPr>
            <a:xfrm>
              <a:off x="4940338" y="4236052"/>
              <a:ext cx="22020" cy="17514"/>
            </a:xfrm>
            <a:custGeom>
              <a:avLst/>
              <a:gdLst/>
              <a:ahLst/>
              <a:cxnLst/>
              <a:rect l="l" t="t" r="r" b="b"/>
              <a:pathLst>
                <a:path w="777" h="618" extrusionOk="0">
                  <a:moveTo>
                    <a:pt x="388" y="1"/>
                  </a:moveTo>
                  <a:cubicBezTo>
                    <a:pt x="0" y="1"/>
                    <a:pt x="0" y="617"/>
                    <a:pt x="388" y="617"/>
                  </a:cubicBezTo>
                  <a:cubicBezTo>
                    <a:pt x="777" y="617"/>
                    <a:pt x="777" y="1"/>
                    <a:pt x="388" y="1"/>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3" name="Google Shape;5748;p42">
              <a:extLst>
                <a:ext uri="{FF2B5EF4-FFF2-40B4-BE49-F238E27FC236}">
                  <a16:creationId xmlns:a16="http://schemas.microsoft.com/office/drawing/2014/main" id="{91A18C52-8417-4D34-D731-2C806F4896C3}"/>
                </a:ext>
              </a:extLst>
            </p:cNvPr>
            <p:cNvSpPr/>
            <p:nvPr/>
          </p:nvSpPr>
          <p:spPr>
            <a:xfrm>
              <a:off x="4733995" y="4287177"/>
              <a:ext cx="21368" cy="16182"/>
            </a:xfrm>
            <a:custGeom>
              <a:avLst/>
              <a:gdLst/>
              <a:ahLst/>
              <a:cxnLst/>
              <a:rect l="l" t="t" r="r" b="b"/>
              <a:pathLst>
                <a:path w="754" h="571" extrusionOk="0">
                  <a:moveTo>
                    <a:pt x="365" y="0"/>
                  </a:moveTo>
                  <a:cubicBezTo>
                    <a:pt x="0" y="0"/>
                    <a:pt x="0" y="571"/>
                    <a:pt x="365" y="571"/>
                  </a:cubicBezTo>
                  <a:cubicBezTo>
                    <a:pt x="753" y="571"/>
                    <a:pt x="753" y="0"/>
                    <a:pt x="365" y="0"/>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4" name="Google Shape;5749;p42">
              <a:extLst>
                <a:ext uri="{FF2B5EF4-FFF2-40B4-BE49-F238E27FC236}">
                  <a16:creationId xmlns:a16="http://schemas.microsoft.com/office/drawing/2014/main" id="{69F16C7A-B3F2-885D-AF5E-14D4684DA52E}"/>
                </a:ext>
              </a:extLst>
            </p:cNvPr>
            <p:cNvSpPr/>
            <p:nvPr/>
          </p:nvSpPr>
          <p:spPr>
            <a:xfrm>
              <a:off x="4766331" y="4325323"/>
              <a:ext cx="21368" cy="16210"/>
            </a:xfrm>
            <a:custGeom>
              <a:avLst/>
              <a:gdLst/>
              <a:ahLst/>
              <a:cxnLst/>
              <a:rect l="l" t="t" r="r" b="b"/>
              <a:pathLst>
                <a:path w="754" h="572" extrusionOk="0">
                  <a:moveTo>
                    <a:pt x="366" y="1"/>
                  </a:moveTo>
                  <a:cubicBezTo>
                    <a:pt x="0" y="1"/>
                    <a:pt x="0" y="571"/>
                    <a:pt x="366" y="571"/>
                  </a:cubicBezTo>
                  <a:cubicBezTo>
                    <a:pt x="754" y="571"/>
                    <a:pt x="754" y="1"/>
                    <a:pt x="366" y="1"/>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5" name="Google Shape;5750;p42">
              <a:extLst>
                <a:ext uri="{FF2B5EF4-FFF2-40B4-BE49-F238E27FC236}">
                  <a16:creationId xmlns:a16="http://schemas.microsoft.com/office/drawing/2014/main" id="{7E52114F-0618-A487-DAC2-AB2F68BD8EE8}"/>
                </a:ext>
              </a:extLst>
            </p:cNvPr>
            <p:cNvSpPr/>
            <p:nvPr/>
          </p:nvSpPr>
          <p:spPr>
            <a:xfrm>
              <a:off x="4787671" y="4300752"/>
              <a:ext cx="20093" cy="15559"/>
            </a:xfrm>
            <a:custGeom>
              <a:avLst/>
              <a:gdLst/>
              <a:ahLst/>
              <a:cxnLst/>
              <a:rect l="l" t="t" r="r" b="b"/>
              <a:pathLst>
                <a:path w="709" h="549" extrusionOk="0">
                  <a:moveTo>
                    <a:pt x="366" y="0"/>
                  </a:moveTo>
                  <a:cubicBezTo>
                    <a:pt x="1" y="0"/>
                    <a:pt x="1" y="548"/>
                    <a:pt x="366" y="548"/>
                  </a:cubicBezTo>
                  <a:cubicBezTo>
                    <a:pt x="708" y="548"/>
                    <a:pt x="708" y="0"/>
                    <a:pt x="366" y="0"/>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6" name="Google Shape;5751;p42">
              <a:extLst>
                <a:ext uri="{FF2B5EF4-FFF2-40B4-BE49-F238E27FC236}">
                  <a16:creationId xmlns:a16="http://schemas.microsoft.com/office/drawing/2014/main" id="{7C397E86-118E-5ADA-FF2D-1F82B2117082}"/>
                </a:ext>
              </a:extLst>
            </p:cNvPr>
            <p:cNvSpPr/>
            <p:nvPr/>
          </p:nvSpPr>
          <p:spPr>
            <a:xfrm>
              <a:off x="4839419" y="4328554"/>
              <a:ext cx="22020" cy="16862"/>
            </a:xfrm>
            <a:custGeom>
              <a:avLst/>
              <a:gdLst/>
              <a:ahLst/>
              <a:cxnLst/>
              <a:rect l="l" t="t" r="r" b="b"/>
              <a:pathLst>
                <a:path w="777" h="595" extrusionOk="0">
                  <a:moveTo>
                    <a:pt x="389" y="1"/>
                  </a:moveTo>
                  <a:cubicBezTo>
                    <a:pt x="1" y="1"/>
                    <a:pt x="1" y="594"/>
                    <a:pt x="389" y="594"/>
                  </a:cubicBezTo>
                  <a:cubicBezTo>
                    <a:pt x="777" y="594"/>
                    <a:pt x="777" y="1"/>
                    <a:pt x="389" y="1"/>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7" name="Google Shape;5752;p42">
              <a:extLst>
                <a:ext uri="{FF2B5EF4-FFF2-40B4-BE49-F238E27FC236}">
                  <a16:creationId xmlns:a16="http://schemas.microsoft.com/office/drawing/2014/main" id="{2BB74B69-475E-D024-F593-BB12BC6BB062}"/>
                </a:ext>
              </a:extLst>
            </p:cNvPr>
            <p:cNvSpPr/>
            <p:nvPr/>
          </p:nvSpPr>
          <p:spPr>
            <a:xfrm>
              <a:off x="4860760" y="4291684"/>
              <a:ext cx="21397" cy="16862"/>
            </a:xfrm>
            <a:custGeom>
              <a:avLst/>
              <a:gdLst/>
              <a:ahLst/>
              <a:cxnLst/>
              <a:rect l="l" t="t" r="r" b="b"/>
              <a:pathLst>
                <a:path w="755" h="595" extrusionOk="0">
                  <a:moveTo>
                    <a:pt x="366" y="1"/>
                  </a:moveTo>
                  <a:cubicBezTo>
                    <a:pt x="1" y="1"/>
                    <a:pt x="1" y="594"/>
                    <a:pt x="366" y="594"/>
                  </a:cubicBezTo>
                  <a:cubicBezTo>
                    <a:pt x="754" y="594"/>
                    <a:pt x="754" y="1"/>
                    <a:pt x="366" y="1"/>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8" name="Google Shape;5753;p42">
              <a:extLst>
                <a:ext uri="{FF2B5EF4-FFF2-40B4-BE49-F238E27FC236}">
                  <a16:creationId xmlns:a16="http://schemas.microsoft.com/office/drawing/2014/main" id="{8B3B51BA-341E-D4D6-51DD-D280269A4822}"/>
                </a:ext>
              </a:extLst>
            </p:cNvPr>
            <p:cNvSpPr/>
            <p:nvPr/>
          </p:nvSpPr>
          <p:spPr>
            <a:xfrm>
              <a:off x="4908002" y="4308517"/>
              <a:ext cx="25251" cy="19441"/>
            </a:xfrm>
            <a:custGeom>
              <a:avLst/>
              <a:gdLst/>
              <a:ahLst/>
              <a:cxnLst/>
              <a:rect l="l" t="t" r="r" b="b"/>
              <a:pathLst>
                <a:path w="891" h="686" extrusionOk="0">
                  <a:moveTo>
                    <a:pt x="434" y="0"/>
                  </a:moveTo>
                  <a:cubicBezTo>
                    <a:pt x="0" y="0"/>
                    <a:pt x="0" y="685"/>
                    <a:pt x="434" y="685"/>
                  </a:cubicBezTo>
                  <a:cubicBezTo>
                    <a:pt x="890" y="685"/>
                    <a:pt x="890" y="0"/>
                    <a:pt x="434" y="0"/>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9" name="Google Shape;5754;p42">
              <a:extLst>
                <a:ext uri="{FF2B5EF4-FFF2-40B4-BE49-F238E27FC236}">
                  <a16:creationId xmlns:a16="http://schemas.microsoft.com/office/drawing/2014/main" id="{6A8EBF23-8958-B192-CAEA-B8E0F37CC799}"/>
                </a:ext>
              </a:extLst>
            </p:cNvPr>
            <p:cNvSpPr/>
            <p:nvPr/>
          </p:nvSpPr>
          <p:spPr>
            <a:xfrm>
              <a:off x="4928690" y="4284570"/>
              <a:ext cx="25251" cy="19441"/>
            </a:xfrm>
            <a:custGeom>
              <a:avLst/>
              <a:gdLst/>
              <a:ahLst/>
              <a:cxnLst/>
              <a:rect l="l" t="t" r="r" b="b"/>
              <a:pathLst>
                <a:path w="891" h="686" extrusionOk="0">
                  <a:moveTo>
                    <a:pt x="434" y="1"/>
                  </a:moveTo>
                  <a:cubicBezTo>
                    <a:pt x="1" y="1"/>
                    <a:pt x="1" y="686"/>
                    <a:pt x="434" y="686"/>
                  </a:cubicBezTo>
                  <a:cubicBezTo>
                    <a:pt x="891" y="686"/>
                    <a:pt x="891" y="1"/>
                    <a:pt x="434" y="1"/>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0" name="Google Shape;5755;p42">
              <a:extLst>
                <a:ext uri="{FF2B5EF4-FFF2-40B4-BE49-F238E27FC236}">
                  <a16:creationId xmlns:a16="http://schemas.microsoft.com/office/drawing/2014/main" id="{0C792088-713C-04F5-AAC1-F90063713379}"/>
                </a:ext>
              </a:extLst>
            </p:cNvPr>
            <p:cNvSpPr/>
            <p:nvPr/>
          </p:nvSpPr>
          <p:spPr>
            <a:xfrm>
              <a:off x="4947452" y="4358963"/>
              <a:ext cx="25903" cy="20093"/>
            </a:xfrm>
            <a:custGeom>
              <a:avLst/>
              <a:gdLst/>
              <a:ahLst/>
              <a:cxnLst/>
              <a:rect l="l" t="t" r="r" b="b"/>
              <a:pathLst>
                <a:path w="914" h="709" extrusionOk="0">
                  <a:moveTo>
                    <a:pt x="457" y="1"/>
                  </a:moveTo>
                  <a:cubicBezTo>
                    <a:pt x="1" y="1"/>
                    <a:pt x="1" y="708"/>
                    <a:pt x="457" y="708"/>
                  </a:cubicBezTo>
                  <a:cubicBezTo>
                    <a:pt x="914" y="708"/>
                    <a:pt x="914" y="1"/>
                    <a:pt x="457" y="1"/>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1" name="Google Shape;5756;p42">
              <a:extLst>
                <a:ext uri="{FF2B5EF4-FFF2-40B4-BE49-F238E27FC236}">
                  <a16:creationId xmlns:a16="http://schemas.microsoft.com/office/drawing/2014/main" id="{FC6344DD-4486-5EBF-0650-0BD42D8F197B}"/>
                </a:ext>
              </a:extLst>
            </p:cNvPr>
            <p:cNvSpPr/>
            <p:nvPr/>
          </p:nvSpPr>
          <p:spPr>
            <a:xfrm>
              <a:off x="4867901" y="4366728"/>
              <a:ext cx="21368" cy="16210"/>
            </a:xfrm>
            <a:custGeom>
              <a:avLst/>
              <a:gdLst/>
              <a:ahLst/>
              <a:cxnLst/>
              <a:rect l="l" t="t" r="r" b="b"/>
              <a:pathLst>
                <a:path w="754" h="572" extrusionOk="0">
                  <a:moveTo>
                    <a:pt x="388" y="1"/>
                  </a:moveTo>
                  <a:cubicBezTo>
                    <a:pt x="23" y="1"/>
                    <a:pt x="0" y="571"/>
                    <a:pt x="388" y="571"/>
                  </a:cubicBezTo>
                  <a:cubicBezTo>
                    <a:pt x="753" y="571"/>
                    <a:pt x="753" y="1"/>
                    <a:pt x="388" y="1"/>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2" name="Google Shape;5757;p42">
              <a:extLst>
                <a:ext uri="{FF2B5EF4-FFF2-40B4-BE49-F238E27FC236}">
                  <a16:creationId xmlns:a16="http://schemas.microsoft.com/office/drawing/2014/main" id="{E7289DFA-ABD9-803D-C462-7654C6C9D389}"/>
                </a:ext>
              </a:extLst>
            </p:cNvPr>
            <p:cNvSpPr/>
            <p:nvPr/>
          </p:nvSpPr>
          <p:spPr>
            <a:xfrm>
              <a:off x="4873059" y="4392602"/>
              <a:ext cx="23324" cy="18138"/>
            </a:xfrm>
            <a:custGeom>
              <a:avLst/>
              <a:gdLst/>
              <a:ahLst/>
              <a:cxnLst/>
              <a:rect l="l" t="t" r="r" b="b"/>
              <a:pathLst>
                <a:path w="823" h="640" extrusionOk="0">
                  <a:moveTo>
                    <a:pt x="411" y="1"/>
                  </a:moveTo>
                  <a:cubicBezTo>
                    <a:pt x="1" y="1"/>
                    <a:pt x="1" y="640"/>
                    <a:pt x="411" y="640"/>
                  </a:cubicBezTo>
                  <a:cubicBezTo>
                    <a:pt x="822" y="640"/>
                    <a:pt x="822" y="1"/>
                    <a:pt x="411" y="1"/>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3" name="Google Shape;5758;p42">
              <a:extLst>
                <a:ext uri="{FF2B5EF4-FFF2-40B4-BE49-F238E27FC236}">
                  <a16:creationId xmlns:a16="http://schemas.microsoft.com/office/drawing/2014/main" id="{5740FDD7-17AF-62E4-C6BF-EEA79EBBBF24}"/>
                </a:ext>
              </a:extLst>
            </p:cNvPr>
            <p:cNvSpPr/>
            <p:nvPr/>
          </p:nvSpPr>
          <p:spPr>
            <a:xfrm>
              <a:off x="4794132" y="4362193"/>
              <a:ext cx="23324" cy="18138"/>
            </a:xfrm>
            <a:custGeom>
              <a:avLst/>
              <a:gdLst/>
              <a:ahLst/>
              <a:cxnLst/>
              <a:rect l="l" t="t" r="r" b="b"/>
              <a:pathLst>
                <a:path w="823" h="640" extrusionOk="0">
                  <a:moveTo>
                    <a:pt x="412" y="1"/>
                  </a:moveTo>
                  <a:cubicBezTo>
                    <a:pt x="1" y="1"/>
                    <a:pt x="1" y="640"/>
                    <a:pt x="412" y="640"/>
                  </a:cubicBezTo>
                  <a:cubicBezTo>
                    <a:pt x="823" y="640"/>
                    <a:pt x="823" y="1"/>
                    <a:pt x="412" y="1"/>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4" name="Google Shape;5759;p42">
              <a:extLst>
                <a:ext uri="{FF2B5EF4-FFF2-40B4-BE49-F238E27FC236}">
                  <a16:creationId xmlns:a16="http://schemas.microsoft.com/office/drawing/2014/main" id="{94FCBC04-8DC7-B0D3-0501-9595CE256371}"/>
                </a:ext>
              </a:extLst>
            </p:cNvPr>
            <p:cNvSpPr/>
            <p:nvPr/>
          </p:nvSpPr>
          <p:spPr>
            <a:xfrm>
              <a:off x="4798667" y="4415898"/>
              <a:ext cx="16210" cy="12300"/>
            </a:xfrm>
            <a:custGeom>
              <a:avLst/>
              <a:gdLst/>
              <a:ahLst/>
              <a:cxnLst/>
              <a:rect l="l" t="t" r="r" b="b"/>
              <a:pathLst>
                <a:path w="572" h="434" extrusionOk="0">
                  <a:moveTo>
                    <a:pt x="275" y="0"/>
                  </a:moveTo>
                  <a:cubicBezTo>
                    <a:pt x="1" y="0"/>
                    <a:pt x="1" y="434"/>
                    <a:pt x="275" y="434"/>
                  </a:cubicBezTo>
                  <a:cubicBezTo>
                    <a:pt x="571" y="434"/>
                    <a:pt x="571" y="0"/>
                    <a:pt x="275" y="0"/>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5" name="Google Shape;5760;p42">
              <a:extLst>
                <a:ext uri="{FF2B5EF4-FFF2-40B4-BE49-F238E27FC236}">
                  <a16:creationId xmlns:a16="http://schemas.microsoft.com/office/drawing/2014/main" id="{1AEBB475-0FF3-43CB-B594-93B12BC45F64}"/>
                </a:ext>
              </a:extLst>
            </p:cNvPr>
            <p:cNvSpPr/>
            <p:nvPr/>
          </p:nvSpPr>
          <p:spPr>
            <a:xfrm>
              <a:off x="4754683" y="4383562"/>
              <a:ext cx="11676" cy="9069"/>
            </a:xfrm>
            <a:custGeom>
              <a:avLst/>
              <a:gdLst/>
              <a:ahLst/>
              <a:cxnLst/>
              <a:rect l="l" t="t" r="r" b="b"/>
              <a:pathLst>
                <a:path w="412" h="320" extrusionOk="0">
                  <a:moveTo>
                    <a:pt x="206" y="0"/>
                  </a:moveTo>
                  <a:cubicBezTo>
                    <a:pt x="1" y="0"/>
                    <a:pt x="1" y="320"/>
                    <a:pt x="206" y="320"/>
                  </a:cubicBezTo>
                  <a:cubicBezTo>
                    <a:pt x="411" y="320"/>
                    <a:pt x="411" y="0"/>
                    <a:pt x="206" y="0"/>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6" name="Google Shape;5761;p42">
              <a:extLst>
                <a:ext uri="{FF2B5EF4-FFF2-40B4-BE49-F238E27FC236}">
                  <a16:creationId xmlns:a16="http://schemas.microsoft.com/office/drawing/2014/main" id="{C9992644-07D5-0BC7-0C03-7DA481F1BDFD}"/>
                </a:ext>
              </a:extLst>
            </p:cNvPr>
            <p:cNvSpPr/>
            <p:nvPr/>
          </p:nvSpPr>
          <p:spPr>
            <a:xfrm>
              <a:off x="4766982" y="4431428"/>
              <a:ext cx="5186" cy="3911"/>
            </a:xfrm>
            <a:custGeom>
              <a:avLst/>
              <a:gdLst/>
              <a:ahLst/>
              <a:cxnLst/>
              <a:rect l="l" t="t" r="r" b="b"/>
              <a:pathLst>
                <a:path w="183" h="138" extrusionOk="0">
                  <a:moveTo>
                    <a:pt x="92" y="0"/>
                  </a:moveTo>
                  <a:cubicBezTo>
                    <a:pt x="0" y="0"/>
                    <a:pt x="0" y="137"/>
                    <a:pt x="92" y="137"/>
                  </a:cubicBezTo>
                  <a:cubicBezTo>
                    <a:pt x="183" y="137"/>
                    <a:pt x="183" y="0"/>
                    <a:pt x="92" y="0"/>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7" name="Google Shape;5762;p42">
              <a:extLst>
                <a:ext uri="{FF2B5EF4-FFF2-40B4-BE49-F238E27FC236}">
                  <a16:creationId xmlns:a16="http://schemas.microsoft.com/office/drawing/2014/main" id="{7406FB2A-C2CD-ABA5-BBC5-C4E2CC89B25F}"/>
                </a:ext>
              </a:extLst>
            </p:cNvPr>
            <p:cNvSpPr/>
            <p:nvPr/>
          </p:nvSpPr>
          <p:spPr>
            <a:xfrm>
              <a:off x="4836189" y="4451464"/>
              <a:ext cx="20093" cy="14907"/>
            </a:xfrm>
            <a:custGeom>
              <a:avLst/>
              <a:gdLst/>
              <a:ahLst/>
              <a:cxnLst/>
              <a:rect l="l" t="t" r="r" b="b"/>
              <a:pathLst>
                <a:path w="709" h="526" extrusionOk="0">
                  <a:moveTo>
                    <a:pt x="366" y="1"/>
                  </a:moveTo>
                  <a:cubicBezTo>
                    <a:pt x="23" y="1"/>
                    <a:pt x="1" y="526"/>
                    <a:pt x="366" y="526"/>
                  </a:cubicBezTo>
                  <a:cubicBezTo>
                    <a:pt x="708" y="526"/>
                    <a:pt x="708" y="1"/>
                    <a:pt x="366" y="1"/>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8" name="Google Shape;5763;p42">
              <a:extLst>
                <a:ext uri="{FF2B5EF4-FFF2-40B4-BE49-F238E27FC236}">
                  <a16:creationId xmlns:a16="http://schemas.microsoft.com/office/drawing/2014/main" id="{9E4E87CD-CBE5-4FCC-A60E-F2FCED0427F5}"/>
                </a:ext>
              </a:extLst>
            </p:cNvPr>
            <p:cNvSpPr/>
            <p:nvPr/>
          </p:nvSpPr>
          <p:spPr>
            <a:xfrm>
              <a:off x="4839419" y="4406829"/>
              <a:ext cx="20745" cy="16210"/>
            </a:xfrm>
            <a:custGeom>
              <a:avLst/>
              <a:gdLst/>
              <a:ahLst/>
              <a:cxnLst/>
              <a:rect l="l" t="t" r="r" b="b"/>
              <a:pathLst>
                <a:path w="732" h="572" extrusionOk="0">
                  <a:moveTo>
                    <a:pt x="366" y="1"/>
                  </a:moveTo>
                  <a:cubicBezTo>
                    <a:pt x="1" y="1"/>
                    <a:pt x="1" y="571"/>
                    <a:pt x="366" y="571"/>
                  </a:cubicBezTo>
                  <a:cubicBezTo>
                    <a:pt x="731" y="571"/>
                    <a:pt x="731" y="1"/>
                    <a:pt x="366" y="1"/>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0" name="Google Shape;5764;p42">
              <a:extLst>
                <a:ext uri="{FF2B5EF4-FFF2-40B4-BE49-F238E27FC236}">
                  <a16:creationId xmlns:a16="http://schemas.microsoft.com/office/drawing/2014/main" id="{144835C1-2BFF-DD8A-D58E-0A78B8D09C3A}"/>
                </a:ext>
              </a:extLst>
            </p:cNvPr>
            <p:cNvSpPr/>
            <p:nvPr/>
          </p:nvSpPr>
          <p:spPr>
            <a:xfrm>
              <a:off x="4929881" y="4432363"/>
              <a:ext cx="18251" cy="17089"/>
            </a:xfrm>
            <a:custGeom>
              <a:avLst/>
              <a:gdLst/>
              <a:ahLst/>
              <a:cxnLst/>
              <a:rect l="l" t="t" r="r" b="b"/>
              <a:pathLst>
                <a:path w="644" h="603" extrusionOk="0">
                  <a:moveTo>
                    <a:pt x="315" y="1"/>
                  </a:moveTo>
                  <a:cubicBezTo>
                    <a:pt x="195" y="1"/>
                    <a:pt x="80" y="67"/>
                    <a:pt x="50" y="218"/>
                  </a:cubicBezTo>
                  <a:cubicBezTo>
                    <a:pt x="50" y="218"/>
                    <a:pt x="50" y="218"/>
                    <a:pt x="50" y="241"/>
                  </a:cubicBezTo>
                  <a:cubicBezTo>
                    <a:pt x="1" y="475"/>
                    <a:pt x="177" y="603"/>
                    <a:pt x="350" y="603"/>
                  </a:cubicBezTo>
                  <a:cubicBezTo>
                    <a:pt x="498" y="603"/>
                    <a:pt x="643" y="509"/>
                    <a:pt x="643" y="310"/>
                  </a:cubicBezTo>
                  <a:cubicBezTo>
                    <a:pt x="643" y="310"/>
                    <a:pt x="643" y="310"/>
                    <a:pt x="643" y="287"/>
                  </a:cubicBezTo>
                  <a:cubicBezTo>
                    <a:pt x="631" y="108"/>
                    <a:pt x="468" y="1"/>
                    <a:pt x="315" y="1"/>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1" name="Google Shape;5765;p42">
              <a:extLst>
                <a:ext uri="{FF2B5EF4-FFF2-40B4-BE49-F238E27FC236}">
                  <a16:creationId xmlns:a16="http://schemas.microsoft.com/office/drawing/2014/main" id="{E277C2DD-AC74-EA24-9CD7-B5CCB8E113A0}"/>
                </a:ext>
              </a:extLst>
            </p:cNvPr>
            <p:cNvSpPr/>
            <p:nvPr/>
          </p:nvSpPr>
          <p:spPr>
            <a:xfrm>
              <a:off x="4935152" y="4401671"/>
              <a:ext cx="17514" cy="13603"/>
            </a:xfrm>
            <a:custGeom>
              <a:avLst/>
              <a:gdLst/>
              <a:ahLst/>
              <a:cxnLst/>
              <a:rect l="l" t="t" r="r" b="b"/>
              <a:pathLst>
                <a:path w="618" h="480" extrusionOk="0">
                  <a:moveTo>
                    <a:pt x="320" y="0"/>
                  </a:moveTo>
                  <a:cubicBezTo>
                    <a:pt x="1" y="0"/>
                    <a:pt x="1" y="479"/>
                    <a:pt x="320" y="479"/>
                  </a:cubicBezTo>
                  <a:cubicBezTo>
                    <a:pt x="617" y="479"/>
                    <a:pt x="617" y="0"/>
                    <a:pt x="320" y="0"/>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1" name="Google Shape;5766;p42">
              <a:extLst>
                <a:ext uri="{FF2B5EF4-FFF2-40B4-BE49-F238E27FC236}">
                  <a16:creationId xmlns:a16="http://schemas.microsoft.com/office/drawing/2014/main" id="{AB473961-96FD-6970-8494-99ED0A03E05E}"/>
                </a:ext>
              </a:extLst>
            </p:cNvPr>
            <p:cNvSpPr/>
            <p:nvPr/>
          </p:nvSpPr>
          <p:spPr>
            <a:xfrm>
              <a:off x="4974630" y="4423663"/>
              <a:ext cx="21368" cy="16834"/>
            </a:xfrm>
            <a:custGeom>
              <a:avLst/>
              <a:gdLst/>
              <a:ahLst/>
              <a:cxnLst/>
              <a:rect l="l" t="t" r="r" b="b"/>
              <a:pathLst>
                <a:path w="754" h="594" extrusionOk="0">
                  <a:moveTo>
                    <a:pt x="365" y="0"/>
                  </a:moveTo>
                  <a:cubicBezTo>
                    <a:pt x="0" y="0"/>
                    <a:pt x="0" y="594"/>
                    <a:pt x="365" y="594"/>
                  </a:cubicBezTo>
                  <a:cubicBezTo>
                    <a:pt x="753" y="594"/>
                    <a:pt x="753" y="0"/>
                    <a:pt x="365" y="0"/>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2" name="Google Shape;5767;p42">
              <a:extLst>
                <a:ext uri="{FF2B5EF4-FFF2-40B4-BE49-F238E27FC236}">
                  <a16:creationId xmlns:a16="http://schemas.microsoft.com/office/drawing/2014/main" id="{8ED595D0-459A-4A7B-CF69-2B5A81FAB6A0}"/>
                </a:ext>
              </a:extLst>
            </p:cNvPr>
            <p:cNvSpPr/>
            <p:nvPr/>
          </p:nvSpPr>
          <p:spPr>
            <a:xfrm>
              <a:off x="4259838" y="4384837"/>
              <a:ext cx="8417" cy="6490"/>
            </a:xfrm>
            <a:custGeom>
              <a:avLst/>
              <a:gdLst/>
              <a:ahLst/>
              <a:cxnLst/>
              <a:rect l="l" t="t" r="r" b="b"/>
              <a:pathLst>
                <a:path w="297" h="229" extrusionOk="0">
                  <a:moveTo>
                    <a:pt x="160" y="1"/>
                  </a:moveTo>
                  <a:cubicBezTo>
                    <a:pt x="0" y="1"/>
                    <a:pt x="0" y="229"/>
                    <a:pt x="160" y="229"/>
                  </a:cubicBezTo>
                  <a:cubicBezTo>
                    <a:pt x="297" y="229"/>
                    <a:pt x="297" y="1"/>
                    <a:pt x="160" y="1"/>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3" name="Google Shape;5768;p42">
              <a:extLst>
                <a:ext uri="{FF2B5EF4-FFF2-40B4-BE49-F238E27FC236}">
                  <a16:creationId xmlns:a16="http://schemas.microsoft.com/office/drawing/2014/main" id="{A171FB42-A41A-9536-5219-6185883153EF}"/>
                </a:ext>
              </a:extLst>
            </p:cNvPr>
            <p:cNvSpPr/>
            <p:nvPr/>
          </p:nvSpPr>
          <p:spPr>
            <a:xfrm>
              <a:off x="4167336" y="4333740"/>
              <a:ext cx="19413" cy="14907"/>
            </a:xfrm>
            <a:custGeom>
              <a:avLst/>
              <a:gdLst/>
              <a:ahLst/>
              <a:cxnLst/>
              <a:rect l="l" t="t" r="r" b="b"/>
              <a:pathLst>
                <a:path w="685" h="526" extrusionOk="0">
                  <a:moveTo>
                    <a:pt x="343" y="1"/>
                  </a:moveTo>
                  <a:cubicBezTo>
                    <a:pt x="0" y="1"/>
                    <a:pt x="0" y="525"/>
                    <a:pt x="343" y="525"/>
                  </a:cubicBezTo>
                  <a:cubicBezTo>
                    <a:pt x="685" y="525"/>
                    <a:pt x="685" y="1"/>
                    <a:pt x="343" y="1"/>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4" name="Google Shape;5769;p42">
              <a:extLst>
                <a:ext uri="{FF2B5EF4-FFF2-40B4-BE49-F238E27FC236}">
                  <a16:creationId xmlns:a16="http://schemas.microsoft.com/office/drawing/2014/main" id="{9036E9D1-C45B-83B6-1F21-CD297CD4AD20}"/>
                </a:ext>
              </a:extLst>
            </p:cNvPr>
            <p:cNvSpPr/>
            <p:nvPr/>
          </p:nvSpPr>
          <p:spPr>
            <a:xfrm>
              <a:off x="4215854" y="4290408"/>
              <a:ext cx="20065" cy="16182"/>
            </a:xfrm>
            <a:custGeom>
              <a:avLst/>
              <a:gdLst/>
              <a:ahLst/>
              <a:cxnLst/>
              <a:rect l="l" t="t" r="r" b="b"/>
              <a:pathLst>
                <a:path w="708" h="571" extrusionOk="0">
                  <a:moveTo>
                    <a:pt x="342" y="0"/>
                  </a:moveTo>
                  <a:cubicBezTo>
                    <a:pt x="0" y="0"/>
                    <a:pt x="0" y="571"/>
                    <a:pt x="342" y="571"/>
                  </a:cubicBezTo>
                  <a:cubicBezTo>
                    <a:pt x="708" y="571"/>
                    <a:pt x="708" y="0"/>
                    <a:pt x="342" y="0"/>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5" name="Google Shape;5770;p42">
              <a:extLst>
                <a:ext uri="{FF2B5EF4-FFF2-40B4-BE49-F238E27FC236}">
                  <a16:creationId xmlns:a16="http://schemas.microsoft.com/office/drawing/2014/main" id="{5DC94303-778D-BFA1-BE71-9508B87C2FDB}"/>
                </a:ext>
              </a:extLst>
            </p:cNvPr>
            <p:cNvSpPr/>
            <p:nvPr/>
          </p:nvSpPr>
          <p:spPr>
            <a:xfrm>
              <a:off x="4315470" y="4292335"/>
              <a:ext cx="17486" cy="13632"/>
            </a:xfrm>
            <a:custGeom>
              <a:avLst/>
              <a:gdLst/>
              <a:ahLst/>
              <a:cxnLst/>
              <a:rect l="l" t="t" r="r" b="b"/>
              <a:pathLst>
                <a:path w="617" h="481" extrusionOk="0">
                  <a:moveTo>
                    <a:pt x="297" y="1"/>
                  </a:moveTo>
                  <a:cubicBezTo>
                    <a:pt x="0" y="1"/>
                    <a:pt x="0" y="480"/>
                    <a:pt x="297" y="480"/>
                  </a:cubicBezTo>
                  <a:cubicBezTo>
                    <a:pt x="616" y="480"/>
                    <a:pt x="616" y="1"/>
                    <a:pt x="297" y="1"/>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6" name="Google Shape;5771;p42">
              <a:extLst>
                <a:ext uri="{FF2B5EF4-FFF2-40B4-BE49-F238E27FC236}">
                  <a16:creationId xmlns:a16="http://schemas.microsoft.com/office/drawing/2014/main" id="{163B30D8-8267-0ED9-4A59-2AD6B945BEDD}"/>
                </a:ext>
              </a:extLst>
            </p:cNvPr>
            <p:cNvSpPr/>
            <p:nvPr/>
          </p:nvSpPr>
          <p:spPr>
            <a:xfrm>
              <a:off x="4195138" y="4210178"/>
              <a:ext cx="14255" cy="11024"/>
            </a:xfrm>
            <a:custGeom>
              <a:avLst/>
              <a:gdLst/>
              <a:ahLst/>
              <a:cxnLst/>
              <a:rect l="l" t="t" r="r" b="b"/>
              <a:pathLst>
                <a:path w="503" h="389" extrusionOk="0">
                  <a:moveTo>
                    <a:pt x="252" y="1"/>
                  </a:moveTo>
                  <a:cubicBezTo>
                    <a:pt x="1" y="1"/>
                    <a:pt x="1" y="389"/>
                    <a:pt x="252" y="389"/>
                  </a:cubicBezTo>
                  <a:cubicBezTo>
                    <a:pt x="503" y="389"/>
                    <a:pt x="503" y="1"/>
                    <a:pt x="252" y="1"/>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7" name="Google Shape;5772;p42">
              <a:extLst>
                <a:ext uri="{FF2B5EF4-FFF2-40B4-BE49-F238E27FC236}">
                  <a16:creationId xmlns:a16="http://schemas.microsoft.com/office/drawing/2014/main" id="{84E068B6-68AE-05EF-7161-0E8F260E17A1}"/>
                </a:ext>
              </a:extLst>
            </p:cNvPr>
            <p:cNvSpPr/>
            <p:nvPr/>
          </p:nvSpPr>
          <p:spPr>
            <a:xfrm>
              <a:off x="4264996" y="4157154"/>
              <a:ext cx="10401" cy="7793"/>
            </a:xfrm>
            <a:custGeom>
              <a:avLst/>
              <a:gdLst/>
              <a:ahLst/>
              <a:cxnLst/>
              <a:rect l="l" t="t" r="r" b="b"/>
              <a:pathLst>
                <a:path w="367" h="275" extrusionOk="0">
                  <a:moveTo>
                    <a:pt x="183" y="0"/>
                  </a:moveTo>
                  <a:cubicBezTo>
                    <a:pt x="1" y="0"/>
                    <a:pt x="1" y="274"/>
                    <a:pt x="183" y="274"/>
                  </a:cubicBezTo>
                  <a:cubicBezTo>
                    <a:pt x="366" y="274"/>
                    <a:pt x="366" y="0"/>
                    <a:pt x="183" y="0"/>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8" name="Google Shape;5773;p42">
              <a:extLst>
                <a:ext uri="{FF2B5EF4-FFF2-40B4-BE49-F238E27FC236}">
                  <a16:creationId xmlns:a16="http://schemas.microsoft.com/office/drawing/2014/main" id="{6EAB4071-2987-5AA5-C3CB-34ED73C8881D}"/>
                </a:ext>
              </a:extLst>
            </p:cNvPr>
            <p:cNvSpPr/>
            <p:nvPr/>
          </p:nvSpPr>
          <p:spPr>
            <a:xfrm>
              <a:off x="4177567" y="4166392"/>
              <a:ext cx="10259" cy="7198"/>
            </a:xfrm>
            <a:custGeom>
              <a:avLst/>
              <a:gdLst/>
              <a:ahLst/>
              <a:cxnLst/>
              <a:rect l="l" t="t" r="r" b="b"/>
              <a:pathLst>
                <a:path w="362" h="254" extrusionOk="0">
                  <a:moveTo>
                    <a:pt x="175" y="0"/>
                  </a:moveTo>
                  <a:cubicBezTo>
                    <a:pt x="80" y="0"/>
                    <a:pt x="1" y="127"/>
                    <a:pt x="96" y="222"/>
                  </a:cubicBezTo>
                  <a:cubicBezTo>
                    <a:pt x="118" y="244"/>
                    <a:pt x="142" y="253"/>
                    <a:pt x="166" y="253"/>
                  </a:cubicBezTo>
                  <a:cubicBezTo>
                    <a:pt x="267" y="253"/>
                    <a:pt x="362" y="90"/>
                    <a:pt x="233" y="17"/>
                  </a:cubicBezTo>
                  <a:cubicBezTo>
                    <a:pt x="214" y="5"/>
                    <a:pt x="194" y="0"/>
                    <a:pt x="175" y="0"/>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9" name="Google Shape;5774;p42">
              <a:extLst>
                <a:ext uri="{FF2B5EF4-FFF2-40B4-BE49-F238E27FC236}">
                  <a16:creationId xmlns:a16="http://schemas.microsoft.com/office/drawing/2014/main" id="{F0C4373F-6B94-EEC6-1DAA-B139AEA3EA4E}"/>
                </a:ext>
              </a:extLst>
            </p:cNvPr>
            <p:cNvSpPr/>
            <p:nvPr/>
          </p:nvSpPr>
          <p:spPr>
            <a:xfrm>
              <a:off x="4124628" y="4210829"/>
              <a:ext cx="16210" cy="12328"/>
            </a:xfrm>
            <a:custGeom>
              <a:avLst/>
              <a:gdLst/>
              <a:ahLst/>
              <a:cxnLst/>
              <a:rect l="l" t="t" r="r" b="b"/>
              <a:pathLst>
                <a:path w="572" h="435" extrusionOk="0">
                  <a:moveTo>
                    <a:pt x="275" y="1"/>
                  </a:moveTo>
                  <a:cubicBezTo>
                    <a:pt x="1" y="1"/>
                    <a:pt x="1" y="434"/>
                    <a:pt x="275" y="434"/>
                  </a:cubicBezTo>
                  <a:cubicBezTo>
                    <a:pt x="571" y="434"/>
                    <a:pt x="571" y="1"/>
                    <a:pt x="275" y="1"/>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0" name="Google Shape;5775;p42">
              <a:extLst>
                <a:ext uri="{FF2B5EF4-FFF2-40B4-BE49-F238E27FC236}">
                  <a16:creationId xmlns:a16="http://schemas.microsoft.com/office/drawing/2014/main" id="{FCA1CE4E-324A-BF6B-D53F-4355EA3351DC}"/>
                </a:ext>
              </a:extLst>
            </p:cNvPr>
            <p:cNvSpPr/>
            <p:nvPr/>
          </p:nvSpPr>
          <p:spPr>
            <a:xfrm>
              <a:off x="4297984" y="4214712"/>
              <a:ext cx="16862" cy="12980"/>
            </a:xfrm>
            <a:custGeom>
              <a:avLst/>
              <a:gdLst/>
              <a:ahLst/>
              <a:cxnLst/>
              <a:rect l="l" t="t" r="r" b="b"/>
              <a:pathLst>
                <a:path w="595" h="458" extrusionOk="0">
                  <a:moveTo>
                    <a:pt x="298" y="1"/>
                  </a:moveTo>
                  <a:cubicBezTo>
                    <a:pt x="1" y="1"/>
                    <a:pt x="1" y="457"/>
                    <a:pt x="298" y="457"/>
                  </a:cubicBezTo>
                  <a:cubicBezTo>
                    <a:pt x="594" y="457"/>
                    <a:pt x="594" y="1"/>
                    <a:pt x="298" y="1"/>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1" name="Google Shape;5776;p42">
              <a:extLst>
                <a:ext uri="{FF2B5EF4-FFF2-40B4-BE49-F238E27FC236}">
                  <a16:creationId xmlns:a16="http://schemas.microsoft.com/office/drawing/2014/main" id="{BE4C66D1-0981-AE1C-1D81-D4C37889774E}"/>
                </a:ext>
              </a:extLst>
            </p:cNvPr>
            <p:cNvSpPr/>
            <p:nvPr/>
          </p:nvSpPr>
          <p:spPr>
            <a:xfrm>
              <a:off x="5589154" y="2541433"/>
              <a:ext cx="401719" cy="536108"/>
            </a:xfrm>
            <a:custGeom>
              <a:avLst/>
              <a:gdLst/>
              <a:ahLst/>
              <a:cxnLst/>
              <a:rect l="l" t="t" r="r" b="b"/>
              <a:pathLst>
                <a:path w="14175" h="18917" extrusionOk="0">
                  <a:moveTo>
                    <a:pt x="11677" y="0"/>
                  </a:moveTo>
                  <a:cubicBezTo>
                    <a:pt x="10969" y="0"/>
                    <a:pt x="10280" y="353"/>
                    <a:pt x="9884" y="999"/>
                  </a:cubicBezTo>
                  <a:lnTo>
                    <a:pt x="46" y="17114"/>
                  </a:lnTo>
                  <a:cubicBezTo>
                    <a:pt x="0" y="17205"/>
                    <a:pt x="23" y="17319"/>
                    <a:pt x="114" y="17365"/>
                  </a:cubicBezTo>
                  <a:lnTo>
                    <a:pt x="2465" y="18894"/>
                  </a:lnTo>
                  <a:cubicBezTo>
                    <a:pt x="2496" y="18909"/>
                    <a:pt x="2529" y="18917"/>
                    <a:pt x="2561" y="18917"/>
                  </a:cubicBezTo>
                  <a:cubicBezTo>
                    <a:pt x="2625" y="18917"/>
                    <a:pt x="2686" y="18886"/>
                    <a:pt x="2716" y="18826"/>
                  </a:cubicBezTo>
                  <a:lnTo>
                    <a:pt x="13444" y="3510"/>
                  </a:lnTo>
                  <a:cubicBezTo>
                    <a:pt x="14175" y="2483"/>
                    <a:pt x="13901" y="1022"/>
                    <a:pt x="12828" y="337"/>
                  </a:cubicBezTo>
                  <a:cubicBezTo>
                    <a:pt x="12470" y="109"/>
                    <a:pt x="12070" y="0"/>
                    <a:pt x="11677" y="0"/>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2" name="Google Shape;5777;p42">
              <a:extLst>
                <a:ext uri="{FF2B5EF4-FFF2-40B4-BE49-F238E27FC236}">
                  <a16:creationId xmlns:a16="http://schemas.microsoft.com/office/drawing/2014/main" id="{6EB65854-3A9F-6166-182B-FC89B157AB9C}"/>
                </a:ext>
              </a:extLst>
            </p:cNvPr>
            <p:cNvSpPr/>
            <p:nvPr/>
          </p:nvSpPr>
          <p:spPr>
            <a:xfrm>
              <a:off x="5519636" y="3005869"/>
              <a:ext cx="158817" cy="258177"/>
            </a:xfrm>
            <a:custGeom>
              <a:avLst/>
              <a:gdLst/>
              <a:ahLst/>
              <a:cxnLst/>
              <a:rect l="l" t="t" r="r" b="b"/>
              <a:pathLst>
                <a:path w="5604" h="9110" extrusionOk="0">
                  <a:moveTo>
                    <a:pt x="4570" y="0"/>
                  </a:moveTo>
                  <a:cubicBezTo>
                    <a:pt x="3547" y="0"/>
                    <a:pt x="1224" y="1456"/>
                    <a:pt x="673" y="2620"/>
                  </a:cubicBezTo>
                  <a:cubicBezTo>
                    <a:pt x="330" y="3351"/>
                    <a:pt x="376" y="4172"/>
                    <a:pt x="490" y="4971"/>
                  </a:cubicBezTo>
                  <a:cubicBezTo>
                    <a:pt x="582" y="5770"/>
                    <a:pt x="787" y="6546"/>
                    <a:pt x="696" y="7345"/>
                  </a:cubicBezTo>
                  <a:cubicBezTo>
                    <a:pt x="650" y="7893"/>
                    <a:pt x="445" y="8441"/>
                    <a:pt x="102" y="8851"/>
                  </a:cubicBezTo>
                  <a:cubicBezTo>
                    <a:pt x="0" y="8953"/>
                    <a:pt x="80" y="9110"/>
                    <a:pt x="212" y="9110"/>
                  </a:cubicBezTo>
                  <a:cubicBezTo>
                    <a:pt x="228" y="9110"/>
                    <a:pt x="245" y="9107"/>
                    <a:pt x="262" y="9103"/>
                  </a:cubicBezTo>
                  <a:cubicBezTo>
                    <a:pt x="1814" y="8532"/>
                    <a:pt x="3092" y="7277"/>
                    <a:pt x="3914" y="5816"/>
                  </a:cubicBezTo>
                  <a:cubicBezTo>
                    <a:pt x="4462" y="4880"/>
                    <a:pt x="4804" y="3647"/>
                    <a:pt x="5078" y="2597"/>
                  </a:cubicBezTo>
                  <a:cubicBezTo>
                    <a:pt x="5215" y="2050"/>
                    <a:pt x="5352" y="1707"/>
                    <a:pt x="5466" y="1159"/>
                  </a:cubicBezTo>
                  <a:cubicBezTo>
                    <a:pt x="5603" y="406"/>
                    <a:pt x="5580" y="475"/>
                    <a:pt x="4873" y="64"/>
                  </a:cubicBezTo>
                  <a:cubicBezTo>
                    <a:pt x="4793" y="20"/>
                    <a:pt x="4691" y="0"/>
                    <a:pt x="4570" y="0"/>
                  </a:cubicBezTo>
                  <a:close/>
                </a:path>
              </a:pathLst>
            </a:custGeom>
            <a:solidFill>
              <a:srgbClr val="FBCF6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3" name="Google Shape;5778;p42">
              <a:extLst>
                <a:ext uri="{FF2B5EF4-FFF2-40B4-BE49-F238E27FC236}">
                  <a16:creationId xmlns:a16="http://schemas.microsoft.com/office/drawing/2014/main" id="{46B0A847-3766-56A8-FA78-47D690914431}"/>
                </a:ext>
              </a:extLst>
            </p:cNvPr>
            <p:cNvSpPr/>
            <p:nvPr/>
          </p:nvSpPr>
          <p:spPr>
            <a:xfrm>
              <a:off x="5587851" y="2973363"/>
              <a:ext cx="113218" cy="106133"/>
            </a:xfrm>
            <a:custGeom>
              <a:avLst/>
              <a:gdLst/>
              <a:ahLst/>
              <a:cxnLst/>
              <a:rect l="l" t="t" r="r" b="b"/>
              <a:pathLst>
                <a:path w="3995" h="3745" extrusionOk="0">
                  <a:moveTo>
                    <a:pt x="1210" y="1"/>
                  </a:moveTo>
                  <a:lnTo>
                    <a:pt x="1" y="2032"/>
                  </a:lnTo>
                  <a:cubicBezTo>
                    <a:pt x="1" y="2032"/>
                    <a:pt x="708" y="2284"/>
                    <a:pt x="1439" y="2740"/>
                  </a:cubicBezTo>
                  <a:cubicBezTo>
                    <a:pt x="2306" y="3265"/>
                    <a:pt x="2671" y="3744"/>
                    <a:pt x="2671" y="3744"/>
                  </a:cubicBezTo>
                  <a:lnTo>
                    <a:pt x="3995" y="1850"/>
                  </a:lnTo>
                  <a:cubicBezTo>
                    <a:pt x="3995" y="1850"/>
                    <a:pt x="3675" y="1348"/>
                    <a:pt x="2717" y="731"/>
                  </a:cubicBezTo>
                  <a:cubicBezTo>
                    <a:pt x="1872" y="184"/>
                    <a:pt x="1210" y="1"/>
                    <a:pt x="1210"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4" name="Google Shape;5779;p42">
              <a:extLst>
                <a:ext uri="{FF2B5EF4-FFF2-40B4-BE49-F238E27FC236}">
                  <a16:creationId xmlns:a16="http://schemas.microsoft.com/office/drawing/2014/main" id="{B78F3FAE-C3C3-8124-0772-476B029D2837}"/>
                </a:ext>
              </a:extLst>
            </p:cNvPr>
            <p:cNvSpPr/>
            <p:nvPr/>
          </p:nvSpPr>
          <p:spPr>
            <a:xfrm>
              <a:off x="5628603" y="2552259"/>
              <a:ext cx="361618" cy="525282"/>
            </a:xfrm>
            <a:custGeom>
              <a:avLst/>
              <a:gdLst/>
              <a:ahLst/>
              <a:cxnLst/>
              <a:rect l="l" t="t" r="r" b="b"/>
              <a:pathLst>
                <a:path w="12760" h="18535" extrusionOk="0">
                  <a:moveTo>
                    <a:pt x="11505" y="1"/>
                  </a:moveTo>
                  <a:lnTo>
                    <a:pt x="1" y="17827"/>
                  </a:lnTo>
                  <a:lnTo>
                    <a:pt x="1073" y="18512"/>
                  </a:lnTo>
                  <a:cubicBezTo>
                    <a:pt x="1104" y="18527"/>
                    <a:pt x="1137" y="18535"/>
                    <a:pt x="1169" y="18535"/>
                  </a:cubicBezTo>
                  <a:cubicBezTo>
                    <a:pt x="1233" y="18535"/>
                    <a:pt x="1294" y="18504"/>
                    <a:pt x="1324" y="18444"/>
                  </a:cubicBezTo>
                  <a:lnTo>
                    <a:pt x="12052" y="3128"/>
                  </a:lnTo>
                  <a:cubicBezTo>
                    <a:pt x="12760" y="2123"/>
                    <a:pt x="12509" y="708"/>
                    <a:pt x="11505" y="1"/>
                  </a:cubicBezTo>
                  <a:close/>
                </a:path>
              </a:pathLst>
            </a:custGeom>
            <a:solidFill>
              <a:srgbClr val="0C0044">
                <a:alpha val="58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5" name="Google Shape;5780;p42">
              <a:extLst>
                <a:ext uri="{FF2B5EF4-FFF2-40B4-BE49-F238E27FC236}">
                  <a16:creationId xmlns:a16="http://schemas.microsoft.com/office/drawing/2014/main" id="{FD2814CD-D376-A303-8915-31B5968F2B0C}"/>
                </a:ext>
              </a:extLst>
            </p:cNvPr>
            <p:cNvSpPr/>
            <p:nvPr/>
          </p:nvSpPr>
          <p:spPr>
            <a:xfrm>
              <a:off x="4625311" y="1541853"/>
              <a:ext cx="709010" cy="585448"/>
            </a:xfrm>
            <a:custGeom>
              <a:avLst/>
              <a:gdLst/>
              <a:ahLst/>
              <a:cxnLst/>
              <a:rect l="l" t="t" r="r" b="b"/>
              <a:pathLst>
                <a:path w="25018" h="20658" extrusionOk="0">
                  <a:moveTo>
                    <a:pt x="17873" y="4543"/>
                  </a:moveTo>
                  <a:lnTo>
                    <a:pt x="8537" y="15682"/>
                  </a:lnTo>
                  <a:lnTo>
                    <a:pt x="4474" y="8263"/>
                  </a:lnTo>
                  <a:lnTo>
                    <a:pt x="17873" y="4543"/>
                  </a:lnTo>
                  <a:close/>
                  <a:moveTo>
                    <a:pt x="25017" y="1"/>
                  </a:moveTo>
                  <a:lnTo>
                    <a:pt x="1" y="6095"/>
                  </a:lnTo>
                  <a:lnTo>
                    <a:pt x="7989" y="20658"/>
                  </a:lnTo>
                  <a:lnTo>
                    <a:pt x="25017" y="1"/>
                  </a:lnTo>
                  <a:close/>
                </a:path>
              </a:pathLst>
            </a:custGeom>
            <a:solidFill>
              <a:srgbClr val="FBCF6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6" name="Google Shape;5781;p42">
              <a:extLst>
                <a:ext uri="{FF2B5EF4-FFF2-40B4-BE49-F238E27FC236}">
                  <a16:creationId xmlns:a16="http://schemas.microsoft.com/office/drawing/2014/main" id="{A048FF5A-0EAE-6F50-99DA-F790ECDB228C}"/>
                </a:ext>
              </a:extLst>
            </p:cNvPr>
            <p:cNvSpPr/>
            <p:nvPr/>
          </p:nvSpPr>
          <p:spPr>
            <a:xfrm>
              <a:off x="4667367" y="1703958"/>
              <a:ext cx="29134" cy="52032"/>
            </a:xfrm>
            <a:custGeom>
              <a:avLst/>
              <a:gdLst/>
              <a:ahLst/>
              <a:cxnLst/>
              <a:rect l="l" t="t" r="r" b="b"/>
              <a:pathLst>
                <a:path w="1028" h="1836" extrusionOk="0">
                  <a:moveTo>
                    <a:pt x="105" y="1"/>
                  </a:moveTo>
                  <a:cubicBezTo>
                    <a:pt x="93" y="1"/>
                    <a:pt x="81" y="4"/>
                    <a:pt x="69" y="10"/>
                  </a:cubicBezTo>
                  <a:cubicBezTo>
                    <a:pt x="23" y="33"/>
                    <a:pt x="0" y="101"/>
                    <a:pt x="23" y="147"/>
                  </a:cubicBezTo>
                  <a:lnTo>
                    <a:pt x="845" y="1790"/>
                  </a:lnTo>
                  <a:cubicBezTo>
                    <a:pt x="845" y="1813"/>
                    <a:pt x="868" y="1813"/>
                    <a:pt x="890" y="1836"/>
                  </a:cubicBezTo>
                  <a:lnTo>
                    <a:pt x="959" y="1836"/>
                  </a:lnTo>
                  <a:cubicBezTo>
                    <a:pt x="1004" y="1813"/>
                    <a:pt x="1027" y="1745"/>
                    <a:pt x="1004" y="1699"/>
                  </a:cubicBezTo>
                  <a:lnTo>
                    <a:pt x="183" y="55"/>
                  </a:lnTo>
                  <a:cubicBezTo>
                    <a:pt x="166" y="22"/>
                    <a:pt x="137" y="1"/>
                    <a:pt x="105" y="1"/>
                  </a:cubicBezTo>
                  <a:close/>
                </a:path>
              </a:pathLst>
            </a:custGeom>
            <a:solidFill>
              <a:srgbClr val="E8C05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7" name="Google Shape;5782;p42">
              <a:extLst>
                <a:ext uri="{FF2B5EF4-FFF2-40B4-BE49-F238E27FC236}">
                  <a16:creationId xmlns:a16="http://schemas.microsoft.com/office/drawing/2014/main" id="{92118677-F31E-9DA3-3C7D-4289529C9222}"/>
                </a:ext>
              </a:extLst>
            </p:cNvPr>
            <p:cNvSpPr/>
            <p:nvPr/>
          </p:nvSpPr>
          <p:spPr>
            <a:xfrm>
              <a:off x="4755987" y="1684404"/>
              <a:ext cx="29134" cy="51550"/>
            </a:xfrm>
            <a:custGeom>
              <a:avLst/>
              <a:gdLst/>
              <a:ahLst/>
              <a:cxnLst/>
              <a:rect l="l" t="t" r="r" b="b"/>
              <a:pathLst>
                <a:path w="1028" h="1819" extrusionOk="0">
                  <a:moveTo>
                    <a:pt x="125" y="0"/>
                  </a:moveTo>
                  <a:cubicBezTo>
                    <a:pt x="107" y="0"/>
                    <a:pt x="88" y="6"/>
                    <a:pt x="69" y="15"/>
                  </a:cubicBezTo>
                  <a:cubicBezTo>
                    <a:pt x="23" y="38"/>
                    <a:pt x="0" y="84"/>
                    <a:pt x="23" y="129"/>
                  </a:cubicBezTo>
                  <a:lnTo>
                    <a:pt x="845" y="1773"/>
                  </a:lnTo>
                  <a:cubicBezTo>
                    <a:pt x="845" y="1795"/>
                    <a:pt x="868" y="1795"/>
                    <a:pt x="890" y="1818"/>
                  </a:cubicBezTo>
                  <a:lnTo>
                    <a:pt x="982" y="1818"/>
                  </a:lnTo>
                  <a:cubicBezTo>
                    <a:pt x="1027" y="1795"/>
                    <a:pt x="1027" y="1727"/>
                    <a:pt x="1005" y="1681"/>
                  </a:cubicBezTo>
                  <a:lnTo>
                    <a:pt x="206" y="38"/>
                  </a:lnTo>
                  <a:cubicBezTo>
                    <a:pt x="179" y="11"/>
                    <a:pt x="152" y="0"/>
                    <a:pt x="125" y="0"/>
                  </a:cubicBezTo>
                  <a:close/>
                </a:path>
              </a:pathLst>
            </a:custGeom>
            <a:solidFill>
              <a:srgbClr val="E8C05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8" name="Google Shape;5783;p42">
              <a:extLst>
                <a:ext uri="{FF2B5EF4-FFF2-40B4-BE49-F238E27FC236}">
                  <a16:creationId xmlns:a16="http://schemas.microsoft.com/office/drawing/2014/main" id="{461BBBD5-15E1-FCFA-A5C2-CC780065B0BE}"/>
                </a:ext>
              </a:extLst>
            </p:cNvPr>
            <p:cNvSpPr/>
            <p:nvPr/>
          </p:nvSpPr>
          <p:spPr>
            <a:xfrm>
              <a:off x="4842650" y="1662582"/>
              <a:ext cx="29134" cy="51380"/>
            </a:xfrm>
            <a:custGeom>
              <a:avLst/>
              <a:gdLst/>
              <a:ahLst/>
              <a:cxnLst/>
              <a:rect l="l" t="t" r="r" b="b"/>
              <a:pathLst>
                <a:path w="1028" h="1813" extrusionOk="0">
                  <a:moveTo>
                    <a:pt x="87" y="0"/>
                  </a:moveTo>
                  <a:cubicBezTo>
                    <a:pt x="73" y="0"/>
                    <a:pt x="59" y="3"/>
                    <a:pt x="46" y="9"/>
                  </a:cubicBezTo>
                  <a:cubicBezTo>
                    <a:pt x="1" y="32"/>
                    <a:pt x="1" y="77"/>
                    <a:pt x="24" y="123"/>
                  </a:cubicBezTo>
                  <a:lnTo>
                    <a:pt x="823" y="1767"/>
                  </a:lnTo>
                  <a:cubicBezTo>
                    <a:pt x="845" y="1789"/>
                    <a:pt x="868" y="1812"/>
                    <a:pt x="868" y="1812"/>
                  </a:cubicBezTo>
                  <a:lnTo>
                    <a:pt x="959" y="1812"/>
                  </a:lnTo>
                  <a:cubicBezTo>
                    <a:pt x="1005" y="1789"/>
                    <a:pt x="1028" y="1721"/>
                    <a:pt x="1005" y="1675"/>
                  </a:cubicBezTo>
                  <a:lnTo>
                    <a:pt x="183" y="55"/>
                  </a:lnTo>
                  <a:cubicBezTo>
                    <a:pt x="167" y="21"/>
                    <a:pt x="126" y="0"/>
                    <a:pt x="87" y="0"/>
                  </a:cubicBezTo>
                  <a:close/>
                </a:path>
              </a:pathLst>
            </a:custGeom>
            <a:solidFill>
              <a:srgbClr val="E8C05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9" name="Google Shape;5784;p42">
              <a:extLst>
                <a:ext uri="{FF2B5EF4-FFF2-40B4-BE49-F238E27FC236}">
                  <a16:creationId xmlns:a16="http://schemas.microsoft.com/office/drawing/2014/main" id="{E1732143-AD9B-BC5B-996E-79F64A2A9299}"/>
                </a:ext>
              </a:extLst>
            </p:cNvPr>
            <p:cNvSpPr/>
            <p:nvPr/>
          </p:nvSpPr>
          <p:spPr>
            <a:xfrm>
              <a:off x="4937107" y="1639286"/>
              <a:ext cx="29134" cy="52032"/>
            </a:xfrm>
            <a:custGeom>
              <a:avLst/>
              <a:gdLst/>
              <a:ahLst/>
              <a:cxnLst/>
              <a:rect l="l" t="t" r="r" b="b"/>
              <a:pathLst>
                <a:path w="1028" h="1836" extrusionOk="0">
                  <a:moveTo>
                    <a:pt x="105" y="0"/>
                  </a:moveTo>
                  <a:cubicBezTo>
                    <a:pt x="93" y="0"/>
                    <a:pt x="81" y="3"/>
                    <a:pt x="69" y="9"/>
                  </a:cubicBezTo>
                  <a:cubicBezTo>
                    <a:pt x="23" y="55"/>
                    <a:pt x="0" y="101"/>
                    <a:pt x="23" y="146"/>
                  </a:cubicBezTo>
                  <a:lnTo>
                    <a:pt x="845" y="1790"/>
                  </a:lnTo>
                  <a:cubicBezTo>
                    <a:pt x="845" y="1812"/>
                    <a:pt x="868" y="1812"/>
                    <a:pt x="891" y="1835"/>
                  </a:cubicBezTo>
                  <a:lnTo>
                    <a:pt x="959" y="1835"/>
                  </a:lnTo>
                  <a:cubicBezTo>
                    <a:pt x="1005" y="1812"/>
                    <a:pt x="1027" y="1744"/>
                    <a:pt x="1005" y="1698"/>
                  </a:cubicBezTo>
                  <a:lnTo>
                    <a:pt x="183" y="55"/>
                  </a:lnTo>
                  <a:cubicBezTo>
                    <a:pt x="166" y="22"/>
                    <a:pt x="137" y="0"/>
                    <a:pt x="105" y="0"/>
                  </a:cubicBezTo>
                  <a:close/>
                </a:path>
              </a:pathLst>
            </a:custGeom>
            <a:solidFill>
              <a:srgbClr val="E8C05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0" name="Google Shape;5785;p42">
              <a:extLst>
                <a:ext uri="{FF2B5EF4-FFF2-40B4-BE49-F238E27FC236}">
                  <a16:creationId xmlns:a16="http://schemas.microsoft.com/office/drawing/2014/main" id="{88527DA4-DE9D-D4EF-9B6D-748F1195D151}"/>
                </a:ext>
              </a:extLst>
            </p:cNvPr>
            <p:cNvSpPr/>
            <p:nvPr/>
          </p:nvSpPr>
          <p:spPr>
            <a:xfrm>
              <a:off x="5034144" y="1615991"/>
              <a:ext cx="29785" cy="52032"/>
            </a:xfrm>
            <a:custGeom>
              <a:avLst/>
              <a:gdLst/>
              <a:ahLst/>
              <a:cxnLst/>
              <a:rect l="l" t="t" r="r" b="b"/>
              <a:pathLst>
                <a:path w="1051" h="1836" extrusionOk="0">
                  <a:moveTo>
                    <a:pt x="109" y="1"/>
                  </a:moveTo>
                  <a:cubicBezTo>
                    <a:pt x="95" y="1"/>
                    <a:pt x="81" y="3"/>
                    <a:pt x="69" y="10"/>
                  </a:cubicBezTo>
                  <a:cubicBezTo>
                    <a:pt x="23" y="32"/>
                    <a:pt x="0" y="101"/>
                    <a:pt x="23" y="147"/>
                  </a:cubicBezTo>
                  <a:lnTo>
                    <a:pt x="845" y="1790"/>
                  </a:lnTo>
                  <a:cubicBezTo>
                    <a:pt x="867" y="1813"/>
                    <a:pt x="867" y="1813"/>
                    <a:pt x="890" y="1836"/>
                  </a:cubicBezTo>
                  <a:cubicBezTo>
                    <a:pt x="913" y="1836"/>
                    <a:pt x="959" y="1836"/>
                    <a:pt x="982" y="1813"/>
                  </a:cubicBezTo>
                  <a:cubicBezTo>
                    <a:pt x="1027" y="1790"/>
                    <a:pt x="1050" y="1744"/>
                    <a:pt x="1027" y="1699"/>
                  </a:cubicBezTo>
                  <a:lnTo>
                    <a:pt x="206" y="55"/>
                  </a:lnTo>
                  <a:cubicBezTo>
                    <a:pt x="189" y="22"/>
                    <a:pt x="148" y="1"/>
                    <a:pt x="109" y="1"/>
                  </a:cubicBezTo>
                  <a:close/>
                </a:path>
              </a:pathLst>
            </a:custGeom>
            <a:solidFill>
              <a:srgbClr val="E8C05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1" name="Google Shape;5786;p42">
              <a:extLst>
                <a:ext uri="{FF2B5EF4-FFF2-40B4-BE49-F238E27FC236}">
                  <a16:creationId xmlns:a16="http://schemas.microsoft.com/office/drawing/2014/main" id="{32FC4464-397D-87BE-3BD2-DE51C7B6CD41}"/>
                </a:ext>
              </a:extLst>
            </p:cNvPr>
            <p:cNvSpPr/>
            <p:nvPr/>
          </p:nvSpPr>
          <p:spPr>
            <a:xfrm>
              <a:off x="5136989" y="1590768"/>
              <a:ext cx="29785" cy="51862"/>
            </a:xfrm>
            <a:custGeom>
              <a:avLst/>
              <a:gdLst/>
              <a:ahLst/>
              <a:cxnLst/>
              <a:rect l="l" t="t" r="r" b="b"/>
              <a:pathLst>
                <a:path w="1051" h="1830" extrusionOk="0">
                  <a:moveTo>
                    <a:pt x="109" y="0"/>
                  </a:moveTo>
                  <a:cubicBezTo>
                    <a:pt x="95" y="0"/>
                    <a:pt x="81" y="3"/>
                    <a:pt x="69" y="9"/>
                  </a:cubicBezTo>
                  <a:cubicBezTo>
                    <a:pt x="23" y="32"/>
                    <a:pt x="0" y="78"/>
                    <a:pt x="46" y="124"/>
                  </a:cubicBezTo>
                  <a:lnTo>
                    <a:pt x="845" y="1767"/>
                  </a:lnTo>
                  <a:cubicBezTo>
                    <a:pt x="868" y="1790"/>
                    <a:pt x="891" y="1813"/>
                    <a:pt x="891" y="1813"/>
                  </a:cubicBezTo>
                  <a:cubicBezTo>
                    <a:pt x="902" y="1824"/>
                    <a:pt x="919" y="1830"/>
                    <a:pt x="936" y="1830"/>
                  </a:cubicBezTo>
                  <a:cubicBezTo>
                    <a:pt x="953" y="1830"/>
                    <a:pt x="970" y="1824"/>
                    <a:pt x="982" y="1813"/>
                  </a:cubicBezTo>
                  <a:cubicBezTo>
                    <a:pt x="1027" y="1790"/>
                    <a:pt x="1050" y="1721"/>
                    <a:pt x="1027" y="1676"/>
                  </a:cubicBezTo>
                  <a:lnTo>
                    <a:pt x="206" y="55"/>
                  </a:lnTo>
                  <a:cubicBezTo>
                    <a:pt x="189" y="22"/>
                    <a:pt x="148" y="0"/>
                    <a:pt x="109" y="0"/>
                  </a:cubicBezTo>
                  <a:close/>
                </a:path>
              </a:pathLst>
            </a:custGeom>
            <a:solidFill>
              <a:srgbClr val="E8C05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2" name="Google Shape;5787;p42">
              <a:extLst>
                <a:ext uri="{FF2B5EF4-FFF2-40B4-BE49-F238E27FC236}">
                  <a16:creationId xmlns:a16="http://schemas.microsoft.com/office/drawing/2014/main" id="{DF385D92-A874-E984-0DA7-FCB92F161DB0}"/>
                </a:ext>
              </a:extLst>
            </p:cNvPr>
            <p:cNvSpPr/>
            <p:nvPr/>
          </p:nvSpPr>
          <p:spPr>
            <a:xfrm>
              <a:off x="4709396" y="1695569"/>
              <a:ext cx="20093" cy="34546"/>
            </a:xfrm>
            <a:custGeom>
              <a:avLst/>
              <a:gdLst/>
              <a:ahLst/>
              <a:cxnLst/>
              <a:rect l="l" t="t" r="r" b="b"/>
              <a:pathLst>
                <a:path w="709" h="1219" extrusionOk="0">
                  <a:moveTo>
                    <a:pt x="87" y="0"/>
                  </a:moveTo>
                  <a:cubicBezTo>
                    <a:pt x="73" y="0"/>
                    <a:pt x="59" y="3"/>
                    <a:pt x="46" y="9"/>
                  </a:cubicBezTo>
                  <a:cubicBezTo>
                    <a:pt x="1" y="32"/>
                    <a:pt x="1" y="100"/>
                    <a:pt x="24" y="146"/>
                  </a:cubicBezTo>
                  <a:lnTo>
                    <a:pt x="526" y="1173"/>
                  </a:lnTo>
                  <a:cubicBezTo>
                    <a:pt x="526" y="1196"/>
                    <a:pt x="549" y="1196"/>
                    <a:pt x="571" y="1219"/>
                  </a:cubicBezTo>
                  <a:lnTo>
                    <a:pt x="663" y="1219"/>
                  </a:lnTo>
                  <a:cubicBezTo>
                    <a:pt x="708" y="1173"/>
                    <a:pt x="708" y="1128"/>
                    <a:pt x="686" y="1082"/>
                  </a:cubicBezTo>
                  <a:lnTo>
                    <a:pt x="183" y="55"/>
                  </a:lnTo>
                  <a:cubicBezTo>
                    <a:pt x="167" y="21"/>
                    <a:pt x="126" y="0"/>
                    <a:pt x="87" y="0"/>
                  </a:cubicBezTo>
                  <a:close/>
                </a:path>
              </a:pathLst>
            </a:custGeom>
            <a:solidFill>
              <a:srgbClr val="E8C05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3" name="Google Shape;5788;p42">
              <a:extLst>
                <a:ext uri="{FF2B5EF4-FFF2-40B4-BE49-F238E27FC236}">
                  <a16:creationId xmlns:a16="http://schemas.microsoft.com/office/drawing/2014/main" id="{05B8FBC9-4BBC-D1AE-15A7-9C4898429413}"/>
                </a:ext>
              </a:extLst>
            </p:cNvPr>
            <p:cNvSpPr/>
            <p:nvPr/>
          </p:nvSpPr>
          <p:spPr>
            <a:xfrm>
              <a:off x="4798015" y="1673578"/>
              <a:ext cx="20745" cy="34405"/>
            </a:xfrm>
            <a:custGeom>
              <a:avLst/>
              <a:gdLst/>
              <a:ahLst/>
              <a:cxnLst/>
              <a:rect l="l" t="t" r="r" b="b"/>
              <a:pathLst>
                <a:path w="732" h="1214" extrusionOk="0">
                  <a:moveTo>
                    <a:pt x="106" y="0"/>
                  </a:moveTo>
                  <a:cubicBezTo>
                    <a:pt x="94" y="0"/>
                    <a:pt x="82" y="3"/>
                    <a:pt x="69" y="9"/>
                  </a:cubicBezTo>
                  <a:cubicBezTo>
                    <a:pt x="24" y="32"/>
                    <a:pt x="1" y="100"/>
                    <a:pt x="24" y="146"/>
                  </a:cubicBezTo>
                  <a:lnTo>
                    <a:pt x="526" y="1150"/>
                  </a:lnTo>
                  <a:cubicBezTo>
                    <a:pt x="549" y="1173"/>
                    <a:pt x="549" y="1196"/>
                    <a:pt x="572" y="1196"/>
                  </a:cubicBezTo>
                  <a:cubicBezTo>
                    <a:pt x="583" y="1207"/>
                    <a:pt x="600" y="1213"/>
                    <a:pt x="617" y="1213"/>
                  </a:cubicBezTo>
                  <a:cubicBezTo>
                    <a:pt x="634" y="1213"/>
                    <a:pt x="651" y="1207"/>
                    <a:pt x="663" y="1196"/>
                  </a:cubicBezTo>
                  <a:cubicBezTo>
                    <a:pt x="708" y="1173"/>
                    <a:pt x="731" y="1127"/>
                    <a:pt x="708" y="1082"/>
                  </a:cubicBezTo>
                  <a:lnTo>
                    <a:pt x="183" y="55"/>
                  </a:lnTo>
                  <a:cubicBezTo>
                    <a:pt x="167" y="21"/>
                    <a:pt x="138" y="0"/>
                    <a:pt x="106" y="0"/>
                  </a:cubicBezTo>
                  <a:close/>
                </a:path>
              </a:pathLst>
            </a:custGeom>
            <a:solidFill>
              <a:srgbClr val="E8C05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4" name="Google Shape;5789;p42">
              <a:extLst>
                <a:ext uri="{FF2B5EF4-FFF2-40B4-BE49-F238E27FC236}">
                  <a16:creationId xmlns:a16="http://schemas.microsoft.com/office/drawing/2014/main" id="{AD2CD25E-8963-E26D-9FBB-F0A5109BA013}"/>
                </a:ext>
              </a:extLst>
            </p:cNvPr>
            <p:cNvSpPr/>
            <p:nvPr/>
          </p:nvSpPr>
          <p:spPr>
            <a:xfrm>
              <a:off x="4887286" y="1651444"/>
              <a:ext cx="20745" cy="34036"/>
            </a:xfrm>
            <a:custGeom>
              <a:avLst/>
              <a:gdLst/>
              <a:ahLst/>
              <a:cxnLst/>
              <a:rect l="l" t="t" r="r" b="b"/>
              <a:pathLst>
                <a:path w="732" h="1201" extrusionOk="0">
                  <a:moveTo>
                    <a:pt x="118" y="0"/>
                  </a:moveTo>
                  <a:cubicBezTo>
                    <a:pt x="103" y="0"/>
                    <a:pt x="86" y="6"/>
                    <a:pt x="69" y="14"/>
                  </a:cubicBezTo>
                  <a:cubicBezTo>
                    <a:pt x="24" y="37"/>
                    <a:pt x="1" y="82"/>
                    <a:pt x="24" y="128"/>
                  </a:cubicBezTo>
                  <a:lnTo>
                    <a:pt x="526" y="1155"/>
                  </a:lnTo>
                  <a:cubicBezTo>
                    <a:pt x="549" y="1178"/>
                    <a:pt x="571" y="1178"/>
                    <a:pt x="571" y="1201"/>
                  </a:cubicBezTo>
                  <a:lnTo>
                    <a:pt x="663" y="1201"/>
                  </a:lnTo>
                  <a:cubicBezTo>
                    <a:pt x="708" y="1178"/>
                    <a:pt x="731" y="1110"/>
                    <a:pt x="708" y="1064"/>
                  </a:cubicBezTo>
                  <a:lnTo>
                    <a:pt x="183" y="60"/>
                  </a:lnTo>
                  <a:cubicBezTo>
                    <a:pt x="169" y="16"/>
                    <a:pt x="145" y="0"/>
                    <a:pt x="118" y="0"/>
                  </a:cubicBezTo>
                  <a:close/>
                </a:path>
              </a:pathLst>
            </a:custGeom>
            <a:solidFill>
              <a:srgbClr val="E8C05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5" name="Google Shape;5790;p42">
              <a:extLst>
                <a:ext uri="{FF2B5EF4-FFF2-40B4-BE49-F238E27FC236}">
                  <a16:creationId xmlns:a16="http://schemas.microsoft.com/office/drawing/2014/main" id="{C7A2C95D-0036-1894-469A-1393F2D0F3F5}"/>
                </a:ext>
              </a:extLst>
            </p:cNvPr>
            <p:cNvSpPr/>
            <p:nvPr/>
          </p:nvSpPr>
          <p:spPr>
            <a:xfrm>
              <a:off x="4984322" y="1628290"/>
              <a:ext cx="20717" cy="34405"/>
            </a:xfrm>
            <a:custGeom>
              <a:avLst/>
              <a:gdLst/>
              <a:ahLst/>
              <a:cxnLst/>
              <a:rect l="l" t="t" r="r" b="b"/>
              <a:pathLst>
                <a:path w="731" h="1214" extrusionOk="0">
                  <a:moveTo>
                    <a:pt x="105" y="0"/>
                  </a:moveTo>
                  <a:cubicBezTo>
                    <a:pt x="94" y="0"/>
                    <a:pt x="81" y="3"/>
                    <a:pt x="69" y="9"/>
                  </a:cubicBezTo>
                  <a:cubicBezTo>
                    <a:pt x="23" y="32"/>
                    <a:pt x="1" y="101"/>
                    <a:pt x="23" y="146"/>
                  </a:cubicBezTo>
                  <a:lnTo>
                    <a:pt x="526" y="1173"/>
                  </a:lnTo>
                  <a:cubicBezTo>
                    <a:pt x="548" y="1173"/>
                    <a:pt x="548" y="1196"/>
                    <a:pt x="571" y="1196"/>
                  </a:cubicBezTo>
                  <a:cubicBezTo>
                    <a:pt x="583" y="1208"/>
                    <a:pt x="594" y="1213"/>
                    <a:pt x="608" y="1213"/>
                  </a:cubicBezTo>
                  <a:cubicBezTo>
                    <a:pt x="623" y="1213"/>
                    <a:pt x="640" y="1208"/>
                    <a:pt x="663" y="1196"/>
                  </a:cubicBezTo>
                  <a:cubicBezTo>
                    <a:pt x="708" y="1173"/>
                    <a:pt x="731" y="1128"/>
                    <a:pt x="708" y="1082"/>
                  </a:cubicBezTo>
                  <a:lnTo>
                    <a:pt x="183" y="55"/>
                  </a:lnTo>
                  <a:cubicBezTo>
                    <a:pt x="166" y="22"/>
                    <a:pt x="138" y="0"/>
                    <a:pt x="105" y="0"/>
                  </a:cubicBezTo>
                  <a:close/>
                </a:path>
              </a:pathLst>
            </a:custGeom>
            <a:solidFill>
              <a:srgbClr val="E8C05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6" name="Google Shape;5791;p42">
              <a:extLst>
                <a:ext uri="{FF2B5EF4-FFF2-40B4-BE49-F238E27FC236}">
                  <a16:creationId xmlns:a16="http://schemas.microsoft.com/office/drawing/2014/main" id="{0578C8D5-69DF-D8E8-0192-011B678F9862}"/>
                </a:ext>
              </a:extLst>
            </p:cNvPr>
            <p:cNvSpPr/>
            <p:nvPr/>
          </p:nvSpPr>
          <p:spPr>
            <a:xfrm>
              <a:off x="5082662" y="1604343"/>
              <a:ext cx="20717" cy="33923"/>
            </a:xfrm>
            <a:custGeom>
              <a:avLst/>
              <a:gdLst/>
              <a:ahLst/>
              <a:cxnLst/>
              <a:rect l="l" t="t" r="r" b="b"/>
              <a:pathLst>
                <a:path w="731" h="1197" extrusionOk="0">
                  <a:moveTo>
                    <a:pt x="109" y="1"/>
                  </a:moveTo>
                  <a:cubicBezTo>
                    <a:pt x="95" y="1"/>
                    <a:pt x="81" y="4"/>
                    <a:pt x="68" y="10"/>
                  </a:cubicBezTo>
                  <a:cubicBezTo>
                    <a:pt x="23" y="33"/>
                    <a:pt x="0" y="78"/>
                    <a:pt x="23" y="124"/>
                  </a:cubicBezTo>
                  <a:lnTo>
                    <a:pt x="548" y="1151"/>
                  </a:lnTo>
                  <a:cubicBezTo>
                    <a:pt x="548" y="1174"/>
                    <a:pt x="571" y="1197"/>
                    <a:pt x="571" y="1197"/>
                  </a:cubicBezTo>
                  <a:lnTo>
                    <a:pt x="662" y="1197"/>
                  </a:lnTo>
                  <a:cubicBezTo>
                    <a:pt x="708" y="1174"/>
                    <a:pt x="730" y="1105"/>
                    <a:pt x="708" y="1060"/>
                  </a:cubicBezTo>
                  <a:lnTo>
                    <a:pt x="205" y="55"/>
                  </a:lnTo>
                  <a:cubicBezTo>
                    <a:pt x="189" y="22"/>
                    <a:pt x="148" y="1"/>
                    <a:pt x="109" y="1"/>
                  </a:cubicBezTo>
                  <a:close/>
                </a:path>
              </a:pathLst>
            </a:custGeom>
            <a:solidFill>
              <a:srgbClr val="E8C05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7" name="Google Shape;5792;p42">
              <a:extLst>
                <a:ext uri="{FF2B5EF4-FFF2-40B4-BE49-F238E27FC236}">
                  <a16:creationId xmlns:a16="http://schemas.microsoft.com/office/drawing/2014/main" id="{F6C36F33-934A-0CFF-0036-7A39B20F2442}"/>
                </a:ext>
              </a:extLst>
            </p:cNvPr>
            <p:cNvSpPr/>
            <p:nvPr/>
          </p:nvSpPr>
          <p:spPr>
            <a:xfrm>
              <a:off x="5194548" y="1577193"/>
              <a:ext cx="20745" cy="34405"/>
            </a:xfrm>
            <a:custGeom>
              <a:avLst/>
              <a:gdLst/>
              <a:ahLst/>
              <a:cxnLst/>
              <a:rect l="l" t="t" r="r" b="b"/>
              <a:pathLst>
                <a:path w="732" h="1214" extrusionOk="0">
                  <a:moveTo>
                    <a:pt x="110" y="0"/>
                  </a:moveTo>
                  <a:cubicBezTo>
                    <a:pt x="95" y="0"/>
                    <a:pt x="82" y="3"/>
                    <a:pt x="69" y="9"/>
                  </a:cubicBezTo>
                  <a:cubicBezTo>
                    <a:pt x="24" y="32"/>
                    <a:pt x="1" y="100"/>
                    <a:pt x="24" y="146"/>
                  </a:cubicBezTo>
                  <a:lnTo>
                    <a:pt x="549" y="1150"/>
                  </a:lnTo>
                  <a:cubicBezTo>
                    <a:pt x="549" y="1173"/>
                    <a:pt x="571" y="1196"/>
                    <a:pt x="571" y="1196"/>
                  </a:cubicBezTo>
                  <a:cubicBezTo>
                    <a:pt x="594" y="1207"/>
                    <a:pt x="611" y="1213"/>
                    <a:pt x="626" y="1213"/>
                  </a:cubicBezTo>
                  <a:cubicBezTo>
                    <a:pt x="640" y="1213"/>
                    <a:pt x="651" y="1207"/>
                    <a:pt x="663" y="1196"/>
                  </a:cubicBezTo>
                  <a:cubicBezTo>
                    <a:pt x="708" y="1173"/>
                    <a:pt x="731" y="1128"/>
                    <a:pt x="708" y="1082"/>
                  </a:cubicBezTo>
                  <a:lnTo>
                    <a:pt x="206" y="55"/>
                  </a:lnTo>
                  <a:cubicBezTo>
                    <a:pt x="190" y="21"/>
                    <a:pt x="148" y="0"/>
                    <a:pt x="110" y="0"/>
                  </a:cubicBezTo>
                  <a:close/>
                </a:path>
              </a:pathLst>
            </a:custGeom>
            <a:solidFill>
              <a:srgbClr val="E8C05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8" name="Google Shape;5793;p42">
              <a:extLst>
                <a:ext uri="{FF2B5EF4-FFF2-40B4-BE49-F238E27FC236}">
                  <a16:creationId xmlns:a16="http://schemas.microsoft.com/office/drawing/2014/main" id="{6D83286A-5F3B-DD91-2603-A751EBFFD03E}"/>
                </a:ext>
              </a:extLst>
            </p:cNvPr>
            <p:cNvSpPr/>
            <p:nvPr/>
          </p:nvSpPr>
          <p:spPr>
            <a:xfrm>
              <a:off x="3480998" y="2291560"/>
              <a:ext cx="410788" cy="398007"/>
            </a:xfrm>
            <a:custGeom>
              <a:avLst/>
              <a:gdLst/>
              <a:ahLst/>
              <a:cxnLst/>
              <a:rect l="l" t="t" r="r" b="b"/>
              <a:pathLst>
                <a:path w="14495" h="14044" extrusionOk="0">
                  <a:moveTo>
                    <a:pt x="8719" y="0"/>
                  </a:moveTo>
                  <a:cubicBezTo>
                    <a:pt x="8696" y="0"/>
                    <a:pt x="8674" y="1"/>
                    <a:pt x="8651" y="1"/>
                  </a:cubicBezTo>
                  <a:cubicBezTo>
                    <a:pt x="7510" y="1"/>
                    <a:pt x="6848" y="640"/>
                    <a:pt x="6300" y="1485"/>
                  </a:cubicBezTo>
                  <a:cubicBezTo>
                    <a:pt x="5684" y="2421"/>
                    <a:pt x="4862" y="2854"/>
                    <a:pt x="3744" y="3151"/>
                  </a:cubicBezTo>
                  <a:cubicBezTo>
                    <a:pt x="2717" y="3425"/>
                    <a:pt x="1576" y="3653"/>
                    <a:pt x="868" y="4429"/>
                  </a:cubicBezTo>
                  <a:cubicBezTo>
                    <a:pt x="434" y="4909"/>
                    <a:pt x="183" y="5525"/>
                    <a:pt x="160" y="6141"/>
                  </a:cubicBezTo>
                  <a:cubicBezTo>
                    <a:pt x="1" y="11893"/>
                    <a:pt x="4041" y="13970"/>
                    <a:pt x="5365" y="14039"/>
                  </a:cubicBezTo>
                  <a:cubicBezTo>
                    <a:pt x="5419" y="14042"/>
                    <a:pt x="5474" y="14044"/>
                    <a:pt x="5528" y="14044"/>
                  </a:cubicBezTo>
                  <a:cubicBezTo>
                    <a:pt x="6916" y="14044"/>
                    <a:pt x="8088" y="12953"/>
                    <a:pt x="9450" y="12624"/>
                  </a:cubicBezTo>
                  <a:cubicBezTo>
                    <a:pt x="10112" y="12464"/>
                    <a:pt x="10820" y="12464"/>
                    <a:pt x="11459" y="12213"/>
                  </a:cubicBezTo>
                  <a:cubicBezTo>
                    <a:pt x="12281" y="11916"/>
                    <a:pt x="12920" y="11208"/>
                    <a:pt x="13239" y="10432"/>
                  </a:cubicBezTo>
                  <a:cubicBezTo>
                    <a:pt x="14495" y="7442"/>
                    <a:pt x="13924" y="4954"/>
                    <a:pt x="13353" y="3562"/>
                  </a:cubicBezTo>
                  <a:cubicBezTo>
                    <a:pt x="12943" y="2626"/>
                    <a:pt x="12281" y="1804"/>
                    <a:pt x="11459" y="1142"/>
                  </a:cubicBezTo>
                  <a:cubicBezTo>
                    <a:pt x="10699" y="517"/>
                    <a:pt x="9764" y="0"/>
                    <a:pt x="8719" y="0"/>
                  </a:cubicBezTo>
                  <a:close/>
                </a:path>
              </a:pathLst>
            </a:custGeom>
            <a:solidFill>
              <a:srgbClr val="EB7C9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9" name="Google Shape;5794;p42">
              <a:extLst>
                <a:ext uri="{FF2B5EF4-FFF2-40B4-BE49-F238E27FC236}">
                  <a16:creationId xmlns:a16="http://schemas.microsoft.com/office/drawing/2014/main" id="{954965D8-198B-2ADE-D732-E904369C0A89}"/>
                </a:ext>
              </a:extLst>
            </p:cNvPr>
            <p:cNvSpPr/>
            <p:nvPr/>
          </p:nvSpPr>
          <p:spPr>
            <a:xfrm>
              <a:off x="3483577" y="2470102"/>
              <a:ext cx="291137" cy="219465"/>
            </a:xfrm>
            <a:custGeom>
              <a:avLst/>
              <a:gdLst/>
              <a:ahLst/>
              <a:cxnLst/>
              <a:rect l="l" t="t" r="r" b="b"/>
              <a:pathLst>
                <a:path w="10273" h="7744" extrusionOk="0">
                  <a:moveTo>
                    <a:pt x="69" y="1"/>
                  </a:moveTo>
                  <a:lnTo>
                    <a:pt x="69" y="1"/>
                  </a:lnTo>
                  <a:cubicBezTo>
                    <a:pt x="1" y="5616"/>
                    <a:pt x="3950" y="7670"/>
                    <a:pt x="5274" y="7739"/>
                  </a:cubicBezTo>
                  <a:cubicBezTo>
                    <a:pt x="5328" y="7742"/>
                    <a:pt x="5383" y="7744"/>
                    <a:pt x="5437" y="7744"/>
                  </a:cubicBezTo>
                  <a:cubicBezTo>
                    <a:pt x="6825" y="7744"/>
                    <a:pt x="7997" y="6653"/>
                    <a:pt x="9359" y="6324"/>
                  </a:cubicBezTo>
                  <a:cubicBezTo>
                    <a:pt x="9656" y="6255"/>
                    <a:pt x="9976" y="6209"/>
                    <a:pt x="10272" y="6164"/>
                  </a:cubicBezTo>
                  <a:cubicBezTo>
                    <a:pt x="9792" y="5983"/>
                    <a:pt x="9414" y="5911"/>
                    <a:pt x="9085" y="5911"/>
                  </a:cubicBezTo>
                  <a:cubicBezTo>
                    <a:pt x="7960" y="5911"/>
                    <a:pt x="7419" y="6756"/>
                    <a:pt x="5388" y="6985"/>
                  </a:cubicBezTo>
                  <a:cubicBezTo>
                    <a:pt x="2831" y="6894"/>
                    <a:pt x="731" y="3014"/>
                    <a:pt x="69" y="1"/>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0" name="Google Shape;5795;p42">
              <a:extLst>
                <a:ext uri="{FF2B5EF4-FFF2-40B4-BE49-F238E27FC236}">
                  <a16:creationId xmlns:a16="http://schemas.microsoft.com/office/drawing/2014/main" id="{C43BFC49-D019-22AA-94E8-3F4043A2A059}"/>
                </a:ext>
              </a:extLst>
            </p:cNvPr>
            <p:cNvSpPr/>
            <p:nvPr/>
          </p:nvSpPr>
          <p:spPr>
            <a:xfrm>
              <a:off x="3601953" y="2372640"/>
              <a:ext cx="88024" cy="31939"/>
            </a:xfrm>
            <a:custGeom>
              <a:avLst/>
              <a:gdLst/>
              <a:ahLst/>
              <a:cxnLst/>
              <a:rect l="l" t="t" r="r" b="b"/>
              <a:pathLst>
                <a:path w="3106" h="1127" extrusionOk="0">
                  <a:moveTo>
                    <a:pt x="2652" y="1"/>
                  </a:moveTo>
                  <a:cubicBezTo>
                    <a:pt x="2353" y="1"/>
                    <a:pt x="1911" y="77"/>
                    <a:pt x="1439" y="222"/>
                  </a:cubicBezTo>
                  <a:cubicBezTo>
                    <a:pt x="617" y="450"/>
                    <a:pt x="1" y="815"/>
                    <a:pt x="47" y="998"/>
                  </a:cubicBezTo>
                  <a:cubicBezTo>
                    <a:pt x="66" y="1085"/>
                    <a:pt x="209" y="1127"/>
                    <a:pt x="431" y="1127"/>
                  </a:cubicBezTo>
                  <a:cubicBezTo>
                    <a:pt x="730" y="1127"/>
                    <a:pt x="1172" y="1051"/>
                    <a:pt x="1644" y="906"/>
                  </a:cubicBezTo>
                  <a:cubicBezTo>
                    <a:pt x="2466" y="678"/>
                    <a:pt x="3105" y="313"/>
                    <a:pt x="3037" y="130"/>
                  </a:cubicBezTo>
                  <a:cubicBezTo>
                    <a:pt x="3017" y="43"/>
                    <a:pt x="2874" y="1"/>
                    <a:pt x="2652" y="1"/>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1" name="Google Shape;5796;p42">
              <a:extLst>
                <a:ext uri="{FF2B5EF4-FFF2-40B4-BE49-F238E27FC236}">
                  <a16:creationId xmlns:a16="http://schemas.microsoft.com/office/drawing/2014/main" id="{45ECFB64-8C5B-4692-33BC-FFE77F34D0C4}"/>
                </a:ext>
              </a:extLst>
            </p:cNvPr>
            <p:cNvSpPr/>
            <p:nvPr/>
          </p:nvSpPr>
          <p:spPr>
            <a:xfrm>
              <a:off x="3580613" y="2195997"/>
              <a:ext cx="77000" cy="199117"/>
            </a:xfrm>
            <a:custGeom>
              <a:avLst/>
              <a:gdLst/>
              <a:ahLst/>
              <a:cxnLst/>
              <a:rect l="l" t="t" r="r" b="b"/>
              <a:pathLst>
                <a:path w="2717" h="7026" extrusionOk="0">
                  <a:moveTo>
                    <a:pt x="1883" y="1"/>
                  </a:moveTo>
                  <a:cubicBezTo>
                    <a:pt x="1700" y="1"/>
                    <a:pt x="1477" y="62"/>
                    <a:pt x="1210" y="223"/>
                  </a:cubicBezTo>
                  <a:cubicBezTo>
                    <a:pt x="1210" y="223"/>
                    <a:pt x="1" y="2917"/>
                    <a:pt x="2078" y="7025"/>
                  </a:cubicBezTo>
                  <a:cubicBezTo>
                    <a:pt x="2078" y="7025"/>
                    <a:pt x="2084" y="7025"/>
                    <a:pt x="2096" y="7025"/>
                  </a:cubicBezTo>
                  <a:cubicBezTo>
                    <a:pt x="2189" y="7025"/>
                    <a:pt x="2615" y="7007"/>
                    <a:pt x="2717" y="6683"/>
                  </a:cubicBezTo>
                  <a:cubicBezTo>
                    <a:pt x="2717" y="6683"/>
                    <a:pt x="663" y="2255"/>
                    <a:pt x="2648" y="588"/>
                  </a:cubicBezTo>
                  <a:cubicBezTo>
                    <a:pt x="2648" y="588"/>
                    <a:pt x="2453" y="1"/>
                    <a:pt x="1883" y="1"/>
                  </a:cubicBezTo>
                  <a:close/>
                </a:path>
              </a:pathLst>
            </a:custGeom>
            <a:solidFill>
              <a:srgbClr val="58C3C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2" name="Google Shape;5797;p42">
              <a:extLst>
                <a:ext uri="{FF2B5EF4-FFF2-40B4-BE49-F238E27FC236}">
                  <a16:creationId xmlns:a16="http://schemas.microsoft.com/office/drawing/2014/main" id="{9E4F5120-1FA7-4CFA-7EDB-55A114F4577C}"/>
                </a:ext>
              </a:extLst>
            </p:cNvPr>
            <p:cNvSpPr/>
            <p:nvPr/>
          </p:nvSpPr>
          <p:spPr>
            <a:xfrm>
              <a:off x="3472581" y="2269653"/>
              <a:ext cx="141048" cy="68101"/>
            </a:xfrm>
            <a:custGeom>
              <a:avLst/>
              <a:gdLst/>
              <a:ahLst/>
              <a:cxnLst/>
              <a:rect l="l" t="t" r="r" b="b"/>
              <a:pathLst>
                <a:path w="4977" h="2403" extrusionOk="0">
                  <a:moveTo>
                    <a:pt x="1943" y="1"/>
                  </a:moveTo>
                  <a:cubicBezTo>
                    <a:pt x="880" y="1"/>
                    <a:pt x="1" y="432"/>
                    <a:pt x="1" y="432"/>
                  </a:cubicBezTo>
                  <a:cubicBezTo>
                    <a:pt x="892" y="2031"/>
                    <a:pt x="2253" y="2403"/>
                    <a:pt x="3326" y="2403"/>
                  </a:cubicBezTo>
                  <a:cubicBezTo>
                    <a:pt x="4260" y="2403"/>
                    <a:pt x="4977" y="2121"/>
                    <a:pt x="4977" y="2121"/>
                  </a:cubicBezTo>
                  <a:cubicBezTo>
                    <a:pt x="4237" y="426"/>
                    <a:pt x="2999" y="1"/>
                    <a:pt x="1943" y="1"/>
                  </a:cubicBezTo>
                  <a:close/>
                </a:path>
              </a:pathLst>
            </a:custGeom>
            <a:solidFill>
              <a:srgbClr val="4FC29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3" name="Google Shape;5798;p42">
              <a:extLst>
                <a:ext uri="{FF2B5EF4-FFF2-40B4-BE49-F238E27FC236}">
                  <a16:creationId xmlns:a16="http://schemas.microsoft.com/office/drawing/2014/main" id="{092291F7-313B-55FF-89AB-12A0808EDE83}"/>
                </a:ext>
              </a:extLst>
            </p:cNvPr>
            <p:cNvSpPr/>
            <p:nvPr/>
          </p:nvSpPr>
          <p:spPr>
            <a:xfrm>
              <a:off x="3712054" y="2322592"/>
              <a:ext cx="138979" cy="194469"/>
            </a:xfrm>
            <a:custGeom>
              <a:avLst/>
              <a:gdLst/>
              <a:ahLst/>
              <a:cxnLst/>
              <a:rect l="l" t="t" r="r" b="b"/>
              <a:pathLst>
                <a:path w="4904" h="6862" extrusionOk="0">
                  <a:moveTo>
                    <a:pt x="1043" y="1"/>
                  </a:moveTo>
                  <a:cubicBezTo>
                    <a:pt x="456" y="1"/>
                    <a:pt x="0" y="321"/>
                    <a:pt x="293" y="1143"/>
                  </a:cubicBezTo>
                  <a:cubicBezTo>
                    <a:pt x="590" y="2033"/>
                    <a:pt x="1525" y="2513"/>
                    <a:pt x="2187" y="3197"/>
                  </a:cubicBezTo>
                  <a:cubicBezTo>
                    <a:pt x="3055" y="4133"/>
                    <a:pt x="3397" y="5389"/>
                    <a:pt x="3785" y="6598"/>
                  </a:cubicBezTo>
                  <a:cubicBezTo>
                    <a:pt x="3831" y="6667"/>
                    <a:pt x="3854" y="6758"/>
                    <a:pt x="3922" y="6804"/>
                  </a:cubicBezTo>
                  <a:cubicBezTo>
                    <a:pt x="3972" y="6844"/>
                    <a:pt x="4035" y="6862"/>
                    <a:pt x="4102" y="6862"/>
                  </a:cubicBezTo>
                  <a:cubicBezTo>
                    <a:pt x="4188" y="6862"/>
                    <a:pt x="4279" y="6832"/>
                    <a:pt x="4356" y="6781"/>
                  </a:cubicBezTo>
                  <a:cubicBezTo>
                    <a:pt x="4470" y="6667"/>
                    <a:pt x="4538" y="6530"/>
                    <a:pt x="4607" y="6393"/>
                  </a:cubicBezTo>
                  <a:cubicBezTo>
                    <a:pt x="4904" y="5548"/>
                    <a:pt x="4835" y="4658"/>
                    <a:pt x="4584" y="3836"/>
                  </a:cubicBezTo>
                  <a:cubicBezTo>
                    <a:pt x="4310" y="3038"/>
                    <a:pt x="3854" y="2284"/>
                    <a:pt x="3352" y="1600"/>
                  </a:cubicBezTo>
                  <a:cubicBezTo>
                    <a:pt x="3009" y="1120"/>
                    <a:pt x="2644" y="664"/>
                    <a:pt x="2165" y="344"/>
                  </a:cubicBezTo>
                  <a:cubicBezTo>
                    <a:pt x="1845" y="131"/>
                    <a:pt x="1417" y="1"/>
                    <a:pt x="1043"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4" name="Google Shape;5799;p42">
              <a:extLst>
                <a:ext uri="{FF2B5EF4-FFF2-40B4-BE49-F238E27FC236}">
                  <a16:creationId xmlns:a16="http://schemas.microsoft.com/office/drawing/2014/main" id="{A7EE2F25-2995-2CB0-DD5A-316A525C5A2E}"/>
                </a:ext>
              </a:extLst>
            </p:cNvPr>
            <p:cNvSpPr/>
            <p:nvPr/>
          </p:nvSpPr>
          <p:spPr>
            <a:xfrm>
              <a:off x="3807673" y="2542652"/>
              <a:ext cx="29785" cy="25024"/>
            </a:xfrm>
            <a:custGeom>
              <a:avLst/>
              <a:gdLst/>
              <a:ahLst/>
              <a:cxnLst/>
              <a:rect l="l" t="t" r="r" b="b"/>
              <a:pathLst>
                <a:path w="1051" h="883" extrusionOk="0">
                  <a:moveTo>
                    <a:pt x="546" y="1"/>
                  </a:moveTo>
                  <a:cubicBezTo>
                    <a:pt x="501" y="1"/>
                    <a:pt x="455" y="7"/>
                    <a:pt x="411" y="20"/>
                  </a:cubicBezTo>
                  <a:cubicBezTo>
                    <a:pt x="160" y="89"/>
                    <a:pt x="0" y="340"/>
                    <a:pt x="69" y="568"/>
                  </a:cubicBezTo>
                  <a:cubicBezTo>
                    <a:pt x="125" y="756"/>
                    <a:pt x="306" y="882"/>
                    <a:pt x="508" y="882"/>
                  </a:cubicBezTo>
                  <a:cubicBezTo>
                    <a:pt x="551" y="882"/>
                    <a:pt x="595" y="877"/>
                    <a:pt x="639" y="865"/>
                  </a:cubicBezTo>
                  <a:cubicBezTo>
                    <a:pt x="891" y="773"/>
                    <a:pt x="1050" y="545"/>
                    <a:pt x="982" y="317"/>
                  </a:cubicBezTo>
                  <a:cubicBezTo>
                    <a:pt x="927" y="114"/>
                    <a:pt x="737" y="1"/>
                    <a:pt x="546"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5" name="Google Shape;5800;p42">
              <a:extLst>
                <a:ext uri="{FF2B5EF4-FFF2-40B4-BE49-F238E27FC236}">
                  <a16:creationId xmlns:a16="http://schemas.microsoft.com/office/drawing/2014/main" id="{6736C034-2E5A-E503-F3E4-4CD2292EA641}"/>
                </a:ext>
              </a:extLst>
            </p:cNvPr>
            <p:cNvSpPr/>
            <p:nvPr/>
          </p:nvSpPr>
          <p:spPr>
            <a:xfrm>
              <a:off x="3472581" y="2269653"/>
              <a:ext cx="140396" cy="58182"/>
            </a:xfrm>
            <a:custGeom>
              <a:avLst/>
              <a:gdLst/>
              <a:ahLst/>
              <a:cxnLst/>
              <a:rect l="l" t="t" r="r" b="b"/>
              <a:pathLst>
                <a:path w="4954" h="2053" extrusionOk="0">
                  <a:moveTo>
                    <a:pt x="1945" y="1"/>
                  </a:moveTo>
                  <a:cubicBezTo>
                    <a:pt x="880" y="1"/>
                    <a:pt x="1" y="432"/>
                    <a:pt x="1" y="432"/>
                  </a:cubicBezTo>
                  <a:cubicBezTo>
                    <a:pt x="1" y="455"/>
                    <a:pt x="24" y="455"/>
                    <a:pt x="24" y="455"/>
                  </a:cubicBezTo>
                  <a:lnTo>
                    <a:pt x="4954" y="2052"/>
                  </a:lnTo>
                  <a:cubicBezTo>
                    <a:pt x="4208" y="414"/>
                    <a:pt x="2988" y="1"/>
                    <a:pt x="1945" y="1"/>
                  </a:cubicBezTo>
                  <a:close/>
                </a:path>
              </a:pathLst>
            </a:custGeom>
            <a:solidFill>
              <a:srgbClr val="58C3C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6" name="Google Shape;5801;p42">
              <a:extLst>
                <a:ext uri="{FF2B5EF4-FFF2-40B4-BE49-F238E27FC236}">
                  <a16:creationId xmlns:a16="http://schemas.microsoft.com/office/drawing/2014/main" id="{93B298EE-8695-6A3F-5F40-57658D22ADFD}"/>
                </a:ext>
              </a:extLst>
            </p:cNvPr>
            <p:cNvSpPr/>
            <p:nvPr/>
          </p:nvSpPr>
          <p:spPr>
            <a:xfrm>
              <a:off x="5133759" y="3571082"/>
              <a:ext cx="290457" cy="273793"/>
            </a:xfrm>
            <a:custGeom>
              <a:avLst/>
              <a:gdLst/>
              <a:ahLst/>
              <a:cxnLst/>
              <a:rect l="l" t="t" r="r" b="b"/>
              <a:pathLst>
                <a:path w="10249" h="9661" extrusionOk="0">
                  <a:moveTo>
                    <a:pt x="6209" y="1"/>
                  </a:moveTo>
                  <a:cubicBezTo>
                    <a:pt x="5364" y="1"/>
                    <a:pt x="4999" y="685"/>
                    <a:pt x="4908" y="1484"/>
                  </a:cubicBezTo>
                  <a:cubicBezTo>
                    <a:pt x="4520" y="845"/>
                    <a:pt x="4040" y="366"/>
                    <a:pt x="3356" y="206"/>
                  </a:cubicBezTo>
                  <a:cubicBezTo>
                    <a:pt x="3295" y="192"/>
                    <a:pt x="3238" y="186"/>
                    <a:pt x="3183" y="186"/>
                  </a:cubicBezTo>
                  <a:cubicBezTo>
                    <a:pt x="2782" y="186"/>
                    <a:pt x="2542" y="535"/>
                    <a:pt x="2602" y="936"/>
                  </a:cubicBezTo>
                  <a:cubicBezTo>
                    <a:pt x="2716" y="1690"/>
                    <a:pt x="3013" y="2329"/>
                    <a:pt x="3401" y="2945"/>
                  </a:cubicBezTo>
                  <a:cubicBezTo>
                    <a:pt x="3356" y="2945"/>
                    <a:pt x="3333" y="2945"/>
                    <a:pt x="3287" y="2968"/>
                  </a:cubicBezTo>
                  <a:cubicBezTo>
                    <a:pt x="3036" y="2889"/>
                    <a:pt x="2761" y="2848"/>
                    <a:pt x="2491" y="2848"/>
                  </a:cubicBezTo>
                  <a:cubicBezTo>
                    <a:pt x="1903" y="2848"/>
                    <a:pt x="1332" y="3040"/>
                    <a:pt x="1050" y="3447"/>
                  </a:cubicBezTo>
                  <a:cubicBezTo>
                    <a:pt x="525" y="4200"/>
                    <a:pt x="982" y="4794"/>
                    <a:pt x="1666" y="5136"/>
                  </a:cubicBezTo>
                  <a:cubicBezTo>
                    <a:pt x="1758" y="5228"/>
                    <a:pt x="1849" y="5296"/>
                    <a:pt x="1940" y="5342"/>
                  </a:cubicBezTo>
                  <a:cubicBezTo>
                    <a:pt x="1666" y="5479"/>
                    <a:pt x="1393" y="5661"/>
                    <a:pt x="1164" y="5889"/>
                  </a:cubicBezTo>
                  <a:cubicBezTo>
                    <a:pt x="639" y="6369"/>
                    <a:pt x="0" y="7213"/>
                    <a:pt x="457" y="7944"/>
                  </a:cubicBezTo>
                  <a:cubicBezTo>
                    <a:pt x="664" y="8281"/>
                    <a:pt x="989" y="8412"/>
                    <a:pt x="1332" y="8412"/>
                  </a:cubicBezTo>
                  <a:cubicBezTo>
                    <a:pt x="1593" y="8412"/>
                    <a:pt x="1863" y="8336"/>
                    <a:pt x="2100" y="8218"/>
                  </a:cubicBezTo>
                  <a:cubicBezTo>
                    <a:pt x="2189" y="8173"/>
                    <a:pt x="3276" y="7326"/>
                    <a:pt x="3394" y="7326"/>
                  </a:cubicBezTo>
                  <a:cubicBezTo>
                    <a:pt x="3397" y="7326"/>
                    <a:pt x="3399" y="7326"/>
                    <a:pt x="3401" y="7327"/>
                  </a:cubicBezTo>
                  <a:cubicBezTo>
                    <a:pt x="3447" y="7350"/>
                    <a:pt x="3424" y="8081"/>
                    <a:pt x="3470" y="8218"/>
                  </a:cubicBezTo>
                  <a:cubicBezTo>
                    <a:pt x="3646" y="8640"/>
                    <a:pt x="4012" y="8941"/>
                    <a:pt x="4443" y="8941"/>
                  </a:cubicBezTo>
                  <a:cubicBezTo>
                    <a:pt x="4570" y="8941"/>
                    <a:pt x="4704" y="8914"/>
                    <a:pt x="4839" y="8857"/>
                  </a:cubicBezTo>
                  <a:cubicBezTo>
                    <a:pt x="5227" y="8674"/>
                    <a:pt x="5387" y="8332"/>
                    <a:pt x="5433" y="7944"/>
                  </a:cubicBezTo>
                  <a:cubicBezTo>
                    <a:pt x="5570" y="7921"/>
                    <a:pt x="5684" y="7921"/>
                    <a:pt x="5798" y="7875"/>
                  </a:cubicBezTo>
                  <a:cubicBezTo>
                    <a:pt x="6310" y="8742"/>
                    <a:pt x="6992" y="9660"/>
                    <a:pt x="7830" y="9660"/>
                  </a:cubicBezTo>
                  <a:cubicBezTo>
                    <a:pt x="7963" y="9660"/>
                    <a:pt x="8100" y="9637"/>
                    <a:pt x="8240" y="9587"/>
                  </a:cubicBezTo>
                  <a:cubicBezTo>
                    <a:pt x="9336" y="9199"/>
                    <a:pt x="9267" y="8126"/>
                    <a:pt x="8993" y="7099"/>
                  </a:cubicBezTo>
                  <a:lnTo>
                    <a:pt x="8993" y="7099"/>
                  </a:lnTo>
                  <a:cubicBezTo>
                    <a:pt x="9088" y="7109"/>
                    <a:pt x="9182" y="7114"/>
                    <a:pt x="9279" y="7114"/>
                  </a:cubicBezTo>
                  <a:cubicBezTo>
                    <a:pt x="9415" y="7114"/>
                    <a:pt x="9554" y="7103"/>
                    <a:pt x="9701" y="7076"/>
                  </a:cubicBezTo>
                  <a:cubicBezTo>
                    <a:pt x="9975" y="7031"/>
                    <a:pt x="10226" y="6688"/>
                    <a:pt x="10203" y="6392"/>
                  </a:cubicBezTo>
                  <a:cubicBezTo>
                    <a:pt x="10180" y="5638"/>
                    <a:pt x="9792" y="5364"/>
                    <a:pt x="9290" y="4862"/>
                  </a:cubicBezTo>
                  <a:cubicBezTo>
                    <a:pt x="9130" y="4680"/>
                    <a:pt x="8674" y="4611"/>
                    <a:pt x="8948" y="4178"/>
                  </a:cubicBezTo>
                  <a:cubicBezTo>
                    <a:pt x="8993" y="4109"/>
                    <a:pt x="9244" y="4063"/>
                    <a:pt x="9336" y="4018"/>
                  </a:cubicBezTo>
                  <a:cubicBezTo>
                    <a:pt x="9564" y="3881"/>
                    <a:pt x="9815" y="3675"/>
                    <a:pt x="9952" y="3447"/>
                  </a:cubicBezTo>
                  <a:cubicBezTo>
                    <a:pt x="10249" y="2968"/>
                    <a:pt x="10226" y="2329"/>
                    <a:pt x="9769" y="1964"/>
                  </a:cubicBezTo>
                  <a:cubicBezTo>
                    <a:pt x="9520" y="1764"/>
                    <a:pt x="9192" y="1691"/>
                    <a:pt x="8853" y="1691"/>
                  </a:cubicBezTo>
                  <a:cubicBezTo>
                    <a:pt x="8415" y="1691"/>
                    <a:pt x="7958" y="1812"/>
                    <a:pt x="7624" y="1941"/>
                  </a:cubicBezTo>
                  <a:cubicBezTo>
                    <a:pt x="7464" y="2009"/>
                    <a:pt x="7327" y="2078"/>
                    <a:pt x="7167" y="2146"/>
                  </a:cubicBezTo>
                  <a:cubicBezTo>
                    <a:pt x="7099" y="2169"/>
                    <a:pt x="7030" y="2215"/>
                    <a:pt x="6962" y="2237"/>
                  </a:cubicBezTo>
                  <a:cubicBezTo>
                    <a:pt x="6985" y="2100"/>
                    <a:pt x="7030" y="1918"/>
                    <a:pt x="7030" y="1895"/>
                  </a:cubicBezTo>
                  <a:cubicBezTo>
                    <a:pt x="7053" y="1621"/>
                    <a:pt x="7122" y="1324"/>
                    <a:pt x="7122" y="1050"/>
                  </a:cubicBezTo>
                  <a:cubicBezTo>
                    <a:pt x="7122" y="480"/>
                    <a:pt x="6848" y="1"/>
                    <a:pt x="6209" y="1"/>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7" name="Google Shape;5802;p42">
              <a:extLst>
                <a:ext uri="{FF2B5EF4-FFF2-40B4-BE49-F238E27FC236}">
                  <a16:creationId xmlns:a16="http://schemas.microsoft.com/office/drawing/2014/main" id="{5193E60C-FB96-D9C5-14E7-F1E59AA7633F}"/>
                </a:ext>
              </a:extLst>
            </p:cNvPr>
            <p:cNvSpPr/>
            <p:nvPr/>
          </p:nvSpPr>
          <p:spPr>
            <a:xfrm>
              <a:off x="5381507" y="3530953"/>
              <a:ext cx="37550" cy="39506"/>
            </a:xfrm>
            <a:custGeom>
              <a:avLst/>
              <a:gdLst/>
              <a:ahLst/>
              <a:cxnLst/>
              <a:rect l="l" t="t" r="r" b="b"/>
              <a:pathLst>
                <a:path w="1325" h="1394" extrusionOk="0">
                  <a:moveTo>
                    <a:pt x="699" y="0"/>
                  </a:moveTo>
                  <a:cubicBezTo>
                    <a:pt x="687" y="0"/>
                    <a:pt x="675" y="1"/>
                    <a:pt x="662" y="1"/>
                  </a:cubicBezTo>
                  <a:cubicBezTo>
                    <a:pt x="297" y="1"/>
                    <a:pt x="46" y="275"/>
                    <a:pt x="23" y="640"/>
                  </a:cubicBezTo>
                  <a:cubicBezTo>
                    <a:pt x="23" y="663"/>
                    <a:pt x="0" y="709"/>
                    <a:pt x="0" y="732"/>
                  </a:cubicBezTo>
                  <a:cubicBezTo>
                    <a:pt x="0" y="1074"/>
                    <a:pt x="320" y="1394"/>
                    <a:pt x="662" y="1394"/>
                  </a:cubicBezTo>
                  <a:cubicBezTo>
                    <a:pt x="982" y="1371"/>
                    <a:pt x="1324" y="1097"/>
                    <a:pt x="1301" y="732"/>
                  </a:cubicBezTo>
                  <a:cubicBezTo>
                    <a:pt x="1301" y="709"/>
                    <a:pt x="1301" y="663"/>
                    <a:pt x="1301" y="640"/>
                  </a:cubicBezTo>
                  <a:cubicBezTo>
                    <a:pt x="1279" y="310"/>
                    <a:pt x="1044" y="0"/>
                    <a:pt x="699" y="0"/>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8" name="Google Shape;5803;p42">
              <a:extLst>
                <a:ext uri="{FF2B5EF4-FFF2-40B4-BE49-F238E27FC236}">
                  <a16:creationId xmlns:a16="http://schemas.microsoft.com/office/drawing/2014/main" id="{644849D9-806F-7518-BCDB-BD72129A891C}"/>
                </a:ext>
              </a:extLst>
            </p:cNvPr>
            <p:cNvSpPr/>
            <p:nvPr/>
          </p:nvSpPr>
          <p:spPr>
            <a:xfrm>
              <a:off x="5471430" y="3689459"/>
              <a:ext cx="47895" cy="36899"/>
            </a:xfrm>
            <a:custGeom>
              <a:avLst/>
              <a:gdLst/>
              <a:ahLst/>
              <a:cxnLst/>
              <a:rect l="l" t="t" r="r" b="b"/>
              <a:pathLst>
                <a:path w="1690" h="1302" extrusionOk="0">
                  <a:moveTo>
                    <a:pt x="845" y="1"/>
                  </a:moveTo>
                  <a:cubicBezTo>
                    <a:pt x="0" y="1"/>
                    <a:pt x="0" y="1302"/>
                    <a:pt x="845" y="1302"/>
                  </a:cubicBezTo>
                  <a:cubicBezTo>
                    <a:pt x="1689" y="1302"/>
                    <a:pt x="1689" y="1"/>
                    <a:pt x="845" y="1"/>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9" name="Google Shape;5804;p42">
              <a:extLst>
                <a:ext uri="{FF2B5EF4-FFF2-40B4-BE49-F238E27FC236}">
                  <a16:creationId xmlns:a16="http://schemas.microsoft.com/office/drawing/2014/main" id="{9FEF96C6-1F5F-C8E5-67DF-4F7E5F5F83D9}"/>
                </a:ext>
              </a:extLst>
            </p:cNvPr>
            <p:cNvSpPr/>
            <p:nvPr/>
          </p:nvSpPr>
          <p:spPr>
            <a:xfrm>
              <a:off x="5267013" y="3852470"/>
              <a:ext cx="35595" cy="40129"/>
            </a:xfrm>
            <a:custGeom>
              <a:avLst/>
              <a:gdLst/>
              <a:ahLst/>
              <a:cxnLst/>
              <a:rect l="l" t="t" r="r" b="b"/>
              <a:pathLst>
                <a:path w="1256" h="1416" extrusionOk="0">
                  <a:moveTo>
                    <a:pt x="639" y="1"/>
                  </a:moveTo>
                  <a:cubicBezTo>
                    <a:pt x="274" y="23"/>
                    <a:pt x="23" y="297"/>
                    <a:pt x="0" y="640"/>
                  </a:cubicBezTo>
                  <a:cubicBezTo>
                    <a:pt x="0" y="685"/>
                    <a:pt x="0" y="731"/>
                    <a:pt x="0" y="777"/>
                  </a:cubicBezTo>
                  <a:cubicBezTo>
                    <a:pt x="23" y="959"/>
                    <a:pt x="69" y="1096"/>
                    <a:pt x="183" y="1233"/>
                  </a:cubicBezTo>
                  <a:cubicBezTo>
                    <a:pt x="297" y="1324"/>
                    <a:pt x="480" y="1416"/>
                    <a:pt x="639" y="1416"/>
                  </a:cubicBezTo>
                  <a:cubicBezTo>
                    <a:pt x="799" y="1393"/>
                    <a:pt x="959" y="1347"/>
                    <a:pt x="1073" y="1233"/>
                  </a:cubicBezTo>
                  <a:cubicBezTo>
                    <a:pt x="1187" y="1096"/>
                    <a:pt x="1233" y="959"/>
                    <a:pt x="1256" y="777"/>
                  </a:cubicBezTo>
                  <a:cubicBezTo>
                    <a:pt x="1256" y="731"/>
                    <a:pt x="1256" y="685"/>
                    <a:pt x="1256" y="640"/>
                  </a:cubicBezTo>
                  <a:cubicBezTo>
                    <a:pt x="1256" y="480"/>
                    <a:pt x="1210" y="320"/>
                    <a:pt x="1073" y="206"/>
                  </a:cubicBezTo>
                  <a:cubicBezTo>
                    <a:pt x="959" y="92"/>
                    <a:pt x="799" y="1"/>
                    <a:pt x="639" y="1"/>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0" name="Google Shape;5805;p42">
              <a:extLst>
                <a:ext uri="{FF2B5EF4-FFF2-40B4-BE49-F238E27FC236}">
                  <a16:creationId xmlns:a16="http://schemas.microsoft.com/office/drawing/2014/main" id="{1F16197F-C5C4-10DE-F2D8-AD3D413C02DA}"/>
                </a:ext>
              </a:extLst>
            </p:cNvPr>
            <p:cNvSpPr/>
            <p:nvPr/>
          </p:nvSpPr>
          <p:spPr>
            <a:xfrm>
              <a:off x="5099467" y="3721794"/>
              <a:ext cx="45316" cy="35623"/>
            </a:xfrm>
            <a:custGeom>
              <a:avLst/>
              <a:gdLst/>
              <a:ahLst/>
              <a:cxnLst/>
              <a:rect l="l" t="t" r="r" b="b"/>
              <a:pathLst>
                <a:path w="1599" h="1257" extrusionOk="0">
                  <a:moveTo>
                    <a:pt x="799" y="1"/>
                  </a:moveTo>
                  <a:cubicBezTo>
                    <a:pt x="0" y="1"/>
                    <a:pt x="0" y="1256"/>
                    <a:pt x="799" y="1256"/>
                  </a:cubicBezTo>
                  <a:cubicBezTo>
                    <a:pt x="1598" y="1256"/>
                    <a:pt x="1598" y="1"/>
                    <a:pt x="799" y="1"/>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1" name="Google Shape;5806;p42">
              <a:extLst>
                <a:ext uri="{FF2B5EF4-FFF2-40B4-BE49-F238E27FC236}">
                  <a16:creationId xmlns:a16="http://schemas.microsoft.com/office/drawing/2014/main" id="{E72F2AB4-01FE-07A3-D5C7-98D2474508A8}"/>
                </a:ext>
              </a:extLst>
            </p:cNvPr>
            <p:cNvSpPr/>
            <p:nvPr/>
          </p:nvSpPr>
          <p:spPr>
            <a:xfrm>
              <a:off x="2813120" y="3029532"/>
              <a:ext cx="216716" cy="205125"/>
            </a:xfrm>
            <a:custGeom>
              <a:avLst/>
              <a:gdLst/>
              <a:ahLst/>
              <a:cxnLst/>
              <a:rect l="l" t="t" r="r" b="b"/>
              <a:pathLst>
                <a:path w="7647" h="7238" extrusionOk="0">
                  <a:moveTo>
                    <a:pt x="4634" y="0"/>
                  </a:moveTo>
                  <a:cubicBezTo>
                    <a:pt x="3995" y="0"/>
                    <a:pt x="3721" y="525"/>
                    <a:pt x="3675" y="1119"/>
                  </a:cubicBezTo>
                  <a:cubicBezTo>
                    <a:pt x="3378" y="639"/>
                    <a:pt x="3013" y="274"/>
                    <a:pt x="2488" y="160"/>
                  </a:cubicBezTo>
                  <a:cubicBezTo>
                    <a:pt x="2443" y="149"/>
                    <a:pt x="2399" y="143"/>
                    <a:pt x="2358" y="143"/>
                  </a:cubicBezTo>
                  <a:cubicBezTo>
                    <a:pt x="2070" y="143"/>
                    <a:pt x="1900" y="408"/>
                    <a:pt x="1940" y="708"/>
                  </a:cubicBezTo>
                  <a:cubicBezTo>
                    <a:pt x="2009" y="1256"/>
                    <a:pt x="2237" y="1758"/>
                    <a:pt x="2534" y="2214"/>
                  </a:cubicBezTo>
                  <a:lnTo>
                    <a:pt x="2442" y="2214"/>
                  </a:lnTo>
                  <a:cubicBezTo>
                    <a:pt x="2262" y="2159"/>
                    <a:pt x="2065" y="2131"/>
                    <a:pt x="1869" y="2131"/>
                  </a:cubicBezTo>
                  <a:cubicBezTo>
                    <a:pt x="1421" y="2131"/>
                    <a:pt x="983" y="2278"/>
                    <a:pt x="776" y="2579"/>
                  </a:cubicBezTo>
                  <a:cubicBezTo>
                    <a:pt x="365" y="3150"/>
                    <a:pt x="731" y="3584"/>
                    <a:pt x="1233" y="3858"/>
                  </a:cubicBezTo>
                  <a:cubicBezTo>
                    <a:pt x="1301" y="3926"/>
                    <a:pt x="1370" y="3972"/>
                    <a:pt x="1438" y="3995"/>
                  </a:cubicBezTo>
                  <a:cubicBezTo>
                    <a:pt x="1233" y="4109"/>
                    <a:pt x="1027" y="4246"/>
                    <a:pt x="867" y="4405"/>
                  </a:cubicBezTo>
                  <a:cubicBezTo>
                    <a:pt x="479" y="4771"/>
                    <a:pt x="0" y="5410"/>
                    <a:pt x="343" y="5958"/>
                  </a:cubicBezTo>
                  <a:cubicBezTo>
                    <a:pt x="500" y="6206"/>
                    <a:pt x="739" y="6305"/>
                    <a:pt x="993" y="6305"/>
                  </a:cubicBezTo>
                  <a:cubicBezTo>
                    <a:pt x="1181" y="6305"/>
                    <a:pt x="1377" y="6251"/>
                    <a:pt x="1552" y="6163"/>
                  </a:cubicBezTo>
                  <a:cubicBezTo>
                    <a:pt x="1620" y="6118"/>
                    <a:pt x="2437" y="5478"/>
                    <a:pt x="2530" y="5478"/>
                  </a:cubicBezTo>
                  <a:cubicBezTo>
                    <a:pt x="2531" y="5478"/>
                    <a:pt x="2533" y="5478"/>
                    <a:pt x="2534" y="5478"/>
                  </a:cubicBezTo>
                  <a:cubicBezTo>
                    <a:pt x="2557" y="5501"/>
                    <a:pt x="2557" y="6049"/>
                    <a:pt x="2579" y="6163"/>
                  </a:cubicBezTo>
                  <a:cubicBezTo>
                    <a:pt x="2703" y="6481"/>
                    <a:pt x="2990" y="6703"/>
                    <a:pt x="3315" y="6703"/>
                  </a:cubicBezTo>
                  <a:cubicBezTo>
                    <a:pt x="3410" y="6703"/>
                    <a:pt x="3508" y="6684"/>
                    <a:pt x="3607" y="6642"/>
                  </a:cubicBezTo>
                  <a:cubicBezTo>
                    <a:pt x="3903" y="6505"/>
                    <a:pt x="4017" y="6231"/>
                    <a:pt x="4063" y="5958"/>
                  </a:cubicBezTo>
                  <a:cubicBezTo>
                    <a:pt x="4154" y="5935"/>
                    <a:pt x="4223" y="5935"/>
                    <a:pt x="4314" y="5912"/>
                  </a:cubicBezTo>
                  <a:cubicBezTo>
                    <a:pt x="4712" y="6549"/>
                    <a:pt x="5231" y="7237"/>
                    <a:pt x="5872" y="7237"/>
                  </a:cubicBezTo>
                  <a:cubicBezTo>
                    <a:pt x="5966" y="7237"/>
                    <a:pt x="6063" y="7222"/>
                    <a:pt x="6163" y="7190"/>
                  </a:cubicBezTo>
                  <a:cubicBezTo>
                    <a:pt x="6985" y="6893"/>
                    <a:pt x="6916" y="6072"/>
                    <a:pt x="6711" y="5318"/>
                  </a:cubicBezTo>
                  <a:lnTo>
                    <a:pt x="6711" y="5318"/>
                  </a:lnTo>
                  <a:cubicBezTo>
                    <a:pt x="6777" y="5328"/>
                    <a:pt x="6847" y="5333"/>
                    <a:pt x="6919" y="5333"/>
                  </a:cubicBezTo>
                  <a:cubicBezTo>
                    <a:pt x="7022" y="5333"/>
                    <a:pt x="7129" y="5322"/>
                    <a:pt x="7236" y="5296"/>
                  </a:cubicBezTo>
                  <a:cubicBezTo>
                    <a:pt x="7464" y="5273"/>
                    <a:pt x="7647" y="4999"/>
                    <a:pt x="7624" y="4794"/>
                  </a:cubicBezTo>
                  <a:cubicBezTo>
                    <a:pt x="7601" y="4223"/>
                    <a:pt x="7304" y="4017"/>
                    <a:pt x="6939" y="3652"/>
                  </a:cubicBezTo>
                  <a:cubicBezTo>
                    <a:pt x="6802" y="3515"/>
                    <a:pt x="6483" y="3447"/>
                    <a:pt x="6665" y="3127"/>
                  </a:cubicBezTo>
                  <a:cubicBezTo>
                    <a:pt x="6711" y="3082"/>
                    <a:pt x="6893" y="3036"/>
                    <a:pt x="6962" y="3013"/>
                  </a:cubicBezTo>
                  <a:cubicBezTo>
                    <a:pt x="7144" y="2899"/>
                    <a:pt x="7327" y="2762"/>
                    <a:pt x="7441" y="2579"/>
                  </a:cubicBezTo>
                  <a:cubicBezTo>
                    <a:pt x="7647" y="2214"/>
                    <a:pt x="7647" y="1758"/>
                    <a:pt x="7304" y="1484"/>
                  </a:cubicBezTo>
                  <a:cubicBezTo>
                    <a:pt x="7115" y="1335"/>
                    <a:pt x="6870" y="1281"/>
                    <a:pt x="6615" y="1281"/>
                  </a:cubicBezTo>
                  <a:cubicBezTo>
                    <a:pt x="6286" y="1281"/>
                    <a:pt x="5941" y="1371"/>
                    <a:pt x="5684" y="1461"/>
                  </a:cubicBezTo>
                  <a:cubicBezTo>
                    <a:pt x="5570" y="1507"/>
                    <a:pt x="5455" y="1552"/>
                    <a:pt x="5341" y="1598"/>
                  </a:cubicBezTo>
                  <a:cubicBezTo>
                    <a:pt x="5296" y="1644"/>
                    <a:pt x="5250" y="1666"/>
                    <a:pt x="5181" y="1689"/>
                  </a:cubicBezTo>
                  <a:cubicBezTo>
                    <a:pt x="5227" y="1575"/>
                    <a:pt x="5250" y="1438"/>
                    <a:pt x="5250" y="1438"/>
                  </a:cubicBezTo>
                  <a:cubicBezTo>
                    <a:pt x="5273" y="1233"/>
                    <a:pt x="5318" y="1005"/>
                    <a:pt x="5318" y="799"/>
                  </a:cubicBezTo>
                  <a:cubicBezTo>
                    <a:pt x="5318" y="365"/>
                    <a:pt x="5113" y="0"/>
                    <a:pt x="4634" y="0"/>
                  </a:cubicBezTo>
                  <a:close/>
                </a:path>
              </a:pathLst>
            </a:custGeom>
            <a:solidFill>
              <a:srgbClr val="1B648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2" name="Google Shape;5807;p42">
              <a:extLst>
                <a:ext uri="{FF2B5EF4-FFF2-40B4-BE49-F238E27FC236}">
                  <a16:creationId xmlns:a16="http://schemas.microsoft.com/office/drawing/2014/main" id="{64A63A52-6DF4-2131-5BB9-434BB3276747}"/>
                </a:ext>
              </a:extLst>
            </p:cNvPr>
            <p:cNvSpPr/>
            <p:nvPr/>
          </p:nvSpPr>
          <p:spPr>
            <a:xfrm>
              <a:off x="2998124" y="2999719"/>
              <a:ext cx="27830" cy="29219"/>
            </a:xfrm>
            <a:custGeom>
              <a:avLst/>
              <a:gdLst/>
              <a:ahLst/>
              <a:cxnLst/>
              <a:rect l="l" t="t" r="r" b="b"/>
              <a:pathLst>
                <a:path w="982" h="1031" extrusionOk="0">
                  <a:moveTo>
                    <a:pt x="534" y="1"/>
                  </a:moveTo>
                  <a:cubicBezTo>
                    <a:pt x="524" y="1"/>
                    <a:pt x="513" y="1"/>
                    <a:pt x="502" y="2"/>
                  </a:cubicBezTo>
                  <a:cubicBezTo>
                    <a:pt x="228" y="2"/>
                    <a:pt x="23" y="208"/>
                    <a:pt x="23" y="482"/>
                  </a:cubicBezTo>
                  <a:cubicBezTo>
                    <a:pt x="0" y="504"/>
                    <a:pt x="0" y="527"/>
                    <a:pt x="0" y="550"/>
                  </a:cubicBezTo>
                  <a:cubicBezTo>
                    <a:pt x="0" y="790"/>
                    <a:pt x="230" y="1031"/>
                    <a:pt x="470" y="1031"/>
                  </a:cubicBezTo>
                  <a:cubicBezTo>
                    <a:pt x="481" y="1031"/>
                    <a:pt x="492" y="1030"/>
                    <a:pt x="502" y="1029"/>
                  </a:cubicBezTo>
                  <a:cubicBezTo>
                    <a:pt x="731" y="1029"/>
                    <a:pt x="982" y="824"/>
                    <a:pt x="982" y="550"/>
                  </a:cubicBezTo>
                  <a:cubicBezTo>
                    <a:pt x="982" y="527"/>
                    <a:pt x="982" y="504"/>
                    <a:pt x="982" y="482"/>
                  </a:cubicBezTo>
                  <a:cubicBezTo>
                    <a:pt x="960" y="241"/>
                    <a:pt x="771" y="1"/>
                    <a:pt x="534" y="1"/>
                  </a:cubicBezTo>
                  <a:close/>
                </a:path>
              </a:pathLst>
            </a:custGeom>
            <a:solidFill>
              <a:srgbClr val="1B648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3" name="Google Shape;5808;p42">
              <a:extLst>
                <a:ext uri="{FF2B5EF4-FFF2-40B4-BE49-F238E27FC236}">
                  <a16:creationId xmlns:a16="http://schemas.microsoft.com/office/drawing/2014/main" id="{05EFFD49-A13A-871A-8D18-FB317521B530}"/>
                </a:ext>
              </a:extLst>
            </p:cNvPr>
            <p:cNvSpPr/>
            <p:nvPr/>
          </p:nvSpPr>
          <p:spPr>
            <a:xfrm>
              <a:off x="3065375" y="3118151"/>
              <a:ext cx="35623" cy="27830"/>
            </a:xfrm>
            <a:custGeom>
              <a:avLst/>
              <a:gdLst/>
              <a:ahLst/>
              <a:cxnLst/>
              <a:rect l="l" t="t" r="r" b="b"/>
              <a:pathLst>
                <a:path w="1257" h="982" extrusionOk="0">
                  <a:moveTo>
                    <a:pt x="640" y="0"/>
                  </a:moveTo>
                  <a:cubicBezTo>
                    <a:pt x="1" y="0"/>
                    <a:pt x="1" y="982"/>
                    <a:pt x="640" y="982"/>
                  </a:cubicBezTo>
                  <a:cubicBezTo>
                    <a:pt x="1256" y="982"/>
                    <a:pt x="1256" y="0"/>
                    <a:pt x="640" y="0"/>
                  </a:cubicBezTo>
                  <a:close/>
                </a:path>
              </a:pathLst>
            </a:custGeom>
            <a:solidFill>
              <a:srgbClr val="1B648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4" name="Google Shape;5809;p42">
              <a:extLst>
                <a:ext uri="{FF2B5EF4-FFF2-40B4-BE49-F238E27FC236}">
                  <a16:creationId xmlns:a16="http://schemas.microsoft.com/office/drawing/2014/main" id="{23B6DF5B-08D0-05FF-E42A-6F627F7040ED}"/>
                </a:ext>
              </a:extLst>
            </p:cNvPr>
            <p:cNvSpPr/>
            <p:nvPr/>
          </p:nvSpPr>
          <p:spPr>
            <a:xfrm>
              <a:off x="2912084" y="3240410"/>
              <a:ext cx="27206" cy="29785"/>
            </a:xfrm>
            <a:custGeom>
              <a:avLst/>
              <a:gdLst/>
              <a:ahLst/>
              <a:cxnLst/>
              <a:rect l="l" t="t" r="r" b="b"/>
              <a:pathLst>
                <a:path w="960" h="1051" extrusionOk="0">
                  <a:moveTo>
                    <a:pt x="480" y="0"/>
                  </a:moveTo>
                  <a:cubicBezTo>
                    <a:pt x="206" y="23"/>
                    <a:pt x="23" y="206"/>
                    <a:pt x="23" y="480"/>
                  </a:cubicBezTo>
                  <a:cubicBezTo>
                    <a:pt x="0" y="502"/>
                    <a:pt x="23" y="548"/>
                    <a:pt x="23" y="571"/>
                  </a:cubicBezTo>
                  <a:cubicBezTo>
                    <a:pt x="23" y="708"/>
                    <a:pt x="69" y="822"/>
                    <a:pt x="160" y="913"/>
                  </a:cubicBezTo>
                  <a:cubicBezTo>
                    <a:pt x="229" y="982"/>
                    <a:pt x="366" y="1050"/>
                    <a:pt x="480" y="1050"/>
                  </a:cubicBezTo>
                  <a:cubicBezTo>
                    <a:pt x="617" y="1050"/>
                    <a:pt x="731" y="1005"/>
                    <a:pt x="822" y="913"/>
                  </a:cubicBezTo>
                  <a:cubicBezTo>
                    <a:pt x="913" y="822"/>
                    <a:pt x="936" y="708"/>
                    <a:pt x="959" y="571"/>
                  </a:cubicBezTo>
                  <a:cubicBezTo>
                    <a:pt x="959" y="548"/>
                    <a:pt x="959" y="502"/>
                    <a:pt x="959" y="480"/>
                  </a:cubicBezTo>
                  <a:cubicBezTo>
                    <a:pt x="959" y="343"/>
                    <a:pt x="913" y="228"/>
                    <a:pt x="822" y="137"/>
                  </a:cubicBezTo>
                  <a:cubicBezTo>
                    <a:pt x="731" y="69"/>
                    <a:pt x="594" y="0"/>
                    <a:pt x="480" y="0"/>
                  </a:cubicBezTo>
                  <a:close/>
                </a:path>
              </a:pathLst>
            </a:custGeom>
            <a:solidFill>
              <a:srgbClr val="1B648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5" name="Google Shape;5810;p42">
              <a:extLst>
                <a:ext uri="{FF2B5EF4-FFF2-40B4-BE49-F238E27FC236}">
                  <a16:creationId xmlns:a16="http://schemas.microsoft.com/office/drawing/2014/main" id="{DE58165E-1705-C7E3-77CE-C9785DC747F0}"/>
                </a:ext>
              </a:extLst>
            </p:cNvPr>
            <p:cNvSpPr/>
            <p:nvPr/>
          </p:nvSpPr>
          <p:spPr>
            <a:xfrm>
              <a:off x="2787246" y="3142722"/>
              <a:ext cx="33668" cy="26555"/>
            </a:xfrm>
            <a:custGeom>
              <a:avLst/>
              <a:gdLst/>
              <a:ahLst/>
              <a:cxnLst/>
              <a:rect l="l" t="t" r="r" b="b"/>
              <a:pathLst>
                <a:path w="1188" h="937" extrusionOk="0">
                  <a:moveTo>
                    <a:pt x="594" y="1"/>
                  </a:moveTo>
                  <a:cubicBezTo>
                    <a:pt x="0" y="1"/>
                    <a:pt x="0" y="936"/>
                    <a:pt x="594" y="936"/>
                  </a:cubicBezTo>
                  <a:cubicBezTo>
                    <a:pt x="1187" y="936"/>
                    <a:pt x="1187" y="1"/>
                    <a:pt x="594" y="1"/>
                  </a:cubicBezTo>
                  <a:close/>
                </a:path>
              </a:pathLst>
            </a:custGeom>
            <a:solidFill>
              <a:srgbClr val="1B648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6" name="Google Shape;5811;p42">
              <a:extLst>
                <a:ext uri="{FF2B5EF4-FFF2-40B4-BE49-F238E27FC236}">
                  <a16:creationId xmlns:a16="http://schemas.microsoft.com/office/drawing/2014/main" id="{BABFCF0E-F7F0-9536-4E8F-138779C6C50D}"/>
                </a:ext>
              </a:extLst>
            </p:cNvPr>
            <p:cNvSpPr/>
            <p:nvPr/>
          </p:nvSpPr>
          <p:spPr>
            <a:xfrm>
              <a:off x="5626676" y="1644699"/>
              <a:ext cx="296918" cy="280878"/>
            </a:xfrm>
            <a:custGeom>
              <a:avLst/>
              <a:gdLst/>
              <a:ahLst/>
              <a:cxnLst/>
              <a:rect l="l" t="t" r="r" b="b"/>
              <a:pathLst>
                <a:path w="10477" h="9911" extrusionOk="0">
                  <a:moveTo>
                    <a:pt x="6368" y="1"/>
                  </a:moveTo>
                  <a:cubicBezTo>
                    <a:pt x="5478" y="1"/>
                    <a:pt x="5113" y="708"/>
                    <a:pt x="5022" y="1507"/>
                  </a:cubicBezTo>
                  <a:cubicBezTo>
                    <a:pt x="4634" y="891"/>
                    <a:pt x="4131" y="366"/>
                    <a:pt x="3424" y="206"/>
                  </a:cubicBezTo>
                  <a:cubicBezTo>
                    <a:pt x="3366" y="193"/>
                    <a:pt x="3311" y="187"/>
                    <a:pt x="3259" y="187"/>
                  </a:cubicBezTo>
                  <a:cubicBezTo>
                    <a:pt x="2854" y="187"/>
                    <a:pt x="2610" y="558"/>
                    <a:pt x="2671" y="982"/>
                  </a:cubicBezTo>
                  <a:cubicBezTo>
                    <a:pt x="2762" y="1736"/>
                    <a:pt x="3082" y="2398"/>
                    <a:pt x="3470" y="3014"/>
                  </a:cubicBezTo>
                  <a:cubicBezTo>
                    <a:pt x="3447" y="3014"/>
                    <a:pt x="3401" y="3037"/>
                    <a:pt x="3378" y="3037"/>
                  </a:cubicBezTo>
                  <a:cubicBezTo>
                    <a:pt x="3115" y="2958"/>
                    <a:pt x="2831" y="2918"/>
                    <a:pt x="2553" y="2918"/>
                  </a:cubicBezTo>
                  <a:cubicBezTo>
                    <a:pt x="1941" y="2918"/>
                    <a:pt x="1356" y="3115"/>
                    <a:pt x="1073" y="3539"/>
                  </a:cubicBezTo>
                  <a:cubicBezTo>
                    <a:pt x="525" y="4315"/>
                    <a:pt x="1004" y="4908"/>
                    <a:pt x="1712" y="5274"/>
                  </a:cubicBezTo>
                  <a:cubicBezTo>
                    <a:pt x="1780" y="5365"/>
                    <a:pt x="1872" y="5433"/>
                    <a:pt x="1986" y="5479"/>
                  </a:cubicBezTo>
                  <a:cubicBezTo>
                    <a:pt x="1689" y="5639"/>
                    <a:pt x="1415" y="5821"/>
                    <a:pt x="1187" y="6050"/>
                  </a:cubicBezTo>
                  <a:cubicBezTo>
                    <a:pt x="662" y="6529"/>
                    <a:pt x="0" y="7396"/>
                    <a:pt x="479" y="8150"/>
                  </a:cubicBezTo>
                  <a:cubicBezTo>
                    <a:pt x="692" y="8495"/>
                    <a:pt x="1036" y="8631"/>
                    <a:pt x="1394" y="8631"/>
                  </a:cubicBezTo>
                  <a:cubicBezTo>
                    <a:pt x="1652" y="8631"/>
                    <a:pt x="1917" y="8561"/>
                    <a:pt x="2146" y="8446"/>
                  </a:cubicBezTo>
                  <a:cubicBezTo>
                    <a:pt x="2235" y="8402"/>
                    <a:pt x="3346" y="7509"/>
                    <a:pt x="3463" y="7509"/>
                  </a:cubicBezTo>
                  <a:cubicBezTo>
                    <a:pt x="3466" y="7509"/>
                    <a:pt x="3468" y="7509"/>
                    <a:pt x="3470" y="7510"/>
                  </a:cubicBezTo>
                  <a:cubicBezTo>
                    <a:pt x="3515" y="7533"/>
                    <a:pt x="3492" y="8286"/>
                    <a:pt x="3561" y="8423"/>
                  </a:cubicBezTo>
                  <a:cubicBezTo>
                    <a:pt x="3720" y="8864"/>
                    <a:pt x="4110" y="9169"/>
                    <a:pt x="4542" y="9169"/>
                  </a:cubicBezTo>
                  <a:cubicBezTo>
                    <a:pt x="4670" y="9169"/>
                    <a:pt x="4801" y="9142"/>
                    <a:pt x="4930" y="9085"/>
                  </a:cubicBezTo>
                  <a:cubicBezTo>
                    <a:pt x="5341" y="8903"/>
                    <a:pt x="5501" y="8538"/>
                    <a:pt x="5569" y="8150"/>
                  </a:cubicBezTo>
                  <a:cubicBezTo>
                    <a:pt x="5684" y="8127"/>
                    <a:pt x="5798" y="8104"/>
                    <a:pt x="5935" y="8081"/>
                  </a:cubicBezTo>
                  <a:cubicBezTo>
                    <a:pt x="6448" y="8970"/>
                    <a:pt x="7167" y="9910"/>
                    <a:pt x="8032" y="9910"/>
                  </a:cubicBezTo>
                  <a:cubicBezTo>
                    <a:pt x="8166" y="9910"/>
                    <a:pt x="8304" y="9888"/>
                    <a:pt x="8445" y="9839"/>
                  </a:cubicBezTo>
                  <a:cubicBezTo>
                    <a:pt x="9564" y="9428"/>
                    <a:pt x="9495" y="8332"/>
                    <a:pt x="9199" y="7282"/>
                  </a:cubicBezTo>
                  <a:lnTo>
                    <a:pt x="9199" y="7282"/>
                  </a:lnTo>
                  <a:cubicBezTo>
                    <a:pt x="9293" y="7292"/>
                    <a:pt x="9392" y="7297"/>
                    <a:pt x="9492" y="7297"/>
                  </a:cubicBezTo>
                  <a:cubicBezTo>
                    <a:pt x="9635" y="7297"/>
                    <a:pt x="9782" y="7286"/>
                    <a:pt x="9929" y="7259"/>
                  </a:cubicBezTo>
                  <a:cubicBezTo>
                    <a:pt x="10226" y="7214"/>
                    <a:pt x="10477" y="6848"/>
                    <a:pt x="10454" y="6575"/>
                  </a:cubicBezTo>
                  <a:cubicBezTo>
                    <a:pt x="10408" y="5799"/>
                    <a:pt x="10020" y="5502"/>
                    <a:pt x="9518" y="5000"/>
                  </a:cubicBezTo>
                  <a:cubicBezTo>
                    <a:pt x="9336" y="4794"/>
                    <a:pt x="8879" y="4726"/>
                    <a:pt x="9153" y="4292"/>
                  </a:cubicBezTo>
                  <a:cubicBezTo>
                    <a:pt x="9199" y="4201"/>
                    <a:pt x="9473" y="4178"/>
                    <a:pt x="9541" y="4132"/>
                  </a:cubicBezTo>
                  <a:cubicBezTo>
                    <a:pt x="9792" y="3995"/>
                    <a:pt x="10043" y="3767"/>
                    <a:pt x="10180" y="3539"/>
                  </a:cubicBezTo>
                  <a:cubicBezTo>
                    <a:pt x="10477" y="3037"/>
                    <a:pt x="10477" y="2398"/>
                    <a:pt x="9998" y="2010"/>
                  </a:cubicBezTo>
                  <a:cubicBezTo>
                    <a:pt x="9753" y="1814"/>
                    <a:pt x="9430" y="1744"/>
                    <a:pt x="9091" y="1744"/>
                  </a:cubicBezTo>
                  <a:cubicBezTo>
                    <a:pt x="8638" y="1744"/>
                    <a:pt x="8159" y="1869"/>
                    <a:pt x="7806" y="1987"/>
                  </a:cubicBezTo>
                  <a:cubicBezTo>
                    <a:pt x="7647" y="2055"/>
                    <a:pt x="7487" y="2124"/>
                    <a:pt x="7327" y="2192"/>
                  </a:cubicBezTo>
                  <a:cubicBezTo>
                    <a:pt x="7259" y="2238"/>
                    <a:pt x="7190" y="2261"/>
                    <a:pt x="7122" y="2306"/>
                  </a:cubicBezTo>
                  <a:cubicBezTo>
                    <a:pt x="7144" y="2169"/>
                    <a:pt x="7190" y="1987"/>
                    <a:pt x="7190" y="1964"/>
                  </a:cubicBezTo>
                  <a:cubicBezTo>
                    <a:pt x="7213" y="1667"/>
                    <a:pt x="7304" y="1370"/>
                    <a:pt x="7281" y="1074"/>
                  </a:cubicBezTo>
                  <a:cubicBezTo>
                    <a:pt x="7281" y="503"/>
                    <a:pt x="7007" y="1"/>
                    <a:pt x="6368" y="1"/>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7" name="Google Shape;5812;p42">
              <a:extLst>
                <a:ext uri="{FF2B5EF4-FFF2-40B4-BE49-F238E27FC236}">
                  <a16:creationId xmlns:a16="http://schemas.microsoft.com/office/drawing/2014/main" id="{82C5D9A6-4BFD-D25E-38E1-B8B37924BB74}"/>
                </a:ext>
              </a:extLst>
            </p:cNvPr>
            <p:cNvSpPr/>
            <p:nvPr/>
          </p:nvSpPr>
          <p:spPr>
            <a:xfrm>
              <a:off x="5880263" y="1603323"/>
              <a:ext cx="38826" cy="40810"/>
            </a:xfrm>
            <a:custGeom>
              <a:avLst/>
              <a:gdLst/>
              <a:ahLst/>
              <a:cxnLst/>
              <a:rect l="l" t="t" r="r" b="b"/>
              <a:pathLst>
                <a:path w="1370" h="1440" extrusionOk="0">
                  <a:moveTo>
                    <a:pt x="684" y="0"/>
                  </a:moveTo>
                  <a:cubicBezTo>
                    <a:pt x="296" y="23"/>
                    <a:pt x="45" y="297"/>
                    <a:pt x="22" y="662"/>
                  </a:cubicBezTo>
                  <a:cubicBezTo>
                    <a:pt x="22" y="708"/>
                    <a:pt x="22" y="730"/>
                    <a:pt x="22" y="776"/>
                  </a:cubicBezTo>
                  <a:cubicBezTo>
                    <a:pt x="0" y="1108"/>
                    <a:pt x="321" y="1439"/>
                    <a:pt x="652" y="1439"/>
                  </a:cubicBezTo>
                  <a:cubicBezTo>
                    <a:pt x="663" y="1439"/>
                    <a:pt x="674" y="1439"/>
                    <a:pt x="684" y="1438"/>
                  </a:cubicBezTo>
                  <a:cubicBezTo>
                    <a:pt x="1027" y="1415"/>
                    <a:pt x="1369" y="1141"/>
                    <a:pt x="1346" y="776"/>
                  </a:cubicBezTo>
                  <a:cubicBezTo>
                    <a:pt x="1323" y="730"/>
                    <a:pt x="1323" y="708"/>
                    <a:pt x="1323" y="662"/>
                  </a:cubicBezTo>
                  <a:cubicBezTo>
                    <a:pt x="1301" y="320"/>
                    <a:pt x="1050" y="0"/>
                    <a:pt x="684" y="0"/>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8" name="Google Shape;5813;p42">
              <a:extLst>
                <a:ext uri="{FF2B5EF4-FFF2-40B4-BE49-F238E27FC236}">
                  <a16:creationId xmlns:a16="http://schemas.microsoft.com/office/drawing/2014/main" id="{70C099F3-4884-A70B-8137-060A09ED0687}"/>
                </a:ext>
              </a:extLst>
            </p:cNvPr>
            <p:cNvSpPr/>
            <p:nvPr/>
          </p:nvSpPr>
          <p:spPr>
            <a:xfrm>
              <a:off x="5972736" y="1766334"/>
              <a:ext cx="48546" cy="37522"/>
            </a:xfrm>
            <a:custGeom>
              <a:avLst/>
              <a:gdLst/>
              <a:ahLst/>
              <a:cxnLst/>
              <a:rect l="l" t="t" r="r" b="b"/>
              <a:pathLst>
                <a:path w="1713" h="1324" extrusionOk="0">
                  <a:moveTo>
                    <a:pt x="868" y="0"/>
                  </a:moveTo>
                  <a:cubicBezTo>
                    <a:pt x="1" y="0"/>
                    <a:pt x="1" y="1324"/>
                    <a:pt x="868" y="1324"/>
                  </a:cubicBezTo>
                  <a:cubicBezTo>
                    <a:pt x="1713" y="1324"/>
                    <a:pt x="1713" y="0"/>
                    <a:pt x="868" y="0"/>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9" name="Google Shape;5814;p42">
              <a:extLst>
                <a:ext uri="{FF2B5EF4-FFF2-40B4-BE49-F238E27FC236}">
                  <a16:creationId xmlns:a16="http://schemas.microsoft.com/office/drawing/2014/main" id="{669446FE-4529-AD7E-4769-B2A0EBF440D6}"/>
                </a:ext>
              </a:extLst>
            </p:cNvPr>
            <p:cNvSpPr/>
            <p:nvPr/>
          </p:nvSpPr>
          <p:spPr>
            <a:xfrm>
              <a:off x="5762510" y="1933767"/>
              <a:ext cx="37550" cy="40328"/>
            </a:xfrm>
            <a:custGeom>
              <a:avLst/>
              <a:gdLst/>
              <a:ahLst/>
              <a:cxnLst/>
              <a:rect l="l" t="t" r="r" b="b"/>
              <a:pathLst>
                <a:path w="1325" h="1423" extrusionOk="0">
                  <a:moveTo>
                    <a:pt x="713" y="0"/>
                  </a:moveTo>
                  <a:cubicBezTo>
                    <a:pt x="696" y="0"/>
                    <a:pt x="679" y="1"/>
                    <a:pt x="662" y="4"/>
                  </a:cubicBezTo>
                  <a:cubicBezTo>
                    <a:pt x="297" y="4"/>
                    <a:pt x="46" y="278"/>
                    <a:pt x="23" y="643"/>
                  </a:cubicBezTo>
                  <a:cubicBezTo>
                    <a:pt x="0" y="689"/>
                    <a:pt x="23" y="734"/>
                    <a:pt x="23" y="780"/>
                  </a:cubicBezTo>
                  <a:cubicBezTo>
                    <a:pt x="46" y="962"/>
                    <a:pt x="92" y="1099"/>
                    <a:pt x="206" y="1236"/>
                  </a:cubicBezTo>
                  <a:cubicBezTo>
                    <a:pt x="308" y="1339"/>
                    <a:pt x="465" y="1422"/>
                    <a:pt x="612" y="1422"/>
                  </a:cubicBezTo>
                  <a:cubicBezTo>
                    <a:pt x="629" y="1422"/>
                    <a:pt x="646" y="1421"/>
                    <a:pt x="662" y="1419"/>
                  </a:cubicBezTo>
                  <a:cubicBezTo>
                    <a:pt x="822" y="1419"/>
                    <a:pt x="1005" y="1373"/>
                    <a:pt x="1119" y="1236"/>
                  </a:cubicBezTo>
                  <a:cubicBezTo>
                    <a:pt x="1233" y="1099"/>
                    <a:pt x="1279" y="962"/>
                    <a:pt x="1301" y="780"/>
                  </a:cubicBezTo>
                  <a:cubicBezTo>
                    <a:pt x="1301" y="734"/>
                    <a:pt x="1324" y="689"/>
                    <a:pt x="1301" y="643"/>
                  </a:cubicBezTo>
                  <a:cubicBezTo>
                    <a:pt x="1301" y="460"/>
                    <a:pt x="1256" y="301"/>
                    <a:pt x="1119" y="186"/>
                  </a:cubicBezTo>
                  <a:cubicBezTo>
                    <a:pt x="1017" y="84"/>
                    <a:pt x="859" y="0"/>
                    <a:pt x="713" y="0"/>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0" name="Google Shape;5815;p42">
              <a:extLst>
                <a:ext uri="{FF2B5EF4-FFF2-40B4-BE49-F238E27FC236}">
                  <a16:creationId xmlns:a16="http://schemas.microsoft.com/office/drawing/2014/main" id="{5CE95454-DD3A-8423-6140-654EBADC953F}"/>
                </a:ext>
              </a:extLst>
            </p:cNvPr>
            <p:cNvSpPr/>
            <p:nvPr/>
          </p:nvSpPr>
          <p:spPr>
            <a:xfrm>
              <a:off x="5591081" y="1799322"/>
              <a:ext cx="46619" cy="36247"/>
            </a:xfrm>
            <a:custGeom>
              <a:avLst/>
              <a:gdLst/>
              <a:ahLst/>
              <a:cxnLst/>
              <a:rect l="l" t="t" r="r" b="b"/>
              <a:pathLst>
                <a:path w="1645" h="1279" extrusionOk="0">
                  <a:moveTo>
                    <a:pt x="822" y="0"/>
                  </a:moveTo>
                  <a:cubicBezTo>
                    <a:pt x="1" y="0"/>
                    <a:pt x="1" y="1278"/>
                    <a:pt x="822" y="1278"/>
                  </a:cubicBezTo>
                  <a:cubicBezTo>
                    <a:pt x="1644" y="1278"/>
                    <a:pt x="1644" y="0"/>
                    <a:pt x="822" y="0"/>
                  </a:cubicBezTo>
                  <a:close/>
                </a:path>
              </a:pathLst>
            </a:custGeom>
            <a:solidFill>
              <a:srgbClr val="9F4C8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1" name="Google Shape;5816;p42">
              <a:extLst>
                <a:ext uri="{FF2B5EF4-FFF2-40B4-BE49-F238E27FC236}">
                  <a16:creationId xmlns:a16="http://schemas.microsoft.com/office/drawing/2014/main" id="{4C43B08F-EA1F-CE8B-C80C-BF2584552F40}"/>
                </a:ext>
              </a:extLst>
            </p:cNvPr>
            <p:cNvSpPr/>
            <p:nvPr/>
          </p:nvSpPr>
          <p:spPr>
            <a:xfrm>
              <a:off x="4400206" y="1312214"/>
              <a:ext cx="239360" cy="225530"/>
            </a:xfrm>
            <a:custGeom>
              <a:avLst/>
              <a:gdLst/>
              <a:ahLst/>
              <a:cxnLst/>
              <a:rect l="l" t="t" r="r" b="b"/>
              <a:pathLst>
                <a:path w="8446" h="7958" extrusionOk="0">
                  <a:moveTo>
                    <a:pt x="5136" y="1"/>
                  </a:moveTo>
                  <a:cubicBezTo>
                    <a:pt x="4406" y="1"/>
                    <a:pt x="4109" y="571"/>
                    <a:pt x="4040" y="1210"/>
                  </a:cubicBezTo>
                  <a:cubicBezTo>
                    <a:pt x="3721" y="708"/>
                    <a:pt x="3333" y="297"/>
                    <a:pt x="2762" y="160"/>
                  </a:cubicBezTo>
                  <a:cubicBezTo>
                    <a:pt x="2714" y="150"/>
                    <a:pt x="2668" y="145"/>
                    <a:pt x="2625" y="145"/>
                  </a:cubicBezTo>
                  <a:cubicBezTo>
                    <a:pt x="2297" y="145"/>
                    <a:pt x="2106" y="434"/>
                    <a:pt x="2146" y="777"/>
                  </a:cubicBezTo>
                  <a:cubicBezTo>
                    <a:pt x="2237" y="1393"/>
                    <a:pt x="2488" y="1918"/>
                    <a:pt x="2808" y="2420"/>
                  </a:cubicBezTo>
                  <a:cubicBezTo>
                    <a:pt x="2762" y="2420"/>
                    <a:pt x="2739" y="2443"/>
                    <a:pt x="2717" y="2443"/>
                  </a:cubicBezTo>
                  <a:cubicBezTo>
                    <a:pt x="2508" y="2378"/>
                    <a:pt x="2282" y="2345"/>
                    <a:pt x="2059" y="2345"/>
                  </a:cubicBezTo>
                  <a:cubicBezTo>
                    <a:pt x="1573" y="2345"/>
                    <a:pt x="1102" y="2502"/>
                    <a:pt x="868" y="2831"/>
                  </a:cubicBezTo>
                  <a:cubicBezTo>
                    <a:pt x="434" y="3470"/>
                    <a:pt x="799" y="3949"/>
                    <a:pt x="1370" y="4246"/>
                  </a:cubicBezTo>
                  <a:cubicBezTo>
                    <a:pt x="1438" y="4315"/>
                    <a:pt x="1507" y="4360"/>
                    <a:pt x="1598" y="4406"/>
                  </a:cubicBezTo>
                  <a:cubicBezTo>
                    <a:pt x="1370" y="4520"/>
                    <a:pt x="1142" y="4680"/>
                    <a:pt x="959" y="4862"/>
                  </a:cubicBezTo>
                  <a:cubicBezTo>
                    <a:pt x="525" y="5251"/>
                    <a:pt x="0" y="5958"/>
                    <a:pt x="388" y="6552"/>
                  </a:cubicBezTo>
                  <a:cubicBezTo>
                    <a:pt x="559" y="6827"/>
                    <a:pt x="828" y="6937"/>
                    <a:pt x="1112" y="6937"/>
                  </a:cubicBezTo>
                  <a:cubicBezTo>
                    <a:pt x="1322" y="6937"/>
                    <a:pt x="1541" y="6877"/>
                    <a:pt x="1735" y="6780"/>
                  </a:cubicBezTo>
                  <a:cubicBezTo>
                    <a:pt x="1802" y="6758"/>
                    <a:pt x="2685" y="6047"/>
                    <a:pt x="2779" y="6047"/>
                  </a:cubicBezTo>
                  <a:cubicBezTo>
                    <a:pt x="2782" y="6047"/>
                    <a:pt x="2784" y="6048"/>
                    <a:pt x="2785" y="6049"/>
                  </a:cubicBezTo>
                  <a:cubicBezTo>
                    <a:pt x="2831" y="6072"/>
                    <a:pt x="2831" y="6666"/>
                    <a:pt x="2853" y="6780"/>
                  </a:cubicBezTo>
                  <a:cubicBezTo>
                    <a:pt x="2994" y="7131"/>
                    <a:pt x="3310" y="7374"/>
                    <a:pt x="3656" y="7374"/>
                  </a:cubicBezTo>
                  <a:cubicBezTo>
                    <a:pt x="3760" y="7374"/>
                    <a:pt x="3867" y="7352"/>
                    <a:pt x="3972" y="7305"/>
                  </a:cubicBezTo>
                  <a:cubicBezTo>
                    <a:pt x="4314" y="7168"/>
                    <a:pt x="4428" y="6871"/>
                    <a:pt x="4497" y="6552"/>
                  </a:cubicBezTo>
                  <a:cubicBezTo>
                    <a:pt x="4588" y="6552"/>
                    <a:pt x="4680" y="6529"/>
                    <a:pt x="4771" y="6506"/>
                  </a:cubicBezTo>
                  <a:cubicBezTo>
                    <a:pt x="5184" y="7215"/>
                    <a:pt x="5768" y="7958"/>
                    <a:pt x="6463" y="7958"/>
                  </a:cubicBezTo>
                  <a:cubicBezTo>
                    <a:pt x="6573" y="7958"/>
                    <a:pt x="6686" y="7939"/>
                    <a:pt x="6802" y="7898"/>
                  </a:cubicBezTo>
                  <a:cubicBezTo>
                    <a:pt x="7715" y="7579"/>
                    <a:pt x="7647" y="6689"/>
                    <a:pt x="7419" y="5867"/>
                  </a:cubicBezTo>
                  <a:cubicBezTo>
                    <a:pt x="7601" y="5867"/>
                    <a:pt x="7784" y="5867"/>
                    <a:pt x="7989" y="5844"/>
                  </a:cubicBezTo>
                  <a:cubicBezTo>
                    <a:pt x="8240" y="5798"/>
                    <a:pt x="8446" y="5502"/>
                    <a:pt x="8423" y="5273"/>
                  </a:cubicBezTo>
                  <a:cubicBezTo>
                    <a:pt x="8400" y="4657"/>
                    <a:pt x="8080" y="4429"/>
                    <a:pt x="7670" y="4018"/>
                  </a:cubicBezTo>
                  <a:cubicBezTo>
                    <a:pt x="7533" y="3858"/>
                    <a:pt x="7145" y="3790"/>
                    <a:pt x="7373" y="3447"/>
                  </a:cubicBezTo>
                  <a:cubicBezTo>
                    <a:pt x="7419" y="3379"/>
                    <a:pt x="7624" y="3356"/>
                    <a:pt x="7692" y="3310"/>
                  </a:cubicBezTo>
                  <a:cubicBezTo>
                    <a:pt x="7898" y="3196"/>
                    <a:pt x="8080" y="3036"/>
                    <a:pt x="8217" y="2831"/>
                  </a:cubicBezTo>
                  <a:cubicBezTo>
                    <a:pt x="8446" y="2443"/>
                    <a:pt x="8423" y="1918"/>
                    <a:pt x="8058" y="1621"/>
                  </a:cubicBezTo>
                  <a:cubicBezTo>
                    <a:pt x="7859" y="1453"/>
                    <a:pt x="7592" y="1392"/>
                    <a:pt x="7314" y="1392"/>
                  </a:cubicBezTo>
                  <a:cubicBezTo>
                    <a:pt x="6952" y="1392"/>
                    <a:pt x="6571" y="1495"/>
                    <a:pt x="6300" y="1598"/>
                  </a:cubicBezTo>
                  <a:cubicBezTo>
                    <a:pt x="6163" y="1644"/>
                    <a:pt x="6026" y="1713"/>
                    <a:pt x="5912" y="1758"/>
                  </a:cubicBezTo>
                  <a:cubicBezTo>
                    <a:pt x="5844" y="1781"/>
                    <a:pt x="5798" y="1827"/>
                    <a:pt x="5729" y="1850"/>
                  </a:cubicBezTo>
                  <a:cubicBezTo>
                    <a:pt x="5775" y="1735"/>
                    <a:pt x="5798" y="1576"/>
                    <a:pt x="5798" y="1576"/>
                  </a:cubicBezTo>
                  <a:cubicBezTo>
                    <a:pt x="5821" y="1347"/>
                    <a:pt x="5866" y="1096"/>
                    <a:pt x="5866" y="868"/>
                  </a:cubicBezTo>
                  <a:cubicBezTo>
                    <a:pt x="5866" y="389"/>
                    <a:pt x="5638" y="1"/>
                    <a:pt x="5136" y="1"/>
                  </a:cubicBezTo>
                  <a:close/>
                </a:path>
              </a:pathLst>
            </a:custGeom>
            <a:solidFill>
              <a:srgbClr val="42407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2" name="Google Shape;5817;p42">
              <a:extLst>
                <a:ext uri="{FF2B5EF4-FFF2-40B4-BE49-F238E27FC236}">
                  <a16:creationId xmlns:a16="http://schemas.microsoft.com/office/drawing/2014/main" id="{0C10F1F4-9722-DCE5-6BB9-C19B71A802A5}"/>
                </a:ext>
              </a:extLst>
            </p:cNvPr>
            <p:cNvSpPr/>
            <p:nvPr/>
          </p:nvSpPr>
          <p:spPr>
            <a:xfrm>
              <a:off x="4603971" y="1278575"/>
              <a:ext cx="31712" cy="33016"/>
            </a:xfrm>
            <a:custGeom>
              <a:avLst/>
              <a:gdLst/>
              <a:ahLst/>
              <a:cxnLst/>
              <a:rect l="l" t="t" r="r" b="b"/>
              <a:pathLst>
                <a:path w="1119" h="1165" extrusionOk="0">
                  <a:moveTo>
                    <a:pt x="571" y="1"/>
                  </a:moveTo>
                  <a:cubicBezTo>
                    <a:pt x="251" y="24"/>
                    <a:pt x="46" y="252"/>
                    <a:pt x="23" y="526"/>
                  </a:cubicBezTo>
                  <a:cubicBezTo>
                    <a:pt x="23" y="571"/>
                    <a:pt x="23" y="594"/>
                    <a:pt x="23" y="617"/>
                  </a:cubicBezTo>
                  <a:cubicBezTo>
                    <a:pt x="0" y="914"/>
                    <a:pt x="274" y="1165"/>
                    <a:pt x="571" y="1165"/>
                  </a:cubicBezTo>
                  <a:cubicBezTo>
                    <a:pt x="845" y="1142"/>
                    <a:pt x="1119" y="914"/>
                    <a:pt x="1096" y="617"/>
                  </a:cubicBezTo>
                  <a:cubicBezTo>
                    <a:pt x="1096" y="594"/>
                    <a:pt x="1096" y="571"/>
                    <a:pt x="1096" y="526"/>
                  </a:cubicBezTo>
                  <a:cubicBezTo>
                    <a:pt x="1073" y="252"/>
                    <a:pt x="868" y="1"/>
                    <a:pt x="571" y="1"/>
                  </a:cubicBezTo>
                  <a:close/>
                </a:path>
              </a:pathLst>
            </a:custGeom>
            <a:solidFill>
              <a:srgbClr val="42407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3" name="Google Shape;5818;p42">
              <a:extLst>
                <a:ext uri="{FF2B5EF4-FFF2-40B4-BE49-F238E27FC236}">
                  <a16:creationId xmlns:a16="http://schemas.microsoft.com/office/drawing/2014/main" id="{E71D44B0-207F-B2C1-5893-0DED47D2CED4}"/>
                </a:ext>
              </a:extLst>
            </p:cNvPr>
            <p:cNvSpPr/>
            <p:nvPr/>
          </p:nvSpPr>
          <p:spPr>
            <a:xfrm>
              <a:off x="4679015" y="1409902"/>
              <a:ext cx="39478" cy="30437"/>
            </a:xfrm>
            <a:custGeom>
              <a:avLst/>
              <a:gdLst/>
              <a:ahLst/>
              <a:cxnLst/>
              <a:rect l="l" t="t" r="r" b="b"/>
              <a:pathLst>
                <a:path w="1393" h="1074" extrusionOk="0">
                  <a:moveTo>
                    <a:pt x="685" y="0"/>
                  </a:moveTo>
                  <a:cubicBezTo>
                    <a:pt x="0" y="0"/>
                    <a:pt x="0" y="1073"/>
                    <a:pt x="685" y="1073"/>
                  </a:cubicBezTo>
                  <a:cubicBezTo>
                    <a:pt x="1392" y="1073"/>
                    <a:pt x="1392" y="0"/>
                    <a:pt x="685" y="0"/>
                  </a:cubicBezTo>
                  <a:close/>
                </a:path>
              </a:pathLst>
            </a:custGeom>
            <a:solidFill>
              <a:srgbClr val="42407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4" name="Google Shape;5819;p42">
              <a:extLst>
                <a:ext uri="{FF2B5EF4-FFF2-40B4-BE49-F238E27FC236}">
                  <a16:creationId xmlns:a16="http://schemas.microsoft.com/office/drawing/2014/main" id="{B80630F5-2931-5CE1-8134-23CCD05F4F1B}"/>
                </a:ext>
              </a:extLst>
            </p:cNvPr>
            <p:cNvSpPr/>
            <p:nvPr/>
          </p:nvSpPr>
          <p:spPr>
            <a:xfrm>
              <a:off x="4510165" y="1544432"/>
              <a:ext cx="29785" cy="33044"/>
            </a:xfrm>
            <a:custGeom>
              <a:avLst/>
              <a:gdLst/>
              <a:ahLst/>
              <a:cxnLst/>
              <a:rect l="l" t="t" r="r" b="b"/>
              <a:pathLst>
                <a:path w="1051" h="1166" extrusionOk="0">
                  <a:moveTo>
                    <a:pt x="526" y="1"/>
                  </a:moveTo>
                  <a:cubicBezTo>
                    <a:pt x="206" y="24"/>
                    <a:pt x="23" y="229"/>
                    <a:pt x="1" y="526"/>
                  </a:cubicBezTo>
                  <a:cubicBezTo>
                    <a:pt x="1" y="572"/>
                    <a:pt x="1" y="594"/>
                    <a:pt x="1" y="640"/>
                  </a:cubicBezTo>
                  <a:cubicBezTo>
                    <a:pt x="23" y="777"/>
                    <a:pt x="46" y="914"/>
                    <a:pt x="160" y="1005"/>
                  </a:cubicBezTo>
                  <a:cubicBezTo>
                    <a:pt x="252" y="1097"/>
                    <a:pt x="389" y="1165"/>
                    <a:pt x="526" y="1165"/>
                  </a:cubicBezTo>
                  <a:cubicBezTo>
                    <a:pt x="640" y="1142"/>
                    <a:pt x="777" y="1119"/>
                    <a:pt x="891" y="1005"/>
                  </a:cubicBezTo>
                  <a:cubicBezTo>
                    <a:pt x="982" y="891"/>
                    <a:pt x="1028" y="777"/>
                    <a:pt x="1028" y="640"/>
                  </a:cubicBezTo>
                  <a:cubicBezTo>
                    <a:pt x="1028" y="594"/>
                    <a:pt x="1051" y="572"/>
                    <a:pt x="1028" y="526"/>
                  </a:cubicBezTo>
                  <a:cubicBezTo>
                    <a:pt x="1028" y="389"/>
                    <a:pt x="982" y="252"/>
                    <a:pt x="891" y="161"/>
                  </a:cubicBezTo>
                  <a:cubicBezTo>
                    <a:pt x="800" y="69"/>
                    <a:pt x="640" y="1"/>
                    <a:pt x="526" y="1"/>
                  </a:cubicBezTo>
                  <a:close/>
                </a:path>
              </a:pathLst>
            </a:custGeom>
            <a:solidFill>
              <a:srgbClr val="42407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5" name="Google Shape;5820;p42">
              <a:extLst>
                <a:ext uri="{FF2B5EF4-FFF2-40B4-BE49-F238E27FC236}">
                  <a16:creationId xmlns:a16="http://schemas.microsoft.com/office/drawing/2014/main" id="{6954A84F-CA22-2617-43B1-0C27F690B942}"/>
                </a:ext>
              </a:extLst>
            </p:cNvPr>
            <p:cNvSpPr/>
            <p:nvPr/>
          </p:nvSpPr>
          <p:spPr>
            <a:xfrm>
              <a:off x="4371753" y="1436429"/>
              <a:ext cx="37522" cy="29134"/>
            </a:xfrm>
            <a:custGeom>
              <a:avLst/>
              <a:gdLst/>
              <a:ahLst/>
              <a:cxnLst/>
              <a:rect l="l" t="t" r="r" b="b"/>
              <a:pathLst>
                <a:path w="1324" h="1028" extrusionOk="0">
                  <a:moveTo>
                    <a:pt x="662" y="0"/>
                  </a:moveTo>
                  <a:cubicBezTo>
                    <a:pt x="0" y="0"/>
                    <a:pt x="0" y="1027"/>
                    <a:pt x="662" y="1027"/>
                  </a:cubicBezTo>
                  <a:cubicBezTo>
                    <a:pt x="1324" y="1027"/>
                    <a:pt x="1324" y="0"/>
                    <a:pt x="662" y="0"/>
                  </a:cubicBezTo>
                  <a:close/>
                </a:path>
              </a:pathLst>
            </a:custGeom>
            <a:solidFill>
              <a:srgbClr val="42407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6" name="Google Shape;5821;p42">
              <a:extLst>
                <a:ext uri="{FF2B5EF4-FFF2-40B4-BE49-F238E27FC236}">
                  <a16:creationId xmlns:a16="http://schemas.microsoft.com/office/drawing/2014/main" id="{17311F06-FBCE-AB21-4167-85A81E6AE2F5}"/>
                </a:ext>
              </a:extLst>
            </p:cNvPr>
            <p:cNvSpPr/>
            <p:nvPr/>
          </p:nvSpPr>
          <p:spPr>
            <a:xfrm>
              <a:off x="5027654" y="1308984"/>
              <a:ext cx="25903" cy="19441"/>
            </a:xfrm>
            <a:custGeom>
              <a:avLst/>
              <a:gdLst/>
              <a:ahLst/>
              <a:cxnLst/>
              <a:rect l="l" t="t" r="r" b="b"/>
              <a:pathLst>
                <a:path w="914" h="686" fill="none" extrusionOk="0">
                  <a:moveTo>
                    <a:pt x="1" y="685"/>
                  </a:moveTo>
                  <a:cubicBezTo>
                    <a:pt x="298" y="434"/>
                    <a:pt x="594" y="206"/>
                    <a:pt x="914" y="1"/>
                  </a:cubicBezTo>
                </a:path>
              </a:pathLst>
            </a:custGeom>
            <a:solidFill>
              <a:srgbClr val="FBCF62"/>
            </a:solidFill>
            <a:ln w="9700" cap="rnd" cmpd="sng">
              <a:solidFill>
                <a:srgbClr val="FBCF62"/>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7" name="Google Shape;5822;p42">
              <a:extLst>
                <a:ext uri="{FF2B5EF4-FFF2-40B4-BE49-F238E27FC236}">
                  <a16:creationId xmlns:a16="http://schemas.microsoft.com/office/drawing/2014/main" id="{411EF216-7386-0E3F-5A34-B828EA4A4A32}"/>
                </a:ext>
              </a:extLst>
            </p:cNvPr>
            <p:cNvSpPr/>
            <p:nvPr/>
          </p:nvSpPr>
          <p:spPr>
            <a:xfrm>
              <a:off x="5107884" y="1234591"/>
              <a:ext cx="738087" cy="509752"/>
            </a:xfrm>
            <a:custGeom>
              <a:avLst/>
              <a:gdLst/>
              <a:ahLst/>
              <a:cxnLst/>
              <a:rect l="l" t="t" r="r" b="b"/>
              <a:pathLst>
                <a:path w="26044" h="17987" fill="none" extrusionOk="0">
                  <a:moveTo>
                    <a:pt x="0" y="1530"/>
                  </a:moveTo>
                  <a:cubicBezTo>
                    <a:pt x="3378" y="1"/>
                    <a:pt x="7464" y="1"/>
                    <a:pt x="10774" y="1667"/>
                  </a:cubicBezTo>
                  <a:cubicBezTo>
                    <a:pt x="15111" y="3858"/>
                    <a:pt x="17872" y="8766"/>
                    <a:pt x="17530" y="13605"/>
                  </a:cubicBezTo>
                  <a:cubicBezTo>
                    <a:pt x="17393" y="15522"/>
                    <a:pt x="16366" y="17782"/>
                    <a:pt x="14426" y="17896"/>
                  </a:cubicBezTo>
                  <a:cubicBezTo>
                    <a:pt x="13033" y="17987"/>
                    <a:pt x="11778" y="16777"/>
                    <a:pt x="11459" y="15408"/>
                  </a:cubicBezTo>
                  <a:cubicBezTo>
                    <a:pt x="11139" y="14038"/>
                    <a:pt x="11527" y="12600"/>
                    <a:pt x="12143" y="11322"/>
                  </a:cubicBezTo>
                  <a:cubicBezTo>
                    <a:pt x="14540" y="6278"/>
                    <a:pt x="20589" y="3356"/>
                    <a:pt x="26044" y="4269"/>
                  </a:cubicBezTo>
                </a:path>
              </a:pathLst>
            </a:custGeom>
            <a:solidFill>
              <a:srgbClr val="FBCF62"/>
            </a:solidFill>
            <a:ln w="9700" cap="rnd" cmpd="sng">
              <a:solidFill>
                <a:srgbClr val="FBCF62"/>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8" name="Google Shape;5823;p42">
              <a:extLst>
                <a:ext uri="{FF2B5EF4-FFF2-40B4-BE49-F238E27FC236}">
                  <a16:creationId xmlns:a16="http://schemas.microsoft.com/office/drawing/2014/main" id="{96AC0D8A-AB96-B955-5107-01C82E6B776A}"/>
                </a:ext>
              </a:extLst>
            </p:cNvPr>
            <p:cNvSpPr/>
            <p:nvPr/>
          </p:nvSpPr>
          <p:spPr>
            <a:xfrm>
              <a:off x="5877004" y="1362036"/>
              <a:ext cx="30437" cy="9721"/>
            </a:xfrm>
            <a:custGeom>
              <a:avLst/>
              <a:gdLst/>
              <a:ahLst/>
              <a:cxnLst/>
              <a:rect l="l" t="t" r="r" b="b"/>
              <a:pathLst>
                <a:path w="1074" h="343" fill="none" extrusionOk="0">
                  <a:moveTo>
                    <a:pt x="0" y="0"/>
                  </a:moveTo>
                  <a:cubicBezTo>
                    <a:pt x="366" y="92"/>
                    <a:pt x="731" y="206"/>
                    <a:pt x="1073" y="343"/>
                  </a:cubicBezTo>
                </a:path>
              </a:pathLst>
            </a:custGeom>
            <a:solidFill>
              <a:srgbClr val="FBCF62"/>
            </a:solidFill>
            <a:ln w="9700" cap="rnd" cmpd="sng">
              <a:solidFill>
                <a:srgbClr val="FBCF62"/>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9" name="Google Shape;5824;p42">
              <a:extLst>
                <a:ext uri="{FF2B5EF4-FFF2-40B4-BE49-F238E27FC236}">
                  <a16:creationId xmlns:a16="http://schemas.microsoft.com/office/drawing/2014/main" id="{91511569-4842-85AF-CF7F-729E28969906}"/>
                </a:ext>
              </a:extLst>
            </p:cNvPr>
            <p:cNvSpPr/>
            <p:nvPr/>
          </p:nvSpPr>
          <p:spPr>
            <a:xfrm>
              <a:off x="3405995" y="1506799"/>
              <a:ext cx="525905" cy="362922"/>
            </a:xfrm>
            <a:custGeom>
              <a:avLst/>
              <a:gdLst/>
              <a:ahLst/>
              <a:cxnLst/>
              <a:rect l="l" t="t" r="r" b="b"/>
              <a:pathLst>
                <a:path w="18557" h="12806" fill="none" extrusionOk="0">
                  <a:moveTo>
                    <a:pt x="0" y="11984"/>
                  </a:moveTo>
                  <a:cubicBezTo>
                    <a:pt x="5159" y="12806"/>
                    <a:pt x="10682" y="9793"/>
                    <a:pt x="12782" y="4999"/>
                  </a:cubicBezTo>
                  <a:cubicBezTo>
                    <a:pt x="13398" y="3607"/>
                    <a:pt x="13627" y="1735"/>
                    <a:pt x="12463" y="754"/>
                  </a:cubicBezTo>
                  <a:cubicBezTo>
                    <a:pt x="11572" y="1"/>
                    <a:pt x="10157" y="138"/>
                    <a:pt x="9267" y="891"/>
                  </a:cubicBezTo>
                  <a:cubicBezTo>
                    <a:pt x="8377" y="1644"/>
                    <a:pt x="7989" y="2854"/>
                    <a:pt x="8035" y="4018"/>
                  </a:cubicBezTo>
                  <a:cubicBezTo>
                    <a:pt x="8080" y="5136"/>
                    <a:pt x="8468" y="6232"/>
                    <a:pt x="9153" y="7099"/>
                  </a:cubicBezTo>
                  <a:cubicBezTo>
                    <a:pt x="10203" y="8446"/>
                    <a:pt x="11824" y="9222"/>
                    <a:pt x="13490" y="9542"/>
                  </a:cubicBezTo>
                  <a:cubicBezTo>
                    <a:pt x="15156" y="9861"/>
                    <a:pt x="16868" y="9793"/>
                    <a:pt x="18557" y="9724"/>
                  </a:cubicBezTo>
                </a:path>
              </a:pathLst>
            </a:custGeom>
            <a:solidFill>
              <a:srgbClr val="FBCF62"/>
            </a:solidFill>
            <a:ln w="9700" cap="rnd" cmpd="sng">
              <a:solidFill>
                <a:srgbClr val="FBCF62"/>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0" name="Google Shape;5825;p42">
              <a:extLst>
                <a:ext uri="{FF2B5EF4-FFF2-40B4-BE49-F238E27FC236}">
                  <a16:creationId xmlns:a16="http://schemas.microsoft.com/office/drawing/2014/main" id="{CAA294C2-AF36-0D03-3F54-1D082FCF124B}"/>
                </a:ext>
              </a:extLst>
            </p:cNvPr>
            <p:cNvSpPr/>
            <p:nvPr/>
          </p:nvSpPr>
          <p:spPr>
            <a:xfrm>
              <a:off x="5815514" y="3874631"/>
              <a:ext cx="357764" cy="308566"/>
            </a:xfrm>
            <a:custGeom>
              <a:avLst/>
              <a:gdLst/>
              <a:ahLst/>
              <a:cxnLst/>
              <a:rect l="l" t="t" r="r" b="b"/>
              <a:pathLst>
                <a:path w="12624" h="10888" fill="none" extrusionOk="0">
                  <a:moveTo>
                    <a:pt x="1188" y="2693"/>
                  </a:moveTo>
                  <a:cubicBezTo>
                    <a:pt x="1" y="4497"/>
                    <a:pt x="138" y="7076"/>
                    <a:pt x="1507" y="8742"/>
                  </a:cubicBezTo>
                  <a:cubicBezTo>
                    <a:pt x="2535" y="9975"/>
                    <a:pt x="4110" y="10659"/>
                    <a:pt x="5684" y="10751"/>
                  </a:cubicBezTo>
                  <a:cubicBezTo>
                    <a:pt x="7990" y="10888"/>
                    <a:pt x="10386" y="9724"/>
                    <a:pt x="11505" y="7715"/>
                  </a:cubicBezTo>
                  <a:cubicBezTo>
                    <a:pt x="12623" y="5684"/>
                    <a:pt x="12281" y="2899"/>
                    <a:pt x="10569" y="1347"/>
                  </a:cubicBezTo>
                  <a:cubicBezTo>
                    <a:pt x="9519" y="411"/>
                    <a:pt x="7876" y="0"/>
                    <a:pt x="6643" y="662"/>
                  </a:cubicBezTo>
                  <a:cubicBezTo>
                    <a:pt x="6027" y="1004"/>
                    <a:pt x="5548" y="1552"/>
                    <a:pt x="5228" y="2168"/>
                  </a:cubicBezTo>
                  <a:cubicBezTo>
                    <a:pt x="4840" y="2876"/>
                    <a:pt x="4635" y="3721"/>
                    <a:pt x="4794" y="4519"/>
                  </a:cubicBezTo>
                  <a:cubicBezTo>
                    <a:pt x="4954" y="5318"/>
                    <a:pt x="5502" y="6072"/>
                    <a:pt x="6278" y="6300"/>
                  </a:cubicBezTo>
                  <a:cubicBezTo>
                    <a:pt x="7054" y="6551"/>
                    <a:pt x="8013" y="6209"/>
                    <a:pt x="8332" y="5455"/>
                  </a:cubicBezTo>
                </a:path>
              </a:pathLst>
            </a:custGeom>
            <a:solidFill>
              <a:srgbClr val="FBCF62"/>
            </a:solidFill>
            <a:ln w="9700" cap="rnd" cmpd="sng">
              <a:solidFill>
                <a:srgbClr val="FBCF62"/>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1" name="Google Shape;5826;p42">
              <a:extLst>
                <a:ext uri="{FF2B5EF4-FFF2-40B4-BE49-F238E27FC236}">
                  <a16:creationId xmlns:a16="http://schemas.microsoft.com/office/drawing/2014/main" id="{9EE632A1-FDA3-9A3F-441C-B364859969E5}"/>
                </a:ext>
              </a:extLst>
            </p:cNvPr>
            <p:cNvSpPr/>
            <p:nvPr/>
          </p:nvSpPr>
          <p:spPr>
            <a:xfrm>
              <a:off x="3789564" y="2095589"/>
              <a:ext cx="492294" cy="274303"/>
            </a:xfrm>
            <a:custGeom>
              <a:avLst/>
              <a:gdLst/>
              <a:ahLst/>
              <a:cxnLst/>
              <a:rect l="l" t="t" r="r" b="b"/>
              <a:pathLst>
                <a:path w="17371" h="9679" fill="none" extrusionOk="0">
                  <a:moveTo>
                    <a:pt x="0" y="1210"/>
                  </a:moveTo>
                  <a:cubicBezTo>
                    <a:pt x="1119" y="457"/>
                    <a:pt x="2465" y="0"/>
                    <a:pt x="3812" y="69"/>
                  </a:cubicBezTo>
                  <a:cubicBezTo>
                    <a:pt x="5182" y="160"/>
                    <a:pt x="6505" y="799"/>
                    <a:pt x="7282" y="1917"/>
                  </a:cubicBezTo>
                  <a:cubicBezTo>
                    <a:pt x="8149" y="3127"/>
                    <a:pt x="8240" y="4702"/>
                    <a:pt x="8811" y="6072"/>
                  </a:cubicBezTo>
                  <a:cubicBezTo>
                    <a:pt x="9518" y="7829"/>
                    <a:pt x="11139" y="9267"/>
                    <a:pt x="13033" y="9473"/>
                  </a:cubicBezTo>
                  <a:cubicBezTo>
                    <a:pt x="14905" y="9678"/>
                    <a:pt x="16937" y="8445"/>
                    <a:pt x="17370" y="6597"/>
                  </a:cubicBezTo>
                </a:path>
              </a:pathLst>
            </a:custGeom>
            <a:solidFill>
              <a:srgbClr val="FBCF62"/>
            </a:solidFill>
            <a:ln w="9700" cap="rnd" cmpd="sng">
              <a:solidFill>
                <a:srgbClr val="FBCF62"/>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2" name="Google Shape;5827;p42">
              <a:extLst>
                <a:ext uri="{FF2B5EF4-FFF2-40B4-BE49-F238E27FC236}">
                  <a16:creationId xmlns:a16="http://schemas.microsoft.com/office/drawing/2014/main" id="{A08B76A3-0FA6-D374-E8F5-B49322AC5DD1}"/>
                </a:ext>
              </a:extLst>
            </p:cNvPr>
            <p:cNvSpPr/>
            <p:nvPr/>
          </p:nvSpPr>
          <p:spPr>
            <a:xfrm>
              <a:off x="5531567" y="2350450"/>
              <a:ext cx="228392" cy="368732"/>
            </a:xfrm>
            <a:custGeom>
              <a:avLst/>
              <a:gdLst/>
              <a:ahLst/>
              <a:cxnLst/>
              <a:rect l="l" t="t" r="r" b="b"/>
              <a:pathLst>
                <a:path w="8059" h="13011" fill="none" extrusionOk="0">
                  <a:moveTo>
                    <a:pt x="8058" y="0"/>
                  </a:moveTo>
                  <a:cubicBezTo>
                    <a:pt x="4840" y="1530"/>
                    <a:pt x="1690" y="3858"/>
                    <a:pt x="571" y="7259"/>
                  </a:cubicBezTo>
                  <a:cubicBezTo>
                    <a:pt x="1" y="8948"/>
                    <a:pt x="138" y="11116"/>
                    <a:pt x="1576" y="12212"/>
                  </a:cubicBezTo>
                  <a:cubicBezTo>
                    <a:pt x="2078" y="12577"/>
                    <a:pt x="2671" y="12782"/>
                    <a:pt x="3288" y="12874"/>
                  </a:cubicBezTo>
                  <a:cubicBezTo>
                    <a:pt x="4543" y="13011"/>
                    <a:pt x="5935" y="12509"/>
                    <a:pt x="6460" y="11367"/>
                  </a:cubicBezTo>
                  <a:cubicBezTo>
                    <a:pt x="7008" y="10249"/>
                    <a:pt x="6232" y="8605"/>
                    <a:pt x="4977" y="8628"/>
                  </a:cubicBezTo>
                </a:path>
              </a:pathLst>
            </a:custGeom>
            <a:solidFill>
              <a:srgbClr val="FBCF62"/>
            </a:solidFill>
            <a:ln w="9700" cap="rnd" cmpd="sng">
              <a:solidFill>
                <a:srgbClr val="FBCF62"/>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3" name="Google Shape;5828;p42">
              <a:extLst>
                <a:ext uri="{FF2B5EF4-FFF2-40B4-BE49-F238E27FC236}">
                  <a16:creationId xmlns:a16="http://schemas.microsoft.com/office/drawing/2014/main" id="{EEA9119A-FB8C-D201-0237-82FE05D35778}"/>
                </a:ext>
              </a:extLst>
            </p:cNvPr>
            <p:cNvSpPr/>
            <p:nvPr/>
          </p:nvSpPr>
          <p:spPr>
            <a:xfrm>
              <a:off x="3909867" y="3461123"/>
              <a:ext cx="298250" cy="381683"/>
            </a:xfrm>
            <a:custGeom>
              <a:avLst/>
              <a:gdLst/>
              <a:ahLst/>
              <a:cxnLst/>
              <a:rect l="l" t="t" r="r" b="b"/>
              <a:pathLst>
                <a:path w="10524" h="13468" fill="none" extrusionOk="0">
                  <a:moveTo>
                    <a:pt x="1" y="434"/>
                  </a:moveTo>
                  <a:cubicBezTo>
                    <a:pt x="1439" y="0"/>
                    <a:pt x="3037" y="228"/>
                    <a:pt x="4383" y="868"/>
                  </a:cubicBezTo>
                  <a:cubicBezTo>
                    <a:pt x="5753" y="1507"/>
                    <a:pt x="6917" y="2534"/>
                    <a:pt x="7875" y="3698"/>
                  </a:cubicBezTo>
                  <a:cubicBezTo>
                    <a:pt x="9222" y="5319"/>
                    <a:pt x="10249" y="7259"/>
                    <a:pt x="10432" y="9359"/>
                  </a:cubicBezTo>
                  <a:cubicBezTo>
                    <a:pt x="10523" y="10363"/>
                    <a:pt x="10386" y="11459"/>
                    <a:pt x="9770" y="12280"/>
                  </a:cubicBezTo>
                  <a:cubicBezTo>
                    <a:pt x="9131" y="13079"/>
                    <a:pt x="7921" y="13467"/>
                    <a:pt x="7054" y="12942"/>
                  </a:cubicBezTo>
                  <a:cubicBezTo>
                    <a:pt x="6072" y="12326"/>
                    <a:pt x="5981" y="10934"/>
                    <a:pt x="6095" y="9769"/>
                  </a:cubicBezTo>
                </a:path>
              </a:pathLst>
            </a:custGeom>
            <a:solidFill>
              <a:srgbClr val="FBCF62"/>
            </a:solidFill>
            <a:ln w="9700" cap="rnd" cmpd="sng">
              <a:solidFill>
                <a:srgbClr val="FBCF62"/>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174" name="Google Shape;502;p33">
            <a:extLst>
              <a:ext uri="{FF2B5EF4-FFF2-40B4-BE49-F238E27FC236}">
                <a16:creationId xmlns:a16="http://schemas.microsoft.com/office/drawing/2014/main" id="{DD96417C-4517-AFEA-3C62-7A68745D80F6}"/>
              </a:ext>
            </a:extLst>
          </p:cNvPr>
          <p:cNvGrpSpPr/>
          <p:nvPr/>
        </p:nvGrpSpPr>
        <p:grpSpPr>
          <a:xfrm>
            <a:off x="4397425" y="1336829"/>
            <a:ext cx="3881232" cy="2770859"/>
            <a:chOff x="309900" y="238100"/>
            <a:chExt cx="7048350" cy="5237800"/>
          </a:xfrm>
        </p:grpSpPr>
        <p:sp>
          <p:nvSpPr>
            <p:cNvPr id="1175" name="Google Shape;503;p33">
              <a:extLst>
                <a:ext uri="{FF2B5EF4-FFF2-40B4-BE49-F238E27FC236}">
                  <a16:creationId xmlns:a16="http://schemas.microsoft.com/office/drawing/2014/main" id="{E981A5E2-1D7C-97A4-A688-CFC9671958A0}"/>
                </a:ext>
              </a:extLst>
            </p:cNvPr>
            <p:cNvSpPr/>
            <p:nvPr/>
          </p:nvSpPr>
          <p:spPr>
            <a:xfrm>
              <a:off x="374700" y="364600"/>
              <a:ext cx="6983550" cy="5111300"/>
            </a:xfrm>
            <a:custGeom>
              <a:avLst/>
              <a:gdLst/>
              <a:ahLst/>
              <a:cxnLst/>
              <a:rect l="l" t="t" r="r" b="b"/>
              <a:pathLst>
                <a:path w="279342" h="204452" extrusionOk="0">
                  <a:moveTo>
                    <a:pt x="196699" y="0"/>
                  </a:moveTo>
                  <a:cubicBezTo>
                    <a:pt x="188842" y="0"/>
                    <a:pt x="180997" y="1696"/>
                    <a:pt x="174665" y="5070"/>
                  </a:cubicBezTo>
                  <a:cubicBezTo>
                    <a:pt x="164598" y="10436"/>
                    <a:pt x="158908" y="20001"/>
                    <a:pt x="161043" y="28943"/>
                  </a:cubicBezTo>
                  <a:cubicBezTo>
                    <a:pt x="160346" y="27106"/>
                    <a:pt x="155949" y="25269"/>
                    <a:pt x="153350" y="25016"/>
                  </a:cubicBezTo>
                  <a:cubicBezTo>
                    <a:pt x="153075" y="24989"/>
                    <a:pt x="152799" y="24976"/>
                    <a:pt x="152522" y="24976"/>
                  </a:cubicBezTo>
                  <a:cubicBezTo>
                    <a:pt x="150184" y="24976"/>
                    <a:pt x="147860" y="25903"/>
                    <a:pt x="146661" y="27369"/>
                  </a:cubicBezTo>
                  <a:cubicBezTo>
                    <a:pt x="149786" y="20196"/>
                    <a:pt x="141467" y="12184"/>
                    <a:pt x="132333" y="8646"/>
                  </a:cubicBezTo>
                  <a:cubicBezTo>
                    <a:pt x="129206" y="7435"/>
                    <a:pt x="125693" y="6858"/>
                    <a:pt x="122164" y="6858"/>
                  </a:cubicBezTo>
                  <a:cubicBezTo>
                    <a:pt x="115383" y="6858"/>
                    <a:pt x="108548" y="8990"/>
                    <a:pt x="104302" y="12858"/>
                  </a:cubicBezTo>
                  <a:cubicBezTo>
                    <a:pt x="99403" y="17326"/>
                    <a:pt x="95032" y="22352"/>
                    <a:pt x="96092" y="28013"/>
                  </a:cubicBezTo>
                  <a:cubicBezTo>
                    <a:pt x="92782" y="25870"/>
                    <a:pt x="87330" y="24203"/>
                    <a:pt x="82557" y="24203"/>
                  </a:cubicBezTo>
                  <a:cubicBezTo>
                    <a:pt x="81343" y="24203"/>
                    <a:pt x="80174" y="24311"/>
                    <a:pt x="79094" y="24546"/>
                  </a:cubicBezTo>
                  <a:cubicBezTo>
                    <a:pt x="75387" y="21032"/>
                    <a:pt x="68979" y="19351"/>
                    <a:pt x="62520" y="19351"/>
                  </a:cubicBezTo>
                  <a:cubicBezTo>
                    <a:pt x="57943" y="19351"/>
                    <a:pt x="53339" y="20195"/>
                    <a:pt x="49652" y="21829"/>
                  </a:cubicBezTo>
                  <a:cubicBezTo>
                    <a:pt x="40760" y="25766"/>
                    <a:pt x="35601" y="33057"/>
                    <a:pt x="33185" y="40416"/>
                  </a:cubicBezTo>
                  <a:cubicBezTo>
                    <a:pt x="31765" y="44742"/>
                    <a:pt x="31142" y="49269"/>
                    <a:pt x="32249" y="53643"/>
                  </a:cubicBezTo>
                  <a:cubicBezTo>
                    <a:pt x="33353" y="58020"/>
                    <a:pt x="36304" y="62240"/>
                    <a:pt x="41088" y="65015"/>
                  </a:cubicBezTo>
                  <a:cubicBezTo>
                    <a:pt x="37435" y="67558"/>
                    <a:pt x="36079" y="73320"/>
                    <a:pt x="39844" y="75777"/>
                  </a:cubicBezTo>
                  <a:cubicBezTo>
                    <a:pt x="37844" y="75479"/>
                    <a:pt x="35915" y="75337"/>
                    <a:pt x="34059" y="75337"/>
                  </a:cubicBezTo>
                  <a:cubicBezTo>
                    <a:pt x="11716" y="75337"/>
                    <a:pt x="0" y="95809"/>
                    <a:pt x="3722" y="110012"/>
                  </a:cubicBezTo>
                  <a:cubicBezTo>
                    <a:pt x="4369" y="112487"/>
                    <a:pt x="5358" y="114894"/>
                    <a:pt x="6628" y="117215"/>
                  </a:cubicBezTo>
                  <a:cubicBezTo>
                    <a:pt x="9584" y="122619"/>
                    <a:pt x="14073" y="127574"/>
                    <a:pt x="19379" y="131933"/>
                  </a:cubicBezTo>
                  <a:cubicBezTo>
                    <a:pt x="21069" y="133319"/>
                    <a:pt x="41101" y="145237"/>
                    <a:pt x="44051" y="145237"/>
                  </a:cubicBezTo>
                  <a:cubicBezTo>
                    <a:pt x="44205" y="145237"/>
                    <a:pt x="44313" y="145205"/>
                    <a:pt x="44368" y="145136"/>
                  </a:cubicBezTo>
                  <a:lnTo>
                    <a:pt x="44368" y="145136"/>
                  </a:lnTo>
                  <a:cubicBezTo>
                    <a:pt x="40178" y="150275"/>
                    <a:pt x="38743" y="156311"/>
                    <a:pt x="42121" y="161756"/>
                  </a:cubicBezTo>
                  <a:cubicBezTo>
                    <a:pt x="45934" y="167896"/>
                    <a:pt x="54264" y="172184"/>
                    <a:pt x="63257" y="173817"/>
                  </a:cubicBezTo>
                  <a:cubicBezTo>
                    <a:pt x="67520" y="174593"/>
                    <a:pt x="71651" y="175199"/>
                    <a:pt x="75698" y="175199"/>
                  </a:cubicBezTo>
                  <a:cubicBezTo>
                    <a:pt x="81021" y="175199"/>
                    <a:pt x="86200" y="174150"/>
                    <a:pt x="91347" y="171059"/>
                  </a:cubicBezTo>
                  <a:cubicBezTo>
                    <a:pt x="91642" y="176079"/>
                    <a:pt x="94704" y="180653"/>
                    <a:pt x="98729" y="183672"/>
                  </a:cubicBezTo>
                  <a:cubicBezTo>
                    <a:pt x="102975" y="186857"/>
                    <a:pt x="106996" y="187931"/>
                    <a:pt x="111085" y="187931"/>
                  </a:cubicBezTo>
                  <a:cubicBezTo>
                    <a:pt x="116328" y="187931"/>
                    <a:pt x="121682" y="186166"/>
                    <a:pt x="127761" y="184823"/>
                  </a:cubicBezTo>
                  <a:lnTo>
                    <a:pt x="127761" y="184823"/>
                  </a:lnTo>
                  <a:cubicBezTo>
                    <a:pt x="126299" y="190960"/>
                    <a:pt x="131553" y="196695"/>
                    <a:pt x="137084" y="199731"/>
                  </a:cubicBezTo>
                  <a:cubicBezTo>
                    <a:pt x="142847" y="202895"/>
                    <a:pt x="149407" y="204451"/>
                    <a:pt x="155975" y="204451"/>
                  </a:cubicBezTo>
                  <a:cubicBezTo>
                    <a:pt x="164338" y="204451"/>
                    <a:pt x="172713" y="201928"/>
                    <a:pt x="179470" y="196987"/>
                  </a:cubicBezTo>
                  <a:cubicBezTo>
                    <a:pt x="181821" y="195268"/>
                    <a:pt x="184039" y="193207"/>
                    <a:pt x="185217" y="190546"/>
                  </a:cubicBezTo>
                  <a:cubicBezTo>
                    <a:pt x="187683" y="184986"/>
                    <a:pt x="182550" y="176531"/>
                    <a:pt x="178865" y="172467"/>
                  </a:cubicBezTo>
                  <a:lnTo>
                    <a:pt x="178865" y="172467"/>
                  </a:lnTo>
                  <a:cubicBezTo>
                    <a:pt x="179605" y="172985"/>
                    <a:pt x="180333" y="173188"/>
                    <a:pt x="181071" y="173188"/>
                  </a:cubicBezTo>
                  <a:cubicBezTo>
                    <a:pt x="182909" y="173188"/>
                    <a:pt x="184809" y="171925"/>
                    <a:pt x="187110" y="171112"/>
                  </a:cubicBezTo>
                  <a:cubicBezTo>
                    <a:pt x="190338" y="169972"/>
                    <a:pt x="192396" y="167294"/>
                    <a:pt x="192036" y="164698"/>
                  </a:cubicBezTo>
                  <a:lnTo>
                    <a:pt x="192036" y="164698"/>
                  </a:lnTo>
                  <a:cubicBezTo>
                    <a:pt x="200855" y="168780"/>
                    <a:pt x="211206" y="170820"/>
                    <a:pt x="221554" y="170820"/>
                  </a:cubicBezTo>
                  <a:cubicBezTo>
                    <a:pt x="232217" y="170820"/>
                    <a:pt x="242878" y="168654"/>
                    <a:pt x="251857" y="164326"/>
                  </a:cubicBezTo>
                  <a:cubicBezTo>
                    <a:pt x="269552" y="155800"/>
                    <a:pt x="279341" y="139381"/>
                    <a:pt x="275803" y="124169"/>
                  </a:cubicBezTo>
                  <a:cubicBezTo>
                    <a:pt x="272263" y="108958"/>
                    <a:pt x="255589" y="95790"/>
                    <a:pt x="235021" y="91963"/>
                  </a:cubicBezTo>
                  <a:cubicBezTo>
                    <a:pt x="237304" y="90519"/>
                    <a:pt x="236557" y="88313"/>
                    <a:pt x="235706" y="86201"/>
                  </a:cubicBezTo>
                  <a:cubicBezTo>
                    <a:pt x="234856" y="84090"/>
                    <a:pt x="232219" y="82421"/>
                    <a:pt x="229227" y="82096"/>
                  </a:cubicBezTo>
                  <a:cubicBezTo>
                    <a:pt x="235166" y="76125"/>
                    <a:pt x="236344" y="66557"/>
                    <a:pt x="234611" y="59295"/>
                  </a:cubicBezTo>
                  <a:cubicBezTo>
                    <a:pt x="233654" y="55291"/>
                    <a:pt x="231359" y="51334"/>
                    <a:pt x="227219" y="48599"/>
                  </a:cubicBezTo>
                  <a:cubicBezTo>
                    <a:pt x="224260" y="46647"/>
                    <a:pt x="220258" y="45434"/>
                    <a:pt x="216310" y="45434"/>
                  </a:cubicBezTo>
                  <a:cubicBezTo>
                    <a:pt x="214734" y="45434"/>
                    <a:pt x="213166" y="45627"/>
                    <a:pt x="211677" y="46045"/>
                  </a:cubicBezTo>
                  <a:cubicBezTo>
                    <a:pt x="214916" y="44958"/>
                    <a:pt x="212648" y="39604"/>
                    <a:pt x="209379" y="38561"/>
                  </a:cubicBezTo>
                  <a:lnTo>
                    <a:pt x="209379" y="38561"/>
                  </a:lnTo>
                  <a:cubicBezTo>
                    <a:pt x="210006" y="38627"/>
                    <a:pt x="210632" y="38659"/>
                    <a:pt x="211253" y="38659"/>
                  </a:cubicBezTo>
                  <a:cubicBezTo>
                    <a:pt x="218505" y="38659"/>
                    <a:pt x="225272" y="34366"/>
                    <a:pt x="228746" y="29625"/>
                  </a:cubicBezTo>
                  <a:cubicBezTo>
                    <a:pt x="232517" y="24481"/>
                    <a:pt x="232044" y="17978"/>
                    <a:pt x="228300" y="12822"/>
                  </a:cubicBezTo>
                  <a:cubicBezTo>
                    <a:pt x="224555" y="7666"/>
                    <a:pt x="217825" y="3833"/>
                    <a:pt x="210318" y="1777"/>
                  </a:cubicBezTo>
                  <a:cubicBezTo>
                    <a:pt x="205980" y="591"/>
                    <a:pt x="201338" y="0"/>
                    <a:pt x="196699"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76" name="Google Shape;504;p33">
              <a:extLst>
                <a:ext uri="{FF2B5EF4-FFF2-40B4-BE49-F238E27FC236}">
                  <a16:creationId xmlns:a16="http://schemas.microsoft.com/office/drawing/2014/main" id="{E3E2B6DB-543C-F22A-1212-BDC0566C5C9F}"/>
                </a:ext>
              </a:extLst>
            </p:cNvPr>
            <p:cNvSpPr/>
            <p:nvPr/>
          </p:nvSpPr>
          <p:spPr>
            <a:xfrm>
              <a:off x="6437575" y="2133650"/>
              <a:ext cx="784600" cy="511650"/>
            </a:xfrm>
            <a:custGeom>
              <a:avLst/>
              <a:gdLst/>
              <a:ahLst/>
              <a:cxnLst/>
              <a:rect l="l" t="t" r="r" b="b"/>
              <a:pathLst>
                <a:path w="31384" h="20466" extrusionOk="0">
                  <a:moveTo>
                    <a:pt x="14437" y="0"/>
                  </a:moveTo>
                  <a:cubicBezTo>
                    <a:pt x="12541" y="0"/>
                    <a:pt x="10757" y="363"/>
                    <a:pt x="9277" y="1093"/>
                  </a:cubicBezTo>
                  <a:lnTo>
                    <a:pt x="9280" y="1093"/>
                  </a:lnTo>
                  <a:cubicBezTo>
                    <a:pt x="1" y="5673"/>
                    <a:pt x="3666" y="20264"/>
                    <a:pt x="17717" y="20462"/>
                  </a:cubicBezTo>
                  <a:cubicBezTo>
                    <a:pt x="17859" y="20464"/>
                    <a:pt x="18001" y="20465"/>
                    <a:pt x="18143" y="20465"/>
                  </a:cubicBezTo>
                  <a:cubicBezTo>
                    <a:pt x="22939" y="20465"/>
                    <a:pt x="27741" y="19335"/>
                    <a:pt x="29500" y="15867"/>
                  </a:cubicBezTo>
                  <a:cubicBezTo>
                    <a:pt x="31384" y="12152"/>
                    <a:pt x="28838" y="6408"/>
                    <a:pt x="24163" y="3119"/>
                  </a:cubicBezTo>
                  <a:cubicBezTo>
                    <a:pt x="21217" y="1049"/>
                    <a:pt x="17664" y="0"/>
                    <a:pt x="14437"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77" name="Google Shape;505;p33">
              <a:extLst>
                <a:ext uri="{FF2B5EF4-FFF2-40B4-BE49-F238E27FC236}">
                  <a16:creationId xmlns:a16="http://schemas.microsoft.com/office/drawing/2014/main" id="{892AD2CE-38EB-867C-6DDF-9CC8849772FF}"/>
                </a:ext>
              </a:extLst>
            </p:cNvPr>
            <p:cNvSpPr/>
            <p:nvPr/>
          </p:nvSpPr>
          <p:spPr>
            <a:xfrm>
              <a:off x="6471250" y="1628000"/>
              <a:ext cx="494900" cy="353775"/>
            </a:xfrm>
            <a:custGeom>
              <a:avLst/>
              <a:gdLst/>
              <a:ahLst/>
              <a:cxnLst/>
              <a:rect l="l" t="t" r="r" b="b"/>
              <a:pathLst>
                <a:path w="19796" h="14151" extrusionOk="0">
                  <a:moveTo>
                    <a:pt x="10661" y="0"/>
                  </a:moveTo>
                  <a:cubicBezTo>
                    <a:pt x="9582" y="0"/>
                    <a:pt x="8566" y="205"/>
                    <a:pt x="7729" y="620"/>
                  </a:cubicBezTo>
                  <a:cubicBezTo>
                    <a:pt x="3323" y="2806"/>
                    <a:pt x="1" y="10995"/>
                    <a:pt x="8898" y="13750"/>
                  </a:cubicBezTo>
                  <a:cubicBezTo>
                    <a:pt x="9794" y="14027"/>
                    <a:pt x="10682" y="14150"/>
                    <a:pt x="11538" y="14150"/>
                  </a:cubicBezTo>
                  <a:cubicBezTo>
                    <a:pt x="13043" y="14150"/>
                    <a:pt x="14450" y="13770"/>
                    <a:pt x="15634" y="13183"/>
                  </a:cubicBezTo>
                  <a:cubicBezTo>
                    <a:pt x="17504" y="12253"/>
                    <a:pt x="18968" y="10767"/>
                    <a:pt x="19382" y="8807"/>
                  </a:cubicBezTo>
                  <a:cubicBezTo>
                    <a:pt x="19795" y="6843"/>
                    <a:pt x="19033" y="4380"/>
                    <a:pt x="17135" y="2555"/>
                  </a:cubicBezTo>
                  <a:cubicBezTo>
                    <a:pt x="15380" y="870"/>
                    <a:pt x="12886" y="0"/>
                    <a:pt x="10661"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78" name="Google Shape;506;p33">
              <a:extLst>
                <a:ext uri="{FF2B5EF4-FFF2-40B4-BE49-F238E27FC236}">
                  <a16:creationId xmlns:a16="http://schemas.microsoft.com/office/drawing/2014/main" id="{8D1D002F-6C39-7DF9-ED3C-A4D08BDD8941}"/>
                </a:ext>
              </a:extLst>
            </p:cNvPr>
            <p:cNvSpPr/>
            <p:nvPr/>
          </p:nvSpPr>
          <p:spPr>
            <a:xfrm>
              <a:off x="468925" y="1526250"/>
              <a:ext cx="494875" cy="353775"/>
            </a:xfrm>
            <a:custGeom>
              <a:avLst/>
              <a:gdLst/>
              <a:ahLst/>
              <a:cxnLst/>
              <a:rect l="l" t="t" r="r" b="b"/>
              <a:pathLst>
                <a:path w="19795" h="14151" extrusionOk="0">
                  <a:moveTo>
                    <a:pt x="10660" y="1"/>
                  </a:moveTo>
                  <a:cubicBezTo>
                    <a:pt x="9581" y="1"/>
                    <a:pt x="8566" y="205"/>
                    <a:pt x="7728" y="621"/>
                  </a:cubicBezTo>
                  <a:cubicBezTo>
                    <a:pt x="3322" y="2806"/>
                    <a:pt x="0" y="10995"/>
                    <a:pt x="8898" y="13751"/>
                  </a:cubicBezTo>
                  <a:cubicBezTo>
                    <a:pt x="9794" y="14028"/>
                    <a:pt x="10682" y="14151"/>
                    <a:pt x="11537" y="14151"/>
                  </a:cubicBezTo>
                  <a:cubicBezTo>
                    <a:pt x="13043" y="14151"/>
                    <a:pt x="14450" y="13771"/>
                    <a:pt x="15634" y="13184"/>
                  </a:cubicBezTo>
                  <a:cubicBezTo>
                    <a:pt x="17503" y="12253"/>
                    <a:pt x="18968" y="10768"/>
                    <a:pt x="19381" y="8807"/>
                  </a:cubicBezTo>
                  <a:cubicBezTo>
                    <a:pt x="19795" y="6843"/>
                    <a:pt x="19030" y="4380"/>
                    <a:pt x="17134" y="2555"/>
                  </a:cubicBezTo>
                  <a:cubicBezTo>
                    <a:pt x="15380" y="871"/>
                    <a:pt x="12885" y="1"/>
                    <a:pt x="10660" y="1"/>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79" name="Google Shape;507;p33">
              <a:extLst>
                <a:ext uri="{FF2B5EF4-FFF2-40B4-BE49-F238E27FC236}">
                  <a16:creationId xmlns:a16="http://schemas.microsoft.com/office/drawing/2014/main" id="{82E04E5B-D4B6-83F1-B8CD-E46302FCBA49}"/>
                </a:ext>
              </a:extLst>
            </p:cNvPr>
            <p:cNvSpPr/>
            <p:nvPr/>
          </p:nvSpPr>
          <p:spPr>
            <a:xfrm>
              <a:off x="478875" y="2084700"/>
              <a:ext cx="265675" cy="189975"/>
            </a:xfrm>
            <a:custGeom>
              <a:avLst/>
              <a:gdLst/>
              <a:ahLst/>
              <a:cxnLst/>
              <a:rect l="l" t="t" r="r" b="b"/>
              <a:pathLst>
                <a:path w="10627" h="7599" extrusionOk="0">
                  <a:moveTo>
                    <a:pt x="5722" y="0"/>
                  </a:moveTo>
                  <a:cubicBezTo>
                    <a:pt x="5143" y="0"/>
                    <a:pt x="4597" y="110"/>
                    <a:pt x="4147" y="334"/>
                  </a:cubicBezTo>
                  <a:cubicBezTo>
                    <a:pt x="1782" y="1506"/>
                    <a:pt x="1" y="5904"/>
                    <a:pt x="4776" y="7383"/>
                  </a:cubicBezTo>
                  <a:cubicBezTo>
                    <a:pt x="5258" y="7532"/>
                    <a:pt x="5735" y="7598"/>
                    <a:pt x="6195" y="7598"/>
                  </a:cubicBezTo>
                  <a:cubicBezTo>
                    <a:pt x="7002" y="7598"/>
                    <a:pt x="7758" y="7395"/>
                    <a:pt x="8394" y="7079"/>
                  </a:cubicBezTo>
                  <a:cubicBezTo>
                    <a:pt x="9398" y="6580"/>
                    <a:pt x="10183" y="5782"/>
                    <a:pt x="10405" y="4728"/>
                  </a:cubicBezTo>
                  <a:cubicBezTo>
                    <a:pt x="10626" y="3674"/>
                    <a:pt x="10219" y="2351"/>
                    <a:pt x="9200" y="1373"/>
                  </a:cubicBezTo>
                  <a:cubicBezTo>
                    <a:pt x="8257" y="469"/>
                    <a:pt x="6918" y="0"/>
                    <a:pt x="5722"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80" name="Google Shape;508;p33">
              <a:extLst>
                <a:ext uri="{FF2B5EF4-FFF2-40B4-BE49-F238E27FC236}">
                  <a16:creationId xmlns:a16="http://schemas.microsoft.com/office/drawing/2014/main" id="{FD276F98-99F7-607F-F151-D2FD38A93A37}"/>
                </a:ext>
              </a:extLst>
            </p:cNvPr>
            <p:cNvSpPr/>
            <p:nvPr/>
          </p:nvSpPr>
          <p:spPr>
            <a:xfrm>
              <a:off x="2039825" y="293625"/>
              <a:ext cx="718650" cy="436675"/>
            </a:xfrm>
            <a:custGeom>
              <a:avLst/>
              <a:gdLst/>
              <a:ahLst/>
              <a:cxnLst/>
              <a:rect l="l" t="t" r="r" b="b"/>
              <a:pathLst>
                <a:path w="28746" h="17467" extrusionOk="0">
                  <a:moveTo>
                    <a:pt x="9864" y="0"/>
                  </a:moveTo>
                  <a:cubicBezTo>
                    <a:pt x="9816" y="0"/>
                    <a:pt x="9767" y="0"/>
                    <a:pt x="9719" y="1"/>
                  </a:cubicBezTo>
                  <a:cubicBezTo>
                    <a:pt x="7661" y="10"/>
                    <a:pt x="5555" y="261"/>
                    <a:pt x="3769" y="1002"/>
                  </a:cubicBezTo>
                  <a:cubicBezTo>
                    <a:pt x="1979" y="1743"/>
                    <a:pt x="547" y="3034"/>
                    <a:pt x="296" y="4519"/>
                  </a:cubicBezTo>
                  <a:cubicBezTo>
                    <a:pt x="0" y="6297"/>
                    <a:pt x="1377" y="7986"/>
                    <a:pt x="2891" y="9398"/>
                  </a:cubicBezTo>
                  <a:cubicBezTo>
                    <a:pt x="6160" y="12438"/>
                    <a:pt x="13422" y="17466"/>
                    <a:pt x="19863" y="17466"/>
                  </a:cubicBezTo>
                  <a:cubicBezTo>
                    <a:pt x="21930" y="17466"/>
                    <a:pt x="23912" y="16949"/>
                    <a:pt x="25651" y="15682"/>
                  </a:cubicBezTo>
                  <a:cubicBezTo>
                    <a:pt x="28031" y="13948"/>
                    <a:pt x="28746" y="11226"/>
                    <a:pt x="27907" y="8854"/>
                  </a:cubicBezTo>
                  <a:cubicBezTo>
                    <a:pt x="27069" y="6483"/>
                    <a:pt x="24848" y="4457"/>
                    <a:pt x="22155" y="2986"/>
                  </a:cubicBezTo>
                  <a:cubicBezTo>
                    <a:pt x="18643" y="1064"/>
                    <a:pt x="14260" y="0"/>
                    <a:pt x="9864"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81" name="Google Shape;509;p33">
              <a:extLst>
                <a:ext uri="{FF2B5EF4-FFF2-40B4-BE49-F238E27FC236}">
                  <a16:creationId xmlns:a16="http://schemas.microsoft.com/office/drawing/2014/main" id="{0D718A73-173C-FC17-125F-AA1E8EE43727}"/>
                </a:ext>
              </a:extLst>
            </p:cNvPr>
            <p:cNvSpPr/>
            <p:nvPr/>
          </p:nvSpPr>
          <p:spPr>
            <a:xfrm>
              <a:off x="2884125" y="245625"/>
              <a:ext cx="371725" cy="299200"/>
            </a:xfrm>
            <a:custGeom>
              <a:avLst/>
              <a:gdLst/>
              <a:ahLst/>
              <a:cxnLst/>
              <a:rect l="l" t="t" r="r" b="b"/>
              <a:pathLst>
                <a:path w="14869" h="11968" extrusionOk="0">
                  <a:moveTo>
                    <a:pt x="7586" y="1"/>
                  </a:moveTo>
                  <a:cubicBezTo>
                    <a:pt x="6829" y="1"/>
                    <a:pt x="6075" y="91"/>
                    <a:pt x="5360" y="285"/>
                  </a:cubicBezTo>
                  <a:cubicBezTo>
                    <a:pt x="2475" y="1067"/>
                    <a:pt x="192" y="4676"/>
                    <a:pt x="83" y="7679"/>
                  </a:cubicBezTo>
                  <a:cubicBezTo>
                    <a:pt x="0" y="9995"/>
                    <a:pt x="1211" y="11950"/>
                    <a:pt x="4439" y="11967"/>
                  </a:cubicBezTo>
                  <a:cubicBezTo>
                    <a:pt x="4453" y="11967"/>
                    <a:pt x="4466" y="11967"/>
                    <a:pt x="4480" y="11967"/>
                  </a:cubicBezTo>
                  <a:cubicBezTo>
                    <a:pt x="6416" y="11967"/>
                    <a:pt x="8170" y="11155"/>
                    <a:pt x="9692" y="10287"/>
                  </a:cubicBezTo>
                  <a:cubicBezTo>
                    <a:pt x="12341" y="8775"/>
                    <a:pt x="14869" y="6660"/>
                    <a:pt x="14609" y="4221"/>
                  </a:cubicBezTo>
                  <a:cubicBezTo>
                    <a:pt x="14349" y="1776"/>
                    <a:pt x="10940" y="1"/>
                    <a:pt x="7586" y="1"/>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82" name="Google Shape;510;p33">
              <a:extLst>
                <a:ext uri="{FF2B5EF4-FFF2-40B4-BE49-F238E27FC236}">
                  <a16:creationId xmlns:a16="http://schemas.microsoft.com/office/drawing/2014/main" id="{5DF200AA-117D-4C31-245C-99F049BF8F3C}"/>
                </a:ext>
              </a:extLst>
            </p:cNvPr>
            <p:cNvSpPr/>
            <p:nvPr/>
          </p:nvSpPr>
          <p:spPr>
            <a:xfrm>
              <a:off x="4059225" y="238100"/>
              <a:ext cx="434500" cy="388400"/>
            </a:xfrm>
            <a:custGeom>
              <a:avLst/>
              <a:gdLst/>
              <a:ahLst/>
              <a:cxnLst/>
              <a:rect l="l" t="t" r="r" b="b"/>
              <a:pathLst>
                <a:path w="17380" h="15536" extrusionOk="0">
                  <a:moveTo>
                    <a:pt x="10399" y="1"/>
                  </a:moveTo>
                  <a:cubicBezTo>
                    <a:pt x="8145" y="1"/>
                    <a:pt x="5801" y="677"/>
                    <a:pt x="4230" y="1873"/>
                  </a:cubicBezTo>
                  <a:cubicBezTo>
                    <a:pt x="1335" y="4076"/>
                    <a:pt x="686" y="7419"/>
                    <a:pt x="1285" y="10434"/>
                  </a:cubicBezTo>
                  <a:lnTo>
                    <a:pt x="1282" y="10434"/>
                  </a:lnTo>
                  <a:cubicBezTo>
                    <a:pt x="1793" y="13004"/>
                    <a:pt x="1" y="13503"/>
                    <a:pt x="3243" y="14595"/>
                  </a:cubicBezTo>
                  <a:cubicBezTo>
                    <a:pt x="3890" y="15242"/>
                    <a:pt x="4973" y="15535"/>
                    <a:pt x="6087" y="15535"/>
                  </a:cubicBezTo>
                  <a:cubicBezTo>
                    <a:pt x="6777" y="15535"/>
                    <a:pt x="7480" y="15423"/>
                    <a:pt x="8098" y="15212"/>
                  </a:cubicBezTo>
                  <a:cubicBezTo>
                    <a:pt x="9711" y="14663"/>
                    <a:pt x="10880" y="13618"/>
                    <a:pt x="11990" y="12605"/>
                  </a:cubicBezTo>
                  <a:cubicBezTo>
                    <a:pt x="13759" y="10992"/>
                    <a:pt x="15561" y="9339"/>
                    <a:pt x="16470" y="7387"/>
                  </a:cubicBezTo>
                  <a:cubicBezTo>
                    <a:pt x="17380" y="5435"/>
                    <a:pt x="17235" y="3093"/>
                    <a:pt x="15383" y="1534"/>
                  </a:cubicBezTo>
                  <a:cubicBezTo>
                    <a:pt x="14131" y="481"/>
                    <a:pt x="12297" y="1"/>
                    <a:pt x="10399" y="1"/>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83" name="Google Shape;511;p33">
              <a:extLst>
                <a:ext uri="{FF2B5EF4-FFF2-40B4-BE49-F238E27FC236}">
                  <a16:creationId xmlns:a16="http://schemas.microsoft.com/office/drawing/2014/main" id="{D422F149-29FC-D5B5-6345-45F525FA333B}"/>
                </a:ext>
              </a:extLst>
            </p:cNvPr>
            <p:cNvSpPr/>
            <p:nvPr/>
          </p:nvSpPr>
          <p:spPr>
            <a:xfrm>
              <a:off x="309900" y="4032700"/>
              <a:ext cx="760950" cy="582525"/>
            </a:xfrm>
            <a:custGeom>
              <a:avLst/>
              <a:gdLst/>
              <a:ahLst/>
              <a:cxnLst/>
              <a:rect l="l" t="t" r="r" b="b"/>
              <a:pathLst>
                <a:path w="30438" h="23301" extrusionOk="0">
                  <a:moveTo>
                    <a:pt x="17155" y="0"/>
                  </a:moveTo>
                  <a:cubicBezTo>
                    <a:pt x="11271" y="0"/>
                    <a:pt x="4179" y="1506"/>
                    <a:pt x="1471" y="8816"/>
                  </a:cubicBezTo>
                  <a:cubicBezTo>
                    <a:pt x="0" y="12782"/>
                    <a:pt x="1264" y="16609"/>
                    <a:pt x="3337" y="19043"/>
                  </a:cubicBezTo>
                  <a:cubicBezTo>
                    <a:pt x="5638" y="21743"/>
                    <a:pt x="8946" y="23301"/>
                    <a:pt x="12649" y="23301"/>
                  </a:cubicBezTo>
                  <a:cubicBezTo>
                    <a:pt x="12939" y="23301"/>
                    <a:pt x="13231" y="23291"/>
                    <a:pt x="13525" y="23272"/>
                  </a:cubicBezTo>
                  <a:cubicBezTo>
                    <a:pt x="17577" y="23006"/>
                    <a:pt x="21995" y="20856"/>
                    <a:pt x="25524" y="17289"/>
                  </a:cubicBezTo>
                  <a:cubicBezTo>
                    <a:pt x="28031" y="14755"/>
                    <a:pt x="30160" y="11250"/>
                    <a:pt x="30278" y="7936"/>
                  </a:cubicBezTo>
                  <a:cubicBezTo>
                    <a:pt x="30438" y="3335"/>
                    <a:pt x="26749" y="881"/>
                    <a:pt x="22946" y="406"/>
                  </a:cubicBezTo>
                  <a:cubicBezTo>
                    <a:pt x="21377" y="210"/>
                    <a:pt x="19350" y="0"/>
                    <a:pt x="17155"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184" name="TextBox 1183">
            <a:extLst>
              <a:ext uri="{FF2B5EF4-FFF2-40B4-BE49-F238E27FC236}">
                <a16:creationId xmlns:a16="http://schemas.microsoft.com/office/drawing/2014/main" id="{9D23B753-B417-4FB5-3C38-BC7C98909DAF}"/>
              </a:ext>
            </a:extLst>
          </p:cNvPr>
          <p:cNvSpPr txBox="1"/>
          <p:nvPr/>
        </p:nvSpPr>
        <p:spPr>
          <a:xfrm>
            <a:off x="4833060" y="2205427"/>
            <a:ext cx="2916109" cy="1692771"/>
          </a:xfrm>
          <a:prstGeom prst="rect">
            <a:avLst/>
          </a:prstGeom>
          <a:noFill/>
        </p:spPr>
        <p:txBody>
          <a:bodyPr wrap="square">
            <a:spAutoFit/>
          </a:bodyPr>
          <a:lstStyle/>
          <a:p>
            <a:pPr algn="ctr"/>
            <a:r>
              <a:rPr lang="vi-VN" sz="2800" i="1">
                <a:latin typeface="+mj-lt"/>
              </a:rPr>
              <a:t>hs lập dàn ý theo PHT số 1</a:t>
            </a:r>
            <a:endParaRPr lang="en-US" sz="2800">
              <a:latin typeface="+mj-lt"/>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4800" b="0" i="1" u="none" strike="noStrike" kern="0" cap="none" spc="0" normalizeH="0" baseline="0" noProof="0">
                <a:ln>
                  <a:noFill/>
                </a:ln>
                <a:solidFill>
                  <a:sysClr val="windowText" lastClr="000000"/>
                </a:solidFill>
                <a:effectLst/>
                <a:uLnTx/>
                <a:uFillTx/>
                <a:latin typeface="+mj-lt"/>
              </a:rPr>
              <a:t> </a:t>
            </a:r>
            <a:endParaRPr kumimoji="0" lang="en-US" sz="4800" b="0" i="0" u="none" strike="noStrike" kern="0" cap="none" spc="0" normalizeH="0" baseline="0" noProof="0">
              <a:ln>
                <a:noFill/>
              </a:ln>
              <a:solidFill>
                <a:sysClr val="windowText" lastClr="000000"/>
              </a:solidFill>
              <a:effectLst/>
              <a:uLnTx/>
              <a:uFillTx/>
              <a:latin typeface="+mj-lt"/>
            </a:endParaRPr>
          </a:p>
        </p:txBody>
      </p:sp>
    </p:spTree>
    <p:extLst>
      <p:ext uri="{BB962C8B-B14F-4D97-AF65-F5344CB8AC3E}">
        <p14:creationId xmlns:p14="http://schemas.microsoft.com/office/powerpoint/2010/main" val="28625399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74"/>
                                        </p:tgtEl>
                                        <p:attrNameLst>
                                          <p:attrName>style.visibility</p:attrName>
                                        </p:attrNameLst>
                                      </p:cBhvr>
                                      <p:to>
                                        <p:strVal val="visible"/>
                                      </p:to>
                                    </p:set>
                                    <p:animEffect transition="in" filter="wipe(down)">
                                      <p:cBhvr>
                                        <p:cTn id="12" dur="500"/>
                                        <p:tgtEl>
                                          <p:spTgt spid="117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184"/>
                                        </p:tgtEl>
                                        <p:attrNameLst>
                                          <p:attrName>style.visibility</p:attrName>
                                        </p:attrNameLst>
                                      </p:cBhvr>
                                      <p:to>
                                        <p:strVal val="visible"/>
                                      </p:to>
                                    </p:set>
                                    <p:animEffect transition="in" filter="wipe(down)">
                                      <p:cBhvr>
                                        <p:cTn id="15" dur="500"/>
                                        <p:tgtEl>
                                          <p:spTgt spid="1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078"/>
        <p:cNvGrpSpPr/>
        <p:nvPr/>
      </p:nvGrpSpPr>
      <p:grpSpPr>
        <a:xfrm>
          <a:off x="0" y="0"/>
          <a:ext cx="0" cy="0"/>
          <a:chOff x="0" y="0"/>
          <a:chExt cx="0" cy="0"/>
        </a:xfrm>
      </p:grpSpPr>
      <p:sp>
        <p:nvSpPr>
          <p:cNvPr id="1079" name="Google Shape;1079;p46"/>
          <p:cNvSpPr/>
          <p:nvPr/>
        </p:nvSpPr>
        <p:spPr>
          <a:xfrm>
            <a:off x="381535" y="966081"/>
            <a:ext cx="8380930" cy="3911521"/>
          </a:xfrm>
          <a:prstGeom prst="roundRect">
            <a:avLst>
              <a:gd name="adj" fmla="val 7458"/>
            </a:avLst>
          </a:prstGeom>
          <a:solidFill>
            <a:srgbClr val="6C66C9">
              <a:alpha val="3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46"/>
          <p:cNvSpPr txBox="1">
            <a:spLocks noGrp="1"/>
          </p:cNvSpPr>
          <p:nvPr>
            <p:ph type="title"/>
          </p:nvPr>
        </p:nvSpPr>
        <p:spPr>
          <a:xfrm>
            <a:off x="574783" y="249713"/>
            <a:ext cx="7573663"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600" b="1">
                <a:solidFill>
                  <a:schemeClr val="accent1">
                    <a:lumMod val="75000"/>
                  </a:schemeClr>
                </a:solidFill>
                <a:latin typeface="Times New Roman" panose="02020603050405020304" pitchFamily="18" charset="0"/>
                <a:cs typeface="Times New Roman" panose="02020603050405020304" pitchFamily="18" charset="0"/>
              </a:rPr>
              <a:t>Lập dàn ý</a:t>
            </a:r>
            <a:endParaRPr sz="3600" b="1">
              <a:solidFill>
                <a:schemeClr val="accent1">
                  <a:lumMod val="75000"/>
                </a:schemeClr>
              </a:solidFill>
              <a:latin typeface="Times New Roman" panose="02020603050405020304" pitchFamily="18" charset="0"/>
              <a:cs typeface="Times New Roman" panose="02020603050405020304" pitchFamily="18" charset="0"/>
            </a:endParaRPr>
          </a:p>
        </p:txBody>
      </p:sp>
      <p:grpSp>
        <p:nvGrpSpPr>
          <p:cNvPr id="1097" name="Google Shape;1097;p46"/>
          <p:cNvGrpSpPr/>
          <p:nvPr/>
        </p:nvGrpSpPr>
        <p:grpSpPr>
          <a:xfrm>
            <a:off x="8000483" y="3817312"/>
            <a:ext cx="1139670" cy="1168677"/>
            <a:chOff x="332686" y="2776290"/>
            <a:chExt cx="1035123" cy="1061565"/>
          </a:xfrm>
        </p:grpSpPr>
        <p:sp>
          <p:nvSpPr>
            <p:cNvPr id="1098" name="Google Shape;1098;p46"/>
            <p:cNvSpPr/>
            <p:nvPr/>
          </p:nvSpPr>
          <p:spPr>
            <a:xfrm>
              <a:off x="332686" y="2776290"/>
              <a:ext cx="540229" cy="440267"/>
            </a:xfrm>
            <a:custGeom>
              <a:avLst/>
              <a:gdLst/>
              <a:ahLst/>
              <a:cxnLst/>
              <a:rect l="l" t="t" r="r" b="b"/>
              <a:pathLst>
                <a:path w="13954" h="11372" extrusionOk="0">
                  <a:moveTo>
                    <a:pt x="10439" y="1"/>
                  </a:moveTo>
                  <a:lnTo>
                    <a:pt x="1" y="11371"/>
                  </a:lnTo>
                  <a:lnTo>
                    <a:pt x="13954" y="4254"/>
                  </a:lnTo>
                  <a:lnTo>
                    <a:pt x="1043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46"/>
            <p:cNvSpPr/>
            <p:nvPr/>
          </p:nvSpPr>
          <p:spPr>
            <a:xfrm>
              <a:off x="364820" y="2787440"/>
              <a:ext cx="485835" cy="420832"/>
            </a:xfrm>
            <a:custGeom>
              <a:avLst/>
              <a:gdLst/>
              <a:ahLst/>
              <a:cxnLst/>
              <a:rect l="l" t="t" r="r" b="b"/>
              <a:pathLst>
                <a:path w="12549" h="10870" extrusionOk="0">
                  <a:moveTo>
                    <a:pt x="10202" y="0"/>
                  </a:moveTo>
                  <a:lnTo>
                    <a:pt x="372" y="9876"/>
                  </a:lnTo>
                  <a:cubicBezTo>
                    <a:pt x="1" y="10250"/>
                    <a:pt x="279" y="10869"/>
                    <a:pt x="781" y="10869"/>
                  </a:cubicBezTo>
                  <a:cubicBezTo>
                    <a:pt x="807" y="10869"/>
                    <a:pt x="834" y="10867"/>
                    <a:pt x="861" y="10864"/>
                  </a:cubicBezTo>
                  <a:lnTo>
                    <a:pt x="10607" y="9592"/>
                  </a:lnTo>
                  <a:lnTo>
                    <a:pt x="12549" y="292"/>
                  </a:lnTo>
                  <a:lnTo>
                    <a:pt x="102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0" name="Google Shape;1100;p46"/>
            <p:cNvGrpSpPr/>
            <p:nvPr/>
          </p:nvGrpSpPr>
          <p:grpSpPr>
            <a:xfrm>
              <a:off x="332764" y="2836144"/>
              <a:ext cx="973721" cy="1001712"/>
              <a:chOff x="332764" y="2836144"/>
              <a:chExt cx="973721" cy="1001712"/>
            </a:xfrm>
          </p:grpSpPr>
          <p:sp>
            <p:nvSpPr>
              <p:cNvPr id="1101" name="Google Shape;1101;p46"/>
              <p:cNvSpPr/>
              <p:nvPr/>
            </p:nvSpPr>
            <p:spPr>
              <a:xfrm>
                <a:off x="332764" y="2836144"/>
                <a:ext cx="973721" cy="1001712"/>
              </a:xfrm>
              <a:custGeom>
                <a:avLst/>
                <a:gdLst/>
                <a:ahLst/>
                <a:cxnLst/>
                <a:rect l="l" t="t" r="r" b="b"/>
                <a:pathLst>
                  <a:path w="25151" h="25874" extrusionOk="0">
                    <a:moveTo>
                      <a:pt x="11885" y="1"/>
                    </a:moveTo>
                    <a:lnTo>
                      <a:pt x="1" y="9824"/>
                    </a:lnTo>
                    <a:lnTo>
                      <a:pt x="13266" y="25873"/>
                    </a:lnTo>
                    <a:lnTo>
                      <a:pt x="25151" y="16050"/>
                    </a:lnTo>
                    <a:lnTo>
                      <a:pt x="1188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46"/>
              <p:cNvSpPr/>
              <p:nvPr/>
            </p:nvSpPr>
            <p:spPr>
              <a:xfrm>
                <a:off x="332764" y="2836144"/>
                <a:ext cx="973721" cy="1001712"/>
              </a:xfrm>
              <a:custGeom>
                <a:avLst/>
                <a:gdLst/>
                <a:ahLst/>
                <a:cxnLst/>
                <a:rect l="l" t="t" r="r" b="b"/>
                <a:pathLst>
                  <a:path w="25151" h="25874" extrusionOk="0">
                    <a:moveTo>
                      <a:pt x="11885" y="1"/>
                    </a:moveTo>
                    <a:lnTo>
                      <a:pt x="1" y="9824"/>
                    </a:lnTo>
                    <a:lnTo>
                      <a:pt x="13266" y="25873"/>
                    </a:lnTo>
                    <a:lnTo>
                      <a:pt x="25151" y="16050"/>
                    </a:lnTo>
                    <a:lnTo>
                      <a:pt x="11885" y="1"/>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3" name="Google Shape;1103;p46"/>
            <p:cNvSpPr/>
            <p:nvPr/>
          </p:nvSpPr>
          <p:spPr>
            <a:xfrm>
              <a:off x="394088" y="2785427"/>
              <a:ext cx="973721" cy="1001712"/>
            </a:xfrm>
            <a:custGeom>
              <a:avLst/>
              <a:gdLst/>
              <a:ahLst/>
              <a:cxnLst/>
              <a:rect l="l" t="t" r="r" b="b"/>
              <a:pathLst>
                <a:path w="25151" h="25874" extrusionOk="0">
                  <a:moveTo>
                    <a:pt x="11886" y="0"/>
                  </a:moveTo>
                  <a:lnTo>
                    <a:pt x="1" y="9823"/>
                  </a:lnTo>
                  <a:lnTo>
                    <a:pt x="13266" y="25873"/>
                  </a:lnTo>
                  <a:lnTo>
                    <a:pt x="25151" y="16050"/>
                  </a:lnTo>
                  <a:lnTo>
                    <a:pt x="1188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46"/>
            <p:cNvSpPr/>
            <p:nvPr/>
          </p:nvSpPr>
          <p:spPr>
            <a:xfrm>
              <a:off x="774115" y="3699643"/>
              <a:ext cx="75223" cy="67480"/>
            </a:xfrm>
            <a:custGeom>
              <a:avLst/>
              <a:gdLst/>
              <a:ahLst/>
              <a:cxnLst/>
              <a:rect l="l" t="t" r="r" b="b"/>
              <a:pathLst>
                <a:path w="1943" h="1743" extrusionOk="0">
                  <a:moveTo>
                    <a:pt x="1586" y="0"/>
                  </a:moveTo>
                  <a:lnTo>
                    <a:pt x="0" y="1311"/>
                  </a:lnTo>
                  <a:lnTo>
                    <a:pt x="357" y="1742"/>
                  </a:lnTo>
                  <a:lnTo>
                    <a:pt x="1942" y="432"/>
                  </a:lnTo>
                  <a:lnTo>
                    <a:pt x="158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6"/>
            <p:cNvSpPr/>
            <p:nvPr/>
          </p:nvSpPr>
          <p:spPr>
            <a:xfrm>
              <a:off x="597303" y="3485704"/>
              <a:ext cx="200892" cy="219553"/>
            </a:xfrm>
            <a:custGeom>
              <a:avLst/>
              <a:gdLst/>
              <a:ahLst/>
              <a:cxnLst/>
              <a:rect l="l" t="t" r="r" b="b"/>
              <a:pathLst>
                <a:path w="5189" h="5671" extrusionOk="0">
                  <a:moveTo>
                    <a:pt x="1586" y="1"/>
                  </a:moveTo>
                  <a:lnTo>
                    <a:pt x="0" y="1311"/>
                  </a:lnTo>
                  <a:lnTo>
                    <a:pt x="3603" y="5670"/>
                  </a:lnTo>
                  <a:lnTo>
                    <a:pt x="5189" y="4360"/>
                  </a:lnTo>
                  <a:lnTo>
                    <a:pt x="15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46"/>
            <p:cNvSpPr/>
            <p:nvPr/>
          </p:nvSpPr>
          <p:spPr>
            <a:xfrm>
              <a:off x="546277" y="2936687"/>
              <a:ext cx="549947" cy="548166"/>
            </a:xfrm>
            <a:custGeom>
              <a:avLst/>
              <a:gdLst/>
              <a:ahLst/>
              <a:cxnLst/>
              <a:rect l="l" t="t" r="r" b="b"/>
              <a:pathLst>
                <a:path w="14205" h="14159" extrusionOk="0">
                  <a:moveTo>
                    <a:pt x="7853" y="1"/>
                  </a:moveTo>
                  <a:cubicBezTo>
                    <a:pt x="7841" y="1"/>
                    <a:pt x="7828" y="5"/>
                    <a:pt x="7818" y="14"/>
                  </a:cubicBezTo>
                  <a:lnTo>
                    <a:pt x="28" y="6452"/>
                  </a:lnTo>
                  <a:cubicBezTo>
                    <a:pt x="3" y="6471"/>
                    <a:pt x="1" y="6507"/>
                    <a:pt x="21" y="6530"/>
                  </a:cubicBezTo>
                  <a:lnTo>
                    <a:pt x="6308" y="14137"/>
                  </a:lnTo>
                  <a:cubicBezTo>
                    <a:pt x="6319" y="14151"/>
                    <a:pt x="6335" y="14159"/>
                    <a:pt x="6351" y="14159"/>
                  </a:cubicBezTo>
                  <a:cubicBezTo>
                    <a:pt x="6364" y="14159"/>
                    <a:pt x="6376" y="14154"/>
                    <a:pt x="6387" y="14146"/>
                  </a:cubicBezTo>
                  <a:lnTo>
                    <a:pt x="14176" y="7708"/>
                  </a:lnTo>
                  <a:cubicBezTo>
                    <a:pt x="14201" y="7688"/>
                    <a:pt x="14204" y="7653"/>
                    <a:pt x="14184" y="7630"/>
                  </a:cubicBezTo>
                  <a:lnTo>
                    <a:pt x="7897" y="21"/>
                  </a:lnTo>
                  <a:cubicBezTo>
                    <a:pt x="7886" y="8"/>
                    <a:pt x="7870" y="1"/>
                    <a:pt x="78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46"/>
            <p:cNvSpPr/>
            <p:nvPr/>
          </p:nvSpPr>
          <p:spPr>
            <a:xfrm>
              <a:off x="607602" y="2997856"/>
              <a:ext cx="427259" cy="425826"/>
            </a:xfrm>
            <a:custGeom>
              <a:avLst/>
              <a:gdLst/>
              <a:ahLst/>
              <a:cxnLst/>
              <a:rect l="l" t="t" r="r" b="b"/>
              <a:pathLst>
                <a:path w="11036" h="10999" extrusionOk="0">
                  <a:moveTo>
                    <a:pt x="6099" y="0"/>
                  </a:moveTo>
                  <a:cubicBezTo>
                    <a:pt x="6087" y="0"/>
                    <a:pt x="6074" y="4"/>
                    <a:pt x="6065" y="13"/>
                  </a:cubicBezTo>
                  <a:lnTo>
                    <a:pt x="27" y="5003"/>
                  </a:lnTo>
                  <a:cubicBezTo>
                    <a:pt x="3" y="5023"/>
                    <a:pt x="0" y="5059"/>
                    <a:pt x="20" y="5081"/>
                  </a:cubicBezTo>
                  <a:lnTo>
                    <a:pt x="4893" y="10978"/>
                  </a:lnTo>
                  <a:cubicBezTo>
                    <a:pt x="4904" y="10992"/>
                    <a:pt x="4920" y="10999"/>
                    <a:pt x="4936" y="10999"/>
                  </a:cubicBezTo>
                  <a:cubicBezTo>
                    <a:pt x="4949" y="10999"/>
                    <a:pt x="4962" y="10994"/>
                    <a:pt x="4972" y="10986"/>
                  </a:cubicBezTo>
                  <a:lnTo>
                    <a:pt x="11009" y="5996"/>
                  </a:lnTo>
                  <a:cubicBezTo>
                    <a:pt x="11032" y="5977"/>
                    <a:pt x="11036" y="5942"/>
                    <a:pt x="11017" y="5917"/>
                  </a:cubicBezTo>
                  <a:lnTo>
                    <a:pt x="6143" y="21"/>
                  </a:lnTo>
                  <a:cubicBezTo>
                    <a:pt x="6132" y="7"/>
                    <a:pt x="6116" y="0"/>
                    <a:pt x="6099" y="0"/>
                  </a:cubicBezTo>
                  <a:close/>
                </a:path>
              </a:pathLst>
            </a:custGeom>
            <a:solidFill>
              <a:srgbClr val="FFFFFF">
                <a:alpha val="6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6"/>
            <p:cNvSpPr/>
            <p:nvPr/>
          </p:nvSpPr>
          <p:spPr>
            <a:xfrm>
              <a:off x="853248" y="3292903"/>
              <a:ext cx="272631" cy="230083"/>
            </a:xfrm>
            <a:custGeom>
              <a:avLst/>
              <a:gdLst/>
              <a:ahLst/>
              <a:cxnLst/>
              <a:rect l="l" t="t" r="r" b="b"/>
              <a:pathLst>
                <a:path w="7042" h="5943" extrusionOk="0">
                  <a:moveTo>
                    <a:pt x="6557" y="0"/>
                  </a:moveTo>
                  <a:cubicBezTo>
                    <a:pt x="6509" y="0"/>
                    <a:pt x="6460" y="16"/>
                    <a:pt x="6421" y="49"/>
                  </a:cubicBezTo>
                  <a:lnTo>
                    <a:pt x="104" y="5269"/>
                  </a:lnTo>
                  <a:cubicBezTo>
                    <a:pt x="14" y="5344"/>
                    <a:pt x="1" y="5479"/>
                    <a:pt x="76" y="5570"/>
                  </a:cubicBezTo>
                  <a:lnTo>
                    <a:pt x="320" y="5865"/>
                  </a:lnTo>
                  <a:cubicBezTo>
                    <a:pt x="363" y="5916"/>
                    <a:pt x="424" y="5942"/>
                    <a:pt x="486" y="5942"/>
                  </a:cubicBezTo>
                  <a:cubicBezTo>
                    <a:pt x="534" y="5942"/>
                    <a:pt x="582" y="5926"/>
                    <a:pt x="621" y="5893"/>
                  </a:cubicBezTo>
                  <a:lnTo>
                    <a:pt x="6938" y="674"/>
                  </a:lnTo>
                  <a:cubicBezTo>
                    <a:pt x="7028" y="597"/>
                    <a:pt x="7041" y="463"/>
                    <a:pt x="6966" y="373"/>
                  </a:cubicBezTo>
                  <a:lnTo>
                    <a:pt x="6722" y="78"/>
                  </a:lnTo>
                  <a:cubicBezTo>
                    <a:pt x="6680" y="27"/>
                    <a:pt x="6618" y="0"/>
                    <a:pt x="6557" y="0"/>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9" name="Google Shape;1109;p46"/>
          <p:cNvSpPr/>
          <p:nvPr/>
        </p:nvSpPr>
        <p:spPr>
          <a:xfrm>
            <a:off x="4227373" y="4371434"/>
            <a:ext cx="1541585" cy="771130"/>
          </a:xfrm>
          <a:custGeom>
            <a:avLst/>
            <a:gdLst/>
            <a:ahLst/>
            <a:cxnLst/>
            <a:rect l="l" t="t" r="r" b="b"/>
            <a:pathLst>
              <a:path w="32008" h="16011" extrusionOk="0">
                <a:moveTo>
                  <a:pt x="15947" y="0"/>
                </a:moveTo>
                <a:cubicBezTo>
                  <a:pt x="14970" y="0"/>
                  <a:pt x="14033" y="363"/>
                  <a:pt x="13249" y="1051"/>
                </a:cubicBezTo>
                <a:cubicBezTo>
                  <a:pt x="12085" y="2074"/>
                  <a:pt x="11612" y="3628"/>
                  <a:pt x="11675" y="5142"/>
                </a:cubicBezTo>
                <a:cubicBezTo>
                  <a:pt x="11684" y="5358"/>
                  <a:pt x="11707" y="5566"/>
                  <a:pt x="11737" y="5773"/>
                </a:cubicBezTo>
                <a:cubicBezTo>
                  <a:pt x="11728" y="5771"/>
                  <a:pt x="11718" y="5767"/>
                  <a:pt x="11711" y="5764"/>
                </a:cubicBezTo>
                <a:cubicBezTo>
                  <a:pt x="11482" y="5686"/>
                  <a:pt x="11239" y="5647"/>
                  <a:pt x="10998" y="5626"/>
                </a:cubicBezTo>
                <a:cubicBezTo>
                  <a:pt x="10945" y="5622"/>
                  <a:pt x="10892" y="5620"/>
                  <a:pt x="10838" y="5620"/>
                </a:cubicBezTo>
                <a:cubicBezTo>
                  <a:pt x="10366" y="5620"/>
                  <a:pt x="9894" y="5798"/>
                  <a:pt x="9543" y="6118"/>
                </a:cubicBezTo>
                <a:cubicBezTo>
                  <a:pt x="9432" y="6218"/>
                  <a:pt x="9339" y="6345"/>
                  <a:pt x="9257" y="6480"/>
                </a:cubicBezTo>
                <a:cubicBezTo>
                  <a:pt x="8933" y="6227"/>
                  <a:pt x="8558" y="6045"/>
                  <a:pt x="8192" y="5965"/>
                </a:cubicBezTo>
                <a:cubicBezTo>
                  <a:pt x="7742" y="5866"/>
                  <a:pt x="7285" y="5811"/>
                  <a:pt x="6831" y="5811"/>
                </a:cubicBezTo>
                <a:cubicBezTo>
                  <a:pt x="6147" y="5811"/>
                  <a:pt x="5469" y="5936"/>
                  <a:pt x="4833" y="6223"/>
                </a:cubicBezTo>
                <a:cubicBezTo>
                  <a:pt x="3965" y="6615"/>
                  <a:pt x="3230" y="7308"/>
                  <a:pt x="2761" y="8135"/>
                </a:cubicBezTo>
                <a:cubicBezTo>
                  <a:pt x="2306" y="8938"/>
                  <a:pt x="2093" y="9875"/>
                  <a:pt x="2299" y="10763"/>
                </a:cubicBezTo>
                <a:cubicBezTo>
                  <a:pt x="2136" y="10780"/>
                  <a:pt x="1974" y="10816"/>
                  <a:pt x="1814" y="10872"/>
                </a:cubicBezTo>
                <a:cubicBezTo>
                  <a:pt x="992" y="11160"/>
                  <a:pt x="425" y="11847"/>
                  <a:pt x="203" y="12634"/>
                </a:cubicBezTo>
                <a:cubicBezTo>
                  <a:pt x="0" y="13357"/>
                  <a:pt x="85" y="14165"/>
                  <a:pt x="531" y="14834"/>
                </a:cubicBezTo>
                <a:cubicBezTo>
                  <a:pt x="973" y="15496"/>
                  <a:pt x="1754" y="15887"/>
                  <a:pt x="2576" y="15986"/>
                </a:cubicBezTo>
                <a:lnTo>
                  <a:pt x="2576" y="16002"/>
                </a:lnTo>
                <a:lnTo>
                  <a:pt x="2780" y="16002"/>
                </a:lnTo>
                <a:cubicBezTo>
                  <a:pt x="2858" y="16007"/>
                  <a:pt x="2937" y="16010"/>
                  <a:pt x="3015" y="16010"/>
                </a:cubicBezTo>
                <a:cubicBezTo>
                  <a:pt x="3087" y="16010"/>
                  <a:pt x="3158" y="16008"/>
                  <a:pt x="3228" y="16002"/>
                </a:cubicBezTo>
                <a:lnTo>
                  <a:pt x="29545" y="16002"/>
                </a:lnTo>
                <a:lnTo>
                  <a:pt x="29545" y="15990"/>
                </a:lnTo>
                <a:cubicBezTo>
                  <a:pt x="29639" y="15999"/>
                  <a:pt x="29735" y="16004"/>
                  <a:pt x="29831" y="16004"/>
                </a:cubicBezTo>
                <a:cubicBezTo>
                  <a:pt x="30554" y="16004"/>
                  <a:pt x="31315" y="15740"/>
                  <a:pt x="31594" y="15061"/>
                </a:cubicBezTo>
                <a:cubicBezTo>
                  <a:pt x="32008" y="14056"/>
                  <a:pt x="31537" y="12765"/>
                  <a:pt x="30338" y="12608"/>
                </a:cubicBezTo>
                <a:cubicBezTo>
                  <a:pt x="30233" y="12594"/>
                  <a:pt x="30122" y="12588"/>
                  <a:pt x="30009" y="12588"/>
                </a:cubicBezTo>
                <a:cubicBezTo>
                  <a:pt x="30000" y="12588"/>
                  <a:pt x="29990" y="12588"/>
                  <a:pt x="29980" y="12588"/>
                </a:cubicBezTo>
                <a:cubicBezTo>
                  <a:pt x="30214" y="12356"/>
                  <a:pt x="30418" y="12092"/>
                  <a:pt x="30575" y="11780"/>
                </a:cubicBezTo>
                <a:cubicBezTo>
                  <a:pt x="30889" y="11159"/>
                  <a:pt x="31042" y="10447"/>
                  <a:pt x="30973" y="9754"/>
                </a:cubicBezTo>
                <a:cubicBezTo>
                  <a:pt x="30900" y="9008"/>
                  <a:pt x="30600" y="8095"/>
                  <a:pt x="29907" y="7712"/>
                </a:cubicBezTo>
                <a:cubicBezTo>
                  <a:pt x="29472" y="7472"/>
                  <a:pt x="28970" y="7358"/>
                  <a:pt x="28462" y="7358"/>
                </a:cubicBezTo>
                <a:cubicBezTo>
                  <a:pt x="28136" y="7358"/>
                  <a:pt x="27808" y="7405"/>
                  <a:pt x="27493" y="7495"/>
                </a:cubicBezTo>
                <a:cubicBezTo>
                  <a:pt x="27545" y="7272"/>
                  <a:pt x="27591" y="7046"/>
                  <a:pt x="27623" y="6821"/>
                </a:cubicBezTo>
                <a:cubicBezTo>
                  <a:pt x="27820" y="5441"/>
                  <a:pt x="27621" y="4108"/>
                  <a:pt x="26675" y="3042"/>
                </a:cubicBezTo>
                <a:cubicBezTo>
                  <a:pt x="25907" y="2174"/>
                  <a:pt x="24753" y="1640"/>
                  <a:pt x="23595" y="1617"/>
                </a:cubicBezTo>
                <a:cubicBezTo>
                  <a:pt x="23571" y="1617"/>
                  <a:pt x="23548" y="1616"/>
                  <a:pt x="23525" y="1616"/>
                </a:cubicBezTo>
                <a:cubicBezTo>
                  <a:pt x="22400" y="1616"/>
                  <a:pt x="21385" y="2132"/>
                  <a:pt x="20671" y="2915"/>
                </a:cubicBezTo>
                <a:cubicBezTo>
                  <a:pt x="20657" y="2892"/>
                  <a:pt x="20643" y="2866"/>
                  <a:pt x="20630" y="2842"/>
                </a:cubicBezTo>
                <a:cubicBezTo>
                  <a:pt x="19850" y="1642"/>
                  <a:pt x="18656" y="695"/>
                  <a:pt x="17300" y="230"/>
                </a:cubicBezTo>
                <a:cubicBezTo>
                  <a:pt x="16848" y="76"/>
                  <a:pt x="16393" y="0"/>
                  <a:pt x="159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46"/>
          <p:cNvSpPr/>
          <p:nvPr/>
        </p:nvSpPr>
        <p:spPr>
          <a:xfrm>
            <a:off x="7975050" y="1559154"/>
            <a:ext cx="1306700" cy="457721"/>
          </a:xfrm>
          <a:custGeom>
            <a:avLst/>
            <a:gdLst/>
            <a:ahLst/>
            <a:cxnLst/>
            <a:rect l="l" t="t" r="r" b="b"/>
            <a:pathLst>
              <a:path w="17682" h="6194" extrusionOk="0">
                <a:moveTo>
                  <a:pt x="6357" y="0"/>
                </a:moveTo>
                <a:cubicBezTo>
                  <a:pt x="6100" y="0"/>
                  <a:pt x="5851" y="36"/>
                  <a:pt x="5620" y="115"/>
                </a:cubicBezTo>
                <a:cubicBezTo>
                  <a:pt x="5015" y="322"/>
                  <a:pt x="4375" y="656"/>
                  <a:pt x="4084" y="1406"/>
                </a:cubicBezTo>
                <a:cubicBezTo>
                  <a:pt x="3823" y="2079"/>
                  <a:pt x="3697" y="2765"/>
                  <a:pt x="3725" y="3491"/>
                </a:cubicBezTo>
                <a:cubicBezTo>
                  <a:pt x="3632" y="3484"/>
                  <a:pt x="3538" y="3481"/>
                  <a:pt x="3444" y="3481"/>
                </a:cubicBezTo>
                <a:cubicBezTo>
                  <a:pt x="2927" y="3481"/>
                  <a:pt x="2412" y="3580"/>
                  <a:pt x="1970" y="3775"/>
                </a:cubicBezTo>
                <a:cubicBezTo>
                  <a:pt x="1107" y="4160"/>
                  <a:pt x="182" y="5015"/>
                  <a:pt x="0" y="6193"/>
                </a:cubicBezTo>
                <a:lnTo>
                  <a:pt x="17681" y="6193"/>
                </a:lnTo>
                <a:cubicBezTo>
                  <a:pt x="17640" y="5218"/>
                  <a:pt x="17280" y="4285"/>
                  <a:pt x="16551" y="3808"/>
                </a:cubicBezTo>
                <a:cubicBezTo>
                  <a:pt x="16244" y="3607"/>
                  <a:pt x="15901" y="3520"/>
                  <a:pt x="15552" y="3520"/>
                </a:cubicBezTo>
                <a:cubicBezTo>
                  <a:pt x="15205" y="3520"/>
                  <a:pt x="14850" y="3606"/>
                  <a:pt x="14517" y="3752"/>
                </a:cubicBezTo>
                <a:cubicBezTo>
                  <a:pt x="14362" y="2672"/>
                  <a:pt x="13989" y="1555"/>
                  <a:pt x="13153" y="1081"/>
                </a:cubicBezTo>
                <a:cubicBezTo>
                  <a:pt x="12768" y="864"/>
                  <a:pt x="12362" y="764"/>
                  <a:pt x="11960" y="764"/>
                </a:cubicBezTo>
                <a:cubicBezTo>
                  <a:pt x="11146" y="764"/>
                  <a:pt x="10349" y="1173"/>
                  <a:pt x="9785" y="1843"/>
                </a:cubicBezTo>
                <a:cubicBezTo>
                  <a:pt x="9651" y="1662"/>
                  <a:pt x="9514" y="1502"/>
                  <a:pt x="9383" y="1370"/>
                </a:cubicBezTo>
                <a:cubicBezTo>
                  <a:pt x="8634" y="620"/>
                  <a:pt x="7423" y="0"/>
                  <a:pt x="6357" y="0"/>
                </a:cubicBezTo>
                <a:close/>
                <a:moveTo>
                  <a:pt x="0" y="6193"/>
                </a:moveTo>
                <a:lnTo>
                  <a:pt x="0" y="6194"/>
                </a:lnTo>
                <a:cubicBezTo>
                  <a:pt x="0" y="6194"/>
                  <a:pt x="0" y="6193"/>
                  <a:pt x="0" y="61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2" name="Table 1">
            <a:extLst>
              <a:ext uri="{FF2B5EF4-FFF2-40B4-BE49-F238E27FC236}">
                <a16:creationId xmlns:a16="http://schemas.microsoft.com/office/drawing/2014/main" id="{555731AF-BA4F-B33F-0E84-72B425059936}"/>
              </a:ext>
            </a:extLst>
          </p:cNvPr>
          <p:cNvGraphicFramePr>
            <a:graphicFrameLocks noGrp="1"/>
          </p:cNvGraphicFramePr>
          <p:nvPr>
            <p:extLst>
              <p:ext uri="{D42A27DB-BD31-4B8C-83A1-F6EECF244321}">
                <p14:modId xmlns:p14="http://schemas.microsoft.com/office/powerpoint/2010/main" val="1660882251"/>
              </p:ext>
            </p:extLst>
          </p:nvPr>
        </p:nvGraphicFramePr>
        <p:xfrm>
          <a:off x="1346425" y="1113063"/>
          <a:ext cx="7055992" cy="3643936"/>
        </p:xfrm>
        <a:graphic>
          <a:graphicData uri="http://schemas.openxmlformats.org/drawingml/2006/table">
            <a:tbl>
              <a:tblPr firstRow="1" firstCol="1" bandRow="1"/>
              <a:tblGrid>
                <a:gridCol w="984631">
                  <a:extLst>
                    <a:ext uri="{9D8B030D-6E8A-4147-A177-3AD203B41FA5}">
                      <a16:colId xmlns:a16="http://schemas.microsoft.com/office/drawing/2014/main" val="4124660450"/>
                    </a:ext>
                  </a:extLst>
                </a:gridCol>
                <a:gridCol w="4142067">
                  <a:extLst>
                    <a:ext uri="{9D8B030D-6E8A-4147-A177-3AD203B41FA5}">
                      <a16:colId xmlns:a16="http://schemas.microsoft.com/office/drawing/2014/main" val="473609197"/>
                    </a:ext>
                  </a:extLst>
                </a:gridCol>
                <a:gridCol w="1929294">
                  <a:extLst>
                    <a:ext uri="{9D8B030D-6E8A-4147-A177-3AD203B41FA5}">
                      <a16:colId xmlns:a16="http://schemas.microsoft.com/office/drawing/2014/main" val="2022492721"/>
                    </a:ext>
                  </a:extLst>
                </a:gridCol>
              </a:tblGrid>
              <a:tr h="424228">
                <a:tc>
                  <a:txBody>
                    <a:bodyPr/>
                    <a:lstStyle/>
                    <a:p>
                      <a:pPr marR="30480" algn="ctr">
                        <a:lnSpc>
                          <a:spcPct val="100000"/>
                        </a:lnSpc>
                      </a:pPr>
                      <a:r>
                        <a:rPr lang="vi-VN" sz="1800" b="1" i="1">
                          <a:solidFill>
                            <a:schemeClr val="accent6"/>
                          </a:solidFill>
                          <a:effectLst/>
                          <a:latin typeface="+mj-lt"/>
                          <a:ea typeface="SimSun" panose="02010600030101010101" pitchFamily="2" charset="-122"/>
                          <a:cs typeface="Times New Roman" panose="02020603050405020304" pitchFamily="18" charset="0"/>
                        </a:rPr>
                        <a:t>Mở bài</a:t>
                      </a:r>
                      <a:endParaRPr lang="en-US" sz="1600" b="1">
                        <a:solidFill>
                          <a:schemeClr val="accent6"/>
                        </a:solidFill>
                        <a:effectLst/>
                        <a:latin typeface="+mj-lt"/>
                        <a:ea typeface="SimSun" panose="02010600030101010101" pitchFamily="2" charset="-122"/>
                        <a:cs typeface="Times New Roman" panose="02020603050405020304" pitchFamily="18" charset="0"/>
                      </a:endParaRPr>
                    </a:p>
                  </a:txBody>
                  <a:tcPr marL="27217" marR="272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R="30480" algn="ctr">
                        <a:lnSpc>
                          <a:spcPct val="100000"/>
                        </a:lnSpc>
                      </a:pPr>
                      <a:r>
                        <a:rPr lang="vi-VN" sz="1800" b="1" i="1">
                          <a:solidFill>
                            <a:schemeClr val="accent6"/>
                          </a:solidFill>
                          <a:effectLst/>
                          <a:latin typeface="+mj-lt"/>
                          <a:ea typeface="SimSun" panose="02010600030101010101" pitchFamily="2" charset="-122"/>
                          <a:cs typeface="Times New Roman" panose="02020603050405020304" pitchFamily="18" charset="0"/>
                        </a:rPr>
                        <a:t>Nhiệm vụ</a:t>
                      </a:r>
                      <a:endParaRPr lang="en-US" sz="1600">
                        <a:solidFill>
                          <a:schemeClr val="accent6"/>
                        </a:solidFill>
                        <a:effectLst/>
                        <a:latin typeface="+mj-lt"/>
                        <a:ea typeface="SimSun" panose="02010600030101010101" pitchFamily="2" charset="-122"/>
                        <a:cs typeface="Times New Roman" panose="02020603050405020304" pitchFamily="18" charset="0"/>
                      </a:endParaRPr>
                    </a:p>
                  </a:txBody>
                  <a:tcPr marL="27217" marR="272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R="30480" algn="ctr">
                        <a:lnSpc>
                          <a:spcPct val="100000"/>
                        </a:lnSpc>
                      </a:pPr>
                      <a:r>
                        <a:rPr lang="vi-VN" sz="1800" b="1" i="1">
                          <a:solidFill>
                            <a:schemeClr val="accent6"/>
                          </a:solidFill>
                          <a:effectLst/>
                          <a:latin typeface="+mj-lt"/>
                          <a:ea typeface="SimSun" panose="02010600030101010101" pitchFamily="2" charset="-122"/>
                          <a:cs typeface="Times New Roman" panose="02020603050405020304" pitchFamily="18" charset="0"/>
                        </a:rPr>
                        <a:t>Biểu hiện trong bài viết của em</a:t>
                      </a:r>
                      <a:endParaRPr lang="en-US" sz="1600">
                        <a:solidFill>
                          <a:schemeClr val="accent6"/>
                        </a:solidFill>
                        <a:effectLst/>
                        <a:latin typeface="+mj-lt"/>
                        <a:ea typeface="SimSun" panose="02010600030101010101" pitchFamily="2" charset="-122"/>
                        <a:cs typeface="Times New Roman" panose="02020603050405020304" pitchFamily="18" charset="0"/>
                      </a:endParaRPr>
                    </a:p>
                  </a:txBody>
                  <a:tcPr marL="27217" marR="272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2191079622"/>
                  </a:ext>
                </a:extLst>
              </a:tr>
              <a:tr h="533094">
                <a:tc rowSpan="4">
                  <a:txBody>
                    <a:bodyPr/>
                    <a:lstStyle/>
                    <a:p>
                      <a:pPr marR="30480" algn="just">
                        <a:lnSpc>
                          <a:spcPct val="100000"/>
                        </a:lnSpc>
                      </a:pPr>
                      <a:r>
                        <a:rPr lang="vi-VN" sz="1800" b="1" i="1">
                          <a:solidFill>
                            <a:schemeClr val="accent6"/>
                          </a:solidFill>
                          <a:effectLst/>
                          <a:latin typeface="+mj-lt"/>
                          <a:ea typeface="SimSun" panose="02010600030101010101" pitchFamily="2" charset="-122"/>
                          <a:cs typeface="Times New Roman" panose="02020603050405020304" pitchFamily="18" charset="0"/>
                        </a:rPr>
                        <a:t>Thân bài</a:t>
                      </a:r>
                      <a:endParaRPr lang="en-US" sz="1600" b="1">
                        <a:solidFill>
                          <a:schemeClr val="accent6"/>
                        </a:solidFill>
                        <a:effectLst/>
                        <a:latin typeface="+mj-lt"/>
                        <a:ea typeface="SimSun" panose="02010600030101010101" pitchFamily="2" charset="-122"/>
                        <a:cs typeface="Times New Roman" panose="02020603050405020304" pitchFamily="18" charset="0"/>
                      </a:endParaRPr>
                    </a:p>
                  </a:txBody>
                  <a:tcPr marL="27217" marR="272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R="30480" algn="just">
                        <a:lnSpc>
                          <a:spcPct val="100000"/>
                        </a:lnSpc>
                      </a:pPr>
                      <a:r>
                        <a:rPr lang="vi-VN" sz="1800" i="1">
                          <a:solidFill>
                            <a:schemeClr val="accent6"/>
                          </a:solidFill>
                          <a:effectLst/>
                          <a:latin typeface="+mj-lt"/>
                          <a:ea typeface="SimSun" panose="02010600030101010101" pitchFamily="2" charset="-122"/>
                          <a:cs typeface="Times New Roman" panose="02020603050405020304" pitchFamily="18" charset="0"/>
                        </a:rPr>
                        <a:t>Bối cảnh và những mối quan hệ làm nổi bật nhân vật</a:t>
                      </a:r>
                      <a:endParaRPr lang="en-US" sz="1600">
                        <a:solidFill>
                          <a:schemeClr val="accent6"/>
                        </a:solidFill>
                        <a:effectLst/>
                        <a:latin typeface="+mj-lt"/>
                        <a:ea typeface="SimSun" panose="02010600030101010101" pitchFamily="2" charset="-122"/>
                        <a:cs typeface="Times New Roman" panose="02020603050405020304" pitchFamily="18" charset="0"/>
                      </a:endParaRPr>
                    </a:p>
                  </a:txBody>
                  <a:tcPr marL="27217" marR="27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marR="30480" algn="just">
                        <a:lnSpc>
                          <a:spcPct val="100000"/>
                        </a:lnSpc>
                      </a:pPr>
                      <a:r>
                        <a:rPr lang="vi-VN" sz="1800" i="1">
                          <a:solidFill>
                            <a:schemeClr val="accent6"/>
                          </a:solidFill>
                          <a:effectLst/>
                          <a:latin typeface="+mj-lt"/>
                          <a:ea typeface="SimSun" panose="02010600030101010101" pitchFamily="2" charset="-122"/>
                          <a:cs typeface="Times New Roman" panose="02020603050405020304" pitchFamily="18" charset="0"/>
                        </a:rPr>
                        <a:t> </a:t>
                      </a:r>
                      <a:endParaRPr lang="en-US" sz="1600">
                        <a:solidFill>
                          <a:schemeClr val="accent6"/>
                        </a:solidFill>
                        <a:effectLst/>
                        <a:latin typeface="+mj-lt"/>
                        <a:ea typeface="SimSun" panose="02010600030101010101" pitchFamily="2" charset="-122"/>
                        <a:cs typeface="Times New Roman" panose="02020603050405020304" pitchFamily="18" charset="0"/>
                      </a:endParaRPr>
                    </a:p>
                  </a:txBody>
                  <a:tcPr marL="27217" marR="27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949031143"/>
                  </a:ext>
                </a:extLst>
              </a:tr>
              <a:tr h="750828">
                <a:tc vMerge="1">
                  <a:txBody>
                    <a:bodyPr/>
                    <a:lstStyle/>
                    <a:p>
                      <a:endParaRPr lang="en-US"/>
                    </a:p>
                  </a:txBody>
                  <a:tcPr/>
                </a:tc>
                <a:tc>
                  <a:txBody>
                    <a:bodyPr/>
                    <a:lstStyle/>
                    <a:p>
                      <a:pPr marR="30480" algn="just">
                        <a:lnSpc>
                          <a:spcPct val="100000"/>
                        </a:lnSpc>
                      </a:pPr>
                      <a:r>
                        <a:rPr lang="vi-VN" sz="1800" i="1">
                          <a:solidFill>
                            <a:schemeClr val="accent6"/>
                          </a:solidFill>
                          <a:effectLst/>
                          <a:latin typeface="+mj-lt"/>
                          <a:ea typeface="SimSun" panose="02010600030101010101" pitchFamily="2" charset="-122"/>
                          <a:cs typeface="Times New Roman" panose="02020603050405020304" pitchFamily="18" charset="0"/>
                        </a:rPr>
                        <a:t>Những đặc điểm nổi bật của nhân vật (ngoại hình, ngôn ngữ, hành động, suy nghĩ,...)</a:t>
                      </a:r>
                      <a:endParaRPr lang="en-US" sz="1600">
                        <a:solidFill>
                          <a:schemeClr val="accent6"/>
                        </a:solidFill>
                        <a:effectLst/>
                        <a:latin typeface="+mj-lt"/>
                        <a:ea typeface="SimSun" panose="02010600030101010101" pitchFamily="2" charset="-122"/>
                        <a:cs typeface="Times New Roman" panose="02020603050405020304" pitchFamily="18" charset="0"/>
                      </a:endParaRPr>
                    </a:p>
                  </a:txBody>
                  <a:tcPr marL="27217" marR="27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marR="30480" algn="just">
                        <a:lnSpc>
                          <a:spcPct val="100000"/>
                        </a:lnSpc>
                      </a:pPr>
                      <a:r>
                        <a:rPr lang="vi-VN" sz="1800" i="1">
                          <a:solidFill>
                            <a:schemeClr val="accent6"/>
                          </a:solidFill>
                          <a:effectLst/>
                          <a:latin typeface="+mj-lt"/>
                          <a:ea typeface="SimSun" panose="02010600030101010101" pitchFamily="2" charset="-122"/>
                          <a:cs typeface="Times New Roman" panose="02020603050405020304" pitchFamily="18" charset="0"/>
                        </a:rPr>
                        <a:t> </a:t>
                      </a:r>
                      <a:endParaRPr lang="en-US" sz="1600">
                        <a:solidFill>
                          <a:schemeClr val="accent6"/>
                        </a:solidFill>
                        <a:effectLst/>
                        <a:latin typeface="+mj-lt"/>
                        <a:ea typeface="SimSun" panose="02010600030101010101" pitchFamily="2" charset="-122"/>
                        <a:cs typeface="Times New Roman" panose="02020603050405020304" pitchFamily="18" charset="0"/>
                      </a:endParaRPr>
                    </a:p>
                  </a:txBody>
                  <a:tcPr marL="27217" marR="27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4290280107"/>
                  </a:ext>
                </a:extLst>
              </a:tr>
              <a:tr h="859695">
                <a:tc vMerge="1">
                  <a:txBody>
                    <a:bodyPr/>
                    <a:lstStyle/>
                    <a:p>
                      <a:endParaRPr lang="en-US"/>
                    </a:p>
                  </a:txBody>
                  <a:tcPr/>
                </a:tc>
                <a:tc>
                  <a:txBody>
                    <a:bodyPr/>
                    <a:lstStyle/>
                    <a:p>
                      <a:pPr marR="30480" algn="just">
                        <a:lnSpc>
                          <a:spcPct val="100000"/>
                        </a:lnSpc>
                      </a:pPr>
                      <a:r>
                        <a:rPr lang="vi-VN" sz="1800" i="1">
                          <a:solidFill>
                            <a:schemeClr val="accent6"/>
                          </a:solidFill>
                          <a:effectLst/>
                          <a:latin typeface="+mj-lt"/>
                          <a:ea typeface="SimSun" panose="02010600030101010101" pitchFamily="2" charset="-122"/>
                          <a:cs typeface="Times New Roman" panose="02020603050405020304" pitchFamily="18" charset="0"/>
                        </a:rPr>
                        <a:t>Nghệ thuật xây dựng nhân vật: cách sử dụng chi tiết, ngôn ngữ, biện pháp nghệ thuật,...</a:t>
                      </a:r>
                      <a:endParaRPr lang="en-US" sz="1600">
                        <a:solidFill>
                          <a:schemeClr val="accent6"/>
                        </a:solidFill>
                        <a:effectLst/>
                        <a:latin typeface="+mj-lt"/>
                        <a:ea typeface="SimSun" panose="02010600030101010101" pitchFamily="2" charset="-122"/>
                        <a:cs typeface="Times New Roman" panose="02020603050405020304" pitchFamily="18" charset="0"/>
                      </a:endParaRPr>
                    </a:p>
                  </a:txBody>
                  <a:tcPr marL="27217" marR="27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marR="30480" algn="just">
                        <a:lnSpc>
                          <a:spcPct val="100000"/>
                        </a:lnSpc>
                      </a:pPr>
                      <a:r>
                        <a:rPr lang="vi-VN" sz="1800" i="1">
                          <a:solidFill>
                            <a:schemeClr val="accent6"/>
                          </a:solidFill>
                          <a:effectLst/>
                          <a:latin typeface="+mj-lt"/>
                          <a:ea typeface="SimSun" panose="02010600030101010101" pitchFamily="2" charset="-122"/>
                          <a:cs typeface="Times New Roman" panose="02020603050405020304" pitchFamily="18" charset="0"/>
                        </a:rPr>
                        <a:t> </a:t>
                      </a:r>
                      <a:endParaRPr lang="en-US" sz="1600">
                        <a:solidFill>
                          <a:schemeClr val="accent6"/>
                        </a:solidFill>
                        <a:effectLst/>
                        <a:latin typeface="+mj-lt"/>
                        <a:ea typeface="SimSun" panose="02010600030101010101" pitchFamily="2" charset="-122"/>
                        <a:cs typeface="Times New Roman" panose="02020603050405020304" pitchFamily="18" charset="0"/>
                      </a:endParaRPr>
                    </a:p>
                  </a:txBody>
                  <a:tcPr marL="27217" marR="27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56798114"/>
                  </a:ext>
                </a:extLst>
              </a:tr>
              <a:tr h="315361">
                <a:tc vMerge="1">
                  <a:txBody>
                    <a:bodyPr/>
                    <a:lstStyle/>
                    <a:p>
                      <a:endParaRPr lang="en-US"/>
                    </a:p>
                  </a:txBody>
                  <a:tcPr/>
                </a:tc>
                <a:tc>
                  <a:txBody>
                    <a:bodyPr/>
                    <a:lstStyle/>
                    <a:p>
                      <a:pPr marR="30480" algn="just">
                        <a:lnSpc>
                          <a:spcPct val="100000"/>
                        </a:lnSpc>
                      </a:pPr>
                      <a:r>
                        <a:rPr lang="vi-VN" sz="1800" i="1">
                          <a:solidFill>
                            <a:schemeClr val="accent6"/>
                          </a:solidFill>
                          <a:effectLst/>
                          <a:latin typeface="+mj-lt"/>
                          <a:ea typeface="SimSun" panose="02010600030101010101" pitchFamily="2" charset="-122"/>
                          <a:cs typeface="Times New Roman" panose="02020603050405020304" pitchFamily="18" charset="0"/>
                        </a:rPr>
                        <a:t>Ý nghĩa của hình tượng nhân vật</a:t>
                      </a:r>
                      <a:endParaRPr lang="en-US" sz="1600">
                        <a:solidFill>
                          <a:schemeClr val="accent6"/>
                        </a:solidFill>
                        <a:effectLst/>
                        <a:latin typeface="+mj-lt"/>
                        <a:ea typeface="SimSun" panose="02010600030101010101" pitchFamily="2" charset="-122"/>
                        <a:cs typeface="Times New Roman" panose="02020603050405020304" pitchFamily="18" charset="0"/>
                      </a:endParaRPr>
                    </a:p>
                  </a:txBody>
                  <a:tcPr marL="27217" marR="27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marR="30480" algn="just">
                        <a:lnSpc>
                          <a:spcPct val="100000"/>
                        </a:lnSpc>
                      </a:pPr>
                      <a:r>
                        <a:rPr lang="vi-VN" sz="1800" i="1">
                          <a:solidFill>
                            <a:schemeClr val="accent6"/>
                          </a:solidFill>
                          <a:effectLst/>
                          <a:latin typeface="+mj-lt"/>
                          <a:ea typeface="SimSun" panose="02010600030101010101" pitchFamily="2" charset="-122"/>
                          <a:cs typeface="Times New Roman" panose="02020603050405020304" pitchFamily="18" charset="0"/>
                        </a:rPr>
                        <a:t> </a:t>
                      </a:r>
                      <a:endParaRPr lang="en-US" sz="1600">
                        <a:solidFill>
                          <a:schemeClr val="accent6"/>
                        </a:solidFill>
                        <a:effectLst/>
                        <a:latin typeface="+mj-lt"/>
                        <a:ea typeface="SimSun" panose="02010600030101010101" pitchFamily="2" charset="-122"/>
                        <a:cs typeface="Times New Roman" panose="02020603050405020304" pitchFamily="18" charset="0"/>
                      </a:endParaRPr>
                    </a:p>
                  </a:txBody>
                  <a:tcPr marL="27217" marR="27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2570673852"/>
                  </a:ext>
                </a:extLst>
              </a:tr>
              <a:tr h="533094">
                <a:tc>
                  <a:txBody>
                    <a:bodyPr/>
                    <a:lstStyle/>
                    <a:p>
                      <a:pPr marR="30480" algn="just">
                        <a:lnSpc>
                          <a:spcPct val="100000"/>
                        </a:lnSpc>
                      </a:pPr>
                      <a:r>
                        <a:rPr lang="vi-VN" sz="1800" b="1" i="1">
                          <a:solidFill>
                            <a:schemeClr val="accent6"/>
                          </a:solidFill>
                          <a:effectLst/>
                          <a:latin typeface="+mj-lt"/>
                          <a:ea typeface="SimSun" panose="02010600030101010101" pitchFamily="2" charset="-122"/>
                          <a:cs typeface="Times New Roman" panose="02020603050405020304" pitchFamily="18" charset="0"/>
                        </a:rPr>
                        <a:t>Kết bài</a:t>
                      </a:r>
                      <a:endParaRPr lang="en-US" sz="1600" b="1">
                        <a:solidFill>
                          <a:schemeClr val="accent6"/>
                        </a:solidFill>
                        <a:effectLst/>
                        <a:latin typeface="+mj-lt"/>
                        <a:ea typeface="SimSun" panose="02010600030101010101" pitchFamily="2" charset="-122"/>
                        <a:cs typeface="Times New Roman" panose="02020603050405020304" pitchFamily="18" charset="0"/>
                      </a:endParaRPr>
                    </a:p>
                  </a:txBody>
                  <a:tcPr marL="27217" marR="272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R="30480" algn="just">
                        <a:lnSpc>
                          <a:spcPct val="100000"/>
                        </a:lnSpc>
                      </a:pPr>
                      <a:r>
                        <a:rPr lang="vi-VN" sz="1800" i="1">
                          <a:solidFill>
                            <a:schemeClr val="accent6"/>
                          </a:solidFill>
                          <a:effectLst/>
                          <a:latin typeface="+mj-lt"/>
                          <a:ea typeface="SimSun" panose="02010600030101010101" pitchFamily="2" charset="-122"/>
                          <a:cs typeface="Times New Roman" panose="02020603050405020304" pitchFamily="18" charset="0"/>
                        </a:rPr>
                        <a:t>Nêu bài học, suy nghĩ, ấn tượng sâu sắc về nhân vật</a:t>
                      </a:r>
                      <a:endParaRPr lang="en-US" sz="1600">
                        <a:solidFill>
                          <a:schemeClr val="accent6"/>
                        </a:solidFill>
                        <a:effectLst/>
                        <a:latin typeface="+mj-lt"/>
                        <a:ea typeface="SimSun" panose="02010600030101010101" pitchFamily="2" charset="-122"/>
                        <a:cs typeface="Times New Roman" panose="02020603050405020304" pitchFamily="18" charset="0"/>
                      </a:endParaRPr>
                    </a:p>
                  </a:txBody>
                  <a:tcPr marL="27217" marR="27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marR="30480" algn="just">
                        <a:lnSpc>
                          <a:spcPct val="100000"/>
                        </a:lnSpc>
                      </a:pPr>
                      <a:r>
                        <a:rPr lang="vi-VN" sz="1800" i="1">
                          <a:solidFill>
                            <a:schemeClr val="accent6"/>
                          </a:solidFill>
                          <a:effectLst/>
                          <a:latin typeface="+mj-lt"/>
                          <a:ea typeface="SimSun" panose="02010600030101010101" pitchFamily="2" charset="-122"/>
                          <a:cs typeface="Times New Roman" panose="02020603050405020304" pitchFamily="18" charset="0"/>
                        </a:rPr>
                        <a:t> </a:t>
                      </a:r>
                      <a:endParaRPr lang="en-US" sz="1600">
                        <a:solidFill>
                          <a:schemeClr val="accent6"/>
                        </a:solidFill>
                        <a:effectLst/>
                        <a:latin typeface="+mj-lt"/>
                        <a:ea typeface="SimSun" panose="02010600030101010101" pitchFamily="2" charset="-122"/>
                        <a:cs typeface="Times New Roman" panose="02020603050405020304" pitchFamily="18" charset="0"/>
                      </a:endParaRPr>
                    </a:p>
                  </a:txBody>
                  <a:tcPr marL="27217" marR="27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783179390"/>
                  </a:ext>
                </a:extLst>
              </a:tr>
            </a:tbl>
          </a:graphicData>
        </a:graphic>
      </p:graphicFrame>
      <p:pic>
        <p:nvPicPr>
          <p:cNvPr id="3" name="Picture 2">
            <a:extLst>
              <a:ext uri="{FF2B5EF4-FFF2-40B4-BE49-F238E27FC236}">
                <a16:creationId xmlns:a16="http://schemas.microsoft.com/office/drawing/2014/main" id="{DB5DCE1E-47CD-7498-870D-C45C2F150766}"/>
              </a:ext>
            </a:extLst>
          </p:cNvPr>
          <p:cNvPicPr>
            <a:picLocks noChangeAspect="1"/>
          </p:cNvPicPr>
          <p:nvPr/>
        </p:nvPicPr>
        <p:blipFill>
          <a:blip r:embed="rId3"/>
          <a:stretch>
            <a:fillRect/>
          </a:stretch>
        </p:blipFill>
        <p:spPr>
          <a:xfrm>
            <a:off x="0" y="2571750"/>
            <a:ext cx="1458888" cy="2634873"/>
          </a:xfrm>
          <a:prstGeom prst="rect">
            <a:avLst/>
          </a:prstGeom>
        </p:spPr>
      </p:pic>
    </p:spTree>
    <p:extLst>
      <p:ext uri="{BB962C8B-B14F-4D97-AF65-F5344CB8AC3E}">
        <p14:creationId xmlns:p14="http://schemas.microsoft.com/office/powerpoint/2010/main" val="39230357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3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078"/>
        <p:cNvGrpSpPr/>
        <p:nvPr/>
      </p:nvGrpSpPr>
      <p:grpSpPr>
        <a:xfrm>
          <a:off x="0" y="0"/>
          <a:ext cx="0" cy="0"/>
          <a:chOff x="0" y="0"/>
          <a:chExt cx="0" cy="0"/>
        </a:xfrm>
      </p:grpSpPr>
      <p:sp>
        <p:nvSpPr>
          <p:cNvPr id="1079" name="Google Shape;1079;p46"/>
          <p:cNvSpPr/>
          <p:nvPr/>
        </p:nvSpPr>
        <p:spPr>
          <a:xfrm>
            <a:off x="381535" y="966081"/>
            <a:ext cx="8380930" cy="3911521"/>
          </a:xfrm>
          <a:prstGeom prst="roundRect">
            <a:avLst>
              <a:gd name="adj" fmla="val 7458"/>
            </a:avLst>
          </a:prstGeom>
          <a:solidFill>
            <a:srgbClr val="6C66C9">
              <a:alpha val="3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46"/>
          <p:cNvSpPr txBox="1">
            <a:spLocks noGrp="1"/>
          </p:cNvSpPr>
          <p:nvPr>
            <p:ph type="title"/>
          </p:nvPr>
        </p:nvSpPr>
        <p:spPr>
          <a:xfrm>
            <a:off x="574783" y="249713"/>
            <a:ext cx="7573663"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600" b="1">
                <a:solidFill>
                  <a:schemeClr val="accent1">
                    <a:lumMod val="75000"/>
                  </a:schemeClr>
                </a:solidFill>
                <a:latin typeface="Times New Roman" panose="02020603050405020304" pitchFamily="18" charset="0"/>
                <a:cs typeface="Times New Roman" panose="02020603050405020304" pitchFamily="18" charset="0"/>
              </a:rPr>
              <a:t>Bước 2: Viết bài</a:t>
            </a:r>
            <a:endParaRPr sz="3600" b="1">
              <a:solidFill>
                <a:schemeClr val="accent1">
                  <a:lumMod val="75000"/>
                </a:schemeClr>
              </a:solidFill>
              <a:latin typeface="Times New Roman" panose="02020603050405020304" pitchFamily="18" charset="0"/>
              <a:cs typeface="Times New Roman" panose="02020603050405020304" pitchFamily="18" charset="0"/>
            </a:endParaRPr>
          </a:p>
        </p:txBody>
      </p:sp>
      <p:grpSp>
        <p:nvGrpSpPr>
          <p:cNvPr id="1097" name="Google Shape;1097;p46"/>
          <p:cNvGrpSpPr/>
          <p:nvPr/>
        </p:nvGrpSpPr>
        <p:grpSpPr>
          <a:xfrm>
            <a:off x="8001936" y="3921727"/>
            <a:ext cx="1139670" cy="1168677"/>
            <a:chOff x="332686" y="2776290"/>
            <a:chExt cx="1035123" cy="1061565"/>
          </a:xfrm>
        </p:grpSpPr>
        <p:sp>
          <p:nvSpPr>
            <p:cNvPr id="1098" name="Google Shape;1098;p46"/>
            <p:cNvSpPr/>
            <p:nvPr/>
          </p:nvSpPr>
          <p:spPr>
            <a:xfrm>
              <a:off x="332686" y="2776290"/>
              <a:ext cx="540229" cy="440267"/>
            </a:xfrm>
            <a:custGeom>
              <a:avLst/>
              <a:gdLst/>
              <a:ahLst/>
              <a:cxnLst/>
              <a:rect l="l" t="t" r="r" b="b"/>
              <a:pathLst>
                <a:path w="13954" h="11372" extrusionOk="0">
                  <a:moveTo>
                    <a:pt x="10439" y="1"/>
                  </a:moveTo>
                  <a:lnTo>
                    <a:pt x="1" y="11371"/>
                  </a:lnTo>
                  <a:lnTo>
                    <a:pt x="13954" y="4254"/>
                  </a:lnTo>
                  <a:lnTo>
                    <a:pt x="1043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46"/>
            <p:cNvSpPr/>
            <p:nvPr/>
          </p:nvSpPr>
          <p:spPr>
            <a:xfrm>
              <a:off x="364820" y="2787440"/>
              <a:ext cx="485835" cy="420832"/>
            </a:xfrm>
            <a:custGeom>
              <a:avLst/>
              <a:gdLst/>
              <a:ahLst/>
              <a:cxnLst/>
              <a:rect l="l" t="t" r="r" b="b"/>
              <a:pathLst>
                <a:path w="12549" h="10870" extrusionOk="0">
                  <a:moveTo>
                    <a:pt x="10202" y="0"/>
                  </a:moveTo>
                  <a:lnTo>
                    <a:pt x="372" y="9876"/>
                  </a:lnTo>
                  <a:cubicBezTo>
                    <a:pt x="1" y="10250"/>
                    <a:pt x="279" y="10869"/>
                    <a:pt x="781" y="10869"/>
                  </a:cubicBezTo>
                  <a:cubicBezTo>
                    <a:pt x="807" y="10869"/>
                    <a:pt x="834" y="10867"/>
                    <a:pt x="861" y="10864"/>
                  </a:cubicBezTo>
                  <a:lnTo>
                    <a:pt x="10607" y="9592"/>
                  </a:lnTo>
                  <a:lnTo>
                    <a:pt x="12549" y="292"/>
                  </a:lnTo>
                  <a:lnTo>
                    <a:pt x="102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0" name="Google Shape;1100;p46"/>
            <p:cNvGrpSpPr/>
            <p:nvPr/>
          </p:nvGrpSpPr>
          <p:grpSpPr>
            <a:xfrm>
              <a:off x="332764" y="2836144"/>
              <a:ext cx="973721" cy="1001712"/>
              <a:chOff x="332764" y="2836144"/>
              <a:chExt cx="973721" cy="1001712"/>
            </a:xfrm>
          </p:grpSpPr>
          <p:sp>
            <p:nvSpPr>
              <p:cNvPr id="1101" name="Google Shape;1101;p46"/>
              <p:cNvSpPr/>
              <p:nvPr/>
            </p:nvSpPr>
            <p:spPr>
              <a:xfrm>
                <a:off x="332764" y="2836144"/>
                <a:ext cx="973721" cy="1001712"/>
              </a:xfrm>
              <a:custGeom>
                <a:avLst/>
                <a:gdLst/>
                <a:ahLst/>
                <a:cxnLst/>
                <a:rect l="l" t="t" r="r" b="b"/>
                <a:pathLst>
                  <a:path w="25151" h="25874" extrusionOk="0">
                    <a:moveTo>
                      <a:pt x="11885" y="1"/>
                    </a:moveTo>
                    <a:lnTo>
                      <a:pt x="1" y="9824"/>
                    </a:lnTo>
                    <a:lnTo>
                      <a:pt x="13266" y="25873"/>
                    </a:lnTo>
                    <a:lnTo>
                      <a:pt x="25151" y="16050"/>
                    </a:lnTo>
                    <a:lnTo>
                      <a:pt x="1188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46"/>
              <p:cNvSpPr/>
              <p:nvPr/>
            </p:nvSpPr>
            <p:spPr>
              <a:xfrm>
                <a:off x="332764" y="2836144"/>
                <a:ext cx="973721" cy="1001712"/>
              </a:xfrm>
              <a:custGeom>
                <a:avLst/>
                <a:gdLst/>
                <a:ahLst/>
                <a:cxnLst/>
                <a:rect l="l" t="t" r="r" b="b"/>
                <a:pathLst>
                  <a:path w="25151" h="25874" extrusionOk="0">
                    <a:moveTo>
                      <a:pt x="11885" y="1"/>
                    </a:moveTo>
                    <a:lnTo>
                      <a:pt x="1" y="9824"/>
                    </a:lnTo>
                    <a:lnTo>
                      <a:pt x="13266" y="25873"/>
                    </a:lnTo>
                    <a:lnTo>
                      <a:pt x="25151" y="16050"/>
                    </a:lnTo>
                    <a:lnTo>
                      <a:pt x="11885" y="1"/>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3" name="Google Shape;1103;p46"/>
            <p:cNvSpPr/>
            <p:nvPr/>
          </p:nvSpPr>
          <p:spPr>
            <a:xfrm>
              <a:off x="394088" y="2785427"/>
              <a:ext cx="973721" cy="1001712"/>
            </a:xfrm>
            <a:custGeom>
              <a:avLst/>
              <a:gdLst/>
              <a:ahLst/>
              <a:cxnLst/>
              <a:rect l="l" t="t" r="r" b="b"/>
              <a:pathLst>
                <a:path w="25151" h="25874" extrusionOk="0">
                  <a:moveTo>
                    <a:pt x="11886" y="0"/>
                  </a:moveTo>
                  <a:lnTo>
                    <a:pt x="1" y="9823"/>
                  </a:lnTo>
                  <a:lnTo>
                    <a:pt x="13266" y="25873"/>
                  </a:lnTo>
                  <a:lnTo>
                    <a:pt x="25151" y="16050"/>
                  </a:lnTo>
                  <a:lnTo>
                    <a:pt x="1188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46"/>
            <p:cNvSpPr/>
            <p:nvPr/>
          </p:nvSpPr>
          <p:spPr>
            <a:xfrm>
              <a:off x="774115" y="3699643"/>
              <a:ext cx="75223" cy="67480"/>
            </a:xfrm>
            <a:custGeom>
              <a:avLst/>
              <a:gdLst/>
              <a:ahLst/>
              <a:cxnLst/>
              <a:rect l="l" t="t" r="r" b="b"/>
              <a:pathLst>
                <a:path w="1943" h="1743" extrusionOk="0">
                  <a:moveTo>
                    <a:pt x="1586" y="0"/>
                  </a:moveTo>
                  <a:lnTo>
                    <a:pt x="0" y="1311"/>
                  </a:lnTo>
                  <a:lnTo>
                    <a:pt x="357" y="1742"/>
                  </a:lnTo>
                  <a:lnTo>
                    <a:pt x="1942" y="432"/>
                  </a:lnTo>
                  <a:lnTo>
                    <a:pt x="158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6"/>
            <p:cNvSpPr/>
            <p:nvPr/>
          </p:nvSpPr>
          <p:spPr>
            <a:xfrm>
              <a:off x="597303" y="3485704"/>
              <a:ext cx="200892" cy="219553"/>
            </a:xfrm>
            <a:custGeom>
              <a:avLst/>
              <a:gdLst/>
              <a:ahLst/>
              <a:cxnLst/>
              <a:rect l="l" t="t" r="r" b="b"/>
              <a:pathLst>
                <a:path w="5189" h="5671" extrusionOk="0">
                  <a:moveTo>
                    <a:pt x="1586" y="1"/>
                  </a:moveTo>
                  <a:lnTo>
                    <a:pt x="0" y="1311"/>
                  </a:lnTo>
                  <a:lnTo>
                    <a:pt x="3603" y="5670"/>
                  </a:lnTo>
                  <a:lnTo>
                    <a:pt x="5189" y="4360"/>
                  </a:lnTo>
                  <a:lnTo>
                    <a:pt x="15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46"/>
            <p:cNvSpPr/>
            <p:nvPr/>
          </p:nvSpPr>
          <p:spPr>
            <a:xfrm>
              <a:off x="546277" y="2936687"/>
              <a:ext cx="549947" cy="548166"/>
            </a:xfrm>
            <a:custGeom>
              <a:avLst/>
              <a:gdLst/>
              <a:ahLst/>
              <a:cxnLst/>
              <a:rect l="l" t="t" r="r" b="b"/>
              <a:pathLst>
                <a:path w="14205" h="14159" extrusionOk="0">
                  <a:moveTo>
                    <a:pt x="7853" y="1"/>
                  </a:moveTo>
                  <a:cubicBezTo>
                    <a:pt x="7841" y="1"/>
                    <a:pt x="7828" y="5"/>
                    <a:pt x="7818" y="14"/>
                  </a:cubicBezTo>
                  <a:lnTo>
                    <a:pt x="28" y="6452"/>
                  </a:lnTo>
                  <a:cubicBezTo>
                    <a:pt x="3" y="6471"/>
                    <a:pt x="1" y="6507"/>
                    <a:pt x="21" y="6530"/>
                  </a:cubicBezTo>
                  <a:lnTo>
                    <a:pt x="6308" y="14137"/>
                  </a:lnTo>
                  <a:cubicBezTo>
                    <a:pt x="6319" y="14151"/>
                    <a:pt x="6335" y="14159"/>
                    <a:pt x="6351" y="14159"/>
                  </a:cubicBezTo>
                  <a:cubicBezTo>
                    <a:pt x="6364" y="14159"/>
                    <a:pt x="6376" y="14154"/>
                    <a:pt x="6387" y="14146"/>
                  </a:cubicBezTo>
                  <a:lnTo>
                    <a:pt x="14176" y="7708"/>
                  </a:lnTo>
                  <a:cubicBezTo>
                    <a:pt x="14201" y="7688"/>
                    <a:pt x="14204" y="7653"/>
                    <a:pt x="14184" y="7630"/>
                  </a:cubicBezTo>
                  <a:lnTo>
                    <a:pt x="7897" y="21"/>
                  </a:lnTo>
                  <a:cubicBezTo>
                    <a:pt x="7886" y="8"/>
                    <a:pt x="7870" y="1"/>
                    <a:pt x="78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46"/>
            <p:cNvSpPr/>
            <p:nvPr/>
          </p:nvSpPr>
          <p:spPr>
            <a:xfrm>
              <a:off x="607602" y="2997856"/>
              <a:ext cx="427259" cy="425826"/>
            </a:xfrm>
            <a:custGeom>
              <a:avLst/>
              <a:gdLst/>
              <a:ahLst/>
              <a:cxnLst/>
              <a:rect l="l" t="t" r="r" b="b"/>
              <a:pathLst>
                <a:path w="11036" h="10999" extrusionOk="0">
                  <a:moveTo>
                    <a:pt x="6099" y="0"/>
                  </a:moveTo>
                  <a:cubicBezTo>
                    <a:pt x="6087" y="0"/>
                    <a:pt x="6074" y="4"/>
                    <a:pt x="6065" y="13"/>
                  </a:cubicBezTo>
                  <a:lnTo>
                    <a:pt x="27" y="5003"/>
                  </a:lnTo>
                  <a:cubicBezTo>
                    <a:pt x="3" y="5023"/>
                    <a:pt x="0" y="5059"/>
                    <a:pt x="20" y="5081"/>
                  </a:cubicBezTo>
                  <a:lnTo>
                    <a:pt x="4893" y="10978"/>
                  </a:lnTo>
                  <a:cubicBezTo>
                    <a:pt x="4904" y="10992"/>
                    <a:pt x="4920" y="10999"/>
                    <a:pt x="4936" y="10999"/>
                  </a:cubicBezTo>
                  <a:cubicBezTo>
                    <a:pt x="4949" y="10999"/>
                    <a:pt x="4962" y="10994"/>
                    <a:pt x="4972" y="10986"/>
                  </a:cubicBezTo>
                  <a:lnTo>
                    <a:pt x="11009" y="5996"/>
                  </a:lnTo>
                  <a:cubicBezTo>
                    <a:pt x="11032" y="5977"/>
                    <a:pt x="11036" y="5942"/>
                    <a:pt x="11017" y="5917"/>
                  </a:cubicBezTo>
                  <a:lnTo>
                    <a:pt x="6143" y="21"/>
                  </a:lnTo>
                  <a:cubicBezTo>
                    <a:pt x="6132" y="7"/>
                    <a:pt x="6116" y="0"/>
                    <a:pt x="6099" y="0"/>
                  </a:cubicBezTo>
                  <a:close/>
                </a:path>
              </a:pathLst>
            </a:custGeom>
            <a:solidFill>
              <a:srgbClr val="FFFFFF">
                <a:alpha val="6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6"/>
            <p:cNvSpPr/>
            <p:nvPr/>
          </p:nvSpPr>
          <p:spPr>
            <a:xfrm>
              <a:off x="853248" y="3292903"/>
              <a:ext cx="272631" cy="230083"/>
            </a:xfrm>
            <a:custGeom>
              <a:avLst/>
              <a:gdLst/>
              <a:ahLst/>
              <a:cxnLst/>
              <a:rect l="l" t="t" r="r" b="b"/>
              <a:pathLst>
                <a:path w="7042" h="5943" extrusionOk="0">
                  <a:moveTo>
                    <a:pt x="6557" y="0"/>
                  </a:moveTo>
                  <a:cubicBezTo>
                    <a:pt x="6509" y="0"/>
                    <a:pt x="6460" y="16"/>
                    <a:pt x="6421" y="49"/>
                  </a:cubicBezTo>
                  <a:lnTo>
                    <a:pt x="104" y="5269"/>
                  </a:lnTo>
                  <a:cubicBezTo>
                    <a:pt x="14" y="5344"/>
                    <a:pt x="1" y="5479"/>
                    <a:pt x="76" y="5570"/>
                  </a:cubicBezTo>
                  <a:lnTo>
                    <a:pt x="320" y="5865"/>
                  </a:lnTo>
                  <a:cubicBezTo>
                    <a:pt x="363" y="5916"/>
                    <a:pt x="424" y="5942"/>
                    <a:pt x="486" y="5942"/>
                  </a:cubicBezTo>
                  <a:cubicBezTo>
                    <a:pt x="534" y="5942"/>
                    <a:pt x="582" y="5926"/>
                    <a:pt x="621" y="5893"/>
                  </a:cubicBezTo>
                  <a:lnTo>
                    <a:pt x="6938" y="674"/>
                  </a:lnTo>
                  <a:cubicBezTo>
                    <a:pt x="7028" y="597"/>
                    <a:pt x="7041" y="463"/>
                    <a:pt x="6966" y="373"/>
                  </a:cubicBezTo>
                  <a:lnTo>
                    <a:pt x="6722" y="78"/>
                  </a:lnTo>
                  <a:cubicBezTo>
                    <a:pt x="6680" y="27"/>
                    <a:pt x="6618" y="0"/>
                    <a:pt x="6557" y="0"/>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9" name="Google Shape;1109;p46"/>
          <p:cNvSpPr/>
          <p:nvPr/>
        </p:nvSpPr>
        <p:spPr>
          <a:xfrm>
            <a:off x="4227373" y="4371434"/>
            <a:ext cx="1541585" cy="771130"/>
          </a:xfrm>
          <a:custGeom>
            <a:avLst/>
            <a:gdLst/>
            <a:ahLst/>
            <a:cxnLst/>
            <a:rect l="l" t="t" r="r" b="b"/>
            <a:pathLst>
              <a:path w="32008" h="16011" extrusionOk="0">
                <a:moveTo>
                  <a:pt x="15947" y="0"/>
                </a:moveTo>
                <a:cubicBezTo>
                  <a:pt x="14970" y="0"/>
                  <a:pt x="14033" y="363"/>
                  <a:pt x="13249" y="1051"/>
                </a:cubicBezTo>
                <a:cubicBezTo>
                  <a:pt x="12085" y="2074"/>
                  <a:pt x="11612" y="3628"/>
                  <a:pt x="11675" y="5142"/>
                </a:cubicBezTo>
                <a:cubicBezTo>
                  <a:pt x="11684" y="5358"/>
                  <a:pt x="11707" y="5566"/>
                  <a:pt x="11737" y="5773"/>
                </a:cubicBezTo>
                <a:cubicBezTo>
                  <a:pt x="11728" y="5771"/>
                  <a:pt x="11718" y="5767"/>
                  <a:pt x="11711" y="5764"/>
                </a:cubicBezTo>
                <a:cubicBezTo>
                  <a:pt x="11482" y="5686"/>
                  <a:pt x="11239" y="5647"/>
                  <a:pt x="10998" y="5626"/>
                </a:cubicBezTo>
                <a:cubicBezTo>
                  <a:pt x="10945" y="5622"/>
                  <a:pt x="10892" y="5620"/>
                  <a:pt x="10838" y="5620"/>
                </a:cubicBezTo>
                <a:cubicBezTo>
                  <a:pt x="10366" y="5620"/>
                  <a:pt x="9894" y="5798"/>
                  <a:pt x="9543" y="6118"/>
                </a:cubicBezTo>
                <a:cubicBezTo>
                  <a:pt x="9432" y="6218"/>
                  <a:pt x="9339" y="6345"/>
                  <a:pt x="9257" y="6480"/>
                </a:cubicBezTo>
                <a:cubicBezTo>
                  <a:pt x="8933" y="6227"/>
                  <a:pt x="8558" y="6045"/>
                  <a:pt x="8192" y="5965"/>
                </a:cubicBezTo>
                <a:cubicBezTo>
                  <a:pt x="7742" y="5866"/>
                  <a:pt x="7285" y="5811"/>
                  <a:pt x="6831" y="5811"/>
                </a:cubicBezTo>
                <a:cubicBezTo>
                  <a:pt x="6147" y="5811"/>
                  <a:pt x="5469" y="5936"/>
                  <a:pt x="4833" y="6223"/>
                </a:cubicBezTo>
                <a:cubicBezTo>
                  <a:pt x="3965" y="6615"/>
                  <a:pt x="3230" y="7308"/>
                  <a:pt x="2761" y="8135"/>
                </a:cubicBezTo>
                <a:cubicBezTo>
                  <a:pt x="2306" y="8938"/>
                  <a:pt x="2093" y="9875"/>
                  <a:pt x="2299" y="10763"/>
                </a:cubicBezTo>
                <a:cubicBezTo>
                  <a:pt x="2136" y="10780"/>
                  <a:pt x="1974" y="10816"/>
                  <a:pt x="1814" y="10872"/>
                </a:cubicBezTo>
                <a:cubicBezTo>
                  <a:pt x="992" y="11160"/>
                  <a:pt x="425" y="11847"/>
                  <a:pt x="203" y="12634"/>
                </a:cubicBezTo>
                <a:cubicBezTo>
                  <a:pt x="0" y="13357"/>
                  <a:pt x="85" y="14165"/>
                  <a:pt x="531" y="14834"/>
                </a:cubicBezTo>
                <a:cubicBezTo>
                  <a:pt x="973" y="15496"/>
                  <a:pt x="1754" y="15887"/>
                  <a:pt x="2576" y="15986"/>
                </a:cubicBezTo>
                <a:lnTo>
                  <a:pt x="2576" y="16002"/>
                </a:lnTo>
                <a:lnTo>
                  <a:pt x="2780" y="16002"/>
                </a:lnTo>
                <a:cubicBezTo>
                  <a:pt x="2858" y="16007"/>
                  <a:pt x="2937" y="16010"/>
                  <a:pt x="3015" y="16010"/>
                </a:cubicBezTo>
                <a:cubicBezTo>
                  <a:pt x="3087" y="16010"/>
                  <a:pt x="3158" y="16008"/>
                  <a:pt x="3228" y="16002"/>
                </a:cubicBezTo>
                <a:lnTo>
                  <a:pt x="29545" y="16002"/>
                </a:lnTo>
                <a:lnTo>
                  <a:pt x="29545" y="15990"/>
                </a:lnTo>
                <a:cubicBezTo>
                  <a:pt x="29639" y="15999"/>
                  <a:pt x="29735" y="16004"/>
                  <a:pt x="29831" y="16004"/>
                </a:cubicBezTo>
                <a:cubicBezTo>
                  <a:pt x="30554" y="16004"/>
                  <a:pt x="31315" y="15740"/>
                  <a:pt x="31594" y="15061"/>
                </a:cubicBezTo>
                <a:cubicBezTo>
                  <a:pt x="32008" y="14056"/>
                  <a:pt x="31537" y="12765"/>
                  <a:pt x="30338" y="12608"/>
                </a:cubicBezTo>
                <a:cubicBezTo>
                  <a:pt x="30233" y="12594"/>
                  <a:pt x="30122" y="12588"/>
                  <a:pt x="30009" y="12588"/>
                </a:cubicBezTo>
                <a:cubicBezTo>
                  <a:pt x="30000" y="12588"/>
                  <a:pt x="29990" y="12588"/>
                  <a:pt x="29980" y="12588"/>
                </a:cubicBezTo>
                <a:cubicBezTo>
                  <a:pt x="30214" y="12356"/>
                  <a:pt x="30418" y="12092"/>
                  <a:pt x="30575" y="11780"/>
                </a:cubicBezTo>
                <a:cubicBezTo>
                  <a:pt x="30889" y="11159"/>
                  <a:pt x="31042" y="10447"/>
                  <a:pt x="30973" y="9754"/>
                </a:cubicBezTo>
                <a:cubicBezTo>
                  <a:pt x="30900" y="9008"/>
                  <a:pt x="30600" y="8095"/>
                  <a:pt x="29907" y="7712"/>
                </a:cubicBezTo>
                <a:cubicBezTo>
                  <a:pt x="29472" y="7472"/>
                  <a:pt x="28970" y="7358"/>
                  <a:pt x="28462" y="7358"/>
                </a:cubicBezTo>
                <a:cubicBezTo>
                  <a:pt x="28136" y="7358"/>
                  <a:pt x="27808" y="7405"/>
                  <a:pt x="27493" y="7495"/>
                </a:cubicBezTo>
                <a:cubicBezTo>
                  <a:pt x="27545" y="7272"/>
                  <a:pt x="27591" y="7046"/>
                  <a:pt x="27623" y="6821"/>
                </a:cubicBezTo>
                <a:cubicBezTo>
                  <a:pt x="27820" y="5441"/>
                  <a:pt x="27621" y="4108"/>
                  <a:pt x="26675" y="3042"/>
                </a:cubicBezTo>
                <a:cubicBezTo>
                  <a:pt x="25907" y="2174"/>
                  <a:pt x="24753" y="1640"/>
                  <a:pt x="23595" y="1617"/>
                </a:cubicBezTo>
                <a:cubicBezTo>
                  <a:pt x="23571" y="1617"/>
                  <a:pt x="23548" y="1616"/>
                  <a:pt x="23525" y="1616"/>
                </a:cubicBezTo>
                <a:cubicBezTo>
                  <a:pt x="22400" y="1616"/>
                  <a:pt x="21385" y="2132"/>
                  <a:pt x="20671" y="2915"/>
                </a:cubicBezTo>
                <a:cubicBezTo>
                  <a:pt x="20657" y="2892"/>
                  <a:pt x="20643" y="2866"/>
                  <a:pt x="20630" y="2842"/>
                </a:cubicBezTo>
                <a:cubicBezTo>
                  <a:pt x="19850" y="1642"/>
                  <a:pt x="18656" y="695"/>
                  <a:pt x="17300" y="230"/>
                </a:cubicBezTo>
                <a:cubicBezTo>
                  <a:pt x="16848" y="76"/>
                  <a:pt x="16393" y="0"/>
                  <a:pt x="159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46"/>
          <p:cNvSpPr/>
          <p:nvPr/>
        </p:nvSpPr>
        <p:spPr>
          <a:xfrm>
            <a:off x="7975050" y="1559154"/>
            <a:ext cx="1306700" cy="457721"/>
          </a:xfrm>
          <a:custGeom>
            <a:avLst/>
            <a:gdLst/>
            <a:ahLst/>
            <a:cxnLst/>
            <a:rect l="l" t="t" r="r" b="b"/>
            <a:pathLst>
              <a:path w="17682" h="6194" extrusionOk="0">
                <a:moveTo>
                  <a:pt x="6357" y="0"/>
                </a:moveTo>
                <a:cubicBezTo>
                  <a:pt x="6100" y="0"/>
                  <a:pt x="5851" y="36"/>
                  <a:pt x="5620" y="115"/>
                </a:cubicBezTo>
                <a:cubicBezTo>
                  <a:pt x="5015" y="322"/>
                  <a:pt x="4375" y="656"/>
                  <a:pt x="4084" y="1406"/>
                </a:cubicBezTo>
                <a:cubicBezTo>
                  <a:pt x="3823" y="2079"/>
                  <a:pt x="3697" y="2765"/>
                  <a:pt x="3725" y="3491"/>
                </a:cubicBezTo>
                <a:cubicBezTo>
                  <a:pt x="3632" y="3484"/>
                  <a:pt x="3538" y="3481"/>
                  <a:pt x="3444" y="3481"/>
                </a:cubicBezTo>
                <a:cubicBezTo>
                  <a:pt x="2927" y="3481"/>
                  <a:pt x="2412" y="3580"/>
                  <a:pt x="1970" y="3775"/>
                </a:cubicBezTo>
                <a:cubicBezTo>
                  <a:pt x="1107" y="4160"/>
                  <a:pt x="182" y="5015"/>
                  <a:pt x="0" y="6193"/>
                </a:cubicBezTo>
                <a:lnTo>
                  <a:pt x="17681" y="6193"/>
                </a:lnTo>
                <a:cubicBezTo>
                  <a:pt x="17640" y="5218"/>
                  <a:pt x="17280" y="4285"/>
                  <a:pt x="16551" y="3808"/>
                </a:cubicBezTo>
                <a:cubicBezTo>
                  <a:pt x="16244" y="3607"/>
                  <a:pt x="15901" y="3520"/>
                  <a:pt x="15552" y="3520"/>
                </a:cubicBezTo>
                <a:cubicBezTo>
                  <a:pt x="15205" y="3520"/>
                  <a:pt x="14850" y="3606"/>
                  <a:pt x="14517" y="3752"/>
                </a:cubicBezTo>
                <a:cubicBezTo>
                  <a:pt x="14362" y="2672"/>
                  <a:pt x="13989" y="1555"/>
                  <a:pt x="13153" y="1081"/>
                </a:cubicBezTo>
                <a:cubicBezTo>
                  <a:pt x="12768" y="864"/>
                  <a:pt x="12362" y="764"/>
                  <a:pt x="11960" y="764"/>
                </a:cubicBezTo>
                <a:cubicBezTo>
                  <a:pt x="11146" y="764"/>
                  <a:pt x="10349" y="1173"/>
                  <a:pt x="9785" y="1843"/>
                </a:cubicBezTo>
                <a:cubicBezTo>
                  <a:pt x="9651" y="1662"/>
                  <a:pt x="9514" y="1502"/>
                  <a:pt x="9383" y="1370"/>
                </a:cubicBezTo>
                <a:cubicBezTo>
                  <a:pt x="8634" y="620"/>
                  <a:pt x="7423" y="0"/>
                  <a:pt x="6357" y="0"/>
                </a:cubicBezTo>
                <a:close/>
                <a:moveTo>
                  <a:pt x="0" y="6193"/>
                </a:moveTo>
                <a:lnTo>
                  <a:pt x="0" y="6194"/>
                </a:lnTo>
                <a:cubicBezTo>
                  <a:pt x="0" y="6194"/>
                  <a:pt x="0" y="6193"/>
                  <a:pt x="0" y="61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组合 5">
            <a:extLst>
              <a:ext uri="{FF2B5EF4-FFF2-40B4-BE49-F238E27FC236}">
                <a16:creationId xmlns:a16="http://schemas.microsoft.com/office/drawing/2014/main" id="{09122409-01FF-4A50-B4EB-A1E47386E5D2}"/>
              </a:ext>
            </a:extLst>
          </p:cNvPr>
          <p:cNvGrpSpPr>
            <a:grpSpLocks/>
          </p:cNvGrpSpPr>
          <p:nvPr/>
        </p:nvGrpSpPr>
        <p:grpSpPr bwMode="auto">
          <a:xfrm>
            <a:off x="4800241" y="1133662"/>
            <a:ext cx="3436859" cy="2667877"/>
            <a:chOff x="5664" y="1974"/>
            <a:chExt cx="8641" cy="6853"/>
          </a:xfrm>
        </p:grpSpPr>
        <p:pic>
          <p:nvPicPr>
            <p:cNvPr id="19" name="图片 3">
              <a:extLst>
                <a:ext uri="{FF2B5EF4-FFF2-40B4-BE49-F238E27FC236}">
                  <a16:creationId xmlns:a16="http://schemas.microsoft.com/office/drawing/2014/main" id="{FE0C3B14-A7DF-82C8-108E-AB333EF260A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64" y="1974"/>
              <a:ext cx="8641" cy="6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文本框 4">
              <a:extLst>
                <a:ext uri="{FF2B5EF4-FFF2-40B4-BE49-F238E27FC236}">
                  <a16:creationId xmlns:a16="http://schemas.microsoft.com/office/drawing/2014/main" id="{5351043F-AA09-E0F7-73A3-3E804F70C8AB}"/>
                </a:ext>
              </a:extLst>
            </p:cNvPr>
            <p:cNvSpPr txBox="1"/>
            <p:nvPr/>
          </p:nvSpPr>
          <p:spPr>
            <a:xfrm>
              <a:off x="6590" y="3904"/>
              <a:ext cx="6789" cy="3558"/>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2800" i="1">
                  <a:latin typeface="Times New Roman" panose="02020603050405020304" pitchFamily="18" charset="0"/>
                  <a:ea typeface="Times New Roman" panose="02020603050405020304" pitchFamily="18" charset="0"/>
                  <a:cs typeface="Times New Roman" panose="02020603050405020304" pitchFamily="18" charset="0"/>
                </a:rPr>
                <a:t>Hs dựa vào dàn ý, viết một bài văn hoàn chỉnh. </a:t>
              </a:r>
              <a:endParaRPr lang="en-US" sz="2800">
                <a:latin typeface=".VnTime"/>
                <a:ea typeface="Times New Roman" panose="02020603050405020304" pitchFamily="18" charset="0"/>
                <a:cs typeface="Times New Roman" panose="02020603050405020304" pitchFamily="18" charset="0"/>
              </a:endParaRPr>
            </a:p>
          </p:txBody>
        </p:sp>
      </p:grpSp>
      <p:pic>
        <p:nvPicPr>
          <p:cNvPr id="21" name="Picture 20">
            <a:extLst>
              <a:ext uri="{FF2B5EF4-FFF2-40B4-BE49-F238E27FC236}">
                <a16:creationId xmlns:a16="http://schemas.microsoft.com/office/drawing/2014/main" id="{E017B63E-09B3-928D-8944-AA1396A8B663}"/>
              </a:ext>
            </a:extLst>
          </p:cNvPr>
          <p:cNvPicPr>
            <a:picLocks noChangeAspect="1"/>
          </p:cNvPicPr>
          <p:nvPr/>
        </p:nvPicPr>
        <p:blipFill>
          <a:blip r:embed="rId4"/>
          <a:stretch>
            <a:fillRect/>
          </a:stretch>
        </p:blipFill>
        <p:spPr>
          <a:xfrm>
            <a:off x="-16620" y="1701732"/>
            <a:ext cx="4285899" cy="3617820"/>
          </a:xfrm>
          <a:prstGeom prst="rect">
            <a:avLst/>
          </a:prstGeom>
        </p:spPr>
      </p:pic>
    </p:spTree>
    <p:extLst>
      <p:ext uri="{BB962C8B-B14F-4D97-AF65-F5344CB8AC3E}">
        <p14:creationId xmlns:p14="http://schemas.microsoft.com/office/powerpoint/2010/main" val="29615781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078"/>
        <p:cNvGrpSpPr/>
        <p:nvPr/>
      </p:nvGrpSpPr>
      <p:grpSpPr>
        <a:xfrm>
          <a:off x="0" y="0"/>
          <a:ext cx="0" cy="0"/>
          <a:chOff x="0" y="0"/>
          <a:chExt cx="0" cy="0"/>
        </a:xfrm>
      </p:grpSpPr>
      <p:sp>
        <p:nvSpPr>
          <p:cNvPr id="1079" name="Google Shape;1079;p46"/>
          <p:cNvSpPr/>
          <p:nvPr/>
        </p:nvSpPr>
        <p:spPr>
          <a:xfrm>
            <a:off x="381535" y="966081"/>
            <a:ext cx="8380930" cy="3911521"/>
          </a:xfrm>
          <a:prstGeom prst="roundRect">
            <a:avLst>
              <a:gd name="adj" fmla="val 7458"/>
            </a:avLst>
          </a:prstGeom>
          <a:solidFill>
            <a:srgbClr val="6C66C9">
              <a:alpha val="3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46"/>
          <p:cNvSpPr txBox="1">
            <a:spLocks noGrp="1"/>
          </p:cNvSpPr>
          <p:nvPr>
            <p:ph type="title"/>
          </p:nvPr>
        </p:nvSpPr>
        <p:spPr>
          <a:xfrm>
            <a:off x="574783" y="249713"/>
            <a:ext cx="7573663"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600" b="1">
                <a:solidFill>
                  <a:schemeClr val="accent1">
                    <a:lumMod val="75000"/>
                  </a:schemeClr>
                </a:solidFill>
                <a:latin typeface="Times New Roman" panose="02020603050405020304" pitchFamily="18" charset="0"/>
                <a:cs typeface="Times New Roman" panose="02020603050405020304" pitchFamily="18" charset="0"/>
              </a:rPr>
              <a:t>Bước 2: Viết bài</a:t>
            </a:r>
            <a:endParaRPr sz="3600" b="1">
              <a:solidFill>
                <a:schemeClr val="accent1">
                  <a:lumMod val="75000"/>
                </a:schemeClr>
              </a:solidFill>
              <a:latin typeface="Times New Roman" panose="02020603050405020304" pitchFamily="18" charset="0"/>
              <a:cs typeface="Times New Roman" panose="02020603050405020304" pitchFamily="18" charset="0"/>
            </a:endParaRPr>
          </a:p>
        </p:txBody>
      </p:sp>
      <p:grpSp>
        <p:nvGrpSpPr>
          <p:cNvPr id="1097" name="Google Shape;1097;p46"/>
          <p:cNvGrpSpPr/>
          <p:nvPr/>
        </p:nvGrpSpPr>
        <p:grpSpPr>
          <a:xfrm>
            <a:off x="8001936" y="3921727"/>
            <a:ext cx="1139670" cy="1168677"/>
            <a:chOff x="332686" y="2776290"/>
            <a:chExt cx="1035123" cy="1061565"/>
          </a:xfrm>
        </p:grpSpPr>
        <p:sp>
          <p:nvSpPr>
            <p:cNvPr id="1098" name="Google Shape;1098;p46"/>
            <p:cNvSpPr/>
            <p:nvPr/>
          </p:nvSpPr>
          <p:spPr>
            <a:xfrm>
              <a:off x="332686" y="2776290"/>
              <a:ext cx="540229" cy="440267"/>
            </a:xfrm>
            <a:custGeom>
              <a:avLst/>
              <a:gdLst/>
              <a:ahLst/>
              <a:cxnLst/>
              <a:rect l="l" t="t" r="r" b="b"/>
              <a:pathLst>
                <a:path w="13954" h="11372" extrusionOk="0">
                  <a:moveTo>
                    <a:pt x="10439" y="1"/>
                  </a:moveTo>
                  <a:lnTo>
                    <a:pt x="1" y="11371"/>
                  </a:lnTo>
                  <a:lnTo>
                    <a:pt x="13954" y="4254"/>
                  </a:lnTo>
                  <a:lnTo>
                    <a:pt x="1043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46"/>
            <p:cNvSpPr/>
            <p:nvPr/>
          </p:nvSpPr>
          <p:spPr>
            <a:xfrm>
              <a:off x="364820" y="2787440"/>
              <a:ext cx="485835" cy="420832"/>
            </a:xfrm>
            <a:custGeom>
              <a:avLst/>
              <a:gdLst/>
              <a:ahLst/>
              <a:cxnLst/>
              <a:rect l="l" t="t" r="r" b="b"/>
              <a:pathLst>
                <a:path w="12549" h="10870" extrusionOk="0">
                  <a:moveTo>
                    <a:pt x="10202" y="0"/>
                  </a:moveTo>
                  <a:lnTo>
                    <a:pt x="372" y="9876"/>
                  </a:lnTo>
                  <a:cubicBezTo>
                    <a:pt x="1" y="10250"/>
                    <a:pt x="279" y="10869"/>
                    <a:pt x="781" y="10869"/>
                  </a:cubicBezTo>
                  <a:cubicBezTo>
                    <a:pt x="807" y="10869"/>
                    <a:pt x="834" y="10867"/>
                    <a:pt x="861" y="10864"/>
                  </a:cubicBezTo>
                  <a:lnTo>
                    <a:pt x="10607" y="9592"/>
                  </a:lnTo>
                  <a:lnTo>
                    <a:pt x="12549" y="292"/>
                  </a:lnTo>
                  <a:lnTo>
                    <a:pt x="102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0" name="Google Shape;1100;p46"/>
            <p:cNvGrpSpPr/>
            <p:nvPr/>
          </p:nvGrpSpPr>
          <p:grpSpPr>
            <a:xfrm>
              <a:off x="332764" y="2836144"/>
              <a:ext cx="973721" cy="1001712"/>
              <a:chOff x="332764" y="2836144"/>
              <a:chExt cx="973721" cy="1001712"/>
            </a:xfrm>
          </p:grpSpPr>
          <p:sp>
            <p:nvSpPr>
              <p:cNvPr id="1101" name="Google Shape;1101;p46"/>
              <p:cNvSpPr/>
              <p:nvPr/>
            </p:nvSpPr>
            <p:spPr>
              <a:xfrm>
                <a:off x="332764" y="2836144"/>
                <a:ext cx="973721" cy="1001712"/>
              </a:xfrm>
              <a:custGeom>
                <a:avLst/>
                <a:gdLst/>
                <a:ahLst/>
                <a:cxnLst/>
                <a:rect l="l" t="t" r="r" b="b"/>
                <a:pathLst>
                  <a:path w="25151" h="25874" extrusionOk="0">
                    <a:moveTo>
                      <a:pt x="11885" y="1"/>
                    </a:moveTo>
                    <a:lnTo>
                      <a:pt x="1" y="9824"/>
                    </a:lnTo>
                    <a:lnTo>
                      <a:pt x="13266" y="25873"/>
                    </a:lnTo>
                    <a:lnTo>
                      <a:pt x="25151" y="16050"/>
                    </a:lnTo>
                    <a:lnTo>
                      <a:pt x="1188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46"/>
              <p:cNvSpPr/>
              <p:nvPr/>
            </p:nvSpPr>
            <p:spPr>
              <a:xfrm>
                <a:off x="332764" y="2836144"/>
                <a:ext cx="973721" cy="1001712"/>
              </a:xfrm>
              <a:custGeom>
                <a:avLst/>
                <a:gdLst/>
                <a:ahLst/>
                <a:cxnLst/>
                <a:rect l="l" t="t" r="r" b="b"/>
                <a:pathLst>
                  <a:path w="25151" h="25874" extrusionOk="0">
                    <a:moveTo>
                      <a:pt x="11885" y="1"/>
                    </a:moveTo>
                    <a:lnTo>
                      <a:pt x="1" y="9824"/>
                    </a:lnTo>
                    <a:lnTo>
                      <a:pt x="13266" y="25873"/>
                    </a:lnTo>
                    <a:lnTo>
                      <a:pt x="25151" y="16050"/>
                    </a:lnTo>
                    <a:lnTo>
                      <a:pt x="11885" y="1"/>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3" name="Google Shape;1103;p46"/>
            <p:cNvSpPr/>
            <p:nvPr/>
          </p:nvSpPr>
          <p:spPr>
            <a:xfrm>
              <a:off x="394088" y="2785427"/>
              <a:ext cx="973721" cy="1001712"/>
            </a:xfrm>
            <a:custGeom>
              <a:avLst/>
              <a:gdLst/>
              <a:ahLst/>
              <a:cxnLst/>
              <a:rect l="l" t="t" r="r" b="b"/>
              <a:pathLst>
                <a:path w="25151" h="25874" extrusionOk="0">
                  <a:moveTo>
                    <a:pt x="11886" y="0"/>
                  </a:moveTo>
                  <a:lnTo>
                    <a:pt x="1" y="9823"/>
                  </a:lnTo>
                  <a:lnTo>
                    <a:pt x="13266" y="25873"/>
                  </a:lnTo>
                  <a:lnTo>
                    <a:pt x="25151" y="16050"/>
                  </a:lnTo>
                  <a:lnTo>
                    <a:pt x="1188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46"/>
            <p:cNvSpPr/>
            <p:nvPr/>
          </p:nvSpPr>
          <p:spPr>
            <a:xfrm>
              <a:off x="774115" y="3699643"/>
              <a:ext cx="75223" cy="67480"/>
            </a:xfrm>
            <a:custGeom>
              <a:avLst/>
              <a:gdLst/>
              <a:ahLst/>
              <a:cxnLst/>
              <a:rect l="l" t="t" r="r" b="b"/>
              <a:pathLst>
                <a:path w="1943" h="1743" extrusionOk="0">
                  <a:moveTo>
                    <a:pt x="1586" y="0"/>
                  </a:moveTo>
                  <a:lnTo>
                    <a:pt x="0" y="1311"/>
                  </a:lnTo>
                  <a:lnTo>
                    <a:pt x="357" y="1742"/>
                  </a:lnTo>
                  <a:lnTo>
                    <a:pt x="1942" y="432"/>
                  </a:lnTo>
                  <a:lnTo>
                    <a:pt x="158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6"/>
            <p:cNvSpPr/>
            <p:nvPr/>
          </p:nvSpPr>
          <p:spPr>
            <a:xfrm>
              <a:off x="597303" y="3485704"/>
              <a:ext cx="200892" cy="219553"/>
            </a:xfrm>
            <a:custGeom>
              <a:avLst/>
              <a:gdLst/>
              <a:ahLst/>
              <a:cxnLst/>
              <a:rect l="l" t="t" r="r" b="b"/>
              <a:pathLst>
                <a:path w="5189" h="5671" extrusionOk="0">
                  <a:moveTo>
                    <a:pt x="1586" y="1"/>
                  </a:moveTo>
                  <a:lnTo>
                    <a:pt x="0" y="1311"/>
                  </a:lnTo>
                  <a:lnTo>
                    <a:pt x="3603" y="5670"/>
                  </a:lnTo>
                  <a:lnTo>
                    <a:pt x="5189" y="4360"/>
                  </a:lnTo>
                  <a:lnTo>
                    <a:pt x="15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46"/>
            <p:cNvSpPr/>
            <p:nvPr/>
          </p:nvSpPr>
          <p:spPr>
            <a:xfrm>
              <a:off x="546277" y="2936687"/>
              <a:ext cx="549947" cy="548166"/>
            </a:xfrm>
            <a:custGeom>
              <a:avLst/>
              <a:gdLst/>
              <a:ahLst/>
              <a:cxnLst/>
              <a:rect l="l" t="t" r="r" b="b"/>
              <a:pathLst>
                <a:path w="14205" h="14159" extrusionOk="0">
                  <a:moveTo>
                    <a:pt x="7853" y="1"/>
                  </a:moveTo>
                  <a:cubicBezTo>
                    <a:pt x="7841" y="1"/>
                    <a:pt x="7828" y="5"/>
                    <a:pt x="7818" y="14"/>
                  </a:cubicBezTo>
                  <a:lnTo>
                    <a:pt x="28" y="6452"/>
                  </a:lnTo>
                  <a:cubicBezTo>
                    <a:pt x="3" y="6471"/>
                    <a:pt x="1" y="6507"/>
                    <a:pt x="21" y="6530"/>
                  </a:cubicBezTo>
                  <a:lnTo>
                    <a:pt x="6308" y="14137"/>
                  </a:lnTo>
                  <a:cubicBezTo>
                    <a:pt x="6319" y="14151"/>
                    <a:pt x="6335" y="14159"/>
                    <a:pt x="6351" y="14159"/>
                  </a:cubicBezTo>
                  <a:cubicBezTo>
                    <a:pt x="6364" y="14159"/>
                    <a:pt x="6376" y="14154"/>
                    <a:pt x="6387" y="14146"/>
                  </a:cubicBezTo>
                  <a:lnTo>
                    <a:pt x="14176" y="7708"/>
                  </a:lnTo>
                  <a:cubicBezTo>
                    <a:pt x="14201" y="7688"/>
                    <a:pt x="14204" y="7653"/>
                    <a:pt x="14184" y="7630"/>
                  </a:cubicBezTo>
                  <a:lnTo>
                    <a:pt x="7897" y="21"/>
                  </a:lnTo>
                  <a:cubicBezTo>
                    <a:pt x="7886" y="8"/>
                    <a:pt x="7870" y="1"/>
                    <a:pt x="78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46"/>
            <p:cNvSpPr/>
            <p:nvPr/>
          </p:nvSpPr>
          <p:spPr>
            <a:xfrm>
              <a:off x="607602" y="2997856"/>
              <a:ext cx="427259" cy="425826"/>
            </a:xfrm>
            <a:custGeom>
              <a:avLst/>
              <a:gdLst/>
              <a:ahLst/>
              <a:cxnLst/>
              <a:rect l="l" t="t" r="r" b="b"/>
              <a:pathLst>
                <a:path w="11036" h="10999" extrusionOk="0">
                  <a:moveTo>
                    <a:pt x="6099" y="0"/>
                  </a:moveTo>
                  <a:cubicBezTo>
                    <a:pt x="6087" y="0"/>
                    <a:pt x="6074" y="4"/>
                    <a:pt x="6065" y="13"/>
                  </a:cubicBezTo>
                  <a:lnTo>
                    <a:pt x="27" y="5003"/>
                  </a:lnTo>
                  <a:cubicBezTo>
                    <a:pt x="3" y="5023"/>
                    <a:pt x="0" y="5059"/>
                    <a:pt x="20" y="5081"/>
                  </a:cubicBezTo>
                  <a:lnTo>
                    <a:pt x="4893" y="10978"/>
                  </a:lnTo>
                  <a:cubicBezTo>
                    <a:pt x="4904" y="10992"/>
                    <a:pt x="4920" y="10999"/>
                    <a:pt x="4936" y="10999"/>
                  </a:cubicBezTo>
                  <a:cubicBezTo>
                    <a:pt x="4949" y="10999"/>
                    <a:pt x="4962" y="10994"/>
                    <a:pt x="4972" y="10986"/>
                  </a:cubicBezTo>
                  <a:lnTo>
                    <a:pt x="11009" y="5996"/>
                  </a:lnTo>
                  <a:cubicBezTo>
                    <a:pt x="11032" y="5977"/>
                    <a:pt x="11036" y="5942"/>
                    <a:pt x="11017" y="5917"/>
                  </a:cubicBezTo>
                  <a:lnTo>
                    <a:pt x="6143" y="21"/>
                  </a:lnTo>
                  <a:cubicBezTo>
                    <a:pt x="6132" y="7"/>
                    <a:pt x="6116" y="0"/>
                    <a:pt x="6099" y="0"/>
                  </a:cubicBezTo>
                  <a:close/>
                </a:path>
              </a:pathLst>
            </a:custGeom>
            <a:solidFill>
              <a:srgbClr val="FFFFFF">
                <a:alpha val="6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6"/>
            <p:cNvSpPr/>
            <p:nvPr/>
          </p:nvSpPr>
          <p:spPr>
            <a:xfrm>
              <a:off x="853248" y="3292903"/>
              <a:ext cx="272631" cy="230083"/>
            </a:xfrm>
            <a:custGeom>
              <a:avLst/>
              <a:gdLst/>
              <a:ahLst/>
              <a:cxnLst/>
              <a:rect l="l" t="t" r="r" b="b"/>
              <a:pathLst>
                <a:path w="7042" h="5943" extrusionOk="0">
                  <a:moveTo>
                    <a:pt x="6557" y="0"/>
                  </a:moveTo>
                  <a:cubicBezTo>
                    <a:pt x="6509" y="0"/>
                    <a:pt x="6460" y="16"/>
                    <a:pt x="6421" y="49"/>
                  </a:cubicBezTo>
                  <a:lnTo>
                    <a:pt x="104" y="5269"/>
                  </a:lnTo>
                  <a:cubicBezTo>
                    <a:pt x="14" y="5344"/>
                    <a:pt x="1" y="5479"/>
                    <a:pt x="76" y="5570"/>
                  </a:cubicBezTo>
                  <a:lnTo>
                    <a:pt x="320" y="5865"/>
                  </a:lnTo>
                  <a:cubicBezTo>
                    <a:pt x="363" y="5916"/>
                    <a:pt x="424" y="5942"/>
                    <a:pt x="486" y="5942"/>
                  </a:cubicBezTo>
                  <a:cubicBezTo>
                    <a:pt x="534" y="5942"/>
                    <a:pt x="582" y="5926"/>
                    <a:pt x="621" y="5893"/>
                  </a:cubicBezTo>
                  <a:lnTo>
                    <a:pt x="6938" y="674"/>
                  </a:lnTo>
                  <a:cubicBezTo>
                    <a:pt x="7028" y="597"/>
                    <a:pt x="7041" y="463"/>
                    <a:pt x="6966" y="373"/>
                  </a:cubicBezTo>
                  <a:lnTo>
                    <a:pt x="6722" y="78"/>
                  </a:lnTo>
                  <a:cubicBezTo>
                    <a:pt x="6680" y="27"/>
                    <a:pt x="6618" y="0"/>
                    <a:pt x="6557" y="0"/>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9" name="Google Shape;1109;p46"/>
          <p:cNvSpPr/>
          <p:nvPr/>
        </p:nvSpPr>
        <p:spPr>
          <a:xfrm>
            <a:off x="4227373" y="4371434"/>
            <a:ext cx="1541585" cy="771130"/>
          </a:xfrm>
          <a:custGeom>
            <a:avLst/>
            <a:gdLst/>
            <a:ahLst/>
            <a:cxnLst/>
            <a:rect l="l" t="t" r="r" b="b"/>
            <a:pathLst>
              <a:path w="32008" h="16011" extrusionOk="0">
                <a:moveTo>
                  <a:pt x="15947" y="0"/>
                </a:moveTo>
                <a:cubicBezTo>
                  <a:pt x="14970" y="0"/>
                  <a:pt x="14033" y="363"/>
                  <a:pt x="13249" y="1051"/>
                </a:cubicBezTo>
                <a:cubicBezTo>
                  <a:pt x="12085" y="2074"/>
                  <a:pt x="11612" y="3628"/>
                  <a:pt x="11675" y="5142"/>
                </a:cubicBezTo>
                <a:cubicBezTo>
                  <a:pt x="11684" y="5358"/>
                  <a:pt x="11707" y="5566"/>
                  <a:pt x="11737" y="5773"/>
                </a:cubicBezTo>
                <a:cubicBezTo>
                  <a:pt x="11728" y="5771"/>
                  <a:pt x="11718" y="5767"/>
                  <a:pt x="11711" y="5764"/>
                </a:cubicBezTo>
                <a:cubicBezTo>
                  <a:pt x="11482" y="5686"/>
                  <a:pt x="11239" y="5647"/>
                  <a:pt x="10998" y="5626"/>
                </a:cubicBezTo>
                <a:cubicBezTo>
                  <a:pt x="10945" y="5622"/>
                  <a:pt x="10892" y="5620"/>
                  <a:pt x="10838" y="5620"/>
                </a:cubicBezTo>
                <a:cubicBezTo>
                  <a:pt x="10366" y="5620"/>
                  <a:pt x="9894" y="5798"/>
                  <a:pt x="9543" y="6118"/>
                </a:cubicBezTo>
                <a:cubicBezTo>
                  <a:pt x="9432" y="6218"/>
                  <a:pt x="9339" y="6345"/>
                  <a:pt x="9257" y="6480"/>
                </a:cubicBezTo>
                <a:cubicBezTo>
                  <a:pt x="8933" y="6227"/>
                  <a:pt x="8558" y="6045"/>
                  <a:pt x="8192" y="5965"/>
                </a:cubicBezTo>
                <a:cubicBezTo>
                  <a:pt x="7742" y="5866"/>
                  <a:pt x="7285" y="5811"/>
                  <a:pt x="6831" y="5811"/>
                </a:cubicBezTo>
                <a:cubicBezTo>
                  <a:pt x="6147" y="5811"/>
                  <a:pt x="5469" y="5936"/>
                  <a:pt x="4833" y="6223"/>
                </a:cubicBezTo>
                <a:cubicBezTo>
                  <a:pt x="3965" y="6615"/>
                  <a:pt x="3230" y="7308"/>
                  <a:pt x="2761" y="8135"/>
                </a:cubicBezTo>
                <a:cubicBezTo>
                  <a:pt x="2306" y="8938"/>
                  <a:pt x="2093" y="9875"/>
                  <a:pt x="2299" y="10763"/>
                </a:cubicBezTo>
                <a:cubicBezTo>
                  <a:pt x="2136" y="10780"/>
                  <a:pt x="1974" y="10816"/>
                  <a:pt x="1814" y="10872"/>
                </a:cubicBezTo>
                <a:cubicBezTo>
                  <a:pt x="992" y="11160"/>
                  <a:pt x="425" y="11847"/>
                  <a:pt x="203" y="12634"/>
                </a:cubicBezTo>
                <a:cubicBezTo>
                  <a:pt x="0" y="13357"/>
                  <a:pt x="85" y="14165"/>
                  <a:pt x="531" y="14834"/>
                </a:cubicBezTo>
                <a:cubicBezTo>
                  <a:pt x="973" y="15496"/>
                  <a:pt x="1754" y="15887"/>
                  <a:pt x="2576" y="15986"/>
                </a:cubicBezTo>
                <a:lnTo>
                  <a:pt x="2576" y="16002"/>
                </a:lnTo>
                <a:lnTo>
                  <a:pt x="2780" y="16002"/>
                </a:lnTo>
                <a:cubicBezTo>
                  <a:pt x="2858" y="16007"/>
                  <a:pt x="2937" y="16010"/>
                  <a:pt x="3015" y="16010"/>
                </a:cubicBezTo>
                <a:cubicBezTo>
                  <a:pt x="3087" y="16010"/>
                  <a:pt x="3158" y="16008"/>
                  <a:pt x="3228" y="16002"/>
                </a:cubicBezTo>
                <a:lnTo>
                  <a:pt x="29545" y="16002"/>
                </a:lnTo>
                <a:lnTo>
                  <a:pt x="29545" y="15990"/>
                </a:lnTo>
                <a:cubicBezTo>
                  <a:pt x="29639" y="15999"/>
                  <a:pt x="29735" y="16004"/>
                  <a:pt x="29831" y="16004"/>
                </a:cubicBezTo>
                <a:cubicBezTo>
                  <a:pt x="30554" y="16004"/>
                  <a:pt x="31315" y="15740"/>
                  <a:pt x="31594" y="15061"/>
                </a:cubicBezTo>
                <a:cubicBezTo>
                  <a:pt x="32008" y="14056"/>
                  <a:pt x="31537" y="12765"/>
                  <a:pt x="30338" y="12608"/>
                </a:cubicBezTo>
                <a:cubicBezTo>
                  <a:pt x="30233" y="12594"/>
                  <a:pt x="30122" y="12588"/>
                  <a:pt x="30009" y="12588"/>
                </a:cubicBezTo>
                <a:cubicBezTo>
                  <a:pt x="30000" y="12588"/>
                  <a:pt x="29990" y="12588"/>
                  <a:pt x="29980" y="12588"/>
                </a:cubicBezTo>
                <a:cubicBezTo>
                  <a:pt x="30214" y="12356"/>
                  <a:pt x="30418" y="12092"/>
                  <a:pt x="30575" y="11780"/>
                </a:cubicBezTo>
                <a:cubicBezTo>
                  <a:pt x="30889" y="11159"/>
                  <a:pt x="31042" y="10447"/>
                  <a:pt x="30973" y="9754"/>
                </a:cubicBezTo>
                <a:cubicBezTo>
                  <a:pt x="30900" y="9008"/>
                  <a:pt x="30600" y="8095"/>
                  <a:pt x="29907" y="7712"/>
                </a:cubicBezTo>
                <a:cubicBezTo>
                  <a:pt x="29472" y="7472"/>
                  <a:pt x="28970" y="7358"/>
                  <a:pt x="28462" y="7358"/>
                </a:cubicBezTo>
                <a:cubicBezTo>
                  <a:pt x="28136" y="7358"/>
                  <a:pt x="27808" y="7405"/>
                  <a:pt x="27493" y="7495"/>
                </a:cubicBezTo>
                <a:cubicBezTo>
                  <a:pt x="27545" y="7272"/>
                  <a:pt x="27591" y="7046"/>
                  <a:pt x="27623" y="6821"/>
                </a:cubicBezTo>
                <a:cubicBezTo>
                  <a:pt x="27820" y="5441"/>
                  <a:pt x="27621" y="4108"/>
                  <a:pt x="26675" y="3042"/>
                </a:cubicBezTo>
                <a:cubicBezTo>
                  <a:pt x="25907" y="2174"/>
                  <a:pt x="24753" y="1640"/>
                  <a:pt x="23595" y="1617"/>
                </a:cubicBezTo>
                <a:cubicBezTo>
                  <a:pt x="23571" y="1617"/>
                  <a:pt x="23548" y="1616"/>
                  <a:pt x="23525" y="1616"/>
                </a:cubicBezTo>
                <a:cubicBezTo>
                  <a:pt x="22400" y="1616"/>
                  <a:pt x="21385" y="2132"/>
                  <a:pt x="20671" y="2915"/>
                </a:cubicBezTo>
                <a:cubicBezTo>
                  <a:pt x="20657" y="2892"/>
                  <a:pt x="20643" y="2866"/>
                  <a:pt x="20630" y="2842"/>
                </a:cubicBezTo>
                <a:cubicBezTo>
                  <a:pt x="19850" y="1642"/>
                  <a:pt x="18656" y="695"/>
                  <a:pt x="17300" y="230"/>
                </a:cubicBezTo>
                <a:cubicBezTo>
                  <a:pt x="16848" y="76"/>
                  <a:pt x="16393" y="0"/>
                  <a:pt x="159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46"/>
          <p:cNvSpPr/>
          <p:nvPr/>
        </p:nvSpPr>
        <p:spPr>
          <a:xfrm>
            <a:off x="7975050" y="1559154"/>
            <a:ext cx="1306700" cy="457721"/>
          </a:xfrm>
          <a:custGeom>
            <a:avLst/>
            <a:gdLst/>
            <a:ahLst/>
            <a:cxnLst/>
            <a:rect l="l" t="t" r="r" b="b"/>
            <a:pathLst>
              <a:path w="17682" h="6194" extrusionOk="0">
                <a:moveTo>
                  <a:pt x="6357" y="0"/>
                </a:moveTo>
                <a:cubicBezTo>
                  <a:pt x="6100" y="0"/>
                  <a:pt x="5851" y="36"/>
                  <a:pt x="5620" y="115"/>
                </a:cubicBezTo>
                <a:cubicBezTo>
                  <a:pt x="5015" y="322"/>
                  <a:pt x="4375" y="656"/>
                  <a:pt x="4084" y="1406"/>
                </a:cubicBezTo>
                <a:cubicBezTo>
                  <a:pt x="3823" y="2079"/>
                  <a:pt x="3697" y="2765"/>
                  <a:pt x="3725" y="3491"/>
                </a:cubicBezTo>
                <a:cubicBezTo>
                  <a:pt x="3632" y="3484"/>
                  <a:pt x="3538" y="3481"/>
                  <a:pt x="3444" y="3481"/>
                </a:cubicBezTo>
                <a:cubicBezTo>
                  <a:pt x="2927" y="3481"/>
                  <a:pt x="2412" y="3580"/>
                  <a:pt x="1970" y="3775"/>
                </a:cubicBezTo>
                <a:cubicBezTo>
                  <a:pt x="1107" y="4160"/>
                  <a:pt x="182" y="5015"/>
                  <a:pt x="0" y="6193"/>
                </a:cubicBezTo>
                <a:lnTo>
                  <a:pt x="17681" y="6193"/>
                </a:lnTo>
                <a:cubicBezTo>
                  <a:pt x="17640" y="5218"/>
                  <a:pt x="17280" y="4285"/>
                  <a:pt x="16551" y="3808"/>
                </a:cubicBezTo>
                <a:cubicBezTo>
                  <a:pt x="16244" y="3607"/>
                  <a:pt x="15901" y="3520"/>
                  <a:pt x="15552" y="3520"/>
                </a:cubicBezTo>
                <a:cubicBezTo>
                  <a:pt x="15205" y="3520"/>
                  <a:pt x="14850" y="3606"/>
                  <a:pt x="14517" y="3752"/>
                </a:cubicBezTo>
                <a:cubicBezTo>
                  <a:pt x="14362" y="2672"/>
                  <a:pt x="13989" y="1555"/>
                  <a:pt x="13153" y="1081"/>
                </a:cubicBezTo>
                <a:cubicBezTo>
                  <a:pt x="12768" y="864"/>
                  <a:pt x="12362" y="764"/>
                  <a:pt x="11960" y="764"/>
                </a:cubicBezTo>
                <a:cubicBezTo>
                  <a:pt x="11146" y="764"/>
                  <a:pt x="10349" y="1173"/>
                  <a:pt x="9785" y="1843"/>
                </a:cubicBezTo>
                <a:cubicBezTo>
                  <a:pt x="9651" y="1662"/>
                  <a:pt x="9514" y="1502"/>
                  <a:pt x="9383" y="1370"/>
                </a:cubicBezTo>
                <a:cubicBezTo>
                  <a:pt x="8634" y="620"/>
                  <a:pt x="7423" y="0"/>
                  <a:pt x="6357" y="0"/>
                </a:cubicBezTo>
                <a:close/>
                <a:moveTo>
                  <a:pt x="0" y="6193"/>
                </a:moveTo>
                <a:lnTo>
                  <a:pt x="0" y="6194"/>
                </a:lnTo>
                <a:cubicBezTo>
                  <a:pt x="0" y="6194"/>
                  <a:pt x="0" y="6193"/>
                  <a:pt x="0" y="61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2136;p40">
            <a:extLst>
              <a:ext uri="{FF2B5EF4-FFF2-40B4-BE49-F238E27FC236}">
                <a16:creationId xmlns:a16="http://schemas.microsoft.com/office/drawing/2014/main" id="{FBF0B5E9-8B72-8FCB-4CE2-E1A477852A5B}"/>
              </a:ext>
            </a:extLst>
          </p:cNvPr>
          <p:cNvGrpSpPr/>
          <p:nvPr/>
        </p:nvGrpSpPr>
        <p:grpSpPr>
          <a:xfrm>
            <a:off x="2865184" y="1484265"/>
            <a:ext cx="5588661" cy="627300"/>
            <a:chOff x="3233738" y="1396088"/>
            <a:chExt cx="5588661" cy="627300"/>
          </a:xfrm>
        </p:grpSpPr>
        <p:sp>
          <p:nvSpPr>
            <p:cNvPr id="3" name="Google Shape;2137;p40">
              <a:extLst>
                <a:ext uri="{FF2B5EF4-FFF2-40B4-BE49-F238E27FC236}">
                  <a16:creationId xmlns:a16="http://schemas.microsoft.com/office/drawing/2014/main" id="{F9B341B8-6276-5A8E-BF06-4C894D251845}"/>
                </a:ext>
              </a:extLst>
            </p:cNvPr>
            <p:cNvSpPr/>
            <p:nvPr/>
          </p:nvSpPr>
          <p:spPr>
            <a:xfrm>
              <a:off x="3233738" y="1396088"/>
              <a:ext cx="627300" cy="627300"/>
            </a:xfrm>
            <a:prstGeom prst="ellipse">
              <a:avLst/>
            </a:prstGeom>
            <a:solidFill>
              <a:srgbClr val="ED7341"/>
            </a:solidFill>
            <a:ln>
              <a:noFill/>
            </a:ln>
          </p:spPr>
          <p:txBody>
            <a:bodyPr spcFirstLastPara="1" wrap="square" lIns="91425" tIns="91425" rIns="91425" bIns="91425" anchor="ctr" anchorCtr="0">
              <a:noAutofit/>
            </a:bodyPr>
            <a:lstStyle/>
            <a:p>
              <a:pPr algn="ctr">
                <a:buClrTx/>
                <a:buFontTx/>
                <a:buNone/>
                <a:defRPr/>
              </a:pPr>
              <a:r>
                <a:rPr lang="fr" sz="2000" b="1">
                  <a:solidFill>
                    <a:srgbClr val="FFFFFF"/>
                  </a:solidFill>
                  <a:latin typeface="Times New Roman" panose="02020603050405020304" pitchFamily="18" charset="0"/>
                  <a:ea typeface="Fira Sans Extra Condensed"/>
                  <a:cs typeface="Times New Roman" panose="02020603050405020304" pitchFamily="18" charset="0"/>
                  <a:sym typeface="Fira Sans Extra Condensed"/>
                </a:rPr>
                <a:t>01</a:t>
              </a:r>
              <a:endParaRPr sz="2000" b="1">
                <a:solidFill>
                  <a:srgbClr val="FFFFFF"/>
                </a:solidFill>
                <a:latin typeface="Times New Roman" panose="02020603050405020304" pitchFamily="18" charset="0"/>
                <a:ea typeface="Fira Sans Extra Condensed"/>
                <a:cs typeface="Times New Roman" panose="02020603050405020304" pitchFamily="18" charset="0"/>
                <a:sym typeface="Fira Sans Extra Condensed"/>
              </a:endParaRPr>
            </a:p>
          </p:txBody>
        </p:sp>
        <p:sp>
          <p:nvSpPr>
            <p:cNvPr id="4" name="Google Shape;2139;p40">
              <a:extLst>
                <a:ext uri="{FF2B5EF4-FFF2-40B4-BE49-F238E27FC236}">
                  <a16:creationId xmlns:a16="http://schemas.microsoft.com/office/drawing/2014/main" id="{FF82735D-291E-3EA1-C1D9-D9E061314E76}"/>
                </a:ext>
              </a:extLst>
            </p:cNvPr>
            <p:cNvSpPr txBox="1"/>
            <p:nvPr/>
          </p:nvSpPr>
          <p:spPr>
            <a:xfrm>
              <a:off x="4019356" y="1564852"/>
              <a:ext cx="4803043" cy="331800"/>
            </a:xfrm>
            <a:prstGeom prst="rect">
              <a:avLst/>
            </a:prstGeom>
            <a:noFill/>
            <a:ln>
              <a:noFill/>
            </a:ln>
          </p:spPr>
          <p:txBody>
            <a:bodyPr spcFirstLastPara="1" wrap="square" lIns="91425" tIns="91425" rIns="91425" bIns="91425" anchor="ctr" anchorCtr="0">
              <a:noAutofit/>
            </a:bodyPr>
            <a:lstStyle/>
            <a:p>
              <a:pPr algn="just"/>
              <a:r>
                <a:rPr lang="vi-VN"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Vai trò của mở bài, thân bài, kết bài</a:t>
              </a:r>
              <a:endParaRPr lang="en-US" sz="3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p:grpSp>
      <p:grpSp>
        <p:nvGrpSpPr>
          <p:cNvPr id="5" name="Google Shape;2141;p40">
            <a:extLst>
              <a:ext uri="{FF2B5EF4-FFF2-40B4-BE49-F238E27FC236}">
                <a16:creationId xmlns:a16="http://schemas.microsoft.com/office/drawing/2014/main" id="{378329BD-0862-DBF9-87A1-B050C3FDA041}"/>
              </a:ext>
            </a:extLst>
          </p:cNvPr>
          <p:cNvGrpSpPr/>
          <p:nvPr/>
        </p:nvGrpSpPr>
        <p:grpSpPr>
          <a:xfrm>
            <a:off x="2865184" y="2702968"/>
            <a:ext cx="5474717" cy="627300"/>
            <a:chOff x="3233738" y="2614791"/>
            <a:chExt cx="5474717" cy="627300"/>
          </a:xfrm>
        </p:grpSpPr>
        <p:sp>
          <p:nvSpPr>
            <p:cNvPr id="6" name="Google Shape;2142;p40">
              <a:extLst>
                <a:ext uri="{FF2B5EF4-FFF2-40B4-BE49-F238E27FC236}">
                  <a16:creationId xmlns:a16="http://schemas.microsoft.com/office/drawing/2014/main" id="{1D66E9CF-80A9-16DB-2D3D-C1C2F4015026}"/>
                </a:ext>
              </a:extLst>
            </p:cNvPr>
            <p:cNvSpPr/>
            <p:nvPr/>
          </p:nvSpPr>
          <p:spPr>
            <a:xfrm>
              <a:off x="3233738" y="2614791"/>
              <a:ext cx="627300" cy="627300"/>
            </a:xfrm>
            <a:prstGeom prst="ellipse">
              <a:avLst/>
            </a:prstGeom>
            <a:solidFill>
              <a:srgbClr val="E76C5F"/>
            </a:solidFill>
            <a:ln>
              <a:noFill/>
            </a:ln>
          </p:spPr>
          <p:txBody>
            <a:bodyPr spcFirstLastPara="1" wrap="square" lIns="91425" tIns="91425" rIns="91425" bIns="91425" anchor="ctr" anchorCtr="0">
              <a:noAutofit/>
            </a:bodyPr>
            <a:lstStyle/>
            <a:p>
              <a:pPr algn="ctr">
                <a:buClrTx/>
                <a:buFontTx/>
                <a:buNone/>
                <a:defRPr/>
              </a:pPr>
              <a:r>
                <a:rPr lang="fr" sz="2000" b="1">
                  <a:solidFill>
                    <a:srgbClr val="FFFFFF"/>
                  </a:solidFill>
                  <a:latin typeface="Times New Roman" panose="02020603050405020304" pitchFamily="18" charset="0"/>
                  <a:ea typeface="Fira Sans Extra Condensed"/>
                  <a:cs typeface="Times New Roman" panose="02020603050405020304" pitchFamily="18" charset="0"/>
                  <a:sym typeface="Fira Sans Extra Condensed"/>
                </a:rPr>
                <a:t>02</a:t>
              </a:r>
              <a:endParaRPr sz="2000" b="1">
                <a:solidFill>
                  <a:srgbClr val="FFFFFF"/>
                </a:solidFill>
                <a:latin typeface="Times New Roman" panose="02020603050405020304" pitchFamily="18" charset="0"/>
                <a:ea typeface="Fira Sans Extra Condensed"/>
                <a:cs typeface="Times New Roman" panose="02020603050405020304" pitchFamily="18" charset="0"/>
                <a:sym typeface="Fira Sans Extra Condensed"/>
              </a:endParaRPr>
            </a:p>
          </p:txBody>
        </p:sp>
        <p:sp>
          <p:nvSpPr>
            <p:cNvPr id="7" name="Google Shape;2144;p40">
              <a:extLst>
                <a:ext uri="{FF2B5EF4-FFF2-40B4-BE49-F238E27FC236}">
                  <a16:creationId xmlns:a16="http://schemas.microsoft.com/office/drawing/2014/main" id="{46A3C206-86D5-CD9D-7FB3-A1784331CA7A}"/>
                </a:ext>
              </a:extLst>
            </p:cNvPr>
            <p:cNvSpPr txBox="1"/>
            <p:nvPr/>
          </p:nvSpPr>
          <p:spPr>
            <a:xfrm>
              <a:off x="4019356" y="2753148"/>
              <a:ext cx="4689099" cy="331800"/>
            </a:xfrm>
            <a:prstGeom prst="rect">
              <a:avLst/>
            </a:prstGeom>
            <a:noFill/>
            <a:ln>
              <a:noFill/>
            </a:ln>
          </p:spPr>
          <p:txBody>
            <a:bodyPr spcFirstLastPara="1" wrap="square" lIns="91425" tIns="91425" rIns="91425" bIns="91425" anchor="ctr" anchorCtr="0">
              <a:noAutofit/>
            </a:bodyPr>
            <a:lstStyle/>
            <a:p>
              <a:pPr marL="30480" marR="30480" algn="just"/>
              <a:r>
                <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Có thể tách thân bài thành các đoạn theo các ý chính đã dự kiến</a:t>
              </a:r>
            </a:p>
          </p:txBody>
        </p:sp>
      </p:grpSp>
      <p:grpSp>
        <p:nvGrpSpPr>
          <p:cNvPr id="8" name="Google Shape;2146;p40">
            <a:extLst>
              <a:ext uri="{FF2B5EF4-FFF2-40B4-BE49-F238E27FC236}">
                <a16:creationId xmlns:a16="http://schemas.microsoft.com/office/drawing/2014/main" id="{0D363D2D-EB5F-DC75-41BA-D1F71C17605D}"/>
              </a:ext>
            </a:extLst>
          </p:cNvPr>
          <p:cNvGrpSpPr/>
          <p:nvPr/>
        </p:nvGrpSpPr>
        <p:grpSpPr>
          <a:xfrm>
            <a:off x="2865184" y="3921727"/>
            <a:ext cx="5457402" cy="627300"/>
            <a:chOff x="3233738" y="3833550"/>
            <a:chExt cx="5457402" cy="627300"/>
          </a:xfrm>
        </p:grpSpPr>
        <p:sp>
          <p:nvSpPr>
            <p:cNvPr id="9" name="Google Shape;2147;p40">
              <a:extLst>
                <a:ext uri="{FF2B5EF4-FFF2-40B4-BE49-F238E27FC236}">
                  <a16:creationId xmlns:a16="http://schemas.microsoft.com/office/drawing/2014/main" id="{8A9DA207-D70A-1C4A-656E-1BDF4108F598}"/>
                </a:ext>
              </a:extLst>
            </p:cNvPr>
            <p:cNvSpPr/>
            <p:nvPr/>
          </p:nvSpPr>
          <p:spPr>
            <a:xfrm>
              <a:off x="3233738" y="3833550"/>
              <a:ext cx="627300" cy="627300"/>
            </a:xfrm>
            <a:prstGeom prst="ellipse">
              <a:avLst/>
            </a:prstGeom>
            <a:solidFill>
              <a:srgbClr val="F3D676"/>
            </a:solidFill>
            <a:ln>
              <a:noFill/>
            </a:ln>
          </p:spPr>
          <p:txBody>
            <a:bodyPr spcFirstLastPara="1" wrap="square" lIns="91425" tIns="91425" rIns="91425" bIns="91425" anchor="ctr" anchorCtr="0">
              <a:noAutofit/>
            </a:bodyPr>
            <a:lstStyle/>
            <a:p>
              <a:pPr algn="ctr">
                <a:buClrTx/>
                <a:buFontTx/>
                <a:buNone/>
                <a:defRPr/>
              </a:pPr>
              <a:r>
                <a:rPr lang="fr" sz="2000" b="1">
                  <a:solidFill>
                    <a:srgbClr val="512651"/>
                  </a:solidFill>
                  <a:latin typeface="Times New Roman" panose="02020603050405020304" pitchFamily="18" charset="0"/>
                  <a:ea typeface="Fira Sans Extra Condensed"/>
                  <a:cs typeface="Times New Roman" panose="02020603050405020304" pitchFamily="18" charset="0"/>
                  <a:sym typeface="Fira Sans Extra Condensed"/>
                </a:rPr>
                <a:t>03</a:t>
              </a:r>
              <a:endParaRPr sz="2000" b="1">
                <a:solidFill>
                  <a:srgbClr val="512651"/>
                </a:solidFill>
                <a:latin typeface="Times New Roman" panose="02020603050405020304" pitchFamily="18" charset="0"/>
                <a:ea typeface="Fira Sans Extra Condensed"/>
                <a:cs typeface="Times New Roman" panose="02020603050405020304" pitchFamily="18" charset="0"/>
                <a:sym typeface="Fira Sans Extra Condensed"/>
              </a:endParaRPr>
            </a:p>
          </p:txBody>
        </p:sp>
        <p:sp>
          <p:nvSpPr>
            <p:cNvPr id="10" name="Google Shape;2149;p40">
              <a:extLst>
                <a:ext uri="{FF2B5EF4-FFF2-40B4-BE49-F238E27FC236}">
                  <a16:creationId xmlns:a16="http://schemas.microsoft.com/office/drawing/2014/main" id="{EE422A49-FFD3-BEED-0BDD-5D56D0616E6E}"/>
                </a:ext>
              </a:extLst>
            </p:cNvPr>
            <p:cNvSpPr txBox="1"/>
            <p:nvPr/>
          </p:nvSpPr>
          <p:spPr>
            <a:xfrm>
              <a:off x="4002041" y="3956549"/>
              <a:ext cx="4689099" cy="331800"/>
            </a:xfrm>
            <a:prstGeom prst="rect">
              <a:avLst/>
            </a:prstGeom>
            <a:noFill/>
            <a:ln>
              <a:noFill/>
            </a:ln>
          </p:spPr>
          <p:txBody>
            <a:bodyPr spcFirstLastPara="1" wrap="square" lIns="91425" tIns="91425" rIns="91425" bIns="91425" anchor="ctr" anchorCtr="0">
              <a:noAutofit/>
            </a:bodyPr>
            <a:lstStyle/>
            <a:p>
              <a:pPr marL="30480" marR="30480" algn="just"/>
              <a:r>
                <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Sử dụng các chi tiết, bằng chứng làm rõ đặc điểm nhân vật</a:t>
              </a:r>
            </a:p>
          </p:txBody>
        </p:sp>
      </p:grpSp>
      <p:cxnSp>
        <p:nvCxnSpPr>
          <p:cNvPr id="11" name="Google Shape;2151;p40">
            <a:extLst>
              <a:ext uri="{FF2B5EF4-FFF2-40B4-BE49-F238E27FC236}">
                <a16:creationId xmlns:a16="http://schemas.microsoft.com/office/drawing/2014/main" id="{86A9C654-5EC8-4D75-28BF-2491344DFF04}"/>
              </a:ext>
            </a:extLst>
          </p:cNvPr>
          <p:cNvCxnSpPr>
            <a:endCxn id="3" idx="2"/>
          </p:cNvCxnSpPr>
          <p:nvPr/>
        </p:nvCxnSpPr>
        <p:spPr>
          <a:xfrm rot="10800000" flipH="1">
            <a:off x="1911834" y="1798027"/>
            <a:ext cx="953400" cy="1218600"/>
          </a:xfrm>
          <a:prstGeom prst="curvedConnector3">
            <a:avLst>
              <a:gd name="adj1" fmla="val 49997"/>
            </a:avLst>
          </a:prstGeom>
          <a:noFill/>
          <a:ln w="9525" cap="flat" cmpd="sng">
            <a:solidFill>
              <a:schemeClr val="accent1"/>
            </a:solidFill>
            <a:prstDash val="solid"/>
            <a:round/>
            <a:headEnd type="none" w="med" len="med"/>
            <a:tailEnd type="none" w="med" len="med"/>
          </a:ln>
        </p:spPr>
      </p:cxnSp>
      <p:cxnSp>
        <p:nvCxnSpPr>
          <p:cNvPr id="12" name="Google Shape;2152;p40">
            <a:extLst>
              <a:ext uri="{FF2B5EF4-FFF2-40B4-BE49-F238E27FC236}">
                <a16:creationId xmlns:a16="http://schemas.microsoft.com/office/drawing/2014/main" id="{86F89F2B-691E-51A4-2442-97AAEDCE5FC5}"/>
              </a:ext>
            </a:extLst>
          </p:cNvPr>
          <p:cNvCxnSpPr>
            <a:endCxn id="6" idx="2"/>
          </p:cNvCxnSpPr>
          <p:nvPr/>
        </p:nvCxnSpPr>
        <p:spPr>
          <a:xfrm>
            <a:off x="1911834" y="3016627"/>
            <a:ext cx="953400" cy="600"/>
          </a:xfrm>
          <a:prstGeom prst="curvedConnector3">
            <a:avLst>
              <a:gd name="adj1" fmla="val 49997"/>
            </a:avLst>
          </a:prstGeom>
          <a:noFill/>
          <a:ln w="9525" cap="flat" cmpd="sng">
            <a:solidFill>
              <a:schemeClr val="accent1"/>
            </a:solidFill>
            <a:prstDash val="solid"/>
            <a:round/>
            <a:headEnd type="none" w="med" len="med"/>
            <a:tailEnd type="none" w="med" len="med"/>
          </a:ln>
        </p:spPr>
      </p:cxnSp>
      <p:cxnSp>
        <p:nvCxnSpPr>
          <p:cNvPr id="13" name="Google Shape;2153;p40">
            <a:extLst>
              <a:ext uri="{FF2B5EF4-FFF2-40B4-BE49-F238E27FC236}">
                <a16:creationId xmlns:a16="http://schemas.microsoft.com/office/drawing/2014/main" id="{53CDBB23-7D3D-AFA4-4FFD-62043BCF4E60}"/>
              </a:ext>
            </a:extLst>
          </p:cNvPr>
          <p:cNvCxnSpPr>
            <a:endCxn id="9" idx="2"/>
          </p:cNvCxnSpPr>
          <p:nvPr/>
        </p:nvCxnSpPr>
        <p:spPr>
          <a:xfrm>
            <a:off x="1911834" y="3016627"/>
            <a:ext cx="953400" cy="1218900"/>
          </a:xfrm>
          <a:prstGeom prst="curvedConnector3">
            <a:avLst>
              <a:gd name="adj1" fmla="val 49997"/>
            </a:avLst>
          </a:prstGeom>
          <a:noFill/>
          <a:ln w="9525" cap="flat" cmpd="sng">
            <a:solidFill>
              <a:schemeClr val="accent1"/>
            </a:solidFill>
            <a:prstDash val="solid"/>
            <a:round/>
            <a:headEnd type="none" w="med" len="med"/>
            <a:tailEnd type="none" w="med" len="med"/>
          </a:ln>
        </p:spPr>
      </p:cxnSp>
      <p:grpSp>
        <p:nvGrpSpPr>
          <p:cNvPr id="14" name="Google Shape;2133;p40">
            <a:extLst>
              <a:ext uri="{FF2B5EF4-FFF2-40B4-BE49-F238E27FC236}">
                <a16:creationId xmlns:a16="http://schemas.microsoft.com/office/drawing/2014/main" id="{DEFECC43-9EDC-A119-EC7B-4CB2B27A0456}"/>
              </a:ext>
            </a:extLst>
          </p:cNvPr>
          <p:cNvGrpSpPr/>
          <p:nvPr/>
        </p:nvGrpSpPr>
        <p:grpSpPr>
          <a:xfrm>
            <a:off x="526299" y="1295057"/>
            <a:ext cx="1796994" cy="3187100"/>
            <a:chOff x="732597" y="1544950"/>
            <a:chExt cx="1796994" cy="3187100"/>
          </a:xfrm>
        </p:grpSpPr>
        <p:sp>
          <p:nvSpPr>
            <p:cNvPr id="15" name="Google Shape;2134;p40">
              <a:extLst>
                <a:ext uri="{FF2B5EF4-FFF2-40B4-BE49-F238E27FC236}">
                  <a16:creationId xmlns:a16="http://schemas.microsoft.com/office/drawing/2014/main" id="{B1F26436-E699-39EC-A36D-D56C4D7A118E}"/>
                </a:ext>
              </a:extLst>
            </p:cNvPr>
            <p:cNvSpPr/>
            <p:nvPr/>
          </p:nvSpPr>
          <p:spPr>
            <a:xfrm>
              <a:off x="732597" y="1544950"/>
              <a:ext cx="1771500" cy="3187100"/>
            </a:xfrm>
            <a:prstGeom prst="roundRect">
              <a:avLst>
                <a:gd name="adj" fmla="val 8831"/>
              </a:avLst>
            </a:prstGeom>
            <a:solidFill>
              <a:srgbClr val="7AB848">
                <a:alpha val="12549"/>
              </a:srgbClr>
            </a:solidFill>
            <a:ln>
              <a:noFill/>
            </a:ln>
          </p:spPr>
          <p:txBody>
            <a:bodyPr spcFirstLastPara="1" wrap="square" lIns="91425" tIns="91425" rIns="91425" bIns="91425" anchor="ctr" anchorCtr="0">
              <a:noAutofit/>
            </a:bodyPr>
            <a:lstStyle/>
            <a:p>
              <a:pPr algn="ctr">
                <a:buClrTx/>
                <a:buFontTx/>
                <a:buNone/>
                <a:defRPr/>
              </a:pPr>
              <a:endParaRPr sz="1800">
                <a:solidFill>
                  <a:sysClr val="windowText" lastClr="000000"/>
                </a:solidFill>
                <a:latin typeface="Roboto"/>
                <a:ea typeface="Roboto"/>
                <a:cs typeface="Roboto"/>
                <a:sym typeface="Roboto"/>
              </a:endParaRPr>
            </a:p>
          </p:txBody>
        </p:sp>
        <p:sp>
          <p:nvSpPr>
            <p:cNvPr id="16" name="Google Shape;2135;p40">
              <a:extLst>
                <a:ext uri="{FF2B5EF4-FFF2-40B4-BE49-F238E27FC236}">
                  <a16:creationId xmlns:a16="http://schemas.microsoft.com/office/drawing/2014/main" id="{C4B43463-D7C6-C21C-68D1-56D8D288A8FE}"/>
                </a:ext>
              </a:extLst>
            </p:cNvPr>
            <p:cNvSpPr/>
            <p:nvPr/>
          </p:nvSpPr>
          <p:spPr>
            <a:xfrm>
              <a:off x="758091" y="1544950"/>
              <a:ext cx="1771500" cy="442325"/>
            </a:xfrm>
            <a:prstGeom prst="roundRect">
              <a:avLst>
                <a:gd name="adj" fmla="val 16667"/>
              </a:avLst>
            </a:prstGeom>
            <a:solidFill>
              <a:srgbClr val="5F4776"/>
            </a:solidFill>
            <a:ln>
              <a:noFill/>
            </a:ln>
          </p:spPr>
          <p:txBody>
            <a:bodyPr spcFirstLastPara="1" wrap="square" lIns="91425" tIns="91425" rIns="91425" bIns="91425" anchor="ctr" anchorCtr="0">
              <a:noAutofit/>
            </a:bodyPr>
            <a:lstStyle/>
            <a:p>
              <a:pPr algn="ctr">
                <a:buClrTx/>
                <a:buFontTx/>
                <a:buNone/>
                <a:defRPr/>
              </a:pPr>
              <a:r>
                <a:rPr lang="en-US" sz="3200" b="1" i="1">
                  <a:solidFill>
                    <a:srgbClr val="FFFFFF"/>
                  </a:solidFill>
                  <a:latin typeface="Times New Roman" panose="02020603050405020304" pitchFamily="18" charset="0"/>
                  <a:ea typeface="Fira Sans Extra Condensed"/>
                  <a:cs typeface="Times New Roman" panose="02020603050405020304" pitchFamily="18" charset="0"/>
                  <a:sym typeface="Fira Sans Extra Condensed"/>
                </a:rPr>
                <a:t>Chú ý</a:t>
              </a:r>
              <a:endParaRPr sz="3200" b="1" i="1">
                <a:solidFill>
                  <a:srgbClr val="FFFFFF"/>
                </a:solidFill>
                <a:latin typeface="Times New Roman" panose="02020603050405020304" pitchFamily="18" charset="0"/>
                <a:ea typeface="Fira Sans Extra Condensed"/>
                <a:cs typeface="Times New Roman" panose="02020603050405020304" pitchFamily="18" charset="0"/>
                <a:sym typeface="Fira Sans Extra Condensed"/>
              </a:endParaRPr>
            </a:p>
          </p:txBody>
        </p:sp>
      </p:grpSp>
      <p:pic>
        <p:nvPicPr>
          <p:cNvPr id="17" name="Picture 16">
            <a:extLst>
              <a:ext uri="{FF2B5EF4-FFF2-40B4-BE49-F238E27FC236}">
                <a16:creationId xmlns:a16="http://schemas.microsoft.com/office/drawing/2014/main" id="{8ED7E91A-BA5D-513D-03D0-3A43D2D9DF9D}"/>
              </a:ext>
            </a:extLst>
          </p:cNvPr>
          <p:cNvPicPr>
            <a:picLocks noChangeAspect="1"/>
          </p:cNvPicPr>
          <p:nvPr/>
        </p:nvPicPr>
        <p:blipFill>
          <a:blip r:embed="rId3"/>
          <a:stretch>
            <a:fillRect/>
          </a:stretch>
        </p:blipFill>
        <p:spPr>
          <a:xfrm>
            <a:off x="618560" y="1888647"/>
            <a:ext cx="1567666" cy="3009289"/>
          </a:xfrm>
          <a:prstGeom prst="rect">
            <a:avLst/>
          </a:prstGeom>
        </p:spPr>
      </p:pic>
    </p:spTree>
    <p:extLst>
      <p:ext uri="{BB962C8B-B14F-4D97-AF65-F5344CB8AC3E}">
        <p14:creationId xmlns:p14="http://schemas.microsoft.com/office/powerpoint/2010/main" val="27954793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arn(inVertical)">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par>
                                <p:cTn id="22" presetID="16" presetClass="entr" presetSubtype="21"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arn(inVertical)">
                                      <p:cBhvr>
                                        <p:cTn id="29" dur="500"/>
                                        <p:tgtEl>
                                          <p:spTgt spid="13"/>
                                        </p:tgtEl>
                                      </p:cBhvr>
                                    </p:animEffect>
                                  </p:childTnLst>
                                </p:cTn>
                              </p:par>
                              <p:par>
                                <p:cTn id="30" presetID="16" presetClass="entr" presetSubtype="21"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078"/>
        <p:cNvGrpSpPr/>
        <p:nvPr/>
      </p:nvGrpSpPr>
      <p:grpSpPr>
        <a:xfrm>
          <a:off x="0" y="0"/>
          <a:ext cx="0" cy="0"/>
          <a:chOff x="0" y="0"/>
          <a:chExt cx="0" cy="0"/>
        </a:xfrm>
      </p:grpSpPr>
      <p:sp>
        <p:nvSpPr>
          <p:cNvPr id="1079" name="Google Shape;1079;p46"/>
          <p:cNvSpPr/>
          <p:nvPr/>
        </p:nvSpPr>
        <p:spPr>
          <a:xfrm>
            <a:off x="381535" y="966081"/>
            <a:ext cx="8380930" cy="3911521"/>
          </a:xfrm>
          <a:prstGeom prst="roundRect">
            <a:avLst>
              <a:gd name="adj" fmla="val 7458"/>
            </a:avLst>
          </a:prstGeom>
          <a:solidFill>
            <a:srgbClr val="6C66C9">
              <a:alpha val="3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46"/>
          <p:cNvSpPr txBox="1">
            <a:spLocks noGrp="1"/>
          </p:cNvSpPr>
          <p:nvPr>
            <p:ph type="title"/>
          </p:nvPr>
        </p:nvSpPr>
        <p:spPr>
          <a:xfrm>
            <a:off x="574783" y="249713"/>
            <a:ext cx="7573663"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600" b="1">
                <a:solidFill>
                  <a:schemeClr val="accent1">
                    <a:lumMod val="75000"/>
                  </a:schemeClr>
                </a:solidFill>
                <a:latin typeface="Times New Roman" panose="02020603050405020304" pitchFamily="18" charset="0"/>
                <a:cs typeface="Times New Roman" panose="02020603050405020304" pitchFamily="18" charset="0"/>
              </a:rPr>
              <a:t>Bước 3: Chỉnh sửa bài viết</a:t>
            </a:r>
            <a:endParaRPr sz="3600" b="1">
              <a:solidFill>
                <a:schemeClr val="accent1">
                  <a:lumMod val="75000"/>
                </a:schemeClr>
              </a:solidFill>
              <a:latin typeface="Times New Roman" panose="02020603050405020304" pitchFamily="18" charset="0"/>
              <a:cs typeface="Times New Roman" panose="02020603050405020304" pitchFamily="18" charset="0"/>
            </a:endParaRPr>
          </a:p>
        </p:txBody>
      </p:sp>
      <p:grpSp>
        <p:nvGrpSpPr>
          <p:cNvPr id="1097" name="Google Shape;1097;p46"/>
          <p:cNvGrpSpPr/>
          <p:nvPr/>
        </p:nvGrpSpPr>
        <p:grpSpPr>
          <a:xfrm>
            <a:off x="-426587" y="4121525"/>
            <a:ext cx="1139670" cy="1168677"/>
            <a:chOff x="332686" y="2776290"/>
            <a:chExt cx="1035123" cy="1061565"/>
          </a:xfrm>
        </p:grpSpPr>
        <p:sp>
          <p:nvSpPr>
            <p:cNvPr id="1098" name="Google Shape;1098;p46"/>
            <p:cNvSpPr/>
            <p:nvPr/>
          </p:nvSpPr>
          <p:spPr>
            <a:xfrm>
              <a:off x="332686" y="2776290"/>
              <a:ext cx="540229" cy="440267"/>
            </a:xfrm>
            <a:custGeom>
              <a:avLst/>
              <a:gdLst/>
              <a:ahLst/>
              <a:cxnLst/>
              <a:rect l="l" t="t" r="r" b="b"/>
              <a:pathLst>
                <a:path w="13954" h="11372" extrusionOk="0">
                  <a:moveTo>
                    <a:pt x="10439" y="1"/>
                  </a:moveTo>
                  <a:lnTo>
                    <a:pt x="1" y="11371"/>
                  </a:lnTo>
                  <a:lnTo>
                    <a:pt x="13954" y="4254"/>
                  </a:lnTo>
                  <a:lnTo>
                    <a:pt x="1043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46"/>
            <p:cNvSpPr/>
            <p:nvPr/>
          </p:nvSpPr>
          <p:spPr>
            <a:xfrm>
              <a:off x="364820" y="2787440"/>
              <a:ext cx="485835" cy="420832"/>
            </a:xfrm>
            <a:custGeom>
              <a:avLst/>
              <a:gdLst/>
              <a:ahLst/>
              <a:cxnLst/>
              <a:rect l="l" t="t" r="r" b="b"/>
              <a:pathLst>
                <a:path w="12549" h="10870" extrusionOk="0">
                  <a:moveTo>
                    <a:pt x="10202" y="0"/>
                  </a:moveTo>
                  <a:lnTo>
                    <a:pt x="372" y="9876"/>
                  </a:lnTo>
                  <a:cubicBezTo>
                    <a:pt x="1" y="10250"/>
                    <a:pt x="279" y="10869"/>
                    <a:pt x="781" y="10869"/>
                  </a:cubicBezTo>
                  <a:cubicBezTo>
                    <a:pt x="807" y="10869"/>
                    <a:pt x="834" y="10867"/>
                    <a:pt x="861" y="10864"/>
                  </a:cubicBezTo>
                  <a:lnTo>
                    <a:pt x="10607" y="9592"/>
                  </a:lnTo>
                  <a:lnTo>
                    <a:pt x="12549" y="292"/>
                  </a:lnTo>
                  <a:lnTo>
                    <a:pt x="102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0" name="Google Shape;1100;p46"/>
            <p:cNvGrpSpPr/>
            <p:nvPr/>
          </p:nvGrpSpPr>
          <p:grpSpPr>
            <a:xfrm>
              <a:off x="332764" y="2836144"/>
              <a:ext cx="973721" cy="1001712"/>
              <a:chOff x="332764" y="2836144"/>
              <a:chExt cx="973721" cy="1001712"/>
            </a:xfrm>
          </p:grpSpPr>
          <p:sp>
            <p:nvSpPr>
              <p:cNvPr id="1101" name="Google Shape;1101;p46"/>
              <p:cNvSpPr/>
              <p:nvPr/>
            </p:nvSpPr>
            <p:spPr>
              <a:xfrm>
                <a:off x="332764" y="2836144"/>
                <a:ext cx="973721" cy="1001712"/>
              </a:xfrm>
              <a:custGeom>
                <a:avLst/>
                <a:gdLst/>
                <a:ahLst/>
                <a:cxnLst/>
                <a:rect l="l" t="t" r="r" b="b"/>
                <a:pathLst>
                  <a:path w="25151" h="25874" extrusionOk="0">
                    <a:moveTo>
                      <a:pt x="11885" y="1"/>
                    </a:moveTo>
                    <a:lnTo>
                      <a:pt x="1" y="9824"/>
                    </a:lnTo>
                    <a:lnTo>
                      <a:pt x="13266" y="25873"/>
                    </a:lnTo>
                    <a:lnTo>
                      <a:pt x="25151" y="16050"/>
                    </a:lnTo>
                    <a:lnTo>
                      <a:pt x="1188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46"/>
              <p:cNvSpPr/>
              <p:nvPr/>
            </p:nvSpPr>
            <p:spPr>
              <a:xfrm>
                <a:off x="332764" y="2836144"/>
                <a:ext cx="973721" cy="1001712"/>
              </a:xfrm>
              <a:custGeom>
                <a:avLst/>
                <a:gdLst/>
                <a:ahLst/>
                <a:cxnLst/>
                <a:rect l="l" t="t" r="r" b="b"/>
                <a:pathLst>
                  <a:path w="25151" h="25874" extrusionOk="0">
                    <a:moveTo>
                      <a:pt x="11885" y="1"/>
                    </a:moveTo>
                    <a:lnTo>
                      <a:pt x="1" y="9824"/>
                    </a:lnTo>
                    <a:lnTo>
                      <a:pt x="13266" y="25873"/>
                    </a:lnTo>
                    <a:lnTo>
                      <a:pt x="25151" y="16050"/>
                    </a:lnTo>
                    <a:lnTo>
                      <a:pt x="11885" y="1"/>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3" name="Google Shape;1103;p46"/>
            <p:cNvSpPr/>
            <p:nvPr/>
          </p:nvSpPr>
          <p:spPr>
            <a:xfrm>
              <a:off x="394088" y="2785427"/>
              <a:ext cx="973721" cy="1001712"/>
            </a:xfrm>
            <a:custGeom>
              <a:avLst/>
              <a:gdLst/>
              <a:ahLst/>
              <a:cxnLst/>
              <a:rect l="l" t="t" r="r" b="b"/>
              <a:pathLst>
                <a:path w="25151" h="25874" extrusionOk="0">
                  <a:moveTo>
                    <a:pt x="11886" y="0"/>
                  </a:moveTo>
                  <a:lnTo>
                    <a:pt x="1" y="9823"/>
                  </a:lnTo>
                  <a:lnTo>
                    <a:pt x="13266" y="25873"/>
                  </a:lnTo>
                  <a:lnTo>
                    <a:pt x="25151" y="16050"/>
                  </a:lnTo>
                  <a:lnTo>
                    <a:pt x="1188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46"/>
            <p:cNvSpPr/>
            <p:nvPr/>
          </p:nvSpPr>
          <p:spPr>
            <a:xfrm>
              <a:off x="774115" y="3699643"/>
              <a:ext cx="75223" cy="67480"/>
            </a:xfrm>
            <a:custGeom>
              <a:avLst/>
              <a:gdLst/>
              <a:ahLst/>
              <a:cxnLst/>
              <a:rect l="l" t="t" r="r" b="b"/>
              <a:pathLst>
                <a:path w="1943" h="1743" extrusionOk="0">
                  <a:moveTo>
                    <a:pt x="1586" y="0"/>
                  </a:moveTo>
                  <a:lnTo>
                    <a:pt x="0" y="1311"/>
                  </a:lnTo>
                  <a:lnTo>
                    <a:pt x="357" y="1742"/>
                  </a:lnTo>
                  <a:lnTo>
                    <a:pt x="1942" y="432"/>
                  </a:lnTo>
                  <a:lnTo>
                    <a:pt x="158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6"/>
            <p:cNvSpPr/>
            <p:nvPr/>
          </p:nvSpPr>
          <p:spPr>
            <a:xfrm>
              <a:off x="597303" y="3485704"/>
              <a:ext cx="200892" cy="219553"/>
            </a:xfrm>
            <a:custGeom>
              <a:avLst/>
              <a:gdLst/>
              <a:ahLst/>
              <a:cxnLst/>
              <a:rect l="l" t="t" r="r" b="b"/>
              <a:pathLst>
                <a:path w="5189" h="5671" extrusionOk="0">
                  <a:moveTo>
                    <a:pt x="1586" y="1"/>
                  </a:moveTo>
                  <a:lnTo>
                    <a:pt x="0" y="1311"/>
                  </a:lnTo>
                  <a:lnTo>
                    <a:pt x="3603" y="5670"/>
                  </a:lnTo>
                  <a:lnTo>
                    <a:pt x="5189" y="4360"/>
                  </a:lnTo>
                  <a:lnTo>
                    <a:pt x="15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46"/>
            <p:cNvSpPr/>
            <p:nvPr/>
          </p:nvSpPr>
          <p:spPr>
            <a:xfrm>
              <a:off x="546277" y="2936687"/>
              <a:ext cx="549947" cy="548166"/>
            </a:xfrm>
            <a:custGeom>
              <a:avLst/>
              <a:gdLst/>
              <a:ahLst/>
              <a:cxnLst/>
              <a:rect l="l" t="t" r="r" b="b"/>
              <a:pathLst>
                <a:path w="14205" h="14159" extrusionOk="0">
                  <a:moveTo>
                    <a:pt x="7853" y="1"/>
                  </a:moveTo>
                  <a:cubicBezTo>
                    <a:pt x="7841" y="1"/>
                    <a:pt x="7828" y="5"/>
                    <a:pt x="7818" y="14"/>
                  </a:cubicBezTo>
                  <a:lnTo>
                    <a:pt x="28" y="6452"/>
                  </a:lnTo>
                  <a:cubicBezTo>
                    <a:pt x="3" y="6471"/>
                    <a:pt x="1" y="6507"/>
                    <a:pt x="21" y="6530"/>
                  </a:cubicBezTo>
                  <a:lnTo>
                    <a:pt x="6308" y="14137"/>
                  </a:lnTo>
                  <a:cubicBezTo>
                    <a:pt x="6319" y="14151"/>
                    <a:pt x="6335" y="14159"/>
                    <a:pt x="6351" y="14159"/>
                  </a:cubicBezTo>
                  <a:cubicBezTo>
                    <a:pt x="6364" y="14159"/>
                    <a:pt x="6376" y="14154"/>
                    <a:pt x="6387" y="14146"/>
                  </a:cubicBezTo>
                  <a:lnTo>
                    <a:pt x="14176" y="7708"/>
                  </a:lnTo>
                  <a:cubicBezTo>
                    <a:pt x="14201" y="7688"/>
                    <a:pt x="14204" y="7653"/>
                    <a:pt x="14184" y="7630"/>
                  </a:cubicBezTo>
                  <a:lnTo>
                    <a:pt x="7897" y="21"/>
                  </a:lnTo>
                  <a:cubicBezTo>
                    <a:pt x="7886" y="8"/>
                    <a:pt x="7870" y="1"/>
                    <a:pt x="78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46"/>
            <p:cNvSpPr/>
            <p:nvPr/>
          </p:nvSpPr>
          <p:spPr>
            <a:xfrm>
              <a:off x="607602" y="2997856"/>
              <a:ext cx="427259" cy="425826"/>
            </a:xfrm>
            <a:custGeom>
              <a:avLst/>
              <a:gdLst/>
              <a:ahLst/>
              <a:cxnLst/>
              <a:rect l="l" t="t" r="r" b="b"/>
              <a:pathLst>
                <a:path w="11036" h="10999" extrusionOk="0">
                  <a:moveTo>
                    <a:pt x="6099" y="0"/>
                  </a:moveTo>
                  <a:cubicBezTo>
                    <a:pt x="6087" y="0"/>
                    <a:pt x="6074" y="4"/>
                    <a:pt x="6065" y="13"/>
                  </a:cubicBezTo>
                  <a:lnTo>
                    <a:pt x="27" y="5003"/>
                  </a:lnTo>
                  <a:cubicBezTo>
                    <a:pt x="3" y="5023"/>
                    <a:pt x="0" y="5059"/>
                    <a:pt x="20" y="5081"/>
                  </a:cubicBezTo>
                  <a:lnTo>
                    <a:pt x="4893" y="10978"/>
                  </a:lnTo>
                  <a:cubicBezTo>
                    <a:pt x="4904" y="10992"/>
                    <a:pt x="4920" y="10999"/>
                    <a:pt x="4936" y="10999"/>
                  </a:cubicBezTo>
                  <a:cubicBezTo>
                    <a:pt x="4949" y="10999"/>
                    <a:pt x="4962" y="10994"/>
                    <a:pt x="4972" y="10986"/>
                  </a:cubicBezTo>
                  <a:lnTo>
                    <a:pt x="11009" y="5996"/>
                  </a:lnTo>
                  <a:cubicBezTo>
                    <a:pt x="11032" y="5977"/>
                    <a:pt x="11036" y="5942"/>
                    <a:pt x="11017" y="5917"/>
                  </a:cubicBezTo>
                  <a:lnTo>
                    <a:pt x="6143" y="21"/>
                  </a:lnTo>
                  <a:cubicBezTo>
                    <a:pt x="6132" y="7"/>
                    <a:pt x="6116" y="0"/>
                    <a:pt x="6099" y="0"/>
                  </a:cubicBezTo>
                  <a:close/>
                </a:path>
              </a:pathLst>
            </a:custGeom>
            <a:solidFill>
              <a:srgbClr val="FFFFFF">
                <a:alpha val="6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6"/>
            <p:cNvSpPr/>
            <p:nvPr/>
          </p:nvSpPr>
          <p:spPr>
            <a:xfrm>
              <a:off x="853248" y="3292903"/>
              <a:ext cx="272631" cy="230083"/>
            </a:xfrm>
            <a:custGeom>
              <a:avLst/>
              <a:gdLst/>
              <a:ahLst/>
              <a:cxnLst/>
              <a:rect l="l" t="t" r="r" b="b"/>
              <a:pathLst>
                <a:path w="7042" h="5943" extrusionOk="0">
                  <a:moveTo>
                    <a:pt x="6557" y="0"/>
                  </a:moveTo>
                  <a:cubicBezTo>
                    <a:pt x="6509" y="0"/>
                    <a:pt x="6460" y="16"/>
                    <a:pt x="6421" y="49"/>
                  </a:cubicBezTo>
                  <a:lnTo>
                    <a:pt x="104" y="5269"/>
                  </a:lnTo>
                  <a:cubicBezTo>
                    <a:pt x="14" y="5344"/>
                    <a:pt x="1" y="5479"/>
                    <a:pt x="76" y="5570"/>
                  </a:cubicBezTo>
                  <a:lnTo>
                    <a:pt x="320" y="5865"/>
                  </a:lnTo>
                  <a:cubicBezTo>
                    <a:pt x="363" y="5916"/>
                    <a:pt x="424" y="5942"/>
                    <a:pt x="486" y="5942"/>
                  </a:cubicBezTo>
                  <a:cubicBezTo>
                    <a:pt x="534" y="5942"/>
                    <a:pt x="582" y="5926"/>
                    <a:pt x="621" y="5893"/>
                  </a:cubicBezTo>
                  <a:lnTo>
                    <a:pt x="6938" y="674"/>
                  </a:lnTo>
                  <a:cubicBezTo>
                    <a:pt x="7028" y="597"/>
                    <a:pt x="7041" y="463"/>
                    <a:pt x="6966" y="373"/>
                  </a:cubicBezTo>
                  <a:lnTo>
                    <a:pt x="6722" y="78"/>
                  </a:lnTo>
                  <a:cubicBezTo>
                    <a:pt x="6680" y="27"/>
                    <a:pt x="6618" y="0"/>
                    <a:pt x="6557" y="0"/>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9" name="Google Shape;1109;p46"/>
          <p:cNvSpPr/>
          <p:nvPr/>
        </p:nvSpPr>
        <p:spPr>
          <a:xfrm>
            <a:off x="4227373" y="4371434"/>
            <a:ext cx="1541585" cy="771130"/>
          </a:xfrm>
          <a:custGeom>
            <a:avLst/>
            <a:gdLst/>
            <a:ahLst/>
            <a:cxnLst/>
            <a:rect l="l" t="t" r="r" b="b"/>
            <a:pathLst>
              <a:path w="32008" h="16011" extrusionOk="0">
                <a:moveTo>
                  <a:pt x="15947" y="0"/>
                </a:moveTo>
                <a:cubicBezTo>
                  <a:pt x="14970" y="0"/>
                  <a:pt x="14033" y="363"/>
                  <a:pt x="13249" y="1051"/>
                </a:cubicBezTo>
                <a:cubicBezTo>
                  <a:pt x="12085" y="2074"/>
                  <a:pt x="11612" y="3628"/>
                  <a:pt x="11675" y="5142"/>
                </a:cubicBezTo>
                <a:cubicBezTo>
                  <a:pt x="11684" y="5358"/>
                  <a:pt x="11707" y="5566"/>
                  <a:pt x="11737" y="5773"/>
                </a:cubicBezTo>
                <a:cubicBezTo>
                  <a:pt x="11728" y="5771"/>
                  <a:pt x="11718" y="5767"/>
                  <a:pt x="11711" y="5764"/>
                </a:cubicBezTo>
                <a:cubicBezTo>
                  <a:pt x="11482" y="5686"/>
                  <a:pt x="11239" y="5647"/>
                  <a:pt x="10998" y="5626"/>
                </a:cubicBezTo>
                <a:cubicBezTo>
                  <a:pt x="10945" y="5622"/>
                  <a:pt x="10892" y="5620"/>
                  <a:pt x="10838" y="5620"/>
                </a:cubicBezTo>
                <a:cubicBezTo>
                  <a:pt x="10366" y="5620"/>
                  <a:pt x="9894" y="5798"/>
                  <a:pt x="9543" y="6118"/>
                </a:cubicBezTo>
                <a:cubicBezTo>
                  <a:pt x="9432" y="6218"/>
                  <a:pt x="9339" y="6345"/>
                  <a:pt x="9257" y="6480"/>
                </a:cubicBezTo>
                <a:cubicBezTo>
                  <a:pt x="8933" y="6227"/>
                  <a:pt x="8558" y="6045"/>
                  <a:pt x="8192" y="5965"/>
                </a:cubicBezTo>
                <a:cubicBezTo>
                  <a:pt x="7742" y="5866"/>
                  <a:pt x="7285" y="5811"/>
                  <a:pt x="6831" y="5811"/>
                </a:cubicBezTo>
                <a:cubicBezTo>
                  <a:pt x="6147" y="5811"/>
                  <a:pt x="5469" y="5936"/>
                  <a:pt x="4833" y="6223"/>
                </a:cubicBezTo>
                <a:cubicBezTo>
                  <a:pt x="3965" y="6615"/>
                  <a:pt x="3230" y="7308"/>
                  <a:pt x="2761" y="8135"/>
                </a:cubicBezTo>
                <a:cubicBezTo>
                  <a:pt x="2306" y="8938"/>
                  <a:pt x="2093" y="9875"/>
                  <a:pt x="2299" y="10763"/>
                </a:cubicBezTo>
                <a:cubicBezTo>
                  <a:pt x="2136" y="10780"/>
                  <a:pt x="1974" y="10816"/>
                  <a:pt x="1814" y="10872"/>
                </a:cubicBezTo>
                <a:cubicBezTo>
                  <a:pt x="992" y="11160"/>
                  <a:pt x="425" y="11847"/>
                  <a:pt x="203" y="12634"/>
                </a:cubicBezTo>
                <a:cubicBezTo>
                  <a:pt x="0" y="13357"/>
                  <a:pt x="85" y="14165"/>
                  <a:pt x="531" y="14834"/>
                </a:cubicBezTo>
                <a:cubicBezTo>
                  <a:pt x="973" y="15496"/>
                  <a:pt x="1754" y="15887"/>
                  <a:pt x="2576" y="15986"/>
                </a:cubicBezTo>
                <a:lnTo>
                  <a:pt x="2576" y="16002"/>
                </a:lnTo>
                <a:lnTo>
                  <a:pt x="2780" y="16002"/>
                </a:lnTo>
                <a:cubicBezTo>
                  <a:pt x="2858" y="16007"/>
                  <a:pt x="2937" y="16010"/>
                  <a:pt x="3015" y="16010"/>
                </a:cubicBezTo>
                <a:cubicBezTo>
                  <a:pt x="3087" y="16010"/>
                  <a:pt x="3158" y="16008"/>
                  <a:pt x="3228" y="16002"/>
                </a:cubicBezTo>
                <a:lnTo>
                  <a:pt x="29545" y="16002"/>
                </a:lnTo>
                <a:lnTo>
                  <a:pt x="29545" y="15990"/>
                </a:lnTo>
                <a:cubicBezTo>
                  <a:pt x="29639" y="15999"/>
                  <a:pt x="29735" y="16004"/>
                  <a:pt x="29831" y="16004"/>
                </a:cubicBezTo>
                <a:cubicBezTo>
                  <a:pt x="30554" y="16004"/>
                  <a:pt x="31315" y="15740"/>
                  <a:pt x="31594" y="15061"/>
                </a:cubicBezTo>
                <a:cubicBezTo>
                  <a:pt x="32008" y="14056"/>
                  <a:pt x="31537" y="12765"/>
                  <a:pt x="30338" y="12608"/>
                </a:cubicBezTo>
                <a:cubicBezTo>
                  <a:pt x="30233" y="12594"/>
                  <a:pt x="30122" y="12588"/>
                  <a:pt x="30009" y="12588"/>
                </a:cubicBezTo>
                <a:cubicBezTo>
                  <a:pt x="30000" y="12588"/>
                  <a:pt x="29990" y="12588"/>
                  <a:pt x="29980" y="12588"/>
                </a:cubicBezTo>
                <a:cubicBezTo>
                  <a:pt x="30214" y="12356"/>
                  <a:pt x="30418" y="12092"/>
                  <a:pt x="30575" y="11780"/>
                </a:cubicBezTo>
                <a:cubicBezTo>
                  <a:pt x="30889" y="11159"/>
                  <a:pt x="31042" y="10447"/>
                  <a:pt x="30973" y="9754"/>
                </a:cubicBezTo>
                <a:cubicBezTo>
                  <a:pt x="30900" y="9008"/>
                  <a:pt x="30600" y="8095"/>
                  <a:pt x="29907" y="7712"/>
                </a:cubicBezTo>
                <a:cubicBezTo>
                  <a:pt x="29472" y="7472"/>
                  <a:pt x="28970" y="7358"/>
                  <a:pt x="28462" y="7358"/>
                </a:cubicBezTo>
                <a:cubicBezTo>
                  <a:pt x="28136" y="7358"/>
                  <a:pt x="27808" y="7405"/>
                  <a:pt x="27493" y="7495"/>
                </a:cubicBezTo>
                <a:cubicBezTo>
                  <a:pt x="27545" y="7272"/>
                  <a:pt x="27591" y="7046"/>
                  <a:pt x="27623" y="6821"/>
                </a:cubicBezTo>
                <a:cubicBezTo>
                  <a:pt x="27820" y="5441"/>
                  <a:pt x="27621" y="4108"/>
                  <a:pt x="26675" y="3042"/>
                </a:cubicBezTo>
                <a:cubicBezTo>
                  <a:pt x="25907" y="2174"/>
                  <a:pt x="24753" y="1640"/>
                  <a:pt x="23595" y="1617"/>
                </a:cubicBezTo>
                <a:cubicBezTo>
                  <a:pt x="23571" y="1617"/>
                  <a:pt x="23548" y="1616"/>
                  <a:pt x="23525" y="1616"/>
                </a:cubicBezTo>
                <a:cubicBezTo>
                  <a:pt x="22400" y="1616"/>
                  <a:pt x="21385" y="2132"/>
                  <a:pt x="20671" y="2915"/>
                </a:cubicBezTo>
                <a:cubicBezTo>
                  <a:pt x="20657" y="2892"/>
                  <a:pt x="20643" y="2866"/>
                  <a:pt x="20630" y="2842"/>
                </a:cubicBezTo>
                <a:cubicBezTo>
                  <a:pt x="19850" y="1642"/>
                  <a:pt x="18656" y="695"/>
                  <a:pt x="17300" y="230"/>
                </a:cubicBezTo>
                <a:cubicBezTo>
                  <a:pt x="16848" y="76"/>
                  <a:pt x="16393" y="0"/>
                  <a:pt x="159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46"/>
          <p:cNvSpPr/>
          <p:nvPr/>
        </p:nvSpPr>
        <p:spPr>
          <a:xfrm>
            <a:off x="7975050" y="1559154"/>
            <a:ext cx="1306700" cy="457721"/>
          </a:xfrm>
          <a:custGeom>
            <a:avLst/>
            <a:gdLst/>
            <a:ahLst/>
            <a:cxnLst/>
            <a:rect l="l" t="t" r="r" b="b"/>
            <a:pathLst>
              <a:path w="17682" h="6194" extrusionOk="0">
                <a:moveTo>
                  <a:pt x="6357" y="0"/>
                </a:moveTo>
                <a:cubicBezTo>
                  <a:pt x="6100" y="0"/>
                  <a:pt x="5851" y="36"/>
                  <a:pt x="5620" y="115"/>
                </a:cubicBezTo>
                <a:cubicBezTo>
                  <a:pt x="5015" y="322"/>
                  <a:pt x="4375" y="656"/>
                  <a:pt x="4084" y="1406"/>
                </a:cubicBezTo>
                <a:cubicBezTo>
                  <a:pt x="3823" y="2079"/>
                  <a:pt x="3697" y="2765"/>
                  <a:pt x="3725" y="3491"/>
                </a:cubicBezTo>
                <a:cubicBezTo>
                  <a:pt x="3632" y="3484"/>
                  <a:pt x="3538" y="3481"/>
                  <a:pt x="3444" y="3481"/>
                </a:cubicBezTo>
                <a:cubicBezTo>
                  <a:pt x="2927" y="3481"/>
                  <a:pt x="2412" y="3580"/>
                  <a:pt x="1970" y="3775"/>
                </a:cubicBezTo>
                <a:cubicBezTo>
                  <a:pt x="1107" y="4160"/>
                  <a:pt x="182" y="5015"/>
                  <a:pt x="0" y="6193"/>
                </a:cubicBezTo>
                <a:lnTo>
                  <a:pt x="17681" y="6193"/>
                </a:lnTo>
                <a:cubicBezTo>
                  <a:pt x="17640" y="5218"/>
                  <a:pt x="17280" y="4285"/>
                  <a:pt x="16551" y="3808"/>
                </a:cubicBezTo>
                <a:cubicBezTo>
                  <a:pt x="16244" y="3607"/>
                  <a:pt x="15901" y="3520"/>
                  <a:pt x="15552" y="3520"/>
                </a:cubicBezTo>
                <a:cubicBezTo>
                  <a:pt x="15205" y="3520"/>
                  <a:pt x="14850" y="3606"/>
                  <a:pt x="14517" y="3752"/>
                </a:cubicBezTo>
                <a:cubicBezTo>
                  <a:pt x="14362" y="2672"/>
                  <a:pt x="13989" y="1555"/>
                  <a:pt x="13153" y="1081"/>
                </a:cubicBezTo>
                <a:cubicBezTo>
                  <a:pt x="12768" y="864"/>
                  <a:pt x="12362" y="764"/>
                  <a:pt x="11960" y="764"/>
                </a:cubicBezTo>
                <a:cubicBezTo>
                  <a:pt x="11146" y="764"/>
                  <a:pt x="10349" y="1173"/>
                  <a:pt x="9785" y="1843"/>
                </a:cubicBezTo>
                <a:cubicBezTo>
                  <a:pt x="9651" y="1662"/>
                  <a:pt x="9514" y="1502"/>
                  <a:pt x="9383" y="1370"/>
                </a:cubicBezTo>
                <a:cubicBezTo>
                  <a:pt x="8634" y="620"/>
                  <a:pt x="7423" y="0"/>
                  <a:pt x="6357" y="0"/>
                </a:cubicBezTo>
                <a:close/>
                <a:moveTo>
                  <a:pt x="0" y="6193"/>
                </a:moveTo>
                <a:lnTo>
                  <a:pt x="0" y="6194"/>
                </a:lnTo>
                <a:cubicBezTo>
                  <a:pt x="0" y="6194"/>
                  <a:pt x="0" y="6193"/>
                  <a:pt x="0" y="61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1129;p30">
            <a:extLst>
              <a:ext uri="{FF2B5EF4-FFF2-40B4-BE49-F238E27FC236}">
                <a16:creationId xmlns:a16="http://schemas.microsoft.com/office/drawing/2014/main" id="{5EDB8934-4BD7-9B5B-07EC-43F054021A5D}"/>
              </a:ext>
            </a:extLst>
          </p:cNvPr>
          <p:cNvSpPr/>
          <p:nvPr/>
        </p:nvSpPr>
        <p:spPr>
          <a:xfrm>
            <a:off x="900237" y="1487291"/>
            <a:ext cx="1124100" cy="1124100"/>
          </a:xfrm>
          <a:prstGeom prst="ellipse">
            <a:avLst/>
          </a:prstGeom>
          <a:solidFill>
            <a:srgbClr val="F3D67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Google Shape;1130;p30">
            <a:extLst>
              <a:ext uri="{FF2B5EF4-FFF2-40B4-BE49-F238E27FC236}">
                <a16:creationId xmlns:a16="http://schemas.microsoft.com/office/drawing/2014/main" id="{8049D760-84DF-EF62-4F53-7B7E7CD075BC}"/>
              </a:ext>
            </a:extLst>
          </p:cNvPr>
          <p:cNvSpPr/>
          <p:nvPr/>
        </p:nvSpPr>
        <p:spPr>
          <a:xfrm>
            <a:off x="2937875" y="1487291"/>
            <a:ext cx="1124100" cy="1124100"/>
          </a:xfrm>
          <a:prstGeom prst="ellipse">
            <a:avLst/>
          </a:prstGeom>
          <a:solidFill>
            <a:srgbClr val="ED73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 name="Google Shape;1131;p30">
            <a:extLst>
              <a:ext uri="{FF2B5EF4-FFF2-40B4-BE49-F238E27FC236}">
                <a16:creationId xmlns:a16="http://schemas.microsoft.com/office/drawing/2014/main" id="{E699DDA7-2924-8ED2-7CE5-53E38FCFDBDF}"/>
              </a:ext>
            </a:extLst>
          </p:cNvPr>
          <p:cNvSpPr/>
          <p:nvPr/>
        </p:nvSpPr>
        <p:spPr>
          <a:xfrm>
            <a:off x="5000387" y="1487291"/>
            <a:ext cx="1124100" cy="1124100"/>
          </a:xfrm>
          <a:prstGeom prst="ellipse">
            <a:avLst/>
          </a:prstGeom>
          <a:solidFill>
            <a:srgbClr val="E76C5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cxnSp>
        <p:nvCxnSpPr>
          <p:cNvPr id="7" name="Google Shape;1186;p30">
            <a:extLst>
              <a:ext uri="{FF2B5EF4-FFF2-40B4-BE49-F238E27FC236}">
                <a16:creationId xmlns:a16="http://schemas.microsoft.com/office/drawing/2014/main" id="{C5E9B8C9-D6CC-7D37-BC79-4D3FBFE56014}"/>
              </a:ext>
            </a:extLst>
          </p:cNvPr>
          <p:cNvCxnSpPr>
            <a:cxnSpLocks/>
            <a:stCxn id="6" idx="6"/>
          </p:cNvCxnSpPr>
          <p:nvPr/>
        </p:nvCxnSpPr>
        <p:spPr>
          <a:xfrm>
            <a:off x="6124487" y="2049341"/>
            <a:ext cx="1496631" cy="720921"/>
          </a:xfrm>
          <a:prstGeom prst="straightConnector1">
            <a:avLst/>
          </a:prstGeom>
          <a:noFill/>
          <a:ln w="9525" cap="flat" cmpd="sng">
            <a:solidFill>
              <a:schemeClr val="accent1"/>
            </a:solidFill>
            <a:prstDash val="solid"/>
            <a:round/>
            <a:headEnd type="none" w="med" len="med"/>
            <a:tailEnd type="stealth" w="med" len="med"/>
          </a:ln>
        </p:spPr>
      </p:cxnSp>
      <p:cxnSp>
        <p:nvCxnSpPr>
          <p:cNvPr id="8" name="Google Shape;1187;p30">
            <a:extLst>
              <a:ext uri="{FF2B5EF4-FFF2-40B4-BE49-F238E27FC236}">
                <a16:creationId xmlns:a16="http://schemas.microsoft.com/office/drawing/2014/main" id="{D5FFAE38-FE7A-043C-E380-D0BDA26E0541}"/>
              </a:ext>
            </a:extLst>
          </p:cNvPr>
          <p:cNvCxnSpPr>
            <a:stCxn id="4" idx="6"/>
            <a:endCxn id="5" idx="2"/>
          </p:cNvCxnSpPr>
          <p:nvPr/>
        </p:nvCxnSpPr>
        <p:spPr>
          <a:xfrm>
            <a:off x="2024337" y="2049341"/>
            <a:ext cx="913500" cy="0"/>
          </a:xfrm>
          <a:prstGeom prst="straightConnector1">
            <a:avLst/>
          </a:prstGeom>
          <a:noFill/>
          <a:ln w="9525" cap="flat" cmpd="sng">
            <a:solidFill>
              <a:schemeClr val="accent1"/>
            </a:solidFill>
            <a:prstDash val="solid"/>
            <a:round/>
            <a:headEnd type="none" w="med" len="med"/>
            <a:tailEnd type="stealth" w="med" len="med"/>
          </a:ln>
        </p:spPr>
      </p:cxnSp>
      <p:cxnSp>
        <p:nvCxnSpPr>
          <p:cNvPr id="9" name="Google Shape;1188;p30">
            <a:extLst>
              <a:ext uri="{FF2B5EF4-FFF2-40B4-BE49-F238E27FC236}">
                <a16:creationId xmlns:a16="http://schemas.microsoft.com/office/drawing/2014/main" id="{31F553D4-1B83-AC96-BC8C-42A79954BF11}"/>
              </a:ext>
            </a:extLst>
          </p:cNvPr>
          <p:cNvCxnSpPr>
            <a:stCxn id="5" idx="6"/>
            <a:endCxn id="6" idx="2"/>
          </p:cNvCxnSpPr>
          <p:nvPr/>
        </p:nvCxnSpPr>
        <p:spPr>
          <a:xfrm>
            <a:off x="4061975" y="2049341"/>
            <a:ext cx="938400" cy="0"/>
          </a:xfrm>
          <a:prstGeom prst="straightConnector1">
            <a:avLst/>
          </a:prstGeom>
          <a:noFill/>
          <a:ln w="9525" cap="flat" cmpd="sng">
            <a:solidFill>
              <a:schemeClr val="accent1"/>
            </a:solidFill>
            <a:prstDash val="solid"/>
            <a:round/>
            <a:headEnd type="none" w="med" len="med"/>
            <a:tailEnd type="stealth" w="med" len="med"/>
          </a:ln>
        </p:spPr>
      </p:cxnSp>
      <p:grpSp>
        <p:nvGrpSpPr>
          <p:cNvPr id="10" name="Google Shape;1189;p30">
            <a:extLst>
              <a:ext uri="{FF2B5EF4-FFF2-40B4-BE49-F238E27FC236}">
                <a16:creationId xmlns:a16="http://schemas.microsoft.com/office/drawing/2014/main" id="{EA7E32DB-3021-87A1-9648-05BE8564318A}"/>
              </a:ext>
            </a:extLst>
          </p:cNvPr>
          <p:cNvGrpSpPr/>
          <p:nvPr/>
        </p:nvGrpSpPr>
        <p:grpSpPr>
          <a:xfrm>
            <a:off x="3326740" y="1879539"/>
            <a:ext cx="346347" cy="339623"/>
            <a:chOff x="1490050" y="3805975"/>
            <a:chExt cx="491900" cy="482350"/>
          </a:xfrm>
        </p:grpSpPr>
        <p:sp>
          <p:nvSpPr>
            <p:cNvPr id="11" name="Google Shape;1190;p30">
              <a:extLst>
                <a:ext uri="{FF2B5EF4-FFF2-40B4-BE49-F238E27FC236}">
                  <a16:creationId xmlns:a16="http://schemas.microsoft.com/office/drawing/2014/main" id="{07D7373F-026A-9B46-8C46-789D2BADD016}"/>
                </a:ext>
              </a:extLst>
            </p:cNvPr>
            <p:cNvSpPr/>
            <p:nvPr/>
          </p:nvSpPr>
          <p:spPr>
            <a:xfrm>
              <a:off x="1541775" y="3877050"/>
              <a:ext cx="302500" cy="277225"/>
            </a:xfrm>
            <a:custGeom>
              <a:avLst/>
              <a:gdLst/>
              <a:ahLst/>
              <a:cxnLst/>
              <a:rect l="l" t="t" r="r" b="b"/>
              <a:pathLst>
                <a:path w="12100" h="11089" extrusionOk="0">
                  <a:moveTo>
                    <a:pt x="10512" y="1"/>
                  </a:moveTo>
                  <a:lnTo>
                    <a:pt x="0" y="10513"/>
                  </a:lnTo>
                  <a:cubicBezTo>
                    <a:pt x="207" y="10475"/>
                    <a:pt x="415" y="10456"/>
                    <a:pt x="622" y="10456"/>
                  </a:cubicBezTo>
                  <a:cubicBezTo>
                    <a:pt x="1327" y="10456"/>
                    <a:pt x="2020" y="10674"/>
                    <a:pt x="2602" y="11088"/>
                  </a:cubicBezTo>
                  <a:lnTo>
                    <a:pt x="12099" y="1588"/>
                  </a:lnTo>
                  <a:lnTo>
                    <a:pt x="10512"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35D74"/>
                </a:solidFill>
                <a:effectLst/>
                <a:uLnTx/>
                <a:uFillTx/>
              </a:endParaRPr>
            </a:p>
          </p:txBody>
        </p:sp>
        <p:sp>
          <p:nvSpPr>
            <p:cNvPr id="12" name="Google Shape;1191;p30">
              <a:extLst>
                <a:ext uri="{FF2B5EF4-FFF2-40B4-BE49-F238E27FC236}">
                  <a16:creationId xmlns:a16="http://schemas.microsoft.com/office/drawing/2014/main" id="{ADAD50E0-D8AD-6B46-BDFC-E7F7BC8064EC}"/>
                </a:ext>
              </a:extLst>
            </p:cNvPr>
            <p:cNvSpPr/>
            <p:nvPr/>
          </p:nvSpPr>
          <p:spPr>
            <a:xfrm>
              <a:off x="1824450" y="3805975"/>
              <a:ext cx="157500" cy="150525"/>
            </a:xfrm>
            <a:custGeom>
              <a:avLst/>
              <a:gdLst/>
              <a:ahLst/>
              <a:cxnLst/>
              <a:rect l="l" t="t" r="r" b="b"/>
              <a:pathLst>
                <a:path w="6300" h="6021" extrusionOk="0">
                  <a:moveTo>
                    <a:pt x="3211" y="0"/>
                  </a:moveTo>
                  <a:cubicBezTo>
                    <a:pt x="2484" y="0"/>
                    <a:pt x="1758" y="281"/>
                    <a:pt x="1208" y="841"/>
                  </a:cubicBezTo>
                  <a:lnTo>
                    <a:pt x="0" y="2049"/>
                  </a:lnTo>
                  <a:lnTo>
                    <a:pt x="3972" y="6021"/>
                  </a:lnTo>
                  <a:lnTo>
                    <a:pt x="5180" y="4813"/>
                  </a:lnTo>
                  <a:cubicBezTo>
                    <a:pt x="6294" y="3717"/>
                    <a:pt x="6300" y="1925"/>
                    <a:pt x="5198" y="823"/>
                  </a:cubicBezTo>
                  <a:cubicBezTo>
                    <a:pt x="4649" y="274"/>
                    <a:pt x="3930" y="0"/>
                    <a:pt x="321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35D74"/>
                </a:solidFill>
                <a:effectLst/>
                <a:uLnTx/>
                <a:uFillTx/>
              </a:endParaRPr>
            </a:p>
          </p:txBody>
        </p:sp>
        <p:sp>
          <p:nvSpPr>
            <p:cNvPr id="13" name="Google Shape;1192;p30">
              <a:extLst>
                <a:ext uri="{FF2B5EF4-FFF2-40B4-BE49-F238E27FC236}">
                  <a16:creationId xmlns:a16="http://schemas.microsoft.com/office/drawing/2014/main" id="{0E57C317-3843-ACCC-B8AF-98640D97E8B8}"/>
                </a:ext>
              </a:extLst>
            </p:cNvPr>
            <p:cNvSpPr/>
            <p:nvPr/>
          </p:nvSpPr>
          <p:spPr>
            <a:xfrm>
              <a:off x="1626675" y="3936600"/>
              <a:ext cx="277225" cy="302600"/>
            </a:xfrm>
            <a:custGeom>
              <a:avLst/>
              <a:gdLst/>
              <a:ahLst/>
              <a:cxnLst/>
              <a:rect l="l" t="t" r="r" b="b"/>
              <a:pathLst>
                <a:path w="11089" h="12104" extrusionOk="0">
                  <a:moveTo>
                    <a:pt x="9501" y="1"/>
                  </a:moveTo>
                  <a:lnTo>
                    <a:pt x="1" y="9501"/>
                  </a:lnTo>
                  <a:cubicBezTo>
                    <a:pt x="537" y="10254"/>
                    <a:pt x="745" y="11194"/>
                    <a:pt x="576" y="12103"/>
                  </a:cubicBezTo>
                  <a:lnTo>
                    <a:pt x="11088" y="1591"/>
                  </a:lnTo>
                  <a:lnTo>
                    <a:pt x="9501"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35D74"/>
                </a:solidFill>
                <a:effectLst/>
                <a:uLnTx/>
                <a:uFillTx/>
              </a:endParaRPr>
            </a:p>
          </p:txBody>
        </p:sp>
        <p:sp>
          <p:nvSpPr>
            <p:cNvPr id="14" name="Google Shape;1193;p30">
              <a:extLst>
                <a:ext uri="{FF2B5EF4-FFF2-40B4-BE49-F238E27FC236}">
                  <a16:creationId xmlns:a16="http://schemas.microsoft.com/office/drawing/2014/main" id="{76F9EA9E-AEEF-F22E-D4F6-2D27FC997447}"/>
                </a:ext>
              </a:extLst>
            </p:cNvPr>
            <p:cNvSpPr/>
            <p:nvPr/>
          </p:nvSpPr>
          <p:spPr>
            <a:xfrm>
              <a:off x="1490050" y="4166500"/>
              <a:ext cx="129950" cy="121825"/>
            </a:xfrm>
            <a:custGeom>
              <a:avLst/>
              <a:gdLst/>
              <a:ahLst/>
              <a:cxnLst/>
              <a:rect l="l" t="t" r="r" b="b"/>
              <a:pathLst>
                <a:path w="5198" h="4873" extrusionOk="0">
                  <a:moveTo>
                    <a:pt x="2693" y="0"/>
                  </a:moveTo>
                  <a:cubicBezTo>
                    <a:pt x="2243" y="0"/>
                    <a:pt x="1790" y="133"/>
                    <a:pt x="1398" y="405"/>
                  </a:cubicBezTo>
                  <a:lnTo>
                    <a:pt x="1398" y="402"/>
                  </a:lnTo>
                  <a:lnTo>
                    <a:pt x="741" y="2446"/>
                  </a:lnTo>
                  <a:lnTo>
                    <a:pt x="139" y="4118"/>
                  </a:lnTo>
                  <a:cubicBezTo>
                    <a:pt x="0" y="4500"/>
                    <a:pt x="295" y="4872"/>
                    <a:pt x="664" y="4872"/>
                  </a:cubicBezTo>
                  <a:cubicBezTo>
                    <a:pt x="727" y="4872"/>
                    <a:pt x="793" y="4861"/>
                    <a:pt x="859" y="4837"/>
                  </a:cubicBezTo>
                  <a:lnTo>
                    <a:pt x="2530" y="4235"/>
                  </a:lnTo>
                  <a:lnTo>
                    <a:pt x="4574" y="3579"/>
                  </a:lnTo>
                  <a:cubicBezTo>
                    <a:pt x="5198" y="2672"/>
                    <a:pt x="5086" y="1450"/>
                    <a:pt x="4306" y="670"/>
                  </a:cubicBezTo>
                  <a:cubicBezTo>
                    <a:pt x="3866" y="228"/>
                    <a:pt x="3282" y="0"/>
                    <a:pt x="269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35D74"/>
                </a:solidFill>
                <a:effectLst/>
                <a:uLnTx/>
                <a:uFillTx/>
              </a:endParaRPr>
            </a:p>
          </p:txBody>
        </p:sp>
      </p:grpSp>
      <p:grpSp>
        <p:nvGrpSpPr>
          <p:cNvPr id="15" name="Google Shape;1194;p30">
            <a:extLst>
              <a:ext uri="{FF2B5EF4-FFF2-40B4-BE49-F238E27FC236}">
                <a16:creationId xmlns:a16="http://schemas.microsoft.com/office/drawing/2014/main" id="{158E100A-C64C-9651-7604-D35C1301F600}"/>
              </a:ext>
            </a:extLst>
          </p:cNvPr>
          <p:cNvGrpSpPr/>
          <p:nvPr/>
        </p:nvGrpSpPr>
        <p:grpSpPr>
          <a:xfrm>
            <a:off x="1292666" y="1879711"/>
            <a:ext cx="339253" cy="339253"/>
            <a:chOff x="5049725" y="3806450"/>
            <a:chExt cx="481825" cy="481825"/>
          </a:xfrm>
        </p:grpSpPr>
        <p:sp>
          <p:nvSpPr>
            <p:cNvPr id="16" name="Google Shape;1195;p30">
              <a:extLst>
                <a:ext uri="{FF2B5EF4-FFF2-40B4-BE49-F238E27FC236}">
                  <a16:creationId xmlns:a16="http://schemas.microsoft.com/office/drawing/2014/main" id="{13B86A6F-44F8-8516-997D-FC59C1C2C2D8}"/>
                </a:ext>
              </a:extLst>
            </p:cNvPr>
            <p:cNvSpPr/>
            <p:nvPr/>
          </p:nvSpPr>
          <p:spPr>
            <a:xfrm>
              <a:off x="5361150" y="3976800"/>
              <a:ext cx="28250" cy="28275"/>
            </a:xfrm>
            <a:custGeom>
              <a:avLst/>
              <a:gdLst/>
              <a:ahLst/>
              <a:cxnLst/>
              <a:rect l="l" t="t" r="r" b="b"/>
              <a:pathLst>
                <a:path w="1130" h="1131" extrusionOk="0">
                  <a:moveTo>
                    <a:pt x="567" y="1"/>
                  </a:moveTo>
                  <a:cubicBezTo>
                    <a:pt x="254" y="1"/>
                    <a:pt x="1" y="251"/>
                    <a:pt x="1" y="564"/>
                  </a:cubicBezTo>
                  <a:cubicBezTo>
                    <a:pt x="1" y="877"/>
                    <a:pt x="254" y="1130"/>
                    <a:pt x="567" y="1130"/>
                  </a:cubicBezTo>
                  <a:cubicBezTo>
                    <a:pt x="877" y="1130"/>
                    <a:pt x="1130" y="877"/>
                    <a:pt x="1130" y="564"/>
                  </a:cubicBezTo>
                  <a:cubicBezTo>
                    <a:pt x="1130" y="251"/>
                    <a:pt x="877" y="1"/>
                    <a:pt x="56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35D74"/>
                </a:solidFill>
                <a:effectLst/>
                <a:uLnTx/>
                <a:uFillTx/>
              </a:endParaRPr>
            </a:p>
          </p:txBody>
        </p:sp>
        <p:sp>
          <p:nvSpPr>
            <p:cNvPr id="17" name="Google Shape;1196;p30">
              <a:extLst>
                <a:ext uri="{FF2B5EF4-FFF2-40B4-BE49-F238E27FC236}">
                  <a16:creationId xmlns:a16="http://schemas.microsoft.com/office/drawing/2014/main" id="{527AD4E1-FCFE-4A69-4638-21168C8E3B00}"/>
                </a:ext>
              </a:extLst>
            </p:cNvPr>
            <p:cNvSpPr/>
            <p:nvPr/>
          </p:nvSpPr>
          <p:spPr>
            <a:xfrm>
              <a:off x="5191775" y="3976800"/>
              <a:ext cx="28250" cy="28275"/>
            </a:xfrm>
            <a:custGeom>
              <a:avLst/>
              <a:gdLst/>
              <a:ahLst/>
              <a:cxnLst/>
              <a:rect l="l" t="t" r="r" b="b"/>
              <a:pathLst>
                <a:path w="1130" h="1131" extrusionOk="0">
                  <a:moveTo>
                    <a:pt x="567" y="1"/>
                  </a:moveTo>
                  <a:cubicBezTo>
                    <a:pt x="253" y="1"/>
                    <a:pt x="0" y="251"/>
                    <a:pt x="0" y="564"/>
                  </a:cubicBezTo>
                  <a:cubicBezTo>
                    <a:pt x="0" y="877"/>
                    <a:pt x="253" y="1130"/>
                    <a:pt x="567" y="1130"/>
                  </a:cubicBezTo>
                  <a:cubicBezTo>
                    <a:pt x="877" y="1130"/>
                    <a:pt x="1130" y="877"/>
                    <a:pt x="1130" y="564"/>
                  </a:cubicBezTo>
                  <a:cubicBezTo>
                    <a:pt x="1130" y="251"/>
                    <a:pt x="877" y="1"/>
                    <a:pt x="56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35D74"/>
                </a:solidFill>
                <a:effectLst/>
                <a:uLnTx/>
                <a:uFillTx/>
              </a:endParaRPr>
            </a:p>
          </p:txBody>
        </p:sp>
        <p:sp>
          <p:nvSpPr>
            <p:cNvPr id="18" name="Google Shape;1197;p30">
              <a:extLst>
                <a:ext uri="{FF2B5EF4-FFF2-40B4-BE49-F238E27FC236}">
                  <a16:creationId xmlns:a16="http://schemas.microsoft.com/office/drawing/2014/main" id="{EFBE5252-3CBE-A5BC-5379-5BE5E55E1C53}"/>
                </a:ext>
              </a:extLst>
            </p:cNvPr>
            <p:cNvSpPr/>
            <p:nvPr/>
          </p:nvSpPr>
          <p:spPr>
            <a:xfrm>
              <a:off x="5049725" y="3806450"/>
              <a:ext cx="481825" cy="481825"/>
            </a:xfrm>
            <a:custGeom>
              <a:avLst/>
              <a:gdLst/>
              <a:ahLst/>
              <a:cxnLst/>
              <a:rect l="l" t="t" r="r" b="b"/>
              <a:pathLst>
                <a:path w="19273" h="19273" extrusionOk="0">
                  <a:moveTo>
                    <a:pt x="6249" y="5686"/>
                  </a:moveTo>
                  <a:cubicBezTo>
                    <a:pt x="6932" y="5686"/>
                    <a:pt x="7549" y="6098"/>
                    <a:pt x="7811" y="6730"/>
                  </a:cubicBezTo>
                  <a:cubicBezTo>
                    <a:pt x="8073" y="7363"/>
                    <a:pt x="7929" y="8092"/>
                    <a:pt x="7444" y="8576"/>
                  </a:cubicBezTo>
                  <a:cubicBezTo>
                    <a:pt x="7120" y="8901"/>
                    <a:pt x="6686" y="9073"/>
                    <a:pt x="6246" y="9073"/>
                  </a:cubicBezTo>
                  <a:cubicBezTo>
                    <a:pt x="6028" y="9073"/>
                    <a:pt x="5808" y="9031"/>
                    <a:pt x="5598" y="8944"/>
                  </a:cubicBezTo>
                  <a:cubicBezTo>
                    <a:pt x="4966" y="8682"/>
                    <a:pt x="4553" y="8064"/>
                    <a:pt x="4553" y="7378"/>
                  </a:cubicBezTo>
                  <a:cubicBezTo>
                    <a:pt x="4553" y="6441"/>
                    <a:pt x="5312" y="5686"/>
                    <a:pt x="6249" y="5686"/>
                  </a:cubicBezTo>
                  <a:close/>
                  <a:moveTo>
                    <a:pt x="13024" y="5683"/>
                  </a:moveTo>
                  <a:cubicBezTo>
                    <a:pt x="13242" y="5683"/>
                    <a:pt x="13462" y="5725"/>
                    <a:pt x="13671" y="5812"/>
                  </a:cubicBezTo>
                  <a:cubicBezTo>
                    <a:pt x="14304" y="6074"/>
                    <a:pt x="14716" y="6691"/>
                    <a:pt x="14716" y="7378"/>
                  </a:cubicBezTo>
                  <a:cubicBezTo>
                    <a:pt x="14716" y="8314"/>
                    <a:pt x="13957" y="9070"/>
                    <a:pt x="13024" y="9073"/>
                  </a:cubicBezTo>
                  <a:cubicBezTo>
                    <a:pt x="12337" y="9073"/>
                    <a:pt x="11720" y="8658"/>
                    <a:pt x="11458" y="8025"/>
                  </a:cubicBezTo>
                  <a:cubicBezTo>
                    <a:pt x="11196" y="7393"/>
                    <a:pt x="11341" y="6664"/>
                    <a:pt x="11825" y="6179"/>
                  </a:cubicBezTo>
                  <a:cubicBezTo>
                    <a:pt x="12150" y="5855"/>
                    <a:pt x="12583" y="5683"/>
                    <a:pt x="13024" y="5683"/>
                  </a:cubicBezTo>
                  <a:close/>
                  <a:moveTo>
                    <a:pt x="9636" y="10196"/>
                  </a:moveTo>
                  <a:cubicBezTo>
                    <a:pt x="11955" y="10196"/>
                    <a:pt x="13981" y="11765"/>
                    <a:pt x="14557" y="14012"/>
                  </a:cubicBezTo>
                  <a:cubicBezTo>
                    <a:pt x="14635" y="14316"/>
                    <a:pt x="14454" y="14623"/>
                    <a:pt x="14153" y="14701"/>
                  </a:cubicBezTo>
                  <a:cubicBezTo>
                    <a:pt x="14107" y="14713"/>
                    <a:pt x="14060" y="14718"/>
                    <a:pt x="14014" y="14718"/>
                  </a:cubicBezTo>
                  <a:cubicBezTo>
                    <a:pt x="13760" y="14718"/>
                    <a:pt x="13530" y="14550"/>
                    <a:pt x="13464" y="14295"/>
                  </a:cubicBezTo>
                  <a:cubicBezTo>
                    <a:pt x="13015" y="12548"/>
                    <a:pt x="11440" y="11326"/>
                    <a:pt x="9636" y="11326"/>
                  </a:cubicBezTo>
                  <a:cubicBezTo>
                    <a:pt x="7833" y="11326"/>
                    <a:pt x="6258" y="12548"/>
                    <a:pt x="5809" y="14295"/>
                  </a:cubicBezTo>
                  <a:cubicBezTo>
                    <a:pt x="5743" y="14550"/>
                    <a:pt x="5512" y="14718"/>
                    <a:pt x="5260" y="14718"/>
                  </a:cubicBezTo>
                  <a:cubicBezTo>
                    <a:pt x="5215" y="14718"/>
                    <a:pt x="5169" y="14713"/>
                    <a:pt x="5122" y="14701"/>
                  </a:cubicBezTo>
                  <a:cubicBezTo>
                    <a:pt x="4818" y="14623"/>
                    <a:pt x="4638" y="14316"/>
                    <a:pt x="4716" y="14012"/>
                  </a:cubicBezTo>
                  <a:cubicBezTo>
                    <a:pt x="5291" y="11765"/>
                    <a:pt x="7318" y="10196"/>
                    <a:pt x="9636" y="10196"/>
                  </a:cubicBezTo>
                  <a:close/>
                  <a:moveTo>
                    <a:pt x="9636" y="0"/>
                  </a:moveTo>
                  <a:cubicBezTo>
                    <a:pt x="4342" y="0"/>
                    <a:pt x="0" y="4343"/>
                    <a:pt x="0" y="9636"/>
                  </a:cubicBezTo>
                  <a:cubicBezTo>
                    <a:pt x="0" y="14930"/>
                    <a:pt x="4342" y="19272"/>
                    <a:pt x="9636" y="19272"/>
                  </a:cubicBezTo>
                  <a:cubicBezTo>
                    <a:pt x="14927" y="19272"/>
                    <a:pt x="19272" y="14930"/>
                    <a:pt x="19272" y="9636"/>
                  </a:cubicBezTo>
                  <a:cubicBezTo>
                    <a:pt x="19272" y="4343"/>
                    <a:pt x="14927" y="0"/>
                    <a:pt x="963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35D74"/>
                </a:solidFill>
                <a:effectLst/>
                <a:uLnTx/>
                <a:uFillTx/>
              </a:endParaRPr>
            </a:p>
          </p:txBody>
        </p:sp>
      </p:grpSp>
      <p:sp>
        <p:nvSpPr>
          <p:cNvPr id="19" name="Google Shape;1198;p30">
            <a:extLst>
              <a:ext uri="{FF2B5EF4-FFF2-40B4-BE49-F238E27FC236}">
                <a16:creationId xmlns:a16="http://schemas.microsoft.com/office/drawing/2014/main" id="{8B0A9694-B743-6808-6AC1-67A07451C582}"/>
              </a:ext>
            </a:extLst>
          </p:cNvPr>
          <p:cNvSpPr/>
          <p:nvPr/>
        </p:nvSpPr>
        <p:spPr>
          <a:xfrm>
            <a:off x="5405048" y="1863435"/>
            <a:ext cx="314767" cy="371814"/>
          </a:xfrm>
          <a:custGeom>
            <a:avLst/>
            <a:gdLst/>
            <a:ahLst/>
            <a:cxnLst/>
            <a:rect l="l" t="t" r="r" b="b"/>
            <a:pathLst>
              <a:path w="10776" h="12729" extrusionOk="0">
                <a:moveTo>
                  <a:pt x="1670" y="851"/>
                </a:moveTo>
                <a:lnTo>
                  <a:pt x="1670" y="9326"/>
                </a:lnTo>
                <a:cubicBezTo>
                  <a:pt x="1355" y="9326"/>
                  <a:pt x="1072" y="9421"/>
                  <a:pt x="851" y="9578"/>
                </a:cubicBezTo>
                <a:lnTo>
                  <a:pt x="851" y="2049"/>
                </a:lnTo>
                <a:cubicBezTo>
                  <a:pt x="851" y="1481"/>
                  <a:pt x="1198" y="1072"/>
                  <a:pt x="1670" y="851"/>
                </a:cubicBezTo>
                <a:close/>
                <a:moveTo>
                  <a:pt x="9925" y="10177"/>
                </a:moveTo>
                <a:lnTo>
                  <a:pt x="9925" y="10208"/>
                </a:lnTo>
                <a:lnTo>
                  <a:pt x="9925" y="11846"/>
                </a:lnTo>
                <a:lnTo>
                  <a:pt x="1670" y="11846"/>
                </a:lnTo>
                <a:cubicBezTo>
                  <a:pt x="1229" y="11846"/>
                  <a:pt x="851" y="11468"/>
                  <a:pt x="851" y="11027"/>
                </a:cubicBezTo>
                <a:cubicBezTo>
                  <a:pt x="851" y="10586"/>
                  <a:pt x="1229" y="10177"/>
                  <a:pt x="1670" y="10177"/>
                </a:cubicBezTo>
                <a:close/>
                <a:moveTo>
                  <a:pt x="2111" y="1"/>
                </a:moveTo>
                <a:cubicBezTo>
                  <a:pt x="914" y="1"/>
                  <a:pt x="1" y="946"/>
                  <a:pt x="1" y="2080"/>
                </a:cubicBezTo>
                <a:lnTo>
                  <a:pt x="1" y="11059"/>
                </a:lnTo>
                <a:cubicBezTo>
                  <a:pt x="1" y="11973"/>
                  <a:pt x="757" y="12729"/>
                  <a:pt x="1670" y="12729"/>
                </a:cubicBezTo>
                <a:lnTo>
                  <a:pt x="10334" y="12729"/>
                </a:lnTo>
                <a:cubicBezTo>
                  <a:pt x="10586" y="12729"/>
                  <a:pt x="10775" y="12508"/>
                  <a:pt x="10775" y="12319"/>
                </a:cubicBezTo>
                <a:lnTo>
                  <a:pt x="10775" y="473"/>
                </a:lnTo>
                <a:cubicBezTo>
                  <a:pt x="10775" y="221"/>
                  <a:pt x="10586" y="64"/>
                  <a:pt x="10334" y="64"/>
                </a:cubicBezTo>
                <a:lnTo>
                  <a:pt x="9105" y="64"/>
                </a:lnTo>
                <a:lnTo>
                  <a:pt x="9105" y="3781"/>
                </a:lnTo>
                <a:cubicBezTo>
                  <a:pt x="9105" y="4011"/>
                  <a:pt x="8912" y="4171"/>
                  <a:pt x="8708" y="4171"/>
                </a:cubicBezTo>
                <a:cubicBezTo>
                  <a:pt x="8604" y="4171"/>
                  <a:pt x="8498" y="4129"/>
                  <a:pt x="8412" y="4033"/>
                </a:cubicBezTo>
                <a:lnTo>
                  <a:pt x="7845" y="3498"/>
                </a:lnTo>
                <a:lnTo>
                  <a:pt x="7310" y="4033"/>
                </a:lnTo>
                <a:cubicBezTo>
                  <a:pt x="7214" y="4129"/>
                  <a:pt x="7100" y="4171"/>
                  <a:pt x="6991" y="4171"/>
                </a:cubicBezTo>
                <a:cubicBezTo>
                  <a:pt x="6778" y="4171"/>
                  <a:pt x="6585" y="4011"/>
                  <a:pt x="6585" y="3781"/>
                </a:cubicBezTo>
                <a:lnTo>
                  <a:pt x="6585" y="64"/>
                </a:lnTo>
                <a:lnTo>
                  <a:pt x="2111" y="64"/>
                </a:lnTo>
                <a:lnTo>
                  <a:pt x="2111"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 name="TextBox 19">
            <a:extLst>
              <a:ext uri="{FF2B5EF4-FFF2-40B4-BE49-F238E27FC236}">
                <a16:creationId xmlns:a16="http://schemas.microsoft.com/office/drawing/2014/main" id="{EF29B092-71F1-DFDF-DF0B-C4F4C07BC768}"/>
              </a:ext>
            </a:extLst>
          </p:cNvPr>
          <p:cNvSpPr txBox="1"/>
          <p:nvPr/>
        </p:nvSpPr>
        <p:spPr>
          <a:xfrm>
            <a:off x="416089" y="2669518"/>
            <a:ext cx="1992969" cy="1631216"/>
          </a:xfrm>
          <a:prstGeom prst="rect">
            <a:avLst/>
          </a:prstGeom>
          <a:noFill/>
        </p:spPr>
        <p:txBody>
          <a:bodyPr wrap="square">
            <a:spAutoFit/>
          </a:bodyPr>
          <a:lstStyle/>
          <a:p>
            <a:pPr algn="ctr"/>
            <a:r>
              <a:rPr lang="vi-VN" sz="2000" i="1">
                <a:solidFill>
                  <a:schemeClr val="tx1"/>
                </a:solidFill>
                <a:latin typeface="+mj-lt"/>
              </a:rPr>
              <a:t>Tên nhân vật, tên sách, tác giả và các chi tiết liên quan có chính xác không?</a:t>
            </a:r>
            <a:endParaRPr lang="en-US" sz="6000">
              <a:solidFill>
                <a:schemeClr val="tx1"/>
              </a:solidFill>
              <a:latin typeface="+mj-lt"/>
              <a:cs typeface="Times New Roman" panose="02020603050405020304" pitchFamily="18" charset="0"/>
            </a:endParaRPr>
          </a:p>
        </p:txBody>
      </p:sp>
      <p:sp>
        <p:nvSpPr>
          <p:cNvPr id="21" name="TextBox 20">
            <a:extLst>
              <a:ext uri="{FF2B5EF4-FFF2-40B4-BE49-F238E27FC236}">
                <a16:creationId xmlns:a16="http://schemas.microsoft.com/office/drawing/2014/main" id="{C7F1ED9A-4357-81D5-F369-4B5D050DAC51}"/>
              </a:ext>
            </a:extLst>
          </p:cNvPr>
          <p:cNvSpPr txBox="1"/>
          <p:nvPr/>
        </p:nvSpPr>
        <p:spPr>
          <a:xfrm>
            <a:off x="2337910" y="2677748"/>
            <a:ext cx="2464420" cy="1938992"/>
          </a:xfrm>
          <a:prstGeom prst="rect">
            <a:avLst/>
          </a:prstGeom>
          <a:noFill/>
        </p:spPr>
        <p:txBody>
          <a:bodyPr wrap="square">
            <a:spAutoFit/>
          </a:bodyPr>
          <a:lstStyle/>
          <a:p>
            <a:pPr algn="ctr"/>
            <a:r>
              <a:rPr lang="vi-VN" sz="2000" i="1">
                <a:solidFill>
                  <a:schemeClr val="tx1"/>
                </a:solidFill>
                <a:latin typeface="+mj-lt"/>
              </a:rPr>
              <a:t>Bằng chứng cho các đặc điểm của nhân vật và nghệ thuật xây dựng nhân vật trong truyện đã đủ và phù hợp chưa?</a:t>
            </a:r>
            <a:endParaRPr lang="en-US" sz="2000">
              <a:solidFill>
                <a:schemeClr val="tx1"/>
              </a:solidFill>
              <a:latin typeface="+mj-lt"/>
            </a:endParaRPr>
          </a:p>
        </p:txBody>
      </p:sp>
      <p:sp>
        <p:nvSpPr>
          <p:cNvPr id="22" name="TextBox 21">
            <a:extLst>
              <a:ext uri="{FF2B5EF4-FFF2-40B4-BE49-F238E27FC236}">
                <a16:creationId xmlns:a16="http://schemas.microsoft.com/office/drawing/2014/main" id="{1874803E-4FBF-8A02-499F-F5DD2CB7FA25}"/>
              </a:ext>
            </a:extLst>
          </p:cNvPr>
          <p:cNvSpPr txBox="1"/>
          <p:nvPr/>
        </p:nvSpPr>
        <p:spPr>
          <a:xfrm>
            <a:off x="4740666" y="2682332"/>
            <a:ext cx="2426881" cy="1015663"/>
          </a:xfrm>
          <a:prstGeom prst="rect">
            <a:avLst/>
          </a:prstGeom>
          <a:noFill/>
        </p:spPr>
        <p:txBody>
          <a:bodyPr wrap="square">
            <a:spAutoFit/>
          </a:bodyPr>
          <a:lstStyle/>
          <a:p>
            <a:pPr algn="ctr"/>
            <a:r>
              <a:rPr lang="vi-VN" sz="2000" i="1">
                <a:solidFill>
                  <a:schemeClr val="tx1"/>
                </a:solidFill>
                <a:latin typeface="+mj-lt"/>
              </a:rPr>
              <a:t>Có lỗi chính tả, dùng từ, đặt câu, tổ chức đoạn văn hay không?</a:t>
            </a:r>
            <a:endParaRPr lang="en-US" sz="2000">
              <a:solidFill>
                <a:schemeClr val="tx1"/>
              </a:solidFill>
              <a:latin typeface="+mj-lt"/>
            </a:endParaRPr>
          </a:p>
        </p:txBody>
      </p:sp>
      <p:grpSp>
        <p:nvGrpSpPr>
          <p:cNvPr id="23" name="Google Shape;1132;p30">
            <a:extLst>
              <a:ext uri="{FF2B5EF4-FFF2-40B4-BE49-F238E27FC236}">
                <a16:creationId xmlns:a16="http://schemas.microsoft.com/office/drawing/2014/main" id="{CE6AFE59-8CAC-7701-E487-5487DEAA0FB5}"/>
              </a:ext>
            </a:extLst>
          </p:cNvPr>
          <p:cNvGrpSpPr/>
          <p:nvPr/>
        </p:nvGrpSpPr>
        <p:grpSpPr>
          <a:xfrm>
            <a:off x="7311631" y="1885029"/>
            <a:ext cx="1653170" cy="3098942"/>
            <a:chOff x="6619909" y="1003710"/>
            <a:chExt cx="2066897" cy="3728305"/>
          </a:xfrm>
        </p:grpSpPr>
        <p:grpSp>
          <p:nvGrpSpPr>
            <p:cNvPr id="24" name="Google Shape;1133;p30">
              <a:extLst>
                <a:ext uri="{FF2B5EF4-FFF2-40B4-BE49-F238E27FC236}">
                  <a16:creationId xmlns:a16="http://schemas.microsoft.com/office/drawing/2014/main" id="{79D7E72A-3A54-523A-79C7-A50E61F0CC53}"/>
                </a:ext>
              </a:extLst>
            </p:cNvPr>
            <p:cNvGrpSpPr/>
            <p:nvPr/>
          </p:nvGrpSpPr>
          <p:grpSpPr>
            <a:xfrm>
              <a:off x="6619909" y="1003710"/>
              <a:ext cx="2066897" cy="3728305"/>
              <a:chOff x="1104525" y="1174875"/>
              <a:chExt cx="1972042" cy="3557203"/>
            </a:xfrm>
          </p:grpSpPr>
          <p:sp>
            <p:nvSpPr>
              <p:cNvPr id="26" name="Google Shape;1134;p30">
                <a:extLst>
                  <a:ext uri="{FF2B5EF4-FFF2-40B4-BE49-F238E27FC236}">
                    <a16:creationId xmlns:a16="http://schemas.microsoft.com/office/drawing/2014/main" id="{0B3CB69D-0E28-B2C8-9824-F0EFEA4DD3C6}"/>
                  </a:ext>
                </a:extLst>
              </p:cNvPr>
              <p:cNvSpPr/>
              <p:nvPr/>
            </p:nvSpPr>
            <p:spPr>
              <a:xfrm>
                <a:off x="1104525" y="4635028"/>
                <a:ext cx="1926209" cy="97050"/>
              </a:xfrm>
              <a:custGeom>
                <a:avLst/>
                <a:gdLst/>
                <a:ahLst/>
                <a:cxnLst/>
                <a:rect l="l" t="t" r="r" b="b"/>
                <a:pathLst>
                  <a:path w="52838" h="2662" extrusionOk="0">
                    <a:moveTo>
                      <a:pt x="23716" y="1"/>
                    </a:moveTo>
                    <a:lnTo>
                      <a:pt x="21097" y="26"/>
                    </a:lnTo>
                    <a:lnTo>
                      <a:pt x="18562" y="59"/>
                    </a:lnTo>
                    <a:lnTo>
                      <a:pt x="16135" y="101"/>
                    </a:lnTo>
                    <a:lnTo>
                      <a:pt x="13825" y="160"/>
                    </a:lnTo>
                    <a:lnTo>
                      <a:pt x="11649" y="227"/>
                    </a:lnTo>
                    <a:lnTo>
                      <a:pt x="9616" y="302"/>
                    </a:lnTo>
                    <a:lnTo>
                      <a:pt x="7741" y="386"/>
                    </a:lnTo>
                    <a:lnTo>
                      <a:pt x="6034" y="478"/>
                    </a:lnTo>
                    <a:lnTo>
                      <a:pt x="5256" y="528"/>
                    </a:lnTo>
                    <a:lnTo>
                      <a:pt x="4520" y="587"/>
                    </a:lnTo>
                    <a:lnTo>
                      <a:pt x="3825" y="637"/>
                    </a:lnTo>
                    <a:lnTo>
                      <a:pt x="3189" y="695"/>
                    </a:lnTo>
                    <a:lnTo>
                      <a:pt x="2612" y="754"/>
                    </a:lnTo>
                    <a:lnTo>
                      <a:pt x="2085" y="813"/>
                    </a:lnTo>
                    <a:lnTo>
                      <a:pt x="1608" y="871"/>
                    </a:lnTo>
                    <a:lnTo>
                      <a:pt x="1189" y="930"/>
                    </a:lnTo>
                    <a:lnTo>
                      <a:pt x="838" y="997"/>
                    </a:lnTo>
                    <a:lnTo>
                      <a:pt x="545" y="1064"/>
                    </a:lnTo>
                    <a:lnTo>
                      <a:pt x="310" y="1122"/>
                    </a:lnTo>
                    <a:lnTo>
                      <a:pt x="218" y="1156"/>
                    </a:lnTo>
                    <a:lnTo>
                      <a:pt x="143" y="1189"/>
                    </a:lnTo>
                    <a:lnTo>
                      <a:pt x="85" y="1223"/>
                    </a:lnTo>
                    <a:lnTo>
                      <a:pt x="43" y="1265"/>
                    </a:lnTo>
                    <a:lnTo>
                      <a:pt x="18" y="1298"/>
                    </a:lnTo>
                    <a:lnTo>
                      <a:pt x="1" y="1331"/>
                    </a:lnTo>
                    <a:lnTo>
                      <a:pt x="18" y="1365"/>
                    </a:lnTo>
                    <a:lnTo>
                      <a:pt x="43" y="1398"/>
                    </a:lnTo>
                    <a:lnTo>
                      <a:pt x="85" y="1432"/>
                    </a:lnTo>
                    <a:lnTo>
                      <a:pt x="143" y="1465"/>
                    </a:lnTo>
                    <a:lnTo>
                      <a:pt x="218" y="1499"/>
                    </a:lnTo>
                    <a:lnTo>
                      <a:pt x="310" y="1532"/>
                    </a:lnTo>
                    <a:lnTo>
                      <a:pt x="545" y="1599"/>
                    </a:lnTo>
                    <a:lnTo>
                      <a:pt x="838" y="1666"/>
                    </a:lnTo>
                    <a:lnTo>
                      <a:pt x="1189" y="1725"/>
                    </a:lnTo>
                    <a:lnTo>
                      <a:pt x="1608" y="1783"/>
                    </a:lnTo>
                    <a:lnTo>
                      <a:pt x="2085" y="1850"/>
                    </a:lnTo>
                    <a:lnTo>
                      <a:pt x="2612" y="1909"/>
                    </a:lnTo>
                    <a:lnTo>
                      <a:pt x="3189" y="1967"/>
                    </a:lnTo>
                    <a:lnTo>
                      <a:pt x="3825" y="2018"/>
                    </a:lnTo>
                    <a:lnTo>
                      <a:pt x="4520" y="2076"/>
                    </a:lnTo>
                    <a:lnTo>
                      <a:pt x="5256" y="2126"/>
                    </a:lnTo>
                    <a:lnTo>
                      <a:pt x="6034" y="2177"/>
                    </a:lnTo>
                    <a:lnTo>
                      <a:pt x="7741" y="2269"/>
                    </a:lnTo>
                    <a:lnTo>
                      <a:pt x="9616" y="2361"/>
                    </a:lnTo>
                    <a:lnTo>
                      <a:pt x="11649" y="2436"/>
                    </a:lnTo>
                    <a:lnTo>
                      <a:pt x="13825" y="2503"/>
                    </a:lnTo>
                    <a:lnTo>
                      <a:pt x="16135" y="2553"/>
                    </a:lnTo>
                    <a:lnTo>
                      <a:pt x="18562" y="2603"/>
                    </a:lnTo>
                    <a:lnTo>
                      <a:pt x="21097" y="2637"/>
                    </a:lnTo>
                    <a:lnTo>
                      <a:pt x="23716" y="2654"/>
                    </a:lnTo>
                    <a:lnTo>
                      <a:pt x="26419" y="2662"/>
                    </a:lnTo>
                    <a:lnTo>
                      <a:pt x="29122" y="2654"/>
                    </a:lnTo>
                    <a:lnTo>
                      <a:pt x="31742" y="2637"/>
                    </a:lnTo>
                    <a:lnTo>
                      <a:pt x="34277" y="2603"/>
                    </a:lnTo>
                    <a:lnTo>
                      <a:pt x="36704" y="2553"/>
                    </a:lnTo>
                    <a:lnTo>
                      <a:pt x="39014" y="2503"/>
                    </a:lnTo>
                    <a:lnTo>
                      <a:pt x="41189" y="2436"/>
                    </a:lnTo>
                    <a:lnTo>
                      <a:pt x="43223" y="2361"/>
                    </a:lnTo>
                    <a:lnTo>
                      <a:pt x="45097" y="2269"/>
                    </a:lnTo>
                    <a:lnTo>
                      <a:pt x="46804" y="2177"/>
                    </a:lnTo>
                    <a:lnTo>
                      <a:pt x="47591" y="2126"/>
                    </a:lnTo>
                    <a:lnTo>
                      <a:pt x="48327" y="2076"/>
                    </a:lnTo>
                    <a:lnTo>
                      <a:pt x="49014" y="2018"/>
                    </a:lnTo>
                    <a:lnTo>
                      <a:pt x="49650" y="1967"/>
                    </a:lnTo>
                    <a:lnTo>
                      <a:pt x="50227" y="1909"/>
                    </a:lnTo>
                    <a:lnTo>
                      <a:pt x="50763" y="1850"/>
                    </a:lnTo>
                    <a:lnTo>
                      <a:pt x="51231" y="1783"/>
                    </a:lnTo>
                    <a:lnTo>
                      <a:pt x="51650" y="1725"/>
                    </a:lnTo>
                    <a:lnTo>
                      <a:pt x="52001" y="1666"/>
                    </a:lnTo>
                    <a:lnTo>
                      <a:pt x="52302" y="1599"/>
                    </a:lnTo>
                    <a:lnTo>
                      <a:pt x="52528" y="1532"/>
                    </a:lnTo>
                    <a:lnTo>
                      <a:pt x="52620" y="1499"/>
                    </a:lnTo>
                    <a:lnTo>
                      <a:pt x="52696" y="1465"/>
                    </a:lnTo>
                    <a:lnTo>
                      <a:pt x="52754" y="1432"/>
                    </a:lnTo>
                    <a:lnTo>
                      <a:pt x="52804" y="1398"/>
                    </a:lnTo>
                    <a:lnTo>
                      <a:pt x="52830" y="1365"/>
                    </a:lnTo>
                    <a:lnTo>
                      <a:pt x="52838" y="1331"/>
                    </a:lnTo>
                    <a:lnTo>
                      <a:pt x="52830" y="1298"/>
                    </a:lnTo>
                    <a:lnTo>
                      <a:pt x="52804" y="1265"/>
                    </a:lnTo>
                    <a:lnTo>
                      <a:pt x="52754" y="1223"/>
                    </a:lnTo>
                    <a:lnTo>
                      <a:pt x="52696" y="1189"/>
                    </a:lnTo>
                    <a:lnTo>
                      <a:pt x="52620" y="1156"/>
                    </a:lnTo>
                    <a:lnTo>
                      <a:pt x="52528" y="1122"/>
                    </a:lnTo>
                    <a:lnTo>
                      <a:pt x="52302" y="1064"/>
                    </a:lnTo>
                    <a:lnTo>
                      <a:pt x="52001" y="997"/>
                    </a:lnTo>
                    <a:lnTo>
                      <a:pt x="51650" y="930"/>
                    </a:lnTo>
                    <a:lnTo>
                      <a:pt x="51231" y="871"/>
                    </a:lnTo>
                    <a:lnTo>
                      <a:pt x="50763" y="813"/>
                    </a:lnTo>
                    <a:lnTo>
                      <a:pt x="50227" y="754"/>
                    </a:lnTo>
                    <a:lnTo>
                      <a:pt x="49650" y="695"/>
                    </a:lnTo>
                    <a:lnTo>
                      <a:pt x="49014" y="637"/>
                    </a:lnTo>
                    <a:lnTo>
                      <a:pt x="48327" y="587"/>
                    </a:lnTo>
                    <a:lnTo>
                      <a:pt x="47591" y="528"/>
                    </a:lnTo>
                    <a:lnTo>
                      <a:pt x="46804" y="478"/>
                    </a:lnTo>
                    <a:lnTo>
                      <a:pt x="45097" y="386"/>
                    </a:lnTo>
                    <a:lnTo>
                      <a:pt x="43223" y="302"/>
                    </a:lnTo>
                    <a:lnTo>
                      <a:pt x="41189" y="227"/>
                    </a:lnTo>
                    <a:lnTo>
                      <a:pt x="39014" y="160"/>
                    </a:lnTo>
                    <a:lnTo>
                      <a:pt x="36704" y="101"/>
                    </a:lnTo>
                    <a:lnTo>
                      <a:pt x="34277" y="59"/>
                    </a:lnTo>
                    <a:lnTo>
                      <a:pt x="31742" y="26"/>
                    </a:lnTo>
                    <a:lnTo>
                      <a:pt x="29122" y="1"/>
                    </a:lnTo>
                    <a:close/>
                  </a:path>
                </a:pathLst>
              </a:custGeom>
              <a:solidFill>
                <a:srgbClr val="666666">
                  <a:alpha val="1254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 name="Google Shape;1135;p30">
                <a:extLst>
                  <a:ext uri="{FF2B5EF4-FFF2-40B4-BE49-F238E27FC236}">
                    <a16:creationId xmlns:a16="http://schemas.microsoft.com/office/drawing/2014/main" id="{F158EE18-B0EE-8323-B6AE-0C2AD4934DA9}"/>
                  </a:ext>
                </a:extLst>
              </p:cNvPr>
              <p:cNvSpPr/>
              <p:nvPr/>
            </p:nvSpPr>
            <p:spPr>
              <a:xfrm>
                <a:off x="1481625" y="4567913"/>
                <a:ext cx="372789" cy="106237"/>
              </a:xfrm>
              <a:custGeom>
                <a:avLst/>
                <a:gdLst/>
                <a:ahLst/>
                <a:cxnLst/>
                <a:rect l="l" t="t" r="r" b="b"/>
                <a:pathLst>
                  <a:path w="10226" h="2914" extrusionOk="0">
                    <a:moveTo>
                      <a:pt x="4828" y="1"/>
                    </a:moveTo>
                    <a:lnTo>
                      <a:pt x="4385" y="152"/>
                    </a:lnTo>
                    <a:lnTo>
                      <a:pt x="3883" y="327"/>
                    </a:lnTo>
                    <a:lnTo>
                      <a:pt x="3247" y="562"/>
                    </a:lnTo>
                    <a:lnTo>
                      <a:pt x="2895" y="695"/>
                    </a:lnTo>
                    <a:lnTo>
                      <a:pt x="2527" y="846"/>
                    </a:lnTo>
                    <a:lnTo>
                      <a:pt x="2151" y="1013"/>
                    </a:lnTo>
                    <a:lnTo>
                      <a:pt x="1757" y="1189"/>
                    </a:lnTo>
                    <a:lnTo>
                      <a:pt x="1364" y="1373"/>
                    </a:lnTo>
                    <a:lnTo>
                      <a:pt x="979" y="1574"/>
                    </a:lnTo>
                    <a:lnTo>
                      <a:pt x="603" y="1775"/>
                    </a:lnTo>
                    <a:lnTo>
                      <a:pt x="234" y="1993"/>
                    </a:lnTo>
                    <a:lnTo>
                      <a:pt x="159" y="2043"/>
                    </a:lnTo>
                    <a:lnTo>
                      <a:pt x="100" y="2101"/>
                    </a:lnTo>
                    <a:lnTo>
                      <a:pt x="59" y="2168"/>
                    </a:lnTo>
                    <a:lnTo>
                      <a:pt x="25" y="2244"/>
                    </a:lnTo>
                    <a:lnTo>
                      <a:pt x="8" y="2319"/>
                    </a:lnTo>
                    <a:lnTo>
                      <a:pt x="0" y="2394"/>
                    </a:lnTo>
                    <a:lnTo>
                      <a:pt x="0" y="2470"/>
                    </a:lnTo>
                    <a:lnTo>
                      <a:pt x="17" y="2545"/>
                    </a:lnTo>
                    <a:lnTo>
                      <a:pt x="42" y="2620"/>
                    </a:lnTo>
                    <a:lnTo>
                      <a:pt x="84" y="2687"/>
                    </a:lnTo>
                    <a:lnTo>
                      <a:pt x="126" y="2746"/>
                    </a:lnTo>
                    <a:lnTo>
                      <a:pt x="184" y="2804"/>
                    </a:lnTo>
                    <a:lnTo>
                      <a:pt x="251" y="2846"/>
                    </a:lnTo>
                    <a:lnTo>
                      <a:pt x="326" y="2880"/>
                    </a:lnTo>
                    <a:lnTo>
                      <a:pt x="410" y="2905"/>
                    </a:lnTo>
                    <a:lnTo>
                      <a:pt x="494" y="2913"/>
                    </a:lnTo>
                    <a:lnTo>
                      <a:pt x="10109" y="2913"/>
                    </a:lnTo>
                    <a:lnTo>
                      <a:pt x="10142" y="2788"/>
                    </a:lnTo>
                    <a:lnTo>
                      <a:pt x="10176" y="2670"/>
                    </a:lnTo>
                    <a:lnTo>
                      <a:pt x="10193" y="2545"/>
                    </a:lnTo>
                    <a:lnTo>
                      <a:pt x="10209" y="2419"/>
                    </a:lnTo>
                    <a:lnTo>
                      <a:pt x="10226" y="2302"/>
                    </a:lnTo>
                    <a:lnTo>
                      <a:pt x="10226" y="2177"/>
                    </a:lnTo>
                    <a:lnTo>
                      <a:pt x="10226" y="1926"/>
                    </a:lnTo>
                    <a:lnTo>
                      <a:pt x="10201" y="1675"/>
                    </a:lnTo>
                    <a:lnTo>
                      <a:pt x="10167" y="1440"/>
                    </a:lnTo>
                    <a:lnTo>
                      <a:pt x="10117" y="1206"/>
                    </a:lnTo>
                    <a:lnTo>
                      <a:pt x="10067" y="988"/>
                    </a:lnTo>
                    <a:lnTo>
                      <a:pt x="10008" y="779"/>
                    </a:lnTo>
                    <a:lnTo>
                      <a:pt x="9941" y="595"/>
                    </a:lnTo>
                    <a:lnTo>
                      <a:pt x="9883" y="428"/>
                    </a:lnTo>
                    <a:lnTo>
                      <a:pt x="9824" y="285"/>
                    </a:lnTo>
                    <a:lnTo>
                      <a:pt x="9732" y="76"/>
                    </a:lnTo>
                    <a:lnTo>
                      <a:pt x="9699" y="1"/>
                    </a:lnTo>
                    <a:close/>
                  </a:path>
                </a:pathLst>
              </a:custGeom>
              <a:solidFill>
                <a:srgbClr val="D9D9D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 name="Google Shape;1136;p30">
                <a:extLst>
                  <a:ext uri="{FF2B5EF4-FFF2-40B4-BE49-F238E27FC236}">
                    <a16:creationId xmlns:a16="http://schemas.microsoft.com/office/drawing/2014/main" id="{57D08974-0C81-9F99-B6EB-B33B6392D01C}"/>
                  </a:ext>
                </a:extLst>
              </p:cNvPr>
              <p:cNvSpPr/>
              <p:nvPr/>
            </p:nvSpPr>
            <p:spPr>
              <a:xfrm>
                <a:off x="1474298" y="4565178"/>
                <a:ext cx="392037" cy="119617"/>
              </a:xfrm>
              <a:custGeom>
                <a:avLst/>
                <a:gdLst/>
                <a:ahLst/>
                <a:cxnLst/>
                <a:rect l="l" t="t" r="r" b="b"/>
                <a:pathLst>
                  <a:path w="10754" h="3281" extrusionOk="0">
                    <a:moveTo>
                      <a:pt x="4469" y="1"/>
                    </a:moveTo>
                    <a:lnTo>
                      <a:pt x="4427" y="9"/>
                    </a:lnTo>
                    <a:lnTo>
                      <a:pt x="4393" y="17"/>
                    </a:lnTo>
                    <a:lnTo>
                      <a:pt x="3582" y="344"/>
                    </a:lnTo>
                    <a:lnTo>
                      <a:pt x="3021" y="570"/>
                    </a:lnTo>
                    <a:lnTo>
                      <a:pt x="2410" y="829"/>
                    </a:lnTo>
                    <a:lnTo>
                      <a:pt x="1799" y="1097"/>
                    </a:lnTo>
                    <a:lnTo>
                      <a:pt x="1230" y="1356"/>
                    </a:lnTo>
                    <a:lnTo>
                      <a:pt x="979" y="1482"/>
                    </a:lnTo>
                    <a:lnTo>
                      <a:pt x="753" y="1607"/>
                    </a:lnTo>
                    <a:lnTo>
                      <a:pt x="561" y="1716"/>
                    </a:lnTo>
                    <a:lnTo>
                      <a:pt x="402" y="1816"/>
                    </a:lnTo>
                    <a:lnTo>
                      <a:pt x="318" y="1883"/>
                    </a:lnTo>
                    <a:lnTo>
                      <a:pt x="234" y="1959"/>
                    </a:lnTo>
                    <a:lnTo>
                      <a:pt x="176" y="2034"/>
                    </a:lnTo>
                    <a:lnTo>
                      <a:pt x="117" y="2109"/>
                    </a:lnTo>
                    <a:lnTo>
                      <a:pt x="75" y="2185"/>
                    </a:lnTo>
                    <a:lnTo>
                      <a:pt x="50" y="2260"/>
                    </a:lnTo>
                    <a:lnTo>
                      <a:pt x="25" y="2335"/>
                    </a:lnTo>
                    <a:lnTo>
                      <a:pt x="9" y="2419"/>
                    </a:lnTo>
                    <a:lnTo>
                      <a:pt x="0" y="2494"/>
                    </a:lnTo>
                    <a:lnTo>
                      <a:pt x="0" y="2570"/>
                    </a:lnTo>
                    <a:lnTo>
                      <a:pt x="9" y="2645"/>
                    </a:lnTo>
                    <a:lnTo>
                      <a:pt x="17" y="2712"/>
                    </a:lnTo>
                    <a:lnTo>
                      <a:pt x="50" y="2854"/>
                    </a:lnTo>
                    <a:lnTo>
                      <a:pt x="101" y="2980"/>
                    </a:lnTo>
                    <a:lnTo>
                      <a:pt x="134" y="3047"/>
                    </a:lnTo>
                    <a:lnTo>
                      <a:pt x="184" y="3105"/>
                    </a:lnTo>
                    <a:lnTo>
                      <a:pt x="234" y="3155"/>
                    </a:lnTo>
                    <a:lnTo>
                      <a:pt x="293" y="3206"/>
                    </a:lnTo>
                    <a:lnTo>
                      <a:pt x="360" y="3239"/>
                    </a:lnTo>
                    <a:lnTo>
                      <a:pt x="435" y="3264"/>
                    </a:lnTo>
                    <a:lnTo>
                      <a:pt x="511" y="3281"/>
                    </a:lnTo>
                    <a:lnTo>
                      <a:pt x="586" y="3281"/>
                    </a:lnTo>
                    <a:lnTo>
                      <a:pt x="10628" y="3063"/>
                    </a:lnTo>
                    <a:lnTo>
                      <a:pt x="10670" y="2946"/>
                    </a:lnTo>
                    <a:lnTo>
                      <a:pt x="10695" y="2829"/>
                    </a:lnTo>
                    <a:lnTo>
                      <a:pt x="10720" y="2712"/>
                    </a:lnTo>
                    <a:lnTo>
                      <a:pt x="10737" y="2595"/>
                    </a:lnTo>
                    <a:lnTo>
                      <a:pt x="10745" y="2478"/>
                    </a:lnTo>
                    <a:lnTo>
                      <a:pt x="10753" y="2360"/>
                    </a:lnTo>
                    <a:lnTo>
                      <a:pt x="10753" y="2143"/>
                    </a:lnTo>
                    <a:lnTo>
                      <a:pt x="10737" y="1959"/>
                    </a:lnTo>
                    <a:lnTo>
                      <a:pt x="10712" y="1808"/>
                    </a:lnTo>
                    <a:lnTo>
                      <a:pt x="10695" y="1674"/>
                    </a:lnTo>
                    <a:lnTo>
                      <a:pt x="8184" y="1883"/>
                    </a:lnTo>
                    <a:lnTo>
                      <a:pt x="7992" y="1892"/>
                    </a:lnTo>
                    <a:lnTo>
                      <a:pt x="7808" y="1892"/>
                    </a:lnTo>
                    <a:lnTo>
                      <a:pt x="7624" y="1883"/>
                    </a:lnTo>
                    <a:lnTo>
                      <a:pt x="7440" y="1858"/>
                    </a:lnTo>
                    <a:lnTo>
                      <a:pt x="7255" y="1825"/>
                    </a:lnTo>
                    <a:lnTo>
                      <a:pt x="7080" y="1775"/>
                    </a:lnTo>
                    <a:lnTo>
                      <a:pt x="6904" y="1724"/>
                    </a:lnTo>
                    <a:lnTo>
                      <a:pt x="6728" y="1657"/>
                    </a:lnTo>
                    <a:lnTo>
                      <a:pt x="6561" y="1582"/>
                    </a:lnTo>
                    <a:lnTo>
                      <a:pt x="6393" y="1498"/>
                    </a:lnTo>
                    <a:lnTo>
                      <a:pt x="6235" y="1398"/>
                    </a:lnTo>
                    <a:lnTo>
                      <a:pt x="6084" y="1298"/>
                    </a:lnTo>
                    <a:lnTo>
                      <a:pt x="5933" y="1189"/>
                    </a:lnTo>
                    <a:lnTo>
                      <a:pt x="5791" y="1063"/>
                    </a:lnTo>
                    <a:lnTo>
                      <a:pt x="5657" y="929"/>
                    </a:lnTo>
                    <a:lnTo>
                      <a:pt x="5532" y="796"/>
                    </a:lnTo>
                    <a:lnTo>
                      <a:pt x="5406" y="662"/>
                    </a:lnTo>
                    <a:lnTo>
                      <a:pt x="5289" y="536"/>
                    </a:lnTo>
                    <a:lnTo>
                      <a:pt x="5172" y="427"/>
                    </a:lnTo>
                    <a:lnTo>
                      <a:pt x="5063" y="335"/>
                    </a:lnTo>
                    <a:lnTo>
                      <a:pt x="4862" y="168"/>
                    </a:lnTo>
                    <a:lnTo>
                      <a:pt x="4703" y="51"/>
                    </a:lnTo>
                    <a:lnTo>
                      <a:pt x="4670" y="34"/>
                    </a:lnTo>
                    <a:lnTo>
                      <a:pt x="4628" y="17"/>
                    </a:lnTo>
                    <a:lnTo>
                      <a:pt x="4552" y="1"/>
                    </a:ln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 name="Google Shape;1137;p30">
                <a:extLst>
                  <a:ext uri="{FF2B5EF4-FFF2-40B4-BE49-F238E27FC236}">
                    <a16:creationId xmlns:a16="http://schemas.microsoft.com/office/drawing/2014/main" id="{044DEF6D-3FAB-A5FB-A32C-73B607976159}"/>
                  </a:ext>
                </a:extLst>
              </p:cNvPr>
              <p:cNvSpPr/>
              <p:nvPr/>
            </p:nvSpPr>
            <p:spPr>
              <a:xfrm>
                <a:off x="2364807" y="4508125"/>
                <a:ext cx="365170" cy="163257"/>
              </a:xfrm>
              <a:custGeom>
                <a:avLst/>
                <a:gdLst/>
                <a:ahLst/>
                <a:cxnLst/>
                <a:rect l="l" t="t" r="r" b="b"/>
                <a:pathLst>
                  <a:path w="10017" h="4478" extrusionOk="0">
                    <a:moveTo>
                      <a:pt x="5113" y="1"/>
                    </a:moveTo>
                    <a:lnTo>
                      <a:pt x="4636" y="9"/>
                    </a:lnTo>
                    <a:lnTo>
                      <a:pt x="42" y="1599"/>
                    </a:lnTo>
                    <a:lnTo>
                      <a:pt x="25" y="1674"/>
                    </a:lnTo>
                    <a:lnTo>
                      <a:pt x="8" y="1900"/>
                    </a:lnTo>
                    <a:lnTo>
                      <a:pt x="0" y="2051"/>
                    </a:lnTo>
                    <a:lnTo>
                      <a:pt x="0" y="2227"/>
                    </a:lnTo>
                    <a:lnTo>
                      <a:pt x="0" y="2427"/>
                    </a:lnTo>
                    <a:lnTo>
                      <a:pt x="8" y="2645"/>
                    </a:lnTo>
                    <a:lnTo>
                      <a:pt x="34" y="2871"/>
                    </a:lnTo>
                    <a:lnTo>
                      <a:pt x="59" y="3105"/>
                    </a:lnTo>
                    <a:lnTo>
                      <a:pt x="109" y="3340"/>
                    </a:lnTo>
                    <a:lnTo>
                      <a:pt x="167" y="3582"/>
                    </a:lnTo>
                    <a:lnTo>
                      <a:pt x="243" y="3817"/>
                    </a:lnTo>
                    <a:lnTo>
                      <a:pt x="293" y="3934"/>
                    </a:lnTo>
                    <a:lnTo>
                      <a:pt x="343" y="4051"/>
                    </a:lnTo>
                    <a:lnTo>
                      <a:pt x="393" y="4160"/>
                    </a:lnTo>
                    <a:lnTo>
                      <a:pt x="460" y="4269"/>
                    </a:lnTo>
                    <a:lnTo>
                      <a:pt x="527" y="4377"/>
                    </a:lnTo>
                    <a:lnTo>
                      <a:pt x="603" y="4478"/>
                    </a:lnTo>
                    <a:lnTo>
                      <a:pt x="9682" y="1340"/>
                    </a:lnTo>
                    <a:lnTo>
                      <a:pt x="9766" y="1306"/>
                    </a:lnTo>
                    <a:lnTo>
                      <a:pt x="9841" y="1256"/>
                    </a:lnTo>
                    <a:lnTo>
                      <a:pt x="9900" y="1197"/>
                    </a:lnTo>
                    <a:lnTo>
                      <a:pt x="9941" y="1139"/>
                    </a:lnTo>
                    <a:lnTo>
                      <a:pt x="9983" y="1072"/>
                    </a:lnTo>
                    <a:lnTo>
                      <a:pt x="10008" y="997"/>
                    </a:lnTo>
                    <a:lnTo>
                      <a:pt x="10017" y="921"/>
                    </a:lnTo>
                    <a:lnTo>
                      <a:pt x="10017" y="846"/>
                    </a:lnTo>
                    <a:lnTo>
                      <a:pt x="10008" y="762"/>
                    </a:lnTo>
                    <a:lnTo>
                      <a:pt x="9992" y="695"/>
                    </a:lnTo>
                    <a:lnTo>
                      <a:pt x="9958" y="620"/>
                    </a:lnTo>
                    <a:lnTo>
                      <a:pt x="9916" y="561"/>
                    </a:lnTo>
                    <a:lnTo>
                      <a:pt x="9858" y="503"/>
                    </a:lnTo>
                    <a:lnTo>
                      <a:pt x="9799" y="453"/>
                    </a:lnTo>
                    <a:lnTo>
                      <a:pt x="9724" y="411"/>
                    </a:lnTo>
                    <a:lnTo>
                      <a:pt x="9632" y="386"/>
                    </a:lnTo>
                    <a:lnTo>
                      <a:pt x="9213" y="302"/>
                    </a:lnTo>
                    <a:lnTo>
                      <a:pt x="8795" y="235"/>
                    </a:lnTo>
                    <a:lnTo>
                      <a:pt x="8360" y="176"/>
                    </a:lnTo>
                    <a:lnTo>
                      <a:pt x="7933" y="126"/>
                    </a:lnTo>
                    <a:lnTo>
                      <a:pt x="7506" y="84"/>
                    </a:lnTo>
                    <a:lnTo>
                      <a:pt x="7088" y="59"/>
                    </a:lnTo>
                    <a:lnTo>
                      <a:pt x="6695" y="34"/>
                    </a:lnTo>
                    <a:lnTo>
                      <a:pt x="6318" y="17"/>
                    </a:lnTo>
                    <a:lnTo>
                      <a:pt x="5640" y="1"/>
                    </a:lnTo>
                    <a:close/>
                  </a:path>
                </a:pathLst>
              </a:custGeom>
              <a:solidFill>
                <a:srgbClr val="D9D9D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 name="Google Shape;1138;p30">
                <a:extLst>
                  <a:ext uri="{FF2B5EF4-FFF2-40B4-BE49-F238E27FC236}">
                    <a16:creationId xmlns:a16="http://schemas.microsoft.com/office/drawing/2014/main" id="{D951E160-F8B5-A23F-94F4-6BBB25E6A8D3}"/>
                  </a:ext>
                </a:extLst>
              </p:cNvPr>
              <p:cNvSpPr/>
              <p:nvPr/>
            </p:nvSpPr>
            <p:spPr>
              <a:xfrm>
                <a:off x="2362656" y="4496860"/>
                <a:ext cx="379825" cy="180647"/>
              </a:xfrm>
              <a:custGeom>
                <a:avLst/>
                <a:gdLst/>
                <a:ahLst/>
                <a:cxnLst/>
                <a:rect l="l" t="t" r="r" b="b"/>
                <a:pathLst>
                  <a:path w="10419" h="4955" extrusionOk="0">
                    <a:moveTo>
                      <a:pt x="5348" y="0"/>
                    </a:moveTo>
                    <a:lnTo>
                      <a:pt x="5306" y="8"/>
                    </a:lnTo>
                    <a:lnTo>
                      <a:pt x="5231" y="34"/>
                    </a:lnTo>
                    <a:lnTo>
                      <a:pt x="5155" y="75"/>
                    </a:lnTo>
                    <a:lnTo>
                      <a:pt x="5130" y="109"/>
                    </a:lnTo>
                    <a:lnTo>
                      <a:pt x="5105" y="142"/>
                    </a:lnTo>
                    <a:lnTo>
                      <a:pt x="4988" y="301"/>
                    </a:lnTo>
                    <a:lnTo>
                      <a:pt x="4862" y="519"/>
                    </a:lnTo>
                    <a:lnTo>
                      <a:pt x="4787" y="653"/>
                    </a:lnTo>
                    <a:lnTo>
                      <a:pt x="4712" y="795"/>
                    </a:lnTo>
                    <a:lnTo>
                      <a:pt x="4645" y="946"/>
                    </a:lnTo>
                    <a:lnTo>
                      <a:pt x="4578" y="1113"/>
                    </a:lnTo>
                    <a:lnTo>
                      <a:pt x="4503" y="1289"/>
                    </a:lnTo>
                    <a:lnTo>
                      <a:pt x="4419" y="1456"/>
                    </a:lnTo>
                    <a:lnTo>
                      <a:pt x="4318" y="1615"/>
                    </a:lnTo>
                    <a:lnTo>
                      <a:pt x="4218" y="1774"/>
                    </a:lnTo>
                    <a:lnTo>
                      <a:pt x="4109" y="1925"/>
                    </a:lnTo>
                    <a:lnTo>
                      <a:pt x="3992" y="2067"/>
                    </a:lnTo>
                    <a:lnTo>
                      <a:pt x="3867" y="2201"/>
                    </a:lnTo>
                    <a:lnTo>
                      <a:pt x="3733" y="2326"/>
                    </a:lnTo>
                    <a:lnTo>
                      <a:pt x="3590" y="2444"/>
                    </a:lnTo>
                    <a:lnTo>
                      <a:pt x="3448" y="2561"/>
                    </a:lnTo>
                    <a:lnTo>
                      <a:pt x="3289" y="2661"/>
                    </a:lnTo>
                    <a:lnTo>
                      <a:pt x="3130" y="2753"/>
                    </a:lnTo>
                    <a:lnTo>
                      <a:pt x="2963" y="2837"/>
                    </a:lnTo>
                    <a:lnTo>
                      <a:pt x="2795" y="2912"/>
                    </a:lnTo>
                    <a:lnTo>
                      <a:pt x="2620" y="2979"/>
                    </a:lnTo>
                    <a:lnTo>
                      <a:pt x="2436" y="3029"/>
                    </a:lnTo>
                    <a:lnTo>
                      <a:pt x="0" y="3674"/>
                    </a:lnTo>
                    <a:lnTo>
                      <a:pt x="26" y="3808"/>
                    </a:lnTo>
                    <a:lnTo>
                      <a:pt x="59" y="3950"/>
                    </a:lnTo>
                    <a:lnTo>
                      <a:pt x="109" y="4134"/>
                    </a:lnTo>
                    <a:lnTo>
                      <a:pt x="176" y="4343"/>
                    </a:lnTo>
                    <a:lnTo>
                      <a:pt x="218" y="4444"/>
                    </a:lnTo>
                    <a:lnTo>
                      <a:pt x="268" y="4552"/>
                    </a:lnTo>
                    <a:lnTo>
                      <a:pt x="327" y="4661"/>
                    </a:lnTo>
                    <a:lnTo>
                      <a:pt x="385" y="4762"/>
                    </a:lnTo>
                    <a:lnTo>
                      <a:pt x="452" y="4862"/>
                    </a:lnTo>
                    <a:lnTo>
                      <a:pt x="528" y="4954"/>
                    </a:lnTo>
                    <a:lnTo>
                      <a:pt x="10067" y="1799"/>
                    </a:lnTo>
                    <a:lnTo>
                      <a:pt x="10134" y="1766"/>
                    </a:lnTo>
                    <a:lnTo>
                      <a:pt x="10201" y="1732"/>
                    </a:lnTo>
                    <a:lnTo>
                      <a:pt x="10260" y="1682"/>
                    </a:lnTo>
                    <a:lnTo>
                      <a:pt x="10310" y="1624"/>
                    </a:lnTo>
                    <a:lnTo>
                      <a:pt x="10352" y="1565"/>
                    </a:lnTo>
                    <a:lnTo>
                      <a:pt x="10385" y="1498"/>
                    </a:lnTo>
                    <a:lnTo>
                      <a:pt x="10411" y="1423"/>
                    </a:lnTo>
                    <a:lnTo>
                      <a:pt x="10419" y="1347"/>
                    </a:lnTo>
                    <a:lnTo>
                      <a:pt x="10419" y="1213"/>
                    </a:lnTo>
                    <a:lnTo>
                      <a:pt x="10411" y="1071"/>
                    </a:lnTo>
                    <a:lnTo>
                      <a:pt x="10394" y="1004"/>
                    </a:lnTo>
                    <a:lnTo>
                      <a:pt x="10377" y="929"/>
                    </a:lnTo>
                    <a:lnTo>
                      <a:pt x="10352" y="862"/>
                    </a:lnTo>
                    <a:lnTo>
                      <a:pt x="10318" y="787"/>
                    </a:lnTo>
                    <a:lnTo>
                      <a:pt x="10277" y="720"/>
                    </a:lnTo>
                    <a:lnTo>
                      <a:pt x="10226" y="653"/>
                    </a:lnTo>
                    <a:lnTo>
                      <a:pt x="10176" y="594"/>
                    </a:lnTo>
                    <a:lnTo>
                      <a:pt x="10109" y="536"/>
                    </a:lnTo>
                    <a:lnTo>
                      <a:pt x="10034" y="485"/>
                    </a:lnTo>
                    <a:lnTo>
                      <a:pt x="9950" y="435"/>
                    </a:lnTo>
                    <a:lnTo>
                      <a:pt x="9850" y="393"/>
                    </a:lnTo>
                    <a:lnTo>
                      <a:pt x="9741" y="360"/>
                    </a:lnTo>
                    <a:lnTo>
                      <a:pt x="9565" y="318"/>
                    </a:lnTo>
                    <a:lnTo>
                      <a:pt x="9348" y="276"/>
                    </a:lnTo>
                    <a:lnTo>
                      <a:pt x="9088" y="234"/>
                    </a:lnTo>
                    <a:lnTo>
                      <a:pt x="8812" y="201"/>
                    </a:lnTo>
                    <a:lnTo>
                      <a:pt x="8185" y="142"/>
                    </a:lnTo>
                    <a:lnTo>
                      <a:pt x="7524" y="100"/>
                    </a:lnTo>
                    <a:lnTo>
                      <a:pt x="6862" y="59"/>
                    </a:lnTo>
                    <a:lnTo>
                      <a:pt x="6252" y="34"/>
                    </a:lnTo>
                    <a:lnTo>
                      <a:pt x="5390" y="0"/>
                    </a:ln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 name="Google Shape;1139;p30">
                <a:extLst>
                  <a:ext uri="{FF2B5EF4-FFF2-40B4-BE49-F238E27FC236}">
                    <a16:creationId xmlns:a16="http://schemas.microsoft.com/office/drawing/2014/main" id="{F7A3BC08-858F-DBFC-AF3A-C9470FCFED4A}"/>
                  </a:ext>
                </a:extLst>
              </p:cNvPr>
              <p:cNvSpPr/>
              <p:nvPr/>
            </p:nvSpPr>
            <p:spPr>
              <a:xfrm>
                <a:off x="1532554" y="3559356"/>
                <a:ext cx="319127" cy="1008633"/>
              </a:xfrm>
              <a:custGeom>
                <a:avLst/>
                <a:gdLst/>
                <a:ahLst/>
                <a:cxnLst/>
                <a:rect l="l" t="t" r="r" b="b"/>
                <a:pathLst>
                  <a:path w="8754" h="27666" extrusionOk="0">
                    <a:moveTo>
                      <a:pt x="1038" y="0"/>
                    </a:moveTo>
                    <a:lnTo>
                      <a:pt x="896" y="561"/>
                    </a:lnTo>
                    <a:lnTo>
                      <a:pt x="754" y="1122"/>
                    </a:lnTo>
                    <a:lnTo>
                      <a:pt x="628" y="1691"/>
                    </a:lnTo>
                    <a:lnTo>
                      <a:pt x="519" y="2268"/>
                    </a:lnTo>
                    <a:lnTo>
                      <a:pt x="419" y="2846"/>
                    </a:lnTo>
                    <a:lnTo>
                      <a:pt x="327" y="3431"/>
                    </a:lnTo>
                    <a:lnTo>
                      <a:pt x="252" y="4017"/>
                    </a:lnTo>
                    <a:lnTo>
                      <a:pt x="185" y="4603"/>
                    </a:lnTo>
                    <a:lnTo>
                      <a:pt x="126" y="5189"/>
                    </a:lnTo>
                    <a:lnTo>
                      <a:pt x="84" y="5783"/>
                    </a:lnTo>
                    <a:lnTo>
                      <a:pt x="51" y="6377"/>
                    </a:lnTo>
                    <a:lnTo>
                      <a:pt x="26" y="6963"/>
                    </a:lnTo>
                    <a:lnTo>
                      <a:pt x="9" y="7557"/>
                    </a:lnTo>
                    <a:lnTo>
                      <a:pt x="1" y="8151"/>
                    </a:lnTo>
                    <a:lnTo>
                      <a:pt x="1" y="8745"/>
                    </a:lnTo>
                    <a:lnTo>
                      <a:pt x="9" y="9339"/>
                    </a:lnTo>
                    <a:lnTo>
                      <a:pt x="26" y="9925"/>
                    </a:lnTo>
                    <a:lnTo>
                      <a:pt x="51" y="10519"/>
                    </a:lnTo>
                    <a:lnTo>
                      <a:pt x="76" y="11105"/>
                    </a:lnTo>
                    <a:lnTo>
                      <a:pt x="118" y="11682"/>
                    </a:lnTo>
                    <a:lnTo>
                      <a:pt x="159" y="12260"/>
                    </a:lnTo>
                    <a:lnTo>
                      <a:pt x="210" y="12837"/>
                    </a:lnTo>
                    <a:lnTo>
                      <a:pt x="268" y="13415"/>
                    </a:lnTo>
                    <a:lnTo>
                      <a:pt x="335" y="13975"/>
                    </a:lnTo>
                    <a:lnTo>
                      <a:pt x="402" y="14536"/>
                    </a:lnTo>
                    <a:lnTo>
                      <a:pt x="469" y="15097"/>
                    </a:lnTo>
                    <a:lnTo>
                      <a:pt x="544" y="15649"/>
                    </a:lnTo>
                    <a:lnTo>
                      <a:pt x="628" y="16193"/>
                    </a:lnTo>
                    <a:lnTo>
                      <a:pt x="804" y="17256"/>
                    </a:lnTo>
                    <a:lnTo>
                      <a:pt x="988" y="18293"/>
                    </a:lnTo>
                    <a:lnTo>
                      <a:pt x="1180" y="19289"/>
                    </a:lnTo>
                    <a:lnTo>
                      <a:pt x="1381" y="20252"/>
                    </a:lnTo>
                    <a:lnTo>
                      <a:pt x="1590" y="21172"/>
                    </a:lnTo>
                    <a:lnTo>
                      <a:pt x="1800" y="22051"/>
                    </a:lnTo>
                    <a:lnTo>
                      <a:pt x="2001" y="22871"/>
                    </a:lnTo>
                    <a:lnTo>
                      <a:pt x="2210" y="23649"/>
                    </a:lnTo>
                    <a:lnTo>
                      <a:pt x="2402" y="24360"/>
                    </a:lnTo>
                    <a:lnTo>
                      <a:pt x="2595" y="25022"/>
                    </a:lnTo>
                    <a:lnTo>
                      <a:pt x="2770" y="25607"/>
                    </a:lnTo>
                    <a:lnTo>
                      <a:pt x="2929" y="26134"/>
                    </a:lnTo>
                    <a:lnTo>
                      <a:pt x="3197" y="26971"/>
                    </a:lnTo>
                    <a:lnTo>
                      <a:pt x="3373" y="27490"/>
                    </a:lnTo>
                    <a:lnTo>
                      <a:pt x="3431" y="27666"/>
                    </a:lnTo>
                    <a:lnTo>
                      <a:pt x="8302" y="27666"/>
                    </a:lnTo>
                    <a:lnTo>
                      <a:pt x="8754" y="0"/>
                    </a:lnTo>
                    <a:close/>
                  </a:path>
                </a:pathLst>
              </a:custGeom>
              <a:solidFill>
                <a:srgbClr val="5F477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 name="Google Shape;1140;p30">
                <a:extLst>
                  <a:ext uri="{FF2B5EF4-FFF2-40B4-BE49-F238E27FC236}">
                    <a16:creationId xmlns:a16="http://schemas.microsoft.com/office/drawing/2014/main" id="{24CAE694-72EB-7EBE-B6C3-42BBC82400C9}"/>
                  </a:ext>
                </a:extLst>
              </p:cNvPr>
              <p:cNvSpPr/>
              <p:nvPr/>
            </p:nvSpPr>
            <p:spPr>
              <a:xfrm>
                <a:off x="2021903" y="3526400"/>
                <a:ext cx="512229" cy="1039768"/>
              </a:xfrm>
              <a:custGeom>
                <a:avLst/>
                <a:gdLst/>
                <a:ahLst/>
                <a:cxnLst/>
                <a:rect l="l" t="t" r="r" b="b"/>
                <a:pathLst>
                  <a:path w="14051" h="28520" extrusionOk="0">
                    <a:moveTo>
                      <a:pt x="7289" y="1"/>
                    </a:moveTo>
                    <a:lnTo>
                      <a:pt x="0" y="2511"/>
                    </a:lnTo>
                    <a:lnTo>
                      <a:pt x="9448" y="28520"/>
                    </a:lnTo>
                    <a:lnTo>
                      <a:pt x="14050" y="26938"/>
                    </a:lnTo>
                    <a:lnTo>
                      <a:pt x="14050" y="26746"/>
                    </a:lnTo>
                    <a:lnTo>
                      <a:pt x="14050" y="26193"/>
                    </a:lnTo>
                    <a:lnTo>
                      <a:pt x="14025" y="25323"/>
                    </a:lnTo>
                    <a:lnTo>
                      <a:pt x="14009" y="24771"/>
                    </a:lnTo>
                    <a:lnTo>
                      <a:pt x="13983" y="24151"/>
                    </a:lnTo>
                    <a:lnTo>
                      <a:pt x="13942" y="23474"/>
                    </a:lnTo>
                    <a:lnTo>
                      <a:pt x="13900" y="22729"/>
                    </a:lnTo>
                    <a:lnTo>
                      <a:pt x="13841" y="21934"/>
                    </a:lnTo>
                    <a:lnTo>
                      <a:pt x="13766" y="21089"/>
                    </a:lnTo>
                    <a:lnTo>
                      <a:pt x="13674" y="20193"/>
                    </a:lnTo>
                    <a:lnTo>
                      <a:pt x="13573" y="19256"/>
                    </a:lnTo>
                    <a:lnTo>
                      <a:pt x="13448" y="18285"/>
                    </a:lnTo>
                    <a:lnTo>
                      <a:pt x="13306" y="17273"/>
                    </a:lnTo>
                    <a:lnTo>
                      <a:pt x="13147" y="16235"/>
                    </a:lnTo>
                    <a:lnTo>
                      <a:pt x="12963" y="15172"/>
                    </a:lnTo>
                    <a:lnTo>
                      <a:pt x="12862" y="14628"/>
                    </a:lnTo>
                    <a:lnTo>
                      <a:pt x="12753" y="14084"/>
                    </a:lnTo>
                    <a:lnTo>
                      <a:pt x="12636" y="13532"/>
                    </a:lnTo>
                    <a:lnTo>
                      <a:pt x="12519" y="12980"/>
                    </a:lnTo>
                    <a:lnTo>
                      <a:pt x="12393" y="12427"/>
                    </a:lnTo>
                    <a:lnTo>
                      <a:pt x="12260" y="11867"/>
                    </a:lnTo>
                    <a:lnTo>
                      <a:pt x="12117" y="11306"/>
                    </a:lnTo>
                    <a:lnTo>
                      <a:pt x="11975" y="10745"/>
                    </a:lnTo>
                    <a:lnTo>
                      <a:pt x="11824" y="10176"/>
                    </a:lnTo>
                    <a:lnTo>
                      <a:pt x="11657" y="9616"/>
                    </a:lnTo>
                    <a:lnTo>
                      <a:pt x="11490" y="9047"/>
                    </a:lnTo>
                    <a:lnTo>
                      <a:pt x="11314" y="8486"/>
                    </a:lnTo>
                    <a:lnTo>
                      <a:pt x="11130" y="7925"/>
                    </a:lnTo>
                    <a:lnTo>
                      <a:pt x="10937" y="7365"/>
                    </a:lnTo>
                    <a:lnTo>
                      <a:pt x="10737" y="6804"/>
                    </a:lnTo>
                    <a:lnTo>
                      <a:pt x="10527" y="6252"/>
                    </a:lnTo>
                    <a:lnTo>
                      <a:pt x="10310" y="5699"/>
                    </a:lnTo>
                    <a:lnTo>
                      <a:pt x="10084" y="5155"/>
                    </a:lnTo>
                    <a:lnTo>
                      <a:pt x="9841" y="4612"/>
                    </a:lnTo>
                    <a:lnTo>
                      <a:pt x="9599" y="4068"/>
                    </a:lnTo>
                    <a:lnTo>
                      <a:pt x="9347" y="3532"/>
                    </a:lnTo>
                    <a:lnTo>
                      <a:pt x="9080" y="3005"/>
                    </a:lnTo>
                    <a:lnTo>
                      <a:pt x="8812" y="2486"/>
                    </a:lnTo>
                    <a:lnTo>
                      <a:pt x="8527" y="1975"/>
                    </a:lnTo>
                    <a:lnTo>
                      <a:pt x="8234" y="1465"/>
                    </a:lnTo>
                    <a:lnTo>
                      <a:pt x="7925" y="971"/>
                    </a:lnTo>
                    <a:lnTo>
                      <a:pt x="7615" y="478"/>
                    </a:lnTo>
                    <a:lnTo>
                      <a:pt x="7289" y="1"/>
                    </a:lnTo>
                    <a:close/>
                  </a:path>
                </a:pathLst>
              </a:custGeom>
              <a:solidFill>
                <a:srgbClr val="5F477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 name="Google Shape;1141;p30">
                <a:extLst>
                  <a:ext uri="{FF2B5EF4-FFF2-40B4-BE49-F238E27FC236}">
                    <a16:creationId xmlns:a16="http://schemas.microsoft.com/office/drawing/2014/main" id="{B8B45225-7889-8EE7-42BC-A40C291D2AE8}"/>
                  </a:ext>
                </a:extLst>
              </p:cNvPr>
              <p:cNvSpPr/>
              <p:nvPr/>
            </p:nvSpPr>
            <p:spPr>
              <a:xfrm>
                <a:off x="1534377" y="3506568"/>
                <a:ext cx="819764" cy="320060"/>
              </a:xfrm>
              <a:custGeom>
                <a:avLst/>
                <a:gdLst/>
                <a:ahLst/>
                <a:cxnLst/>
                <a:rect l="l" t="t" r="r" b="b"/>
                <a:pathLst>
                  <a:path w="22487" h="8779" extrusionOk="0">
                    <a:moveTo>
                      <a:pt x="478" y="1"/>
                    </a:moveTo>
                    <a:lnTo>
                      <a:pt x="402" y="980"/>
                    </a:lnTo>
                    <a:lnTo>
                      <a:pt x="327" y="2043"/>
                    </a:lnTo>
                    <a:lnTo>
                      <a:pt x="235" y="3348"/>
                    </a:lnTo>
                    <a:lnTo>
                      <a:pt x="151" y="4779"/>
                    </a:lnTo>
                    <a:lnTo>
                      <a:pt x="76" y="6235"/>
                    </a:lnTo>
                    <a:lnTo>
                      <a:pt x="43" y="6938"/>
                    </a:lnTo>
                    <a:lnTo>
                      <a:pt x="17" y="7607"/>
                    </a:lnTo>
                    <a:lnTo>
                      <a:pt x="1" y="8218"/>
                    </a:lnTo>
                    <a:lnTo>
                      <a:pt x="1" y="8779"/>
                    </a:lnTo>
                    <a:lnTo>
                      <a:pt x="22369" y="8779"/>
                    </a:lnTo>
                    <a:lnTo>
                      <a:pt x="22386" y="8536"/>
                    </a:lnTo>
                    <a:lnTo>
                      <a:pt x="22419" y="7875"/>
                    </a:lnTo>
                    <a:lnTo>
                      <a:pt x="22461" y="6879"/>
                    </a:lnTo>
                    <a:lnTo>
                      <a:pt x="22469" y="6285"/>
                    </a:lnTo>
                    <a:lnTo>
                      <a:pt x="22478" y="5641"/>
                    </a:lnTo>
                    <a:lnTo>
                      <a:pt x="22486" y="4955"/>
                    </a:lnTo>
                    <a:lnTo>
                      <a:pt x="22478" y="4243"/>
                    </a:lnTo>
                    <a:lnTo>
                      <a:pt x="22461" y="3515"/>
                    </a:lnTo>
                    <a:lnTo>
                      <a:pt x="22436" y="2779"/>
                    </a:lnTo>
                    <a:lnTo>
                      <a:pt x="22394" y="2051"/>
                    </a:lnTo>
                    <a:lnTo>
                      <a:pt x="22336" y="1340"/>
                    </a:lnTo>
                    <a:lnTo>
                      <a:pt x="22294" y="988"/>
                    </a:lnTo>
                    <a:lnTo>
                      <a:pt x="22252" y="653"/>
                    </a:lnTo>
                    <a:lnTo>
                      <a:pt x="22210" y="319"/>
                    </a:lnTo>
                    <a:lnTo>
                      <a:pt x="22160" y="1"/>
                    </a:lnTo>
                    <a:close/>
                  </a:path>
                </a:pathLst>
              </a:custGeom>
              <a:solidFill>
                <a:srgbClr val="5F477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 name="Google Shape;1142;p30">
                <a:extLst>
                  <a:ext uri="{FF2B5EF4-FFF2-40B4-BE49-F238E27FC236}">
                    <a16:creationId xmlns:a16="http://schemas.microsoft.com/office/drawing/2014/main" id="{35B3B532-6AEB-1EEE-A562-B2464892FAC8}"/>
                  </a:ext>
                </a:extLst>
              </p:cNvPr>
              <p:cNvSpPr/>
              <p:nvPr/>
            </p:nvSpPr>
            <p:spPr>
              <a:xfrm>
                <a:off x="1473970" y="2652657"/>
                <a:ext cx="952460" cy="781685"/>
              </a:xfrm>
              <a:custGeom>
                <a:avLst/>
                <a:gdLst/>
                <a:ahLst/>
                <a:cxnLst/>
                <a:rect l="l" t="t" r="r" b="b"/>
                <a:pathLst>
                  <a:path w="26127" h="21441" extrusionOk="0">
                    <a:moveTo>
                      <a:pt x="4913" y="1"/>
                    </a:moveTo>
                    <a:lnTo>
                      <a:pt x="4796" y="9"/>
                    </a:lnTo>
                    <a:lnTo>
                      <a:pt x="4679" y="9"/>
                    </a:lnTo>
                    <a:lnTo>
                      <a:pt x="4553" y="26"/>
                    </a:lnTo>
                    <a:lnTo>
                      <a:pt x="4436" y="43"/>
                    </a:lnTo>
                    <a:lnTo>
                      <a:pt x="4210" y="93"/>
                    </a:lnTo>
                    <a:lnTo>
                      <a:pt x="3992" y="160"/>
                    </a:lnTo>
                    <a:lnTo>
                      <a:pt x="3783" y="244"/>
                    </a:lnTo>
                    <a:lnTo>
                      <a:pt x="3582" y="344"/>
                    </a:lnTo>
                    <a:lnTo>
                      <a:pt x="3390" y="461"/>
                    </a:lnTo>
                    <a:lnTo>
                      <a:pt x="3214" y="587"/>
                    </a:lnTo>
                    <a:lnTo>
                      <a:pt x="3047" y="737"/>
                    </a:lnTo>
                    <a:lnTo>
                      <a:pt x="2896" y="888"/>
                    </a:lnTo>
                    <a:lnTo>
                      <a:pt x="2762" y="1064"/>
                    </a:lnTo>
                    <a:lnTo>
                      <a:pt x="2704" y="1147"/>
                    </a:lnTo>
                    <a:lnTo>
                      <a:pt x="2645" y="1239"/>
                    </a:lnTo>
                    <a:lnTo>
                      <a:pt x="2595" y="1331"/>
                    </a:lnTo>
                    <a:lnTo>
                      <a:pt x="2545" y="1432"/>
                    </a:lnTo>
                    <a:lnTo>
                      <a:pt x="2503" y="1532"/>
                    </a:lnTo>
                    <a:lnTo>
                      <a:pt x="2461" y="1633"/>
                    </a:lnTo>
                    <a:lnTo>
                      <a:pt x="2428" y="1733"/>
                    </a:lnTo>
                    <a:lnTo>
                      <a:pt x="2402" y="1842"/>
                    </a:lnTo>
                    <a:lnTo>
                      <a:pt x="2377" y="1951"/>
                    </a:lnTo>
                    <a:lnTo>
                      <a:pt x="2361" y="2059"/>
                    </a:lnTo>
                    <a:lnTo>
                      <a:pt x="26" y="18788"/>
                    </a:lnTo>
                    <a:lnTo>
                      <a:pt x="9" y="18922"/>
                    </a:lnTo>
                    <a:lnTo>
                      <a:pt x="1" y="19047"/>
                    </a:lnTo>
                    <a:lnTo>
                      <a:pt x="1" y="19173"/>
                    </a:lnTo>
                    <a:lnTo>
                      <a:pt x="18" y="19306"/>
                    </a:lnTo>
                    <a:lnTo>
                      <a:pt x="34" y="19432"/>
                    </a:lnTo>
                    <a:lnTo>
                      <a:pt x="51" y="19549"/>
                    </a:lnTo>
                    <a:lnTo>
                      <a:pt x="84" y="19675"/>
                    </a:lnTo>
                    <a:lnTo>
                      <a:pt x="118" y="19792"/>
                    </a:lnTo>
                    <a:lnTo>
                      <a:pt x="168" y="19909"/>
                    </a:lnTo>
                    <a:lnTo>
                      <a:pt x="218" y="20026"/>
                    </a:lnTo>
                    <a:lnTo>
                      <a:pt x="277" y="20135"/>
                    </a:lnTo>
                    <a:lnTo>
                      <a:pt x="336" y="20244"/>
                    </a:lnTo>
                    <a:lnTo>
                      <a:pt x="402" y="20344"/>
                    </a:lnTo>
                    <a:lnTo>
                      <a:pt x="478" y="20445"/>
                    </a:lnTo>
                    <a:lnTo>
                      <a:pt x="561" y="20545"/>
                    </a:lnTo>
                    <a:lnTo>
                      <a:pt x="645" y="20637"/>
                    </a:lnTo>
                    <a:lnTo>
                      <a:pt x="737" y="20729"/>
                    </a:lnTo>
                    <a:lnTo>
                      <a:pt x="829" y="20813"/>
                    </a:lnTo>
                    <a:lnTo>
                      <a:pt x="930" y="20896"/>
                    </a:lnTo>
                    <a:lnTo>
                      <a:pt x="1038" y="20972"/>
                    </a:lnTo>
                    <a:lnTo>
                      <a:pt x="1147" y="21039"/>
                    </a:lnTo>
                    <a:lnTo>
                      <a:pt x="1256" y="21106"/>
                    </a:lnTo>
                    <a:lnTo>
                      <a:pt x="1373" y="21164"/>
                    </a:lnTo>
                    <a:lnTo>
                      <a:pt x="1499" y="21223"/>
                    </a:lnTo>
                    <a:lnTo>
                      <a:pt x="1624" y="21273"/>
                    </a:lnTo>
                    <a:lnTo>
                      <a:pt x="1750" y="21315"/>
                    </a:lnTo>
                    <a:lnTo>
                      <a:pt x="1884" y="21348"/>
                    </a:lnTo>
                    <a:lnTo>
                      <a:pt x="2018" y="21382"/>
                    </a:lnTo>
                    <a:lnTo>
                      <a:pt x="2151" y="21407"/>
                    </a:lnTo>
                    <a:lnTo>
                      <a:pt x="2294" y="21424"/>
                    </a:lnTo>
                    <a:lnTo>
                      <a:pt x="2436" y="21432"/>
                    </a:lnTo>
                    <a:lnTo>
                      <a:pt x="2578" y="21440"/>
                    </a:lnTo>
                    <a:lnTo>
                      <a:pt x="23549" y="21440"/>
                    </a:lnTo>
                    <a:lnTo>
                      <a:pt x="23691" y="21432"/>
                    </a:lnTo>
                    <a:lnTo>
                      <a:pt x="23834" y="21424"/>
                    </a:lnTo>
                    <a:lnTo>
                      <a:pt x="23976" y="21407"/>
                    </a:lnTo>
                    <a:lnTo>
                      <a:pt x="24110" y="21382"/>
                    </a:lnTo>
                    <a:lnTo>
                      <a:pt x="24244" y="21348"/>
                    </a:lnTo>
                    <a:lnTo>
                      <a:pt x="24377" y="21315"/>
                    </a:lnTo>
                    <a:lnTo>
                      <a:pt x="24503" y="21273"/>
                    </a:lnTo>
                    <a:lnTo>
                      <a:pt x="24629" y="21223"/>
                    </a:lnTo>
                    <a:lnTo>
                      <a:pt x="24754" y="21164"/>
                    </a:lnTo>
                    <a:lnTo>
                      <a:pt x="24871" y="21106"/>
                    </a:lnTo>
                    <a:lnTo>
                      <a:pt x="24980" y="21039"/>
                    </a:lnTo>
                    <a:lnTo>
                      <a:pt x="25089" y="20972"/>
                    </a:lnTo>
                    <a:lnTo>
                      <a:pt x="25198" y="20896"/>
                    </a:lnTo>
                    <a:lnTo>
                      <a:pt x="25298" y="20813"/>
                    </a:lnTo>
                    <a:lnTo>
                      <a:pt x="25390" y="20729"/>
                    </a:lnTo>
                    <a:lnTo>
                      <a:pt x="25482" y="20637"/>
                    </a:lnTo>
                    <a:lnTo>
                      <a:pt x="25566" y="20545"/>
                    </a:lnTo>
                    <a:lnTo>
                      <a:pt x="25649" y="20445"/>
                    </a:lnTo>
                    <a:lnTo>
                      <a:pt x="25725" y="20344"/>
                    </a:lnTo>
                    <a:lnTo>
                      <a:pt x="25792" y="20244"/>
                    </a:lnTo>
                    <a:lnTo>
                      <a:pt x="25850" y="20135"/>
                    </a:lnTo>
                    <a:lnTo>
                      <a:pt x="25909" y="20026"/>
                    </a:lnTo>
                    <a:lnTo>
                      <a:pt x="25959" y="19909"/>
                    </a:lnTo>
                    <a:lnTo>
                      <a:pt x="26009" y="19792"/>
                    </a:lnTo>
                    <a:lnTo>
                      <a:pt x="26043" y="19675"/>
                    </a:lnTo>
                    <a:lnTo>
                      <a:pt x="26076" y="19549"/>
                    </a:lnTo>
                    <a:lnTo>
                      <a:pt x="26101" y="19432"/>
                    </a:lnTo>
                    <a:lnTo>
                      <a:pt x="26118" y="19306"/>
                    </a:lnTo>
                    <a:lnTo>
                      <a:pt x="26126" y="19173"/>
                    </a:lnTo>
                    <a:lnTo>
                      <a:pt x="26126" y="19047"/>
                    </a:lnTo>
                    <a:lnTo>
                      <a:pt x="26118" y="18922"/>
                    </a:lnTo>
                    <a:lnTo>
                      <a:pt x="26101" y="18788"/>
                    </a:lnTo>
                    <a:lnTo>
                      <a:pt x="23767" y="2059"/>
                    </a:lnTo>
                    <a:lnTo>
                      <a:pt x="23750" y="1951"/>
                    </a:lnTo>
                    <a:lnTo>
                      <a:pt x="23725" y="1842"/>
                    </a:lnTo>
                    <a:lnTo>
                      <a:pt x="23700" y="1733"/>
                    </a:lnTo>
                    <a:lnTo>
                      <a:pt x="23666" y="1633"/>
                    </a:lnTo>
                    <a:lnTo>
                      <a:pt x="23624" y="1532"/>
                    </a:lnTo>
                    <a:lnTo>
                      <a:pt x="23582" y="1432"/>
                    </a:lnTo>
                    <a:lnTo>
                      <a:pt x="23532" y="1331"/>
                    </a:lnTo>
                    <a:lnTo>
                      <a:pt x="23482" y="1239"/>
                    </a:lnTo>
                    <a:lnTo>
                      <a:pt x="23423" y="1147"/>
                    </a:lnTo>
                    <a:lnTo>
                      <a:pt x="23365" y="1064"/>
                    </a:lnTo>
                    <a:lnTo>
                      <a:pt x="23231" y="888"/>
                    </a:lnTo>
                    <a:lnTo>
                      <a:pt x="23080" y="737"/>
                    </a:lnTo>
                    <a:lnTo>
                      <a:pt x="22913" y="587"/>
                    </a:lnTo>
                    <a:lnTo>
                      <a:pt x="22737" y="461"/>
                    </a:lnTo>
                    <a:lnTo>
                      <a:pt x="22545" y="344"/>
                    </a:lnTo>
                    <a:lnTo>
                      <a:pt x="22344" y="244"/>
                    </a:lnTo>
                    <a:lnTo>
                      <a:pt x="22135" y="160"/>
                    </a:lnTo>
                    <a:lnTo>
                      <a:pt x="21917" y="93"/>
                    </a:lnTo>
                    <a:lnTo>
                      <a:pt x="21691" y="43"/>
                    </a:lnTo>
                    <a:lnTo>
                      <a:pt x="21574" y="26"/>
                    </a:lnTo>
                    <a:lnTo>
                      <a:pt x="21457" y="9"/>
                    </a:lnTo>
                    <a:lnTo>
                      <a:pt x="21331" y="9"/>
                    </a:lnTo>
                    <a:lnTo>
                      <a:pt x="21214" y="1"/>
                    </a:lnTo>
                    <a:close/>
                  </a:path>
                </a:pathLst>
              </a:custGeom>
              <a:solidFill>
                <a:srgbClr val="E76C5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 name="Google Shape;1143;p30">
                <a:extLst>
                  <a:ext uri="{FF2B5EF4-FFF2-40B4-BE49-F238E27FC236}">
                    <a16:creationId xmlns:a16="http://schemas.microsoft.com/office/drawing/2014/main" id="{6505A369-34AD-E2FF-4E91-C1C23A44964C}"/>
                  </a:ext>
                </a:extLst>
              </p:cNvPr>
              <p:cNvSpPr/>
              <p:nvPr/>
            </p:nvSpPr>
            <p:spPr>
              <a:xfrm>
                <a:off x="1527378" y="2581605"/>
                <a:ext cx="806603" cy="929302"/>
              </a:xfrm>
              <a:custGeom>
                <a:avLst/>
                <a:gdLst/>
                <a:ahLst/>
                <a:cxnLst/>
                <a:rect l="l" t="t" r="r" b="b"/>
                <a:pathLst>
                  <a:path w="22126" h="25490" extrusionOk="0">
                    <a:moveTo>
                      <a:pt x="8645" y="0"/>
                    </a:moveTo>
                    <a:lnTo>
                      <a:pt x="8536" y="67"/>
                    </a:lnTo>
                    <a:lnTo>
                      <a:pt x="8226" y="234"/>
                    </a:lnTo>
                    <a:lnTo>
                      <a:pt x="8009" y="343"/>
                    </a:lnTo>
                    <a:lnTo>
                      <a:pt x="7749" y="469"/>
                    </a:lnTo>
                    <a:lnTo>
                      <a:pt x="7456" y="603"/>
                    </a:lnTo>
                    <a:lnTo>
                      <a:pt x="7130" y="745"/>
                    </a:lnTo>
                    <a:lnTo>
                      <a:pt x="6779" y="887"/>
                    </a:lnTo>
                    <a:lnTo>
                      <a:pt x="6402" y="1029"/>
                    </a:lnTo>
                    <a:lnTo>
                      <a:pt x="6000" y="1155"/>
                    </a:lnTo>
                    <a:lnTo>
                      <a:pt x="5590" y="1280"/>
                    </a:lnTo>
                    <a:lnTo>
                      <a:pt x="5373" y="1331"/>
                    </a:lnTo>
                    <a:lnTo>
                      <a:pt x="5163" y="1381"/>
                    </a:lnTo>
                    <a:lnTo>
                      <a:pt x="4946" y="1431"/>
                    </a:lnTo>
                    <a:lnTo>
                      <a:pt x="4720" y="1473"/>
                    </a:lnTo>
                    <a:lnTo>
                      <a:pt x="4502" y="1506"/>
                    </a:lnTo>
                    <a:lnTo>
                      <a:pt x="4276" y="1531"/>
                    </a:lnTo>
                    <a:lnTo>
                      <a:pt x="4059" y="1557"/>
                    </a:lnTo>
                    <a:lnTo>
                      <a:pt x="3833" y="1565"/>
                    </a:lnTo>
                    <a:lnTo>
                      <a:pt x="3465" y="1590"/>
                    </a:lnTo>
                    <a:lnTo>
                      <a:pt x="3113" y="1623"/>
                    </a:lnTo>
                    <a:lnTo>
                      <a:pt x="2795" y="1665"/>
                    </a:lnTo>
                    <a:lnTo>
                      <a:pt x="2494" y="1724"/>
                    </a:lnTo>
                    <a:lnTo>
                      <a:pt x="2218" y="1791"/>
                    </a:lnTo>
                    <a:lnTo>
                      <a:pt x="1967" y="1875"/>
                    </a:lnTo>
                    <a:lnTo>
                      <a:pt x="1732" y="1958"/>
                    </a:lnTo>
                    <a:lnTo>
                      <a:pt x="1515" y="2059"/>
                    </a:lnTo>
                    <a:lnTo>
                      <a:pt x="1322" y="2167"/>
                    </a:lnTo>
                    <a:lnTo>
                      <a:pt x="1147" y="2285"/>
                    </a:lnTo>
                    <a:lnTo>
                      <a:pt x="988" y="2410"/>
                    </a:lnTo>
                    <a:lnTo>
                      <a:pt x="845" y="2544"/>
                    </a:lnTo>
                    <a:lnTo>
                      <a:pt x="720" y="2686"/>
                    </a:lnTo>
                    <a:lnTo>
                      <a:pt x="611" y="2837"/>
                    </a:lnTo>
                    <a:lnTo>
                      <a:pt x="511" y="2996"/>
                    </a:lnTo>
                    <a:lnTo>
                      <a:pt x="419" y="3163"/>
                    </a:lnTo>
                    <a:lnTo>
                      <a:pt x="352" y="3331"/>
                    </a:lnTo>
                    <a:lnTo>
                      <a:pt x="285" y="3506"/>
                    </a:lnTo>
                    <a:lnTo>
                      <a:pt x="235" y="3690"/>
                    </a:lnTo>
                    <a:lnTo>
                      <a:pt x="184" y="3883"/>
                    </a:lnTo>
                    <a:lnTo>
                      <a:pt x="151" y="4075"/>
                    </a:lnTo>
                    <a:lnTo>
                      <a:pt x="117" y="4276"/>
                    </a:lnTo>
                    <a:lnTo>
                      <a:pt x="92" y="4485"/>
                    </a:lnTo>
                    <a:lnTo>
                      <a:pt x="76" y="4695"/>
                    </a:lnTo>
                    <a:lnTo>
                      <a:pt x="50" y="5130"/>
                    </a:lnTo>
                    <a:lnTo>
                      <a:pt x="42" y="5573"/>
                    </a:lnTo>
                    <a:lnTo>
                      <a:pt x="25" y="6025"/>
                    </a:lnTo>
                    <a:lnTo>
                      <a:pt x="9" y="6494"/>
                    </a:lnTo>
                    <a:lnTo>
                      <a:pt x="0" y="6762"/>
                    </a:lnTo>
                    <a:lnTo>
                      <a:pt x="0" y="7113"/>
                    </a:lnTo>
                    <a:lnTo>
                      <a:pt x="9" y="8025"/>
                    </a:lnTo>
                    <a:lnTo>
                      <a:pt x="34" y="9172"/>
                    </a:lnTo>
                    <a:lnTo>
                      <a:pt x="67" y="10511"/>
                    </a:lnTo>
                    <a:lnTo>
                      <a:pt x="117" y="12000"/>
                    </a:lnTo>
                    <a:lnTo>
                      <a:pt x="176" y="13598"/>
                    </a:lnTo>
                    <a:lnTo>
                      <a:pt x="318" y="16921"/>
                    </a:lnTo>
                    <a:lnTo>
                      <a:pt x="452" y="20134"/>
                    </a:lnTo>
                    <a:lnTo>
                      <a:pt x="578" y="22871"/>
                    </a:lnTo>
                    <a:lnTo>
                      <a:pt x="703" y="25490"/>
                    </a:lnTo>
                    <a:lnTo>
                      <a:pt x="22126" y="25490"/>
                    </a:lnTo>
                    <a:lnTo>
                      <a:pt x="22126" y="2904"/>
                    </a:lnTo>
                    <a:lnTo>
                      <a:pt x="21942" y="2720"/>
                    </a:lnTo>
                    <a:lnTo>
                      <a:pt x="21875" y="2644"/>
                    </a:lnTo>
                    <a:lnTo>
                      <a:pt x="21816" y="2577"/>
                    </a:lnTo>
                    <a:lnTo>
                      <a:pt x="21758" y="2494"/>
                    </a:lnTo>
                    <a:lnTo>
                      <a:pt x="21707" y="2418"/>
                    </a:lnTo>
                    <a:lnTo>
                      <a:pt x="21657" y="2335"/>
                    </a:lnTo>
                    <a:lnTo>
                      <a:pt x="21624" y="2251"/>
                    </a:lnTo>
                    <a:lnTo>
                      <a:pt x="21548" y="2084"/>
                    </a:lnTo>
                    <a:lnTo>
                      <a:pt x="21331" y="1983"/>
                    </a:lnTo>
                    <a:lnTo>
                      <a:pt x="21097" y="1883"/>
                    </a:lnTo>
                    <a:lnTo>
                      <a:pt x="20846" y="1808"/>
                    </a:lnTo>
                    <a:lnTo>
                      <a:pt x="20561" y="1732"/>
                    </a:lnTo>
                    <a:lnTo>
                      <a:pt x="20260" y="1674"/>
                    </a:lnTo>
                    <a:lnTo>
                      <a:pt x="19925" y="1623"/>
                    </a:lnTo>
                    <a:lnTo>
                      <a:pt x="19574" y="1590"/>
                    </a:lnTo>
                    <a:lnTo>
                      <a:pt x="19189" y="1565"/>
                    </a:lnTo>
                    <a:lnTo>
                      <a:pt x="18971" y="1557"/>
                    </a:lnTo>
                    <a:lnTo>
                      <a:pt x="18745" y="1531"/>
                    </a:lnTo>
                    <a:lnTo>
                      <a:pt x="18519" y="1506"/>
                    </a:lnTo>
                    <a:lnTo>
                      <a:pt x="18302" y="1473"/>
                    </a:lnTo>
                    <a:lnTo>
                      <a:pt x="18084" y="1431"/>
                    </a:lnTo>
                    <a:lnTo>
                      <a:pt x="17866" y="1381"/>
                    </a:lnTo>
                    <a:lnTo>
                      <a:pt x="17649" y="1331"/>
                    </a:lnTo>
                    <a:lnTo>
                      <a:pt x="17440" y="1280"/>
                    </a:lnTo>
                    <a:lnTo>
                      <a:pt x="17021" y="1155"/>
                    </a:lnTo>
                    <a:lnTo>
                      <a:pt x="16620" y="1029"/>
                    </a:lnTo>
                    <a:lnTo>
                      <a:pt x="16243" y="887"/>
                    </a:lnTo>
                    <a:lnTo>
                      <a:pt x="15892" y="745"/>
                    </a:lnTo>
                    <a:lnTo>
                      <a:pt x="15565" y="603"/>
                    </a:lnTo>
                    <a:lnTo>
                      <a:pt x="15272" y="469"/>
                    </a:lnTo>
                    <a:lnTo>
                      <a:pt x="15013" y="343"/>
                    </a:lnTo>
                    <a:lnTo>
                      <a:pt x="14795" y="234"/>
                    </a:lnTo>
                    <a:lnTo>
                      <a:pt x="14486" y="67"/>
                    </a:lnTo>
                    <a:lnTo>
                      <a:pt x="14377" y="0"/>
                    </a:lnTo>
                    <a:close/>
                  </a:path>
                </a:pathLst>
              </a:custGeom>
              <a:solidFill>
                <a:srgbClr val="D9D9D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 name="Google Shape;1144;p30">
                <a:extLst>
                  <a:ext uri="{FF2B5EF4-FFF2-40B4-BE49-F238E27FC236}">
                    <a16:creationId xmlns:a16="http://schemas.microsoft.com/office/drawing/2014/main" id="{BA7BD1E5-0AAF-B2B3-3C1C-9D753A981393}"/>
                  </a:ext>
                </a:extLst>
              </p:cNvPr>
              <p:cNvSpPr/>
              <p:nvPr/>
            </p:nvSpPr>
            <p:spPr>
              <a:xfrm>
                <a:off x="1523696" y="2620941"/>
                <a:ext cx="835330" cy="889964"/>
              </a:xfrm>
              <a:custGeom>
                <a:avLst/>
                <a:gdLst/>
                <a:ahLst/>
                <a:cxnLst/>
                <a:rect l="l" t="t" r="r" b="b"/>
                <a:pathLst>
                  <a:path w="22914" h="24411" extrusionOk="0">
                    <a:moveTo>
                      <a:pt x="17156" y="1"/>
                    </a:moveTo>
                    <a:lnTo>
                      <a:pt x="13465" y="9950"/>
                    </a:lnTo>
                    <a:lnTo>
                      <a:pt x="9817" y="9950"/>
                    </a:lnTo>
                    <a:lnTo>
                      <a:pt x="5298" y="268"/>
                    </a:lnTo>
                    <a:lnTo>
                      <a:pt x="5223" y="252"/>
                    </a:lnTo>
                    <a:lnTo>
                      <a:pt x="5022" y="226"/>
                    </a:lnTo>
                    <a:lnTo>
                      <a:pt x="4871" y="218"/>
                    </a:lnTo>
                    <a:lnTo>
                      <a:pt x="4704" y="210"/>
                    </a:lnTo>
                    <a:lnTo>
                      <a:pt x="4503" y="201"/>
                    </a:lnTo>
                    <a:lnTo>
                      <a:pt x="4285" y="201"/>
                    </a:lnTo>
                    <a:lnTo>
                      <a:pt x="4043" y="218"/>
                    </a:lnTo>
                    <a:lnTo>
                      <a:pt x="3783" y="235"/>
                    </a:lnTo>
                    <a:lnTo>
                      <a:pt x="3515" y="268"/>
                    </a:lnTo>
                    <a:lnTo>
                      <a:pt x="3231" y="319"/>
                    </a:lnTo>
                    <a:lnTo>
                      <a:pt x="2930" y="385"/>
                    </a:lnTo>
                    <a:lnTo>
                      <a:pt x="2628" y="469"/>
                    </a:lnTo>
                    <a:lnTo>
                      <a:pt x="2310" y="570"/>
                    </a:lnTo>
                    <a:lnTo>
                      <a:pt x="2160" y="637"/>
                    </a:lnTo>
                    <a:lnTo>
                      <a:pt x="2001" y="695"/>
                    </a:lnTo>
                    <a:lnTo>
                      <a:pt x="1842" y="770"/>
                    </a:lnTo>
                    <a:lnTo>
                      <a:pt x="1700" y="854"/>
                    </a:lnTo>
                    <a:lnTo>
                      <a:pt x="1557" y="946"/>
                    </a:lnTo>
                    <a:lnTo>
                      <a:pt x="1423" y="1047"/>
                    </a:lnTo>
                    <a:lnTo>
                      <a:pt x="1306" y="1147"/>
                    </a:lnTo>
                    <a:lnTo>
                      <a:pt x="1189" y="1256"/>
                    </a:lnTo>
                    <a:lnTo>
                      <a:pt x="1080" y="1373"/>
                    </a:lnTo>
                    <a:lnTo>
                      <a:pt x="980" y="1490"/>
                    </a:lnTo>
                    <a:lnTo>
                      <a:pt x="879" y="1616"/>
                    </a:lnTo>
                    <a:lnTo>
                      <a:pt x="796" y="1741"/>
                    </a:lnTo>
                    <a:lnTo>
                      <a:pt x="712" y="1867"/>
                    </a:lnTo>
                    <a:lnTo>
                      <a:pt x="637" y="2001"/>
                    </a:lnTo>
                    <a:lnTo>
                      <a:pt x="561" y="2126"/>
                    </a:lnTo>
                    <a:lnTo>
                      <a:pt x="495" y="2260"/>
                    </a:lnTo>
                    <a:lnTo>
                      <a:pt x="386" y="2519"/>
                    </a:lnTo>
                    <a:lnTo>
                      <a:pt x="294" y="2770"/>
                    </a:lnTo>
                    <a:lnTo>
                      <a:pt x="210" y="3005"/>
                    </a:lnTo>
                    <a:lnTo>
                      <a:pt x="151" y="3214"/>
                    </a:lnTo>
                    <a:lnTo>
                      <a:pt x="110" y="3406"/>
                    </a:lnTo>
                    <a:lnTo>
                      <a:pt x="59" y="3683"/>
                    </a:lnTo>
                    <a:lnTo>
                      <a:pt x="43" y="3783"/>
                    </a:lnTo>
                    <a:lnTo>
                      <a:pt x="18" y="4218"/>
                    </a:lnTo>
                    <a:lnTo>
                      <a:pt x="9" y="4720"/>
                    </a:lnTo>
                    <a:lnTo>
                      <a:pt x="1" y="5281"/>
                    </a:lnTo>
                    <a:lnTo>
                      <a:pt x="1" y="5892"/>
                    </a:lnTo>
                    <a:lnTo>
                      <a:pt x="9" y="6561"/>
                    </a:lnTo>
                    <a:lnTo>
                      <a:pt x="18" y="7273"/>
                    </a:lnTo>
                    <a:lnTo>
                      <a:pt x="51" y="8804"/>
                    </a:lnTo>
                    <a:lnTo>
                      <a:pt x="101" y="10453"/>
                    </a:lnTo>
                    <a:lnTo>
                      <a:pt x="168" y="12185"/>
                    </a:lnTo>
                    <a:lnTo>
                      <a:pt x="244" y="13942"/>
                    </a:lnTo>
                    <a:lnTo>
                      <a:pt x="327" y="15691"/>
                    </a:lnTo>
                    <a:lnTo>
                      <a:pt x="495" y="19005"/>
                    </a:lnTo>
                    <a:lnTo>
                      <a:pt x="654" y="21783"/>
                    </a:lnTo>
                    <a:lnTo>
                      <a:pt x="804" y="24411"/>
                    </a:lnTo>
                    <a:lnTo>
                      <a:pt x="22419" y="24411"/>
                    </a:lnTo>
                    <a:lnTo>
                      <a:pt x="22453" y="23499"/>
                    </a:lnTo>
                    <a:lnTo>
                      <a:pt x="22545" y="21089"/>
                    </a:lnTo>
                    <a:lnTo>
                      <a:pt x="22662" y="17658"/>
                    </a:lnTo>
                    <a:lnTo>
                      <a:pt x="22721" y="15699"/>
                    </a:lnTo>
                    <a:lnTo>
                      <a:pt x="22779" y="13666"/>
                    </a:lnTo>
                    <a:lnTo>
                      <a:pt x="22829" y="11616"/>
                    </a:lnTo>
                    <a:lnTo>
                      <a:pt x="22871" y="9616"/>
                    </a:lnTo>
                    <a:lnTo>
                      <a:pt x="22905" y="7708"/>
                    </a:lnTo>
                    <a:lnTo>
                      <a:pt x="22913" y="5959"/>
                    </a:lnTo>
                    <a:lnTo>
                      <a:pt x="22913" y="5172"/>
                    </a:lnTo>
                    <a:lnTo>
                      <a:pt x="22905" y="4436"/>
                    </a:lnTo>
                    <a:lnTo>
                      <a:pt x="22888" y="3775"/>
                    </a:lnTo>
                    <a:lnTo>
                      <a:pt x="22871" y="3197"/>
                    </a:lnTo>
                    <a:lnTo>
                      <a:pt x="22846" y="2695"/>
                    </a:lnTo>
                    <a:lnTo>
                      <a:pt x="22813" y="2293"/>
                    </a:lnTo>
                    <a:lnTo>
                      <a:pt x="22788" y="2126"/>
                    </a:lnTo>
                    <a:lnTo>
                      <a:pt x="22771" y="1984"/>
                    </a:lnTo>
                    <a:lnTo>
                      <a:pt x="22746" y="1875"/>
                    </a:lnTo>
                    <a:lnTo>
                      <a:pt x="22721" y="1783"/>
                    </a:lnTo>
                    <a:lnTo>
                      <a:pt x="22687" y="1716"/>
                    </a:lnTo>
                    <a:lnTo>
                      <a:pt x="22654" y="1649"/>
                    </a:lnTo>
                    <a:lnTo>
                      <a:pt x="22612" y="1582"/>
                    </a:lnTo>
                    <a:lnTo>
                      <a:pt x="22562" y="1515"/>
                    </a:lnTo>
                    <a:lnTo>
                      <a:pt x="22511" y="1448"/>
                    </a:lnTo>
                    <a:lnTo>
                      <a:pt x="22453" y="1390"/>
                    </a:lnTo>
                    <a:lnTo>
                      <a:pt x="22319" y="1273"/>
                    </a:lnTo>
                    <a:lnTo>
                      <a:pt x="22168" y="1164"/>
                    </a:lnTo>
                    <a:lnTo>
                      <a:pt x="22001" y="1055"/>
                    </a:lnTo>
                    <a:lnTo>
                      <a:pt x="21817" y="955"/>
                    </a:lnTo>
                    <a:lnTo>
                      <a:pt x="21616" y="862"/>
                    </a:lnTo>
                    <a:lnTo>
                      <a:pt x="21398" y="779"/>
                    </a:lnTo>
                    <a:lnTo>
                      <a:pt x="21181" y="695"/>
                    </a:lnTo>
                    <a:lnTo>
                      <a:pt x="20947" y="620"/>
                    </a:lnTo>
                    <a:lnTo>
                      <a:pt x="20712" y="553"/>
                    </a:lnTo>
                    <a:lnTo>
                      <a:pt x="20470" y="486"/>
                    </a:lnTo>
                    <a:lnTo>
                      <a:pt x="20227" y="427"/>
                    </a:lnTo>
                    <a:lnTo>
                      <a:pt x="19725" y="327"/>
                    </a:lnTo>
                    <a:lnTo>
                      <a:pt x="19239" y="235"/>
                    </a:lnTo>
                    <a:lnTo>
                      <a:pt x="18771" y="168"/>
                    </a:lnTo>
                    <a:lnTo>
                      <a:pt x="18336" y="109"/>
                    </a:lnTo>
                    <a:lnTo>
                      <a:pt x="17951" y="67"/>
                    </a:lnTo>
                    <a:lnTo>
                      <a:pt x="17373" y="17"/>
                    </a:lnTo>
                    <a:lnTo>
                      <a:pt x="17156" y="1"/>
                    </a:lnTo>
                    <a:close/>
                  </a:path>
                </a:pathLst>
              </a:custGeom>
              <a:solidFill>
                <a:srgbClr val="5492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 name="Google Shape;1145;p30">
                <a:extLst>
                  <a:ext uri="{FF2B5EF4-FFF2-40B4-BE49-F238E27FC236}">
                    <a16:creationId xmlns:a16="http://schemas.microsoft.com/office/drawing/2014/main" id="{D40A36BF-9E0A-F7C7-CF43-8936EA14EC9B}"/>
                  </a:ext>
                </a:extLst>
              </p:cNvPr>
              <p:cNvSpPr/>
              <p:nvPr/>
            </p:nvSpPr>
            <p:spPr>
              <a:xfrm>
                <a:off x="1535908" y="2621232"/>
                <a:ext cx="223943" cy="754853"/>
              </a:xfrm>
              <a:custGeom>
                <a:avLst/>
                <a:gdLst/>
                <a:ahLst/>
                <a:cxnLst/>
                <a:rect l="l" t="t" r="r" b="b"/>
                <a:pathLst>
                  <a:path w="6143" h="20705" extrusionOk="0">
                    <a:moveTo>
                      <a:pt x="4427" y="1"/>
                    </a:moveTo>
                    <a:lnTo>
                      <a:pt x="4218" y="18"/>
                    </a:lnTo>
                    <a:lnTo>
                      <a:pt x="4001" y="34"/>
                    </a:lnTo>
                    <a:lnTo>
                      <a:pt x="3775" y="68"/>
                    </a:lnTo>
                    <a:lnTo>
                      <a:pt x="3557" y="110"/>
                    </a:lnTo>
                    <a:lnTo>
                      <a:pt x="3331" y="152"/>
                    </a:lnTo>
                    <a:lnTo>
                      <a:pt x="3114" y="210"/>
                    </a:lnTo>
                    <a:lnTo>
                      <a:pt x="2687" y="319"/>
                    </a:lnTo>
                    <a:lnTo>
                      <a:pt x="2302" y="436"/>
                    </a:lnTo>
                    <a:lnTo>
                      <a:pt x="1967" y="553"/>
                    </a:lnTo>
                    <a:lnTo>
                      <a:pt x="1699" y="654"/>
                    </a:lnTo>
                    <a:lnTo>
                      <a:pt x="1649" y="679"/>
                    </a:lnTo>
                    <a:lnTo>
                      <a:pt x="1607" y="712"/>
                    </a:lnTo>
                    <a:lnTo>
                      <a:pt x="1574" y="746"/>
                    </a:lnTo>
                    <a:lnTo>
                      <a:pt x="1540" y="796"/>
                    </a:lnTo>
                    <a:lnTo>
                      <a:pt x="1524" y="846"/>
                    </a:lnTo>
                    <a:lnTo>
                      <a:pt x="1515" y="896"/>
                    </a:lnTo>
                    <a:lnTo>
                      <a:pt x="1515" y="955"/>
                    </a:lnTo>
                    <a:lnTo>
                      <a:pt x="1532" y="1013"/>
                    </a:lnTo>
                    <a:lnTo>
                      <a:pt x="1674" y="1474"/>
                    </a:lnTo>
                    <a:lnTo>
                      <a:pt x="1808" y="1926"/>
                    </a:lnTo>
                    <a:lnTo>
                      <a:pt x="1934" y="2377"/>
                    </a:lnTo>
                    <a:lnTo>
                      <a:pt x="2051" y="2821"/>
                    </a:lnTo>
                    <a:lnTo>
                      <a:pt x="2160" y="3265"/>
                    </a:lnTo>
                    <a:lnTo>
                      <a:pt x="2252" y="3700"/>
                    </a:lnTo>
                    <a:lnTo>
                      <a:pt x="2335" y="4135"/>
                    </a:lnTo>
                    <a:lnTo>
                      <a:pt x="2411" y="4562"/>
                    </a:lnTo>
                    <a:lnTo>
                      <a:pt x="2478" y="4980"/>
                    </a:lnTo>
                    <a:lnTo>
                      <a:pt x="2536" y="5398"/>
                    </a:lnTo>
                    <a:lnTo>
                      <a:pt x="2595" y="5808"/>
                    </a:lnTo>
                    <a:lnTo>
                      <a:pt x="2637" y="6210"/>
                    </a:lnTo>
                    <a:lnTo>
                      <a:pt x="2670" y="6612"/>
                    </a:lnTo>
                    <a:lnTo>
                      <a:pt x="2695" y="7005"/>
                    </a:lnTo>
                    <a:lnTo>
                      <a:pt x="2720" y="7390"/>
                    </a:lnTo>
                    <a:lnTo>
                      <a:pt x="2729" y="7775"/>
                    </a:lnTo>
                    <a:lnTo>
                      <a:pt x="2737" y="8152"/>
                    </a:lnTo>
                    <a:lnTo>
                      <a:pt x="2737" y="8520"/>
                    </a:lnTo>
                    <a:lnTo>
                      <a:pt x="2729" y="8888"/>
                    </a:lnTo>
                    <a:lnTo>
                      <a:pt x="2720" y="9248"/>
                    </a:lnTo>
                    <a:lnTo>
                      <a:pt x="2695" y="9599"/>
                    </a:lnTo>
                    <a:lnTo>
                      <a:pt x="2670" y="9951"/>
                    </a:lnTo>
                    <a:lnTo>
                      <a:pt x="2645" y="10286"/>
                    </a:lnTo>
                    <a:lnTo>
                      <a:pt x="2611" y="10620"/>
                    </a:lnTo>
                    <a:lnTo>
                      <a:pt x="2570" y="10955"/>
                    </a:lnTo>
                    <a:lnTo>
                      <a:pt x="2528" y="11273"/>
                    </a:lnTo>
                    <a:lnTo>
                      <a:pt x="2478" y="11591"/>
                    </a:lnTo>
                    <a:lnTo>
                      <a:pt x="2427" y="11901"/>
                    </a:lnTo>
                    <a:lnTo>
                      <a:pt x="2310" y="12503"/>
                    </a:lnTo>
                    <a:lnTo>
                      <a:pt x="2185" y="13072"/>
                    </a:lnTo>
                    <a:lnTo>
                      <a:pt x="2051" y="13624"/>
                    </a:lnTo>
                    <a:lnTo>
                      <a:pt x="1900" y="14143"/>
                    </a:lnTo>
                    <a:lnTo>
                      <a:pt x="1750" y="14637"/>
                    </a:lnTo>
                    <a:lnTo>
                      <a:pt x="1591" y="15097"/>
                    </a:lnTo>
                    <a:lnTo>
                      <a:pt x="1423" y="15532"/>
                    </a:lnTo>
                    <a:lnTo>
                      <a:pt x="1264" y="15942"/>
                    </a:lnTo>
                    <a:lnTo>
                      <a:pt x="1105" y="16319"/>
                    </a:lnTo>
                    <a:lnTo>
                      <a:pt x="946" y="16662"/>
                    </a:lnTo>
                    <a:lnTo>
                      <a:pt x="796" y="16980"/>
                    </a:lnTo>
                    <a:lnTo>
                      <a:pt x="645" y="17265"/>
                    </a:lnTo>
                    <a:lnTo>
                      <a:pt x="511" y="17516"/>
                    </a:lnTo>
                    <a:lnTo>
                      <a:pt x="385" y="17733"/>
                    </a:lnTo>
                    <a:lnTo>
                      <a:pt x="185" y="18076"/>
                    </a:lnTo>
                    <a:lnTo>
                      <a:pt x="42" y="18286"/>
                    </a:lnTo>
                    <a:lnTo>
                      <a:pt x="26" y="18327"/>
                    </a:lnTo>
                    <a:lnTo>
                      <a:pt x="9" y="18361"/>
                    </a:lnTo>
                    <a:lnTo>
                      <a:pt x="1" y="18403"/>
                    </a:lnTo>
                    <a:lnTo>
                      <a:pt x="1" y="18453"/>
                    </a:lnTo>
                    <a:lnTo>
                      <a:pt x="1" y="20411"/>
                    </a:lnTo>
                    <a:lnTo>
                      <a:pt x="1" y="20478"/>
                    </a:lnTo>
                    <a:lnTo>
                      <a:pt x="26" y="20537"/>
                    </a:lnTo>
                    <a:lnTo>
                      <a:pt x="51" y="20587"/>
                    </a:lnTo>
                    <a:lnTo>
                      <a:pt x="93" y="20629"/>
                    </a:lnTo>
                    <a:lnTo>
                      <a:pt x="143" y="20671"/>
                    </a:lnTo>
                    <a:lnTo>
                      <a:pt x="193" y="20687"/>
                    </a:lnTo>
                    <a:lnTo>
                      <a:pt x="252" y="20704"/>
                    </a:lnTo>
                    <a:lnTo>
                      <a:pt x="319" y="20704"/>
                    </a:lnTo>
                    <a:lnTo>
                      <a:pt x="519" y="20679"/>
                    </a:lnTo>
                    <a:lnTo>
                      <a:pt x="712" y="20645"/>
                    </a:lnTo>
                    <a:lnTo>
                      <a:pt x="913" y="20604"/>
                    </a:lnTo>
                    <a:lnTo>
                      <a:pt x="1097" y="20562"/>
                    </a:lnTo>
                    <a:lnTo>
                      <a:pt x="1281" y="20512"/>
                    </a:lnTo>
                    <a:lnTo>
                      <a:pt x="1465" y="20453"/>
                    </a:lnTo>
                    <a:lnTo>
                      <a:pt x="1641" y="20394"/>
                    </a:lnTo>
                    <a:lnTo>
                      <a:pt x="1808" y="20327"/>
                    </a:lnTo>
                    <a:lnTo>
                      <a:pt x="1975" y="20252"/>
                    </a:lnTo>
                    <a:lnTo>
                      <a:pt x="2143" y="20177"/>
                    </a:lnTo>
                    <a:lnTo>
                      <a:pt x="2302" y="20093"/>
                    </a:lnTo>
                    <a:lnTo>
                      <a:pt x="2461" y="20001"/>
                    </a:lnTo>
                    <a:lnTo>
                      <a:pt x="2611" y="19909"/>
                    </a:lnTo>
                    <a:lnTo>
                      <a:pt x="2754" y="19817"/>
                    </a:lnTo>
                    <a:lnTo>
                      <a:pt x="2904" y="19717"/>
                    </a:lnTo>
                    <a:lnTo>
                      <a:pt x="3038" y="19608"/>
                    </a:lnTo>
                    <a:lnTo>
                      <a:pt x="3180" y="19499"/>
                    </a:lnTo>
                    <a:lnTo>
                      <a:pt x="3306" y="19382"/>
                    </a:lnTo>
                    <a:lnTo>
                      <a:pt x="3440" y="19265"/>
                    </a:lnTo>
                    <a:lnTo>
                      <a:pt x="3565" y="19139"/>
                    </a:lnTo>
                    <a:lnTo>
                      <a:pt x="3683" y="19005"/>
                    </a:lnTo>
                    <a:lnTo>
                      <a:pt x="3800" y="18880"/>
                    </a:lnTo>
                    <a:lnTo>
                      <a:pt x="3917" y="18737"/>
                    </a:lnTo>
                    <a:lnTo>
                      <a:pt x="4026" y="18604"/>
                    </a:lnTo>
                    <a:lnTo>
                      <a:pt x="4243" y="18311"/>
                    </a:lnTo>
                    <a:lnTo>
                      <a:pt x="4436" y="18001"/>
                    </a:lnTo>
                    <a:lnTo>
                      <a:pt x="4628" y="17683"/>
                    </a:lnTo>
                    <a:lnTo>
                      <a:pt x="4796" y="17348"/>
                    </a:lnTo>
                    <a:lnTo>
                      <a:pt x="4963" y="17005"/>
                    </a:lnTo>
                    <a:lnTo>
                      <a:pt x="5105" y="16645"/>
                    </a:lnTo>
                    <a:lnTo>
                      <a:pt x="5247" y="16277"/>
                    </a:lnTo>
                    <a:lnTo>
                      <a:pt x="5373" y="15901"/>
                    </a:lnTo>
                    <a:lnTo>
                      <a:pt x="5482" y="15516"/>
                    </a:lnTo>
                    <a:lnTo>
                      <a:pt x="5591" y="15114"/>
                    </a:lnTo>
                    <a:lnTo>
                      <a:pt x="5683" y="14712"/>
                    </a:lnTo>
                    <a:lnTo>
                      <a:pt x="5766" y="14302"/>
                    </a:lnTo>
                    <a:lnTo>
                      <a:pt x="5842" y="13884"/>
                    </a:lnTo>
                    <a:lnTo>
                      <a:pt x="5909" y="13457"/>
                    </a:lnTo>
                    <a:lnTo>
                      <a:pt x="5967" y="13030"/>
                    </a:lnTo>
                    <a:lnTo>
                      <a:pt x="6017" y="12595"/>
                    </a:lnTo>
                    <a:lnTo>
                      <a:pt x="6051" y="12160"/>
                    </a:lnTo>
                    <a:lnTo>
                      <a:pt x="6084" y="11725"/>
                    </a:lnTo>
                    <a:lnTo>
                      <a:pt x="6109" y="11281"/>
                    </a:lnTo>
                    <a:lnTo>
                      <a:pt x="6126" y="10838"/>
                    </a:lnTo>
                    <a:lnTo>
                      <a:pt x="6143" y="10394"/>
                    </a:lnTo>
                    <a:lnTo>
                      <a:pt x="6143" y="9951"/>
                    </a:lnTo>
                    <a:lnTo>
                      <a:pt x="6143" y="9507"/>
                    </a:lnTo>
                    <a:lnTo>
                      <a:pt x="6134" y="9064"/>
                    </a:lnTo>
                    <a:lnTo>
                      <a:pt x="6126" y="8629"/>
                    </a:lnTo>
                    <a:lnTo>
                      <a:pt x="6109" y="8185"/>
                    </a:lnTo>
                    <a:lnTo>
                      <a:pt x="6059" y="7332"/>
                    </a:lnTo>
                    <a:lnTo>
                      <a:pt x="6001" y="6486"/>
                    </a:lnTo>
                    <a:lnTo>
                      <a:pt x="5925" y="5675"/>
                    </a:lnTo>
                    <a:lnTo>
                      <a:pt x="5833" y="4888"/>
                    </a:lnTo>
                    <a:lnTo>
                      <a:pt x="5741" y="4143"/>
                    </a:lnTo>
                    <a:lnTo>
                      <a:pt x="5649" y="3440"/>
                    </a:lnTo>
                    <a:lnTo>
                      <a:pt x="5549" y="2788"/>
                    </a:lnTo>
                    <a:lnTo>
                      <a:pt x="5448" y="2193"/>
                    </a:lnTo>
                    <a:lnTo>
                      <a:pt x="5356" y="1658"/>
                    </a:lnTo>
                    <a:lnTo>
                      <a:pt x="5189" y="796"/>
                    </a:lnTo>
                    <a:lnTo>
                      <a:pt x="5080" y="244"/>
                    </a:lnTo>
                    <a:lnTo>
                      <a:pt x="5063" y="202"/>
                    </a:lnTo>
                    <a:lnTo>
                      <a:pt x="5047" y="160"/>
                    </a:lnTo>
                    <a:lnTo>
                      <a:pt x="5021" y="118"/>
                    </a:lnTo>
                    <a:lnTo>
                      <a:pt x="4988" y="93"/>
                    </a:lnTo>
                    <a:lnTo>
                      <a:pt x="4955" y="59"/>
                    </a:lnTo>
                    <a:lnTo>
                      <a:pt x="4913" y="43"/>
                    </a:lnTo>
                    <a:lnTo>
                      <a:pt x="4871" y="26"/>
                    </a:lnTo>
                    <a:lnTo>
                      <a:pt x="4821" y="18"/>
                    </a:lnTo>
                    <a:lnTo>
                      <a:pt x="4628" y="1"/>
                    </a:lnTo>
                    <a:close/>
                  </a:path>
                </a:pathLst>
              </a:custGeom>
              <a:solidFill>
                <a:srgbClr val="E76C5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 name="Google Shape;1146;p30">
                <a:extLst>
                  <a:ext uri="{FF2B5EF4-FFF2-40B4-BE49-F238E27FC236}">
                    <a16:creationId xmlns:a16="http://schemas.microsoft.com/office/drawing/2014/main" id="{FD58BC60-2CF0-13F5-4520-E1101C3A98D7}"/>
                  </a:ext>
                </a:extLst>
              </p:cNvPr>
              <p:cNvSpPr/>
              <p:nvPr/>
            </p:nvSpPr>
            <p:spPr>
              <a:xfrm>
                <a:off x="2107610" y="2620321"/>
                <a:ext cx="248660" cy="755764"/>
              </a:xfrm>
              <a:custGeom>
                <a:avLst/>
                <a:gdLst/>
                <a:ahLst/>
                <a:cxnLst/>
                <a:rect l="l" t="t" r="r" b="b"/>
                <a:pathLst>
                  <a:path w="6821" h="20730" extrusionOk="0">
                    <a:moveTo>
                      <a:pt x="1507" y="1"/>
                    </a:moveTo>
                    <a:lnTo>
                      <a:pt x="1289" y="9"/>
                    </a:lnTo>
                    <a:lnTo>
                      <a:pt x="1080" y="26"/>
                    </a:lnTo>
                    <a:lnTo>
                      <a:pt x="888" y="43"/>
                    </a:lnTo>
                    <a:lnTo>
                      <a:pt x="846" y="51"/>
                    </a:lnTo>
                    <a:lnTo>
                      <a:pt x="796" y="68"/>
                    </a:lnTo>
                    <a:lnTo>
                      <a:pt x="762" y="84"/>
                    </a:lnTo>
                    <a:lnTo>
                      <a:pt x="720" y="118"/>
                    </a:lnTo>
                    <a:lnTo>
                      <a:pt x="695" y="143"/>
                    </a:lnTo>
                    <a:lnTo>
                      <a:pt x="662" y="185"/>
                    </a:lnTo>
                    <a:lnTo>
                      <a:pt x="645" y="227"/>
                    </a:lnTo>
                    <a:lnTo>
                      <a:pt x="628" y="269"/>
                    </a:lnTo>
                    <a:lnTo>
                      <a:pt x="586" y="503"/>
                    </a:lnTo>
                    <a:lnTo>
                      <a:pt x="528" y="821"/>
                    </a:lnTo>
                    <a:lnTo>
                      <a:pt x="469" y="1214"/>
                    </a:lnTo>
                    <a:lnTo>
                      <a:pt x="402" y="1683"/>
                    </a:lnTo>
                    <a:lnTo>
                      <a:pt x="335" y="2218"/>
                    </a:lnTo>
                    <a:lnTo>
                      <a:pt x="260" y="2813"/>
                    </a:lnTo>
                    <a:lnTo>
                      <a:pt x="201" y="3465"/>
                    </a:lnTo>
                    <a:lnTo>
                      <a:pt x="135" y="4168"/>
                    </a:lnTo>
                    <a:lnTo>
                      <a:pt x="84" y="4913"/>
                    </a:lnTo>
                    <a:lnTo>
                      <a:pt x="42" y="5700"/>
                    </a:lnTo>
                    <a:lnTo>
                      <a:pt x="17" y="6511"/>
                    </a:lnTo>
                    <a:lnTo>
                      <a:pt x="1" y="7357"/>
                    </a:lnTo>
                    <a:lnTo>
                      <a:pt x="1" y="8218"/>
                    </a:lnTo>
                    <a:lnTo>
                      <a:pt x="9" y="8654"/>
                    </a:lnTo>
                    <a:lnTo>
                      <a:pt x="26" y="9089"/>
                    </a:lnTo>
                    <a:lnTo>
                      <a:pt x="42" y="9532"/>
                    </a:lnTo>
                    <a:lnTo>
                      <a:pt x="68" y="9976"/>
                    </a:lnTo>
                    <a:lnTo>
                      <a:pt x="93" y="10419"/>
                    </a:lnTo>
                    <a:lnTo>
                      <a:pt x="135" y="10863"/>
                    </a:lnTo>
                    <a:lnTo>
                      <a:pt x="176" y="11306"/>
                    </a:lnTo>
                    <a:lnTo>
                      <a:pt x="227" y="11750"/>
                    </a:lnTo>
                    <a:lnTo>
                      <a:pt x="285" y="12185"/>
                    </a:lnTo>
                    <a:lnTo>
                      <a:pt x="352" y="12629"/>
                    </a:lnTo>
                    <a:lnTo>
                      <a:pt x="427" y="13055"/>
                    </a:lnTo>
                    <a:lnTo>
                      <a:pt x="511" y="13490"/>
                    </a:lnTo>
                    <a:lnTo>
                      <a:pt x="603" y="13909"/>
                    </a:lnTo>
                    <a:lnTo>
                      <a:pt x="695" y="14327"/>
                    </a:lnTo>
                    <a:lnTo>
                      <a:pt x="804" y="14737"/>
                    </a:lnTo>
                    <a:lnTo>
                      <a:pt x="921" y="15147"/>
                    </a:lnTo>
                    <a:lnTo>
                      <a:pt x="1055" y="15541"/>
                    </a:lnTo>
                    <a:lnTo>
                      <a:pt x="1189" y="15926"/>
                    </a:lnTo>
                    <a:lnTo>
                      <a:pt x="1340" y="16302"/>
                    </a:lnTo>
                    <a:lnTo>
                      <a:pt x="1499" y="16670"/>
                    </a:lnTo>
                    <a:lnTo>
                      <a:pt x="1666" y="17030"/>
                    </a:lnTo>
                    <a:lnTo>
                      <a:pt x="1842" y="17373"/>
                    </a:lnTo>
                    <a:lnTo>
                      <a:pt x="2034" y="17708"/>
                    </a:lnTo>
                    <a:lnTo>
                      <a:pt x="2243" y="18026"/>
                    </a:lnTo>
                    <a:lnTo>
                      <a:pt x="2461" y="18336"/>
                    </a:lnTo>
                    <a:lnTo>
                      <a:pt x="2687" y="18629"/>
                    </a:lnTo>
                    <a:lnTo>
                      <a:pt x="2929" y="18905"/>
                    </a:lnTo>
                    <a:lnTo>
                      <a:pt x="3055" y="19039"/>
                    </a:lnTo>
                    <a:lnTo>
                      <a:pt x="3181" y="19164"/>
                    </a:lnTo>
                    <a:lnTo>
                      <a:pt x="3314" y="19290"/>
                    </a:lnTo>
                    <a:lnTo>
                      <a:pt x="3448" y="19407"/>
                    </a:lnTo>
                    <a:lnTo>
                      <a:pt x="3582" y="19524"/>
                    </a:lnTo>
                    <a:lnTo>
                      <a:pt x="3724" y="19633"/>
                    </a:lnTo>
                    <a:lnTo>
                      <a:pt x="3875" y="19742"/>
                    </a:lnTo>
                    <a:lnTo>
                      <a:pt x="4026" y="19842"/>
                    </a:lnTo>
                    <a:lnTo>
                      <a:pt x="4176" y="19942"/>
                    </a:lnTo>
                    <a:lnTo>
                      <a:pt x="4335" y="20034"/>
                    </a:lnTo>
                    <a:lnTo>
                      <a:pt x="4494" y="20118"/>
                    </a:lnTo>
                    <a:lnTo>
                      <a:pt x="4653" y="20202"/>
                    </a:lnTo>
                    <a:lnTo>
                      <a:pt x="4821" y="20277"/>
                    </a:lnTo>
                    <a:lnTo>
                      <a:pt x="4996" y="20352"/>
                    </a:lnTo>
                    <a:lnTo>
                      <a:pt x="5172" y="20419"/>
                    </a:lnTo>
                    <a:lnTo>
                      <a:pt x="5348" y="20478"/>
                    </a:lnTo>
                    <a:lnTo>
                      <a:pt x="5532" y="20537"/>
                    </a:lnTo>
                    <a:lnTo>
                      <a:pt x="5716" y="20587"/>
                    </a:lnTo>
                    <a:lnTo>
                      <a:pt x="5909" y="20629"/>
                    </a:lnTo>
                    <a:lnTo>
                      <a:pt x="6101" y="20670"/>
                    </a:lnTo>
                    <a:lnTo>
                      <a:pt x="6302" y="20704"/>
                    </a:lnTo>
                    <a:lnTo>
                      <a:pt x="6503" y="20729"/>
                    </a:lnTo>
                    <a:lnTo>
                      <a:pt x="6561" y="20729"/>
                    </a:lnTo>
                    <a:lnTo>
                      <a:pt x="6620" y="20721"/>
                    </a:lnTo>
                    <a:lnTo>
                      <a:pt x="6678" y="20696"/>
                    </a:lnTo>
                    <a:lnTo>
                      <a:pt x="6720" y="20654"/>
                    </a:lnTo>
                    <a:lnTo>
                      <a:pt x="6762" y="20612"/>
                    </a:lnTo>
                    <a:lnTo>
                      <a:pt x="6796" y="20562"/>
                    </a:lnTo>
                    <a:lnTo>
                      <a:pt x="6812" y="20503"/>
                    </a:lnTo>
                    <a:lnTo>
                      <a:pt x="6821" y="20444"/>
                    </a:lnTo>
                    <a:lnTo>
                      <a:pt x="6821" y="18478"/>
                    </a:lnTo>
                    <a:lnTo>
                      <a:pt x="6812" y="18436"/>
                    </a:lnTo>
                    <a:lnTo>
                      <a:pt x="6804" y="18394"/>
                    </a:lnTo>
                    <a:lnTo>
                      <a:pt x="6796" y="18352"/>
                    </a:lnTo>
                    <a:lnTo>
                      <a:pt x="6771" y="18311"/>
                    </a:lnTo>
                    <a:lnTo>
                      <a:pt x="6620" y="18101"/>
                    </a:lnTo>
                    <a:lnTo>
                      <a:pt x="6386" y="17742"/>
                    </a:lnTo>
                    <a:lnTo>
                      <a:pt x="6235" y="17516"/>
                    </a:lnTo>
                    <a:lnTo>
                      <a:pt x="6076" y="17256"/>
                    </a:lnTo>
                    <a:lnTo>
                      <a:pt x="5900" y="16955"/>
                    </a:lnTo>
                    <a:lnTo>
                      <a:pt x="5716" y="16629"/>
                    </a:lnTo>
                    <a:lnTo>
                      <a:pt x="5524" y="16269"/>
                    </a:lnTo>
                    <a:lnTo>
                      <a:pt x="5323" y="15875"/>
                    </a:lnTo>
                    <a:lnTo>
                      <a:pt x="5122" y="15457"/>
                    </a:lnTo>
                    <a:lnTo>
                      <a:pt x="4913" y="15005"/>
                    </a:lnTo>
                    <a:lnTo>
                      <a:pt x="4712" y="14520"/>
                    </a:lnTo>
                    <a:lnTo>
                      <a:pt x="4511" y="14009"/>
                    </a:lnTo>
                    <a:lnTo>
                      <a:pt x="4319" y="13474"/>
                    </a:lnTo>
                    <a:lnTo>
                      <a:pt x="4135" y="12913"/>
                    </a:lnTo>
                    <a:lnTo>
                      <a:pt x="3959" y="12319"/>
                    </a:lnTo>
                    <a:lnTo>
                      <a:pt x="3875" y="12009"/>
                    </a:lnTo>
                    <a:lnTo>
                      <a:pt x="3800" y="11700"/>
                    </a:lnTo>
                    <a:lnTo>
                      <a:pt x="3724" y="11382"/>
                    </a:lnTo>
                    <a:lnTo>
                      <a:pt x="3658" y="11055"/>
                    </a:lnTo>
                    <a:lnTo>
                      <a:pt x="3591" y="10729"/>
                    </a:lnTo>
                    <a:lnTo>
                      <a:pt x="3524" y="10386"/>
                    </a:lnTo>
                    <a:lnTo>
                      <a:pt x="3473" y="10043"/>
                    </a:lnTo>
                    <a:lnTo>
                      <a:pt x="3423" y="9691"/>
                    </a:lnTo>
                    <a:lnTo>
                      <a:pt x="3373" y="9340"/>
                    </a:lnTo>
                    <a:lnTo>
                      <a:pt x="3340" y="8980"/>
                    </a:lnTo>
                    <a:lnTo>
                      <a:pt x="3306" y="8612"/>
                    </a:lnTo>
                    <a:lnTo>
                      <a:pt x="3281" y="8235"/>
                    </a:lnTo>
                    <a:lnTo>
                      <a:pt x="3264" y="7859"/>
                    </a:lnTo>
                    <a:lnTo>
                      <a:pt x="3247" y="7474"/>
                    </a:lnTo>
                    <a:lnTo>
                      <a:pt x="3247" y="7089"/>
                    </a:lnTo>
                    <a:lnTo>
                      <a:pt x="3247" y="6695"/>
                    </a:lnTo>
                    <a:lnTo>
                      <a:pt x="3264" y="6294"/>
                    </a:lnTo>
                    <a:lnTo>
                      <a:pt x="3281" y="5892"/>
                    </a:lnTo>
                    <a:lnTo>
                      <a:pt x="3314" y="5482"/>
                    </a:lnTo>
                    <a:lnTo>
                      <a:pt x="3348" y="5064"/>
                    </a:lnTo>
                    <a:lnTo>
                      <a:pt x="3398" y="4645"/>
                    </a:lnTo>
                    <a:lnTo>
                      <a:pt x="3457" y="4218"/>
                    </a:lnTo>
                    <a:lnTo>
                      <a:pt x="3524" y="3792"/>
                    </a:lnTo>
                    <a:lnTo>
                      <a:pt x="3599" y="3356"/>
                    </a:lnTo>
                    <a:lnTo>
                      <a:pt x="3683" y="2913"/>
                    </a:lnTo>
                    <a:lnTo>
                      <a:pt x="3783" y="2469"/>
                    </a:lnTo>
                    <a:lnTo>
                      <a:pt x="3892" y="2026"/>
                    </a:lnTo>
                    <a:lnTo>
                      <a:pt x="4017" y="1566"/>
                    </a:lnTo>
                    <a:lnTo>
                      <a:pt x="4151" y="1114"/>
                    </a:lnTo>
                    <a:lnTo>
                      <a:pt x="4294" y="654"/>
                    </a:lnTo>
                    <a:lnTo>
                      <a:pt x="4302" y="595"/>
                    </a:lnTo>
                    <a:lnTo>
                      <a:pt x="4310" y="545"/>
                    </a:lnTo>
                    <a:lnTo>
                      <a:pt x="4302" y="486"/>
                    </a:lnTo>
                    <a:lnTo>
                      <a:pt x="4277" y="436"/>
                    </a:lnTo>
                    <a:lnTo>
                      <a:pt x="4252" y="394"/>
                    </a:lnTo>
                    <a:lnTo>
                      <a:pt x="4218" y="352"/>
                    </a:lnTo>
                    <a:lnTo>
                      <a:pt x="4176" y="319"/>
                    </a:lnTo>
                    <a:lnTo>
                      <a:pt x="4126" y="294"/>
                    </a:lnTo>
                    <a:lnTo>
                      <a:pt x="4001" y="252"/>
                    </a:lnTo>
                    <a:lnTo>
                      <a:pt x="3850" y="210"/>
                    </a:lnTo>
                    <a:lnTo>
                      <a:pt x="3691" y="177"/>
                    </a:lnTo>
                    <a:lnTo>
                      <a:pt x="3507" y="143"/>
                    </a:lnTo>
                    <a:lnTo>
                      <a:pt x="3097" y="84"/>
                    </a:lnTo>
                    <a:lnTo>
                      <a:pt x="2653" y="43"/>
                    </a:lnTo>
                    <a:lnTo>
                      <a:pt x="2193" y="9"/>
                    </a:lnTo>
                    <a:lnTo>
                      <a:pt x="1733" y="1"/>
                    </a:lnTo>
                    <a:close/>
                  </a:path>
                </a:pathLst>
              </a:custGeom>
              <a:solidFill>
                <a:srgbClr val="E76C5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 name="Google Shape;1147;p30">
                <a:extLst>
                  <a:ext uri="{FF2B5EF4-FFF2-40B4-BE49-F238E27FC236}">
                    <a16:creationId xmlns:a16="http://schemas.microsoft.com/office/drawing/2014/main" id="{230BEA48-9F6B-8FDB-7826-AEE917DE4340}"/>
                  </a:ext>
                </a:extLst>
              </p:cNvPr>
              <p:cNvSpPr/>
              <p:nvPr/>
            </p:nvSpPr>
            <p:spPr>
              <a:xfrm>
                <a:off x="1811698" y="2516312"/>
                <a:ext cx="255367" cy="188886"/>
              </a:xfrm>
              <a:custGeom>
                <a:avLst/>
                <a:gdLst/>
                <a:ahLst/>
                <a:cxnLst/>
                <a:rect l="l" t="t" r="r" b="b"/>
                <a:pathLst>
                  <a:path w="7005" h="5181" extrusionOk="0">
                    <a:moveTo>
                      <a:pt x="0" y="0"/>
                    </a:moveTo>
                    <a:lnTo>
                      <a:pt x="0" y="2368"/>
                    </a:lnTo>
                    <a:lnTo>
                      <a:pt x="0" y="2553"/>
                    </a:lnTo>
                    <a:lnTo>
                      <a:pt x="17" y="2720"/>
                    </a:lnTo>
                    <a:lnTo>
                      <a:pt x="42" y="2887"/>
                    </a:lnTo>
                    <a:lnTo>
                      <a:pt x="67" y="3046"/>
                    </a:lnTo>
                    <a:lnTo>
                      <a:pt x="109" y="3205"/>
                    </a:lnTo>
                    <a:lnTo>
                      <a:pt x="159" y="3348"/>
                    </a:lnTo>
                    <a:lnTo>
                      <a:pt x="210" y="3490"/>
                    </a:lnTo>
                    <a:lnTo>
                      <a:pt x="277" y="3624"/>
                    </a:lnTo>
                    <a:lnTo>
                      <a:pt x="344" y="3758"/>
                    </a:lnTo>
                    <a:lnTo>
                      <a:pt x="419" y="3883"/>
                    </a:lnTo>
                    <a:lnTo>
                      <a:pt x="503" y="4000"/>
                    </a:lnTo>
                    <a:lnTo>
                      <a:pt x="595" y="4109"/>
                    </a:lnTo>
                    <a:lnTo>
                      <a:pt x="695" y="4218"/>
                    </a:lnTo>
                    <a:lnTo>
                      <a:pt x="795" y="4318"/>
                    </a:lnTo>
                    <a:lnTo>
                      <a:pt x="913" y="4410"/>
                    </a:lnTo>
                    <a:lnTo>
                      <a:pt x="1030" y="4502"/>
                    </a:lnTo>
                    <a:lnTo>
                      <a:pt x="1147" y="4586"/>
                    </a:lnTo>
                    <a:lnTo>
                      <a:pt x="1272" y="4661"/>
                    </a:lnTo>
                    <a:lnTo>
                      <a:pt x="1406" y="4737"/>
                    </a:lnTo>
                    <a:lnTo>
                      <a:pt x="1540" y="4804"/>
                    </a:lnTo>
                    <a:lnTo>
                      <a:pt x="1682" y="4862"/>
                    </a:lnTo>
                    <a:lnTo>
                      <a:pt x="1833" y="4912"/>
                    </a:lnTo>
                    <a:lnTo>
                      <a:pt x="1984" y="4963"/>
                    </a:lnTo>
                    <a:lnTo>
                      <a:pt x="2143" y="5013"/>
                    </a:lnTo>
                    <a:lnTo>
                      <a:pt x="2302" y="5046"/>
                    </a:lnTo>
                    <a:lnTo>
                      <a:pt x="2461" y="5080"/>
                    </a:lnTo>
                    <a:lnTo>
                      <a:pt x="2628" y="5113"/>
                    </a:lnTo>
                    <a:lnTo>
                      <a:pt x="2795" y="5138"/>
                    </a:lnTo>
                    <a:lnTo>
                      <a:pt x="2971" y="5155"/>
                    </a:lnTo>
                    <a:lnTo>
                      <a:pt x="3147" y="5163"/>
                    </a:lnTo>
                    <a:lnTo>
                      <a:pt x="3323" y="5172"/>
                    </a:lnTo>
                    <a:lnTo>
                      <a:pt x="3507" y="5180"/>
                    </a:lnTo>
                    <a:lnTo>
                      <a:pt x="3682" y="5172"/>
                    </a:lnTo>
                    <a:lnTo>
                      <a:pt x="3858" y="5163"/>
                    </a:lnTo>
                    <a:lnTo>
                      <a:pt x="4034" y="5155"/>
                    </a:lnTo>
                    <a:lnTo>
                      <a:pt x="4210" y="5138"/>
                    </a:lnTo>
                    <a:lnTo>
                      <a:pt x="4377" y="5113"/>
                    </a:lnTo>
                    <a:lnTo>
                      <a:pt x="4544" y="5080"/>
                    </a:lnTo>
                    <a:lnTo>
                      <a:pt x="4712" y="5046"/>
                    </a:lnTo>
                    <a:lnTo>
                      <a:pt x="4871" y="5013"/>
                    </a:lnTo>
                    <a:lnTo>
                      <a:pt x="5021" y="4963"/>
                    </a:lnTo>
                    <a:lnTo>
                      <a:pt x="5172" y="4912"/>
                    </a:lnTo>
                    <a:lnTo>
                      <a:pt x="5323" y="4862"/>
                    </a:lnTo>
                    <a:lnTo>
                      <a:pt x="5465" y="4804"/>
                    </a:lnTo>
                    <a:lnTo>
                      <a:pt x="5599" y="4737"/>
                    </a:lnTo>
                    <a:lnTo>
                      <a:pt x="5733" y="4661"/>
                    </a:lnTo>
                    <a:lnTo>
                      <a:pt x="5858" y="4586"/>
                    </a:lnTo>
                    <a:lnTo>
                      <a:pt x="5984" y="4502"/>
                    </a:lnTo>
                    <a:lnTo>
                      <a:pt x="6101" y="4410"/>
                    </a:lnTo>
                    <a:lnTo>
                      <a:pt x="6210" y="4318"/>
                    </a:lnTo>
                    <a:lnTo>
                      <a:pt x="6310" y="4218"/>
                    </a:lnTo>
                    <a:lnTo>
                      <a:pt x="6410" y="4109"/>
                    </a:lnTo>
                    <a:lnTo>
                      <a:pt x="6503" y="4000"/>
                    </a:lnTo>
                    <a:lnTo>
                      <a:pt x="6586" y="3883"/>
                    </a:lnTo>
                    <a:lnTo>
                      <a:pt x="6662" y="3758"/>
                    </a:lnTo>
                    <a:lnTo>
                      <a:pt x="6737" y="3624"/>
                    </a:lnTo>
                    <a:lnTo>
                      <a:pt x="6795" y="3490"/>
                    </a:lnTo>
                    <a:lnTo>
                      <a:pt x="6854" y="3348"/>
                    </a:lnTo>
                    <a:lnTo>
                      <a:pt x="6896" y="3205"/>
                    </a:lnTo>
                    <a:lnTo>
                      <a:pt x="6938" y="3046"/>
                    </a:lnTo>
                    <a:lnTo>
                      <a:pt x="6971" y="2887"/>
                    </a:lnTo>
                    <a:lnTo>
                      <a:pt x="6988" y="2720"/>
                    </a:lnTo>
                    <a:lnTo>
                      <a:pt x="7005" y="2553"/>
                    </a:lnTo>
                    <a:lnTo>
                      <a:pt x="7005" y="2368"/>
                    </a:lnTo>
                    <a:lnTo>
                      <a:pt x="7005" y="0"/>
                    </a:lnTo>
                    <a:close/>
                  </a:path>
                </a:pathLst>
              </a:custGeom>
              <a:solidFill>
                <a:srgbClr val="F3D67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 name="Google Shape;1148;p30">
                <a:extLst>
                  <a:ext uri="{FF2B5EF4-FFF2-40B4-BE49-F238E27FC236}">
                    <a16:creationId xmlns:a16="http://schemas.microsoft.com/office/drawing/2014/main" id="{B28709A1-2742-23E2-F3D5-0B8C7715E020}"/>
                  </a:ext>
                </a:extLst>
              </p:cNvPr>
              <p:cNvSpPr/>
              <p:nvPr/>
            </p:nvSpPr>
            <p:spPr>
              <a:xfrm>
                <a:off x="1811698" y="2551674"/>
                <a:ext cx="255367" cy="56509"/>
              </a:xfrm>
              <a:custGeom>
                <a:avLst/>
                <a:gdLst/>
                <a:ahLst/>
                <a:cxnLst/>
                <a:rect l="l" t="t" r="r" b="b"/>
                <a:pathLst>
                  <a:path w="7005" h="1550" extrusionOk="0">
                    <a:moveTo>
                      <a:pt x="7005" y="1"/>
                    </a:moveTo>
                    <a:lnTo>
                      <a:pt x="6653" y="76"/>
                    </a:lnTo>
                    <a:lnTo>
                      <a:pt x="6293" y="152"/>
                    </a:lnTo>
                    <a:lnTo>
                      <a:pt x="5934" y="210"/>
                    </a:lnTo>
                    <a:lnTo>
                      <a:pt x="5565" y="269"/>
                    </a:lnTo>
                    <a:lnTo>
                      <a:pt x="5197" y="311"/>
                    </a:lnTo>
                    <a:lnTo>
                      <a:pt x="4829" y="352"/>
                    </a:lnTo>
                    <a:lnTo>
                      <a:pt x="4452" y="378"/>
                    </a:lnTo>
                    <a:lnTo>
                      <a:pt x="4076" y="403"/>
                    </a:lnTo>
                    <a:lnTo>
                      <a:pt x="3557" y="419"/>
                    </a:lnTo>
                    <a:lnTo>
                      <a:pt x="3030" y="419"/>
                    </a:lnTo>
                    <a:lnTo>
                      <a:pt x="2511" y="411"/>
                    </a:lnTo>
                    <a:lnTo>
                      <a:pt x="2000" y="378"/>
                    </a:lnTo>
                    <a:lnTo>
                      <a:pt x="1498" y="327"/>
                    </a:lnTo>
                    <a:lnTo>
                      <a:pt x="988" y="269"/>
                    </a:lnTo>
                    <a:lnTo>
                      <a:pt x="494" y="193"/>
                    </a:lnTo>
                    <a:lnTo>
                      <a:pt x="0" y="93"/>
                    </a:lnTo>
                    <a:lnTo>
                      <a:pt x="0" y="1223"/>
                    </a:lnTo>
                    <a:lnTo>
                      <a:pt x="494" y="1323"/>
                    </a:lnTo>
                    <a:lnTo>
                      <a:pt x="988" y="1398"/>
                    </a:lnTo>
                    <a:lnTo>
                      <a:pt x="1498" y="1457"/>
                    </a:lnTo>
                    <a:lnTo>
                      <a:pt x="2000" y="1507"/>
                    </a:lnTo>
                    <a:lnTo>
                      <a:pt x="2511" y="1541"/>
                    </a:lnTo>
                    <a:lnTo>
                      <a:pt x="3030" y="1549"/>
                    </a:lnTo>
                    <a:lnTo>
                      <a:pt x="3557" y="1549"/>
                    </a:lnTo>
                    <a:lnTo>
                      <a:pt x="4076" y="1532"/>
                    </a:lnTo>
                    <a:lnTo>
                      <a:pt x="4452" y="1507"/>
                    </a:lnTo>
                    <a:lnTo>
                      <a:pt x="4829" y="1482"/>
                    </a:lnTo>
                    <a:lnTo>
                      <a:pt x="5197" y="1440"/>
                    </a:lnTo>
                    <a:lnTo>
                      <a:pt x="5565" y="1398"/>
                    </a:lnTo>
                    <a:lnTo>
                      <a:pt x="5934" y="1340"/>
                    </a:lnTo>
                    <a:lnTo>
                      <a:pt x="6293" y="1281"/>
                    </a:lnTo>
                    <a:lnTo>
                      <a:pt x="6653" y="1206"/>
                    </a:lnTo>
                    <a:lnTo>
                      <a:pt x="7005" y="1131"/>
                    </a:lnTo>
                    <a:lnTo>
                      <a:pt x="7005" y="1"/>
                    </a:lnTo>
                    <a:close/>
                  </a:path>
                </a:pathLst>
              </a:custGeom>
              <a:solidFill>
                <a:srgbClr val="E3C4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1" name="Google Shape;1149;p30">
                <a:extLst>
                  <a:ext uri="{FF2B5EF4-FFF2-40B4-BE49-F238E27FC236}">
                    <a16:creationId xmlns:a16="http://schemas.microsoft.com/office/drawing/2014/main" id="{6A3D01B7-3316-7AB4-CBE9-D3D22D28E206}"/>
                  </a:ext>
                </a:extLst>
              </p:cNvPr>
              <p:cNvSpPr/>
              <p:nvPr/>
            </p:nvSpPr>
            <p:spPr>
              <a:xfrm>
                <a:off x="1883078" y="2703295"/>
                <a:ext cx="126936" cy="125742"/>
              </a:xfrm>
              <a:custGeom>
                <a:avLst/>
                <a:gdLst/>
                <a:ahLst/>
                <a:cxnLst/>
                <a:rect l="l" t="t" r="r" b="b"/>
                <a:pathLst>
                  <a:path w="3482" h="3449" extrusionOk="0">
                    <a:moveTo>
                      <a:pt x="536" y="1"/>
                    </a:moveTo>
                    <a:lnTo>
                      <a:pt x="478" y="9"/>
                    </a:lnTo>
                    <a:lnTo>
                      <a:pt x="411" y="18"/>
                    </a:lnTo>
                    <a:lnTo>
                      <a:pt x="352" y="34"/>
                    </a:lnTo>
                    <a:lnTo>
                      <a:pt x="293" y="60"/>
                    </a:lnTo>
                    <a:lnTo>
                      <a:pt x="243" y="93"/>
                    </a:lnTo>
                    <a:lnTo>
                      <a:pt x="193" y="126"/>
                    </a:lnTo>
                    <a:lnTo>
                      <a:pt x="151" y="168"/>
                    </a:lnTo>
                    <a:lnTo>
                      <a:pt x="109" y="219"/>
                    </a:lnTo>
                    <a:lnTo>
                      <a:pt x="76" y="269"/>
                    </a:lnTo>
                    <a:lnTo>
                      <a:pt x="51" y="319"/>
                    </a:lnTo>
                    <a:lnTo>
                      <a:pt x="26" y="378"/>
                    </a:lnTo>
                    <a:lnTo>
                      <a:pt x="9" y="436"/>
                    </a:lnTo>
                    <a:lnTo>
                      <a:pt x="1" y="495"/>
                    </a:lnTo>
                    <a:lnTo>
                      <a:pt x="1" y="553"/>
                    </a:lnTo>
                    <a:lnTo>
                      <a:pt x="1" y="620"/>
                    </a:lnTo>
                    <a:lnTo>
                      <a:pt x="17" y="687"/>
                    </a:lnTo>
                    <a:lnTo>
                      <a:pt x="645" y="3047"/>
                    </a:lnTo>
                    <a:lnTo>
                      <a:pt x="678" y="3131"/>
                    </a:lnTo>
                    <a:lnTo>
                      <a:pt x="720" y="3214"/>
                    </a:lnTo>
                    <a:lnTo>
                      <a:pt x="779" y="3281"/>
                    </a:lnTo>
                    <a:lnTo>
                      <a:pt x="846" y="3340"/>
                    </a:lnTo>
                    <a:lnTo>
                      <a:pt x="913" y="3390"/>
                    </a:lnTo>
                    <a:lnTo>
                      <a:pt x="996" y="3424"/>
                    </a:lnTo>
                    <a:lnTo>
                      <a:pt x="1080" y="3440"/>
                    </a:lnTo>
                    <a:lnTo>
                      <a:pt x="1172" y="3449"/>
                    </a:lnTo>
                    <a:lnTo>
                      <a:pt x="2310" y="3449"/>
                    </a:lnTo>
                    <a:lnTo>
                      <a:pt x="2402" y="3440"/>
                    </a:lnTo>
                    <a:lnTo>
                      <a:pt x="2486" y="3424"/>
                    </a:lnTo>
                    <a:lnTo>
                      <a:pt x="2570" y="3390"/>
                    </a:lnTo>
                    <a:lnTo>
                      <a:pt x="2637" y="3340"/>
                    </a:lnTo>
                    <a:lnTo>
                      <a:pt x="2704" y="3281"/>
                    </a:lnTo>
                    <a:lnTo>
                      <a:pt x="2762" y="3214"/>
                    </a:lnTo>
                    <a:lnTo>
                      <a:pt x="2804" y="3131"/>
                    </a:lnTo>
                    <a:lnTo>
                      <a:pt x="2829" y="3047"/>
                    </a:lnTo>
                    <a:lnTo>
                      <a:pt x="3465" y="687"/>
                    </a:lnTo>
                    <a:lnTo>
                      <a:pt x="3473" y="620"/>
                    </a:lnTo>
                    <a:lnTo>
                      <a:pt x="3482" y="553"/>
                    </a:lnTo>
                    <a:lnTo>
                      <a:pt x="3482" y="495"/>
                    </a:lnTo>
                    <a:lnTo>
                      <a:pt x="3473" y="436"/>
                    </a:lnTo>
                    <a:lnTo>
                      <a:pt x="3457" y="378"/>
                    </a:lnTo>
                    <a:lnTo>
                      <a:pt x="3432" y="319"/>
                    </a:lnTo>
                    <a:lnTo>
                      <a:pt x="3406" y="269"/>
                    </a:lnTo>
                    <a:lnTo>
                      <a:pt x="3373" y="219"/>
                    </a:lnTo>
                    <a:lnTo>
                      <a:pt x="3331" y="168"/>
                    </a:lnTo>
                    <a:lnTo>
                      <a:pt x="3289" y="126"/>
                    </a:lnTo>
                    <a:lnTo>
                      <a:pt x="3239" y="93"/>
                    </a:lnTo>
                    <a:lnTo>
                      <a:pt x="3189" y="60"/>
                    </a:lnTo>
                    <a:lnTo>
                      <a:pt x="3130" y="34"/>
                    </a:lnTo>
                    <a:lnTo>
                      <a:pt x="3072" y="18"/>
                    </a:lnTo>
                    <a:lnTo>
                      <a:pt x="3005" y="9"/>
                    </a:lnTo>
                    <a:lnTo>
                      <a:pt x="2938" y="1"/>
                    </a:lnTo>
                    <a:close/>
                  </a:path>
                </a:pathLst>
              </a:custGeom>
              <a:solidFill>
                <a:srgbClr val="E76C5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2" name="Google Shape;1150;p30">
                <a:extLst>
                  <a:ext uri="{FF2B5EF4-FFF2-40B4-BE49-F238E27FC236}">
                    <a16:creationId xmlns:a16="http://schemas.microsoft.com/office/drawing/2014/main" id="{72FD5621-0092-B932-5EF4-ED2DE9EC127C}"/>
                  </a:ext>
                </a:extLst>
              </p:cNvPr>
              <p:cNvSpPr/>
              <p:nvPr/>
            </p:nvSpPr>
            <p:spPr>
              <a:xfrm>
                <a:off x="1875751" y="2810986"/>
                <a:ext cx="141591" cy="661193"/>
              </a:xfrm>
              <a:custGeom>
                <a:avLst/>
                <a:gdLst/>
                <a:ahLst/>
                <a:cxnLst/>
                <a:rect l="l" t="t" r="r" b="b"/>
                <a:pathLst>
                  <a:path w="3884" h="18136" extrusionOk="0">
                    <a:moveTo>
                      <a:pt x="1273" y="1"/>
                    </a:moveTo>
                    <a:lnTo>
                      <a:pt x="1" y="15591"/>
                    </a:lnTo>
                    <a:lnTo>
                      <a:pt x="1859" y="18135"/>
                    </a:lnTo>
                    <a:lnTo>
                      <a:pt x="3884" y="15591"/>
                    </a:lnTo>
                    <a:lnTo>
                      <a:pt x="2612" y="1"/>
                    </a:lnTo>
                    <a:close/>
                  </a:path>
                </a:pathLst>
              </a:custGeom>
              <a:solidFill>
                <a:srgbClr val="E76C5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3" name="Google Shape;1151;p30">
                <a:extLst>
                  <a:ext uri="{FF2B5EF4-FFF2-40B4-BE49-F238E27FC236}">
                    <a16:creationId xmlns:a16="http://schemas.microsoft.com/office/drawing/2014/main" id="{F7D10050-BBAA-9AC2-28CE-C0745879F4BC}"/>
                  </a:ext>
                </a:extLst>
              </p:cNvPr>
              <p:cNvSpPr/>
              <p:nvPr/>
            </p:nvSpPr>
            <p:spPr>
              <a:xfrm>
                <a:off x="1748556" y="2577303"/>
                <a:ext cx="199555" cy="205365"/>
              </a:xfrm>
              <a:custGeom>
                <a:avLst/>
                <a:gdLst/>
                <a:ahLst/>
                <a:cxnLst/>
                <a:rect l="l" t="t" r="r" b="b"/>
                <a:pathLst>
                  <a:path w="5474" h="5633" extrusionOk="0">
                    <a:moveTo>
                      <a:pt x="1565" y="1"/>
                    </a:moveTo>
                    <a:lnTo>
                      <a:pt x="1515" y="9"/>
                    </a:lnTo>
                    <a:lnTo>
                      <a:pt x="1465" y="26"/>
                    </a:lnTo>
                    <a:lnTo>
                      <a:pt x="1414" y="43"/>
                    </a:lnTo>
                    <a:lnTo>
                      <a:pt x="1373" y="68"/>
                    </a:lnTo>
                    <a:lnTo>
                      <a:pt x="176" y="846"/>
                    </a:lnTo>
                    <a:lnTo>
                      <a:pt x="117" y="896"/>
                    </a:lnTo>
                    <a:lnTo>
                      <a:pt x="67" y="955"/>
                    </a:lnTo>
                    <a:lnTo>
                      <a:pt x="34" y="1013"/>
                    </a:lnTo>
                    <a:lnTo>
                      <a:pt x="9" y="1089"/>
                    </a:lnTo>
                    <a:lnTo>
                      <a:pt x="0" y="1156"/>
                    </a:lnTo>
                    <a:lnTo>
                      <a:pt x="0" y="1231"/>
                    </a:lnTo>
                    <a:lnTo>
                      <a:pt x="17" y="1298"/>
                    </a:lnTo>
                    <a:lnTo>
                      <a:pt x="50" y="1365"/>
                    </a:lnTo>
                    <a:lnTo>
                      <a:pt x="184" y="1608"/>
                    </a:lnTo>
                    <a:lnTo>
                      <a:pt x="335" y="1909"/>
                    </a:lnTo>
                    <a:lnTo>
                      <a:pt x="703" y="2603"/>
                    </a:lnTo>
                    <a:lnTo>
                      <a:pt x="912" y="2988"/>
                    </a:lnTo>
                    <a:lnTo>
                      <a:pt x="1138" y="3382"/>
                    </a:lnTo>
                    <a:lnTo>
                      <a:pt x="1255" y="3582"/>
                    </a:lnTo>
                    <a:lnTo>
                      <a:pt x="1381" y="3775"/>
                    </a:lnTo>
                    <a:lnTo>
                      <a:pt x="1515" y="3967"/>
                    </a:lnTo>
                    <a:lnTo>
                      <a:pt x="1649" y="4152"/>
                    </a:lnTo>
                    <a:lnTo>
                      <a:pt x="1791" y="4336"/>
                    </a:lnTo>
                    <a:lnTo>
                      <a:pt x="1933" y="4511"/>
                    </a:lnTo>
                    <a:lnTo>
                      <a:pt x="2084" y="4679"/>
                    </a:lnTo>
                    <a:lnTo>
                      <a:pt x="2243" y="4838"/>
                    </a:lnTo>
                    <a:lnTo>
                      <a:pt x="2402" y="4988"/>
                    </a:lnTo>
                    <a:lnTo>
                      <a:pt x="2569" y="5122"/>
                    </a:lnTo>
                    <a:lnTo>
                      <a:pt x="2737" y="5248"/>
                    </a:lnTo>
                    <a:lnTo>
                      <a:pt x="2912" y="5357"/>
                    </a:lnTo>
                    <a:lnTo>
                      <a:pt x="3096" y="5449"/>
                    </a:lnTo>
                    <a:lnTo>
                      <a:pt x="3281" y="5524"/>
                    </a:lnTo>
                    <a:lnTo>
                      <a:pt x="3473" y="5583"/>
                    </a:lnTo>
                    <a:lnTo>
                      <a:pt x="3565" y="5608"/>
                    </a:lnTo>
                    <a:lnTo>
                      <a:pt x="3665" y="5616"/>
                    </a:lnTo>
                    <a:lnTo>
                      <a:pt x="3766" y="5633"/>
                    </a:lnTo>
                    <a:lnTo>
                      <a:pt x="4067" y="5633"/>
                    </a:lnTo>
                    <a:lnTo>
                      <a:pt x="4176" y="5616"/>
                    </a:lnTo>
                    <a:lnTo>
                      <a:pt x="4285" y="5599"/>
                    </a:lnTo>
                    <a:lnTo>
                      <a:pt x="4385" y="5574"/>
                    </a:lnTo>
                    <a:lnTo>
                      <a:pt x="4494" y="5549"/>
                    </a:lnTo>
                    <a:lnTo>
                      <a:pt x="4561" y="5424"/>
                    </a:lnTo>
                    <a:lnTo>
                      <a:pt x="4720" y="5097"/>
                    </a:lnTo>
                    <a:lnTo>
                      <a:pt x="4829" y="4880"/>
                    </a:lnTo>
                    <a:lnTo>
                      <a:pt x="4937" y="4629"/>
                    </a:lnTo>
                    <a:lnTo>
                      <a:pt x="5055" y="4352"/>
                    </a:lnTo>
                    <a:lnTo>
                      <a:pt x="5163" y="4068"/>
                    </a:lnTo>
                    <a:lnTo>
                      <a:pt x="5264" y="3775"/>
                    </a:lnTo>
                    <a:lnTo>
                      <a:pt x="5348" y="3482"/>
                    </a:lnTo>
                    <a:lnTo>
                      <a:pt x="5389" y="3340"/>
                    </a:lnTo>
                    <a:lnTo>
                      <a:pt x="5414" y="3198"/>
                    </a:lnTo>
                    <a:lnTo>
                      <a:pt x="5440" y="3055"/>
                    </a:lnTo>
                    <a:lnTo>
                      <a:pt x="5456" y="2921"/>
                    </a:lnTo>
                    <a:lnTo>
                      <a:pt x="5465" y="2796"/>
                    </a:lnTo>
                    <a:lnTo>
                      <a:pt x="5473" y="2679"/>
                    </a:lnTo>
                    <a:lnTo>
                      <a:pt x="5465" y="2562"/>
                    </a:lnTo>
                    <a:lnTo>
                      <a:pt x="5440" y="2453"/>
                    </a:lnTo>
                    <a:lnTo>
                      <a:pt x="5414" y="2361"/>
                    </a:lnTo>
                    <a:lnTo>
                      <a:pt x="5373" y="2277"/>
                    </a:lnTo>
                    <a:lnTo>
                      <a:pt x="5322" y="2202"/>
                    </a:lnTo>
                    <a:lnTo>
                      <a:pt x="5255" y="2135"/>
                    </a:lnTo>
                    <a:lnTo>
                      <a:pt x="5122" y="2034"/>
                    </a:lnTo>
                    <a:lnTo>
                      <a:pt x="4954" y="1917"/>
                    </a:lnTo>
                    <a:lnTo>
                      <a:pt x="4536" y="1649"/>
                    </a:lnTo>
                    <a:lnTo>
                      <a:pt x="4050" y="1348"/>
                    </a:lnTo>
                    <a:lnTo>
                      <a:pt x="3523" y="1039"/>
                    </a:lnTo>
                    <a:lnTo>
                      <a:pt x="2996" y="737"/>
                    </a:lnTo>
                    <a:lnTo>
                      <a:pt x="2511" y="461"/>
                    </a:lnTo>
                    <a:lnTo>
                      <a:pt x="1766" y="51"/>
                    </a:lnTo>
                    <a:lnTo>
                      <a:pt x="1716" y="26"/>
                    </a:lnTo>
                    <a:lnTo>
                      <a:pt x="1665" y="18"/>
                    </a:lnTo>
                    <a:lnTo>
                      <a:pt x="1615" y="9"/>
                    </a:lnTo>
                    <a:lnTo>
                      <a:pt x="1565" y="1"/>
                    </a:lnTo>
                    <a:close/>
                  </a:path>
                </a:pathLst>
              </a:custGeom>
              <a:solidFill>
                <a:srgbClr val="D9D9D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4" name="Google Shape;1152;p30">
                <a:extLst>
                  <a:ext uri="{FF2B5EF4-FFF2-40B4-BE49-F238E27FC236}">
                    <a16:creationId xmlns:a16="http://schemas.microsoft.com/office/drawing/2014/main" id="{FB7CD69D-EF3D-C989-55A9-E4FBD9C39AA6}"/>
                  </a:ext>
                </a:extLst>
              </p:cNvPr>
              <p:cNvSpPr/>
              <p:nvPr/>
            </p:nvSpPr>
            <p:spPr>
              <a:xfrm>
                <a:off x="1928247" y="2577303"/>
                <a:ext cx="198315" cy="205365"/>
              </a:xfrm>
              <a:custGeom>
                <a:avLst/>
                <a:gdLst/>
                <a:ahLst/>
                <a:cxnLst/>
                <a:rect l="l" t="t" r="r" b="b"/>
                <a:pathLst>
                  <a:path w="5440" h="5633" extrusionOk="0">
                    <a:moveTo>
                      <a:pt x="3875" y="1"/>
                    </a:moveTo>
                    <a:lnTo>
                      <a:pt x="3816" y="9"/>
                    </a:lnTo>
                    <a:lnTo>
                      <a:pt x="3766" y="18"/>
                    </a:lnTo>
                    <a:lnTo>
                      <a:pt x="3716" y="26"/>
                    </a:lnTo>
                    <a:lnTo>
                      <a:pt x="3674" y="51"/>
                    </a:lnTo>
                    <a:lnTo>
                      <a:pt x="2929" y="461"/>
                    </a:lnTo>
                    <a:lnTo>
                      <a:pt x="2435" y="737"/>
                    </a:lnTo>
                    <a:lnTo>
                      <a:pt x="1908" y="1039"/>
                    </a:lnTo>
                    <a:lnTo>
                      <a:pt x="1389" y="1348"/>
                    </a:lnTo>
                    <a:lnTo>
                      <a:pt x="904" y="1649"/>
                    </a:lnTo>
                    <a:lnTo>
                      <a:pt x="485" y="1917"/>
                    </a:lnTo>
                    <a:lnTo>
                      <a:pt x="318" y="2034"/>
                    </a:lnTo>
                    <a:lnTo>
                      <a:pt x="184" y="2135"/>
                    </a:lnTo>
                    <a:lnTo>
                      <a:pt x="117" y="2202"/>
                    </a:lnTo>
                    <a:lnTo>
                      <a:pt x="67" y="2277"/>
                    </a:lnTo>
                    <a:lnTo>
                      <a:pt x="34" y="2361"/>
                    </a:lnTo>
                    <a:lnTo>
                      <a:pt x="8" y="2453"/>
                    </a:lnTo>
                    <a:lnTo>
                      <a:pt x="0" y="2562"/>
                    </a:lnTo>
                    <a:lnTo>
                      <a:pt x="0" y="2679"/>
                    </a:lnTo>
                    <a:lnTo>
                      <a:pt x="8" y="2796"/>
                    </a:lnTo>
                    <a:lnTo>
                      <a:pt x="34" y="2921"/>
                    </a:lnTo>
                    <a:lnTo>
                      <a:pt x="59" y="3055"/>
                    </a:lnTo>
                    <a:lnTo>
                      <a:pt x="101" y="3198"/>
                    </a:lnTo>
                    <a:lnTo>
                      <a:pt x="142" y="3340"/>
                    </a:lnTo>
                    <a:lnTo>
                      <a:pt x="193" y="3482"/>
                    </a:lnTo>
                    <a:lnTo>
                      <a:pt x="310" y="3775"/>
                    </a:lnTo>
                    <a:lnTo>
                      <a:pt x="444" y="4068"/>
                    </a:lnTo>
                    <a:lnTo>
                      <a:pt x="586" y="4352"/>
                    </a:lnTo>
                    <a:lnTo>
                      <a:pt x="737" y="4629"/>
                    </a:lnTo>
                    <a:lnTo>
                      <a:pt x="879" y="4880"/>
                    </a:lnTo>
                    <a:lnTo>
                      <a:pt x="1004" y="5097"/>
                    </a:lnTo>
                    <a:lnTo>
                      <a:pt x="1205" y="5424"/>
                    </a:lnTo>
                    <a:lnTo>
                      <a:pt x="1280" y="5549"/>
                    </a:lnTo>
                    <a:lnTo>
                      <a:pt x="1389" y="5574"/>
                    </a:lnTo>
                    <a:lnTo>
                      <a:pt x="1498" y="5599"/>
                    </a:lnTo>
                    <a:lnTo>
                      <a:pt x="1607" y="5616"/>
                    </a:lnTo>
                    <a:lnTo>
                      <a:pt x="1707" y="5633"/>
                    </a:lnTo>
                    <a:lnTo>
                      <a:pt x="2008" y="5633"/>
                    </a:lnTo>
                    <a:lnTo>
                      <a:pt x="2101" y="5616"/>
                    </a:lnTo>
                    <a:lnTo>
                      <a:pt x="2193" y="5608"/>
                    </a:lnTo>
                    <a:lnTo>
                      <a:pt x="2285" y="5583"/>
                    </a:lnTo>
                    <a:lnTo>
                      <a:pt x="2377" y="5557"/>
                    </a:lnTo>
                    <a:lnTo>
                      <a:pt x="2469" y="5524"/>
                    </a:lnTo>
                    <a:lnTo>
                      <a:pt x="2644" y="5449"/>
                    </a:lnTo>
                    <a:lnTo>
                      <a:pt x="2812" y="5357"/>
                    </a:lnTo>
                    <a:lnTo>
                      <a:pt x="2979" y="5248"/>
                    </a:lnTo>
                    <a:lnTo>
                      <a:pt x="3130" y="5122"/>
                    </a:lnTo>
                    <a:lnTo>
                      <a:pt x="3280" y="4988"/>
                    </a:lnTo>
                    <a:lnTo>
                      <a:pt x="3431" y="4838"/>
                    </a:lnTo>
                    <a:lnTo>
                      <a:pt x="3565" y="4679"/>
                    </a:lnTo>
                    <a:lnTo>
                      <a:pt x="3707" y="4511"/>
                    </a:lnTo>
                    <a:lnTo>
                      <a:pt x="3833" y="4336"/>
                    </a:lnTo>
                    <a:lnTo>
                      <a:pt x="3958" y="4152"/>
                    </a:lnTo>
                    <a:lnTo>
                      <a:pt x="4075" y="3967"/>
                    </a:lnTo>
                    <a:lnTo>
                      <a:pt x="4193" y="3775"/>
                    </a:lnTo>
                    <a:lnTo>
                      <a:pt x="4410" y="3382"/>
                    </a:lnTo>
                    <a:lnTo>
                      <a:pt x="4611" y="2988"/>
                    </a:lnTo>
                    <a:lnTo>
                      <a:pt x="4795" y="2603"/>
                    </a:lnTo>
                    <a:lnTo>
                      <a:pt x="5113" y="1909"/>
                    </a:lnTo>
                    <a:lnTo>
                      <a:pt x="5255" y="1608"/>
                    </a:lnTo>
                    <a:lnTo>
                      <a:pt x="5389" y="1365"/>
                    </a:lnTo>
                    <a:lnTo>
                      <a:pt x="5414" y="1298"/>
                    </a:lnTo>
                    <a:lnTo>
                      <a:pt x="5431" y="1231"/>
                    </a:lnTo>
                    <a:lnTo>
                      <a:pt x="5439" y="1156"/>
                    </a:lnTo>
                    <a:lnTo>
                      <a:pt x="5431" y="1089"/>
                    </a:lnTo>
                    <a:lnTo>
                      <a:pt x="5406" y="1013"/>
                    </a:lnTo>
                    <a:lnTo>
                      <a:pt x="5373" y="955"/>
                    </a:lnTo>
                    <a:lnTo>
                      <a:pt x="5322" y="896"/>
                    </a:lnTo>
                    <a:lnTo>
                      <a:pt x="5264" y="846"/>
                    </a:lnTo>
                    <a:lnTo>
                      <a:pt x="4067" y="68"/>
                    </a:lnTo>
                    <a:lnTo>
                      <a:pt x="4017" y="43"/>
                    </a:lnTo>
                    <a:lnTo>
                      <a:pt x="3975" y="26"/>
                    </a:lnTo>
                    <a:lnTo>
                      <a:pt x="3925" y="9"/>
                    </a:lnTo>
                    <a:lnTo>
                      <a:pt x="3875" y="1"/>
                    </a:lnTo>
                    <a:close/>
                  </a:path>
                </a:pathLst>
              </a:custGeom>
              <a:solidFill>
                <a:srgbClr val="D9D9D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5" name="Google Shape;1153;p30">
                <a:extLst>
                  <a:ext uri="{FF2B5EF4-FFF2-40B4-BE49-F238E27FC236}">
                    <a16:creationId xmlns:a16="http://schemas.microsoft.com/office/drawing/2014/main" id="{9F302936-9A55-23D4-3896-D45928B84810}"/>
                  </a:ext>
                </a:extLst>
              </p:cNvPr>
              <p:cNvSpPr/>
              <p:nvPr/>
            </p:nvSpPr>
            <p:spPr>
              <a:xfrm>
                <a:off x="1693325" y="2881784"/>
                <a:ext cx="452151" cy="545222"/>
              </a:xfrm>
              <a:custGeom>
                <a:avLst/>
                <a:gdLst/>
                <a:ahLst/>
                <a:cxnLst/>
                <a:rect l="l" t="t" r="r" b="b"/>
                <a:pathLst>
                  <a:path w="12403" h="14955" extrusionOk="0">
                    <a:moveTo>
                      <a:pt x="7649" y="0"/>
                    </a:moveTo>
                    <a:lnTo>
                      <a:pt x="7281" y="9"/>
                    </a:lnTo>
                    <a:lnTo>
                      <a:pt x="6921" y="26"/>
                    </a:lnTo>
                    <a:lnTo>
                      <a:pt x="6561" y="42"/>
                    </a:lnTo>
                    <a:lnTo>
                      <a:pt x="5867" y="92"/>
                    </a:lnTo>
                    <a:lnTo>
                      <a:pt x="5189" y="159"/>
                    </a:lnTo>
                    <a:lnTo>
                      <a:pt x="4545" y="243"/>
                    </a:lnTo>
                    <a:lnTo>
                      <a:pt x="3934" y="335"/>
                    </a:lnTo>
                    <a:lnTo>
                      <a:pt x="3348" y="436"/>
                    </a:lnTo>
                    <a:lnTo>
                      <a:pt x="2804" y="536"/>
                    </a:lnTo>
                    <a:lnTo>
                      <a:pt x="2293" y="645"/>
                    </a:lnTo>
                    <a:lnTo>
                      <a:pt x="1825" y="754"/>
                    </a:lnTo>
                    <a:lnTo>
                      <a:pt x="1406" y="862"/>
                    </a:lnTo>
                    <a:lnTo>
                      <a:pt x="1030" y="963"/>
                    </a:lnTo>
                    <a:lnTo>
                      <a:pt x="703" y="1055"/>
                    </a:lnTo>
                    <a:lnTo>
                      <a:pt x="620" y="1080"/>
                    </a:lnTo>
                    <a:lnTo>
                      <a:pt x="544" y="1113"/>
                    </a:lnTo>
                    <a:lnTo>
                      <a:pt x="469" y="1155"/>
                    </a:lnTo>
                    <a:lnTo>
                      <a:pt x="402" y="1205"/>
                    </a:lnTo>
                    <a:lnTo>
                      <a:pt x="335" y="1256"/>
                    </a:lnTo>
                    <a:lnTo>
                      <a:pt x="277" y="1314"/>
                    </a:lnTo>
                    <a:lnTo>
                      <a:pt x="218" y="1373"/>
                    </a:lnTo>
                    <a:lnTo>
                      <a:pt x="168" y="1440"/>
                    </a:lnTo>
                    <a:lnTo>
                      <a:pt x="126" y="1507"/>
                    </a:lnTo>
                    <a:lnTo>
                      <a:pt x="93" y="1582"/>
                    </a:lnTo>
                    <a:lnTo>
                      <a:pt x="59" y="1657"/>
                    </a:lnTo>
                    <a:lnTo>
                      <a:pt x="34" y="1741"/>
                    </a:lnTo>
                    <a:lnTo>
                      <a:pt x="17" y="1825"/>
                    </a:lnTo>
                    <a:lnTo>
                      <a:pt x="1" y="1908"/>
                    </a:lnTo>
                    <a:lnTo>
                      <a:pt x="1" y="1992"/>
                    </a:lnTo>
                    <a:lnTo>
                      <a:pt x="1" y="2076"/>
                    </a:lnTo>
                    <a:lnTo>
                      <a:pt x="109" y="3222"/>
                    </a:lnTo>
                    <a:lnTo>
                      <a:pt x="227" y="4318"/>
                    </a:lnTo>
                    <a:lnTo>
                      <a:pt x="344" y="5373"/>
                    </a:lnTo>
                    <a:lnTo>
                      <a:pt x="478" y="6369"/>
                    </a:lnTo>
                    <a:lnTo>
                      <a:pt x="611" y="7323"/>
                    </a:lnTo>
                    <a:lnTo>
                      <a:pt x="754" y="8226"/>
                    </a:lnTo>
                    <a:lnTo>
                      <a:pt x="896" y="9080"/>
                    </a:lnTo>
                    <a:lnTo>
                      <a:pt x="1038" y="9883"/>
                    </a:lnTo>
                    <a:lnTo>
                      <a:pt x="1180" y="10628"/>
                    </a:lnTo>
                    <a:lnTo>
                      <a:pt x="1323" y="11314"/>
                    </a:lnTo>
                    <a:lnTo>
                      <a:pt x="1457" y="11950"/>
                    </a:lnTo>
                    <a:lnTo>
                      <a:pt x="1582" y="12519"/>
                    </a:lnTo>
                    <a:lnTo>
                      <a:pt x="1699" y="13038"/>
                    </a:lnTo>
                    <a:lnTo>
                      <a:pt x="1808" y="13490"/>
                    </a:lnTo>
                    <a:lnTo>
                      <a:pt x="2001" y="14210"/>
                    </a:lnTo>
                    <a:lnTo>
                      <a:pt x="2017" y="14277"/>
                    </a:lnTo>
                    <a:lnTo>
                      <a:pt x="2051" y="14352"/>
                    </a:lnTo>
                    <a:lnTo>
                      <a:pt x="2084" y="14419"/>
                    </a:lnTo>
                    <a:lnTo>
                      <a:pt x="2118" y="14486"/>
                    </a:lnTo>
                    <a:lnTo>
                      <a:pt x="2160" y="14544"/>
                    </a:lnTo>
                    <a:lnTo>
                      <a:pt x="2210" y="14603"/>
                    </a:lnTo>
                    <a:lnTo>
                      <a:pt x="2260" y="14653"/>
                    </a:lnTo>
                    <a:lnTo>
                      <a:pt x="2319" y="14703"/>
                    </a:lnTo>
                    <a:lnTo>
                      <a:pt x="2369" y="14745"/>
                    </a:lnTo>
                    <a:lnTo>
                      <a:pt x="2436" y="14787"/>
                    </a:lnTo>
                    <a:lnTo>
                      <a:pt x="2503" y="14829"/>
                    </a:lnTo>
                    <a:lnTo>
                      <a:pt x="2570" y="14854"/>
                    </a:lnTo>
                    <a:lnTo>
                      <a:pt x="2637" y="14879"/>
                    </a:lnTo>
                    <a:lnTo>
                      <a:pt x="2712" y="14904"/>
                    </a:lnTo>
                    <a:lnTo>
                      <a:pt x="2787" y="14913"/>
                    </a:lnTo>
                    <a:lnTo>
                      <a:pt x="2862" y="14921"/>
                    </a:lnTo>
                    <a:lnTo>
                      <a:pt x="3130" y="14938"/>
                    </a:lnTo>
                    <a:lnTo>
                      <a:pt x="3406" y="14955"/>
                    </a:lnTo>
                    <a:lnTo>
                      <a:pt x="3984" y="14955"/>
                    </a:lnTo>
                    <a:lnTo>
                      <a:pt x="4578" y="14946"/>
                    </a:lnTo>
                    <a:lnTo>
                      <a:pt x="5189" y="14913"/>
                    </a:lnTo>
                    <a:lnTo>
                      <a:pt x="5808" y="14871"/>
                    </a:lnTo>
                    <a:lnTo>
                      <a:pt x="6427" y="14821"/>
                    </a:lnTo>
                    <a:lnTo>
                      <a:pt x="7047" y="14754"/>
                    </a:lnTo>
                    <a:lnTo>
                      <a:pt x="7657" y="14678"/>
                    </a:lnTo>
                    <a:lnTo>
                      <a:pt x="8260" y="14603"/>
                    </a:lnTo>
                    <a:lnTo>
                      <a:pt x="8837" y="14511"/>
                    </a:lnTo>
                    <a:lnTo>
                      <a:pt x="9398" y="14427"/>
                    </a:lnTo>
                    <a:lnTo>
                      <a:pt x="9925" y="14344"/>
                    </a:lnTo>
                    <a:lnTo>
                      <a:pt x="10863" y="14176"/>
                    </a:lnTo>
                    <a:lnTo>
                      <a:pt x="11616" y="14026"/>
                    </a:lnTo>
                    <a:lnTo>
                      <a:pt x="11699" y="14009"/>
                    </a:lnTo>
                    <a:lnTo>
                      <a:pt x="11783" y="13984"/>
                    </a:lnTo>
                    <a:lnTo>
                      <a:pt x="11858" y="13950"/>
                    </a:lnTo>
                    <a:lnTo>
                      <a:pt x="11934" y="13908"/>
                    </a:lnTo>
                    <a:lnTo>
                      <a:pt x="12001" y="13858"/>
                    </a:lnTo>
                    <a:lnTo>
                      <a:pt x="12068" y="13808"/>
                    </a:lnTo>
                    <a:lnTo>
                      <a:pt x="12126" y="13749"/>
                    </a:lnTo>
                    <a:lnTo>
                      <a:pt x="12185" y="13691"/>
                    </a:lnTo>
                    <a:lnTo>
                      <a:pt x="12235" y="13624"/>
                    </a:lnTo>
                    <a:lnTo>
                      <a:pt x="12277" y="13549"/>
                    </a:lnTo>
                    <a:lnTo>
                      <a:pt x="12310" y="13482"/>
                    </a:lnTo>
                    <a:lnTo>
                      <a:pt x="12344" y="13398"/>
                    </a:lnTo>
                    <a:lnTo>
                      <a:pt x="12369" y="13323"/>
                    </a:lnTo>
                    <a:lnTo>
                      <a:pt x="12386" y="13239"/>
                    </a:lnTo>
                    <a:lnTo>
                      <a:pt x="12402" y="13155"/>
                    </a:lnTo>
                    <a:lnTo>
                      <a:pt x="12402" y="13063"/>
                    </a:lnTo>
                    <a:lnTo>
                      <a:pt x="12394" y="12352"/>
                    </a:lnTo>
                    <a:lnTo>
                      <a:pt x="12360" y="11582"/>
                    </a:lnTo>
                    <a:lnTo>
                      <a:pt x="12310" y="10779"/>
                    </a:lnTo>
                    <a:lnTo>
                      <a:pt x="12252" y="9934"/>
                    </a:lnTo>
                    <a:lnTo>
                      <a:pt x="12176" y="9072"/>
                    </a:lnTo>
                    <a:lnTo>
                      <a:pt x="12093" y="8193"/>
                    </a:lnTo>
                    <a:lnTo>
                      <a:pt x="12009" y="7314"/>
                    </a:lnTo>
                    <a:lnTo>
                      <a:pt x="11909" y="6444"/>
                    </a:lnTo>
                    <a:lnTo>
                      <a:pt x="11808" y="5590"/>
                    </a:lnTo>
                    <a:lnTo>
                      <a:pt x="11708" y="4762"/>
                    </a:lnTo>
                    <a:lnTo>
                      <a:pt x="11507" y="3239"/>
                    </a:lnTo>
                    <a:lnTo>
                      <a:pt x="11323" y="1933"/>
                    </a:lnTo>
                    <a:lnTo>
                      <a:pt x="11181" y="954"/>
                    </a:lnTo>
                    <a:lnTo>
                      <a:pt x="11164" y="871"/>
                    </a:lnTo>
                    <a:lnTo>
                      <a:pt x="11139" y="787"/>
                    </a:lnTo>
                    <a:lnTo>
                      <a:pt x="11114" y="712"/>
                    </a:lnTo>
                    <a:lnTo>
                      <a:pt x="11080" y="645"/>
                    </a:lnTo>
                    <a:lnTo>
                      <a:pt x="11038" y="569"/>
                    </a:lnTo>
                    <a:lnTo>
                      <a:pt x="10996" y="511"/>
                    </a:lnTo>
                    <a:lnTo>
                      <a:pt x="10946" y="444"/>
                    </a:lnTo>
                    <a:lnTo>
                      <a:pt x="10888" y="385"/>
                    </a:lnTo>
                    <a:lnTo>
                      <a:pt x="10829" y="335"/>
                    </a:lnTo>
                    <a:lnTo>
                      <a:pt x="10762" y="285"/>
                    </a:lnTo>
                    <a:lnTo>
                      <a:pt x="10695" y="243"/>
                    </a:lnTo>
                    <a:lnTo>
                      <a:pt x="10628" y="210"/>
                    </a:lnTo>
                    <a:lnTo>
                      <a:pt x="10553" y="176"/>
                    </a:lnTo>
                    <a:lnTo>
                      <a:pt x="10469" y="151"/>
                    </a:lnTo>
                    <a:lnTo>
                      <a:pt x="10394" y="134"/>
                    </a:lnTo>
                    <a:lnTo>
                      <a:pt x="10310" y="118"/>
                    </a:lnTo>
                    <a:lnTo>
                      <a:pt x="9925" y="84"/>
                    </a:lnTo>
                    <a:lnTo>
                      <a:pt x="9532" y="51"/>
                    </a:lnTo>
                    <a:lnTo>
                      <a:pt x="9155" y="26"/>
                    </a:lnTo>
                    <a:lnTo>
                      <a:pt x="8770" y="9"/>
                    </a:lnTo>
                    <a:lnTo>
                      <a:pt x="8394" y="0"/>
                    </a:lnTo>
                    <a:close/>
                  </a:path>
                </a:pathLst>
              </a:custGeom>
              <a:solidFill>
                <a:srgbClr val="5F477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 name="Google Shape;1154;p30">
                <a:extLst>
                  <a:ext uri="{FF2B5EF4-FFF2-40B4-BE49-F238E27FC236}">
                    <a16:creationId xmlns:a16="http://schemas.microsoft.com/office/drawing/2014/main" id="{9DF46272-3936-7CEA-D674-1859C5752B0D}"/>
                  </a:ext>
                </a:extLst>
              </p:cNvPr>
              <p:cNvSpPr/>
              <p:nvPr/>
            </p:nvSpPr>
            <p:spPr>
              <a:xfrm>
                <a:off x="1725953" y="2927864"/>
                <a:ext cx="356967" cy="201975"/>
              </a:xfrm>
              <a:custGeom>
                <a:avLst/>
                <a:gdLst/>
                <a:ahLst/>
                <a:cxnLst/>
                <a:rect l="l" t="t" r="r" b="b"/>
                <a:pathLst>
                  <a:path w="9792" h="5540" extrusionOk="0">
                    <a:moveTo>
                      <a:pt x="8629" y="0"/>
                    </a:moveTo>
                    <a:lnTo>
                      <a:pt x="7993" y="8"/>
                    </a:lnTo>
                    <a:lnTo>
                      <a:pt x="7357" y="33"/>
                    </a:lnTo>
                    <a:lnTo>
                      <a:pt x="6737" y="67"/>
                    </a:lnTo>
                    <a:lnTo>
                      <a:pt x="6127" y="100"/>
                    </a:lnTo>
                    <a:lnTo>
                      <a:pt x="5532" y="142"/>
                    </a:lnTo>
                    <a:lnTo>
                      <a:pt x="4947" y="201"/>
                    </a:lnTo>
                    <a:lnTo>
                      <a:pt x="4386" y="251"/>
                    </a:lnTo>
                    <a:lnTo>
                      <a:pt x="3850" y="310"/>
                    </a:lnTo>
                    <a:lnTo>
                      <a:pt x="2855" y="435"/>
                    </a:lnTo>
                    <a:lnTo>
                      <a:pt x="1967" y="561"/>
                    </a:lnTo>
                    <a:lnTo>
                      <a:pt x="1223" y="678"/>
                    </a:lnTo>
                    <a:lnTo>
                      <a:pt x="637" y="770"/>
                    </a:lnTo>
                    <a:lnTo>
                      <a:pt x="495" y="803"/>
                    </a:lnTo>
                    <a:lnTo>
                      <a:pt x="378" y="837"/>
                    </a:lnTo>
                    <a:lnTo>
                      <a:pt x="269" y="887"/>
                    </a:lnTo>
                    <a:lnTo>
                      <a:pt x="168" y="937"/>
                    </a:lnTo>
                    <a:lnTo>
                      <a:pt x="101" y="987"/>
                    </a:lnTo>
                    <a:lnTo>
                      <a:pt x="43" y="1046"/>
                    </a:lnTo>
                    <a:lnTo>
                      <a:pt x="26" y="1080"/>
                    </a:lnTo>
                    <a:lnTo>
                      <a:pt x="9" y="1105"/>
                    </a:lnTo>
                    <a:lnTo>
                      <a:pt x="1" y="1138"/>
                    </a:lnTo>
                    <a:lnTo>
                      <a:pt x="1" y="1163"/>
                    </a:lnTo>
                    <a:lnTo>
                      <a:pt x="34" y="1565"/>
                    </a:lnTo>
                    <a:lnTo>
                      <a:pt x="85" y="1941"/>
                    </a:lnTo>
                    <a:lnTo>
                      <a:pt x="135" y="2310"/>
                    </a:lnTo>
                    <a:lnTo>
                      <a:pt x="193" y="2653"/>
                    </a:lnTo>
                    <a:lnTo>
                      <a:pt x="269" y="2979"/>
                    </a:lnTo>
                    <a:lnTo>
                      <a:pt x="336" y="3289"/>
                    </a:lnTo>
                    <a:lnTo>
                      <a:pt x="419" y="3582"/>
                    </a:lnTo>
                    <a:lnTo>
                      <a:pt x="495" y="3858"/>
                    </a:lnTo>
                    <a:lnTo>
                      <a:pt x="578" y="4109"/>
                    </a:lnTo>
                    <a:lnTo>
                      <a:pt x="662" y="4343"/>
                    </a:lnTo>
                    <a:lnTo>
                      <a:pt x="746" y="4561"/>
                    </a:lnTo>
                    <a:lnTo>
                      <a:pt x="821" y="4762"/>
                    </a:lnTo>
                    <a:lnTo>
                      <a:pt x="972" y="5088"/>
                    </a:lnTo>
                    <a:lnTo>
                      <a:pt x="1089" y="5331"/>
                    </a:lnTo>
                    <a:lnTo>
                      <a:pt x="1122" y="5381"/>
                    </a:lnTo>
                    <a:lnTo>
                      <a:pt x="1181" y="5423"/>
                    </a:lnTo>
                    <a:lnTo>
                      <a:pt x="1248" y="5456"/>
                    </a:lnTo>
                    <a:lnTo>
                      <a:pt x="1332" y="5490"/>
                    </a:lnTo>
                    <a:lnTo>
                      <a:pt x="1424" y="5515"/>
                    </a:lnTo>
                    <a:lnTo>
                      <a:pt x="1532" y="5531"/>
                    </a:lnTo>
                    <a:lnTo>
                      <a:pt x="1650" y="5540"/>
                    </a:lnTo>
                    <a:lnTo>
                      <a:pt x="1775" y="5540"/>
                    </a:lnTo>
                    <a:lnTo>
                      <a:pt x="2227" y="5523"/>
                    </a:lnTo>
                    <a:lnTo>
                      <a:pt x="2696" y="5498"/>
                    </a:lnTo>
                    <a:lnTo>
                      <a:pt x="3189" y="5473"/>
                    </a:lnTo>
                    <a:lnTo>
                      <a:pt x="3700" y="5431"/>
                    </a:lnTo>
                    <a:lnTo>
                      <a:pt x="4729" y="5339"/>
                    </a:lnTo>
                    <a:lnTo>
                      <a:pt x="5758" y="5230"/>
                    </a:lnTo>
                    <a:lnTo>
                      <a:pt x="6746" y="5121"/>
                    </a:lnTo>
                    <a:lnTo>
                      <a:pt x="7650" y="5013"/>
                    </a:lnTo>
                    <a:lnTo>
                      <a:pt x="9064" y="4820"/>
                    </a:lnTo>
                    <a:lnTo>
                      <a:pt x="9206" y="4795"/>
                    </a:lnTo>
                    <a:lnTo>
                      <a:pt x="9332" y="4762"/>
                    </a:lnTo>
                    <a:lnTo>
                      <a:pt x="9449" y="4720"/>
                    </a:lnTo>
                    <a:lnTo>
                      <a:pt x="9549" y="4678"/>
                    </a:lnTo>
                    <a:lnTo>
                      <a:pt x="9633" y="4619"/>
                    </a:lnTo>
                    <a:lnTo>
                      <a:pt x="9700" y="4569"/>
                    </a:lnTo>
                    <a:lnTo>
                      <a:pt x="9742" y="4511"/>
                    </a:lnTo>
                    <a:lnTo>
                      <a:pt x="9750" y="4477"/>
                    </a:lnTo>
                    <a:lnTo>
                      <a:pt x="9758" y="4444"/>
                    </a:lnTo>
                    <a:lnTo>
                      <a:pt x="9783" y="4193"/>
                    </a:lnTo>
                    <a:lnTo>
                      <a:pt x="9792" y="3925"/>
                    </a:lnTo>
                    <a:lnTo>
                      <a:pt x="9792" y="3649"/>
                    </a:lnTo>
                    <a:lnTo>
                      <a:pt x="9783" y="3356"/>
                    </a:lnTo>
                    <a:lnTo>
                      <a:pt x="9758" y="3054"/>
                    </a:lnTo>
                    <a:lnTo>
                      <a:pt x="9733" y="2753"/>
                    </a:lnTo>
                    <a:lnTo>
                      <a:pt x="9700" y="2444"/>
                    </a:lnTo>
                    <a:lnTo>
                      <a:pt x="9658" y="2142"/>
                    </a:lnTo>
                    <a:lnTo>
                      <a:pt x="9566" y="1565"/>
                    </a:lnTo>
                    <a:lnTo>
                      <a:pt x="9474" y="1038"/>
                    </a:lnTo>
                    <a:lnTo>
                      <a:pt x="9382" y="594"/>
                    </a:lnTo>
                    <a:lnTo>
                      <a:pt x="9306" y="251"/>
                    </a:lnTo>
                    <a:lnTo>
                      <a:pt x="9298" y="226"/>
                    </a:lnTo>
                    <a:lnTo>
                      <a:pt x="9290" y="192"/>
                    </a:lnTo>
                    <a:lnTo>
                      <a:pt x="9239" y="151"/>
                    </a:lnTo>
                    <a:lnTo>
                      <a:pt x="9173" y="100"/>
                    </a:lnTo>
                    <a:lnTo>
                      <a:pt x="9097" y="67"/>
                    </a:lnTo>
                    <a:lnTo>
                      <a:pt x="8997" y="42"/>
                    </a:lnTo>
                    <a:lnTo>
                      <a:pt x="8888" y="17"/>
                    </a:lnTo>
                    <a:lnTo>
                      <a:pt x="8762"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 name="Google Shape;1155;p30">
                <a:extLst>
                  <a:ext uri="{FF2B5EF4-FFF2-40B4-BE49-F238E27FC236}">
                    <a16:creationId xmlns:a16="http://schemas.microsoft.com/office/drawing/2014/main" id="{E30976B2-4988-986A-9955-80082AE485D6}"/>
                  </a:ext>
                </a:extLst>
              </p:cNvPr>
              <p:cNvSpPr/>
              <p:nvPr/>
            </p:nvSpPr>
            <p:spPr>
              <a:xfrm>
                <a:off x="1846185" y="3159105"/>
                <a:ext cx="180015" cy="187975"/>
              </a:xfrm>
              <a:custGeom>
                <a:avLst/>
                <a:gdLst/>
                <a:ahLst/>
                <a:cxnLst/>
                <a:rect l="l" t="t" r="r" b="b"/>
                <a:pathLst>
                  <a:path w="4938" h="5156" extrusionOk="0">
                    <a:moveTo>
                      <a:pt x="3013" y="0"/>
                    </a:moveTo>
                    <a:lnTo>
                      <a:pt x="2829" y="17"/>
                    </a:lnTo>
                    <a:lnTo>
                      <a:pt x="2787" y="25"/>
                    </a:lnTo>
                    <a:lnTo>
                      <a:pt x="1398" y="260"/>
                    </a:lnTo>
                    <a:lnTo>
                      <a:pt x="0" y="486"/>
                    </a:lnTo>
                    <a:lnTo>
                      <a:pt x="0" y="5155"/>
                    </a:lnTo>
                    <a:lnTo>
                      <a:pt x="996" y="4753"/>
                    </a:lnTo>
                    <a:lnTo>
                      <a:pt x="1490" y="4544"/>
                    </a:lnTo>
                    <a:lnTo>
                      <a:pt x="1975" y="4335"/>
                    </a:lnTo>
                    <a:lnTo>
                      <a:pt x="2469" y="4117"/>
                    </a:lnTo>
                    <a:lnTo>
                      <a:pt x="2954" y="3891"/>
                    </a:lnTo>
                    <a:lnTo>
                      <a:pt x="3448" y="3657"/>
                    </a:lnTo>
                    <a:lnTo>
                      <a:pt x="3933" y="3414"/>
                    </a:lnTo>
                    <a:lnTo>
                      <a:pt x="4059" y="3347"/>
                    </a:lnTo>
                    <a:lnTo>
                      <a:pt x="4184" y="3272"/>
                    </a:lnTo>
                    <a:lnTo>
                      <a:pt x="4293" y="3180"/>
                    </a:lnTo>
                    <a:lnTo>
                      <a:pt x="4402" y="3088"/>
                    </a:lnTo>
                    <a:lnTo>
                      <a:pt x="4494" y="2979"/>
                    </a:lnTo>
                    <a:lnTo>
                      <a:pt x="4586" y="2870"/>
                    </a:lnTo>
                    <a:lnTo>
                      <a:pt x="4661" y="2753"/>
                    </a:lnTo>
                    <a:lnTo>
                      <a:pt x="4736" y="2628"/>
                    </a:lnTo>
                    <a:lnTo>
                      <a:pt x="4795" y="2502"/>
                    </a:lnTo>
                    <a:lnTo>
                      <a:pt x="4845" y="2368"/>
                    </a:lnTo>
                    <a:lnTo>
                      <a:pt x="4887" y="2235"/>
                    </a:lnTo>
                    <a:lnTo>
                      <a:pt x="4912" y="2092"/>
                    </a:lnTo>
                    <a:lnTo>
                      <a:pt x="4929" y="1950"/>
                    </a:lnTo>
                    <a:lnTo>
                      <a:pt x="4937" y="1799"/>
                    </a:lnTo>
                    <a:lnTo>
                      <a:pt x="4929" y="1649"/>
                    </a:lnTo>
                    <a:lnTo>
                      <a:pt x="4912" y="1506"/>
                    </a:lnTo>
                    <a:lnTo>
                      <a:pt x="4870" y="1322"/>
                    </a:lnTo>
                    <a:lnTo>
                      <a:pt x="4812" y="1147"/>
                    </a:lnTo>
                    <a:lnTo>
                      <a:pt x="4745" y="988"/>
                    </a:lnTo>
                    <a:lnTo>
                      <a:pt x="4653" y="837"/>
                    </a:lnTo>
                    <a:lnTo>
                      <a:pt x="4552" y="686"/>
                    </a:lnTo>
                    <a:lnTo>
                      <a:pt x="4444" y="561"/>
                    </a:lnTo>
                    <a:lnTo>
                      <a:pt x="4318" y="435"/>
                    </a:lnTo>
                    <a:lnTo>
                      <a:pt x="4176" y="335"/>
                    </a:lnTo>
                    <a:lnTo>
                      <a:pt x="4034" y="234"/>
                    </a:lnTo>
                    <a:lnTo>
                      <a:pt x="3875" y="159"/>
                    </a:lnTo>
                    <a:lnTo>
                      <a:pt x="3716" y="92"/>
                    </a:lnTo>
                    <a:lnTo>
                      <a:pt x="3548" y="42"/>
                    </a:lnTo>
                    <a:lnTo>
                      <a:pt x="3372" y="9"/>
                    </a:lnTo>
                    <a:lnTo>
                      <a:pt x="3197" y="0"/>
                    </a:lnTo>
                    <a:close/>
                  </a:path>
                </a:pathLst>
              </a:custGeom>
              <a:solidFill>
                <a:srgbClr val="F3D67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 name="Google Shape;1156;p30">
                <a:extLst>
                  <a:ext uri="{FF2B5EF4-FFF2-40B4-BE49-F238E27FC236}">
                    <a16:creationId xmlns:a16="http://schemas.microsoft.com/office/drawing/2014/main" id="{D65AB905-A0F1-FB65-CB6F-A2976A411CD6}"/>
                  </a:ext>
                </a:extLst>
              </p:cNvPr>
              <p:cNvSpPr/>
              <p:nvPr/>
            </p:nvSpPr>
            <p:spPr>
              <a:xfrm>
                <a:off x="1943486" y="3032165"/>
                <a:ext cx="226094" cy="265155"/>
              </a:xfrm>
              <a:custGeom>
                <a:avLst/>
                <a:gdLst/>
                <a:ahLst/>
                <a:cxnLst/>
                <a:rect l="l" t="t" r="r" b="b"/>
                <a:pathLst>
                  <a:path w="6202" h="7273" extrusionOk="0">
                    <a:moveTo>
                      <a:pt x="5197" y="1"/>
                    </a:moveTo>
                    <a:lnTo>
                      <a:pt x="5105" y="9"/>
                    </a:lnTo>
                    <a:lnTo>
                      <a:pt x="5021" y="26"/>
                    </a:lnTo>
                    <a:lnTo>
                      <a:pt x="4929" y="43"/>
                    </a:lnTo>
                    <a:lnTo>
                      <a:pt x="4837" y="85"/>
                    </a:lnTo>
                    <a:lnTo>
                      <a:pt x="4511" y="244"/>
                    </a:lnTo>
                    <a:lnTo>
                      <a:pt x="4327" y="352"/>
                    </a:lnTo>
                    <a:lnTo>
                      <a:pt x="4118" y="470"/>
                    </a:lnTo>
                    <a:lnTo>
                      <a:pt x="3900" y="612"/>
                    </a:lnTo>
                    <a:lnTo>
                      <a:pt x="3657" y="762"/>
                    </a:lnTo>
                    <a:lnTo>
                      <a:pt x="3390" y="938"/>
                    </a:lnTo>
                    <a:lnTo>
                      <a:pt x="3105" y="1131"/>
                    </a:lnTo>
                    <a:lnTo>
                      <a:pt x="2804" y="1348"/>
                    </a:lnTo>
                    <a:lnTo>
                      <a:pt x="2478" y="1583"/>
                    </a:lnTo>
                    <a:lnTo>
                      <a:pt x="2126" y="1842"/>
                    </a:lnTo>
                    <a:lnTo>
                      <a:pt x="1749" y="2127"/>
                    </a:lnTo>
                    <a:lnTo>
                      <a:pt x="1348" y="2445"/>
                    </a:lnTo>
                    <a:lnTo>
                      <a:pt x="921" y="2779"/>
                    </a:lnTo>
                    <a:lnTo>
                      <a:pt x="477" y="3147"/>
                    </a:lnTo>
                    <a:lnTo>
                      <a:pt x="1" y="3541"/>
                    </a:lnTo>
                    <a:lnTo>
                      <a:pt x="603" y="7273"/>
                    </a:lnTo>
                    <a:lnTo>
                      <a:pt x="821" y="7240"/>
                    </a:lnTo>
                    <a:lnTo>
                      <a:pt x="1381" y="7139"/>
                    </a:lnTo>
                    <a:lnTo>
                      <a:pt x="2185" y="6980"/>
                    </a:lnTo>
                    <a:lnTo>
                      <a:pt x="2637" y="6880"/>
                    </a:lnTo>
                    <a:lnTo>
                      <a:pt x="3113" y="6771"/>
                    </a:lnTo>
                    <a:lnTo>
                      <a:pt x="3599" y="6654"/>
                    </a:lnTo>
                    <a:lnTo>
                      <a:pt x="4067" y="6528"/>
                    </a:lnTo>
                    <a:lnTo>
                      <a:pt x="4519" y="6403"/>
                    </a:lnTo>
                    <a:lnTo>
                      <a:pt x="4929" y="6260"/>
                    </a:lnTo>
                    <a:lnTo>
                      <a:pt x="5113" y="6193"/>
                    </a:lnTo>
                    <a:lnTo>
                      <a:pt x="5289" y="6127"/>
                    </a:lnTo>
                    <a:lnTo>
                      <a:pt x="5448" y="6051"/>
                    </a:lnTo>
                    <a:lnTo>
                      <a:pt x="5590" y="5984"/>
                    </a:lnTo>
                    <a:lnTo>
                      <a:pt x="5708" y="5909"/>
                    </a:lnTo>
                    <a:lnTo>
                      <a:pt x="5808" y="5842"/>
                    </a:lnTo>
                    <a:lnTo>
                      <a:pt x="5883" y="5767"/>
                    </a:lnTo>
                    <a:lnTo>
                      <a:pt x="5908" y="5733"/>
                    </a:lnTo>
                    <a:lnTo>
                      <a:pt x="5934" y="5700"/>
                    </a:lnTo>
                    <a:lnTo>
                      <a:pt x="5967" y="5633"/>
                    </a:lnTo>
                    <a:lnTo>
                      <a:pt x="5992" y="5558"/>
                    </a:lnTo>
                    <a:lnTo>
                      <a:pt x="6042" y="5365"/>
                    </a:lnTo>
                    <a:lnTo>
                      <a:pt x="6093" y="5131"/>
                    </a:lnTo>
                    <a:lnTo>
                      <a:pt x="6126" y="4863"/>
                    </a:lnTo>
                    <a:lnTo>
                      <a:pt x="6160" y="4562"/>
                    </a:lnTo>
                    <a:lnTo>
                      <a:pt x="6176" y="4227"/>
                    </a:lnTo>
                    <a:lnTo>
                      <a:pt x="6193" y="3884"/>
                    </a:lnTo>
                    <a:lnTo>
                      <a:pt x="6201" y="3516"/>
                    </a:lnTo>
                    <a:lnTo>
                      <a:pt x="6193" y="3139"/>
                    </a:lnTo>
                    <a:lnTo>
                      <a:pt x="6185" y="2754"/>
                    </a:lnTo>
                    <a:lnTo>
                      <a:pt x="6168" y="2369"/>
                    </a:lnTo>
                    <a:lnTo>
                      <a:pt x="6143" y="1993"/>
                    </a:lnTo>
                    <a:lnTo>
                      <a:pt x="6118" y="1624"/>
                    </a:lnTo>
                    <a:lnTo>
                      <a:pt x="6076" y="1273"/>
                    </a:lnTo>
                    <a:lnTo>
                      <a:pt x="6026" y="947"/>
                    </a:lnTo>
                    <a:lnTo>
                      <a:pt x="5967" y="645"/>
                    </a:lnTo>
                    <a:lnTo>
                      <a:pt x="5942" y="553"/>
                    </a:lnTo>
                    <a:lnTo>
                      <a:pt x="5908" y="461"/>
                    </a:lnTo>
                    <a:lnTo>
                      <a:pt x="5867" y="386"/>
                    </a:lnTo>
                    <a:lnTo>
                      <a:pt x="5816" y="311"/>
                    </a:lnTo>
                    <a:lnTo>
                      <a:pt x="5758" y="244"/>
                    </a:lnTo>
                    <a:lnTo>
                      <a:pt x="5691" y="185"/>
                    </a:lnTo>
                    <a:lnTo>
                      <a:pt x="5616" y="135"/>
                    </a:lnTo>
                    <a:lnTo>
                      <a:pt x="5540" y="85"/>
                    </a:lnTo>
                    <a:lnTo>
                      <a:pt x="5457" y="51"/>
                    </a:lnTo>
                    <a:lnTo>
                      <a:pt x="5373" y="26"/>
                    </a:lnTo>
                    <a:lnTo>
                      <a:pt x="5289" y="9"/>
                    </a:lnTo>
                    <a:lnTo>
                      <a:pt x="5197" y="1"/>
                    </a:lnTo>
                    <a:close/>
                  </a:path>
                </a:pathLst>
              </a:custGeom>
              <a:solidFill>
                <a:srgbClr val="F3D67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 name="Google Shape;1157;p30">
                <a:extLst>
                  <a:ext uri="{FF2B5EF4-FFF2-40B4-BE49-F238E27FC236}">
                    <a16:creationId xmlns:a16="http://schemas.microsoft.com/office/drawing/2014/main" id="{C416C75D-7E69-9D05-6BB6-42D99F8F19F7}"/>
                  </a:ext>
                </a:extLst>
              </p:cNvPr>
              <p:cNvSpPr/>
              <p:nvPr/>
            </p:nvSpPr>
            <p:spPr>
              <a:xfrm>
                <a:off x="1107879" y="2654189"/>
                <a:ext cx="814879" cy="812200"/>
              </a:xfrm>
              <a:custGeom>
                <a:avLst/>
                <a:gdLst/>
                <a:ahLst/>
                <a:cxnLst/>
                <a:rect l="l" t="t" r="r" b="b"/>
                <a:pathLst>
                  <a:path w="22353" h="22278" extrusionOk="0">
                    <a:moveTo>
                      <a:pt x="12980" y="1"/>
                    </a:moveTo>
                    <a:lnTo>
                      <a:pt x="12562" y="235"/>
                    </a:lnTo>
                    <a:lnTo>
                      <a:pt x="12126" y="486"/>
                    </a:lnTo>
                    <a:lnTo>
                      <a:pt x="11691" y="754"/>
                    </a:lnTo>
                    <a:lnTo>
                      <a:pt x="11256" y="1038"/>
                    </a:lnTo>
                    <a:lnTo>
                      <a:pt x="10813" y="1348"/>
                    </a:lnTo>
                    <a:lnTo>
                      <a:pt x="10378" y="1666"/>
                    </a:lnTo>
                    <a:lnTo>
                      <a:pt x="9934" y="2001"/>
                    </a:lnTo>
                    <a:lnTo>
                      <a:pt x="9490" y="2344"/>
                    </a:lnTo>
                    <a:lnTo>
                      <a:pt x="9047" y="2704"/>
                    </a:lnTo>
                    <a:lnTo>
                      <a:pt x="8612" y="3063"/>
                    </a:lnTo>
                    <a:lnTo>
                      <a:pt x="8185" y="3440"/>
                    </a:lnTo>
                    <a:lnTo>
                      <a:pt x="7750" y="3817"/>
                    </a:lnTo>
                    <a:lnTo>
                      <a:pt x="7331" y="4193"/>
                    </a:lnTo>
                    <a:lnTo>
                      <a:pt x="6921" y="4570"/>
                    </a:lnTo>
                    <a:lnTo>
                      <a:pt x="6520" y="4946"/>
                    </a:lnTo>
                    <a:lnTo>
                      <a:pt x="6126" y="5323"/>
                    </a:lnTo>
                    <a:lnTo>
                      <a:pt x="5373" y="6059"/>
                    </a:lnTo>
                    <a:lnTo>
                      <a:pt x="4670" y="6771"/>
                    </a:lnTo>
                    <a:lnTo>
                      <a:pt x="4034" y="7440"/>
                    </a:lnTo>
                    <a:lnTo>
                      <a:pt x="3465" y="8043"/>
                    </a:lnTo>
                    <a:lnTo>
                      <a:pt x="2980" y="8578"/>
                    </a:lnTo>
                    <a:lnTo>
                      <a:pt x="2587" y="9022"/>
                    </a:lnTo>
                    <a:lnTo>
                      <a:pt x="2294" y="9373"/>
                    </a:lnTo>
                    <a:lnTo>
                      <a:pt x="2110" y="9607"/>
                    </a:lnTo>
                    <a:lnTo>
                      <a:pt x="2026" y="9725"/>
                    </a:lnTo>
                    <a:lnTo>
                      <a:pt x="1926" y="9867"/>
                    </a:lnTo>
                    <a:lnTo>
                      <a:pt x="1817" y="10043"/>
                    </a:lnTo>
                    <a:lnTo>
                      <a:pt x="1691" y="10252"/>
                    </a:lnTo>
                    <a:lnTo>
                      <a:pt x="1557" y="10486"/>
                    </a:lnTo>
                    <a:lnTo>
                      <a:pt x="1415" y="10746"/>
                    </a:lnTo>
                    <a:lnTo>
                      <a:pt x="1273" y="11030"/>
                    </a:lnTo>
                    <a:lnTo>
                      <a:pt x="1131" y="11331"/>
                    </a:lnTo>
                    <a:lnTo>
                      <a:pt x="980" y="11658"/>
                    </a:lnTo>
                    <a:lnTo>
                      <a:pt x="838" y="12001"/>
                    </a:lnTo>
                    <a:lnTo>
                      <a:pt x="695" y="12369"/>
                    </a:lnTo>
                    <a:lnTo>
                      <a:pt x="562" y="12746"/>
                    </a:lnTo>
                    <a:lnTo>
                      <a:pt x="436" y="13139"/>
                    </a:lnTo>
                    <a:lnTo>
                      <a:pt x="327" y="13541"/>
                    </a:lnTo>
                    <a:lnTo>
                      <a:pt x="227" y="13959"/>
                    </a:lnTo>
                    <a:lnTo>
                      <a:pt x="143" y="14386"/>
                    </a:lnTo>
                    <a:lnTo>
                      <a:pt x="110" y="14603"/>
                    </a:lnTo>
                    <a:lnTo>
                      <a:pt x="76" y="14821"/>
                    </a:lnTo>
                    <a:lnTo>
                      <a:pt x="51" y="15038"/>
                    </a:lnTo>
                    <a:lnTo>
                      <a:pt x="26" y="15256"/>
                    </a:lnTo>
                    <a:lnTo>
                      <a:pt x="18" y="15482"/>
                    </a:lnTo>
                    <a:lnTo>
                      <a:pt x="9" y="15700"/>
                    </a:lnTo>
                    <a:lnTo>
                      <a:pt x="1" y="15926"/>
                    </a:lnTo>
                    <a:lnTo>
                      <a:pt x="9" y="16151"/>
                    </a:lnTo>
                    <a:lnTo>
                      <a:pt x="18" y="16369"/>
                    </a:lnTo>
                    <a:lnTo>
                      <a:pt x="34" y="16595"/>
                    </a:lnTo>
                    <a:lnTo>
                      <a:pt x="60" y="16821"/>
                    </a:lnTo>
                    <a:lnTo>
                      <a:pt x="93" y="17038"/>
                    </a:lnTo>
                    <a:lnTo>
                      <a:pt x="135" y="17264"/>
                    </a:lnTo>
                    <a:lnTo>
                      <a:pt x="185" y="17490"/>
                    </a:lnTo>
                    <a:lnTo>
                      <a:pt x="244" y="17708"/>
                    </a:lnTo>
                    <a:lnTo>
                      <a:pt x="311" y="17926"/>
                    </a:lnTo>
                    <a:lnTo>
                      <a:pt x="386" y="18143"/>
                    </a:lnTo>
                    <a:lnTo>
                      <a:pt x="470" y="18361"/>
                    </a:lnTo>
                    <a:lnTo>
                      <a:pt x="570" y="18578"/>
                    </a:lnTo>
                    <a:lnTo>
                      <a:pt x="670" y="18787"/>
                    </a:lnTo>
                    <a:lnTo>
                      <a:pt x="788" y="19005"/>
                    </a:lnTo>
                    <a:lnTo>
                      <a:pt x="913" y="19214"/>
                    </a:lnTo>
                    <a:lnTo>
                      <a:pt x="1047" y="19415"/>
                    </a:lnTo>
                    <a:lnTo>
                      <a:pt x="1198" y="19616"/>
                    </a:lnTo>
                    <a:lnTo>
                      <a:pt x="1348" y="19817"/>
                    </a:lnTo>
                    <a:lnTo>
                      <a:pt x="1524" y="20018"/>
                    </a:lnTo>
                    <a:lnTo>
                      <a:pt x="1708" y="20210"/>
                    </a:lnTo>
                    <a:lnTo>
                      <a:pt x="1901" y="20403"/>
                    </a:lnTo>
                    <a:lnTo>
                      <a:pt x="2101" y="20587"/>
                    </a:lnTo>
                    <a:lnTo>
                      <a:pt x="2327" y="20771"/>
                    </a:lnTo>
                    <a:lnTo>
                      <a:pt x="2553" y="20946"/>
                    </a:lnTo>
                    <a:lnTo>
                      <a:pt x="2804" y="21122"/>
                    </a:lnTo>
                    <a:lnTo>
                      <a:pt x="3064" y="21281"/>
                    </a:lnTo>
                    <a:lnTo>
                      <a:pt x="3331" y="21432"/>
                    </a:lnTo>
                    <a:lnTo>
                      <a:pt x="3616" y="21566"/>
                    </a:lnTo>
                    <a:lnTo>
                      <a:pt x="3909" y="21691"/>
                    </a:lnTo>
                    <a:lnTo>
                      <a:pt x="4219" y="21800"/>
                    </a:lnTo>
                    <a:lnTo>
                      <a:pt x="4528" y="21900"/>
                    </a:lnTo>
                    <a:lnTo>
                      <a:pt x="4854" y="21984"/>
                    </a:lnTo>
                    <a:lnTo>
                      <a:pt x="5189" y="22059"/>
                    </a:lnTo>
                    <a:lnTo>
                      <a:pt x="5532" y="22126"/>
                    </a:lnTo>
                    <a:lnTo>
                      <a:pt x="5884" y="22177"/>
                    </a:lnTo>
                    <a:lnTo>
                      <a:pt x="6244" y="22218"/>
                    </a:lnTo>
                    <a:lnTo>
                      <a:pt x="6603" y="22244"/>
                    </a:lnTo>
                    <a:lnTo>
                      <a:pt x="6980" y="22269"/>
                    </a:lnTo>
                    <a:lnTo>
                      <a:pt x="7357" y="22277"/>
                    </a:lnTo>
                    <a:lnTo>
                      <a:pt x="7742" y="22277"/>
                    </a:lnTo>
                    <a:lnTo>
                      <a:pt x="8126" y="22269"/>
                    </a:lnTo>
                    <a:lnTo>
                      <a:pt x="8520" y="22260"/>
                    </a:lnTo>
                    <a:lnTo>
                      <a:pt x="8921" y="22235"/>
                    </a:lnTo>
                    <a:lnTo>
                      <a:pt x="9323" y="22202"/>
                    </a:lnTo>
                    <a:lnTo>
                      <a:pt x="9725" y="22160"/>
                    </a:lnTo>
                    <a:lnTo>
                      <a:pt x="10126" y="22118"/>
                    </a:lnTo>
                    <a:lnTo>
                      <a:pt x="10537" y="22059"/>
                    </a:lnTo>
                    <a:lnTo>
                      <a:pt x="10947" y="22001"/>
                    </a:lnTo>
                    <a:lnTo>
                      <a:pt x="11357" y="21942"/>
                    </a:lnTo>
                    <a:lnTo>
                      <a:pt x="11767" y="21867"/>
                    </a:lnTo>
                    <a:lnTo>
                      <a:pt x="12177" y="21792"/>
                    </a:lnTo>
                    <a:lnTo>
                      <a:pt x="12988" y="21624"/>
                    </a:lnTo>
                    <a:lnTo>
                      <a:pt x="13800" y="21449"/>
                    </a:lnTo>
                    <a:lnTo>
                      <a:pt x="14595" y="21248"/>
                    </a:lnTo>
                    <a:lnTo>
                      <a:pt x="15382" y="21047"/>
                    </a:lnTo>
                    <a:lnTo>
                      <a:pt x="16143" y="20829"/>
                    </a:lnTo>
                    <a:lnTo>
                      <a:pt x="16880" y="20612"/>
                    </a:lnTo>
                    <a:lnTo>
                      <a:pt x="17591" y="20386"/>
                    </a:lnTo>
                    <a:lnTo>
                      <a:pt x="18260" y="20168"/>
                    </a:lnTo>
                    <a:lnTo>
                      <a:pt x="18905" y="19951"/>
                    </a:lnTo>
                    <a:lnTo>
                      <a:pt x="19499" y="19741"/>
                    </a:lnTo>
                    <a:lnTo>
                      <a:pt x="20060" y="19541"/>
                    </a:lnTo>
                    <a:lnTo>
                      <a:pt x="21014" y="19181"/>
                    </a:lnTo>
                    <a:lnTo>
                      <a:pt x="21733" y="18896"/>
                    </a:lnTo>
                    <a:lnTo>
                      <a:pt x="22193" y="18712"/>
                    </a:lnTo>
                    <a:lnTo>
                      <a:pt x="22352" y="18645"/>
                    </a:lnTo>
                    <a:lnTo>
                      <a:pt x="21959" y="13733"/>
                    </a:lnTo>
                    <a:lnTo>
                      <a:pt x="21541" y="13825"/>
                    </a:lnTo>
                    <a:lnTo>
                      <a:pt x="21089" y="13917"/>
                    </a:lnTo>
                    <a:lnTo>
                      <a:pt x="20620" y="14001"/>
                    </a:lnTo>
                    <a:lnTo>
                      <a:pt x="20127" y="14076"/>
                    </a:lnTo>
                    <a:lnTo>
                      <a:pt x="19608" y="14160"/>
                    </a:lnTo>
                    <a:lnTo>
                      <a:pt x="19080" y="14235"/>
                    </a:lnTo>
                    <a:lnTo>
                      <a:pt x="17984" y="14369"/>
                    </a:lnTo>
                    <a:lnTo>
                      <a:pt x="16855" y="14495"/>
                    </a:lnTo>
                    <a:lnTo>
                      <a:pt x="15708" y="14612"/>
                    </a:lnTo>
                    <a:lnTo>
                      <a:pt x="14570" y="14712"/>
                    </a:lnTo>
                    <a:lnTo>
                      <a:pt x="13465" y="14804"/>
                    </a:lnTo>
                    <a:lnTo>
                      <a:pt x="12411" y="14879"/>
                    </a:lnTo>
                    <a:lnTo>
                      <a:pt x="11432" y="14946"/>
                    </a:lnTo>
                    <a:lnTo>
                      <a:pt x="9767" y="15047"/>
                    </a:lnTo>
                    <a:lnTo>
                      <a:pt x="8645" y="15105"/>
                    </a:lnTo>
                    <a:lnTo>
                      <a:pt x="8235" y="15122"/>
                    </a:lnTo>
                    <a:lnTo>
                      <a:pt x="8235" y="15122"/>
                    </a:lnTo>
                    <a:lnTo>
                      <a:pt x="14001" y="9574"/>
                    </a:lnTo>
                    <a:lnTo>
                      <a:pt x="13976" y="9156"/>
                    </a:lnTo>
                    <a:lnTo>
                      <a:pt x="13926" y="8034"/>
                    </a:lnTo>
                    <a:lnTo>
                      <a:pt x="13834" y="6469"/>
                    </a:lnTo>
                    <a:lnTo>
                      <a:pt x="13775" y="5582"/>
                    </a:lnTo>
                    <a:lnTo>
                      <a:pt x="13716" y="4679"/>
                    </a:lnTo>
                    <a:lnTo>
                      <a:pt x="13641" y="3766"/>
                    </a:lnTo>
                    <a:lnTo>
                      <a:pt x="13566" y="2896"/>
                    </a:lnTo>
                    <a:lnTo>
                      <a:pt x="13482" y="2084"/>
                    </a:lnTo>
                    <a:lnTo>
                      <a:pt x="13398" y="1373"/>
                    </a:lnTo>
                    <a:lnTo>
                      <a:pt x="13348" y="1055"/>
                    </a:lnTo>
                    <a:lnTo>
                      <a:pt x="13298" y="771"/>
                    </a:lnTo>
                    <a:lnTo>
                      <a:pt x="13248" y="528"/>
                    </a:lnTo>
                    <a:lnTo>
                      <a:pt x="13198" y="327"/>
                    </a:lnTo>
                    <a:lnTo>
                      <a:pt x="13147" y="168"/>
                    </a:lnTo>
                    <a:lnTo>
                      <a:pt x="13122" y="109"/>
                    </a:lnTo>
                    <a:lnTo>
                      <a:pt x="13097" y="59"/>
                    </a:lnTo>
                    <a:lnTo>
                      <a:pt x="13064" y="26"/>
                    </a:lnTo>
                    <a:lnTo>
                      <a:pt x="13039" y="1"/>
                    </a:lnTo>
                    <a:close/>
                  </a:path>
                </a:pathLst>
              </a:custGeom>
              <a:solidFill>
                <a:srgbClr val="5492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 name="Google Shape;1158;p30">
                <a:extLst>
                  <a:ext uri="{FF2B5EF4-FFF2-40B4-BE49-F238E27FC236}">
                    <a16:creationId xmlns:a16="http://schemas.microsoft.com/office/drawing/2014/main" id="{D9F694C0-CDFA-F165-6BC6-196F15F83B85}"/>
                  </a:ext>
                </a:extLst>
              </p:cNvPr>
              <p:cNvSpPr/>
              <p:nvPr/>
            </p:nvSpPr>
            <p:spPr>
              <a:xfrm>
                <a:off x="2847119" y="1794190"/>
                <a:ext cx="156538" cy="154398"/>
              </a:xfrm>
              <a:custGeom>
                <a:avLst/>
                <a:gdLst/>
                <a:ahLst/>
                <a:cxnLst/>
                <a:rect l="l" t="t" r="r" b="b"/>
                <a:pathLst>
                  <a:path w="4294" h="4235" extrusionOk="0">
                    <a:moveTo>
                      <a:pt x="2460" y="1"/>
                    </a:moveTo>
                    <a:lnTo>
                      <a:pt x="2293" y="17"/>
                    </a:lnTo>
                    <a:lnTo>
                      <a:pt x="2134" y="51"/>
                    </a:lnTo>
                    <a:lnTo>
                      <a:pt x="1975" y="93"/>
                    </a:lnTo>
                    <a:lnTo>
                      <a:pt x="1816" y="160"/>
                    </a:lnTo>
                    <a:lnTo>
                      <a:pt x="1674" y="235"/>
                    </a:lnTo>
                    <a:lnTo>
                      <a:pt x="1532" y="319"/>
                    </a:lnTo>
                    <a:lnTo>
                      <a:pt x="1406" y="419"/>
                    </a:lnTo>
                    <a:lnTo>
                      <a:pt x="1289" y="536"/>
                    </a:lnTo>
                    <a:lnTo>
                      <a:pt x="1180" y="662"/>
                    </a:lnTo>
                    <a:lnTo>
                      <a:pt x="1080" y="795"/>
                    </a:lnTo>
                    <a:lnTo>
                      <a:pt x="996" y="946"/>
                    </a:lnTo>
                    <a:lnTo>
                      <a:pt x="929" y="1105"/>
                    </a:lnTo>
                    <a:lnTo>
                      <a:pt x="871" y="1272"/>
                    </a:lnTo>
                    <a:lnTo>
                      <a:pt x="871" y="1298"/>
                    </a:lnTo>
                    <a:lnTo>
                      <a:pt x="661" y="2042"/>
                    </a:lnTo>
                    <a:lnTo>
                      <a:pt x="452" y="2779"/>
                    </a:lnTo>
                    <a:lnTo>
                      <a:pt x="226" y="3507"/>
                    </a:lnTo>
                    <a:lnTo>
                      <a:pt x="0" y="4235"/>
                    </a:lnTo>
                    <a:lnTo>
                      <a:pt x="4276" y="4235"/>
                    </a:lnTo>
                    <a:lnTo>
                      <a:pt x="4293" y="3574"/>
                    </a:lnTo>
                    <a:lnTo>
                      <a:pt x="4285" y="2913"/>
                    </a:lnTo>
                    <a:lnTo>
                      <a:pt x="4268" y="2260"/>
                    </a:lnTo>
                    <a:lnTo>
                      <a:pt x="4235" y="1607"/>
                    </a:lnTo>
                    <a:lnTo>
                      <a:pt x="4226" y="1473"/>
                    </a:lnTo>
                    <a:lnTo>
                      <a:pt x="4201" y="1348"/>
                    </a:lnTo>
                    <a:lnTo>
                      <a:pt x="4168" y="1214"/>
                    </a:lnTo>
                    <a:lnTo>
                      <a:pt x="4126" y="1097"/>
                    </a:lnTo>
                    <a:lnTo>
                      <a:pt x="4067" y="971"/>
                    </a:lnTo>
                    <a:lnTo>
                      <a:pt x="4009" y="854"/>
                    </a:lnTo>
                    <a:lnTo>
                      <a:pt x="3942" y="745"/>
                    </a:lnTo>
                    <a:lnTo>
                      <a:pt x="3858" y="636"/>
                    </a:lnTo>
                    <a:lnTo>
                      <a:pt x="3774" y="544"/>
                    </a:lnTo>
                    <a:lnTo>
                      <a:pt x="3682" y="452"/>
                    </a:lnTo>
                    <a:lnTo>
                      <a:pt x="3582" y="360"/>
                    </a:lnTo>
                    <a:lnTo>
                      <a:pt x="3473" y="285"/>
                    </a:lnTo>
                    <a:lnTo>
                      <a:pt x="3356" y="218"/>
                    </a:lnTo>
                    <a:lnTo>
                      <a:pt x="3230" y="151"/>
                    </a:lnTo>
                    <a:lnTo>
                      <a:pt x="3105" y="101"/>
                    </a:lnTo>
                    <a:lnTo>
                      <a:pt x="2971" y="59"/>
                    </a:lnTo>
                    <a:lnTo>
                      <a:pt x="2804" y="26"/>
                    </a:lnTo>
                    <a:lnTo>
                      <a:pt x="2628" y="9"/>
                    </a:lnTo>
                    <a:lnTo>
                      <a:pt x="2460" y="1"/>
                    </a:lnTo>
                    <a:close/>
                  </a:path>
                </a:pathLst>
              </a:custGeom>
              <a:solidFill>
                <a:srgbClr val="F3D67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 name="Google Shape;1159;p30">
                <a:extLst>
                  <a:ext uri="{FF2B5EF4-FFF2-40B4-BE49-F238E27FC236}">
                    <a16:creationId xmlns:a16="http://schemas.microsoft.com/office/drawing/2014/main" id="{82D9434C-30DC-52A9-DA40-DB51311331A3}"/>
                  </a:ext>
                </a:extLst>
              </p:cNvPr>
              <p:cNvSpPr/>
              <p:nvPr/>
            </p:nvSpPr>
            <p:spPr>
              <a:xfrm>
                <a:off x="2847119" y="1794190"/>
                <a:ext cx="156538" cy="154398"/>
              </a:xfrm>
              <a:custGeom>
                <a:avLst/>
                <a:gdLst/>
                <a:ahLst/>
                <a:cxnLst/>
                <a:rect l="l" t="t" r="r" b="b"/>
                <a:pathLst>
                  <a:path w="4294" h="4235" fill="none" extrusionOk="0">
                    <a:moveTo>
                      <a:pt x="4276" y="4235"/>
                    </a:moveTo>
                    <a:lnTo>
                      <a:pt x="4276" y="4235"/>
                    </a:lnTo>
                    <a:lnTo>
                      <a:pt x="4293" y="3574"/>
                    </a:lnTo>
                    <a:lnTo>
                      <a:pt x="4285" y="2913"/>
                    </a:lnTo>
                    <a:lnTo>
                      <a:pt x="4268" y="2260"/>
                    </a:lnTo>
                    <a:lnTo>
                      <a:pt x="4235" y="1607"/>
                    </a:lnTo>
                    <a:lnTo>
                      <a:pt x="4235" y="1607"/>
                    </a:lnTo>
                    <a:lnTo>
                      <a:pt x="4226" y="1473"/>
                    </a:lnTo>
                    <a:lnTo>
                      <a:pt x="4201" y="1348"/>
                    </a:lnTo>
                    <a:lnTo>
                      <a:pt x="4168" y="1214"/>
                    </a:lnTo>
                    <a:lnTo>
                      <a:pt x="4126" y="1097"/>
                    </a:lnTo>
                    <a:lnTo>
                      <a:pt x="4067" y="971"/>
                    </a:lnTo>
                    <a:lnTo>
                      <a:pt x="4009" y="854"/>
                    </a:lnTo>
                    <a:lnTo>
                      <a:pt x="3942" y="745"/>
                    </a:lnTo>
                    <a:lnTo>
                      <a:pt x="3858" y="636"/>
                    </a:lnTo>
                    <a:lnTo>
                      <a:pt x="3774" y="544"/>
                    </a:lnTo>
                    <a:lnTo>
                      <a:pt x="3682" y="452"/>
                    </a:lnTo>
                    <a:lnTo>
                      <a:pt x="3582" y="360"/>
                    </a:lnTo>
                    <a:lnTo>
                      <a:pt x="3473" y="285"/>
                    </a:lnTo>
                    <a:lnTo>
                      <a:pt x="3356" y="218"/>
                    </a:lnTo>
                    <a:lnTo>
                      <a:pt x="3230" y="151"/>
                    </a:lnTo>
                    <a:lnTo>
                      <a:pt x="3105" y="101"/>
                    </a:lnTo>
                    <a:lnTo>
                      <a:pt x="2971" y="59"/>
                    </a:lnTo>
                    <a:lnTo>
                      <a:pt x="2971" y="59"/>
                    </a:lnTo>
                    <a:lnTo>
                      <a:pt x="2804" y="26"/>
                    </a:lnTo>
                    <a:lnTo>
                      <a:pt x="2628" y="9"/>
                    </a:lnTo>
                    <a:lnTo>
                      <a:pt x="2460" y="1"/>
                    </a:lnTo>
                    <a:lnTo>
                      <a:pt x="2293" y="17"/>
                    </a:lnTo>
                    <a:lnTo>
                      <a:pt x="2134" y="51"/>
                    </a:lnTo>
                    <a:lnTo>
                      <a:pt x="1975" y="93"/>
                    </a:lnTo>
                    <a:lnTo>
                      <a:pt x="1816" y="160"/>
                    </a:lnTo>
                    <a:lnTo>
                      <a:pt x="1674" y="235"/>
                    </a:lnTo>
                    <a:lnTo>
                      <a:pt x="1532" y="319"/>
                    </a:lnTo>
                    <a:lnTo>
                      <a:pt x="1406" y="419"/>
                    </a:lnTo>
                    <a:lnTo>
                      <a:pt x="1289" y="536"/>
                    </a:lnTo>
                    <a:lnTo>
                      <a:pt x="1180" y="662"/>
                    </a:lnTo>
                    <a:lnTo>
                      <a:pt x="1080" y="795"/>
                    </a:lnTo>
                    <a:lnTo>
                      <a:pt x="996" y="946"/>
                    </a:lnTo>
                    <a:lnTo>
                      <a:pt x="929" y="1105"/>
                    </a:lnTo>
                    <a:lnTo>
                      <a:pt x="871" y="1272"/>
                    </a:lnTo>
                    <a:lnTo>
                      <a:pt x="871" y="1298"/>
                    </a:lnTo>
                    <a:lnTo>
                      <a:pt x="871" y="1298"/>
                    </a:lnTo>
                    <a:lnTo>
                      <a:pt x="661" y="2042"/>
                    </a:lnTo>
                    <a:lnTo>
                      <a:pt x="452" y="2779"/>
                    </a:lnTo>
                    <a:lnTo>
                      <a:pt x="226" y="3507"/>
                    </a:lnTo>
                    <a:lnTo>
                      <a:pt x="0" y="4235"/>
                    </a:lnTo>
                    <a:lnTo>
                      <a:pt x="4276" y="4235"/>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2" name="Google Shape;1160;p30">
                <a:extLst>
                  <a:ext uri="{FF2B5EF4-FFF2-40B4-BE49-F238E27FC236}">
                    <a16:creationId xmlns:a16="http://schemas.microsoft.com/office/drawing/2014/main" id="{F701FBA6-E88F-531F-A007-E2584CD17754}"/>
                  </a:ext>
                </a:extLst>
              </p:cNvPr>
              <p:cNvSpPr/>
              <p:nvPr/>
            </p:nvSpPr>
            <p:spPr>
              <a:xfrm>
                <a:off x="2838261" y="1580011"/>
                <a:ext cx="238306" cy="285608"/>
              </a:xfrm>
              <a:custGeom>
                <a:avLst/>
                <a:gdLst/>
                <a:ahLst/>
                <a:cxnLst/>
                <a:rect l="l" t="t" r="r" b="b"/>
                <a:pathLst>
                  <a:path w="6537" h="7834" extrusionOk="0">
                    <a:moveTo>
                      <a:pt x="2494" y="1"/>
                    </a:moveTo>
                    <a:lnTo>
                      <a:pt x="2452" y="18"/>
                    </a:lnTo>
                    <a:lnTo>
                      <a:pt x="2402" y="43"/>
                    </a:lnTo>
                    <a:lnTo>
                      <a:pt x="2352" y="68"/>
                    </a:lnTo>
                    <a:lnTo>
                      <a:pt x="2310" y="110"/>
                    </a:lnTo>
                    <a:lnTo>
                      <a:pt x="2260" y="152"/>
                    </a:lnTo>
                    <a:lnTo>
                      <a:pt x="2210" y="210"/>
                    </a:lnTo>
                    <a:lnTo>
                      <a:pt x="2118" y="344"/>
                    </a:lnTo>
                    <a:lnTo>
                      <a:pt x="2034" y="503"/>
                    </a:lnTo>
                    <a:lnTo>
                      <a:pt x="1950" y="696"/>
                    </a:lnTo>
                    <a:lnTo>
                      <a:pt x="1867" y="913"/>
                    </a:lnTo>
                    <a:lnTo>
                      <a:pt x="1800" y="1164"/>
                    </a:lnTo>
                    <a:lnTo>
                      <a:pt x="1733" y="1440"/>
                    </a:lnTo>
                    <a:lnTo>
                      <a:pt x="1683" y="1742"/>
                    </a:lnTo>
                    <a:lnTo>
                      <a:pt x="1641" y="2060"/>
                    </a:lnTo>
                    <a:lnTo>
                      <a:pt x="1607" y="2411"/>
                    </a:lnTo>
                    <a:lnTo>
                      <a:pt x="1590" y="2788"/>
                    </a:lnTo>
                    <a:lnTo>
                      <a:pt x="1582" y="3181"/>
                    </a:lnTo>
                    <a:lnTo>
                      <a:pt x="1448" y="3081"/>
                    </a:lnTo>
                    <a:lnTo>
                      <a:pt x="1298" y="2980"/>
                    </a:lnTo>
                    <a:lnTo>
                      <a:pt x="1122" y="2863"/>
                    </a:lnTo>
                    <a:lnTo>
                      <a:pt x="921" y="2763"/>
                    </a:lnTo>
                    <a:lnTo>
                      <a:pt x="821" y="2712"/>
                    </a:lnTo>
                    <a:lnTo>
                      <a:pt x="720" y="2679"/>
                    </a:lnTo>
                    <a:lnTo>
                      <a:pt x="620" y="2654"/>
                    </a:lnTo>
                    <a:lnTo>
                      <a:pt x="528" y="2637"/>
                    </a:lnTo>
                    <a:lnTo>
                      <a:pt x="444" y="2637"/>
                    </a:lnTo>
                    <a:lnTo>
                      <a:pt x="369" y="2654"/>
                    </a:lnTo>
                    <a:lnTo>
                      <a:pt x="302" y="2687"/>
                    </a:lnTo>
                    <a:lnTo>
                      <a:pt x="243" y="2729"/>
                    </a:lnTo>
                    <a:lnTo>
                      <a:pt x="185" y="2771"/>
                    </a:lnTo>
                    <a:lnTo>
                      <a:pt x="134" y="2821"/>
                    </a:lnTo>
                    <a:lnTo>
                      <a:pt x="93" y="2880"/>
                    </a:lnTo>
                    <a:lnTo>
                      <a:pt x="59" y="2938"/>
                    </a:lnTo>
                    <a:lnTo>
                      <a:pt x="34" y="3005"/>
                    </a:lnTo>
                    <a:lnTo>
                      <a:pt x="17" y="3081"/>
                    </a:lnTo>
                    <a:lnTo>
                      <a:pt x="9" y="3156"/>
                    </a:lnTo>
                    <a:lnTo>
                      <a:pt x="1" y="3231"/>
                    </a:lnTo>
                    <a:lnTo>
                      <a:pt x="1" y="3315"/>
                    </a:lnTo>
                    <a:lnTo>
                      <a:pt x="17" y="3398"/>
                    </a:lnTo>
                    <a:lnTo>
                      <a:pt x="34" y="3482"/>
                    </a:lnTo>
                    <a:lnTo>
                      <a:pt x="59" y="3566"/>
                    </a:lnTo>
                    <a:lnTo>
                      <a:pt x="93" y="3650"/>
                    </a:lnTo>
                    <a:lnTo>
                      <a:pt x="134" y="3742"/>
                    </a:lnTo>
                    <a:lnTo>
                      <a:pt x="185" y="3859"/>
                    </a:lnTo>
                    <a:lnTo>
                      <a:pt x="252" y="4018"/>
                    </a:lnTo>
                    <a:lnTo>
                      <a:pt x="411" y="4470"/>
                    </a:lnTo>
                    <a:lnTo>
                      <a:pt x="595" y="5022"/>
                    </a:lnTo>
                    <a:lnTo>
                      <a:pt x="796" y="5616"/>
                    </a:lnTo>
                    <a:lnTo>
                      <a:pt x="1130" y="6679"/>
                    </a:lnTo>
                    <a:lnTo>
                      <a:pt x="1273" y="7139"/>
                    </a:lnTo>
                    <a:lnTo>
                      <a:pt x="1323" y="7164"/>
                    </a:lnTo>
                    <a:lnTo>
                      <a:pt x="1432" y="7189"/>
                    </a:lnTo>
                    <a:lnTo>
                      <a:pt x="1800" y="7281"/>
                    </a:lnTo>
                    <a:lnTo>
                      <a:pt x="2319" y="7390"/>
                    </a:lnTo>
                    <a:lnTo>
                      <a:pt x="2904" y="7516"/>
                    </a:lnTo>
                    <a:lnTo>
                      <a:pt x="4001" y="7733"/>
                    </a:lnTo>
                    <a:lnTo>
                      <a:pt x="4494" y="7834"/>
                    </a:lnTo>
                    <a:lnTo>
                      <a:pt x="4595" y="7691"/>
                    </a:lnTo>
                    <a:lnTo>
                      <a:pt x="4846" y="7290"/>
                    </a:lnTo>
                    <a:lnTo>
                      <a:pt x="5013" y="7022"/>
                    </a:lnTo>
                    <a:lnTo>
                      <a:pt x="5197" y="6704"/>
                    </a:lnTo>
                    <a:lnTo>
                      <a:pt x="5390" y="6361"/>
                    </a:lnTo>
                    <a:lnTo>
                      <a:pt x="5591" y="6001"/>
                    </a:lnTo>
                    <a:lnTo>
                      <a:pt x="5791" y="5616"/>
                    </a:lnTo>
                    <a:lnTo>
                      <a:pt x="5975" y="5223"/>
                    </a:lnTo>
                    <a:lnTo>
                      <a:pt x="6151" y="4838"/>
                    </a:lnTo>
                    <a:lnTo>
                      <a:pt x="6226" y="4645"/>
                    </a:lnTo>
                    <a:lnTo>
                      <a:pt x="6302" y="4453"/>
                    </a:lnTo>
                    <a:lnTo>
                      <a:pt x="6360" y="4269"/>
                    </a:lnTo>
                    <a:lnTo>
                      <a:pt x="6419" y="4085"/>
                    </a:lnTo>
                    <a:lnTo>
                      <a:pt x="6461" y="3909"/>
                    </a:lnTo>
                    <a:lnTo>
                      <a:pt x="6503" y="3742"/>
                    </a:lnTo>
                    <a:lnTo>
                      <a:pt x="6519" y="3583"/>
                    </a:lnTo>
                    <a:lnTo>
                      <a:pt x="6536" y="3432"/>
                    </a:lnTo>
                    <a:lnTo>
                      <a:pt x="6536" y="3290"/>
                    </a:lnTo>
                    <a:lnTo>
                      <a:pt x="6528" y="3156"/>
                    </a:lnTo>
                    <a:lnTo>
                      <a:pt x="6503" y="3147"/>
                    </a:lnTo>
                    <a:lnTo>
                      <a:pt x="6444" y="3131"/>
                    </a:lnTo>
                    <a:lnTo>
                      <a:pt x="6344" y="3106"/>
                    </a:lnTo>
                    <a:lnTo>
                      <a:pt x="6218" y="3106"/>
                    </a:lnTo>
                    <a:lnTo>
                      <a:pt x="6143" y="3114"/>
                    </a:lnTo>
                    <a:lnTo>
                      <a:pt x="6051" y="3131"/>
                    </a:lnTo>
                    <a:lnTo>
                      <a:pt x="5959" y="3156"/>
                    </a:lnTo>
                    <a:lnTo>
                      <a:pt x="5867" y="3198"/>
                    </a:lnTo>
                    <a:lnTo>
                      <a:pt x="5758" y="3248"/>
                    </a:lnTo>
                    <a:lnTo>
                      <a:pt x="5649" y="3315"/>
                    </a:lnTo>
                    <a:lnTo>
                      <a:pt x="5532" y="3398"/>
                    </a:lnTo>
                    <a:lnTo>
                      <a:pt x="5406" y="3499"/>
                    </a:lnTo>
                    <a:lnTo>
                      <a:pt x="5406" y="3499"/>
                    </a:lnTo>
                    <a:lnTo>
                      <a:pt x="5440" y="3415"/>
                    </a:lnTo>
                    <a:lnTo>
                      <a:pt x="5524" y="3181"/>
                    </a:lnTo>
                    <a:lnTo>
                      <a:pt x="5641" y="2855"/>
                    </a:lnTo>
                    <a:lnTo>
                      <a:pt x="5699" y="2670"/>
                    </a:lnTo>
                    <a:lnTo>
                      <a:pt x="5758" y="2470"/>
                    </a:lnTo>
                    <a:lnTo>
                      <a:pt x="5808" y="2269"/>
                    </a:lnTo>
                    <a:lnTo>
                      <a:pt x="5850" y="2060"/>
                    </a:lnTo>
                    <a:lnTo>
                      <a:pt x="5883" y="1867"/>
                    </a:lnTo>
                    <a:lnTo>
                      <a:pt x="5909" y="1683"/>
                    </a:lnTo>
                    <a:lnTo>
                      <a:pt x="5909" y="1516"/>
                    </a:lnTo>
                    <a:lnTo>
                      <a:pt x="5900" y="1432"/>
                    </a:lnTo>
                    <a:lnTo>
                      <a:pt x="5892" y="1365"/>
                    </a:lnTo>
                    <a:lnTo>
                      <a:pt x="5875" y="1298"/>
                    </a:lnTo>
                    <a:lnTo>
                      <a:pt x="5850" y="1248"/>
                    </a:lnTo>
                    <a:lnTo>
                      <a:pt x="5825" y="1198"/>
                    </a:lnTo>
                    <a:lnTo>
                      <a:pt x="5783" y="1156"/>
                    </a:lnTo>
                    <a:lnTo>
                      <a:pt x="5741" y="1122"/>
                    </a:lnTo>
                    <a:lnTo>
                      <a:pt x="5699" y="1114"/>
                    </a:lnTo>
                    <a:lnTo>
                      <a:pt x="5649" y="1114"/>
                    </a:lnTo>
                    <a:lnTo>
                      <a:pt x="5591" y="1131"/>
                    </a:lnTo>
                    <a:lnTo>
                      <a:pt x="5540" y="1156"/>
                    </a:lnTo>
                    <a:lnTo>
                      <a:pt x="5473" y="1189"/>
                    </a:lnTo>
                    <a:lnTo>
                      <a:pt x="5415" y="1239"/>
                    </a:lnTo>
                    <a:lnTo>
                      <a:pt x="5356" y="1290"/>
                    </a:lnTo>
                    <a:lnTo>
                      <a:pt x="5222" y="1432"/>
                    </a:lnTo>
                    <a:lnTo>
                      <a:pt x="5088" y="1591"/>
                    </a:lnTo>
                    <a:lnTo>
                      <a:pt x="4955" y="1775"/>
                    </a:lnTo>
                    <a:lnTo>
                      <a:pt x="4821" y="1968"/>
                    </a:lnTo>
                    <a:lnTo>
                      <a:pt x="4695" y="2160"/>
                    </a:lnTo>
                    <a:lnTo>
                      <a:pt x="4578" y="2361"/>
                    </a:lnTo>
                    <a:lnTo>
                      <a:pt x="4377" y="2712"/>
                    </a:lnTo>
                    <a:lnTo>
                      <a:pt x="4235" y="2963"/>
                    </a:lnTo>
                    <a:lnTo>
                      <a:pt x="4185" y="3064"/>
                    </a:lnTo>
                    <a:lnTo>
                      <a:pt x="4218" y="2955"/>
                    </a:lnTo>
                    <a:lnTo>
                      <a:pt x="4302" y="2654"/>
                    </a:lnTo>
                    <a:lnTo>
                      <a:pt x="4402" y="2227"/>
                    </a:lnTo>
                    <a:lnTo>
                      <a:pt x="4452" y="1984"/>
                    </a:lnTo>
                    <a:lnTo>
                      <a:pt x="4511" y="1725"/>
                    </a:lnTo>
                    <a:lnTo>
                      <a:pt x="4553" y="1465"/>
                    </a:lnTo>
                    <a:lnTo>
                      <a:pt x="4595" y="1214"/>
                    </a:lnTo>
                    <a:lnTo>
                      <a:pt x="4620" y="972"/>
                    </a:lnTo>
                    <a:lnTo>
                      <a:pt x="4628" y="746"/>
                    </a:lnTo>
                    <a:lnTo>
                      <a:pt x="4628" y="645"/>
                    </a:lnTo>
                    <a:lnTo>
                      <a:pt x="4620" y="553"/>
                    </a:lnTo>
                    <a:lnTo>
                      <a:pt x="4611" y="461"/>
                    </a:lnTo>
                    <a:lnTo>
                      <a:pt x="4595" y="386"/>
                    </a:lnTo>
                    <a:lnTo>
                      <a:pt x="4578" y="311"/>
                    </a:lnTo>
                    <a:lnTo>
                      <a:pt x="4544" y="252"/>
                    </a:lnTo>
                    <a:lnTo>
                      <a:pt x="4511" y="210"/>
                    </a:lnTo>
                    <a:lnTo>
                      <a:pt x="4469" y="177"/>
                    </a:lnTo>
                    <a:lnTo>
                      <a:pt x="4427" y="160"/>
                    </a:lnTo>
                    <a:lnTo>
                      <a:pt x="4377" y="143"/>
                    </a:lnTo>
                    <a:lnTo>
                      <a:pt x="4327" y="152"/>
                    </a:lnTo>
                    <a:lnTo>
                      <a:pt x="4277" y="168"/>
                    </a:lnTo>
                    <a:lnTo>
                      <a:pt x="4226" y="185"/>
                    </a:lnTo>
                    <a:lnTo>
                      <a:pt x="4176" y="227"/>
                    </a:lnTo>
                    <a:lnTo>
                      <a:pt x="4118" y="269"/>
                    </a:lnTo>
                    <a:lnTo>
                      <a:pt x="4067" y="319"/>
                    </a:lnTo>
                    <a:lnTo>
                      <a:pt x="3959" y="444"/>
                    </a:lnTo>
                    <a:lnTo>
                      <a:pt x="3842" y="603"/>
                    </a:lnTo>
                    <a:lnTo>
                      <a:pt x="3733" y="779"/>
                    </a:lnTo>
                    <a:lnTo>
                      <a:pt x="3624" y="972"/>
                    </a:lnTo>
                    <a:lnTo>
                      <a:pt x="3524" y="1181"/>
                    </a:lnTo>
                    <a:lnTo>
                      <a:pt x="3423" y="1398"/>
                    </a:lnTo>
                    <a:lnTo>
                      <a:pt x="3323" y="1616"/>
                    </a:lnTo>
                    <a:lnTo>
                      <a:pt x="3239" y="1834"/>
                    </a:lnTo>
                    <a:lnTo>
                      <a:pt x="3164" y="2051"/>
                    </a:lnTo>
                    <a:lnTo>
                      <a:pt x="3088" y="2252"/>
                    </a:lnTo>
                    <a:lnTo>
                      <a:pt x="3038" y="2445"/>
                    </a:lnTo>
                    <a:lnTo>
                      <a:pt x="2996" y="2612"/>
                    </a:lnTo>
                    <a:lnTo>
                      <a:pt x="3013" y="2244"/>
                    </a:lnTo>
                    <a:lnTo>
                      <a:pt x="3021" y="1867"/>
                    </a:lnTo>
                    <a:lnTo>
                      <a:pt x="3013" y="1424"/>
                    </a:lnTo>
                    <a:lnTo>
                      <a:pt x="3005" y="1189"/>
                    </a:lnTo>
                    <a:lnTo>
                      <a:pt x="2988" y="963"/>
                    </a:lnTo>
                    <a:lnTo>
                      <a:pt x="2963" y="746"/>
                    </a:lnTo>
                    <a:lnTo>
                      <a:pt x="2929" y="545"/>
                    </a:lnTo>
                    <a:lnTo>
                      <a:pt x="2888" y="369"/>
                    </a:lnTo>
                    <a:lnTo>
                      <a:pt x="2862" y="294"/>
                    </a:lnTo>
                    <a:lnTo>
                      <a:pt x="2837" y="219"/>
                    </a:lnTo>
                    <a:lnTo>
                      <a:pt x="2804" y="160"/>
                    </a:lnTo>
                    <a:lnTo>
                      <a:pt x="2762" y="101"/>
                    </a:lnTo>
                    <a:lnTo>
                      <a:pt x="2729" y="60"/>
                    </a:lnTo>
                    <a:lnTo>
                      <a:pt x="2687" y="34"/>
                    </a:lnTo>
                    <a:lnTo>
                      <a:pt x="2637" y="9"/>
                    </a:lnTo>
                    <a:lnTo>
                      <a:pt x="2595" y="1"/>
                    </a:lnTo>
                    <a:close/>
                  </a:path>
                </a:pathLst>
              </a:custGeom>
              <a:solidFill>
                <a:srgbClr val="F3D67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3" name="Google Shape;1161;p30">
                <a:extLst>
                  <a:ext uri="{FF2B5EF4-FFF2-40B4-BE49-F238E27FC236}">
                    <a16:creationId xmlns:a16="http://schemas.microsoft.com/office/drawing/2014/main" id="{37434875-ED38-EB30-1D5D-C2A299BE41AB}"/>
                  </a:ext>
                </a:extLst>
              </p:cNvPr>
              <p:cNvSpPr/>
              <p:nvPr/>
            </p:nvSpPr>
            <p:spPr>
              <a:xfrm>
                <a:off x="2904465" y="1717305"/>
                <a:ext cx="72035" cy="62269"/>
              </a:xfrm>
              <a:custGeom>
                <a:avLst/>
                <a:gdLst/>
                <a:ahLst/>
                <a:cxnLst/>
                <a:rect l="l" t="t" r="r" b="b"/>
                <a:pathLst>
                  <a:path w="1976" h="1708" extrusionOk="0">
                    <a:moveTo>
                      <a:pt x="176" y="1"/>
                    </a:moveTo>
                    <a:lnTo>
                      <a:pt x="92" y="9"/>
                    </a:lnTo>
                    <a:lnTo>
                      <a:pt x="0" y="26"/>
                    </a:lnTo>
                    <a:lnTo>
                      <a:pt x="159" y="101"/>
                    </a:lnTo>
                    <a:lnTo>
                      <a:pt x="318" y="168"/>
                    </a:lnTo>
                    <a:lnTo>
                      <a:pt x="461" y="243"/>
                    </a:lnTo>
                    <a:lnTo>
                      <a:pt x="595" y="327"/>
                    </a:lnTo>
                    <a:lnTo>
                      <a:pt x="662" y="369"/>
                    </a:lnTo>
                    <a:lnTo>
                      <a:pt x="728" y="419"/>
                    </a:lnTo>
                    <a:lnTo>
                      <a:pt x="854" y="511"/>
                    </a:lnTo>
                    <a:lnTo>
                      <a:pt x="980" y="612"/>
                    </a:lnTo>
                    <a:lnTo>
                      <a:pt x="1038" y="662"/>
                    </a:lnTo>
                    <a:lnTo>
                      <a:pt x="1097" y="712"/>
                    </a:lnTo>
                    <a:lnTo>
                      <a:pt x="1214" y="829"/>
                    </a:lnTo>
                    <a:lnTo>
                      <a:pt x="1323" y="938"/>
                    </a:lnTo>
                    <a:lnTo>
                      <a:pt x="1540" y="1181"/>
                    </a:lnTo>
                    <a:lnTo>
                      <a:pt x="1749" y="1440"/>
                    </a:lnTo>
                    <a:lnTo>
                      <a:pt x="1975" y="1708"/>
                    </a:lnTo>
                    <a:lnTo>
                      <a:pt x="1967" y="1616"/>
                    </a:lnTo>
                    <a:lnTo>
                      <a:pt x="1950" y="1532"/>
                    </a:lnTo>
                    <a:lnTo>
                      <a:pt x="1900" y="1356"/>
                    </a:lnTo>
                    <a:lnTo>
                      <a:pt x="1841" y="1189"/>
                    </a:lnTo>
                    <a:lnTo>
                      <a:pt x="1766" y="1030"/>
                    </a:lnTo>
                    <a:lnTo>
                      <a:pt x="1674" y="879"/>
                    </a:lnTo>
                    <a:lnTo>
                      <a:pt x="1574" y="729"/>
                    </a:lnTo>
                    <a:lnTo>
                      <a:pt x="1457" y="595"/>
                    </a:lnTo>
                    <a:lnTo>
                      <a:pt x="1331" y="461"/>
                    </a:lnTo>
                    <a:lnTo>
                      <a:pt x="1264" y="402"/>
                    </a:lnTo>
                    <a:lnTo>
                      <a:pt x="1197" y="344"/>
                    </a:lnTo>
                    <a:lnTo>
                      <a:pt x="1122" y="294"/>
                    </a:lnTo>
                    <a:lnTo>
                      <a:pt x="1046" y="243"/>
                    </a:lnTo>
                    <a:lnTo>
                      <a:pt x="963" y="193"/>
                    </a:lnTo>
                    <a:lnTo>
                      <a:pt x="887" y="151"/>
                    </a:lnTo>
                    <a:lnTo>
                      <a:pt x="804" y="109"/>
                    </a:lnTo>
                    <a:lnTo>
                      <a:pt x="712" y="84"/>
                    </a:lnTo>
                    <a:lnTo>
                      <a:pt x="628" y="51"/>
                    </a:lnTo>
                    <a:lnTo>
                      <a:pt x="536" y="34"/>
                    </a:lnTo>
                    <a:lnTo>
                      <a:pt x="452" y="17"/>
                    </a:lnTo>
                    <a:lnTo>
                      <a:pt x="360" y="1"/>
                    </a:lnTo>
                    <a:close/>
                  </a:path>
                </a:pathLst>
              </a:custGeom>
              <a:solidFill>
                <a:srgbClr val="E3C4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4" name="Google Shape;1162;p30">
                <a:extLst>
                  <a:ext uri="{FF2B5EF4-FFF2-40B4-BE49-F238E27FC236}">
                    <a16:creationId xmlns:a16="http://schemas.microsoft.com/office/drawing/2014/main" id="{D8D64542-AA96-F0C1-9F59-568460F21217}"/>
                  </a:ext>
                </a:extLst>
              </p:cNvPr>
              <p:cNvSpPr/>
              <p:nvPr/>
            </p:nvSpPr>
            <p:spPr>
              <a:xfrm>
                <a:off x="2272647" y="1897908"/>
                <a:ext cx="743500" cy="1040096"/>
              </a:xfrm>
              <a:custGeom>
                <a:avLst/>
                <a:gdLst/>
                <a:ahLst/>
                <a:cxnLst/>
                <a:rect l="l" t="t" r="r" b="b"/>
                <a:pathLst>
                  <a:path w="20395" h="28529" extrusionOk="0">
                    <a:moveTo>
                      <a:pt x="15817" y="1"/>
                    </a:moveTo>
                    <a:lnTo>
                      <a:pt x="15658" y="662"/>
                    </a:lnTo>
                    <a:lnTo>
                      <a:pt x="15490" y="1323"/>
                    </a:lnTo>
                    <a:lnTo>
                      <a:pt x="15306" y="1967"/>
                    </a:lnTo>
                    <a:lnTo>
                      <a:pt x="15105" y="2595"/>
                    </a:lnTo>
                    <a:lnTo>
                      <a:pt x="14896" y="3214"/>
                    </a:lnTo>
                    <a:lnTo>
                      <a:pt x="14679" y="3825"/>
                    </a:lnTo>
                    <a:lnTo>
                      <a:pt x="14444" y="4419"/>
                    </a:lnTo>
                    <a:lnTo>
                      <a:pt x="14210" y="5005"/>
                    </a:lnTo>
                    <a:lnTo>
                      <a:pt x="13959" y="5582"/>
                    </a:lnTo>
                    <a:lnTo>
                      <a:pt x="13700" y="6143"/>
                    </a:lnTo>
                    <a:lnTo>
                      <a:pt x="13432" y="6687"/>
                    </a:lnTo>
                    <a:lnTo>
                      <a:pt x="13156" y="7223"/>
                    </a:lnTo>
                    <a:lnTo>
                      <a:pt x="12871" y="7750"/>
                    </a:lnTo>
                    <a:lnTo>
                      <a:pt x="12578" y="8269"/>
                    </a:lnTo>
                    <a:lnTo>
                      <a:pt x="12285" y="8771"/>
                    </a:lnTo>
                    <a:lnTo>
                      <a:pt x="11976" y="9264"/>
                    </a:lnTo>
                    <a:lnTo>
                      <a:pt x="11666" y="9741"/>
                    </a:lnTo>
                    <a:lnTo>
                      <a:pt x="11357" y="10210"/>
                    </a:lnTo>
                    <a:lnTo>
                      <a:pt x="11039" y="10670"/>
                    </a:lnTo>
                    <a:lnTo>
                      <a:pt x="10712" y="11122"/>
                    </a:lnTo>
                    <a:lnTo>
                      <a:pt x="10386" y="11557"/>
                    </a:lnTo>
                    <a:lnTo>
                      <a:pt x="10059" y="11976"/>
                    </a:lnTo>
                    <a:lnTo>
                      <a:pt x="9725" y="12394"/>
                    </a:lnTo>
                    <a:lnTo>
                      <a:pt x="9390" y="12796"/>
                    </a:lnTo>
                    <a:lnTo>
                      <a:pt x="9055" y="13189"/>
                    </a:lnTo>
                    <a:lnTo>
                      <a:pt x="8712" y="13566"/>
                    </a:lnTo>
                    <a:lnTo>
                      <a:pt x="8377" y="13942"/>
                    </a:lnTo>
                    <a:lnTo>
                      <a:pt x="8043" y="14294"/>
                    </a:lnTo>
                    <a:lnTo>
                      <a:pt x="7700" y="14645"/>
                    </a:lnTo>
                    <a:lnTo>
                      <a:pt x="7365" y="14988"/>
                    </a:lnTo>
                    <a:lnTo>
                      <a:pt x="7030" y="15315"/>
                    </a:lnTo>
                    <a:lnTo>
                      <a:pt x="6695" y="15624"/>
                    </a:lnTo>
                    <a:lnTo>
                      <a:pt x="6361" y="15934"/>
                    </a:lnTo>
                    <a:lnTo>
                      <a:pt x="6034" y="16227"/>
                    </a:lnTo>
                    <a:lnTo>
                      <a:pt x="5708" y="16511"/>
                    </a:lnTo>
                    <a:lnTo>
                      <a:pt x="5390" y="16787"/>
                    </a:lnTo>
                    <a:lnTo>
                      <a:pt x="4762" y="17306"/>
                    </a:lnTo>
                    <a:lnTo>
                      <a:pt x="4151" y="17783"/>
                    </a:lnTo>
                    <a:lnTo>
                      <a:pt x="3574" y="18227"/>
                    </a:lnTo>
                    <a:lnTo>
                      <a:pt x="3022" y="18620"/>
                    </a:lnTo>
                    <a:lnTo>
                      <a:pt x="2503" y="18980"/>
                    </a:lnTo>
                    <a:lnTo>
                      <a:pt x="2018" y="19298"/>
                    </a:lnTo>
                    <a:lnTo>
                      <a:pt x="1582" y="19574"/>
                    </a:lnTo>
                    <a:lnTo>
                      <a:pt x="1189" y="19817"/>
                    </a:lnTo>
                    <a:lnTo>
                      <a:pt x="838" y="20018"/>
                    </a:lnTo>
                    <a:lnTo>
                      <a:pt x="553" y="20185"/>
                    </a:lnTo>
                    <a:lnTo>
                      <a:pt x="143" y="20403"/>
                    </a:lnTo>
                    <a:lnTo>
                      <a:pt x="1" y="20478"/>
                    </a:lnTo>
                    <a:lnTo>
                      <a:pt x="1741" y="28528"/>
                    </a:lnTo>
                    <a:lnTo>
                      <a:pt x="2151" y="28428"/>
                    </a:lnTo>
                    <a:lnTo>
                      <a:pt x="2562" y="28327"/>
                    </a:lnTo>
                    <a:lnTo>
                      <a:pt x="2955" y="28210"/>
                    </a:lnTo>
                    <a:lnTo>
                      <a:pt x="3348" y="28093"/>
                    </a:lnTo>
                    <a:lnTo>
                      <a:pt x="3741" y="27976"/>
                    </a:lnTo>
                    <a:lnTo>
                      <a:pt x="4118" y="27842"/>
                    </a:lnTo>
                    <a:lnTo>
                      <a:pt x="4495" y="27708"/>
                    </a:lnTo>
                    <a:lnTo>
                      <a:pt x="4863" y="27566"/>
                    </a:lnTo>
                    <a:lnTo>
                      <a:pt x="5231" y="27415"/>
                    </a:lnTo>
                    <a:lnTo>
                      <a:pt x="5582" y="27265"/>
                    </a:lnTo>
                    <a:lnTo>
                      <a:pt x="5934" y="27097"/>
                    </a:lnTo>
                    <a:lnTo>
                      <a:pt x="6285" y="26938"/>
                    </a:lnTo>
                    <a:lnTo>
                      <a:pt x="6628" y="26762"/>
                    </a:lnTo>
                    <a:lnTo>
                      <a:pt x="6963" y="26587"/>
                    </a:lnTo>
                    <a:lnTo>
                      <a:pt x="7290" y="26403"/>
                    </a:lnTo>
                    <a:lnTo>
                      <a:pt x="7616" y="26219"/>
                    </a:lnTo>
                    <a:lnTo>
                      <a:pt x="7934" y="26026"/>
                    </a:lnTo>
                    <a:lnTo>
                      <a:pt x="8252" y="25834"/>
                    </a:lnTo>
                    <a:lnTo>
                      <a:pt x="8562" y="25624"/>
                    </a:lnTo>
                    <a:lnTo>
                      <a:pt x="8863" y="25424"/>
                    </a:lnTo>
                    <a:lnTo>
                      <a:pt x="9164" y="25214"/>
                    </a:lnTo>
                    <a:lnTo>
                      <a:pt x="9457" y="24997"/>
                    </a:lnTo>
                    <a:lnTo>
                      <a:pt x="9741" y="24779"/>
                    </a:lnTo>
                    <a:lnTo>
                      <a:pt x="10026" y="24553"/>
                    </a:lnTo>
                    <a:lnTo>
                      <a:pt x="10302" y="24327"/>
                    </a:lnTo>
                    <a:lnTo>
                      <a:pt x="10578" y="24093"/>
                    </a:lnTo>
                    <a:lnTo>
                      <a:pt x="10846" y="23859"/>
                    </a:lnTo>
                    <a:lnTo>
                      <a:pt x="11105" y="23616"/>
                    </a:lnTo>
                    <a:lnTo>
                      <a:pt x="11365" y="23373"/>
                    </a:lnTo>
                    <a:lnTo>
                      <a:pt x="11616" y="23131"/>
                    </a:lnTo>
                    <a:lnTo>
                      <a:pt x="11867" y="22880"/>
                    </a:lnTo>
                    <a:lnTo>
                      <a:pt x="12110" y="22629"/>
                    </a:lnTo>
                    <a:lnTo>
                      <a:pt x="12352" y="22369"/>
                    </a:lnTo>
                    <a:lnTo>
                      <a:pt x="12587" y="22110"/>
                    </a:lnTo>
                    <a:lnTo>
                      <a:pt x="12813" y="21850"/>
                    </a:lnTo>
                    <a:lnTo>
                      <a:pt x="13039" y="21583"/>
                    </a:lnTo>
                    <a:lnTo>
                      <a:pt x="13264" y="21315"/>
                    </a:lnTo>
                    <a:lnTo>
                      <a:pt x="13474" y="21047"/>
                    </a:lnTo>
                    <a:lnTo>
                      <a:pt x="13900" y="20503"/>
                    </a:lnTo>
                    <a:lnTo>
                      <a:pt x="14302" y="19942"/>
                    </a:lnTo>
                    <a:lnTo>
                      <a:pt x="14687" y="19382"/>
                    </a:lnTo>
                    <a:lnTo>
                      <a:pt x="15055" y="18813"/>
                    </a:lnTo>
                    <a:lnTo>
                      <a:pt x="15407" y="18235"/>
                    </a:lnTo>
                    <a:lnTo>
                      <a:pt x="15750" y="17658"/>
                    </a:lnTo>
                    <a:lnTo>
                      <a:pt x="16068" y="17072"/>
                    </a:lnTo>
                    <a:lnTo>
                      <a:pt x="16377" y="16486"/>
                    </a:lnTo>
                    <a:lnTo>
                      <a:pt x="16670" y="15900"/>
                    </a:lnTo>
                    <a:lnTo>
                      <a:pt x="16947" y="15306"/>
                    </a:lnTo>
                    <a:lnTo>
                      <a:pt x="17206" y="14721"/>
                    </a:lnTo>
                    <a:lnTo>
                      <a:pt x="17457" y="14126"/>
                    </a:lnTo>
                    <a:lnTo>
                      <a:pt x="17691" y="13541"/>
                    </a:lnTo>
                    <a:lnTo>
                      <a:pt x="17917" y="12963"/>
                    </a:lnTo>
                    <a:lnTo>
                      <a:pt x="18126" y="12377"/>
                    </a:lnTo>
                    <a:lnTo>
                      <a:pt x="18327" y="11808"/>
                    </a:lnTo>
                    <a:lnTo>
                      <a:pt x="18511" y="11239"/>
                    </a:lnTo>
                    <a:lnTo>
                      <a:pt x="18687" y="10679"/>
                    </a:lnTo>
                    <a:lnTo>
                      <a:pt x="18854" y="10118"/>
                    </a:lnTo>
                    <a:lnTo>
                      <a:pt x="19005" y="9574"/>
                    </a:lnTo>
                    <a:lnTo>
                      <a:pt x="19156" y="9038"/>
                    </a:lnTo>
                    <a:lnTo>
                      <a:pt x="19281" y="8511"/>
                    </a:lnTo>
                    <a:lnTo>
                      <a:pt x="19407" y="8001"/>
                    </a:lnTo>
                    <a:lnTo>
                      <a:pt x="19524" y="7499"/>
                    </a:lnTo>
                    <a:lnTo>
                      <a:pt x="19624" y="7013"/>
                    </a:lnTo>
                    <a:lnTo>
                      <a:pt x="19725" y="6536"/>
                    </a:lnTo>
                    <a:lnTo>
                      <a:pt x="19808" y="6076"/>
                    </a:lnTo>
                    <a:lnTo>
                      <a:pt x="19967" y="5214"/>
                    </a:lnTo>
                    <a:lnTo>
                      <a:pt x="20093" y="4419"/>
                    </a:lnTo>
                    <a:lnTo>
                      <a:pt x="20185" y="3708"/>
                    </a:lnTo>
                    <a:lnTo>
                      <a:pt x="20260" y="3080"/>
                    </a:lnTo>
                    <a:lnTo>
                      <a:pt x="20319" y="2553"/>
                    </a:lnTo>
                    <a:lnTo>
                      <a:pt x="20352" y="2135"/>
                    </a:lnTo>
                    <a:lnTo>
                      <a:pt x="20377" y="1825"/>
                    </a:lnTo>
                    <a:lnTo>
                      <a:pt x="20394" y="1566"/>
                    </a:lnTo>
                    <a:lnTo>
                      <a:pt x="20336" y="1499"/>
                    </a:lnTo>
                    <a:lnTo>
                      <a:pt x="20260" y="1432"/>
                    </a:lnTo>
                    <a:lnTo>
                      <a:pt x="20160" y="1365"/>
                    </a:lnTo>
                    <a:lnTo>
                      <a:pt x="20051" y="1298"/>
                    </a:lnTo>
                    <a:lnTo>
                      <a:pt x="19917" y="1231"/>
                    </a:lnTo>
                    <a:lnTo>
                      <a:pt x="19783" y="1156"/>
                    </a:lnTo>
                    <a:lnTo>
                      <a:pt x="19457" y="1022"/>
                    </a:lnTo>
                    <a:lnTo>
                      <a:pt x="19106" y="888"/>
                    </a:lnTo>
                    <a:lnTo>
                      <a:pt x="18721" y="762"/>
                    </a:lnTo>
                    <a:lnTo>
                      <a:pt x="18319" y="637"/>
                    </a:lnTo>
                    <a:lnTo>
                      <a:pt x="17909" y="520"/>
                    </a:lnTo>
                    <a:lnTo>
                      <a:pt x="17516" y="411"/>
                    </a:lnTo>
                    <a:lnTo>
                      <a:pt x="17131" y="310"/>
                    </a:lnTo>
                    <a:lnTo>
                      <a:pt x="16461" y="143"/>
                    </a:lnTo>
                    <a:lnTo>
                      <a:pt x="15993" y="34"/>
                    </a:lnTo>
                    <a:lnTo>
                      <a:pt x="15817" y="1"/>
                    </a:lnTo>
                    <a:close/>
                  </a:path>
                </a:pathLst>
              </a:custGeom>
              <a:solidFill>
                <a:srgbClr val="5492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5" name="Google Shape;1163;p30">
                <a:extLst>
                  <a:ext uri="{FF2B5EF4-FFF2-40B4-BE49-F238E27FC236}">
                    <a16:creationId xmlns:a16="http://schemas.microsoft.com/office/drawing/2014/main" id="{23D8B73F-AA1D-AD8A-1C5B-F85BA723EE7A}"/>
                  </a:ext>
                </a:extLst>
              </p:cNvPr>
              <p:cNvSpPr/>
              <p:nvPr/>
            </p:nvSpPr>
            <p:spPr>
              <a:xfrm>
                <a:off x="2272647" y="1897908"/>
                <a:ext cx="743500" cy="1040096"/>
              </a:xfrm>
              <a:custGeom>
                <a:avLst/>
                <a:gdLst/>
                <a:ahLst/>
                <a:cxnLst/>
                <a:rect l="l" t="t" r="r" b="b"/>
                <a:pathLst>
                  <a:path w="20395" h="28529" fill="none" extrusionOk="0">
                    <a:moveTo>
                      <a:pt x="1" y="20478"/>
                    </a:moveTo>
                    <a:lnTo>
                      <a:pt x="1" y="20478"/>
                    </a:lnTo>
                    <a:lnTo>
                      <a:pt x="143" y="20403"/>
                    </a:lnTo>
                    <a:lnTo>
                      <a:pt x="553" y="20185"/>
                    </a:lnTo>
                    <a:lnTo>
                      <a:pt x="838" y="20018"/>
                    </a:lnTo>
                    <a:lnTo>
                      <a:pt x="1189" y="19817"/>
                    </a:lnTo>
                    <a:lnTo>
                      <a:pt x="1582" y="19574"/>
                    </a:lnTo>
                    <a:lnTo>
                      <a:pt x="2018" y="19298"/>
                    </a:lnTo>
                    <a:lnTo>
                      <a:pt x="2503" y="18980"/>
                    </a:lnTo>
                    <a:lnTo>
                      <a:pt x="3022" y="18620"/>
                    </a:lnTo>
                    <a:lnTo>
                      <a:pt x="3574" y="18227"/>
                    </a:lnTo>
                    <a:lnTo>
                      <a:pt x="4151" y="17783"/>
                    </a:lnTo>
                    <a:lnTo>
                      <a:pt x="4762" y="17306"/>
                    </a:lnTo>
                    <a:lnTo>
                      <a:pt x="5390" y="16787"/>
                    </a:lnTo>
                    <a:lnTo>
                      <a:pt x="5708" y="16511"/>
                    </a:lnTo>
                    <a:lnTo>
                      <a:pt x="6034" y="16227"/>
                    </a:lnTo>
                    <a:lnTo>
                      <a:pt x="6361" y="15934"/>
                    </a:lnTo>
                    <a:lnTo>
                      <a:pt x="6695" y="15624"/>
                    </a:lnTo>
                    <a:lnTo>
                      <a:pt x="7030" y="15315"/>
                    </a:lnTo>
                    <a:lnTo>
                      <a:pt x="7365" y="14988"/>
                    </a:lnTo>
                    <a:lnTo>
                      <a:pt x="7700" y="14645"/>
                    </a:lnTo>
                    <a:lnTo>
                      <a:pt x="8043" y="14294"/>
                    </a:lnTo>
                    <a:lnTo>
                      <a:pt x="8377" y="13942"/>
                    </a:lnTo>
                    <a:lnTo>
                      <a:pt x="8712" y="13566"/>
                    </a:lnTo>
                    <a:lnTo>
                      <a:pt x="9055" y="13189"/>
                    </a:lnTo>
                    <a:lnTo>
                      <a:pt x="9390" y="12796"/>
                    </a:lnTo>
                    <a:lnTo>
                      <a:pt x="9725" y="12394"/>
                    </a:lnTo>
                    <a:lnTo>
                      <a:pt x="10059" y="11976"/>
                    </a:lnTo>
                    <a:lnTo>
                      <a:pt x="10386" y="11557"/>
                    </a:lnTo>
                    <a:lnTo>
                      <a:pt x="10712" y="11122"/>
                    </a:lnTo>
                    <a:lnTo>
                      <a:pt x="11039" y="10670"/>
                    </a:lnTo>
                    <a:lnTo>
                      <a:pt x="11357" y="10210"/>
                    </a:lnTo>
                    <a:lnTo>
                      <a:pt x="11666" y="9741"/>
                    </a:lnTo>
                    <a:lnTo>
                      <a:pt x="11976" y="9264"/>
                    </a:lnTo>
                    <a:lnTo>
                      <a:pt x="12285" y="8771"/>
                    </a:lnTo>
                    <a:lnTo>
                      <a:pt x="12578" y="8269"/>
                    </a:lnTo>
                    <a:lnTo>
                      <a:pt x="12871" y="7750"/>
                    </a:lnTo>
                    <a:lnTo>
                      <a:pt x="13156" y="7223"/>
                    </a:lnTo>
                    <a:lnTo>
                      <a:pt x="13432" y="6687"/>
                    </a:lnTo>
                    <a:lnTo>
                      <a:pt x="13700" y="6143"/>
                    </a:lnTo>
                    <a:lnTo>
                      <a:pt x="13959" y="5582"/>
                    </a:lnTo>
                    <a:lnTo>
                      <a:pt x="14210" y="5005"/>
                    </a:lnTo>
                    <a:lnTo>
                      <a:pt x="14444" y="4419"/>
                    </a:lnTo>
                    <a:lnTo>
                      <a:pt x="14679" y="3825"/>
                    </a:lnTo>
                    <a:lnTo>
                      <a:pt x="14896" y="3214"/>
                    </a:lnTo>
                    <a:lnTo>
                      <a:pt x="15105" y="2595"/>
                    </a:lnTo>
                    <a:lnTo>
                      <a:pt x="15306" y="1967"/>
                    </a:lnTo>
                    <a:lnTo>
                      <a:pt x="15490" y="1323"/>
                    </a:lnTo>
                    <a:lnTo>
                      <a:pt x="15658" y="662"/>
                    </a:lnTo>
                    <a:lnTo>
                      <a:pt x="15817" y="1"/>
                    </a:lnTo>
                    <a:lnTo>
                      <a:pt x="15817" y="1"/>
                    </a:lnTo>
                    <a:lnTo>
                      <a:pt x="15993" y="34"/>
                    </a:lnTo>
                    <a:lnTo>
                      <a:pt x="16461" y="143"/>
                    </a:lnTo>
                    <a:lnTo>
                      <a:pt x="17131" y="310"/>
                    </a:lnTo>
                    <a:lnTo>
                      <a:pt x="17516" y="411"/>
                    </a:lnTo>
                    <a:lnTo>
                      <a:pt x="17909" y="520"/>
                    </a:lnTo>
                    <a:lnTo>
                      <a:pt x="18319" y="637"/>
                    </a:lnTo>
                    <a:lnTo>
                      <a:pt x="18721" y="762"/>
                    </a:lnTo>
                    <a:lnTo>
                      <a:pt x="19106" y="888"/>
                    </a:lnTo>
                    <a:lnTo>
                      <a:pt x="19457" y="1022"/>
                    </a:lnTo>
                    <a:lnTo>
                      <a:pt x="19783" y="1156"/>
                    </a:lnTo>
                    <a:lnTo>
                      <a:pt x="19917" y="1231"/>
                    </a:lnTo>
                    <a:lnTo>
                      <a:pt x="20051" y="1298"/>
                    </a:lnTo>
                    <a:lnTo>
                      <a:pt x="20160" y="1365"/>
                    </a:lnTo>
                    <a:lnTo>
                      <a:pt x="20260" y="1432"/>
                    </a:lnTo>
                    <a:lnTo>
                      <a:pt x="20336" y="1499"/>
                    </a:lnTo>
                    <a:lnTo>
                      <a:pt x="20394" y="1566"/>
                    </a:lnTo>
                    <a:lnTo>
                      <a:pt x="20394" y="1566"/>
                    </a:lnTo>
                    <a:lnTo>
                      <a:pt x="20377" y="1825"/>
                    </a:lnTo>
                    <a:lnTo>
                      <a:pt x="20352" y="2135"/>
                    </a:lnTo>
                    <a:lnTo>
                      <a:pt x="20319" y="2553"/>
                    </a:lnTo>
                    <a:lnTo>
                      <a:pt x="20260" y="3080"/>
                    </a:lnTo>
                    <a:lnTo>
                      <a:pt x="20185" y="3708"/>
                    </a:lnTo>
                    <a:lnTo>
                      <a:pt x="20093" y="4419"/>
                    </a:lnTo>
                    <a:lnTo>
                      <a:pt x="19967" y="5214"/>
                    </a:lnTo>
                    <a:lnTo>
                      <a:pt x="19808" y="6076"/>
                    </a:lnTo>
                    <a:lnTo>
                      <a:pt x="19725" y="6536"/>
                    </a:lnTo>
                    <a:lnTo>
                      <a:pt x="19624" y="7013"/>
                    </a:lnTo>
                    <a:lnTo>
                      <a:pt x="19524" y="7499"/>
                    </a:lnTo>
                    <a:lnTo>
                      <a:pt x="19407" y="8001"/>
                    </a:lnTo>
                    <a:lnTo>
                      <a:pt x="19281" y="8511"/>
                    </a:lnTo>
                    <a:lnTo>
                      <a:pt x="19156" y="9038"/>
                    </a:lnTo>
                    <a:lnTo>
                      <a:pt x="19005" y="9574"/>
                    </a:lnTo>
                    <a:lnTo>
                      <a:pt x="18854" y="10118"/>
                    </a:lnTo>
                    <a:lnTo>
                      <a:pt x="18687" y="10679"/>
                    </a:lnTo>
                    <a:lnTo>
                      <a:pt x="18511" y="11239"/>
                    </a:lnTo>
                    <a:lnTo>
                      <a:pt x="18327" y="11808"/>
                    </a:lnTo>
                    <a:lnTo>
                      <a:pt x="18126" y="12377"/>
                    </a:lnTo>
                    <a:lnTo>
                      <a:pt x="17917" y="12963"/>
                    </a:lnTo>
                    <a:lnTo>
                      <a:pt x="17691" y="13541"/>
                    </a:lnTo>
                    <a:lnTo>
                      <a:pt x="17457" y="14126"/>
                    </a:lnTo>
                    <a:lnTo>
                      <a:pt x="17206" y="14721"/>
                    </a:lnTo>
                    <a:lnTo>
                      <a:pt x="16947" y="15306"/>
                    </a:lnTo>
                    <a:lnTo>
                      <a:pt x="16670" y="15900"/>
                    </a:lnTo>
                    <a:lnTo>
                      <a:pt x="16377" y="16486"/>
                    </a:lnTo>
                    <a:lnTo>
                      <a:pt x="16068" y="17072"/>
                    </a:lnTo>
                    <a:lnTo>
                      <a:pt x="15750" y="17658"/>
                    </a:lnTo>
                    <a:lnTo>
                      <a:pt x="15407" y="18235"/>
                    </a:lnTo>
                    <a:lnTo>
                      <a:pt x="15055" y="18813"/>
                    </a:lnTo>
                    <a:lnTo>
                      <a:pt x="14687" y="19382"/>
                    </a:lnTo>
                    <a:lnTo>
                      <a:pt x="14302" y="19942"/>
                    </a:lnTo>
                    <a:lnTo>
                      <a:pt x="13900" y="20503"/>
                    </a:lnTo>
                    <a:lnTo>
                      <a:pt x="13474" y="21047"/>
                    </a:lnTo>
                    <a:lnTo>
                      <a:pt x="13264" y="21315"/>
                    </a:lnTo>
                    <a:lnTo>
                      <a:pt x="13039" y="21583"/>
                    </a:lnTo>
                    <a:lnTo>
                      <a:pt x="12813" y="21850"/>
                    </a:lnTo>
                    <a:lnTo>
                      <a:pt x="12587" y="22110"/>
                    </a:lnTo>
                    <a:lnTo>
                      <a:pt x="12352" y="22369"/>
                    </a:lnTo>
                    <a:lnTo>
                      <a:pt x="12110" y="22629"/>
                    </a:lnTo>
                    <a:lnTo>
                      <a:pt x="11867" y="22880"/>
                    </a:lnTo>
                    <a:lnTo>
                      <a:pt x="11616" y="23131"/>
                    </a:lnTo>
                    <a:lnTo>
                      <a:pt x="11365" y="23373"/>
                    </a:lnTo>
                    <a:lnTo>
                      <a:pt x="11105" y="23616"/>
                    </a:lnTo>
                    <a:lnTo>
                      <a:pt x="10846" y="23859"/>
                    </a:lnTo>
                    <a:lnTo>
                      <a:pt x="10578" y="24093"/>
                    </a:lnTo>
                    <a:lnTo>
                      <a:pt x="10302" y="24327"/>
                    </a:lnTo>
                    <a:lnTo>
                      <a:pt x="10026" y="24553"/>
                    </a:lnTo>
                    <a:lnTo>
                      <a:pt x="9741" y="24779"/>
                    </a:lnTo>
                    <a:lnTo>
                      <a:pt x="9457" y="24997"/>
                    </a:lnTo>
                    <a:lnTo>
                      <a:pt x="9164" y="25214"/>
                    </a:lnTo>
                    <a:lnTo>
                      <a:pt x="8863" y="25424"/>
                    </a:lnTo>
                    <a:lnTo>
                      <a:pt x="8562" y="25624"/>
                    </a:lnTo>
                    <a:lnTo>
                      <a:pt x="8252" y="25834"/>
                    </a:lnTo>
                    <a:lnTo>
                      <a:pt x="7934" y="26026"/>
                    </a:lnTo>
                    <a:lnTo>
                      <a:pt x="7616" y="26219"/>
                    </a:lnTo>
                    <a:lnTo>
                      <a:pt x="7290" y="26403"/>
                    </a:lnTo>
                    <a:lnTo>
                      <a:pt x="6963" y="26587"/>
                    </a:lnTo>
                    <a:lnTo>
                      <a:pt x="6628" y="26762"/>
                    </a:lnTo>
                    <a:lnTo>
                      <a:pt x="6285" y="26938"/>
                    </a:lnTo>
                    <a:lnTo>
                      <a:pt x="5934" y="27097"/>
                    </a:lnTo>
                    <a:lnTo>
                      <a:pt x="5582" y="27265"/>
                    </a:lnTo>
                    <a:lnTo>
                      <a:pt x="5231" y="27415"/>
                    </a:lnTo>
                    <a:lnTo>
                      <a:pt x="4863" y="27566"/>
                    </a:lnTo>
                    <a:lnTo>
                      <a:pt x="4495" y="27708"/>
                    </a:lnTo>
                    <a:lnTo>
                      <a:pt x="4118" y="27842"/>
                    </a:lnTo>
                    <a:lnTo>
                      <a:pt x="3741" y="27976"/>
                    </a:lnTo>
                    <a:lnTo>
                      <a:pt x="3348" y="28093"/>
                    </a:lnTo>
                    <a:lnTo>
                      <a:pt x="2955" y="28210"/>
                    </a:lnTo>
                    <a:lnTo>
                      <a:pt x="2562" y="28327"/>
                    </a:lnTo>
                    <a:lnTo>
                      <a:pt x="2151" y="28428"/>
                    </a:lnTo>
                    <a:lnTo>
                      <a:pt x="1741" y="28528"/>
                    </a:lnTo>
                    <a:lnTo>
                      <a:pt x="1" y="20478"/>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6" name="Google Shape;1164;p30">
                <a:extLst>
                  <a:ext uri="{FF2B5EF4-FFF2-40B4-BE49-F238E27FC236}">
                    <a16:creationId xmlns:a16="http://schemas.microsoft.com/office/drawing/2014/main" id="{8E6F8697-4F2D-7D56-D759-804DC7765D8C}"/>
                  </a:ext>
                </a:extLst>
              </p:cNvPr>
              <p:cNvSpPr/>
              <p:nvPr/>
            </p:nvSpPr>
            <p:spPr>
              <a:xfrm>
                <a:off x="2854119" y="1935458"/>
                <a:ext cx="134592" cy="50676"/>
              </a:xfrm>
              <a:custGeom>
                <a:avLst/>
                <a:gdLst/>
                <a:ahLst/>
                <a:cxnLst/>
                <a:rect l="l" t="t" r="r" b="b"/>
                <a:pathLst>
                  <a:path w="3692" h="1390" extrusionOk="0">
                    <a:moveTo>
                      <a:pt x="1" y="0"/>
                    </a:moveTo>
                    <a:lnTo>
                      <a:pt x="210" y="126"/>
                    </a:lnTo>
                    <a:lnTo>
                      <a:pt x="427" y="251"/>
                    </a:lnTo>
                    <a:lnTo>
                      <a:pt x="653" y="360"/>
                    </a:lnTo>
                    <a:lnTo>
                      <a:pt x="871" y="469"/>
                    </a:lnTo>
                    <a:lnTo>
                      <a:pt x="1097" y="577"/>
                    </a:lnTo>
                    <a:lnTo>
                      <a:pt x="1323" y="669"/>
                    </a:lnTo>
                    <a:lnTo>
                      <a:pt x="1783" y="854"/>
                    </a:lnTo>
                    <a:lnTo>
                      <a:pt x="2252" y="1021"/>
                    </a:lnTo>
                    <a:lnTo>
                      <a:pt x="2486" y="1096"/>
                    </a:lnTo>
                    <a:lnTo>
                      <a:pt x="2720" y="1172"/>
                    </a:lnTo>
                    <a:lnTo>
                      <a:pt x="2963" y="1230"/>
                    </a:lnTo>
                    <a:lnTo>
                      <a:pt x="3197" y="1289"/>
                    </a:lnTo>
                    <a:lnTo>
                      <a:pt x="3448" y="1347"/>
                    </a:lnTo>
                    <a:lnTo>
                      <a:pt x="3691" y="1389"/>
                    </a:lnTo>
                    <a:lnTo>
                      <a:pt x="3482" y="1255"/>
                    </a:lnTo>
                    <a:lnTo>
                      <a:pt x="3264" y="1138"/>
                    </a:lnTo>
                    <a:lnTo>
                      <a:pt x="3038" y="1021"/>
                    </a:lnTo>
                    <a:lnTo>
                      <a:pt x="2821" y="912"/>
                    </a:lnTo>
                    <a:lnTo>
                      <a:pt x="2595" y="812"/>
                    </a:lnTo>
                    <a:lnTo>
                      <a:pt x="2369" y="711"/>
                    </a:lnTo>
                    <a:lnTo>
                      <a:pt x="1909" y="527"/>
                    </a:lnTo>
                    <a:lnTo>
                      <a:pt x="1440" y="368"/>
                    </a:lnTo>
                    <a:lnTo>
                      <a:pt x="1206" y="285"/>
                    </a:lnTo>
                    <a:lnTo>
                      <a:pt x="971" y="218"/>
                    </a:lnTo>
                    <a:lnTo>
                      <a:pt x="729" y="151"/>
                    </a:lnTo>
                    <a:lnTo>
                      <a:pt x="494" y="92"/>
                    </a:lnTo>
                    <a:lnTo>
                      <a:pt x="243" y="42"/>
                    </a:lnTo>
                    <a:lnTo>
                      <a:pt x="1" y="0"/>
                    </a:lnTo>
                    <a:close/>
                  </a:path>
                </a:pathLst>
              </a:custGeom>
              <a:solidFill>
                <a:srgbClr val="021E6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7" name="Google Shape;1165;p30">
                <a:extLst>
                  <a:ext uri="{FF2B5EF4-FFF2-40B4-BE49-F238E27FC236}">
                    <a16:creationId xmlns:a16="http://schemas.microsoft.com/office/drawing/2014/main" id="{37BF5983-4B5A-2D69-F62A-392E38207C82}"/>
                  </a:ext>
                </a:extLst>
              </p:cNvPr>
              <p:cNvSpPr/>
              <p:nvPr/>
            </p:nvSpPr>
            <p:spPr>
              <a:xfrm>
                <a:off x="2854119" y="1935458"/>
                <a:ext cx="134592" cy="50676"/>
              </a:xfrm>
              <a:custGeom>
                <a:avLst/>
                <a:gdLst/>
                <a:ahLst/>
                <a:cxnLst/>
                <a:rect l="l" t="t" r="r" b="b"/>
                <a:pathLst>
                  <a:path w="3692" h="1390" fill="none" extrusionOk="0">
                    <a:moveTo>
                      <a:pt x="1" y="0"/>
                    </a:moveTo>
                    <a:lnTo>
                      <a:pt x="1" y="0"/>
                    </a:lnTo>
                    <a:lnTo>
                      <a:pt x="210" y="126"/>
                    </a:lnTo>
                    <a:lnTo>
                      <a:pt x="427" y="251"/>
                    </a:lnTo>
                    <a:lnTo>
                      <a:pt x="653" y="360"/>
                    </a:lnTo>
                    <a:lnTo>
                      <a:pt x="871" y="469"/>
                    </a:lnTo>
                    <a:lnTo>
                      <a:pt x="1097" y="577"/>
                    </a:lnTo>
                    <a:lnTo>
                      <a:pt x="1323" y="669"/>
                    </a:lnTo>
                    <a:lnTo>
                      <a:pt x="1783" y="854"/>
                    </a:lnTo>
                    <a:lnTo>
                      <a:pt x="1783" y="854"/>
                    </a:lnTo>
                    <a:lnTo>
                      <a:pt x="2252" y="1021"/>
                    </a:lnTo>
                    <a:lnTo>
                      <a:pt x="2486" y="1096"/>
                    </a:lnTo>
                    <a:lnTo>
                      <a:pt x="2720" y="1172"/>
                    </a:lnTo>
                    <a:lnTo>
                      <a:pt x="2963" y="1230"/>
                    </a:lnTo>
                    <a:lnTo>
                      <a:pt x="3197" y="1289"/>
                    </a:lnTo>
                    <a:lnTo>
                      <a:pt x="3448" y="1347"/>
                    </a:lnTo>
                    <a:lnTo>
                      <a:pt x="3691" y="1389"/>
                    </a:lnTo>
                    <a:lnTo>
                      <a:pt x="3691" y="1389"/>
                    </a:lnTo>
                    <a:lnTo>
                      <a:pt x="3482" y="1255"/>
                    </a:lnTo>
                    <a:lnTo>
                      <a:pt x="3264" y="1138"/>
                    </a:lnTo>
                    <a:lnTo>
                      <a:pt x="3038" y="1021"/>
                    </a:lnTo>
                    <a:lnTo>
                      <a:pt x="2821" y="912"/>
                    </a:lnTo>
                    <a:lnTo>
                      <a:pt x="2595" y="812"/>
                    </a:lnTo>
                    <a:lnTo>
                      <a:pt x="2369" y="711"/>
                    </a:lnTo>
                    <a:lnTo>
                      <a:pt x="1909" y="527"/>
                    </a:lnTo>
                    <a:lnTo>
                      <a:pt x="1909" y="527"/>
                    </a:lnTo>
                    <a:lnTo>
                      <a:pt x="1440" y="368"/>
                    </a:lnTo>
                    <a:lnTo>
                      <a:pt x="1206" y="285"/>
                    </a:lnTo>
                    <a:lnTo>
                      <a:pt x="971" y="218"/>
                    </a:lnTo>
                    <a:lnTo>
                      <a:pt x="729" y="151"/>
                    </a:lnTo>
                    <a:lnTo>
                      <a:pt x="494" y="92"/>
                    </a:lnTo>
                    <a:lnTo>
                      <a:pt x="243" y="42"/>
                    </a:lnTo>
                    <a:lnTo>
                      <a:pt x="1"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8" name="Google Shape;1166;p30">
                <a:extLst>
                  <a:ext uri="{FF2B5EF4-FFF2-40B4-BE49-F238E27FC236}">
                    <a16:creationId xmlns:a16="http://schemas.microsoft.com/office/drawing/2014/main" id="{CF833578-3D6B-48D9-085F-EAAA533314CF}"/>
                  </a:ext>
                </a:extLst>
              </p:cNvPr>
              <p:cNvSpPr/>
              <p:nvPr/>
            </p:nvSpPr>
            <p:spPr>
              <a:xfrm>
                <a:off x="1357748" y="1393611"/>
                <a:ext cx="1159889" cy="1173713"/>
              </a:xfrm>
              <a:custGeom>
                <a:avLst/>
                <a:gdLst/>
                <a:ahLst/>
                <a:cxnLst/>
                <a:rect l="l" t="t" r="r" b="b"/>
                <a:pathLst>
                  <a:path w="31817" h="32194" extrusionOk="0">
                    <a:moveTo>
                      <a:pt x="15674" y="1"/>
                    </a:moveTo>
                    <a:lnTo>
                      <a:pt x="15063" y="9"/>
                    </a:lnTo>
                    <a:lnTo>
                      <a:pt x="14461" y="34"/>
                    </a:lnTo>
                    <a:lnTo>
                      <a:pt x="13883" y="76"/>
                    </a:lnTo>
                    <a:lnTo>
                      <a:pt x="13314" y="126"/>
                    </a:lnTo>
                    <a:lnTo>
                      <a:pt x="12762" y="193"/>
                    </a:lnTo>
                    <a:lnTo>
                      <a:pt x="12226" y="260"/>
                    </a:lnTo>
                    <a:lnTo>
                      <a:pt x="11699" y="352"/>
                    </a:lnTo>
                    <a:lnTo>
                      <a:pt x="11197" y="453"/>
                    </a:lnTo>
                    <a:lnTo>
                      <a:pt x="10695" y="562"/>
                    </a:lnTo>
                    <a:lnTo>
                      <a:pt x="10218" y="679"/>
                    </a:lnTo>
                    <a:lnTo>
                      <a:pt x="9749" y="813"/>
                    </a:lnTo>
                    <a:lnTo>
                      <a:pt x="9298" y="955"/>
                    </a:lnTo>
                    <a:lnTo>
                      <a:pt x="8854" y="1114"/>
                    </a:lnTo>
                    <a:lnTo>
                      <a:pt x="8427" y="1273"/>
                    </a:lnTo>
                    <a:lnTo>
                      <a:pt x="8009" y="1449"/>
                    </a:lnTo>
                    <a:lnTo>
                      <a:pt x="7607" y="1633"/>
                    </a:lnTo>
                    <a:lnTo>
                      <a:pt x="7214" y="1825"/>
                    </a:lnTo>
                    <a:lnTo>
                      <a:pt x="6837" y="2026"/>
                    </a:lnTo>
                    <a:lnTo>
                      <a:pt x="6478" y="2244"/>
                    </a:lnTo>
                    <a:lnTo>
                      <a:pt x="6118" y="2461"/>
                    </a:lnTo>
                    <a:lnTo>
                      <a:pt x="5783" y="2687"/>
                    </a:lnTo>
                    <a:lnTo>
                      <a:pt x="5448" y="2930"/>
                    </a:lnTo>
                    <a:lnTo>
                      <a:pt x="5130" y="3173"/>
                    </a:lnTo>
                    <a:lnTo>
                      <a:pt x="4829" y="3432"/>
                    </a:lnTo>
                    <a:lnTo>
                      <a:pt x="4528" y="3691"/>
                    </a:lnTo>
                    <a:lnTo>
                      <a:pt x="4243" y="3959"/>
                    </a:lnTo>
                    <a:lnTo>
                      <a:pt x="3975" y="4244"/>
                    </a:lnTo>
                    <a:lnTo>
                      <a:pt x="3708" y="4528"/>
                    </a:lnTo>
                    <a:lnTo>
                      <a:pt x="3457" y="4813"/>
                    </a:lnTo>
                    <a:lnTo>
                      <a:pt x="3222" y="5114"/>
                    </a:lnTo>
                    <a:lnTo>
                      <a:pt x="2988" y="5424"/>
                    </a:lnTo>
                    <a:lnTo>
                      <a:pt x="2770" y="5733"/>
                    </a:lnTo>
                    <a:lnTo>
                      <a:pt x="2553" y="6051"/>
                    </a:lnTo>
                    <a:lnTo>
                      <a:pt x="2352" y="6369"/>
                    </a:lnTo>
                    <a:lnTo>
                      <a:pt x="2160" y="6704"/>
                    </a:lnTo>
                    <a:lnTo>
                      <a:pt x="1984" y="7039"/>
                    </a:lnTo>
                    <a:lnTo>
                      <a:pt x="1808" y="7373"/>
                    </a:lnTo>
                    <a:lnTo>
                      <a:pt x="1641" y="7717"/>
                    </a:lnTo>
                    <a:lnTo>
                      <a:pt x="1490" y="8068"/>
                    </a:lnTo>
                    <a:lnTo>
                      <a:pt x="1339" y="8419"/>
                    </a:lnTo>
                    <a:lnTo>
                      <a:pt x="1206" y="8779"/>
                    </a:lnTo>
                    <a:lnTo>
                      <a:pt x="1072" y="9139"/>
                    </a:lnTo>
                    <a:lnTo>
                      <a:pt x="954" y="9507"/>
                    </a:lnTo>
                    <a:lnTo>
                      <a:pt x="846" y="9876"/>
                    </a:lnTo>
                    <a:lnTo>
                      <a:pt x="737" y="10252"/>
                    </a:lnTo>
                    <a:lnTo>
                      <a:pt x="636" y="10629"/>
                    </a:lnTo>
                    <a:lnTo>
                      <a:pt x="553" y="11005"/>
                    </a:lnTo>
                    <a:lnTo>
                      <a:pt x="469" y="11390"/>
                    </a:lnTo>
                    <a:lnTo>
                      <a:pt x="394" y="11775"/>
                    </a:lnTo>
                    <a:lnTo>
                      <a:pt x="327" y="12160"/>
                    </a:lnTo>
                    <a:lnTo>
                      <a:pt x="268" y="12545"/>
                    </a:lnTo>
                    <a:lnTo>
                      <a:pt x="210" y="12938"/>
                    </a:lnTo>
                    <a:lnTo>
                      <a:pt x="160" y="13332"/>
                    </a:lnTo>
                    <a:lnTo>
                      <a:pt x="118" y="13725"/>
                    </a:lnTo>
                    <a:lnTo>
                      <a:pt x="84" y="14118"/>
                    </a:lnTo>
                    <a:lnTo>
                      <a:pt x="59" y="14512"/>
                    </a:lnTo>
                    <a:lnTo>
                      <a:pt x="34" y="14913"/>
                    </a:lnTo>
                    <a:lnTo>
                      <a:pt x="17" y="15307"/>
                    </a:lnTo>
                    <a:lnTo>
                      <a:pt x="9" y="15708"/>
                    </a:lnTo>
                    <a:lnTo>
                      <a:pt x="1" y="16102"/>
                    </a:lnTo>
                    <a:lnTo>
                      <a:pt x="1" y="16503"/>
                    </a:lnTo>
                    <a:lnTo>
                      <a:pt x="1" y="16897"/>
                    </a:lnTo>
                    <a:lnTo>
                      <a:pt x="26" y="17691"/>
                    </a:lnTo>
                    <a:lnTo>
                      <a:pt x="42" y="18001"/>
                    </a:lnTo>
                    <a:lnTo>
                      <a:pt x="67" y="18319"/>
                    </a:lnTo>
                    <a:lnTo>
                      <a:pt x="93" y="18629"/>
                    </a:lnTo>
                    <a:lnTo>
                      <a:pt x="126" y="18947"/>
                    </a:lnTo>
                    <a:lnTo>
                      <a:pt x="168" y="19248"/>
                    </a:lnTo>
                    <a:lnTo>
                      <a:pt x="218" y="19558"/>
                    </a:lnTo>
                    <a:lnTo>
                      <a:pt x="277" y="19867"/>
                    </a:lnTo>
                    <a:lnTo>
                      <a:pt x="335" y="20169"/>
                    </a:lnTo>
                    <a:lnTo>
                      <a:pt x="402" y="20461"/>
                    </a:lnTo>
                    <a:lnTo>
                      <a:pt x="477" y="20763"/>
                    </a:lnTo>
                    <a:lnTo>
                      <a:pt x="553" y="21056"/>
                    </a:lnTo>
                    <a:lnTo>
                      <a:pt x="636" y="21348"/>
                    </a:lnTo>
                    <a:lnTo>
                      <a:pt x="729" y="21641"/>
                    </a:lnTo>
                    <a:lnTo>
                      <a:pt x="829" y="21926"/>
                    </a:lnTo>
                    <a:lnTo>
                      <a:pt x="929" y="22210"/>
                    </a:lnTo>
                    <a:lnTo>
                      <a:pt x="1038" y="22495"/>
                    </a:lnTo>
                    <a:lnTo>
                      <a:pt x="1155" y="22779"/>
                    </a:lnTo>
                    <a:lnTo>
                      <a:pt x="1272" y="23056"/>
                    </a:lnTo>
                    <a:lnTo>
                      <a:pt x="1406" y="23332"/>
                    </a:lnTo>
                    <a:lnTo>
                      <a:pt x="1532" y="23608"/>
                    </a:lnTo>
                    <a:lnTo>
                      <a:pt x="1674" y="23876"/>
                    </a:lnTo>
                    <a:lnTo>
                      <a:pt x="1816" y="24143"/>
                    </a:lnTo>
                    <a:lnTo>
                      <a:pt x="1967" y="24411"/>
                    </a:lnTo>
                    <a:lnTo>
                      <a:pt x="2118" y="24671"/>
                    </a:lnTo>
                    <a:lnTo>
                      <a:pt x="2277" y="24930"/>
                    </a:lnTo>
                    <a:lnTo>
                      <a:pt x="2436" y="25181"/>
                    </a:lnTo>
                    <a:lnTo>
                      <a:pt x="2611" y="25432"/>
                    </a:lnTo>
                    <a:lnTo>
                      <a:pt x="2779" y="25683"/>
                    </a:lnTo>
                    <a:lnTo>
                      <a:pt x="2963" y="25926"/>
                    </a:lnTo>
                    <a:lnTo>
                      <a:pt x="3147" y="26169"/>
                    </a:lnTo>
                    <a:lnTo>
                      <a:pt x="3331" y="26403"/>
                    </a:lnTo>
                    <a:lnTo>
                      <a:pt x="3524" y="26637"/>
                    </a:lnTo>
                    <a:lnTo>
                      <a:pt x="3724" y="26871"/>
                    </a:lnTo>
                    <a:lnTo>
                      <a:pt x="3925" y="27089"/>
                    </a:lnTo>
                    <a:lnTo>
                      <a:pt x="4134" y="27315"/>
                    </a:lnTo>
                    <a:lnTo>
                      <a:pt x="4344" y="27533"/>
                    </a:lnTo>
                    <a:lnTo>
                      <a:pt x="4561" y="27742"/>
                    </a:lnTo>
                    <a:lnTo>
                      <a:pt x="4779" y="27951"/>
                    </a:lnTo>
                    <a:lnTo>
                      <a:pt x="5005" y="28160"/>
                    </a:lnTo>
                    <a:lnTo>
                      <a:pt x="5231" y="28361"/>
                    </a:lnTo>
                    <a:lnTo>
                      <a:pt x="5465" y="28554"/>
                    </a:lnTo>
                    <a:lnTo>
                      <a:pt x="5699" y="28746"/>
                    </a:lnTo>
                    <a:lnTo>
                      <a:pt x="5942" y="28930"/>
                    </a:lnTo>
                    <a:lnTo>
                      <a:pt x="6185" y="29114"/>
                    </a:lnTo>
                    <a:lnTo>
                      <a:pt x="6436" y="29298"/>
                    </a:lnTo>
                    <a:lnTo>
                      <a:pt x="6687" y="29466"/>
                    </a:lnTo>
                    <a:lnTo>
                      <a:pt x="6946" y="29633"/>
                    </a:lnTo>
                    <a:lnTo>
                      <a:pt x="7206" y="29800"/>
                    </a:lnTo>
                    <a:lnTo>
                      <a:pt x="7457" y="29951"/>
                    </a:lnTo>
                    <a:lnTo>
                      <a:pt x="7708" y="30102"/>
                    </a:lnTo>
                    <a:lnTo>
                      <a:pt x="7967" y="30244"/>
                    </a:lnTo>
                    <a:lnTo>
                      <a:pt x="8226" y="30386"/>
                    </a:lnTo>
                    <a:lnTo>
                      <a:pt x="8494" y="30520"/>
                    </a:lnTo>
                    <a:lnTo>
                      <a:pt x="8762" y="30646"/>
                    </a:lnTo>
                    <a:lnTo>
                      <a:pt x="9030" y="30771"/>
                    </a:lnTo>
                    <a:lnTo>
                      <a:pt x="9306" y="30888"/>
                    </a:lnTo>
                    <a:lnTo>
                      <a:pt x="9582" y="31005"/>
                    </a:lnTo>
                    <a:lnTo>
                      <a:pt x="9858" y="31114"/>
                    </a:lnTo>
                    <a:lnTo>
                      <a:pt x="10143" y="31223"/>
                    </a:lnTo>
                    <a:lnTo>
                      <a:pt x="10427" y="31315"/>
                    </a:lnTo>
                    <a:lnTo>
                      <a:pt x="10712" y="31415"/>
                    </a:lnTo>
                    <a:lnTo>
                      <a:pt x="10996" y="31508"/>
                    </a:lnTo>
                    <a:lnTo>
                      <a:pt x="11289" y="31591"/>
                    </a:lnTo>
                    <a:lnTo>
                      <a:pt x="11582" y="31667"/>
                    </a:lnTo>
                    <a:lnTo>
                      <a:pt x="11875" y="31742"/>
                    </a:lnTo>
                    <a:lnTo>
                      <a:pt x="12176" y="31809"/>
                    </a:lnTo>
                    <a:lnTo>
                      <a:pt x="12469" y="31876"/>
                    </a:lnTo>
                    <a:lnTo>
                      <a:pt x="12770" y="31926"/>
                    </a:lnTo>
                    <a:lnTo>
                      <a:pt x="13080" y="31985"/>
                    </a:lnTo>
                    <a:lnTo>
                      <a:pt x="13381" y="32026"/>
                    </a:lnTo>
                    <a:lnTo>
                      <a:pt x="13691" y="32068"/>
                    </a:lnTo>
                    <a:lnTo>
                      <a:pt x="14001" y="32102"/>
                    </a:lnTo>
                    <a:lnTo>
                      <a:pt x="14310" y="32135"/>
                    </a:lnTo>
                    <a:lnTo>
                      <a:pt x="14620" y="32152"/>
                    </a:lnTo>
                    <a:lnTo>
                      <a:pt x="14938" y="32177"/>
                    </a:lnTo>
                    <a:lnTo>
                      <a:pt x="15256" y="32185"/>
                    </a:lnTo>
                    <a:lnTo>
                      <a:pt x="15574" y="32194"/>
                    </a:lnTo>
                    <a:lnTo>
                      <a:pt x="15892" y="32185"/>
                    </a:lnTo>
                    <a:lnTo>
                      <a:pt x="16210" y="32185"/>
                    </a:lnTo>
                    <a:lnTo>
                      <a:pt x="16528" y="32169"/>
                    </a:lnTo>
                    <a:lnTo>
                      <a:pt x="17072" y="32135"/>
                    </a:lnTo>
                    <a:lnTo>
                      <a:pt x="17607" y="32085"/>
                    </a:lnTo>
                    <a:lnTo>
                      <a:pt x="18143" y="32018"/>
                    </a:lnTo>
                    <a:lnTo>
                      <a:pt x="18670" y="31926"/>
                    </a:lnTo>
                    <a:lnTo>
                      <a:pt x="19189" y="31826"/>
                    </a:lnTo>
                    <a:lnTo>
                      <a:pt x="19708" y="31708"/>
                    </a:lnTo>
                    <a:lnTo>
                      <a:pt x="20210" y="31574"/>
                    </a:lnTo>
                    <a:lnTo>
                      <a:pt x="20712" y="31424"/>
                    </a:lnTo>
                    <a:lnTo>
                      <a:pt x="21206" y="31265"/>
                    </a:lnTo>
                    <a:lnTo>
                      <a:pt x="21691" y="31089"/>
                    </a:lnTo>
                    <a:lnTo>
                      <a:pt x="22168" y="30888"/>
                    </a:lnTo>
                    <a:lnTo>
                      <a:pt x="22637" y="30687"/>
                    </a:lnTo>
                    <a:lnTo>
                      <a:pt x="23105" y="30461"/>
                    </a:lnTo>
                    <a:lnTo>
                      <a:pt x="23557" y="30227"/>
                    </a:lnTo>
                    <a:lnTo>
                      <a:pt x="24001" y="29984"/>
                    </a:lnTo>
                    <a:lnTo>
                      <a:pt x="24436" y="29717"/>
                    </a:lnTo>
                    <a:lnTo>
                      <a:pt x="24695" y="29549"/>
                    </a:lnTo>
                    <a:lnTo>
                      <a:pt x="24955" y="29382"/>
                    </a:lnTo>
                    <a:lnTo>
                      <a:pt x="25214" y="29206"/>
                    </a:lnTo>
                    <a:lnTo>
                      <a:pt x="25465" y="29022"/>
                    </a:lnTo>
                    <a:lnTo>
                      <a:pt x="25716" y="28838"/>
                    </a:lnTo>
                    <a:lnTo>
                      <a:pt x="25959" y="28646"/>
                    </a:lnTo>
                    <a:lnTo>
                      <a:pt x="26193" y="28453"/>
                    </a:lnTo>
                    <a:lnTo>
                      <a:pt x="26436" y="28252"/>
                    </a:lnTo>
                    <a:lnTo>
                      <a:pt x="26662" y="28051"/>
                    </a:lnTo>
                    <a:lnTo>
                      <a:pt x="26896" y="27842"/>
                    </a:lnTo>
                    <a:lnTo>
                      <a:pt x="27122" y="27625"/>
                    </a:lnTo>
                    <a:lnTo>
                      <a:pt x="27340" y="27415"/>
                    </a:lnTo>
                    <a:lnTo>
                      <a:pt x="27549" y="27189"/>
                    </a:lnTo>
                    <a:lnTo>
                      <a:pt x="27766" y="26972"/>
                    </a:lnTo>
                    <a:lnTo>
                      <a:pt x="27967" y="26738"/>
                    </a:lnTo>
                    <a:lnTo>
                      <a:pt x="28168" y="26512"/>
                    </a:lnTo>
                    <a:lnTo>
                      <a:pt x="28369" y="26277"/>
                    </a:lnTo>
                    <a:lnTo>
                      <a:pt x="28561" y="26035"/>
                    </a:lnTo>
                    <a:lnTo>
                      <a:pt x="28745" y="25792"/>
                    </a:lnTo>
                    <a:lnTo>
                      <a:pt x="28929" y="25549"/>
                    </a:lnTo>
                    <a:lnTo>
                      <a:pt x="29105" y="25298"/>
                    </a:lnTo>
                    <a:lnTo>
                      <a:pt x="29281" y="25047"/>
                    </a:lnTo>
                    <a:lnTo>
                      <a:pt x="29448" y="24788"/>
                    </a:lnTo>
                    <a:lnTo>
                      <a:pt x="29607" y="24528"/>
                    </a:lnTo>
                    <a:lnTo>
                      <a:pt x="29766" y="24261"/>
                    </a:lnTo>
                    <a:lnTo>
                      <a:pt x="29917" y="24001"/>
                    </a:lnTo>
                    <a:lnTo>
                      <a:pt x="30068" y="23725"/>
                    </a:lnTo>
                    <a:lnTo>
                      <a:pt x="30210" y="23457"/>
                    </a:lnTo>
                    <a:lnTo>
                      <a:pt x="30344" y="23181"/>
                    </a:lnTo>
                    <a:lnTo>
                      <a:pt x="30469" y="22905"/>
                    </a:lnTo>
                    <a:lnTo>
                      <a:pt x="30595" y="22620"/>
                    </a:lnTo>
                    <a:lnTo>
                      <a:pt x="30712" y="22336"/>
                    </a:lnTo>
                    <a:lnTo>
                      <a:pt x="30854" y="21976"/>
                    </a:lnTo>
                    <a:lnTo>
                      <a:pt x="30988" y="21616"/>
                    </a:lnTo>
                    <a:lnTo>
                      <a:pt x="31114" y="21248"/>
                    </a:lnTo>
                    <a:lnTo>
                      <a:pt x="31222" y="20871"/>
                    </a:lnTo>
                    <a:lnTo>
                      <a:pt x="31331" y="20495"/>
                    </a:lnTo>
                    <a:lnTo>
                      <a:pt x="31423" y="20118"/>
                    </a:lnTo>
                    <a:lnTo>
                      <a:pt x="31507" y="19733"/>
                    </a:lnTo>
                    <a:lnTo>
                      <a:pt x="31582" y="19340"/>
                    </a:lnTo>
                    <a:lnTo>
                      <a:pt x="31649" y="18955"/>
                    </a:lnTo>
                    <a:lnTo>
                      <a:pt x="31699" y="18562"/>
                    </a:lnTo>
                    <a:lnTo>
                      <a:pt x="31750" y="18168"/>
                    </a:lnTo>
                    <a:lnTo>
                      <a:pt x="31783" y="17767"/>
                    </a:lnTo>
                    <a:lnTo>
                      <a:pt x="31800" y="17365"/>
                    </a:lnTo>
                    <a:lnTo>
                      <a:pt x="31817" y="16963"/>
                    </a:lnTo>
                    <a:lnTo>
                      <a:pt x="31817" y="16562"/>
                    </a:lnTo>
                    <a:lnTo>
                      <a:pt x="31800" y="16152"/>
                    </a:lnTo>
                    <a:lnTo>
                      <a:pt x="31766" y="15365"/>
                    </a:lnTo>
                    <a:lnTo>
                      <a:pt x="31708" y="14579"/>
                    </a:lnTo>
                    <a:lnTo>
                      <a:pt x="31666" y="14194"/>
                    </a:lnTo>
                    <a:lnTo>
                      <a:pt x="31624" y="13800"/>
                    </a:lnTo>
                    <a:lnTo>
                      <a:pt x="31582" y="13415"/>
                    </a:lnTo>
                    <a:lnTo>
                      <a:pt x="31524" y="13030"/>
                    </a:lnTo>
                    <a:lnTo>
                      <a:pt x="31465" y="12654"/>
                    </a:lnTo>
                    <a:lnTo>
                      <a:pt x="31406" y="12269"/>
                    </a:lnTo>
                    <a:lnTo>
                      <a:pt x="31340" y="11892"/>
                    </a:lnTo>
                    <a:lnTo>
                      <a:pt x="31264" y="11524"/>
                    </a:lnTo>
                    <a:lnTo>
                      <a:pt x="31181" y="11148"/>
                    </a:lnTo>
                    <a:lnTo>
                      <a:pt x="31097" y="10779"/>
                    </a:lnTo>
                    <a:lnTo>
                      <a:pt x="30996" y="10419"/>
                    </a:lnTo>
                    <a:lnTo>
                      <a:pt x="30904" y="10060"/>
                    </a:lnTo>
                    <a:lnTo>
                      <a:pt x="30796" y="9700"/>
                    </a:lnTo>
                    <a:lnTo>
                      <a:pt x="30678" y="9340"/>
                    </a:lnTo>
                    <a:lnTo>
                      <a:pt x="30561" y="8997"/>
                    </a:lnTo>
                    <a:lnTo>
                      <a:pt x="30436" y="8645"/>
                    </a:lnTo>
                    <a:lnTo>
                      <a:pt x="30302" y="8302"/>
                    </a:lnTo>
                    <a:lnTo>
                      <a:pt x="30160" y="7968"/>
                    </a:lnTo>
                    <a:lnTo>
                      <a:pt x="30009" y="7633"/>
                    </a:lnTo>
                    <a:lnTo>
                      <a:pt x="29850" y="7306"/>
                    </a:lnTo>
                    <a:lnTo>
                      <a:pt x="29691" y="6980"/>
                    </a:lnTo>
                    <a:lnTo>
                      <a:pt x="29515" y="6662"/>
                    </a:lnTo>
                    <a:lnTo>
                      <a:pt x="29331" y="6352"/>
                    </a:lnTo>
                    <a:lnTo>
                      <a:pt x="29147" y="6043"/>
                    </a:lnTo>
                    <a:lnTo>
                      <a:pt x="28946" y="5742"/>
                    </a:lnTo>
                    <a:lnTo>
                      <a:pt x="28745" y="5449"/>
                    </a:lnTo>
                    <a:lnTo>
                      <a:pt x="28528" y="5156"/>
                    </a:lnTo>
                    <a:lnTo>
                      <a:pt x="28310" y="4871"/>
                    </a:lnTo>
                    <a:lnTo>
                      <a:pt x="28076" y="4595"/>
                    </a:lnTo>
                    <a:lnTo>
                      <a:pt x="27833" y="4319"/>
                    </a:lnTo>
                    <a:lnTo>
                      <a:pt x="27582" y="4060"/>
                    </a:lnTo>
                    <a:lnTo>
                      <a:pt x="27323" y="3800"/>
                    </a:lnTo>
                    <a:lnTo>
                      <a:pt x="27055" y="3549"/>
                    </a:lnTo>
                    <a:lnTo>
                      <a:pt x="26779" y="3298"/>
                    </a:lnTo>
                    <a:lnTo>
                      <a:pt x="26486" y="3064"/>
                    </a:lnTo>
                    <a:lnTo>
                      <a:pt x="26193" y="2838"/>
                    </a:lnTo>
                    <a:lnTo>
                      <a:pt x="25883" y="2612"/>
                    </a:lnTo>
                    <a:lnTo>
                      <a:pt x="25565" y="2403"/>
                    </a:lnTo>
                    <a:lnTo>
                      <a:pt x="25239" y="2193"/>
                    </a:lnTo>
                    <a:lnTo>
                      <a:pt x="24896" y="1993"/>
                    </a:lnTo>
                    <a:lnTo>
                      <a:pt x="24545" y="1809"/>
                    </a:lnTo>
                    <a:lnTo>
                      <a:pt x="24185" y="1624"/>
                    </a:lnTo>
                    <a:lnTo>
                      <a:pt x="23816" y="1449"/>
                    </a:lnTo>
                    <a:lnTo>
                      <a:pt x="23432" y="1290"/>
                    </a:lnTo>
                    <a:lnTo>
                      <a:pt x="23038" y="1131"/>
                    </a:lnTo>
                    <a:lnTo>
                      <a:pt x="22628" y="988"/>
                    </a:lnTo>
                    <a:lnTo>
                      <a:pt x="22210" y="855"/>
                    </a:lnTo>
                    <a:lnTo>
                      <a:pt x="21783" y="721"/>
                    </a:lnTo>
                    <a:lnTo>
                      <a:pt x="21339" y="603"/>
                    </a:lnTo>
                    <a:lnTo>
                      <a:pt x="20888" y="495"/>
                    </a:lnTo>
                    <a:lnTo>
                      <a:pt x="20427" y="403"/>
                    </a:lnTo>
                    <a:lnTo>
                      <a:pt x="19950" y="311"/>
                    </a:lnTo>
                    <a:lnTo>
                      <a:pt x="19457" y="235"/>
                    </a:lnTo>
                    <a:lnTo>
                      <a:pt x="18955" y="168"/>
                    </a:lnTo>
                    <a:lnTo>
                      <a:pt x="18444" y="110"/>
                    </a:lnTo>
                    <a:lnTo>
                      <a:pt x="17917" y="68"/>
                    </a:lnTo>
                    <a:lnTo>
                      <a:pt x="17373" y="34"/>
                    </a:lnTo>
                    <a:lnTo>
                      <a:pt x="16821" y="9"/>
                    </a:lnTo>
                    <a:lnTo>
                      <a:pt x="16252" y="1"/>
                    </a:lnTo>
                    <a:close/>
                  </a:path>
                </a:pathLst>
              </a:custGeom>
              <a:solidFill>
                <a:srgbClr val="F3D67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9" name="Google Shape;1167;p30">
                <a:extLst>
                  <a:ext uri="{FF2B5EF4-FFF2-40B4-BE49-F238E27FC236}">
                    <a16:creationId xmlns:a16="http://schemas.microsoft.com/office/drawing/2014/main" id="{76218D15-AFE2-F6B9-BD90-DF19D64043BF}"/>
                  </a:ext>
                </a:extLst>
              </p:cNvPr>
              <p:cNvSpPr/>
              <p:nvPr/>
            </p:nvSpPr>
            <p:spPr>
              <a:xfrm>
                <a:off x="1194535" y="1938812"/>
                <a:ext cx="288323" cy="288342"/>
              </a:xfrm>
              <a:custGeom>
                <a:avLst/>
                <a:gdLst/>
                <a:ahLst/>
                <a:cxnLst/>
                <a:rect l="l" t="t" r="r" b="b"/>
                <a:pathLst>
                  <a:path w="7909" h="7909" extrusionOk="0">
                    <a:moveTo>
                      <a:pt x="3749" y="0"/>
                    </a:moveTo>
                    <a:lnTo>
                      <a:pt x="3549" y="17"/>
                    </a:lnTo>
                    <a:lnTo>
                      <a:pt x="3348" y="42"/>
                    </a:lnTo>
                    <a:lnTo>
                      <a:pt x="3155" y="75"/>
                    </a:lnTo>
                    <a:lnTo>
                      <a:pt x="2963" y="126"/>
                    </a:lnTo>
                    <a:lnTo>
                      <a:pt x="2779" y="176"/>
                    </a:lnTo>
                    <a:lnTo>
                      <a:pt x="2595" y="234"/>
                    </a:lnTo>
                    <a:lnTo>
                      <a:pt x="2411" y="310"/>
                    </a:lnTo>
                    <a:lnTo>
                      <a:pt x="2243" y="385"/>
                    </a:lnTo>
                    <a:lnTo>
                      <a:pt x="2067" y="477"/>
                    </a:lnTo>
                    <a:lnTo>
                      <a:pt x="1900" y="569"/>
                    </a:lnTo>
                    <a:lnTo>
                      <a:pt x="1741" y="678"/>
                    </a:lnTo>
                    <a:lnTo>
                      <a:pt x="1590" y="787"/>
                    </a:lnTo>
                    <a:lnTo>
                      <a:pt x="1440" y="904"/>
                    </a:lnTo>
                    <a:lnTo>
                      <a:pt x="1298" y="1029"/>
                    </a:lnTo>
                    <a:lnTo>
                      <a:pt x="1155" y="1155"/>
                    </a:lnTo>
                    <a:lnTo>
                      <a:pt x="1030" y="1297"/>
                    </a:lnTo>
                    <a:lnTo>
                      <a:pt x="904" y="1439"/>
                    </a:lnTo>
                    <a:lnTo>
                      <a:pt x="787" y="1590"/>
                    </a:lnTo>
                    <a:lnTo>
                      <a:pt x="678" y="1741"/>
                    </a:lnTo>
                    <a:lnTo>
                      <a:pt x="570" y="1900"/>
                    </a:lnTo>
                    <a:lnTo>
                      <a:pt x="477" y="2067"/>
                    </a:lnTo>
                    <a:lnTo>
                      <a:pt x="385" y="2243"/>
                    </a:lnTo>
                    <a:lnTo>
                      <a:pt x="310" y="2410"/>
                    </a:lnTo>
                    <a:lnTo>
                      <a:pt x="243" y="2594"/>
                    </a:lnTo>
                    <a:lnTo>
                      <a:pt x="176" y="2778"/>
                    </a:lnTo>
                    <a:lnTo>
                      <a:pt x="126" y="2962"/>
                    </a:lnTo>
                    <a:lnTo>
                      <a:pt x="76" y="3155"/>
                    </a:lnTo>
                    <a:lnTo>
                      <a:pt x="42" y="3347"/>
                    </a:lnTo>
                    <a:lnTo>
                      <a:pt x="17" y="3548"/>
                    </a:lnTo>
                    <a:lnTo>
                      <a:pt x="1" y="3749"/>
                    </a:lnTo>
                    <a:lnTo>
                      <a:pt x="1" y="3950"/>
                    </a:lnTo>
                    <a:lnTo>
                      <a:pt x="1" y="4159"/>
                    </a:lnTo>
                    <a:lnTo>
                      <a:pt x="17" y="4360"/>
                    </a:lnTo>
                    <a:lnTo>
                      <a:pt x="42" y="4552"/>
                    </a:lnTo>
                    <a:lnTo>
                      <a:pt x="76" y="4753"/>
                    </a:lnTo>
                    <a:lnTo>
                      <a:pt x="126" y="4946"/>
                    </a:lnTo>
                    <a:lnTo>
                      <a:pt x="176" y="5130"/>
                    </a:lnTo>
                    <a:lnTo>
                      <a:pt x="243" y="5314"/>
                    </a:lnTo>
                    <a:lnTo>
                      <a:pt x="310" y="5490"/>
                    </a:lnTo>
                    <a:lnTo>
                      <a:pt x="385" y="5665"/>
                    </a:lnTo>
                    <a:lnTo>
                      <a:pt x="477" y="5841"/>
                    </a:lnTo>
                    <a:lnTo>
                      <a:pt x="570" y="6008"/>
                    </a:lnTo>
                    <a:lnTo>
                      <a:pt x="678" y="6167"/>
                    </a:lnTo>
                    <a:lnTo>
                      <a:pt x="787" y="6318"/>
                    </a:lnTo>
                    <a:lnTo>
                      <a:pt x="904" y="6469"/>
                    </a:lnTo>
                    <a:lnTo>
                      <a:pt x="1030" y="6611"/>
                    </a:lnTo>
                    <a:lnTo>
                      <a:pt x="1155" y="6753"/>
                    </a:lnTo>
                    <a:lnTo>
                      <a:pt x="1298" y="6879"/>
                    </a:lnTo>
                    <a:lnTo>
                      <a:pt x="1440" y="7004"/>
                    </a:lnTo>
                    <a:lnTo>
                      <a:pt x="1590" y="7121"/>
                    </a:lnTo>
                    <a:lnTo>
                      <a:pt x="1741" y="7230"/>
                    </a:lnTo>
                    <a:lnTo>
                      <a:pt x="1900" y="7339"/>
                    </a:lnTo>
                    <a:lnTo>
                      <a:pt x="2067" y="7431"/>
                    </a:lnTo>
                    <a:lnTo>
                      <a:pt x="2243" y="7515"/>
                    </a:lnTo>
                    <a:lnTo>
                      <a:pt x="2411" y="7598"/>
                    </a:lnTo>
                    <a:lnTo>
                      <a:pt x="2595" y="7665"/>
                    </a:lnTo>
                    <a:lnTo>
                      <a:pt x="2779" y="7732"/>
                    </a:lnTo>
                    <a:lnTo>
                      <a:pt x="2963" y="7783"/>
                    </a:lnTo>
                    <a:lnTo>
                      <a:pt x="3155" y="7824"/>
                    </a:lnTo>
                    <a:lnTo>
                      <a:pt x="3348" y="7866"/>
                    </a:lnTo>
                    <a:lnTo>
                      <a:pt x="3549" y="7891"/>
                    </a:lnTo>
                    <a:lnTo>
                      <a:pt x="3749" y="7900"/>
                    </a:lnTo>
                    <a:lnTo>
                      <a:pt x="3950" y="7908"/>
                    </a:lnTo>
                    <a:lnTo>
                      <a:pt x="4160" y="7900"/>
                    </a:lnTo>
                    <a:lnTo>
                      <a:pt x="4360" y="7891"/>
                    </a:lnTo>
                    <a:lnTo>
                      <a:pt x="4553" y="7866"/>
                    </a:lnTo>
                    <a:lnTo>
                      <a:pt x="4754" y="7824"/>
                    </a:lnTo>
                    <a:lnTo>
                      <a:pt x="4946" y="7783"/>
                    </a:lnTo>
                    <a:lnTo>
                      <a:pt x="5130" y="7732"/>
                    </a:lnTo>
                    <a:lnTo>
                      <a:pt x="5314" y="7665"/>
                    </a:lnTo>
                    <a:lnTo>
                      <a:pt x="5490" y="7598"/>
                    </a:lnTo>
                    <a:lnTo>
                      <a:pt x="5666" y="7515"/>
                    </a:lnTo>
                    <a:lnTo>
                      <a:pt x="5842" y="7431"/>
                    </a:lnTo>
                    <a:lnTo>
                      <a:pt x="6009" y="7339"/>
                    </a:lnTo>
                    <a:lnTo>
                      <a:pt x="6168" y="7230"/>
                    </a:lnTo>
                    <a:lnTo>
                      <a:pt x="6319" y="7121"/>
                    </a:lnTo>
                    <a:lnTo>
                      <a:pt x="6469" y="7004"/>
                    </a:lnTo>
                    <a:lnTo>
                      <a:pt x="6611" y="6879"/>
                    </a:lnTo>
                    <a:lnTo>
                      <a:pt x="6754" y="6753"/>
                    </a:lnTo>
                    <a:lnTo>
                      <a:pt x="6879" y="6611"/>
                    </a:lnTo>
                    <a:lnTo>
                      <a:pt x="7005" y="6469"/>
                    </a:lnTo>
                    <a:lnTo>
                      <a:pt x="7122" y="6318"/>
                    </a:lnTo>
                    <a:lnTo>
                      <a:pt x="7231" y="6167"/>
                    </a:lnTo>
                    <a:lnTo>
                      <a:pt x="7339" y="6008"/>
                    </a:lnTo>
                    <a:lnTo>
                      <a:pt x="7431" y="5841"/>
                    </a:lnTo>
                    <a:lnTo>
                      <a:pt x="7515" y="5665"/>
                    </a:lnTo>
                    <a:lnTo>
                      <a:pt x="7599" y="5490"/>
                    </a:lnTo>
                    <a:lnTo>
                      <a:pt x="7666" y="5314"/>
                    </a:lnTo>
                    <a:lnTo>
                      <a:pt x="7733" y="5130"/>
                    </a:lnTo>
                    <a:lnTo>
                      <a:pt x="7783" y="4946"/>
                    </a:lnTo>
                    <a:lnTo>
                      <a:pt x="7833" y="4753"/>
                    </a:lnTo>
                    <a:lnTo>
                      <a:pt x="7867" y="4552"/>
                    </a:lnTo>
                    <a:lnTo>
                      <a:pt x="7892" y="4360"/>
                    </a:lnTo>
                    <a:lnTo>
                      <a:pt x="7900" y="4159"/>
                    </a:lnTo>
                    <a:lnTo>
                      <a:pt x="7908" y="3950"/>
                    </a:lnTo>
                    <a:lnTo>
                      <a:pt x="7900" y="3749"/>
                    </a:lnTo>
                    <a:lnTo>
                      <a:pt x="7892" y="3548"/>
                    </a:lnTo>
                    <a:lnTo>
                      <a:pt x="7867" y="3347"/>
                    </a:lnTo>
                    <a:lnTo>
                      <a:pt x="7833" y="3155"/>
                    </a:lnTo>
                    <a:lnTo>
                      <a:pt x="7783" y="2962"/>
                    </a:lnTo>
                    <a:lnTo>
                      <a:pt x="7733" y="2778"/>
                    </a:lnTo>
                    <a:lnTo>
                      <a:pt x="7666" y="2594"/>
                    </a:lnTo>
                    <a:lnTo>
                      <a:pt x="7599" y="2410"/>
                    </a:lnTo>
                    <a:lnTo>
                      <a:pt x="7515" y="2243"/>
                    </a:lnTo>
                    <a:lnTo>
                      <a:pt x="7431" y="2067"/>
                    </a:lnTo>
                    <a:lnTo>
                      <a:pt x="7339" y="1900"/>
                    </a:lnTo>
                    <a:lnTo>
                      <a:pt x="7231" y="1741"/>
                    </a:lnTo>
                    <a:lnTo>
                      <a:pt x="7122" y="1590"/>
                    </a:lnTo>
                    <a:lnTo>
                      <a:pt x="7005" y="1439"/>
                    </a:lnTo>
                    <a:lnTo>
                      <a:pt x="6879" y="1297"/>
                    </a:lnTo>
                    <a:lnTo>
                      <a:pt x="6754" y="1155"/>
                    </a:lnTo>
                    <a:lnTo>
                      <a:pt x="6611" y="1029"/>
                    </a:lnTo>
                    <a:lnTo>
                      <a:pt x="6469" y="904"/>
                    </a:lnTo>
                    <a:lnTo>
                      <a:pt x="6319" y="787"/>
                    </a:lnTo>
                    <a:lnTo>
                      <a:pt x="6168" y="678"/>
                    </a:lnTo>
                    <a:lnTo>
                      <a:pt x="6009" y="569"/>
                    </a:lnTo>
                    <a:lnTo>
                      <a:pt x="5842" y="477"/>
                    </a:lnTo>
                    <a:lnTo>
                      <a:pt x="5666" y="385"/>
                    </a:lnTo>
                    <a:lnTo>
                      <a:pt x="5490" y="310"/>
                    </a:lnTo>
                    <a:lnTo>
                      <a:pt x="5314" y="234"/>
                    </a:lnTo>
                    <a:lnTo>
                      <a:pt x="5130" y="176"/>
                    </a:lnTo>
                    <a:lnTo>
                      <a:pt x="4946" y="126"/>
                    </a:lnTo>
                    <a:lnTo>
                      <a:pt x="4754" y="75"/>
                    </a:lnTo>
                    <a:lnTo>
                      <a:pt x="4553" y="42"/>
                    </a:lnTo>
                    <a:lnTo>
                      <a:pt x="4360" y="17"/>
                    </a:lnTo>
                    <a:lnTo>
                      <a:pt x="4160" y="0"/>
                    </a:lnTo>
                    <a:close/>
                  </a:path>
                </a:pathLst>
              </a:custGeom>
              <a:solidFill>
                <a:srgbClr val="F3D67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0" name="Google Shape;1168;p30">
                <a:extLst>
                  <a:ext uri="{FF2B5EF4-FFF2-40B4-BE49-F238E27FC236}">
                    <a16:creationId xmlns:a16="http://schemas.microsoft.com/office/drawing/2014/main" id="{4BEC2FCC-6F36-B06A-D7CF-3446660ED830}"/>
                  </a:ext>
                </a:extLst>
              </p:cNvPr>
              <p:cNvSpPr/>
              <p:nvPr/>
            </p:nvSpPr>
            <p:spPr>
              <a:xfrm>
                <a:off x="2392259" y="1938812"/>
                <a:ext cx="288323" cy="288342"/>
              </a:xfrm>
              <a:custGeom>
                <a:avLst/>
                <a:gdLst/>
                <a:ahLst/>
                <a:cxnLst/>
                <a:rect l="l" t="t" r="r" b="b"/>
                <a:pathLst>
                  <a:path w="7909" h="7909" extrusionOk="0">
                    <a:moveTo>
                      <a:pt x="3749" y="0"/>
                    </a:moveTo>
                    <a:lnTo>
                      <a:pt x="3548" y="17"/>
                    </a:lnTo>
                    <a:lnTo>
                      <a:pt x="3347" y="42"/>
                    </a:lnTo>
                    <a:lnTo>
                      <a:pt x="3155" y="75"/>
                    </a:lnTo>
                    <a:lnTo>
                      <a:pt x="2963" y="126"/>
                    </a:lnTo>
                    <a:lnTo>
                      <a:pt x="2778" y="176"/>
                    </a:lnTo>
                    <a:lnTo>
                      <a:pt x="2594" y="234"/>
                    </a:lnTo>
                    <a:lnTo>
                      <a:pt x="2410" y="310"/>
                    </a:lnTo>
                    <a:lnTo>
                      <a:pt x="2243" y="385"/>
                    </a:lnTo>
                    <a:lnTo>
                      <a:pt x="2067" y="477"/>
                    </a:lnTo>
                    <a:lnTo>
                      <a:pt x="1900" y="569"/>
                    </a:lnTo>
                    <a:lnTo>
                      <a:pt x="1741" y="678"/>
                    </a:lnTo>
                    <a:lnTo>
                      <a:pt x="1590" y="787"/>
                    </a:lnTo>
                    <a:lnTo>
                      <a:pt x="1440" y="904"/>
                    </a:lnTo>
                    <a:lnTo>
                      <a:pt x="1297" y="1029"/>
                    </a:lnTo>
                    <a:lnTo>
                      <a:pt x="1155" y="1155"/>
                    </a:lnTo>
                    <a:lnTo>
                      <a:pt x="1029" y="1297"/>
                    </a:lnTo>
                    <a:lnTo>
                      <a:pt x="904" y="1439"/>
                    </a:lnTo>
                    <a:lnTo>
                      <a:pt x="787" y="1590"/>
                    </a:lnTo>
                    <a:lnTo>
                      <a:pt x="678" y="1741"/>
                    </a:lnTo>
                    <a:lnTo>
                      <a:pt x="569" y="1900"/>
                    </a:lnTo>
                    <a:lnTo>
                      <a:pt x="477" y="2067"/>
                    </a:lnTo>
                    <a:lnTo>
                      <a:pt x="385" y="2243"/>
                    </a:lnTo>
                    <a:lnTo>
                      <a:pt x="310" y="2410"/>
                    </a:lnTo>
                    <a:lnTo>
                      <a:pt x="234" y="2594"/>
                    </a:lnTo>
                    <a:lnTo>
                      <a:pt x="176" y="2778"/>
                    </a:lnTo>
                    <a:lnTo>
                      <a:pt x="126" y="2962"/>
                    </a:lnTo>
                    <a:lnTo>
                      <a:pt x="75" y="3155"/>
                    </a:lnTo>
                    <a:lnTo>
                      <a:pt x="42" y="3347"/>
                    </a:lnTo>
                    <a:lnTo>
                      <a:pt x="17" y="3548"/>
                    </a:lnTo>
                    <a:lnTo>
                      <a:pt x="0" y="3749"/>
                    </a:lnTo>
                    <a:lnTo>
                      <a:pt x="0" y="3950"/>
                    </a:lnTo>
                    <a:lnTo>
                      <a:pt x="0" y="4159"/>
                    </a:lnTo>
                    <a:lnTo>
                      <a:pt x="17" y="4360"/>
                    </a:lnTo>
                    <a:lnTo>
                      <a:pt x="42" y="4552"/>
                    </a:lnTo>
                    <a:lnTo>
                      <a:pt x="75" y="4753"/>
                    </a:lnTo>
                    <a:lnTo>
                      <a:pt x="126" y="4946"/>
                    </a:lnTo>
                    <a:lnTo>
                      <a:pt x="176" y="5130"/>
                    </a:lnTo>
                    <a:lnTo>
                      <a:pt x="234" y="5314"/>
                    </a:lnTo>
                    <a:lnTo>
                      <a:pt x="310" y="5490"/>
                    </a:lnTo>
                    <a:lnTo>
                      <a:pt x="385" y="5665"/>
                    </a:lnTo>
                    <a:lnTo>
                      <a:pt x="477" y="5841"/>
                    </a:lnTo>
                    <a:lnTo>
                      <a:pt x="569" y="6008"/>
                    </a:lnTo>
                    <a:lnTo>
                      <a:pt x="678" y="6167"/>
                    </a:lnTo>
                    <a:lnTo>
                      <a:pt x="787" y="6318"/>
                    </a:lnTo>
                    <a:lnTo>
                      <a:pt x="904" y="6469"/>
                    </a:lnTo>
                    <a:lnTo>
                      <a:pt x="1029" y="6611"/>
                    </a:lnTo>
                    <a:lnTo>
                      <a:pt x="1155" y="6753"/>
                    </a:lnTo>
                    <a:lnTo>
                      <a:pt x="1297" y="6879"/>
                    </a:lnTo>
                    <a:lnTo>
                      <a:pt x="1440" y="7004"/>
                    </a:lnTo>
                    <a:lnTo>
                      <a:pt x="1590" y="7121"/>
                    </a:lnTo>
                    <a:lnTo>
                      <a:pt x="1741" y="7230"/>
                    </a:lnTo>
                    <a:lnTo>
                      <a:pt x="1900" y="7339"/>
                    </a:lnTo>
                    <a:lnTo>
                      <a:pt x="2067" y="7431"/>
                    </a:lnTo>
                    <a:lnTo>
                      <a:pt x="2243" y="7515"/>
                    </a:lnTo>
                    <a:lnTo>
                      <a:pt x="2410" y="7598"/>
                    </a:lnTo>
                    <a:lnTo>
                      <a:pt x="2594" y="7665"/>
                    </a:lnTo>
                    <a:lnTo>
                      <a:pt x="2778" y="7732"/>
                    </a:lnTo>
                    <a:lnTo>
                      <a:pt x="2963" y="7783"/>
                    </a:lnTo>
                    <a:lnTo>
                      <a:pt x="3155" y="7824"/>
                    </a:lnTo>
                    <a:lnTo>
                      <a:pt x="3347" y="7866"/>
                    </a:lnTo>
                    <a:lnTo>
                      <a:pt x="3548" y="7891"/>
                    </a:lnTo>
                    <a:lnTo>
                      <a:pt x="3749" y="7900"/>
                    </a:lnTo>
                    <a:lnTo>
                      <a:pt x="3950" y="7908"/>
                    </a:lnTo>
                    <a:lnTo>
                      <a:pt x="4159" y="7900"/>
                    </a:lnTo>
                    <a:lnTo>
                      <a:pt x="4360" y="7891"/>
                    </a:lnTo>
                    <a:lnTo>
                      <a:pt x="4552" y="7866"/>
                    </a:lnTo>
                    <a:lnTo>
                      <a:pt x="4753" y="7824"/>
                    </a:lnTo>
                    <a:lnTo>
                      <a:pt x="4946" y="7783"/>
                    </a:lnTo>
                    <a:lnTo>
                      <a:pt x="5130" y="7732"/>
                    </a:lnTo>
                    <a:lnTo>
                      <a:pt x="5314" y="7665"/>
                    </a:lnTo>
                    <a:lnTo>
                      <a:pt x="5490" y="7598"/>
                    </a:lnTo>
                    <a:lnTo>
                      <a:pt x="5665" y="7515"/>
                    </a:lnTo>
                    <a:lnTo>
                      <a:pt x="5841" y="7431"/>
                    </a:lnTo>
                    <a:lnTo>
                      <a:pt x="6009" y="7339"/>
                    </a:lnTo>
                    <a:lnTo>
                      <a:pt x="6168" y="7230"/>
                    </a:lnTo>
                    <a:lnTo>
                      <a:pt x="6318" y="7121"/>
                    </a:lnTo>
                    <a:lnTo>
                      <a:pt x="6469" y="7004"/>
                    </a:lnTo>
                    <a:lnTo>
                      <a:pt x="6611" y="6879"/>
                    </a:lnTo>
                    <a:lnTo>
                      <a:pt x="6753" y="6753"/>
                    </a:lnTo>
                    <a:lnTo>
                      <a:pt x="6879" y="6611"/>
                    </a:lnTo>
                    <a:lnTo>
                      <a:pt x="7004" y="6469"/>
                    </a:lnTo>
                    <a:lnTo>
                      <a:pt x="7122" y="6318"/>
                    </a:lnTo>
                    <a:lnTo>
                      <a:pt x="7230" y="6167"/>
                    </a:lnTo>
                    <a:lnTo>
                      <a:pt x="7339" y="6008"/>
                    </a:lnTo>
                    <a:lnTo>
                      <a:pt x="7431" y="5841"/>
                    </a:lnTo>
                    <a:lnTo>
                      <a:pt x="7515" y="5665"/>
                    </a:lnTo>
                    <a:lnTo>
                      <a:pt x="7599" y="5490"/>
                    </a:lnTo>
                    <a:lnTo>
                      <a:pt x="7665" y="5314"/>
                    </a:lnTo>
                    <a:lnTo>
                      <a:pt x="7732" y="5130"/>
                    </a:lnTo>
                    <a:lnTo>
                      <a:pt x="7783" y="4946"/>
                    </a:lnTo>
                    <a:lnTo>
                      <a:pt x="7824" y="4753"/>
                    </a:lnTo>
                    <a:lnTo>
                      <a:pt x="7866" y="4552"/>
                    </a:lnTo>
                    <a:lnTo>
                      <a:pt x="7891" y="4360"/>
                    </a:lnTo>
                    <a:lnTo>
                      <a:pt x="7900" y="4159"/>
                    </a:lnTo>
                    <a:lnTo>
                      <a:pt x="7908" y="3950"/>
                    </a:lnTo>
                    <a:lnTo>
                      <a:pt x="7900" y="3749"/>
                    </a:lnTo>
                    <a:lnTo>
                      <a:pt x="7891" y="3548"/>
                    </a:lnTo>
                    <a:lnTo>
                      <a:pt x="7866" y="3347"/>
                    </a:lnTo>
                    <a:lnTo>
                      <a:pt x="7824" y="3155"/>
                    </a:lnTo>
                    <a:lnTo>
                      <a:pt x="7783" y="2962"/>
                    </a:lnTo>
                    <a:lnTo>
                      <a:pt x="7732" y="2778"/>
                    </a:lnTo>
                    <a:lnTo>
                      <a:pt x="7665" y="2594"/>
                    </a:lnTo>
                    <a:lnTo>
                      <a:pt x="7599" y="2410"/>
                    </a:lnTo>
                    <a:lnTo>
                      <a:pt x="7515" y="2243"/>
                    </a:lnTo>
                    <a:lnTo>
                      <a:pt x="7431" y="2067"/>
                    </a:lnTo>
                    <a:lnTo>
                      <a:pt x="7339" y="1900"/>
                    </a:lnTo>
                    <a:lnTo>
                      <a:pt x="7230" y="1741"/>
                    </a:lnTo>
                    <a:lnTo>
                      <a:pt x="7122" y="1590"/>
                    </a:lnTo>
                    <a:lnTo>
                      <a:pt x="7004" y="1439"/>
                    </a:lnTo>
                    <a:lnTo>
                      <a:pt x="6879" y="1297"/>
                    </a:lnTo>
                    <a:lnTo>
                      <a:pt x="6753" y="1155"/>
                    </a:lnTo>
                    <a:lnTo>
                      <a:pt x="6611" y="1029"/>
                    </a:lnTo>
                    <a:lnTo>
                      <a:pt x="6469" y="904"/>
                    </a:lnTo>
                    <a:lnTo>
                      <a:pt x="6318" y="787"/>
                    </a:lnTo>
                    <a:lnTo>
                      <a:pt x="6168" y="678"/>
                    </a:lnTo>
                    <a:lnTo>
                      <a:pt x="6009" y="569"/>
                    </a:lnTo>
                    <a:lnTo>
                      <a:pt x="5841" y="477"/>
                    </a:lnTo>
                    <a:lnTo>
                      <a:pt x="5665" y="385"/>
                    </a:lnTo>
                    <a:lnTo>
                      <a:pt x="5490" y="310"/>
                    </a:lnTo>
                    <a:lnTo>
                      <a:pt x="5314" y="234"/>
                    </a:lnTo>
                    <a:lnTo>
                      <a:pt x="5130" y="176"/>
                    </a:lnTo>
                    <a:lnTo>
                      <a:pt x="4946" y="126"/>
                    </a:lnTo>
                    <a:lnTo>
                      <a:pt x="4753" y="75"/>
                    </a:lnTo>
                    <a:lnTo>
                      <a:pt x="4552" y="42"/>
                    </a:lnTo>
                    <a:lnTo>
                      <a:pt x="4360" y="17"/>
                    </a:lnTo>
                    <a:lnTo>
                      <a:pt x="4159" y="0"/>
                    </a:lnTo>
                    <a:close/>
                  </a:path>
                </a:pathLst>
              </a:custGeom>
              <a:solidFill>
                <a:srgbClr val="F3D67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1" name="Google Shape;1169;p30">
                <a:extLst>
                  <a:ext uri="{FF2B5EF4-FFF2-40B4-BE49-F238E27FC236}">
                    <a16:creationId xmlns:a16="http://schemas.microsoft.com/office/drawing/2014/main" id="{47F5F6C4-29AD-CC5B-4B03-A03A4D6620E2}"/>
                  </a:ext>
                </a:extLst>
              </p:cNvPr>
              <p:cNvSpPr/>
              <p:nvPr/>
            </p:nvSpPr>
            <p:spPr>
              <a:xfrm>
                <a:off x="1254651" y="2011396"/>
                <a:ext cx="154387" cy="100732"/>
              </a:xfrm>
              <a:custGeom>
                <a:avLst/>
                <a:gdLst/>
                <a:ahLst/>
                <a:cxnLst/>
                <a:rect l="l" t="t" r="r" b="b"/>
                <a:pathLst>
                  <a:path w="4235" h="2763" extrusionOk="0">
                    <a:moveTo>
                      <a:pt x="1381" y="1"/>
                    </a:moveTo>
                    <a:lnTo>
                      <a:pt x="1205" y="9"/>
                    </a:lnTo>
                    <a:lnTo>
                      <a:pt x="1021" y="26"/>
                    </a:lnTo>
                    <a:lnTo>
                      <a:pt x="845" y="59"/>
                    </a:lnTo>
                    <a:lnTo>
                      <a:pt x="670" y="101"/>
                    </a:lnTo>
                    <a:lnTo>
                      <a:pt x="494" y="151"/>
                    </a:lnTo>
                    <a:lnTo>
                      <a:pt x="326" y="210"/>
                    </a:lnTo>
                    <a:lnTo>
                      <a:pt x="159" y="285"/>
                    </a:lnTo>
                    <a:lnTo>
                      <a:pt x="0" y="369"/>
                    </a:lnTo>
                    <a:lnTo>
                      <a:pt x="352" y="411"/>
                    </a:lnTo>
                    <a:lnTo>
                      <a:pt x="686" y="453"/>
                    </a:lnTo>
                    <a:lnTo>
                      <a:pt x="1021" y="511"/>
                    </a:lnTo>
                    <a:lnTo>
                      <a:pt x="1339" y="570"/>
                    </a:lnTo>
                    <a:lnTo>
                      <a:pt x="1640" y="645"/>
                    </a:lnTo>
                    <a:lnTo>
                      <a:pt x="1941" y="737"/>
                    </a:lnTo>
                    <a:lnTo>
                      <a:pt x="2084" y="787"/>
                    </a:lnTo>
                    <a:lnTo>
                      <a:pt x="2226" y="838"/>
                    </a:lnTo>
                    <a:lnTo>
                      <a:pt x="2368" y="904"/>
                    </a:lnTo>
                    <a:lnTo>
                      <a:pt x="2502" y="963"/>
                    </a:lnTo>
                    <a:lnTo>
                      <a:pt x="2636" y="1030"/>
                    </a:lnTo>
                    <a:lnTo>
                      <a:pt x="2762" y="1105"/>
                    </a:lnTo>
                    <a:lnTo>
                      <a:pt x="2887" y="1189"/>
                    </a:lnTo>
                    <a:lnTo>
                      <a:pt x="3004" y="1273"/>
                    </a:lnTo>
                    <a:lnTo>
                      <a:pt x="3121" y="1373"/>
                    </a:lnTo>
                    <a:lnTo>
                      <a:pt x="3239" y="1474"/>
                    </a:lnTo>
                    <a:lnTo>
                      <a:pt x="3347" y="1574"/>
                    </a:lnTo>
                    <a:lnTo>
                      <a:pt x="3448" y="1691"/>
                    </a:lnTo>
                    <a:lnTo>
                      <a:pt x="3557" y="1800"/>
                    </a:lnTo>
                    <a:lnTo>
                      <a:pt x="3657" y="1925"/>
                    </a:lnTo>
                    <a:lnTo>
                      <a:pt x="3757" y="2051"/>
                    </a:lnTo>
                    <a:lnTo>
                      <a:pt x="3849" y="2185"/>
                    </a:lnTo>
                    <a:lnTo>
                      <a:pt x="4034" y="2469"/>
                    </a:lnTo>
                    <a:lnTo>
                      <a:pt x="4234" y="2762"/>
                    </a:lnTo>
                    <a:lnTo>
                      <a:pt x="4234" y="2578"/>
                    </a:lnTo>
                    <a:lnTo>
                      <a:pt x="4226" y="2402"/>
                    </a:lnTo>
                    <a:lnTo>
                      <a:pt x="4209" y="2227"/>
                    </a:lnTo>
                    <a:lnTo>
                      <a:pt x="4184" y="2043"/>
                    </a:lnTo>
                    <a:lnTo>
                      <a:pt x="4134" y="1867"/>
                    </a:lnTo>
                    <a:lnTo>
                      <a:pt x="4075" y="1691"/>
                    </a:lnTo>
                    <a:lnTo>
                      <a:pt x="4008" y="1524"/>
                    </a:lnTo>
                    <a:lnTo>
                      <a:pt x="3916" y="1356"/>
                    </a:lnTo>
                    <a:lnTo>
                      <a:pt x="3875" y="1273"/>
                    </a:lnTo>
                    <a:lnTo>
                      <a:pt x="3824" y="1189"/>
                    </a:lnTo>
                    <a:lnTo>
                      <a:pt x="3774" y="1114"/>
                    </a:lnTo>
                    <a:lnTo>
                      <a:pt x="3716" y="1038"/>
                    </a:lnTo>
                    <a:lnTo>
                      <a:pt x="3590" y="896"/>
                    </a:lnTo>
                    <a:lnTo>
                      <a:pt x="3464" y="745"/>
                    </a:lnTo>
                    <a:lnTo>
                      <a:pt x="3314" y="628"/>
                    </a:lnTo>
                    <a:lnTo>
                      <a:pt x="3163" y="511"/>
                    </a:lnTo>
                    <a:lnTo>
                      <a:pt x="3004" y="402"/>
                    </a:lnTo>
                    <a:lnTo>
                      <a:pt x="2829" y="310"/>
                    </a:lnTo>
                    <a:lnTo>
                      <a:pt x="2661" y="235"/>
                    </a:lnTo>
                    <a:lnTo>
                      <a:pt x="2477" y="168"/>
                    </a:lnTo>
                    <a:lnTo>
                      <a:pt x="2301" y="110"/>
                    </a:lnTo>
                    <a:lnTo>
                      <a:pt x="2117" y="68"/>
                    </a:lnTo>
                    <a:lnTo>
                      <a:pt x="1933" y="34"/>
                    </a:lnTo>
                    <a:lnTo>
                      <a:pt x="1749" y="9"/>
                    </a:lnTo>
                    <a:lnTo>
                      <a:pt x="1565" y="1"/>
                    </a:lnTo>
                    <a:close/>
                  </a:path>
                </a:pathLst>
              </a:custGeom>
              <a:solidFill>
                <a:srgbClr val="E3C4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2" name="Google Shape;1170;p30">
                <a:extLst>
                  <a:ext uri="{FF2B5EF4-FFF2-40B4-BE49-F238E27FC236}">
                    <a16:creationId xmlns:a16="http://schemas.microsoft.com/office/drawing/2014/main" id="{D3449381-0A3A-F53C-BCDC-2FF5C08634B8}"/>
                  </a:ext>
                </a:extLst>
              </p:cNvPr>
              <p:cNvSpPr/>
              <p:nvPr/>
            </p:nvSpPr>
            <p:spPr>
              <a:xfrm>
                <a:off x="1306819" y="2041618"/>
                <a:ext cx="59823" cy="133033"/>
              </a:xfrm>
              <a:custGeom>
                <a:avLst/>
                <a:gdLst/>
                <a:ahLst/>
                <a:cxnLst/>
                <a:rect l="l" t="t" r="r" b="b"/>
                <a:pathLst>
                  <a:path w="1641" h="3649" extrusionOk="0">
                    <a:moveTo>
                      <a:pt x="1640" y="0"/>
                    </a:moveTo>
                    <a:lnTo>
                      <a:pt x="1498" y="25"/>
                    </a:lnTo>
                    <a:lnTo>
                      <a:pt x="1347" y="59"/>
                    </a:lnTo>
                    <a:lnTo>
                      <a:pt x="1213" y="101"/>
                    </a:lnTo>
                    <a:lnTo>
                      <a:pt x="1071" y="159"/>
                    </a:lnTo>
                    <a:lnTo>
                      <a:pt x="937" y="226"/>
                    </a:lnTo>
                    <a:lnTo>
                      <a:pt x="803" y="301"/>
                    </a:lnTo>
                    <a:lnTo>
                      <a:pt x="686" y="393"/>
                    </a:lnTo>
                    <a:lnTo>
                      <a:pt x="569" y="494"/>
                    </a:lnTo>
                    <a:lnTo>
                      <a:pt x="452" y="603"/>
                    </a:lnTo>
                    <a:lnTo>
                      <a:pt x="343" y="728"/>
                    </a:lnTo>
                    <a:lnTo>
                      <a:pt x="251" y="862"/>
                    </a:lnTo>
                    <a:lnTo>
                      <a:pt x="176" y="1004"/>
                    </a:lnTo>
                    <a:lnTo>
                      <a:pt x="109" y="1155"/>
                    </a:lnTo>
                    <a:lnTo>
                      <a:pt x="59" y="1314"/>
                    </a:lnTo>
                    <a:lnTo>
                      <a:pt x="25" y="1481"/>
                    </a:lnTo>
                    <a:lnTo>
                      <a:pt x="8" y="1640"/>
                    </a:lnTo>
                    <a:lnTo>
                      <a:pt x="0" y="1808"/>
                    </a:lnTo>
                    <a:lnTo>
                      <a:pt x="17" y="1967"/>
                    </a:lnTo>
                    <a:lnTo>
                      <a:pt x="42" y="2126"/>
                    </a:lnTo>
                    <a:lnTo>
                      <a:pt x="75" y="2285"/>
                    </a:lnTo>
                    <a:lnTo>
                      <a:pt x="126" y="2435"/>
                    </a:lnTo>
                    <a:lnTo>
                      <a:pt x="176" y="2578"/>
                    </a:lnTo>
                    <a:lnTo>
                      <a:pt x="251" y="2720"/>
                    </a:lnTo>
                    <a:lnTo>
                      <a:pt x="326" y="2845"/>
                    </a:lnTo>
                    <a:lnTo>
                      <a:pt x="410" y="2971"/>
                    </a:lnTo>
                    <a:lnTo>
                      <a:pt x="494" y="3088"/>
                    </a:lnTo>
                    <a:lnTo>
                      <a:pt x="594" y="3205"/>
                    </a:lnTo>
                    <a:lnTo>
                      <a:pt x="695" y="3314"/>
                    </a:lnTo>
                    <a:lnTo>
                      <a:pt x="803" y="3406"/>
                    </a:lnTo>
                    <a:lnTo>
                      <a:pt x="921" y="3498"/>
                    </a:lnTo>
                    <a:lnTo>
                      <a:pt x="1046" y="3573"/>
                    </a:lnTo>
                    <a:lnTo>
                      <a:pt x="1180" y="3649"/>
                    </a:lnTo>
                    <a:lnTo>
                      <a:pt x="996" y="3113"/>
                    </a:lnTo>
                    <a:lnTo>
                      <a:pt x="921" y="2862"/>
                    </a:lnTo>
                    <a:lnTo>
                      <a:pt x="845" y="2611"/>
                    </a:lnTo>
                    <a:lnTo>
                      <a:pt x="795" y="2377"/>
                    </a:lnTo>
                    <a:lnTo>
                      <a:pt x="753" y="2142"/>
                    </a:lnTo>
                    <a:lnTo>
                      <a:pt x="736" y="2025"/>
                    </a:lnTo>
                    <a:lnTo>
                      <a:pt x="736" y="1917"/>
                    </a:lnTo>
                    <a:lnTo>
                      <a:pt x="736" y="1808"/>
                    </a:lnTo>
                    <a:lnTo>
                      <a:pt x="736" y="1691"/>
                    </a:lnTo>
                    <a:lnTo>
                      <a:pt x="745" y="1590"/>
                    </a:lnTo>
                    <a:lnTo>
                      <a:pt x="762" y="1481"/>
                    </a:lnTo>
                    <a:lnTo>
                      <a:pt x="787" y="1381"/>
                    </a:lnTo>
                    <a:lnTo>
                      <a:pt x="812" y="1272"/>
                    </a:lnTo>
                    <a:lnTo>
                      <a:pt x="854" y="1172"/>
                    </a:lnTo>
                    <a:lnTo>
                      <a:pt x="895" y="1063"/>
                    </a:lnTo>
                    <a:lnTo>
                      <a:pt x="946" y="963"/>
                    </a:lnTo>
                    <a:lnTo>
                      <a:pt x="1004" y="862"/>
                    </a:lnTo>
                    <a:lnTo>
                      <a:pt x="1071" y="753"/>
                    </a:lnTo>
                    <a:lnTo>
                      <a:pt x="1138" y="653"/>
                    </a:lnTo>
                    <a:lnTo>
                      <a:pt x="1289" y="444"/>
                    </a:lnTo>
                    <a:lnTo>
                      <a:pt x="1464" y="226"/>
                    </a:lnTo>
                    <a:lnTo>
                      <a:pt x="1640" y="0"/>
                    </a:lnTo>
                    <a:close/>
                  </a:path>
                </a:pathLst>
              </a:custGeom>
              <a:solidFill>
                <a:srgbClr val="E3C4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3" name="Google Shape;1171;p30">
                <a:extLst>
                  <a:ext uri="{FF2B5EF4-FFF2-40B4-BE49-F238E27FC236}">
                    <a16:creationId xmlns:a16="http://schemas.microsoft.com/office/drawing/2014/main" id="{9F1B5925-5C08-5DDF-886D-411074C039B8}"/>
                  </a:ext>
                </a:extLst>
              </p:cNvPr>
              <p:cNvSpPr/>
              <p:nvPr/>
            </p:nvSpPr>
            <p:spPr>
              <a:xfrm>
                <a:off x="2466082" y="2011396"/>
                <a:ext cx="154095" cy="100732"/>
              </a:xfrm>
              <a:custGeom>
                <a:avLst/>
                <a:gdLst/>
                <a:ahLst/>
                <a:cxnLst/>
                <a:rect l="l" t="t" r="r" b="b"/>
                <a:pathLst>
                  <a:path w="4227" h="2763" extrusionOk="0">
                    <a:moveTo>
                      <a:pt x="2670" y="1"/>
                    </a:moveTo>
                    <a:lnTo>
                      <a:pt x="2486" y="9"/>
                    </a:lnTo>
                    <a:lnTo>
                      <a:pt x="2302" y="34"/>
                    </a:lnTo>
                    <a:lnTo>
                      <a:pt x="2117" y="68"/>
                    </a:lnTo>
                    <a:lnTo>
                      <a:pt x="1933" y="110"/>
                    </a:lnTo>
                    <a:lnTo>
                      <a:pt x="1749" y="168"/>
                    </a:lnTo>
                    <a:lnTo>
                      <a:pt x="1574" y="235"/>
                    </a:lnTo>
                    <a:lnTo>
                      <a:pt x="1398" y="310"/>
                    </a:lnTo>
                    <a:lnTo>
                      <a:pt x="1230" y="402"/>
                    </a:lnTo>
                    <a:lnTo>
                      <a:pt x="1071" y="511"/>
                    </a:lnTo>
                    <a:lnTo>
                      <a:pt x="921" y="628"/>
                    </a:lnTo>
                    <a:lnTo>
                      <a:pt x="770" y="745"/>
                    </a:lnTo>
                    <a:lnTo>
                      <a:pt x="645" y="896"/>
                    </a:lnTo>
                    <a:lnTo>
                      <a:pt x="519" y="1038"/>
                    </a:lnTo>
                    <a:lnTo>
                      <a:pt x="461" y="1114"/>
                    </a:lnTo>
                    <a:lnTo>
                      <a:pt x="410" y="1189"/>
                    </a:lnTo>
                    <a:lnTo>
                      <a:pt x="360" y="1273"/>
                    </a:lnTo>
                    <a:lnTo>
                      <a:pt x="318" y="1356"/>
                    </a:lnTo>
                    <a:lnTo>
                      <a:pt x="226" y="1524"/>
                    </a:lnTo>
                    <a:lnTo>
                      <a:pt x="159" y="1691"/>
                    </a:lnTo>
                    <a:lnTo>
                      <a:pt x="101" y="1867"/>
                    </a:lnTo>
                    <a:lnTo>
                      <a:pt x="51" y="2043"/>
                    </a:lnTo>
                    <a:lnTo>
                      <a:pt x="25" y="2227"/>
                    </a:lnTo>
                    <a:lnTo>
                      <a:pt x="0" y="2402"/>
                    </a:lnTo>
                    <a:lnTo>
                      <a:pt x="0" y="2578"/>
                    </a:lnTo>
                    <a:lnTo>
                      <a:pt x="0" y="2762"/>
                    </a:lnTo>
                    <a:lnTo>
                      <a:pt x="201" y="2469"/>
                    </a:lnTo>
                    <a:lnTo>
                      <a:pt x="385" y="2185"/>
                    </a:lnTo>
                    <a:lnTo>
                      <a:pt x="477" y="2051"/>
                    </a:lnTo>
                    <a:lnTo>
                      <a:pt x="578" y="1925"/>
                    </a:lnTo>
                    <a:lnTo>
                      <a:pt x="678" y="1800"/>
                    </a:lnTo>
                    <a:lnTo>
                      <a:pt x="787" y="1691"/>
                    </a:lnTo>
                    <a:lnTo>
                      <a:pt x="887" y="1574"/>
                    </a:lnTo>
                    <a:lnTo>
                      <a:pt x="996" y="1474"/>
                    </a:lnTo>
                    <a:lnTo>
                      <a:pt x="1113" y="1373"/>
                    </a:lnTo>
                    <a:lnTo>
                      <a:pt x="1230" y="1273"/>
                    </a:lnTo>
                    <a:lnTo>
                      <a:pt x="1348" y="1189"/>
                    </a:lnTo>
                    <a:lnTo>
                      <a:pt x="1473" y="1105"/>
                    </a:lnTo>
                    <a:lnTo>
                      <a:pt x="1599" y="1030"/>
                    </a:lnTo>
                    <a:lnTo>
                      <a:pt x="1733" y="963"/>
                    </a:lnTo>
                    <a:lnTo>
                      <a:pt x="1866" y="904"/>
                    </a:lnTo>
                    <a:lnTo>
                      <a:pt x="2009" y="838"/>
                    </a:lnTo>
                    <a:lnTo>
                      <a:pt x="2151" y="787"/>
                    </a:lnTo>
                    <a:lnTo>
                      <a:pt x="2293" y="737"/>
                    </a:lnTo>
                    <a:lnTo>
                      <a:pt x="2586" y="645"/>
                    </a:lnTo>
                    <a:lnTo>
                      <a:pt x="2896" y="570"/>
                    </a:lnTo>
                    <a:lnTo>
                      <a:pt x="3214" y="511"/>
                    </a:lnTo>
                    <a:lnTo>
                      <a:pt x="3548" y="453"/>
                    </a:lnTo>
                    <a:lnTo>
                      <a:pt x="3883" y="411"/>
                    </a:lnTo>
                    <a:lnTo>
                      <a:pt x="4226" y="369"/>
                    </a:lnTo>
                    <a:lnTo>
                      <a:pt x="4076" y="285"/>
                    </a:lnTo>
                    <a:lnTo>
                      <a:pt x="3908" y="210"/>
                    </a:lnTo>
                    <a:lnTo>
                      <a:pt x="3741" y="151"/>
                    </a:lnTo>
                    <a:lnTo>
                      <a:pt x="3565" y="101"/>
                    </a:lnTo>
                    <a:lnTo>
                      <a:pt x="3389" y="59"/>
                    </a:lnTo>
                    <a:lnTo>
                      <a:pt x="3214" y="26"/>
                    </a:lnTo>
                    <a:lnTo>
                      <a:pt x="3030" y="9"/>
                    </a:lnTo>
                    <a:lnTo>
                      <a:pt x="2854" y="1"/>
                    </a:lnTo>
                    <a:close/>
                  </a:path>
                </a:pathLst>
              </a:custGeom>
              <a:solidFill>
                <a:srgbClr val="E3C4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24" name="Google Shape;1172;p30">
                <a:extLst>
                  <a:ext uri="{FF2B5EF4-FFF2-40B4-BE49-F238E27FC236}">
                    <a16:creationId xmlns:a16="http://schemas.microsoft.com/office/drawing/2014/main" id="{552F9205-22C3-86C4-69FC-5F545B9F88CF}"/>
                  </a:ext>
                </a:extLst>
              </p:cNvPr>
              <p:cNvSpPr/>
              <p:nvPr/>
            </p:nvSpPr>
            <p:spPr>
              <a:xfrm>
                <a:off x="2508480" y="2041618"/>
                <a:ext cx="59823" cy="133033"/>
              </a:xfrm>
              <a:custGeom>
                <a:avLst/>
                <a:gdLst/>
                <a:ahLst/>
                <a:cxnLst/>
                <a:rect l="l" t="t" r="r" b="b"/>
                <a:pathLst>
                  <a:path w="1641" h="3649" extrusionOk="0">
                    <a:moveTo>
                      <a:pt x="0" y="0"/>
                    </a:moveTo>
                    <a:lnTo>
                      <a:pt x="176" y="226"/>
                    </a:lnTo>
                    <a:lnTo>
                      <a:pt x="344" y="444"/>
                    </a:lnTo>
                    <a:lnTo>
                      <a:pt x="503" y="653"/>
                    </a:lnTo>
                    <a:lnTo>
                      <a:pt x="570" y="753"/>
                    </a:lnTo>
                    <a:lnTo>
                      <a:pt x="636" y="862"/>
                    </a:lnTo>
                    <a:lnTo>
                      <a:pt x="695" y="963"/>
                    </a:lnTo>
                    <a:lnTo>
                      <a:pt x="745" y="1063"/>
                    </a:lnTo>
                    <a:lnTo>
                      <a:pt x="787" y="1172"/>
                    </a:lnTo>
                    <a:lnTo>
                      <a:pt x="829" y="1272"/>
                    </a:lnTo>
                    <a:lnTo>
                      <a:pt x="854" y="1381"/>
                    </a:lnTo>
                    <a:lnTo>
                      <a:pt x="879" y="1481"/>
                    </a:lnTo>
                    <a:lnTo>
                      <a:pt x="896" y="1590"/>
                    </a:lnTo>
                    <a:lnTo>
                      <a:pt x="904" y="1691"/>
                    </a:lnTo>
                    <a:lnTo>
                      <a:pt x="904" y="1808"/>
                    </a:lnTo>
                    <a:lnTo>
                      <a:pt x="904" y="1917"/>
                    </a:lnTo>
                    <a:lnTo>
                      <a:pt x="896" y="2025"/>
                    </a:lnTo>
                    <a:lnTo>
                      <a:pt x="888" y="2142"/>
                    </a:lnTo>
                    <a:lnTo>
                      <a:pt x="846" y="2377"/>
                    </a:lnTo>
                    <a:lnTo>
                      <a:pt x="795" y="2611"/>
                    </a:lnTo>
                    <a:lnTo>
                      <a:pt x="720" y="2862"/>
                    </a:lnTo>
                    <a:lnTo>
                      <a:pt x="645" y="3113"/>
                    </a:lnTo>
                    <a:lnTo>
                      <a:pt x="461" y="3649"/>
                    </a:lnTo>
                    <a:lnTo>
                      <a:pt x="595" y="3573"/>
                    </a:lnTo>
                    <a:lnTo>
                      <a:pt x="712" y="3498"/>
                    </a:lnTo>
                    <a:lnTo>
                      <a:pt x="829" y="3406"/>
                    </a:lnTo>
                    <a:lnTo>
                      <a:pt x="946" y="3314"/>
                    </a:lnTo>
                    <a:lnTo>
                      <a:pt x="1047" y="3205"/>
                    </a:lnTo>
                    <a:lnTo>
                      <a:pt x="1147" y="3088"/>
                    </a:lnTo>
                    <a:lnTo>
                      <a:pt x="1231" y="2971"/>
                    </a:lnTo>
                    <a:lnTo>
                      <a:pt x="1314" y="2845"/>
                    </a:lnTo>
                    <a:lnTo>
                      <a:pt x="1390" y="2720"/>
                    </a:lnTo>
                    <a:lnTo>
                      <a:pt x="1457" y="2578"/>
                    </a:lnTo>
                    <a:lnTo>
                      <a:pt x="1515" y="2435"/>
                    </a:lnTo>
                    <a:lnTo>
                      <a:pt x="1565" y="2285"/>
                    </a:lnTo>
                    <a:lnTo>
                      <a:pt x="1599" y="2126"/>
                    </a:lnTo>
                    <a:lnTo>
                      <a:pt x="1624" y="1967"/>
                    </a:lnTo>
                    <a:lnTo>
                      <a:pt x="1641" y="1808"/>
                    </a:lnTo>
                    <a:lnTo>
                      <a:pt x="1632" y="1640"/>
                    </a:lnTo>
                    <a:lnTo>
                      <a:pt x="1616" y="1481"/>
                    </a:lnTo>
                    <a:lnTo>
                      <a:pt x="1582" y="1314"/>
                    </a:lnTo>
                    <a:lnTo>
                      <a:pt x="1532" y="1155"/>
                    </a:lnTo>
                    <a:lnTo>
                      <a:pt x="1465" y="1004"/>
                    </a:lnTo>
                    <a:lnTo>
                      <a:pt x="1390" y="862"/>
                    </a:lnTo>
                    <a:lnTo>
                      <a:pt x="1298" y="728"/>
                    </a:lnTo>
                    <a:lnTo>
                      <a:pt x="1189" y="603"/>
                    </a:lnTo>
                    <a:lnTo>
                      <a:pt x="1072" y="494"/>
                    </a:lnTo>
                    <a:lnTo>
                      <a:pt x="954" y="393"/>
                    </a:lnTo>
                    <a:lnTo>
                      <a:pt x="829" y="301"/>
                    </a:lnTo>
                    <a:lnTo>
                      <a:pt x="703" y="226"/>
                    </a:lnTo>
                    <a:lnTo>
                      <a:pt x="570" y="159"/>
                    </a:lnTo>
                    <a:lnTo>
                      <a:pt x="427" y="101"/>
                    </a:lnTo>
                    <a:lnTo>
                      <a:pt x="285" y="59"/>
                    </a:lnTo>
                    <a:lnTo>
                      <a:pt x="143" y="25"/>
                    </a:lnTo>
                    <a:lnTo>
                      <a:pt x="0" y="0"/>
                    </a:lnTo>
                    <a:close/>
                  </a:path>
                </a:pathLst>
              </a:custGeom>
              <a:solidFill>
                <a:srgbClr val="E3C4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25" name="Google Shape;1173;p30">
                <a:extLst>
                  <a:ext uri="{FF2B5EF4-FFF2-40B4-BE49-F238E27FC236}">
                    <a16:creationId xmlns:a16="http://schemas.microsoft.com/office/drawing/2014/main" id="{8E1751A2-ABC9-225F-7DA2-B5AE117DA84A}"/>
                  </a:ext>
                </a:extLst>
              </p:cNvPr>
              <p:cNvSpPr/>
              <p:nvPr/>
            </p:nvSpPr>
            <p:spPr>
              <a:xfrm>
                <a:off x="1861132" y="2070272"/>
                <a:ext cx="152856" cy="54650"/>
              </a:xfrm>
              <a:custGeom>
                <a:avLst/>
                <a:gdLst/>
                <a:ahLst/>
                <a:cxnLst/>
                <a:rect l="l" t="t" r="r" b="b"/>
                <a:pathLst>
                  <a:path w="4193" h="1499" extrusionOk="0">
                    <a:moveTo>
                      <a:pt x="2234" y="1"/>
                    </a:moveTo>
                    <a:lnTo>
                      <a:pt x="2084" y="9"/>
                    </a:lnTo>
                    <a:lnTo>
                      <a:pt x="1942" y="26"/>
                    </a:lnTo>
                    <a:lnTo>
                      <a:pt x="1799" y="43"/>
                    </a:lnTo>
                    <a:lnTo>
                      <a:pt x="1657" y="68"/>
                    </a:lnTo>
                    <a:lnTo>
                      <a:pt x="1523" y="101"/>
                    </a:lnTo>
                    <a:lnTo>
                      <a:pt x="1381" y="135"/>
                    </a:lnTo>
                    <a:lnTo>
                      <a:pt x="1247" y="177"/>
                    </a:lnTo>
                    <a:lnTo>
                      <a:pt x="1121" y="227"/>
                    </a:lnTo>
                    <a:lnTo>
                      <a:pt x="996" y="285"/>
                    </a:lnTo>
                    <a:lnTo>
                      <a:pt x="870" y="352"/>
                    </a:lnTo>
                    <a:lnTo>
                      <a:pt x="745" y="419"/>
                    </a:lnTo>
                    <a:lnTo>
                      <a:pt x="636" y="486"/>
                    </a:lnTo>
                    <a:lnTo>
                      <a:pt x="519" y="561"/>
                    </a:lnTo>
                    <a:lnTo>
                      <a:pt x="410" y="637"/>
                    </a:lnTo>
                    <a:lnTo>
                      <a:pt x="301" y="729"/>
                    </a:lnTo>
                    <a:lnTo>
                      <a:pt x="201" y="821"/>
                    </a:lnTo>
                    <a:lnTo>
                      <a:pt x="101" y="921"/>
                    </a:lnTo>
                    <a:lnTo>
                      <a:pt x="67" y="963"/>
                    </a:lnTo>
                    <a:lnTo>
                      <a:pt x="42" y="1005"/>
                    </a:lnTo>
                    <a:lnTo>
                      <a:pt x="25" y="1047"/>
                    </a:lnTo>
                    <a:lnTo>
                      <a:pt x="8" y="1097"/>
                    </a:lnTo>
                    <a:lnTo>
                      <a:pt x="0" y="1139"/>
                    </a:lnTo>
                    <a:lnTo>
                      <a:pt x="0" y="1189"/>
                    </a:lnTo>
                    <a:lnTo>
                      <a:pt x="8" y="1239"/>
                    </a:lnTo>
                    <a:lnTo>
                      <a:pt x="25" y="1290"/>
                    </a:lnTo>
                    <a:lnTo>
                      <a:pt x="59" y="1348"/>
                    </a:lnTo>
                    <a:lnTo>
                      <a:pt x="109" y="1407"/>
                    </a:lnTo>
                    <a:lnTo>
                      <a:pt x="159" y="1440"/>
                    </a:lnTo>
                    <a:lnTo>
                      <a:pt x="218" y="1474"/>
                    </a:lnTo>
                    <a:lnTo>
                      <a:pt x="276" y="1490"/>
                    </a:lnTo>
                    <a:lnTo>
                      <a:pt x="343" y="1499"/>
                    </a:lnTo>
                    <a:lnTo>
                      <a:pt x="410" y="1490"/>
                    </a:lnTo>
                    <a:lnTo>
                      <a:pt x="477" y="1474"/>
                    </a:lnTo>
                    <a:lnTo>
                      <a:pt x="519" y="1457"/>
                    </a:lnTo>
                    <a:lnTo>
                      <a:pt x="921" y="1298"/>
                    </a:lnTo>
                    <a:lnTo>
                      <a:pt x="1130" y="1223"/>
                    </a:lnTo>
                    <a:lnTo>
                      <a:pt x="1331" y="1156"/>
                    </a:lnTo>
                    <a:lnTo>
                      <a:pt x="1531" y="1105"/>
                    </a:lnTo>
                    <a:lnTo>
                      <a:pt x="1732" y="1064"/>
                    </a:lnTo>
                    <a:lnTo>
                      <a:pt x="1933" y="1030"/>
                    </a:lnTo>
                    <a:lnTo>
                      <a:pt x="2034" y="1022"/>
                    </a:lnTo>
                    <a:lnTo>
                      <a:pt x="2326" y="1022"/>
                    </a:lnTo>
                    <a:lnTo>
                      <a:pt x="2519" y="1038"/>
                    </a:lnTo>
                    <a:lnTo>
                      <a:pt x="2703" y="1064"/>
                    </a:lnTo>
                    <a:lnTo>
                      <a:pt x="2895" y="1114"/>
                    </a:lnTo>
                    <a:lnTo>
                      <a:pt x="2988" y="1139"/>
                    </a:lnTo>
                    <a:lnTo>
                      <a:pt x="3080" y="1172"/>
                    </a:lnTo>
                    <a:lnTo>
                      <a:pt x="3264" y="1248"/>
                    </a:lnTo>
                    <a:lnTo>
                      <a:pt x="3649" y="1440"/>
                    </a:lnTo>
                    <a:lnTo>
                      <a:pt x="3699" y="1465"/>
                    </a:lnTo>
                    <a:lnTo>
                      <a:pt x="3741" y="1482"/>
                    </a:lnTo>
                    <a:lnTo>
                      <a:pt x="3791" y="1490"/>
                    </a:lnTo>
                    <a:lnTo>
                      <a:pt x="3833" y="1499"/>
                    </a:lnTo>
                    <a:lnTo>
                      <a:pt x="3883" y="1490"/>
                    </a:lnTo>
                    <a:lnTo>
                      <a:pt x="3933" y="1482"/>
                    </a:lnTo>
                    <a:lnTo>
                      <a:pt x="3975" y="1474"/>
                    </a:lnTo>
                    <a:lnTo>
                      <a:pt x="4017" y="1449"/>
                    </a:lnTo>
                    <a:lnTo>
                      <a:pt x="4059" y="1423"/>
                    </a:lnTo>
                    <a:lnTo>
                      <a:pt x="4109" y="1373"/>
                    </a:lnTo>
                    <a:lnTo>
                      <a:pt x="4151" y="1315"/>
                    </a:lnTo>
                    <a:lnTo>
                      <a:pt x="4176" y="1256"/>
                    </a:lnTo>
                    <a:lnTo>
                      <a:pt x="4184" y="1189"/>
                    </a:lnTo>
                    <a:lnTo>
                      <a:pt x="4193" y="1131"/>
                    </a:lnTo>
                    <a:lnTo>
                      <a:pt x="4176" y="1064"/>
                    </a:lnTo>
                    <a:lnTo>
                      <a:pt x="4151" y="997"/>
                    </a:lnTo>
                    <a:lnTo>
                      <a:pt x="4117" y="938"/>
                    </a:lnTo>
                    <a:lnTo>
                      <a:pt x="4025" y="838"/>
                    </a:lnTo>
                    <a:lnTo>
                      <a:pt x="3933" y="729"/>
                    </a:lnTo>
                    <a:lnTo>
                      <a:pt x="3833" y="628"/>
                    </a:lnTo>
                    <a:lnTo>
                      <a:pt x="3724" y="536"/>
                    </a:lnTo>
                    <a:lnTo>
                      <a:pt x="3615" y="444"/>
                    </a:lnTo>
                    <a:lnTo>
                      <a:pt x="3498" y="369"/>
                    </a:lnTo>
                    <a:lnTo>
                      <a:pt x="3372" y="294"/>
                    </a:lnTo>
                    <a:lnTo>
                      <a:pt x="3239" y="227"/>
                    </a:lnTo>
                    <a:lnTo>
                      <a:pt x="3105" y="168"/>
                    </a:lnTo>
                    <a:lnTo>
                      <a:pt x="2962" y="118"/>
                    </a:lnTo>
                    <a:lnTo>
                      <a:pt x="2820" y="76"/>
                    </a:lnTo>
                    <a:lnTo>
                      <a:pt x="2678" y="43"/>
                    </a:lnTo>
                    <a:lnTo>
                      <a:pt x="2527" y="18"/>
                    </a:lnTo>
                    <a:lnTo>
                      <a:pt x="2377" y="9"/>
                    </a:lnTo>
                    <a:lnTo>
                      <a:pt x="2234" y="1"/>
                    </a:lnTo>
                    <a:close/>
                  </a:path>
                </a:pathLst>
              </a:custGeom>
              <a:solidFill>
                <a:srgbClr val="E3C4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26" name="Google Shape;1174;p30">
                <a:extLst>
                  <a:ext uri="{FF2B5EF4-FFF2-40B4-BE49-F238E27FC236}">
                    <a16:creationId xmlns:a16="http://schemas.microsoft.com/office/drawing/2014/main" id="{BF7BCEB8-35DA-C33F-F292-F2309049BE50}"/>
                  </a:ext>
                </a:extLst>
              </p:cNvPr>
              <p:cNvSpPr/>
              <p:nvPr/>
            </p:nvSpPr>
            <p:spPr>
              <a:xfrm>
                <a:off x="1481006" y="2097140"/>
                <a:ext cx="244394" cy="244411"/>
              </a:xfrm>
              <a:custGeom>
                <a:avLst/>
                <a:gdLst/>
                <a:ahLst/>
                <a:cxnLst/>
                <a:rect l="l" t="t" r="r" b="b"/>
                <a:pathLst>
                  <a:path w="6704" h="6704" extrusionOk="0">
                    <a:moveTo>
                      <a:pt x="3356" y="0"/>
                    </a:moveTo>
                    <a:lnTo>
                      <a:pt x="3180" y="9"/>
                    </a:lnTo>
                    <a:lnTo>
                      <a:pt x="3013" y="17"/>
                    </a:lnTo>
                    <a:lnTo>
                      <a:pt x="2845" y="42"/>
                    </a:lnTo>
                    <a:lnTo>
                      <a:pt x="2678" y="67"/>
                    </a:lnTo>
                    <a:lnTo>
                      <a:pt x="2519" y="109"/>
                    </a:lnTo>
                    <a:lnTo>
                      <a:pt x="2360" y="151"/>
                    </a:lnTo>
                    <a:lnTo>
                      <a:pt x="2201" y="209"/>
                    </a:lnTo>
                    <a:lnTo>
                      <a:pt x="2050" y="268"/>
                    </a:lnTo>
                    <a:lnTo>
                      <a:pt x="1900" y="335"/>
                    </a:lnTo>
                    <a:lnTo>
                      <a:pt x="1758" y="410"/>
                    </a:lnTo>
                    <a:lnTo>
                      <a:pt x="1615" y="486"/>
                    </a:lnTo>
                    <a:lnTo>
                      <a:pt x="1481" y="578"/>
                    </a:lnTo>
                    <a:lnTo>
                      <a:pt x="1348" y="670"/>
                    </a:lnTo>
                    <a:lnTo>
                      <a:pt x="1222" y="770"/>
                    </a:lnTo>
                    <a:lnTo>
                      <a:pt x="1105" y="871"/>
                    </a:lnTo>
                    <a:lnTo>
                      <a:pt x="988" y="988"/>
                    </a:lnTo>
                    <a:lnTo>
                      <a:pt x="871" y="1105"/>
                    </a:lnTo>
                    <a:lnTo>
                      <a:pt x="770" y="1222"/>
                    </a:lnTo>
                    <a:lnTo>
                      <a:pt x="670" y="1348"/>
                    </a:lnTo>
                    <a:lnTo>
                      <a:pt x="578" y="1481"/>
                    </a:lnTo>
                    <a:lnTo>
                      <a:pt x="486" y="1615"/>
                    </a:lnTo>
                    <a:lnTo>
                      <a:pt x="410" y="1758"/>
                    </a:lnTo>
                    <a:lnTo>
                      <a:pt x="335" y="1900"/>
                    </a:lnTo>
                    <a:lnTo>
                      <a:pt x="268" y="2050"/>
                    </a:lnTo>
                    <a:lnTo>
                      <a:pt x="209" y="2201"/>
                    </a:lnTo>
                    <a:lnTo>
                      <a:pt x="151" y="2360"/>
                    </a:lnTo>
                    <a:lnTo>
                      <a:pt x="109" y="2519"/>
                    </a:lnTo>
                    <a:lnTo>
                      <a:pt x="76" y="2678"/>
                    </a:lnTo>
                    <a:lnTo>
                      <a:pt x="42" y="2845"/>
                    </a:lnTo>
                    <a:lnTo>
                      <a:pt x="17" y="3013"/>
                    </a:lnTo>
                    <a:lnTo>
                      <a:pt x="9" y="3180"/>
                    </a:lnTo>
                    <a:lnTo>
                      <a:pt x="0" y="3356"/>
                    </a:lnTo>
                    <a:lnTo>
                      <a:pt x="9" y="3523"/>
                    </a:lnTo>
                    <a:lnTo>
                      <a:pt x="17" y="3699"/>
                    </a:lnTo>
                    <a:lnTo>
                      <a:pt x="42" y="3866"/>
                    </a:lnTo>
                    <a:lnTo>
                      <a:pt x="76" y="4025"/>
                    </a:lnTo>
                    <a:lnTo>
                      <a:pt x="109" y="4193"/>
                    </a:lnTo>
                    <a:lnTo>
                      <a:pt x="151" y="4352"/>
                    </a:lnTo>
                    <a:lnTo>
                      <a:pt x="209" y="4502"/>
                    </a:lnTo>
                    <a:lnTo>
                      <a:pt x="268" y="4661"/>
                    </a:lnTo>
                    <a:lnTo>
                      <a:pt x="335" y="4804"/>
                    </a:lnTo>
                    <a:lnTo>
                      <a:pt x="410" y="4954"/>
                    </a:lnTo>
                    <a:lnTo>
                      <a:pt x="486" y="5088"/>
                    </a:lnTo>
                    <a:lnTo>
                      <a:pt x="578" y="5230"/>
                    </a:lnTo>
                    <a:lnTo>
                      <a:pt x="670" y="5356"/>
                    </a:lnTo>
                    <a:lnTo>
                      <a:pt x="770" y="5481"/>
                    </a:lnTo>
                    <a:lnTo>
                      <a:pt x="871" y="5607"/>
                    </a:lnTo>
                    <a:lnTo>
                      <a:pt x="988" y="5724"/>
                    </a:lnTo>
                    <a:lnTo>
                      <a:pt x="1105" y="5833"/>
                    </a:lnTo>
                    <a:lnTo>
                      <a:pt x="1222" y="5942"/>
                    </a:lnTo>
                    <a:lnTo>
                      <a:pt x="1348" y="6042"/>
                    </a:lnTo>
                    <a:lnTo>
                      <a:pt x="1481" y="6134"/>
                    </a:lnTo>
                    <a:lnTo>
                      <a:pt x="1615" y="6218"/>
                    </a:lnTo>
                    <a:lnTo>
                      <a:pt x="1758" y="6302"/>
                    </a:lnTo>
                    <a:lnTo>
                      <a:pt x="1900" y="6377"/>
                    </a:lnTo>
                    <a:lnTo>
                      <a:pt x="2050" y="6444"/>
                    </a:lnTo>
                    <a:lnTo>
                      <a:pt x="2201" y="6502"/>
                    </a:lnTo>
                    <a:lnTo>
                      <a:pt x="2360" y="6553"/>
                    </a:lnTo>
                    <a:lnTo>
                      <a:pt x="2519" y="6603"/>
                    </a:lnTo>
                    <a:lnTo>
                      <a:pt x="2678" y="6636"/>
                    </a:lnTo>
                    <a:lnTo>
                      <a:pt x="2845" y="6670"/>
                    </a:lnTo>
                    <a:lnTo>
                      <a:pt x="3013" y="6686"/>
                    </a:lnTo>
                    <a:lnTo>
                      <a:pt x="3180" y="6703"/>
                    </a:lnTo>
                    <a:lnTo>
                      <a:pt x="3523" y="6703"/>
                    </a:lnTo>
                    <a:lnTo>
                      <a:pt x="3699" y="6686"/>
                    </a:lnTo>
                    <a:lnTo>
                      <a:pt x="3866" y="6670"/>
                    </a:lnTo>
                    <a:lnTo>
                      <a:pt x="4034" y="6636"/>
                    </a:lnTo>
                    <a:lnTo>
                      <a:pt x="4193" y="6603"/>
                    </a:lnTo>
                    <a:lnTo>
                      <a:pt x="4352" y="6553"/>
                    </a:lnTo>
                    <a:lnTo>
                      <a:pt x="4511" y="6502"/>
                    </a:lnTo>
                    <a:lnTo>
                      <a:pt x="4661" y="6444"/>
                    </a:lnTo>
                    <a:lnTo>
                      <a:pt x="4804" y="6377"/>
                    </a:lnTo>
                    <a:lnTo>
                      <a:pt x="4954" y="6302"/>
                    </a:lnTo>
                    <a:lnTo>
                      <a:pt x="5088" y="6218"/>
                    </a:lnTo>
                    <a:lnTo>
                      <a:pt x="5230" y="6134"/>
                    </a:lnTo>
                    <a:lnTo>
                      <a:pt x="5356" y="6042"/>
                    </a:lnTo>
                    <a:lnTo>
                      <a:pt x="5490" y="5942"/>
                    </a:lnTo>
                    <a:lnTo>
                      <a:pt x="5607" y="5833"/>
                    </a:lnTo>
                    <a:lnTo>
                      <a:pt x="5724" y="5724"/>
                    </a:lnTo>
                    <a:lnTo>
                      <a:pt x="5833" y="5607"/>
                    </a:lnTo>
                    <a:lnTo>
                      <a:pt x="5942" y="5481"/>
                    </a:lnTo>
                    <a:lnTo>
                      <a:pt x="6042" y="5356"/>
                    </a:lnTo>
                    <a:lnTo>
                      <a:pt x="6134" y="5230"/>
                    </a:lnTo>
                    <a:lnTo>
                      <a:pt x="6218" y="5088"/>
                    </a:lnTo>
                    <a:lnTo>
                      <a:pt x="6302" y="4954"/>
                    </a:lnTo>
                    <a:lnTo>
                      <a:pt x="6377" y="4804"/>
                    </a:lnTo>
                    <a:lnTo>
                      <a:pt x="6444" y="4661"/>
                    </a:lnTo>
                    <a:lnTo>
                      <a:pt x="6502" y="4502"/>
                    </a:lnTo>
                    <a:lnTo>
                      <a:pt x="6553" y="4352"/>
                    </a:lnTo>
                    <a:lnTo>
                      <a:pt x="6603" y="4193"/>
                    </a:lnTo>
                    <a:lnTo>
                      <a:pt x="6636" y="4025"/>
                    </a:lnTo>
                    <a:lnTo>
                      <a:pt x="6670" y="3866"/>
                    </a:lnTo>
                    <a:lnTo>
                      <a:pt x="6686" y="3699"/>
                    </a:lnTo>
                    <a:lnTo>
                      <a:pt x="6703" y="3523"/>
                    </a:lnTo>
                    <a:lnTo>
                      <a:pt x="6703" y="3356"/>
                    </a:lnTo>
                    <a:lnTo>
                      <a:pt x="6703" y="3180"/>
                    </a:lnTo>
                    <a:lnTo>
                      <a:pt x="6686" y="3013"/>
                    </a:lnTo>
                    <a:lnTo>
                      <a:pt x="6670" y="2845"/>
                    </a:lnTo>
                    <a:lnTo>
                      <a:pt x="6636" y="2678"/>
                    </a:lnTo>
                    <a:lnTo>
                      <a:pt x="6603" y="2519"/>
                    </a:lnTo>
                    <a:lnTo>
                      <a:pt x="6553" y="2360"/>
                    </a:lnTo>
                    <a:lnTo>
                      <a:pt x="6502" y="2201"/>
                    </a:lnTo>
                    <a:lnTo>
                      <a:pt x="6444" y="2050"/>
                    </a:lnTo>
                    <a:lnTo>
                      <a:pt x="6377" y="1900"/>
                    </a:lnTo>
                    <a:lnTo>
                      <a:pt x="6302" y="1758"/>
                    </a:lnTo>
                    <a:lnTo>
                      <a:pt x="6218" y="1615"/>
                    </a:lnTo>
                    <a:lnTo>
                      <a:pt x="6134" y="1481"/>
                    </a:lnTo>
                    <a:lnTo>
                      <a:pt x="6042" y="1348"/>
                    </a:lnTo>
                    <a:lnTo>
                      <a:pt x="5942" y="1222"/>
                    </a:lnTo>
                    <a:lnTo>
                      <a:pt x="5833" y="1105"/>
                    </a:lnTo>
                    <a:lnTo>
                      <a:pt x="5724" y="988"/>
                    </a:lnTo>
                    <a:lnTo>
                      <a:pt x="5607" y="871"/>
                    </a:lnTo>
                    <a:lnTo>
                      <a:pt x="5490" y="770"/>
                    </a:lnTo>
                    <a:lnTo>
                      <a:pt x="5356" y="670"/>
                    </a:lnTo>
                    <a:lnTo>
                      <a:pt x="5230" y="578"/>
                    </a:lnTo>
                    <a:lnTo>
                      <a:pt x="5088" y="486"/>
                    </a:lnTo>
                    <a:lnTo>
                      <a:pt x="4954" y="410"/>
                    </a:lnTo>
                    <a:lnTo>
                      <a:pt x="4804" y="335"/>
                    </a:lnTo>
                    <a:lnTo>
                      <a:pt x="4661" y="268"/>
                    </a:lnTo>
                    <a:lnTo>
                      <a:pt x="4511" y="209"/>
                    </a:lnTo>
                    <a:lnTo>
                      <a:pt x="4352" y="151"/>
                    </a:lnTo>
                    <a:lnTo>
                      <a:pt x="4193" y="109"/>
                    </a:lnTo>
                    <a:lnTo>
                      <a:pt x="4034" y="67"/>
                    </a:lnTo>
                    <a:lnTo>
                      <a:pt x="3866" y="42"/>
                    </a:lnTo>
                    <a:lnTo>
                      <a:pt x="3699" y="17"/>
                    </a:lnTo>
                    <a:lnTo>
                      <a:pt x="3523" y="9"/>
                    </a:lnTo>
                    <a:lnTo>
                      <a:pt x="3356" y="0"/>
                    </a:lnTo>
                    <a:close/>
                  </a:path>
                </a:pathLst>
              </a:custGeom>
              <a:solidFill>
                <a:srgbClr val="E3C4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27" name="Google Shape;1175;p30">
                <a:extLst>
                  <a:ext uri="{FF2B5EF4-FFF2-40B4-BE49-F238E27FC236}">
                    <a16:creationId xmlns:a16="http://schemas.microsoft.com/office/drawing/2014/main" id="{433340BB-496E-FEAA-F3CE-57B8AEE9E276}"/>
                  </a:ext>
                </a:extLst>
              </p:cNvPr>
              <p:cNvSpPr/>
              <p:nvPr/>
            </p:nvSpPr>
            <p:spPr>
              <a:xfrm>
                <a:off x="2149717" y="2097140"/>
                <a:ext cx="244394" cy="244411"/>
              </a:xfrm>
              <a:custGeom>
                <a:avLst/>
                <a:gdLst/>
                <a:ahLst/>
                <a:cxnLst/>
                <a:rect l="l" t="t" r="r" b="b"/>
                <a:pathLst>
                  <a:path w="6704" h="6704" extrusionOk="0">
                    <a:moveTo>
                      <a:pt x="3348" y="0"/>
                    </a:moveTo>
                    <a:lnTo>
                      <a:pt x="3172" y="9"/>
                    </a:lnTo>
                    <a:lnTo>
                      <a:pt x="3005" y="17"/>
                    </a:lnTo>
                    <a:lnTo>
                      <a:pt x="2837" y="42"/>
                    </a:lnTo>
                    <a:lnTo>
                      <a:pt x="2670" y="67"/>
                    </a:lnTo>
                    <a:lnTo>
                      <a:pt x="2511" y="109"/>
                    </a:lnTo>
                    <a:lnTo>
                      <a:pt x="2352" y="151"/>
                    </a:lnTo>
                    <a:lnTo>
                      <a:pt x="2193" y="209"/>
                    </a:lnTo>
                    <a:lnTo>
                      <a:pt x="2042" y="268"/>
                    </a:lnTo>
                    <a:lnTo>
                      <a:pt x="1892" y="335"/>
                    </a:lnTo>
                    <a:lnTo>
                      <a:pt x="1749" y="410"/>
                    </a:lnTo>
                    <a:lnTo>
                      <a:pt x="1607" y="486"/>
                    </a:lnTo>
                    <a:lnTo>
                      <a:pt x="1473" y="578"/>
                    </a:lnTo>
                    <a:lnTo>
                      <a:pt x="1339" y="670"/>
                    </a:lnTo>
                    <a:lnTo>
                      <a:pt x="1214" y="770"/>
                    </a:lnTo>
                    <a:lnTo>
                      <a:pt x="1097" y="871"/>
                    </a:lnTo>
                    <a:lnTo>
                      <a:pt x="980" y="988"/>
                    </a:lnTo>
                    <a:lnTo>
                      <a:pt x="871" y="1105"/>
                    </a:lnTo>
                    <a:lnTo>
                      <a:pt x="762" y="1222"/>
                    </a:lnTo>
                    <a:lnTo>
                      <a:pt x="662" y="1348"/>
                    </a:lnTo>
                    <a:lnTo>
                      <a:pt x="569" y="1481"/>
                    </a:lnTo>
                    <a:lnTo>
                      <a:pt x="486" y="1615"/>
                    </a:lnTo>
                    <a:lnTo>
                      <a:pt x="402" y="1758"/>
                    </a:lnTo>
                    <a:lnTo>
                      <a:pt x="327" y="1900"/>
                    </a:lnTo>
                    <a:lnTo>
                      <a:pt x="260" y="2050"/>
                    </a:lnTo>
                    <a:lnTo>
                      <a:pt x="201" y="2201"/>
                    </a:lnTo>
                    <a:lnTo>
                      <a:pt x="151" y="2360"/>
                    </a:lnTo>
                    <a:lnTo>
                      <a:pt x="101" y="2519"/>
                    </a:lnTo>
                    <a:lnTo>
                      <a:pt x="67" y="2678"/>
                    </a:lnTo>
                    <a:lnTo>
                      <a:pt x="34" y="2845"/>
                    </a:lnTo>
                    <a:lnTo>
                      <a:pt x="17" y="3013"/>
                    </a:lnTo>
                    <a:lnTo>
                      <a:pt x="0" y="3180"/>
                    </a:lnTo>
                    <a:lnTo>
                      <a:pt x="0" y="3356"/>
                    </a:lnTo>
                    <a:lnTo>
                      <a:pt x="0" y="3523"/>
                    </a:lnTo>
                    <a:lnTo>
                      <a:pt x="17" y="3699"/>
                    </a:lnTo>
                    <a:lnTo>
                      <a:pt x="34" y="3866"/>
                    </a:lnTo>
                    <a:lnTo>
                      <a:pt x="67" y="4025"/>
                    </a:lnTo>
                    <a:lnTo>
                      <a:pt x="101" y="4193"/>
                    </a:lnTo>
                    <a:lnTo>
                      <a:pt x="151" y="4352"/>
                    </a:lnTo>
                    <a:lnTo>
                      <a:pt x="201" y="4502"/>
                    </a:lnTo>
                    <a:lnTo>
                      <a:pt x="260" y="4661"/>
                    </a:lnTo>
                    <a:lnTo>
                      <a:pt x="327" y="4804"/>
                    </a:lnTo>
                    <a:lnTo>
                      <a:pt x="402" y="4954"/>
                    </a:lnTo>
                    <a:lnTo>
                      <a:pt x="486" y="5088"/>
                    </a:lnTo>
                    <a:lnTo>
                      <a:pt x="569" y="5230"/>
                    </a:lnTo>
                    <a:lnTo>
                      <a:pt x="662" y="5356"/>
                    </a:lnTo>
                    <a:lnTo>
                      <a:pt x="762" y="5481"/>
                    </a:lnTo>
                    <a:lnTo>
                      <a:pt x="871" y="5607"/>
                    </a:lnTo>
                    <a:lnTo>
                      <a:pt x="980" y="5724"/>
                    </a:lnTo>
                    <a:lnTo>
                      <a:pt x="1097" y="5833"/>
                    </a:lnTo>
                    <a:lnTo>
                      <a:pt x="1214" y="5942"/>
                    </a:lnTo>
                    <a:lnTo>
                      <a:pt x="1339" y="6042"/>
                    </a:lnTo>
                    <a:lnTo>
                      <a:pt x="1473" y="6134"/>
                    </a:lnTo>
                    <a:lnTo>
                      <a:pt x="1607" y="6218"/>
                    </a:lnTo>
                    <a:lnTo>
                      <a:pt x="1749" y="6302"/>
                    </a:lnTo>
                    <a:lnTo>
                      <a:pt x="1892" y="6377"/>
                    </a:lnTo>
                    <a:lnTo>
                      <a:pt x="2042" y="6444"/>
                    </a:lnTo>
                    <a:lnTo>
                      <a:pt x="2193" y="6502"/>
                    </a:lnTo>
                    <a:lnTo>
                      <a:pt x="2352" y="6553"/>
                    </a:lnTo>
                    <a:lnTo>
                      <a:pt x="2511" y="6603"/>
                    </a:lnTo>
                    <a:lnTo>
                      <a:pt x="2670" y="6636"/>
                    </a:lnTo>
                    <a:lnTo>
                      <a:pt x="2837" y="6670"/>
                    </a:lnTo>
                    <a:lnTo>
                      <a:pt x="3005" y="6686"/>
                    </a:lnTo>
                    <a:lnTo>
                      <a:pt x="3172" y="6703"/>
                    </a:lnTo>
                    <a:lnTo>
                      <a:pt x="3523" y="6703"/>
                    </a:lnTo>
                    <a:lnTo>
                      <a:pt x="3691" y="6686"/>
                    </a:lnTo>
                    <a:lnTo>
                      <a:pt x="3858" y="6670"/>
                    </a:lnTo>
                    <a:lnTo>
                      <a:pt x="4026" y="6636"/>
                    </a:lnTo>
                    <a:lnTo>
                      <a:pt x="4185" y="6603"/>
                    </a:lnTo>
                    <a:lnTo>
                      <a:pt x="4344" y="6553"/>
                    </a:lnTo>
                    <a:lnTo>
                      <a:pt x="4503" y="6502"/>
                    </a:lnTo>
                    <a:lnTo>
                      <a:pt x="4653" y="6444"/>
                    </a:lnTo>
                    <a:lnTo>
                      <a:pt x="4804" y="6377"/>
                    </a:lnTo>
                    <a:lnTo>
                      <a:pt x="4946" y="6302"/>
                    </a:lnTo>
                    <a:lnTo>
                      <a:pt x="5088" y="6218"/>
                    </a:lnTo>
                    <a:lnTo>
                      <a:pt x="5222" y="6134"/>
                    </a:lnTo>
                    <a:lnTo>
                      <a:pt x="5356" y="6042"/>
                    </a:lnTo>
                    <a:lnTo>
                      <a:pt x="5482" y="5942"/>
                    </a:lnTo>
                    <a:lnTo>
                      <a:pt x="5599" y="5833"/>
                    </a:lnTo>
                    <a:lnTo>
                      <a:pt x="5716" y="5724"/>
                    </a:lnTo>
                    <a:lnTo>
                      <a:pt x="5825" y="5607"/>
                    </a:lnTo>
                    <a:lnTo>
                      <a:pt x="5934" y="5481"/>
                    </a:lnTo>
                    <a:lnTo>
                      <a:pt x="6034" y="5356"/>
                    </a:lnTo>
                    <a:lnTo>
                      <a:pt x="6126" y="5230"/>
                    </a:lnTo>
                    <a:lnTo>
                      <a:pt x="6218" y="5088"/>
                    </a:lnTo>
                    <a:lnTo>
                      <a:pt x="6293" y="4954"/>
                    </a:lnTo>
                    <a:lnTo>
                      <a:pt x="6369" y="4804"/>
                    </a:lnTo>
                    <a:lnTo>
                      <a:pt x="6436" y="4661"/>
                    </a:lnTo>
                    <a:lnTo>
                      <a:pt x="6494" y="4502"/>
                    </a:lnTo>
                    <a:lnTo>
                      <a:pt x="6553" y="4352"/>
                    </a:lnTo>
                    <a:lnTo>
                      <a:pt x="6595" y="4193"/>
                    </a:lnTo>
                    <a:lnTo>
                      <a:pt x="6628" y="4025"/>
                    </a:lnTo>
                    <a:lnTo>
                      <a:pt x="6662" y="3866"/>
                    </a:lnTo>
                    <a:lnTo>
                      <a:pt x="6678" y="3699"/>
                    </a:lnTo>
                    <a:lnTo>
                      <a:pt x="6695" y="3523"/>
                    </a:lnTo>
                    <a:lnTo>
                      <a:pt x="6703" y="3356"/>
                    </a:lnTo>
                    <a:lnTo>
                      <a:pt x="6695" y="3180"/>
                    </a:lnTo>
                    <a:lnTo>
                      <a:pt x="6678" y="3013"/>
                    </a:lnTo>
                    <a:lnTo>
                      <a:pt x="6662" y="2845"/>
                    </a:lnTo>
                    <a:lnTo>
                      <a:pt x="6628" y="2678"/>
                    </a:lnTo>
                    <a:lnTo>
                      <a:pt x="6595" y="2519"/>
                    </a:lnTo>
                    <a:lnTo>
                      <a:pt x="6553" y="2360"/>
                    </a:lnTo>
                    <a:lnTo>
                      <a:pt x="6494" y="2201"/>
                    </a:lnTo>
                    <a:lnTo>
                      <a:pt x="6436" y="2050"/>
                    </a:lnTo>
                    <a:lnTo>
                      <a:pt x="6369" y="1900"/>
                    </a:lnTo>
                    <a:lnTo>
                      <a:pt x="6293" y="1758"/>
                    </a:lnTo>
                    <a:lnTo>
                      <a:pt x="6218" y="1615"/>
                    </a:lnTo>
                    <a:lnTo>
                      <a:pt x="6126" y="1481"/>
                    </a:lnTo>
                    <a:lnTo>
                      <a:pt x="6034" y="1348"/>
                    </a:lnTo>
                    <a:lnTo>
                      <a:pt x="5934" y="1222"/>
                    </a:lnTo>
                    <a:lnTo>
                      <a:pt x="5825" y="1105"/>
                    </a:lnTo>
                    <a:lnTo>
                      <a:pt x="5716" y="988"/>
                    </a:lnTo>
                    <a:lnTo>
                      <a:pt x="5599" y="871"/>
                    </a:lnTo>
                    <a:lnTo>
                      <a:pt x="5482" y="770"/>
                    </a:lnTo>
                    <a:lnTo>
                      <a:pt x="5356" y="670"/>
                    </a:lnTo>
                    <a:lnTo>
                      <a:pt x="5222" y="578"/>
                    </a:lnTo>
                    <a:lnTo>
                      <a:pt x="5088" y="486"/>
                    </a:lnTo>
                    <a:lnTo>
                      <a:pt x="4946" y="410"/>
                    </a:lnTo>
                    <a:lnTo>
                      <a:pt x="4804" y="335"/>
                    </a:lnTo>
                    <a:lnTo>
                      <a:pt x="4653" y="268"/>
                    </a:lnTo>
                    <a:lnTo>
                      <a:pt x="4503" y="209"/>
                    </a:lnTo>
                    <a:lnTo>
                      <a:pt x="4344" y="151"/>
                    </a:lnTo>
                    <a:lnTo>
                      <a:pt x="4185" y="109"/>
                    </a:lnTo>
                    <a:lnTo>
                      <a:pt x="4026" y="67"/>
                    </a:lnTo>
                    <a:lnTo>
                      <a:pt x="3858" y="42"/>
                    </a:lnTo>
                    <a:lnTo>
                      <a:pt x="3691" y="17"/>
                    </a:lnTo>
                    <a:lnTo>
                      <a:pt x="3523" y="9"/>
                    </a:lnTo>
                    <a:lnTo>
                      <a:pt x="3348" y="0"/>
                    </a:lnTo>
                    <a:close/>
                  </a:path>
                </a:pathLst>
              </a:custGeom>
              <a:solidFill>
                <a:srgbClr val="E3C4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28" name="Google Shape;1176;p30">
                <a:extLst>
                  <a:ext uri="{FF2B5EF4-FFF2-40B4-BE49-F238E27FC236}">
                    <a16:creationId xmlns:a16="http://schemas.microsoft.com/office/drawing/2014/main" id="{5DBEC915-8B2F-0A85-F144-AA1B3B0E2CDD}"/>
                  </a:ext>
                </a:extLst>
              </p:cNvPr>
              <p:cNvSpPr/>
              <p:nvPr/>
            </p:nvSpPr>
            <p:spPr>
              <a:xfrm>
                <a:off x="1791246" y="2168521"/>
                <a:ext cx="292588" cy="83014"/>
              </a:xfrm>
              <a:custGeom>
                <a:avLst/>
                <a:gdLst/>
                <a:ahLst/>
                <a:cxnLst/>
                <a:rect l="l" t="t" r="r" b="b"/>
                <a:pathLst>
                  <a:path w="8026" h="2277" extrusionOk="0">
                    <a:moveTo>
                      <a:pt x="135" y="0"/>
                    </a:moveTo>
                    <a:lnTo>
                      <a:pt x="93" y="9"/>
                    </a:lnTo>
                    <a:lnTo>
                      <a:pt x="59" y="25"/>
                    </a:lnTo>
                    <a:lnTo>
                      <a:pt x="34" y="42"/>
                    </a:lnTo>
                    <a:lnTo>
                      <a:pt x="17" y="67"/>
                    </a:lnTo>
                    <a:lnTo>
                      <a:pt x="9" y="92"/>
                    </a:lnTo>
                    <a:lnTo>
                      <a:pt x="1" y="118"/>
                    </a:lnTo>
                    <a:lnTo>
                      <a:pt x="1" y="143"/>
                    </a:lnTo>
                    <a:lnTo>
                      <a:pt x="1" y="168"/>
                    </a:lnTo>
                    <a:lnTo>
                      <a:pt x="9" y="193"/>
                    </a:lnTo>
                    <a:lnTo>
                      <a:pt x="26" y="218"/>
                    </a:lnTo>
                    <a:lnTo>
                      <a:pt x="202" y="444"/>
                    </a:lnTo>
                    <a:lnTo>
                      <a:pt x="386" y="661"/>
                    </a:lnTo>
                    <a:lnTo>
                      <a:pt x="587" y="862"/>
                    </a:lnTo>
                    <a:lnTo>
                      <a:pt x="796" y="1055"/>
                    </a:lnTo>
                    <a:lnTo>
                      <a:pt x="1022" y="1231"/>
                    </a:lnTo>
                    <a:lnTo>
                      <a:pt x="1256" y="1398"/>
                    </a:lnTo>
                    <a:lnTo>
                      <a:pt x="1499" y="1549"/>
                    </a:lnTo>
                    <a:lnTo>
                      <a:pt x="1750" y="1691"/>
                    </a:lnTo>
                    <a:lnTo>
                      <a:pt x="2009" y="1825"/>
                    </a:lnTo>
                    <a:lnTo>
                      <a:pt x="2277" y="1933"/>
                    </a:lnTo>
                    <a:lnTo>
                      <a:pt x="2553" y="2034"/>
                    </a:lnTo>
                    <a:lnTo>
                      <a:pt x="2838" y="2118"/>
                    </a:lnTo>
                    <a:lnTo>
                      <a:pt x="3130" y="2185"/>
                    </a:lnTo>
                    <a:lnTo>
                      <a:pt x="3423" y="2235"/>
                    </a:lnTo>
                    <a:lnTo>
                      <a:pt x="3716" y="2260"/>
                    </a:lnTo>
                    <a:lnTo>
                      <a:pt x="3867" y="2268"/>
                    </a:lnTo>
                    <a:lnTo>
                      <a:pt x="4009" y="2277"/>
                    </a:lnTo>
                    <a:lnTo>
                      <a:pt x="4310" y="2268"/>
                    </a:lnTo>
                    <a:lnTo>
                      <a:pt x="4603" y="2235"/>
                    </a:lnTo>
                    <a:lnTo>
                      <a:pt x="4905" y="2193"/>
                    </a:lnTo>
                    <a:lnTo>
                      <a:pt x="5189" y="2126"/>
                    </a:lnTo>
                    <a:lnTo>
                      <a:pt x="5474" y="2042"/>
                    </a:lnTo>
                    <a:lnTo>
                      <a:pt x="5750" y="1942"/>
                    </a:lnTo>
                    <a:lnTo>
                      <a:pt x="6026" y="1825"/>
                    </a:lnTo>
                    <a:lnTo>
                      <a:pt x="6285" y="1699"/>
                    </a:lnTo>
                    <a:lnTo>
                      <a:pt x="6536" y="1549"/>
                    </a:lnTo>
                    <a:lnTo>
                      <a:pt x="6771" y="1390"/>
                    </a:lnTo>
                    <a:lnTo>
                      <a:pt x="7005" y="1222"/>
                    </a:lnTo>
                    <a:lnTo>
                      <a:pt x="7223" y="1046"/>
                    </a:lnTo>
                    <a:lnTo>
                      <a:pt x="7440" y="854"/>
                    </a:lnTo>
                    <a:lnTo>
                      <a:pt x="7633" y="653"/>
                    </a:lnTo>
                    <a:lnTo>
                      <a:pt x="7825" y="444"/>
                    </a:lnTo>
                    <a:lnTo>
                      <a:pt x="8001" y="226"/>
                    </a:lnTo>
                    <a:lnTo>
                      <a:pt x="8018" y="184"/>
                    </a:lnTo>
                    <a:lnTo>
                      <a:pt x="8026" y="143"/>
                    </a:lnTo>
                    <a:lnTo>
                      <a:pt x="8018" y="101"/>
                    </a:lnTo>
                    <a:lnTo>
                      <a:pt x="8001" y="67"/>
                    </a:lnTo>
                    <a:lnTo>
                      <a:pt x="7984" y="42"/>
                    </a:lnTo>
                    <a:lnTo>
                      <a:pt x="7967" y="25"/>
                    </a:lnTo>
                    <a:lnTo>
                      <a:pt x="7942" y="9"/>
                    </a:lnTo>
                    <a:lnTo>
                      <a:pt x="7917" y="0"/>
                    </a:lnTo>
                    <a:lnTo>
                      <a:pt x="7859" y="0"/>
                    </a:lnTo>
                    <a:lnTo>
                      <a:pt x="7833" y="9"/>
                    </a:lnTo>
                    <a:lnTo>
                      <a:pt x="7808" y="25"/>
                    </a:lnTo>
                    <a:lnTo>
                      <a:pt x="7356" y="302"/>
                    </a:lnTo>
                    <a:lnTo>
                      <a:pt x="7122" y="436"/>
                    </a:lnTo>
                    <a:lnTo>
                      <a:pt x="6896" y="561"/>
                    </a:lnTo>
                    <a:lnTo>
                      <a:pt x="6662" y="687"/>
                    </a:lnTo>
                    <a:lnTo>
                      <a:pt x="6428" y="795"/>
                    </a:lnTo>
                    <a:lnTo>
                      <a:pt x="6193" y="904"/>
                    </a:lnTo>
                    <a:lnTo>
                      <a:pt x="5959" y="996"/>
                    </a:lnTo>
                    <a:lnTo>
                      <a:pt x="5725" y="1080"/>
                    </a:lnTo>
                    <a:lnTo>
                      <a:pt x="5482" y="1155"/>
                    </a:lnTo>
                    <a:lnTo>
                      <a:pt x="5239" y="1214"/>
                    </a:lnTo>
                    <a:lnTo>
                      <a:pt x="4997" y="1264"/>
                    </a:lnTo>
                    <a:lnTo>
                      <a:pt x="4754" y="1306"/>
                    </a:lnTo>
                    <a:lnTo>
                      <a:pt x="4511" y="1331"/>
                    </a:lnTo>
                    <a:lnTo>
                      <a:pt x="4269" y="1348"/>
                    </a:lnTo>
                    <a:lnTo>
                      <a:pt x="4026" y="1348"/>
                    </a:lnTo>
                    <a:lnTo>
                      <a:pt x="3775" y="1339"/>
                    </a:lnTo>
                    <a:lnTo>
                      <a:pt x="3532" y="1314"/>
                    </a:lnTo>
                    <a:lnTo>
                      <a:pt x="3289" y="1281"/>
                    </a:lnTo>
                    <a:lnTo>
                      <a:pt x="3047" y="1239"/>
                    </a:lnTo>
                    <a:lnTo>
                      <a:pt x="2804" y="1189"/>
                    </a:lnTo>
                    <a:lnTo>
                      <a:pt x="2561" y="1122"/>
                    </a:lnTo>
                    <a:lnTo>
                      <a:pt x="2319" y="1046"/>
                    </a:lnTo>
                    <a:lnTo>
                      <a:pt x="2076" y="963"/>
                    </a:lnTo>
                    <a:lnTo>
                      <a:pt x="1842" y="871"/>
                    </a:lnTo>
                    <a:lnTo>
                      <a:pt x="1607" y="770"/>
                    </a:lnTo>
                    <a:lnTo>
                      <a:pt x="1373" y="661"/>
                    </a:lnTo>
                    <a:lnTo>
                      <a:pt x="1139" y="553"/>
                    </a:lnTo>
                    <a:lnTo>
                      <a:pt x="905" y="427"/>
                    </a:lnTo>
                    <a:lnTo>
                      <a:pt x="670" y="302"/>
                    </a:lnTo>
                    <a:lnTo>
                      <a:pt x="444" y="168"/>
                    </a:lnTo>
                    <a:lnTo>
                      <a:pt x="218" y="25"/>
                    </a:lnTo>
                    <a:lnTo>
                      <a:pt x="210" y="17"/>
                    </a:lnTo>
                    <a:lnTo>
                      <a:pt x="176" y="9"/>
                    </a:lnTo>
                    <a:lnTo>
                      <a:pt x="135" y="0"/>
                    </a:ln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29" name="Google Shape;1177;p30">
                <a:extLst>
                  <a:ext uri="{FF2B5EF4-FFF2-40B4-BE49-F238E27FC236}">
                    <a16:creationId xmlns:a16="http://schemas.microsoft.com/office/drawing/2014/main" id="{3A5BAE04-CD46-2029-109A-7AB3080491F1}"/>
                  </a:ext>
                </a:extLst>
              </p:cNvPr>
              <p:cNvSpPr/>
              <p:nvPr/>
            </p:nvSpPr>
            <p:spPr>
              <a:xfrm>
                <a:off x="2056973" y="2148069"/>
                <a:ext cx="40903" cy="58004"/>
              </a:xfrm>
              <a:custGeom>
                <a:avLst/>
                <a:gdLst/>
                <a:ahLst/>
                <a:cxnLst/>
                <a:rect l="l" t="t" r="r" b="b"/>
                <a:pathLst>
                  <a:path w="1122" h="1591" extrusionOk="0">
                    <a:moveTo>
                      <a:pt x="134" y="1"/>
                    </a:moveTo>
                    <a:lnTo>
                      <a:pt x="93" y="9"/>
                    </a:lnTo>
                    <a:lnTo>
                      <a:pt x="51" y="34"/>
                    </a:lnTo>
                    <a:lnTo>
                      <a:pt x="17" y="68"/>
                    </a:lnTo>
                    <a:lnTo>
                      <a:pt x="9" y="93"/>
                    </a:lnTo>
                    <a:lnTo>
                      <a:pt x="0" y="118"/>
                    </a:lnTo>
                    <a:lnTo>
                      <a:pt x="0" y="143"/>
                    </a:lnTo>
                    <a:lnTo>
                      <a:pt x="9" y="176"/>
                    </a:lnTo>
                    <a:lnTo>
                      <a:pt x="17" y="193"/>
                    </a:lnTo>
                    <a:lnTo>
                      <a:pt x="34" y="218"/>
                    </a:lnTo>
                    <a:lnTo>
                      <a:pt x="51" y="235"/>
                    </a:lnTo>
                    <a:lnTo>
                      <a:pt x="76" y="252"/>
                    </a:lnTo>
                    <a:lnTo>
                      <a:pt x="93" y="268"/>
                    </a:lnTo>
                    <a:lnTo>
                      <a:pt x="159" y="310"/>
                    </a:lnTo>
                    <a:lnTo>
                      <a:pt x="235" y="361"/>
                    </a:lnTo>
                    <a:lnTo>
                      <a:pt x="302" y="419"/>
                    </a:lnTo>
                    <a:lnTo>
                      <a:pt x="369" y="478"/>
                    </a:lnTo>
                    <a:lnTo>
                      <a:pt x="436" y="545"/>
                    </a:lnTo>
                    <a:lnTo>
                      <a:pt x="494" y="612"/>
                    </a:lnTo>
                    <a:lnTo>
                      <a:pt x="553" y="687"/>
                    </a:lnTo>
                    <a:lnTo>
                      <a:pt x="603" y="762"/>
                    </a:lnTo>
                    <a:lnTo>
                      <a:pt x="645" y="846"/>
                    </a:lnTo>
                    <a:lnTo>
                      <a:pt x="687" y="930"/>
                    </a:lnTo>
                    <a:lnTo>
                      <a:pt x="729" y="1013"/>
                    </a:lnTo>
                    <a:lnTo>
                      <a:pt x="754" y="1097"/>
                    </a:lnTo>
                    <a:lnTo>
                      <a:pt x="804" y="1281"/>
                    </a:lnTo>
                    <a:lnTo>
                      <a:pt x="846" y="1474"/>
                    </a:lnTo>
                    <a:lnTo>
                      <a:pt x="846" y="1482"/>
                    </a:lnTo>
                    <a:lnTo>
                      <a:pt x="862" y="1524"/>
                    </a:lnTo>
                    <a:lnTo>
                      <a:pt x="896" y="1566"/>
                    </a:lnTo>
                    <a:lnTo>
                      <a:pt x="938" y="1582"/>
                    </a:lnTo>
                    <a:lnTo>
                      <a:pt x="988" y="1591"/>
                    </a:lnTo>
                    <a:lnTo>
                      <a:pt x="1013" y="1591"/>
                    </a:lnTo>
                    <a:lnTo>
                      <a:pt x="1038" y="1582"/>
                    </a:lnTo>
                    <a:lnTo>
                      <a:pt x="1063" y="1566"/>
                    </a:lnTo>
                    <a:lnTo>
                      <a:pt x="1080" y="1549"/>
                    </a:lnTo>
                    <a:lnTo>
                      <a:pt x="1097" y="1532"/>
                    </a:lnTo>
                    <a:lnTo>
                      <a:pt x="1105" y="1507"/>
                    </a:lnTo>
                    <a:lnTo>
                      <a:pt x="1113" y="1482"/>
                    </a:lnTo>
                    <a:lnTo>
                      <a:pt x="1122" y="1457"/>
                    </a:lnTo>
                    <a:lnTo>
                      <a:pt x="1113" y="1340"/>
                    </a:lnTo>
                    <a:lnTo>
                      <a:pt x="1105" y="1231"/>
                    </a:lnTo>
                    <a:lnTo>
                      <a:pt x="1088" y="1122"/>
                    </a:lnTo>
                    <a:lnTo>
                      <a:pt x="1063" y="1013"/>
                    </a:lnTo>
                    <a:lnTo>
                      <a:pt x="1038" y="904"/>
                    </a:lnTo>
                    <a:lnTo>
                      <a:pt x="996" y="796"/>
                    </a:lnTo>
                    <a:lnTo>
                      <a:pt x="946" y="687"/>
                    </a:lnTo>
                    <a:lnTo>
                      <a:pt x="888" y="586"/>
                    </a:lnTo>
                    <a:lnTo>
                      <a:pt x="829" y="494"/>
                    </a:lnTo>
                    <a:lnTo>
                      <a:pt x="754" y="402"/>
                    </a:lnTo>
                    <a:lnTo>
                      <a:pt x="678" y="319"/>
                    </a:lnTo>
                    <a:lnTo>
                      <a:pt x="595" y="235"/>
                    </a:lnTo>
                    <a:lnTo>
                      <a:pt x="503" y="168"/>
                    </a:lnTo>
                    <a:lnTo>
                      <a:pt x="402" y="101"/>
                    </a:lnTo>
                    <a:lnTo>
                      <a:pt x="293" y="51"/>
                    </a:lnTo>
                    <a:lnTo>
                      <a:pt x="176" y="9"/>
                    </a:lnTo>
                    <a:lnTo>
                      <a:pt x="134" y="1"/>
                    </a:ln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30" name="Google Shape;1178;p30">
                <a:extLst>
                  <a:ext uri="{FF2B5EF4-FFF2-40B4-BE49-F238E27FC236}">
                    <a16:creationId xmlns:a16="http://schemas.microsoft.com/office/drawing/2014/main" id="{E9DDDF03-2A93-6174-6F5A-5F6182E5B051}"/>
                  </a:ext>
                </a:extLst>
              </p:cNvPr>
              <p:cNvSpPr/>
              <p:nvPr/>
            </p:nvSpPr>
            <p:spPr>
              <a:xfrm>
                <a:off x="1777210" y="2148069"/>
                <a:ext cx="40939" cy="58004"/>
              </a:xfrm>
              <a:custGeom>
                <a:avLst/>
                <a:gdLst/>
                <a:ahLst/>
                <a:cxnLst/>
                <a:rect l="l" t="t" r="r" b="b"/>
                <a:pathLst>
                  <a:path w="1123" h="1591" extrusionOk="0">
                    <a:moveTo>
                      <a:pt x="972" y="1"/>
                    </a:moveTo>
                    <a:lnTo>
                      <a:pt x="938" y="9"/>
                    </a:lnTo>
                    <a:lnTo>
                      <a:pt x="829" y="51"/>
                    </a:lnTo>
                    <a:lnTo>
                      <a:pt x="720" y="101"/>
                    </a:lnTo>
                    <a:lnTo>
                      <a:pt x="620" y="168"/>
                    </a:lnTo>
                    <a:lnTo>
                      <a:pt x="528" y="235"/>
                    </a:lnTo>
                    <a:lnTo>
                      <a:pt x="444" y="319"/>
                    </a:lnTo>
                    <a:lnTo>
                      <a:pt x="369" y="402"/>
                    </a:lnTo>
                    <a:lnTo>
                      <a:pt x="294" y="494"/>
                    </a:lnTo>
                    <a:lnTo>
                      <a:pt x="235" y="586"/>
                    </a:lnTo>
                    <a:lnTo>
                      <a:pt x="177" y="687"/>
                    </a:lnTo>
                    <a:lnTo>
                      <a:pt x="126" y="796"/>
                    </a:lnTo>
                    <a:lnTo>
                      <a:pt x="85" y="904"/>
                    </a:lnTo>
                    <a:lnTo>
                      <a:pt x="59" y="1013"/>
                    </a:lnTo>
                    <a:lnTo>
                      <a:pt x="34" y="1122"/>
                    </a:lnTo>
                    <a:lnTo>
                      <a:pt x="18" y="1231"/>
                    </a:lnTo>
                    <a:lnTo>
                      <a:pt x="9" y="1340"/>
                    </a:lnTo>
                    <a:lnTo>
                      <a:pt x="1" y="1457"/>
                    </a:lnTo>
                    <a:lnTo>
                      <a:pt x="9" y="1499"/>
                    </a:lnTo>
                    <a:lnTo>
                      <a:pt x="34" y="1540"/>
                    </a:lnTo>
                    <a:lnTo>
                      <a:pt x="76" y="1574"/>
                    </a:lnTo>
                    <a:lnTo>
                      <a:pt x="118" y="1591"/>
                    </a:lnTo>
                    <a:lnTo>
                      <a:pt x="177" y="1591"/>
                    </a:lnTo>
                    <a:lnTo>
                      <a:pt x="202" y="1582"/>
                    </a:lnTo>
                    <a:lnTo>
                      <a:pt x="218" y="1566"/>
                    </a:lnTo>
                    <a:lnTo>
                      <a:pt x="244" y="1549"/>
                    </a:lnTo>
                    <a:lnTo>
                      <a:pt x="260" y="1532"/>
                    </a:lnTo>
                    <a:lnTo>
                      <a:pt x="269" y="1507"/>
                    </a:lnTo>
                    <a:lnTo>
                      <a:pt x="277" y="1482"/>
                    </a:lnTo>
                    <a:lnTo>
                      <a:pt x="277" y="1474"/>
                    </a:lnTo>
                    <a:lnTo>
                      <a:pt x="310" y="1281"/>
                    </a:lnTo>
                    <a:lnTo>
                      <a:pt x="369" y="1097"/>
                    </a:lnTo>
                    <a:lnTo>
                      <a:pt x="394" y="1013"/>
                    </a:lnTo>
                    <a:lnTo>
                      <a:pt x="436" y="930"/>
                    </a:lnTo>
                    <a:lnTo>
                      <a:pt x="478" y="846"/>
                    </a:lnTo>
                    <a:lnTo>
                      <a:pt x="520" y="762"/>
                    </a:lnTo>
                    <a:lnTo>
                      <a:pt x="570" y="687"/>
                    </a:lnTo>
                    <a:lnTo>
                      <a:pt x="628" y="612"/>
                    </a:lnTo>
                    <a:lnTo>
                      <a:pt x="687" y="545"/>
                    </a:lnTo>
                    <a:lnTo>
                      <a:pt x="746" y="478"/>
                    </a:lnTo>
                    <a:lnTo>
                      <a:pt x="813" y="419"/>
                    </a:lnTo>
                    <a:lnTo>
                      <a:pt x="888" y="361"/>
                    </a:lnTo>
                    <a:lnTo>
                      <a:pt x="963" y="310"/>
                    </a:lnTo>
                    <a:lnTo>
                      <a:pt x="1030" y="268"/>
                    </a:lnTo>
                    <a:lnTo>
                      <a:pt x="1047" y="252"/>
                    </a:lnTo>
                    <a:lnTo>
                      <a:pt x="1089" y="227"/>
                    </a:lnTo>
                    <a:lnTo>
                      <a:pt x="1114" y="185"/>
                    </a:lnTo>
                    <a:lnTo>
                      <a:pt x="1122" y="143"/>
                    </a:lnTo>
                    <a:lnTo>
                      <a:pt x="1114" y="93"/>
                    </a:lnTo>
                    <a:lnTo>
                      <a:pt x="1105" y="68"/>
                    </a:lnTo>
                    <a:lnTo>
                      <a:pt x="1089" y="51"/>
                    </a:lnTo>
                    <a:lnTo>
                      <a:pt x="1072" y="26"/>
                    </a:lnTo>
                    <a:lnTo>
                      <a:pt x="1047" y="17"/>
                    </a:lnTo>
                    <a:lnTo>
                      <a:pt x="1022" y="1"/>
                    </a:ln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31" name="Google Shape;1179;p30">
                <a:extLst>
                  <a:ext uri="{FF2B5EF4-FFF2-40B4-BE49-F238E27FC236}">
                    <a16:creationId xmlns:a16="http://schemas.microsoft.com/office/drawing/2014/main" id="{00CCB71E-02D8-8A9F-5A83-A42A4A0567CF}"/>
                  </a:ext>
                </a:extLst>
              </p:cNvPr>
              <p:cNvSpPr/>
              <p:nvPr/>
            </p:nvSpPr>
            <p:spPr>
              <a:xfrm>
                <a:off x="1884609" y="2259443"/>
                <a:ext cx="105902" cy="21984"/>
              </a:xfrm>
              <a:custGeom>
                <a:avLst/>
                <a:gdLst/>
                <a:ahLst/>
                <a:cxnLst/>
                <a:rect l="l" t="t" r="r" b="b"/>
                <a:pathLst>
                  <a:path w="2905" h="603" extrusionOk="0">
                    <a:moveTo>
                      <a:pt x="76" y="0"/>
                    </a:moveTo>
                    <a:lnTo>
                      <a:pt x="42" y="17"/>
                    </a:lnTo>
                    <a:lnTo>
                      <a:pt x="17" y="42"/>
                    </a:lnTo>
                    <a:lnTo>
                      <a:pt x="0" y="84"/>
                    </a:lnTo>
                    <a:lnTo>
                      <a:pt x="0" y="126"/>
                    </a:lnTo>
                    <a:lnTo>
                      <a:pt x="17" y="159"/>
                    </a:lnTo>
                    <a:lnTo>
                      <a:pt x="42" y="184"/>
                    </a:lnTo>
                    <a:lnTo>
                      <a:pt x="210" y="285"/>
                    </a:lnTo>
                    <a:lnTo>
                      <a:pt x="369" y="368"/>
                    </a:lnTo>
                    <a:lnTo>
                      <a:pt x="544" y="444"/>
                    </a:lnTo>
                    <a:lnTo>
                      <a:pt x="720" y="494"/>
                    </a:lnTo>
                    <a:lnTo>
                      <a:pt x="896" y="544"/>
                    </a:lnTo>
                    <a:lnTo>
                      <a:pt x="1080" y="578"/>
                    </a:lnTo>
                    <a:lnTo>
                      <a:pt x="1264" y="594"/>
                    </a:lnTo>
                    <a:lnTo>
                      <a:pt x="1448" y="603"/>
                    </a:lnTo>
                    <a:lnTo>
                      <a:pt x="1641" y="594"/>
                    </a:lnTo>
                    <a:lnTo>
                      <a:pt x="1825" y="578"/>
                    </a:lnTo>
                    <a:lnTo>
                      <a:pt x="2009" y="544"/>
                    </a:lnTo>
                    <a:lnTo>
                      <a:pt x="2185" y="494"/>
                    </a:lnTo>
                    <a:lnTo>
                      <a:pt x="2360" y="435"/>
                    </a:lnTo>
                    <a:lnTo>
                      <a:pt x="2528" y="368"/>
                    </a:lnTo>
                    <a:lnTo>
                      <a:pt x="2695" y="285"/>
                    </a:lnTo>
                    <a:lnTo>
                      <a:pt x="2854" y="193"/>
                    </a:lnTo>
                    <a:lnTo>
                      <a:pt x="2879" y="167"/>
                    </a:lnTo>
                    <a:lnTo>
                      <a:pt x="2896" y="134"/>
                    </a:lnTo>
                    <a:lnTo>
                      <a:pt x="2904" y="92"/>
                    </a:lnTo>
                    <a:lnTo>
                      <a:pt x="2896" y="59"/>
                    </a:lnTo>
                    <a:lnTo>
                      <a:pt x="2871" y="25"/>
                    </a:lnTo>
                    <a:lnTo>
                      <a:pt x="2837" y="8"/>
                    </a:lnTo>
                    <a:lnTo>
                      <a:pt x="2795" y="0"/>
                    </a:lnTo>
                    <a:lnTo>
                      <a:pt x="2754" y="8"/>
                    </a:lnTo>
                    <a:lnTo>
                      <a:pt x="2595" y="84"/>
                    </a:lnTo>
                    <a:lnTo>
                      <a:pt x="2436" y="142"/>
                    </a:lnTo>
                    <a:lnTo>
                      <a:pt x="2277" y="201"/>
                    </a:lnTo>
                    <a:lnTo>
                      <a:pt x="2118" y="251"/>
                    </a:lnTo>
                    <a:lnTo>
                      <a:pt x="1950" y="285"/>
                    </a:lnTo>
                    <a:lnTo>
                      <a:pt x="1783" y="310"/>
                    </a:lnTo>
                    <a:lnTo>
                      <a:pt x="1624" y="326"/>
                    </a:lnTo>
                    <a:lnTo>
                      <a:pt x="1281" y="326"/>
                    </a:lnTo>
                    <a:lnTo>
                      <a:pt x="1113" y="310"/>
                    </a:lnTo>
                    <a:lnTo>
                      <a:pt x="954" y="285"/>
                    </a:lnTo>
                    <a:lnTo>
                      <a:pt x="787" y="243"/>
                    </a:lnTo>
                    <a:lnTo>
                      <a:pt x="628" y="201"/>
                    </a:lnTo>
                    <a:lnTo>
                      <a:pt x="461" y="151"/>
                    </a:lnTo>
                    <a:lnTo>
                      <a:pt x="310" y="84"/>
                    </a:lnTo>
                    <a:lnTo>
                      <a:pt x="159" y="17"/>
                    </a:lnTo>
                    <a:lnTo>
                      <a:pt x="151" y="8"/>
                    </a:lnTo>
                    <a:lnTo>
                      <a:pt x="118" y="0"/>
                    </a:lnTo>
                    <a:close/>
                  </a:path>
                </a:pathLst>
              </a:custGeom>
              <a:solidFill>
                <a:srgbClr val="E3C4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32" name="Google Shape;1180;p30">
                <a:extLst>
                  <a:ext uri="{FF2B5EF4-FFF2-40B4-BE49-F238E27FC236}">
                    <a16:creationId xmlns:a16="http://schemas.microsoft.com/office/drawing/2014/main" id="{931D655C-9696-7452-2166-2CF4F89F2DC6}"/>
                  </a:ext>
                </a:extLst>
              </p:cNvPr>
              <p:cNvSpPr/>
              <p:nvPr/>
            </p:nvSpPr>
            <p:spPr>
              <a:xfrm>
                <a:off x="2029522" y="1896705"/>
                <a:ext cx="290437" cy="93076"/>
              </a:xfrm>
              <a:custGeom>
                <a:avLst/>
                <a:gdLst/>
                <a:ahLst/>
                <a:cxnLst/>
                <a:rect l="l" t="t" r="r" b="b"/>
                <a:pathLst>
                  <a:path w="7967" h="2553" extrusionOk="0">
                    <a:moveTo>
                      <a:pt x="4034" y="0"/>
                    </a:moveTo>
                    <a:lnTo>
                      <a:pt x="3883" y="9"/>
                    </a:lnTo>
                    <a:lnTo>
                      <a:pt x="3590" y="34"/>
                    </a:lnTo>
                    <a:lnTo>
                      <a:pt x="3306" y="84"/>
                    </a:lnTo>
                    <a:lnTo>
                      <a:pt x="3021" y="151"/>
                    </a:lnTo>
                    <a:lnTo>
                      <a:pt x="2745" y="226"/>
                    </a:lnTo>
                    <a:lnTo>
                      <a:pt x="2477" y="318"/>
                    </a:lnTo>
                    <a:lnTo>
                      <a:pt x="2218" y="427"/>
                    </a:lnTo>
                    <a:lnTo>
                      <a:pt x="1959" y="544"/>
                    </a:lnTo>
                    <a:lnTo>
                      <a:pt x="1707" y="670"/>
                    </a:lnTo>
                    <a:lnTo>
                      <a:pt x="1473" y="812"/>
                    </a:lnTo>
                    <a:lnTo>
                      <a:pt x="1239" y="963"/>
                    </a:lnTo>
                    <a:lnTo>
                      <a:pt x="1013" y="1122"/>
                    </a:lnTo>
                    <a:lnTo>
                      <a:pt x="795" y="1289"/>
                    </a:lnTo>
                    <a:lnTo>
                      <a:pt x="594" y="1465"/>
                    </a:lnTo>
                    <a:lnTo>
                      <a:pt x="394" y="1657"/>
                    </a:lnTo>
                    <a:lnTo>
                      <a:pt x="210" y="1858"/>
                    </a:lnTo>
                    <a:lnTo>
                      <a:pt x="126" y="1967"/>
                    </a:lnTo>
                    <a:lnTo>
                      <a:pt x="34" y="2076"/>
                    </a:lnTo>
                    <a:lnTo>
                      <a:pt x="17" y="2117"/>
                    </a:lnTo>
                    <a:lnTo>
                      <a:pt x="0" y="2159"/>
                    </a:lnTo>
                    <a:lnTo>
                      <a:pt x="0" y="2201"/>
                    </a:lnTo>
                    <a:lnTo>
                      <a:pt x="17" y="2243"/>
                    </a:lnTo>
                    <a:lnTo>
                      <a:pt x="34" y="2276"/>
                    </a:lnTo>
                    <a:lnTo>
                      <a:pt x="51" y="2302"/>
                    </a:lnTo>
                    <a:lnTo>
                      <a:pt x="76" y="2327"/>
                    </a:lnTo>
                    <a:lnTo>
                      <a:pt x="109" y="2343"/>
                    </a:lnTo>
                    <a:lnTo>
                      <a:pt x="143" y="2352"/>
                    </a:lnTo>
                    <a:lnTo>
                      <a:pt x="176" y="2360"/>
                    </a:lnTo>
                    <a:lnTo>
                      <a:pt x="210" y="2360"/>
                    </a:lnTo>
                    <a:lnTo>
                      <a:pt x="243" y="2343"/>
                    </a:lnTo>
                    <a:lnTo>
                      <a:pt x="260" y="2343"/>
                    </a:lnTo>
                    <a:lnTo>
                      <a:pt x="318" y="2318"/>
                    </a:lnTo>
                    <a:lnTo>
                      <a:pt x="377" y="2293"/>
                    </a:lnTo>
                    <a:lnTo>
                      <a:pt x="494" y="2243"/>
                    </a:lnTo>
                    <a:lnTo>
                      <a:pt x="728" y="2143"/>
                    </a:lnTo>
                    <a:lnTo>
                      <a:pt x="963" y="2050"/>
                    </a:lnTo>
                    <a:lnTo>
                      <a:pt x="1197" y="1967"/>
                    </a:lnTo>
                    <a:lnTo>
                      <a:pt x="1423" y="1891"/>
                    </a:lnTo>
                    <a:lnTo>
                      <a:pt x="1657" y="1816"/>
                    </a:lnTo>
                    <a:lnTo>
                      <a:pt x="1892" y="1741"/>
                    </a:lnTo>
                    <a:lnTo>
                      <a:pt x="2126" y="1682"/>
                    </a:lnTo>
                    <a:lnTo>
                      <a:pt x="2352" y="1624"/>
                    </a:lnTo>
                    <a:lnTo>
                      <a:pt x="2586" y="1573"/>
                    </a:lnTo>
                    <a:lnTo>
                      <a:pt x="2812" y="1532"/>
                    </a:lnTo>
                    <a:lnTo>
                      <a:pt x="3038" y="1498"/>
                    </a:lnTo>
                    <a:lnTo>
                      <a:pt x="3264" y="1473"/>
                    </a:lnTo>
                    <a:lnTo>
                      <a:pt x="3490" y="1456"/>
                    </a:lnTo>
                    <a:lnTo>
                      <a:pt x="3716" y="1448"/>
                    </a:lnTo>
                    <a:lnTo>
                      <a:pt x="3942" y="1440"/>
                    </a:lnTo>
                    <a:lnTo>
                      <a:pt x="4159" y="1448"/>
                    </a:lnTo>
                    <a:lnTo>
                      <a:pt x="4377" y="1456"/>
                    </a:lnTo>
                    <a:lnTo>
                      <a:pt x="4595" y="1473"/>
                    </a:lnTo>
                    <a:lnTo>
                      <a:pt x="4812" y="1498"/>
                    </a:lnTo>
                    <a:lnTo>
                      <a:pt x="5021" y="1532"/>
                    </a:lnTo>
                    <a:lnTo>
                      <a:pt x="5239" y="1573"/>
                    </a:lnTo>
                    <a:lnTo>
                      <a:pt x="5456" y="1624"/>
                    </a:lnTo>
                    <a:lnTo>
                      <a:pt x="5666" y="1682"/>
                    </a:lnTo>
                    <a:lnTo>
                      <a:pt x="5875" y="1758"/>
                    </a:lnTo>
                    <a:lnTo>
                      <a:pt x="6084" y="1841"/>
                    </a:lnTo>
                    <a:lnTo>
                      <a:pt x="6293" y="1942"/>
                    </a:lnTo>
                    <a:lnTo>
                      <a:pt x="6502" y="2042"/>
                    </a:lnTo>
                    <a:lnTo>
                      <a:pt x="6603" y="2101"/>
                    </a:lnTo>
                    <a:lnTo>
                      <a:pt x="6712" y="2151"/>
                    </a:lnTo>
                    <a:lnTo>
                      <a:pt x="6812" y="2209"/>
                    </a:lnTo>
                    <a:lnTo>
                      <a:pt x="6913" y="2268"/>
                    </a:lnTo>
                    <a:lnTo>
                      <a:pt x="6971" y="2293"/>
                    </a:lnTo>
                    <a:lnTo>
                      <a:pt x="7021" y="2327"/>
                    </a:lnTo>
                    <a:lnTo>
                      <a:pt x="7130" y="2385"/>
                    </a:lnTo>
                    <a:lnTo>
                      <a:pt x="7348" y="2502"/>
                    </a:lnTo>
                    <a:lnTo>
                      <a:pt x="7373" y="2511"/>
                    </a:lnTo>
                    <a:lnTo>
                      <a:pt x="7423" y="2536"/>
                    </a:lnTo>
                    <a:lnTo>
                      <a:pt x="7473" y="2544"/>
                    </a:lnTo>
                    <a:lnTo>
                      <a:pt x="7523" y="2553"/>
                    </a:lnTo>
                    <a:lnTo>
                      <a:pt x="7582" y="2553"/>
                    </a:lnTo>
                    <a:lnTo>
                      <a:pt x="7632" y="2544"/>
                    </a:lnTo>
                    <a:lnTo>
                      <a:pt x="7682" y="2536"/>
                    </a:lnTo>
                    <a:lnTo>
                      <a:pt x="7733" y="2511"/>
                    </a:lnTo>
                    <a:lnTo>
                      <a:pt x="7783" y="2486"/>
                    </a:lnTo>
                    <a:lnTo>
                      <a:pt x="7841" y="2435"/>
                    </a:lnTo>
                    <a:lnTo>
                      <a:pt x="7892" y="2368"/>
                    </a:lnTo>
                    <a:lnTo>
                      <a:pt x="7933" y="2302"/>
                    </a:lnTo>
                    <a:lnTo>
                      <a:pt x="7959" y="2226"/>
                    </a:lnTo>
                    <a:lnTo>
                      <a:pt x="7967" y="2143"/>
                    </a:lnTo>
                    <a:lnTo>
                      <a:pt x="7959" y="2067"/>
                    </a:lnTo>
                    <a:lnTo>
                      <a:pt x="7933" y="1992"/>
                    </a:lnTo>
                    <a:lnTo>
                      <a:pt x="7892" y="1917"/>
                    </a:lnTo>
                    <a:lnTo>
                      <a:pt x="7816" y="1799"/>
                    </a:lnTo>
                    <a:lnTo>
                      <a:pt x="7733" y="1691"/>
                    </a:lnTo>
                    <a:lnTo>
                      <a:pt x="7641" y="1582"/>
                    </a:lnTo>
                    <a:lnTo>
                      <a:pt x="7548" y="1473"/>
                    </a:lnTo>
                    <a:lnTo>
                      <a:pt x="7456" y="1373"/>
                    </a:lnTo>
                    <a:lnTo>
                      <a:pt x="7356" y="1272"/>
                    </a:lnTo>
                    <a:lnTo>
                      <a:pt x="7247" y="1180"/>
                    </a:lnTo>
                    <a:lnTo>
                      <a:pt x="7138" y="1088"/>
                    </a:lnTo>
                    <a:lnTo>
                      <a:pt x="7030" y="1004"/>
                    </a:lnTo>
                    <a:lnTo>
                      <a:pt x="6913" y="912"/>
                    </a:lnTo>
                    <a:lnTo>
                      <a:pt x="6795" y="837"/>
                    </a:lnTo>
                    <a:lnTo>
                      <a:pt x="6670" y="762"/>
                    </a:lnTo>
                    <a:lnTo>
                      <a:pt x="6427" y="611"/>
                    </a:lnTo>
                    <a:lnTo>
                      <a:pt x="6168" y="477"/>
                    </a:lnTo>
                    <a:lnTo>
                      <a:pt x="5900" y="360"/>
                    </a:lnTo>
                    <a:lnTo>
                      <a:pt x="5624" y="251"/>
                    </a:lnTo>
                    <a:lnTo>
                      <a:pt x="5490" y="201"/>
                    </a:lnTo>
                    <a:lnTo>
                      <a:pt x="5348" y="159"/>
                    </a:lnTo>
                    <a:lnTo>
                      <a:pt x="5055" y="92"/>
                    </a:lnTo>
                    <a:lnTo>
                      <a:pt x="4913" y="59"/>
                    </a:lnTo>
                    <a:lnTo>
                      <a:pt x="4770" y="34"/>
                    </a:lnTo>
                    <a:lnTo>
                      <a:pt x="4620" y="17"/>
                    </a:lnTo>
                    <a:lnTo>
                      <a:pt x="4469" y="9"/>
                    </a:lnTo>
                    <a:lnTo>
                      <a:pt x="4327" y="0"/>
                    </a:ln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33" name="Google Shape;1181;p30">
                <a:extLst>
                  <a:ext uri="{FF2B5EF4-FFF2-40B4-BE49-F238E27FC236}">
                    <a16:creationId xmlns:a16="http://schemas.microsoft.com/office/drawing/2014/main" id="{B74A197F-3AF8-0558-7E51-21348B899575}"/>
                  </a:ext>
                </a:extLst>
              </p:cNvPr>
              <p:cNvSpPr/>
              <p:nvPr/>
            </p:nvSpPr>
            <p:spPr>
              <a:xfrm>
                <a:off x="1555121" y="1896705"/>
                <a:ext cx="290473" cy="93076"/>
              </a:xfrm>
              <a:custGeom>
                <a:avLst/>
                <a:gdLst/>
                <a:ahLst/>
                <a:cxnLst/>
                <a:rect l="l" t="t" r="r" b="b"/>
                <a:pathLst>
                  <a:path w="7968" h="2553" extrusionOk="0">
                    <a:moveTo>
                      <a:pt x="3641" y="0"/>
                    </a:moveTo>
                    <a:lnTo>
                      <a:pt x="3499" y="9"/>
                    </a:lnTo>
                    <a:lnTo>
                      <a:pt x="3348" y="17"/>
                    </a:lnTo>
                    <a:lnTo>
                      <a:pt x="3197" y="34"/>
                    </a:lnTo>
                    <a:lnTo>
                      <a:pt x="3055" y="59"/>
                    </a:lnTo>
                    <a:lnTo>
                      <a:pt x="2913" y="92"/>
                    </a:lnTo>
                    <a:lnTo>
                      <a:pt x="2620" y="159"/>
                    </a:lnTo>
                    <a:lnTo>
                      <a:pt x="2478" y="201"/>
                    </a:lnTo>
                    <a:lnTo>
                      <a:pt x="2344" y="251"/>
                    </a:lnTo>
                    <a:lnTo>
                      <a:pt x="2068" y="360"/>
                    </a:lnTo>
                    <a:lnTo>
                      <a:pt x="1800" y="477"/>
                    </a:lnTo>
                    <a:lnTo>
                      <a:pt x="1541" y="611"/>
                    </a:lnTo>
                    <a:lnTo>
                      <a:pt x="1289" y="762"/>
                    </a:lnTo>
                    <a:lnTo>
                      <a:pt x="1172" y="837"/>
                    </a:lnTo>
                    <a:lnTo>
                      <a:pt x="1055" y="912"/>
                    </a:lnTo>
                    <a:lnTo>
                      <a:pt x="938" y="1004"/>
                    </a:lnTo>
                    <a:lnTo>
                      <a:pt x="829" y="1088"/>
                    </a:lnTo>
                    <a:lnTo>
                      <a:pt x="720" y="1180"/>
                    </a:lnTo>
                    <a:lnTo>
                      <a:pt x="612" y="1272"/>
                    </a:lnTo>
                    <a:lnTo>
                      <a:pt x="511" y="1373"/>
                    </a:lnTo>
                    <a:lnTo>
                      <a:pt x="419" y="1473"/>
                    </a:lnTo>
                    <a:lnTo>
                      <a:pt x="327" y="1582"/>
                    </a:lnTo>
                    <a:lnTo>
                      <a:pt x="235" y="1691"/>
                    </a:lnTo>
                    <a:lnTo>
                      <a:pt x="151" y="1799"/>
                    </a:lnTo>
                    <a:lnTo>
                      <a:pt x="68" y="1917"/>
                    </a:lnTo>
                    <a:lnTo>
                      <a:pt x="43" y="1958"/>
                    </a:lnTo>
                    <a:lnTo>
                      <a:pt x="26" y="2009"/>
                    </a:lnTo>
                    <a:lnTo>
                      <a:pt x="9" y="2059"/>
                    </a:lnTo>
                    <a:lnTo>
                      <a:pt x="1" y="2109"/>
                    </a:lnTo>
                    <a:lnTo>
                      <a:pt x="1" y="2168"/>
                    </a:lnTo>
                    <a:lnTo>
                      <a:pt x="9" y="2218"/>
                    </a:lnTo>
                    <a:lnTo>
                      <a:pt x="26" y="2268"/>
                    </a:lnTo>
                    <a:lnTo>
                      <a:pt x="43" y="2318"/>
                    </a:lnTo>
                    <a:lnTo>
                      <a:pt x="84" y="2394"/>
                    </a:lnTo>
                    <a:lnTo>
                      <a:pt x="143" y="2452"/>
                    </a:lnTo>
                    <a:lnTo>
                      <a:pt x="210" y="2494"/>
                    </a:lnTo>
                    <a:lnTo>
                      <a:pt x="277" y="2527"/>
                    </a:lnTo>
                    <a:lnTo>
                      <a:pt x="352" y="2553"/>
                    </a:lnTo>
                    <a:lnTo>
                      <a:pt x="436" y="2553"/>
                    </a:lnTo>
                    <a:lnTo>
                      <a:pt x="511" y="2544"/>
                    </a:lnTo>
                    <a:lnTo>
                      <a:pt x="595" y="2511"/>
                    </a:lnTo>
                    <a:lnTo>
                      <a:pt x="620" y="2502"/>
                    </a:lnTo>
                    <a:lnTo>
                      <a:pt x="838" y="2385"/>
                    </a:lnTo>
                    <a:lnTo>
                      <a:pt x="946" y="2327"/>
                    </a:lnTo>
                    <a:lnTo>
                      <a:pt x="997" y="2293"/>
                    </a:lnTo>
                    <a:lnTo>
                      <a:pt x="1047" y="2268"/>
                    </a:lnTo>
                    <a:lnTo>
                      <a:pt x="1156" y="2209"/>
                    </a:lnTo>
                    <a:lnTo>
                      <a:pt x="1256" y="2151"/>
                    </a:lnTo>
                    <a:lnTo>
                      <a:pt x="1365" y="2101"/>
                    </a:lnTo>
                    <a:lnTo>
                      <a:pt x="1465" y="2042"/>
                    </a:lnTo>
                    <a:lnTo>
                      <a:pt x="1674" y="1942"/>
                    </a:lnTo>
                    <a:lnTo>
                      <a:pt x="1884" y="1841"/>
                    </a:lnTo>
                    <a:lnTo>
                      <a:pt x="2084" y="1758"/>
                    </a:lnTo>
                    <a:lnTo>
                      <a:pt x="2302" y="1682"/>
                    </a:lnTo>
                    <a:lnTo>
                      <a:pt x="2511" y="1624"/>
                    </a:lnTo>
                    <a:lnTo>
                      <a:pt x="2729" y="1573"/>
                    </a:lnTo>
                    <a:lnTo>
                      <a:pt x="2946" y="1532"/>
                    </a:lnTo>
                    <a:lnTo>
                      <a:pt x="3156" y="1498"/>
                    </a:lnTo>
                    <a:lnTo>
                      <a:pt x="3373" y="1473"/>
                    </a:lnTo>
                    <a:lnTo>
                      <a:pt x="3591" y="1456"/>
                    </a:lnTo>
                    <a:lnTo>
                      <a:pt x="3808" y="1448"/>
                    </a:lnTo>
                    <a:lnTo>
                      <a:pt x="4026" y="1440"/>
                    </a:lnTo>
                    <a:lnTo>
                      <a:pt x="4252" y="1448"/>
                    </a:lnTo>
                    <a:lnTo>
                      <a:pt x="4478" y="1456"/>
                    </a:lnTo>
                    <a:lnTo>
                      <a:pt x="4695" y="1473"/>
                    </a:lnTo>
                    <a:lnTo>
                      <a:pt x="4930" y="1498"/>
                    </a:lnTo>
                    <a:lnTo>
                      <a:pt x="5156" y="1532"/>
                    </a:lnTo>
                    <a:lnTo>
                      <a:pt x="5382" y="1573"/>
                    </a:lnTo>
                    <a:lnTo>
                      <a:pt x="5616" y="1624"/>
                    </a:lnTo>
                    <a:lnTo>
                      <a:pt x="5842" y="1682"/>
                    </a:lnTo>
                    <a:lnTo>
                      <a:pt x="6076" y="1741"/>
                    </a:lnTo>
                    <a:lnTo>
                      <a:pt x="6310" y="1816"/>
                    </a:lnTo>
                    <a:lnTo>
                      <a:pt x="6536" y="1891"/>
                    </a:lnTo>
                    <a:lnTo>
                      <a:pt x="6771" y="1967"/>
                    </a:lnTo>
                    <a:lnTo>
                      <a:pt x="7005" y="2050"/>
                    </a:lnTo>
                    <a:lnTo>
                      <a:pt x="7239" y="2143"/>
                    </a:lnTo>
                    <a:lnTo>
                      <a:pt x="7474" y="2243"/>
                    </a:lnTo>
                    <a:lnTo>
                      <a:pt x="7591" y="2293"/>
                    </a:lnTo>
                    <a:lnTo>
                      <a:pt x="7649" y="2318"/>
                    </a:lnTo>
                    <a:lnTo>
                      <a:pt x="7708" y="2343"/>
                    </a:lnTo>
                    <a:lnTo>
                      <a:pt x="7725" y="2343"/>
                    </a:lnTo>
                    <a:lnTo>
                      <a:pt x="7766" y="2360"/>
                    </a:lnTo>
                    <a:lnTo>
                      <a:pt x="7808" y="2360"/>
                    </a:lnTo>
                    <a:lnTo>
                      <a:pt x="7850" y="2343"/>
                    </a:lnTo>
                    <a:lnTo>
                      <a:pt x="7892" y="2327"/>
                    </a:lnTo>
                    <a:lnTo>
                      <a:pt x="7917" y="2302"/>
                    </a:lnTo>
                    <a:lnTo>
                      <a:pt x="7942" y="2268"/>
                    </a:lnTo>
                    <a:lnTo>
                      <a:pt x="7959" y="2243"/>
                    </a:lnTo>
                    <a:lnTo>
                      <a:pt x="7967" y="2209"/>
                    </a:lnTo>
                    <a:lnTo>
                      <a:pt x="7967" y="2176"/>
                    </a:lnTo>
                    <a:lnTo>
                      <a:pt x="7959" y="2143"/>
                    </a:lnTo>
                    <a:lnTo>
                      <a:pt x="7951" y="2109"/>
                    </a:lnTo>
                    <a:lnTo>
                      <a:pt x="7934" y="2076"/>
                    </a:lnTo>
                    <a:lnTo>
                      <a:pt x="7842" y="1967"/>
                    </a:lnTo>
                    <a:lnTo>
                      <a:pt x="7758" y="1858"/>
                    </a:lnTo>
                    <a:lnTo>
                      <a:pt x="7574" y="1657"/>
                    </a:lnTo>
                    <a:lnTo>
                      <a:pt x="7373" y="1465"/>
                    </a:lnTo>
                    <a:lnTo>
                      <a:pt x="7172" y="1289"/>
                    </a:lnTo>
                    <a:lnTo>
                      <a:pt x="6955" y="1122"/>
                    </a:lnTo>
                    <a:lnTo>
                      <a:pt x="6729" y="963"/>
                    </a:lnTo>
                    <a:lnTo>
                      <a:pt x="6494" y="812"/>
                    </a:lnTo>
                    <a:lnTo>
                      <a:pt x="6260" y="670"/>
                    </a:lnTo>
                    <a:lnTo>
                      <a:pt x="6009" y="544"/>
                    </a:lnTo>
                    <a:lnTo>
                      <a:pt x="5750" y="427"/>
                    </a:lnTo>
                    <a:lnTo>
                      <a:pt x="5490" y="318"/>
                    </a:lnTo>
                    <a:lnTo>
                      <a:pt x="5223" y="226"/>
                    </a:lnTo>
                    <a:lnTo>
                      <a:pt x="4946" y="151"/>
                    </a:lnTo>
                    <a:lnTo>
                      <a:pt x="4662" y="84"/>
                    </a:lnTo>
                    <a:lnTo>
                      <a:pt x="4377" y="34"/>
                    </a:lnTo>
                    <a:lnTo>
                      <a:pt x="4084" y="9"/>
                    </a:lnTo>
                    <a:lnTo>
                      <a:pt x="3934" y="0"/>
                    </a:ln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34" name="Google Shape;1182;p30">
                <a:extLst>
                  <a:ext uri="{FF2B5EF4-FFF2-40B4-BE49-F238E27FC236}">
                    <a16:creationId xmlns:a16="http://schemas.microsoft.com/office/drawing/2014/main" id="{7A43495B-448C-DA17-AF27-FB7024582967}"/>
                  </a:ext>
                </a:extLst>
              </p:cNvPr>
              <p:cNvSpPr/>
              <p:nvPr/>
            </p:nvSpPr>
            <p:spPr>
              <a:xfrm>
                <a:off x="2051796" y="1735314"/>
                <a:ext cx="281615" cy="115643"/>
              </a:xfrm>
              <a:custGeom>
                <a:avLst/>
                <a:gdLst/>
                <a:ahLst/>
                <a:cxnLst/>
                <a:rect l="l" t="t" r="r" b="b"/>
                <a:pathLst>
                  <a:path w="7725" h="3172" extrusionOk="0">
                    <a:moveTo>
                      <a:pt x="2519" y="0"/>
                    </a:moveTo>
                    <a:lnTo>
                      <a:pt x="2260" y="9"/>
                    </a:lnTo>
                    <a:lnTo>
                      <a:pt x="2000" y="34"/>
                    </a:lnTo>
                    <a:lnTo>
                      <a:pt x="1749" y="59"/>
                    </a:lnTo>
                    <a:lnTo>
                      <a:pt x="1498" y="92"/>
                    </a:lnTo>
                    <a:lnTo>
                      <a:pt x="1239" y="143"/>
                    </a:lnTo>
                    <a:lnTo>
                      <a:pt x="988" y="201"/>
                    </a:lnTo>
                    <a:lnTo>
                      <a:pt x="737" y="268"/>
                    </a:lnTo>
                    <a:lnTo>
                      <a:pt x="477" y="360"/>
                    </a:lnTo>
                    <a:lnTo>
                      <a:pt x="377" y="402"/>
                    </a:lnTo>
                    <a:lnTo>
                      <a:pt x="285" y="461"/>
                    </a:lnTo>
                    <a:lnTo>
                      <a:pt x="209" y="528"/>
                    </a:lnTo>
                    <a:lnTo>
                      <a:pt x="134" y="611"/>
                    </a:lnTo>
                    <a:lnTo>
                      <a:pt x="76" y="703"/>
                    </a:lnTo>
                    <a:lnTo>
                      <a:pt x="34" y="804"/>
                    </a:lnTo>
                    <a:lnTo>
                      <a:pt x="9" y="913"/>
                    </a:lnTo>
                    <a:lnTo>
                      <a:pt x="0" y="1030"/>
                    </a:lnTo>
                    <a:lnTo>
                      <a:pt x="0" y="1105"/>
                    </a:lnTo>
                    <a:lnTo>
                      <a:pt x="9" y="1172"/>
                    </a:lnTo>
                    <a:lnTo>
                      <a:pt x="25" y="1247"/>
                    </a:lnTo>
                    <a:lnTo>
                      <a:pt x="50" y="1314"/>
                    </a:lnTo>
                    <a:lnTo>
                      <a:pt x="76" y="1373"/>
                    </a:lnTo>
                    <a:lnTo>
                      <a:pt x="117" y="1440"/>
                    </a:lnTo>
                    <a:lnTo>
                      <a:pt x="151" y="1498"/>
                    </a:lnTo>
                    <a:lnTo>
                      <a:pt x="201" y="1549"/>
                    </a:lnTo>
                    <a:lnTo>
                      <a:pt x="251" y="1599"/>
                    </a:lnTo>
                    <a:lnTo>
                      <a:pt x="310" y="1641"/>
                    </a:lnTo>
                    <a:lnTo>
                      <a:pt x="368" y="1674"/>
                    </a:lnTo>
                    <a:lnTo>
                      <a:pt x="427" y="1708"/>
                    </a:lnTo>
                    <a:lnTo>
                      <a:pt x="494" y="1733"/>
                    </a:lnTo>
                    <a:lnTo>
                      <a:pt x="569" y="1749"/>
                    </a:lnTo>
                    <a:lnTo>
                      <a:pt x="636" y="1766"/>
                    </a:lnTo>
                    <a:lnTo>
                      <a:pt x="762" y="1766"/>
                    </a:lnTo>
                    <a:lnTo>
                      <a:pt x="2519" y="1800"/>
                    </a:lnTo>
                    <a:lnTo>
                      <a:pt x="2954" y="1816"/>
                    </a:lnTo>
                    <a:lnTo>
                      <a:pt x="3389" y="1833"/>
                    </a:lnTo>
                    <a:lnTo>
                      <a:pt x="3816" y="1867"/>
                    </a:lnTo>
                    <a:lnTo>
                      <a:pt x="4025" y="1892"/>
                    </a:lnTo>
                    <a:lnTo>
                      <a:pt x="4243" y="1917"/>
                    </a:lnTo>
                    <a:lnTo>
                      <a:pt x="4653" y="1984"/>
                    </a:lnTo>
                    <a:lnTo>
                      <a:pt x="5063" y="2067"/>
                    </a:lnTo>
                    <a:lnTo>
                      <a:pt x="5473" y="2168"/>
                    </a:lnTo>
                    <a:lnTo>
                      <a:pt x="5674" y="2218"/>
                    </a:lnTo>
                    <a:lnTo>
                      <a:pt x="5875" y="2285"/>
                    </a:lnTo>
                    <a:lnTo>
                      <a:pt x="6067" y="2360"/>
                    </a:lnTo>
                    <a:lnTo>
                      <a:pt x="6260" y="2444"/>
                    </a:lnTo>
                    <a:lnTo>
                      <a:pt x="6452" y="2536"/>
                    </a:lnTo>
                    <a:lnTo>
                      <a:pt x="6645" y="2636"/>
                    </a:lnTo>
                    <a:lnTo>
                      <a:pt x="6837" y="2745"/>
                    </a:lnTo>
                    <a:lnTo>
                      <a:pt x="7030" y="2862"/>
                    </a:lnTo>
                    <a:lnTo>
                      <a:pt x="7230" y="2988"/>
                    </a:lnTo>
                    <a:lnTo>
                      <a:pt x="7423" y="3130"/>
                    </a:lnTo>
                    <a:lnTo>
                      <a:pt x="7440" y="3139"/>
                    </a:lnTo>
                    <a:lnTo>
                      <a:pt x="7473" y="3155"/>
                    </a:lnTo>
                    <a:lnTo>
                      <a:pt x="7515" y="3164"/>
                    </a:lnTo>
                    <a:lnTo>
                      <a:pt x="7557" y="3172"/>
                    </a:lnTo>
                    <a:lnTo>
                      <a:pt x="7590" y="3164"/>
                    </a:lnTo>
                    <a:lnTo>
                      <a:pt x="7624" y="3147"/>
                    </a:lnTo>
                    <a:lnTo>
                      <a:pt x="7657" y="3130"/>
                    </a:lnTo>
                    <a:lnTo>
                      <a:pt x="7682" y="3105"/>
                    </a:lnTo>
                    <a:lnTo>
                      <a:pt x="7699" y="3080"/>
                    </a:lnTo>
                    <a:lnTo>
                      <a:pt x="7716" y="3046"/>
                    </a:lnTo>
                    <a:lnTo>
                      <a:pt x="7724" y="3013"/>
                    </a:lnTo>
                    <a:lnTo>
                      <a:pt x="7724" y="2971"/>
                    </a:lnTo>
                    <a:lnTo>
                      <a:pt x="7716" y="2938"/>
                    </a:lnTo>
                    <a:lnTo>
                      <a:pt x="7682" y="2812"/>
                    </a:lnTo>
                    <a:lnTo>
                      <a:pt x="7632" y="2687"/>
                    </a:lnTo>
                    <a:lnTo>
                      <a:pt x="7582" y="2569"/>
                    </a:lnTo>
                    <a:lnTo>
                      <a:pt x="7532" y="2444"/>
                    </a:lnTo>
                    <a:lnTo>
                      <a:pt x="7473" y="2327"/>
                    </a:lnTo>
                    <a:lnTo>
                      <a:pt x="7406" y="2210"/>
                    </a:lnTo>
                    <a:lnTo>
                      <a:pt x="7331" y="2101"/>
                    </a:lnTo>
                    <a:lnTo>
                      <a:pt x="7255" y="1984"/>
                    </a:lnTo>
                    <a:lnTo>
                      <a:pt x="7096" y="1766"/>
                    </a:lnTo>
                    <a:lnTo>
                      <a:pt x="6921" y="1565"/>
                    </a:lnTo>
                    <a:lnTo>
                      <a:pt x="6728" y="1364"/>
                    </a:lnTo>
                    <a:lnTo>
                      <a:pt x="6519" y="1189"/>
                    </a:lnTo>
                    <a:lnTo>
                      <a:pt x="6302" y="1021"/>
                    </a:lnTo>
                    <a:lnTo>
                      <a:pt x="6067" y="871"/>
                    </a:lnTo>
                    <a:lnTo>
                      <a:pt x="5833" y="737"/>
                    </a:lnTo>
                    <a:lnTo>
                      <a:pt x="5590" y="611"/>
                    </a:lnTo>
                    <a:lnTo>
                      <a:pt x="5348" y="503"/>
                    </a:lnTo>
                    <a:lnTo>
                      <a:pt x="5096" y="402"/>
                    </a:lnTo>
                    <a:lnTo>
                      <a:pt x="4845" y="318"/>
                    </a:lnTo>
                    <a:lnTo>
                      <a:pt x="4586" y="243"/>
                    </a:lnTo>
                    <a:lnTo>
                      <a:pt x="4327" y="176"/>
                    </a:lnTo>
                    <a:lnTo>
                      <a:pt x="4076" y="118"/>
                    </a:lnTo>
                    <a:lnTo>
                      <a:pt x="3816" y="76"/>
                    </a:lnTo>
                    <a:lnTo>
                      <a:pt x="3557" y="42"/>
                    </a:lnTo>
                    <a:lnTo>
                      <a:pt x="3289" y="17"/>
                    </a:lnTo>
                    <a:lnTo>
                      <a:pt x="3030" y="9"/>
                    </a:lnTo>
                    <a:lnTo>
                      <a:pt x="2778" y="0"/>
                    </a:ln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35" name="Google Shape;1183;p30">
                <a:extLst>
                  <a:ext uri="{FF2B5EF4-FFF2-40B4-BE49-F238E27FC236}">
                    <a16:creationId xmlns:a16="http://schemas.microsoft.com/office/drawing/2014/main" id="{02DEA39A-FF61-F5D3-2BC3-A8DB2645F503}"/>
                  </a:ext>
                </a:extLst>
              </p:cNvPr>
              <p:cNvSpPr/>
              <p:nvPr/>
            </p:nvSpPr>
            <p:spPr>
              <a:xfrm>
                <a:off x="1541705" y="1735314"/>
                <a:ext cx="281615" cy="115643"/>
              </a:xfrm>
              <a:custGeom>
                <a:avLst/>
                <a:gdLst/>
                <a:ahLst/>
                <a:cxnLst/>
                <a:rect l="l" t="t" r="r" b="b"/>
                <a:pathLst>
                  <a:path w="7725" h="3172" extrusionOk="0">
                    <a:moveTo>
                      <a:pt x="4946" y="0"/>
                    </a:moveTo>
                    <a:lnTo>
                      <a:pt x="4687" y="9"/>
                    </a:lnTo>
                    <a:lnTo>
                      <a:pt x="4427" y="17"/>
                    </a:lnTo>
                    <a:lnTo>
                      <a:pt x="4168" y="42"/>
                    </a:lnTo>
                    <a:lnTo>
                      <a:pt x="3909" y="76"/>
                    </a:lnTo>
                    <a:lnTo>
                      <a:pt x="3649" y="118"/>
                    </a:lnTo>
                    <a:lnTo>
                      <a:pt x="3390" y="176"/>
                    </a:lnTo>
                    <a:lnTo>
                      <a:pt x="3139" y="243"/>
                    </a:lnTo>
                    <a:lnTo>
                      <a:pt x="2879" y="318"/>
                    </a:lnTo>
                    <a:lnTo>
                      <a:pt x="2628" y="402"/>
                    </a:lnTo>
                    <a:lnTo>
                      <a:pt x="2377" y="503"/>
                    </a:lnTo>
                    <a:lnTo>
                      <a:pt x="2126" y="611"/>
                    </a:lnTo>
                    <a:lnTo>
                      <a:pt x="1892" y="737"/>
                    </a:lnTo>
                    <a:lnTo>
                      <a:pt x="1657" y="871"/>
                    </a:lnTo>
                    <a:lnTo>
                      <a:pt x="1423" y="1021"/>
                    </a:lnTo>
                    <a:lnTo>
                      <a:pt x="1206" y="1189"/>
                    </a:lnTo>
                    <a:lnTo>
                      <a:pt x="996" y="1364"/>
                    </a:lnTo>
                    <a:lnTo>
                      <a:pt x="804" y="1565"/>
                    </a:lnTo>
                    <a:lnTo>
                      <a:pt x="628" y="1766"/>
                    </a:lnTo>
                    <a:lnTo>
                      <a:pt x="461" y="1984"/>
                    </a:lnTo>
                    <a:lnTo>
                      <a:pt x="394" y="2101"/>
                    </a:lnTo>
                    <a:lnTo>
                      <a:pt x="319" y="2210"/>
                    </a:lnTo>
                    <a:lnTo>
                      <a:pt x="252" y="2327"/>
                    </a:lnTo>
                    <a:lnTo>
                      <a:pt x="193" y="2444"/>
                    </a:lnTo>
                    <a:lnTo>
                      <a:pt x="143" y="2569"/>
                    </a:lnTo>
                    <a:lnTo>
                      <a:pt x="93" y="2687"/>
                    </a:lnTo>
                    <a:lnTo>
                      <a:pt x="42" y="2812"/>
                    </a:lnTo>
                    <a:lnTo>
                      <a:pt x="9" y="2938"/>
                    </a:lnTo>
                    <a:lnTo>
                      <a:pt x="1" y="2971"/>
                    </a:lnTo>
                    <a:lnTo>
                      <a:pt x="1" y="3013"/>
                    </a:lnTo>
                    <a:lnTo>
                      <a:pt x="9" y="3046"/>
                    </a:lnTo>
                    <a:lnTo>
                      <a:pt x="26" y="3080"/>
                    </a:lnTo>
                    <a:lnTo>
                      <a:pt x="42" y="3105"/>
                    </a:lnTo>
                    <a:lnTo>
                      <a:pt x="67" y="3130"/>
                    </a:lnTo>
                    <a:lnTo>
                      <a:pt x="93" y="3147"/>
                    </a:lnTo>
                    <a:lnTo>
                      <a:pt x="134" y="3164"/>
                    </a:lnTo>
                    <a:lnTo>
                      <a:pt x="168" y="3172"/>
                    </a:lnTo>
                    <a:lnTo>
                      <a:pt x="210" y="3164"/>
                    </a:lnTo>
                    <a:lnTo>
                      <a:pt x="252" y="3155"/>
                    </a:lnTo>
                    <a:lnTo>
                      <a:pt x="285" y="3139"/>
                    </a:lnTo>
                    <a:lnTo>
                      <a:pt x="293" y="3130"/>
                    </a:lnTo>
                    <a:lnTo>
                      <a:pt x="494" y="2988"/>
                    </a:lnTo>
                    <a:lnTo>
                      <a:pt x="695" y="2862"/>
                    </a:lnTo>
                    <a:lnTo>
                      <a:pt x="888" y="2745"/>
                    </a:lnTo>
                    <a:lnTo>
                      <a:pt x="1080" y="2636"/>
                    </a:lnTo>
                    <a:lnTo>
                      <a:pt x="1273" y="2536"/>
                    </a:lnTo>
                    <a:lnTo>
                      <a:pt x="1465" y="2444"/>
                    </a:lnTo>
                    <a:lnTo>
                      <a:pt x="1657" y="2360"/>
                    </a:lnTo>
                    <a:lnTo>
                      <a:pt x="1850" y="2285"/>
                    </a:lnTo>
                    <a:lnTo>
                      <a:pt x="2051" y="2218"/>
                    </a:lnTo>
                    <a:lnTo>
                      <a:pt x="2252" y="2168"/>
                    </a:lnTo>
                    <a:lnTo>
                      <a:pt x="2662" y="2067"/>
                    </a:lnTo>
                    <a:lnTo>
                      <a:pt x="3072" y="1984"/>
                    </a:lnTo>
                    <a:lnTo>
                      <a:pt x="3482" y="1917"/>
                    </a:lnTo>
                    <a:lnTo>
                      <a:pt x="3691" y="1892"/>
                    </a:lnTo>
                    <a:lnTo>
                      <a:pt x="3909" y="1867"/>
                    </a:lnTo>
                    <a:lnTo>
                      <a:pt x="4335" y="1833"/>
                    </a:lnTo>
                    <a:lnTo>
                      <a:pt x="4770" y="1816"/>
                    </a:lnTo>
                    <a:lnTo>
                      <a:pt x="5206" y="1800"/>
                    </a:lnTo>
                    <a:lnTo>
                      <a:pt x="6963" y="1766"/>
                    </a:lnTo>
                    <a:lnTo>
                      <a:pt x="7088" y="1766"/>
                    </a:lnTo>
                    <a:lnTo>
                      <a:pt x="7155" y="1749"/>
                    </a:lnTo>
                    <a:lnTo>
                      <a:pt x="7231" y="1733"/>
                    </a:lnTo>
                    <a:lnTo>
                      <a:pt x="7298" y="1708"/>
                    </a:lnTo>
                    <a:lnTo>
                      <a:pt x="7356" y="1674"/>
                    </a:lnTo>
                    <a:lnTo>
                      <a:pt x="7415" y="1641"/>
                    </a:lnTo>
                    <a:lnTo>
                      <a:pt x="7473" y="1599"/>
                    </a:lnTo>
                    <a:lnTo>
                      <a:pt x="7524" y="1549"/>
                    </a:lnTo>
                    <a:lnTo>
                      <a:pt x="7565" y="1498"/>
                    </a:lnTo>
                    <a:lnTo>
                      <a:pt x="7607" y="1440"/>
                    </a:lnTo>
                    <a:lnTo>
                      <a:pt x="7649" y="1373"/>
                    </a:lnTo>
                    <a:lnTo>
                      <a:pt x="7674" y="1314"/>
                    </a:lnTo>
                    <a:lnTo>
                      <a:pt x="7699" y="1247"/>
                    </a:lnTo>
                    <a:lnTo>
                      <a:pt x="7716" y="1172"/>
                    </a:lnTo>
                    <a:lnTo>
                      <a:pt x="7724" y="1105"/>
                    </a:lnTo>
                    <a:lnTo>
                      <a:pt x="7724" y="1030"/>
                    </a:lnTo>
                    <a:lnTo>
                      <a:pt x="7716" y="913"/>
                    </a:lnTo>
                    <a:lnTo>
                      <a:pt x="7691" y="804"/>
                    </a:lnTo>
                    <a:lnTo>
                      <a:pt x="7649" y="703"/>
                    </a:lnTo>
                    <a:lnTo>
                      <a:pt x="7591" y="611"/>
                    </a:lnTo>
                    <a:lnTo>
                      <a:pt x="7515" y="528"/>
                    </a:lnTo>
                    <a:lnTo>
                      <a:pt x="7440" y="461"/>
                    </a:lnTo>
                    <a:lnTo>
                      <a:pt x="7348" y="402"/>
                    </a:lnTo>
                    <a:lnTo>
                      <a:pt x="7247" y="360"/>
                    </a:lnTo>
                    <a:lnTo>
                      <a:pt x="6988" y="268"/>
                    </a:lnTo>
                    <a:lnTo>
                      <a:pt x="6737" y="201"/>
                    </a:lnTo>
                    <a:lnTo>
                      <a:pt x="6478" y="143"/>
                    </a:lnTo>
                    <a:lnTo>
                      <a:pt x="6227" y="92"/>
                    </a:lnTo>
                    <a:lnTo>
                      <a:pt x="5975" y="59"/>
                    </a:lnTo>
                    <a:lnTo>
                      <a:pt x="5724" y="34"/>
                    </a:lnTo>
                    <a:lnTo>
                      <a:pt x="5465" y="9"/>
                    </a:lnTo>
                    <a:lnTo>
                      <a:pt x="5206" y="0"/>
                    </a:ln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36" name="Google Shape;1184;p30">
                <a:extLst>
                  <a:ext uri="{FF2B5EF4-FFF2-40B4-BE49-F238E27FC236}">
                    <a16:creationId xmlns:a16="http://schemas.microsoft.com/office/drawing/2014/main" id="{1BE79C1A-935A-878B-BAEB-9AC7067B05F6}"/>
                  </a:ext>
                </a:extLst>
              </p:cNvPr>
              <p:cNvSpPr/>
              <p:nvPr/>
            </p:nvSpPr>
            <p:spPr>
              <a:xfrm>
                <a:off x="1193623" y="1174875"/>
                <a:ext cx="1497899" cy="888761"/>
              </a:xfrm>
              <a:custGeom>
                <a:avLst/>
                <a:gdLst/>
                <a:ahLst/>
                <a:cxnLst/>
                <a:rect l="l" t="t" r="r" b="b"/>
                <a:pathLst>
                  <a:path w="41089" h="24378" extrusionOk="0">
                    <a:moveTo>
                      <a:pt x="22611" y="1"/>
                    </a:moveTo>
                    <a:lnTo>
                      <a:pt x="22277" y="9"/>
                    </a:lnTo>
                    <a:lnTo>
                      <a:pt x="21934" y="26"/>
                    </a:lnTo>
                    <a:lnTo>
                      <a:pt x="21607" y="51"/>
                    </a:lnTo>
                    <a:lnTo>
                      <a:pt x="21272" y="85"/>
                    </a:lnTo>
                    <a:lnTo>
                      <a:pt x="20946" y="126"/>
                    </a:lnTo>
                    <a:lnTo>
                      <a:pt x="20620" y="177"/>
                    </a:lnTo>
                    <a:lnTo>
                      <a:pt x="20302" y="235"/>
                    </a:lnTo>
                    <a:lnTo>
                      <a:pt x="19992" y="294"/>
                    </a:lnTo>
                    <a:lnTo>
                      <a:pt x="19682" y="361"/>
                    </a:lnTo>
                    <a:lnTo>
                      <a:pt x="19381" y="428"/>
                    </a:lnTo>
                    <a:lnTo>
                      <a:pt x="19088" y="503"/>
                    </a:lnTo>
                    <a:lnTo>
                      <a:pt x="18795" y="587"/>
                    </a:lnTo>
                    <a:lnTo>
                      <a:pt x="18511" y="670"/>
                    </a:lnTo>
                    <a:lnTo>
                      <a:pt x="17959" y="846"/>
                    </a:lnTo>
                    <a:lnTo>
                      <a:pt x="17440" y="1030"/>
                    </a:lnTo>
                    <a:lnTo>
                      <a:pt x="16954" y="1214"/>
                    </a:lnTo>
                    <a:lnTo>
                      <a:pt x="16503" y="1407"/>
                    </a:lnTo>
                    <a:lnTo>
                      <a:pt x="16084" y="1591"/>
                    </a:lnTo>
                    <a:lnTo>
                      <a:pt x="15716" y="1767"/>
                    </a:lnTo>
                    <a:lnTo>
                      <a:pt x="15381" y="1934"/>
                    </a:lnTo>
                    <a:lnTo>
                      <a:pt x="15088" y="2085"/>
                    </a:lnTo>
                    <a:lnTo>
                      <a:pt x="14846" y="2218"/>
                    </a:lnTo>
                    <a:lnTo>
                      <a:pt x="14511" y="2411"/>
                    </a:lnTo>
                    <a:lnTo>
                      <a:pt x="14394" y="2478"/>
                    </a:lnTo>
                    <a:lnTo>
                      <a:pt x="13883" y="2444"/>
                    </a:lnTo>
                    <a:lnTo>
                      <a:pt x="13381" y="2436"/>
                    </a:lnTo>
                    <a:lnTo>
                      <a:pt x="12896" y="2436"/>
                    </a:lnTo>
                    <a:lnTo>
                      <a:pt x="12427" y="2453"/>
                    </a:lnTo>
                    <a:lnTo>
                      <a:pt x="11975" y="2486"/>
                    </a:lnTo>
                    <a:lnTo>
                      <a:pt x="11532" y="2536"/>
                    </a:lnTo>
                    <a:lnTo>
                      <a:pt x="11105" y="2595"/>
                    </a:lnTo>
                    <a:lnTo>
                      <a:pt x="10695" y="2679"/>
                    </a:lnTo>
                    <a:lnTo>
                      <a:pt x="10293" y="2762"/>
                    </a:lnTo>
                    <a:lnTo>
                      <a:pt x="9900" y="2871"/>
                    </a:lnTo>
                    <a:lnTo>
                      <a:pt x="9532" y="2988"/>
                    </a:lnTo>
                    <a:lnTo>
                      <a:pt x="9172" y="3114"/>
                    </a:lnTo>
                    <a:lnTo>
                      <a:pt x="8821" y="3248"/>
                    </a:lnTo>
                    <a:lnTo>
                      <a:pt x="8486" y="3398"/>
                    </a:lnTo>
                    <a:lnTo>
                      <a:pt x="8159" y="3557"/>
                    </a:lnTo>
                    <a:lnTo>
                      <a:pt x="7841" y="3733"/>
                    </a:lnTo>
                    <a:lnTo>
                      <a:pt x="7540" y="3909"/>
                    </a:lnTo>
                    <a:lnTo>
                      <a:pt x="7256" y="4093"/>
                    </a:lnTo>
                    <a:lnTo>
                      <a:pt x="6971" y="4294"/>
                    </a:lnTo>
                    <a:lnTo>
                      <a:pt x="6703" y="4495"/>
                    </a:lnTo>
                    <a:lnTo>
                      <a:pt x="6452" y="4704"/>
                    </a:lnTo>
                    <a:lnTo>
                      <a:pt x="6201" y="4921"/>
                    </a:lnTo>
                    <a:lnTo>
                      <a:pt x="5967" y="5139"/>
                    </a:lnTo>
                    <a:lnTo>
                      <a:pt x="5741" y="5373"/>
                    </a:lnTo>
                    <a:lnTo>
                      <a:pt x="5523" y="5599"/>
                    </a:lnTo>
                    <a:lnTo>
                      <a:pt x="5323" y="5842"/>
                    </a:lnTo>
                    <a:lnTo>
                      <a:pt x="5122" y="6085"/>
                    </a:lnTo>
                    <a:lnTo>
                      <a:pt x="4938" y="6327"/>
                    </a:lnTo>
                    <a:lnTo>
                      <a:pt x="4754" y="6570"/>
                    </a:lnTo>
                    <a:lnTo>
                      <a:pt x="4586" y="6821"/>
                    </a:lnTo>
                    <a:lnTo>
                      <a:pt x="4427" y="7072"/>
                    </a:lnTo>
                    <a:lnTo>
                      <a:pt x="4277" y="7323"/>
                    </a:lnTo>
                    <a:lnTo>
                      <a:pt x="4126" y="7574"/>
                    </a:lnTo>
                    <a:lnTo>
                      <a:pt x="3992" y="7834"/>
                    </a:lnTo>
                    <a:lnTo>
                      <a:pt x="3867" y="8085"/>
                    </a:lnTo>
                    <a:lnTo>
                      <a:pt x="3741" y="8336"/>
                    </a:lnTo>
                    <a:lnTo>
                      <a:pt x="3624" y="8587"/>
                    </a:lnTo>
                    <a:lnTo>
                      <a:pt x="3523" y="8829"/>
                    </a:lnTo>
                    <a:lnTo>
                      <a:pt x="3423" y="9080"/>
                    </a:lnTo>
                    <a:lnTo>
                      <a:pt x="3323" y="9323"/>
                    </a:lnTo>
                    <a:lnTo>
                      <a:pt x="3155" y="9792"/>
                    </a:lnTo>
                    <a:lnTo>
                      <a:pt x="3013" y="10244"/>
                    </a:lnTo>
                    <a:lnTo>
                      <a:pt x="2887" y="10679"/>
                    </a:lnTo>
                    <a:lnTo>
                      <a:pt x="2787" y="11081"/>
                    </a:lnTo>
                    <a:lnTo>
                      <a:pt x="2703" y="11457"/>
                    </a:lnTo>
                    <a:lnTo>
                      <a:pt x="2636" y="11792"/>
                    </a:lnTo>
                    <a:lnTo>
                      <a:pt x="2586" y="12085"/>
                    </a:lnTo>
                    <a:lnTo>
                      <a:pt x="2544" y="12344"/>
                    </a:lnTo>
                    <a:lnTo>
                      <a:pt x="2502" y="12696"/>
                    </a:lnTo>
                    <a:lnTo>
                      <a:pt x="2494" y="12821"/>
                    </a:lnTo>
                    <a:lnTo>
                      <a:pt x="2302" y="13014"/>
                    </a:lnTo>
                    <a:lnTo>
                      <a:pt x="2109" y="13206"/>
                    </a:lnTo>
                    <a:lnTo>
                      <a:pt x="1933" y="13407"/>
                    </a:lnTo>
                    <a:lnTo>
                      <a:pt x="1774" y="13608"/>
                    </a:lnTo>
                    <a:lnTo>
                      <a:pt x="1615" y="13809"/>
                    </a:lnTo>
                    <a:lnTo>
                      <a:pt x="1465" y="14009"/>
                    </a:lnTo>
                    <a:lnTo>
                      <a:pt x="1323" y="14210"/>
                    </a:lnTo>
                    <a:lnTo>
                      <a:pt x="1197" y="14419"/>
                    </a:lnTo>
                    <a:lnTo>
                      <a:pt x="1072" y="14620"/>
                    </a:lnTo>
                    <a:lnTo>
                      <a:pt x="954" y="14829"/>
                    </a:lnTo>
                    <a:lnTo>
                      <a:pt x="846" y="15039"/>
                    </a:lnTo>
                    <a:lnTo>
                      <a:pt x="745" y="15248"/>
                    </a:lnTo>
                    <a:lnTo>
                      <a:pt x="653" y="15457"/>
                    </a:lnTo>
                    <a:lnTo>
                      <a:pt x="569" y="15666"/>
                    </a:lnTo>
                    <a:lnTo>
                      <a:pt x="494" y="15876"/>
                    </a:lnTo>
                    <a:lnTo>
                      <a:pt x="419" y="16085"/>
                    </a:lnTo>
                    <a:lnTo>
                      <a:pt x="352" y="16294"/>
                    </a:lnTo>
                    <a:lnTo>
                      <a:pt x="293" y="16503"/>
                    </a:lnTo>
                    <a:lnTo>
                      <a:pt x="243" y="16704"/>
                    </a:lnTo>
                    <a:lnTo>
                      <a:pt x="193" y="16913"/>
                    </a:lnTo>
                    <a:lnTo>
                      <a:pt x="151" y="17122"/>
                    </a:lnTo>
                    <a:lnTo>
                      <a:pt x="118" y="17323"/>
                    </a:lnTo>
                    <a:lnTo>
                      <a:pt x="59" y="17733"/>
                    </a:lnTo>
                    <a:lnTo>
                      <a:pt x="26" y="18127"/>
                    </a:lnTo>
                    <a:lnTo>
                      <a:pt x="9" y="18520"/>
                    </a:lnTo>
                    <a:lnTo>
                      <a:pt x="0" y="18905"/>
                    </a:lnTo>
                    <a:lnTo>
                      <a:pt x="9" y="19273"/>
                    </a:lnTo>
                    <a:lnTo>
                      <a:pt x="34" y="19633"/>
                    </a:lnTo>
                    <a:lnTo>
                      <a:pt x="67" y="19984"/>
                    </a:lnTo>
                    <a:lnTo>
                      <a:pt x="109" y="20311"/>
                    </a:lnTo>
                    <a:lnTo>
                      <a:pt x="159" y="20629"/>
                    </a:lnTo>
                    <a:lnTo>
                      <a:pt x="218" y="20930"/>
                    </a:lnTo>
                    <a:lnTo>
                      <a:pt x="277" y="21206"/>
                    </a:lnTo>
                    <a:lnTo>
                      <a:pt x="343" y="21466"/>
                    </a:lnTo>
                    <a:lnTo>
                      <a:pt x="402" y="21700"/>
                    </a:lnTo>
                    <a:lnTo>
                      <a:pt x="528" y="22110"/>
                    </a:lnTo>
                    <a:lnTo>
                      <a:pt x="628" y="22411"/>
                    </a:lnTo>
                    <a:lnTo>
                      <a:pt x="695" y="22604"/>
                    </a:lnTo>
                    <a:lnTo>
                      <a:pt x="728" y="22671"/>
                    </a:lnTo>
                    <a:lnTo>
                      <a:pt x="879" y="22486"/>
                    </a:lnTo>
                    <a:lnTo>
                      <a:pt x="1038" y="22311"/>
                    </a:lnTo>
                    <a:lnTo>
                      <a:pt x="1197" y="22152"/>
                    </a:lnTo>
                    <a:lnTo>
                      <a:pt x="1356" y="22009"/>
                    </a:lnTo>
                    <a:lnTo>
                      <a:pt x="1515" y="21876"/>
                    </a:lnTo>
                    <a:lnTo>
                      <a:pt x="1674" y="21750"/>
                    </a:lnTo>
                    <a:lnTo>
                      <a:pt x="1833" y="21641"/>
                    </a:lnTo>
                    <a:lnTo>
                      <a:pt x="2000" y="21541"/>
                    </a:lnTo>
                    <a:lnTo>
                      <a:pt x="2159" y="21449"/>
                    </a:lnTo>
                    <a:lnTo>
                      <a:pt x="2318" y="21365"/>
                    </a:lnTo>
                    <a:lnTo>
                      <a:pt x="2477" y="21298"/>
                    </a:lnTo>
                    <a:lnTo>
                      <a:pt x="2628" y="21231"/>
                    </a:lnTo>
                    <a:lnTo>
                      <a:pt x="2779" y="21181"/>
                    </a:lnTo>
                    <a:lnTo>
                      <a:pt x="2929" y="21131"/>
                    </a:lnTo>
                    <a:lnTo>
                      <a:pt x="3072" y="21089"/>
                    </a:lnTo>
                    <a:lnTo>
                      <a:pt x="3214" y="21055"/>
                    </a:lnTo>
                    <a:lnTo>
                      <a:pt x="3482" y="21005"/>
                    </a:lnTo>
                    <a:lnTo>
                      <a:pt x="3724" y="20980"/>
                    </a:lnTo>
                    <a:lnTo>
                      <a:pt x="3942" y="20963"/>
                    </a:lnTo>
                    <a:lnTo>
                      <a:pt x="4285" y="20963"/>
                    </a:lnTo>
                    <a:lnTo>
                      <a:pt x="4394" y="20980"/>
                    </a:lnTo>
                    <a:lnTo>
                      <a:pt x="4494" y="20989"/>
                    </a:lnTo>
                    <a:lnTo>
                      <a:pt x="7013" y="24378"/>
                    </a:lnTo>
                    <a:lnTo>
                      <a:pt x="7356" y="17951"/>
                    </a:lnTo>
                    <a:lnTo>
                      <a:pt x="7875" y="17901"/>
                    </a:lnTo>
                    <a:lnTo>
                      <a:pt x="8385" y="17850"/>
                    </a:lnTo>
                    <a:lnTo>
                      <a:pt x="8871" y="17792"/>
                    </a:lnTo>
                    <a:lnTo>
                      <a:pt x="9339" y="17725"/>
                    </a:lnTo>
                    <a:lnTo>
                      <a:pt x="9791" y="17658"/>
                    </a:lnTo>
                    <a:lnTo>
                      <a:pt x="10226" y="17574"/>
                    </a:lnTo>
                    <a:lnTo>
                      <a:pt x="10645" y="17491"/>
                    </a:lnTo>
                    <a:lnTo>
                      <a:pt x="11046" y="17399"/>
                    </a:lnTo>
                    <a:lnTo>
                      <a:pt x="11440" y="17307"/>
                    </a:lnTo>
                    <a:lnTo>
                      <a:pt x="11808" y="17206"/>
                    </a:lnTo>
                    <a:lnTo>
                      <a:pt x="12168" y="17097"/>
                    </a:lnTo>
                    <a:lnTo>
                      <a:pt x="12519" y="16989"/>
                    </a:lnTo>
                    <a:lnTo>
                      <a:pt x="12846" y="16880"/>
                    </a:lnTo>
                    <a:lnTo>
                      <a:pt x="13164" y="16754"/>
                    </a:lnTo>
                    <a:lnTo>
                      <a:pt x="13465" y="16637"/>
                    </a:lnTo>
                    <a:lnTo>
                      <a:pt x="13749" y="16512"/>
                    </a:lnTo>
                    <a:lnTo>
                      <a:pt x="14026" y="16378"/>
                    </a:lnTo>
                    <a:lnTo>
                      <a:pt x="14293" y="16244"/>
                    </a:lnTo>
                    <a:lnTo>
                      <a:pt x="14544" y="16110"/>
                    </a:lnTo>
                    <a:lnTo>
                      <a:pt x="14779" y="15968"/>
                    </a:lnTo>
                    <a:lnTo>
                      <a:pt x="15013" y="15825"/>
                    </a:lnTo>
                    <a:lnTo>
                      <a:pt x="15222" y="15683"/>
                    </a:lnTo>
                    <a:lnTo>
                      <a:pt x="15431" y="15541"/>
                    </a:lnTo>
                    <a:lnTo>
                      <a:pt x="15624" y="15390"/>
                    </a:lnTo>
                    <a:lnTo>
                      <a:pt x="15808" y="15248"/>
                    </a:lnTo>
                    <a:lnTo>
                      <a:pt x="15975" y="15097"/>
                    </a:lnTo>
                    <a:lnTo>
                      <a:pt x="16134" y="14947"/>
                    </a:lnTo>
                    <a:lnTo>
                      <a:pt x="16293" y="14796"/>
                    </a:lnTo>
                    <a:lnTo>
                      <a:pt x="16436" y="14645"/>
                    </a:lnTo>
                    <a:lnTo>
                      <a:pt x="16569" y="14495"/>
                    </a:lnTo>
                    <a:lnTo>
                      <a:pt x="16695" y="14336"/>
                    </a:lnTo>
                    <a:lnTo>
                      <a:pt x="16804" y="14185"/>
                    </a:lnTo>
                    <a:lnTo>
                      <a:pt x="16913" y="14035"/>
                    </a:lnTo>
                    <a:lnTo>
                      <a:pt x="17013" y="13892"/>
                    </a:lnTo>
                    <a:lnTo>
                      <a:pt x="17105" y="13742"/>
                    </a:lnTo>
                    <a:lnTo>
                      <a:pt x="17189" y="13591"/>
                    </a:lnTo>
                    <a:lnTo>
                      <a:pt x="17272" y="13449"/>
                    </a:lnTo>
                    <a:lnTo>
                      <a:pt x="17339" y="13306"/>
                    </a:lnTo>
                    <a:lnTo>
                      <a:pt x="17465" y="13022"/>
                    </a:lnTo>
                    <a:lnTo>
                      <a:pt x="17565" y="12754"/>
                    </a:lnTo>
                    <a:lnTo>
                      <a:pt x="17641" y="12503"/>
                    </a:lnTo>
                    <a:lnTo>
                      <a:pt x="17699" y="12260"/>
                    </a:lnTo>
                    <a:lnTo>
                      <a:pt x="17741" y="12034"/>
                    </a:lnTo>
                    <a:lnTo>
                      <a:pt x="17775" y="11825"/>
                    </a:lnTo>
                    <a:lnTo>
                      <a:pt x="17791" y="11641"/>
                    </a:lnTo>
                    <a:lnTo>
                      <a:pt x="17800" y="11482"/>
                    </a:lnTo>
                    <a:lnTo>
                      <a:pt x="17800" y="11340"/>
                    </a:lnTo>
                    <a:lnTo>
                      <a:pt x="17791" y="11147"/>
                    </a:lnTo>
                    <a:lnTo>
                      <a:pt x="17783" y="11081"/>
                    </a:lnTo>
                    <a:lnTo>
                      <a:pt x="17783" y="11081"/>
                    </a:lnTo>
                    <a:lnTo>
                      <a:pt x="17975" y="11206"/>
                    </a:lnTo>
                    <a:lnTo>
                      <a:pt x="18168" y="11332"/>
                    </a:lnTo>
                    <a:lnTo>
                      <a:pt x="18360" y="11440"/>
                    </a:lnTo>
                    <a:lnTo>
                      <a:pt x="18553" y="11549"/>
                    </a:lnTo>
                    <a:lnTo>
                      <a:pt x="18737" y="11650"/>
                    </a:lnTo>
                    <a:lnTo>
                      <a:pt x="18929" y="11742"/>
                    </a:lnTo>
                    <a:lnTo>
                      <a:pt x="19122" y="11825"/>
                    </a:lnTo>
                    <a:lnTo>
                      <a:pt x="19306" y="11909"/>
                    </a:lnTo>
                    <a:lnTo>
                      <a:pt x="19498" y="11984"/>
                    </a:lnTo>
                    <a:lnTo>
                      <a:pt x="19682" y="12051"/>
                    </a:lnTo>
                    <a:lnTo>
                      <a:pt x="20059" y="12168"/>
                    </a:lnTo>
                    <a:lnTo>
                      <a:pt x="20419" y="12269"/>
                    </a:lnTo>
                    <a:lnTo>
                      <a:pt x="20787" y="12352"/>
                    </a:lnTo>
                    <a:lnTo>
                      <a:pt x="21139" y="12411"/>
                    </a:lnTo>
                    <a:lnTo>
                      <a:pt x="21490" y="12453"/>
                    </a:lnTo>
                    <a:lnTo>
                      <a:pt x="21833" y="12486"/>
                    </a:lnTo>
                    <a:lnTo>
                      <a:pt x="22168" y="12495"/>
                    </a:lnTo>
                    <a:lnTo>
                      <a:pt x="22486" y="12495"/>
                    </a:lnTo>
                    <a:lnTo>
                      <a:pt x="22804" y="12486"/>
                    </a:lnTo>
                    <a:lnTo>
                      <a:pt x="23105" y="12461"/>
                    </a:lnTo>
                    <a:lnTo>
                      <a:pt x="23398" y="12428"/>
                    </a:lnTo>
                    <a:lnTo>
                      <a:pt x="23682" y="12386"/>
                    </a:lnTo>
                    <a:lnTo>
                      <a:pt x="23950" y="12344"/>
                    </a:lnTo>
                    <a:lnTo>
                      <a:pt x="24201" y="12286"/>
                    </a:lnTo>
                    <a:lnTo>
                      <a:pt x="24444" y="12235"/>
                    </a:lnTo>
                    <a:lnTo>
                      <a:pt x="24670" y="12168"/>
                    </a:lnTo>
                    <a:lnTo>
                      <a:pt x="24879" y="12110"/>
                    </a:lnTo>
                    <a:lnTo>
                      <a:pt x="25247" y="11984"/>
                    </a:lnTo>
                    <a:lnTo>
                      <a:pt x="25549" y="11875"/>
                    </a:lnTo>
                    <a:lnTo>
                      <a:pt x="25766" y="11775"/>
                    </a:lnTo>
                    <a:lnTo>
                      <a:pt x="25950" y="11691"/>
                    </a:lnTo>
                    <a:lnTo>
                      <a:pt x="26042" y="11901"/>
                    </a:lnTo>
                    <a:lnTo>
                      <a:pt x="26134" y="12110"/>
                    </a:lnTo>
                    <a:lnTo>
                      <a:pt x="26235" y="12302"/>
                    </a:lnTo>
                    <a:lnTo>
                      <a:pt x="26335" y="12503"/>
                    </a:lnTo>
                    <a:lnTo>
                      <a:pt x="26444" y="12687"/>
                    </a:lnTo>
                    <a:lnTo>
                      <a:pt x="26553" y="12871"/>
                    </a:lnTo>
                    <a:lnTo>
                      <a:pt x="26670" y="13047"/>
                    </a:lnTo>
                    <a:lnTo>
                      <a:pt x="26787" y="13223"/>
                    </a:lnTo>
                    <a:lnTo>
                      <a:pt x="26904" y="13382"/>
                    </a:lnTo>
                    <a:lnTo>
                      <a:pt x="27030" y="13549"/>
                    </a:lnTo>
                    <a:lnTo>
                      <a:pt x="27164" y="13700"/>
                    </a:lnTo>
                    <a:lnTo>
                      <a:pt x="27289" y="13850"/>
                    </a:lnTo>
                    <a:lnTo>
                      <a:pt x="27423" y="14001"/>
                    </a:lnTo>
                    <a:lnTo>
                      <a:pt x="27565" y="14143"/>
                    </a:lnTo>
                    <a:lnTo>
                      <a:pt x="27842" y="14411"/>
                    </a:lnTo>
                    <a:lnTo>
                      <a:pt x="28134" y="14662"/>
                    </a:lnTo>
                    <a:lnTo>
                      <a:pt x="28427" y="14888"/>
                    </a:lnTo>
                    <a:lnTo>
                      <a:pt x="28720" y="15106"/>
                    </a:lnTo>
                    <a:lnTo>
                      <a:pt x="29021" y="15306"/>
                    </a:lnTo>
                    <a:lnTo>
                      <a:pt x="29323" y="15482"/>
                    </a:lnTo>
                    <a:lnTo>
                      <a:pt x="29624" y="15650"/>
                    </a:lnTo>
                    <a:lnTo>
                      <a:pt x="29925" y="15809"/>
                    </a:lnTo>
                    <a:lnTo>
                      <a:pt x="30218" y="15942"/>
                    </a:lnTo>
                    <a:lnTo>
                      <a:pt x="30511" y="16068"/>
                    </a:lnTo>
                    <a:lnTo>
                      <a:pt x="30795" y="16177"/>
                    </a:lnTo>
                    <a:lnTo>
                      <a:pt x="31072" y="16277"/>
                    </a:lnTo>
                    <a:lnTo>
                      <a:pt x="31331" y="16369"/>
                    </a:lnTo>
                    <a:lnTo>
                      <a:pt x="31590" y="16445"/>
                    </a:lnTo>
                    <a:lnTo>
                      <a:pt x="31825" y="16512"/>
                    </a:lnTo>
                    <a:lnTo>
                      <a:pt x="32260" y="16620"/>
                    </a:lnTo>
                    <a:lnTo>
                      <a:pt x="32620" y="16696"/>
                    </a:lnTo>
                    <a:lnTo>
                      <a:pt x="32888" y="16746"/>
                    </a:lnTo>
                    <a:lnTo>
                      <a:pt x="33122" y="16771"/>
                    </a:lnTo>
                    <a:lnTo>
                      <a:pt x="33515" y="23507"/>
                    </a:lnTo>
                    <a:lnTo>
                      <a:pt x="36210" y="21030"/>
                    </a:lnTo>
                    <a:lnTo>
                      <a:pt x="36486" y="21014"/>
                    </a:lnTo>
                    <a:lnTo>
                      <a:pt x="36754" y="21005"/>
                    </a:lnTo>
                    <a:lnTo>
                      <a:pt x="37013" y="21014"/>
                    </a:lnTo>
                    <a:lnTo>
                      <a:pt x="37256" y="21039"/>
                    </a:lnTo>
                    <a:lnTo>
                      <a:pt x="37498" y="21072"/>
                    </a:lnTo>
                    <a:lnTo>
                      <a:pt x="37724" y="21114"/>
                    </a:lnTo>
                    <a:lnTo>
                      <a:pt x="37934" y="21173"/>
                    </a:lnTo>
                    <a:lnTo>
                      <a:pt x="38143" y="21240"/>
                    </a:lnTo>
                    <a:lnTo>
                      <a:pt x="38335" y="21307"/>
                    </a:lnTo>
                    <a:lnTo>
                      <a:pt x="38519" y="21390"/>
                    </a:lnTo>
                    <a:lnTo>
                      <a:pt x="38695" y="21482"/>
                    </a:lnTo>
                    <a:lnTo>
                      <a:pt x="38862" y="21574"/>
                    </a:lnTo>
                    <a:lnTo>
                      <a:pt x="39021" y="21666"/>
                    </a:lnTo>
                    <a:lnTo>
                      <a:pt x="39164" y="21775"/>
                    </a:lnTo>
                    <a:lnTo>
                      <a:pt x="39306" y="21876"/>
                    </a:lnTo>
                    <a:lnTo>
                      <a:pt x="39432" y="21984"/>
                    </a:lnTo>
                    <a:lnTo>
                      <a:pt x="39549" y="22093"/>
                    </a:lnTo>
                    <a:lnTo>
                      <a:pt x="39666" y="22194"/>
                    </a:lnTo>
                    <a:lnTo>
                      <a:pt x="39766" y="22302"/>
                    </a:lnTo>
                    <a:lnTo>
                      <a:pt x="39858" y="22403"/>
                    </a:lnTo>
                    <a:lnTo>
                      <a:pt x="40026" y="22604"/>
                    </a:lnTo>
                    <a:lnTo>
                      <a:pt x="40151" y="22788"/>
                    </a:lnTo>
                    <a:lnTo>
                      <a:pt x="40252" y="22938"/>
                    </a:lnTo>
                    <a:lnTo>
                      <a:pt x="40319" y="23056"/>
                    </a:lnTo>
                    <a:lnTo>
                      <a:pt x="40377" y="23164"/>
                    </a:lnTo>
                    <a:lnTo>
                      <a:pt x="40478" y="22913"/>
                    </a:lnTo>
                    <a:lnTo>
                      <a:pt x="40561" y="22662"/>
                    </a:lnTo>
                    <a:lnTo>
                      <a:pt x="40645" y="22428"/>
                    </a:lnTo>
                    <a:lnTo>
                      <a:pt x="40720" y="22185"/>
                    </a:lnTo>
                    <a:lnTo>
                      <a:pt x="40787" y="21959"/>
                    </a:lnTo>
                    <a:lnTo>
                      <a:pt x="40846" y="21733"/>
                    </a:lnTo>
                    <a:lnTo>
                      <a:pt x="40896" y="21507"/>
                    </a:lnTo>
                    <a:lnTo>
                      <a:pt x="40946" y="21290"/>
                    </a:lnTo>
                    <a:lnTo>
                      <a:pt x="40988" y="21072"/>
                    </a:lnTo>
                    <a:lnTo>
                      <a:pt x="41013" y="20863"/>
                    </a:lnTo>
                    <a:lnTo>
                      <a:pt x="41047" y="20662"/>
                    </a:lnTo>
                    <a:lnTo>
                      <a:pt x="41063" y="20461"/>
                    </a:lnTo>
                    <a:lnTo>
                      <a:pt x="41080" y="20269"/>
                    </a:lnTo>
                    <a:lnTo>
                      <a:pt x="41088" y="20076"/>
                    </a:lnTo>
                    <a:lnTo>
                      <a:pt x="41088" y="19892"/>
                    </a:lnTo>
                    <a:lnTo>
                      <a:pt x="41088" y="19708"/>
                    </a:lnTo>
                    <a:lnTo>
                      <a:pt x="41072" y="19357"/>
                    </a:lnTo>
                    <a:lnTo>
                      <a:pt x="41038" y="19022"/>
                    </a:lnTo>
                    <a:lnTo>
                      <a:pt x="40988" y="18704"/>
                    </a:lnTo>
                    <a:lnTo>
                      <a:pt x="40921" y="18403"/>
                    </a:lnTo>
                    <a:lnTo>
                      <a:pt x="40837" y="18118"/>
                    </a:lnTo>
                    <a:lnTo>
                      <a:pt x="40745" y="17850"/>
                    </a:lnTo>
                    <a:lnTo>
                      <a:pt x="40645" y="17599"/>
                    </a:lnTo>
                    <a:lnTo>
                      <a:pt x="40536" y="17357"/>
                    </a:lnTo>
                    <a:lnTo>
                      <a:pt x="40427" y="17139"/>
                    </a:lnTo>
                    <a:lnTo>
                      <a:pt x="40302" y="16938"/>
                    </a:lnTo>
                    <a:lnTo>
                      <a:pt x="40185" y="16746"/>
                    </a:lnTo>
                    <a:lnTo>
                      <a:pt x="40059" y="16570"/>
                    </a:lnTo>
                    <a:lnTo>
                      <a:pt x="39934" y="16411"/>
                    </a:lnTo>
                    <a:lnTo>
                      <a:pt x="39816" y="16269"/>
                    </a:lnTo>
                    <a:lnTo>
                      <a:pt x="39699" y="16143"/>
                    </a:lnTo>
                    <a:lnTo>
                      <a:pt x="39582" y="16026"/>
                    </a:lnTo>
                    <a:lnTo>
                      <a:pt x="39381" y="15834"/>
                    </a:lnTo>
                    <a:lnTo>
                      <a:pt x="39222" y="15708"/>
                    </a:lnTo>
                    <a:lnTo>
                      <a:pt x="39114" y="15624"/>
                    </a:lnTo>
                    <a:lnTo>
                      <a:pt x="39072" y="15599"/>
                    </a:lnTo>
                    <a:lnTo>
                      <a:pt x="39063" y="15181"/>
                    </a:lnTo>
                    <a:lnTo>
                      <a:pt x="39047" y="14763"/>
                    </a:lnTo>
                    <a:lnTo>
                      <a:pt x="39013" y="14361"/>
                    </a:lnTo>
                    <a:lnTo>
                      <a:pt x="38971" y="13968"/>
                    </a:lnTo>
                    <a:lnTo>
                      <a:pt x="38921" y="13583"/>
                    </a:lnTo>
                    <a:lnTo>
                      <a:pt x="38854" y="13206"/>
                    </a:lnTo>
                    <a:lnTo>
                      <a:pt x="38787" y="12838"/>
                    </a:lnTo>
                    <a:lnTo>
                      <a:pt x="38712" y="12486"/>
                    </a:lnTo>
                    <a:lnTo>
                      <a:pt x="38620" y="12135"/>
                    </a:lnTo>
                    <a:lnTo>
                      <a:pt x="38528" y="11800"/>
                    </a:lnTo>
                    <a:lnTo>
                      <a:pt x="38419" y="11465"/>
                    </a:lnTo>
                    <a:lnTo>
                      <a:pt x="38310" y="11147"/>
                    </a:lnTo>
                    <a:lnTo>
                      <a:pt x="38193" y="10838"/>
                    </a:lnTo>
                    <a:lnTo>
                      <a:pt x="38067" y="10528"/>
                    </a:lnTo>
                    <a:lnTo>
                      <a:pt x="37942" y="10235"/>
                    </a:lnTo>
                    <a:lnTo>
                      <a:pt x="37800" y="9942"/>
                    </a:lnTo>
                    <a:lnTo>
                      <a:pt x="37657" y="9666"/>
                    </a:lnTo>
                    <a:lnTo>
                      <a:pt x="37515" y="9398"/>
                    </a:lnTo>
                    <a:lnTo>
                      <a:pt x="37356" y="9131"/>
                    </a:lnTo>
                    <a:lnTo>
                      <a:pt x="37197" y="8880"/>
                    </a:lnTo>
                    <a:lnTo>
                      <a:pt x="37038" y="8629"/>
                    </a:lnTo>
                    <a:lnTo>
                      <a:pt x="36871" y="8394"/>
                    </a:lnTo>
                    <a:lnTo>
                      <a:pt x="36703" y="8160"/>
                    </a:lnTo>
                    <a:lnTo>
                      <a:pt x="36536" y="7934"/>
                    </a:lnTo>
                    <a:lnTo>
                      <a:pt x="36360" y="7716"/>
                    </a:lnTo>
                    <a:lnTo>
                      <a:pt x="36185" y="7507"/>
                    </a:lnTo>
                    <a:lnTo>
                      <a:pt x="36001" y="7306"/>
                    </a:lnTo>
                    <a:lnTo>
                      <a:pt x="35825" y="7114"/>
                    </a:lnTo>
                    <a:lnTo>
                      <a:pt x="35641" y="6921"/>
                    </a:lnTo>
                    <a:lnTo>
                      <a:pt x="35457" y="6746"/>
                    </a:lnTo>
                    <a:lnTo>
                      <a:pt x="35272" y="6570"/>
                    </a:lnTo>
                    <a:lnTo>
                      <a:pt x="35088" y="6403"/>
                    </a:lnTo>
                    <a:lnTo>
                      <a:pt x="34720" y="6085"/>
                    </a:lnTo>
                    <a:lnTo>
                      <a:pt x="34352" y="5800"/>
                    </a:lnTo>
                    <a:lnTo>
                      <a:pt x="33992" y="5532"/>
                    </a:lnTo>
                    <a:lnTo>
                      <a:pt x="33649" y="5298"/>
                    </a:lnTo>
                    <a:lnTo>
                      <a:pt x="33306" y="5080"/>
                    </a:lnTo>
                    <a:lnTo>
                      <a:pt x="32980" y="4888"/>
                    </a:lnTo>
                    <a:lnTo>
                      <a:pt x="32678" y="4712"/>
                    </a:lnTo>
                    <a:lnTo>
                      <a:pt x="32394" y="4570"/>
                    </a:lnTo>
                    <a:lnTo>
                      <a:pt x="32126" y="4436"/>
                    </a:lnTo>
                    <a:lnTo>
                      <a:pt x="31892" y="4327"/>
                    </a:lnTo>
                    <a:lnTo>
                      <a:pt x="31683" y="4235"/>
                    </a:lnTo>
                    <a:lnTo>
                      <a:pt x="31507" y="4168"/>
                    </a:lnTo>
                    <a:lnTo>
                      <a:pt x="31256" y="4076"/>
                    </a:lnTo>
                    <a:lnTo>
                      <a:pt x="31164" y="4043"/>
                    </a:lnTo>
                    <a:lnTo>
                      <a:pt x="30854" y="3675"/>
                    </a:lnTo>
                    <a:lnTo>
                      <a:pt x="30536" y="3331"/>
                    </a:lnTo>
                    <a:lnTo>
                      <a:pt x="30218" y="3005"/>
                    </a:lnTo>
                    <a:lnTo>
                      <a:pt x="29892" y="2695"/>
                    </a:lnTo>
                    <a:lnTo>
                      <a:pt x="29557" y="2411"/>
                    </a:lnTo>
                    <a:lnTo>
                      <a:pt x="29231" y="2135"/>
                    </a:lnTo>
                    <a:lnTo>
                      <a:pt x="28888" y="1892"/>
                    </a:lnTo>
                    <a:lnTo>
                      <a:pt x="28553" y="1658"/>
                    </a:lnTo>
                    <a:lnTo>
                      <a:pt x="28210" y="1440"/>
                    </a:lnTo>
                    <a:lnTo>
                      <a:pt x="27867" y="1248"/>
                    </a:lnTo>
                    <a:lnTo>
                      <a:pt x="27515" y="1064"/>
                    </a:lnTo>
                    <a:lnTo>
                      <a:pt x="27164" y="896"/>
                    </a:lnTo>
                    <a:lnTo>
                      <a:pt x="26821" y="754"/>
                    </a:lnTo>
                    <a:lnTo>
                      <a:pt x="26469" y="612"/>
                    </a:lnTo>
                    <a:lnTo>
                      <a:pt x="26109" y="495"/>
                    </a:lnTo>
                    <a:lnTo>
                      <a:pt x="25758" y="394"/>
                    </a:lnTo>
                    <a:lnTo>
                      <a:pt x="25406" y="302"/>
                    </a:lnTo>
                    <a:lnTo>
                      <a:pt x="25055" y="218"/>
                    </a:lnTo>
                    <a:lnTo>
                      <a:pt x="24703" y="152"/>
                    </a:lnTo>
                    <a:lnTo>
                      <a:pt x="24352" y="101"/>
                    </a:lnTo>
                    <a:lnTo>
                      <a:pt x="24000" y="59"/>
                    </a:lnTo>
                    <a:lnTo>
                      <a:pt x="23649" y="26"/>
                    </a:lnTo>
                    <a:lnTo>
                      <a:pt x="23306" y="9"/>
                    </a:lnTo>
                    <a:lnTo>
                      <a:pt x="22954" y="1"/>
                    </a:ln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25" name="Google Shape;1185;p30">
              <a:extLst>
                <a:ext uri="{FF2B5EF4-FFF2-40B4-BE49-F238E27FC236}">
                  <a16:creationId xmlns:a16="http://schemas.microsoft.com/office/drawing/2014/main" id="{F7EE783D-9AD9-B8A3-D16B-300C582C4BCA}"/>
                </a:ext>
              </a:extLst>
            </p:cNvPr>
            <p:cNvSpPr/>
            <p:nvPr/>
          </p:nvSpPr>
          <p:spPr>
            <a:xfrm>
              <a:off x="6876601" y="2173494"/>
              <a:ext cx="285900" cy="285900"/>
            </a:xfrm>
            <a:prstGeom prst="ellipse">
              <a:avLst/>
            </a:pr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27712331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arn(inVertical)">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par>
                                <p:cTn id="22" presetID="16" presetClass="entr" presetSubtype="21"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arn(inVertical)">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down)">
                                      <p:cBhvr>
                                        <p:cTn id="35" dur="500"/>
                                        <p:tgtEl>
                                          <p:spTgt spid="6"/>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down)">
                                      <p:cBhvr>
                                        <p:cTn id="38" dur="500"/>
                                        <p:tgtEl>
                                          <p:spTgt spid="19"/>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ipe(down)">
                                      <p:cBhvr>
                                        <p:cTn id="41" dur="500"/>
                                        <p:tgtEl>
                                          <p:spTgt spid="22"/>
                                        </p:tgtEl>
                                      </p:cBhvr>
                                    </p:animEffect>
                                  </p:childTnLst>
                                </p:cTn>
                              </p:par>
                              <p:par>
                                <p:cTn id="42" presetID="22" presetClass="entr" presetSubtype="4"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down)">
                                      <p:cBhvr>
                                        <p:cTn id="44" dur="500"/>
                                        <p:tgtEl>
                                          <p:spTgt spid="7"/>
                                        </p:tgtEl>
                                      </p:cBhvr>
                                    </p:animEffect>
                                  </p:childTnLst>
                                </p:cTn>
                              </p:par>
                              <p:par>
                                <p:cTn id="45" presetID="22" presetClass="entr" presetSubtype="4" fill="hold"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down)">
                                      <p:cBhvr>
                                        <p:cTn id="4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9" grpId="0" animBg="1"/>
      <p:bldP spid="20" grpId="0"/>
      <p:bldP spid="21"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98"/>
        <p:cNvGrpSpPr/>
        <p:nvPr/>
      </p:nvGrpSpPr>
      <p:grpSpPr>
        <a:xfrm>
          <a:off x="0" y="0"/>
          <a:ext cx="0" cy="0"/>
          <a:chOff x="0" y="0"/>
          <a:chExt cx="0" cy="0"/>
        </a:xfrm>
      </p:grpSpPr>
      <p:sp>
        <p:nvSpPr>
          <p:cNvPr id="2799" name="Google Shape;2799;p74"/>
          <p:cNvSpPr/>
          <p:nvPr/>
        </p:nvSpPr>
        <p:spPr>
          <a:xfrm>
            <a:off x="-485050" y="73373"/>
            <a:ext cx="1589997" cy="696919"/>
          </a:xfrm>
          <a:custGeom>
            <a:avLst/>
            <a:gdLst/>
            <a:ahLst/>
            <a:cxnLst/>
            <a:rect l="l" t="t" r="r" b="b"/>
            <a:pathLst>
              <a:path w="32008" h="16011" extrusionOk="0">
                <a:moveTo>
                  <a:pt x="15947" y="0"/>
                </a:moveTo>
                <a:cubicBezTo>
                  <a:pt x="14970" y="0"/>
                  <a:pt x="14033" y="363"/>
                  <a:pt x="13249" y="1051"/>
                </a:cubicBezTo>
                <a:cubicBezTo>
                  <a:pt x="12085" y="2074"/>
                  <a:pt x="11612" y="3628"/>
                  <a:pt x="11675" y="5142"/>
                </a:cubicBezTo>
                <a:cubicBezTo>
                  <a:pt x="11684" y="5358"/>
                  <a:pt x="11707" y="5566"/>
                  <a:pt x="11737" y="5773"/>
                </a:cubicBezTo>
                <a:cubicBezTo>
                  <a:pt x="11728" y="5771"/>
                  <a:pt x="11718" y="5767"/>
                  <a:pt x="11711" y="5764"/>
                </a:cubicBezTo>
                <a:cubicBezTo>
                  <a:pt x="11482" y="5686"/>
                  <a:pt x="11239" y="5647"/>
                  <a:pt x="10998" y="5626"/>
                </a:cubicBezTo>
                <a:cubicBezTo>
                  <a:pt x="10945" y="5622"/>
                  <a:pt x="10892" y="5620"/>
                  <a:pt x="10838" y="5620"/>
                </a:cubicBezTo>
                <a:cubicBezTo>
                  <a:pt x="10366" y="5620"/>
                  <a:pt x="9894" y="5798"/>
                  <a:pt x="9543" y="6118"/>
                </a:cubicBezTo>
                <a:cubicBezTo>
                  <a:pt x="9432" y="6218"/>
                  <a:pt x="9339" y="6345"/>
                  <a:pt x="9257" y="6480"/>
                </a:cubicBezTo>
                <a:cubicBezTo>
                  <a:pt x="8933" y="6227"/>
                  <a:pt x="8558" y="6045"/>
                  <a:pt x="8192" y="5965"/>
                </a:cubicBezTo>
                <a:cubicBezTo>
                  <a:pt x="7742" y="5866"/>
                  <a:pt x="7285" y="5811"/>
                  <a:pt x="6831" y="5811"/>
                </a:cubicBezTo>
                <a:cubicBezTo>
                  <a:pt x="6147" y="5811"/>
                  <a:pt x="5469" y="5936"/>
                  <a:pt x="4833" y="6223"/>
                </a:cubicBezTo>
                <a:cubicBezTo>
                  <a:pt x="3965" y="6615"/>
                  <a:pt x="3230" y="7308"/>
                  <a:pt x="2761" y="8135"/>
                </a:cubicBezTo>
                <a:cubicBezTo>
                  <a:pt x="2306" y="8938"/>
                  <a:pt x="2093" y="9875"/>
                  <a:pt x="2299" y="10763"/>
                </a:cubicBezTo>
                <a:cubicBezTo>
                  <a:pt x="2136" y="10780"/>
                  <a:pt x="1974" y="10816"/>
                  <a:pt x="1814" y="10872"/>
                </a:cubicBezTo>
                <a:cubicBezTo>
                  <a:pt x="992" y="11160"/>
                  <a:pt x="425" y="11847"/>
                  <a:pt x="203" y="12634"/>
                </a:cubicBezTo>
                <a:cubicBezTo>
                  <a:pt x="0" y="13357"/>
                  <a:pt x="85" y="14165"/>
                  <a:pt x="531" y="14834"/>
                </a:cubicBezTo>
                <a:cubicBezTo>
                  <a:pt x="973" y="15496"/>
                  <a:pt x="1754" y="15887"/>
                  <a:pt x="2576" y="15986"/>
                </a:cubicBezTo>
                <a:lnTo>
                  <a:pt x="2576" y="16002"/>
                </a:lnTo>
                <a:lnTo>
                  <a:pt x="2780" y="16002"/>
                </a:lnTo>
                <a:cubicBezTo>
                  <a:pt x="2858" y="16007"/>
                  <a:pt x="2937" y="16010"/>
                  <a:pt x="3015" y="16010"/>
                </a:cubicBezTo>
                <a:cubicBezTo>
                  <a:pt x="3087" y="16010"/>
                  <a:pt x="3158" y="16008"/>
                  <a:pt x="3228" y="16002"/>
                </a:cubicBezTo>
                <a:lnTo>
                  <a:pt x="29545" y="16002"/>
                </a:lnTo>
                <a:lnTo>
                  <a:pt x="29545" y="15990"/>
                </a:lnTo>
                <a:cubicBezTo>
                  <a:pt x="29639" y="15999"/>
                  <a:pt x="29735" y="16004"/>
                  <a:pt x="29831" y="16004"/>
                </a:cubicBezTo>
                <a:cubicBezTo>
                  <a:pt x="30554" y="16004"/>
                  <a:pt x="31315" y="15740"/>
                  <a:pt x="31594" y="15061"/>
                </a:cubicBezTo>
                <a:cubicBezTo>
                  <a:pt x="32008" y="14056"/>
                  <a:pt x="31537" y="12765"/>
                  <a:pt x="30338" y="12608"/>
                </a:cubicBezTo>
                <a:cubicBezTo>
                  <a:pt x="30233" y="12594"/>
                  <a:pt x="30122" y="12588"/>
                  <a:pt x="30009" y="12588"/>
                </a:cubicBezTo>
                <a:cubicBezTo>
                  <a:pt x="30000" y="12588"/>
                  <a:pt x="29990" y="12588"/>
                  <a:pt x="29980" y="12588"/>
                </a:cubicBezTo>
                <a:cubicBezTo>
                  <a:pt x="30214" y="12356"/>
                  <a:pt x="30418" y="12092"/>
                  <a:pt x="30575" y="11780"/>
                </a:cubicBezTo>
                <a:cubicBezTo>
                  <a:pt x="30889" y="11159"/>
                  <a:pt x="31042" y="10447"/>
                  <a:pt x="30973" y="9754"/>
                </a:cubicBezTo>
                <a:cubicBezTo>
                  <a:pt x="30900" y="9008"/>
                  <a:pt x="30600" y="8095"/>
                  <a:pt x="29907" y="7712"/>
                </a:cubicBezTo>
                <a:cubicBezTo>
                  <a:pt x="29472" y="7472"/>
                  <a:pt x="28970" y="7358"/>
                  <a:pt x="28462" y="7358"/>
                </a:cubicBezTo>
                <a:cubicBezTo>
                  <a:pt x="28136" y="7358"/>
                  <a:pt x="27808" y="7405"/>
                  <a:pt x="27493" y="7495"/>
                </a:cubicBezTo>
                <a:cubicBezTo>
                  <a:pt x="27545" y="7272"/>
                  <a:pt x="27591" y="7046"/>
                  <a:pt x="27623" y="6821"/>
                </a:cubicBezTo>
                <a:cubicBezTo>
                  <a:pt x="27820" y="5441"/>
                  <a:pt x="27621" y="4108"/>
                  <a:pt x="26675" y="3042"/>
                </a:cubicBezTo>
                <a:cubicBezTo>
                  <a:pt x="25907" y="2174"/>
                  <a:pt x="24753" y="1640"/>
                  <a:pt x="23595" y="1617"/>
                </a:cubicBezTo>
                <a:cubicBezTo>
                  <a:pt x="23571" y="1617"/>
                  <a:pt x="23548" y="1616"/>
                  <a:pt x="23525" y="1616"/>
                </a:cubicBezTo>
                <a:cubicBezTo>
                  <a:pt x="22400" y="1616"/>
                  <a:pt x="21385" y="2132"/>
                  <a:pt x="20671" y="2915"/>
                </a:cubicBezTo>
                <a:cubicBezTo>
                  <a:pt x="20657" y="2892"/>
                  <a:pt x="20643" y="2866"/>
                  <a:pt x="20630" y="2842"/>
                </a:cubicBezTo>
                <a:cubicBezTo>
                  <a:pt x="19850" y="1642"/>
                  <a:pt x="18656" y="695"/>
                  <a:pt x="17300" y="230"/>
                </a:cubicBezTo>
                <a:cubicBezTo>
                  <a:pt x="16848" y="76"/>
                  <a:pt x="16393" y="0"/>
                  <a:pt x="159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00" name="Google Shape;2800;p74"/>
          <p:cNvGrpSpPr/>
          <p:nvPr/>
        </p:nvGrpSpPr>
        <p:grpSpPr>
          <a:xfrm>
            <a:off x="4531342" y="676608"/>
            <a:ext cx="3908464" cy="3908464"/>
            <a:chOff x="2640800" y="640500"/>
            <a:chExt cx="3862500" cy="3862500"/>
          </a:xfrm>
        </p:grpSpPr>
        <p:sp>
          <p:nvSpPr>
            <p:cNvPr id="2801" name="Google Shape;2801;p74"/>
            <p:cNvSpPr/>
            <p:nvPr/>
          </p:nvSpPr>
          <p:spPr>
            <a:xfrm>
              <a:off x="2640800" y="640500"/>
              <a:ext cx="3862500" cy="3862500"/>
            </a:xfrm>
            <a:prstGeom prst="ellipse">
              <a:avLst/>
            </a:prstGeom>
            <a:solidFill>
              <a:srgbClr val="FF5288">
                <a:alpha val="47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74"/>
            <p:cNvSpPr/>
            <p:nvPr/>
          </p:nvSpPr>
          <p:spPr>
            <a:xfrm>
              <a:off x="2896850" y="1152475"/>
              <a:ext cx="3350400" cy="3350400"/>
            </a:xfrm>
            <a:prstGeom prst="ellipse">
              <a:avLst/>
            </a:prstGeom>
            <a:solidFill>
              <a:srgbClr val="FF5288">
                <a:alpha val="47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74"/>
            <p:cNvSpPr/>
            <p:nvPr/>
          </p:nvSpPr>
          <p:spPr>
            <a:xfrm>
              <a:off x="3219350" y="1797350"/>
              <a:ext cx="2705400" cy="2705400"/>
            </a:xfrm>
            <a:prstGeom prst="ellipse">
              <a:avLst/>
            </a:prstGeom>
            <a:solidFill>
              <a:srgbClr val="FF5288">
                <a:alpha val="47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04" name="Google Shape;2804;p74"/>
          <p:cNvGrpSpPr/>
          <p:nvPr/>
        </p:nvGrpSpPr>
        <p:grpSpPr>
          <a:xfrm flipH="1">
            <a:off x="6784320" y="3289127"/>
            <a:ext cx="1059651" cy="696899"/>
            <a:chOff x="999920" y="1907535"/>
            <a:chExt cx="1055220" cy="693984"/>
          </a:xfrm>
        </p:grpSpPr>
        <p:grpSp>
          <p:nvGrpSpPr>
            <p:cNvPr id="2805" name="Google Shape;2805;p74"/>
            <p:cNvGrpSpPr/>
            <p:nvPr/>
          </p:nvGrpSpPr>
          <p:grpSpPr>
            <a:xfrm>
              <a:off x="999920" y="1907535"/>
              <a:ext cx="1055220" cy="693984"/>
              <a:chOff x="2966300" y="4839825"/>
              <a:chExt cx="332625" cy="218750"/>
            </a:xfrm>
          </p:grpSpPr>
          <p:sp>
            <p:nvSpPr>
              <p:cNvPr id="2806" name="Google Shape;2806;p74"/>
              <p:cNvSpPr/>
              <p:nvPr/>
            </p:nvSpPr>
            <p:spPr>
              <a:xfrm>
                <a:off x="2966300" y="4839825"/>
                <a:ext cx="127700" cy="72625"/>
              </a:xfrm>
              <a:custGeom>
                <a:avLst/>
                <a:gdLst/>
                <a:ahLst/>
                <a:cxnLst/>
                <a:rect l="l" t="t" r="r" b="b"/>
                <a:pathLst>
                  <a:path w="5108" h="2905" extrusionOk="0">
                    <a:moveTo>
                      <a:pt x="1924" y="1"/>
                    </a:moveTo>
                    <a:cubicBezTo>
                      <a:pt x="824" y="1"/>
                      <a:pt x="1" y="1039"/>
                      <a:pt x="1344" y="2112"/>
                    </a:cubicBezTo>
                    <a:cubicBezTo>
                      <a:pt x="2134" y="2743"/>
                      <a:pt x="3050" y="2905"/>
                      <a:pt x="3780" y="2905"/>
                    </a:cubicBezTo>
                    <a:cubicBezTo>
                      <a:pt x="4546" y="2905"/>
                      <a:pt x="5107" y="2727"/>
                      <a:pt x="5107" y="2727"/>
                    </a:cubicBezTo>
                    <a:cubicBezTo>
                      <a:pt x="5107" y="2727"/>
                      <a:pt x="3775" y="489"/>
                      <a:pt x="2456" y="82"/>
                    </a:cubicBezTo>
                    <a:cubicBezTo>
                      <a:pt x="2276" y="27"/>
                      <a:pt x="2097" y="1"/>
                      <a:pt x="19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74"/>
              <p:cNvSpPr/>
              <p:nvPr/>
            </p:nvSpPr>
            <p:spPr>
              <a:xfrm>
                <a:off x="3004850" y="4925350"/>
                <a:ext cx="112750" cy="52375"/>
              </a:xfrm>
              <a:custGeom>
                <a:avLst/>
                <a:gdLst/>
                <a:ahLst/>
                <a:cxnLst/>
                <a:rect l="l" t="t" r="r" b="b"/>
                <a:pathLst>
                  <a:path w="4510" h="2095" extrusionOk="0">
                    <a:moveTo>
                      <a:pt x="2169" y="0"/>
                    </a:moveTo>
                    <a:cubicBezTo>
                      <a:pt x="2010" y="0"/>
                      <a:pt x="1847" y="13"/>
                      <a:pt x="1683" y="41"/>
                    </a:cubicBezTo>
                    <a:cubicBezTo>
                      <a:pt x="547" y="234"/>
                      <a:pt x="1" y="2056"/>
                      <a:pt x="1660" y="2093"/>
                    </a:cubicBezTo>
                    <a:cubicBezTo>
                      <a:pt x="1685" y="2094"/>
                      <a:pt x="1710" y="2094"/>
                      <a:pt x="1734" y="2094"/>
                    </a:cubicBezTo>
                    <a:cubicBezTo>
                      <a:pt x="3421" y="2094"/>
                      <a:pt x="4510" y="807"/>
                      <a:pt x="4510" y="807"/>
                    </a:cubicBezTo>
                    <a:cubicBezTo>
                      <a:pt x="4510" y="807"/>
                      <a:pt x="3449" y="0"/>
                      <a:pt x="21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74"/>
              <p:cNvSpPr/>
              <p:nvPr/>
            </p:nvSpPr>
            <p:spPr>
              <a:xfrm>
                <a:off x="3114800" y="4873325"/>
                <a:ext cx="71525" cy="91550"/>
              </a:xfrm>
              <a:custGeom>
                <a:avLst/>
                <a:gdLst/>
                <a:ahLst/>
                <a:cxnLst/>
                <a:rect l="l" t="t" r="r" b="b"/>
                <a:pathLst>
                  <a:path w="2861" h="3662" extrusionOk="0">
                    <a:moveTo>
                      <a:pt x="1022" y="0"/>
                    </a:moveTo>
                    <a:cubicBezTo>
                      <a:pt x="470" y="0"/>
                      <a:pt x="0" y="390"/>
                      <a:pt x="229" y="1272"/>
                    </a:cubicBezTo>
                    <a:cubicBezTo>
                      <a:pt x="664" y="2945"/>
                      <a:pt x="2245" y="3661"/>
                      <a:pt x="2245" y="3661"/>
                    </a:cubicBezTo>
                    <a:cubicBezTo>
                      <a:pt x="2245" y="3661"/>
                      <a:pt x="2860" y="2092"/>
                      <a:pt x="2210" y="733"/>
                    </a:cubicBezTo>
                    <a:cubicBezTo>
                      <a:pt x="1986" y="263"/>
                      <a:pt x="1476" y="0"/>
                      <a:pt x="10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74"/>
              <p:cNvSpPr/>
              <p:nvPr/>
            </p:nvSpPr>
            <p:spPr>
              <a:xfrm>
                <a:off x="3089250" y="5005650"/>
                <a:ext cx="115725" cy="52925"/>
              </a:xfrm>
              <a:custGeom>
                <a:avLst/>
                <a:gdLst/>
                <a:ahLst/>
                <a:cxnLst/>
                <a:rect l="l" t="t" r="r" b="b"/>
                <a:pathLst>
                  <a:path w="4629" h="2117" extrusionOk="0">
                    <a:moveTo>
                      <a:pt x="1986" y="0"/>
                    </a:moveTo>
                    <a:cubicBezTo>
                      <a:pt x="887" y="0"/>
                      <a:pt x="0" y="1530"/>
                      <a:pt x="1544" y="1983"/>
                    </a:cubicBezTo>
                    <a:cubicBezTo>
                      <a:pt x="1870" y="2078"/>
                      <a:pt x="2187" y="2116"/>
                      <a:pt x="2486" y="2116"/>
                    </a:cubicBezTo>
                    <a:cubicBezTo>
                      <a:pt x="3709" y="2116"/>
                      <a:pt x="4629" y="1477"/>
                      <a:pt x="4629" y="1477"/>
                    </a:cubicBezTo>
                    <a:cubicBezTo>
                      <a:pt x="4629" y="1477"/>
                      <a:pt x="3598" y="144"/>
                      <a:pt x="2095" y="5"/>
                    </a:cubicBezTo>
                    <a:cubicBezTo>
                      <a:pt x="2059" y="2"/>
                      <a:pt x="2023" y="0"/>
                      <a:pt x="19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74"/>
              <p:cNvSpPr/>
              <p:nvPr/>
            </p:nvSpPr>
            <p:spPr>
              <a:xfrm>
                <a:off x="3026800" y="4871400"/>
                <a:ext cx="272125" cy="174275"/>
              </a:xfrm>
              <a:custGeom>
                <a:avLst/>
                <a:gdLst/>
                <a:ahLst/>
                <a:cxnLst/>
                <a:rect l="l" t="t" r="r" b="b"/>
                <a:pathLst>
                  <a:path w="10885" h="6971" extrusionOk="0">
                    <a:moveTo>
                      <a:pt x="262" y="0"/>
                    </a:moveTo>
                    <a:cubicBezTo>
                      <a:pt x="103" y="0"/>
                      <a:pt x="0" y="249"/>
                      <a:pt x="165" y="332"/>
                    </a:cubicBezTo>
                    <a:cubicBezTo>
                      <a:pt x="1165" y="833"/>
                      <a:pt x="1975" y="1485"/>
                      <a:pt x="2822" y="2213"/>
                    </a:cubicBezTo>
                    <a:cubicBezTo>
                      <a:pt x="3040" y="2400"/>
                      <a:pt x="3247" y="2602"/>
                      <a:pt x="3448" y="2809"/>
                    </a:cubicBezTo>
                    <a:cubicBezTo>
                      <a:pt x="3402" y="2800"/>
                      <a:pt x="3356" y="2792"/>
                      <a:pt x="3313" y="2784"/>
                    </a:cubicBezTo>
                    <a:cubicBezTo>
                      <a:pt x="3081" y="2739"/>
                      <a:pt x="2853" y="2724"/>
                      <a:pt x="2626" y="2724"/>
                    </a:cubicBezTo>
                    <a:cubicBezTo>
                      <a:pt x="2232" y="2724"/>
                      <a:pt x="1840" y="2769"/>
                      <a:pt x="1436" y="2777"/>
                    </a:cubicBezTo>
                    <a:cubicBezTo>
                      <a:pt x="1278" y="2779"/>
                      <a:pt x="1263" y="2999"/>
                      <a:pt x="1420" y="3021"/>
                    </a:cubicBezTo>
                    <a:cubicBezTo>
                      <a:pt x="1944" y="3094"/>
                      <a:pt x="2468" y="3045"/>
                      <a:pt x="2992" y="3111"/>
                    </a:cubicBezTo>
                    <a:cubicBezTo>
                      <a:pt x="3315" y="3151"/>
                      <a:pt x="3649" y="3302"/>
                      <a:pt x="3980" y="3376"/>
                    </a:cubicBezTo>
                    <a:cubicBezTo>
                      <a:pt x="4353" y="3783"/>
                      <a:pt x="4726" y="4194"/>
                      <a:pt x="5131" y="4567"/>
                    </a:cubicBezTo>
                    <a:cubicBezTo>
                      <a:pt x="5889" y="5260"/>
                      <a:pt x="6666" y="5946"/>
                      <a:pt x="7621" y="6336"/>
                    </a:cubicBezTo>
                    <a:cubicBezTo>
                      <a:pt x="7363" y="6383"/>
                      <a:pt x="7103" y="6429"/>
                      <a:pt x="6845" y="6480"/>
                    </a:cubicBezTo>
                    <a:cubicBezTo>
                      <a:pt x="6711" y="6506"/>
                      <a:pt x="6570" y="6518"/>
                      <a:pt x="6426" y="6518"/>
                    </a:cubicBezTo>
                    <a:cubicBezTo>
                      <a:pt x="5897" y="6518"/>
                      <a:pt x="5322" y="6360"/>
                      <a:pt x="4869" y="6172"/>
                    </a:cubicBezTo>
                    <a:cubicBezTo>
                      <a:pt x="4850" y="6164"/>
                      <a:pt x="4831" y="6160"/>
                      <a:pt x="4812" y="6160"/>
                    </a:cubicBezTo>
                    <a:cubicBezTo>
                      <a:pt x="4668" y="6160"/>
                      <a:pt x="4576" y="6391"/>
                      <a:pt x="4726" y="6471"/>
                    </a:cubicBezTo>
                    <a:cubicBezTo>
                      <a:pt x="5321" y="6793"/>
                      <a:pt x="5992" y="6971"/>
                      <a:pt x="6669" y="6971"/>
                    </a:cubicBezTo>
                    <a:cubicBezTo>
                      <a:pt x="6694" y="6971"/>
                      <a:pt x="6719" y="6971"/>
                      <a:pt x="6743" y="6970"/>
                    </a:cubicBezTo>
                    <a:cubicBezTo>
                      <a:pt x="7264" y="6960"/>
                      <a:pt x="7882" y="6849"/>
                      <a:pt x="8349" y="6565"/>
                    </a:cubicBezTo>
                    <a:cubicBezTo>
                      <a:pt x="8666" y="6640"/>
                      <a:pt x="8989" y="6692"/>
                      <a:pt x="9308" y="6746"/>
                    </a:cubicBezTo>
                    <a:cubicBezTo>
                      <a:pt x="9472" y="6774"/>
                      <a:pt x="9648" y="6791"/>
                      <a:pt x="9826" y="6791"/>
                    </a:cubicBezTo>
                    <a:cubicBezTo>
                      <a:pt x="10157" y="6791"/>
                      <a:pt x="10494" y="6732"/>
                      <a:pt x="10772" y="6582"/>
                    </a:cubicBezTo>
                    <a:cubicBezTo>
                      <a:pt x="10884" y="6518"/>
                      <a:pt x="10871" y="6352"/>
                      <a:pt x="10751" y="6309"/>
                    </a:cubicBezTo>
                    <a:cubicBezTo>
                      <a:pt x="9805" y="5977"/>
                      <a:pt x="8771" y="6004"/>
                      <a:pt x="7827" y="5637"/>
                    </a:cubicBezTo>
                    <a:cubicBezTo>
                      <a:pt x="7310" y="5436"/>
                      <a:pt x="6824" y="5114"/>
                      <a:pt x="6367" y="4750"/>
                    </a:cubicBezTo>
                    <a:cubicBezTo>
                      <a:pt x="6350" y="4696"/>
                      <a:pt x="6334" y="4645"/>
                      <a:pt x="6319" y="4604"/>
                    </a:cubicBezTo>
                    <a:cubicBezTo>
                      <a:pt x="6176" y="4197"/>
                      <a:pt x="6057" y="3781"/>
                      <a:pt x="5914" y="3372"/>
                    </a:cubicBezTo>
                    <a:cubicBezTo>
                      <a:pt x="5792" y="3031"/>
                      <a:pt x="5637" y="2666"/>
                      <a:pt x="5415" y="2378"/>
                    </a:cubicBezTo>
                    <a:cubicBezTo>
                      <a:pt x="5140" y="2020"/>
                      <a:pt x="5006" y="1585"/>
                      <a:pt x="4705" y="1239"/>
                    </a:cubicBezTo>
                    <a:cubicBezTo>
                      <a:pt x="4676" y="1205"/>
                      <a:pt x="4639" y="1191"/>
                      <a:pt x="4602" y="1191"/>
                    </a:cubicBezTo>
                    <a:cubicBezTo>
                      <a:pt x="4498" y="1191"/>
                      <a:pt x="4393" y="1301"/>
                      <a:pt x="4459" y="1409"/>
                    </a:cubicBezTo>
                    <a:cubicBezTo>
                      <a:pt x="4671" y="1754"/>
                      <a:pt x="4814" y="2135"/>
                      <a:pt x="4988" y="2498"/>
                    </a:cubicBezTo>
                    <a:cubicBezTo>
                      <a:pt x="5192" y="2922"/>
                      <a:pt x="5399" y="3296"/>
                      <a:pt x="5549" y="3751"/>
                    </a:cubicBezTo>
                    <a:cubicBezTo>
                      <a:pt x="5593" y="3883"/>
                      <a:pt x="5631" y="4019"/>
                      <a:pt x="5671" y="4153"/>
                    </a:cubicBezTo>
                    <a:cubicBezTo>
                      <a:pt x="5501" y="4000"/>
                      <a:pt x="5337" y="3848"/>
                      <a:pt x="5177" y="3700"/>
                    </a:cubicBezTo>
                    <a:cubicBezTo>
                      <a:pt x="4416" y="3001"/>
                      <a:pt x="3759" y="2216"/>
                      <a:pt x="2946" y="1577"/>
                    </a:cubicBezTo>
                    <a:cubicBezTo>
                      <a:pt x="2529" y="1249"/>
                      <a:pt x="2127" y="911"/>
                      <a:pt x="1679" y="628"/>
                    </a:cubicBezTo>
                    <a:cubicBezTo>
                      <a:pt x="1247" y="355"/>
                      <a:pt x="792" y="189"/>
                      <a:pt x="320" y="11"/>
                    </a:cubicBezTo>
                    <a:cubicBezTo>
                      <a:pt x="300" y="4"/>
                      <a:pt x="281"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1" name="Google Shape;2811;p74"/>
            <p:cNvGrpSpPr/>
            <p:nvPr/>
          </p:nvGrpSpPr>
          <p:grpSpPr>
            <a:xfrm>
              <a:off x="999920" y="1907535"/>
              <a:ext cx="1055220" cy="693984"/>
              <a:chOff x="2966300" y="4839825"/>
              <a:chExt cx="332625" cy="218750"/>
            </a:xfrm>
          </p:grpSpPr>
          <p:sp>
            <p:nvSpPr>
              <p:cNvPr id="2812" name="Google Shape;2812;p74"/>
              <p:cNvSpPr/>
              <p:nvPr/>
            </p:nvSpPr>
            <p:spPr>
              <a:xfrm>
                <a:off x="2966300" y="4839825"/>
                <a:ext cx="127700" cy="72625"/>
              </a:xfrm>
              <a:custGeom>
                <a:avLst/>
                <a:gdLst/>
                <a:ahLst/>
                <a:cxnLst/>
                <a:rect l="l" t="t" r="r" b="b"/>
                <a:pathLst>
                  <a:path w="5108" h="2905" extrusionOk="0">
                    <a:moveTo>
                      <a:pt x="1924" y="1"/>
                    </a:moveTo>
                    <a:cubicBezTo>
                      <a:pt x="824" y="1"/>
                      <a:pt x="1" y="1039"/>
                      <a:pt x="1344" y="2112"/>
                    </a:cubicBezTo>
                    <a:cubicBezTo>
                      <a:pt x="2134" y="2743"/>
                      <a:pt x="3050" y="2905"/>
                      <a:pt x="3780" y="2905"/>
                    </a:cubicBezTo>
                    <a:cubicBezTo>
                      <a:pt x="4546" y="2905"/>
                      <a:pt x="5107" y="2727"/>
                      <a:pt x="5107" y="2727"/>
                    </a:cubicBezTo>
                    <a:cubicBezTo>
                      <a:pt x="5107" y="2727"/>
                      <a:pt x="3775" y="489"/>
                      <a:pt x="2456" y="82"/>
                    </a:cubicBezTo>
                    <a:cubicBezTo>
                      <a:pt x="2276" y="27"/>
                      <a:pt x="2097" y="1"/>
                      <a:pt x="1924" y="1"/>
                    </a:cubicBezTo>
                    <a:close/>
                  </a:path>
                </a:pathLst>
              </a:custGeom>
              <a:solidFill>
                <a:srgbClr val="FFFFFF">
                  <a:alpha val="261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74"/>
              <p:cNvSpPr/>
              <p:nvPr/>
            </p:nvSpPr>
            <p:spPr>
              <a:xfrm>
                <a:off x="3004850" y="4925350"/>
                <a:ext cx="112750" cy="52375"/>
              </a:xfrm>
              <a:custGeom>
                <a:avLst/>
                <a:gdLst/>
                <a:ahLst/>
                <a:cxnLst/>
                <a:rect l="l" t="t" r="r" b="b"/>
                <a:pathLst>
                  <a:path w="4510" h="2095" extrusionOk="0">
                    <a:moveTo>
                      <a:pt x="2169" y="0"/>
                    </a:moveTo>
                    <a:cubicBezTo>
                      <a:pt x="2010" y="0"/>
                      <a:pt x="1847" y="13"/>
                      <a:pt x="1683" y="41"/>
                    </a:cubicBezTo>
                    <a:cubicBezTo>
                      <a:pt x="547" y="234"/>
                      <a:pt x="1" y="2056"/>
                      <a:pt x="1660" y="2093"/>
                    </a:cubicBezTo>
                    <a:cubicBezTo>
                      <a:pt x="1685" y="2094"/>
                      <a:pt x="1710" y="2094"/>
                      <a:pt x="1734" y="2094"/>
                    </a:cubicBezTo>
                    <a:cubicBezTo>
                      <a:pt x="3421" y="2094"/>
                      <a:pt x="4510" y="807"/>
                      <a:pt x="4510" y="807"/>
                    </a:cubicBezTo>
                    <a:cubicBezTo>
                      <a:pt x="4510" y="807"/>
                      <a:pt x="3449" y="0"/>
                      <a:pt x="2169" y="0"/>
                    </a:cubicBezTo>
                    <a:close/>
                  </a:path>
                </a:pathLst>
              </a:custGeom>
              <a:solidFill>
                <a:srgbClr val="FFFFFF">
                  <a:alpha val="261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74"/>
              <p:cNvSpPr/>
              <p:nvPr/>
            </p:nvSpPr>
            <p:spPr>
              <a:xfrm>
                <a:off x="3114800" y="4873325"/>
                <a:ext cx="71525" cy="91550"/>
              </a:xfrm>
              <a:custGeom>
                <a:avLst/>
                <a:gdLst/>
                <a:ahLst/>
                <a:cxnLst/>
                <a:rect l="l" t="t" r="r" b="b"/>
                <a:pathLst>
                  <a:path w="2861" h="3662" extrusionOk="0">
                    <a:moveTo>
                      <a:pt x="1022" y="0"/>
                    </a:moveTo>
                    <a:cubicBezTo>
                      <a:pt x="470" y="0"/>
                      <a:pt x="0" y="390"/>
                      <a:pt x="229" y="1272"/>
                    </a:cubicBezTo>
                    <a:cubicBezTo>
                      <a:pt x="664" y="2945"/>
                      <a:pt x="2245" y="3661"/>
                      <a:pt x="2245" y="3661"/>
                    </a:cubicBezTo>
                    <a:cubicBezTo>
                      <a:pt x="2245" y="3661"/>
                      <a:pt x="2860" y="2092"/>
                      <a:pt x="2210" y="733"/>
                    </a:cubicBezTo>
                    <a:cubicBezTo>
                      <a:pt x="1986" y="263"/>
                      <a:pt x="1476" y="0"/>
                      <a:pt x="1022" y="0"/>
                    </a:cubicBezTo>
                    <a:close/>
                  </a:path>
                </a:pathLst>
              </a:custGeom>
              <a:solidFill>
                <a:srgbClr val="FFFFFF">
                  <a:alpha val="261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74"/>
              <p:cNvSpPr/>
              <p:nvPr/>
            </p:nvSpPr>
            <p:spPr>
              <a:xfrm>
                <a:off x="3089250" y="5005650"/>
                <a:ext cx="115725" cy="52925"/>
              </a:xfrm>
              <a:custGeom>
                <a:avLst/>
                <a:gdLst/>
                <a:ahLst/>
                <a:cxnLst/>
                <a:rect l="l" t="t" r="r" b="b"/>
                <a:pathLst>
                  <a:path w="4629" h="2117" extrusionOk="0">
                    <a:moveTo>
                      <a:pt x="1986" y="0"/>
                    </a:moveTo>
                    <a:cubicBezTo>
                      <a:pt x="887" y="0"/>
                      <a:pt x="0" y="1530"/>
                      <a:pt x="1544" y="1983"/>
                    </a:cubicBezTo>
                    <a:cubicBezTo>
                      <a:pt x="1870" y="2078"/>
                      <a:pt x="2187" y="2116"/>
                      <a:pt x="2486" y="2116"/>
                    </a:cubicBezTo>
                    <a:cubicBezTo>
                      <a:pt x="3709" y="2116"/>
                      <a:pt x="4629" y="1477"/>
                      <a:pt x="4629" y="1477"/>
                    </a:cubicBezTo>
                    <a:cubicBezTo>
                      <a:pt x="4629" y="1477"/>
                      <a:pt x="3598" y="144"/>
                      <a:pt x="2095" y="5"/>
                    </a:cubicBezTo>
                    <a:cubicBezTo>
                      <a:pt x="2059" y="2"/>
                      <a:pt x="2023" y="0"/>
                      <a:pt x="1986" y="0"/>
                    </a:cubicBezTo>
                    <a:close/>
                  </a:path>
                </a:pathLst>
              </a:custGeom>
              <a:solidFill>
                <a:srgbClr val="FFFFFF">
                  <a:alpha val="261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74"/>
              <p:cNvSpPr/>
              <p:nvPr/>
            </p:nvSpPr>
            <p:spPr>
              <a:xfrm>
                <a:off x="3026800" y="4871400"/>
                <a:ext cx="272125" cy="174275"/>
              </a:xfrm>
              <a:custGeom>
                <a:avLst/>
                <a:gdLst/>
                <a:ahLst/>
                <a:cxnLst/>
                <a:rect l="l" t="t" r="r" b="b"/>
                <a:pathLst>
                  <a:path w="10885" h="6971" extrusionOk="0">
                    <a:moveTo>
                      <a:pt x="262" y="0"/>
                    </a:moveTo>
                    <a:cubicBezTo>
                      <a:pt x="103" y="0"/>
                      <a:pt x="0" y="249"/>
                      <a:pt x="165" y="332"/>
                    </a:cubicBezTo>
                    <a:cubicBezTo>
                      <a:pt x="1165" y="833"/>
                      <a:pt x="1975" y="1485"/>
                      <a:pt x="2822" y="2213"/>
                    </a:cubicBezTo>
                    <a:cubicBezTo>
                      <a:pt x="3040" y="2400"/>
                      <a:pt x="3247" y="2602"/>
                      <a:pt x="3448" y="2809"/>
                    </a:cubicBezTo>
                    <a:cubicBezTo>
                      <a:pt x="3402" y="2800"/>
                      <a:pt x="3356" y="2792"/>
                      <a:pt x="3313" y="2784"/>
                    </a:cubicBezTo>
                    <a:cubicBezTo>
                      <a:pt x="3081" y="2739"/>
                      <a:pt x="2853" y="2724"/>
                      <a:pt x="2626" y="2724"/>
                    </a:cubicBezTo>
                    <a:cubicBezTo>
                      <a:pt x="2232" y="2724"/>
                      <a:pt x="1840" y="2769"/>
                      <a:pt x="1436" y="2777"/>
                    </a:cubicBezTo>
                    <a:cubicBezTo>
                      <a:pt x="1278" y="2779"/>
                      <a:pt x="1263" y="2999"/>
                      <a:pt x="1420" y="3021"/>
                    </a:cubicBezTo>
                    <a:cubicBezTo>
                      <a:pt x="1944" y="3094"/>
                      <a:pt x="2468" y="3045"/>
                      <a:pt x="2992" y="3111"/>
                    </a:cubicBezTo>
                    <a:cubicBezTo>
                      <a:pt x="3315" y="3151"/>
                      <a:pt x="3649" y="3302"/>
                      <a:pt x="3980" y="3376"/>
                    </a:cubicBezTo>
                    <a:cubicBezTo>
                      <a:pt x="4353" y="3783"/>
                      <a:pt x="4726" y="4194"/>
                      <a:pt x="5131" y="4567"/>
                    </a:cubicBezTo>
                    <a:cubicBezTo>
                      <a:pt x="5889" y="5260"/>
                      <a:pt x="6666" y="5946"/>
                      <a:pt x="7621" y="6336"/>
                    </a:cubicBezTo>
                    <a:cubicBezTo>
                      <a:pt x="7363" y="6383"/>
                      <a:pt x="7103" y="6429"/>
                      <a:pt x="6845" y="6480"/>
                    </a:cubicBezTo>
                    <a:cubicBezTo>
                      <a:pt x="6711" y="6506"/>
                      <a:pt x="6570" y="6518"/>
                      <a:pt x="6426" y="6518"/>
                    </a:cubicBezTo>
                    <a:cubicBezTo>
                      <a:pt x="5897" y="6518"/>
                      <a:pt x="5322" y="6360"/>
                      <a:pt x="4869" y="6172"/>
                    </a:cubicBezTo>
                    <a:cubicBezTo>
                      <a:pt x="4850" y="6164"/>
                      <a:pt x="4831" y="6160"/>
                      <a:pt x="4812" y="6160"/>
                    </a:cubicBezTo>
                    <a:cubicBezTo>
                      <a:pt x="4668" y="6160"/>
                      <a:pt x="4576" y="6391"/>
                      <a:pt x="4726" y="6471"/>
                    </a:cubicBezTo>
                    <a:cubicBezTo>
                      <a:pt x="5321" y="6793"/>
                      <a:pt x="5992" y="6971"/>
                      <a:pt x="6669" y="6971"/>
                    </a:cubicBezTo>
                    <a:cubicBezTo>
                      <a:pt x="6694" y="6971"/>
                      <a:pt x="6719" y="6971"/>
                      <a:pt x="6743" y="6970"/>
                    </a:cubicBezTo>
                    <a:cubicBezTo>
                      <a:pt x="7264" y="6960"/>
                      <a:pt x="7882" y="6849"/>
                      <a:pt x="8349" y="6565"/>
                    </a:cubicBezTo>
                    <a:cubicBezTo>
                      <a:pt x="8666" y="6640"/>
                      <a:pt x="8989" y="6692"/>
                      <a:pt x="9308" y="6746"/>
                    </a:cubicBezTo>
                    <a:cubicBezTo>
                      <a:pt x="9472" y="6774"/>
                      <a:pt x="9648" y="6791"/>
                      <a:pt x="9826" y="6791"/>
                    </a:cubicBezTo>
                    <a:cubicBezTo>
                      <a:pt x="10157" y="6791"/>
                      <a:pt x="10494" y="6732"/>
                      <a:pt x="10772" y="6582"/>
                    </a:cubicBezTo>
                    <a:cubicBezTo>
                      <a:pt x="10884" y="6518"/>
                      <a:pt x="10871" y="6352"/>
                      <a:pt x="10751" y="6309"/>
                    </a:cubicBezTo>
                    <a:cubicBezTo>
                      <a:pt x="9805" y="5977"/>
                      <a:pt x="8771" y="6004"/>
                      <a:pt x="7827" y="5637"/>
                    </a:cubicBezTo>
                    <a:cubicBezTo>
                      <a:pt x="7310" y="5436"/>
                      <a:pt x="6824" y="5114"/>
                      <a:pt x="6367" y="4750"/>
                    </a:cubicBezTo>
                    <a:cubicBezTo>
                      <a:pt x="6350" y="4696"/>
                      <a:pt x="6334" y="4645"/>
                      <a:pt x="6319" y="4604"/>
                    </a:cubicBezTo>
                    <a:cubicBezTo>
                      <a:pt x="6176" y="4197"/>
                      <a:pt x="6057" y="3781"/>
                      <a:pt x="5914" y="3372"/>
                    </a:cubicBezTo>
                    <a:cubicBezTo>
                      <a:pt x="5792" y="3031"/>
                      <a:pt x="5637" y="2666"/>
                      <a:pt x="5415" y="2378"/>
                    </a:cubicBezTo>
                    <a:cubicBezTo>
                      <a:pt x="5140" y="2020"/>
                      <a:pt x="5006" y="1585"/>
                      <a:pt x="4705" y="1239"/>
                    </a:cubicBezTo>
                    <a:cubicBezTo>
                      <a:pt x="4676" y="1205"/>
                      <a:pt x="4639" y="1191"/>
                      <a:pt x="4602" y="1191"/>
                    </a:cubicBezTo>
                    <a:cubicBezTo>
                      <a:pt x="4498" y="1191"/>
                      <a:pt x="4393" y="1301"/>
                      <a:pt x="4459" y="1409"/>
                    </a:cubicBezTo>
                    <a:cubicBezTo>
                      <a:pt x="4671" y="1754"/>
                      <a:pt x="4814" y="2135"/>
                      <a:pt x="4988" y="2498"/>
                    </a:cubicBezTo>
                    <a:cubicBezTo>
                      <a:pt x="5192" y="2922"/>
                      <a:pt x="5399" y="3296"/>
                      <a:pt x="5549" y="3751"/>
                    </a:cubicBezTo>
                    <a:cubicBezTo>
                      <a:pt x="5593" y="3883"/>
                      <a:pt x="5631" y="4019"/>
                      <a:pt x="5671" y="4153"/>
                    </a:cubicBezTo>
                    <a:cubicBezTo>
                      <a:pt x="5501" y="4000"/>
                      <a:pt x="5337" y="3848"/>
                      <a:pt x="5177" y="3700"/>
                    </a:cubicBezTo>
                    <a:cubicBezTo>
                      <a:pt x="4416" y="3001"/>
                      <a:pt x="3759" y="2216"/>
                      <a:pt x="2946" y="1577"/>
                    </a:cubicBezTo>
                    <a:cubicBezTo>
                      <a:pt x="2529" y="1249"/>
                      <a:pt x="2127" y="911"/>
                      <a:pt x="1679" y="628"/>
                    </a:cubicBezTo>
                    <a:cubicBezTo>
                      <a:pt x="1247" y="355"/>
                      <a:pt x="792" y="189"/>
                      <a:pt x="320" y="11"/>
                    </a:cubicBezTo>
                    <a:cubicBezTo>
                      <a:pt x="300" y="4"/>
                      <a:pt x="281"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817" name="Google Shape;2817;p74"/>
          <p:cNvGrpSpPr/>
          <p:nvPr/>
        </p:nvGrpSpPr>
        <p:grpSpPr>
          <a:xfrm>
            <a:off x="4866618" y="3170125"/>
            <a:ext cx="1309652" cy="1091740"/>
            <a:chOff x="3128563" y="37597"/>
            <a:chExt cx="902959" cy="752717"/>
          </a:xfrm>
        </p:grpSpPr>
        <p:sp>
          <p:nvSpPr>
            <p:cNvPr id="2818" name="Google Shape;2818;p74"/>
            <p:cNvSpPr/>
            <p:nvPr/>
          </p:nvSpPr>
          <p:spPr>
            <a:xfrm rot="1302666">
              <a:off x="3194218" y="162485"/>
              <a:ext cx="771648" cy="502942"/>
            </a:xfrm>
            <a:custGeom>
              <a:avLst/>
              <a:gdLst/>
              <a:ahLst/>
              <a:cxnLst/>
              <a:rect l="l" t="t" r="r" b="b"/>
              <a:pathLst>
                <a:path w="6895" h="4494" extrusionOk="0">
                  <a:moveTo>
                    <a:pt x="2260" y="0"/>
                  </a:moveTo>
                  <a:cubicBezTo>
                    <a:pt x="2193" y="0"/>
                    <a:pt x="2130" y="12"/>
                    <a:pt x="2073" y="37"/>
                  </a:cubicBezTo>
                  <a:cubicBezTo>
                    <a:pt x="1514" y="284"/>
                    <a:pt x="1743" y="884"/>
                    <a:pt x="1743" y="884"/>
                  </a:cubicBezTo>
                  <a:cubicBezTo>
                    <a:pt x="1743" y="884"/>
                    <a:pt x="1419" y="755"/>
                    <a:pt x="1071" y="755"/>
                  </a:cubicBezTo>
                  <a:cubicBezTo>
                    <a:pt x="757" y="755"/>
                    <a:pt x="424" y="859"/>
                    <a:pt x="288" y="1255"/>
                  </a:cubicBezTo>
                  <a:cubicBezTo>
                    <a:pt x="1" y="2091"/>
                    <a:pt x="1288" y="2275"/>
                    <a:pt x="1288" y="2275"/>
                  </a:cubicBezTo>
                  <a:cubicBezTo>
                    <a:pt x="1288" y="2275"/>
                    <a:pt x="1147" y="2678"/>
                    <a:pt x="1535" y="3194"/>
                  </a:cubicBezTo>
                  <a:cubicBezTo>
                    <a:pt x="1674" y="3378"/>
                    <a:pt x="1913" y="3437"/>
                    <a:pt x="2164" y="3437"/>
                  </a:cubicBezTo>
                  <a:cubicBezTo>
                    <a:pt x="2612" y="3437"/>
                    <a:pt x="3096" y="3247"/>
                    <a:pt x="3096" y="3247"/>
                  </a:cubicBezTo>
                  <a:lnTo>
                    <a:pt x="3096" y="3247"/>
                  </a:lnTo>
                  <a:cubicBezTo>
                    <a:pt x="3096" y="3247"/>
                    <a:pt x="2943" y="3941"/>
                    <a:pt x="3657" y="4385"/>
                  </a:cubicBezTo>
                  <a:cubicBezTo>
                    <a:pt x="3780" y="4462"/>
                    <a:pt x="3930" y="4494"/>
                    <a:pt x="4094" y="4494"/>
                  </a:cubicBezTo>
                  <a:cubicBezTo>
                    <a:pt x="4875" y="4494"/>
                    <a:pt x="5990" y="3772"/>
                    <a:pt x="6254" y="3758"/>
                  </a:cubicBezTo>
                  <a:cubicBezTo>
                    <a:pt x="6575" y="3741"/>
                    <a:pt x="6895" y="3184"/>
                    <a:pt x="6815" y="2971"/>
                  </a:cubicBezTo>
                  <a:cubicBezTo>
                    <a:pt x="6735" y="2757"/>
                    <a:pt x="5034" y="435"/>
                    <a:pt x="4260" y="222"/>
                  </a:cubicBezTo>
                  <a:cubicBezTo>
                    <a:pt x="4176" y="199"/>
                    <a:pt x="4103" y="188"/>
                    <a:pt x="4042" y="188"/>
                  </a:cubicBezTo>
                  <a:cubicBezTo>
                    <a:pt x="3540" y="188"/>
                    <a:pt x="3738" y="874"/>
                    <a:pt x="3738" y="874"/>
                  </a:cubicBezTo>
                  <a:cubicBezTo>
                    <a:pt x="3738" y="874"/>
                    <a:pt x="2847" y="0"/>
                    <a:pt x="2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19" name="Google Shape;2819;p74"/>
            <p:cNvGrpSpPr/>
            <p:nvPr/>
          </p:nvGrpSpPr>
          <p:grpSpPr>
            <a:xfrm rot="1302666">
              <a:off x="3194218" y="162485"/>
              <a:ext cx="771648" cy="502942"/>
              <a:chOff x="2627375" y="1567550"/>
              <a:chExt cx="172375" cy="112350"/>
            </a:xfrm>
          </p:grpSpPr>
          <p:sp>
            <p:nvSpPr>
              <p:cNvPr id="2820" name="Google Shape;2820;p74"/>
              <p:cNvSpPr/>
              <p:nvPr/>
            </p:nvSpPr>
            <p:spPr>
              <a:xfrm>
                <a:off x="2627375" y="1567550"/>
                <a:ext cx="172375" cy="112350"/>
              </a:xfrm>
              <a:custGeom>
                <a:avLst/>
                <a:gdLst/>
                <a:ahLst/>
                <a:cxnLst/>
                <a:rect l="l" t="t" r="r" b="b"/>
                <a:pathLst>
                  <a:path w="6895" h="4494" extrusionOk="0">
                    <a:moveTo>
                      <a:pt x="2260" y="0"/>
                    </a:moveTo>
                    <a:cubicBezTo>
                      <a:pt x="2193" y="0"/>
                      <a:pt x="2130" y="12"/>
                      <a:pt x="2073" y="37"/>
                    </a:cubicBezTo>
                    <a:cubicBezTo>
                      <a:pt x="1514" y="284"/>
                      <a:pt x="1743" y="884"/>
                      <a:pt x="1743" y="884"/>
                    </a:cubicBezTo>
                    <a:cubicBezTo>
                      <a:pt x="1743" y="884"/>
                      <a:pt x="1419" y="755"/>
                      <a:pt x="1071" y="755"/>
                    </a:cubicBezTo>
                    <a:cubicBezTo>
                      <a:pt x="757" y="755"/>
                      <a:pt x="424" y="859"/>
                      <a:pt x="288" y="1255"/>
                    </a:cubicBezTo>
                    <a:cubicBezTo>
                      <a:pt x="1" y="2091"/>
                      <a:pt x="1288" y="2275"/>
                      <a:pt x="1288" y="2275"/>
                    </a:cubicBezTo>
                    <a:cubicBezTo>
                      <a:pt x="1288" y="2275"/>
                      <a:pt x="1147" y="2678"/>
                      <a:pt x="1535" y="3194"/>
                    </a:cubicBezTo>
                    <a:cubicBezTo>
                      <a:pt x="1674" y="3378"/>
                      <a:pt x="1913" y="3437"/>
                      <a:pt x="2164" y="3437"/>
                    </a:cubicBezTo>
                    <a:cubicBezTo>
                      <a:pt x="2612" y="3437"/>
                      <a:pt x="3096" y="3247"/>
                      <a:pt x="3096" y="3247"/>
                    </a:cubicBezTo>
                    <a:lnTo>
                      <a:pt x="3096" y="3247"/>
                    </a:lnTo>
                    <a:cubicBezTo>
                      <a:pt x="3096" y="3247"/>
                      <a:pt x="2943" y="3941"/>
                      <a:pt x="3657" y="4385"/>
                    </a:cubicBezTo>
                    <a:cubicBezTo>
                      <a:pt x="3780" y="4462"/>
                      <a:pt x="3930" y="4494"/>
                      <a:pt x="4094" y="4494"/>
                    </a:cubicBezTo>
                    <a:cubicBezTo>
                      <a:pt x="4875" y="4494"/>
                      <a:pt x="5990" y="3772"/>
                      <a:pt x="6254" y="3758"/>
                    </a:cubicBezTo>
                    <a:cubicBezTo>
                      <a:pt x="6575" y="3741"/>
                      <a:pt x="6895" y="3184"/>
                      <a:pt x="6815" y="2971"/>
                    </a:cubicBezTo>
                    <a:cubicBezTo>
                      <a:pt x="6735" y="2757"/>
                      <a:pt x="5034" y="435"/>
                      <a:pt x="4260" y="222"/>
                    </a:cubicBezTo>
                    <a:cubicBezTo>
                      <a:pt x="4176" y="199"/>
                      <a:pt x="4103" y="188"/>
                      <a:pt x="4042" y="188"/>
                    </a:cubicBezTo>
                    <a:cubicBezTo>
                      <a:pt x="3540" y="188"/>
                      <a:pt x="3738" y="874"/>
                      <a:pt x="3738" y="874"/>
                    </a:cubicBezTo>
                    <a:cubicBezTo>
                      <a:pt x="3738" y="874"/>
                      <a:pt x="2847" y="0"/>
                      <a:pt x="2260" y="0"/>
                    </a:cubicBezTo>
                    <a:close/>
                  </a:path>
                </a:pathLst>
              </a:custGeom>
              <a:solidFill>
                <a:srgbClr val="FFFFFF">
                  <a:alpha val="261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74"/>
              <p:cNvSpPr/>
              <p:nvPr/>
            </p:nvSpPr>
            <p:spPr>
              <a:xfrm>
                <a:off x="2645475" y="1584900"/>
                <a:ext cx="151400" cy="72625"/>
              </a:xfrm>
              <a:custGeom>
                <a:avLst/>
                <a:gdLst/>
                <a:ahLst/>
                <a:cxnLst/>
                <a:rect l="l" t="t" r="r" b="b"/>
                <a:pathLst>
                  <a:path w="6056" h="2905" extrusionOk="0">
                    <a:moveTo>
                      <a:pt x="1711" y="0"/>
                    </a:moveTo>
                    <a:cubicBezTo>
                      <a:pt x="1693" y="0"/>
                      <a:pt x="1676" y="15"/>
                      <a:pt x="1674" y="34"/>
                    </a:cubicBezTo>
                    <a:cubicBezTo>
                      <a:pt x="1661" y="126"/>
                      <a:pt x="1727" y="215"/>
                      <a:pt x="1772" y="289"/>
                    </a:cubicBezTo>
                    <a:cubicBezTo>
                      <a:pt x="1861" y="437"/>
                      <a:pt x="1968" y="568"/>
                      <a:pt x="2079" y="697"/>
                    </a:cubicBezTo>
                    <a:cubicBezTo>
                      <a:pt x="2240" y="883"/>
                      <a:pt x="2401" y="1062"/>
                      <a:pt x="2580" y="1227"/>
                    </a:cubicBezTo>
                    <a:cubicBezTo>
                      <a:pt x="2281" y="1136"/>
                      <a:pt x="1982" y="1049"/>
                      <a:pt x="1683" y="967"/>
                    </a:cubicBezTo>
                    <a:cubicBezTo>
                      <a:pt x="1161" y="825"/>
                      <a:pt x="624" y="682"/>
                      <a:pt x="87" y="619"/>
                    </a:cubicBezTo>
                    <a:cubicBezTo>
                      <a:pt x="83" y="619"/>
                      <a:pt x="80" y="619"/>
                      <a:pt x="77" y="619"/>
                    </a:cubicBezTo>
                    <a:cubicBezTo>
                      <a:pt x="2" y="619"/>
                      <a:pt x="1" y="733"/>
                      <a:pt x="76" y="747"/>
                    </a:cubicBezTo>
                    <a:cubicBezTo>
                      <a:pt x="837" y="902"/>
                      <a:pt x="1581" y="1125"/>
                      <a:pt x="2321" y="1355"/>
                    </a:cubicBezTo>
                    <a:cubicBezTo>
                      <a:pt x="2241" y="1378"/>
                      <a:pt x="2163" y="1406"/>
                      <a:pt x="2086" y="1436"/>
                    </a:cubicBezTo>
                    <a:cubicBezTo>
                      <a:pt x="1923" y="1498"/>
                      <a:pt x="1777" y="1598"/>
                      <a:pt x="1618" y="1668"/>
                    </a:cubicBezTo>
                    <a:cubicBezTo>
                      <a:pt x="1462" y="1737"/>
                      <a:pt x="1300" y="1786"/>
                      <a:pt x="1157" y="1881"/>
                    </a:cubicBezTo>
                    <a:cubicBezTo>
                      <a:pt x="1113" y="1909"/>
                      <a:pt x="1149" y="1971"/>
                      <a:pt x="1193" y="1971"/>
                    </a:cubicBezTo>
                    <a:cubicBezTo>
                      <a:pt x="1200" y="1971"/>
                      <a:pt x="1206" y="1970"/>
                      <a:pt x="1213" y="1967"/>
                    </a:cubicBezTo>
                    <a:cubicBezTo>
                      <a:pt x="1344" y="1906"/>
                      <a:pt x="1488" y="1880"/>
                      <a:pt x="1622" y="1824"/>
                    </a:cubicBezTo>
                    <a:cubicBezTo>
                      <a:pt x="1764" y="1766"/>
                      <a:pt x="1898" y="1699"/>
                      <a:pt x="2036" y="1631"/>
                    </a:cubicBezTo>
                    <a:cubicBezTo>
                      <a:pt x="2165" y="1565"/>
                      <a:pt x="2305" y="1532"/>
                      <a:pt x="2440" y="1486"/>
                    </a:cubicBezTo>
                    <a:cubicBezTo>
                      <a:pt x="2482" y="1471"/>
                      <a:pt x="2536" y="1455"/>
                      <a:pt x="2591" y="1439"/>
                    </a:cubicBezTo>
                    <a:cubicBezTo>
                      <a:pt x="2797" y="1503"/>
                      <a:pt x="3004" y="1569"/>
                      <a:pt x="3210" y="1632"/>
                    </a:cubicBezTo>
                    <a:cubicBezTo>
                      <a:pt x="3563" y="1740"/>
                      <a:pt x="3910" y="1882"/>
                      <a:pt x="4258" y="2019"/>
                    </a:cubicBezTo>
                    <a:cubicBezTo>
                      <a:pt x="4156" y="2069"/>
                      <a:pt x="4060" y="2160"/>
                      <a:pt x="3984" y="2222"/>
                    </a:cubicBezTo>
                    <a:cubicBezTo>
                      <a:pt x="3858" y="2326"/>
                      <a:pt x="3752" y="2445"/>
                      <a:pt x="3633" y="2554"/>
                    </a:cubicBezTo>
                    <a:cubicBezTo>
                      <a:pt x="3535" y="2643"/>
                      <a:pt x="3500" y="2714"/>
                      <a:pt x="3426" y="2816"/>
                    </a:cubicBezTo>
                    <a:cubicBezTo>
                      <a:pt x="3396" y="2856"/>
                      <a:pt x="3434" y="2904"/>
                      <a:pt x="3475" y="2904"/>
                    </a:cubicBezTo>
                    <a:cubicBezTo>
                      <a:pt x="3487" y="2904"/>
                      <a:pt x="3499" y="2900"/>
                      <a:pt x="3510" y="2890"/>
                    </a:cubicBezTo>
                    <a:cubicBezTo>
                      <a:pt x="3672" y="2741"/>
                      <a:pt x="3827" y="2582"/>
                      <a:pt x="3993" y="2434"/>
                    </a:cubicBezTo>
                    <a:cubicBezTo>
                      <a:pt x="4073" y="2363"/>
                      <a:pt x="4161" y="2299"/>
                      <a:pt x="4248" y="2234"/>
                    </a:cubicBezTo>
                    <a:cubicBezTo>
                      <a:pt x="4297" y="2196"/>
                      <a:pt x="4359" y="2123"/>
                      <a:pt x="4420" y="2083"/>
                    </a:cubicBezTo>
                    <a:cubicBezTo>
                      <a:pt x="4488" y="2108"/>
                      <a:pt x="4555" y="2134"/>
                      <a:pt x="4623" y="2160"/>
                    </a:cubicBezTo>
                    <a:cubicBezTo>
                      <a:pt x="4868" y="2249"/>
                      <a:pt x="5114" y="2339"/>
                      <a:pt x="5360" y="2425"/>
                    </a:cubicBezTo>
                    <a:cubicBezTo>
                      <a:pt x="5553" y="2493"/>
                      <a:pt x="5768" y="2599"/>
                      <a:pt x="5978" y="2599"/>
                    </a:cubicBezTo>
                    <a:cubicBezTo>
                      <a:pt x="5985" y="2599"/>
                      <a:pt x="5992" y="2599"/>
                      <a:pt x="5999" y="2599"/>
                    </a:cubicBezTo>
                    <a:cubicBezTo>
                      <a:pt x="6028" y="2596"/>
                      <a:pt x="6056" y="2549"/>
                      <a:pt x="6020" y="2530"/>
                    </a:cubicBezTo>
                    <a:cubicBezTo>
                      <a:pt x="5598" y="2301"/>
                      <a:pt x="5138" y="2134"/>
                      <a:pt x="4686" y="1969"/>
                    </a:cubicBezTo>
                    <a:cubicBezTo>
                      <a:pt x="4670" y="1963"/>
                      <a:pt x="4654" y="1957"/>
                      <a:pt x="4638" y="1951"/>
                    </a:cubicBezTo>
                    <a:cubicBezTo>
                      <a:pt x="4454" y="1765"/>
                      <a:pt x="4286" y="1567"/>
                      <a:pt x="4118" y="1368"/>
                    </a:cubicBezTo>
                    <a:cubicBezTo>
                      <a:pt x="4025" y="1258"/>
                      <a:pt x="3925" y="1131"/>
                      <a:pt x="3866" y="1000"/>
                    </a:cubicBezTo>
                    <a:cubicBezTo>
                      <a:pt x="3837" y="936"/>
                      <a:pt x="3807" y="894"/>
                      <a:pt x="3745" y="866"/>
                    </a:cubicBezTo>
                    <a:cubicBezTo>
                      <a:pt x="3742" y="865"/>
                      <a:pt x="3738" y="864"/>
                      <a:pt x="3734" y="864"/>
                    </a:cubicBezTo>
                    <a:cubicBezTo>
                      <a:pt x="3716" y="864"/>
                      <a:pt x="3698" y="880"/>
                      <a:pt x="3697" y="898"/>
                    </a:cubicBezTo>
                    <a:cubicBezTo>
                      <a:pt x="3694" y="1103"/>
                      <a:pt x="3823" y="1272"/>
                      <a:pt x="3942" y="1429"/>
                    </a:cubicBezTo>
                    <a:cubicBezTo>
                      <a:pt x="4047" y="1565"/>
                      <a:pt x="4159" y="1698"/>
                      <a:pt x="4283" y="1819"/>
                    </a:cubicBezTo>
                    <a:cubicBezTo>
                      <a:pt x="3947" y="1691"/>
                      <a:pt x="3613" y="1559"/>
                      <a:pt x="3273" y="1447"/>
                    </a:cubicBezTo>
                    <a:cubicBezTo>
                      <a:pt x="3146" y="1405"/>
                      <a:pt x="3019" y="1364"/>
                      <a:pt x="2891" y="1323"/>
                    </a:cubicBezTo>
                    <a:cubicBezTo>
                      <a:pt x="2673" y="1101"/>
                      <a:pt x="2462" y="873"/>
                      <a:pt x="2260" y="635"/>
                    </a:cubicBezTo>
                    <a:cubicBezTo>
                      <a:pt x="2156" y="512"/>
                      <a:pt x="2055" y="385"/>
                      <a:pt x="1953" y="261"/>
                    </a:cubicBezTo>
                    <a:cubicBezTo>
                      <a:pt x="1878" y="170"/>
                      <a:pt x="1825" y="76"/>
                      <a:pt x="1731" y="7"/>
                    </a:cubicBezTo>
                    <a:cubicBezTo>
                      <a:pt x="1724" y="2"/>
                      <a:pt x="1717" y="0"/>
                      <a:pt x="17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74"/>
              <p:cNvSpPr/>
              <p:nvPr/>
            </p:nvSpPr>
            <p:spPr>
              <a:xfrm>
                <a:off x="2692150" y="1640450"/>
                <a:ext cx="7400" cy="4575"/>
              </a:xfrm>
              <a:custGeom>
                <a:avLst/>
                <a:gdLst/>
                <a:ahLst/>
                <a:cxnLst/>
                <a:rect l="l" t="t" r="r" b="b"/>
                <a:pathLst>
                  <a:path w="296" h="183" extrusionOk="0">
                    <a:moveTo>
                      <a:pt x="218" y="1"/>
                    </a:moveTo>
                    <a:cubicBezTo>
                      <a:pt x="156" y="1"/>
                      <a:pt x="82" y="56"/>
                      <a:pt x="42" y="91"/>
                    </a:cubicBezTo>
                    <a:cubicBezTo>
                      <a:pt x="0" y="127"/>
                      <a:pt x="34" y="182"/>
                      <a:pt x="78" y="182"/>
                    </a:cubicBezTo>
                    <a:cubicBezTo>
                      <a:pt x="89" y="182"/>
                      <a:pt x="100" y="179"/>
                      <a:pt x="111" y="171"/>
                    </a:cubicBezTo>
                    <a:cubicBezTo>
                      <a:pt x="140" y="149"/>
                      <a:pt x="174" y="134"/>
                      <a:pt x="209" y="123"/>
                    </a:cubicBezTo>
                    <a:cubicBezTo>
                      <a:pt x="233" y="115"/>
                      <a:pt x="271" y="110"/>
                      <a:pt x="284" y="84"/>
                    </a:cubicBezTo>
                    <a:cubicBezTo>
                      <a:pt x="293" y="66"/>
                      <a:pt x="295" y="46"/>
                      <a:pt x="282" y="28"/>
                    </a:cubicBezTo>
                    <a:cubicBezTo>
                      <a:pt x="264" y="9"/>
                      <a:pt x="242" y="1"/>
                      <a:pt x="2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74"/>
              <p:cNvSpPr/>
              <p:nvPr/>
            </p:nvSpPr>
            <p:spPr>
              <a:xfrm>
                <a:off x="2692425" y="1636175"/>
                <a:ext cx="6650" cy="2975"/>
              </a:xfrm>
              <a:custGeom>
                <a:avLst/>
                <a:gdLst/>
                <a:ahLst/>
                <a:cxnLst/>
                <a:rect l="l" t="t" r="r" b="b"/>
                <a:pathLst>
                  <a:path w="266" h="119" extrusionOk="0">
                    <a:moveTo>
                      <a:pt x="176" y="1"/>
                    </a:moveTo>
                    <a:cubicBezTo>
                      <a:pt x="130" y="1"/>
                      <a:pt x="81" y="23"/>
                      <a:pt x="39" y="44"/>
                    </a:cubicBezTo>
                    <a:cubicBezTo>
                      <a:pt x="0" y="64"/>
                      <a:pt x="20" y="118"/>
                      <a:pt x="55" y="118"/>
                    </a:cubicBezTo>
                    <a:cubicBezTo>
                      <a:pt x="60" y="118"/>
                      <a:pt x="65" y="117"/>
                      <a:pt x="71" y="114"/>
                    </a:cubicBezTo>
                    <a:cubicBezTo>
                      <a:pt x="103" y="99"/>
                      <a:pt x="134" y="85"/>
                      <a:pt x="169" y="80"/>
                    </a:cubicBezTo>
                    <a:cubicBezTo>
                      <a:pt x="204" y="75"/>
                      <a:pt x="229" y="68"/>
                      <a:pt x="258" y="48"/>
                    </a:cubicBezTo>
                    <a:cubicBezTo>
                      <a:pt x="265" y="44"/>
                      <a:pt x="262" y="36"/>
                      <a:pt x="257" y="32"/>
                    </a:cubicBezTo>
                    <a:cubicBezTo>
                      <a:pt x="233" y="9"/>
                      <a:pt x="205" y="1"/>
                      <a:pt x="1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74"/>
              <p:cNvSpPr/>
              <p:nvPr/>
            </p:nvSpPr>
            <p:spPr>
              <a:xfrm>
                <a:off x="2738200" y="1591550"/>
                <a:ext cx="5800" cy="6075"/>
              </a:xfrm>
              <a:custGeom>
                <a:avLst/>
                <a:gdLst/>
                <a:ahLst/>
                <a:cxnLst/>
                <a:rect l="l" t="t" r="r" b="b"/>
                <a:pathLst>
                  <a:path w="232" h="243" extrusionOk="0">
                    <a:moveTo>
                      <a:pt x="58" y="1"/>
                    </a:moveTo>
                    <a:cubicBezTo>
                      <a:pt x="27" y="1"/>
                      <a:pt x="0" y="37"/>
                      <a:pt x="24" y="69"/>
                    </a:cubicBezTo>
                    <a:cubicBezTo>
                      <a:pt x="55" y="109"/>
                      <a:pt x="84" y="153"/>
                      <a:pt x="117" y="190"/>
                    </a:cubicBezTo>
                    <a:cubicBezTo>
                      <a:pt x="132" y="205"/>
                      <a:pt x="149" y="218"/>
                      <a:pt x="167" y="230"/>
                    </a:cubicBezTo>
                    <a:cubicBezTo>
                      <a:pt x="180" y="242"/>
                      <a:pt x="201" y="234"/>
                      <a:pt x="218" y="242"/>
                    </a:cubicBezTo>
                    <a:cubicBezTo>
                      <a:pt x="220" y="242"/>
                      <a:pt x="221" y="242"/>
                      <a:pt x="222" y="242"/>
                    </a:cubicBezTo>
                    <a:cubicBezTo>
                      <a:pt x="227" y="242"/>
                      <a:pt x="231" y="237"/>
                      <a:pt x="230" y="231"/>
                    </a:cubicBezTo>
                    <a:cubicBezTo>
                      <a:pt x="226" y="216"/>
                      <a:pt x="232" y="204"/>
                      <a:pt x="230" y="189"/>
                    </a:cubicBezTo>
                    <a:cubicBezTo>
                      <a:pt x="226" y="168"/>
                      <a:pt x="206" y="140"/>
                      <a:pt x="194" y="125"/>
                    </a:cubicBezTo>
                    <a:cubicBezTo>
                      <a:pt x="163" y="85"/>
                      <a:pt x="123" y="51"/>
                      <a:pt x="89" y="15"/>
                    </a:cubicBezTo>
                    <a:cubicBezTo>
                      <a:pt x="79" y="5"/>
                      <a:pt x="68" y="1"/>
                      <a:pt x="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74"/>
              <p:cNvSpPr/>
              <p:nvPr/>
            </p:nvSpPr>
            <p:spPr>
              <a:xfrm>
                <a:off x="2741200" y="1586950"/>
                <a:ext cx="5200" cy="5475"/>
              </a:xfrm>
              <a:custGeom>
                <a:avLst/>
                <a:gdLst/>
                <a:ahLst/>
                <a:cxnLst/>
                <a:rect l="l" t="t" r="r" b="b"/>
                <a:pathLst>
                  <a:path w="208" h="219" extrusionOk="0">
                    <a:moveTo>
                      <a:pt x="77" y="0"/>
                    </a:moveTo>
                    <a:cubicBezTo>
                      <a:pt x="38" y="0"/>
                      <a:pt x="0" y="51"/>
                      <a:pt x="33" y="91"/>
                    </a:cubicBezTo>
                    <a:cubicBezTo>
                      <a:pt x="49" y="112"/>
                      <a:pt x="68" y="151"/>
                      <a:pt x="86" y="179"/>
                    </a:cubicBezTo>
                    <a:cubicBezTo>
                      <a:pt x="102" y="201"/>
                      <a:pt x="119" y="218"/>
                      <a:pt x="146" y="218"/>
                    </a:cubicBezTo>
                    <a:cubicBezTo>
                      <a:pt x="149" y="218"/>
                      <a:pt x="151" y="218"/>
                      <a:pt x="153" y="218"/>
                    </a:cubicBezTo>
                    <a:cubicBezTo>
                      <a:pt x="169" y="217"/>
                      <a:pt x="182" y="209"/>
                      <a:pt x="195" y="205"/>
                    </a:cubicBezTo>
                    <a:cubicBezTo>
                      <a:pt x="208" y="201"/>
                      <a:pt x="207" y="184"/>
                      <a:pt x="198" y="176"/>
                    </a:cubicBezTo>
                    <a:lnTo>
                      <a:pt x="198" y="176"/>
                    </a:lnTo>
                    <a:cubicBezTo>
                      <a:pt x="198" y="176"/>
                      <a:pt x="196" y="148"/>
                      <a:pt x="194" y="142"/>
                    </a:cubicBezTo>
                    <a:cubicBezTo>
                      <a:pt x="185" y="127"/>
                      <a:pt x="172" y="113"/>
                      <a:pt x="163" y="99"/>
                    </a:cubicBezTo>
                    <a:cubicBezTo>
                      <a:pt x="147" y="73"/>
                      <a:pt x="135" y="46"/>
                      <a:pt x="116" y="21"/>
                    </a:cubicBezTo>
                    <a:cubicBezTo>
                      <a:pt x="105" y="7"/>
                      <a:pt x="91" y="0"/>
                      <a:pt x="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74"/>
              <p:cNvSpPr/>
              <p:nvPr/>
            </p:nvSpPr>
            <p:spPr>
              <a:xfrm>
                <a:off x="2724350" y="1665900"/>
                <a:ext cx="6225" cy="5000"/>
              </a:xfrm>
              <a:custGeom>
                <a:avLst/>
                <a:gdLst/>
                <a:ahLst/>
                <a:cxnLst/>
                <a:rect l="l" t="t" r="r" b="b"/>
                <a:pathLst>
                  <a:path w="249" h="200" extrusionOk="0">
                    <a:moveTo>
                      <a:pt x="193" y="1"/>
                    </a:moveTo>
                    <a:cubicBezTo>
                      <a:pt x="187" y="1"/>
                      <a:pt x="181" y="2"/>
                      <a:pt x="175" y="4"/>
                    </a:cubicBezTo>
                    <a:cubicBezTo>
                      <a:pt x="118" y="23"/>
                      <a:pt x="76" y="78"/>
                      <a:pt x="34" y="120"/>
                    </a:cubicBezTo>
                    <a:cubicBezTo>
                      <a:pt x="0" y="153"/>
                      <a:pt x="27" y="199"/>
                      <a:pt x="64" y="199"/>
                    </a:cubicBezTo>
                    <a:cubicBezTo>
                      <a:pt x="73" y="199"/>
                      <a:pt x="83" y="196"/>
                      <a:pt x="93" y="189"/>
                    </a:cubicBezTo>
                    <a:cubicBezTo>
                      <a:pt x="142" y="155"/>
                      <a:pt x="202" y="121"/>
                      <a:pt x="230" y="68"/>
                    </a:cubicBezTo>
                    <a:cubicBezTo>
                      <a:pt x="248" y="34"/>
                      <a:pt x="226" y="1"/>
                      <a:pt x="1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74"/>
              <p:cNvSpPr/>
              <p:nvPr/>
            </p:nvSpPr>
            <p:spPr>
              <a:xfrm>
                <a:off x="2722325" y="1662775"/>
                <a:ext cx="6475" cy="3575"/>
              </a:xfrm>
              <a:custGeom>
                <a:avLst/>
                <a:gdLst/>
                <a:ahLst/>
                <a:cxnLst/>
                <a:rect l="l" t="t" r="r" b="b"/>
                <a:pathLst>
                  <a:path w="259" h="143" extrusionOk="0">
                    <a:moveTo>
                      <a:pt x="183" y="1"/>
                    </a:moveTo>
                    <a:cubicBezTo>
                      <a:pt x="170" y="1"/>
                      <a:pt x="156" y="3"/>
                      <a:pt x="145" y="8"/>
                    </a:cubicBezTo>
                    <a:cubicBezTo>
                      <a:pt x="114" y="20"/>
                      <a:pt x="85" y="38"/>
                      <a:pt x="54" y="47"/>
                    </a:cubicBezTo>
                    <a:cubicBezTo>
                      <a:pt x="1" y="62"/>
                      <a:pt x="9" y="142"/>
                      <a:pt x="56" y="142"/>
                    </a:cubicBezTo>
                    <a:cubicBezTo>
                      <a:pt x="61" y="142"/>
                      <a:pt x="66" y="142"/>
                      <a:pt x="71" y="140"/>
                    </a:cubicBezTo>
                    <a:cubicBezTo>
                      <a:pt x="107" y="130"/>
                      <a:pt x="138" y="113"/>
                      <a:pt x="173" y="98"/>
                    </a:cubicBezTo>
                    <a:cubicBezTo>
                      <a:pt x="204" y="84"/>
                      <a:pt x="231" y="63"/>
                      <a:pt x="249" y="34"/>
                    </a:cubicBezTo>
                    <a:cubicBezTo>
                      <a:pt x="258" y="21"/>
                      <a:pt x="247" y="6"/>
                      <a:pt x="232" y="6"/>
                    </a:cubicBezTo>
                    <a:cubicBezTo>
                      <a:pt x="232" y="6"/>
                      <a:pt x="231" y="6"/>
                      <a:pt x="231" y="6"/>
                    </a:cubicBezTo>
                    <a:cubicBezTo>
                      <a:pt x="230" y="6"/>
                      <a:pt x="228" y="6"/>
                      <a:pt x="227" y="6"/>
                    </a:cubicBezTo>
                    <a:cubicBezTo>
                      <a:pt x="214" y="6"/>
                      <a:pt x="202" y="2"/>
                      <a:pt x="188" y="1"/>
                    </a:cubicBezTo>
                    <a:cubicBezTo>
                      <a:pt x="187" y="1"/>
                      <a:pt x="185" y="1"/>
                      <a:pt x="1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74"/>
              <p:cNvSpPr/>
              <p:nvPr/>
            </p:nvSpPr>
            <p:spPr>
              <a:xfrm>
                <a:off x="2723625" y="1657475"/>
                <a:ext cx="4700" cy="2800"/>
              </a:xfrm>
              <a:custGeom>
                <a:avLst/>
                <a:gdLst/>
                <a:ahLst/>
                <a:cxnLst/>
                <a:rect l="l" t="t" r="r" b="b"/>
                <a:pathLst>
                  <a:path w="188" h="112" extrusionOk="0">
                    <a:moveTo>
                      <a:pt x="142" y="0"/>
                    </a:moveTo>
                    <a:cubicBezTo>
                      <a:pt x="127" y="0"/>
                      <a:pt x="114" y="6"/>
                      <a:pt x="98" y="11"/>
                    </a:cubicBezTo>
                    <a:cubicBezTo>
                      <a:pt x="77" y="17"/>
                      <a:pt x="58" y="31"/>
                      <a:pt x="36" y="32"/>
                    </a:cubicBezTo>
                    <a:cubicBezTo>
                      <a:pt x="18" y="33"/>
                      <a:pt x="3" y="51"/>
                      <a:pt x="2" y="68"/>
                    </a:cubicBezTo>
                    <a:cubicBezTo>
                      <a:pt x="1" y="91"/>
                      <a:pt x="18" y="108"/>
                      <a:pt x="39" y="110"/>
                    </a:cubicBezTo>
                    <a:cubicBezTo>
                      <a:pt x="45" y="111"/>
                      <a:pt x="51" y="112"/>
                      <a:pt x="58" y="112"/>
                    </a:cubicBezTo>
                    <a:cubicBezTo>
                      <a:pt x="112" y="112"/>
                      <a:pt x="187" y="78"/>
                      <a:pt x="179" y="20"/>
                    </a:cubicBezTo>
                    <a:cubicBezTo>
                      <a:pt x="178" y="13"/>
                      <a:pt x="172" y="7"/>
                      <a:pt x="165" y="5"/>
                    </a:cubicBezTo>
                    <a:cubicBezTo>
                      <a:pt x="157" y="2"/>
                      <a:pt x="149" y="0"/>
                      <a:pt x="1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829" name="Google Shape;2829;p74"/>
          <p:cNvSpPr txBox="1">
            <a:spLocks noGrp="1"/>
          </p:cNvSpPr>
          <p:nvPr>
            <p:ph type="ctrTitle"/>
          </p:nvPr>
        </p:nvSpPr>
        <p:spPr>
          <a:xfrm>
            <a:off x="251964" y="986419"/>
            <a:ext cx="4284000" cy="950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a:solidFill>
                  <a:schemeClr val="tx2"/>
                </a:solidFill>
                <a:latin typeface="Times New Roman" panose="02020603050405020304" pitchFamily="18" charset="0"/>
                <a:cs typeface="Times New Roman" panose="02020603050405020304" pitchFamily="18" charset="0"/>
              </a:rPr>
              <a:t>Hình thành kiến thức</a:t>
            </a:r>
            <a:endParaRPr b="1">
              <a:solidFill>
                <a:schemeClr val="tx2"/>
              </a:solidFill>
              <a:latin typeface="Times New Roman" panose="02020603050405020304" pitchFamily="18" charset="0"/>
              <a:cs typeface="Times New Roman" panose="02020603050405020304" pitchFamily="18" charset="0"/>
            </a:endParaRPr>
          </a:p>
        </p:txBody>
      </p:sp>
      <p:grpSp>
        <p:nvGrpSpPr>
          <p:cNvPr id="2832" name="Google Shape;2832;p74"/>
          <p:cNvGrpSpPr/>
          <p:nvPr/>
        </p:nvGrpSpPr>
        <p:grpSpPr>
          <a:xfrm>
            <a:off x="4999100" y="992852"/>
            <a:ext cx="3008797" cy="1966730"/>
            <a:chOff x="4996450" y="992852"/>
            <a:chExt cx="3008797" cy="1966730"/>
          </a:xfrm>
        </p:grpSpPr>
        <p:grpSp>
          <p:nvGrpSpPr>
            <p:cNvPr id="2833" name="Google Shape;2833;p74"/>
            <p:cNvGrpSpPr/>
            <p:nvPr/>
          </p:nvGrpSpPr>
          <p:grpSpPr>
            <a:xfrm>
              <a:off x="5157470" y="992852"/>
              <a:ext cx="2847777" cy="1966730"/>
              <a:chOff x="4784370" y="2308045"/>
              <a:chExt cx="1021404" cy="705401"/>
            </a:xfrm>
          </p:grpSpPr>
          <p:sp>
            <p:nvSpPr>
              <p:cNvPr id="2834" name="Google Shape;2834;p74"/>
              <p:cNvSpPr/>
              <p:nvPr/>
            </p:nvSpPr>
            <p:spPr>
              <a:xfrm>
                <a:off x="4784370" y="2329153"/>
                <a:ext cx="141850" cy="174250"/>
              </a:xfrm>
              <a:custGeom>
                <a:avLst/>
                <a:gdLst/>
                <a:ahLst/>
                <a:cxnLst/>
                <a:rect l="l" t="t" r="r" b="b"/>
                <a:pathLst>
                  <a:path w="5674" h="6970" extrusionOk="0">
                    <a:moveTo>
                      <a:pt x="896" y="1"/>
                    </a:moveTo>
                    <a:lnTo>
                      <a:pt x="1837" y="2746"/>
                    </a:lnTo>
                    <a:lnTo>
                      <a:pt x="1" y="4084"/>
                    </a:lnTo>
                    <a:lnTo>
                      <a:pt x="2267" y="4003"/>
                    </a:lnTo>
                    <a:lnTo>
                      <a:pt x="3285" y="6970"/>
                    </a:lnTo>
                    <a:lnTo>
                      <a:pt x="3829" y="3949"/>
                    </a:lnTo>
                    <a:lnTo>
                      <a:pt x="5674" y="3884"/>
                    </a:lnTo>
                    <a:lnTo>
                      <a:pt x="4075" y="2585"/>
                    </a:lnTo>
                    <a:lnTo>
                      <a:pt x="4380" y="896"/>
                    </a:lnTo>
                    <a:lnTo>
                      <a:pt x="3124" y="1810"/>
                    </a:lnTo>
                    <a:lnTo>
                      <a:pt x="89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74"/>
              <p:cNvSpPr/>
              <p:nvPr/>
            </p:nvSpPr>
            <p:spPr>
              <a:xfrm>
                <a:off x="4930815" y="2494451"/>
                <a:ext cx="119225" cy="168375"/>
              </a:xfrm>
              <a:custGeom>
                <a:avLst/>
                <a:gdLst/>
                <a:ahLst/>
                <a:cxnLst/>
                <a:rect l="l" t="t" r="r" b="b"/>
                <a:pathLst>
                  <a:path w="4769" h="6735" extrusionOk="0">
                    <a:moveTo>
                      <a:pt x="436" y="0"/>
                    </a:moveTo>
                    <a:cubicBezTo>
                      <a:pt x="201" y="0"/>
                      <a:pt x="1" y="347"/>
                      <a:pt x="215" y="537"/>
                    </a:cubicBezTo>
                    <a:cubicBezTo>
                      <a:pt x="1193" y="1400"/>
                      <a:pt x="1968" y="2435"/>
                      <a:pt x="2620" y="3560"/>
                    </a:cubicBezTo>
                    <a:cubicBezTo>
                      <a:pt x="2936" y="4107"/>
                      <a:pt x="3231" y="4676"/>
                      <a:pt x="3507" y="5245"/>
                    </a:cubicBezTo>
                    <a:cubicBezTo>
                      <a:pt x="3795" y="5836"/>
                      <a:pt x="4120" y="6119"/>
                      <a:pt x="4487" y="6666"/>
                    </a:cubicBezTo>
                    <a:cubicBezTo>
                      <a:pt x="4518" y="6713"/>
                      <a:pt x="4569" y="6735"/>
                      <a:pt x="4620" y="6735"/>
                    </a:cubicBezTo>
                    <a:cubicBezTo>
                      <a:pt x="4696" y="6735"/>
                      <a:pt x="4768" y="6685"/>
                      <a:pt x="4764" y="6591"/>
                    </a:cubicBezTo>
                    <a:cubicBezTo>
                      <a:pt x="4715" y="5340"/>
                      <a:pt x="3923" y="4208"/>
                      <a:pt x="3313" y="3155"/>
                    </a:cubicBezTo>
                    <a:cubicBezTo>
                      <a:pt x="2610" y="1941"/>
                      <a:pt x="1720" y="884"/>
                      <a:pt x="589" y="53"/>
                    </a:cubicBezTo>
                    <a:cubicBezTo>
                      <a:pt x="539" y="16"/>
                      <a:pt x="487" y="0"/>
                      <a:pt x="4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74"/>
              <p:cNvSpPr/>
              <p:nvPr/>
            </p:nvSpPr>
            <p:spPr>
              <a:xfrm>
                <a:off x="5708549" y="2910048"/>
                <a:ext cx="97225" cy="102900"/>
              </a:xfrm>
              <a:custGeom>
                <a:avLst/>
                <a:gdLst/>
                <a:ahLst/>
                <a:cxnLst/>
                <a:rect l="l" t="t" r="r" b="b"/>
                <a:pathLst>
                  <a:path w="3889" h="4116" extrusionOk="0">
                    <a:moveTo>
                      <a:pt x="1579" y="0"/>
                    </a:moveTo>
                    <a:lnTo>
                      <a:pt x="1553" y="1574"/>
                    </a:lnTo>
                    <a:lnTo>
                      <a:pt x="1" y="2006"/>
                    </a:lnTo>
                    <a:lnTo>
                      <a:pt x="1539" y="2469"/>
                    </a:lnTo>
                    <a:lnTo>
                      <a:pt x="1513" y="4115"/>
                    </a:lnTo>
                    <a:lnTo>
                      <a:pt x="2519" y="2764"/>
                    </a:lnTo>
                    <a:lnTo>
                      <a:pt x="3848" y="3165"/>
                    </a:lnTo>
                    <a:lnTo>
                      <a:pt x="3051" y="2053"/>
                    </a:lnTo>
                    <a:lnTo>
                      <a:pt x="3888" y="928"/>
                    </a:lnTo>
                    <a:lnTo>
                      <a:pt x="2516" y="1309"/>
                    </a:lnTo>
                    <a:lnTo>
                      <a:pt x="157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74"/>
              <p:cNvSpPr/>
              <p:nvPr/>
            </p:nvSpPr>
            <p:spPr>
              <a:xfrm>
                <a:off x="5523358" y="2862907"/>
                <a:ext cx="168025" cy="122550"/>
              </a:xfrm>
              <a:custGeom>
                <a:avLst/>
                <a:gdLst/>
                <a:ahLst/>
                <a:cxnLst/>
                <a:rect l="l" t="t" r="r" b="b"/>
                <a:pathLst>
                  <a:path w="6721" h="4902" extrusionOk="0">
                    <a:moveTo>
                      <a:pt x="6413" y="0"/>
                    </a:moveTo>
                    <a:cubicBezTo>
                      <a:pt x="5302" y="0"/>
                      <a:pt x="4096" y="921"/>
                      <a:pt x="3224" y="1529"/>
                    </a:cubicBezTo>
                    <a:cubicBezTo>
                      <a:pt x="2014" y="2374"/>
                      <a:pt x="1140" y="3472"/>
                      <a:pt x="144" y="4527"/>
                    </a:cubicBezTo>
                    <a:cubicBezTo>
                      <a:pt x="1" y="4679"/>
                      <a:pt x="174" y="4901"/>
                      <a:pt x="346" y="4901"/>
                    </a:cubicBezTo>
                    <a:cubicBezTo>
                      <a:pt x="393" y="4901"/>
                      <a:pt x="440" y="4885"/>
                      <a:pt x="480" y="4847"/>
                    </a:cubicBezTo>
                    <a:cubicBezTo>
                      <a:pt x="1362" y="4013"/>
                      <a:pt x="2164" y="3170"/>
                      <a:pt x="3141" y="2436"/>
                    </a:cubicBezTo>
                    <a:cubicBezTo>
                      <a:pt x="4231" y="1616"/>
                      <a:pt x="5567" y="1181"/>
                      <a:pt x="6606" y="318"/>
                    </a:cubicBezTo>
                    <a:cubicBezTo>
                      <a:pt x="6720" y="221"/>
                      <a:pt x="6671" y="11"/>
                      <a:pt x="6510" y="3"/>
                    </a:cubicBezTo>
                    <a:cubicBezTo>
                      <a:pt x="6478" y="1"/>
                      <a:pt x="6445" y="0"/>
                      <a:pt x="64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74"/>
              <p:cNvSpPr/>
              <p:nvPr/>
            </p:nvSpPr>
            <p:spPr>
              <a:xfrm>
                <a:off x="4848495" y="2588386"/>
                <a:ext cx="134525" cy="75150"/>
              </a:xfrm>
              <a:custGeom>
                <a:avLst/>
                <a:gdLst/>
                <a:ahLst/>
                <a:cxnLst/>
                <a:rect l="l" t="t" r="r" b="b"/>
                <a:pathLst>
                  <a:path w="5381" h="3006" extrusionOk="0">
                    <a:moveTo>
                      <a:pt x="401" y="1"/>
                    </a:moveTo>
                    <a:cubicBezTo>
                      <a:pt x="105" y="1"/>
                      <a:pt x="0" y="430"/>
                      <a:pt x="317" y="528"/>
                    </a:cubicBezTo>
                    <a:cubicBezTo>
                      <a:pt x="1187" y="796"/>
                      <a:pt x="1907" y="1191"/>
                      <a:pt x="2695" y="1644"/>
                    </a:cubicBezTo>
                    <a:cubicBezTo>
                      <a:pt x="3485" y="2096"/>
                      <a:pt x="4326" y="2500"/>
                      <a:pt x="5093" y="2985"/>
                    </a:cubicBezTo>
                    <a:cubicBezTo>
                      <a:pt x="5116" y="2999"/>
                      <a:pt x="5140" y="3006"/>
                      <a:pt x="5163" y="3006"/>
                    </a:cubicBezTo>
                    <a:cubicBezTo>
                      <a:pt x="5281" y="3006"/>
                      <a:pt x="5381" y="2842"/>
                      <a:pt x="5273" y="2749"/>
                    </a:cubicBezTo>
                    <a:cubicBezTo>
                      <a:pt x="3802" y="1486"/>
                      <a:pt x="2405" y="370"/>
                      <a:pt x="461" y="6"/>
                    </a:cubicBezTo>
                    <a:cubicBezTo>
                      <a:pt x="440" y="2"/>
                      <a:pt x="420" y="1"/>
                      <a:pt x="4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74"/>
              <p:cNvSpPr/>
              <p:nvPr/>
            </p:nvSpPr>
            <p:spPr>
              <a:xfrm>
                <a:off x="5040226" y="2462958"/>
                <a:ext cx="57500" cy="136350"/>
              </a:xfrm>
              <a:custGeom>
                <a:avLst/>
                <a:gdLst/>
                <a:ahLst/>
                <a:cxnLst/>
                <a:rect l="l" t="t" r="r" b="b"/>
                <a:pathLst>
                  <a:path w="2300" h="5454" extrusionOk="0">
                    <a:moveTo>
                      <a:pt x="364" y="1"/>
                    </a:moveTo>
                    <a:cubicBezTo>
                      <a:pt x="181" y="1"/>
                      <a:pt x="0" y="192"/>
                      <a:pt x="117" y="403"/>
                    </a:cubicBezTo>
                    <a:cubicBezTo>
                      <a:pt x="956" y="1925"/>
                      <a:pt x="1355" y="3743"/>
                      <a:pt x="1934" y="5374"/>
                    </a:cubicBezTo>
                    <a:cubicBezTo>
                      <a:pt x="1953" y="5428"/>
                      <a:pt x="1997" y="5453"/>
                      <a:pt x="2041" y="5453"/>
                    </a:cubicBezTo>
                    <a:cubicBezTo>
                      <a:pt x="2095" y="5453"/>
                      <a:pt x="2148" y="5414"/>
                      <a:pt x="2154" y="5345"/>
                    </a:cubicBezTo>
                    <a:cubicBezTo>
                      <a:pt x="2300" y="3641"/>
                      <a:pt x="1461" y="1557"/>
                      <a:pt x="584" y="130"/>
                    </a:cubicBezTo>
                    <a:cubicBezTo>
                      <a:pt x="528" y="39"/>
                      <a:pt x="446" y="1"/>
                      <a:pt x="3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74"/>
              <p:cNvSpPr/>
              <p:nvPr/>
            </p:nvSpPr>
            <p:spPr>
              <a:xfrm>
                <a:off x="5702726" y="2773779"/>
                <a:ext cx="89350" cy="89125"/>
              </a:xfrm>
              <a:custGeom>
                <a:avLst/>
                <a:gdLst/>
                <a:ahLst/>
                <a:cxnLst/>
                <a:rect l="l" t="t" r="r" b="b"/>
                <a:pathLst>
                  <a:path w="3574" h="3565" extrusionOk="0">
                    <a:moveTo>
                      <a:pt x="3148" y="1"/>
                    </a:moveTo>
                    <a:lnTo>
                      <a:pt x="1937" y="859"/>
                    </a:lnTo>
                    <a:lnTo>
                      <a:pt x="990" y="157"/>
                    </a:lnTo>
                    <a:lnTo>
                      <a:pt x="1288" y="1317"/>
                    </a:lnTo>
                    <a:lnTo>
                      <a:pt x="0" y="2231"/>
                    </a:lnTo>
                    <a:lnTo>
                      <a:pt x="0" y="2231"/>
                    </a:lnTo>
                    <a:lnTo>
                      <a:pt x="1505" y="2164"/>
                    </a:lnTo>
                    <a:lnTo>
                      <a:pt x="1865" y="3565"/>
                    </a:lnTo>
                    <a:lnTo>
                      <a:pt x="2383" y="2127"/>
                    </a:lnTo>
                    <a:lnTo>
                      <a:pt x="3573" y="2074"/>
                    </a:lnTo>
                    <a:lnTo>
                      <a:pt x="2648" y="1388"/>
                    </a:lnTo>
                    <a:lnTo>
                      <a:pt x="314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74"/>
              <p:cNvSpPr/>
              <p:nvPr/>
            </p:nvSpPr>
            <p:spPr>
              <a:xfrm>
                <a:off x="4983019" y="2308045"/>
                <a:ext cx="99600" cy="114500"/>
              </a:xfrm>
              <a:custGeom>
                <a:avLst/>
                <a:gdLst/>
                <a:ahLst/>
                <a:cxnLst/>
                <a:rect l="l" t="t" r="r" b="b"/>
                <a:pathLst>
                  <a:path w="3984" h="4580" extrusionOk="0">
                    <a:moveTo>
                      <a:pt x="2192" y="0"/>
                    </a:moveTo>
                    <a:lnTo>
                      <a:pt x="1552" y="1494"/>
                    </a:lnTo>
                    <a:lnTo>
                      <a:pt x="1" y="1494"/>
                    </a:lnTo>
                    <a:lnTo>
                      <a:pt x="1097" y="2555"/>
                    </a:lnTo>
                    <a:lnTo>
                      <a:pt x="399" y="4182"/>
                    </a:lnTo>
                    <a:lnTo>
                      <a:pt x="1739" y="3176"/>
                    </a:lnTo>
                    <a:lnTo>
                      <a:pt x="3187" y="4580"/>
                    </a:lnTo>
                    <a:lnTo>
                      <a:pt x="3187" y="4580"/>
                    </a:lnTo>
                    <a:lnTo>
                      <a:pt x="2722" y="2440"/>
                    </a:lnTo>
                    <a:lnTo>
                      <a:pt x="3983" y="1494"/>
                    </a:lnTo>
                    <a:lnTo>
                      <a:pt x="2516" y="1494"/>
                    </a:lnTo>
                    <a:lnTo>
                      <a:pt x="21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74"/>
              <p:cNvSpPr/>
              <p:nvPr/>
            </p:nvSpPr>
            <p:spPr>
              <a:xfrm>
                <a:off x="5588082" y="2985897"/>
                <a:ext cx="114650" cy="27550"/>
              </a:xfrm>
              <a:custGeom>
                <a:avLst/>
                <a:gdLst/>
                <a:ahLst/>
                <a:cxnLst/>
                <a:rect l="l" t="t" r="r" b="b"/>
                <a:pathLst>
                  <a:path w="4586" h="1102" extrusionOk="0">
                    <a:moveTo>
                      <a:pt x="3845" y="0"/>
                    </a:moveTo>
                    <a:cubicBezTo>
                      <a:pt x="2578" y="0"/>
                      <a:pt x="1094" y="203"/>
                      <a:pt x="95" y="913"/>
                    </a:cubicBezTo>
                    <a:cubicBezTo>
                      <a:pt x="0" y="980"/>
                      <a:pt x="53" y="1102"/>
                      <a:pt x="156" y="1102"/>
                    </a:cubicBezTo>
                    <a:cubicBezTo>
                      <a:pt x="161" y="1102"/>
                      <a:pt x="167" y="1102"/>
                      <a:pt x="174" y="1101"/>
                    </a:cubicBezTo>
                    <a:cubicBezTo>
                      <a:pt x="825" y="1013"/>
                      <a:pt x="1477" y="950"/>
                      <a:pt x="2127" y="849"/>
                    </a:cubicBezTo>
                    <a:cubicBezTo>
                      <a:pt x="2869" y="736"/>
                      <a:pt x="3581" y="487"/>
                      <a:pt x="4327" y="402"/>
                    </a:cubicBezTo>
                    <a:cubicBezTo>
                      <a:pt x="4573" y="373"/>
                      <a:pt x="4585" y="20"/>
                      <a:pt x="4327" y="10"/>
                    </a:cubicBezTo>
                    <a:cubicBezTo>
                      <a:pt x="4171" y="3"/>
                      <a:pt x="4010" y="0"/>
                      <a:pt x="38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43" name="Google Shape;2843;p74"/>
            <p:cNvSpPr/>
            <p:nvPr/>
          </p:nvSpPr>
          <p:spPr>
            <a:xfrm>
              <a:off x="4996450" y="1587677"/>
              <a:ext cx="277695" cy="319237"/>
            </a:xfrm>
            <a:custGeom>
              <a:avLst/>
              <a:gdLst/>
              <a:ahLst/>
              <a:cxnLst/>
              <a:rect l="l" t="t" r="r" b="b"/>
              <a:pathLst>
                <a:path w="3984" h="4580" extrusionOk="0">
                  <a:moveTo>
                    <a:pt x="2192" y="0"/>
                  </a:moveTo>
                  <a:lnTo>
                    <a:pt x="1552" y="1494"/>
                  </a:lnTo>
                  <a:lnTo>
                    <a:pt x="1" y="1494"/>
                  </a:lnTo>
                  <a:lnTo>
                    <a:pt x="1097" y="2555"/>
                  </a:lnTo>
                  <a:lnTo>
                    <a:pt x="399" y="4182"/>
                  </a:lnTo>
                  <a:lnTo>
                    <a:pt x="1739" y="3176"/>
                  </a:lnTo>
                  <a:lnTo>
                    <a:pt x="3187" y="4580"/>
                  </a:lnTo>
                  <a:lnTo>
                    <a:pt x="3187" y="4580"/>
                  </a:lnTo>
                  <a:lnTo>
                    <a:pt x="2722" y="2440"/>
                  </a:lnTo>
                  <a:lnTo>
                    <a:pt x="3983" y="1494"/>
                  </a:lnTo>
                  <a:lnTo>
                    <a:pt x="2516" y="1494"/>
                  </a:lnTo>
                  <a:lnTo>
                    <a:pt x="21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44" name="Google Shape;2844;p74"/>
          <p:cNvSpPr/>
          <p:nvPr/>
        </p:nvSpPr>
        <p:spPr>
          <a:xfrm>
            <a:off x="7600226" y="992838"/>
            <a:ext cx="2064676" cy="904942"/>
          </a:xfrm>
          <a:custGeom>
            <a:avLst/>
            <a:gdLst/>
            <a:ahLst/>
            <a:cxnLst/>
            <a:rect l="l" t="t" r="r" b="b"/>
            <a:pathLst>
              <a:path w="32008" h="16011" extrusionOk="0">
                <a:moveTo>
                  <a:pt x="15947" y="0"/>
                </a:moveTo>
                <a:cubicBezTo>
                  <a:pt x="14970" y="0"/>
                  <a:pt x="14033" y="363"/>
                  <a:pt x="13249" y="1051"/>
                </a:cubicBezTo>
                <a:cubicBezTo>
                  <a:pt x="12085" y="2074"/>
                  <a:pt x="11612" y="3628"/>
                  <a:pt x="11675" y="5142"/>
                </a:cubicBezTo>
                <a:cubicBezTo>
                  <a:pt x="11684" y="5358"/>
                  <a:pt x="11707" y="5566"/>
                  <a:pt x="11737" y="5773"/>
                </a:cubicBezTo>
                <a:cubicBezTo>
                  <a:pt x="11728" y="5771"/>
                  <a:pt x="11718" y="5767"/>
                  <a:pt x="11711" y="5764"/>
                </a:cubicBezTo>
                <a:cubicBezTo>
                  <a:pt x="11482" y="5686"/>
                  <a:pt x="11239" y="5647"/>
                  <a:pt x="10998" y="5626"/>
                </a:cubicBezTo>
                <a:cubicBezTo>
                  <a:pt x="10945" y="5622"/>
                  <a:pt x="10892" y="5620"/>
                  <a:pt x="10838" y="5620"/>
                </a:cubicBezTo>
                <a:cubicBezTo>
                  <a:pt x="10366" y="5620"/>
                  <a:pt x="9894" y="5798"/>
                  <a:pt x="9543" y="6118"/>
                </a:cubicBezTo>
                <a:cubicBezTo>
                  <a:pt x="9432" y="6218"/>
                  <a:pt x="9339" y="6345"/>
                  <a:pt x="9257" y="6480"/>
                </a:cubicBezTo>
                <a:cubicBezTo>
                  <a:pt x="8933" y="6227"/>
                  <a:pt x="8558" y="6045"/>
                  <a:pt x="8192" y="5965"/>
                </a:cubicBezTo>
                <a:cubicBezTo>
                  <a:pt x="7742" y="5866"/>
                  <a:pt x="7285" y="5811"/>
                  <a:pt x="6831" y="5811"/>
                </a:cubicBezTo>
                <a:cubicBezTo>
                  <a:pt x="6147" y="5811"/>
                  <a:pt x="5469" y="5936"/>
                  <a:pt x="4833" y="6223"/>
                </a:cubicBezTo>
                <a:cubicBezTo>
                  <a:pt x="3965" y="6615"/>
                  <a:pt x="3230" y="7308"/>
                  <a:pt x="2761" y="8135"/>
                </a:cubicBezTo>
                <a:cubicBezTo>
                  <a:pt x="2306" y="8938"/>
                  <a:pt x="2093" y="9875"/>
                  <a:pt x="2299" y="10763"/>
                </a:cubicBezTo>
                <a:cubicBezTo>
                  <a:pt x="2136" y="10780"/>
                  <a:pt x="1974" y="10816"/>
                  <a:pt x="1814" y="10872"/>
                </a:cubicBezTo>
                <a:cubicBezTo>
                  <a:pt x="992" y="11160"/>
                  <a:pt x="425" y="11847"/>
                  <a:pt x="203" y="12634"/>
                </a:cubicBezTo>
                <a:cubicBezTo>
                  <a:pt x="0" y="13357"/>
                  <a:pt x="85" y="14165"/>
                  <a:pt x="531" y="14834"/>
                </a:cubicBezTo>
                <a:cubicBezTo>
                  <a:pt x="973" y="15496"/>
                  <a:pt x="1754" y="15887"/>
                  <a:pt x="2576" y="15986"/>
                </a:cubicBezTo>
                <a:lnTo>
                  <a:pt x="2576" y="16002"/>
                </a:lnTo>
                <a:lnTo>
                  <a:pt x="2780" y="16002"/>
                </a:lnTo>
                <a:cubicBezTo>
                  <a:pt x="2858" y="16007"/>
                  <a:pt x="2937" y="16010"/>
                  <a:pt x="3015" y="16010"/>
                </a:cubicBezTo>
                <a:cubicBezTo>
                  <a:pt x="3087" y="16010"/>
                  <a:pt x="3158" y="16008"/>
                  <a:pt x="3228" y="16002"/>
                </a:cubicBezTo>
                <a:lnTo>
                  <a:pt x="29545" y="16002"/>
                </a:lnTo>
                <a:lnTo>
                  <a:pt x="29545" y="15990"/>
                </a:lnTo>
                <a:cubicBezTo>
                  <a:pt x="29639" y="15999"/>
                  <a:pt x="29735" y="16004"/>
                  <a:pt x="29831" y="16004"/>
                </a:cubicBezTo>
                <a:cubicBezTo>
                  <a:pt x="30554" y="16004"/>
                  <a:pt x="31315" y="15740"/>
                  <a:pt x="31594" y="15061"/>
                </a:cubicBezTo>
                <a:cubicBezTo>
                  <a:pt x="32008" y="14056"/>
                  <a:pt x="31537" y="12765"/>
                  <a:pt x="30338" y="12608"/>
                </a:cubicBezTo>
                <a:cubicBezTo>
                  <a:pt x="30233" y="12594"/>
                  <a:pt x="30122" y="12588"/>
                  <a:pt x="30009" y="12588"/>
                </a:cubicBezTo>
                <a:cubicBezTo>
                  <a:pt x="30000" y="12588"/>
                  <a:pt x="29990" y="12588"/>
                  <a:pt x="29980" y="12588"/>
                </a:cubicBezTo>
                <a:cubicBezTo>
                  <a:pt x="30214" y="12356"/>
                  <a:pt x="30418" y="12092"/>
                  <a:pt x="30575" y="11780"/>
                </a:cubicBezTo>
                <a:cubicBezTo>
                  <a:pt x="30889" y="11159"/>
                  <a:pt x="31042" y="10447"/>
                  <a:pt x="30973" y="9754"/>
                </a:cubicBezTo>
                <a:cubicBezTo>
                  <a:pt x="30900" y="9008"/>
                  <a:pt x="30600" y="8095"/>
                  <a:pt x="29907" y="7712"/>
                </a:cubicBezTo>
                <a:cubicBezTo>
                  <a:pt x="29472" y="7472"/>
                  <a:pt x="28970" y="7358"/>
                  <a:pt x="28462" y="7358"/>
                </a:cubicBezTo>
                <a:cubicBezTo>
                  <a:pt x="28136" y="7358"/>
                  <a:pt x="27808" y="7405"/>
                  <a:pt x="27493" y="7495"/>
                </a:cubicBezTo>
                <a:cubicBezTo>
                  <a:pt x="27545" y="7272"/>
                  <a:pt x="27591" y="7046"/>
                  <a:pt x="27623" y="6821"/>
                </a:cubicBezTo>
                <a:cubicBezTo>
                  <a:pt x="27820" y="5441"/>
                  <a:pt x="27621" y="4108"/>
                  <a:pt x="26675" y="3042"/>
                </a:cubicBezTo>
                <a:cubicBezTo>
                  <a:pt x="25907" y="2174"/>
                  <a:pt x="24753" y="1640"/>
                  <a:pt x="23595" y="1617"/>
                </a:cubicBezTo>
                <a:cubicBezTo>
                  <a:pt x="23571" y="1617"/>
                  <a:pt x="23548" y="1616"/>
                  <a:pt x="23525" y="1616"/>
                </a:cubicBezTo>
                <a:cubicBezTo>
                  <a:pt x="22400" y="1616"/>
                  <a:pt x="21385" y="2132"/>
                  <a:pt x="20671" y="2915"/>
                </a:cubicBezTo>
                <a:cubicBezTo>
                  <a:pt x="20657" y="2892"/>
                  <a:pt x="20643" y="2866"/>
                  <a:pt x="20630" y="2842"/>
                </a:cubicBezTo>
                <a:cubicBezTo>
                  <a:pt x="19850" y="1642"/>
                  <a:pt x="18656" y="695"/>
                  <a:pt x="17300" y="230"/>
                </a:cubicBezTo>
                <a:cubicBezTo>
                  <a:pt x="16848" y="76"/>
                  <a:pt x="16393" y="0"/>
                  <a:pt x="159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74"/>
          <p:cNvSpPr/>
          <p:nvPr/>
        </p:nvSpPr>
        <p:spPr>
          <a:xfrm rot="-1799854">
            <a:off x="2075189" y="400911"/>
            <a:ext cx="265122" cy="268191"/>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74"/>
          <p:cNvSpPr/>
          <p:nvPr/>
        </p:nvSpPr>
        <p:spPr>
          <a:xfrm rot="1799957">
            <a:off x="3269211" y="214141"/>
            <a:ext cx="191574" cy="193795"/>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74"/>
          <p:cNvSpPr/>
          <p:nvPr/>
        </p:nvSpPr>
        <p:spPr>
          <a:xfrm>
            <a:off x="6547974" y="34363"/>
            <a:ext cx="1361337" cy="476845"/>
          </a:xfrm>
          <a:custGeom>
            <a:avLst/>
            <a:gdLst/>
            <a:ahLst/>
            <a:cxnLst/>
            <a:rect l="l" t="t" r="r" b="b"/>
            <a:pathLst>
              <a:path w="17682" h="6194" extrusionOk="0">
                <a:moveTo>
                  <a:pt x="6357" y="0"/>
                </a:moveTo>
                <a:cubicBezTo>
                  <a:pt x="6100" y="0"/>
                  <a:pt x="5851" y="36"/>
                  <a:pt x="5620" y="115"/>
                </a:cubicBezTo>
                <a:cubicBezTo>
                  <a:pt x="5015" y="322"/>
                  <a:pt x="4375" y="656"/>
                  <a:pt x="4084" y="1406"/>
                </a:cubicBezTo>
                <a:cubicBezTo>
                  <a:pt x="3823" y="2079"/>
                  <a:pt x="3697" y="2765"/>
                  <a:pt x="3725" y="3491"/>
                </a:cubicBezTo>
                <a:cubicBezTo>
                  <a:pt x="3632" y="3484"/>
                  <a:pt x="3538" y="3481"/>
                  <a:pt x="3444" y="3481"/>
                </a:cubicBezTo>
                <a:cubicBezTo>
                  <a:pt x="2927" y="3481"/>
                  <a:pt x="2412" y="3580"/>
                  <a:pt x="1970" y="3775"/>
                </a:cubicBezTo>
                <a:cubicBezTo>
                  <a:pt x="1107" y="4160"/>
                  <a:pt x="182" y="5015"/>
                  <a:pt x="0" y="6193"/>
                </a:cubicBezTo>
                <a:lnTo>
                  <a:pt x="17681" y="6193"/>
                </a:lnTo>
                <a:cubicBezTo>
                  <a:pt x="17640" y="5218"/>
                  <a:pt x="17280" y="4285"/>
                  <a:pt x="16551" y="3808"/>
                </a:cubicBezTo>
                <a:cubicBezTo>
                  <a:pt x="16244" y="3607"/>
                  <a:pt x="15901" y="3520"/>
                  <a:pt x="15552" y="3520"/>
                </a:cubicBezTo>
                <a:cubicBezTo>
                  <a:pt x="15205" y="3520"/>
                  <a:pt x="14850" y="3606"/>
                  <a:pt x="14517" y="3752"/>
                </a:cubicBezTo>
                <a:cubicBezTo>
                  <a:pt x="14362" y="2672"/>
                  <a:pt x="13989" y="1555"/>
                  <a:pt x="13153" y="1081"/>
                </a:cubicBezTo>
                <a:cubicBezTo>
                  <a:pt x="12768" y="864"/>
                  <a:pt x="12362" y="764"/>
                  <a:pt x="11960" y="764"/>
                </a:cubicBezTo>
                <a:cubicBezTo>
                  <a:pt x="11146" y="764"/>
                  <a:pt x="10349" y="1173"/>
                  <a:pt x="9785" y="1843"/>
                </a:cubicBezTo>
                <a:cubicBezTo>
                  <a:pt x="9651" y="1662"/>
                  <a:pt x="9514" y="1502"/>
                  <a:pt x="9383" y="1370"/>
                </a:cubicBezTo>
                <a:cubicBezTo>
                  <a:pt x="8634" y="620"/>
                  <a:pt x="7423" y="0"/>
                  <a:pt x="6357" y="0"/>
                </a:cubicBezTo>
                <a:close/>
                <a:moveTo>
                  <a:pt x="0" y="6193"/>
                </a:moveTo>
                <a:lnTo>
                  <a:pt x="0" y="6194"/>
                </a:lnTo>
                <a:cubicBezTo>
                  <a:pt x="0" y="6194"/>
                  <a:pt x="0" y="6193"/>
                  <a:pt x="0" y="61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74"/>
          <p:cNvSpPr/>
          <p:nvPr/>
        </p:nvSpPr>
        <p:spPr>
          <a:xfrm>
            <a:off x="3380604" y="3025411"/>
            <a:ext cx="1590010" cy="556949"/>
          </a:xfrm>
          <a:custGeom>
            <a:avLst/>
            <a:gdLst/>
            <a:ahLst/>
            <a:cxnLst/>
            <a:rect l="l" t="t" r="r" b="b"/>
            <a:pathLst>
              <a:path w="17682" h="6194" extrusionOk="0">
                <a:moveTo>
                  <a:pt x="6357" y="0"/>
                </a:moveTo>
                <a:cubicBezTo>
                  <a:pt x="6100" y="0"/>
                  <a:pt x="5851" y="36"/>
                  <a:pt x="5620" y="115"/>
                </a:cubicBezTo>
                <a:cubicBezTo>
                  <a:pt x="5015" y="322"/>
                  <a:pt x="4375" y="656"/>
                  <a:pt x="4084" y="1406"/>
                </a:cubicBezTo>
                <a:cubicBezTo>
                  <a:pt x="3823" y="2079"/>
                  <a:pt x="3697" y="2765"/>
                  <a:pt x="3725" y="3491"/>
                </a:cubicBezTo>
                <a:cubicBezTo>
                  <a:pt x="3632" y="3484"/>
                  <a:pt x="3538" y="3481"/>
                  <a:pt x="3444" y="3481"/>
                </a:cubicBezTo>
                <a:cubicBezTo>
                  <a:pt x="2927" y="3481"/>
                  <a:pt x="2412" y="3580"/>
                  <a:pt x="1970" y="3775"/>
                </a:cubicBezTo>
                <a:cubicBezTo>
                  <a:pt x="1107" y="4160"/>
                  <a:pt x="182" y="5015"/>
                  <a:pt x="0" y="6193"/>
                </a:cubicBezTo>
                <a:lnTo>
                  <a:pt x="17681" y="6193"/>
                </a:lnTo>
                <a:cubicBezTo>
                  <a:pt x="17640" y="5218"/>
                  <a:pt x="17280" y="4285"/>
                  <a:pt x="16551" y="3808"/>
                </a:cubicBezTo>
                <a:cubicBezTo>
                  <a:pt x="16244" y="3607"/>
                  <a:pt x="15901" y="3520"/>
                  <a:pt x="15552" y="3520"/>
                </a:cubicBezTo>
                <a:cubicBezTo>
                  <a:pt x="15205" y="3520"/>
                  <a:pt x="14850" y="3606"/>
                  <a:pt x="14517" y="3752"/>
                </a:cubicBezTo>
                <a:cubicBezTo>
                  <a:pt x="14362" y="2672"/>
                  <a:pt x="13989" y="1555"/>
                  <a:pt x="13153" y="1081"/>
                </a:cubicBezTo>
                <a:cubicBezTo>
                  <a:pt x="12768" y="864"/>
                  <a:pt x="12362" y="764"/>
                  <a:pt x="11960" y="764"/>
                </a:cubicBezTo>
                <a:cubicBezTo>
                  <a:pt x="11146" y="764"/>
                  <a:pt x="10349" y="1173"/>
                  <a:pt x="9785" y="1843"/>
                </a:cubicBezTo>
                <a:cubicBezTo>
                  <a:pt x="9651" y="1662"/>
                  <a:pt x="9514" y="1502"/>
                  <a:pt x="9383" y="1370"/>
                </a:cubicBezTo>
                <a:cubicBezTo>
                  <a:pt x="8634" y="620"/>
                  <a:pt x="7423" y="0"/>
                  <a:pt x="6357" y="0"/>
                </a:cubicBezTo>
                <a:close/>
                <a:moveTo>
                  <a:pt x="0" y="6193"/>
                </a:moveTo>
                <a:lnTo>
                  <a:pt x="0" y="6194"/>
                </a:lnTo>
                <a:cubicBezTo>
                  <a:pt x="0" y="6194"/>
                  <a:pt x="0" y="6193"/>
                  <a:pt x="0" y="61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74"/>
          <p:cNvSpPr/>
          <p:nvPr/>
        </p:nvSpPr>
        <p:spPr>
          <a:xfrm rot="1799957">
            <a:off x="8201736" y="438103"/>
            <a:ext cx="191574" cy="193795"/>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74"/>
          <p:cNvSpPr/>
          <p:nvPr/>
        </p:nvSpPr>
        <p:spPr>
          <a:xfrm rot="-1799854">
            <a:off x="4389689" y="451511"/>
            <a:ext cx="265122" cy="268191"/>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74"/>
          <p:cNvSpPr/>
          <p:nvPr/>
        </p:nvSpPr>
        <p:spPr>
          <a:xfrm rot="1799957">
            <a:off x="214161" y="1669078"/>
            <a:ext cx="191574" cy="193795"/>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2" name="Google Shape;2852;p74"/>
          <p:cNvGrpSpPr/>
          <p:nvPr/>
        </p:nvGrpSpPr>
        <p:grpSpPr>
          <a:xfrm>
            <a:off x="5468050" y="1262821"/>
            <a:ext cx="2095774" cy="2959391"/>
            <a:chOff x="5426802" y="1231007"/>
            <a:chExt cx="2095774" cy="2959391"/>
          </a:xfrm>
        </p:grpSpPr>
        <p:grpSp>
          <p:nvGrpSpPr>
            <p:cNvPr id="2853" name="Google Shape;2853;p74"/>
            <p:cNvGrpSpPr/>
            <p:nvPr/>
          </p:nvGrpSpPr>
          <p:grpSpPr>
            <a:xfrm>
              <a:off x="5426802" y="1231007"/>
              <a:ext cx="2095774" cy="2959391"/>
              <a:chOff x="5426802" y="1231007"/>
              <a:chExt cx="2095774" cy="2959391"/>
            </a:xfrm>
          </p:grpSpPr>
          <p:sp>
            <p:nvSpPr>
              <p:cNvPr id="2854" name="Google Shape;2854;p74"/>
              <p:cNvSpPr/>
              <p:nvPr/>
            </p:nvSpPr>
            <p:spPr>
              <a:xfrm>
                <a:off x="5939733" y="2968646"/>
                <a:ext cx="206591" cy="231543"/>
              </a:xfrm>
              <a:custGeom>
                <a:avLst/>
                <a:gdLst/>
                <a:ahLst/>
                <a:cxnLst/>
                <a:rect l="l" t="t" r="r" b="b"/>
                <a:pathLst>
                  <a:path w="3494" h="3916" extrusionOk="0">
                    <a:moveTo>
                      <a:pt x="774" y="0"/>
                    </a:moveTo>
                    <a:lnTo>
                      <a:pt x="0" y="844"/>
                    </a:lnTo>
                    <a:lnTo>
                      <a:pt x="540" y="1828"/>
                    </a:lnTo>
                    <a:lnTo>
                      <a:pt x="2345" y="3915"/>
                    </a:lnTo>
                    <a:lnTo>
                      <a:pt x="3494" y="610"/>
                    </a:lnTo>
                    <a:lnTo>
                      <a:pt x="774" y="0"/>
                    </a:lnTo>
                    <a:close/>
                  </a:path>
                </a:pathLst>
              </a:custGeom>
              <a:solidFill>
                <a:srgbClr val="FFC6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74"/>
              <p:cNvSpPr/>
              <p:nvPr/>
            </p:nvSpPr>
            <p:spPr>
              <a:xfrm>
                <a:off x="5974381" y="2974854"/>
                <a:ext cx="171943" cy="208897"/>
              </a:xfrm>
              <a:custGeom>
                <a:avLst/>
                <a:gdLst/>
                <a:ahLst/>
                <a:cxnLst/>
                <a:rect l="l" t="t" r="r" b="b"/>
                <a:pathLst>
                  <a:path w="2908" h="3533" extrusionOk="0">
                    <a:moveTo>
                      <a:pt x="656" y="1"/>
                    </a:moveTo>
                    <a:cubicBezTo>
                      <a:pt x="256" y="657"/>
                      <a:pt x="1" y="1092"/>
                      <a:pt x="1" y="1092"/>
                    </a:cubicBezTo>
                    <a:lnTo>
                      <a:pt x="1856" y="3532"/>
                    </a:lnTo>
                    <a:lnTo>
                      <a:pt x="2908" y="504"/>
                    </a:lnTo>
                    <a:lnTo>
                      <a:pt x="656" y="1"/>
                    </a:lnTo>
                    <a:close/>
                  </a:path>
                </a:pathLst>
              </a:custGeom>
              <a:solidFill>
                <a:srgbClr val="723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74"/>
              <p:cNvSpPr/>
              <p:nvPr/>
            </p:nvSpPr>
            <p:spPr>
              <a:xfrm>
                <a:off x="5941152" y="2505205"/>
                <a:ext cx="358372" cy="541135"/>
              </a:xfrm>
              <a:custGeom>
                <a:avLst/>
                <a:gdLst/>
                <a:ahLst/>
                <a:cxnLst/>
                <a:rect l="l" t="t" r="r" b="b"/>
                <a:pathLst>
                  <a:path w="6061" h="9152" extrusionOk="0">
                    <a:moveTo>
                      <a:pt x="6060" y="0"/>
                    </a:moveTo>
                    <a:cubicBezTo>
                      <a:pt x="6060" y="0"/>
                      <a:pt x="4642" y="477"/>
                      <a:pt x="3494" y="1485"/>
                    </a:cubicBezTo>
                    <a:cubicBezTo>
                      <a:pt x="2346" y="2492"/>
                      <a:pt x="0" y="8471"/>
                      <a:pt x="0" y="8471"/>
                    </a:cubicBezTo>
                    <a:cubicBezTo>
                      <a:pt x="0" y="8471"/>
                      <a:pt x="322" y="8392"/>
                      <a:pt x="788" y="8392"/>
                    </a:cubicBezTo>
                    <a:cubicBezTo>
                      <a:pt x="1396" y="8392"/>
                      <a:pt x="2250" y="8527"/>
                      <a:pt x="2954" y="9151"/>
                    </a:cubicBezTo>
                    <a:lnTo>
                      <a:pt x="60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74"/>
              <p:cNvSpPr/>
              <p:nvPr/>
            </p:nvSpPr>
            <p:spPr>
              <a:xfrm>
                <a:off x="5996968" y="2619439"/>
                <a:ext cx="263709" cy="426901"/>
              </a:xfrm>
              <a:custGeom>
                <a:avLst/>
                <a:gdLst/>
                <a:ahLst/>
                <a:cxnLst/>
                <a:rect l="l" t="t" r="r" b="b"/>
                <a:pathLst>
                  <a:path w="4460" h="7220" extrusionOk="0">
                    <a:moveTo>
                      <a:pt x="4460" y="1"/>
                    </a:moveTo>
                    <a:lnTo>
                      <a:pt x="4460" y="1"/>
                    </a:lnTo>
                    <a:cubicBezTo>
                      <a:pt x="3368" y="958"/>
                      <a:pt x="938" y="4903"/>
                      <a:pt x="0" y="6462"/>
                    </a:cubicBezTo>
                    <a:cubicBezTo>
                      <a:pt x="592" y="6485"/>
                      <a:pt x="1363" y="6647"/>
                      <a:pt x="2010" y="7219"/>
                    </a:cubicBezTo>
                    <a:lnTo>
                      <a:pt x="44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74"/>
              <p:cNvSpPr/>
              <p:nvPr/>
            </p:nvSpPr>
            <p:spPr>
              <a:xfrm>
                <a:off x="5570068" y="2618375"/>
                <a:ext cx="186725" cy="167863"/>
              </a:xfrm>
              <a:custGeom>
                <a:avLst/>
                <a:gdLst/>
                <a:ahLst/>
                <a:cxnLst/>
                <a:rect l="l" t="t" r="r" b="b"/>
                <a:pathLst>
                  <a:path w="3158" h="2839" extrusionOk="0">
                    <a:moveTo>
                      <a:pt x="2814" y="0"/>
                    </a:moveTo>
                    <a:cubicBezTo>
                      <a:pt x="2814" y="0"/>
                      <a:pt x="1" y="688"/>
                      <a:pt x="188" y="1158"/>
                    </a:cubicBezTo>
                    <a:cubicBezTo>
                      <a:pt x="375" y="1625"/>
                      <a:pt x="2252" y="2838"/>
                      <a:pt x="2252" y="2838"/>
                    </a:cubicBezTo>
                    <a:cubicBezTo>
                      <a:pt x="2252" y="2838"/>
                      <a:pt x="2721" y="2611"/>
                      <a:pt x="2939" y="2328"/>
                    </a:cubicBezTo>
                    <a:cubicBezTo>
                      <a:pt x="3157" y="2048"/>
                      <a:pt x="2814" y="0"/>
                      <a:pt x="2814" y="0"/>
                    </a:cubicBezTo>
                    <a:close/>
                  </a:path>
                </a:pathLst>
              </a:custGeom>
              <a:solidFill>
                <a:srgbClr val="723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74"/>
              <p:cNvSpPr/>
              <p:nvPr/>
            </p:nvSpPr>
            <p:spPr>
              <a:xfrm>
                <a:off x="5703223" y="2623696"/>
                <a:ext cx="433050" cy="739803"/>
              </a:xfrm>
              <a:custGeom>
                <a:avLst/>
                <a:gdLst/>
                <a:ahLst/>
                <a:cxnLst/>
                <a:rect l="l" t="t" r="r" b="b"/>
                <a:pathLst>
                  <a:path w="7324" h="12512" extrusionOk="0">
                    <a:moveTo>
                      <a:pt x="915" y="0"/>
                    </a:moveTo>
                    <a:lnTo>
                      <a:pt x="0" y="2748"/>
                    </a:lnTo>
                    <a:cubicBezTo>
                      <a:pt x="0" y="2748"/>
                      <a:pt x="2746" y="9674"/>
                      <a:pt x="3235" y="10742"/>
                    </a:cubicBezTo>
                    <a:cubicBezTo>
                      <a:pt x="3723" y="11809"/>
                      <a:pt x="5004" y="12512"/>
                      <a:pt x="5402" y="12512"/>
                    </a:cubicBezTo>
                    <a:cubicBezTo>
                      <a:pt x="5798" y="12512"/>
                      <a:pt x="7140" y="12299"/>
                      <a:pt x="7232" y="11809"/>
                    </a:cubicBezTo>
                    <a:cubicBezTo>
                      <a:pt x="7323" y="11321"/>
                      <a:pt x="6927" y="9094"/>
                      <a:pt x="6927" y="9094"/>
                    </a:cubicBezTo>
                    <a:cubicBezTo>
                      <a:pt x="6927" y="9094"/>
                      <a:pt x="4912" y="7111"/>
                      <a:pt x="4363" y="6470"/>
                    </a:cubicBezTo>
                    <a:cubicBezTo>
                      <a:pt x="3814" y="5829"/>
                      <a:pt x="2167" y="2991"/>
                      <a:pt x="2015" y="2259"/>
                    </a:cubicBezTo>
                    <a:cubicBezTo>
                      <a:pt x="1862" y="1528"/>
                      <a:pt x="915" y="0"/>
                      <a:pt x="915" y="0"/>
                    </a:cubicBezTo>
                    <a:close/>
                  </a:path>
                </a:pathLst>
              </a:custGeom>
              <a:solidFill>
                <a:srgbClr val="723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74"/>
              <p:cNvSpPr/>
              <p:nvPr/>
            </p:nvSpPr>
            <p:spPr>
              <a:xfrm>
                <a:off x="5845424" y="2473039"/>
                <a:ext cx="1207679" cy="1717358"/>
              </a:xfrm>
              <a:custGeom>
                <a:avLst/>
                <a:gdLst/>
                <a:ahLst/>
                <a:cxnLst/>
                <a:rect l="l" t="t" r="r" b="b"/>
                <a:pathLst>
                  <a:path w="20425" h="29045" extrusionOk="0">
                    <a:moveTo>
                      <a:pt x="10111" y="1"/>
                    </a:moveTo>
                    <a:cubicBezTo>
                      <a:pt x="9989" y="1"/>
                      <a:pt x="9812" y="5"/>
                      <a:pt x="9600" y="22"/>
                    </a:cubicBezTo>
                    <a:cubicBezTo>
                      <a:pt x="8869" y="81"/>
                      <a:pt x="7729" y="294"/>
                      <a:pt x="7031" y="1035"/>
                    </a:cubicBezTo>
                    <a:cubicBezTo>
                      <a:pt x="6324" y="1783"/>
                      <a:pt x="5080" y="4538"/>
                      <a:pt x="4366" y="8017"/>
                    </a:cubicBezTo>
                    <a:cubicBezTo>
                      <a:pt x="3977" y="9911"/>
                      <a:pt x="3745" y="12018"/>
                      <a:pt x="3846" y="14133"/>
                    </a:cubicBezTo>
                    <a:cubicBezTo>
                      <a:pt x="3846" y="14133"/>
                      <a:pt x="721" y="22698"/>
                      <a:pt x="1" y="27574"/>
                    </a:cubicBezTo>
                    <a:cubicBezTo>
                      <a:pt x="1" y="27574"/>
                      <a:pt x="8360" y="29044"/>
                      <a:pt x="12169" y="29044"/>
                    </a:cubicBezTo>
                    <a:cubicBezTo>
                      <a:pt x="12208" y="29044"/>
                      <a:pt x="12247" y="29044"/>
                      <a:pt x="12285" y="29044"/>
                    </a:cubicBezTo>
                    <a:cubicBezTo>
                      <a:pt x="16037" y="29012"/>
                      <a:pt x="20258" y="28637"/>
                      <a:pt x="20258" y="28637"/>
                    </a:cubicBezTo>
                    <a:cubicBezTo>
                      <a:pt x="20258" y="28637"/>
                      <a:pt x="19194" y="16071"/>
                      <a:pt x="19224" y="14573"/>
                    </a:cubicBezTo>
                    <a:cubicBezTo>
                      <a:pt x="19234" y="14119"/>
                      <a:pt x="19297" y="12925"/>
                      <a:pt x="19383" y="11466"/>
                    </a:cubicBezTo>
                    <a:cubicBezTo>
                      <a:pt x="19580" y="8110"/>
                      <a:pt x="20424" y="2855"/>
                      <a:pt x="20360" y="2423"/>
                    </a:cubicBezTo>
                    <a:cubicBezTo>
                      <a:pt x="20257" y="1733"/>
                      <a:pt x="18819" y="1163"/>
                      <a:pt x="17599" y="912"/>
                    </a:cubicBezTo>
                    <a:cubicBezTo>
                      <a:pt x="17457" y="882"/>
                      <a:pt x="17323" y="855"/>
                      <a:pt x="17198" y="830"/>
                    </a:cubicBezTo>
                    <a:cubicBezTo>
                      <a:pt x="16784" y="744"/>
                      <a:pt x="16457" y="679"/>
                      <a:pt x="16219" y="630"/>
                    </a:cubicBezTo>
                    <a:lnTo>
                      <a:pt x="16218" y="630"/>
                    </a:lnTo>
                    <a:cubicBezTo>
                      <a:pt x="15910" y="567"/>
                      <a:pt x="15754" y="536"/>
                      <a:pt x="15754" y="536"/>
                    </a:cubicBezTo>
                    <a:lnTo>
                      <a:pt x="10512" y="27"/>
                    </a:lnTo>
                    <a:lnTo>
                      <a:pt x="10291" y="4"/>
                    </a:lnTo>
                    <a:cubicBezTo>
                      <a:pt x="10291" y="4"/>
                      <a:pt x="10225" y="1"/>
                      <a:pt x="101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74"/>
              <p:cNvSpPr/>
              <p:nvPr/>
            </p:nvSpPr>
            <p:spPr>
              <a:xfrm>
                <a:off x="6299524" y="2472980"/>
                <a:ext cx="615576" cy="218358"/>
              </a:xfrm>
              <a:custGeom>
                <a:avLst/>
                <a:gdLst/>
                <a:ahLst/>
                <a:cxnLst/>
                <a:rect l="l" t="t" r="r" b="b"/>
                <a:pathLst>
                  <a:path w="10411" h="3693" extrusionOk="0">
                    <a:moveTo>
                      <a:pt x="2432" y="1"/>
                    </a:moveTo>
                    <a:cubicBezTo>
                      <a:pt x="2310" y="1"/>
                      <a:pt x="2133" y="5"/>
                      <a:pt x="1921" y="22"/>
                    </a:cubicBezTo>
                    <a:cubicBezTo>
                      <a:pt x="1388" y="64"/>
                      <a:pt x="638" y="190"/>
                      <a:pt x="0" y="542"/>
                    </a:cubicBezTo>
                    <a:cubicBezTo>
                      <a:pt x="57" y="1528"/>
                      <a:pt x="583" y="3210"/>
                      <a:pt x="3387" y="3629"/>
                    </a:cubicBezTo>
                    <a:cubicBezTo>
                      <a:pt x="3679" y="3673"/>
                      <a:pt x="3968" y="3693"/>
                      <a:pt x="4255" y="3693"/>
                    </a:cubicBezTo>
                    <a:cubicBezTo>
                      <a:pt x="6922" y="3693"/>
                      <a:pt x="9328" y="1946"/>
                      <a:pt x="10410" y="1025"/>
                    </a:cubicBezTo>
                    <a:cubicBezTo>
                      <a:pt x="10245" y="984"/>
                      <a:pt x="10080" y="944"/>
                      <a:pt x="9920" y="912"/>
                    </a:cubicBezTo>
                    <a:cubicBezTo>
                      <a:pt x="9777" y="883"/>
                      <a:pt x="9645" y="855"/>
                      <a:pt x="9519" y="830"/>
                    </a:cubicBezTo>
                    <a:cubicBezTo>
                      <a:pt x="9105" y="744"/>
                      <a:pt x="8778" y="679"/>
                      <a:pt x="8540" y="630"/>
                    </a:cubicBezTo>
                    <a:lnTo>
                      <a:pt x="8539" y="630"/>
                    </a:lnTo>
                    <a:cubicBezTo>
                      <a:pt x="8231" y="567"/>
                      <a:pt x="8075" y="536"/>
                      <a:pt x="8075" y="536"/>
                    </a:cubicBezTo>
                    <a:lnTo>
                      <a:pt x="2833" y="27"/>
                    </a:lnTo>
                    <a:lnTo>
                      <a:pt x="2612" y="4"/>
                    </a:lnTo>
                    <a:cubicBezTo>
                      <a:pt x="2612" y="4"/>
                      <a:pt x="2546" y="1"/>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74"/>
              <p:cNvSpPr/>
              <p:nvPr/>
            </p:nvSpPr>
            <p:spPr>
              <a:xfrm>
                <a:off x="5845424" y="2473039"/>
                <a:ext cx="1197805" cy="1717358"/>
              </a:xfrm>
              <a:custGeom>
                <a:avLst/>
                <a:gdLst/>
                <a:ahLst/>
                <a:cxnLst/>
                <a:rect l="l" t="t" r="r" b="b"/>
                <a:pathLst>
                  <a:path w="20258" h="29045" extrusionOk="0">
                    <a:moveTo>
                      <a:pt x="10111" y="1"/>
                    </a:moveTo>
                    <a:cubicBezTo>
                      <a:pt x="9989" y="1"/>
                      <a:pt x="9811" y="5"/>
                      <a:pt x="9599" y="22"/>
                    </a:cubicBezTo>
                    <a:cubicBezTo>
                      <a:pt x="7787" y="2044"/>
                      <a:pt x="7203" y="4595"/>
                      <a:pt x="6847" y="6380"/>
                    </a:cubicBezTo>
                    <a:cubicBezTo>
                      <a:pt x="6554" y="7845"/>
                      <a:pt x="5025" y="8013"/>
                      <a:pt x="4366" y="8017"/>
                    </a:cubicBezTo>
                    <a:cubicBezTo>
                      <a:pt x="3977" y="9911"/>
                      <a:pt x="3745" y="12018"/>
                      <a:pt x="3846" y="14133"/>
                    </a:cubicBezTo>
                    <a:cubicBezTo>
                      <a:pt x="3846" y="14133"/>
                      <a:pt x="721" y="22698"/>
                      <a:pt x="1" y="27574"/>
                    </a:cubicBezTo>
                    <a:cubicBezTo>
                      <a:pt x="1" y="27574"/>
                      <a:pt x="8360" y="29044"/>
                      <a:pt x="12169" y="29044"/>
                    </a:cubicBezTo>
                    <a:cubicBezTo>
                      <a:pt x="12208" y="29044"/>
                      <a:pt x="12247" y="29044"/>
                      <a:pt x="12285" y="29044"/>
                    </a:cubicBezTo>
                    <a:cubicBezTo>
                      <a:pt x="16037" y="29012"/>
                      <a:pt x="20258" y="28637"/>
                      <a:pt x="20258" y="28637"/>
                    </a:cubicBezTo>
                    <a:cubicBezTo>
                      <a:pt x="20258" y="28637"/>
                      <a:pt x="19194" y="16071"/>
                      <a:pt x="19225" y="14571"/>
                    </a:cubicBezTo>
                    <a:cubicBezTo>
                      <a:pt x="19235" y="14118"/>
                      <a:pt x="19298" y="12924"/>
                      <a:pt x="19384" y="11465"/>
                    </a:cubicBezTo>
                    <a:cubicBezTo>
                      <a:pt x="17519" y="11342"/>
                      <a:pt x="15704" y="10793"/>
                      <a:pt x="15193" y="8474"/>
                    </a:cubicBezTo>
                    <a:cubicBezTo>
                      <a:pt x="14740" y="6415"/>
                      <a:pt x="16639" y="2049"/>
                      <a:pt x="17199" y="829"/>
                    </a:cubicBezTo>
                    <a:cubicBezTo>
                      <a:pt x="16785" y="743"/>
                      <a:pt x="16458" y="676"/>
                      <a:pt x="16220" y="629"/>
                    </a:cubicBezTo>
                    <a:lnTo>
                      <a:pt x="16219" y="629"/>
                    </a:lnTo>
                    <a:cubicBezTo>
                      <a:pt x="14698" y="2686"/>
                      <a:pt x="13494" y="7340"/>
                      <a:pt x="13286" y="7788"/>
                    </a:cubicBezTo>
                    <a:cubicBezTo>
                      <a:pt x="13140" y="8099"/>
                      <a:pt x="12334" y="8396"/>
                      <a:pt x="11305" y="8396"/>
                    </a:cubicBezTo>
                    <a:cubicBezTo>
                      <a:pt x="10784" y="8396"/>
                      <a:pt x="10206" y="8320"/>
                      <a:pt x="9628" y="8131"/>
                    </a:cubicBezTo>
                    <a:cubicBezTo>
                      <a:pt x="7908" y="7569"/>
                      <a:pt x="8345" y="6537"/>
                      <a:pt x="8753" y="4350"/>
                    </a:cubicBezTo>
                    <a:cubicBezTo>
                      <a:pt x="9055" y="2722"/>
                      <a:pt x="10032" y="868"/>
                      <a:pt x="10512" y="27"/>
                    </a:cubicBezTo>
                    <a:lnTo>
                      <a:pt x="10291" y="4"/>
                    </a:lnTo>
                    <a:cubicBezTo>
                      <a:pt x="10291" y="4"/>
                      <a:pt x="10225" y="1"/>
                      <a:pt x="101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74"/>
              <p:cNvSpPr/>
              <p:nvPr/>
            </p:nvSpPr>
            <p:spPr>
              <a:xfrm>
                <a:off x="6071646" y="2727524"/>
                <a:ext cx="363516" cy="538711"/>
              </a:xfrm>
              <a:custGeom>
                <a:avLst/>
                <a:gdLst/>
                <a:ahLst/>
                <a:cxnLst/>
                <a:rect l="l" t="t" r="r" b="b"/>
                <a:pathLst>
                  <a:path w="6148" h="9111" extrusionOk="0">
                    <a:moveTo>
                      <a:pt x="3513" y="0"/>
                    </a:moveTo>
                    <a:cubicBezTo>
                      <a:pt x="3294" y="749"/>
                      <a:pt x="3144" y="1459"/>
                      <a:pt x="3020" y="2077"/>
                    </a:cubicBezTo>
                    <a:cubicBezTo>
                      <a:pt x="2726" y="3541"/>
                      <a:pt x="1197" y="3709"/>
                      <a:pt x="539" y="3713"/>
                    </a:cubicBezTo>
                    <a:cubicBezTo>
                      <a:pt x="238" y="5180"/>
                      <a:pt x="32" y="6777"/>
                      <a:pt x="0" y="8404"/>
                    </a:cubicBezTo>
                    <a:cubicBezTo>
                      <a:pt x="456" y="8369"/>
                      <a:pt x="894" y="8354"/>
                      <a:pt x="1311" y="8354"/>
                    </a:cubicBezTo>
                    <a:cubicBezTo>
                      <a:pt x="4246" y="8354"/>
                      <a:pt x="6147" y="9110"/>
                      <a:pt x="6147" y="9110"/>
                    </a:cubicBezTo>
                    <a:lnTo>
                      <a:pt x="4467" y="3295"/>
                    </a:lnTo>
                    <a:lnTo>
                      <a:pt x="35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74"/>
              <p:cNvSpPr/>
              <p:nvPr/>
            </p:nvSpPr>
            <p:spPr>
              <a:xfrm>
                <a:off x="6621768" y="3282731"/>
                <a:ext cx="371321" cy="444461"/>
              </a:xfrm>
              <a:custGeom>
                <a:avLst/>
                <a:gdLst/>
                <a:ahLst/>
                <a:cxnLst/>
                <a:rect l="l" t="t" r="r" b="b"/>
                <a:pathLst>
                  <a:path w="6280" h="7517" extrusionOk="0">
                    <a:moveTo>
                      <a:pt x="5377" y="1"/>
                    </a:moveTo>
                    <a:lnTo>
                      <a:pt x="0" y="5502"/>
                    </a:lnTo>
                    <a:cubicBezTo>
                      <a:pt x="0" y="5502"/>
                      <a:pt x="1095" y="7283"/>
                      <a:pt x="2408" y="7503"/>
                    </a:cubicBezTo>
                    <a:cubicBezTo>
                      <a:pt x="2460" y="7512"/>
                      <a:pt x="2513" y="7516"/>
                      <a:pt x="2567" y="7516"/>
                    </a:cubicBezTo>
                    <a:cubicBezTo>
                      <a:pt x="3662" y="7516"/>
                      <a:pt x="5191" y="5791"/>
                      <a:pt x="6280" y="4210"/>
                    </a:cubicBezTo>
                    <a:cubicBezTo>
                      <a:pt x="6163" y="2580"/>
                      <a:pt x="6087" y="1296"/>
                      <a:pt x="6096" y="878"/>
                    </a:cubicBezTo>
                    <a:cubicBezTo>
                      <a:pt x="6098" y="790"/>
                      <a:pt x="6102" y="673"/>
                      <a:pt x="6107" y="533"/>
                    </a:cubicBezTo>
                    <a:cubicBezTo>
                      <a:pt x="5722" y="197"/>
                      <a:pt x="5377" y="1"/>
                      <a:pt x="53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74"/>
              <p:cNvSpPr/>
              <p:nvPr/>
            </p:nvSpPr>
            <p:spPr>
              <a:xfrm>
                <a:off x="6314601" y="3501030"/>
                <a:ext cx="59955" cy="70539"/>
              </a:xfrm>
              <a:custGeom>
                <a:avLst/>
                <a:gdLst/>
                <a:ahLst/>
                <a:cxnLst/>
                <a:rect l="l" t="t" r="r" b="b"/>
                <a:pathLst>
                  <a:path w="1014" h="1193" extrusionOk="0">
                    <a:moveTo>
                      <a:pt x="534" y="1"/>
                    </a:moveTo>
                    <a:cubicBezTo>
                      <a:pt x="296" y="1"/>
                      <a:pt x="81" y="232"/>
                      <a:pt x="42" y="538"/>
                    </a:cubicBezTo>
                    <a:cubicBezTo>
                      <a:pt x="1" y="865"/>
                      <a:pt x="176" y="1158"/>
                      <a:pt x="432" y="1190"/>
                    </a:cubicBezTo>
                    <a:cubicBezTo>
                      <a:pt x="447" y="1192"/>
                      <a:pt x="463" y="1193"/>
                      <a:pt x="478" y="1193"/>
                    </a:cubicBezTo>
                    <a:cubicBezTo>
                      <a:pt x="717" y="1193"/>
                      <a:pt x="932" y="962"/>
                      <a:pt x="972" y="655"/>
                    </a:cubicBezTo>
                    <a:cubicBezTo>
                      <a:pt x="1013" y="326"/>
                      <a:pt x="837" y="36"/>
                      <a:pt x="581" y="4"/>
                    </a:cubicBezTo>
                    <a:cubicBezTo>
                      <a:pt x="565" y="2"/>
                      <a:pt x="549" y="1"/>
                      <a:pt x="5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74"/>
              <p:cNvSpPr/>
              <p:nvPr/>
            </p:nvSpPr>
            <p:spPr>
              <a:xfrm>
                <a:off x="6342332" y="3280603"/>
                <a:ext cx="59837" cy="70539"/>
              </a:xfrm>
              <a:custGeom>
                <a:avLst/>
                <a:gdLst/>
                <a:ahLst/>
                <a:cxnLst/>
                <a:rect l="l" t="t" r="r" b="b"/>
                <a:pathLst>
                  <a:path w="1012" h="1193" extrusionOk="0">
                    <a:moveTo>
                      <a:pt x="534" y="0"/>
                    </a:moveTo>
                    <a:cubicBezTo>
                      <a:pt x="296" y="0"/>
                      <a:pt x="80" y="232"/>
                      <a:pt x="42" y="538"/>
                    </a:cubicBezTo>
                    <a:cubicBezTo>
                      <a:pt x="0" y="867"/>
                      <a:pt x="175" y="1158"/>
                      <a:pt x="433" y="1190"/>
                    </a:cubicBezTo>
                    <a:cubicBezTo>
                      <a:pt x="448" y="1192"/>
                      <a:pt x="463" y="1193"/>
                      <a:pt x="479" y="1193"/>
                    </a:cubicBezTo>
                    <a:cubicBezTo>
                      <a:pt x="717" y="1193"/>
                      <a:pt x="932" y="962"/>
                      <a:pt x="971" y="655"/>
                    </a:cubicBezTo>
                    <a:cubicBezTo>
                      <a:pt x="1012" y="327"/>
                      <a:pt x="837" y="36"/>
                      <a:pt x="581" y="3"/>
                    </a:cubicBezTo>
                    <a:cubicBezTo>
                      <a:pt x="566" y="1"/>
                      <a:pt x="550" y="0"/>
                      <a:pt x="5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74"/>
              <p:cNvSpPr/>
              <p:nvPr/>
            </p:nvSpPr>
            <p:spPr>
              <a:xfrm>
                <a:off x="6385318" y="3049059"/>
                <a:ext cx="59896" cy="70598"/>
              </a:xfrm>
              <a:custGeom>
                <a:avLst/>
                <a:gdLst/>
                <a:ahLst/>
                <a:cxnLst/>
                <a:rect l="l" t="t" r="r" b="b"/>
                <a:pathLst>
                  <a:path w="1013" h="1194" extrusionOk="0">
                    <a:moveTo>
                      <a:pt x="535" y="0"/>
                    </a:moveTo>
                    <a:cubicBezTo>
                      <a:pt x="297" y="0"/>
                      <a:pt x="81" y="232"/>
                      <a:pt x="42" y="539"/>
                    </a:cubicBezTo>
                    <a:cubicBezTo>
                      <a:pt x="0" y="867"/>
                      <a:pt x="175" y="1157"/>
                      <a:pt x="432" y="1190"/>
                    </a:cubicBezTo>
                    <a:cubicBezTo>
                      <a:pt x="447" y="1192"/>
                      <a:pt x="462" y="1193"/>
                      <a:pt x="477" y="1193"/>
                    </a:cubicBezTo>
                    <a:cubicBezTo>
                      <a:pt x="716" y="1193"/>
                      <a:pt x="932" y="962"/>
                      <a:pt x="971" y="655"/>
                    </a:cubicBezTo>
                    <a:cubicBezTo>
                      <a:pt x="1013" y="328"/>
                      <a:pt x="837" y="36"/>
                      <a:pt x="580" y="3"/>
                    </a:cubicBezTo>
                    <a:cubicBezTo>
                      <a:pt x="565" y="1"/>
                      <a:pt x="550" y="0"/>
                      <a:pt x="535" y="0"/>
                    </a:cubicBezTo>
                    <a:close/>
                  </a:path>
                </a:pathLst>
              </a:custGeom>
              <a:solidFill>
                <a:srgbClr val="FF91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74"/>
              <p:cNvSpPr/>
              <p:nvPr/>
            </p:nvSpPr>
            <p:spPr>
              <a:xfrm>
                <a:off x="6329974" y="2473098"/>
                <a:ext cx="532384" cy="178329"/>
              </a:xfrm>
              <a:custGeom>
                <a:avLst/>
                <a:gdLst/>
                <a:ahLst/>
                <a:cxnLst/>
                <a:rect l="l" t="t" r="r" b="b"/>
                <a:pathLst>
                  <a:path w="9004" h="3016" extrusionOk="0">
                    <a:moveTo>
                      <a:pt x="1924" y="0"/>
                    </a:moveTo>
                    <a:cubicBezTo>
                      <a:pt x="1802" y="0"/>
                      <a:pt x="1621" y="4"/>
                      <a:pt x="1405" y="21"/>
                    </a:cubicBezTo>
                    <a:cubicBezTo>
                      <a:pt x="818" y="673"/>
                      <a:pt x="362" y="1381"/>
                      <a:pt x="0" y="2101"/>
                    </a:cubicBezTo>
                    <a:cubicBezTo>
                      <a:pt x="217" y="2416"/>
                      <a:pt x="518" y="2720"/>
                      <a:pt x="939" y="2978"/>
                    </a:cubicBezTo>
                    <a:cubicBezTo>
                      <a:pt x="1363" y="1776"/>
                      <a:pt x="1970" y="635"/>
                      <a:pt x="2318" y="25"/>
                    </a:cubicBezTo>
                    <a:lnTo>
                      <a:pt x="2098" y="2"/>
                    </a:lnTo>
                    <a:cubicBezTo>
                      <a:pt x="2098" y="2"/>
                      <a:pt x="2096" y="2"/>
                      <a:pt x="2094" y="2"/>
                    </a:cubicBezTo>
                    <a:cubicBezTo>
                      <a:pt x="2078" y="2"/>
                      <a:pt x="2018" y="0"/>
                      <a:pt x="1924" y="0"/>
                    </a:cubicBezTo>
                    <a:close/>
                    <a:moveTo>
                      <a:pt x="8025" y="628"/>
                    </a:moveTo>
                    <a:cubicBezTo>
                      <a:pt x="7565" y="1248"/>
                      <a:pt x="7135" y="2109"/>
                      <a:pt x="6752" y="3016"/>
                    </a:cubicBezTo>
                    <a:cubicBezTo>
                      <a:pt x="7378" y="2746"/>
                      <a:pt x="7952" y="2422"/>
                      <a:pt x="8452" y="2099"/>
                    </a:cubicBezTo>
                    <a:cubicBezTo>
                      <a:pt x="8677" y="1554"/>
                      <a:pt x="8876" y="1107"/>
                      <a:pt x="9004" y="828"/>
                    </a:cubicBezTo>
                    <a:cubicBezTo>
                      <a:pt x="8589" y="742"/>
                      <a:pt x="8262" y="677"/>
                      <a:pt x="8025"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74"/>
              <p:cNvSpPr/>
              <p:nvPr/>
            </p:nvSpPr>
            <p:spPr>
              <a:xfrm>
                <a:off x="6564297" y="3715840"/>
                <a:ext cx="344832" cy="332829"/>
              </a:xfrm>
              <a:custGeom>
                <a:avLst/>
                <a:gdLst/>
                <a:ahLst/>
                <a:cxnLst/>
                <a:rect l="l" t="t" r="r" b="b"/>
                <a:pathLst>
                  <a:path w="5832" h="5629" extrusionOk="0">
                    <a:moveTo>
                      <a:pt x="127" y="1"/>
                    </a:moveTo>
                    <a:cubicBezTo>
                      <a:pt x="119" y="164"/>
                      <a:pt x="115" y="323"/>
                      <a:pt x="108" y="481"/>
                    </a:cubicBezTo>
                    <a:cubicBezTo>
                      <a:pt x="0" y="3457"/>
                      <a:pt x="216" y="5493"/>
                      <a:pt x="3222" y="5626"/>
                    </a:cubicBezTo>
                    <a:cubicBezTo>
                      <a:pt x="3260" y="5628"/>
                      <a:pt x="3297" y="5629"/>
                      <a:pt x="3334" y="5629"/>
                    </a:cubicBezTo>
                    <a:cubicBezTo>
                      <a:pt x="5831" y="5629"/>
                      <a:pt x="5633" y="1839"/>
                      <a:pt x="5488" y="507"/>
                    </a:cubicBezTo>
                    <a:cubicBezTo>
                      <a:pt x="5454" y="221"/>
                      <a:pt x="5427" y="48"/>
                      <a:pt x="5427" y="48"/>
                    </a:cubicBezTo>
                    <a:cubicBezTo>
                      <a:pt x="4982" y="93"/>
                      <a:pt x="4373" y="110"/>
                      <a:pt x="3726" y="110"/>
                    </a:cubicBezTo>
                    <a:cubicBezTo>
                      <a:pt x="2053" y="110"/>
                      <a:pt x="127" y="1"/>
                      <a:pt x="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74"/>
              <p:cNvSpPr/>
              <p:nvPr/>
            </p:nvSpPr>
            <p:spPr>
              <a:xfrm>
                <a:off x="5881906" y="3581384"/>
                <a:ext cx="330937" cy="348675"/>
              </a:xfrm>
              <a:custGeom>
                <a:avLst/>
                <a:gdLst/>
                <a:ahLst/>
                <a:cxnLst/>
                <a:rect l="l" t="t" r="r" b="b"/>
                <a:pathLst>
                  <a:path w="5597" h="5897" extrusionOk="0">
                    <a:moveTo>
                      <a:pt x="1447" y="0"/>
                    </a:moveTo>
                    <a:cubicBezTo>
                      <a:pt x="1447" y="0"/>
                      <a:pt x="1447" y="0"/>
                      <a:pt x="1447" y="0"/>
                    </a:cubicBezTo>
                    <a:cubicBezTo>
                      <a:pt x="1408" y="122"/>
                      <a:pt x="1361" y="270"/>
                      <a:pt x="1310" y="436"/>
                    </a:cubicBezTo>
                    <a:cubicBezTo>
                      <a:pt x="824" y="2039"/>
                      <a:pt x="0" y="5394"/>
                      <a:pt x="2103" y="5860"/>
                    </a:cubicBezTo>
                    <a:cubicBezTo>
                      <a:pt x="2213" y="5884"/>
                      <a:pt x="2320" y="5896"/>
                      <a:pt x="2424" y="5896"/>
                    </a:cubicBezTo>
                    <a:cubicBezTo>
                      <a:pt x="4104" y="5896"/>
                      <a:pt x="5123" y="2876"/>
                      <a:pt x="5467" y="1654"/>
                    </a:cubicBezTo>
                    <a:cubicBezTo>
                      <a:pt x="5552" y="1344"/>
                      <a:pt x="5597" y="1148"/>
                      <a:pt x="5597" y="1148"/>
                    </a:cubicBezTo>
                    <a:cubicBezTo>
                      <a:pt x="3160" y="914"/>
                      <a:pt x="1449" y="0"/>
                      <a:pt x="14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74"/>
              <p:cNvSpPr/>
              <p:nvPr/>
            </p:nvSpPr>
            <p:spPr>
              <a:xfrm>
                <a:off x="6570741" y="3715722"/>
                <a:ext cx="318047" cy="33466"/>
              </a:xfrm>
              <a:custGeom>
                <a:avLst/>
                <a:gdLst/>
                <a:ahLst/>
                <a:cxnLst/>
                <a:rect l="l" t="t" r="r" b="b"/>
                <a:pathLst>
                  <a:path w="5379" h="566" extrusionOk="0">
                    <a:moveTo>
                      <a:pt x="5319" y="49"/>
                    </a:moveTo>
                    <a:cubicBezTo>
                      <a:pt x="5319" y="49"/>
                      <a:pt x="5319" y="49"/>
                      <a:pt x="5319" y="49"/>
                    </a:cubicBezTo>
                    <a:lnTo>
                      <a:pt x="5319" y="49"/>
                    </a:lnTo>
                    <a:cubicBezTo>
                      <a:pt x="5319" y="49"/>
                      <a:pt x="5319" y="49"/>
                      <a:pt x="5319" y="49"/>
                    </a:cubicBezTo>
                    <a:close/>
                    <a:moveTo>
                      <a:pt x="20" y="1"/>
                    </a:moveTo>
                    <a:cubicBezTo>
                      <a:pt x="12" y="165"/>
                      <a:pt x="7" y="324"/>
                      <a:pt x="1" y="481"/>
                    </a:cubicBezTo>
                    <a:cubicBezTo>
                      <a:pt x="626" y="512"/>
                      <a:pt x="1925" y="565"/>
                      <a:pt x="3271" y="565"/>
                    </a:cubicBezTo>
                    <a:cubicBezTo>
                      <a:pt x="3992" y="565"/>
                      <a:pt x="4727" y="550"/>
                      <a:pt x="5379" y="507"/>
                    </a:cubicBezTo>
                    <a:cubicBezTo>
                      <a:pt x="5345" y="222"/>
                      <a:pt x="5318" y="49"/>
                      <a:pt x="5319" y="49"/>
                    </a:cubicBezTo>
                    <a:lnTo>
                      <a:pt x="5319" y="49"/>
                    </a:lnTo>
                    <a:cubicBezTo>
                      <a:pt x="4875" y="94"/>
                      <a:pt x="4269" y="111"/>
                      <a:pt x="3625" y="111"/>
                    </a:cubicBezTo>
                    <a:cubicBezTo>
                      <a:pt x="1951" y="111"/>
                      <a:pt x="20" y="1"/>
                      <a:pt x="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74"/>
              <p:cNvSpPr/>
              <p:nvPr/>
            </p:nvSpPr>
            <p:spPr>
              <a:xfrm>
                <a:off x="5959363" y="3581384"/>
                <a:ext cx="253480" cy="97856"/>
              </a:xfrm>
              <a:custGeom>
                <a:avLst/>
                <a:gdLst/>
                <a:ahLst/>
                <a:cxnLst/>
                <a:rect l="l" t="t" r="r" b="b"/>
                <a:pathLst>
                  <a:path w="4287" h="1655" extrusionOk="0">
                    <a:moveTo>
                      <a:pt x="137" y="0"/>
                    </a:moveTo>
                    <a:cubicBezTo>
                      <a:pt x="137" y="0"/>
                      <a:pt x="137" y="0"/>
                      <a:pt x="137" y="0"/>
                    </a:cubicBezTo>
                    <a:cubicBezTo>
                      <a:pt x="98" y="122"/>
                      <a:pt x="51" y="270"/>
                      <a:pt x="0" y="436"/>
                    </a:cubicBezTo>
                    <a:cubicBezTo>
                      <a:pt x="653" y="792"/>
                      <a:pt x="2097" y="1447"/>
                      <a:pt x="4157" y="1654"/>
                    </a:cubicBezTo>
                    <a:cubicBezTo>
                      <a:pt x="4242" y="1344"/>
                      <a:pt x="4287" y="1148"/>
                      <a:pt x="4287" y="1148"/>
                    </a:cubicBezTo>
                    <a:cubicBezTo>
                      <a:pt x="1850" y="914"/>
                      <a:pt x="139" y="0"/>
                      <a:pt x="1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74"/>
              <p:cNvSpPr/>
              <p:nvPr/>
            </p:nvSpPr>
            <p:spPr>
              <a:xfrm>
                <a:off x="6889084" y="3782240"/>
                <a:ext cx="8455" cy="59128"/>
              </a:xfrm>
              <a:custGeom>
                <a:avLst/>
                <a:gdLst/>
                <a:ahLst/>
                <a:cxnLst/>
                <a:rect l="l" t="t" r="r" b="b"/>
                <a:pathLst>
                  <a:path w="143" h="1000" extrusionOk="0">
                    <a:moveTo>
                      <a:pt x="66" y="0"/>
                    </a:moveTo>
                    <a:cubicBezTo>
                      <a:pt x="64" y="0"/>
                      <a:pt x="61" y="0"/>
                      <a:pt x="59" y="1"/>
                    </a:cubicBezTo>
                    <a:cubicBezTo>
                      <a:pt x="25" y="2"/>
                      <a:pt x="1" y="30"/>
                      <a:pt x="2" y="64"/>
                    </a:cubicBezTo>
                    <a:cubicBezTo>
                      <a:pt x="2" y="68"/>
                      <a:pt x="22" y="452"/>
                      <a:pt x="21" y="939"/>
                    </a:cubicBezTo>
                    <a:cubicBezTo>
                      <a:pt x="21" y="973"/>
                      <a:pt x="48" y="1000"/>
                      <a:pt x="81" y="1000"/>
                    </a:cubicBezTo>
                    <a:cubicBezTo>
                      <a:pt x="116" y="1000"/>
                      <a:pt x="141" y="973"/>
                      <a:pt x="141" y="940"/>
                    </a:cubicBezTo>
                    <a:cubicBezTo>
                      <a:pt x="142" y="448"/>
                      <a:pt x="122" y="61"/>
                      <a:pt x="122" y="58"/>
                    </a:cubicBezTo>
                    <a:cubicBezTo>
                      <a:pt x="121" y="26"/>
                      <a:pt x="99" y="0"/>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74"/>
              <p:cNvSpPr/>
              <p:nvPr/>
            </p:nvSpPr>
            <p:spPr>
              <a:xfrm>
                <a:off x="6777569" y="3882225"/>
                <a:ext cx="118492" cy="167035"/>
              </a:xfrm>
              <a:custGeom>
                <a:avLst/>
                <a:gdLst/>
                <a:ahLst/>
                <a:cxnLst/>
                <a:rect l="l" t="t" r="r" b="b"/>
                <a:pathLst>
                  <a:path w="2004" h="2825" extrusionOk="0">
                    <a:moveTo>
                      <a:pt x="1940" y="0"/>
                    </a:moveTo>
                    <a:cubicBezTo>
                      <a:pt x="1910" y="0"/>
                      <a:pt x="1884" y="25"/>
                      <a:pt x="1882" y="57"/>
                    </a:cubicBezTo>
                    <a:cubicBezTo>
                      <a:pt x="1851" y="502"/>
                      <a:pt x="1795" y="837"/>
                      <a:pt x="1716" y="1055"/>
                    </a:cubicBezTo>
                    <a:cubicBezTo>
                      <a:pt x="1459" y="1763"/>
                      <a:pt x="1008" y="2703"/>
                      <a:pt x="61" y="2703"/>
                    </a:cubicBezTo>
                    <a:cubicBezTo>
                      <a:pt x="27" y="2703"/>
                      <a:pt x="0" y="2731"/>
                      <a:pt x="0" y="2764"/>
                    </a:cubicBezTo>
                    <a:cubicBezTo>
                      <a:pt x="0" y="2798"/>
                      <a:pt x="27" y="2825"/>
                      <a:pt x="61" y="2825"/>
                    </a:cubicBezTo>
                    <a:cubicBezTo>
                      <a:pt x="1082" y="2825"/>
                      <a:pt x="1560" y="1840"/>
                      <a:pt x="1831" y="1097"/>
                    </a:cubicBezTo>
                    <a:cubicBezTo>
                      <a:pt x="1914" y="867"/>
                      <a:pt x="1972" y="521"/>
                      <a:pt x="2003" y="65"/>
                    </a:cubicBezTo>
                    <a:cubicBezTo>
                      <a:pt x="2004" y="32"/>
                      <a:pt x="1980" y="3"/>
                      <a:pt x="1946" y="1"/>
                    </a:cubicBezTo>
                    <a:cubicBezTo>
                      <a:pt x="1944" y="0"/>
                      <a:pt x="1942" y="0"/>
                      <a:pt x="19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74"/>
              <p:cNvSpPr/>
              <p:nvPr/>
            </p:nvSpPr>
            <p:spPr>
              <a:xfrm>
                <a:off x="6564651" y="3833327"/>
                <a:ext cx="26667" cy="113407"/>
              </a:xfrm>
              <a:custGeom>
                <a:avLst/>
                <a:gdLst/>
                <a:ahLst/>
                <a:cxnLst/>
                <a:rect l="l" t="t" r="r" b="b"/>
                <a:pathLst>
                  <a:path w="451" h="1918" extrusionOk="0">
                    <a:moveTo>
                      <a:pt x="67" y="1"/>
                    </a:moveTo>
                    <a:cubicBezTo>
                      <a:pt x="64" y="1"/>
                      <a:pt x="62" y="1"/>
                      <a:pt x="59" y="1"/>
                    </a:cubicBezTo>
                    <a:cubicBezTo>
                      <a:pt x="26" y="4"/>
                      <a:pt x="0" y="32"/>
                      <a:pt x="3" y="65"/>
                    </a:cubicBezTo>
                    <a:cubicBezTo>
                      <a:pt x="6" y="114"/>
                      <a:pt x="76" y="1255"/>
                      <a:pt x="323" y="1878"/>
                    </a:cubicBezTo>
                    <a:cubicBezTo>
                      <a:pt x="333" y="1903"/>
                      <a:pt x="355" y="1918"/>
                      <a:pt x="380" y="1918"/>
                    </a:cubicBezTo>
                    <a:cubicBezTo>
                      <a:pt x="388" y="1918"/>
                      <a:pt x="395" y="1915"/>
                      <a:pt x="404" y="1911"/>
                    </a:cubicBezTo>
                    <a:cubicBezTo>
                      <a:pt x="435" y="1899"/>
                      <a:pt x="450" y="1864"/>
                      <a:pt x="437" y="1833"/>
                    </a:cubicBezTo>
                    <a:cubicBezTo>
                      <a:pt x="197" y="1228"/>
                      <a:pt x="126" y="70"/>
                      <a:pt x="125" y="58"/>
                    </a:cubicBezTo>
                    <a:cubicBezTo>
                      <a:pt x="122" y="26"/>
                      <a:pt x="99"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74"/>
              <p:cNvSpPr/>
              <p:nvPr/>
            </p:nvSpPr>
            <p:spPr>
              <a:xfrm>
                <a:off x="6156376" y="3729558"/>
                <a:ext cx="36955" cy="78226"/>
              </a:xfrm>
              <a:custGeom>
                <a:avLst/>
                <a:gdLst/>
                <a:ahLst/>
                <a:cxnLst/>
                <a:rect l="l" t="t" r="r" b="b"/>
                <a:pathLst>
                  <a:path w="625" h="1323" extrusionOk="0">
                    <a:moveTo>
                      <a:pt x="558" y="0"/>
                    </a:moveTo>
                    <a:cubicBezTo>
                      <a:pt x="533" y="0"/>
                      <a:pt x="508" y="17"/>
                      <a:pt x="500" y="42"/>
                    </a:cubicBezTo>
                    <a:cubicBezTo>
                      <a:pt x="497" y="47"/>
                      <a:pt x="302" y="633"/>
                      <a:pt x="15" y="1238"/>
                    </a:cubicBezTo>
                    <a:cubicBezTo>
                      <a:pt x="0" y="1268"/>
                      <a:pt x="14" y="1303"/>
                      <a:pt x="44" y="1318"/>
                    </a:cubicBezTo>
                    <a:cubicBezTo>
                      <a:pt x="51" y="1322"/>
                      <a:pt x="60" y="1323"/>
                      <a:pt x="70" y="1323"/>
                    </a:cubicBezTo>
                    <a:cubicBezTo>
                      <a:pt x="91" y="1323"/>
                      <a:pt x="113" y="1311"/>
                      <a:pt x="124" y="1290"/>
                    </a:cubicBezTo>
                    <a:cubicBezTo>
                      <a:pt x="414" y="677"/>
                      <a:pt x="612" y="86"/>
                      <a:pt x="615" y="80"/>
                    </a:cubicBezTo>
                    <a:cubicBezTo>
                      <a:pt x="625" y="49"/>
                      <a:pt x="608" y="14"/>
                      <a:pt x="576" y="3"/>
                    </a:cubicBezTo>
                    <a:cubicBezTo>
                      <a:pt x="570" y="1"/>
                      <a:pt x="564" y="0"/>
                      <a:pt x="5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74"/>
              <p:cNvSpPr/>
              <p:nvPr/>
            </p:nvSpPr>
            <p:spPr>
              <a:xfrm>
                <a:off x="6116642" y="3839003"/>
                <a:ext cx="27376" cy="33584"/>
              </a:xfrm>
              <a:custGeom>
                <a:avLst/>
                <a:gdLst/>
                <a:ahLst/>
                <a:cxnLst/>
                <a:rect l="l" t="t" r="r" b="b"/>
                <a:pathLst>
                  <a:path w="463" h="568" extrusionOk="0">
                    <a:moveTo>
                      <a:pt x="393" y="1"/>
                    </a:moveTo>
                    <a:cubicBezTo>
                      <a:pt x="373" y="1"/>
                      <a:pt x="353" y="11"/>
                      <a:pt x="341" y="29"/>
                    </a:cubicBezTo>
                    <a:cubicBezTo>
                      <a:pt x="233" y="207"/>
                      <a:pt x="124" y="354"/>
                      <a:pt x="23" y="466"/>
                    </a:cubicBezTo>
                    <a:cubicBezTo>
                      <a:pt x="0" y="491"/>
                      <a:pt x="2" y="530"/>
                      <a:pt x="26" y="552"/>
                    </a:cubicBezTo>
                    <a:cubicBezTo>
                      <a:pt x="38" y="562"/>
                      <a:pt x="54" y="567"/>
                      <a:pt x="67" y="567"/>
                    </a:cubicBezTo>
                    <a:cubicBezTo>
                      <a:pt x="85" y="567"/>
                      <a:pt x="100" y="561"/>
                      <a:pt x="111" y="550"/>
                    </a:cubicBezTo>
                    <a:cubicBezTo>
                      <a:pt x="219" y="432"/>
                      <a:pt x="330" y="278"/>
                      <a:pt x="444" y="95"/>
                    </a:cubicBezTo>
                    <a:cubicBezTo>
                      <a:pt x="462" y="65"/>
                      <a:pt x="453" y="28"/>
                      <a:pt x="424" y="10"/>
                    </a:cubicBezTo>
                    <a:cubicBezTo>
                      <a:pt x="414" y="4"/>
                      <a:pt x="403" y="1"/>
                      <a:pt x="3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74"/>
              <p:cNvSpPr/>
              <p:nvPr/>
            </p:nvSpPr>
            <p:spPr>
              <a:xfrm>
                <a:off x="6796135" y="2245458"/>
                <a:ext cx="134988" cy="199851"/>
              </a:xfrm>
              <a:custGeom>
                <a:avLst/>
                <a:gdLst/>
                <a:ahLst/>
                <a:cxnLst/>
                <a:rect l="l" t="t" r="r" b="b"/>
                <a:pathLst>
                  <a:path w="2283" h="3380" extrusionOk="0">
                    <a:moveTo>
                      <a:pt x="1560" y="1"/>
                    </a:moveTo>
                    <a:cubicBezTo>
                      <a:pt x="935" y="1"/>
                      <a:pt x="43" y="731"/>
                      <a:pt x="1" y="1504"/>
                    </a:cubicBezTo>
                    <a:cubicBezTo>
                      <a:pt x="1" y="1504"/>
                      <a:pt x="501" y="2879"/>
                      <a:pt x="1188" y="3380"/>
                    </a:cubicBezTo>
                    <a:cubicBezTo>
                      <a:pt x="1188" y="3380"/>
                      <a:pt x="2282" y="1973"/>
                      <a:pt x="2158" y="629"/>
                    </a:cubicBezTo>
                    <a:cubicBezTo>
                      <a:pt x="2117" y="182"/>
                      <a:pt x="1871" y="1"/>
                      <a:pt x="1560" y="1"/>
                    </a:cubicBezTo>
                    <a:close/>
                  </a:path>
                </a:pathLst>
              </a:custGeom>
              <a:solidFill>
                <a:srgbClr val="2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74"/>
              <p:cNvSpPr/>
              <p:nvPr/>
            </p:nvSpPr>
            <p:spPr>
              <a:xfrm>
                <a:off x="7123347" y="2012140"/>
                <a:ext cx="399229" cy="542140"/>
              </a:xfrm>
              <a:custGeom>
                <a:avLst/>
                <a:gdLst/>
                <a:ahLst/>
                <a:cxnLst/>
                <a:rect l="l" t="t" r="r" b="b"/>
                <a:pathLst>
                  <a:path w="6752" h="9169" extrusionOk="0">
                    <a:moveTo>
                      <a:pt x="2362" y="1"/>
                    </a:moveTo>
                    <a:cubicBezTo>
                      <a:pt x="1714" y="1"/>
                      <a:pt x="1313" y="290"/>
                      <a:pt x="1313" y="290"/>
                    </a:cubicBezTo>
                    <a:cubicBezTo>
                      <a:pt x="1313" y="290"/>
                      <a:pt x="1" y="2011"/>
                      <a:pt x="281" y="3010"/>
                    </a:cubicBezTo>
                    <a:cubicBezTo>
                      <a:pt x="436" y="3562"/>
                      <a:pt x="772" y="4249"/>
                      <a:pt x="1333" y="4841"/>
                    </a:cubicBezTo>
                    <a:cubicBezTo>
                      <a:pt x="1785" y="5323"/>
                      <a:pt x="2385" y="5743"/>
                      <a:pt x="3156" y="5981"/>
                    </a:cubicBezTo>
                    <a:cubicBezTo>
                      <a:pt x="4876" y="6513"/>
                      <a:pt x="4157" y="9169"/>
                      <a:pt x="4157" y="9169"/>
                    </a:cubicBezTo>
                    <a:cubicBezTo>
                      <a:pt x="6376" y="7607"/>
                      <a:pt x="6752" y="3543"/>
                      <a:pt x="4814" y="1354"/>
                    </a:cubicBezTo>
                    <a:cubicBezTo>
                      <a:pt x="3867" y="285"/>
                      <a:pt x="3011" y="8"/>
                      <a:pt x="2382" y="1"/>
                    </a:cubicBezTo>
                    <a:cubicBezTo>
                      <a:pt x="2375" y="1"/>
                      <a:pt x="2369" y="1"/>
                      <a:pt x="2362" y="1"/>
                    </a:cubicBezTo>
                    <a:close/>
                  </a:path>
                </a:pathLst>
              </a:custGeom>
              <a:solidFill>
                <a:srgbClr val="30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74"/>
              <p:cNvSpPr/>
              <p:nvPr/>
            </p:nvSpPr>
            <p:spPr>
              <a:xfrm>
                <a:off x="7123347" y="2012259"/>
                <a:ext cx="166326" cy="286236"/>
              </a:xfrm>
              <a:custGeom>
                <a:avLst/>
                <a:gdLst/>
                <a:ahLst/>
                <a:cxnLst/>
                <a:rect l="l" t="t" r="r" b="b"/>
                <a:pathLst>
                  <a:path w="2813" h="4841" extrusionOk="0">
                    <a:moveTo>
                      <a:pt x="2359" y="1"/>
                    </a:moveTo>
                    <a:cubicBezTo>
                      <a:pt x="1713" y="1"/>
                      <a:pt x="1313" y="290"/>
                      <a:pt x="1313" y="290"/>
                    </a:cubicBezTo>
                    <a:cubicBezTo>
                      <a:pt x="1313" y="290"/>
                      <a:pt x="1" y="2010"/>
                      <a:pt x="281" y="3010"/>
                    </a:cubicBezTo>
                    <a:cubicBezTo>
                      <a:pt x="436" y="3561"/>
                      <a:pt x="772" y="4248"/>
                      <a:pt x="1333" y="4841"/>
                    </a:cubicBezTo>
                    <a:cubicBezTo>
                      <a:pt x="1871" y="4324"/>
                      <a:pt x="2485" y="3270"/>
                      <a:pt x="2649" y="2299"/>
                    </a:cubicBezTo>
                    <a:cubicBezTo>
                      <a:pt x="2813" y="1333"/>
                      <a:pt x="2554" y="446"/>
                      <a:pt x="2382" y="1"/>
                    </a:cubicBezTo>
                    <a:cubicBezTo>
                      <a:pt x="2374" y="1"/>
                      <a:pt x="2366" y="1"/>
                      <a:pt x="2359" y="1"/>
                    </a:cubicBezTo>
                    <a:close/>
                  </a:path>
                </a:pathLst>
              </a:custGeom>
              <a:solidFill>
                <a:srgbClr val="2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74"/>
              <p:cNvSpPr/>
              <p:nvPr/>
            </p:nvSpPr>
            <p:spPr>
              <a:xfrm>
                <a:off x="7023540" y="1921912"/>
                <a:ext cx="244197" cy="346960"/>
              </a:xfrm>
              <a:custGeom>
                <a:avLst/>
                <a:gdLst/>
                <a:ahLst/>
                <a:cxnLst/>
                <a:rect l="l" t="t" r="r" b="b"/>
                <a:pathLst>
                  <a:path w="4130" h="5868" extrusionOk="0">
                    <a:moveTo>
                      <a:pt x="3322" y="1"/>
                    </a:moveTo>
                    <a:cubicBezTo>
                      <a:pt x="2835" y="1"/>
                      <a:pt x="2157" y="818"/>
                      <a:pt x="2157" y="818"/>
                    </a:cubicBezTo>
                    <a:lnTo>
                      <a:pt x="562" y="3695"/>
                    </a:lnTo>
                    <a:cubicBezTo>
                      <a:pt x="562" y="3695"/>
                      <a:pt x="1" y="5196"/>
                      <a:pt x="1250" y="5758"/>
                    </a:cubicBezTo>
                    <a:cubicBezTo>
                      <a:pt x="1420" y="5835"/>
                      <a:pt x="1565" y="5868"/>
                      <a:pt x="1687" y="5868"/>
                    </a:cubicBezTo>
                    <a:cubicBezTo>
                      <a:pt x="2461" y="5868"/>
                      <a:pt x="2344" y="4539"/>
                      <a:pt x="2344" y="4539"/>
                    </a:cubicBezTo>
                    <a:cubicBezTo>
                      <a:pt x="2344" y="4539"/>
                      <a:pt x="3157" y="4507"/>
                      <a:pt x="3658" y="3413"/>
                    </a:cubicBezTo>
                    <a:cubicBezTo>
                      <a:pt x="4129" y="2379"/>
                      <a:pt x="3008" y="2351"/>
                      <a:pt x="2886" y="2351"/>
                    </a:cubicBezTo>
                    <a:cubicBezTo>
                      <a:pt x="2880" y="2351"/>
                      <a:pt x="2876" y="2351"/>
                      <a:pt x="2876" y="2351"/>
                    </a:cubicBezTo>
                    <a:cubicBezTo>
                      <a:pt x="2876" y="2351"/>
                      <a:pt x="4063" y="1350"/>
                      <a:pt x="3720" y="350"/>
                    </a:cubicBezTo>
                    <a:cubicBezTo>
                      <a:pt x="3632" y="95"/>
                      <a:pt x="3488" y="1"/>
                      <a:pt x="3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74"/>
              <p:cNvSpPr/>
              <p:nvPr/>
            </p:nvSpPr>
            <p:spPr>
              <a:xfrm>
                <a:off x="6479389" y="2375242"/>
                <a:ext cx="343945" cy="235327"/>
              </a:xfrm>
              <a:custGeom>
                <a:avLst/>
                <a:gdLst/>
                <a:ahLst/>
                <a:cxnLst/>
                <a:rect l="l" t="t" r="r" b="b"/>
                <a:pathLst>
                  <a:path w="5817" h="3980" extrusionOk="0">
                    <a:moveTo>
                      <a:pt x="5817" y="1"/>
                    </a:moveTo>
                    <a:lnTo>
                      <a:pt x="439" y="970"/>
                    </a:lnTo>
                    <a:cubicBezTo>
                      <a:pt x="439" y="970"/>
                      <a:pt x="1" y="2314"/>
                      <a:pt x="95" y="2971"/>
                    </a:cubicBezTo>
                    <a:cubicBezTo>
                      <a:pt x="147" y="3333"/>
                      <a:pt x="920" y="3979"/>
                      <a:pt x="2002" y="3979"/>
                    </a:cubicBezTo>
                    <a:cubicBezTo>
                      <a:pt x="2883" y="3979"/>
                      <a:pt x="3968" y="3550"/>
                      <a:pt x="5034" y="2189"/>
                    </a:cubicBezTo>
                    <a:lnTo>
                      <a:pt x="5817" y="1"/>
                    </a:lnTo>
                    <a:close/>
                  </a:path>
                </a:pathLst>
              </a:custGeom>
              <a:solidFill>
                <a:srgbClr val="723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74"/>
              <p:cNvSpPr/>
              <p:nvPr/>
            </p:nvSpPr>
            <p:spPr>
              <a:xfrm>
                <a:off x="6148867" y="2058023"/>
                <a:ext cx="112283" cy="334130"/>
              </a:xfrm>
              <a:custGeom>
                <a:avLst/>
                <a:gdLst/>
                <a:ahLst/>
                <a:cxnLst/>
                <a:rect l="l" t="t" r="r" b="b"/>
                <a:pathLst>
                  <a:path w="1899" h="5651" extrusionOk="0">
                    <a:moveTo>
                      <a:pt x="1336" y="0"/>
                    </a:moveTo>
                    <a:lnTo>
                      <a:pt x="1336" y="0"/>
                    </a:lnTo>
                    <a:cubicBezTo>
                      <a:pt x="1617" y="3634"/>
                      <a:pt x="0" y="5651"/>
                      <a:pt x="0" y="5651"/>
                    </a:cubicBezTo>
                    <a:cubicBezTo>
                      <a:pt x="1899" y="4502"/>
                      <a:pt x="1899" y="1525"/>
                      <a:pt x="1899" y="1525"/>
                    </a:cubicBezTo>
                    <a:lnTo>
                      <a:pt x="1336" y="0"/>
                    </a:lnTo>
                    <a:close/>
                  </a:path>
                </a:pathLst>
              </a:custGeom>
              <a:solidFill>
                <a:srgbClr val="2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74"/>
              <p:cNvSpPr/>
              <p:nvPr/>
            </p:nvSpPr>
            <p:spPr>
              <a:xfrm>
                <a:off x="6090094" y="1265183"/>
                <a:ext cx="363752" cy="723602"/>
              </a:xfrm>
              <a:custGeom>
                <a:avLst/>
                <a:gdLst/>
                <a:ahLst/>
                <a:cxnLst/>
                <a:rect l="l" t="t" r="r" b="b"/>
                <a:pathLst>
                  <a:path w="6152" h="12238" extrusionOk="0">
                    <a:moveTo>
                      <a:pt x="6152" y="0"/>
                    </a:moveTo>
                    <a:lnTo>
                      <a:pt x="6152" y="0"/>
                    </a:lnTo>
                    <a:cubicBezTo>
                      <a:pt x="2207" y="1674"/>
                      <a:pt x="63" y="4829"/>
                      <a:pt x="32" y="7798"/>
                    </a:cubicBezTo>
                    <a:cubicBezTo>
                      <a:pt x="0" y="10767"/>
                      <a:pt x="1845" y="12238"/>
                      <a:pt x="1845" y="12238"/>
                    </a:cubicBezTo>
                    <a:lnTo>
                      <a:pt x="6152" y="0"/>
                    </a:lnTo>
                    <a:close/>
                  </a:path>
                </a:pathLst>
              </a:custGeom>
              <a:solidFill>
                <a:srgbClr val="30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74"/>
              <p:cNvSpPr/>
              <p:nvPr/>
            </p:nvSpPr>
            <p:spPr>
              <a:xfrm>
                <a:off x="6104876" y="1348316"/>
                <a:ext cx="931672" cy="1165521"/>
              </a:xfrm>
              <a:custGeom>
                <a:avLst/>
                <a:gdLst/>
                <a:ahLst/>
                <a:cxnLst/>
                <a:rect l="l" t="t" r="r" b="b"/>
                <a:pathLst>
                  <a:path w="15757" h="19712" extrusionOk="0">
                    <a:moveTo>
                      <a:pt x="7440" y="1"/>
                    </a:moveTo>
                    <a:cubicBezTo>
                      <a:pt x="4663" y="1"/>
                      <a:pt x="3102" y="1663"/>
                      <a:pt x="1657" y="4985"/>
                    </a:cubicBezTo>
                    <a:cubicBezTo>
                      <a:pt x="1" y="8800"/>
                      <a:pt x="1813" y="11644"/>
                      <a:pt x="1813" y="11644"/>
                    </a:cubicBezTo>
                    <a:cubicBezTo>
                      <a:pt x="2064" y="12488"/>
                      <a:pt x="2252" y="13176"/>
                      <a:pt x="2252" y="14520"/>
                    </a:cubicBezTo>
                    <a:cubicBezTo>
                      <a:pt x="2252" y="15600"/>
                      <a:pt x="2127" y="16052"/>
                      <a:pt x="2753" y="17209"/>
                    </a:cubicBezTo>
                    <a:cubicBezTo>
                      <a:pt x="3377" y="18365"/>
                      <a:pt x="6159" y="19679"/>
                      <a:pt x="6972" y="19710"/>
                    </a:cubicBezTo>
                    <a:cubicBezTo>
                      <a:pt x="6992" y="19711"/>
                      <a:pt x="7013" y="19711"/>
                      <a:pt x="7035" y="19711"/>
                    </a:cubicBezTo>
                    <a:cubicBezTo>
                      <a:pt x="7908" y="19711"/>
                      <a:pt x="10372" y="19103"/>
                      <a:pt x="12567" y="17333"/>
                    </a:cubicBezTo>
                    <a:cubicBezTo>
                      <a:pt x="14817" y="15519"/>
                      <a:pt x="15756" y="11206"/>
                      <a:pt x="15630" y="6987"/>
                    </a:cubicBezTo>
                    <a:cubicBezTo>
                      <a:pt x="15505" y="2766"/>
                      <a:pt x="12380" y="672"/>
                      <a:pt x="8753" y="109"/>
                    </a:cubicBezTo>
                    <a:cubicBezTo>
                      <a:pt x="8286" y="37"/>
                      <a:pt x="7850" y="1"/>
                      <a:pt x="7440" y="1"/>
                    </a:cubicBezTo>
                    <a:close/>
                  </a:path>
                </a:pathLst>
              </a:custGeom>
              <a:solidFill>
                <a:srgbClr val="8B4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74"/>
              <p:cNvSpPr/>
              <p:nvPr/>
            </p:nvSpPr>
            <p:spPr>
              <a:xfrm>
                <a:off x="6618812" y="1319994"/>
                <a:ext cx="580277" cy="1021782"/>
              </a:xfrm>
              <a:custGeom>
                <a:avLst/>
                <a:gdLst/>
                <a:ahLst/>
                <a:cxnLst/>
                <a:rect l="l" t="t" r="r" b="b"/>
                <a:pathLst>
                  <a:path w="9814" h="17281" extrusionOk="0">
                    <a:moveTo>
                      <a:pt x="4197" y="0"/>
                    </a:moveTo>
                    <a:cubicBezTo>
                      <a:pt x="3953" y="0"/>
                      <a:pt x="3729" y="21"/>
                      <a:pt x="3532" y="56"/>
                    </a:cubicBezTo>
                    <a:cubicBezTo>
                      <a:pt x="2313" y="276"/>
                      <a:pt x="1" y="2088"/>
                      <a:pt x="1187" y="6401"/>
                    </a:cubicBezTo>
                    <a:cubicBezTo>
                      <a:pt x="2375" y="10716"/>
                      <a:pt x="5627" y="11467"/>
                      <a:pt x="5627" y="11467"/>
                    </a:cubicBezTo>
                    <a:cubicBezTo>
                      <a:pt x="5627" y="11467"/>
                      <a:pt x="5858" y="12197"/>
                      <a:pt x="5923" y="12884"/>
                    </a:cubicBezTo>
                    <a:cubicBezTo>
                      <a:pt x="5948" y="13138"/>
                      <a:pt x="5949" y="13387"/>
                      <a:pt x="5907" y="13591"/>
                    </a:cubicBezTo>
                    <a:cubicBezTo>
                      <a:pt x="5756" y="14318"/>
                      <a:pt x="4577" y="17102"/>
                      <a:pt x="4505" y="17273"/>
                    </a:cubicBezTo>
                    <a:lnTo>
                      <a:pt x="4501" y="17279"/>
                    </a:lnTo>
                    <a:lnTo>
                      <a:pt x="4500" y="17281"/>
                    </a:lnTo>
                    <a:cubicBezTo>
                      <a:pt x="6533" y="16686"/>
                      <a:pt x="8564" y="13592"/>
                      <a:pt x="9314" y="10904"/>
                    </a:cubicBezTo>
                    <a:cubicBezTo>
                      <a:pt x="9476" y="10324"/>
                      <a:pt x="9581" y="9715"/>
                      <a:pt x="9630" y="9089"/>
                    </a:cubicBezTo>
                    <a:cubicBezTo>
                      <a:pt x="9814" y="6819"/>
                      <a:pt x="9294" y="4366"/>
                      <a:pt x="8314" y="2526"/>
                    </a:cubicBezTo>
                    <a:cubicBezTo>
                      <a:pt x="7265" y="559"/>
                      <a:pt x="5469" y="0"/>
                      <a:pt x="4197" y="0"/>
                    </a:cubicBezTo>
                    <a:close/>
                  </a:path>
                </a:pathLst>
              </a:custGeom>
              <a:solidFill>
                <a:srgbClr val="30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74"/>
              <p:cNvSpPr/>
              <p:nvPr/>
            </p:nvSpPr>
            <p:spPr>
              <a:xfrm>
                <a:off x="6884886" y="1857404"/>
                <a:ext cx="303324" cy="484372"/>
              </a:xfrm>
              <a:custGeom>
                <a:avLst/>
                <a:gdLst/>
                <a:ahLst/>
                <a:cxnLst/>
                <a:rect l="l" t="t" r="r" b="b"/>
                <a:pathLst>
                  <a:path w="5130" h="8192" extrusionOk="0">
                    <a:moveTo>
                      <a:pt x="5130" y="0"/>
                    </a:moveTo>
                    <a:lnTo>
                      <a:pt x="5130" y="0"/>
                    </a:lnTo>
                    <a:cubicBezTo>
                      <a:pt x="3732" y="2112"/>
                      <a:pt x="1858" y="2470"/>
                      <a:pt x="1853" y="2470"/>
                    </a:cubicBezTo>
                    <a:cubicBezTo>
                      <a:pt x="1853" y="2470"/>
                      <a:pt x="1853" y="2470"/>
                      <a:pt x="1853" y="2470"/>
                    </a:cubicBezTo>
                    <a:lnTo>
                      <a:pt x="1423" y="3795"/>
                    </a:lnTo>
                    <a:cubicBezTo>
                      <a:pt x="1448" y="4049"/>
                      <a:pt x="1449" y="4298"/>
                      <a:pt x="1407" y="4502"/>
                    </a:cubicBezTo>
                    <a:cubicBezTo>
                      <a:pt x="1256" y="5229"/>
                      <a:pt x="77" y="8013"/>
                      <a:pt x="5" y="8184"/>
                    </a:cubicBezTo>
                    <a:lnTo>
                      <a:pt x="1" y="8190"/>
                    </a:lnTo>
                    <a:lnTo>
                      <a:pt x="0" y="8192"/>
                    </a:lnTo>
                    <a:cubicBezTo>
                      <a:pt x="2033" y="7597"/>
                      <a:pt x="4064" y="4503"/>
                      <a:pt x="4814" y="1815"/>
                    </a:cubicBezTo>
                    <a:cubicBezTo>
                      <a:pt x="4976" y="1235"/>
                      <a:pt x="5081" y="626"/>
                      <a:pt x="5130" y="0"/>
                    </a:cubicBezTo>
                    <a:close/>
                  </a:path>
                </a:pathLst>
              </a:custGeom>
              <a:solidFill>
                <a:srgbClr val="2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74"/>
              <p:cNvSpPr/>
              <p:nvPr/>
            </p:nvSpPr>
            <p:spPr>
              <a:xfrm>
                <a:off x="6927458" y="2003449"/>
                <a:ext cx="175609" cy="221846"/>
              </a:xfrm>
              <a:custGeom>
                <a:avLst/>
                <a:gdLst/>
                <a:ahLst/>
                <a:cxnLst/>
                <a:rect l="l" t="t" r="r" b="b"/>
                <a:pathLst>
                  <a:path w="2970" h="3752" extrusionOk="0">
                    <a:moveTo>
                      <a:pt x="1533" y="0"/>
                    </a:moveTo>
                    <a:cubicBezTo>
                      <a:pt x="1002" y="0"/>
                      <a:pt x="500" y="408"/>
                      <a:pt x="500" y="408"/>
                    </a:cubicBezTo>
                    <a:lnTo>
                      <a:pt x="0" y="3752"/>
                    </a:lnTo>
                    <a:cubicBezTo>
                      <a:pt x="1751" y="3471"/>
                      <a:pt x="2969" y="1408"/>
                      <a:pt x="2313" y="439"/>
                    </a:cubicBezTo>
                    <a:cubicBezTo>
                      <a:pt x="2089" y="109"/>
                      <a:pt x="1807" y="0"/>
                      <a:pt x="1533" y="0"/>
                    </a:cubicBezTo>
                    <a:close/>
                  </a:path>
                </a:pathLst>
              </a:custGeom>
              <a:solidFill>
                <a:srgbClr val="8B4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74"/>
              <p:cNvSpPr/>
              <p:nvPr/>
            </p:nvSpPr>
            <p:spPr>
              <a:xfrm>
                <a:off x="6818427" y="1946213"/>
                <a:ext cx="179334" cy="508319"/>
              </a:xfrm>
              <a:custGeom>
                <a:avLst/>
                <a:gdLst/>
                <a:ahLst/>
                <a:cxnLst/>
                <a:rect l="l" t="t" r="r" b="b"/>
                <a:pathLst>
                  <a:path w="3033" h="8597" extrusionOk="0">
                    <a:moveTo>
                      <a:pt x="1781" y="1"/>
                    </a:moveTo>
                    <a:cubicBezTo>
                      <a:pt x="1781" y="1"/>
                      <a:pt x="2062" y="5565"/>
                      <a:pt x="0" y="8597"/>
                    </a:cubicBezTo>
                    <a:cubicBezTo>
                      <a:pt x="0" y="8597"/>
                      <a:pt x="2689" y="6190"/>
                      <a:pt x="3032" y="251"/>
                    </a:cubicBezTo>
                    <a:lnTo>
                      <a:pt x="1781" y="1"/>
                    </a:lnTo>
                    <a:close/>
                  </a:path>
                </a:pathLst>
              </a:custGeom>
              <a:solidFill>
                <a:srgbClr val="30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74"/>
              <p:cNvSpPr/>
              <p:nvPr/>
            </p:nvSpPr>
            <p:spPr>
              <a:xfrm>
                <a:off x="6098194" y="1231007"/>
                <a:ext cx="714674" cy="700483"/>
              </a:xfrm>
              <a:custGeom>
                <a:avLst/>
                <a:gdLst/>
                <a:ahLst/>
                <a:cxnLst/>
                <a:rect l="l" t="t" r="r" b="b"/>
                <a:pathLst>
                  <a:path w="12087" h="11847" extrusionOk="0">
                    <a:moveTo>
                      <a:pt x="8415" y="0"/>
                    </a:moveTo>
                    <a:cubicBezTo>
                      <a:pt x="5586" y="0"/>
                      <a:pt x="2147" y="2844"/>
                      <a:pt x="1073" y="5595"/>
                    </a:cubicBezTo>
                    <a:cubicBezTo>
                      <a:pt x="1" y="8346"/>
                      <a:pt x="1254" y="11847"/>
                      <a:pt x="1254" y="11847"/>
                    </a:cubicBezTo>
                    <a:cubicBezTo>
                      <a:pt x="3674" y="11659"/>
                      <a:pt x="5990" y="10315"/>
                      <a:pt x="5991" y="10315"/>
                    </a:cubicBezTo>
                    <a:lnTo>
                      <a:pt x="5991" y="10315"/>
                    </a:lnTo>
                    <a:cubicBezTo>
                      <a:pt x="5585" y="11034"/>
                      <a:pt x="4054" y="11847"/>
                      <a:pt x="4054" y="11847"/>
                    </a:cubicBezTo>
                    <a:cubicBezTo>
                      <a:pt x="9492" y="11721"/>
                      <a:pt x="10492" y="7689"/>
                      <a:pt x="10492" y="7689"/>
                    </a:cubicBezTo>
                    <a:cubicBezTo>
                      <a:pt x="10492" y="7689"/>
                      <a:pt x="12086" y="2999"/>
                      <a:pt x="12025" y="2157"/>
                    </a:cubicBezTo>
                    <a:cubicBezTo>
                      <a:pt x="11962" y="1314"/>
                      <a:pt x="11243" y="0"/>
                      <a:pt x="8415" y="0"/>
                    </a:cubicBezTo>
                    <a:close/>
                  </a:path>
                </a:pathLst>
              </a:custGeom>
              <a:solidFill>
                <a:srgbClr val="30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74"/>
              <p:cNvSpPr/>
              <p:nvPr/>
            </p:nvSpPr>
            <p:spPr>
              <a:xfrm>
                <a:off x="6444977" y="2263373"/>
                <a:ext cx="52801" cy="29091"/>
              </a:xfrm>
              <a:custGeom>
                <a:avLst/>
                <a:gdLst/>
                <a:ahLst/>
                <a:cxnLst/>
                <a:rect l="l" t="t" r="r" b="b"/>
                <a:pathLst>
                  <a:path w="893" h="492" extrusionOk="0">
                    <a:moveTo>
                      <a:pt x="66" y="0"/>
                    </a:moveTo>
                    <a:cubicBezTo>
                      <a:pt x="37" y="0"/>
                      <a:pt x="13" y="14"/>
                      <a:pt x="1" y="43"/>
                    </a:cubicBezTo>
                    <a:cubicBezTo>
                      <a:pt x="1" y="43"/>
                      <a:pt x="1" y="434"/>
                      <a:pt x="314" y="482"/>
                    </a:cubicBezTo>
                    <a:cubicBezTo>
                      <a:pt x="358" y="489"/>
                      <a:pt x="402" y="491"/>
                      <a:pt x="444" y="491"/>
                    </a:cubicBezTo>
                    <a:cubicBezTo>
                      <a:pt x="696" y="491"/>
                      <a:pt x="892" y="388"/>
                      <a:pt x="892" y="388"/>
                    </a:cubicBezTo>
                    <a:lnTo>
                      <a:pt x="892" y="388"/>
                    </a:lnTo>
                    <a:cubicBezTo>
                      <a:pt x="892" y="388"/>
                      <a:pt x="867" y="390"/>
                      <a:pt x="827" y="390"/>
                    </a:cubicBezTo>
                    <a:cubicBezTo>
                      <a:pt x="707" y="390"/>
                      <a:pt x="454" y="372"/>
                      <a:pt x="361" y="232"/>
                    </a:cubicBezTo>
                    <a:cubicBezTo>
                      <a:pt x="270" y="95"/>
                      <a:pt x="145" y="0"/>
                      <a:pt x="66" y="0"/>
                    </a:cubicBezTo>
                    <a:close/>
                  </a:path>
                </a:pathLst>
              </a:custGeom>
              <a:solidFill>
                <a:srgbClr val="191919">
                  <a:alpha val="52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74"/>
              <p:cNvSpPr/>
              <p:nvPr/>
            </p:nvSpPr>
            <p:spPr>
              <a:xfrm>
                <a:off x="6425583" y="2317416"/>
                <a:ext cx="178388" cy="107316"/>
              </a:xfrm>
              <a:custGeom>
                <a:avLst/>
                <a:gdLst/>
                <a:ahLst/>
                <a:cxnLst/>
                <a:rect l="l" t="t" r="r" b="b"/>
                <a:pathLst>
                  <a:path w="3017" h="1815" extrusionOk="0">
                    <a:moveTo>
                      <a:pt x="2452" y="0"/>
                    </a:moveTo>
                    <a:cubicBezTo>
                      <a:pt x="2329" y="0"/>
                      <a:pt x="2184" y="35"/>
                      <a:pt x="2017" y="114"/>
                    </a:cubicBezTo>
                    <a:cubicBezTo>
                      <a:pt x="1486" y="364"/>
                      <a:pt x="1063" y="301"/>
                      <a:pt x="532" y="442"/>
                    </a:cubicBezTo>
                    <a:cubicBezTo>
                      <a:pt x="1" y="582"/>
                      <a:pt x="63" y="1098"/>
                      <a:pt x="673" y="1568"/>
                    </a:cubicBezTo>
                    <a:cubicBezTo>
                      <a:pt x="920" y="1758"/>
                      <a:pt x="1177" y="1815"/>
                      <a:pt x="1396" y="1815"/>
                    </a:cubicBezTo>
                    <a:cubicBezTo>
                      <a:pt x="1717" y="1815"/>
                      <a:pt x="1954" y="1693"/>
                      <a:pt x="1954" y="1693"/>
                    </a:cubicBezTo>
                    <a:cubicBezTo>
                      <a:pt x="2845" y="1365"/>
                      <a:pt x="3016" y="803"/>
                      <a:pt x="2939" y="426"/>
                    </a:cubicBezTo>
                    <a:cubicBezTo>
                      <a:pt x="2886" y="169"/>
                      <a:pt x="2722" y="0"/>
                      <a:pt x="2452" y="0"/>
                    </a:cubicBezTo>
                    <a:close/>
                  </a:path>
                </a:pathLst>
              </a:custGeom>
              <a:solidFill>
                <a:srgbClr val="191919">
                  <a:alpha val="52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74"/>
              <p:cNvSpPr/>
              <p:nvPr/>
            </p:nvSpPr>
            <p:spPr>
              <a:xfrm>
                <a:off x="6605627" y="2172199"/>
                <a:ext cx="185719" cy="84789"/>
              </a:xfrm>
              <a:custGeom>
                <a:avLst/>
                <a:gdLst/>
                <a:ahLst/>
                <a:cxnLst/>
                <a:rect l="l" t="t" r="r" b="b"/>
                <a:pathLst>
                  <a:path w="3141" h="1434" extrusionOk="0">
                    <a:moveTo>
                      <a:pt x="1648" y="1"/>
                    </a:moveTo>
                    <a:cubicBezTo>
                      <a:pt x="1616" y="1"/>
                      <a:pt x="1583" y="1"/>
                      <a:pt x="1550" y="2"/>
                    </a:cubicBezTo>
                    <a:cubicBezTo>
                      <a:pt x="689" y="27"/>
                      <a:pt x="0" y="367"/>
                      <a:pt x="12" y="761"/>
                    </a:cubicBezTo>
                    <a:cubicBezTo>
                      <a:pt x="22" y="1141"/>
                      <a:pt x="678" y="1434"/>
                      <a:pt x="1495" y="1434"/>
                    </a:cubicBezTo>
                    <a:cubicBezTo>
                      <a:pt x="1526" y="1434"/>
                      <a:pt x="1558" y="1433"/>
                      <a:pt x="1590" y="1432"/>
                    </a:cubicBezTo>
                    <a:cubicBezTo>
                      <a:pt x="2451" y="1408"/>
                      <a:pt x="3140" y="1067"/>
                      <a:pt x="3129" y="673"/>
                    </a:cubicBezTo>
                    <a:cubicBezTo>
                      <a:pt x="3118" y="294"/>
                      <a:pt x="2464" y="1"/>
                      <a:pt x="1648" y="1"/>
                    </a:cubicBezTo>
                    <a:close/>
                  </a:path>
                </a:pathLst>
              </a:custGeom>
              <a:solidFill>
                <a:srgbClr val="9531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74"/>
              <p:cNvSpPr/>
              <p:nvPr/>
            </p:nvSpPr>
            <p:spPr>
              <a:xfrm>
                <a:off x="6253463" y="2177284"/>
                <a:ext cx="141078" cy="72195"/>
              </a:xfrm>
              <a:custGeom>
                <a:avLst/>
                <a:gdLst/>
                <a:ahLst/>
                <a:cxnLst/>
                <a:rect l="l" t="t" r="r" b="b"/>
                <a:pathLst>
                  <a:path w="2386" h="1221" extrusionOk="0">
                    <a:moveTo>
                      <a:pt x="1245" y="1"/>
                    </a:moveTo>
                    <a:cubicBezTo>
                      <a:pt x="1222" y="1"/>
                      <a:pt x="1199" y="1"/>
                      <a:pt x="1175" y="2"/>
                    </a:cubicBezTo>
                    <a:cubicBezTo>
                      <a:pt x="523" y="20"/>
                      <a:pt x="1" y="308"/>
                      <a:pt x="10" y="644"/>
                    </a:cubicBezTo>
                    <a:cubicBezTo>
                      <a:pt x="20" y="969"/>
                      <a:pt x="522" y="1220"/>
                      <a:pt x="1147" y="1220"/>
                    </a:cubicBezTo>
                    <a:cubicBezTo>
                      <a:pt x="1168" y="1220"/>
                      <a:pt x="1189" y="1220"/>
                      <a:pt x="1211" y="1219"/>
                    </a:cubicBezTo>
                    <a:cubicBezTo>
                      <a:pt x="1863" y="1202"/>
                      <a:pt x="2385" y="913"/>
                      <a:pt x="2376" y="577"/>
                    </a:cubicBezTo>
                    <a:cubicBezTo>
                      <a:pt x="2368" y="253"/>
                      <a:pt x="1868" y="1"/>
                      <a:pt x="1245" y="1"/>
                    </a:cubicBezTo>
                    <a:close/>
                  </a:path>
                </a:pathLst>
              </a:custGeom>
              <a:solidFill>
                <a:srgbClr val="9531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74"/>
              <p:cNvSpPr/>
              <p:nvPr/>
            </p:nvSpPr>
            <p:spPr>
              <a:xfrm>
                <a:off x="6327750" y="2055425"/>
                <a:ext cx="64009" cy="64007"/>
              </a:xfrm>
              <a:custGeom>
                <a:avLst/>
                <a:gdLst/>
                <a:ahLst/>
                <a:cxnLst/>
                <a:rect l="l" t="t" r="r" b="b"/>
                <a:pathLst>
                  <a:path w="654" h="1409" extrusionOk="0">
                    <a:moveTo>
                      <a:pt x="271" y="0"/>
                    </a:moveTo>
                    <a:cubicBezTo>
                      <a:pt x="267" y="0"/>
                      <a:pt x="263" y="0"/>
                      <a:pt x="259" y="1"/>
                    </a:cubicBezTo>
                    <a:cubicBezTo>
                      <a:pt x="100" y="16"/>
                      <a:pt x="1" y="343"/>
                      <a:pt x="38" y="732"/>
                    </a:cubicBezTo>
                    <a:cubicBezTo>
                      <a:pt x="74" y="1112"/>
                      <a:pt x="228" y="1409"/>
                      <a:pt x="383" y="1409"/>
                    </a:cubicBezTo>
                    <a:cubicBezTo>
                      <a:pt x="387" y="1409"/>
                      <a:pt x="391" y="1409"/>
                      <a:pt x="395" y="1408"/>
                    </a:cubicBezTo>
                    <a:cubicBezTo>
                      <a:pt x="554" y="1393"/>
                      <a:pt x="653" y="1066"/>
                      <a:pt x="616" y="677"/>
                    </a:cubicBezTo>
                    <a:cubicBezTo>
                      <a:pt x="581" y="298"/>
                      <a:pt x="427" y="0"/>
                      <a:pt x="2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74"/>
              <p:cNvSpPr/>
              <p:nvPr/>
            </p:nvSpPr>
            <p:spPr>
              <a:xfrm>
                <a:off x="6548805" y="1934270"/>
                <a:ext cx="83488" cy="31160"/>
              </a:xfrm>
              <a:custGeom>
                <a:avLst/>
                <a:gdLst/>
                <a:ahLst/>
                <a:cxnLst/>
                <a:rect l="l" t="t" r="r" b="b"/>
                <a:pathLst>
                  <a:path w="1412" h="527" extrusionOk="0">
                    <a:moveTo>
                      <a:pt x="746" y="0"/>
                    </a:moveTo>
                    <a:cubicBezTo>
                      <a:pt x="735" y="0"/>
                      <a:pt x="724" y="1"/>
                      <a:pt x="713" y="1"/>
                    </a:cubicBezTo>
                    <a:cubicBezTo>
                      <a:pt x="327" y="17"/>
                      <a:pt x="58" y="312"/>
                      <a:pt x="45" y="325"/>
                    </a:cubicBezTo>
                    <a:cubicBezTo>
                      <a:pt x="1" y="374"/>
                      <a:pt x="5" y="451"/>
                      <a:pt x="54" y="495"/>
                    </a:cubicBezTo>
                    <a:cubicBezTo>
                      <a:pt x="78" y="516"/>
                      <a:pt x="107" y="527"/>
                      <a:pt x="136" y="527"/>
                    </a:cubicBezTo>
                    <a:cubicBezTo>
                      <a:pt x="168" y="527"/>
                      <a:pt x="202" y="514"/>
                      <a:pt x="226" y="488"/>
                    </a:cubicBezTo>
                    <a:cubicBezTo>
                      <a:pt x="229" y="485"/>
                      <a:pt x="443" y="256"/>
                      <a:pt x="722" y="243"/>
                    </a:cubicBezTo>
                    <a:cubicBezTo>
                      <a:pt x="730" y="243"/>
                      <a:pt x="738" y="243"/>
                      <a:pt x="746" y="243"/>
                    </a:cubicBezTo>
                    <a:cubicBezTo>
                      <a:pt x="903" y="243"/>
                      <a:pt x="1052" y="312"/>
                      <a:pt x="1195" y="448"/>
                    </a:cubicBezTo>
                    <a:cubicBezTo>
                      <a:pt x="1218" y="470"/>
                      <a:pt x="1248" y="481"/>
                      <a:pt x="1278" y="481"/>
                    </a:cubicBezTo>
                    <a:cubicBezTo>
                      <a:pt x="1310" y="481"/>
                      <a:pt x="1342" y="468"/>
                      <a:pt x="1366" y="443"/>
                    </a:cubicBezTo>
                    <a:cubicBezTo>
                      <a:pt x="1411" y="395"/>
                      <a:pt x="1409" y="319"/>
                      <a:pt x="1361" y="272"/>
                    </a:cubicBezTo>
                    <a:cubicBezTo>
                      <a:pt x="1170" y="91"/>
                      <a:pt x="966" y="0"/>
                      <a:pt x="746" y="0"/>
                    </a:cubicBezTo>
                    <a:close/>
                  </a:path>
                </a:pathLst>
              </a:custGeom>
              <a:solidFill>
                <a:srgbClr val="300101"/>
              </a:solidFill>
              <a:ln w="19050" cap="flat" cmpd="sng">
                <a:solidFill>
                  <a:srgbClr val="30010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74"/>
              <p:cNvSpPr/>
              <p:nvPr/>
            </p:nvSpPr>
            <p:spPr>
              <a:xfrm>
                <a:off x="6293433" y="1953959"/>
                <a:ext cx="70480" cy="26726"/>
              </a:xfrm>
              <a:custGeom>
                <a:avLst/>
                <a:gdLst/>
                <a:ahLst/>
                <a:cxnLst/>
                <a:rect l="l" t="t" r="r" b="b"/>
                <a:pathLst>
                  <a:path w="1192" h="452" extrusionOk="0">
                    <a:moveTo>
                      <a:pt x="588" y="0"/>
                    </a:moveTo>
                    <a:cubicBezTo>
                      <a:pt x="505" y="0"/>
                      <a:pt x="427" y="12"/>
                      <a:pt x="355" y="37"/>
                    </a:cubicBezTo>
                    <a:cubicBezTo>
                      <a:pt x="120" y="119"/>
                      <a:pt x="28" y="305"/>
                      <a:pt x="24" y="312"/>
                    </a:cubicBezTo>
                    <a:cubicBezTo>
                      <a:pt x="1" y="361"/>
                      <a:pt x="20" y="418"/>
                      <a:pt x="68" y="441"/>
                    </a:cubicBezTo>
                    <a:cubicBezTo>
                      <a:pt x="82" y="449"/>
                      <a:pt x="96" y="451"/>
                      <a:pt x="111" y="451"/>
                    </a:cubicBezTo>
                    <a:cubicBezTo>
                      <a:pt x="146" y="451"/>
                      <a:pt x="180" y="430"/>
                      <a:pt x="198" y="397"/>
                    </a:cubicBezTo>
                    <a:cubicBezTo>
                      <a:pt x="204" y="385"/>
                      <a:pt x="305" y="193"/>
                      <a:pt x="589" y="193"/>
                    </a:cubicBezTo>
                    <a:cubicBezTo>
                      <a:pt x="706" y="193"/>
                      <a:pt x="853" y="225"/>
                      <a:pt x="1037" y="316"/>
                    </a:cubicBezTo>
                    <a:cubicBezTo>
                      <a:pt x="1051" y="323"/>
                      <a:pt x="1066" y="326"/>
                      <a:pt x="1080" y="326"/>
                    </a:cubicBezTo>
                    <a:cubicBezTo>
                      <a:pt x="1116" y="326"/>
                      <a:pt x="1150" y="306"/>
                      <a:pt x="1166" y="271"/>
                    </a:cubicBezTo>
                    <a:cubicBezTo>
                      <a:pt x="1191" y="223"/>
                      <a:pt x="1171" y="166"/>
                      <a:pt x="1123" y="142"/>
                    </a:cubicBezTo>
                    <a:cubicBezTo>
                      <a:pt x="928" y="47"/>
                      <a:pt x="749" y="0"/>
                      <a:pt x="588" y="0"/>
                    </a:cubicBezTo>
                    <a:close/>
                  </a:path>
                </a:pathLst>
              </a:custGeom>
              <a:solidFill>
                <a:srgbClr val="300101"/>
              </a:solidFill>
              <a:ln w="19050" cap="flat" cmpd="sng">
                <a:solidFill>
                  <a:srgbClr val="30010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74"/>
              <p:cNvSpPr/>
              <p:nvPr/>
            </p:nvSpPr>
            <p:spPr>
              <a:xfrm>
                <a:off x="6131897" y="2287911"/>
                <a:ext cx="194648" cy="590152"/>
              </a:xfrm>
              <a:custGeom>
                <a:avLst/>
                <a:gdLst/>
                <a:ahLst/>
                <a:cxnLst/>
                <a:rect l="l" t="t" r="r" b="b"/>
                <a:pathLst>
                  <a:path w="3292" h="9981" extrusionOk="0">
                    <a:moveTo>
                      <a:pt x="477" y="1"/>
                    </a:moveTo>
                    <a:lnTo>
                      <a:pt x="1" y="352"/>
                    </a:lnTo>
                    <a:lnTo>
                      <a:pt x="2783" y="9980"/>
                    </a:lnTo>
                    <a:lnTo>
                      <a:pt x="3291" y="9544"/>
                    </a:lnTo>
                    <a:lnTo>
                      <a:pt x="47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74"/>
              <p:cNvSpPr/>
              <p:nvPr/>
            </p:nvSpPr>
            <p:spPr>
              <a:xfrm>
                <a:off x="5608914" y="2156412"/>
                <a:ext cx="551364" cy="152372"/>
              </a:xfrm>
              <a:custGeom>
                <a:avLst/>
                <a:gdLst/>
                <a:ahLst/>
                <a:cxnLst/>
                <a:rect l="l" t="t" r="r" b="b"/>
                <a:pathLst>
                  <a:path w="9325" h="2577" extrusionOk="0">
                    <a:moveTo>
                      <a:pt x="3846" y="0"/>
                    </a:moveTo>
                    <a:cubicBezTo>
                      <a:pt x="1972" y="0"/>
                      <a:pt x="813" y="842"/>
                      <a:pt x="813" y="842"/>
                    </a:cubicBezTo>
                    <a:lnTo>
                      <a:pt x="0" y="1514"/>
                    </a:lnTo>
                    <a:lnTo>
                      <a:pt x="4424" y="1240"/>
                    </a:lnTo>
                    <a:lnTo>
                      <a:pt x="8848" y="2576"/>
                    </a:lnTo>
                    <a:lnTo>
                      <a:pt x="9325" y="2225"/>
                    </a:lnTo>
                    <a:cubicBezTo>
                      <a:pt x="9325" y="2225"/>
                      <a:pt x="8693" y="1147"/>
                      <a:pt x="5737" y="279"/>
                    </a:cubicBezTo>
                    <a:cubicBezTo>
                      <a:pt x="5049" y="78"/>
                      <a:pt x="4415" y="0"/>
                      <a:pt x="38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74"/>
              <p:cNvSpPr/>
              <p:nvPr/>
            </p:nvSpPr>
            <p:spPr>
              <a:xfrm>
                <a:off x="5426802" y="2046139"/>
                <a:ext cx="235091" cy="199910"/>
              </a:xfrm>
              <a:custGeom>
                <a:avLst/>
                <a:gdLst/>
                <a:ahLst/>
                <a:cxnLst/>
                <a:rect l="l" t="t" r="r" b="b"/>
                <a:pathLst>
                  <a:path w="3976" h="3381" extrusionOk="0">
                    <a:moveTo>
                      <a:pt x="1397" y="0"/>
                    </a:moveTo>
                    <a:cubicBezTo>
                      <a:pt x="945" y="0"/>
                      <a:pt x="611" y="95"/>
                      <a:pt x="611" y="95"/>
                    </a:cubicBezTo>
                    <a:lnTo>
                      <a:pt x="1" y="411"/>
                    </a:lnTo>
                    <a:cubicBezTo>
                      <a:pt x="1" y="411"/>
                      <a:pt x="2721" y="1099"/>
                      <a:pt x="2939" y="1677"/>
                    </a:cubicBezTo>
                    <a:cubicBezTo>
                      <a:pt x="3158" y="2254"/>
                      <a:pt x="3080" y="3380"/>
                      <a:pt x="3080" y="3380"/>
                    </a:cubicBezTo>
                    <a:lnTo>
                      <a:pt x="3424" y="3154"/>
                    </a:lnTo>
                    <a:cubicBezTo>
                      <a:pt x="3424" y="3154"/>
                      <a:pt x="3975" y="1548"/>
                      <a:pt x="3037" y="610"/>
                    </a:cubicBezTo>
                    <a:cubicBezTo>
                      <a:pt x="2544" y="117"/>
                      <a:pt x="1898" y="0"/>
                      <a:pt x="13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01" name="Google Shape;2901;p74"/>
              <p:cNvGrpSpPr/>
              <p:nvPr/>
            </p:nvGrpSpPr>
            <p:grpSpPr>
              <a:xfrm>
                <a:off x="5426802" y="2066833"/>
                <a:ext cx="354055" cy="792841"/>
                <a:chOff x="5426802" y="2066833"/>
                <a:chExt cx="354055" cy="792841"/>
              </a:xfrm>
            </p:grpSpPr>
            <p:sp>
              <p:nvSpPr>
                <p:cNvPr id="2902" name="Google Shape;2902;p74"/>
                <p:cNvSpPr/>
                <p:nvPr/>
              </p:nvSpPr>
              <p:spPr>
                <a:xfrm>
                  <a:off x="5426802" y="2066833"/>
                  <a:ext cx="354055" cy="792841"/>
                </a:xfrm>
                <a:custGeom>
                  <a:avLst/>
                  <a:gdLst/>
                  <a:ahLst/>
                  <a:cxnLst/>
                  <a:rect l="l" t="t" r="r" b="b"/>
                  <a:pathLst>
                    <a:path w="5988" h="13409" extrusionOk="0">
                      <a:moveTo>
                        <a:pt x="717" y="1"/>
                      </a:moveTo>
                      <a:cubicBezTo>
                        <a:pt x="302" y="1"/>
                        <a:pt x="1" y="61"/>
                        <a:pt x="1" y="61"/>
                      </a:cubicBezTo>
                      <a:lnTo>
                        <a:pt x="3470" y="10588"/>
                      </a:lnTo>
                      <a:cubicBezTo>
                        <a:pt x="3470" y="10588"/>
                        <a:pt x="5327" y="11068"/>
                        <a:pt x="5982" y="13387"/>
                      </a:cubicBezTo>
                      <a:lnTo>
                        <a:pt x="5982" y="13387"/>
                      </a:lnTo>
                      <a:lnTo>
                        <a:pt x="3080" y="3030"/>
                      </a:lnTo>
                      <a:cubicBezTo>
                        <a:pt x="3080" y="3030"/>
                        <a:pt x="3564" y="1935"/>
                        <a:pt x="2721" y="811"/>
                      </a:cubicBezTo>
                      <a:cubicBezTo>
                        <a:pt x="2215" y="136"/>
                        <a:pt x="1338" y="1"/>
                        <a:pt x="717" y="1"/>
                      </a:cubicBezTo>
                      <a:close/>
                      <a:moveTo>
                        <a:pt x="5982" y="13387"/>
                      </a:moveTo>
                      <a:lnTo>
                        <a:pt x="5988" y="13408"/>
                      </a:lnTo>
                      <a:cubicBezTo>
                        <a:pt x="5986" y="13401"/>
                        <a:pt x="5984" y="13394"/>
                        <a:pt x="5982" y="1338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74"/>
                <p:cNvSpPr/>
                <p:nvPr/>
              </p:nvSpPr>
              <p:spPr>
                <a:xfrm>
                  <a:off x="5426802" y="2066833"/>
                  <a:ext cx="354055" cy="792841"/>
                </a:xfrm>
                <a:custGeom>
                  <a:avLst/>
                  <a:gdLst/>
                  <a:ahLst/>
                  <a:cxnLst/>
                  <a:rect l="l" t="t" r="r" b="b"/>
                  <a:pathLst>
                    <a:path w="5988" h="13409" extrusionOk="0">
                      <a:moveTo>
                        <a:pt x="717" y="1"/>
                      </a:moveTo>
                      <a:cubicBezTo>
                        <a:pt x="302" y="1"/>
                        <a:pt x="1" y="61"/>
                        <a:pt x="1" y="61"/>
                      </a:cubicBezTo>
                      <a:lnTo>
                        <a:pt x="3470" y="10588"/>
                      </a:lnTo>
                      <a:cubicBezTo>
                        <a:pt x="3470" y="10588"/>
                        <a:pt x="5327" y="11068"/>
                        <a:pt x="5982" y="13387"/>
                      </a:cubicBezTo>
                      <a:lnTo>
                        <a:pt x="5982" y="13387"/>
                      </a:lnTo>
                      <a:lnTo>
                        <a:pt x="3080" y="3030"/>
                      </a:lnTo>
                      <a:cubicBezTo>
                        <a:pt x="3080" y="3030"/>
                        <a:pt x="3564" y="1935"/>
                        <a:pt x="2721" y="811"/>
                      </a:cubicBezTo>
                      <a:cubicBezTo>
                        <a:pt x="2215" y="136"/>
                        <a:pt x="1338" y="1"/>
                        <a:pt x="717" y="1"/>
                      </a:cubicBezTo>
                      <a:close/>
                      <a:moveTo>
                        <a:pt x="5982" y="13387"/>
                      </a:moveTo>
                      <a:lnTo>
                        <a:pt x="5988" y="13408"/>
                      </a:lnTo>
                      <a:cubicBezTo>
                        <a:pt x="5986" y="13401"/>
                        <a:pt x="5984" y="13394"/>
                        <a:pt x="5982" y="13387"/>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04" name="Google Shape;2904;p74"/>
              <p:cNvSpPr/>
              <p:nvPr/>
            </p:nvSpPr>
            <p:spPr>
              <a:xfrm>
                <a:off x="5608914" y="2198865"/>
                <a:ext cx="687653" cy="679198"/>
              </a:xfrm>
              <a:custGeom>
                <a:avLst/>
                <a:gdLst/>
                <a:ahLst/>
                <a:cxnLst/>
                <a:rect l="l" t="t" r="r" b="b"/>
                <a:pathLst>
                  <a:path w="11630" h="11487" extrusionOk="0">
                    <a:moveTo>
                      <a:pt x="3385" y="0"/>
                    </a:moveTo>
                    <a:cubicBezTo>
                      <a:pt x="1561" y="0"/>
                      <a:pt x="0" y="796"/>
                      <a:pt x="0" y="796"/>
                    </a:cubicBezTo>
                    <a:lnTo>
                      <a:pt x="680" y="3222"/>
                    </a:lnTo>
                    <a:lnTo>
                      <a:pt x="2908" y="11174"/>
                    </a:lnTo>
                    <a:cubicBezTo>
                      <a:pt x="4329" y="10847"/>
                      <a:pt x="5644" y="10730"/>
                      <a:pt x="6799" y="10730"/>
                    </a:cubicBezTo>
                    <a:cubicBezTo>
                      <a:pt x="9731" y="10730"/>
                      <a:pt x="11630" y="11486"/>
                      <a:pt x="11630" y="11486"/>
                    </a:cubicBezTo>
                    <a:lnTo>
                      <a:pt x="9948" y="5672"/>
                    </a:lnTo>
                    <a:lnTo>
                      <a:pt x="8846" y="1858"/>
                    </a:lnTo>
                    <a:cubicBezTo>
                      <a:pt x="8846" y="1858"/>
                      <a:pt x="6860" y="217"/>
                      <a:pt x="3781" y="13"/>
                    </a:cubicBezTo>
                    <a:cubicBezTo>
                      <a:pt x="3648" y="5"/>
                      <a:pt x="3516" y="0"/>
                      <a:pt x="33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74"/>
              <p:cNvSpPr/>
              <p:nvPr/>
            </p:nvSpPr>
            <p:spPr>
              <a:xfrm>
                <a:off x="6655057" y="3191793"/>
                <a:ext cx="410877" cy="271277"/>
              </a:xfrm>
              <a:custGeom>
                <a:avLst/>
                <a:gdLst/>
                <a:ahLst/>
                <a:cxnLst/>
                <a:rect l="l" t="t" r="r" b="b"/>
                <a:pathLst>
                  <a:path w="6949" h="4588" extrusionOk="0">
                    <a:moveTo>
                      <a:pt x="1945" y="1"/>
                    </a:moveTo>
                    <a:cubicBezTo>
                      <a:pt x="1945" y="1"/>
                      <a:pt x="0" y="2392"/>
                      <a:pt x="2766" y="3912"/>
                    </a:cubicBezTo>
                    <a:cubicBezTo>
                      <a:pt x="3689" y="4419"/>
                      <a:pt x="4405" y="4588"/>
                      <a:pt x="4951" y="4588"/>
                    </a:cubicBezTo>
                    <a:cubicBezTo>
                      <a:pt x="6044" y="4588"/>
                      <a:pt x="6452" y="3912"/>
                      <a:pt x="6452" y="3912"/>
                    </a:cubicBezTo>
                    <a:cubicBezTo>
                      <a:pt x="6949" y="2829"/>
                      <a:pt x="6025" y="1172"/>
                      <a:pt x="5673" y="656"/>
                    </a:cubicBezTo>
                    <a:cubicBezTo>
                      <a:pt x="5323" y="141"/>
                      <a:pt x="1946" y="1"/>
                      <a:pt x="19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74"/>
              <p:cNvSpPr/>
              <p:nvPr/>
            </p:nvSpPr>
            <p:spPr>
              <a:xfrm>
                <a:off x="6651273" y="2581834"/>
                <a:ext cx="427433" cy="1055840"/>
              </a:xfrm>
              <a:custGeom>
                <a:avLst/>
                <a:gdLst/>
                <a:ahLst/>
                <a:cxnLst/>
                <a:rect l="l" t="t" r="r" b="b"/>
                <a:pathLst>
                  <a:path w="7229" h="17857" extrusionOk="0">
                    <a:moveTo>
                      <a:pt x="5997" y="0"/>
                    </a:moveTo>
                    <a:cubicBezTo>
                      <a:pt x="5208" y="0"/>
                      <a:pt x="4505" y="1089"/>
                      <a:pt x="3658" y="2727"/>
                    </a:cubicBezTo>
                    <a:cubicBezTo>
                      <a:pt x="2933" y="4132"/>
                      <a:pt x="1418" y="8556"/>
                      <a:pt x="703" y="10685"/>
                    </a:cubicBezTo>
                    <a:cubicBezTo>
                      <a:pt x="462" y="11399"/>
                      <a:pt x="313" y="11855"/>
                      <a:pt x="313" y="11855"/>
                    </a:cubicBezTo>
                    <a:cubicBezTo>
                      <a:pt x="313" y="11855"/>
                      <a:pt x="1" y="14981"/>
                      <a:pt x="375" y="15950"/>
                    </a:cubicBezTo>
                    <a:cubicBezTo>
                      <a:pt x="752" y="16920"/>
                      <a:pt x="2033" y="17857"/>
                      <a:pt x="2033" y="17857"/>
                    </a:cubicBezTo>
                    <a:cubicBezTo>
                      <a:pt x="2979" y="17213"/>
                      <a:pt x="4366" y="14714"/>
                      <a:pt x="5368" y="12108"/>
                    </a:cubicBezTo>
                    <a:cubicBezTo>
                      <a:pt x="5921" y="10666"/>
                      <a:pt x="6356" y="9192"/>
                      <a:pt x="6534" y="7980"/>
                    </a:cubicBezTo>
                    <a:cubicBezTo>
                      <a:pt x="6980" y="4941"/>
                      <a:pt x="7229" y="1332"/>
                      <a:pt x="6610" y="318"/>
                    </a:cubicBezTo>
                    <a:cubicBezTo>
                      <a:pt x="6609" y="318"/>
                      <a:pt x="6609" y="318"/>
                      <a:pt x="6608" y="317"/>
                    </a:cubicBezTo>
                    <a:cubicBezTo>
                      <a:pt x="6608" y="317"/>
                      <a:pt x="6608" y="316"/>
                      <a:pt x="6607" y="313"/>
                    </a:cubicBezTo>
                    <a:cubicBezTo>
                      <a:pt x="6533" y="194"/>
                      <a:pt x="6446" y="111"/>
                      <a:pt x="6346" y="70"/>
                    </a:cubicBezTo>
                    <a:cubicBezTo>
                      <a:pt x="6227" y="23"/>
                      <a:pt x="6111" y="0"/>
                      <a:pt x="5997" y="0"/>
                    </a:cubicBezTo>
                    <a:close/>
                  </a:path>
                </a:pathLst>
              </a:custGeom>
              <a:solidFill>
                <a:srgbClr val="8B4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74"/>
              <p:cNvSpPr/>
              <p:nvPr/>
            </p:nvSpPr>
            <p:spPr>
              <a:xfrm>
                <a:off x="6692840" y="2581893"/>
                <a:ext cx="448955" cy="841148"/>
              </a:xfrm>
              <a:custGeom>
                <a:avLst/>
                <a:gdLst/>
                <a:ahLst/>
                <a:cxnLst/>
                <a:rect l="l" t="t" r="r" b="b"/>
                <a:pathLst>
                  <a:path w="7593" h="14226" extrusionOk="0">
                    <a:moveTo>
                      <a:pt x="5294" y="0"/>
                    </a:moveTo>
                    <a:cubicBezTo>
                      <a:pt x="4505" y="0"/>
                      <a:pt x="3802" y="1090"/>
                      <a:pt x="2955" y="2727"/>
                    </a:cubicBezTo>
                    <a:cubicBezTo>
                      <a:pt x="2230" y="4132"/>
                      <a:pt x="715" y="8556"/>
                      <a:pt x="0" y="10685"/>
                    </a:cubicBezTo>
                    <a:cubicBezTo>
                      <a:pt x="0" y="10685"/>
                      <a:pt x="70" y="10682"/>
                      <a:pt x="193" y="10682"/>
                    </a:cubicBezTo>
                    <a:cubicBezTo>
                      <a:pt x="859" y="10682"/>
                      <a:pt x="3084" y="10767"/>
                      <a:pt x="4372" y="11847"/>
                    </a:cubicBezTo>
                    <a:cubicBezTo>
                      <a:pt x="4478" y="11935"/>
                      <a:pt x="4575" y="12022"/>
                      <a:pt x="4665" y="12108"/>
                    </a:cubicBezTo>
                    <a:cubicBezTo>
                      <a:pt x="4930" y="12361"/>
                      <a:pt x="5135" y="12606"/>
                      <a:pt x="5291" y="12831"/>
                    </a:cubicBezTo>
                    <a:cubicBezTo>
                      <a:pt x="5859" y="13643"/>
                      <a:pt x="5813" y="14226"/>
                      <a:pt x="5813" y="14226"/>
                    </a:cubicBezTo>
                    <a:cubicBezTo>
                      <a:pt x="5813" y="14226"/>
                      <a:pt x="7330" y="12151"/>
                      <a:pt x="7544" y="8002"/>
                    </a:cubicBezTo>
                    <a:cubicBezTo>
                      <a:pt x="7581" y="7303"/>
                      <a:pt x="7593" y="6652"/>
                      <a:pt x="7582" y="6047"/>
                    </a:cubicBezTo>
                    <a:cubicBezTo>
                      <a:pt x="7535" y="3065"/>
                      <a:pt x="6947" y="1213"/>
                      <a:pt x="5907" y="318"/>
                    </a:cubicBezTo>
                    <a:cubicBezTo>
                      <a:pt x="5906" y="318"/>
                      <a:pt x="5906" y="318"/>
                      <a:pt x="5905" y="317"/>
                    </a:cubicBezTo>
                    <a:cubicBezTo>
                      <a:pt x="5905" y="317"/>
                      <a:pt x="5905" y="316"/>
                      <a:pt x="5904" y="313"/>
                    </a:cubicBezTo>
                    <a:cubicBezTo>
                      <a:pt x="5830" y="194"/>
                      <a:pt x="5743" y="111"/>
                      <a:pt x="5643" y="70"/>
                    </a:cubicBezTo>
                    <a:cubicBezTo>
                      <a:pt x="5524" y="23"/>
                      <a:pt x="5408" y="0"/>
                      <a:pt x="52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74"/>
              <p:cNvSpPr/>
              <p:nvPr/>
            </p:nvSpPr>
            <p:spPr>
              <a:xfrm>
                <a:off x="6782595" y="2624583"/>
                <a:ext cx="157870" cy="322718"/>
              </a:xfrm>
              <a:custGeom>
                <a:avLst/>
                <a:gdLst/>
                <a:ahLst/>
                <a:cxnLst/>
                <a:rect l="l" t="t" r="r" b="b"/>
                <a:pathLst>
                  <a:path w="2670" h="5458" extrusionOk="0">
                    <a:moveTo>
                      <a:pt x="2602" y="0"/>
                    </a:moveTo>
                    <a:cubicBezTo>
                      <a:pt x="2583" y="0"/>
                      <a:pt x="2564" y="9"/>
                      <a:pt x="2552" y="26"/>
                    </a:cubicBezTo>
                    <a:cubicBezTo>
                      <a:pt x="1325" y="1784"/>
                      <a:pt x="25" y="5339"/>
                      <a:pt x="13" y="5375"/>
                    </a:cubicBezTo>
                    <a:cubicBezTo>
                      <a:pt x="0" y="5406"/>
                      <a:pt x="18" y="5442"/>
                      <a:pt x="49" y="5453"/>
                    </a:cubicBezTo>
                    <a:cubicBezTo>
                      <a:pt x="55" y="5455"/>
                      <a:pt x="63" y="5457"/>
                      <a:pt x="70" y="5457"/>
                    </a:cubicBezTo>
                    <a:cubicBezTo>
                      <a:pt x="95" y="5457"/>
                      <a:pt x="118" y="5443"/>
                      <a:pt x="126" y="5416"/>
                    </a:cubicBezTo>
                    <a:cubicBezTo>
                      <a:pt x="139" y="5381"/>
                      <a:pt x="1434" y="1840"/>
                      <a:pt x="2651" y="95"/>
                    </a:cubicBezTo>
                    <a:cubicBezTo>
                      <a:pt x="2669" y="67"/>
                      <a:pt x="2662" y="30"/>
                      <a:pt x="2635" y="10"/>
                    </a:cubicBezTo>
                    <a:cubicBezTo>
                      <a:pt x="2625" y="3"/>
                      <a:pt x="2613" y="0"/>
                      <a:pt x="26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74"/>
              <p:cNvSpPr/>
              <p:nvPr/>
            </p:nvSpPr>
            <p:spPr>
              <a:xfrm>
                <a:off x="6033923" y="2608146"/>
                <a:ext cx="785627" cy="1031065"/>
              </a:xfrm>
              <a:custGeom>
                <a:avLst/>
                <a:gdLst/>
                <a:ahLst/>
                <a:cxnLst/>
                <a:rect l="l" t="t" r="r" b="b"/>
                <a:pathLst>
                  <a:path w="13287" h="17438" extrusionOk="0">
                    <a:moveTo>
                      <a:pt x="3222" y="1"/>
                    </a:moveTo>
                    <a:cubicBezTo>
                      <a:pt x="3222" y="1"/>
                      <a:pt x="1784" y="220"/>
                      <a:pt x="1408" y="438"/>
                    </a:cubicBezTo>
                    <a:cubicBezTo>
                      <a:pt x="1032" y="657"/>
                      <a:pt x="1" y="2721"/>
                      <a:pt x="95" y="3064"/>
                    </a:cubicBezTo>
                    <a:cubicBezTo>
                      <a:pt x="189" y="3408"/>
                      <a:pt x="1127" y="4190"/>
                      <a:pt x="1784" y="4878"/>
                    </a:cubicBezTo>
                    <a:cubicBezTo>
                      <a:pt x="2441" y="5566"/>
                      <a:pt x="3534" y="8065"/>
                      <a:pt x="4378" y="9598"/>
                    </a:cubicBezTo>
                    <a:cubicBezTo>
                      <a:pt x="5222" y="11129"/>
                      <a:pt x="8410" y="16287"/>
                      <a:pt x="9501" y="16943"/>
                    </a:cubicBezTo>
                    <a:cubicBezTo>
                      <a:pt x="10196" y="17362"/>
                      <a:pt x="11212" y="17438"/>
                      <a:pt x="11858" y="17438"/>
                    </a:cubicBezTo>
                    <a:cubicBezTo>
                      <a:pt x="12226" y="17438"/>
                      <a:pt x="12474" y="17413"/>
                      <a:pt x="12474" y="17413"/>
                    </a:cubicBezTo>
                    <a:cubicBezTo>
                      <a:pt x="12474" y="17413"/>
                      <a:pt x="13287" y="16037"/>
                      <a:pt x="12381" y="13880"/>
                    </a:cubicBezTo>
                    <a:cubicBezTo>
                      <a:pt x="11475" y="11723"/>
                      <a:pt x="7816" y="8941"/>
                      <a:pt x="6723" y="7847"/>
                    </a:cubicBezTo>
                    <a:cubicBezTo>
                      <a:pt x="5629" y="6754"/>
                      <a:pt x="4847" y="5065"/>
                      <a:pt x="4629" y="4408"/>
                    </a:cubicBezTo>
                    <a:cubicBezTo>
                      <a:pt x="4410" y="3752"/>
                      <a:pt x="3222" y="1"/>
                      <a:pt x="3222" y="1"/>
                    </a:cubicBezTo>
                    <a:close/>
                  </a:path>
                </a:pathLst>
              </a:custGeom>
              <a:solidFill>
                <a:srgbClr val="8B4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74"/>
              <p:cNvSpPr/>
              <p:nvPr/>
            </p:nvSpPr>
            <p:spPr>
              <a:xfrm>
                <a:off x="6679654" y="3304195"/>
                <a:ext cx="80177" cy="105188"/>
              </a:xfrm>
              <a:custGeom>
                <a:avLst/>
                <a:gdLst/>
                <a:ahLst/>
                <a:cxnLst/>
                <a:rect l="l" t="t" r="r" b="b"/>
                <a:pathLst>
                  <a:path w="1356" h="1779" extrusionOk="0">
                    <a:moveTo>
                      <a:pt x="68" y="1"/>
                    </a:moveTo>
                    <a:cubicBezTo>
                      <a:pt x="53" y="1"/>
                      <a:pt x="38" y="6"/>
                      <a:pt x="27" y="17"/>
                    </a:cubicBezTo>
                    <a:cubicBezTo>
                      <a:pt x="2" y="41"/>
                      <a:pt x="1" y="78"/>
                      <a:pt x="24" y="103"/>
                    </a:cubicBezTo>
                    <a:cubicBezTo>
                      <a:pt x="32" y="111"/>
                      <a:pt x="754" y="874"/>
                      <a:pt x="1233" y="1747"/>
                    </a:cubicBezTo>
                    <a:cubicBezTo>
                      <a:pt x="1245" y="1767"/>
                      <a:pt x="1267" y="1778"/>
                      <a:pt x="1287" y="1778"/>
                    </a:cubicBezTo>
                    <a:cubicBezTo>
                      <a:pt x="1297" y="1778"/>
                      <a:pt x="1308" y="1775"/>
                      <a:pt x="1316" y="1772"/>
                    </a:cubicBezTo>
                    <a:cubicBezTo>
                      <a:pt x="1345" y="1756"/>
                      <a:pt x="1356" y="1719"/>
                      <a:pt x="1340" y="1689"/>
                    </a:cubicBezTo>
                    <a:cubicBezTo>
                      <a:pt x="853" y="804"/>
                      <a:pt x="120" y="28"/>
                      <a:pt x="111" y="20"/>
                    </a:cubicBezTo>
                    <a:cubicBezTo>
                      <a:pt x="100" y="7"/>
                      <a:pt x="84" y="1"/>
                      <a:pt x="68" y="1"/>
                    </a:cubicBezTo>
                    <a:close/>
                  </a:path>
                </a:pathLst>
              </a:custGeom>
              <a:solidFill>
                <a:srgbClr val="723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74"/>
              <p:cNvSpPr/>
              <p:nvPr/>
            </p:nvSpPr>
            <p:spPr>
              <a:xfrm>
                <a:off x="6764621" y="3428599"/>
                <a:ext cx="15432" cy="27849"/>
              </a:xfrm>
              <a:custGeom>
                <a:avLst/>
                <a:gdLst/>
                <a:ahLst/>
                <a:cxnLst/>
                <a:rect l="l" t="t" r="r" b="b"/>
                <a:pathLst>
                  <a:path w="261" h="471" extrusionOk="0">
                    <a:moveTo>
                      <a:pt x="68" y="1"/>
                    </a:moveTo>
                    <a:cubicBezTo>
                      <a:pt x="60" y="1"/>
                      <a:pt x="52" y="2"/>
                      <a:pt x="45" y="5"/>
                    </a:cubicBezTo>
                    <a:cubicBezTo>
                      <a:pt x="14" y="19"/>
                      <a:pt x="0" y="53"/>
                      <a:pt x="13" y="84"/>
                    </a:cubicBezTo>
                    <a:cubicBezTo>
                      <a:pt x="62" y="203"/>
                      <a:pt x="104" y="319"/>
                      <a:pt x="136" y="427"/>
                    </a:cubicBezTo>
                    <a:cubicBezTo>
                      <a:pt x="143" y="454"/>
                      <a:pt x="168" y="471"/>
                      <a:pt x="194" y="471"/>
                    </a:cubicBezTo>
                    <a:cubicBezTo>
                      <a:pt x="200" y="471"/>
                      <a:pt x="205" y="471"/>
                      <a:pt x="210" y="469"/>
                    </a:cubicBezTo>
                    <a:cubicBezTo>
                      <a:pt x="243" y="459"/>
                      <a:pt x="261" y="425"/>
                      <a:pt x="252" y="393"/>
                    </a:cubicBezTo>
                    <a:cubicBezTo>
                      <a:pt x="218" y="279"/>
                      <a:pt x="176" y="160"/>
                      <a:pt x="124" y="37"/>
                    </a:cubicBezTo>
                    <a:cubicBezTo>
                      <a:pt x="114" y="14"/>
                      <a:pt x="92" y="1"/>
                      <a:pt x="68" y="1"/>
                    </a:cubicBezTo>
                    <a:close/>
                  </a:path>
                </a:pathLst>
              </a:custGeom>
              <a:solidFill>
                <a:srgbClr val="723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74"/>
              <p:cNvSpPr/>
              <p:nvPr/>
            </p:nvSpPr>
            <p:spPr>
              <a:xfrm>
                <a:off x="5954515" y="2524125"/>
                <a:ext cx="269858" cy="124877"/>
              </a:xfrm>
              <a:custGeom>
                <a:avLst/>
                <a:gdLst/>
                <a:ahLst/>
                <a:cxnLst/>
                <a:rect l="l" t="t" r="r" b="b"/>
                <a:pathLst>
                  <a:path w="4564" h="2112" extrusionOk="0">
                    <a:moveTo>
                      <a:pt x="2126" y="1"/>
                    </a:moveTo>
                    <a:cubicBezTo>
                      <a:pt x="1781" y="1"/>
                      <a:pt x="484" y="688"/>
                      <a:pt x="359" y="876"/>
                    </a:cubicBezTo>
                    <a:cubicBezTo>
                      <a:pt x="234" y="1063"/>
                      <a:pt x="1" y="1985"/>
                      <a:pt x="78" y="2064"/>
                    </a:cubicBezTo>
                    <a:cubicBezTo>
                      <a:pt x="101" y="2087"/>
                      <a:pt x="172" y="2112"/>
                      <a:pt x="268" y="2112"/>
                    </a:cubicBezTo>
                    <a:cubicBezTo>
                      <a:pt x="495" y="2112"/>
                      <a:pt x="868" y="1975"/>
                      <a:pt x="1109" y="1361"/>
                    </a:cubicBezTo>
                    <a:cubicBezTo>
                      <a:pt x="1109" y="1361"/>
                      <a:pt x="1454" y="1330"/>
                      <a:pt x="1735" y="1127"/>
                    </a:cubicBezTo>
                    <a:lnTo>
                      <a:pt x="2939" y="1986"/>
                    </a:lnTo>
                    <a:lnTo>
                      <a:pt x="4563" y="1423"/>
                    </a:lnTo>
                    <a:cubicBezTo>
                      <a:pt x="4563" y="1423"/>
                      <a:pt x="2469" y="1"/>
                      <a:pt x="2126" y="1"/>
                    </a:cubicBezTo>
                    <a:close/>
                  </a:path>
                </a:pathLst>
              </a:custGeom>
              <a:solidFill>
                <a:srgbClr val="8B4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74"/>
              <p:cNvSpPr/>
              <p:nvPr/>
            </p:nvSpPr>
            <p:spPr>
              <a:xfrm>
                <a:off x="5947124" y="2618375"/>
                <a:ext cx="264359" cy="126651"/>
              </a:xfrm>
              <a:custGeom>
                <a:avLst/>
                <a:gdLst/>
                <a:ahLst/>
                <a:cxnLst/>
                <a:rect l="l" t="t" r="r" b="b"/>
                <a:pathLst>
                  <a:path w="4471" h="2142" extrusionOk="0">
                    <a:moveTo>
                      <a:pt x="3611" y="0"/>
                    </a:moveTo>
                    <a:cubicBezTo>
                      <a:pt x="3611" y="0"/>
                      <a:pt x="1422" y="578"/>
                      <a:pt x="1016" y="766"/>
                    </a:cubicBezTo>
                    <a:cubicBezTo>
                      <a:pt x="611" y="953"/>
                      <a:pt x="126" y="1422"/>
                      <a:pt x="126" y="1422"/>
                    </a:cubicBezTo>
                    <a:cubicBezTo>
                      <a:pt x="126" y="1422"/>
                      <a:pt x="0" y="2141"/>
                      <a:pt x="407" y="2141"/>
                    </a:cubicBezTo>
                    <a:cubicBezTo>
                      <a:pt x="813" y="2141"/>
                      <a:pt x="1549" y="1875"/>
                      <a:pt x="1782" y="1844"/>
                    </a:cubicBezTo>
                    <a:cubicBezTo>
                      <a:pt x="2017" y="1813"/>
                      <a:pt x="3658" y="1313"/>
                      <a:pt x="3751" y="1234"/>
                    </a:cubicBezTo>
                    <a:cubicBezTo>
                      <a:pt x="3844" y="1157"/>
                      <a:pt x="4470" y="828"/>
                      <a:pt x="4127" y="188"/>
                    </a:cubicBezTo>
                    <a:lnTo>
                      <a:pt x="3611" y="0"/>
                    </a:lnTo>
                    <a:close/>
                  </a:path>
                </a:pathLst>
              </a:custGeom>
              <a:solidFill>
                <a:srgbClr val="8B4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74"/>
              <p:cNvSpPr/>
              <p:nvPr/>
            </p:nvSpPr>
            <p:spPr>
              <a:xfrm>
                <a:off x="5984138" y="2698788"/>
                <a:ext cx="198728" cy="98566"/>
              </a:xfrm>
              <a:custGeom>
                <a:avLst/>
                <a:gdLst/>
                <a:ahLst/>
                <a:cxnLst/>
                <a:rect l="l" t="t" r="r" b="b"/>
                <a:pathLst>
                  <a:path w="3361" h="1667" extrusionOk="0">
                    <a:moveTo>
                      <a:pt x="2954" y="0"/>
                    </a:moveTo>
                    <a:cubicBezTo>
                      <a:pt x="2954" y="0"/>
                      <a:pt x="1547" y="313"/>
                      <a:pt x="1031" y="501"/>
                    </a:cubicBezTo>
                    <a:cubicBezTo>
                      <a:pt x="516" y="688"/>
                      <a:pt x="31" y="798"/>
                      <a:pt x="16" y="1000"/>
                    </a:cubicBezTo>
                    <a:cubicBezTo>
                      <a:pt x="0" y="1204"/>
                      <a:pt x="141" y="1516"/>
                      <a:pt x="532" y="1643"/>
                    </a:cubicBezTo>
                    <a:cubicBezTo>
                      <a:pt x="583" y="1659"/>
                      <a:pt x="671" y="1666"/>
                      <a:pt x="783" y="1666"/>
                    </a:cubicBezTo>
                    <a:cubicBezTo>
                      <a:pt x="1499" y="1666"/>
                      <a:pt x="3241" y="1375"/>
                      <a:pt x="3355" y="1375"/>
                    </a:cubicBezTo>
                    <a:cubicBezTo>
                      <a:pt x="3358" y="1375"/>
                      <a:pt x="3359" y="1375"/>
                      <a:pt x="3360" y="1376"/>
                    </a:cubicBezTo>
                    <a:lnTo>
                      <a:pt x="2954" y="0"/>
                    </a:lnTo>
                    <a:close/>
                  </a:path>
                </a:pathLst>
              </a:custGeom>
              <a:solidFill>
                <a:srgbClr val="8B4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74"/>
              <p:cNvSpPr/>
              <p:nvPr/>
            </p:nvSpPr>
            <p:spPr>
              <a:xfrm>
                <a:off x="6051425" y="2697369"/>
                <a:ext cx="98388" cy="33525"/>
              </a:xfrm>
              <a:custGeom>
                <a:avLst/>
                <a:gdLst/>
                <a:ahLst/>
                <a:cxnLst/>
                <a:rect l="l" t="t" r="r" b="b"/>
                <a:pathLst>
                  <a:path w="1664" h="567" extrusionOk="0">
                    <a:moveTo>
                      <a:pt x="1596" y="0"/>
                    </a:moveTo>
                    <a:cubicBezTo>
                      <a:pt x="1590" y="0"/>
                      <a:pt x="1585" y="1"/>
                      <a:pt x="1579" y="3"/>
                    </a:cubicBezTo>
                    <a:lnTo>
                      <a:pt x="1" y="449"/>
                    </a:lnTo>
                    <a:lnTo>
                      <a:pt x="35" y="566"/>
                    </a:lnTo>
                    <a:lnTo>
                      <a:pt x="1613" y="118"/>
                    </a:lnTo>
                    <a:cubicBezTo>
                      <a:pt x="1645" y="110"/>
                      <a:pt x="1664" y="76"/>
                      <a:pt x="1654" y="44"/>
                    </a:cubicBezTo>
                    <a:cubicBezTo>
                      <a:pt x="1647" y="17"/>
                      <a:pt x="1623" y="0"/>
                      <a:pt x="1596" y="0"/>
                    </a:cubicBezTo>
                    <a:close/>
                  </a:path>
                </a:pathLst>
              </a:custGeom>
              <a:solidFill>
                <a:srgbClr val="723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74"/>
              <p:cNvSpPr/>
              <p:nvPr/>
            </p:nvSpPr>
            <p:spPr>
              <a:xfrm>
                <a:off x="6049059" y="2787716"/>
                <a:ext cx="53156" cy="12180"/>
              </a:xfrm>
              <a:custGeom>
                <a:avLst/>
                <a:gdLst/>
                <a:ahLst/>
                <a:cxnLst/>
                <a:rect l="l" t="t" r="r" b="b"/>
                <a:pathLst>
                  <a:path w="899" h="206" extrusionOk="0">
                    <a:moveTo>
                      <a:pt x="833" y="1"/>
                    </a:moveTo>
                    <a:cubicBezTo>
                      <a:pt x="831" y="1"/>
                      <a:pt x="829" y="1"/>
                      <a:pt x="827" y="1"/>
                    </a:cubicBezTo>
                    <a:cubicBezTo>
                      <a:pt x="417" y="49"/>
                      <a:pt x="59" y="85"/>
                      <a:pt x="59" y="85"/>
                    </a:cubicBezTo>
                    <a:cubicBezTo>
                      <a:pt x="25" y="88"/>
                      <a:pt x="0" y="117"/>
                      <a:pt x="5" y="151"/>
                    </a:cubicBezTo>
                    <a:cubicBezTo>
                      <a:pt x="9" y="182"/>
                      <a:pt x="35" y="206"/>
                      <a:pt x="66" y="206"/>
                    </a:cubicBezTo>
                    <a:lnTo>
                      <a:pt x="71" y="206"/>
                    </a:lnTo>
                    <a:cubicBezTo>
                      <a:pt x="71" y="206"/>
                      <a:pt x="430" y="170"/>
                      <a:pt x="841" y="121"/>
                    </a:cubicBezTo>
                    <a:cubicBezTo>
                      <a:pt x="874" y="117"/>
                      <a:pt x="898" y="88"/>
                      <a:pt x="894" y="54"/>
                    </a:cubicBezTo>
                    <a:cubicBezTo>
                      <a:pt x="890" y="23"/>
                      <a:pt x="862" y="1"/>
                      <a:pt x="833" y="1"/>
                    </a:cubicBezTo>
                    <a:close/>
                  </a:path>
                </a:pathLst>
              </a:custGeom>
              <a:solidFill>
                <a:srgbClr val="723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74"/>
              <p:cNvSpPr/>
              <p:nvPr/>
            </p:nvSpPr>
            <p:spPr>
              <a:xfrm>
                <a:off x="6126990" y="2779675"/>
                <a:ext cx="32993" cy="11116"/>
              </a:xfrm>
              <a:custGeom>
                <a:avLst/>
                <a:gdLst/>
                <a:ahLst/>
                <a:cxnLst/>
                <a:rect l="l" t="t" r="r" b="b"/>
                <a:pathLst>
                  <a:path w="558" h="188" extrusionOk="0">
                    <a:moveTo>
                      <a:pt x="490" y="1"/>
                    </a:moveTo>
                    <a:cubicBezTo>
                      <a:pt x="487" y="1"/>
                      <a:pt x="483" y="1"/>
                      <a:pt x="480" y="2"/>
                    </a:cubicBezTo>
                    <a:cubicBezTo>
                      <a:pt x="375" y="19"/>
                      <a:pt x="233" y="42"/>
                      <a:pt x="57" y="66"/>
                    </a:cubicBezTo>
                    <a:cubicBezTo>
                      <a:pt x="25" y="71"/>
                      <a:pt x="1" y="101"/>
                      <a:pt x="5" y="135"/>
                    </a:cubicBezTo>
                    <a:cubicBezTo>
                      <a:pt x="9" y="166"/>
                      <a:pt x="35" y="188"/>
                      <a:pt x="65" y="188"/>
                    </a:cubicBezTo>
                    <a:lnTo>
                      <a:pt x="73" y="188"/>
                    </a:lnTo>
                    <a:cubicBezTo>
                      <a:pt x="251" y="163"/>
                      <a:pt x="396" y="141"/>
                      <a:pt x="502" y="121"/>
                    </a:cubicBezTo>
                    <a:cubicBezTo>
                      <a:pt x="535" y="115"/>
                      <a:pt x="557" y="83"/>
                      <a:pt x="551" y="50"/>
                    </a:cubicBezTo>
                    <a:cubicBezTo>
                      <a:pt x="545" y="20"/>
                      <a:pt x="519" y="1"/>
                      <a:pt x="490" y="1"/>
                    </a:cubicBezTo>
                    <a:close/>
                  </a:path>
                </a:pathLst>
              </a:custGeom>
              <a:solidFill>
                <a:srgbClr val="723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74"/>
              <p:cNvSpPr/>
              <p:nvPr/>
            </p:nvSpPr>
            <p:spPr>
              <a:xfrm>
                <a:off x="5558065" y="2634930"/>
                <a:ext cx="115535" cy="86267"/>
              </a:xfrm>
              <a:custGeom>
                <a:avLst/>
                <a:gdLst/>
                <a:ahLst/>
                <a:cxnLst/>
                <a:rect l="l" t="t" r="r" b="b"/>
                <a:pathLst>
                  <a:path w="1954" h="1459" extrusionOk="0">
                    <a:moveTo>
                      <a:pt x="111" y="1"/>
                    </a:moveTo>
                    <a:cubicBezTo>
                      <a:pt x="111" y="1"/>
                      <a:pt x="31" y="80"/>
                      <a:pt x="16" y="314"/>
                    </a:cubicBezTo>
                    <a:cubicBezTo>
                      <a:pt x="0" y="548"/>
                      <a:pt x="188" y="830"/>
                      <a:pt x="188" y="830"/>
                    </a:cubicBezTo>
                    <a:cubicBezTo>
                      <a:pt x="368" y="935"/>
                      <a:pt x="1400" y="1458"/>
                      <a:pt x="1674" y="1458"/>
                    </a:cubicBezTo>
                    <a:cubicBezTo>
                      <a:pt x="1686" y="1458"/>
                      <a:pt x="1696" y="1458"/>
                      <a:pt x="1704" y="1456"/>
                    </a:cubicBezTo>
                    <a:cubicBezTo>
                      <a:pt x="1923" y="1407"/>
                      <a:pt x="1954" y="1220"/>
                      <a:pt x="1876" y="1017"/>
                    </a:cubicBezTo>
                    <a:cubicBezTo>
                      <a:pt x="1798" y="813"/>
                      <a:pt x="111" y="1"/>
                      <a:pt x="111" y="1"/>
                    </a:cubicBezTo>
                    <a:close/>
                  </a:path>
                </a:pathLst>
              </a:custGeom>
              <a:solidFill>
                <a:srgbClr val="8B4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74"/>
              <p:cNvSpPr/>
              <p:nvPr/>
            </p:nvSpPr>
            <p:spPr>
              <a:xfrm>
                <a:off x="5520105" y="2493557"/>
                <a:ext cx="162068" cy="136407"/>
              </a:xfrm>
              <a:custGeom>
                <a:avLst/>
                <a:gdLst/>
                <a:ahLst/>
                <a:cxnLst/>
                <a:rect l="l" t="t" r="r" b="b"/>
                <a:pathLst>
                  <a:path w="2741" h="2307" extrusionOk="0">
                    <a:moveTo>
                      <a:pt x="283" y="1"/>
                    </a:moveTo>
                    <a:cubicBezTo>
                      <a:pt x="78" y="1"/>
                      <a:pt x="32" y="203"/>
                      <a:pt x="16" y="486"/>
                    </a:cubicBezTo>
                    <a:cubicBezTo>
                      <a:pt x="1" y="767"/>
                      <a:pt x="361" y="1142"/>
                      <a:pt x="361" y="1142"/>
                    </a:cubicBezTo>
                    <a:cubicBezTo>
                      <a:pt x="361" y="1142"/>
                      <a:pt x="1659" y="2033"/>
                      <a:pt x="2222" y="2266"/>
                    </a:cubicBezTo>
                    <a:cubicBezTo>
                      <a:pt x="2289" y="2294"/>
                      <a:pt x="2344" y="2306"/>
                      <a:pt x="2391" y="2306"/>
                    </a:cubicBezTo>
                    <a:cubicBezTo>
                      <a:pt x="2740" y="2306"/>
                      <a:pt x="2580" y="1617"/>
                      <a:pt x="2456" y="1438"/>
                    </a:cubicBezTo>
                    <a:cubicBezTo>
                      <a:pt x="2315" y="1235"/>
                      <a:pt x="486" y="1"/>
                      <a:pt x="283" y="1"/>
                    </a:cubicBezTo>
                    <a:close/>
                  </a:path>
                </a:pathLst>
              </a:custGeom>
              <a:solidFill>
                <a:srgbClr val="8B4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74"/>
              <p:cNvSpPr/>
              <p:nvPr/>
            </p:nvSpPr>
            <p:spPr>
              <a:xfrm>
                <a:off x="5530393" y="2553334"/>
                <a:ext cx="149770" cy="132859"/>
              </a:xfrm>
              <a:custGeom>
                <a:avLst/>
                <a:gdLst/>
                <a:ahLst/>
                <a:cxnLst/>
                <a:rect l="l" t="t" r="r" b="b"/>
                <a:pathLst>
                  <a:path w="2533" h="2247" extrusionOk="0">
                    <a:moveTo>
                      <a:pt x="162" y="0"/>
                    </a:moveTo>
                    <a:cubicBezTo>
                      <a:pt x="153" y="0"/>
                      <a:pt x="146" y="2"/>
                      <a:pt x="141" y="5"/>
                    </a:cubicBezTo>
                    <a:cubicBezTo>
                      <a:pt x="1" y="98"/>
                      <a:pt x="78" y="537"/>
                      <a:pt x="203" y="897"/>
                    </a:cubicBezTo>
                    <a:cubicBezTo>
                      <a:pt x="328" y="1255"/>
                      <a:pt x="579" y="1381"/>
                      <a:pt x="579" y="1381"/>
                    </a:cubicBezTo>
                    <a:cubicBezTo>
                      <a:pt x="579" y="1381"/>
                      <a:pt x="1797" y="2163"/>
                      <a:pt x="2173" y="2241"/>
                    </a:cubicBezTo>
                    <a:cubicBezTo>
                      <a:pt x="2191" y="2245"/>
                      <a:pt x="2208" y="2246"/>
                      <a:pt x="2223" y="2246"/>
                    </a:cubicBezTo>
                    <a:cubicBezTo>
                      <a:pt x="2533" y="2246"/>
                      <a:pt x="2370" y="1530"/>
                      <a:pt x="2251" y="1381"/>
                    </a:cubicBezTo>
                    <a:cubicBezTo>
                      <a:pt x="2131" y="1230"/>
                      <a:pt x="407" y="0"/>
                      <a:pt x="162" y="0"/>
                    </a:cubicBezTo>
                    <a:close/>
                  </a:path>
                </a:pathLst>
              </a:custGeom>
              <a:solidFill>
                <a:srgbClr val="8B4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74"/>
              <p:cNvSpPr/>
              <p:nvPr/>
            </p:nvSpPr>
            <p:spPr>
              <a:xfrm>
                <a:off x="5515552" y="2451221"/>
                <a:ext cx="140014" cy="105483"/>
              </a:xfrm>
              <a:custGeom>
                <a:avLst/>
                <a:gdLst/>
                <a:ahLst/>
                <a:cxnLst/>
                <a:rect l="l" t="t" r="r" b="b"/>
                <a:pathLst>
                  <a:path w="2368" h="1784" extrusionOk="0">
                    <a:moveTo>
                      <a:pt x="346" y="1"/>
                    </a:moveTo>
                    <a:cubicBezTo>
                      <a:pt x="321" y="1"/>
                      <a:pt x="299" y="5"/>
                      <a:pt x="282" y="13"/>
                    </a:cubicBezTo>
                    <a:cubicBezTo>
                      <a:pt x="0" y="154"/>
                      <a:pt x="251" y="857"/>
                      <a:pt x="251" y="857"/>
                    </a:cubicBezTo>
                    <a:cubicBezTo>
                      <a:pt x="251" y="857"/>
                      <a:pt x="1689" y="1624"/>
                      <a:pt x="2031" y="1763"/>
                    </a:cubicBezTo>
                    <a:cubicBezTo>
                      <a:pt x="2066" y="1777"/>
                      <a:pt x="2097" y="1784"/>
                      <a:pt x="2124" y="1784"/>
                    </a:cubicBezTo>
                    <a:cubicBezTo>
                      <a:pt x="2368" y="1784"/>
                      <a:pt x="2327" y="1262"/>
                      <a:pt x="2172" y="1107"/>
                    </a:cubicBezTo>
                    <a:cubicBezTo>
                      <a:pt x="2011" y="945"/>
                      <a:pt x="736" y="1"/>
                      <a:pt x="346" y="1"/>
                    </a:cubicBezTo>
                    <a:close/>
                  </a:path>
                </a:pathLst>
              </a:custGeom>
              <a:solidFill>
                <a:srgbClr val="8B4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74"/>
              <p:cNvSpPr/>
              <p:nvPr/>
            </p:nvSpPr>
            <p:spPr>
              <a:xfrm>
                <a:off x="5561731" y="2570836"/>
                <a:ext cx="70598" cy="44878"/>
              </a:xfrm>
              <a:custGeom>
                <a:avLst/>
                <a:gdLst/>
                <a:ahLst/>
                <a:cxnLst/>
                <a:rect l="l" t="t" r="r" b="b"/>
                <a:pathLst>
                  <a:path w="1194" h="759" extrusionOk="0">
                    <a:moveTo>
                      <a:pt x="53" y="0"/>
                    </a:moveTo>
                    <a:cubicBezTo>
                      <a:pt x="37" y="0"/>
                      <a:pt x="22" y="9"/>
                      <a:pt x="14" y="23"/>
                    </a:cubicBezTo>
                    <a:cubicBezTo>
                      <a:pt x="0" y="43"/>
                      <a:pt x="7" y="71"/>
                      <a:pt x="29" y="85"/>
                    </a:cubicBezTo>
                    <a:lnTo>
                      <a:pt x="1119" y="753"/>
                    </a:lnTo>
                    <a:cubicBezTo>
                      <a:pt x="1125" y="757"/>
                      <a:pt x="1135" y="759"/>
                      <a:pt x="1142" y="759"/>
                    </a:cubicBezTo>
                    <a:cubicBezTo>
                      <a:pt x="1157" y="759"/>
                      <a:pt x="1172" y="752"/>
                      <a:pt x="1181" y="737"/>
                    </a:cubicBezTo>
                    <a:cubicBezTo>
                      <a:pt x="1194" y="716"/>
                      <a:pt x="1187" y="689"/>
                      <a:pt x="1166" y="675"/>
                    </a:cubicBezTo>
                    <a:lnTo>
                      <a:pt x="76" y="7"/>
                    </a:lnTo>
                    <a:cubicBezTo>
                      <a:pt x="69" y="3"/>
                      <a:pt x="61" y="0"/>
                      <a:pt x="53" y="0"/>
                    </a:cubicBezTo>
                    <a:close/>
                  </a:path>
                </a:pathLst>
              </a:custGeom>
              <a:solidFill>
                <a:srgbClr val="723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74"/>
              <p:cNvSpPr/>
              <p:nvPr/>
            </p:nvSpPr>
            <p:spPr>
              <a:xfrm>
                <a:off x="5598390" y="2651250"/>
                <a:ext cx="33939" cy="22114"/>
              </a:xfrm>
              <a:custGeom>
                <a:avLst/>
                <a:gdLst/>
                <a:ahLst/>
                <a:cxnLst/>
                <a:rect l="l" t="t" r="r" b="b"/>
                <a:pathLst>
                  <a:path w="574" h="374" extrusionOk="0">
                    <a:moveTo>
                      <a:pt x="52" y="0"/>
                    </a:moveTo>
                    <a:cubicBezTo>
                      <a:pt x="37" y="0"/>
                      <a:pt x="22" y="8"/>
                      <a:pt x="14" y="22"/>
                    </a:cubicBezTo>
                    <a:cubicBezTo>
                      <a:pt x="1" y="43"/>
                      <a:pt x="8" y="71"/>
                      <a:pt x="30" y="85"/>
                    </a:cubicBezTo>
                    <a:lnTo>
                      <a:pt x="499" y="366"/>
                    </a:lnTo>
                    <a:cubicBezTo>
                      <a:pt x="506" y="370"/>
                      <a:pt x="515" y="373"/>
                      <a:pt x="522" y="373"/>
                    </a:cubicBezTo>
                    <a:cubicBezTo>
                      <a:pt x="537" y="373"/>
                      <a:pt x="553" y="365"/>
                      <a:pt x="561" y="350"/>
                    </a:cubicBezTo>
                    <a:cubicBezTo>
                      <a:pt x="574" y="330"/>
                      <a:pt x="567" y="302"/>
                      <a:pt x="546" y="288"/>
                    </a:cubicBezTo>
                    <a:lnTo>
                      <a:pt x="76" y="7"/>
                    </a:lnTo>
                    <a:cubicBezTo>
                      <a:pt x="69" y="2"/>
                      <a:pt x="60" y="0"/>
                      <a:pt x="52" y="0"/>
                    </a:cubicBezTo>
                    <a:close/>
                  </a:path>
                </a:pathLst>
              </a:custGeom>
              <a:solidFill>
                <a:srgbClr val="723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24" name="Google Shape;2924;p74"/>
            <p:cNvSpPr/>
            <p:nvPr/>
          </p:nvSpPr>
          <p:spPr>
            <a:xfrm rot="-2492361" flipH="1">
              <a:off x="6561150" y="2041050"/>
              <a:ext cx="64009" cy="64008"/>
            </a:xfrm>
            <a:custGeom>
              <a:avLst/>
              <a:gdLst/>
              <a:ahLst/>
              <a:cxnLst/>
              <a:rect l="l" t="t" r="r" b="b"/>
              <a:pathLst>
                <a:path w="654" h="1409" extrusionOk="0">
                  <a:moveTo>
                    <a:pt x="271" y="0"/>
                  </a:moveTo>
                  <a:cubicBezTo>
                    <a:pt x="267" y="0"/>
                    <a:pt x="263" y="0"/>
                    <a:pt x="259" y="1"/>
                  </a:cubicBezTo>
                  <a:cubicBezTo>
                    <a:pt x="100" y="16"/>
                    <a:pt x="1" y="343"/>
                    <a:pt x="38" y="732"/>
                  </a:cubicBezTo>
                  <a:cubicBezTo>
                    <a:pt x="74" y="1112"/>
                    <a:pt x="228" y="1409"/>
                    <a:pt x="383" y="1409"/>
                  </a:cubicBezTo>
                  <a:cubicBezTo>
                    <a:pt x="387" y="1409"/>
                    <a:pt x="391" y="1409"/>
                    <a:pt x="395" y="1408"/>
                  </a:cubicBezTo>
                  <a:cubicBezTo>
                    <a:pt x="554" y="1393"/>
                    <a:pt x="653" y="1066"/>
                    <a:pt x="616" y="677"/>
                  </a:cubicBezTo>
                  <a:cubicBezTo>
                    <a:pt x="581" y="298"/>
                    <a:pt x="427" y="0"/>
                    <a:pt x="2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25" name="Google Shape;2925;p74"/>
          <p:cNvSpPr/>
          <p:nvPr/>
        </p:nvSpPr>
        <p:spPr>
          <a:xfrm>
            <a:off x="4512525" y="4091850"/>
            <a:ext cx="3908400" cy="5244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 name="Google Shape;594;p40">
            <a:extLst>
              <a:ext uri="{FF2B5EF4-FFF2-40B4-BE49-F238E27FC236}">
                <a16:creationId xmlns:a16="http://schemas.microsoft.com/office/drawing/2014/main" id="{7E62E22C-2173-0857-0965-BEEBA68DEFCF}"/>
              </a:ext>
            </a:extLst>
          </p:cNvPr>
          <p:cNvGrpSpPr/>
          <p:nvPr/>
        </p:nvGrpSpPr>
        <p:grpSpPr>
          <a:xfrm rot="721768">
            <a:off x="332003" y="387597"/>
            <a:ext cx="1276670" cy="558425"/>
            <a:chOff x="1566515" y="-3234135"/>
            <a:chExt cx="7176163" cy="3138910"/>
          </a:xfrm>
        </p:grpSpPr>
        <p:sp>
          <p:nvSpPr>
            <p:cNvPr id="46" name="Google Shape;595;p40">
              <a:extLst>
                <a:ext uri="{FF2B5EF4-FFF2-40B4-BE49-F238E27FC236}">
                  <a16:creationId xmlns:a16="http://schemas.microsoft.com/office/drawing/2014/main" id="{90B5454A-51BF-3D35-6B60-BD733A96E0C2}"/>
                </a:ext>
              </a:extLst>
            </p:cNvPr>
            <p:cNvSpPr/>
            <p:nvPr/>
          </p:nvSpPr>
          <p:spPr>
            <a:xfrm>
              <a:off x="1566515" y="-3234135"/>
              <a:ext cx="5738896" cy="1518198"/>
            </a:xfrm>
            <a:custGeom>
              <a:avLst/>
              <a:gdLst/>
              <a:ahLst/>
              <a:cxnLst/>
              <a:rect l="l" t="t" r="r" b="b"/>
              <a:pathLst>
                <a:path w="27655" h="7316" extrusionOk="0">
                  <a:moveTo>
                    <a:pt x="1" y="1"/>
                  </a:moveTo>
                  <a:lnTo>
                    <a:pt x="26392" y="7316"/>
                  </a:lnTo>
                  <a:lnTo>
                    <a:pt x="27654" y="4966"/>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96;p40">
              <a:extLst>
                <a:ext uri="{FF2B5EF4-FFF2-40B4-BE49-F238E27FC236}">
                  <a16:creationId xmlns:a16="http://schemas.microsoft.com/office/drawing/2014/main" id="{53AE5AB4-DDC6-FC98-828E-81681DEFBE81}"/>
                </a:ext>
              </a:extLst>
            </p:cNvPr>
            <p:cNvSpPr/>
            <p:nvPr/>
          </p:nvSpPr>
          <p:spPr>
            <a:xfrm>
              <a:off x="1566515" y="-3234135"/>
              <a:ext cx="5490498" cy="2735496"/>
            </a:xfrm>
            <a:custGeom>
              <a:avLst/>
              <a:gdLst/>
              <a:ahLst/>
              <a:cxnLst/>
              <a:rect l="l" t="t" r="r" b="b"/>
              <a:pathLst>
                <a:path w="26458" h="13182" extrusionOk="0">
                  <a:moveTo>
                    <a:pt x="1" y="1"/>
                  </a:moveTo>
                  <a:lnTo>
                    <a:pt x="24200" y="13181"/>
                  </a:lnTo>
                  <a:lnTo>
                    <a:pt x="26458" y="11573"/>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97;p40">
              <a:extLst>
                <a:ext uri="{FF2B5EF4-FFF2-40B4-BE49-F238E27FC236}">
                  <a16:creationId xmlns:a16="http://schemas.microsoft.com/office/drawing/2014/main" id="{ED4C74D8-140C-5040-4B74-5E8C18FA4EA3}"/>
                </a:ext>
              </a:extLst>
            </p:cNvPr>
            <p:cNvSpPr/>
            <p:nvPr/>
          </p:nvSpPr>
          <p:spPr>
            <a:xfrm>
              <a:off x="1566515" y="-3234135"/>
              <a:ext cx="7176163" cy="3138910"/>
            </a:xfrm>
            <a:custGeom>
              <a:avLst/>
              <a:gdLst/>
              <a:ahLst/>
              <a:cxnLst/>
              <a:rect l="l" t="t" r="r" b="b"/>
              <a:pathLst>
                <a:path w="34581" h="15126" extrusionOk="0">
                  <a:moveTo>
                    <a:pt x="1" y="1"/>
                  </a:moveTo>
                  <a:lnTo>
                    <a:pt x="34580" y="15126"/>
                  </a:lnTo>
                  <a:lnTo>
                    <a:pt x="29922" y="8292"/>
                  </a:lnTo>
                  <a:lnTo>
                    <a:pt x="26392" y="7316"/>
                  </a:lnTo>
                  <a:lnTo>
                    <a:pt x="27654" y="4966"/>
                  </a:lnTo>
                  <a:lnTo>
                    <a:pt x="24583" y="460"/>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98;p40">
              <a:extLst>
                <a:ext uri="{FF2B5EF4-FFF2-40B4-BE49-F238E27FC236}">
                  <a16:creationId xmlns:a16="http://schemas.microsoft.com/office/drawing/2014/main" id="{84DC72FF-632A-2A6C-6A3F-D1EBBD2931D8}"/>
                </a:ext>
              </a:extLst>
            </p:cNvPr>
            <p:cNvSpPr/>
            <p:nvPr/>
          </p:nvSpPr>
          <p:spPr>
            <a:xfrm>
              <a:off x="1566515" y="-3234135"/>
              <a:ext cx="5738896" cy="1518198"/>
            </a:xfrm>
            <a:custGeom>
              <a:avLst/>
              <a:gdLst/>
              <a:ahLst/>
              <a:cxnLst/>
              <a:rect l="l" t="t" r="r" b="b"/>
              <a:pathLst>
                <a:path w="27655" h="7316" extrusionOk="0">
                  <a:moveTo>
                    <a:pt x="1" y="1"/>
                  </a:moveTo>
                  <a:lnTo>
                    <a:pt x="26392" y="7316"/>
                  </a:lnTo>
                  <a:lnTo>
                    <a:pt x="27654" y="4966"/>
                  </a:lnTo>
                  <a:lnTo>
                    <a:pt x="1" y="1"/>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99;p40">
              <a:extLst>
                <a:ext uri="{FF2B5EF4-FFF2-40B4-BE49-F238E27FC236}">
                  <a16:creationId xmlns:a16="http://schemas.microsoft.com/office/drawing/2014/main" id="{3BC4294B-C56D-B78F-FB37-FB928204DBB0}"/>
                </a:ext>
              </a:extLst>
            </p:cNvPr>
            <p:cNvSpPr/>
            <p:nvPr/>
          </p:nvSpPr>
          <p:spPr>
            <a:xfrm>
              <a:off x="1566515" y="-3234135"/>
              <a:ext cx="5565412" cy="1518198"/>
            </a:xfrm>
            <a:custGeom>
              <a:avLst/>
              <a:gdLst/>
              <a:ahLst/>
              <a:cxnLst/>
              <a:rect l="l" t="t" r="r" b="b"/>
              <a:pathLst>
                <a:path w="26819" h="7316" extrusionOk="0">
                  <a:moveTo>
                    <a:pt x="1" y="1"/>
                  </a:moveTo>
                  <a:lnTo>
                    <a:pt x="26392" y="7316"/>
                  </a:lnTo>
                  <a:lnTo>
                    <a:pt x="26819" y="6540"/>
                  </a:lnTo>
                  <a:lnTo>
                    <a:pt x="1" y="1"/>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600;p40">
              <a:extLst>
                <a:ext uri="{FF2B5EF4-FFF2-40B4-BE49-F238E27FC236}">
                  <a16:creationId xmlns:a16="http://schemas.microsoft.com/office/drawing/2014/main" id="{6967F902-596C-7F6B-1D6C-29F54E767064}"/>
                </a:ext>
              </a:extLst>
            </p:cNvPr>
            <p:cNvSpPr/>
            <p:nvPr/>
          </p:nvSpPr>
          <p:spPr>
            <a:xfrm>
              <a:off x="1566515" y="-3234135"/>
              <a:ext cx="5490498" cy="2735496"/>
            </a:xfrm>
            <a:custGeom>
              <a:avLst/>
              <a:gdLst/>
              <a:ahLst/>
              <a:cxnLst/>
              <a:rect l="l" t="t" r="r" b="b"/>
              <a:pathLst>
                <a:path w="26458" h="13182" extrusionOk="0">
                  <a:moveTo>
                    <a:pt x="1" y="1"/>
                  </a:moveTo>
                  <a:lnTo>
                    <a:pt x="24200" y="13181"/>
                  </a:lnTo>
                  <a:lnTo>
                    <a:pt x="26458" y="11573"/>
                  </a:lnTo>
                  <a:lnTo>
                    <a:pt x="1" y="1"/>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601;p40">
              <a:extLst>
                <a:ext uri="{FF2B5EF4-FFF2-40B4-BE49-F238E27FC236}">
                  <a16:creationId xmlns:a16="http://schemas.microsoft.com/office/drawing/2014/main" id="{9B662CCC-B2F1-484C-6DCC-F7CD86B875E7}"/>
                </a:ext>
              </a:extLst>
            </p:cNvPr>
            <p:cNvSpPr/>
            <p:nvPr/>
          </p:nvSpPr>
          <p:spPr>
            <a:xfrm>
              <a:off x="1566515" y="-3234135"/>
              <a:ext cx="5490498" cy="2511169"/>
            </a:xfrm>
            <a:custGeom>
              <a:avLst/>
              <a:gdLst/>
              <a:ahLst/>
              <a:cxnLst/>
              <a:rect l="l" t="t" r="r" b="b"/>
              <a:pathLst>
                <a:path w="26458" h="12101" extrusionOk="0">
                  <a:moveTo>
                    <a:pt x="1" y="1"/>
                  </a:moveTo>
                  <a:lnTo>
                    <a:pt x="25717" y="12101"/>
                  </a:lnTo>
                  <a:lnTo>
                    <a:pt x="26458" y="11573"/>
                  </a:lnTo>
                  <a:lnTo>
                    <a:pt x="1" y="1"/>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 name="Google Shape;912;p43">
            <a:extLst>
              <a:ext uri="{FF2B5EF4-FFF2-40B4-BE49-F238E27FC236}">
                <a16:creationId xmlns:a16="http://schemas.microsoft.com/office/drawing/2014/main" id="{B7EC706C-8B71-DC92-F8EF-AC374D537A4A}"/>
              </a:ext>
            </a:extLst>
          </p:cNvPr>
          <p:cNvSpPr/>
          <p:nvPr/>
        </p:nvSpPr>
        <p:spPr>
          <a:xfrm rot="-2700081">
            <a:off x="4025238" y="2169522"/>
            <a:ext cx="249790" cy="252714"/>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913;p43">
            <a:extLst>
              <a:ext uri="{FF2B5EF4-FFF2-40B4-BE49-F238E27FC236}">
                <a16:creationId xmlns:a16="http://schemas.microsoft.com/office/drawing/2014/main" id="{20FCEC28-6EAD-569B-5255-CCCCE7BD495C}"/>
              </a:ext>
            </a:extLst>
          </p:cNvPr>
          <p:cNvSpPr/>
          <p:nvPr/>
        </p:nvSpPr>
        <p:spPr>
          <a:xfrm rot="-2700081">
            <a:off x="8559814" y="4549480"/>
            <a:ext cx="249790" cy="252714"/>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 name="Google Shape;1083;p46">
            <a:extLst>
              <a:ext uri="{FF2B5EF4-FFF2-40B4-BE49-F238E27FC236}">
                <a16:creationId xmlns:a16="http://schemas.microsoft.com/office/drawing/2014/main" id="{B73B343A-D809-8DB1-6648-57EB630173EE}"/>
              </a:ext>
            </a:extLst>
          </p:cNvPr>
          <p:cNvGrpSpPr/>
          <p:nvPr/>
        </p:nvGrpSpPr>
        <p:grpSpPr>
          <a:xfrm>
            <a:off x="96914" y="3848735"/>
            <a:ext cx="1033579" cy="1168669"/>
            <a:chOff x="7945333" y="2627022"/>
            <a:chExt cx="969223" cy="1095901"/>
          </a:xfrm>
        </p:grpSpPr>
        <p:sp>
          <p:nvSpPr>
            <p:cNvPr id="56" name="Google Shape;1084;p46">
              <a:extLst>
                <a:ext uri="{FF2B5EF4-FFF2-40B4-BE49-F238E27FC236}">
                  <a16:creationId xmlns:a16="http://schemas.microsoft.com/office/drawing/2014/main" id="{421C1C80-D938-AE05-4523-2137CF51AAF2}"/>
                </a:ext>
              </a:extLst>
            </p:cNvPr>
            <p:cNvSpPr/>
            <p:nvPr/>
          </p:nvSpPr>
          <p:spPr>
            <a:xfrm rot="261644">
              <a:off x="7981321" y="2706981"/>
              <a:ext cx="817032" cy="977724"/>
            </a:xfrm>
            <a:custGeom>
              <a:avLst/>
              <a:gdLst/>
              <a:ahLst/>
              <a:cxnLst/>
              <a:rect l="l" t="t" r="r" b="b"/>
              <a:pathLst>
                <a:path w="20170" h="24137" extrusionOk="0">
                  <a:moveTo>
                    <a:pt x="6706" y="1"/>
                  </a:moveTo>
                  <a:lnTo>
                    <a:pt x="0" y="19507"/>
                  </a:lnTo>
                  <a:lnTo>
                    <a:pt x="13464" y="24136"/>
                  </a:lnTo>
                  <a:lnTo>
                    <a:pt x="20169" y="4630"/>
                  </a:lnTo>
                  <a:lnTo>
                    <a:pt x="67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 name="Google Shape;1085;p46">
              <a:extLst>
                <a:ext uri="{FF2B5EF4-FFF2-40B4-BE49-F238E27FC236}">
                  <a16:creationId xmlns:a16="http://schemas.microsoft.com/office/drawing/2014/main" id="{B8D4C078-E375-2B8B-C554-EFAA781654A8}"/>
                </a:ext>
              </a:extLst>
            </p:cNvPr>
            <p:cNvGrpSpPr/>
            <p:nvPr/>
          </p:nvGrpSpPr>
          <p:grpSpPr>
            <a:xfrm>
              <a:off x="8474448" y="3559211"/>
              <a:ext cx="101364" cy="140764"/>
              <a:chOff x="8474448" y="3559211"/>
              <a:chExt cx="101364" cy="140764"/>
            </a:xfrm>
          </p:grpSpPr>
          <p:sp>
            <p:nvSpPr>
              <p:cNvPr id="2755" name="Google Shape;1086;p46">
                <a:extLst>
                  <a:ext uri="{FF2B5EF4-FFF2-40B4-BE49-F238E27FC236}">
                    <a16:creationId xmlns:a16="http://schemas.microsoft.com/office/drawing/2014/main" id="{3ACD72F5-E3A4-F2CB-9189-297EB7422212}"/>
                  </a:ext>
                </a:extLst>
              </p:cNvPr>
              <p:cNvSpPr/>
              <p:nvPr/>
            </p:nvSpPr>
            <p:spPr>
              <a:xfrm rot="261644">
                <a:off x="8479418" y="3562492"/>
                <a:ext cx="91425" cy="134201"/>
              </a:xfrm>
              <a:custGeom>
                <a:avLst/>
                <a:gdLst/>
                <a:ahLst/>
                <a:cxnLst/>
                <a:rect l="l" t="t" r="r" b="b"/>
                <a:pathLst>
                  <a:path w="2257" h="3313" extrusionOk="0">
                    <a:moveTo>
                      <a:pt x="225" y="0"/>
                    </a:moveTo>
                    <a:cubicBezTo>
                      <a:pt x="225" y="0"/>
                      <a:pt x="1" y="2457"/>
                      <a:pt x="366" y="3303"/>
                    </a:cubicBezTo>
                    <a:cubicBezTo>
                      <a:pt x="435" y="3309"/>
                      <a:pt x="502" y="3312"/>
                      <a:pt x="567" y="3312"/>
                    </a:cubicBezTo>
                    <a:cubicBezTo>
                      <a:pt x="1983" y="3312"/>
                      <a:pt x="2256" y="1911"/>
                      <a:pt x="2256" y="1911"/>
                    </a:cubicBezTo>
                    <a:lnTo>
                      <a:pt x="22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1087;p46">
                <a:extLst>
                  <a:ext uri="{FF2B5EF4-FFF2-40B4-BE49-F238E27FC236}">
                    <a16:creationId xmlns:a16="http://schemas.microsoft.com/office/drawing/2014/main" id="{16996F2C-B35C-95D1-685C-2BBBB1177B87}"/>
                  </a:ext>
                </a:extLst>
              </p:cNvPr>
              <p:cNvSpPr/>
              <p:nvPr/>
            </p:nvSpPr>
            <p:spPr>
              <a:xfrm rot="261644">
                <a:off x="8479418" y="3562492"/>
                <a:ext cx="91425" cy="134201"/>
              </a:xfrm>
              <a:custGeom>
                <a:avLst/>
                <a:gdLst/>
                <a:ahLst/>
                <a:cxnLst/>
                <a:rect l="l" t="t" r="r" b="b"/>
                <a:pathLst>
                  <a:path w="2257" h="3313" extrusionOk="0">
                    <a:moveTo>
                      <a:pt x="225" y="0"/>
                    </a:moveTo>
                    <a:cubicBezTo>
                      <a:pt x="225" y="0"/>
                      <a:pt x="1" y="2457"/>
                      <a:pt x="366" y="3303"/>
                    </a:cubicBezTo>
                    <a:cubicBezTo>
                      <a:pt x="435" y="3309"/>
                      <a:pt x="502" y="3312"/>
                      <a:pt x="567" y="3312"/>
                    </a:cubicBezTo>
                    <a:cubicBezTo>
                      <a:pt x="1983" y="3312"/>
                      <a:pt x="2256" y="1911"/>
                      <a:pt x="2256" y="1911"/>
                    </a:cubicBezTo>
                    <a:lnTo>
                      <a:pt x="2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 name="Google Shape;1088;p46">
              <a:extLst>
                <a:ext uri="{FF2B5EF4-FFF2-40B4-BE49-F238E27FC236}">
                  <a16:creationId xmlns:a16="http://schemas.microsoft.com/office/drawing/2014/main" id="{E5CA0652-A68B-8A54-6BE5-DBEA0F73FCD4}"/>
                </a:ext>
              </a:extLst>
            </p:cNvPr>
            <p:cNvSpPr/>
            <p:nvPr/>
          </p:nvSpPr>
          <p:spPr>
            <a:xfrm rot="261644">
              <a:off x="7997479" y="2667067"/>
              <a:ext cx="817113" cy="1008833"/>
            </a:xfrm>
            <a:custGeom>
              <a:avLst/>
              <a:gdLst/>
              <a:ahLst/>
              <a:cxnLst/>
              <a:rect l="l" t="t" r="r" b="b"/>
              <a:pathLst>
                <a:path w="20172" h="24905" extrusionOk="0">
                  <a:moveTo>
                    <a:pt x="8294" y="0"/>
                  </a:moveTo>
                  <a:cubicBezTo>
                    <a:pt x="8294" y="0"/>
                    <a:pt x="7852" y="734"/>
                    <a:pt x="7390" y="1016"/>
                  </a:cubicBezTo>
                  <a:cubicBezTo>
                    <a:pt x="7198" y="1133"/>
                    <a:pt x="7029" y="1167"/>
                    <a:pt x="6896" y="1167"/>
                  </a:cubicBezTo>
                  <a:cubicBezTo>
                    <a:pt x="6708" y="1167"/>
                    <a:pt x="6593" y="1098"/>
                    <a:pt x="6593" y="1098"/>
                  </a:cubicBezTo>
                  <a:lnTo>
                    <a:pt x="1" y="20277"/>
                  </a:lnTo>
                  <a:lnTo>
                    <a:pt x="13464" y="24905"/>
                  </a:lnTo>
                  <a:lnTo>
                    <a:pt x="14229" y="22683"/>
                  </a:lnTo>
                  <a:lnTo>
                    <a:pt x="14496" y="21906"/>
                  </a:lnTo>
                  <a:lnTo>
                    <a:pt x="20171" y="5400"/>
                  </a:lnTo>
                  <a:lnTo>
                    <a:pt x="82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9;p46">
              <a:extLst>
                <a:ext uri="{FF2B5EF4-FFF2-40B4-BE49-F238E27FC236}">
                  <a16:creationId xmlns:a16="http://schemas.microsoft.com/office/drawing/2014/main" id="{FF2FAE54-DD9C-1C2B-8257-9859930F92E9}"/>
                </a:ext>
              </a:extLst>
            </p:cNvPr>
            <p:cNvSpPr/>
            <p:nvPr/>
          </p:nvSpPr>
          <p:spPr>
            <a:xfrm rot="261644">
              <a:off x="8488940" y="3562192"/>
              <a:ext cx="67040" cy="123871"/>
            </a:xfrm>
            <a:custGeom>
              <a:avLst/>
              <a:gdLst/>
              <a:ahLst/>
              <a:cxnLst/>
              <a:rect l="l" t="t" r="r" b="b"/>
              <a:pathLst>
                <a:path w="1655" h="3058" extrusionOk="0">
                  <a:moveTo>
                    <a:pt x="9" y="1"/>
                  </a:moveTo>
                  <a:cubicBezTo>
                    <a:pt x="3" y="1"/>
                    <a:pt x="0" y="1"/>
                    <a:pt x="0" y="1"/>
                  </a:cubicBezTo>
                  <a:lnTo>
                    <a:pt x="490" y="3058"/>
                  </a:lnTo>
                  <a:cubicBezTo>
                    <a:pt x="490" y="3058"/>
                    <a:pt x="1565" y="2799"/>
                    <a:pt x="1655" y="1373"/>
                  </a:cubicBezTo>
                  <a:cubicBezTo>
                    <a:pt x="1515" y="1164"/>
                    <a:pt x="1381" y="986"/>
                    <a:pt x="1255" y="836"/>
                  </a:cubicBezTo>
                  <a:cubicBezTo>
                    <a:pt x="572" y="31"/>
                    <a:pt x="79" y="1"/>
                    <a:pt x="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90;p46">
              <a:extLst>
                <a:ext uri="{FF2B5EF4-FFF2-40B4-BE49-F238E27FC236}">
                  <a16:creationId xmlns:a16="http://schemas.microsoft.com/office/drawing/2014/main" id="{9B74688E-A154-FDE0-EBA3-DD60FEFFE17D}"/>
                </a:ext>
              </a:extLst>
            </p:cNvPr>
            <p:cNvSpPr/>
            <p:nvPr/>
          </p:nvSpPr>
          <p:spPr>
            <a:xfrm rot="261644">
              <a:off x="7968476" y="3428835"/>
              <a:ext cx="592581" cy="237413"/>
            </a:xfrm>
            <a:custGeom>
              <a:avLst/>
              <a:gdLst/>
              <a:ahLst/>
              <a:cxnLst/>
              <a:rect l="l" t="t" r="r" b="b"/>
              <a:pathLst>
                <a:path w="14629" h="5861" extrusionOk="0">
                  <a:moveTo>
                    <a:pt x="2062" y="0"/>
                  </a:moveTo>
                  <a:cubicBezTo>
                    <a:pt x="2062" y="0"/>
                    <a:pt x="1501" y="1202"/>
                    <a:pt x="1" y="1233"/>
                  </a:cubicBezTo>
                  <a:lnTo>
                    <a:pt x="13464" y="5861"/>
                  </a:lnTo>
                  <a:cubicBezTo>
                    <a:pt x="13464" y="5861"/>
                    <a:pt x="14539" y="5602"/>
                    <a:pt x="14629" y="4176"/>
                  </a:cubicBezTo>
                  <a:cubicBezTo>
                    <a:pt x="14489" y="3967"/>
                    <a:pt x="14355" y="3789"/>
                    <a:pt x="14229" y="3639"/>
                  </a:cubicBezTo>
                  <a:lnTo>
                    <a:pt x="14496" y="2862"/>
                  </a:lnTo>
                  <a:lnTo>
                    <a:pt x="2062" y="0"/>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91;p46">
              <a:extLst>
                <a:ext uri="{FF2B5EF4-FFF2-40B4-BE49-F238E27FC236}">
                  <a16:creationId xmlns:a16="http://schemas.microsoft.com/office/drawing/2014/main" id="{961E3F0A-8501-E8E5-B421-7139E1CB6C27}"/>
                </a:ext>
              </a:extLst>
            </p:cNvPr>
            <p:cNvSpPr/>
            <p:nvPr/>
          </p:nvSpPr>
          <p:spPr>
            <a:xfrm rot="261644">
              <a:off x="8407748" y="3615529"/>
              <a:ext cx="106494" cy="103496"/>
            </a:xfrm>
            <a:custGeom>
              <a:avLst/>
              <a:gdLst/>
              <a:ahLst/>
              <a:cxnLst/>
              <a:rect l="l" t="t" r="r" b="b"/>
              <a:pathLst>
                <a:path w="2629" h="2555" extrusionOk="0">
                  <a:moveTo>
                    <a:pt x="708" y="0"/>
                  </a:moveTo>
                  <a:lnTo>
                    <a:pt x="1" y="1908"/>
                  </a:lnTo>
                  <a:lnTo>
                    <a:pt x="1128" y="1767"/>
                  </a:lnTo>
                  <a:lnTo>
                    <a:pt x="1922" y="2555"/>
                  </a:lnTo>
                  <a:lnTo>
                    <a:pt x="2629" y="647"/>
                  </a:lnTo>
                  <a:lnTo>
                    <a:pt x="7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92;p46">
              <a:extLst>
                <a:ext uri="{FF2B5EF4-FFF2-40B4-BE49-F238E27FC236}">
                  <a16:creationId xmlns:a16="http://schemas.microsoft.com/office/drawing/2014/main" id="{E539C4DC-48E6-D3C3-DD76-70DCED383F88}"/>
                </a:ext>
              </a:extLst>
            </p:cNvPr>
            <p:cNvSpPr/>
            <p:nvPr/>
          </p:nvSpPr>
          <p:spPr>
            <a:xfrm rot="261644">
              <a:off x="8062062" y="2656649"/>
              <a:ext cx="816505" cy="977724"/>
            </a:xfrm>
            <a:custGeom>
              <a:avLst/>
              <a:gdLst/>
              <a:ahLst/>
              <a:cxnLst/>
              <a:rect l="l" t="t" r="r" b="b"/>
              <a:pathLst>
                <a:path w="20157" h="24137" extrusionOk="0">
                  <a:moveTo>
                    <a:pt x="6706" y="1"/>
                  </a:moveTo>
                  <a:lnTo>
                    <a:pt x="1" y="19506"/>
                  </a:lnTo>
                  <a:lnTo>
                    <a:pt x="13464" y="24136"/>
                  </a:lnTo>
                  <a:lnTo>
                    <a:pt x="20141" y="4712"/>
                  </a:lnTo>
                  <a:cubicBezTo>
                    <a:pt x="20156" y="4668"/>
                    <a:pt x="20132" y="4617"/>
                    <a:pt x="20087" y="4602"/>
                  </a:cubicBezTo>
                  <a:lnTo>
                    <a:pt x="67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93;p46">
              <a:extLst>
                <a:ext uri="{FF2B5EF4-FFF2-40B4-BE49-F238E27FC236}">
                  <a16:creationId xmlns:a16="http://schemas.microsoft.com/office/drawing/2014/main" id="{8371777D-C3F1-483A-9970-12378E4F8C89}"/>
                </a:ext>
              </a:extLst>
            </p:cNvPr>
            <p:cNvSpPr/>
            <p:nvPr/>
          </p:nvSpPr>
          <p:spPr>
            <a:xfrm rot="261644">
              <a:off x="8160213" y="3079827"/>
              <a:ext cx="271844" cy="324747"/>
            </a:xfrm>
            <a:custGeom>
              <a:avLst/>
              <a:gdLst/>
              <a:ahLst/>
              <a:cxnLst/>
              <a:rect l="l" t="t" r="r" b="b"/>
              <a:pathLst>
                <a:path w="6711" h="8017" extrusionOk="0">
                  <a:moveTo>
                    <a:pt x="2277" y="0"/>
                  </a:moveTo>
                  <a:cubicBezTo>
                    <a:pt x="2244" y="0"/>
                    <a:pt x="2213" y="21"/>
                    <a:pt x="2202" y="54"/>
                  </a:cubicBezTo>
                  <a:lnTo>
                    <a:pt x="15" y="6416"/>
                  </a:lnTo>
                  <a:cubicBezTo>
                    <a:pt x="0" y="6458"/>
                    <a:pt x="22" y="6503"/>
                    <a:pt x="63" y="6518"/>
                  </a:cubicBezTo>
                  <a:lnTo>
                    <a:pt x="4409" y="8012"/>
                  </a:lnTo>
                  <a:cubicBezTo>
                    <a:pt x="4417" y="8015"/>
                    <a:pt x="4425" y="8016"/>
                    <a:pt x="4434" y="8016"/>
                  </a:cubicBezTo>
                  <a:cubicBezTo>
                    <a:pt x="4467" y="8016"/>
                    <a:pt x="4497" y="7996"/>
                    <a:pt x="4509" y="7963"/>
                  </a:cubicBezTo>
                  <a:lnTo>
                    <a:pt x="6696" y="1600"/>
                  </a:lnTo>
                  <a:cubicBezTo>
                    <a:pt x="6711" y="1559"/>
                    <a:pt x="6689" y="1513"/>
                    <a:pt x="6648" y="1499"/>
                  </a:cubicBezTo>
                  <a:lnTo>
                    <a:pt x="2302" y="5"/>
                  </a:lnTo>
                  <a:cubicBezTo>
                    <a:pt x="2294" y="2"/>
                    <a:pt x="2285" y="0"/>
                    <a:pt x="2277" y="0"/>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1094;p46">
              <a:extLst>
                <a:ext uri="{FF2B5EF4-FFF2-40B4-BE49-F238E27FC236}">
                  <a16:creationId xmlns:a16="http://schemas.microsoft.com/office/drawing/2014/main" id="{971C6E33-2CF7-7E9A-4229-A7A8740E93C9}"/>
                </a:ext>
              </a:extLst>
            </p:cNvPr>
            <p:cNvSpPr/>
            <p:nvPr/>
          </p:nvSpPr>
          <p:spPr>
            <a:xfrm rot="261644">
              <a:off x="8434730" y="2796376"/>
              <a:ext cx="318185" cy="126950"/>
            </a:xfrm>
            <a:custGeom>
              <a:avLst/>
              <a:gdLst/>
              <a:ahLst/>
              <a:cxnLst/>
              <a:rect l="l" t="t" r="r" b="b"/>
              <a:pathLst>
                <a:path w="7855" h="3134" extrusionOk="0">
                  <a:moveTo>
                    <a:pt x="398" y="0"/>
                  </a:moveTo>
                  <a:cubicBezTo>
                    <a:pt x="251" y="0"/>
                    <a:pt x="114" y="92"/>
                    <a:pt x="64" y="238"/>
                  </a:cubicBezTo>
                  <a:cubicBezTo>
                    <a:pt x="1" y="423"/>
                    <a:pt x="98" y="624"/>
                    <a:pt x="282" y="686"/>
                  </a:cubicBezTo>
                  <a:lnTo>
                    <a:pt x="7343" y="3114"/>
                  </a:lnTo>
                  <a:cubicBezTo>
                    <a:pt x="7382" y="3127"/>
                    <a:pt x="7421" y="3133"/>
                    <a:pt x="7459" y="3133"/>
                  </a:cubicBezTo>
                  <a:cubicBezTo>
                    <a:pt x="7605" y="3133"/>
                    <a:pt x="7741" y="3041"/>
                    <a:pt x="7791" y="2895"/>
                  </a:cubicBezTo>
                  <a:cubicBezTo>
                    <a:pt x="7855" y="2710"/>
                    <a:pt x="7757" y="2511"/>
                    <a:pt x="7573" y="2447"/>
                  </a:cubicBezTo>
                  <a:lnTo>
                    <a:pt x="512" y="19"/>
                  </a:lnTo>
                  <a:cubicBezTo>
                    <a:pt x="474" y="6"/>
                    <a:pt x="436" y="0"/>
                    <a:pt x="398" y="0"/>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1095;p46">
              <a:extLst>
                <a:ext uri="{FF2B5EF4-FFF2-40B4-BE49-F238E27FC236}">
                  <a16:creationId xmlns:a16="http://schemas.microsoft.com/office/drawing/2014/main" id="{99AE6DD1-9928-0B8D-A92F-E94277169F91}"/>
                </a:ext>
              </a:extLst>
            </p:cNvPr>
            <p:cNvSpPr/>
            <p:nvPr/>
          </p:nvSpPr>
          <p:spPr>
            <a:xfrm rot="261644">
              <a:off x="8120709" y="3368396"/>
              <a:ext cx="318185" cy="126990"/>
            </a:xfrm>
            <a:custGeom>
              <a:avLst/>
              <a:gdLst/>
              <a:ahLst/>
              <a:cxnLst/>
              <a:rect l="l" t="t" r="r" b="b"/>
              <a:pathLst>
                <a:path w="7855" h="3135" extrusionOk="0">
                  <a:moveTo>
                    <a:pt x="398" y="1"/>
                  </a:moveTo>
                  <a:cubicBezTo>
                    <a:pt x="251" y="1"/>
                    <a:pt x="114" y="93"/>
                    <a:pt x="64" y="238"/>
                  </a:cubicBezTo>
                  <a:cubicBezTo>
                    <a:pt x="1" y="423"/>
                    <a:pt x="97" y="624"/>
                    <a:pt x="282" y="687"/>
                  </a:cubicBezTo>
                  <a:lnTo>
                    <a:pt x="7343" y="3115"/>
                  </a:lnTo>
                  <a:cubicBezTo>
                    <a:pt x="7381" y="3128"/>
                    <a:pt x="7420" y="3134"/>
                    <a:pt x="7457" y="3134"/>
                  </a:cubicBezTo>
                  <a:cubicBezTo>
                    <a:pt x="7604" y="3134"/>
                    <a:pt x="7741" y="3042"/>
                    <a:pt x="7791" y="2896"/>
                  </a:cubicBezTo>
                  <a:cubicBezTo>
                    <a:pt x="7854" y="2712"/>
                    <a:pt x="7757" y="2511"/>
                    <a:pt x="7573" y="2448"/>
                  </a:cubicBezTo>
                  <a:lnTo>
                    <a:pt x="513" y="20"/>
                  </a:lnTo>
                  <a:cubicBezTo>
                    <a:pt x="474" y="7"/>
                    <a:pt x="436" y="1"/>
                    <a:pt x="398" y="1"/>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1096;p46">
              <a:extLst>
                <a:ext uri="{FF2B5EF4-FFF2-40B4-BE49-F238E27FC236}">
                  <a16:creationId xmlns:a16="http://schemas.microsoft.com/office/drawing/2014/main" id="{2B4481D2-C5DF-3FC8-ADDE-7B790B88B829}"/>
                </a:ext>
              </a:extLst>
            </p:cNvPr>
            <p:cNvSpPr/>
            <p:nvPr/>
          </p:nvSpPr>
          <p:spPr>
            <a:xfrm rot="261644">
              <a:off x="8568932" y="2915133"/>
              <a:ext cx="156561" cy="72467"/>
            </a:xfrm>
            <a:custGeom>
              <a:avLst/>
              <a:gdLst/>
              <a:ahLst/>
              <a:cxnLst/>
              <a:rect l="l" t="t" r="r" b="b"/>
              <a:pathLst>
                <a:path w="3865" h="1789" extrusionOk="0">
                  <a:moveTo>
                    <a:pt x="398" y="1"/>
                  </a:moveTo>
                  <a:cubicBezTo>
                    <a:pt x="251" y="1"/>
                    <a:pt x="115" y="93"/>
                    <a:pt x="64" y="239"/>
                  </a:cubicBezTo>
                  <a:cubicBezTo>
                    <a:pt x="1" y="423"/>
                    <a:pt x="99" y="624"/>
                    <a:pt x="283" y="687"/>
                  </a:cubicBezTo>
                  <a:lnTo>
                    <a:pt x="3352" y="1770"/>
                  </a:lnTo>
                  <a:cubicBezTo>
                    <a:pt x="3390" y="1782"/>
                    <a:pt x="3429" y="1789"/>
                    <a:pt x="3467" y="1789"/>
                  </a:cubicBezTo>
                  <a:cubicBezTo>
                    <a:pt x="3614" y="1789"/>
                    <a:pt x="3751" y="1697"/>
                    <a:pt x="3801" y="1550"/>
                  </a:cubicBezTo>
                  <a:cubicBezTo>
                    <a:pt x="3864" y="1366"/>
                    <a:pt x="3766" y="1166"/>
                    <a:pt x="3583" y="1102"/>
                  </a:cubicBezTo>
                  <a:lnTo>
                    <a:pt x="512" y="20"/>
                  </a:lnTo>
                  <a:cubicBezTo>
                    <a:pt x="474" y="7"/>
                    <a:pt x="436" y="1"/>
                    <a:pt x="398" y="1"/>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0299244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99"/>
                                        </p:tgtEl>
                                        <p:attrNameLst>
                                          <p:attrName>style.visibility</p:attrName>
                                        </p:attrNameLst>
                                      </p:cBhvr>
                                      <p:to>
                                        <p:strVal val="visible"/>
                                      </p:to>
                                    </p:set>
                                    <p:animEffect transition="in" filter="fade">
                                      <p:cBhvr>
                                        <p:cTn id="7" dur="1000"/>
                                        <p:tgtEl>
                                          <p:spTgt spid="2799"/>
                                        </p:tgtEl>
                                      </p:cBhvr>
                                    </p:animEffect>
                                    <p:anim calcmode="lin" valueType="num">
                                      <p:cBhvr>
                                        <p:cTn id="8" dur="1000" fill="hold"/>
                                        <p:tgtEl>
                                          <p:spTgt spid="2799"/>
                                        </p:tgtEl>
                                        <p:attrNameLst>
                                          <p:attrName>ppt_x</p:attrName>
                                        </p:attrNameLst>
                                      </p:cBhvr>
                                      <p:tavLst>
                                        <p:tav tm="0">
                                          <p:val>
                                            <p:strVal val="#ppt_x"/>
                                          </p:val>
                                        </p:tav>
                                        <p:tav tm="100000">
                                          <p:val>
                                            <p:strVal val="#ppt_x"/>
                                          </p:val>
                                        </p:tav>
                                      </p:tavLst>
                                    </p:anim>
                                    <p:anim calcmode="lin" valueType="num">
                                      <p:cBhvr>
                                        <p:cTn id="9" dur="1000" fill="hold"/>
                                        <p:tgtEl>
                                          <p:spTgt spid="279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800"/>
                                        </p:tgtEl>
                                        <p:attrNameLst>
                                          <p:attrName>style.visibility</p:attrName>
                                        </p:attrNameLst>
                                      </p:cBhvr>
                                      <p:to>
                                        <p:strVal val="visible"/>
                                      </p:to>
                                    </p:set>
                                    <p:animEffect transition="in" filter="fade">
                                      <p:cBhvr>
                                        <p:cTn id="12" dur="1000"/>
                                        <p:tgtEl>
                                          <p:spTgt spid="2800"/>
                                        </p:tgtEl>
                                      </p:cBhvr>
                                    </p:animEffect>
                                    <p:anim calcmode="lin" valueType="num">
                                      <p:cBhvr>
                                        <p:cTn id="13" dur="1000" fill="hold"/>
                                        <p:tgtEl>
                                          <p:spTgt spid="2800"/>
                                        </p:tgtEl>
                                        <p:attrNameLst>
                                          <p:attrName>ppt_x</p:attrName>
                                        </p:attrNameLst>
                                      </p:cBhvr>
                                      <p:tavLst>
                                        <p:tav tm="0">
                                          <p:val>
                                            <p:strVal val="#ppt_x"/>
                                          </p:val>
                                        </p:tav>
                                        <p:tav tm="100000">
                                          <p:val>
                                            <p:strVal val="#ppt_x"/>
                                          </p:val>
                                        </p:tav>
                                      </p:tavLst>
                                    </p:anim>
                                    <p:anim calcmode="lin" valueType="num">
                                      <p:cBhvr>
                                        <p:cTn id="14" dur="1000" fill="hold"/>
                                        <p:tgtEl>
                                          <p:spTgt spid="280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804"/>
                                        </p:tgtEl>
                                        <p:attrNameLst>
                                          <p:attrName>style.visibility</p:attrName>
                                        </p:attrNameLst>
                                      </p:cBhvr>
                                      <p:to>
                                        <p:strVal val="visible"/>
                                      </p:to>
                                    </p:set>
                                    <p:animEffect transition="in" filter="fade">
                                      <p:cBhvr>
                                        <p:cTn id="17" dur="1000"/>
                                        <p:tgtEl>
                                          <p:spTgt spid="2804"/>
                                        </p:tgtEl>
                                      </p:cBhvr>
                                    </p:animEffect>
                                    <p:anim calcmode="lin" valueType="num">
                                      <p:cBhvr>
                                        <p:cTn id="18" dur="1000" fill="hold"/>
                                        <p:tgtEl>
                                          <p:spTgt spid="2804"/>
                                        </p:tgtEl>
                                        <p:attrNameLst>
                                          <p:attrName>ppt_x</p:attrName>
                                        </p:attrNameLst>
                                      </p:cBhvr>
                                      <p:tavLst>
                                        <p:tav tm="0">
                                          <p:val>
                                            <p:strVal val="#ppt_x"/>
                                          </p:val>
                                        </p:tav>
                                        <p:tav tm="100000">
                                          <p:val>
                                            <p:strVal val="#ppt_x"/>
                                          </p:val>
                                        </p:tav>
                                      </p:tavLst>
                                    </p:anim>
                                    <p:anim calcmode="lin" valueType="num">
                                      <p:cBhvr>
                                        <p:cTn id="19" dur="1000" fill="hold"/>
                                        <p:tgtEl>
                                          <p:spTgt spid="280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817"/>
                                        </p:tgtEl>
                                        <p:attrNameLst>
                                          <p:attrName>style.visibility</p:attrName>
                                        </p:attrNameLst>
                                      </p:cBhvr>
                                      <p:to>
                                        <p:strVal val="visible"/>
                                      </p:to>
                                    </p:set>
                                    <p:animEffect transition="in" filter="fade">
                                      <p:cBhvr>
                                        <p:cTn id="22" dur="1000"/>
                                        <p:tgtEl>
                                          <p:spTgt spid="2817"/>
                                        </p:tgtEl>
                                      </p:cBhvr>
                                    </p:animEffect>
                                    <p:anim calcmode="lin" valueType="num">
                                      <p:cBhvr>
                                        <p:cTn id="23" dur="1000" fill="hold"/>
                                        <p:tgtEl>
                                          <p:spTgt spid="2817"/>
                                        </p:tgtEl>
                                        <p:attrNameLst>
                                          <p:attrName>ppt_x</p:attrName>
                                        </p:attrNameLst>
                                      </p:cBhvr>
                                      <p:tavLst>
                                        <p:tav tm="0">
                                          <p:val>
                                            <p:strVal val="#ppt_x"/>
                                          </p:val>
                                        </p:tav>
                                        <p:tav tm="100000">
                                          <p:val>
                                            <p:strVal val="#ppt_x"/>
                                          </p:val>
                                        </p:tav>
                                      </p:tavLst>
                                    </p:anim>
                                    <p:anim calcmode="lin" valueType="num">
                                      <p:cBhvr>
                                        <p:cTn id="24" dur="1000" fill="hold"/>
                                        <p:tgtEl>
                                          <p:spTgt spid="281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829"/>
                                        </p:tgtEl>
                                        <p:attrNameLst>
                                          <p:attrName>style.visibility</p:attrName>
                                        </p:attrNameLst>
                                      </p:cBhvr>
                                      <p:to>
                                        <p:strVal val="visible"/>
                                      </p:to>
                                    </p:set>
                                    <p:animEffect transition="in" filter="fade">
                                      <p:cBhvr>
                                        <p:cTn id="27" dur="1000"/>
                                        <p:tgtEl>
                                          <p:spTgt spid="2829"/>
                                        </p:tgtEl>
                                      </p:cBhvr>
                                    </p:animEffect>
                                    <p:anim calcmode="lin" valueType="num">
                                      <p:cBhvr>
                                        <p:cTn id="28" dur="1000" fill="hold"/>
                                        <p:tgtEl>
                                          <p:spTgt spid="2829"/>
                                        </p:tgtEl>
                                        <p:attrNameLst>
                                          <p:attrName>ppt_x</p:attrName>
                                        </p:attrNameLst>
                                      </p:cBhvr>
                                      <p:tavLst>
                                        <p:tav tm="0">
                                          <p:val>
                                            <p:strVal val="#ppt_x"/>
                                          </p:val>
                                        </p:tav>
                                        <p:tav tm="100000">
                                          <p:val>
                                            <p:strVal val="#ppt_x"/>
                                          </p:val>
                                        </p:tav>
                                      </p:tavLst>
                                    </p:anim>
                                    <p:anim calcmode="lin" valueType="num">
                                      <p:cBhvr>
                                        <p:cTn id="29" dur="1000" fill="hold"/>
                                        <p:tgtEl>
                                          <p:spTgt spid="282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832"/>
                                        </p:tgtEl>
                                        <p:attrNameLst>
                                          <p:attrName>style.visibility</p:attrName>
                                        </p:attrNameLst>
                                      </p:cBhvr>
                                      <p:to>
                                        <p:strVal val="visible"/>
                                      </p:to>
                                    </p:set>
                                    <p:animEffect transition="in" filter="fade">
                                      <p:cBhvr>
                                        <p:cTn id="32" dur="1000"/>
                                        <p:tgtEl>
                                          <p:spTgt spid="2832"/>
                                        </p:tgtEl>
                                      </p:cBhvr>
                                    </p:animEffect>
                                    <p:anim calcmode="lin" valueType="num">
                                      <p:cBhvr>
                                        <p:cTn id="33" dur="1000" fill="hold"/>
                                        <p:tgtEl>
                                          <p:spTgt spid="2832"/>
                                        </p:tgtEl>
                                        <p:attrNameLst>
                                          <p:attrName>ppt_x</p:attrName>
                                        </p:attrNameLst>
                                      </p:cBhvr>
                                      <p:tavLst>
                                        <p:tav tm="0">
                                          <p:val>
                                            <p:strVal val="#ppt_x"/>
                                          </p:val>
                                        </p:tav>
                                        <p:tav tm="100000">
                                          <p:val>
                                            <p:strVal val="#ppt_x"/>
                                          </p:val>
                                        </p:tav>
                                      </p:tavLst>
                                    </p:anim>
                                    <p:anim calcmode="lin" valueType="num">
                                      <p:cBhvr>
                                        <p:cTn id="34" dur="1000" fill="hold"/>
                                        <p:tgtEl>
                                          <p:spTgt spid="28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844"/>
                                        </p:tgtEl>
                                        <p:attrNameLst>
                                          <p:attrName>style.visibility</p:attrName>
                                        </p:attrNameLst>
                                      </p:cBhvr>
                                      <p:to>
                                        <p:strVal val="visible"/>
                                      </p:to>
                                    </p:set>
                                    <p:animEffect transition="in" filter="fade">
                                      <p:cBhvr>
                                        <p:cTn id="37" dur="1000"/>
                                        <p:tgtEl>
                                          <p:spTgt spid="2844"/>
                                        </p:tgtEl>
                                      </p:cBhvr>
                                    </p:animEffect>
                                    <p:anim calcmode="lin" valueType="num">
                                      <p:cBhvr>
                                        <p:cTn id="38" dur="1000" fill="hold"/>
                                        <p:tgtEl>
                                          <p:spTgt spid="2844"/>
                                        </p:tgtEl>
                                        <p:attrNameLst>
                                          <p:attrName>ppt_x</p:attrName>
                                        </p:attrNameLst>
                                      </p:cBhvr>
                                      <p:tavLst>
                                        <p:tav tm="0">
                                          <p:val>
                                            <p:strVal val="#ppt_x"/>
                                          </p:val>
                                        </p:tav>
                                        <p:tav tm="100000">
                                          <p:val>
                                            <p:strVal val="#ppt_x"/>
                                          </p:val>
                                        </p:tav>
                                      </p:tavLst>
                                    </p:anim>
                                    <p:anim calcmode="lin" valueType="num">
                                      <p:cBhvr>
                                        <p:cTn id="39" dur="1000" fill="hold"/>
                                        <p:tgtEl>
                                          <p:spTgt spid="284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845"/>
                                        </p:tgtEl>
                                        <p:attrNameLst>
                                          <p:attrName>style.visibility</p:attrName>
                                        </p:attrNameLst>
                                      </p:cBhvr>
                                      <p:to>
                                        <p:strVal val="visible"/>
                                      </p:to>
                                    </p:set>
                                    <p:animEffect transition="in" filter="fade">
                                      <p:cBhvr>
                                        <p:cTn id="42" dur="1000"/>
                                        <p:tgtEl>
                                          <p:spTgt spid="2845"/>
                                        </p:tgtEl>
                                      </p:cBhvr>
                                    </p:animEffect>
                                    <p:anim calcmode="lin" valueType="num">
                                      <p:cBhvr>
                                        <p:cTn id="43" dur="1000" fill="hold"/>
                                        <p:tgtEl>
                                          <p:spTgt spid="2845"/>
                                        </p:tgtEl>
                                        <p:attrNameLst>
                                          <p:attrName>ppt_x</p:attrName>
                                        </p:attrNameLst>
                                      </p:cBhvr>
                                      <p:tavLst>
                                        <p:tav tm="0">
                                          <p:val>
                                            <p:strVal val="#ppt_x"/>
                                          </p:val>
                                        </p:tav>
                                        <p:tav tm="100000">
                                          <p:val>
                                            <p:strVal val="#ppt_x"/>
                                          </p:val>
                                        </p:tav>
                                      </p:tavLst>
                                    </p:anim>
                                    <p:anim calcmode="lin" valueType="num">
                                      <p:cBhvr>
                                        <p:cTn id="44" dur="1000" fill="hold"/>
                                        <p:tgtEl>
                                          <p:spTgt spid="2845"/>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846"/>
                                        </p:tgtEl>
                                        <p:attrNameLst>
                                          <p:attrName>style.visibility</p:attrName>
                                        </p:attrNameLst>
                                      </p:cBhvr>
                                      <p:to>
                                        <p:strVal val="visible"/>
                                      </p:to>
                                    </p:set>
                                    <p:animEffect transition="in" filter="fade">
                                      <p:cBhvr>
                                        <p:cTn id="47" dur="1000"/>
                                        <p:tgtEl>
                                          <p:spTgt spid="2846"/>
                                        </p:tgtEl>
                                      </p:cBhvr>
                                    </p:animEffect>
                                    <p:anim calcmode="lin" valueType="num">
                                      <p:cBhvr>
                                        <p:cTn id="48" dur="1000" fill="hold"/>
                                        <p:tgtEl>
                                          <p:spTgt spid="2846"/>
                                        </p:tgtEl>
                                        <p:attrNameLst>
                                          <p:attrName>ppt_x</p:attrName>
                                        </p:attrNameLst>
                                      </p:cBhvr>
                                      <p:tavLst>
                                        <p:tav tm="0">
                                          <p:val>
                                            <p:strVal val="#ppt_x"/>
                                          </p:val>
                                        </p:tav>
                                        <p:tav tm="100000">
                                          <p:val>
                                            <p:strVal val="#ppt_x"/>
                                          </p:val>
                                        </p:tav>
                                      </p:tavLst>
                                    </p:anim>
                                    <p:anim calcmode="lin" valueType="num">
                                      <p:cBhvr>
                                        <p:cTn id="49" dur="1000" fill="hold"/>
                                        <p:tgtEl>
                                          <p:spTgt spid="2846"/>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847"/>
                                        </p:tgtEl>
                                        <p:attrNameLst>
                                          <p:attrName>style.visibility</p:attrName>
                                        </p:attrNameLst>
                                      </p:cBhvr>
                                      <p:to>
                                        <p:strVal val="visible"/>
                                      </p:to>
                                    </p:set>
                                    <p:animEffect transition="in" filter="fade">
                                      <p:cBhvr>
                                        <p:cTn id="52" dur="1000"/>
                                        <p:tgtEl>
                                          <p:spTgt spid="2847"/>
                                        </p:tgtEl>
                                      </p:cBhvr>
                                    </p:animEffect>
                                    <p:anim calcmode="lin" valueType="num">
                                      <p:cBhvr>
                                        <p:cTn id="53" dur="1000" fill="hold"/>
                                        <p:tgtEl>
                                          <p:spTgt spid="2847"/>
                                        </p:tgtEl>
                                        <p:attrNameLst>
                                          <p:attrName>ppt_x</p:attrName>
                                        </p:attrNameLst>
                                      </p:cBhvr>
                                      <p:tavLst>
                                        <p:tav tm="0">
                                          <p:val>
                                            <p:strVal val="#ppt_x"/>
                                          </p:val>
                                        </p:tav>
                                        <p:tav tm="100000">
                                          <p:val>
                                            <p:strVal val="#ppt_x"/>
                                          </p:val>
                                        </p:tav>
                                      </p:tavLst>
                                    </p:anim>
                                    <p:anim calcmode="lin" valueType="num">
                                      <p:cBhvr>
                                        <p:cTn id="54" dur="1000" fill="hold"/>
                                        <p:tgtEl>
                                          <p:spTgt spid="2847"/>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848"/>
                                        </p:tgtEl>
                                        <p:attrNameLst>
                                          <p:attrName>style.visibility</p:attrName>
                                        </p:attrNameLst>
                                      </p:cBhvr>
                                      <p:to>
                                        <p:strVal val="visible"/>
                                      </p:to>
                                    </p:set>
                                    <p:animEffect transition="in" filter="fade">
                                      <p:cBhvr>
                                        <p:cTn id="57" dur="1000"/>
                                        <p:tgtEl>
                                          <p:spTgt spid="2848"/>
                                        </p:tgtEl>
                                      </p:cBhvr>
                                    </p:animEffect>
                                    <p:anim calcmode="lin" valueType="num">
                                      <p:cBhvr>
                                        <p:cTn id="58" dur="1000" fill="hold"/>
                                        <p:tgtEl>
                                          <p:spTgt spid="2848"/>
                                        </p:tgtEl>
                                        <p:attrNameLst>
                                          <p:attrName>ppt_x</p:attrName>
                                        </p:attrNameLst>
                                      </p:cBhvr>
                                      <p:tavLst>
                                        <p:tav tm="0">
                                          <p:val>
                                            <p:strVal val="#ppt_x"/>
                                          </p:val>
                                        </p:tav>
                                        <p:tav tm="100000">
                                          <p:val>
                                            <p:strVal val="#ppt_x"/>
                                          </p:val>
                                        </p:tav>
                                      </p:tavLst>
                                    </p:anim>
                                    <p:anim calcmode="lin" valueType="num">
                                      <p:cBhvr>
                                        <p:cTn id="59" dur="1000" fill="hold"/>
                                        <p:tgtEl>
                                          <p:spTgt spid="2848"/>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849"/>
                                        </p:tgtEl>
                                        <p:attrNameLst>
                                          <p:attrName>style.visibility</p:attrName>
                                        </p:attrNameLst>
                                      </p:cBhvr>
                                      <p:to>
                                        <p:strVal val="visible"/>
                                      </p:to>
                                    </p:set>
                                    <p:animEffect transition="in" filter="fade">
                                      <p:cBhvr>
                                        <p:cTn id="62" dur="1000"/>
                                        <p:tgtEl>
                                          <p:spTgt spid="2849"/>
                                        </p:tgtEl>
                                      </p:cBhvr>
                                    </p:animEffect>
                                    <p:anim calcmode="lin" valueType="num">
                                      <p:cBhvr>
                                        <p:cTn id="63" dur="1000" fill="hold"/>
                                        <p:tgtEl>
                                          <p:spTgt spid="2849"/>
                                        </p:tgtEl>
                                        <p:attrNameLst>
                                          <p:attrName>ppt_x</p:attrName>
                                        </p:attrNameLst>
                                      </p:cBhvr>
                                      <p:tavLst>
                                        <p:tav tm="0">
                                          <p:val>
                                            <p:strVal val="#ppt_x"/>
                                          </p:val>
                                        </p:tav>
                                        <p:tav tm="100000">
                                          <p:val>
                                            <p:strVal val="#ppt_x"/>
                                          </p:val>
                                        </p:tav>
                                      </p:tavLst>
                                    </p:anim>
                                    <p:anim calcmode="lin" valueType="num">
                                      <p:cBhvr>
                                        <p:cTn id="64" dur="1000" fill="hold"/>
                                        <p:tgtEl>
                                          <p:spTgt spid="2849"/>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850"/>
                                        </p:tgtEl>
                                        <p:attrNameLst>
                                          <p:attrName>style.visibility</p:attrName>
                                        </p:attrNameLst>
                                      </p:cBhvr>
                                      <p:to>
                                        <p:strVal val="visible"/>
                                      </p:to>
                                    </p:set>
                                    <p:animEffect transition="in" filter="fade">
                                      <p:cBhvr>
                                        <p:cTn id="67" dur="1000"/>
                                        <p:tgtEl>
                                          <p:spTgt spid="2850"/>
                                        </p:tgtEl>
                                      </p:cBhvr>
                                    </p:animEffect>
                                    <p:anim calcmode="lin" valueType="num">
                                      <p:cBhvr>
                                        <p:cTn id="68" dur="1000" fill="hold"/>
                                        <p:tgtEl>
                                          <p:spTgt spid="2850"/>
                                        </p:tgtEl>
                                        <p:attrNameLst>
                                          <p:attrName>ppt_x</p:attrName>
                                        </p:attrNameLst>
                                      </p:cBhvr>
                                      <p:tavLst>
                                        <p:tav tm="0">
                                          <p:val>
                                            <p:strVal val="#ppt_x"/>
                                          </p:val>
                                        </p:tav>
                                        <p:tav tm="100000">
                                          <p:val>
                                            <p:strVal val="#ppt_x"/>
                                          </p:val>
                                        </p:tav>
                                      </p:tavLst>
                                    </p:anim>
                                    <p:anim calcmode="lin" valueType="num">
                                      <p:cBhvr>
                                        <p:cTn id="69" dur="1000" fill="hold"/>
                                        <p:tgtEl>
                                          <p:spTgt spid="2850"/>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2851"/>
                                        </p:tgtEl>
                                        <p:attrNameLst>
                                          <p:attrName>style.visibility</p:attrName>
                                        </p:attrNameLst>
                                      </p:cBhvr>
                                      <p:to>
                                        <p:strVal val="visible"/>
                                      </p:to>
                                    </p:set>
                                    <p:animEffect transition="in" filter="fade">
                                      <p:cBhvr>
                                        <p:cTn id="72" dur="1000"/>
                                        <p:tgtEl>
                                          <p:spTgt spid="2851"/>
                                        </p:tgtEl>
                                      </p:cBhvr>
                                    </p:animEffect>
                                    <p:anim calcmode="lin" valueType="num">
                                      <p:cBhvr>
                                        <p:cTn id="73" dur="1000" fill="hold"/>
                                        <p:tgtEl>
                                          <p:spTgt spid="2851"/>
                                        </p:tgtEl>
                                        <p:attrNameLst>
                                          <p:attrName>ppt_x</p:attrName>
                                        </p:attrNameLst>
                                      </p:cBhvr>
                                      <p:tavLst>
                                        <p:tav tm="0">
                                          <p:val>
                                            <p:strVal val="#ppt_x"/>
                                          </p:val>
                                        </p:tav>
                                        <p:tav tm="100000">
                                          <p:val>
                                            <p:strVal val="#ppt_x"/>
                                          </p:val>
                                        </p:tav>
                                      </p:tavLst>
                                    </p:anim>
                                    <p:anim calcmode="lin" valueType="num">
                                      <p:cBhvr>
                                        <p:cTn id="74" dur="1000" fill="hold"/>
                                        <p:tgtEl>
                                          <p:spTgt spid="2851"/>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2852"/>
                                        </p:tgtEl>
                                        <p:attrNameLst>
                                          <p:attrName>style.visibility</p:attrName>
                                        </p:attrNameLst>
                                      </p:cBhvr>
                                      <p:to>
                                        <p:strVal val="visible"/>
                                      </p:to>
                                    </p:set>
                                    <p:animEffect transition="in" filter="fade">
                                      <p:cBhvr>
                                        <p:cTn id="77" dur="1000"/>
                                        <p:tgtEl>
                                          <p:spTgt spid="2852"/>
                                        </p:tgtEl>
                                      </p:cBhvr>
                                    </p:animEffect>
                                    <p:anim calcmode="lin" valueType="num">
                                      <p:cBhvr>
                                        <p:cTn id="78" dur="1000" fill="hold"/>
                                        <p:tgtEl>
                                          <p:spTgt spid="2852"/>
                                        </p:tgtEl>
                                        <p:attrNameLst>
                                          <p:attrName>ppt_x</p:attrName>
                                        </p:attrNameLst>
                                      </p:cBhvr>
                                      <p:tavLst>
                                        <p:tav tm="0">
                                          <p:val>
                                            <p:strVal val="#ppt_x"/>
                                          </p:val>
                                        </p:tav>
                                        <p:tav tm="100000">
                                          <p:val>
                                            <p:strVal val="#ppt_x"/>
                                          </p:val>
                                        </p:tav>
                                      </p:tavLst>
                                    </p:anim>
                                    <p:anim calcmode="lin" valueType="num">
                                      <p:cBhvr>
                                        <p:cTn id="79" dur="1000" fill="hold"/>
                                        <p:tgtEl>
                                          <p:spTgt spid="2852"/>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2925"/>
                                        </p:tgtEl>
                                        <p:attrNameLst>
                                          <p:attrName>style.visibility</p:attrName>
                                        </p:attrNameLst>
                                      </p:cBhvr>
                                      <p:to>
                                        <p:strVal val="visible"/>
                                      </p:to>
                                    </p:set>
                                    <p:animEffect transition="in" filter="fade">
                                      <p:cBhvr>
                                        <p:cTn id="82" dur="1000"/>
                                        <p:tgtEl>
                                          <p:spTgt spid="2925"/>
                                        </p:tgtEl>
                                      </p:cBhvr>
                                    </p:animEffect>
                                    <p:anim calcmode="lin" valueType="num">
                                      <p:cBhvr>
                                        <p:cTn id="83" dur="1000" fill="hold"/>
                                        <p:tgtEl>
                                          <p:spTgt spid="2925"/>
                                        </p:tgtEl>
                                        <p:attrNameLst>
                                          <p:attrName>ppt_x</p:attrName>
                                        </p:attrNameLst>
                                      </p:cBhvr>
                                      <p:tavLst>
                                        <p:tav tm="0">
                                          <p:val>
                                            <p:strVal val="#ppt_x"/>
                                          </p:val>
                                        </p:tav>
                                        <p:tav tm="100000">
                                          <p:val>
                                            <p:strVal val="#ppt_x"/>
                                          </p:val>
                                        </p:tav>
                                      </p:tavLst>
                                    </p:anim>
                                    <p:anim calcmode="lin" valueType="num">
                                      <p:cBhvr>
                                        <p:cTn id="84" dur="1000" fill="hold"/>
                                        <p:tgtEl>
                                          <p:spTgt spid="2925"/>
                                        </p:tgtEl>
                                        <p:attrNameLst>
                                          <p:attrName>ppt_y</p:attrName>
                                        </p:attrNameLst>
                                      </p:cBhvr>
                                      <p:tavLst>
                                        <p:tav tm="0">
                                          <p:val>
                                            <p:strVal val="#ppt_y+.1"/>
                                          </p:val>
                                        </p:tav>
                                        <p:tav tm="100000">
                                          <p:val>
                                            <p:strVal val="#ppt_y"/>
                                          </p:val>
                                        </p:tav>
                                      </p:tavLst>
                                    </p:anim>
                                  </p:childTnLst>
                                </p:cTn>
                              </p:par>
                              <p:par>
                                <p:cTn id="85" presetID="42" presetClass="entr" presetSubtype="0" fill="hold" nodeType="withEffect">
                                  <p:stCondLst>
                                    <p:cond delay="0"/>
                                  </p:stCondLst>
                                  <p:childTnLst>
                                    <p:set>
                                      <p:cBhvr>
                                        <p:cTn id="86" dur="1" fill="hold">
                                          <p:stCondLst>
                                            <p:cond delay="0"/>
                                          </p:stCondLst>
                                        </p:cTn>
                                        <p:tgtEl>
                                          <p:spTgt spid="45"/>
                                        </p:tgtEl>
                                        <p:attrNameLst>
                                          <p:attrName>style.visibility</p:attrName>
                                        </p:attrNameLst>
                                      </p:cBhvr>
                                      <p:to>
                                        <p:strVal val="visible"/>
                                      </p:to>
                                    </p:set>
                                    <p:animEffect transition="in" filter="fade">
                                      <p:cBhvr>
                                        <p:cTn id="87" dur="1000"/>
                                        <p:tgtEl>
                                          <p:spTgt spid="45"/>
                                        </p:tgtEl>
                                      </p:cBhvr>
                                    </p:animEffect>
                                    <p:anim calcmode="lin" valueType="num">
                                      <p:cBhvr>
                                        <p:cTn id="88" dur="1000" fill="hold"/>
                                        <p:tgtEl>
                                          <p:spTgt spid="45"/>
                                        </p:tgtEl>
                                        <p:attrNameLst>
                                          <p:attrName>ppt_x</p:attrName>
                                        </p:attrNameLst>
                                      </p:cBhvr>
                                      <p:tavLst>
                                        <p:tav tm="0">
                                          <p:val>
                                            <p:strVal val="#ppt_x"/>
                                          </p:val>
                                        </p:tav>
                                        <p:tav tm="100000">
                                          <p:val>
                                            <p:strVal val="#ppt_x"/>
                                          </p:val>
                                        </p:tav>
                                      </p:tavLst>
                                    </p:anim>
                                    <p:anim calcmode="lin" valueType="num">
                                      <p:cBhvr>
                                        <p:cTn id="89" dur="1000" fill="hold"/>
                                        <p:tgtEl>
                                          <p:spTgt spid="45"/>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53"/>
                                        </p:tgtEl>
                                        <p:attrNameLst>
                                          <p:attrName>style.visibility</p:attrName>
                                        </p:attrNameLst>
                                      </p:cBhvr>
                                      <p:to>
                                        <p:strVal val="visible"/>
                                      </p:to>
                                    </p:set>
                                    <p:animEffect transition="in" filter="fade">
                                      <p:cBhvr>
                                        <p:cTn id="92" dur="1000"/>
                                        <p:tgtEl>
                                          <p:spTgt spid="53"/>
                                        </p:tgtEl>
                                      </p:cBhvr>
                                    </p:animEffect>
                                    <p:anim calcmode="lin" valueType="num">
                                      <p:cBhvr>
                                        <p:cTn id="93" dur="1000" fill="hold"/>
                                        <p:tgtEl>
                                          <p:spTgt spid="53"/>
                                        </p:tgtEl>
                                        <p:attrNameLst>
                                          <p:attrName>ppt_x</p:attrName>
                                        </p:attrNameLst>
                                      </p:cBhvr>
                                      <p:tavLst>
                                        <p:tav tm="0">
                                          <p:val>
                                            <p:strVal val="#ppt_x"/>
                                          </p:val>
                                        </p:tav>
                                        <p:tav tm="100000">
                                          <p:val>
                                            <p:strVal val="#ppt_x"/>
                                          </p:val>
                                        </p:tav>
                                      </p:tavLst>
                                    </p:anim>
                                    <p:anim calcmode="lin" valueType="num">
                                      <p:cBhvr>
                                        <p:cTn id="94" dur="1000" fill="hold"/>
                                        <p:tgtEl>
                                          <p:spTgt spid="5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fade">
                                      <p:cBhvr>
                                        <p:cTn id="97" dur="1000"/>
                                        <p:tgtEl>
                                          <p:spTgt spid="54"/>
                                        </p:tgtEl>
                                      </p:cBhvr>
                                    </p:animEffect>
                                    <p:anim calcmode="lin" valueType="num">
                                      <p:cBhvr>
                                        <p:cTn id="98" dur="1000" fill="hold"/>
                                        <p:tgtEl>
                                          <p:spTgt spid="54"/>
                                        </p:tgtEl>
                                        <p:attrNameLst>
                                          <p:attrName>ppt_x</p:attrName>
                                        </p:attrNameLst>
                                      </p:cBhvr>
                                      <p:tavLst>
                                        <p:tav tm="0">
                                          <p:val>
                                            <p:strVal val="#ppt_x"/>
                                          </p:val>
                                        </p:tav>
                                        <p:tav tm="100000">
                                          <p:val>
                                            <p:strVal val="#ppt_x"/>
                                          </p:val>
                                        </p:tav>
                                      </p:tavLst>
                                    </p:anim>
                                    <p:anim calcmode="lin" valueType="num">
                                      <p:cBhvr>
                                        <p:cTn id="99" dur="1000" fill="hold"/>
                                        <p:tgtEl>
                                          <p:spTgt spid="5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fade">
                                      <p:cBhvr>
                                        <p:cTn id="102" dur="1000"/>
                                        <p:tgtEl>
                                          <p:spTgt spid="55"/>
                                        </p:tgtEl>
                                      </p:cBhvr>
                                    </p:animEffect>
                                    <p:anim calcmode="lin" valueType="num">
                                      <p:cBhvr>
                                        <p:cTn id="103" dur="1000" fill="hold"/>
                                        <p:tgtEl>
                                          <p:spTgt spid="55"/>
                                        </p:tgtEl>
                                        <p:attrNameLst>
                                          <p:attrName>ppt_x</p:attrName>
                                        </p:attrNameLst>
                                      </p:cBhvr>
                                      <p:tavLst>
                                        <p:tav tm="0">
                                          <p:val>
                                            <p:strVal val="#ppt_x"/>
                                          </p:val>
                                        </p:tav>
                                        <p:tav tm="100000">
                                          <p:val>
                                            <p:strVal val="#ppt_x"/>
                                          </p:val>
                                        </p:tav>
                                      </p:tavLst>
                                    </p:anim>
                                    <p:anim calcmode="lin" valueType="num">
                                      <p:cBhvr>
                                        <p:cTn id="10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9" grpId="0" animBg="1"/>
      <p:bldP spid="2829" grpId="0"/>
      <p:bldP spid="2844" grpId="0" animBg="1"/>
      <p:bldP spid="2845" grpId="0" animBg="1"/>
      <p:bldP spid="2846" grpId="0" animBg="1"/>
      <p:bldP spid="2847" grpId="0" animBg="1"/>
      <p:bldP spid="2848" grpId="0" animBg="1"/>
      <p:bldP spid="2849" grpId="0" animBg="1"/>
      <p:bldP spid="2850" grpId="0" animBg="1"/>
      <p:bldP spid="2851" grpId="0" animBg="1"/>
      <p:bldP spid="2925" grpId="0" animBg="1"/>
      <p:bldP spid="53" grpId="0" animBg="1"/>
      <p:bldP spid="5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2"/>
        <p:cNvGrpSpPr/>
        <p:nvPr/>
      </p:nvGrpSpPr>
      <p:grpSpPr>
        <a:xfrm>
          <a:off x="0" y="0"/>
          <a:ext cx="0" cy="0"/>
          <a:chOff x="0" y="0"/>
          <a:chExt cx="0" cy="0"/>
        </a:xfrm>
      </p:grpSpPr>
      <p:sp>
        <p:nvSpPr>
          <p:cNvPr id="1003" name="Google Shape;1003;p45"/>
          <p:cNvSpPr/>
          <p:nvPr/>
        </p:nvSpPr>
        <p:spPr>
          <a:xfrm>
            <a:off x="1816833" y="4438162"/>
            <a:ext cx="5506380" cy="457705"/>
          </a:xfrm>
          <a:custGeom>
            <a:avLst/>
            <a:gdLst/>
            <a:ahLst/>
            <a:cxnLst/>
            <a:rect l="l" t="t" r="r" b="b"/>
            <a:pathLst>
              <a:path w="24601" h="4846" extrusionOk="0">
                <a:moveTo>
                  <a:pt x="12301" y="0"/>
                </a:moveTo>
                <a:cubicBezTo>
                  <a:pt x="9039" y="0"/>
                  <a:pt x="5909" y="255"/>
                  <a:pt x="3603" y="709"/>
                </a:cubicBezTo>
                <a:cubicBezTo>
                  <a:pt x="1296" y="1164"/>
                  <a:pt x="0" y="1780"/>
                  <a:pt x="0" y="2423"/>
                </a:cubicBezTo>
                <a:cubicBezTo>
                  <a:pt x="0" y="3065"/>
                  <a:pt x="1296" y="3682"/>
                  <a:pt x="3603" y="4136"/>
                </a:cubicBezTo>
                <a:cubicBezTo>
                  <a:pt x="5909" y="4590"/>
                  <a:pt x="9039" y="4845"/>
                  <a:pt x="12301" y="4845"/>
                </a:cubicBezTo>
                <a:cubicBezTo>
                  <a:pt x="15562" y="4845"/>
                  <a:pt x="18692" y="4590"/>
                  <a:pt x="20998" y="4136"/>
                </a:cubicBezTo>
                <a:cubicBezTo>
                  <a:pt x="23305" y="3682"/>
                  <a:pt x="24601" y="3065"/>
                  <a:pt x="24601" y="2423"/>
                </a:cubicBezTo>
                <a:cubicBezTo>
                  <a:pt x="24601" y="1780"/>
                  <a:pt x="23305" y="1164"/>
                  <a:pt x="20998" y="709"/>
                </a:cubicBezTo>
                <a:cubicBezTo>
                  <a:pt x="18692" y="255"/>
                  <a:pt x="15562" y="0"/>
                  <a:pt x="12301" y="0"/>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45"/>
          <p:cNvSpPr txBox="1">
            <a:spLocks noGrp="1"/>
          </p:cNvSpPr>
          <p:nvPr>
            <p:ph type="title"/>
          </p:nvPr>
        </p:nvSpPr>
        <p:spPr>
          <a:xfrm>
            <a:off x="2032385" y="2629293"/>
            <a:ext cx="5185376" cy="1066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4800" b="1">
                <a:latin typeface="Times New Roman" panose="02020603050405020304" pitchFamily="18" charset="0"/>
                <a:cs typeface="Times New Roman" panose="02020603050405020304" pitchFamily="18" charset="0"/>
              </a:rPr>
              <a:t>Tóm tắt một câu chuyện theo hình thức truyện tranh</a:t>
            </a:r>
          </a:p>
        </p:txBody>
      </p:sp>
      <p:sp>
        <p:nvSpPr>
          <p:cNvPr id="1005" name="Google Shape;1005;p45"/>
          <p:cNvSpPr txBox="1">
            <a:spLocks noGrp="1"/>
          </p:cNvSpPr>
          <p:nvPr>
            <p:ph type="title" idx="2"/>
          </p:nvPr>
        </p:nvSpPr>
        <p:spPr>
          <a:xfrm>
            <a:off x="3852263" y="408257"/>
            <a:ext cx="16002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Times New Roman" panose="02020603050405020304" pitchFamily="18" charset="0"/>
                <a:cs typeface="Times New Roman" panose="02020603050405020304" pitchFamily="18" charset="0"/>
              </a:rPr>
              <a:t>01</a:t>
            </a:r>
            <a:endParaRPr b="1">
              <a:latin typeface="Times New Roman" panose="02020603050405020304" pitchFamily="18" charset="0"/>
              <a:cs typeface="Times New Roman" panose="02020603050405020304" pitchFamily="18" charset="0"/>
            </a:endParaRPr>
          </a:p>
        </p:txBody>
      </p:sp>
      <p:grpSp>
        <p:nvGrpSpPr>
          <p:cNvPr id="1007" name="Google Shape;1007;p45"/>
          <p:cNvGrpSpPr/>
          <p:nvPr/>
        </p:nvGrpSpPr>
        <p:grpSpPr>
          <a:xfrm>
            <a:off x="7536453" y="3105639"/>
            <a:ext cx="969223" cy="1095901"/>
            <a:chOff x="7945333" y="2627022"/>
            <a:chExt cx="969223" cy="1095901"/>
          </a:xfrm>
        </p:grpSpPr>
        <p:sp>
          <p:nvSpPr>
            <p:cNvPr id="1008" name="Google Shape;1008;p45"/>
            <p:cNvSpPr/>
            <p:nvPr/>
          </p:nvSpPr>
          <p:spPr>
            <a:xfrm rot="261644">
              <a:off x="7981321" y="2706981"/>
              <a:ext cx="817032" cy="977724"/>
            </a:xfrm>
            <a:custGeom>
              <a:avLst/>
              <a:gdLst/>
              <a:ahLst/>
              <a:cxnLst/>
              <a:rect l="l" t="t" r="r" b="b"/>
              <a:pathLst>
                <a:path w="20170" h="24137" extrusionOk="0">
                  <a:moveTo>
                    <a:pt x="6706" y="1"/>
                  </a:moveTo>
                  <a:lnTo>
                    <a:pt x="0" y="19507"/>
                  </a:lnTo>
                  <a:lnTo>
                    <a:pt x="13464" y="24136"/>
                  </a:lnTo>
                  <a:lnTo>
                    <a:pt x="20169" y="4630"/>
                  </a:lnTo>
                  <a:lnTo>
                    <a:pt x="67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9" name="Google Shape;1009;p45"/>
            <p:cNvGrpSpPr/>
            <p:nvPr/>
          </p:nvGrpSpPr>
          <p:grpSpPr>
            <a:xfrm>
              <a:off x="8474448" y="3559211"/>
              <a:ext cx="101364" cy="140764"/>
              <a:chOff x="8474448" y="3559211"/>
              <a:chExt cx="101364" cy="140764"/>
            </a:xfrm>
          </p:grpSpPr>
          <p:sp>
            <p:nvSpPr>
              <p:cNvPr id="1010" name="Google Shape;1010;p45"/>
              <p:cNvSpPr/>
              <p:nvPr/>
            </p:nvSpPr>
            <p:spPr>
              <a:xfrm rot="261644">
                <a:off x="8479418" y="3562492"/>
                <a:ext cx="91425" cy="134201"/>
              </a:xfrm>
              <a:custGeom>
                <a:avLst/>
                <a:gdLst/>
                <a:ahLst/>
                <a:cxnLst/>
                <a:rect l="l" t="t" r="r" b="b"/>
                <a:pathLst>
                  <a:path w="2257" h="3313" extrusionOk="0">
                    <a:moveTo>
                      <a:pt x="225" y="0"/>
                    </a:moveTo>
                    <a:cubicBezTo>
                      <a:pt x="225" y="0"/>
                      <a:pt x="1" y="2457"/>
                      <a:pt x="366" y="3303"/>
                    </a:cubicBezTo>
                    <a:cubicBezTo>
                      <a:pt x="435" y="3309"/>
                      <a:pt x="502" y="3312"/>
                      <a:pt x="567" y="3312"/>
                    </a:cubicBezTo>
                    <a:cubicBezTo>
                      <a:pt x="1983" y="3312"/>
                      <a:pt x="2256" y="1911"/>
                      <a:pt x="2256" y="1911"/>
                    </a:cubicBezTo>
                    <a:lnTo>
                      <a:pt x="22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45"/>
              <p:cNvSpPr/>
              <p:nvPr/>
            </p:nvSpPr>
            <p:spPr>
              <a:xfrm rot="261644">
                <a:off x="8479418" y="3562492"/>
                <a:ext cx="91425" cy="134201"/>
              </a:xfrm>
              <a:custGeom>
                <a:avLst/>
                <a:gdLst/>
                <a:ahLst/>
                <a:cxnLst/>
                <a:rect l="l" t="t" r="r" b="b"/>
                <a:pathLst>
                  <a:path w="2257" h="3313" extrusionOk="0">
                    <a:moveTo>
                      <a:pt x="225" y="0"/>
                    </a:moveTo>
                    <a:cubicBezTo>
                      <a:pt x="225" y="0"/>
                      <a:pt x="1" y="2457"/>
                      <a:pt x="366" y="3303"/>
                    </a:cubicBezTo>
                    <a:cubicBezTo>
                      <a:pt x="435" y="3309"/>
                      <a:pt x="502" y="3312"/>
                      <a:pt x="567" y="3312"/>
                    </a:cubicBezTo>
                    <a:cubicBezTo>
                      <a:pt x="1983" y="3312"/>
                      <a:pt x="2256" y="1911"/>
                      <a:pt x="2256" y="1911"/>
                    </a:cubicBezTo>
                    <a:lnTo>
                      <a:pt x="225" y="0"/>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2" name="Google Shape;1012;p45"/>
            <p:cNvSpPr/>
            <p:nvPr/>
          </p:nvSpPr>
          <p:spPr>
            <a:xfrm rot="261644">
              <a:off x="7997479" y="2667067"/>
              <a:ext cx="817113" cy="1008833"/>
            </a:xfrm>
            <a:custGeom>
              <a:avLst/>
              <a:gdLst/>
              <a:ahLst/>
              <a:cxnLst/>
              <a:rect l="l" t="t" r="r" b="b"/>
              <a:pathLst>
                <a:path w="20172" h="24905" extrusionOk="0">
                  <a:moveTo>
                    <a:pt x="8294" y="0"/>
                  </a:moveTo>
                  <a:cubicBezTo>
                    <a:pt x="8294" y="0"/>
                    <a:pt x="7852" y="734"/>
                    <a:pt x="7390" y="1016"/>
                  </a:cubicBezTo>
                  <a:cubicBezTo>
                    <a:pt x="7198" y="1133"/>
                    <a:pt x="7029" y="1167"/>
                    <a:pt x="6896" y="1167"/>
                  </a:cubicBezTo>
                  <a:cubicBezTo>
                    <a:pt x="6708" y="1167"/>
                    <a:pt x="6593" y="1098"/>
                    <a:pt x="6593" y="1098"/>
                  </a:cubicBezTo>
                  <a:lnTo>
                    <a:pt x="1" y="20277"/>
                  </a:lnTo>
                  <a:lnTo>
                    <a:pt x="13464" y="24905"/>
                  </a:lnTo>
                  <a:lnTo>
                    <a:pt x="14229" y="22683"/>
                  </a:lnTo>
                  <a:lnTo>
                    <a:pt x="14496" y="21906"/>
                  </a:lnTo>
                  <a:lnTo>
                    <a:pt x="20171" y="5400"/>
                  </a:lnTo>
                  <a:lnTo>
                    <a:pt x="82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45"/>
            <p:cNvSpPr/>
            <p:nvPr/>
          </p:nvSpPr>
          <p:spPr>
            <a:xfrm rot="261644">
              <a:off x="8488940" y="3562192"/>
              <a:ext cx="67040" cy="123871"/>
            </a:xfrm>
            <a:custGeom>
              <a:avLst/>
              <a:gdLst/>
              <a:ahLst/>
              <a:cxnLst/>
              <a:rect l="l" t="t" r="r" b="b"/>
              <a:pathLst>
                <a:path w="1655" h="3058" extrusionOk="0">
                  <a:moveTo>
                    <a:pt x="9" y="1"/>
                  </a:moveTo>
                  <a:cubicBezTo>
                    <a:pt x="3" y="1"/>
                    <a:pt x="0" y="1"/>
                    <a:pt x="0" y="1"/>
                  </a:cubicBezTo>
                  <a:lnTo>
                    <a:pt x="490" y="3058"/>
                  </a:lnTo>
                  <a:cubicBezTo>
                    <a:pt x="490" y="3058"/>
                    <a:pt x="1565" y="2799"/>
                    <a:pt x="1655" y="1373"/>
                  </a:cubicBezTo>
                  <a:cubicBezTo>
                    <a:pt x="1515" y="1164"/>
                    <a:pt x="1381" y="986"/>
                    <a:pt x="1255" y="836"/>
                  </a:cubicBezTo>
                  <a:cubicBezTo>
                    <a:pt x="572" y="31"/>
                    <a:pt x="79" y="1"/>
                    <a:pt x="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45"/>
            <p:cNvSpPr/>
            <p:nvPr/>
          </p:nvSpPr>
          <p:spPr>
            <a:xfrm rot="261644">
              <a:off x="7968476" y="3428835"/>
              <a:ext cx="592581" cy="237413"/>
            </a:xfrm>
            <a:custGeom>
              <a:avLst/>
              <a:gdLst/>
              <a:ahLst/>
              <a:cxnLst/>
              <a:rect l="l" t="t" r="r" b="b"/>
              <a:pathLst>
                <a:path w="14629" h="5861" extrusionOk="0">
                  <a:moveTo>
                    <a:pt x="2062" y="0"/>
                  </a:moveTo>
                  <a:cubicBezTo>
                    <a:pt x="2062" y="0"/>
                    <a:pt x="1501" y="1202"/>
                    <a:pt x="1" y="1233"/>
                  </a:cubicBezTo>
                  <a:lnTo>
                    <a:pt x="13464" y="5861"/>
                  </a:lnTo>
                  <a:cubicBezTo>
                    <a:pt x="13464" y="5861"/>
                    <a:pt x="14539" y="5602"/>
                    <a:pt x="14629" y="4176"/>
                  </a:cubicBezTo>
                  <a:cubicBezTo>
                    <a:pt x="14489" y="3967"/>
                    <a:pt x="14355" y="3789"/>
                    <a:pt x="14229" y="3639"/>
                  </a:cubicBezTo>
                  <a:lnTo>
                    <a:pt x="14496" y="2862"/>
                  </a:lnTo>
                  <a:lnTo>
                    <a:pt x="2062" y="0"/>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45"/>
            <p:cNvSpPr/>
            <p:nvPr/>
          </p:nvSpPr>
          <p:spPr>
            <a:xfrm rot="261644">
              <a:off x="8407748" y="3615529"/>
              <a:ext cx="106494" cy="103496"/>
            </a:xfrm>
            <a:custGeom>
              <a:avLst/>
              <a:gdLst/>
              <a:ahLst/>
              <a:cxnLst/>
              <a:rect l="l" t="t" r="r" b="b"/>
              <a:pathLst>
                <a:path w="2629" h="2555" extrusionOk="0">
                  <a:moveTo>
                    <a:pt x="708" y="0"/>
                  </a:moveTo>
                  <a:lnTo>
                    <a:pt x="1" y="1908"/>
                  </a:lnTo>
                  <a:lnTo>
                    <a:pt x="1128" y="1767"/>
                  </a:lnTo>
                  <a:lnTo>
                    <a:pt x="1922" y="2555"/>
                  </a:lnTo>
                  <a:lnTo>
                    <a:pt x="2629" y="647"/>
                  </a:lnTo>
                  <a:lnTo>
                    <a:pt x="7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45"/>
            <p:cNvSpPr/>
            <p:nvPr/>
          </p:nvSpPr>
          <p:spPr>
            <a:xfrm rot="261644">
              <a:off x="8062062" y="2656649"/>
              <a:ext cx="816505" cy="977724"/>
            </a:xfrm>
            <a:custGeom>
              <a:avLst/>
              <a:gdLst/>
              <a:ahLst/>
              <a:cxnLst/>
              <a:rect l="l" t="t" r="r" b="b"/>
              <a:pathLst>
                <a:path w="20157" h="24137" extrusionOk="0">
                  <a:moveTo>
                    <a:pt x="6706" y="1"/>
                  </a:moveTo>
                  <a:lnTo>
                    <a:pt x="1" y="19506"/>
                  </a:lnTo>
                  <a:lnTo>
                    <a:pt x="13464" y="24136"/>
                  </a:lnTo>
                  <a:lnTo>
                    <a:pt x="20141" y="4712"/>
                  </a:lnTo>
                  <a:cubicBezTo>
                    <a:pt x="20156" y="4668"/>
                    <a:pt x="20132" y="4617"/>
                    <a:pt x="20087" y="4602"/>
                  </a:cubicBezTo>
                  <a:lnTo>
                    <a:pt x="67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45"/>
            <p:cNvSpPr/>
            <p:nvPr/>
          </p:nvSpPr>
          <p:spPr>
            <a:xfrm rot="261644">
              <a:off x="8160213" y="3079827"/>
              <a:ext cx="271844" cy="324747"/>
            </a:xfrm>
            <a:custGeom>
              <a:avLst/>
              <a:gdLst/>
              <a:ahLst/>
              <a:cxnLst/>
              <a:rect l="l" t="t" r="r" b="b"/>
              <a:pathLst>
                <a:path w="6711" h="8017" extrusionOk="0">
                  <a:moveTo>
                    <a:pt x="2277" y="0"/>
                  </a:moveTo>
                  <a:cubicBezTo>
                    <a:pt x="2244" y="0"/>
                    <a:pt x="2213" y="21"/>
                    <a:pt x="2202" y="54"/>
                  </a:cubicBezTo>
                  <a:lnTo>
                    <a:pt x="15" y="6416"/>
                  </a:lnTo>
                  <a:cubicBezTo>
                    <a:pt x="0" y="6458"/>
                    <a:pt x="22" y="6503"/>
                    <a:pt x="63" y="6518"/>
                  </a:cubicBezTo>
                  <a:lnTo>
                    <a:pt x="4409" y="8012"/>
                  </a:lnTo>
                  <a:cubicBezTo>
                    <a:pt x="4417" y="8015"/>
                    <a:pt x="4425" y="8016"/>
                    <a:pt x="4434" y="8016"/>
                  </a:cubicBezTo>
                  <a:cubicBezTo>
                    <a:pt x="4467" y="8016"/>
                    <a:pt x="4497" y="7996"/>
                    <a:pt x="4509" y="7963"/>
                  </a:cubicBezTo>
                  <a:lnTo>
                    <a:pt x="6696" y="1600"/>
                  </a:lnTo>
                  <a:cubicBezTo>
                    <a:pt x="6711" y="1559"/>
                    <a:pt x="6689" y="1513"/>
                    <a:pt x="6648" y="1499"/>
                  </a:cubicBezTo>
                  <a:lnTo>
                    <a:pt x="2302" y="5"/>
                  </a:lnTo>
                  <a:cubicBezTo>
                    <a:pt x="2294" y="2"/>
                    <a:pt x="2285" y="0"/>
                    <a:pt x="2277" y="0"/>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45"/>
            <p:cNvSpPr/>
            <p:nvPr/>
          </p:nvSpPr>
          <p:spPr>
            <a:xfrm rot="261644">
              <a:off x="8434730" y="2796376"/>
              <a:ext cx="318185" cy="126950"/>
            </a:xfrm>
            <a:custGeom>
              <a:avLst/>
              <a:gdLst/>
              <a:ahLst/>
              <a:cxnLst/>
              <a:rect l="l" t="t" r="r" b="b"/>
              <a:pathLst>
                <a:path w="7855" h="3134" extrusionOk="0">
                  <a:moveTo>
                    <a:pt x="398" y="0"/>
                  </a:moveTo>
                  <a:cubicBezTo>
                    <a:pt x="251" y="0"/>
                    <a:pt x="114" y="92"/>
                    <a:pt x="64" y="238"/>
                  </a:cubicBezTo>
                  <a:cubicBezTo>
                    <a:pt x="1" y="423"/>
                    <a:pt x="98" y="624"/>
                    <a:pt x="282" y="686"/>
                  </a:cubicBezTo>
                  <a:lnTo>
                    <a:pt x="7343" y="3114"/>
                  </a:lnTo>
                  <a:cubicBezTo>
                    <a:pt x="7382" y="3127"/>
                    <a:pt x="7421" y="3133"/>
                    <a:pt x="7459" y="3133"/>
                  </a:cubicBezTo>
                  <a:cubicBezTo>
                    <a:pt x="7605" y="3133"/>
                    <a:pt x="7741" y="3041"/>
                    <a:pt x="7791" y="2895"/>
                  </a:cubicBezTo>
                  <a:cubicBezTo>
                    <a:pt x="7855" y="2710"/>
                    <a:pt x="7757" y="2511"/>
                    <a:pt x="7573" y="2447"/>
                  </a:cubicBezTo>
                  <a:lnTo>
                    <a:pt x="512" y="19"/>
                  </a:lnTo>
                  <a:cubicBezTo>
                    <a:pt x="474" y="6"/>
                    <a:pt x="436" y="0"/>
                    <a:pt x="398" y="0"/>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45"/>
            <p:cNvSpPr/>
            <p:nvPr/>
          </p:nvSpPr>
          <p:spPr>
            <a:xfrm rot="261644">
              <a:off x="8120709" y="3368396"/>
              <a:ext cx="318185" cy="126990"/>
            </a:xfrm>
            <a:custGeom>
              <a:avLst/>
              <a:gdLst/>
              <a:ahLst/>
              <a:cxnLst/>
              <a:rect l="l" t="t" r="r" b="b"/>
              <a:pathLst>
                <a:path w="7855" h="3135" extrusionOk="0">
                  <a:moveTo>
                    <a:pt x="398" y="1"/>
                  </a:moveTo>
                  <a:cubicBezTo>
                    <a:pt x="251" y="1"/>
                    <a:pt x="114" y="93"/>
                    <a:pt x="64" y="238"/>
                  </a:cubicBezTo>
                  <a:cubicBezTo>
                    <a:pt x="1" y="423"/>
                    <a:pt x="97" y="624"/>
                    <a:pt x="282" y="687"/>
                  </a:cubicBezTo>
                  <a:lnTo>
                    <a:pt x="7343" y="3115"/>
                  </a:lnTo>
                  <a:cubicBezTo>
                    <a:pt x="7381" y="3128"/>
                    <a:pt x="7420" y="3134"/>
                    <a:pt x="7457" y="3134"/>
                  </a:cubicBezTo>
                  <a:cubicBezTo>
                    <a:pt x="7604" y="3134"/>
                    <a:pt x="7741" y="3042"/>
                    <a:pt x="7791" y="2896"/>
                  </a:cubicBezTo>
                  <a:cubicBezTo>
                    <a:pt x="7854" y="2712"/>
                    <a:pt x="7757" y="2511"/>
                    <a:pt x="7573" y="2448"/>
                  </a:cubicBezTo>
                  <a:lnTo>
                    <a:pt x="513" y="20"/>
                  </a:lnTo>
                  <a:cubicBezTo>
                    <a:pt x="474" y="7"/>
                    <a:pt x="436" y="1"/>
                    <a:pt x="398" y="1"/>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45"/>
            <p:cNvSpPr/>
            <p:nvPr/>
          </p:nvSpPr>
          <p:spPr>
            <a:xfrm rot="261644">
              <a:off x="8568932" y="2915133"/>
              <a:ext cx="156561" cy="72467"/>
            </a:xfrm>
            <a:custGeom>
              <a:avLst/>
              <a:gdLst/>
              <a:ahLst/>
              <a:cxnLst/>
              <a:rect l="l" t="t" r="r" b="b"/>
              <a:pathLst>
                <a:path w="3865" h="1789" extrusionOk="0">
                  <a:moveTo>
                    <a:pt x="398" y="1"/>
                  </a:moveTo>
                  <a:cubicBezTo>
                    <a:pt x="251" y="1"/>
                    <a:pt x="115" y="93"/>
                    <a:pt x="64" y="239"/>
                  </a:cubicBezTo>
                  <a:cubicBezTo>
                    <a:pt x="1" y="423"/>
                    <a:pt x="99" y="624"/>
                    <a:pt x="283" y="687"/>
                  </a:cubicBezTo>
                  <a:lnTo>
                    <a:pt x="3352" y="1770"/>
                  </a:lnTo>
                  <a:cubicBezTo>
                    <a:pt x="3390" y="1782"/>
                    <a:pt x="3429" y="1789"/>
                    <a:pt x="3467" y="1789"/>
                  </a:cubicBezTo>
                  <a:cubicBezTo>
                    <a:pt x="3614" y="1789"/>
                    <a:pt x="3751" y="1697"/>
                    <a:pt x="3801" y="1550"/>
                  </a:cubicBezTo>
                  <a:cubicBezTo>
                    <a:pt x="3864" y="1366"/>
                    <a:pt x="3766" y="1166"/>
                    <a:pt x="3583" y="1102"/>
                  </a:cubicBezTo>
                  <a:lnTo>
                    <a:pt x="512" y="20"/>
                  </a:lnTo>
                  <a:cubicBezTo>
                    <a:pt x="474" y="7"/>
                    <a:pt x="436" y="1"/>
                    <a:pt x="398" y="1"/>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1" name="Google Shape;1021;p45"/>
          <p:cNvGrpSpPr/>
          <p:nvPr/>
        </p:nvGrpSpPr>
        <p:grpSpPr>
          <a:xfrm>
            <a:off x="1081528" y="251627"/>
            <a:ext cx="1035142" cy="1223376"/>
            <a:chOff x="1081528" y="251627"/>
            <a:chExt cx="1035142" cy="1223376"/>
          </a:xfrm>
        </p:grpSpPr>
        <p:sp>
          <p:nvSpPr>
            <p:cNvPr id="1022" name="Google Shape;1022;p45"/>
            <p:cNvSpPr/>
            <p:nvPr/>
          </p:nvSpPr>
          <p:spPr>
            <a:xfrm>
              <a:off x="1137164" y="360135"/>
              <a:ext cx="979505" cy="1114868"/>
            </a:xfrm>
            <a:custGeom>
              <a:avLst/>
              <a:gdLst/>
              <a:ahLst/>
              <a:cxnLst/>
              <a:rect l="l" t="t" r="r" b="b"/>
              <a:pathLst>
                <a:path w="23380" h="26611" extrusionOk="0">
                  <a:moveTo>
                    <a:pt x="9572" y="1"/>
                  </a:moveTo>
                  <a:lnTo>
                    <a:pt x="1" y="20005"/>
                  </a:lnTo>
                  <a:lnTo>
                    <a:pt x="13808" y="26611"/>
                  </a:lnTo>
                  <a:lnTo>
                    <a:pt x="23379" y="6606"/>
                  </a:lnTo>
                  <a:lnTo>
                    <a:pt x="95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45"/>
            <p:cNvSpPr/>
            <p:nvPr/>
          </p:nvSpPr>
          <p:spPr>
            <a:xfrm>
              <a:off x="1081528" y="1088983"/>
              <a:ext cx="164396" cy="109136"/>
            </a:xfrm>
            <a:custGeom>
              <a:avLst/>
              <a:gdLst/>
              <a:ahLst/>
              <a:cxnLst/>
              <a:rect l="l" t="t" r="r" b="b"/>
              <a:pathLst>
                <a:path w="3924" h="2605" extrusionOk="0">
                  <a:moveTo>
                    <a:pt x="1325" y="1"/>
                  </a:moveTo>
                  <a:cubicBezTo>
                    <a:pt x="1325" y="1"/>
                    <a:pt x="1" y="1513"/>
                    <a:pt x="1325" y="2605"/>
                  </a:cubicBezTo>
                  <a:cubicBezTo>
                    <a:pt x="2243" y="2232"/>
                    <a:pt x="3923" y="180"/>
                    <a:pt x="3923" y="180"/>
                  </a:cubicBezTo>
                  <a:lnTo>
                    <a:pt x="13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45"/>
            <p:cNvSpPr/>
            <p:nvPr/>
          </p:nvSpPr>
          <p:spPr>
            <a:xfrm>
              <a:off x="1133520" y="341115"/>
              <a:ext cx="972760" cy="1114868"/>
            </a:xfrm>
            <a:custGeom>
              <a:avLst/>
              <a:gdLst/>
              <a:ahLst/>
              <a:cxnLst/>
              <a:rect l="l" t="t" r="r" b="b"/>
              <a:pathLst>
                <a:path w="23219" h="26611" extrusionOk="0">
                  <a:moveTo>
                    <a:pt x="9571" y="1"/>
                  </a:moveTo>
                  <a:lnTo>
                    <a:pt x="1473" y="16928"/>
                  </a:lnTo>
                  <a:lnTo>
                    <a:pt x="1091" y="17725"/>
                  </a:lnTo>
                  <a:lnTo>
                    <a:pt x="1" y="20004"/>
                  </a:lnTo>
                  <a:lnTo>
                    <a:pt x="13807" y="26611"/>
                  </a:lnTo>
                  <a:lnTo>
                    <a:pt x="23219" y="6943"/>
                  </a:lnTo>
                  <a:cubicBezTo>
                    <a:pt x="23219" y="6943"/>
                    <a:pt x="22814" y="6845"/>
                    <a:pt x="22671" y="6280"/>
                  </a:cubicBezTo>
                  <a:cubicBezTo>
                    <a:pt x="22529" y="5715"/>
                    <a:pt x="22745" y="4821"/>
                    <a:pt x="22745" y="4821"/>
                  </a:cubicBezTo>
                  <a:lnTo>
                    <a:pt x="957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45"/>
            <p:cNvSpPr/>
            <p:nvPr/>
          </p:nvSpPr>
          <p:spPr>
            <a:xfrm>
              <a:off x="1107293" y="1082908"/>
              <a:ext cx="138672" cy="96275"/>
            </a:xfrm>
            <a:custGeom>
              <a:avLst/>
              <a:gdLst/>
              <a:ahLst/>
              <a:cxnLst/>
              <a:rect l="l" t="t" r="r" b="b"/>
              <a:pathLst>
                <a:path w="3310" h="2298" extrusionOk="0">
                  <a:moveTo>
                    <a:pt x="2114" y="1"/>
                  </a:moveTo>
                  <a:cubicBezTo>
                    <a:pt x="1993" y="1"/>
                    <a:pt x="1861" y="6"/>
                    <a:pt x="1718" y="19"/>
                  </a:cubicBezTo>
                  <a:cubicBezTo>
                    <a:pt x="1507" y="38"/>
                    <a:pt x="1271" y="73"/>
                    <a:pt x="1005" y="128"/>
                  </a:cubicBezTo>
                  <a:cubicBezTo>
                    <a:pt x="0" y="1289"/>
                    <a:pt x="628" y="2298"/>
                    <a:pt x="628" y="2298"/>
                  </a:cubicBezTo>
                  <a:lnTo>
                    <a:pt x="3310" y="325"/>
                  </a:lnTo>
                  <a:cubicBezTo>
                    <a:pt x="3310" y="325"/>
                    <a:pt x="3021" y="1"/>
                    <a:pt x="21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45"/>
            <p:cNvSpPr/>
            <p:nvPr/>
          </p:nvSpPr>
          <p:spPr>
            <a:xfrm>
              <a:off x="1107251" y="1050314"/>
              <a:ext cx="604712" cy="405669"/>
            </a:xfrm>
            <a:custGeom>
              <a:avLst/>
              <a:gdLst/>
              <a:ahLst/>
              <a:cxnLst/>
              <a:rect l="l" t="t" r="r" b="b"/>
              <a:pathLst>
                <a:path w="14434" h="9683" extrusionOk="0">
                  <a:moveTo>
                    <a:pt x="2098" y="0"/>
                  </a:moveTo>
                  <a:lnTo>
                    <a:pt x="1718" y="797"/>
                  </a:lnTo>
                  <a:cubicBezTo>
                    <a:pt x="1507" y="816"/>
                    <a:pt x="1270" y="850"/>
                    <a:pt x="1005" y="906"/>
                  </a:cubicBezTo>
                  <a:cubicBezTo>
                    <a:pt x="0" y="2067"/>
                    <a:pt x="628" y="3076"/>
                    <a:pt x="628" y="3076"/>
                  </a:cubicBezTo>
                  <a:lnTo>
                    <a:pt x="14434" y="9683"/>
                  </a:lnTo>
                  <a:cubicBezTo>
                    <a:pt x="13308" y="8528"/>
                    <a:pt x="13787" y="7185"/>
                    <a:pt x="13785" y="7185"/>
                  </a:cubicBezTo>
                  <a:lnTo>
                    <a:pt x="2098" y="0"/>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45"/>
            <p:cNvSpPr/>
            <p:nvPr/>
          </p:nvSpPr>
          <p:spPr>
            <a:xfrm>
              <a:off x="1172440" y="1167326"/>
              <a:ext cx="79768" cy="102894"/>
            </a:xfrm>
            <a:custGeom>
              <a:avLst/>
              <a:gdLst/>
              <a:ahLst/>
              <a:cxnLst/>
              <a:rect l="l" t="t" r="r" b="b"/>
              <a:pathLst>
                <a:path w="1904" h="2456" extrusionOk="0">
                  <a:moveTo>
                    <a:pt x="927" y="0"/>
                  </a:moveTo>
                  <a:lnTo>
                    <a:pt x="1" y="1981"/>
                  </a:lnTo>
                  <a:lnTo>
                    <a:pt x="1" y="1981"/>
                  </a:lnTo>
                  <a:lnTo>
                    <a:pt x="716" y="1738"/>
                  </a:lnTo>
                  <a:lnTo>
                    <a:pt x="976" y="2455"/>
                  </a:lnTo>
                  <a:lnTo>
                    <a:pt x="1903" y="475"/>
                  </a:lnTo>
                  <a:lnTo>
                    <a:pt x="92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45"/>
            <p:cNvSpPr/>
            <p:nvPr/>
          </p:nvSpPr>
          <p:spPr>
            <a:xfrm>
              <a:off x="1137039" y="251627"/>
              <a:ext cx="979547" cy="1114114"/>
            </a:xfrm>
            <a:custGeom>
              <a:avLst/>
              <a:gdLst/>
              <a:ahLst/>
              <a:cxnLst/>
              <a:rect l="l" t="t" r="r" b="b"/>
              <a:pathLst>
                <a:path w="23381" h="26593" extrusionOk="0">
                  <a:moveTo>
                    <a:pt x="9597" y="1"/>
                  </a:moveTo>
                  <a:cubicBezTo>
                    <a:pt x="9577" y="1"/>
                    <a:pt x="9558" y="11"/>
                    <a:pt x="9550" y="30"/>
                  </a:cubicBezTo>
                  <a:lnTo>
                    <a:pt x="1" y="19988"/>
                  </a:lnTo>
                  <a:lnTo>
                    <a:pt x="13807" y="26593"/>
                  </a:lnTo>
                  <a:lnTo>
                    <a:pt x="23380" y="6590"/>
                  </a:lnTo>
                  <a:lnTo>
                    <a:pt x="9618" y="5"/>
                  </a:lnTo>
                  <a:cubicBezTo>
                    <a:pt x="9611" y="2"/>
                    <a:pt x="9604" y="1"/>
                    <a:pt x="95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45"/>
            <p:cNvSpPr/>
            <p:nvPr/>
          </p:nvSpPr>
          <p:spPr>
            <a:xfrm>
              <a:off x="1343707" y="927436"/>
              <a:ext cx="339643" cy="176923"/>
            </a:xfrm>
            <a:custGeom>
              <a:avLst/>
              <a:gdLst/>
              <a:ahLst/>
              <a:cxnLst/>
              <a:rect l="l" t="t" r="r" b="b"/>
              <a:pathLst>
                <a:path w="8107" h="4223" extrusionOk="0">
                  <a:moveTo>
                    <a:pt x="434" y="0"/>
                  </a:moveTo>
                  <a:cubicBezTo>
                    <a:pt x="292" y="0"/>
                    <a:pt x="157" y="80"/>
                    <a:pt x="92" y="216"/>
                  </a:cubicBezTo>
                  <a:cubicBezTo>
                    <a:pt x="1" y="405"/>
                    <a:pt x="81" y="631"/>
                    <a:pt x="270" y="721"/>
                  </a:cubicBezTo>
                  <a:lnTo>
                    <a:pt x="7510" y="4185"/>
                  </a:lnTo>
                  <a:cubicBezTo>
                    <a:pt x="7563" y="4211"/>
                    <a:pt x="7618" y="4223"/>
                    <a:pt x="7673" y="4223"/>
                  </a:cubicBezTo>
                  <a:cubicBezTo>
                    <a:pt x="7815" y="4223"/>
                    <a:pt x="7951" y="4143"/>
                    <a:pt x="8015" y="4008"/>
                  </a:cubicBezTo>
                  <a:cubicBezTo>
                    <a:pt x="8106" y="3818"/>
                    <a:pt x="8026" y="3593"/>
                    <a:pt x="7838" y="3502"/>
                  </a:cubicBezTo>
                  <a:lnTo>
                    <a:pt x="596" y="37"/>
                  </a:lnTo>
                  <a:cubicBezTo>
                    <a:pt x="544" y="12"/>
                    <a:pt x="488" y="0"/>
                    <a:pt x="4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45"/>
            <p:cNvSpPr/>
            <p:nvPr/>
          </p:nvSpPr>
          <p:spPr>
            <a:xfrm>
              <a:off x="1405125" y="1020903"/>
              <a:ext cx="169004" cy="94054"/>
            </a:xfrm>
            <a:custGeom>
              <a:avLst/>
              <a:gdLst/>
              <a:ahLst/>
              <a:cxnLst/>
              <a:rect l="l" t="t" r="r" b="b"/>
              <a:pathLst>
                <a:path w="4034" h="2245" extrusionOk="0">
                  <a:moveTo>
                    <a:pt x="432" y="1"/>
                  </a:moveTo>
                  <a:cubicBezTo>
                    <a:pt x="291" y="1"/>
                    <a:pt x="156" y="80"/>
                    <a:pt x="90" y="216"/>
                  </a:cubicBezTo>
                  <a:cubicBezTo>
                    <a:pt x="0" y="405"/>
                    <a:pt x="80" y="631"/>
                    <a:pt x="269" y="722"/>
                  </a:cubicBezTo>
                  <a:lnTo>
                    <a:pt x="3437" y="2207"/>
                  </a:lnTo>
                  <a:cubicBezTo>
                    <a:pt x="3489" y="2232"/>
                    <a:pt x="3545" y="2244"/>
                    <a:pt x="3600" y="2244"/>
                  </a:cubicBezTo>
                  <a:cubicBezTo>
                    <a:pt x="3742" y="2244"/>
                    <a:pt x="3877" y="2164"/>
                    <a:pt x="3942" y="2029"/>
                  </a:cubicBezTo>
                  <a:cubicBezTo>
                    <a:pt x="4033" y="1840"/>
                    <a:pt x="3953" y="1613"/>
                    <a:pt x="3764" y="1523"/>
                  </a:cubicBezTo>
                  <a:lnTo>
                    <a:pt x="596" y="38"/>
                  </a:lnTo>
                  <a:cubicBezTo>
                    <a:pt x="543" y="13"/>
                    <a:pt x="487" y="1"/>
                    <a:pt x="4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45"/>
            <p:cNvSpPr/>
            <p:nvPr/>
          </p:nvSpPr>
          <p:spPr>
            <a:xfrm>
              <a:off x="1436001" y="498221"/>
              <a:ext cx="459253" cy="459295"/>
            </a:xfrm>
            <a:custGeom>
              <a:avLst/>
              <a:gdLst/>
              <a:ahLst/>
              <a:cxnLst/>
              <a:rect l="l" t="t" r="r" b="b"/>
              <a:pathLst>
                <a:path w="10962" h="10963" extrusionOk="0">
                  <a:moveTo>
                    <a:pt x="5481" y="1"/>
                  </a:moveTo>
                  <a:cubicBezTo>
                    <a:pt x="4027" y="1"/>
                    <a:pt x="2633" y="579"/>
                    <a:pt x="1605" y="1607"/>
                  </a:cubicBezTo>
                  <a:cubicBezTo>
                    <a:pt x="577" y="2635"/>
                    <a:pt x="0" y="4029"/>
                    <a:pt x="0" y="5482"/>
                  </a:cubicBezTo>
                  <a:cubicBezTo>
                    <a:pt x="0" y="6936"/>
                    <a:pt x="577" y="8330"/>
                    <a:pt x="1605" y="9358"/>
                  </a:cubicBezTo>
                  <a:cubicBezTo>
                    <a:pt x="2633" y="10386"/>
                    <a:pt x="4027" y="10963"/>
                    <a:pt x="5481" y="10963"/>
                  </a:cubicBezTo>
                  <a:cubicBezTo>
                    <a:pt x="6934" y="10963"/>
                    <a:pt x="8329" y="10386"/>
                    <a:pt x="9356" y="9358"/>
                  </a:cubicBezTo>
                  <a:cubicBezTo>
                    <a:pt x="10384" y="8330"/>
                    <a:pt x="10962" y="6936"/>
                    <a:pt x="10962" y="5482"/>
                  </a:cubicBezTo>
                  <a:cubicBezTo>
                    <a:pt x="10962" y="4029"/>
                    <a:pt x="10384" y="2635"/>
                    <a:pt x="9356" y="1607"/>
                  </a:cubicBezTo>
                  <a:cubicBezTo>
                    <a:pt x="8329" y="579"/>
                    <a:pt x="6934" y="1"/>
                    <a:pt x="5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45"/>
            <p:cNvSpPr/>
            <p:nvPr/>
          </p:nvSpPr>
          <p:spPr>
            <a:xfrm>
              <a:off x="1495995" y="575099"/>
              <a:ext cx="339391" cy="305624"/>
            </a:xfrm>
            <a:custGeom>
              <a:avLst/>
              <a:gdLst/>
              <a:ahLst/>
              <a:cxnLst/>
              <a:rect l="l" t="t" r="r" b="b"/>
              <a:pathLst>
                <a:path w="8101" h="7295" extrusionOk="0">
                  <a:moveTo>
                    <a:pt x="4048" y="0"/>
                  </a:moveTo>
                  <a:cubicBezTo>
                    <a:pt x="2448" y="0"/>
                    <a:pt x="980" y="1062"/>
                    <a:pt x="535" y="2681"/>
                  </a:cubicBezTo>
                  <a:cubicBezTo>
                    <a:pt x="1" y="4622"/>
                    <a:pt x="1142" y="6628"/>
                    <a:pt x="3085" y="7163"/>
                  </a:cubicBezTo>
                  <a:cubicBezTo>
                    <a:pt x="3408" y="7252"/>
                    <a:pt x="3733" y="7294"/>
                    <a:pt x="4052" y="7294"/>
                  </a:cubicBezTo>
                  <a:cubicBezTo>
                    <a:pt x="5652" y="7294"/>
                    <a:pt x="7121" y="6232"/>
                    <a:pt x="7566" y="4614"/>
                  </a:cubicBezTo>
                  <a:cubicBezTo>
                    <a:pt x="8100" y="2672"/>
                    <a:pt x="6959" y="665"/>
                    <a:pt x="5016" y="132"/>
                  </a:cubicBezTo>
                  <a:cubicBezTo>
                    <a:pt x="4693" y="43"/>
                    <a:pt x="4368" y="0"/>
                    <a:pt x="4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3" name="Google Shape;1033;p45"/>
          <p:cNvGrpSpPr/>
          <p:nvPr/>
        </p:nvGrpSpPr>
        <p:grpSpPr>
          <a:xfrm>
            <a:off x="332688" y="2536900"/>
            <a:ext cx="1139670" cy="1168677"/>
            <a:chOff x="332686" y="2776290"/>
            <a:chExt cx="1035123" cy="1061565"/>
          </a:xfrm>
        </p:grpSpPr>
        <p:sp>
          <p:nvSpPr>
            <p:cNvPr id="1034" name="Google Shape;1034;p45"/>
            <p:cNvSpPr/>
            <p:nvPr/>
          </p:nvSpPr>
          <p:spPr>
            <a:xfrm>
              <a:off x="332686" y="2776290"/>
              <a:ext cx="540229" cy="440267"/>
            </a:xfrm>
            <a:custGeom>
              <a:avLst/>
              <a:gdLst/>
              <a:ahLst/>
              <a:cxnLst/>
              <a:rect l="l" t="t" r="r" b="b"/>
              <a:pathLst>
                <a:path w="13954" h="11372" extrusionOk="0">
                  <a:moveTo>
                    <a:pt x="10439" y="1"/>
                  </a:moveTo>
                  <a:lnTo>
                    <a:pt x="1" y="11371"/>
                  </a:lnTo>
                  <a:lnTo>
                    <a:pt x="13954" y="4254"/>
                  </a:lnTo>
                  <a:lnTo>
                    <a:pt x="1043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45"/>
            <p:cNvSpPr/>
            <p:nvPr/>
          </p:nvSpPr>
          <p:spPr>
            <a:xfrm>
              <a:off x="364820" y="2787440"/>
              <a:ext cx="485835" cy="420832"/>
            </a:xfrm>
            <a:custGeom>
              <a:avLst/>
              <a:gdLst/>
              <a:ahLst/>
              <a:cxnLst/>
              <a:rect l="l" t="t" r="r" b="b"/>
              <a:pathLst>
                <a:path w="12549" h="10870" extrusionOk="0">
                  <a:moveTo>
                    <a:pt x="10202" y="0"/>
                  </a:moveTo>
                  <a:lnTo>
                    <a:pt x="372" y="9876"/>
                  </a:lnTo>
                  <a:cubicBezTo>
                    <a:pt x="1" y="10250"/>
                    <a:pt x="279" y="10869"/>
                    <a:pt x="781" y="10869"/>
                  </a:cubicBezTo>
                  <a:cubicBezTo>
                    <a:pt x="807" y="10869"/>
                    <a:pt x="834" y="10867"/>
                    <a:pt x="861" y="10864"/>
                  </a:cubicBezTo>
                  <a:lnTo>
                    <a:pt x="10607" y="9592"/>
                  </a:lnTo>
                  <a:lnTo>
                    <a:pt x="12549" y="292"/>
                  </a:lnTo>
                  <a:lnTo>
                    <a:pt x="102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6" name="Google Shape;1036;p45"/>
            <p:cNvGrpSpPr/>
            <p:nvPr/>
          </p:nvGrpSpPr>
          <p:grpSpPr>
            <a:xfrm>
              <a:off x="332764" y="2836144"/>
              <a:ext cx="973721" cy="1001712"/>
              <a:chOff x="332764" y="2836144"/>
              <a:chExt cx="973721" cy="1001712"/>
            </a:xfrm>
          </p:grpSpPr>
          <p:sp>
            <p:nvSpPr>
              <p:cNvPr id="1037" name="Google Shape;1037;p45"/>
              <p:cNvSpPr/>
              <p:nvPr/>
            </p:nvSpPr>
            <p:spPr>
              <a:xfrm>
                <a:off x="332764" y="2836144"/>
                <a:ext cx="973721" cy="1001712"/>
              </a:xfrm>
              <a:custGeom>
                <a:avLst/>
                <a:gdLst/>
                <a:ahLst/>
                <a:cxnLst/>
                <a:rect l="l" t="t" r="r" b="b"/>
                <a:pathLst>
                  <a:path w="25151" h="25874" extrusionOk="0">
                    <a:moveTo>
                      <a:pt x="11885" y="1"/>
                    </a:moveTo>
                    <a:lnTo>
                      <a:pt x="1" y="9824"/>
                    </a:lnTo>
                    <a:lnTo>
                      <a:pt x="13266" y="25873"/>
                    </a:lnTo>
                    <a:lnTo>
                      <a:pt x="25151" y="16050"/>
                    </a:lnTo>
                    <a:lnTo>
                      <a:pt x="1188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45"/>
              <p:cNvSpPr/>
              <p:nvPr/>
            </p:nvSpPr>
            <p:spPr>
              <a:xfrm>
                <a:off x="332764" y="2836144"/>
                <a:ext cx="973721" cy="1001712"/>
              </a:xfrm>
              <a:custGeom>
                <a:avLst/>
                <a:gdLst/>
                <a:ahLst/>
                <a:cxnLst/>
                <a:rect l="l" t="t" r="r" b="b"/>
                <a:pathLst>
                  <a:path w="25151" h="25874" extrusionOk="0">
                    <a:moveTo>
                      <a:pt x="11885" y="1"/>
                    </a:moveTo>
                    <a:lnTo>
                      <a:pt x="1" y="9824"/>
                    </a:lnTo>
                    <a:lnTo>
                      <a:pt x="13266" y="25873"/>
                    </a:lnTo>
                    <a:lnTo>
                      <a:pt x="25151" y="16050"/>
                    </a:lnTo>
                    <a:lnTo>
                      <a:pt x="11885" y="1"/>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9" name="Google Shape;1039;p45"/>
            <p:cNvSpPr/>
            <p:nvPr/>
          </p:nvSpPr>
          <p:spPr>
            <a:xfrm>
              <a:off x="394088" y="2785427"/>
              <a:ext cx="973721" cy="1001712"/>
            </a:xfrm>
            <a:custGeom>
              <a:avLst/>
              <a:gdLst/>
              <a:ahLst/>
              <a:cxnLst/>
              <a:rect l="l" t="t" r="r" b="b"/>
              <a:pathLst>
                <a:path w="25151" h="25874" extrusionOk="0">
                  <a:moveTo>
                    <a:pt x="11886" y="0"/>
                  </a:moveTo>
                  <a:lnTo>
                    <a:pt x="1" y="9823"/>
                  </a:lnTo>
                  <a:lnTo>
                    <a:pt x="13266" y="25873"/>
                  </a:lnTo>
                  <a:lnTo>
                    <a:pt x="25151" y="16050"/>
                  </a:lnTo>
                  <a:lnTo>
                    <a:pt x="1188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45"/>
            <p:cNvSpPr/>
            <p:nvPr/>
          </p:nvSpPr>
          <p:spPr>
            <a:xfrm>
              <a:off x="774115" y="3699643"/>
              <a:ext cx="75223" cy="67480"/>
            </a:xfrm>
            <a:custGeom>
              <a:avLst/>
              <a:gdLst/>
              <a:ahLst/>
              <a:cxnLst/>
              <a:rect l="l" t="t" r="r" b="b"/>
              <a:pathLst>
                <a:path w="1943" h="1743" extrusionOk="0">
                  <a:moveTo>
                    <a:pt x="1586" y="0"/>
                  </a:moveTo>
                  <a:lnTo>
                    <a:pt x="0" y="1311"/>
                  </a:lnTo>
                  <a:lnTo>
                    <a:pt x="357" y="1742"/>
                  </a:lnTo>
                  <a:lnTo>
                    <a:pt x="1942" y="432"/>
                  </a:lnTo>
                  <a:lnTo>
                    <a:pt x="15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45"/>
            <p:cNvSpPr/>
            <p:nvPr/>
          </p:nvSpPr>
          <p:spPr>
            <a:xfrm>
              <a:off x="597303" y="3485704"/>
              <a:ext cx="200892" cy="219553"/>
            </a:xfrm>
            <a:custGeom>
              <a:avLst/>
              <a:gdLst/>
              <a:ahLst/>
              <a:cxnLst/>
              <a:rect l="l" t="t" r="r" b="b"/>
              <a:pathLst>
                <a:path w="5189" h="5671" extrusionOk="0">
                  <a:moveTo>
                    <a:pt x="1586" y="1"/>
                  </a:moveTo>
                  <a:lnTo>
                    <a:pt x="0" y="1311"/>
                  </a:lnTo>
                  <a:lnTo>
                    <a:pt x="3603" y="5670"/>
                  </a:lnTo>
                  <a:lnTo>
                    <a:pt x="5189" y="4360"/>
                  </a:lnTo>
                  <a:lnTo>
                    <a:pt x="158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45"/>
            <p:cNvSpPr/>
            <p:nvPr/>
          </p:nvSpPr>
          <p:spPr>
            <a:xfrm>
              <a:off x="546277" y="2936687"/>
              <a:ext cx="549947" cy="548166"/>
            </a:xfrm>
            <a:custGeom>
              <a:avLst/>
              <a:gdLst/>
              <a:ahLst/>
              <a:cxnLst/>
              <a:rect l="l" t="t" r="r" b="b"/>
              <a:pathLst>
                <a:path w="14205" h="14159" extrusionOk="0">
                  <a:moveTo>
                    <a:pt x="7853" y="1"/>
                  </a:moveTo>
                  <a:cubicBezTo>
                    <a:pt x="7841" y="1"/>
                    <a:pt x="7828" y="5"/>
                    <a:pt x="7818" y="14"/>
                  </a:cubicBezTo>
                  <a:lnTo>
                    <a:pt x="28" y="6452"/>
                  </a:lnTo>
                  <a:cubicBezTo>
                    <a:pt x="3" y="6471"/>
                    <a:pt x="1" y="6507"/>
                    <a:pt x="21" y="6530"/>
                  </a:cubicBezTo>
                  <a:lnTo>
                    <a:pt x="6308" y="14137"/>
                  </a:lnTo>
                  <a:cubicBezTo>
                    <a:pt x="6319" y="14151"/>
                    <a:pt x="6335" y="14159"/>
                    <a:pt x="6351" y="14159"/>
                  </a:cubicBezTo>
                  <a:cubicBezTo>
                    <a:pt x="6364" y="14159"/>
                    <a:pt x="6376" y="14154"/>
                    <a:pt x="6387" y="14146"/>
                  </a:cubicBezTo>
                  <a:lnTo>
                    <a:pt x="14176" y="7708"/>
                  </a:lnTo>
                  <a:cubicBezTo>
                    <a:pt x="14201" y="7688"/>
                    <a:pt x="14204" y="7653"/>
                    <a:pt x="14184" y="7630"/>
                  </a:cubicBezTo>
                  <a:lnTo>
                    <a:pt x="7897" y="21"/>
                  </a:lnTo>
                  <a:cubicBezTo>
                    <a:pt x="7886" y="8"/>
                    <a:pt x="7870" y="1"/>
                    <a:pt x="78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45"/>
            <p:cNvSpPr/>
            <p:nvPr/>
          </p:nvSpPr>
          <p:spPr>
            <a:xfrm>
              <a:off x="607602" y="2997856"/>
              <a:ext cx="427259" cy="425826"/>
            </a:xfrm>
            <a:custGeom>
              <a:avLst/>
              <a:gdLst/>
              <a:ahLst/>
              <a:cxnLst/>
              <a:rect l="l" t="t" r="r" b="b"/>
              <a:pathLst>
                <a:path w="11036" h="10999" extrusionOk="0">
                  <a:moveTo>
                    <a:pt x="6099" y="0"/>
                  </a:moveTo>
                  <a:cubicBezTo>
                    <a:pt x="6087" y="0"/>
                    <a:pt x="6074" y="4"/>
                    <a:pt x="6065" y="13"/>
                  </a:cubicBezTo>
                  <a:lnTo>
                    <a:pt x="27" y="5003"/>
                  </a:lnTo>
                  <a:cubicBezTo>
                    <a:pt x="3" y="5023"/>
                    <a:pt x="0" y="5059"/>
                    <a:pt x="20" y="5081"/>
                  </a:cubicBezTo>
                  <a:lnTo>
                    <a:pt x="4893" y="10978"/>
                  </a:lnTo>
                  <a:cubicBezTo>
                    <a:pt x="4904" y="10992"/>
                    <a:pt x="4920" y="10999"/>
                    <a:pt x="4936" y="10999"/>
                  </a:cubicBezTo>
                  <a:cubicBezTo>
                    <a:pt x="4949" y="10999"/>
                    <a:pt x="4962" y="10994"/>
                    <a:pt x="4972" y="10986"/>
                  </a:cubicBezTo>
                  <a:lnTo>
                    <a:pt x="11009" y="5996"/>
                  </a:lnTo>
                  <a:cubicBezTo>
                    <a:pt x="11032" y="5977"/>
                    <a:pt x="11036" y="5942"/>
                    <a:pt x="11017" y="5917"/>
                  </a:cubicBezTo>
                  <a:lnTo>
                    <a:pt x="6143" y="21"/>
                  </a:lnTo>
                  <a:cubicBezTo>
                    <a:pt x="6132" y="7"/>
                    <a:pt x="6116" y="0"/>
                    <a:pt x="6099" y="0"/>
                  </a:cubicBezTo>
                  <a:close/>
                </a:path>
              </a:pathLst>
            </a:custGeom>
            <a:solidFill>
              <a:srgbClr val="FFFFFF">
                <a:alpha val="6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45"/>
            <p:cNvSpPr/>
            <p:nvPr/>
          </p:nvSpPr>
          <p:spPr>
            <a:xfrm>
              <a:off x="853248" y="3292903"/>
              <a:ext cx="272631" cy="230083"/>
            </a:xfrm>
            <a:custGeom>
              <a:avLst/>
              <a:gdLst/>
              <a:ahLst/>
              <a:cxnLst/>
              <a:rect l="l" t="t" r="r" b="b"/>
              <a:pathLst>
                <a:path w="7042" h="5943" extrusionOk="0">
                  <a:moveTo>
                    <a:pt x="6557" y="0"/>
                  </a:moveTo>
                  <a:cubicBezTo>
                    <a:pt x="6509" y="0"/>
                    <a:pt x="6460" y="16"/>
                    <a:pt x="6421" y="49"/>
                  </a:cubicBezTo>
                  <a:lnTo>
                    <a:pt x="104" y="5269"/>
                  </a:lnTo>
                  <a:cubicBezTo>
                    <a:pt x="14" y="5344"/>
                    <a:pt x="1" y="5479"/>
                    <a:pt x="76" y="5570"/>
                  </a:cubicBezTo>
                  <a:lnTo>
                    <a:pt x="320" y="5865"/>
                  </a:lnTo>
                  <a:cubicBezTo>
                    <a:pt x="363" y="5916"/>
                    <a:pt x="424" y="5942"/>
                    <a:pt x="486" y="5942"/>
                  </a:cubicBezTo>
                  <a:cubicBezTo>
                    <a:pt x="534" y="5942"/>
                    <a:pt x="582" y="5926"/>
                    <a:pt x="621" y="5893"/>
                  </a:cubicBezTo>
                  <a:lnTo>
                    <a:pt x="6938" y="674"/>
                  </a:lnTo>
                  <a:cubicBezTo>
                    <a:pt x="7028" y="597"/>
                    <a:pt x="7041" y="463"/>
                    <a:pt x="6966" y="373"/>
                  </a:cubicBezTo>
                  <a:lnTo>
                    <a:pt x="6722" y="78"/>
                  </a:lnTo>
                  <a:cubicBezTo>
                    <a:pt x="6680" y="27"/>
                    <a:pt x="6618" y="0"/>
                    <a:pt x="6557" y="0"/>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5" name="Google Shape;1045;p45"/>
          <p:cNvGrpSpPr/>
          <p:nvPr/>
        </p:nvGrpSpPr>
        <p:grpSpPr>
          <a:xfrm>
            <a:off x="6507316" y="215950"/>
            <a:ext cx="2190150" cy="1873034"/>
            <a:chOff x="6383016" y="210013"/>
            <a:chExt cx="2190150" cy="1873034"/>
          </a:xfrm>
        </p:grpSpPr>
        <p:sp>
          <p:nvSpPr>
            <p:cNvPr id="1046" name="Google Shape;1046;p45"/>
            <p:cNvSpPr/>
            <p:nvPr/>
          </p:nvSpPr>
          <p:spPr>
            <a:xfrm rot="-4339882">
              <a:off x="7307077" y="1184378"/>
              <a:ext cx="646939" cy="905950"/>
            </a:xfrm>
            <a:custGeom>
              <a:avLst/>
              <a:gdLst/>
              <a:ahLst/>
              <a:cxnLst/>
              <a:rect l="l" t="t" r="r" b="b"/>
              <a:pathLst>
                <a:path w="11557" h="16184" extrusionOk="0">
                  <a:moveTo>
                    <a:pt x="11556" y="1"/>
                  </a:moveTo>
                  <a:cubicBezTo>
                    <a:pt x="11556" y="1"/>
                    <a:pt x="0" y="4459"/>
                    <a:pt x="5738" y="16184"/>
                  </a:cubicBezTo>
                  <a:lnTo>
                    <a:pt x="6317" y="14572"/>
                  </a:lnTo>
                  <a:lnTo>
                    <a:pt x="10923" y="1769"/>
                  </a:lnTo>
                  <a:lnTo>
                    <a:pt x="115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45"/>
            <p:cNvSpPr/>
            <p:nvPr/>
          </p:nvSpPr>
          <p:spPr>
            <a:xfrm rot="-4339882">
              <a:off x="7469331" y="1190840"/>
              <a:ext cx="387984" cy="716744"/>
            </a:xfrm>
            <a:custGeom>
              <a:avLst/>
              <a:gdLst/>
              <a:ahLst/>
              <a:cxnLst/>
              <a:rect l="l" t="t" r="r" b="b"/>
              <a:pathLst>
                <a:path w="6931" h="12804" extrusionOk="0">
                  <a:moveTo>
                    <a:pt x="6930" y="0"/>
                  </a:moveTo>
                  <a:lnTo>
                    <a:pt x="6930" y="0"/>
                  </a:lnTo>
                  <a:cubicBezTo>
                    <a:pt x="4177" y="1788"/>
                    <a:pt x="0" y="5803"/>
                    <a:pt x="2325" y="12803"/>
                  </a:cubicBezTo>
                  <a:lnTo>
                    <a:pt x="6930" y="0"/>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45"/>
            <p:cNvSpPr/>
            <p:nvPr/>
          </p:nvSpPr>
          <p:spPr>
            <a:xfrm rot="-4339882">
              <a:off x="7708272" y="528572"/>
              <a:ext cx="693401" cy="866821"/>
            </a:xfrm>
            <a:custGeom>
              <a:avLst/>
              <a:gdLst/>
              <a:ahLst/>
              <a:cxnLst/>
              <a:rect l="l" t="t" r="r" b="b"/>
              <a:pathLst>
                <a:path w="12387" h="15485" extrusionOk="0">
                  <a:moveTo>
                    <a:pt x="7483" y="0"/>
                  </a:moveTo>
                  <a:lnTo>
                    <a:pt x="6741" y="1532"/>
                  </a:lnTo>
                  <a:lnTo>
                    <a:pt x="677" y="14084"/>
                  </a:lnTo>
                  <a:lnTo>
                    <a:pt x="0" y="15485"/>
                  </a:lnTo>
                  <a:cubicBezTo>
                    <a:pt x="12387" y="11375"/>
                    <a:pt x="7483" y="1"/>
                    <a:pt x="74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45"/>
            <p:cNvSpPr/>
            <p:nvPr/>
          </p:nvSpPr>
          <p:spPr>
            <a:xfrm rot="-4339882">
              <a:off x="7828967" y="720289"/>
              <a:ext cx="389832" cy="702749"/>
            </a:xfrm>
            <a:custGeom>
              <a:avLst/>
              <a:gdLst/>
              <a:ahLst/>
              <a:cxnLst/>
              <a:rect l="l" t="t" r="r" b="b"/>
              <a:pathLst>
                <a:path w="6964" h="12554" extrusionOk="0">
                  <a:moveTo>
                    <a:pt x="6065" y="1"/>
                  </a:moveTo>
                  <a:lnTo>
                    <a:pt x="1" y="12553"/>
                  </a:lnTo>
                  <a:cubicBezTo>
                    <a:pt x="6964" y="9260"/>
                    <a:pt x="6757" y="3199"/>
                    <a:pt x="6065" y="1"/>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45"/>
            <p:cNvSpPr/>
            <p:nvPr/>
          </p:nvSpPr>
          <p:spPr>
            <a:xfrm rot="-4339882">
              <a:off x="7936975" y="1281152"/>
              <a:ext cx="328983" cy="389552"/>
            </a:xfrm>
            <a:custGeom>
              <a:avLst/>
              <a:gdLst/>
              <a:ahLst/>
              <a:cxnLst/>
              <a:rect l="l" t="t" r="r" b="b"/>
              <a:pathLst>
                <a:path w="5877" h="6959" extrusionOk="0">
                  <a:moveTo>
                    <a:pt x="2938" y="0"/>
                  </a:moveTo>
                  <a:cubicBezTo>
                    <a:pt x="1928" y="0"/>
                    <a:pt x="968" y="596"/>
                    <a:pt x="553" y="1586"/>
                  </a:cubicBezTo>
                  <a:cubicBezTo>
                    <a:pt x="0" y="2903"/>
                    <a:pt x="1102" y="6958"/>
                    <a:pt x="1102" y="6958"/>
                  </a:cubicBezTo>
                  <a:cubicBezTo>
                    <a:pt x="1102" y="6958"/>
                    <a:pt x="4770" y="4906"/>
                    <a:pt x="5323" y="3590"/>
                  </a:cubicBezTo>
                  <a:cubicBezTo>
                    <a:pt x="5876" y="2272"/>
                    <a:pt x="5257" y="756"/>
                    <a:pt x="3939" y="203"/>
                  </a:cubicBezTo>
                  <a:cubicBezTo>
                    <a:pt x="3612" y="65"/>
                    <a:pt x="3273" y="0"/>
                    <a:pt x="2938" y="0"/>
                  </a:cubicBezTo>
                  <a:close/>
                </a:path>
              </a:pathLst>
            </a:custGeom>
            <a:solidFill>
              <a:srgbClr val="FAC63F">
                <a:alpha val="54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45"/>
            <p:cNvSpPr/>
            <p:nvPr/>
          </p:nvSpPr>
          <p:spPr>
            <a:xfrm rot="-4339882">
              <a:off x="7957849" y="1330497"/>
              <a:ext cx="199618" cy="236340"/>
            </a:xfrm>
            <a:custGeom>
              <a:avLst/>
              <a:gdLst/>
              <a:ahLst/>
              <a:cxnLst/>
              <a:rect l="l" t="t" r="r" b="b"/>
              <a:pathLst>
                <a:path w="3566" h="4222" extrusionOk="0">
                  <a:moveTo>
                    <a:pt x="1784" y="1"/>
                  </a:moveTo>
                  <a:cubicBezTo>
                    <a:pt x="1172" y="1"/>
                    <a:pt x="590" y="363"/>
                    <a:pt x="337" y="963"/>
                  </a:cubicBezTo>
                  <a:cubicBezTo>
                    <a:pt x="1" y="1762"/>
                    <a:pt x="669" y="4221"/>
                    <a:pt x="669" y="4221"/>
                  </a:cubicBezTo>
                  <a:cubicBezTo>
                    <a:pt x="669" y="4221"/>
                    <a:pt x="2894" y="2977"/>
                    <a:pt x="3230" y="2179"/>
                  </a:cubicBezTo>
                  <a:cubicBezTo>
                    <a:pt x="3566" y="1379"/>
                    <a:pt x="3190" y="460"/>
                    <a:pt x="2391" y="124"/>
                  </a:cubicBezTo>
                  <a:cubicBezTo>
                    <a:pt x="2193" y="40"/>
                    <a:pt x="1987" y="1"/>
                    <a:pt x="17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52" name="Google Shape;1052;p45"/>
            <p:cNvGrpSpPr/>
            <p:nvPr/>
          </p:nvGrpSpPr>
          <p:grpSpPr>
            <a:xfrm>
              <a:off x="7784112" y="1205532"/>
              <a:ext cx="342129" cy="398068"/>
              <a:chOff x="7784112" y="1205532"/>
              <a:chExt cx="342129" cy="398068"/>
            </a:xfrm>
          </p:grpSpPr>
          <p:sp>
            <p:nvSpPr>
              <p:cNvPr id="1053" name="Google Shape;1053;p45"/>
              <p:cNvSpPr/>
              <p:nvPr/>
            </p:nvSpPr>
            <p:spPr>
              <a:xfrm rot="-4339882">
                <a:off x="7786346" y="1278811"/>
                <a:ext cx="337660" cy="251510"/>
              </a:xfrm>
              <a:custGeom>
                <a:avLst/>
                <a:gdLst/>
                <a:ahLst/>
                <a:cxnLst/>
                <a:rect l="l" t="t" r="r" b="b"/>
                <a:pathLst>
                  <a:path w="6032" h="4493" extrusionOk="0">
                    <a:moveTo>
                      <a:pt x="2120" y="1"/>
                    </a:moveTo>
                    <a:lnTo>
                      <a:pt x="1" y="1959"/>
                    </a:lnTo>
                    <a:lnTo>
                      <a:pt x="6032" y="4492"/>
                    </a:lnTo>
                    <a:lnTo>
                      <a:pt x="6032" y="4492"/>
                    </a:lnTo>
                    <a:lnTo>
                      <a:pt x="5948" y="1610"/>
                    </a:lnTo>
                    <a:lnTo>
                      <a:pt x="212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45"/>
              <p:cNvSpPr/>
              <p:nvPr/>
            </p:nvSpPr>
            <p:spPr>
              <a:xfrm rot="-4339882">
                <a:off x="7786346" y="1278811"/>
                <a:ext cx="337660" cy="251510"/>
              </a:xfrm>
              <a:custGeom>
                <a:avLst/>
                <a:gdLst/>
                <a:ahLst/>
                <a:cxnLst/>
                <a:rect l="l" t="t" r="r" b="b"/>
                <a:pathLst>
                  <a:path w="6032" h="4493" extrusionOk="0">
                    <a:moveTo>
                      <a:pt x="2120" y="1"/>
                    </a:moveTo>
                    <a:lnTo>
                      <a:pt x="1" y="1959"/>
                    </a:lnTo>
                    <a:lnTo>
                      <a:pt x="6032" y="4492"/>
                    </a:lnTo>
                    <a:lnTo>
                      <a:pt x="6032" y="4492"/>
                    </a:lnTo>
                    <a:lnTo>
                      <a:pt x="5948" y="1610"/>
                    </a:lnTo>
                    <a:lnTo>
                      <a:pt x="2120" y="1"/>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5" name="Google Shape;1055;p45"/>
            <p:cNvSpPr/>
            <p:nvPr/>
          </p:nvSpPr>
          <p:spPr>
            <a:xfrm rot="-4339882">
              <a:off x="6784450" y="140190"/>
              <a:ext cx="1007830" cy="1579310"/>
            </a:xfrm>
            <a:custGeom>
              <a:avLst/>
              <a:gdLst/>
              <a:ahLst/>
              <a:cxnLst/>
              <a:rect l="l" t="t" r="r" b="b"/>
              <a:pathLst>
                <a:path w="18004" h="28213" extrusionOk="0">
                  <a:moveTo>
                    <a:pt x="16240" y="1"/>
                  </a:moveTo>
                  <a:cubicBezTo>
                    <a:pt x="15337" y="1"/>
                    <a:pt x="14141" y="837"/>
                    <a:pt x="12814" y="2187"/>
                  </a:cubicBezTo>
                  <a:cubicBezTo>
                    <a:pt x="9249" y="5817"/>
                    <a:pt x="4772" y="13168"/>
                    <a:pt x="2719" y="18055"/>
                  </a:cubicBezTo>
                  <a:cubicBezTo>
                    <a:pt x="2577" y="18394"/>
                    <a:pt x="2444" y="18723"/>
                    <a:pt x="2328" y="19037"/>
                  </a:cubicBezTo>
                  <a:cubicBezTo>
                    <a:pt x="0" y="25190"/>
                    <a:pt x="2434" y="26031"/>
                    <a:pt x="5315" y="27241"/>
                  </a:cubicBezTo>
                  <a:cubicBezTo>
                    <a:pt x="6483" y="27732"/>
                    <a:pt x="7556" y="28213"/>
                    <a:pt x="8602" y="28213"/>
                  </a:cubicBezTo>
                  <a:cubicBezTo>
                    <a:pt x="10138" y="28213"/>
                    <a:pt x="11617" y="27179"/>
                    <a:pt x="13262" y="23631"/>
                  </a:cubicBezTo>
                  <a:cubicBezTo>
                    <a:pt x="13404" y="23329"/>
                    <a:pt x="13546" y="23004"/>
                    <a:pt x="13689" y="22664"/>
                  </a:cubicBezTo>
                  <a:cubicBezTo>
                    <a:pt x="15744" y="17778"/>
                    <a:pt x="17859" y="9437"/>
                    <a:pt x="17962" y="4350"/>
                  </a:cubicBezTo>
                  <a:cubicBezTo>
                    <a:pt x="18003" y="2097"/>
                    <a:pt x="17654" y="486"/>
                    <a:pt x="16722" y="94"/>
                  </a:cubicBezTo>
                  <a:cubicBezTo>
                    <a:pt x="16572" y="31"/>
                    <a:pt x="16411" y="1"/>
                    <a:pt x="162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45"/>
            <p:cNvSpPr/>
            <p:nvPr/>
          </p:nvSpPr>
          <p:spPr>
            <a:xfrm rot="-4339882">
              <a:off x="7384557" y="961164"/>
              <a:ext cx="742382" cy="513711"/>
            </a:xfrm>
            <a:custGeom>
              <a:avLst/>
              <a:gdLst/>
              <a:ahLst/>
              <a:cxnLst/>
              <a:rect l="l" t="t" r="r" b="b"/>
              <a:pathLst>
                <a:path w="13262" h="9177" extrusionOk="0">
                  <a:moveTo>
                    <a:pt x="2328" y="1"/>
                  </a:moveTo>
                  <a:lnTo>
                    <a:pt x="2328" y="1"/>
                  </a:lnTo>
                  <a:cubicBezTo>
                    <a:pt x="0" y="6154"/>
                    <a:pt x="2434" y="6995"/>
                    <a:pt x="5315" y="8205"/>
                  </a:cubicBezTo>
                  <a:cubicBezTo>
                    <a:pt x="6483" y="8696"/>
                    <a:pt x="7556" y="9176"/>
                    <a:pt x="8603" y="9176"/>
                  </a:cubicBezTo>
                  <a:cubicBezTo>
                    <a:pt x="10138" y="9176"/>
                    <a:pt x="11617" y="8143"/>
                    <a:pt x="13262" y="4595"/>
                  </a:cubicBezTo>
                  <a:lnTo>
                    <a:pt x="232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45"/>
            <p:cNvSpPr/>
            <p:nvPr/>
          </p:nvSpPr>
          <p:spPr>
            <a:xfrm rot="-4339882">
              <a:off x="7508841" y="992062"/>
              <a:ext cx="118618" cy="104511"/>
            </a:xfrm>
            <a:custGeom>
              <a:avLst/>
              <a:gdLst/>
              <a:ahLst/>
              <a:cxnLst/>
              <a:rect l="l" t="t" r="r" b="b"/>
              <a:pathLst>
                <a:path w="2119" h="1867" extrusionOk="0">
                  <a:moveTo>
                    <a:pt x="1059" y="0"/>
                  </a:moveTo>
                  <a:cubicBezTo>
                    <a:pt x="694" y="0"/>
                    <a:pt x="349" y="215"/>
                    <a:pt x="199" y="572"/>
                  </a:cubicBezTo>
                  <a:cubicBezTo>
                    <a:pt x="1" y="1047"/>
                    <a:pt x="223" y="1595"/>
                    <a:pt x="699" y="1794"/>
                  </a:cubicBezTo>
                  <a:cubicBezTo>
                    <a:pt x="816" y="1844"/>
                    <a:pt x="938" y="1867"/>
                    <a:pt x="1058" y="1867"/>
                  </a:cubicBezTo>
                  <a:cubicBezTo>
                    <a:pt x="1422" y="1867"/>
                    <a:pt x="1769" y="1652"/>
                    <a:pt x="1920" y="1295"/>
                  </a:cubicBezTo>
                  <a:cubicBezTo>
                    <a:pt x="2119" y="820"/>
                    <a:pt x="1896" y="272"/>
                    <a:pt x="1420" y="74"/>
                  </a:cubicBezTo>
                  <a:cubicBezTo>
                    <a:pt x="1302" y="24"/>
                    <a:pt x="1179" y="0"/>
                    <a:pt x="1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45"/>
            <p:cNvSpPr/>
            <p:nvPr/>
          </p:nvSpPr>
          <p:spPr>
            <a:xfrm rot="-4339882">
              <a:off x="7403644" y="903179"/>
              <a:ext cx="59393" cy="52340"/>
            </a:xfrm>
            <a:custGeom>
              <a:avLst/>
              <a:gdLst/>
              <a:ahLst/>
              <a:cxnLst/>
              <a:rect l="l" t="t" r="r" b="b"/>
              <a:pathLst>
                <a:path w="1061" h="935" extrusionOk="0">
                  <a:moveTo>
                    <a:pt x="530" y="0"/>
                  </a:moveTo>
                  <a:cubicBezTo>
                    <a:pt x="348" y="0"/>
                    <a:pt x="176" y="108"/>
                    <a:pt x="100" y="287"/>
                  </a:cubicBezTo>
                  <a:cubicBezTo>
                    <a:pt x="1" y="524"/>
                    <a:pt x="111" y="797"/>
                    <a:pt x="349" y="898"/>
                  </a:cubicBezTo>
                  <a:cubicBezTo>
                    <a:pt x="408" y="922"/>
                    <a:pt x="470" y="934"/>
                    <a:pt x="530" y="934"/>
                  </a:cubicBezTo>
                  <a:cubicBezTo>
                    <a:pt x="713" y="934"/>
                    <a:pt x="885" y="827"/>
                    <a:pt x="961" y="648"/>
                  </a:cubicBezTo>
                  <a:cubicBezTo>
                    <a:pt x="1061" y="411"/>
                    <a:pt x="950" y="138"/>
                    <a:pt x="711" y="37"/>
                  </a:cubicBezTo>
                  <a:cubicBezTo>
                    <a:pt x="652" y="12"/>
                    <a:pt x="590" y="0"/>
                    <a:pt x="5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45"/>
            <p:cNvSpPr/>
            <p:nvPr/>
          </p:nvSpPr>
          <p:spPr>
            <a:xfrm rot="-4339882">
              <a:off x="7303559" y="817798"/>
              <a:ext cx="59337" cy="52340"/>
            </a:xfrm>
            <a:custGeom>
              <a:avLst/>
              <a:gdLst/>
              <a:ahLst/>
              <a:cxnLst/>
              <a:rect l="l" t="t" r="r" b="b"/>
              <a:pathLst>
                <a:path w="1060" h="935" extrusionOk="0">
                  <a:moveTo>
                    <a:pt x="531" y="0"/>
                  </a:moveTo>
                  <a:cubicBezTo>
                    <a:pt x="349" y="0"/>
                    <a:pt x="176" y="108"/>
                    <a:pt x="101" y="287"/>
                  </a:cubicBezTo>
                  <a:cubicBezTo>
                    <a:pt x="1" y="525"/>
                    <a:pt x="112" y="798"/>
                    <a:pt x="350" y="898"/>
                  </a:cubicBezTo>
                  <a:cubicBezTo>
                    <a:pt x="409" y="923"/>
                    <a:pt x="470" y="935"/>
                    <a:pt x="530" y="935"/>
                  </a:cubicBezTo>
                  <a:cubicBezTo>
                    <a:pt x="712" y="935"/>
                    <a:pt x="884" y="828"/>
                    <a:pt x="960" y="649"/>
                  </a:cubicBezTo>
                  <a:cubicBezTo>
                    <a:pt x="1060" y="411"/>
                    <a:pt x="949" y="138"/>
                    <a:pt x="711" y="37"/>
                  </a:cubicBezTo>
                  <a:cubicBezTo>
                    <a:pt x="652" y="12"/>
                    <a:pt x="591" y="0"/>
                    <a:pt x="5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45"/>
            <p:cNvSpPr/>
            <p:nvPr/>
          </p:nvSpPr>
          <p:spPr>
            <a:xfrm rot="-4339882">
              <a:off x="6941722" y="504934"/>
              <a:ext cx="372926" cy="328424"/>
            </a:xfrm>
            <a:custGeom>
              <a:avLst/>
              <a:gdLst/>
              <a:ahLst/>
              <a:cxnLst/>
              <a:rect l="l" t="t" r="r" b="b"/>
              <a:pathLst>
                <a:path w="6662" h="5867" extrusionOk="0">
                  <a:moveTo>
                    <a:pt x="3332" y="0"/>
                  </a:moveTo>
                  <a:cubicBezTo>
                    <a:pt x="2187" y="0"/>
                    <a:pt x="1099" y="676"/>
                    <a:pt x="627" y="1798"/>
                  </a:cubicBezTo>
                  <a:cubicBezTo>
                    <a:pt x="1" y="3291"/>
                    <a:pt x="703" y="5010"/>
                    <a:pt x="2196" y="5637"/>
                  </a:cubicBezTo>
                  <a:cubicBezTo>
                    <a:pt x="2567" y="5793"/>
                    <a:pt x="2952" y="5866"/>
                    <a:pt x="3331" y="5866"/>
                  </a:cubicBezTo>
                  <a:cubicBezTo>
                    <a:pt x="4476" y="5866"/>
                    <a:pt x="5564" y="5191"/>
                    <a:pt x="6035" y="4069"/>
                  </a:cubicBezTo>
                  <a:cubicBezTo>
                    <a:pt x="6662" y="2575"/>
                    <a:pt x="5961" y="857"/>
                    <a:pt x="4467" y="230"/>
                  </a:cubicBezTo>
                  <a:cubicBezTo>
                    <a:pt x="4096" y="74"/>
                    <a:pt x="3711" y="0"/>
                    <a:pt x="3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45"/>
            <p:cNvSpPr/>
            <p:nvPr/>
          </p:nvSpPr>
          <p:spPr>
            <a:xfrm rot="-4339882">
              <a:off x="6996301" y="552922"/>
              <a:ext cx="263713" cy="232253"/>
            </a:xfrm>
            <a:custGeom>
              <a:avLst/>
              <a:gdLst/>
              <a:ahLst/>
              <a:cxnLst/>
              <a:rect l="l" t="t" r="r" b="b"/>
              <a:pathLst>
                <a:path w="4711" h="4149" extrusionOk="0">
                  <a:moveTo>
                    <a:pt x="2357" y="1"/>
                  </a:moveTo>
                  <a:cubicBezTo>
                    <a:pt x="1547" y="1"/>
                    <a:pt x="778" y="478"/>
                    <a:pt x="445" y="1271"/>
                  </a:cubicBezTo>
                  <a:cubicBezTo>
                    <a:pt x="1" y="2327"/>
                    <a:pt x="497" y="3542"/>
                    <a:pt x="1552" y="3985"/>
                  </a:cubicBezTo>
                  <a:cubicBezTo>
                    <a:pt x="1815" y="4096"/>
                    <a:pt x="2087" y="4148"/>
                    <a:pt x="2355" y="4148"/>
                  </a:cubicBezTo>
                  <a:cubicBezTo>
                    <a:pt x="3164" y="4148"/>
                    <a:pt x="3934" y="3671"/>
                    <a:pt x="4267" y="2878"/>
                  </a:cubicBezTo>
                  <a:cubicBezTo>
                    <a:pt x="4711" y="1821"/>
                    <a:pt x="4214" y="606"/>
                    <a:pt x="3159" y="163"/>
                  </a:cubicBezTo>
                  <a:cubicBezTo>
                    <a:pt x="2897" y="53"/>
                    <a:pt x="2625" y="1"/>
                    <a:pt x="2357" y="1"/>
                  </a:cubicBezTo>
                  <a:close/>
                </a:path>
              </a:pathLst>
            </a:custGeom>
            <a:solidFill>
              <a:srgbClr val="FFFFFF">
                <a:alpha val="261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45"/>
            <p:cNvSpPr/>
            <p:nvPr/>
          </p:nvSpPr>
          <p:spPr>
            <a:xfrm rot="-4339882">
              <a:off x="6615648" y="263651"/>
              <a:ext cx="290582" cy="243505"/>
            </a:xfrm>
            <a:custGeom>
              <a:avLst/>
              <a:gdLst/>
              <a:ahLst/>
              <a:cxnLst/>
              <a:rect l="l" t="t" r="r" b="b"/>
              <a:pathLst>
                <a:path w="5191" h="4350" extrusionOk="0">
                  <a:moveTo>
                    <a:pt x="3426" y="1"/>
                  </a:moveTo>
                  <a:cubicBezTo>
                    <a:pt x="2524" y="1"/>
                    <a:pt x="1328" y="837"/>
                    <a:pt x="1" y="2186"/>
                  </a:cubicBezTo>
                  <a:lnTo>
                    <a:pt x="5148" y="4350"/>
                  </a:lnTo>
                  <a:cubicBezTo>
                    <a:pt x="5190" y="2095"/>
                    <a:pt x="4841" y="484"/>
                    <a:pt x="3909" y="94"/>
                  </a:cubicBezTo>
                  <a:cubicBezTo>
                    <a:pt x="3759" y="31"/>
                    <a:pt x="3598" y="1"/>
                    <a:pt x="34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3" name="Google Shape;1063;p45"/>
          <p:cNvSpPr/>
          <p:nvPr/>
        </p:nvSpPr>
        <p:spPr>
          <a:xfrm>
            <a:off x="7754224" y="1807750"/>
            <a:ext cx="1541585" cy="771130"/>
          </a:xfrm>
          <a:custGeom>
            <a:avLst/>
            <a:gdLst/>
            <a:ahLst/>
            <a:cxnLst/>
            <a:rect l="l" t="t" r="r" b="b"/>
            <a:pathLst>
              <a:path w="32008" h="16011" extrusionOk="0">
                <a:moveTo>
                  <a:pt x="15947" y="0"/>
                </a:moveTo>
                <a:cubicBezTo>
                  <a:pt x="14970" y="0"/>
                  <a:pt x="14033" y="363"/>
                  <a:pt x="13249" y="1051"/>
                </a:cubicBezTo>
                <a:cubicBezTo>
                  <a:pt x="12085" y="2074"/>
                  <a:pt x="11612" y="3628"/>
                  <a:pt x="11675" y="5142"/>
                </a:cubicBezTo>
                <a:cubicBezTo>
                  <a:pt x="11684" y="5358"/>
                  <a:pt x="11707" y="5566"/>
                  <a:pt x="11737" y="5773"/>
                </a:cubicBezTo>
                <a:cubicBezTo>
                  <a:pt x="11728" y="5771"/>
                  <a:pt x="11718" y="5767"/>
                  <a:pt x="11711" y="5764"/>
                </a:cubicBezTo>
                <a:cubicBezTo>
                  <a:pt x="11482" y="5686"/>
                  <a:pt x="11239" y="5647"/>
                  <a:pt x="10998" y="5626"/>
                </a:cubicBezTo>
                <a:cubicBezTo>
                  <a:pt x="10945" y="5622"/>
                  <a:pt x="10892" y="5620"/>
                  <a:pt x="10838" y="5620"/>
                </a:cubicBezTo>
                <a:cubicBezTo>
                  <a:pt x="10366" y="5620"/>
                  <a:pt x="9894" y="5798"/>
                  <a:pt x="9543" y="6118"/>
                </a:cubicBezTo>
                <a:cubicBezTo>
                  <a:pt x="9432" y="6218"/>
                  <a:pt x="9339" y="6345"/>
                  <a:pt x="9257" y="6480"/>
                </a:cubicBezTo>
                <a:cubicBezTo>
                  <a:pt x="8933" y="6227"/>
                  <a:pt x="8558" y="6045"/>
                  <a:pt x="8192" y="5965"/>
                </a:cubicBezTo>
                <a:cubicBezTo>
                  <a:pt x="7742" y="5866"/>
                  <a:pt x="7285" y="5811"/>
                  <a:pt x="6831" y="5811"/>
                </a:cubicBezTo>
                <a:cubicBezTo>
                  <a:pt x="6147" y="5811"/>
                  <a:pt x="5469" y="5936"/>
                  <a:pt x="4833" y="6223"/>
                </a:cubicBezTo>
                <a:cubicBezTo>
                  <a:pt x="3965" y="6615"/>
                  <a:pt x="3230" y="7308"/>
                  <a:pt x="2761" y="8135"/>
                </a:cubicBezTo>
                <a:cubicBezTo>
                  <a:pt x="2306" y="8938"/>
                  <a:pt x="2093" y="9875"/>
                  <a:pt x="2299" y="10763"/>
                </a:cubicBezTo>
                <a:cubicBezTo>
                  <a:pt x="2136" y="10780"/>
                  <a:pt x="1974" y="10816"/>
                  <a:pt x="1814" y="10872"/>
                </a:cubicBezTo>
                <a:cubicBezTo>
                  <a:pt x="992" y="11160"/>
                  <a:pt x="425" y="11847"/>
                  <a:pt x="203" y="12634"/>
                </a:cubicBezTo>
                <a:cubicBezTo>
                  <a:pt x="0" y="13357"/>
                  <a:pt x="85" y="14165"/>
                  <a:pt x="531" y="14834"/>
                </a:cubicBezTo>
                <a:cubicBezTo>
                  <a:pt x="973" y="15496"/>
                  <a:pt x="1754" y="15887"/>
                  <a:pt x="2576" y="15986"/>
                </a:cubicBezTo>
                <a:lnTo>
                  <a:pt x="2576" y="16002"/>
                </a:lnTo>
                <a:lnTo>
                  <a:pt x="2780" y="16002"/>
                </a:lnTo>
                <a:cubicBezTo>
                  <a:pt x="2858" y="16007"/>
                  <a:pt x="2937" y="16010"/>
                  <a:pt x="3015" y="16010"/>
                </a:cubicBezTo>
                <a:cubicBezTo>
                  <a:pt x="3087" y="16010"/>
                  <a:pt x="3158" y="16008"/>
                  <a:pt x="3228" y="16002"/>
                </a:cubicBezTo>
                <a:lnTo>
                  <a:pt x="29545" y="16002"/>
                </a:lnTo>
                <a:lnTo>
                  <a:pt x="29545" y="15990"/>
                </a:lnTo>
                <a:cubicBezTo>
                  <a:pt x="29639" y="15999"/>
                  <a:pt x="29735" y="16004"/>
                  <a:pt x="29831" y="16004"/>
                </a:cubicBezTo>
                <a:cubicBezTo>
                  <a:pt x="30554" y="16004"/>
                  <a:pt x="31315" y="15740"/>
                  <a:pt x="31594" y="15061"/>
                </a:cubicBezTo>
                <a:cubicBezTo>
                  <a:pt x="32008" y="14056"/>
                  <a:pt x="31537" y="12765"/>
                  <a:pt x="30338" y="12608"/>
                </a:cubicBezTo>
                <a:cubicBezTo>
                  <a:pt x="30233" y="12594"/>
                  <a:pt x="30122" y="12588"/>
                  <a:pt x="30009" y="12588"/>
                </a:cubicBezTo>
                <a:cubicBezTo>
                  <a:pt x="30000" y="12588"/>
                  <a:pt x="29990" y="12588"/>
                  <a:pt x="29980" y="12588"/>
                </a:cubicBezTo>
                <a:cubicBezTo>
                  <a:pt x="30214" y="12356"/>
                  <a:pt x="30418" y="12092"/>
                  <a:pt x="30575" y="11780"/>
                </a:cubicBezTo>
                <a:cubicBezTo>
                  <a:pt x="30889" y="11159"/>
                  <a:pt x="31042" y="10447"/>
                  <a:pt x="30973" y="9754"/>
                </a:cubicBezTo>
                <a:cubicBezTo>
                  <a:pt x="30900" y="9008"/>
                  <a:pt x="30600" y="8095"/>
                  <a:pt x="29907" y="7712"/>
                </a:cubicBezTo>
                <a:cubicBezTo>
                  <a:pt x="29472" y="7472"/>
                  <a:pt x="28970" y="7358"/>
                  <a:pt x="28462" y="7358"/>
                </a:cubicBezTo>
                <a:cubicBezTo>
                  <a:pt x="28136" y="7358"/>
                  <a:pt x="27808" y="7405"/>
                  <a:pt x="27493" y="7495"/>
                </a:cubicBezTo>
                <a:cubicBezTo>
                  <a:pt x="27545" y="7272"/>
                  <a:pt x="27591" y="7046"/>
                  <a:pt x="27623" y="6821"/>
                </a:cubicBezTo>
                <a:cubicBezTo>
                  <a:pt x="27820" y="5441"/>
                  <a:pt x="27621" y="4108"/>
                  <a:pt x="26675" y="3042"/>
                </a:cubicBezTo>
                <a:cubicBezTo>
                  <a:pt x="25907" y="2174"/>
                  <a:pt x="24753" y="1640"/>
                  <a:pt x="23595" y="1617"/>
                </a:cubicBezTo>
                <a:cubicBezTo>
                  <a:pt x="23571" y="1617"/>
                  <a:pt x="23548" y="1616"/>
                  <a:pt x="23525" y="1616"/>
                </a:cubicBezTo>
                <a:cubicBezTo>
                  <a:pt x="22400" y="1616"/>
                  <a:pt x="21385" y="2132"/>
                  <a:pt x="20671" y="2915"/>
                </a:cubicBezTo>
                <a:cubicBezTo>
                  <a:pt x="20657" y="2892"/>
                  <a:pt x="20643" y="2866"/>
                  <a:pt x="20630" y="2842"/>
                </a:cubicBezTo>
                <a:cubicBezTo>
                  <a:pt x="19850" y="1642"/>
                  <a:pt x="18656" y="695"/>
                  <a:pt x="17300" y="230"/>
                </a:cubicBezTo>
                <a:cubicBezTo>
                  <a:pt x="16848" y="76"/>
                  <a:pt x="16393" y="0"/>
                  <a:pt x="159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45"/>
          <p:cNvSpPr/>
          <p:nvPr/>
        </p:nvSpPr>
        <p:spPr>
          <a:xfrm>
            <a:off x="2205450" y="956104"/>
            <a:ext cx="1306700" cy="457721"/>
          </a:xfrm>
          <a:custGeom>
            <a:avLst/>
            <a:gdLst/>
            <a:ahLst/>
            <a:cxnLst/>
            <a:rect l="l" t="t" r="r" b="b"/>
            <a:pathLst>
              <a:path w="17682" h="6194" extrusionOk="0">
                <a:moveTo>
                  <a:pt x="6357" y="0"/>
                </a:moveTo>
                <a:cubicBezTo>
                  <a:pt x="6100" y="0"/>
                  <a:pt x="5851" y="36"/>
                  <a:pt x="5620" y="115"/>
                </a:cubicBezTo>
                <a:cubicBezTo>
                  <a:pt x="5015" y="322"/>
                  <a:pt x="4375" y="656"/>
                  <a:pt x="4084" y="1406"/>
                </a:cubicBezTo>
                <a:cubicBezTo>
                  <a:pt x="3823" y="2079"/>
                  <a:pt x="3697" y="2765"/>
                  <a:pt x="3725" y="3491"/>
                </a:cubicBezTo>
                <a:cubicBezTo>
                  <a:pt x="3632" y="3484"/>
                  <a:pt x="3538" y="3481"/>
                  <a:pt x="3444" y="3481"/>
                </a:cubicBezTo>
                <a:cubicBezTo>
                  <a:pt x="2927" y="3481"/>
                  <a:pt x="2412" y="3580"/>
                  <a:pt x="1970" y="3775"/>
                </a:cubicBezTo>
                <a:cubicBezTo>
                  <a:pt x="1107" y="4160"/>
                  <a:pt x="182" y="5015"/>
                  <a:pt x="0" y="6193"/>
                </a:cubicBezTo>
                <a:lnTo>
                  <a:pt x="17681" y="6193"/>
                </a:lnTo>
                <a:cubicBezTo>
                  <a:pt x="17640" y="5218"/>
                  <a:pt x="17280" y="4285"/>
                  <a:pt x="16551" y="3808"/>
                </a:cubicBezTo>
                <a:cubicBezTo>
                  <a:pt x="16244" y="3607"/>
                  <a:pt x="15901" y="3520"/>
                  <a:pt x="15552" y="3520"/>
                </a:cubicBezTo>
                <a:cubicBezTo>
                  <a:pt x="15205" y="3520"/>
                  <a:pt x="14850" y="3606"/>
                  <a:pt x="14517" y="3752"/>
                </a:cubicBezTo>
                <a:cubicBezTo>
                  <a:pt x="14362" y="2672"/>
                  <a:pt x="13989" y="1555"/>
                  <a:pt x="13153" y="1081"/>
                </a:cubicBezTo>
                <a:cubicBezTo>
                  <a:pt x="12768" y="864"/>
                  <a:pt x="12362" y="764"/>
                  <a:pt x="11960" y="764"/>
                </a:cubicBezTo>
                <a:cubicBezTo>
                  <a:pt x="11146" y="764"/>
                  <a:pt x="10349" y="1173"/>
                  <a:pt x="9785" y="1843"/>
                </a:cubicBezTo>
                <a:cubicBezTo>
                  <a:pt x="9651" y="1662"/>
                  <a:pt x="9514" y="1502"/>
                  <a:pt x="9383" y="1370"/>
                </a:cubicBezTo>
                <a:cubicBezTo>
                  <a:pt x="8634" y="620"/>
                  <a:pt x="7423" y="0"/>
                  <a:pt x="6357" y="0"/>
                </a:cubicBezTo>
                <a:close/>
                <a:moveTo>
                  <a:pt x="0" y="6193"/>
                </a:moveTo>
                <a:lnTo>
                  <a:pt x="0" y="6194"/>
                </a:lnTo>
                <a:cubicBezTo>
                  <a:pt x="0" y="6194"/>
                  <a:pt x="0" y="6193"/>
                  <a:pt x="0" y="61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45"/>
          <p:cNvSpPr/>
          <p:nvPr/>
        </p:nvSpPr>
        <p:spPr>
          <a:xfrm rot="-1800004">
            <a:off x="6553770" y="736953"/>
            <a:ext cx="249790" cy="252709"/>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6" name="Google Shape;1066;p45"/>
          <p:cNvGrpSpPr/>
          <p:nvPr/>
        </p:nvGrpSpPr>
        <p:grpSpPr>
          <a:xfrm>
            <a:off x="1723853" y="3945904"/>
            <a:ext cx="5718573" cy="1223378"/>
            <a:chOff x="6683600" y="1572213"/>
            <a:chExt cx="611900" cy="130900"/>
          </a:xfrm>
        </p:grpSpPr>
        <p:sp>
          <p:nvSpPr>
            <p:cNvPr id="1067" name="Google Shape;1067;p45"/>
            <p:cNvSpPr/>
            <p:nvPr/>
          </p:nvSpPr>
          <p:spPr>
            <a:xfrm>
              <a:off x="6685650" y="1585788"/>
              <a:ext cx="607775" cy="80750"/>
            </a:xfrm>
            <a:custGeom>
              <a:avLst/>
              <a:gdLst/>
              <a:ahLst/>
              <a:cxnLst/>
              <a:rect l="l" t="t" r="r" b="b"/>
              <a:pathLst>
                <a:path w="24311" h="3230" extrusionOk="0">
                  <a:moveTo>
                    <a:pt x="19039" y="0"/>
                  </a:moveTo>
                  <a:cubicBezTo>
                    <a:pt x="15739" y="0"/>
                    <a:pt x="12922" y="1991"/>
                    <a:pt x="12156" y="2605"/>
                  </a:cubicBezTo>
                  <a:cubicBezTo>
                    <a:pt x="11390" y="1991"/>
                    <a:pt x="8573" y="1"/>
                    <a:pt x="5272" y="1"/>
                  </a:cubicBezTo>
                  <a:cubicBezTo>
                    <a:pt x="3572" y="1"/>
                    <a:pt x="1744" y="529"/>
                    <a:pt x="1" y="2045"/>
                  </a:cubicBezTo>
                  <a:cubicBezTo>
                    <a:pt x="942" y="2986"/>
                    <a:pt x="942" y="3182"/>
                    <a:pt x="942" y="3182"/>
                  </a:cubicBezTo>
                  <a:lnTo>
                    <a:pt x="942" y="3229"/>
                  </a:lnTo>
                  <a:lnTo>
                    <a:pt x="12156" y="3183"/>
                  </a:lnTo>
                  <a:lnTo>
                    <a:pt x="23370" y="3229"/>
                  </a:lnTo>
                  <a:lnTo>
                    <a:pt x="23370" y="3182"/>
                  </a:lnTo>
                  <a:cubicBezTo>
                    <a:pt x="23370" y="3182"/>
                    <a:pt x="23370" y="2985"/>
                    <a:pt x="24311" y="2045"/>
                  </a:cubicBezTo>
                  <a:cubicBezTo>
                    <a:pt x="22568" y="529"/>
                    <a:pt x="20739" y="0"/>
                    <a:pt x="190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45"/>
            <p:cNvSpPr/>
            <p:nvPr/>
          </p:nvSpPr>
          <p:spPr>
            <a:xfrm>
              <a:off x="6975850" y="1650388"/>
              <a:ext cx="26425" cy="26200"/>
            </a:xfrm>
            <a:custGeom>
              <a:avLst/>
              <a:gdLst/>
              <a:ahLst/>
              <a:cxnLst/>
              <a:rect l="l" t="t" r="r" b="b"/>
              <a:pathLst>
                <a:path w="1057" h="1048" extrusionOk="0">
                  <a:moveTo>
                    <a:pt x="548" y="0"/>
                  </a:moveTo>
                  <a:lnTo>
                    <a:pt x="0" y="662"/>
                  </a:lnTo>
                  <a:lnTo>
                    <a:pt x="528" y="1048"/>
                  </a:lnTo>
                  <a:lnTo>
                    <a:pt x="1056" y="662"/>
                  </a:lnTo>
                  <a:lnTo>
                    <a:pt x="54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45"/>
            <p:cNvSpPr/>
            <p:nvPr/>
          </p:nvSpPr>
          <p:spPr>
            <a:xfrm>
              <a:off x="6683600" y="1572213"/>
              <a:ext cx="611900" cy="79225"/>
            </a:xfrm>
            <a:custGeom>
              <a:avLst/>
              <a:gdLst/>
              <a:ahLst/>
              <a:cxnLst/>
              <a:rect l="l" t="t" r="r" b="b"/>
              <a:pathLst>
                <a:path w="24476" h="3169" extrusionOk="0">
                  <a:moveTo>
                    <a:pt x="4629" y="1"/>
                  </a:moveTo>
                  <a:cubicBezTo>
                    <a:pt x="3108" y="1"/>
                    <a:pt x="1530" y="388"/>
                    <a:pt x="0" y="1357"/>
                  </a:cubicBezTo>
                  <a:cubicBezTo>
                    <a:pt x="1339" y="656"/>
                    <a:pt x="2730" y="388"/>
                    <a:pt x="4077" y="388"/>
                  </a:cubicBezTo>
                  <a:cubicBezTo>
                    <a:pt x="7869" y="388"/>
                    <a:pt x="11306" y="2518"/>
                    <a:pt x="12214" y="3151"/>
                  </a:cubicBezTo>
                  <a:lnTo>
                    <a:pt x="12239" y="3169"/>
                  </a:lnTo>
                  <a:lnTo>
                    <a:pt x="12265" y="3151"/>
                  </a:lnTo>
                  <a:cubicBezTo>
                    <a:pt x="13169" y="2518"/>
                    <a:pt x="16606" y="388"/>
                    <a:pt x="20398" y="388"/>
                  </a:cubicBezTo>
                  <a:cubicBezTo>
                    <a:pt x="21745" y="388"/>
                    <a:pt x="23136" y="656"/>
                    <a:pt x="24476" y="1357"/>
                  </a:cubicBezTo>
                  <a:cubicBezTo>
                    <a:pt x="22946" y="388"/>
                    <a:pt x="21368" y="1"/>
                    <a:pt x="19848" y="1"/>
                  </a:cubicBezTo>
                  <a:cubicBezTo>
                    <a:pt x="16785" y="1"/>
                    <a:pt x="13957" y="1573"/>
                    <a:pt x="12238" y="3127"/>
                  </a:cubicBezTo>
                  <a:cubicBezTo>
                    <a:pt x="10520" y="1572"/>
                    <a:pt x="7692" y="1"/>
                    <a:pt x="46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45"/>
            <p:cNvSpPr/>
            <p:nvPr/>
          </p:nvSpPr>
          <p:spPr>
            <a:xfrm>
              <a:off x="6704900" y="1662263"/>
              <a:ext cx="572000" cy="18550"/>
            </a:xfrm>
            <a:custGeom>
              <a:avLst/>
              <a:gdLst/>
              <a:ahLst/>
              <a:cxnLst/>
              <a:rect l="l" t="t" r="r" b="b"/>
              <a:pathLst>
                <a:path w="22880" h="742" extrusionOk="0">
                  <a:moveTo>
                    <a:pt x="169" y="1"/>
                  </a:moveTo>
                  <a:cubicBezTo>
                    <a:pt x="76" y="1"/>
                    <a:pt x="0" y="77"/>
                    <a:pt x="0" y="170"/>
                  </a:cubicBezTo>
                  <a:cubicBezTo>
                    <a:pt x="0" y="264"/>
                    <a:pt x="76" y="340"/>
                    <a:pt x="169" y="340"/>
                  </a:cubicBezTo>
                  <a:lnTo>
                    <a:pt x="10732" y="340"/>
                  </a:lnTo>
                  <a:cubicBezTo>
                    <a:pt x="10820" y="490"/>
                    <a:pt x="11016" y="741"/>
                    <a:pt x="11366" y="741"/>
                  </a:cubicBezTo>
                  <a:cubicBezTo>
                    <a:pt x="11712" y="741"/>
                    <a:pt x="11910" y="502"/>
                    <a:pt x="11994" y="358"/>
                  </a:cubicBezTo>
                  <a:lnTo>
                    <a:pt x="22710" y="358"/>
                  </a:lnTo>
                  <a:cubicBezTo>
                    <a:pt x="22804" y="358"/>
                    <a:pt x="22879" y="281"/>
                    <a:pt x="22879" y="188"/>
                  </a:cubicBezTo>
                  <a:cubicBezTo>
                    <a:pt x="22879" y="95"/>
                    <a:pt x="22804" y="20"/>
                    <a:pt x="22710" y="20"/>
                  </a:cubicBezTo>
                  <a:lnTo>
                    <a:pt x="11777" y="20"/>
                  </a:lnTo>
                  <a:lnTo>
                    <a:pt x="11735" y="126"/>
                  </a:lnTo>
                  <a:cubicBezTo>
                    <a:pt x="11734" y="129"/>
                    <a:pt x="11621" y="404"/>
                    <a:pt x="11364" y="404"/>
                  </a:cubicBezTo>
                  <a:cubicBezTo>
                    <a:pt x="11112" y="404"/>
                    <a:pt x="10999" y="123"/>
                    <a:pt x="10994" y="111"/>
                  </a:cubicBezTo>
                  <a:lnTo>
                    <a:pt x="1095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45"/>
            <p:cNvSpPr/>
            <p:nvPr/>
          </p:nvSpPr>
          <p:spPr>
            <a:xfrm>
              <a:off x="7053350" y="1617538"/>
              <a:ext cx="21825" cy="85575"/>
            </a:xfrm>
            <a:custGeom>
              <a:avLst/>
              <a:gdLst/>
              <a:ahLst/>
              <a:cxnLst/>
              <a:rect l="l" t="t" r="r" b="b"/>
              <a:pathLst>
                <a:path w="873" h="3423" extrusionOk="0">
                  <a:moveTo>
                    <a:pt x="872" y="1"/>
                  </a:moveTo>
                  <a:lnTo>
                    <a:pt x="13" y="284"/>
                  </a:lnTo>
                  <a:lnTo>
                    <a:pt x="1" y="3423"/>
                  </a:lnTo>
                  <a:lnTo>
                    <a:pt x="442" y="3081"/>
                  </a:lnTo>
                  <a:lnTo>
                    <a:pt x="861" y="3423"/>
                  </a:lnTo>
                  <a:lnTo>
                    <a:pt x="8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2" name="Google Shape;1072;p45"/>
          <p:cNvSpPr/>
          <p:nvPr/>
        </p:nvSpPr>
        <p:spPr>
          <a:xfrm rot="-1800004">
            <a:off x="644945" y="951828"/>
            <a:ext cx="249790" cy="252709"/>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45"/>
          <p:cNvSpPr/>
          <p:nvPr/>
        </p:nvSpPr>
        <p:spPr>
          <a:xfrm rot="-200201">
            <a:off x="1718722" y="2230491"/>
            <a:ext cx="249790" cy="252712"/>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45"/>
          <p:cNvSpPr/>
          <p:nvPr/>
        </p:nvSpPr>
        <p:spPr>
          <a:xfrm rot="-200201">
            <a:off x="7292422" y="2926841"/>
            <a:ext cx="249790" cy="252712"/>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03"/>
                                        </p:tgtEl>
                                        <p:attrNameLst>
                                          <p:attrName>style.visibility</p:attrName>
                                        </p:attrNameLst>
                                      </p:cBhvr>
                                      <p:to>
                                        <p:strVal val="visible"/>
                                      </p:to>
                                    </p:set>
                                    <p:anim calcmode="lin" valueType="num">
                                      <p:cBhvr>
                                        <p:cTn id="7" dur="500" fill="hold"/>
                                        <p:tgtEl>
                                          <p:spTgt spid="1003"/>
                                        </p:tgtEl>
                                        <p:attrNameLst>
                                          <p:attrName>ppt_w</p:attrName>
                                        </p:attrNameLst>
                                      </p:cBhvr>
                                      <p:tavLst>
                                        <p:tav tm="0">
                                          <p:val>
                                            <p:fltVal val="0"/>
                                          </p:val>
                                        </p:tav>
                                        <p:tav tm="100000">
                                          <p:val>
                                            <p:strVal val="#ppt_w"/>
                                          </p:val>
                                        </p:tav>
                                      </p:tavLst>
                                    </p:anim>
                                    <p:anim calcmode="lin" valueType="num">
                                      <p:cBhvr>
                                        <p:cTn id="8" dur="500" fill="hold"/>
                                        <p:tgtEl>
                                          <p:spTgt spid="1003"/>
                                        </p:tgtEl>
                                        <p:attrNameLst>
                                          <p:attrName>ppt_h</p:attrName>
                                        </p:attrNameLst>
                                      </p:cBhvr>
                                      <p:tavLst>
                                        <p:tav tm="0">
                                          <p:val>
                                            <p:fltVal val="0"/>
                                          </p:val>
                                        </p:tav>
                                        <p:tav tm="100000">
                                          <p:val>
                                            <p:strVal val="#ppt_h"/>
                                          </p:val>
                                        </p:tav>
                                      </p:tavLst>
                                    </p:anim>
                                    <p:animEffect transition="in" filter="fade">
                                      <p:cBhvr>
                                        <p:cTn id="9" dur="500"/>
                                        <p:tgtEl>
                                          <p:spTgt spid="100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04"/>
                                        </p:tgtEl>
                                        <p:attrNameLst>
                                          <p:attrName>style.visibility</p:attrName>
                                        </p:attrNameLst>
                                      </p:cBhvr>
                                      <p:to>
                                        <p:strVal val="visible"/>
                                      </p:to>
                                    </p:set>
                                    <p:anim calcmode="lin" valueType="num">
                                      <p:cBhvr>
                                        <p:cTn id="12" dur="500" fill="hold"/>
                                        <p:tgtEl>
                                          <p:spTgt spid="1004"/>
                                        </p:tgtEl>
                                        <p:attrNameLst>
                                          <p:attrName>ppt_w</p:attrName>
                                        </p:attrNameLst>
                                      </p:cBhvr>
                                      <p:tavLst>
                                        <p:tav tm="0">
                                          <p:val>
                                            <p:fltVal val="0"/>
                                          </p:val>
                                        </p:tav>
                                        <p:tav tm="100000">
                                          <p:val>
                                            <p:strVal val="#ppt_w"/>
                                          </p:val>
                                        </p:tav>
                                      </p:tavLst>
                                    </p:anim>
                                    <p:anim calcmode="lin" valueType="num">
                                      <p:cBhvr>
                                        <p:cTn id="13" dur="500" fill="hold"/>
                                        <p:tgtEl>
                                          <p:spTgt spid="1004"/>
                                        </p:tgtEl>
                                        <p:attrNameLst>
                                          <p:attrName>ppt_h</p:attrName>
                                        </p:attrNameLst>
                                      </p:cBhvr>
                                      <p:tavLst>
                                        <p:tav tm="0">
                                          <p:val>
                                            <p:fltVal val="0"/>
                                          </p:val>
                                        </p:tav>
                                        <p:tav tm="100000">
                                          <p:val>
                                            <p:strVal val="#ppt_h"/>
                                          </p:val>
                                        </p:tav>
                                      </p:tavLst>
                                    </p:anim>
                                    <p:animEffect transition="in" filter="fade">
                                      <p:cBhvr>
                                        <p:cTn id="14" dur="500"/>
                                        <p:tgtEl>
                                          <p:spTgt spid="100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005"/>
                                        </p:tgtEl>
                                        <p:attrNameLst>
                                          <p:attrName>style.visibility</p:attrName>
                                        </p:attrNameLst>
                                      </p:cBhvr>
                                      <p:to>
                                        <p:strVal val="visible"/>
                                      </p:to>
                                    </p:set>
                                    <p:anim calcmode="lin" valueType="num">
                                      <p:cBhvr>
                                        <p:cTn id="17" dur="500" fill="hold"/>
                                        <p:tgtEl>
                                          <p:spTgt spid="1005"/>
                                        </p:tgtEl>
                                        <p:attrNameLst>
                                          <p:attrName>ppt_w</p:attrName>
                                        </p:attrNameLst>
                                      </p:cBhvr>
                                      <p:tavLst>
                                        <p:tav tm="0">
                                          <p:val>
                                            <p:fltVal val="0"/>
                                          </p:val>
                                        </p:tav>
                                        <p:tav tm="100000">
                                          <p:val>
                                            <p:strVal val="#ppt_w"/>
                                          </p:val>
                                        </p:tav>
                                      </p:tavLst>
                                    </p:anim>
                                    <p:anim calcmode="lin" valueType="num">
                                      <p:cBhvr>
                                        <p:cTn id="18" dur="500" fill="hold"/>
                                        <p:tgtEl>
                                          <p:spTgt spid="1005"/>
                                        </p:tgtEl>
                                        <p:attrNameLst>
                                          <p:attrName>ppt_h</p:attrName>
                                        </p:attrNameLst>
                                      </p:cBhvr>
                                      <p:tavLst>
                                        <p:tav tm="0">
                                          <p:val>
                                            <p:fltVal val="0"/>
                                          </p:val>
                                        </p:tav>
                                        <p:tav tm="100000">
                                          <p:val>
                                            <p:strVal val="#ppt_h"/>
                                          </p:val>
                                        </p:tav>
                                      </p:tavLst>
                                    </p:anim>
                                    <p:animEffect transition="in" filter="fade">
                                      <p:cBhvr>
                                        <p:cTn id="19" dur="500"/>
                                        <p:tgtEl>
                                          <p:spTgt spid="1005"/>
                                        </p:tgtEl>
                                      </p:cBhvr>
                                    </p:animEffect>
                                  </p:childTnLst>
                                </p:cTn>
                              </p:par>
                              <p:par>
                                <p:cTn id="20" presetID="53" presetClass="entr" presetSubtype="16" fill="hold" nodeType="withEffect">
                                  <p:stCondLst>
                                    <p:cond delay="0"/>
                                  </p:stCondLst>
                                  <p:childTnLst>
                                    <p:set>
                                      <p:cBhvr>
                                        <p:cTn id="21" dur="1" fill="hold">
                                          <p:stCondLst>
                                            <p:cond delay="0"/>
                                          </p:stCondLst>
                                        </p:cTn>
                                        <p:tgtEl>
                                          <p:spTgt spid="1007"/>
                                        </p:tgtEl>
                                        <p:attrNameLst>
                                          <p:attrName>style.visibility</p:attrName>
                                        </p:attrNameLst>
                                      </p:cBhvr>
                                      <p:to>
                                        <p:strVal val="visible"/>
                                      </p:to>
                                    </p:set>
                                    <p:anim calcmode="lin" valueType="num">
                                      <p:cBhvr>
                                        <p:cTn id="22" dur="500" fill="hold"/>
                                        <p:tgtEl>
                                          <p:spTgt spid="1007"/>
                                        </p:tgtEl>
                                        <p:attrNameLst>
                                          <p:attrName>ppt_w</p:attrName>
                                        </p:attrNameLst>
                                      </p:cBhvr>
                                      <p:tavLst>
                                        <p:tav tm="0">
                                          <p:val>
                                            <p:fltVal val="0"/>
                                          </p:val>
                                        </p:tav>
                                        <p:tav tm="100000">
                                          <p:val>
                                            <p:strVal val="#ppt_w"/>
                                          </p:val>
                                        </p:tav>
                                      </p:tavLst>
                                    </p:anim>
                                    <p:anim calcmode="lin" valueType="num">
                                      <p:cBhvr>
                                        <p:cTn id="23" dur="500" fill="hold"/>
                                        <p:tgtEl>
                                          <p:spTgt spid="1007"/>
                                        </p:tgtEl>
                                        <p:attrNameLst>
                                          <p:attrName>ppt_h</p:attrName>
                                        </p:attrNameLst>
                                      </p:cBhvr>
                                      <p:tavLst>
                                        <p:tav tm="0">
                                          <p:val>
                                            <p:fltVal val="0"/>
                                          </p:val>
                                        </p:tav>
                                        <p:tav tm="100000">
                                          <p:val>
                                            <p:strVal val="#ppt_h"/>
                                          </p:val>
                                        </p:tav>
                                      </p:tavLst>
                                    </p:anim>
                                    <p:animEffect transition="in" filter="fade">
                                      <p:cBhvr>
                                        <p:cTn id="24" dur="500"/>
                                        <p:tgtEl>
                                          <p:spTgt spid="1007"/>
                                        </p:tgtEl>
                                      </p:cBhvr>
                                    </p:animEffect>
                                  </p:childTnLst>
                                </p:cTn>
                              </p:par>
                              <p:par>
                                <p:cTn id="25" presetID="53" presetClass="entr" presetSubtype="16" fill="hold" nodeType="withEffect">
                                  <p:stCondLst>
                                    <p:cond delay="0"/>
                                  </p:stCondLst>
                                  <p:childTnLst>
                                    <p:set>
                                      <p:cBhvr>
                                        <p:cTn id="26" dur="1" fill="hold">
                                          <p:stCondLst>
                                            <p:cond delay="0"/>
                                          </p:stCondLst>
                                        </p:cTn>
                                        <p:tgtEl>
                                          <p:spTgt spid="1021"/>
                                        </p:tgtEl>
                                        <p:attrNameLst>
                                          <p:attrName>style.visibility</p:attrName>
                                        </p:attrNameLst>
                                      </p:cBhvr>
                                      <p:to>
                                        <p:strVal val="visible"/>
                                      </p:to>
                                    </p:set>
                                    <p:anim calcmode="lin" valueType="num">
                                      <p:cBhvr>
                                        <p:cTn id="27" dur="500" fill="hold"/>
                                        <p:tgtEl>
                                          <p:spTgt spid="1021"/>
                                        </p:tgtEl>
                                        <p:attrNameLst>
                                          <p:attrName>ppt_w</p:attrName>
                                        </p:attrNameLst>
                                      </p:cBhvr>
                                      <p:tavLst>
                                        <p:tav tm="0">
                                          <p:val>
                                            <p:fltVal val="0"/>
                                          </p:val>
                                        </p:tav>
                                        <p:tav tm="100000">
                                          <p:val>
                                            <p:strVal val="#ppt_w"/>
                                          </p:val>
                                        </p:tav>
                                      </p:tavLst>
                                    </p:anim>
                                    <p:anim calcmode="lin" valueType="num">
                                      <p:cBhvr>
                                        <p:cTn id="28" dur="500" fill="hold"/>
                                        <p:tgtEl>
                                          <p:spTgt spid="1021"/>
                                        </p:tgtEl>
                                        <p:attrNameLst>
                                          <p:attrName>ppt_h</p:attrName>
                                        </p:attrNameLst>
                                      </p:cBhvr>
                                      <p:tavLst>
                                        <p:tav tm="0">
                                          <p:val>
                                            <p:fltVal val="0"/>
                                          </p:val>
                                        </p:tav>
                                        <p:tav tm="100000">
                                          <p:val>
                                            <p:strVal val="#ppt_h"/>
                                          </p:val>
                                        </p:tav>
                                      </p:tavLst>
                                    </p:anim>
                                    <p:animEffect transition="in" filter="fade">
                                      <p:cBhvr>
                                        <p:cTn id="29" dur="500"/>
                                        <p:tgtEl>
                                          <p:spTgt spid="1021"/>
                                        </p:tgtEl>
                                      </p:cBhvr>
                                    </p:animEffect>
                                  </p:childTnLst>
                                </p:cTn>
                              </p:par>
                              <p:par>
                                <p:cTn id="30" presetID="53" presetClass="entr" presetSubtype="16" fill="hold" nodeType="withEffect">
                                  <p:stCondLst>
                                    <p:cond delay="0"/>
                                  </p:stCondLst>
                                  <p:childTnLst>
                                    <p:set>
                                      <p:cBhvr>
                                        <p:cTn id="31" dur="1" fill="hold">
                                          <p:stCondLst>
                                            <p:cond delay="0"/>
                                          </p:stCondLst>
                                        </p:cTn>
                                        <p:tgtEl>
                                          <p:spTgt spid="1033"/>
                                        </p:tgtEl>
                                        <p:attrNameLst>
                                          <p:attrName>style.visibility</p:attrName>
                                        </p:attrNameLst>
                                      </p:cBhvr>
                                      <p:to>
                                        <p:strVal val="visible"/>
                                      </p:to>
                                    </p:set>
                                    <p:anim calcmode="lin" valueType="num">
                                      <p:cBhvr>
                                        <p:cTn id="32" dur="500" fill="hold"/>
                                        <p:tgtEl>
                                          <p:spTgt spid="1033"/>
                                        </p:tgtEl>
                                        <p:attrNameLst>
                                          <p:attrName>ppt_w</p:attrName>
                                        </p:attrNameLst>
                                      </p:cBhvr>
                                      <p:tavLst>
                                        <p:tav tm="0">
                                          <p:val>
                                            <p:fltVal val="0"/>
                                          </p:val>
                                        </p:tav>
                                        <p:tav tm="100000">
                                          <p:val>
                                            <p:strVal val="#ppt_w"/>
                                          </p:val>
                                        </p:tav>
                                      </p:tavLst>
                                    </p:anim>
                                    <p:anim calcmode="lin" valueType="num">
                                      <p:cBhvr>
                                        <p:cTn id="33" dur="500" fill="hold"/>
                                        <p:tgtEl>
                                          <p:spTgt spid="1033"/>
                                        </p:tgtEl>
                                        <p:attrNameLst>
                                          <p:attrName>ppt_h</p:attrName>
                                        </p:attrNameLst>
                                      </p:cBhvr>
                                      <p:tavLst>
                                        <p:tav tm="0">
                                          <p:val>
                                            <p:fltVal val="0"/>
                                          </p:val>
                                        </p:tav>
                                        <p:tav tm="100000">
                                          <p:val>
                                            <p:strVal val="#ppt_h"/>
                                          </p:val>
                                        </p:tav>
                                      </p:tavLst>
                                    </p:anim>
                                    <p:animEffect transition="in" filter="fade">
                                      <p:cBhvr>
                                        <p:cTn id="34" dur="500"/>
                                        <p:tgtEl>
                                          <p:spTgt spid="1033"/>
                                        </p:tgtEl>
                                      </p:cBhvr>
                                    </p:animEffect>
                                  </p:childTnLst>
                                </p:cTn>
                              </p:par>
                              <p:par>
                                <p:cTn id="35" presetID="53" presetClass="entr" presetSubtype="16" fill="hold" nodeType="withEffect">
                                  <p:stCondLst>
                                    <p:cond delay="0"/>
                                  </p:stCondLst>
                                  <p:childTnLst>
                                    <p:set>
                                      <p:cBhvr>
                                        <p:cTn id="36" dur="1" fill="hold">
                                          <p:stCondLst>
                                            <p:cond delay="0"/>
                                          </p:stCondLst>
                                        </p:cTn>
                                        <p:tgtEl>
                                          <p:spTgt spid="1045"/>
                                        </p:tgtEl>
                                        <p:attrNameLst>
                                          <p:attrName>style.visibility</p:attrName>
                                        </p:attrNameLst>
                                      </p:cBhvr>
                                      <p:to>
                                        <p:strVal val="visible"/>
                                      </p:to>
                                    </p:set>
                                    <p:anim calcmode="lin" valueType="num">
                                      <p:cBhvr>
                                        <p:cTn id="37" dur="500" fill="hold"/>
                                        <p:tgtEl>
                                          <p:spTgt spid="1045"/>
                                        </p:tgtEl>
                                        <p:attrNameLst>
                                          <p:attrName>ppt_w</p:attrName>
                                        </p:attrNameLst>
                                      </p:cBhvr>
                                      <p:tavLst>
                                        <p:tav tm="0">
                                          <p:val>
                                            <p:fltVal val="0"/>
                                          </p:val>
                                        </p:tav>
                                        <p:tav tm="100000">
                                          <p:val>
                                            <p:strVal val="#ppt_w"/>
                                          </p:val>
                                        </p:tav>
                                      </p:tavLst>
                                    </p:anim>
                                    <p:anim calcmode="lin" valueType="num">
                                      <p:cBhvr>
                                        <p:cTn id="38" dur="500" fill="hold"/>
                                        <p:tgtEl>
                                          <p:spTgt spid="1045"/>
                                        </p:tgtEl>
                                        <p:attrNameLst>
                                          <p:attrName>ppt_h</p:attrName>
                                        </p:attrNameLst>
                                      </p:cBhvr>
                                      <p:tavLst>
                                        <p:tav tm="0">
                                          <p:val>
                                            <p:fltVal val="0"/>
                                          </p:val>
                                        </p:tav>
                                        <p:tav tm="100000">
                                          <p:val>
                                            <p:strVal val="#ppt_h"/>
                                          </p:val>
                                        </p:tav>
                                      </p:tavLst>
                                    </p:anim>
                                    <p:animEffect transition="in" filter="fade">
                                      <p:cBhvr>
                                        <p:cTn id="39" dur="500"/>
                                        <p:tgtEl>
                                          <p:spTgt spid="1045"/>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063"/>
                                        </p:tgtEl>
                                        <p:attrNameLst>
                                          <p:attrName>style.visibility</p:attrName>
                                        </p:attrNameLst>
                                      </p:cBhvr>
                                      <p:to>
                                        <p:strVal val="visible"/>
                                      </p:to>
                                    </p:set>
                                    <p:anim calcmode="lin" valueType="num">
                                      <p:cBhvr>
                                        <p:cTn id="42" dur="500" fill="hold"/>
                                        <p:tgtEl>
                                          <p:spTgt spid="1063"/>
                                        </p:tgtEl>
                                        <p:attrNameLst>
                                          <p:attrName>ppt_w</p:attrName>
                                        </p:attrNameLst>
                                      </p:cBhvr>
                                      <p:tavLst>
                                        <p:tav tm="0">
                                          <p:val>
                                            <p:fltVal val="0"/>
                                          </p:val>
                                        </p:tav>
                                        <p:tav tm="100000">
                                          <p:val>
                                            <p:strVal val="#ppt_w"/>
                                          </p:val>
                                        </p:tav>
                                      </p:tavLst>
                                    </p:anim>
                                    <p:anim calcmode="lin" valueType="num">
                                      <p:cBhvr>
                                        <p:cTn id="43" dur="500" fill="hold"/>
                                        <p:tgtEl>
                                          <p:spTgt spid="1063"/>
                                        </p:tgtEl>
                                        <p:attrNameLst>
                                          <p:attrName>ppt_h</p:attrName>
                                        </p:attrNameLst>
                                      </p:cBhvr>
                                      <p:tavLst>
                                        <p:tav tm="0">
                                          <p:val>
                                            <p:fltVal val="0"/>
                                          </p:val>
                                        </p:tav>
                                        <p:tav tm="100000">
                                          <p:val>
                                            <p:strVal val="#ppt_h"/>
                                          </p:val>
                                        </p:tav>
                                      </p:tavLst>
                                    </p:anim>
                                    <p:animEffect transition="in" filter="fade">
                                      <p:cBhvr>
                                        <p:cTn id="44" dur="500"/>
                                        <p:tgtEl>
                                          <p:spTgt spid="106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065"/>
                                        </p:tgtEl>
                                        <p:attrNameLst>
                                          <p:attrName>style.visibility</p:attrName>
                                        </p:attrNameLst>
                                      </p:cBhvr>
                                      <p:to>
                                        <p:strVal val="visible"/>
                                      </p:to>
                                    </p:set>
                                    <p:anim calcmode="lin" valueType="num">
                                      <p:cBhvr>
                                        <p:cTn id="52" dur="500" fill="hold"/>
                                        <p:tgtEl>
                                          <p:spTgt spid="1065"/>
                                        </p:tgtEl>
                                        <p:attrNameLst>
                                          <p:attrName>ppt_w</p:attrName>
                                        </p:attrNameLst>
                                      </p:cBhvr>
                                      <p:tavLst>
                                        <p:tav tm="0">
                                          <p:val>
                                            <p:fltVal val="0"/>
                                          </p:val>
                                        </p:tav>
                                        <p:tav tm="100000">
                                          <p:val>
                                            <p:strVal val="#ppt_w"/>
                                          </p:val>
                                        </p:tav>
                                      </p:tavLst>
                                    </p:anim>
                                    <p:anim calcmode="lin" valueType="num">
                                      <p:cBhvr>
                                        <p:cTn id="53" dur="500" fill="hold"/>
                                        <p:tgtEl>
                                          <p:spTgt spid="1065"/>
                                        </p:tgtEl>
                                        <p:attrNameLst>
                                          <p:attrName>ppt_h</p:attrName>
                                        </p:attrNameLst>
                                      </p:cBhvr>
                                      <p:tavLst>
                                        <p:tav tm="0">
                                          <p:val>
                                            <p:fltVal val="0"/>
                                          </p:val>
                                        </p:tav>
                                        <p:tav tm="100000">
                                          <p:val>
                                            <p:strVal val="#ppt_h"/>
                                          </p:val>
                                        </p:tav>
                                      </p:tavLst>
                                    </p:anim>
                                    <p:animEffect transition="in" filter="fade">
                                      <p:cBhvr>
                                        <p:cTn id="54" dur="500"/>
                                        <p:tgtEl>
                                          <p:spTgt spid="1065"/>
                                        </p:tgtEl>
                                      </p:cBhvr>
                                    </p:animEffect>
                                  </p:childTnLst>
                                </p:cTn>
                              </p:par>
                              <p:par>
                                <p:cTn id="55" presetID="53" presetClass="entr" presetSubtype="16" fill="hold" nodeType="withEffect">
                                  <p:stCondLst>
                                    <p:cond delay="0"/>
                                  </p:stCondLst>
                                  <p:childTnLst>
                                    <p:set>
                                      <p:cBhvr>
                                        <p:cTn id="56" dur="1" fill="hold">
                                          <p:stCondLst>
                                            <p:cond delay="0"/>
                                          </p:stCondLst>
                                        </p:cTn>
                                        <p:tgtEl>
                                          <p:spTgt spid="1066"/>
                                        </p:tgtEl>
                                        <p:attrNameLst>
                                          <p:attrName>style.visibility</p:attrName>
                                        </p:attrNameLst>
                                      </p:cBhvr>
                                      <p:to>
                                        <p:strVal val="visible"/>
                                      </p:to>
                                    </p:set>
                                    <p:anim calcmode="lin" valueType="num">
                                      <p:cBhvr>
                                        <p:cTn id="57" dur="500" fill="hold"/>
                                        <p:tgtEl>
                                          <p:spTgt spid="1066"/>
                                        </p:tgtEl>
                                        <p:attrNameLst>
                                          <p:attrName>ppt_w</p:attrName>
                                        </p:attrNameLst>
                                      </p:cBhvr>
                                      <p:tavLst>
                                        <p:tav tm="0">
                                          <p:val>
                                            <p:fltVal val="0"/>
                                          </p:val>
                                        </p:tav>
                                        <p:tav tm="100000">
                                          <p:val>
                                            <p:strVal val="#ppt_w"/>
                                          </p:val>
                                        </p:tav>
                                      </p:tavLst>
                                    </p:anim>
                                    <p:anim calcmode="lin" valueType="num">
                                      <p:cBhvr>
                                        <p:cTn id="58" dur="500" fill="hold"/>
                                        <p:tgtEl>
                                          <p:spTgt spid="1066"/>
                                        </p:tgtEl>
                                        <p:attrNameLst>
                                          <p:attrName>ppt_h</p:attrName>
                                        </p:attrNameLst>
                                      </p:cBhvr>
                                      <p:tavLst>
                                        <p:tav tm="0">
                                          <p:val>
                                            <p:fltVal val="0"/>
                                          </p:val>
                                        </p:tav>
                                        <p:tav tm="100000">
                                          <p:val>
                                            <p:strVal val="#ppt_h"/>
                                          </p:val>
                                        </p:tav>
                                      </p:tavLst>
                                    </p:anim>
                                    <p:animEffect transition="in" filter="fade">
                                      <p:cBhvr>
                                        <p:cTn id="59" dur="500"/>
                                        <p:tgtEl>
                                          <p:spTgt spid="1066"/>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072"/>
                                        </p:tgtEl>
                                        <p:attrNameLst>
                                          <p:attrName>style.visibility</p:attrName>
                                        </p:attrNameLst>
                                      </p:cBhvr>
                                      <p:to>
                                        <p:strVal val="visible"/>
                                      </p:to>
                                    </p:set>
                                    <p:anim calcmode="lin" valueType="num">
                                      <p:cBhvr>
                                        <p:cTn id="62" dur="500" fill="hold"/>
                                        <p:tgtEl>
                                          <p:spTgt spid="1072"/>
                                        </p:tgtEl>
                                        <p:attrNameLst>
                                          <p:attrName>ppt_w</p:attrName>
                                        </p:attrNameLst>
                                      </p:cBhvr>
                                      <p:tavLst>
                                        <p:tav tm="0">
                                          <p:val>
                                            <p:fltVal val="0"/>
                                          </p:val>
                                        </p:tav>
                                        <p:tav tm="100000">
                                          <p:val>
                                            <p:strVal val="#ppt_w"/>
                                          </p:val>
                                        </p:tav>
                                      </p:tavLst>
                                    </p:anim>
                                    <p:anim calcmode="lin" valueType="num">
                                      <p:cBhvr>
                                        <p:cTn id="63" dur="500" fill="hold"/>
                                        <p:tgtEl>
                                          <p:spTgt spid="1072"/>
                                        </p:tgtEl>
                                        <p:attrNameLst>
                                          <p:attrName>ppt_h</p:attrName>
                                        </p:attrNameLst>
                                      </p:cBhvr>
                                      <p:tavLst>
                                        <p:tav tm="0">
                                          <p:val>
                                            <p:fltVal val="0"/>
                                          </p:val>
                                        </p:tav>
                                        <p:tav tm="100000">
                                          <p:val>
                                            <p:strVal val="#ppt_h"/>
                                          </p:val>
                                        </p:tav>
                                      </p:tavLst>
                                    </p:anim>
                                    <p:animEffect transition="in" filter="fade">
                                      <p:cBhvr>
                                        <p:cTn id="64" dur="500"/>
                                        <p:tgtEl>
                                          <p:spTgt spid="107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1073"/>
                                        </p:tgtEl>
                                        <p:attrNameLst>
                                          <p:attrName>style.visibility</p:attrName>
                                        </p:attrNameLst>
                                      </p:cBhvr>
                                      <p:to>
                                        <p:strVal val="visible"/>
                                      </p:to>
                                    </p:set>
                                    <p:anim calcmode="lin" valueType="num">
                                      <p:cBhvr>
                                        <p:cTn id="67" dur="500" fill="hold"/>
                                        <p:tgtEl>
                                          <p:spTgt spid="1073"/>
                                        </p:tgtEl>
                                        <p:attrNameLst>
                                          <p:attrName>ppt_w</p:attrName>
                                        </p:attrNameLst>
                                      </p:cBhvr>
                                      <p:tavLst>
                                        <p:tav tm="0">
                                          <p:val>
                                            <p:fltVal val="0"/>
                                          </p:val>
                                        </p:tav>
                                        <p:tav tm="100000">
                                          <p:val>
                                            <p:strVal val="#ppt_w"/>
                                          </p:val>
                                        </p:tav>
                                      </p:tavLst>
                                    </p:anim>
                                    <p:anim calcmode="lin" valueType="num">
                                      <p:cBhvr>
                                        <p:cTn id="68" dur="500" fill="hold"/>
                                        <p:tgtEl>
                                          <p:spTgt spid="1073"/>
                                        </p:tgtEl>
                                        <p:attrNameLst>
                                          <p:attrName>ppt_h</p:attrName>
                                        </p:attrNameLst>
                                      </p:cBhvr>
                                      <p:tavLst>
                                        <p:tav tm="0">
                                          <p:val>
                                            <p:fltVal val="0"/>
                                          </p:val>
                                        </p:tav>
                                        <p:tav tm="100000">
                                          <p:val>
                                            <p:strVal val="#ppt_h"/>
                                          </p:val>
                                        </p:tav>
                                      </p:tavLst>
                                    </p:anim>
                                    <p:animEffect transition="in" filter="fade">
                                      <p:cBhvr>
                                        <p:cTn id="69" dur="500"/>
                                        <p:tgtEl>
                                          <p:spTgt spid="107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074"/>
                                        </p:tgtEl>
                                        <p:attrNameLst>
                                          <p:attrName>style.visibility</p:attrName>
                                        </p:attrNameLst>
                                      </p:cBhvr>
                                      <p:to>
                                        <p:strVal val="visible"/>
                                      </p:to>
                                    </p:set>
                                    <p:anim calcmode="lin" valueType="num">
                                      <p:cBhvr>
                                        <p:cTn id="72" dur="500" fill="hold"/>
                                        <p:tgtEl>
                                          <p:spTgt spid="1074"/>
                                        </p:tgtEl>
                                        <p:attrNameLst>
                                          <p:attrName>ppt_w</p:attrName>
                                        </p:attrNameLst>
                                      </p:cBhvr>
                                      <p:tavLst>
                                        <p:tav tm="0">
                                          <p:val>
                                            <p:fltVal val="0"/>
                                          </p:val>
                                        </p:tav>
                                        <p:tav tm="100000">
                                          <p:val>
                                            <p:strVal val="#ppt_w"/>
                                          </p:val>
                                        </p:tav>
                                      </p:tavLst>
                                    </p:anim>
                                    <p:anim calcmode="lin" valueType="num">
                                      <p:cBhvr>
                                        <p:cTn id="73" dur="500" fill="hold"/>
                                        <p:tgtEl>
                                          <p:spTgt spid="1074"/>
                                        </p:tgtEl>
                                        <p:attrNameLst>
                                          <p:attrName>ppt_h</p:attrName>
                                        </p:attrNameLst>
                                      </p:cBhvr>
                                      <p:tavLst>
                                        <p:tav tm="0">
                                          <p:val>
                                            <p:fltVal val="0"/>
                                          </p:val>
                                        </p:tav>
                                        <p:tav tm="100000">
                                          <p:val>
                                            <p:strVal val="#ppt_h"/>
                                          </p:val>
                                        </p:tav>
                                      </p:tavLst>
                                    </p:anim>
                                    <p:animEffect transition="in" filter="fade">
                                      <p:cBhvr>
                                        <p:cTn id="74" dur="500"/>
                                        <p:tgtEl>
                                          <p:spTgt spid="1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 grpId="0" animBg="1"/>
      <p:bldP spid="1004" grpId="0"/>
      <p:bldP spid="1005" grpId="0"/>
      <p:bldP spid="1063" grpId="0" animBg="1"/>
      <p:bldP spid="1064" grpId="0" animBg="1"/>
      <p:bldP spid="1065" grpId="0" animBg="1"/>
      <p:bldP spid="1072" grpId="0" animBg="1"/>
      <p:bldP spid="1073" grpId="0" animBg="1"/>
      <p:bldP spid="107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8"/>
        <p:cNvGrpSpPr/>
        <p:nvPr/>
      </p:nvGrpSpPr>
      <p:grpSpPr>
        <a:xfrm>
          <a:off x="0" y="0"/>
          <a:ext cx="0" cy="0"/>
          <a:chOff x="0" y="0"/>
          <a:chExt cx="0" cy="0"/>
        </a:xfrm>
      </p:grpSpPr>
      <p:sp>
        <p:nvSpPr>
          <p:cNvPr id="1079" name="Google Shape;1079;p46"/>
          <p:cNvSpPr/>
          <p:nvPr/>
        </p:nvSpPr>
        <p:spPr>
          <a:xfrm>
            <a:off x="381535" y="966081"/>
            <a:ext cx="8380930" cy="3911521"/>
          </a:xfrm>
          <a:prstGeom prst="roundRect">
            <a:avLst>
              <a:gd name="adj" fmla="val 7458"/>
            </a:avLst>
          </a:prstGeom>
          <a:solidFill>
            <a:srgbClr val="6C66C9">
              <a:alpha val="3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46"/>
          <p:cNvSpPr txBox="1">
            <a:spLocks noGrp="1"/>
          </p:cNvSpPr>
          <p:nvPr>
            <p:ph type="title"/>
          </p:nvPr>
        </p:nvSpPr>
        <p:spPr>
          <a:xfrm>
            <a:off x="1429374" y="-42754"/>
            <a:ext cx="6285251"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b="1">
                <a:solidFill>
                  <a:schemeClr val="tx2"/>
                </a:solidFill>
                <a:latin typeface="Times New Roman" panose="02020603050405020304" pitchFamily="18" charset="0"/>
                <a:cs typeface="Times New Roman" panose="02020603050405020304" pitchFamily="18" charset="0"/>
              </a:rPr>
              <a:t>1. Tóm tắt một câu chuyện </a:t>
            </a:r>
            <a:br>
              <a:rPr lang="en" sz="3200" b="1">
                <a:solidFill>
                  <a:schemeClr val="tx2"/>
                </a:solidFill>
                <a:latin typeface="Times New Roman" panose="02020603050405020304" pitchFamily="18" charset="0"/>
                <a:cs typeface="Times New Roman" panose="02020603050405020304" pitchFamily="18" charset="0"/>
              </a:rPr>
            </a:br>
            <a:r>
              <a:rPr lang="en" sz="3200" b="1">
                <a:solidFill>
                  <a:schemeClr val="tx2"/>
                </a:solidFill>
                <a:latin typeface="Times New Roman" panose="02020603050405020304" pitchFamily="18" charset="0"/>
                <a:cs typeface="Times New Roman" panose="02020603050405020304" pitchFamily="18" charset="0"/>
              </a:rPr>
              <a:t>theo hình thức truyện tranh</a:t>
            </a:r>
            <a:endParaRPr sz="3200" b="1">
              <a:solidFill>
                <a:schemeClr val="tx2"/>
              </a:solidFill>
              <a:latin typeface="Times New Roman" panose="02020603050405020304" pitchFamily="18" charset="0"/>
              <a:cs typeface="Times New Roman" panose="02020603050405020304" pitchFamily="18" charset="0"/>
            </a:endParaRPr>
          </a:p>
        </p:txBody>
      </p:sp>
      <p:grpSp>
        <p:nvGrpSpPr>
          <p:cNvPr id="1083" name="Google Shape;1083;p46"/>
          <p:cNvGrpSpPr/>
          <p:nvPr/>
        </p:nvGrpSpPr>
        <p:grpSpPr>
          <a:xfrm>
            <a:off x="0" y="4013034"/>
            <a:ext cx="1033579" cy="1168669"/>
            <a:chOff x="7945333" y="2627022"/>
            <a:chExt cx="969223" cy="1095901"/>
          </a:xfrm>
        </p:grpSpPr>
        <p:sp>
          <p:nvSpPr>
            <p:cNvPr id="1084" name="Google Shape;1084;p46"/>
            <p:cNvSpPr/>
            <p:nvPr/>
          </p:nvSpPr>
          <p:spPr>
            <a:xfrm rot="261644">
              <a:off x="7981321" y="2706981"/>
              <a:ext cx="817032" cy="977724"/>
            </a:xfrm>
            <a:custGeom>
              <a:avLst/>
              <a:gdLst/>
              <a:ahLst/>
              <a:cxnLst/>
              <a:rect l="l" t="t" r="r" b="b"/>
              <a:pathLst>
                <a:path w="20170" h="24137" extrusionOk="0">
                  <a:moveTo>
                    <a:pt x="6706" y="1"/>
                  </a:moveTo>
                  <a:lnTo>
                    <a:pt x="0" y="19507"/>
                  </a:lnTo>
                  <a:lnTo>
                    <a:pt x="13464" y="24136"/>
                  </a:lnTo>
                  <a:lnTo>
                    <a:pt x="20169" y="4630"/>
                  </a:lnTo>
                  <a:lnTo>
                    <a:pt x="67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5" name="Google Shape;1085;p46"/>
            <p:cNvGrpSpPr/>
            <p:nvPr/>
          </p:nvGrpSpPr>
          <p:grpSpPr>
            <a:xfrm>
              <a:off x="8474448" y="3559211"/>
              <a:ext cx="101364" cy="140764"/>
              <a:chOff x="8474448" y="3559211"/>
              <a:chExt cx="101364" cy="140764"/>
            </a:xfrm>
          </p:grpSpPr>
          <p:sp>
            <p:nvSpPr>
              <p:cNvPr id="1086" name="Google Shape;1086;p46"/>
              <p:cNvSpPr/>
              <p:nvPr/>
            </p:nvSpPr>
            <p:spPr>
              <a:xfrm rot="261644">
                <a:off x="8479418" y="3562492"/>
                <a:ext cx="91425" cy="134201"/>
              </a:xfrm>
              <a:custGeom>
                <a:avLst/>
                <a:gdLst/>
                <a:ahLst/>
                <a:cxnLst/>
                <a:rect l="l" t="t" r="r" b="b"/>
                <a:pathLst>
                  <a:path w="2257" h="3313" extrusionOk="0">
                    <a:moveTo>
                      <a:pt x="225" y="0"/>
                    </a:moveTo>
                    <a:cubicBezTo>
                      <a:pt x="225" y="0"/>
                      <a:pt x="1" y="2457"/>
                      <a:pt x="366" y="3303"/>
                    </a:cubicBezTo>
                    <a:cubicBezTo>
                      <a:pt x="435" y="3309"/>
                      <a:pt x="502" y="3312"/>
                      <a:pt x="567" y="3312"/>
                    </a:cubicBezTo>
                    <a:cubicBezTo>
                      <a:pt x="1983" y="3312"/>
                      <a:pt x="2256" y="1911"/>
                      <a:pt x="2256" y="1911"/>
                    </a:cubicBezTo>
                    <a:lnTo>
                      <a:pt x="22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46"/>
              <p:cNvSpPr/>
              <p:nvPr/>
            </p:nvSpPr>
            <p:spPr>
              <a:xfrm rot="261644">
                <a:off x="8479418" y="3562492"/>
                <a:ext cx="91425" cy="134201"/>
              </a:xfrm>
              <a:custGeom>
                <a:avLst/>
                <a:gdLst/>
                <a:ahLst/>
                <a:cxnLst/>
                <a:rect l="l" t="t" r="r" b="b"/>
                <a:pathLst>
                  <a:path w="2257" h="3313" extrusionOk="0">
                    <a:moveTo>
                      <a:pt x="225" y="0"/>
                    </a:moveTo>
                    <a:cubicBezTo>
                      <a:pt x="225" y="0"/>
                      <a:pt x="1" y="2457"/>
                      <a:pt x="366" y="3303"/>
                    </a:cubicBezTo>
                    <a:cubicBezTo>
                      <a:pt x="435" y="3309"/>
                      <a:pt x="502" y="3312"/>
                      <a:pt x="567" y="3312"/>
                    </a:cubicBezTo>
                    <a:cubicBezTo>
                      <a:pt x="1983" y="3312"/>
                      <a:pt x="2256" y="1911"/>
                      <a:pt x="2256" y="1911"/>
                    </a:cubicBezTo>
                    <a:lnTo>
                      <a:pt x="2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8" name="Google Shape;1088;p46"/>
            <p:cNvSpPr/>
            <p:nvPr/>
          </p:nvSpPr>
          <p:spPr>
            <a:xfrm rot="261644">
              <a:off x="7997479" y="2667067"/>
              <a:ext cx="817113" cy="1008833"/>
            </a:xfrm>
            <a:custGeom>
              <a:avLst/>
              <a:gdLst/>
              <a:ahLst/>
              <a:cxnLst/>
              <a:rect l="l" t="t" r="r" b="b"/>
              <a:pathLst>
                <a:path w="20172" h="24905" extrusionOk="0">
                  <a:moveTo>
                    <a:pt x="8294" y="0"/>
                  </a:moveTo>
                  <a:cubicBezTo>
                    <a:pt x="8294" y="0"/>
                    <a:pt x="7852" y="734"/>
                    <a:pt x="7390" y="1016"/>
                  </a:cubicBezTo>
                  <a:cubicBezTo>
                    <a:pt x="7198" y="1133"/>
                    <a:pt x="7029" y="1167"/>
                    <a:pt x="6896" y="1167"/>
                  </a:cubicBezTo>
                  <a:cubicBezTo>
                    <a:pt x="6708" y="1167"/>
                    <a:pt x="6593" y="1098"/>
                    <a:pt x="6593" y="1098"/>
                  </a:cubicBezTo>
                  <a:lnTo>
                    <a:pt x="1" y="20277"/>
                  </a:lnTo>
                  <a:lnTo>
                    <a:pt x="13464" y="24905"/>
                  </a:lnTo>
                  <a:lnTo>
                    <a:pt x="14229" y="22683"/>
                  </a:lnTo>
                  <a:lnTo>
                    <a:pt x="14496" y="21906"/>
                  </a:lnTo>
                  <a:lnTo>
                    <a:pt x="20171" y="5400"/>
                  </a:lnTo>
                  <a:lnTo>
                    <a:pt x="82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46"/>
            <p:cNvSpPr/>
            <p:nvPr/>
          </p:nvSpPr>
          <p:spPr>
            <a:xfrm rot="261644">
              <a:off x="8488940" y="3562192"/>
              <a:ext cx="67040" cy="123871"/>
            </a:xfrm>
            <a:custGeom>
              <a:avLst/>
              <a:gdLst/>
              <a:ahLst/>
              <a:cxnLst/>
              <a:rect l="l" t="t" r="r" b="b"/>
              <a:pathLst>
                <a:path w="1655" h="3058" extrusionOk="0">
                  <a:moveTo>
                    <a:pt x="9" y="1"/>
                  </a:moveTo>
                  <a:cubicBezTo>
                    <a:pt x="3" y="1"/>
                    <a:pt x="0" y="1"/>
                    <a:pt x="0" y="1"/>
                  </a:cubicBezTo>
                  <a:lnTo>
                    <a:pt x="490" y="3058"/>
                  </a:lnTo>
                  <a:cubicBezTo>
                    <a:pt x="490" y="3058"/>
                    <a:pt x="1565" y="2799"/>
                    <a:pt x="1655" y="1373"/>
                  </a:cubicBezTo>
                  <a:cubicBezTo>
                    <a:pt x="1515" y="1164"/>
                    <a:pt x="1381" y="986"/>
                    <a:pt x="1255" y="836"/>
                  </a:cubicBezTo>
                  <a:cubicBezTo>
                    <a:pt x="572" y="31"/>
                    <a:pt x="79" y="1"/>
                    <a:pt x="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46"/>
            <p:cNvSpPr/>
            <p:nvPr/>
          </p:nvSpPr>
          <p:spPr>
            <a:xfrm rot="261644">
              <a:off x="7968476" y="3428835"/>
              <a:ext cx="592581" cy="237413"/>
            </a:xfrm>
            <a:custGeom>
              <a:avLst/>
              <a:gdLst/>
              <a:ahLst/>
              <a:cxnLst/>
              <a:rect l="l" t="t" r="r" b="b"/>
              <a:pathLst>
                <a:path w="14629" h="5861" extrusionOk="0">
                  <a:moveTo>
                    <a:pt x="2062" y="0"/>
                  </a:moveTo>
                  <a:cubicBezTo>
                    <a:pt x="2062" y="0"/>
                    <a:pt x="1501" y="1202"/>
                    <a:pt x="1" y="1233"/>
                  </a:cubicBezTo>
                  <a:lnTo>
                    <a:pt x="13464" y="5861"/>
                  </a:lnTo>
                  <a:cubicBezTo>
                    <a:pt x="13464" y="5861"/>
                    <a:pt x="14539" y="5602"/>
                    <a:pt x="14629" y="4176"/>
                  </a:cubicBezTo>
                  <a:cubicBezTo>
                    <a:pt x="14489" y="3967"/>
                    <a:pt x="14355" y="3789"/>
                    <a:pt x="14229" y="3639"/>
                  </a:cubicBezTo>
                  <a:lnTo>
                    <a:pt x="14496" y="2862"/>
                  </a:lnTo>
                  <a:lnTo>
                    <a:pt x="2062" y="0"/>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46"/>
            <p:cNvSpPr/>
            <p:nvPr/>
          </p:nvSpPr>
          <p:spPr>
            <a:xfrm rot="261644">
              <a:off x="8407748" y="3615529"/>
              <a:ext cx="106494" cy="103496"/>
            </a:xfrm>
            <a:custGeom>
              <a:avLst/>
              <a:gdLst/>
              <a:ahLst/>
              <a:cxnLst/>
              <a:rect l="l" t="t" r="r" b="b"/>
              <a:pathLst>
                <a:path w="2629" h="2555" extrusionOk="0">
                  <a:moveTo>
                    <a:pt x="708" y="0"/>
                  </a:moveTo>
                  <a:lnTo>
                    <a:pt x="1" y="1908"/>
                  </a:lnTo>
                  <a:lnTo>
                    <a:pt x="1128" y="1767"/>
                  </a:lnTo>
                  <a:lnTo>
                    <a:pt x="1922" y="2555"/>
                  </a:lnTo>
                  <a:lnTo>
                    <a:pt x="2629" y="647"/>
                  </a:lnTo>
                  <a:lnTo>
                    <a:pt x="7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46"/>
            <p:cNvSpPr/>
            <p:nvPr/>
          </p:nvSpPr>
          <p:spPr>
            <a:xfrm rot="261644">
              <a:off x="8062062" y="2656649"/>
              <a:ext cx="816505" cy="977724"/>
            </a:xfrm>
            <a:custGeom>
              <a:avLst/>
              <a:gdLst/>
              <a:ahLst/>
              <a:cxnLst/>
              <a:rect l="l" t="t" r="r" b="b"/>
              <a:pathLst>
                <a:path w="20157" h="24137" extrusionOk="0">
                  <a:moveTo>
                    <a:pt x="6706" y="1"/>
                  </a:moveTo>
                  <a:lnTo>
                    <a:pt x="1" y="19506"/>
                  </a:lnTo>
                  <a:lnTo>
                    <a:pt x="13464" y="24136"/>
                  </a:lnTo>
                  <a:lnTo>
                    <a:pt x="20141" y="4712"/>
                  </a:lnTo>
                  <a:cubicBezTo>
                    <a:pt x="20156" y="4668"/>
                    <a:pt x="20132" y="4617"/>
                    <a:pt x="20087" y="4602"/>
                  </a:cubicBezTo>
                  <a:lnTo>
                    <a:pt x="67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46"/>
            <p:cNvSpPr/>
            <p:nvPr/>
          </p:nvSpPr>
          <p:spPr>
            <a:xfrm rot="261644">
              <a:off x="8160213" y="3079827"/>
              <a:ext cx="271844" cy="324747"/>
            </a:xfrm>
            <a:custGeom>
              <a:avLst/>
              <a:gdLst/>
              <a:ahLst/>
              <a:cxnLst/>
              <a:rect l="l" t="t" r="r" b="b"/>
              <a:pathLst>
                <a:path w="6711" h="8017" extrusionOk="0">
                  <a:moveTo>
                    <a:pt x="2277" y="0"/>
                  </a:moveTo>
                  <a:cubicBezTo>
                    <a:pt x="2244" y="0"/>
                    <a:pt x="2213" y="21"/>
                    <a:pt x="2202" y="54"/>
                  </a:cubicBezTo>
                  <a:lnTo>
                    <a:pt x="15" y="6416"/>
                  </a:lnTo>
                  <a:cubicBezTo>
                    <a:pt x="0" y="6458"/>
                    <a:pt x="22" y="6503"/>
                    <a:pt x="63" y="6518"/>
                  </a:cubicBezTo>
                  <a:lnTo>
                    <a:pt x="4409" y="8012"/>
                  </a:lnTo>
                  <a:cubicBezTo>
                    <a:pt x="4417" y="8015"/>
                    <a:pt x="4425" y="8016"/>
                    <a:pt x="4434" y="8016"/>
                  </a:cubicBezTo>
                  <a:cubicBezTo>
                    <a:pt x="4467" y="8016"/>
                    <a:pt x="4497" y="7996"/>
                    <a:pt x="4509" y="7963"/>
                  </a:cubicBezTo>
                  <a:lnTo>
                    <a:pt x="6696" y="1600"/>
                  </a:lnTo>
                  <a:cubicBezTo>
                    <a:pt x="6711" y="1559"/>
                    <a:pt x="6689" y="1513"/>
                    <a:pt x="6648" y="1499"/>
                  </a:cubicBezTo>
                  <a:lnTo>
                    <a:pt x="2302" y="5"/>
                  </a:lnTo>
                  <a:cubicBezTo>
                    <a:pt x="2294" y="2"/>
                    <a:pt x="2285" y="0"/>
                    <a:pt x="2277" y="0"/>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46"/>
            <p:cNvSpPr/>
            <p:nvPr/>
          </p:nvSpPr>
          <p:spPr>
            <a:xfrm rot="261644">
              <a:off x="8434730" y="2796376"/>
              <a:ext cx="318185" cy="126950"/>
            </a:xfrm>
            <a:custGeom>
              <a:avLst/>
              <a:gdLst/>
              <a:ahLst/>
              <a:cxnLst/>
              <a:rect l="l" t="t" r="r" b="b"/>
              <a:pathLst>
                <a:path w="7855" h="3134" extrusionOk="0">
                  <a:moveTo>
                    <a:pt x="398" y="0"/>
                  </a:moveTo>
                  <a:cubicBezTo>
                    <a:pt x="251" y="0"/>
                    <a:pt x="114" y="92"/>
                    <a:pt x="64" y="238"/>
                  </a:cubicBezTo>
                  <a:cubicBezTo>
                    <a:pt x="1" y="423"/>
                    <a:pt x="98" y="624"/>
                    <a:pt x="282" y="686"/>
                  </a:cubicBezTo>
                  <a:lnTo>
                    <a:pt x="7343" y="3114"/>
                  </a:lnTo>
                  <a:cubicBezTo>
                    <a:pt x="7382" y="3127"/>
                    <a:pt x="7421" y="3133"/>
                    <a:pt x="7459" y="3133"/>
                  </a:cubicBezTo>
                  <a:cubicBezTo>
                    <a:pt x="7605" y="3133"/>
                    <a:pt x="7741" y="3041"/>
                    <a:pt x="7791" y="2895"/>
                  </a:cubicBezTo>
                  <a:cubicBezTo>
                    <a:pt x="7855" y="2710"/>
                    <a:pt x="7757" y="2511"/>
                    <a:pt x="7573" y="2447"/>
                  </a:cubicBezTo>
                  <a:lnTo>
                    <a:pt x="512" y="19"/>
                  </a:lnTo>
                  <a:cubicBezTo>
                    <a:pt x="474" y="6"/>
                    <a:pt x="436" y="0"/>
                    <a:pt x="398" y="0"/>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46"/>
            <p:cNvSpPr/>
            <p:nvPr/>
          </p:nvSpPr>
          <p:spPr>
            <a:xfrm rot="261644">
              <a:off x="8120709" y="3368396"/>
              <a:ext cx="318185" cy="126990"/>
            </a:xfrm>
            <a:custGeom>
              <a:avLst/>
              <a:gdLst/>
              <a:ahLst/>
              <a:cxnLst/>
              <a:rect l="l" t="t" r="r" b="b"/>
              <a:pathLst>
                <a:path w="7855" h="3135" extrusionOk="0">
                  <a:moveTo>
                    <a:pt x="398" y="1"/>
                  </a:moveTo>
                  <a:cubicBezTo>
                    <a:pt x="251" y="1"/>
                    <a:pt x="114" y="93"/>
                    <a:pt x="64" y="238"/>
                  </a:cubicBezTo>
                  <a:cubicBezTo>
                    <a:pt x="1" y="423"/>
                    <a:pt x="97" y="624"/>
                    <a:pt x="282" y="687"/>
                  </a:cubicBezTo>
                  <a:lnTo>
                    <a:pt x="7343" y="3115"/>
                  </a:lnTo>
                  <a:cubicBezTo>
                    <a:pt x="7381" y="3128"/>
                    <a:pt x="7420" y="3134"/>
                    <a:pt x="7457" y="3134"/>
                  </a:cubicBezTo>
                  <a:cubicBezTo>
                    <a:pt x="7604" y="3134"/>
                    <a:pt x="7741" y="3042"/>
                    <a:pt x="7791" y="2896"/>
                  </a:cubicBezTo>
                  <a:cubicBezTo>
                    <a:pt x="7854" y="2712"/>
                    <a:pt x="7757" y="2511"/>
                    <a:pt x="7573" y="2448"/>
                  </a:cubicBezTo>
                  <a:lnTo>
                    <a:pt x="513" y="20"/>
                  </a:lnTo>
                  <a:cubicBezTo>
                    <a:pt x="474" y="7"/>
                    <a:pt x="436" y="1"/>
                    <a:pt x="398" y="1"/>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46"/>
            <p:cNvSpPr/>
            <p:nvPr/>
          </p:nvSpPr>
          <p:spPr>
            <a:xfrm rot="261644">
              <a:off x="8568932" y="2915133"/>
              <a:ext cx="156561" cy="72467"/>
            </a:xfrm>
            <a:custGeom>
              <a:avLst/>
              <a:gdLst/>
              <a:ahLst/>
              <a:cxnLst/>
              <a:rect l="l" t="t" r="r" b="b"/>
              <a:pathLst>
                <a:path w="3865" h="1789" extrusionOk="0">
                  <a:moveTo>
                    <a:pt x="398" y="1"/>
                  </a:moveTo>
                  <a:cubicBezTo>
                    <a:pt x="251" y="1"/>
                    <a:pt x="115" y="93"/>
                    <a:pt x="64" y="239"/>
                  </a:cubicBezTo>
                  <a:cubicBezTo>
                    <a:pt x="1" y="423"/>
                    <a:pt x="99" y="624"/>
                    <a:pt x="283" y="687"/>
                  </a:cubicBezTo>
                  <a:lnTo>
                    <a:pt x="3352" y="1770"/>
                  </a:lnTo>
                  <a:cubicBezTo>
                    <a:pt x="3390" y="1782"/>
                    <a:pt x="3429" y="1789"/>
                    <a:pt x="3467" y="1789"/>
                  </a:cubicBezTo>
                  <a:cubicBezTo>
                    <a:pt x="3614" y="1789"/>
                    <a:pt x="3751" y="1697"/>
                    <a:pt x="3801" y="1550"/>
                  </a:cubicBezTo>
                  <a:cubicBezTo>
                    <a:pt x="3864" y="1366"/>
                    <a:pt x="3766" y="1166"/>
                    <a:pt x="3583" y="1102"/>
                  </a:cubicBezTo>
                  <a:lnTo>
                    <a:pt x="512" y="20"/>
                  </a:lnTo>
                  <a:cubicBezTo>
                    <a:pt x="474" y="7"/>
                    <a:pt x="436" y="1"/>
                    <a:pt x="398" y="1"/>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7" name="Google Shape;1097;p46"/>
          <p:cNvGrpSpPr/>
          <p:nvPr/>
        </p:nvGrpSpPr>
        <p:grpSpPr>
          <a:xfrm>
            <a:off x="8000483" y="3817312"/>
            <a:ext cx="1139670" cy="1168677"/>
            <a:chOff x="332686" y="2776290"/>
            <a:chExt cx="1035123" cy="1061565"/>
          </a:xfrm>
        </p:grpSpPr>
        <p:sp>
          <p:nvSpPr>
            <p:cNvPr id="1098" name="Google Shape;1098;p46"/>
            <p:cNvSpPr/>
            <p:nvPr/>
          </p:nvSpPr>
          <p:spPr>
            <a:xfrm>
              <a:off x="332686" y="2776290"/>
              <a:ext cx="540229" cy="440267"/>
            </a:xfrm>
            <a:custGeom>
              <a:avLst/>
              <a:gdLst/>
              <a:ahLst/>
              <a:cxnLst/>
              <a:rect l="l" t="t" r="r" b="b"/>
              <a:pathLst>
                <a:path w="13954" h="11372" extrusionOk="0">
                  <a:moveTo>
                    <a:pt x="10439" y="1"/>
                  </a:moveTo>
                  <a:lnTo>
                    <a:pt x="1" y="11371"/>
                  </a:lnTo>
                  <a:lnTo>
                    <a:pt x="13954" y="4254"/>
                  </a:lnTo>
                  <a:lnTo>
                    <a:pt x="1043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46"/>
            <p:cNvSpPr/>
            <p:nvPr/>
          </p:nvSpPr>
          <p:spPr>
            <a:xfrm>
              <a:off x="364820" y="2787440"/>
              <a:ext cx="485835" cy="420832"/>
            </a:xfrm>
            <a:custGeom>
              <a:avLst/>
              <a:gdLst/>
              <a:ahLst/>
              <a:cxnLst/>
              <a:rect l="l" t="t" r="r" b="b"/>
              <a:pathLst>
                <a:path w="12549" h="10870" extrusionOk="0">
                  <a:moveTo>
                    <a:pt x="10202" y="0"/>
                  </a:moveTo>
                  <a:lnTo>
                    <a:pt x="372" y="9876"/>
                  </a:lnTo>
                  <a:cubicBezTo>
                    <a:pt x="1" y="10250"/>
                    <a:pt x="279" y="10869"/>
                    <a:pt x="781" y="10869"/>
                  </a:cubicBezTo>
                  <a:cubicBezTo>
                    <a:pt x="807" y="10869"/>
                    <a:pt x="834" y="10867"/>
                    <a:pt x="861" y="10864"/>
                  </a:cubicBezTo>
                  <a:lnTo>
                    <a:pt x="10607" y="9592"/>
                  </a:lnTo>
                  <a:lnTo>
                    <a:pt x="12549" y="292"/>
                  </a:lnTo>
                  <a:lnTo>
                    <a:pt x="102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0" name="Google Shape;1100;p46"/>
            <p:cNvGrpSpPr/>
            <p:nvPr/>
          </p:nvGrpSpPr>
          <p:grpSpPr>
            <a:xfrm>
              <a:off x="332764" y="2836144"/>
              <a:ext cx="973721" cy="1001712"/>
              <a:chOff x="332764" y="2836144"/>
              <a:chExt cx="973721" cy="1001712"/>
            </a:xfrm>
          </p:grpSpPr>
          <p:sp>
            <p:nvSpPr>
              <p:cNvPr id="1101" name="Google Shape;1101;p46"/>
              <p:cNvSpPr/>
              <p:nvPr/>
            </p:nvSpPr>
            <p:spPr>
              <a:xfrm>
                <a:off x="332764" y="2836144"/>
                <a:ext cx="973721" cy="1001712"/>
              </a:xfrm>
              <a:custGeom>
                <a:avLst/>
                <a:gdLst/>
                <a:ahLst/>
                <a:cxnLst/>
                <a:rect l="l" t="t" r="r" b="b"/>
                <a:pathLst>
                  <a:path w="25151" h="25874" extrusionOk="0">
                    <a:moveTo>
                      <a:pt x="11885" y="1"/>
                    </a:moveTo>
                    <a:lnTo>
                      <a:pt x="1" y="9824"/>
                    </a:lnTo>
                    <a:lnTo>
                      <a:pt x="13266" y="25873"/>
                    </a:lnTo>
                    <a:lnTo>
                      <a:pt x="25151" y="16050"/>
                    </a:lnTo>
                    <a:lnTo>
                      <a:pt x="1188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46"/>
              <p:cNvSpPr/>
              <p:nvPr/>
            </p:nvSpPr>
            <p:spPr>
              <a:xfrm>
                <a:off x="332764" y="2836144"/>
                <a:ext cx="973721" cy="1001712"/>
              </a:xfrm>
              <a:custGeom>
                <a:avLst/>
                <a:gdLst/>
                <a:ahLst/>
                <a:cxnLst/>
                <a:rect l="l" t="t" r="r" b="b"/>
                <a:pathLst>
                  <a:path w="25151" h="25874" extrusionOk="0">
                    <a:moveTo>
                      <a:pt x="11885" y="1"/>
                    </a:moveTo>
                    <a:lnTo>
                      <a:pt x="1" y="9824"/>
                    </a:lnTo>
                    <a:lnTo>
                      <a:pt x="13266" y="25873"/>
                    </a:lnTo>
                    <a:lnTo>
                      <a:pt x="25151" y="16050"/>
                    </a:lnTo>
                    <a:lnTo>
                      <a:pt x="11885" y="1"/>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3" name="Google Shape;1103;p46"/>
            <p:cNvSpPr/>
            <p:nvPr/>
          </p:nvSpPr>
          <p:spPr>
            <a:xfrm>
              <a:off x="394088" y="2785427"/>
              <a:ext cx="973721" cy="1001712"/>
            </a:xfrm>
            <a:custGeom>
              <a:avLst/>
              <a:gdLst/>
              <a:ahLst/>
              <a:cxnLst/>
              <a:rect l="l" t="t" r="r" b="b"/>
              <a:pathLst>
                <a:path w="25151" h="25874" extrusionOk="0">
                  <a:moveTo>
                    <a:pt x="11886" y="0"/>
                  </a:moveTo>
                  <a:lnTo>
                    <a:pt x="1" y="9823"/>
                  </a:lnTo>
                  <a:lnTo>
                    <a:pt x="13266" y="25873"/>
                  </a:lnTo>
                  <a:lnTo>
                    <a:pt x="25151" y="16050"/>
                  </a:lnTo>
                  <a:lnTo>
                    <a:pt x="1188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46"/>
            <p:cNvSpPr/>
            <p:nvPr/>
          </p:nvSpPr>
          <p:spPr>
            <a:xfrm>
              <a:off x="774115" y="3699643"/>
              <a:ext cx="75223" cy="67480"/>
            </a:xfrm>
            <a:custGeom>
              <a:avLst/>
              <a:gdLst/>
              <a:ahLst/>
              <a:cxnLst/>
              <a:rect l="l" t="t" r="r" b="b"/>
              <a:pathLst>
                <a:path w="1943" h="1743" extrusionOk="0">
                  <a:moveTo>
                    <a:pt x="1586" y="0"/>
                  </a:moveTo>
                  <a:lnTo>
                    <a:pt x="0" y="1311"/>
                  </a:lnTo>
                  <a:lnTo>
                    <a:pt x="357" y="1742"/>
                  </a:lnTo>
                  <a:lnTo>
                    <a:pt x="1942" y="432"/>
                  </a:lnTo>
                  <a:lnTo>
                    <a:pt x="158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6"/>
            <p:cNvSpPr/>
            <p:nvPr/>
          </p:nvSpPr>
          <p:spPr>
            <a:xfrm>
              <a:off x="597303" y="3485704"/>
              <a:ext cx="200892" cy="219553"/>
            </a:xfrm>
            <a:custGeom>
              <a:avLst/>
              <a:gdLst/>
              <a:ahLst/>
              <a:cxnLst/>
              <a:rect l="l" t="t" r="r" b="b"/>
              <a:pathLst>
                <a:path w="5189" h="5671" extrusionOk="0">
                  <a:moveTo>
                    <a:pt x="1586" y="1"/>
                  </a:moveTo>
                  <a:lnTo>
                    <a:pt x="0" y="1311"/>
                  </a:lnTo>
                  <a:lnTo>
                    <a:pt x="3603" y="5670"/>
                  </a:lnTo>
                  <a:lnTo>
                    <a:pt x="5189" y="4360"/>
                  </a:lnTo>
                  <a:lnTo>
                    <a:pt x="15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46"/>
            <p:cNvSpPr/>
            <p:nvPr/>
          </p:nvSpPr>
          <p:spPr>
            <a:xfrm>
              <a:off x="546277" y="2936687"/>
              <a:ext cx="549947" cy="548166"/>
            </a:xfrm>
            <a:custGeom>
              <a:avLst/>
              <a:gdLst/>
              <a:ahLst/>
              <a:cxnLst/>
              <a:rect l="l" t="t" r="r" b="b"/>
              <a:pathLst>
                <a:path w="14205" h="14159" extrusionOk="0">
                  <a:moveTo>
                    <a:pt x="7853" y="1"/>
                  </a:moveTo>
                  <a:cubicBezTo>
                    <a:pt x="7841" y="1"/>
                    <a:pt x="7828" y="5"/>
                    <a:pt x="7818" y="14"/>
                  </a:cubicBezTo>
                  <a:lnTo>
                    <a:pt x="28" y="6452"/>
                  </a:lnTo>
                  <a:cubicBezTo>
                    <a:pt x="3" y="6471"/>
                    <a:pt x="1" y="6507"/>
                    <a:pt x="21" y="6530"/>
                  </a:cubicBezTo>
                  <a:lnTo>
                    <a:pt x="6308" y="14137"/>
                  </a:lnTo>
                  <a:cubicBezTo>
                    <a:pt x="6319" y="14151"/>
                    <a:pt x="6335" y="14159"/>
                    <a:pt x="6351" y="14159"/>
                  </a:cubicBezTo>
                  <a:cubicBezTo>
                    <a:pt x="6364" y="14159"/>
                    <a:pt x="6376" y="14154"/>
                    <a:pt x="6387" y="14146"/>
                  </a:cubicBezTo>
                  <a:lnTo>
                    <a:pt x="14176" y="7708"/>
                  </a:lnTo>
                  <a:cubicBezTo>
                    <a:pt x="14201" y="7688"/>
                    <a:pt x="14204" y="7653"/>
                    <a:pt x="14184" y="7630"/>
                  </a:cubicBezTo>
                  <a:lnTo>
                    <a:pt x="7897" y="21"/>
                  </a:lnTo>
                  <a:cubicBezTo>
                    <a:pt x="7886" y="8"/>
                    <a:pt x="7870" y="1"/>
                    <a:pt x="78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46"/>
            <p:cNvSpPr/>
            <p:nvPr/>
          </p:nvSpPr>
          <p:spPr>
            <a:xfrm>
              <a:off x="607602" y="2997856"/>
              <a:ext cx="427259" cy="425826"/>
            </a:xfrm>
            <a:custGeom>
              <a:avLst/>
              <a:gdLst/>
              <a:ahLst/>
              <a:cxnLst/>
              <a:rect l="l" t="t" r="r" b="b"/>
              <a:pathLst>
                <a:path w="11036" h="10999" extrusionOk="0">
                  <a:moveTo>
                    <a:pt x="6099" y="0"/>
                  </a:moveTo>
                  <a:cubicBezTo>
                    <a:pt x="6087" y="0"/>
                    <a:pt x="6074" y="4"/>
                    <a:pt x="6065" y="13"/>
                  </a:cubicBezTo>
                  <a:lnTo>
                    <a:pt x="27" y="5003"/>
                  </a:lnTo>
                  <a:cubicBezTo>
                    <a:pt x="3" y="5023"/>
                    <a:pt x="0" y="5059"/>
                    <a:pt x="20" y="5081"/>
                  </a:cubicBezTo>
                  <a:lnTo>
                    <a:pt x="4893" y="10978"/>
                  </a:lnTo>
                  <a:cubicBezTo>
                    <a:pt x="4904" y="10992"/>
                    <a:pt x="4920" y="10999"/>
                    <a:pt x="4936" y="10999"/>
                  </a:cubicBezTo>
                  <a:cubicBezTo>
                    <a:pt x="4949" y="10999"/>
                    <a:pt x="4962" y="10994"/>
                    <a:pt x="4972" y="10986"/>
                  </a:cubicBezTo>
                  <a:lnTo>
                    <a:pt x="11009" y="5996"/>
                  </a:lnTo>
                  <a:cubicBezTo>
                    <a:pt x="11032" y="5977"/>
                    <a:pt x="11036" y="5942"/>
                    <a:pt x="11017" y="5917"/>
                  </a:cubicBezTo>
                  <a:lnTo>
                    <a:pt x="6143" y="21"/>
                  </a:lnTo>
                  <a:cubicBezTo>
                    <a:pt x="6132" y="7"/>
                    <a:pt x="6116" y="0"/>
                    <a:pt x="6099" y="0"/>
                  </a:cubicBezTo>
                  <a:close/>
                </a:path>
              </a:pathLst>
            </a:custGeom>
            <a:solidFill>
              <a:srgbClr val="FFFFFF">
                <a:alpha val="6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6"/>
            <p:cNvSpPr/>
            <p:nvPr/>
          </p:nvSpPr>
          <p:spPr>
            <a:xfrm>
              <a:off x="853248" y="3292903"/>
              <a:ext cx="272631" cy="230083"/>
            </a:xfrm>
            <a:custGeom>
              <a:avLst/>
              <a:gdLst/>
              <a:ahLst/>
              <a:cxnLst/>
              <a:rect l="l" t="t" r="r" b="b"/>
              <a:pathLst>
                <a:path w="7042" h="5943" extrusionOk="0">
                  <a:moveTo>
                    <a:pt x="6557" y="0"/>
                  </a:moveTo>
                  <a:cubicBezTo>
                    <a:pt x="6509" y="0"/>
                    <a:pt x="6460" y="16"/>
                    <a:pt x="6421" y="49"/>
                  </a:cubicBezTo>
                  <a:lnTo>
                    <a:pt x="104" y="5269"/>
                  </a:lnTo>
                  <a:cubicBezTo>
                    <a:pt x="14" y="5344"/>
                    <a:pt x="1" y="5479"/>
                    <a:pt x="76" y="5570"/>
                  </a:cubicBezTo>
                  <a:lnTo>
                    <a:pt x="320" y="5865"/>
                  </a:lnTo>
                  <a:cubicBezTo>
                    <a:pt x="363" y="5916"/>
                    <a:pt x="424" y="5942"/>
                    <a:pt x="486" y="5942"/>
                  </a:cubicBezTo>
                  <a:cubicBezTo>
                    <a:pt x="534" y="5942"/>
                    <a:pt x="582" y="5926"/>
                    <a:pt x="621" y="5893"/>
                  </a:cubicBezTo>
                  <a:lnTo>
                    <a:pt x="6938" y="674"/>
                  </a:lnTo>
                  <a:cubicBezTo>
                    <a:pt x="7028" y="597"/>
                    <a:pt x="7041" y="463"/>
                    <a:pt x="6966" y="373"/>
                  </a:cubicBezTo>
                  <a:lnTo>
                    <a:pt x="6722" y="78"/>
                  </a:lnTo>
                  <a:cubicBezTo>
                    <a:pt x="6680" y="27"/>
                    <a:pt x="6618" y="0"/>
                    <a:pt x="6557" y="0"/>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9" name="Google Shape;1109;p46"/>
          <p:cNvSpPr/>
          <p:nvPr/>
        </p:nvSpPr>
        <p:spPr>
          <a:xfrm>
            <a:off x="4227373" y="4371434"/>
            <a:ext cx="1541585" cy="771130"/>
          </a:xfrm>
          <a:custGeom>
            <a:avLst/>
            <a:gdLst/>
            <a:ahLst/>
            <a:cxnLst/>
            <a:rect l="l" t="t" r="r" b="b"/>
            <a:pathLst>
              <a:path w="32008" h="16011" extrusionOk="0">
                <a:moveTo>
                  <a:pt x="15947" y="0"/>
                </a:moveTo>
                <a:cubicBezTo>
                  <a:pt x="14970" y="0"/>
                  <a:pt x="14033" y="363"/>
                  <a:pt x="13249" y="1051"/>
                </a:cubicBezTo>
                <a:cubicBezTo>
                  <a:pt x="12085" y="2074"/>
                  <a:pt x="11612" y="3628"/>
                  <a:pt x="11675" y="5142"/>
                </a:cubicBezTo>
                <a:cubicBezTo>
                  <a:pt x="11684" y="5358"/>
                  <a:pt x="11707" y="5566"/>
                  <a:pt x="11737" y="5773"/>
                </a:cubicBezTo>
                <a:cubicBezTo>
                  <a:pt x="11728" y="5771"/>
                  <a:pt x="11718" y="5767"/>
                  <a:pt x="11711" y="5764"/>
                </a:cubicBezTo>
                <a:cubicBezTo>
                  <a:pt x="11482" y="5686"/>
                  <a:pt x="11239" y="5647"/>
                  <a:pt x="10998" y="5626"/>
                </a:cubicBezTo>
                <a:cubicBezTo>
                  <a:pt x="10945" y="5622"/>
                  <a:pt x="10892" y="5620"/>
                  <a:pt x="10838" y="5620"/>
                </a:cubicBezTo>
                <a:cubicBezTo>
                  <a:pt x="10366" y="5620"/>
                  <a:pt x="9894" y="5798"/>
                  <a:pt x="9543" y="6118"/>
                </a:cubicBezTo>
                <a:cubicBezTo>
                  <a:pt x="9432" y="6218"/>
                  <a:pt x="9339" y="6345"/>
                  <a:pt x="9257" y="6480"/>
                </a:cubicBezTo>
                <a:cubicBezTo>
                  <a:pt x="8933" y="6227"/>
                  <a:pt x="8558" y="6045"/>
                  <a:pt x="8192" y="5965"/>
                </a:cubicBezTo>
                <a:cubicBezTo>
                  <a:pt x="7742" y="5866"/>
                  <a:pt x="7285" y="5811"/>
                  <a:pt x="6831" y="5811"/>
                </a:cubicBezTo>
                <a:cubicBezTo>
                  <a:pt x="6147" y="5811"/>
                  <a:pt x="5469" y="5936"/>
                  <a:pt x="4833" y="6223"/>
                </a:cubicBezTo>
                <a:cubicBezTo>
                  <a:pt x="3965" y="6615"/>
                  <a:pt x="3230" y="7308"/>
                  <a:pt x="2761" y="8135"/>
                </a:cubicBezTo>
                <a:cubicBezTo>
                  <a:pt x="2306" y="8938"/>
                  <a:pt x="2093" y="9875"/>
                  <a:pt x="2299" y="10763"/>
                </a:cubicBezTo>
                <a:cubicBezTo>
                  <a:pt x="2136" y="10780"/>
                  <a:pt x="1974" y="10816"/>
                  <a:pt x="1814" y="10872"/>
                </a:cubicBezTo>
                <a:cubicBezTo>
                  <a:pt x="992" y="11160"/>
                  <a:pt x="425" y="11847"/>
                  <a:pt x="203" y="12634"/>
                </a:cubicBezTo>
                <a:cubicBezTo>
                  <a:pt x="0" y="13357"/>
                  <a:pt x="85" y="14165"/>
                  <a:pt x="531" y="14834"/>
                </a:cubicBezTo>
                <a:cubicBezTo>
                  <a:pt x="973" y="15496"/>
                  <a:pt x="1754" y="15887"/>
                  <a:pt x="2576" y="15986"/>
                </a:cubicBezTo>
                <a:lnTo>
                  <a:pt x="2576" y="16002"/>
                </a:lnTo>
                <a:lnTo>
                  <a:pt x="2780" y="16002"/>
                </a:lnTo>
                <a:cubicBezTo>
                  <a:pt x="2858" y="16007"/>
                  <a:pt x="2937" y="16010"/>
                  <a:pt x="3015" y="16010"/>
                </a:cubicBezTo>
                <a:cubicBezTo>
                  <a:pt x="3087" y="16010"/>
                  <a:pt x="3158" y="16008"/>
                  <a:pt x="3228" y="16002"/>
                </a:cubicBezTo>
                <a:lnTo>
                  <a:pt x="29545" y="16002"/>
                </a:lnTo>
                <a:lnTo>
                  <a:pt x="29545" y="15990"/>
                </a:lnTo>
                <a:cubicBezTo>
                  <a:pt x="29639" y="15999"/>
                  <a:pt x="29735" y="16004"/>
                  <a:pt x="29831" y="16004"/>
                </a:cubicBezTo>
                <a:cubicBezTo>
                  <a:pt x="30554" y="16004"/>
                  <a:pt x="31315" y="15740"/>
                  <a:pt x="31594" y="15061"/>
                </a:cubicBezTo>
                <a:cubicBezTo>
                  <a:pt x="32008" y="14056"/>
                  <a:pt x="31537" y="12765"/>
                  <a:pt x="30338" y="12608"/>
                </a:cubicBezTo>
                <a:cubicBezTo>
                  <a:pt x="30233" y="12594"/>
                  <a:pt x="30122" y="12588"/>
                  <a:pt x="30009" y="12588"/>
                </a:cubicBezTo>
                <a:cubicBezTo>
                  <a:pt x="30000" y="12588"/>
                  <a:pt x="29990" y="12588"/>
                  <a:pt x="29980" y="12588"/>
                </a:cubicBezTo>
                <a:cubicBezTo>
                  <a:pt x="30214" y="12356"/>
                  <a:pt x="30418" y="12092"/>
                  <a:pt x="30575" y="11780"/>
                </a:cubicBezTo>
                <a:cubicBezTo>
                  <a:pt x="30889" y="11159"/>
                  <a:pt x="31042" y="10447"/>
                  <a:pt x="30973" y="9754"/>
                </a:cubicBezTo>
                <a:cubicBezTo>
                  <a:pt x="30900" y="9008"/>
                  <a:pt x="30600" y="8095"/>
                  <a:pt x="29907" y="7712"/>
                </a:cubicBezTo>
                <a:cubicBezTo>
                  <a:pt x="29472" y="7472"/>
                  <a:pt x="28970" y="7358"/>
                  <a:pt x="28462" y="7358"/>
                </a:cubicBezTo>
                <a:cubicBezTo>
                  <a:pt x="28136" y="7358"/>
                  <a:pt x="27808" y="7405"/>
                  <a:pt x="27493" y="7495"/>
                </a:cubicBezTo>
                <a:cubicBezTo>
                  <a:pt x="27545" y="7272"/>
                  <a:pt x="27591" y="7046"/>
                  <a:pt x="27623" y="6821"/>
                </a:cubicBezTo>
                <a:cubicBezTo>
                  <a:pt x="27820" y="5441"/>
                  <a:pt x="27621" y="4108"/>
                  <a:pt x="26675" y="3042"/>
                </a:cubicBezTo>
                <a:cubicBezTo>
                  <a:pt x="25907" y="2174"/>
                  <a:pt x="24753" y="1640"/>
                  <a:pt x="23595" y="1617"/>
                </a:cubicBezTo>
                <a:cubicBezTo>
                  <a:pt x="23571" y="1617"/>
                  <a:pt x="23548" y="1616"/>
                  <a:pt x="23525" y="1616"/>
                </a:cubicBezTo>
                <a:cubicBezTo>
                  <a:pt x="22400" y="1616"/>
                  <a:pt x="21385" y="2132"/>
                  <a:pt x="20671" y="2915"/>
                </a:cubicBezTo>
                <a:cubicBezTo>
                  <a:pt x="20657" y="2892"/>
                  <a:pt x="20643" y="2866"/>
                  <a:pt x="20630" y="2842"/>
                </a:cubicBezTo>
                <a:cubicBezTo>
                  <a:pt x="19850" y="1642"/>
                  <a:pt x="18656" y="695"/>
                  <a:pt x="17300" y="230"/>
                </a:cubicBezTo>
                <a:cubicBezTo>
                  <a:pt x="16848" y="76"/>
                  <a:pt x="16393" y="0"/>
                  <a:pt x="159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46"/>
          <p:cNvSpPr/>
          <p:nvPr/>
        </p:nvSpPr>
        <p:spPr>
          <a:xfrm>
            <a:off x="7975050" y="1559154"/>
            <a:ext cx="1306700" cy="457721"/>
          </a:xfrm>
          <a:custGeom>
            <a:avLst/>
            <a:gdLst/>
            <a:ahLst/>
            <a:cxnLst/>
            <a:rect l="l" t="t" r="r" b="b"/>
            <a:pathLst>
              <a:path w="17682" h="6194" extrusionOk="0">
                <a:moveTo>
                  <a:pt x="6357" y="0"/>
                </a:moveTo>
                <a:cubicBezTo>
                  <a:pt x="6100" y="0"/>
                  <a:pt x="5851" y="36"/>
                  <a:pt x="5620" y="115"/>
                </a:cubicBezTo>
                <a:cubicBezTo>
                  <a:pt x="5015" y="322"/>
                  <a:pt x="4375" y="656"/>
                  <a:pt x="4084" y="1406"/>
                </a:cubicBezTo>
                <a:cubicBezTo>
                  <a:pt x="3823" y="2079"/>
                  <a:pt x="3697" y="2765"/>
                  <a:pt x="3725" y="3491"/>
                </a:cubicBezTo>
                <a:cubicBezTo>
                  <a:pt x="3632" y="3484"/>
                  <a:pt x="3538" y="3481"/>
                  <a:pt x="3444" y="3481"/>
                </a:cubicBezTo>
                <a:cubicBezTo>
                  <a:pt x="2927" y="3481"/>
                  <a:pt x="2412" y="3580"/>
                  <a:pt x="1970" y="3775"/>
                </a:cubicBezTo>
                <a:cubicBezTo>
                  <a:pt x="1107" y="4160"/>
                  <a:pt x="182" y="5015"/>
                  <a:pt x="0" y="6193"/>
                </a:cubicBezTo>
                <a:lnTo>
                  <a:pt x="17681" y="6193"/>
                </a:lnTo>
                <a:cubicBezTo>
                  <a:pt x="17640" y="5218"/>
                  <a:pt x="17280" y="4285"/>
                  <a:pt x="16551" y="3808"/>
                </a:cubicBezTo>
                <a:cubicBezTo>
                  <a:pt x="16244" y="3607"/>
                  <a:pt x="15901" y="3520"/>
                  <a:pt x="15552" y="3520"/>
                </a:cubicBezTo>
                <a:cubicBezTo>
                  <a:pt x="15205" y="3520"/>
                  <a:pt x="14850" y="3606"/>
                  <a:pt x="14517" y="3752"/>
                </a:cubicBezTo>
                <a:cubicBezTo>
                  <a:pt x="14362" y="2672"/>
                  <a:pt x="13989" y="1555"/>
                  <a:pt x="13153" y="1081"/>
                </a:cubicBezTo>
                <a:cubicBezTo>
                  <a:pt x="12768" y="864"/>
                  <a:pt x="12362" y="764"/>
                  <a:pt x="11960" y="764"/>
                </a:cubicBezTo>
                <a:cubicBezTo>
                  <a:pt x="11146" y="764"/>
                  <a:pt x="10349" y="1173"/>
                  <a:pt x="9785" y="1843"/>
                </a:cubicBezTo>
                <a:cubicBezTo>
                  <a:pt x="9651" y="1662"/>
                  <a:pt x="9514" y="1502"/>
                  <a:pt x="9383" y="1370"/>
                </a:cubicBezTo>
                <a:cubicBezTo>
                  <a:pt x="8634" y="620"/>
                  <a:pt x="7423" y="0"/>
                  <a:pt x="6357" y="0"/>
                </a:cubicBezTo>
                <a:close/>
                <a:moveTo>
                  <a:pt x="0" y="6193"/>
                </a:moveTo>
                <a:lnTo>
                  <a:pt x="0" y="6194"/>
                </a:lnTo>
                <a:cubicBezTo>
                  <a:pt x="0" y="6194"/>
                  <a:pt x="0" y="6193"/>
                  <a:pt x="0" y="61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4210;p81">
            <a:extLst>
              <a:ext uri="{FF2B5EF4-FFF2-40B4-BE49-F238E27FC236}">
                <a16:creationId xmlns:a16="http://schemas.microsoft.com/office/drawing/2014/main" id="{B08D2A9F-1742-38C0-BE57-BFDD8F80DAF5}"/>
              </a:ext>
            </a:extLst>
          </p:cNvPr>
          <p:cNvGrpSpPr/>
          <p:nvPr/>
        </p:nvGrpSpPr>
        <p:grpSpPr>
          <a:xfrm>
            <a:off x="964007" y="1884903"/>
            <a:ext cx="2522874" cy="2948928"/>
            <a:chOff x="5972575" y="2706600"/>
            <a:chExt cx="1145700" cy="1400625"/>
          </a:xfrm>
        </p:grpSpPr>
        <p:sp>
          <p:nvSpPr>
            <p:cNvPr id="3" name="Google Shape;4211;p81">
              <a:extLst>
                <a:ext uri="{FF2B5EF4-FFF2-40B4-BE49-F238E27FC236}">
                  <a16:creationId xmlns:a16="http://schemas.microsoft.com/office/drawing/2014/main" id="{E5A5CC89-F821-1DC7-FF09-87FADEB44E81}"/>
                </a:ext>
              </a:extLst>
            </p:cNvPr>
            <p:cNvSpPr/>
            <p:nvPr/>
          </p:nvSpPr>
          <p:spPr>
            <a:xfrm>
              <a:off x="6100875" y="3734850"/>
              <a:ext cx="898725" cy="299500"/>
            </a:xfrm>
            <a:custGeom>
              <a:avLst/>
              <a:gdLst/>
              <a:ahLst/>
              <a:cxnLst/>
              <a:rect l="l" t="t" r="r" b="b"/>
              <a:pathLst>
                <a:path w="35949" h="11980" extrusionOk="0">
                  <a:moveTo>
                    <a:pt x="34405" y="1"/>
                  </a:moveTo>
                  <a:cubicBezTo>
                    <a:pt x="31328" y="1"/>
                    <a:pt x="25601" y="2110"/>
                    <a:pt x="18232" y="3609"/>
                  </a:cubicBezTo>
                  <a:cubicBezTo>
                    <a:pt x="10432" y="2023"/>
                    <a:pt x="4537" y="55"/>
                    <a:pt x="1220" y="55"/>
                  </a:cubicBezTo>
                  <a:cubicBezTo>
                    <a:pt x="764" y="55"/>
                    <a:pt x="357" y="93"/>
                    <a:pt x="0" y="173"/>
                  </a:cubicBezTo>
                  <a:lnTo>
                    <a:pt x="18203" y="11943"/>
                  </a:lnTo>
                  <a:lnTo>
                    <a:pt x="18203" y="11980"/>
                  </a:lnTo>
                  <a:lnTo>
                    <a:pt x="18241" y="11962"/>
                  </a:lnTo>
                  <a:lnTo>
                    <a:pt x="18278" y="11980"/>
                  </a:lnTo>
                  <a:lnTo>
                    <a:pt x="18278" y="11943"/>
                  </a:lnTo>
                  <a:lnTo>
                    <a:pt x="35949" y="287"/>
                  </a:lnTo>
                  <a:cubicBezTo>
                    <a:pt x="35550" y="88"/>
                    <a:pt x="35033" y="1"/>
                    <a:pt x="34405" y="1"/>
                  </a:cubicBezTo>
                  <a:close/>
                </a:path>
              </a:pathLst>
            </a:custGeom>
            <a:solidFill>
              <a:srgbClr val="454E6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Google Shape;4212;p81">
              <a:extLst>
                <a:ext uri="{FF2B5EF4-FFF2-40B4-BE49-F238E27FC236}">
                  <a16:creationId xmlns:a16="http://schemas.microsoft.com/office/drawing/2014/main" id="{1B65C766-7450-DB03-3EF1-5F0796BF6C90}"/>
                </a:ext>
              </a:extLst>
            </p:cNvPr>
            <p:cNvSpPr/>
            <p:nvPr/>
          </p:nvSpPr>
          <p:spPr>
            <a:xfrm>
              <a:off x="6100875" y="3734850"/>
              <a:ext cx="898725" cy="299500"/>
            </a:xfrm>
            <a:custGeom>
              <a:avLst/>
              <a:gdLst/>
              <a:ahLst/>
              <a:cxnLst/>
              <a:rect l="l" t="t" r="r" b="b"/>
              <a:pathLst>
                <a:path w="35949" h="11980" extrusionOk="0">
                  <a:moveTo>
                    <a:pt x="34405" y="1"/>
                  </a:moveTo>
                  <a:cubicBezTo>
                    <a:pt x="31328" y="1"/>
                    <a:pt x="25601" y="2110"/>
                    <a:pt x="18232" y="3609"/>
                  </a:cubicBezTo>
                  <a:cubicBezTo>
                    <a:pt x="10432" y="2023"/>
                    <a:pt x="4537" y="55"/>
                    <a:pt x="1220" y="55"/>
                  </a:cubicBezTo>
                  <a:cubicBezTo>
                    <a:pt x="764" y="55"/>
                    <a:pt x="357" y="93"/>
                    <a:pt x="0" y="173"/>
                  </a:cubicBezTo>
                  <a:lnTo>
                    <a:pt x="18203" y="11943"/>
                  </a:lnTo>
                  <a:lnTo>
                    <a:pt x="18203" y="11980"/>
                  </a:lnTo>
                  <a:lnTo>
                    <a:pt x="18241" y="11962"/>
                  </a:lnTo>
                  <a:lnTo>
                    <a:pt x="18278" y="11980"/>
                  </a:lnTo>
                  <a:lnTo>
                    <a:pt x="18278" y="11943"/>
                  </a:lnTo>
                  <a:lnTo>
                    <a:pt x="35949" y="287"/>
                  </a:lnTo>
                  <a:cubicBezTo>
                    <a:pt x="35550" y="88"/>
                    <a:pt x="35033" y="1"/>
                    <a:pt x="34405" y="1"/>
                  </a:cubicBezTo>
                  <a:close/>
                </a:path>
              </a:pathLst>
            </a:custGeom>
            <a:solidFill>
              <a:srgbClr val="2939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Google Shape;4213;p81">
              <a:extLst>
                <a:ext uri="{FF2B5EF4-FFF2-40B4-BE49-F238E27FC236}">
                  <a16:creationId xmlns:a16="http://schemas.microsoft.com/office/drawing/2014/main" id="{3510ECBB-F63F-7DBB-3D72-F349A8EF9602}"/>
                </a:ext>
              </a:extLst>
            </p:cNvPr>
            <p:cNvSpPr/>
            <p:nvPr/>
          </p:nvSpPr>
          <p:spPr>
            <a:xfrm>
              <a:off x="6100875" y="3734850"/>
              <a:ext cx="898725" cy="299500"/>
            </a:xfrm>
            <a:custGeom>
              <a:avLst/>
              <a:gdLst/>
              <a:ahLst/>
              <a:cxnLst/>
              <a:rect l="l" t="t" r="r" b="b"/>
              <a:pathLst>
                <a:path w="35949" h="11980" extrusionOk="0">
                  <a:moveTo>
                    <a:pt x="34405" y="1"/>
                  </a:moveTo>
                  <a:cubicBezTo>
                    <a:pt x="31328" y="1"/>
                    <a:pt x="25601" y="2110"/>
                    <a:pt x="18232" y="3609"/>
                  </a:cubicBezTo>
                  <a:cubicBezTo>
                    <a:pt x="10432" y="2023"/>
                    <a:pt x="4537" y="55"/>
                    <a:pt x="1220" y="55"/>
                  </a:cubicBezTo>
                  <a:cubicBezTo>
                    <a:pt x="764" y="55"/>
                    <a:pt x="357" y="93"/>
                    <a:pt x="0" y="173"/>
                  </a:cubicBezTo>
                  <a:lnTo>
                    <a:pt x="18203" y="11943"/>
                  </a:lnTo>
                  <a:lnTo>
                    <a:pt x="18203" y="11980"/>
                  </a:lnTo>
                  <a:lnTo>
                    <a:pt x="18241" y="11962"/>
                  </a:lnTo>
                  <a:lnTo>
                    <a:pt x="18278" y="11980"/>
                  </a:lnTo>
                  <a:lnTo>
                    <a:pt x="18278" y="11943"/>
                  </a:lnTo>
                  <a:lnTo>
                    <a:pt x="35949" y="287"/>
                  </a:lnTo>
                  <a:cubicBezTo>
                    <a:pt x="35550" y="88"/>
                    <a:pt x="35033" y="1"/>
                    <a:pt x="34405" y="1"/>
                  </a:cubicBezTo>
                  <a:close/>
                </a:path>
              </a:pathLst>
            </a:custGeom>
            <a:solidFill>
              <a:srgbClr val="3F38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80" name="Google Shape;4214;p81">
              <a:extLst>
                <a:ext uri="{FF2B5EF4-FFF2-40B4-BE49-F238E27FC236}">
                  <a16:creationId xmlns:a16="http://schemas.microsoft.com/office/drawing/2014/main" id="{00F8B1CC-A19D-9F7C-54FB-429F4B7FFEC6}"/>
                </a:ext>
              </a:extLst>
            </p:cNvPr>
            <p:cNvSpPr/>
            <p:nvPr/>
          </p:nvSpPr>
          <p:spPr>
            <a:xfrm>
              <a:off x="6286750" y="3131700"/>
              <a:ext cx="517250" cy="708500"/>
            </a:xfrm>
            <a:custGeom>
              <a:avLst/>
              <a:gdLst/>
              <a:ahLst/>
              <a:cxnLst/>
              <a:rect l="l" t="t" r="r" b="b"/>
              <a:pathLst>
                <a:path w="20690" h="28340" extrusionOk="0">
                  <a:moveTo>
                    <a:pt x="1167" y="25583"/>
                  </a:moveTo>
                  <a:cubicBezTo>
                    <a:pt x="1167" y="25583"/>
                    <a:pt x="1168" y="25586"/>
                    <a:pt x="1169" y="25586"/>
                  </a:cubicBezTo>
                  <a:cubicBezTo>
                    <a:pt x="1169" y="25586"/>
                    <a:pt x="1170" y="25585"/>
                    <a:pt x="1170" y="25585"/>
                  </a:cubicBezTo>
                  <a:lnTo>
                    <a:pt x="1170" y="25585"/>
                  </a:lnTo>
                  <a:cubicBezTo>
                    <a:pt x="1169" y="25584"/>
                    <a:pt x="1168" y="25584"/>
                    <a:pt x="1167" y="25583"/>
                  </a:cubicBezTo>
                  <a:close/>
                  <a:moveTo>
                    <a:pt x="19524" y="25583"/>
                  </a:moveTo>
                  <a:cubicBezTo>
                    <a:pt x="19523" y="25584"/>
                    <a:pt x="19521" y="25584"/>
                    <a:pt x="19520" y="25585"/>
                  </a:cubicBezTo>
                  <a:lnTo>
                    <a:pt x="19520" y="25585"/>
                  </a:lnTo>
                  <a:cubicBezTo>
                    <a:pt x="19521" y="25586"/>
                    <a:pt x="19521" y="25586"/>
                    <a:pt x="19522" y="25586"/>
                  </a:cubicBezTo>
                  <a:cubicBezTo>
                    <a:pt x="19523" y="25586"/>
                    <a:pt x="19524" y="25583"/>
                    <a:pt x="19524" y="25583"/>
                  </a:cubicBezTo>
                  <a:close/>
                  <a:moveTo>
                    <a:pt x="9399" y="1"/>
                  </a:moveTo>
                  <a:cubicBezTo>
                    <a:pt x="9204" y="1"/>
                    <a:pt x="8605" y="247"/>
                    <a:pt x="6508" y="1191"/>
                  </a:cubicBezTo>
                  <a:cubicBezTo>
                    <a:pt x="2359" y="2601"/>
                    <a:pt x="434" y="5865"/>
                    <a:pt x="434" y="5865"/>
                  </a:cubicBezTo>
                  <a:cubicBezTo>
                    <a:pt x="434" y="5865"/>
                    <a:pt x="410" y="5851"/>
                    <a:pt x="378" y="5851"/>
                  </a:cubicBezTo>
                  <a:cubicBezTo>
                    <a:pt x="250" y="5851"/>
                    <a:pt x="1" y="6066"/>
                    <a:pt x="716" y="8212"/>
                  </a:cubicBezTo>
                  <a:cubicBezTo>
                    <a:pt x="821" y="8520"/>
                    <a:pt x="919" y="8849"/>
                    <a:pt x="1008" y="9187"/>
                  </a:cubicBezTo>
                  <a:cubicBezTo>
                    <a:pt x="1130" y="9663"/>
                    <a:pt x="1233" y="10165"/>
                    <a:pt x="1311" y="10697"/>
                  </a:cubicBezTo>
                  <a:cubicBezTo>
                    <a:pt x="1311" y="10703"/>
                    <a:pt x="1316" y="10711"/>
                    <a:pt x="1316" y="10723"/>
                  </a:cubicBezTo>
                  <a:cubicBezTo>
                    <a:pt x="1336" y="10858"/>
                    <a:pt x="1351" y="10991"/>
                    <a:pt x="1371" y="11131"/>
                  </a:cubicBezTo>
                  <a:cubicBezTo>
                    <a:pt x="1406" y="11383"/>
                    <a:pt x="1427" y="11638"/>
                    <a:pt x="1445" y="11902"/>
                  </a:cubicBezTo>
                  <a:cubicBezTo>
                    <a:pt x="1461" y="12149"/>
                    <a:pt x="1475" y="12398"/>
                    <a:pt x="1481" y="12653"/>
                  </a:cubicBezTo>
                  <a:cubicBezTo>
                    <a:pt x="1482" y="12728"/>
                    <a:pt x="1432" y="15333"/>
                    <a:pt x="1371" y="18425"/>
                  </a:cubicBezTo>
                  <a:cubicBezTo>
                    <a:pt x="1344" y="19724"/>
                    <a:pt x="1320" y="21108"/>
                    <a:pt x="1293" y="22429"/>
                  </a:cubicBezTo>
                  <a:cubicBezTo>
                    <a:pt x="1235" y="25318"/>
                    <a:pt x="1184" y="25571"/>
                    <a:pt x="1170" y="25585"/>
                  </a:cubicBezTo>
                  <a:lnTo>
                    <a:pt x="1170" y="25585"/>
                  </a:lnTo>
                  <a:cubicBezTo>
                    <a:pt x="4189" y="27398"/>
                    <a:pt x="7117" y="28340"/>
                    <a:pt x="10152" y="28340"/>
                  </a:cubicBezTo>
                  <a:cubicBezTo>
                    <a:pt x="13112" y="28340"/>
                    <a:pt x="16173" y="27444"/>
                    <a:pt x="19520" y="25585"/>
                  </a:cubicBezTo>
                  <a:lnTo>
                    <a:pt x="19520" y="25585"/>
                  </a:lnTo>
                  <a:cubicBezTo>
                    <a:pt x="19506" y="25569"/>
                    <a:pt x="19455" y="25301"/>
                    <a:pt x="19398" y="22441"/>
                  </a:cubicBezTo>
                  <a:cubicBezTo>
                    <a:pt x="19371" y="21110"/>
                    <a:pt x="19347" y="19713"/>
                    <a:pt x="19320" y="18404"/>
                  </a:cubicBezTo>
                  <a:cubicBezTo>
                    <a:pt x="19259" y="15320"/>
                    <a:pt x="19209" y="12725"/>
                    <a:pt x="19210" y="12651"/>
                  </a:cubicBezTo>
                  <a:cubicBezTo>
                    <a:pt x="19215" y="12396"/>
                    <a:pt x="19230" y="12147"/>
                    <a:pt x="19246" y="11901"/>
                  </a:cubicBezTo>
                  <a:cubicBezTo>
                    <a:pt x="19264" y="11637"/>
                    <a:pt x="19285" y="11382"/>
                    <a:pt x="19320" y="11129"/>
                  </a:cubicBezTo>
                  <a:cubicBezTo>
                    <a:pt x="19339" y="10990"/>
                    <a:pt x="19355" y="10857"/>
                    <a:pt x="19374" y="10721"/>
                  </a:cubicBezTo>
                  <a:cubicBezTo>
                    <a:pt x="19374" y="10710"/>
                    <a:pt x="19380" y="10702"/>
                    <a:pt x="19380" y="10695"/>
                  </a:cubicBezTo>
                  <a:cubicBezTo>
                    <a:pt x="19458" y="10164"/>
                    <a:pt x="19560" y="9660"/>
                    <a:pt x="19683" y="9186"/>
                  </a:cubicBezTo>
                  <a:cubicBezTo>
                    <a:pt x="19772" y="8847"/>
                    <a:pt x="19870" y="8519"/>
                    <a:pt x="19974" y="8211"/>
                  </a:cubicBezTo>
                  <a:cubicBezTo>
                    <a:pt x="20689" y="6066"/>
                    <a:pt x="20440" y="5851"/>
                    <a:pt x="20312" y="5851"/>
                  </a:cubicBezTo>
                  <a:cubicBezTo>
                    <a:pt x="20280" y="5851"/>
                    <a:pt x="20255" y="5865"/>
                    <a:pt x="20255" y="5865"/>
                  </a:cubicBezTo>
                  <a:cubicBezTo>
                    <a:pt x="20255" y="5865"/>
                    <a:pt x="18055" y="2478"/>
                    <a:pt x="13904" y="1068"/>
                  </a:cubicBezTo>
                  <a:cubicBezTo>
                    <a:pt x="12103" y="253"/>
                    <a:pt x="12341" y="479"/>
                    <a:pt x="10344" y="277"/>
                  </a:cubicBezTo>
                  <a:cubicBezTo>
                    <a:pt x="10216" y="289"/>
                    <a:pt x="10109" y="294"/>
                    <a:pt x="10018" y="294"/>
                  </a:cubicBezTo>
                  <a:cubicBezTo>
                    <a:pt x="9344" y="294"/>
                    <a:pt x="9612" y="1"/>
                    <a:pt x="9399" y="1"/>
                  </a:cubicBezTo>
                  <a:close/>
                </a:path>
              </a:pathLst>
            </a:custGeom>
            <a:solidFill>
              <a:srgbClr val="FFB4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81" name="Google Shape;4215;p81">
              <a:extLst>
                <a:ext uri="{FF2B5EF4-FFF2-40B4-BE49-F238E27FC236}">
                  <a16:creationId xmlns:a16="http://schemas.microsoft.com/office/drawing/2014/main" id="{581DDEC5-0780-2A3A-3D39-48D630B5587A}"/>
                </a:ext>
              </a:extLst>
            </p:cNvPr>
            <p:cNvSpPr/>
            <p:nvPr/>
          </p:nvSpPr>
          <p:spPr>
            <a:xfrm>
              <a:off x="6099300" y="3948350"/>
              <a:ext cx="326800" cy="158700"/>
            </a:xfrm>
            <a:custGeom>
              <a:avLst/>
              <a:gdLst/>
              <a:ahLst/>
              <a:cxnLst/>
              <a:rect l="l" t="t" r="r" b="b"/>
              <a:pathLst>
                <a:path w="13072" h="6348" extrusionOk="0">
                  <a:moveTo>
                    <a:pt x="6328" y="1"/>
                  </a:moveTo>
                  <a:cubicBezTo>
                    <a:pt x="4928" y="1"/>
                    <a:pt x="3718" y="34"/>
                    <a:pt x="3199" y="132"/>
                  </a:cubicBezTo>
                  <a:cubicBezTo>
                    <a:pt x="1586" y="437"/>
                    <a:pt x="207" y="1058"/>
                    <a:pt x="109" y="3574"/>
                  </a:cubicBezTo>
                  <a:cubicBezTo>
                    <a:pt x="1" y="6258"/>
                    <a:pt x="1786" y="6246"/>
                    <a:pt x="3200" y="6342"/>
                  </a:cubicBezTo>
                  <a:cubicBezTo>
                    <a:pt x="3252" y="6346"/>
                    <a:pt x="3312" y="6348"/>
                    <a:pt x="3379" y="6348"/>
                  </a:cubicBezTo>
                  <a:cubicBezTo>
                    <a:pt x="5128" y="6348"/>
                    <a:pt x="11755" y="5172"/>
                    <a:pt x="12203" y="4963"/>
                  </a:cubicBezTo>
                  <a:cubicBezTo>
                    <a:pt x="12667" y="4746"/>
                    <a:pt x="13072" y="148"/>
                    <a:pt x="13072" y="148"/>
                  </a:cubicBezTo>
                  <a:cubicBezTo>
                    <a:pt x="13072" y="148"/>
                    <a:pt x="9276" y="1"/>
                    <a:pt x="632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03" name="Google Shape;4216;p81">
              <a:extLst>
                <a:ext uri="{FF2B5EF4-FFF2-40B4-BE49-F238E27FC236}">
                  <a16:creationId xmlns:a16="http://schemas.microsoft.com/office/drawing/2014/main" id="{C47AA377-AC89-3310-C2B7-E8180352669F}"/>
                </a:ext>
              </a:extLst>
            </p:cNvPr>
            <p:cNvSpPr/>
            <p:nvPr/>
          </p:nvSpPr>
          <p:spPr>
            <a:xfrm>
              <a:off x="6194800" y="4033075"/>
              <a:ext cx="274050" cy="74100"/>
            </a:xfrm>
            <a:custGeom>
              <a:avLst/>
              <a:gdLst/>
              <a:ahLst/>
              <a:cxnLst/>
              <a:rect l="l" t="t" r="r" b="b"/>
              <a:pathLst>
                <a:path w="10962" h="2964" extrusionOk="0">
                  <a:moveTo>
                    <a:pt x="9252" y="0"/>
                  </a:moveTo>
                  <a:cubicBezTo>
                    <a:pt x="6443" y="0"/>
                    <a:pt x="1602" y="1127"/>
                    <a:pt x="896" y="1258"/>
                  </a:cubicBezTo>
                  <a:cubicBezTo>
                    <a:pt x="0" y="1427"/>
                    <a:pt x="243" y="2964"/>
                    <a:pt x="243" y="2964"/>
                  </a:cubicBezTo>
                  <a:cubicBezTo>
                    <a:pt x="3797" y="2821"/>
                    <a:pt x="5409" y="2698"/>
                    <a:pt x="7193" y="2271"/>
                  </a:cubicBezTo>
                  <a:cubicBezTo>
                    <a:pt x="8954" y="1850"/>
                    <a:pt x="10962" y="288"/>
                    <a:pt x="10962" y="288"/>
                  </a:cubicBezTo>
                  <a:cubicBezTo>
                    <a:pt x="10621" y="82"/>
                    <a:pt x="10010" y="0"/>
                    <a:pt x="9252" y="0"/>
                  </a:cubicBezTo>
                  <a:close/>
                </a:path>
              </a:pathLst>
            </a:custGeom>
            <a:solidFill>
              <a:srgbClr val="CCCBF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04" name="Google Shape;4217;p81">
              <a:extLst>
                <a:ext uri="{FF2B5EF4-FFF2-40B4-BE49-F238E27FC236}">
                  <a16:creationId xmlns:a16="http://schemas.microsoft.com/office/drawing/2014/main" id="{A09B1E2D-CA14-740F-0077-15CCF26994DA}"/>
                </a:ext>
              </a:extLst>
            </p:cNvPr>
            <p:cNvSpPr/>
            <p:nvPr/>
          </p:nvSpPr>
          <p:spPr>
            <a:xfrm>
              <a:off x="6293350" y="3951650"/>
              <a:ext cx="155425" cy="123475"/>
            </a:xfrm>
            <a:custGeom>
              <a:avLst/>
              <a:gdLst/>
              <a:ahLst/>
              <a:cxnLst/>
              <a:rect l="l" t="t" r="r" b="b"/>
              <a:pathLst>
                <a:path w="6217" h="4939" extrusionOk="0">
                  <a:moveTo>
                    <a:pt x="5770" y="0"/>
                  </a:moveTo>
                  <a:cubicBezTo>
                    <a:pt x="5770" y="0"/>
                    <a:pt x="1708" y="585"/>
                    <a:pt x="854" y="826"/>
                  </a:cubicBezTo>
                  <a:cubicBezTo>
                    <a:pt x="1" y="1066"/>
                    <a:pt x="177" y="4937"/>
                    <a:pt x="1360" y="4938"/>
                  </a:cubicBezTo>
                  <a:cubicBezTo>
                    <a:pt x="1361" y="4938"/>
                    <a:pt x="1362" y="4938"/>
                    <a:pt x="1363" y="4938"/>
                  </a:cubicBezTo>
                  <a:cubicBezTo>
                    <a:pt x="4015" y="4938"/>
                    <a:pt x="6216" y="3506"/>
                    <a:pt x="6216" y="3506"/>
                  </a:cubicBezTo>
                  <a:lnTo>
                    <a:pt x="5770" y="0"/>
                  </a:lnTo>
                  <a:close/>
                </a:path>
              </a:pathLst>
            </a:custGeom>
            <a:solidFill>
              <a:srgbClr val="EBAE9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05" name="Google Shape;4218;p81">
              <a:extLst>
                <a:ext uri="{FF2B5EF4-FFF2-40B4-BE49-F238E27FC236}">
                  <a16:creationId xmlns:a16="http://schemas.microsoft.com/office/drawing/2014/main" id="{0E8912CA-C169-A0AF-7C4D-0611FC284388}"/>
                </a:ext>
              </a:extLst>
            </p:cNvPr>
            <p:cNvSpPr/>
            <p:nvPr/>
          </p:nvSpPr>
          <p:spPr>
            <a:xfrm>
              <a:off x="6111575" y="3955275"/>
              <a:ext cx="301400" cy="151950"/>
            </a:xfrm>
            <a:custGeom>
              <a:avLst/>
              <a:gdLst/>
              <a:ahLst/>
              <a:cxnLst/>
              <a:rect l="l" t="t" r="r" b="b"/>
              <a:pathLst>
                <a:path w="12056" h="6078" extrusionOk="0">
                  <a:moveTo>
                    <a:pt x="11872" y="1"/>
                  </a:moveTo>
                  <a:cubicBezTo>
                    <a:pt x="10463" y="1"/>
                    <a:pt x="5577" y="85"/>
                    <a:pt x="3307" y="363"/>
                  </a:cubicBezTo>
                  <a:cubicBezTo>
                    <a:pt x="2874" y="419"/>
                    <a:pt x="2047" y="599"/>
                    <a:pt x="1913" y="649"/>
                  </a:cubicBezTo>
                  <a:cubicBezTo>
                    <a:pt x="0" y="1353"/>
                    <a:pt x="442" y="5632"/>
                    <a:pt x="2690" y="6035"/>
                  </a:cubicBezTo>
                  <a:cubicBezTo>
                    <a:pt x="2804" y="6056"/>
                    <a:pt x="2925" y="6066"/>
                    <a:pt x="3049" y="6066"/>
                  </a:cubicBezTo>
                  <a:cubicBezTo>
                    <a:pt x="3363" y="6066"/>
                    <a:pt x="3574" y="6078"/>
                    <a:pt x="3574" y="6078"/>
                  </a:cubicBezTo>
                  <a:cubicBezTo>
                    <a:pt x="3599" y="6078"/>
                    <a:pt x="3618" y="6078"/>
                    <a:pt x="3638" y="6075"/>
                  </a:cubicBezTo>
                  <a:cubicBezTo>
                    <a:pt x="3919" y="6059"/>
                    <a:pt x="3575" y="5897"/>
                    <a:pt x="4558" y="5396"/>
                  </a:cubicBezTo>
                  <a:cubicBezTo>
                    <a:pt x="5100" y="5120"/>
                    <a:pt x="6469" y="5054"/>
                    <a:pt x="7666" y="5054"/>
                  </a:cubicBezTo>
                  <a:cubicBezTo>
                    <a:pt x="8788" y="5054"/>
                    <a:pt x="9759" y="5112"/>
                    <a:pt x="9759" y="5112"/>
                  </a:cubicBezTo>
                  <a:cubicBezTo>
                    <a:pt x="10309" y="4692"/>
                    <a:pt x="10735" y="3990"/>
                    <a:pt x="10937" y="3358"/>
                  </a:cubicBezTo>
                  <a:cubicBezTo>
                    <a:pt x="11068" y="2954"/>
                    <a:pt x="11107" y="2580"/>
                    <a:pt x="11031" y="2324"/>
                  </a:cubicBezTo>
                  <a:cubicBezTo>
                    <a:pt x="10745" y="1359"/>
                    <a:pt x="9258" y="824"/>
                    <a:pt x="9255" y="824"/>
                  </a:cubicBezTo>
                  <a:cubicBezTo>
                    <a:pt x="9255" y="824"/>
                    <a:pt x="9255" y="824"/>
                    <a:pt x="9255" y="824"/>
                  </a:cubicBezTo>
                  <a:lnTo>
                    <a:pt x="9255" y="824"/>
                  </a:lnTo>
                  <a:cubicBezTo>
                    <a:pt x="10691" y="210"/>
                    <a:pt x="11637" y="13"/>
                    <a:pt x="12055" y="1"/>
                  </a:cubicBezTo>
                  <a:cubicBezTo>
                    <a:pt x="12003" y="1"/>
                    <a:pt x="11942" y="1"/>
                    <a:pt x="11872" y="1"/>
                  </a:cubicBezTo>
                  <a:close/>
                </a:path>
              </a:pathLst>
            </a:custGeom>
            <a:solidFill>
              <a:srgbClr val="FFB4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06" name="Google Shape;4219;p81">
              <a:extLst>
                <a:ext uri="{FF2B5EF4-FFF2-40B4-BE49-F238E27FC236}">
                  <a16:creationId xmlns:a16="http://schemas.microsoft.com/office/drawing/2014/main" id="{364BCD95-571E-21FA-448C-A55400DB98EB}"/>
                </a:ext>
              </a:extLst>
            </p:cNvPr>
            <p:cNvSpPr/>
            <p:nvPr/>
          </p:nvSpPr>
          <p:spPr>
            <a:xfrm>
              <a:off x="6111575" y="3971475"/>
              <a:ext cx="109625" cy="134650"/>
            </a:xfrm>
            <a:custGeom>
              <a:avLst/>
              <a:gdLst/>
              <a:ahLst/>
              <a:cxnLst/>
              <a:rect l="l" t="t" r="r" b="b"/>
              <a:pathLst>
                <a:path w="4385" h="5386" extrusionOk="0">
                  <a:moveTo>
                    <a:pt x="1913" y="0"/>
                  </a:moveTo>
                  <a:lnTo>
                    <a:pt x="1913" y="0"/>
                  </a:lnTo>
                  <a:cubicBezTo>
                    <a:pt x="0" y="704"/>
                    <a:pt x="442" y="4983"/>
                    <a:pt x="2690" y="5385"/>
                  </a:cubicBezTo>
                  <a:cubicBezTo>
                    <a:pt x="3627" y="4915"/>
                    <a:pt x="4384" y="4158"/>
                    <a:pt x="4337" y="2943"/>
                  </a:cubicBezTo>
                  <a:cubicBezTo>
                    <a:pt x="4269" y="1141"/>
                    <a:pt x="2975" y="349"/>
                    <a:pt x="191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07" name="Google Shape;4220;p81">
              <a:extLst>
                <a:ext uri="{FF2B5EF4-FFF2-40B4-BE49-F238E27FC236}">
                  <a16:creationId xmlns:a16="http://schemas.microsoft.com/office/drawing/2014/main" id="{B127DB38-6DD4-F10C-8A95-62235AF44189}"/>
                </a:ext>
              </a:extLst>
            </p:cNvPr>
            <p:cNvSpPr/>
            <p:nvPr/>
          </p:nvSpPr>
          <p:spPr>
            <a:xfrm>
              <a:off x="6416600" y="3734825"/>
              <a:ext cx="701675" cy="318075"/>
            </a:xfrm>
            <a:custGeom>
              <a:avLst/>
              <a:gdLst/>
              <a:ahLst/>
              <a:cxnLst/>
              <a:rect l="l" t="t" r="r" b="b"/>
              <a:pathLst>
                <a:path w="28067" h="12723" extrusionOk="0">
                  <a:moveTo>
                    <a:pt x="21593" y="0"/>
                  </a:moveTo>
                  <a:cubicBezTo>
                    <a:pt x="21132" y="0"/>
                    <a:pt x="20676" y="63"/>
                    <a:pt x="20244" y="197"/>
                  </a:cubicBezTo>
                  <a:cubicBezTo>
                    <a:pt x="17122" y="863"/>
                    <a:pt x="380" y="8689"/>
                    <a:pt x="380" y="8689"/>
                  </a:cubicBezTo>
                  <a:cubicBezTo>
                    <a:pt x="0" y="10396"/>
                    <a:pt x="1041" y="12723"/>
                    <a:pt x="1362" y="12723"/>
                  </a:cubicBezTo>
                  <a:cubicBezTo>
                    <a:pt x="1371" y="12723"/>
                    <a:pt x="1379" y="12721"/>
                    <a:pt x="1387" y="12717"/>
                  </a:cubicBezTo>
                  <a:cubicBezTo>
                    <a:pt x="1387" y="12717"/>
                    <a:pt x="20597" y="10066"/>
                    <a:pt x="24760" y="6070"/>
                  </a:cubicBezTo>
                  <a:cubicBezTo>
                    <a:pt x="28066" y="2935"/>
                    <a:pt x="24739" y="0"/>
                    <a:pt x="21593" y="0"/>
                  </a:cubicBezTo>
                  <a:close/>
                </a:path>
              </a:pathLst>
            </a:custGeom>
            <a:solidFill>
              <a:srgbClr val="5C6DB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08" name="Google Shape;4221;p81">
              <a:extLst>
                <a:ext uri="{FF2B5EF4-FFF2-40B4-BE49-F238E27FC236}">
                  <a16:creationId xmlns:a16="http://schemas.microsoft.com/office/drawing/2014/main" id="{56CF887B-3891-1242-9539-1EA4DA8E5D4B}"/>
                </a:ext>
              </a:extLst>
            </p:cNvPr>
            <p:cNvSpPr/>
            <p:nvPr/>
          </p:nvSpPr>
          <p:spPr>
            <a:xfrm>
              <a:off x="6664725" y="3948250"/>
              <a:ext cx="326800" cy="158700"/>
            </a:xfrm>
            <a:custGeom>
              <a:avLst/>
              <a:gdLst/>
              <a:ahLst/>
              <a:cxnLst/>
              <a:rect l="l" t="t" r="r" b="b"/>
              <a:pathLst>
                <a:path w="13072" h="6348" extrusionOk="0">
                  <a:moveTo>
                    <a:pt x="6754" y="1"/>
                  </a:moveTo>
                  <a:cubicBezTo>
                    <a:pt x="3805" y="1"/>
                    <a:pt x="0" y="149"/>
                    <a:pt x="0" y="149"/>
                  </a:cubicBezTo>
                  <a:cubicBezTo>
                    <a:pt x="0" y="149"/>
                    <a:pt x="406" y="4747"/>
                    <a:pt x="869" y="4963"/>
                  </a:cubicBezTo>
                  <a:cubicBezTo>
                    <a:pt x="1318" y="5172"/>
                    <a:pt x="7944" y="6347"/>
                    <a:pt x="9694" y="6347"/>
                  </a:cubicBezTo>
                  <a:cubicBezTo>
                    <a:pt x="9761" y="6347"/>
                    <a:pt x="9821" y="6346"/>
                    <a:pt x="9873" y="6342"/>
                  </a:cubicBezTo>
                  <a:cubicBezTo>
                    <a:pt x="11286" y="6246"/>
                    <a:pt x="13071" y="6258"/>
                    <a:pt x="12964" y="3574"/>
                  </a:cubicBezTo>
                  <a:cubicBezTo>
                    <a:pt x="12865" y="1057"/>
                    <a:pt x="11486" y="437"/>
                    <a:pt x="9874" y="132"/>
                  </a:cubicBezTo>
                  <a:cubicBezTo>
                    <a:pt x="9356" y="34"/>
                    <a:pt x="8151" y="1"/>
                    <a:pt x="675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09" name="Google Shape;4222;p81">
              <a:extLst>
                <a:ext uri="{FF2B5EF4-FFF2-40B4-BE49-F238E27FC236}">
                  <a16:creationId xmlns:a16="http://schemas.microsoft.com/office/drawing/2014/main" id="{F5CF67D3-6CB6-E79C-9825-17163C469BE3}"/>
                </a:ext>
              </a:extLst>
            </p:cNvPr>
            <p:cNvSpPr/>
            <p:nvPr/>
          </p:nvSpPr>
          <p:spPr>
            <a:xfrm>
              <a:off x="6622000" y="4032975"/>
              <a:ext cx="274025" cy="74100"/>
            </a:xfrm>
            <a:custGeom>
              <a:avLst/>
              <a:gdLst/>
              <a:ahLst/>
              <a:cxnLst/>
              <a:rect l="l" t="t" r="r" b="b"/>
              <a:pathLst>
                <a:path w="10961" h="2964" extrusionOk="0">
                  <a:moveTo>
                    <a:pt x="1707" y="1"/>
                  </a:moveTo>
                  <a:cubicBezTo>
                    <a:pt x="950" y="1"/>
                    <a:pt x="341" y="83"/>
                    <a:pt x="0" y="288"/>
                  </a:cubicBezTo>
                  <a:cubicBezTo>
                    <a:pt x="0" y="288"/>
                    <a:pt x="2007" y="1849"/>
                    <a:pt x="3769" y="2270"/>
                  </a:cubicBezTo>
                  <a:cubicBezTo>
                    <a:pt x="5552" y="2698"/>
                    <a:pt x="7164" y="2820"/>
                    <a:pt x="10719" y="2964"/>
                  </a:cubicBezTo>
                  <a:cubicBezTo>
                    <a:pt x="10719" y="2964"/>
                    <a:pt x="10961" y="1426"/>
                    <a:pt x="10066" y="1258"/>
                  </a:cubicBezTo>
                  <a:cubicBezTo>
                    <a:pt x="9360" y="1128"/>
                    <a:pt x="4516" y="1"/>
                    <a:pt x="1707" y="1"/>
                  </a:cubicBezTo>
                  <a:close/>
                </a:path>
              </a:pathLst>
            </a:custGeom>
            <a:solidFill>
              <a:srgbClr val="CCCBF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10" name="Google Shape;4223;p81">
              <a:extLst>
                <a:ext uri="{FF2B5EF4-FFF2-40B4-BE49-F238E27FC236}">
                  <a16:creationId xmlns:a16="http://schemas.microsoft.com/office/drawing/2014/main" id="{925E58CE-49C5-66F9-9D47-2C5E7E8E0693}"/>
                </a:ext>
              </a:extLst>
            </p:cNvPr>
            <p:cNvSpPr/>
            <p:nvPr/>
          </p:nvSpPr>
          <p:spPr>
            <a:xfrm>
              <a:off x="6642050" y="3951550"/>
              <a:ext cx="155450" cy="123450"/>
            </a:xfrm>
            <a:custGeom>
              <a:avLst/>
              <a:gdLst/>
              <a:ahLst/>
              <a:cxnLst/>
              <a:rect l="l" t="t" r="r" b="b"/>
              <a:pathLst>
                <a:path w="6218" h="4938" extrusionOk="0">
                  <a:moveTo>
                    <a:pt x="447" y="1"/>
                  </a:moveTo>
                  <a:lnTo>
                    <a:pt x="1" y="3506"/>
                  </a:lnTo>
                  <a:cubicBezTo>
                    <a:pt x="1" y="3506"/>
                    <a:pt x="2203" y="4938"/>
                    <a:pt x="4854" y="4938"/>
                  </a:cubicBezTo>
                  <a:cubicBezTo>
                    <a:pt x="4855" y="4938"/>
                    <a:pt x="4856" y="4938"/>
                    <a:pt x="4857" y="4938"/>
                  </a:cubicBezTo>
                  <a:cubicBezTo>
                    <a:pt x="6041" y="4937"/>
                    <a:pt x="6217" y="1066"/>
                    <a:pt x="5364" y="826"/>
                  </a:cubicBezTo>
                  <a:cubicBezTo>
                    <a:pt x="4510" y="585"/>
                    <a:pt x="447" y="1"/>
                    <a:pt x="447" y="1"/>
                  </a:cubicBezTo>
                  <a:close/>
                </a:path>
              </a:pathLst>
            </a:custGeom>
            <a:solidFill>
              <a:srgbClr val="EBAE9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11" name="Google Shape;4224;p81">
              <a:extLst>
                <a:ext uri="{FF2B5EF4-FFF2-40B4-BE49-F238E27FC236}">
                  <a16:creationId xmlns:a16="http://schemas.microsoft.com/office/drawing/2014/main" id="{E552685A-9F7F-0A09-09CA-FDBEFAFBDEBE}"/>
                </a:ext>
              </a:extLst>
            </p:cNvPr>
            <p:cNvSpPr/>
            <p:nvPr/>
          </p:nvSpPr>
          <p:spPr>
            <a:xfrm>
              <a:off x="6677925" y="3955175"/>
              <a:ext cx="301375" cy="151975"/>
            </a:xfrm>
            <a:custGeom>
              <a:avLst/>
              <a:gdLst/>
              <a:ahLst/>
              <a:cxnLst/>
              <a:rect l="l" t="t" r="r" b="b"/>
              <a:pathLst>
                <a:path w="12055" h="6079" extrusionOk="0">
                  <a:moveTo>
                    <a:pt x="162" y="1"/>
                  </a:moveTo>
                  <a:cubicBezTo>
                    <a:pt x="101" y="1"/>
                    <a:pt x="47" y="1"/>
                    <a:pt x="0" y="1"/>
                  </a:cubicBezTo>
                  <a:cubicBezTo>
                    <a:pt x="417" y="13"/>
                    <a:pt x="1364" y="211"/>
                    <a:pt x="2800" y="824"/>
                  </a:cubicBezTo>
                  <a:lnTo>
                    <a:pt x="2800" y="824"/>
                  </a:lnTo>
                  <a:cubicBezTo>
                    <a:pt x="2800" y="824"/>
                    <a:pt x="2800" y="824"/>
                    <a:pt x="2800" y="824"/>
                  </a:cubicBezTo>
                  <a:cubicBezTo>
                    <a:pt x="2797" y="824"/>
                    <a:pt x="1309" y="1359"/>
                    <a:pt x="1024" y="2324"/>
                  </a:cubicBezTo>
                  <a:cubicBezTo>
                    <a:pt x="947" y="2580"/>
                    <a:pt x="987" y="2954"/>
                    <a:pt x="1119" y="3357"/>
                  </a:cubicBezTo>
                  <a:cubicBezTo>
                    <a:pt x="1320" y="3990"/>
                    <a:pt x="1746" y="4692"/>
                    <a:pt x="2296" y="5112"/>
                  </a:cubicBezTo>
                  <a:cubicBezTo>
                    <a:pt x="2296" y="5112"/>
                    <a:pt x="3267" y="5053"/>
                    <a:pt x="4389" y="5053"/>
                  </a:cubicBezTo>
                  <a:cubicBezTo>
                    <a:pt x="5586" y="5053"/>
                    <a:pt x="6955" y="5120"/>
                    <a:pt x="7497" y="5396"/>
                  </a:cubicBezTo>
                  <a:cubicBezTo>
                    <a:pt x="8479" y="5896"/>
                    <a:pt x="8136" y="6059"/>
                    <a:pt x="8417" y="6075"/>
                  </a:cubicBezTo>
                  <a:cubicBezTo>
                    <a:pt x="8436" y="6079"/>
                    <a:pt x="8457" y="6079"/>
                    <a:pt x="8481" y="6079"/>
                  </a:cubicBezTo>
                  <a:cubicBezTo>
                    <a:pt x="8481" y="6079"/>
                    <a:pt x="8691" y="6066"/>
                    <a:pt x="9006" y="6066"/>
                  </a:cubicBezTo>
                  <a:cubicBezTo>
                    <a:pt x="9130" y="6066"/>
                    <a:pt x="9251" y="6055"/>
                    <a:pt x="9364" y="6034"/>
                  </a:cubicBezTo>
                  <a:cubicBezTo>
                    <a:pt x="11614" y="5631"/>
                    <a:pt x="12055" y="1353"/>
                    <a:pt x="10142" y="649"/>
                  </a:cubicBezTo>
                  <a:cubicBezTo>
                    <a:pt x="10009" y="599"/>
                    <a:pt x="9181" y="419"/>
                    <a:pt x="8748" y="363"/>
                  </a:cubicBezTo>
                  <a:cubicBezTo>
                    <a:pt x="6467" y="83"/>
                    <a:pt x="1542" y="1"/>
                    <a:pt x="162" y="1"/>
                  </a:cubicBezTo>
                  <a:close/>
                </a:path>
              </a:pathLst>
            </a:custGeom>
            <a:solidFill>
              <a:srgbClr val="FFB4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12" name="Google Shape;4225;p81">
              <a:extLst>
                <a:ext uri="{FF2B5EF4-FFF2-40B4-BE49-F238E27FC236}">
                  <a16:creationId xmlns:a16="http://schemas.microsoft.com/office/drawing/2014/main" id="{B15EE354-A5CD-547C-FBA4-F68CBC55992B}"/>
                </a:ext>
              </a:extLst>
            </p:cNvPr>
            <p:cNvSpPr/>
            <p:nvPr/>
          </p:nvSpPr>
          <p:spPr>
            <a:xfrm>
              <a:off x="6869700" y="3971350"/>
              <a:ext cx="109600" cy="134675"/>
            </a:xfrm>
            <a:custGeom>
              <a:avLst/>
              <a:gdLst/>
              <a:ahLst/>
              <a:cxnLst/>
              <a:rect l="l" t="t" r="r" b="b"/>
              <a:pathLst>
                <a:path w="4384" h="5387" extrusionOk="0">
                  <a:moveTo>
                    <a:pt x="2471" y="1"/>
                  </a:moveTo>
                  <a:cubicBezTo>
                    <a:pt x="1407" y="350"/>
                    <a:pt x="116" y="1141"/>
                    <a:pt x="46" y="2944"/>
                  </a:cubicBezTo>
                  <a:cubicBezTo>
                    <a:pt x="0" y="4160"/>
                    <a:pt x="757" y="4916"/>
                    <a:pt x="1693" y="5386"/>
                  </a:cubicBezTo>
                  <a:cubicBezTo>
                    <a:pt x="3942" y="4983"/>
                    <a:pt x="4384" y="705"/>
                    <a:pt x="247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13" name="Google Shape;4226;p81">
              <a:extLst>
                <a:ext uri="{FF2B5EF4-FFF2-40B4-BE49-F238E27FC236}">
                  <a16:creationId xmlns:a16="http://schemas.microsoft.com/office/drawing/2014/main" id="{9BE2F1F8-0E2B-23DE-6269-018E6CDF49F4}"/>
                </a:ext>
              </a:extLst>
            </p:cNvPr>
            <p:cNvSpPr/>
            <p:nvPr/>
          </p:nvSpPr>
          <p:spPr>
            <a:xfrm>
              <a:off x="5972575" y="3734825"/>
              <a:ext cx="701700" cy="318075"/>
            </a:xfrm>
            <a:custGeom>
              <a:avLst/>
              <a:gdLst/>
              <a:ahLst/>
              <a:cxnLst/>
              <a:rect l="l" t="t" r="r" b="b"/>
              <a:pathLst>
                <a:path w="28068" h="12723" extrusionOk="0">
                  <a:moveTo>
                    <a:pt x="6474" y="0"/>
                  </a:moveTo>
                  <a:cubicBezTo>
                    <a:pt x="3327" y="0"/>
                    <a:pt x="1" y="2935"/>
                    <a:pt x="3307" y="6070"/>
                  </a:cubicBezTo>
                  <a:cubicBezTo>
                    <a:pt x="7469" y="10066"/>
                    <a:pt x="26679" y="12717"/>
                    <a:pt x="26679" y="12717"/>
                  </a:cubicBezTo>
                  <a:cubicBezTo>
                    <a:pt x="26687" y="12721"/>
                    <a:pt x="26695" y="12723"/>
                    <a:pt x="26704" y="12723"/>
                  </a:cubicBezTo>
                  <a:cubicBezTo>
                    <a:pt x="27025" y="12723"/>
                    <a:pt x="28068" y="10396"/>
                    <a:pt x="27686" y="8689"/>
                  </a:cubicBezTo>
                  <a:cubicBezTo>
                    <a:pt x="27686" y="8689"/>
                    <a:pt x="10945" y="863"/>
                    <a:pt x="7823" y="197"/>
                  </a:cubicBezTo>
                  <a:cubicBezTo>
                    <a:pt x="7391" y="63"/>
                    <a:pt x="6935" y="0"/>
                    <a:pt x="6474" y="0"/>
                  </a:cubicBezTo>
                  <a:close/>
                </a:path>
              </a:pathLst>
            </a:custGeom>
            <a:solidFill>
              <a:srgbClr val="5C6DB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14" name="Google Shape;4227;p81">
              <a:extLst>
                <a:ext uri="{FF2B5EF4-FFF2-40B4-BE49-F238E27FC236}">
                  <a16:creationId xmlns:a16="http://schemas.microsoft.com/office/drawing/2014/main" id="{FD68BFC6-0A78-2EE3-6D24-558F6634DD47}"/>
                </a:ext>
              </a:extLst>
            </p:cNvPr>
            <p:cNvSpPr/>
            <p:nvPr/>
          </p:nvSpPr>
          <p:spPr>
            <a:xfrm>
              <a:off x="6436775" y="3099950"/>
              <a:ext cx="217625" cy="190525"/>
            </a:xfrm>
            <a:custGeom>
              <a:avLst/>
              <a:gdLst/>
              <a:ahLst/>
              <a:cxnLst/>
              <a:rect l="l" t="t" r="r" b="b"/>
              <a:pathLst>
                <a:path w="8705" h="7621" extrusionOk="0">
                  <a:moveTo>
                    <a:pt x="1452" y="0"/>
                  </a:moveTo>
                  <a:cubicBezTo>
                    <a:pt x="1501" y="403"/>
                    <a:pt x="1496" y="753"/>
                    <a:pt x="1450" y="1058"/>
                  </a:cubicBezTo>
                  <a:cubicBezTo>
                    <a:pt x="1274" y="2327"/>
                    <a:pt x="670" y="2501"/>
                    <a:pt x="670" y="2501"/>
                  </a:cubicBezTo>
                  <a:cubicBezTo>
                    <a:pt x="670" y="2501"/>
                    <a:pt x="1" y="7620"/>
                    <a:pt x="4337" y="7620"/>
                  </a:cubicBezTo>
                  <a:cubicBezTo>
                    <a:pt x="4342" y="7620"/>
                    <a:pt x="4347" y="7620"/>
                    <a:pt x="4352" y="7620"/>
                  </a:cubicBezTo>
                  <a:cubicBezTo>
                    <a:pt x="8705" y="7608"/>
                    <a:pt x="8020" y="2394"/>
                    <a:pt x="8020" y="2394"/>
                  </a:cubicBezTo>
                  <a:cubicBezTo>
                    <a:pt x="7287" y="1647"/>
                    <a:pt x="7135" y="845"/>
                    <a:pt x="7155" y="297"/>
                  </a:cubicBezTo>
                  <a:cubicBezTo>
                    <a:pt x="7157" y="231"/>
                    <a:pt x="7161" y="174"/>
                    <a:pt x="7162" y="128"/>
                  </a:cubicBezTo>
                  <a:cubicBezTo>
                    <a:pt x="7171" y="47"/>
                    <a:pt x="7176" y="0"/>
                    <a:pt x="7176" y="0"/>
                  </a:cubicBezTo>
                  <a:close/>
                </a:path>
              </a:pathLst>
            </a:custGeom>
            <a:solidFill>
              <a:srgbClr val="EBAE9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15" name="Google Shape;4228;p81">
              <a:extLst>
                <a:ext uri="{FF2B5EF4-FFF2-40B4-BE49-F238E27FC236}">
                  <a16:creationId xmlns:a16="http://schemas.microsoft.com/office/drawing/2014/main" id="{59EBAE22-48F1-55C0-7C9F-368B45737FC0}"/>
                </a:ext>
              </a:extLst>
            </p:cNvPr>
            <p:cNvSpPr/>
            <p:nvPr/>
          </p:nvSpPr>
          <p:spPr>
            <a:xfrm>
              <a:off x="6473050" y="3099950"/>
              <a:ext cx="145050" cy="72475"/>
            </a:xfrm>
            <a:custGeom>
              <a:avLst/>
              <a:gdLst/>
              <a:ahLst/>
              <a:cxnLst/>
              <a:rect l="l" t="t" r="r" b="b"/>
              <a:pathLst>
                <a:path w="5802" h="2899" extrusionOk="0">
                  <a:moveTo>
                    <a:pt x="1" y="0"/>
                  </a:moveTo>
                  <a:cubicBezTo>
                    <a:pt x="50" y="403"/>
                    <a:pt x="45" y="753"/>
                    <a:pt x="0" y="1058"/>
                  </a:cubicBezTo>
                  <a:lnTo>
                    <a:pt x="1" y="1059"/>
                  </a:lnTo>
                  <a:cubicBezTo>
                    <a:pt x="1" y="1059"/>
                    <a:pt x="1218" y="2898"/>
                    <a:pt x="2681" y="2898"/>
                  </a:cubicBezTo>
                  <a:cubicBezTo>
                    <a:pt x="2699" y="2898"/>
                    <a:pt x="2718" y="2898"/>
                    <a:pt x="2737" y="2897"/>
                  </a:cubicBezTo>
                  <a:cubicBezTo>
                    <a:pt x="4003" y="2860"/>
                    <a:pt x="5336" y="881"/>
                    <a:pt x="5704" y="297"/>
                  </a:cubicBezTo>
                  <a:cubicBezTo>
                    <a:pt x="5765" y="195"/>
                    <a:pt x="5801" y="136"/>
                    <a:pt x="5801" y="136"/>
                  </a:cubicBezTo>
                  <a:lnTo>
                    <a:pt x="5711" y="128"/>
                  </a:lnTo>
                  <a:lnTo>
                    <a:pt x="4280" y="0"/>
                  </a:lnTo>
                  <a:close/>
                </a:path>
              </a:pathLst>
            </a:custGeom>
            <a:solidFill>
              <a:srgbClr val="DE8B6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16" name="Google Shape;4229;p81">
              <a:extLst>
                <a:ext uri="{FF2B5EF4-FFF2-40B4-BE49-F238E27FC236}">
                  <a16:creationId xmlns:a16="http://schemas.microsoft.com/office/drawing/2014/main" id="{CBD5AFA9-7DAE-84D4-6CA1-A5A3AD1F1C85}"/>
                </a:ext>
              </a:extLst>
            </p:cNvPr>
            <p:cNvSpPr/>
            <p:nvPr/>
          </p:nvSpPr>
          <p:spPr>
            <a:xfrm>
              <a:off x="6158400" y="3299575"/>
              <a:ext cx="195500" cy="347375"/>
            </a:xfrm>
            <a:custGeom>
              <a:avLst/>
              <a:gdLst/>
              <a:ahLst/>
              <a:cxnLst/>
              <a:rect l="l" t="t" r="r" b="b"/>
              <a:pathLst>
                <a:path w="7820" h="13895" extrusionOk="0">
                  <a:moveTo>
                    <a:pt x="5128" y="0"/>
                  </a:moveTo>
                  <a:cubicBezTo>
                    <a:pt x="4481" y="0"/>
                    <a:pt x="3788" y="225"/>
                    <a:pt x="3132" y="874"/>
                  </a:cubicBezTo>
                  <a:cubicBezTo>
                    <a:pt x="3132" y="874"/>
                    <a:pt x="1925" y="4754"/>
                    <a:pt x="1029" y="7767"/>
                  </a:cubicBezTo>
                  <a:cubicBezTo>
                    <a:pt x="726" y="8788"/>
                    <a:pt x="459" y="9710"/>
                    <a:pt x="285" y="10345"/>
                  </a:cubicBezTo>
                  <a:cubicBezTo>
                    <a:pt x="192" y="10685"/>
                    <a:pt x="127" y="10944"/>
                    <a:pt x="98" y="11092"/>
                  </a:cubicBezTo>
                  <a:cubicBezTo>
                    <a:pt x="24" y="11462"/>
                    <a:pt x="1" y="11810"/>
                    <a:pt x="22" y="12135"/>
                  </a:cubicBezTo>
                  <a:cubicBezTo>
                    <a:pt x="66" y="12848"/>
                    <a:pt x="316" y="13441"/>
                    <a:pt x="710" y="13888"/>
                  </a:cubicBezTo>
                  <a:cubicBezTo>
                    <a:pt x="710" y="13891"/>
                    <a:pt x="711" y="13893"/>
                    <a:pt x="715" y="13895"/>
                  </a:cubicBezTo>
                  <a:lnTo>
                    <a:pt x="4185" y="13612"/>
                  </a:lnTo>
                  <a:cubicBezTo>
                    <a:pt x="4386" y="13196"/>
                    <a:pt x="4805" y="11863"/>
                    <a:pt x="5293" y="10216"/>
                  </a:cubicBezTo>
                  <a:cubicBezTo>
                    <a:pt x="5630" y="9063"/>
                    <a:pt x="6003" y="7756"/>
                    <a:pt x="6353" y="6501"/>
                  </a:cubicBezTo>
                  <a:cubicBezTo>
                    <a:pt x="7137" y="3699"/>
                    <a:pt x="7819" y="1157"/>
                    <a:pt x="7819" y="1157"/>
                  </a:cubicBezTo>
                  <a:cubicBezTo>
                    <a:pt x="7819" y="1157"/>
                    <a:pt x="6594" y="0"/>
                    <a:pt x="5128" y="0"/>
                  </a:cubicBezTo>
                  <a:close/>
                </a:path>
              </a:pathLst>
            </a:custGeom>
            <a:solidFill>
              <a:srgbClr val="E5B7A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17" name="Google Shape;4230;p81">
              <a:extLst>
                <a:ext uri="{FF2B5EF4-FFF2-40B4-BE49-F238E27FC236}">
                  <a16:creationId xmlns:a16="http://schemas.microsoft.com/office/drawing/2014/main" id="{A055CE18-60F3-7E63-3CFA-5BF2CAB9EAC1}"/>
                </a:ext>
              </a:extLst>
            </p:cNvPr>
            <p:cNvSpPr/>
            <p:nvPr/>
          </p:nvSpPr>
          <p:spPr>
            <a:xfrm>
              <a:off x="6173050" y="3161400"/>
              <a:ext cx="282700" cy="306075"/>
            </a:xfrm>
            <a:custGeom>
              <a:avLst/>
              <a:gdLst/>
              <a:ahLst/>
              <a:cxnLst/>
              <a:rect l="l" t="t" r="r" b="b"/>
              <a:pathLst>
                <a:path w="11308" h="12243" extrusionOk="0">
                  <a:moveTo>
                    <a:pt x="11307" y="1"/>
                  </a:moveTo>
                  <a:cubicBezTo>
                    <a:pt x="11307" y="1"/>
                    <a:pt x="3915" y="1683"/>
                    <a:pt x="2288" y="5256"/>
                  </a:cubicBezTo>
                  <a:cubicBezTo>
                    <a:pt x="1430" y="7137"/>
                    <a:pt x="1" y="10872"/>
                    <a:pt x="1" y="10872"/>
                  </a:cubicBezTo>
                  <a:cubicBezTo>
                    <a:pt x="1501" y="11619"/>
                    <a:pt x="3039" y="12095"/>
                    <a:pt x="4625" y="12213"/>
                  </a:cubicBezTo>
                  <a:cubicBezTo>
                    <a:pt x="4884" y="12232"/>
                    <a:pt x="5144" y="12242"/>
                    <a:pt x="5404" y="12242"/>
                  </a:cubicBezTo>
                  <a:cubicBezTo>
                    <a:pt x="5536" y="12242"/>
                    <a:pt x="5668" y="12240"/>
                    <a:pt x="5800" y="12234"/>
                  </a:cubicBezTo>
                  <a:cubicBezTo>
                    <a:pt x="6229" y="12217"/>
                    <a:pt x="6661" y="12173"/>
                    <a:pt x="7095" y="12103"/>
                  </a:cubicBezTo>
                  <a:cubicBezTo>
                    <a:pt x="7110" y="12044"/>
                    <a:pt x="7125" y="11984"/>
                    <a:pt x="7137" y="11927"/>
                  </a:cubicBezTo>
                  <a:cubicBezTo>
                    <a:pt x="7264" y="11346"/>
                    <a:pt x="7349" y="10861"/>
                    <a:pt x="7355" y="10570"/>
                  </a:cubicBezTo>
                  <a:cubicBezTo>
                    <a:pt x="7426" y="7571"/>
                    <a:pt x="11307" y="1"/>
                    <a:pt x="11307" y="1"/>
                  </a:cubicBezTo>
                  <a:close/>
                </a:path>
              </a:pathLst>
            </a:custGeom>
            <a:solidFill>
              <a:srgbClr val="FFB4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18" name="Google Shape;4231;p81">
              <a:extLst>
                <a:ext uri="{FF2B5EF4-FFF2-40B4-BE49-F238E27FC236}">
                  <a16:creationId xmlns:a16="http://schemas.microsoft.com/office/drawing/2014/main" id="{5E3E3ED5-FD61-16DF-50D1-3DE657000DF7}"/>
                </a:ext>
              </a:extLst>
            </p:cNvPr>
            <p:cNvSpPr/>
            <p:nvPr/>
          </p:nvSpPr>
          <p:spPr>
            <a:xfrm>
              <a:off x="6296850" y="3306800"/>
              <a:ext cx="48250" cy="160700"/>
            </a:xfrm>
            <a:custGeom>
              <a:avLst/>
              <a:gdLst/>
              <a:ahLst/>
              <a:cxnLst/>
              <a:rect l="l" t="t" r="r" b="b"/>
              <a:pathLst>
                <a:path w="1930" h="6428" extrusionOk="0">
                  <a:moveTo>
                    <a:pt x="1929" y="0"/>
                  </a:moveTo>
                  <a:lnTo>
                    <a:pt x="1" y="6398"/>
                  </a:lnTo>
                  <a:cubicBezTo>
                    <a:pt x="255" y="6418"/>
                    <a:pt x="512" y="6428"/>
                    <a:pt x="769" y="6428"/>
                  </a:cubicBezTo>
                  <a:cubicBezTo>
                    <a:pt x="903" y="6428"/>
                    <a:pt x="1038" y="6425"/>
                    <a:pt x="1173" y="6419"/>
                  </a:cubicBezTo>
                  <a:cubicBezTo>
                    <a:pt x="1174" y="6417"/>
                    <a:pt x="1177" y="6415"/>
                    <a:pt x="1179" y="6414"/>
                  </a:cubicBezTo>
                  <a:lnTo>
                    <a:pt x="1929" y="0"/>
                  </a:lnTo>
                  <a:close/>
                </a:path>
              </a:pathLst>
            </a:custGeom>
            <a:solidFill>
              <a:srgbClr val="60606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19" name="Google Shape;4232;p81">
              <a:extLst>
                <a:ext uri="{FF2B5EF4-FFF2-40B4-BE49-F238E27FC236}">
                  <a16:creationId xmlns:a16="http://schemas.microsoft.com/office/drawing/2014/main" id="{1310EE55-6BBC-F148-0E5B-8F67F023FC97}"/>
                </a:ext>
              </a:extLst>
            </p:cNvPr>
            <p:cNvSpPr/>
            <p:nvPr/>
          </p:nvSpPr>
          <p:spPr>
            <a:xfrm>
              <a:off x="6165500" y="3493750"/>
              <a:ext cx="83675" cy="99375"/>
            </a:xfrm>
            <a:custGeom>
              <a:avLst/>
              <a:gdLst/>
              <a:ahLst/>
              <a:cxnLst/>
              <a:rect l="l" t="t" r="r" b="b"/>
              <a:pathLst>
                <a:path w="3347" h="3975" extrusionOk="0">
                  <a:moveTo>
                    <a:pt x="745" y="0"/>
                  </a:moveTo>
                  <a:cubicBezTo>
                    <a:pt x="442" y="1022"/>
                    <a:pt x="175" y="1943"/>
                    <a:pt x="1" y="2578"/>
                  </a:cubicBezTo>
                  <a:cubicBezTo>
                    <a:pt x="714" y="3087"/>
                    <a:pt x="2060" y="3975"/>
                    <a:pt x="2807" y="3975"/>
                  </a:cubicBezTo>
                  <a:cubicBezTo>
                    <a:pt x="3134" y="3975"/>
                    <a:pt x="3346" y="3805"/>
                    <a:pt x="3341" y="3361"/>
                  </a:cubicBezTo>
                  <a:cubicBezTo>
                    <a:pt x="3323" y="1787"/>
                    <a:pt x="1368" y="402"/>
                    <a:pt x="745" y="0"/>
                  </a:cubicBezTo>
                  <a:close/>
                </a:path>
              </a:pathLst>
            </a:custGeom>
            <a:solidFill>
              <a:srgbClr val="CA7E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20" name="Google Shape;4233;p81">
              <a:extLst>
                <a:ext uri="{FF2B5EF4-FFF2-40B4-BE49-F238E27FC236}">
                  <a16:creationId xmlns:a16="http://schemas.microsoft.com/office/drawing/2014/main" id="{96271ECE-FAA1-9AA8-6BBA-F7AECBFA742D}"/>
                </a:ext>
              </a:extLst>
            </p:cNvPr>
            <p:cNvSpPr/>
            <p:nvPr/>
          </p:nvSpPr>
          <p:spPr>
            <a:xfrm>
              <a:off x="6074100" y="3485125"/>
              <a:ext cx="224175" cy="192400"/>
            </a:xfrm>
            <a:custGeom>
              <a:avLst/>
              <a:gdLst/>
              <a:ahLst/>
              <a:cxnLst/>
              <a:rect l="l" t="t" r="r" b="b"/>
              <a:pathLst>
                <a:path w="8967" h="7696" extrusionOk="0">
                  <a:moveTo>
                    <a:pt x="1776" y="1"/>
                  </a:moveTo>
                  <a:cubicBezTo>
                    <a:pt x="1776" y="1"/>
                    <a:pt x="33" y="940"/>
                    <a:pt x="0" y="2106"/>
                  </a:cubicBezTo>
                  <a:lnTo>
                    <a:pt x="3765" y="6770"/>
                  </a:lnTo>
                  <a:cubicBezTo>
                    <a:pt x="4330" y="7425"/>
                    <a:pt x="4952" y="7696"/>
                    <a:pt x="5537" y="7696"/>
                  </a:cubicBezTo>
                  <a:cubicBezTo>
                    <a:pt x="7450" y="7696"/>
                    <a:pt x="8967" y="4796"/>
                    <a:pt x="6823" y="2945"/>
                  </a:cubicBezTo>
                  <a:lnTo>
                    <a:pt x="1776" y="1"/>
                  </a:lnTo>
                  <a:close/>
                </a:path>
              </a:pathLst>
            </a:custGeom>
            <a:solidFill>
              <a:srgbClr val="E5B7A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21" name="Google Shape;4234;p81">
              <a:extLst>
                <a:ext uri="{FF2B5EF4-FFF2-40B4-BE49-F238E27FC236}">
                  <a16:creationId xmlns:a16="http://schemas.microsoft.com/office/drawing/2014/main" id="{DD2BD765-19CA-E5B3-5572-D7B6917F1B6D}"/>
                </a:ext>
              </a:extLst>
            </p:cNvPr>
            <p:cNvSpPr/>
            <p:nvPr/>
          </p:nvSpPr>
          <p:spPr>
            <a:xfrm>
              <a:off x="6742475" y="3299575"/>
              <a:ext cx="195475" cy="347375"/>
            </a:xfrm>
            <a:custGeom>
              <a:avLst/>
              <a:gdLst/>
              <a:ahLst/>
              <a:cxnLst/>
              <a:rect l="l" t="t" r="r" b="b"/>
              <a:pathLst>
                <a:path w="7819" h="13895" extrusionOk="0">
                  <a:moveTo>
                    <a:pt x="2691" y="0"/>
                  </a:moveTo>
                  <a:cubicBezTo>
                    <a:pt x="1225" y="0"/>
                    <a:pt x="1" y="1157"/>
                    <a:pt x="1" y="1157"/>
                  </a:cubicBezTo>
                  <a:cubicBezTo>
                    <a:pt x="1" y="1157"/>
                    <a:pt x="683" y="3699"/>
                    <a:pt x="1468" y="6501"/>
                  </a:cubicBezTo>
                  <a:cubicBezTo>
                    <a:pt x="1818" y="7756"/>
                    <a:pt x="2190" y="9063"/>
                    <a:pt x="2528" y="10216"/>
                  </a:cubicBezTo>
                  <a:cubicBezTo>
                    <a:pt x="3015" y="11863"/>
                    <a:pt x="3434" y="13196"/>
                    <a:pt x="3636" y="13612"/>
                  </a:cubicBezTo>
                  <a:lnTo>
                    <a:pt x="7104" y="13895"/>
                  </a:lnTo>
                  <a:cubicBezTo>
                    <a:pt x="7109" y="13893"/>
                    <a:pt x="7110" y="13891"/>
                    <a:pt x="7110" y="13888"/>
                  </a:cubicBezTo>
                  <a:cubicBezTo>
                    <a:pt x="7504" y="13441"/>
                    <a:pt x="7754" y="12848"/>
                    <a:pt x="7798" y="12135"/>
                  </a:cubicBezTo>
                  <a:cubicBezTo>
                    <a:pt x="7819" y="11810"/>
                    <a:pt x="7796" y="11462"/>
                    <a:pt x="7721" y="11092"/>
                  </a:cubicBezTo>
                  <a:cubicBezTo>
                    <a:pt x="7693" y="10944"/>
                    <a:pt x="7628" y="10685"/>
                    <a:pt x="7535" y="10345"/>
                  </a:cubicBezTo>
                  <a:cubicBezTo>
                    <a:pt x="7361" y="9710"/>
                    <a:pt x="7094" y="8788"/>
                    <a:pt x="6791" y="7767"/>
                  </a:cubicBezTo>
                  <a:cubicBezTo>
                    <a:pt x="5895" y="4754"/>
                    <a:pt x="4687" y="874"/>
                    <a:pt x="4687" y="874"/>
                  </a:cubicBezTo>
                  <a:cubicBezTo>
                    <a:pt x="4031" y="225"/>
                    <a:pt x="3338" y="0"/>
                    <a:pt x="2691" y="0"/>
                  </a:cubicBezTo>
                  <a:close/>
                </a:path>
              </a:pathLst>
            </a:custGeom>
            <a:solidFill>
              <a:srgbClr val="E5B7A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22" name="Google Shape;4235;p81">
              <a:extLst>
                <a:ext uri="{FF2B5EF4-FFF2-40B4-BE49-F238E27FC236}">
                  <a16:creationId xmlns:a16="http://schemas.microsoft.com/office/drawing/2014/main" id="{8B3C9438-AC3D-CABE-5624-0ADB0B566FF0}"/>
                </a:ext>
              </a:extLst>
            </p:cNvPr>
            <p:cNvSpPr/>
            <p:nvPr/>
          </p:nvSpPr>
          <p:spPr>
            <a:xfrm>
              <a:off x="6847200" y="3493750"/>
              <a:ext cx="83650" cy="99375"/>
            </a:xfrm>
            <a:custGeom>
              <a:avLst/>
              <a:gdLst/>
              <a:ahLst/>
              <a:cxnLst/>
              <a:rect l="l" t="t" r="r" b="b"/>
              <a:pathLst>
                <a:path w="3346" h="3975" extrusionOk="0">
                  <a:moveTo>
                    <a:pt x="2602" y="0"/>
                  </a:moveTo>
                  <a:cubicBezTo>
                    <a:pt x="1978" y="402"/>
                    <a:pt x="24" y="1787"/>
                    <a:pt x="5" y="3361"/>
                  </a:cubicBezTo>
                  <a:cubicBezTo>
                    <a:pt x="0" y="3805"/>
                    <a:pt x="213" y="3975"/>
                    <a:pt x="539" y="3975"/>
                  </a:cubicBezTo>
                  <a:cubicBezTo>
                    <a:pt x="1286" y="3975"/>
                    <a:pt x="2632" y="3087"/>
                    <a:pt x="3346" y="2578"/>
                  </a:cubicBezTo>
                  <a:cubicBezTo>
                    <a:pt x="3172" y="1943"/>
                    <a:pt x="2905" y="1022"/>
                    <a:pt x="2602" y="0"/>
                  </a:cubicBezTo>
                  <a:close/>
                </a:path>
              </a:pathLst>
            </a:custGeom>
            <a:solidFill>
              <a:srgbClr val="CA7E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23" name="Google Shape;4236;p81">
              <a:extLst>
                <a:ext uri="{FF2B5EF4-FFF2-40B4-BE49-F238E27FC236}">
                  <a16:creationId xmlns:a16="http://schemas.microsoft.com/office/drawing/2014/main" id="{D8C3F804-D40A-1135-D004-6A12274EC07E}"/>
                </a:ext>
              </a:extLst>
            </p:cNvPr>
            <p:cNvSpPr/>
            <p:nvPr/>
          </p:nvSpPr>
          <p:spPr>
            <a:xfrm>
              <a:off x="6798075" y="3485125"/>
              <a:ext cx="224200" cy="192400"/>
            </a:xfrm>
            <a:custGeom>
              <a:avLst/>
              <a:gdLst/>
              <a:ahLst/>
              <a:cxnLst/>
              <a:rect l="l" t="t" r="r" b="b"/>
              <a:pathLst>
                <a:path w="8968" h="7696" extrusionOk="0">
                  <a:moveTo>
                    <a:pt x="7286" y="1"/>
                  </a:moveTo>
                  <a:lnTo>
                    <a:pt x="2144" y="2945"/>
                  </a:lnTo>
                  <a:cubicBezTo>
                    <a:pt x="1" y="4796"/>
                    <a:pt x="1518" y="7696"/>
                    <a:pt x="3431" y="7696"/>
                  </a:cubicBezTo>
                  <a:cubicBezTo>
                    <a:pt x="4015" y="7696"/>
                    <a:pt x="4637" y="7425"/>
                    <a:pt x="5203" y="6770"/>
                  </a:cubicBezTo>
                  <a:lnTo>
                    <a:pt x="8967" y="2106"/>
                  </a:lnTo>
                  <a:cubicBezTo>
                    <a:pt x="8934" y="940"/>
                    <a:pt x="7286" y="1"/>
                    <a:pt x="7286" y="1"/>
                  </a:cubicBezTo>
                  <a:close/>
                </a:path>
              </a:pathLst>
            </a:custGeom>
            <a:solidFill>
              <a:srgbClr val="E5B7A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24" name="Google Shape;4237;p81">
              <a:extLst>
                <a:ext uri="{FF2B5EF4-FFF2-40B4-BE49-F238E27FC236}">
                  <a16:creationId xmlns:a16="http://schemas.microsoft.com/office/drawing/2014/main" id="{9D430CCA-02F6-F971-0472-8986FCA39A71}"/>
                </a:ext>
              </a:extLst>
            </p:cNvPr>
            <p:cNvSpPr/>
            <p:nvPr/>
          </p:nvSpPr>
          <p:spPr>
            <a:xfrm>
              <a:off x="6637250" y="3159775"/>
              <a:ext cx="280550" cy="307700"/>
            </a:xfrm>
            <a:custGeom>
              <a:avLst/>
              <a:gdLst/>
              <a:ahLst/>
              <a:cxnLst/>
              <a:rect l="l" t="t" r="r" b="b"/>
              <a:pathLst>
                <a:path w="11222" h="12308" extrusionOk="0">
                  <a:moveTo>
                    <a:pt x="1" y="1"/>
                  </a:moveTo>
                  <a:cubicBezTo>
                    <a:pt x="1" y="1"/>
                    <a:pt x="3797" y="7636"/>
                    <a:pt x="3867" y="10635"/>
                  </a:cubicBezTo>
                  <a:cubicBezTo>
                    <a:pt x="3875" y="10926"/>
                    <a:pt x="3959" y="11411"/>
                    <a:pt x="4087" y="11992"/>
                  </a:cubicBezTo>
                  <a:cubicBezTo>
                    <a:pt x="4098" y="12049"/>
                    <a:pt x="4113" y="12109"/>
                    <a:pt x="4127" y="12168"/>
                  </a:cubicBezTo>
                  <a:cubicBezTo>
                    <a:pt x="4561" y="12238"/>
                    <a:pt x="4994" y="12282"/>
                    <a:pt x="5423" y="12299"/>
                  </a:cubicBezTo>
                  <a:cubicBezTo>
                    <a:pt x="5555" y="12305"/>
                    <a:pt x="5687" y="12307"/>
                    <a:pt x="5819" y="12307"/>
                  </a:cubicBezTo>
                  <a:cubicBezTo>
                    <a:pt x="6079" y="12307"/>
                    <a:pt x="6338" y="12297"/>
                    <a:pt x="6596" y="12278"/>
                  </a:cubicBezTo>
                  <a:cubicBezTo>
                    <a:pt x="8182" y="12160"/>
                    <a:pt x="9721" y="11684"/>
                    <a:pt x="11221" y="10937"/>
                  </a:cubicBezTo>
                  <a:cubicBezTo>
                    <a:pt x="11221" y="10937"/>
                    <a:pt x="9791" y="7202"/>
                    <a:pt x="8933" y="5321"/>
                  </a:cubicBezTo>
                  <a:cubicBezTo>
                    <a:pt x="7306" y="1748"/>
                    <a:pt x="1" y="1"/>
                    <a:pt x="1" y="1"/>
                  </a:cubicBezTo>
                  <a:close/>
                </a:path>
              </a:pathLst>
            </a:custGeom>
            <a:solidFill>
              <a:srgbClr val="FFB4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25" name="Google Shape;4238;p81">
              <a:extLst>
                <a:ext uri="{FF2B5EF4-FFF2-40B4-BE49-F238E27FC236}">
                  <a16:creationId xmlns:a16="http://schemas.microsoft.com/office/drawing/2014/main" id="{BB51D1FA-0AF4-C11B-63A6-ABE5745F298B}"/>
                </a:ext>
              </a:extLst>
            </p:cNvPr>
            <p:cNvSpPr/>
            <p:nvPr/>
          </p:nvSpPr>
          <p:spPr>
            <a:xfrm>
              <a:off x="6753925" y="3306800"/>
              <a:ext cx="48225" cy="160825"/>
            </a:xfrm>
            <a:custGeom>
              <a:avLst/>
              <a:gdLst/>
              <a:ahLst/>
              <a:cxnLst/>
              <a:rect l="l" t="t" r="r" b="b"/>
              <a:pathLst>
                <a:path w="1929" h="6433" extrusionOk="0">
                  <a:moveTo>
                    <a:pt x="0" y="0"/>
                  </a:moveTo>
                  <a:lnTo>
                    <a:pt x="640" y="6428"/>
                  </a:lnTo>
                  <a:cubicBezTo>
                    <a:pt x="611" y="6431"/>
                    <a:pt x="658" y="6433"/>
                    <a:pt x="752" y="6433"/>
                  </a:cubicBezTo>
                  <a:cubicBezTo>
                    <a:pt x="1015" y="6433"/>
                    <a:pt x="1642" y="6420"/>
                    <a:pt x="1929" y="6398"/>
                  </a:cubicBezTo>
                  <a:lnTo>
                    <a:pt x="0" y="0"/>
                  </a:lnTo>
                  <a:close/>
                </a:path>
              </a:pathLst>
            </a:custGeom>
            <a:solidFill>
              <a:srgbClr val="60606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26" name="Google Shape;4239;p81">
              <a:extLst>
                <a:ext uri="{FF2B5EF4-FFF2-40B4-BE49-F238E27FC236}">
                  <a16:creationId xmlns:a16="http://schemas.microsoft.com/office/drawing/2014/main" id="{57C956DB-3A10-1BA1-0C81-8BCF1879CA07}"/>
                </a:ext>
              </a:extLst>
            </p:cNvPr>
            <p:cNvSpPr/>
            <p:nvPr/>
          </p:nvSpPr>
          <p:spPr>
            <a:xfrm>
              <a:off x="6657850" y="2939025"/>
              <a:ext cx="91250" cy="91025"/>
            </a:xfrm>
            <a:custGeom>
              <a:avLst/>
              <a:gdLst/>
              <a:ahLst/>
              <a:cxnLst/>
              <a:rect l="l" t="t" r="r" b="b"/>
              <a:pathLst>
                <a:path w="3650" h="3641" extrusionOk="0">
                  <a:moveTo>
                    <a:pt x="1913" y="0"/>
                  </a:moveTo>
                  <a:cubicBezTo>
                    <a:pt x="712" y="0"/>
                    <a:pt x="1" y="1811"/>
                    <a:pt x="1" y="1811"/>
                  </a:cubicBezTo>
                  <a:lnTo>
                    <a:pt x="53" y="3546"/>
                  </a:lnTo>
                  <a:cubicBezTo>
                    <a:pt x="250" y="3611"/>
                    <a:pt x="442" y="3640"/>
                    <a:pt x="627" y="3640"/>
                  </a:cubicBezTo>
                  <a:cubicBezTo>
                    <a:pt x="2524" y="3640"/>
                    <a:pt x="3649" y="520"/>
                    <a:pt x="2328" y="71"/>
                  </a:cubicBezTo>
                  <a:cubicBezTo>
                    <a:pt x="2183" y="22"/>
                    <a:pt x="2045" y="0"/>
                    <a:pt x="1913" y="0"/>
                  </a:cubicBezTo>
                  <a:close/>
                </a:path>
              </a:pathLst>
            </a:custGeom>
            <a:solidFill>
              <a:srgbClr val="EBAE9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27" name="Google Shape;4240;p81">
              <a:extLst>
                <a:ext uri="{FF2B5EF4-FFF2-40B4-BE49-F238E27FC236}">
                  <a16:creationId xmlns:a16="http://schemas.microsoft.com/office/drawing/2014/main" id="{FA745655-3F70-1EC9-C04B-0D1CB791BA70}"/>
                </a:ext>
              </a:extLst>
            </p:cNvPr>
            <p:cNvSpPr/>
            <p:nvPr/>
          </p:nvSpPr>
          <p:spPr>
            <a:xfrm>
              <a:off x="6664750" y="2966450"/>
              <a:ext cx="43025" cy="35025"/>
            </a:xfrm>
            <a:custGeom>
              <a:avLst/>
              <a:gdLst/>
              <a:ahLst/>
              <a:cxnLst/>
              <a:rect l="l" t="t" r="r" b="b"/>
              <a:pathLst>
                <a:path w="1721" h="1401" extrusionOk="0">
                  <a:moveTo>
                    <a:pt x="1633" y="0"/>
                  </a:moveTo>
                  <a:cubicBezTo>
                    <a:pt x="608" y="16"/>
                    <a:pt x="47" y="956"/>
                    <a:pt x="25" y="995"/>
                  </a:cubicBezTo>
                  <a:cubicBezTo>
                    <a:pt x="0" y="1036"/>
                    <a:pt x="14" y="1088"/>
                    <a:pt x="55" y="1111"/>
                  </a:cubicBezTo>
                  <a:cubicBezTo>
                    <a:pt x="69" y="1120"/>
                    <a:pt x="85" y="1123"/>
                    <a:pt x="101" y="1123"/>
                  </a:cubicBezTo>
                  <a:cubicBezTo>
                    <a:pt x="130" y="1122"/>
                    <a:pt x="157" y="1107"/>
                    <a:pt x="173" y="1081"/>
                  </a:cubicBezTo>
                  <a:cubicBezTo>
                    <a:pt x="175" y="1075"/>
                    <a:pt x="386" y="724"/>
                    <a:pt x="769" y="460"/>
                  </a:cubicBezTo>
                  <a:cubicBezTo>
                    <a:pt x="1129" y="681"/>
                    <a:pt x="965" y="1284"/>
                    <a:pt x="964" y="1291"/>
                  </a:cubicBezTo>
                  <a:cubicBezTo>
                    <a:pt x="951" y="1335"/>
                    <a:pt x="978" y="1384"/>
                    <a:pt x="1022" y="1397"/>
                  </a:cubicBezTo>
                  <a:cubicBezTo>
                    <a:pt x="1032" y="1400"/>
                    <a:pt x="1039" y="1401"/>
                    <a:pt x="1049" y="1401"/>
                  </a:cubicBezTo>
                  <a:cubicBezTo>
                    <a:pt x="1085" y="1399"/>
                    <a:pt x="1118" y="1375"/>
                    <a:pt x="1128" y="1338"/>
                  </a:cubicBezTo>
                  <a:cubicBezTo>
                    <a:pt x="1137" y="1309"/>
                    <a:pt x="1308" y="675"/>
                    <a:pt x="927" y="364"/>
                  </a:cubicBezTo>
                  <a:cubicBezTo>
                    <a:pt x="1121" y="258"/>
                    <a:pt x="1349" y="178"/>
                    <a:pt x="1609" y="171"/>
                  </a:cubicBezTo>
                  <a:lnTo>
                    <a:pt x="1636" y="171"/>
                  </a:lnTo>
                  <a:cubicBezTo>
                    <a:pt x="1639" y="171"/>
                    <a:pt x="1641" y="172"/>
                    <a:pt x="1644" y="172"/>
                  </a:cubicBezTo>
                  <a:cubicBezTo>
                    <a:pt x="1683" y="172"/>
                    <a:pt x="1721" y="128"/>
                    <a:pt x="1721" y="84"/>
                  </a:cubicBezTo>
                  <a:cubicBezTo>
                    <a:pt x="1720" y="39"/>
                    <a:pt x="1680" y="0"/>
                    <a:pt x="1633" y="0"/>
                  </a:cubicBezTo>
                  <a:close/>
                </a:path>
              </a:pathLst>
            </a:custGeom>
            <a:solidFill>
              <a:srgbClr val="DE8B6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28" name="Google Shape;4241;p81">
              <a:extLst>
                <a:ext uri="{FF2B5EF4-FFF2-40B4-BE49-F238E27FC236}">
                  <a16:creationId xmlns:a16="http://schemas.microsoft.com/office/drawing/2014/main" id="{65972CD4-AE04-63BF-A567-AC78CAB4C0BF}"/>
                </a:ext>
              </a:extLst>
            </p:cNvPr>
            <p:cNvSpPr/>
            <p:nvPr/>
          </p:nvSpPr>
          <p:spPr>
            <a:xfrm>
              <a:off x="6358450" y="2939025"/>
              <a:ext cx="76925" cy="89075"/>
            </a:xfrm>
            <a:custGeom>
              <a:avLst/>
              <a:gdLst/>
              <a:ahLst/>
              <a:cxnLst/>
              <a:rect l="l" t="t" r="r" b="b"/>
              <a:pathLst>
                <a:path w="3077" h="3563" extrusionOk="0">
                  <a:moveTo>
                    <a:pt x="1080" y="0"/>
                  </a:moveTo>
                  <a:cubicBezTo>
                    <a:pt x="926" y="0"/>
                    <a:pt x="766" y="30"/>
                    <a:pt x="599" y="98"/>
                  </a:cubicBezTo>
                  <a:cubicBezTo>
                    <a:pt x="124" y="294"/>
                    <a:pt x="0" y="825"/>
                    <a:pt x="128" y="1418"/>
                  </a:cubicBezTo>
                  <a:cubicBezTo>
                    <a:pt x="342" y="2407"/>
                    <a:pt x="1258" y="3563"/>
                    <a:pt x="2408" y="3563"/>
                  </a:cubicBezTo>
                  <a:cubicBezTo>
                    <a:pt x="2624" y="3563"/>
                    <a:pt x="2848" y="3522"/>
                    <a:pt x="3077" y="3432"/>
                  </a:cubicBezTo>
                  <a:lnTo>
                    <a:pt x="3026" y="1698"/>
                  </a:lnTo>
                  <a:cubicBezTo>
                    <a:pt x="3026" y="1698"/>
                    <a:pt x="2937" y="1509"/>
                    <a:pt x="2777" y="1257"/>
                  </a:cubicBezTo>
                  <a:cubicBezTo>
                    <a:pt x="2458" y="754"/>
                    <a:pt x="1854" y="0"/>
                    <a:pt x="1080" y="0"/>
                  </a:cubicBezTo>
                  <a:close/>
                </a:path>
              </a:pathLst>
            </a:custGeom>
            <a:solidFill>
              <a:srgbClr val="EBAE9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29" name="Google Shape;4242;p81">
              <a:extLst>
                <a:ext uri="{FF2B5EF4-FFF2-40B4-BE49-F238E27FC236}">
                  <a16:creationId xmlns:a16="http://schemas.microsoft.com/office/drawing/2014/main" id="{EA97C5E6-B6DC-7A97-5FED-E2DA71CE5346}"/>
                </a:ext>
              </a:extLst>
            </p:cNvPr>
            <p:cNvSpPr/>
            <p:nvPr/>
          </p:nvSpPr>
          <p:spPr>
            <a:xfrm>
              <a:off x="6383275" y="2966425"/>
              <a:ext cx="44425" cy="34150"/>
            </a:xfrm>
            <a:custGeom>
              <a:avLst/>
              <a:gdLst/>
              <a:ahLst/>
              <a:cxnLst/>
              <a:rect l="l" t="t" r="r" b="b"/>
              <a:pathLst>
                <a:path w="1777" h="1366" extrusionOk="0">
                  <a:moveTo>
                    <a:pt x="156" y="1"/>
                  </a:moveTo>
                  <a:cubicBezTo>
                    <a:pt x="132" y="1"/>
                    <a:pt x="109" y="1"/>
                    <a:pt x="85" y="2"/>
                  </a:cubicBezTo>
                  <a:cubicBezTo>
                    <a:pt x="37" y="5"/>
                    <a:pt x="1" y="45"/>
                    <a:pt x="2" y="91"/>
                  </a:cubicBezTo>
                  <a:cubicBezTo>
                    <a:pt x="5" y="135"/>
                    <a:pt x="42" y="174"/>
                    <a:pt x="80" y="174"/>
                  </a:cubicBezTo>
                  <a:cubicBezTo>
                    <a:pt x="84" y="174"/>
                    <a:pt x="88" y="174"/>
                    <a:pt x="92" y="173"/>
                  </a:cubicBezTo>
                  <a:cubicBezTo>
                    <a:pt x="102" y="173"/>
                    <a:pt x="110" y="172"/>
                    <a:pt x="118" y="172"/>
                  </a:cubicBezTo>
                  <a:cubicBezTo>
                    <a:pt x="134" y="172"/>
                    <a:pt x="149" y="171"/>
                    <a:pt x="164" y="171"/>
                  </a:cubicBezTo>
                  <a:cubicBezTo>
                    <a:pt x="407" y="171"/>
                    <a:pt x="623" y="235"/>
                    <a:pt x="812" y="325"/>
                  </a:cubicBezTo>
                  <a:cubicBezTo>
                    <a:pt x="449" y="657"/>
                    <a:pt x="658" y="1280"/>
                    <a:pt x="669" y="1309"/>
                  </a:cubicBezTo>
                  <a:cubicBezTo>
                    <a:pt x="682" y="1344"/>
                    <a:pt x="715" y="1366"/>
                    <a:pt x="750" y="1366"/>
                  </a:cubicBezTo>
                  <a:cubicBezTo>
                    <a:pt x="751" y="1366"/>
                    <a:pt x="752" y="1366"/>
                    <a:pt x="752" y="1366"/>
                  </a:cubicBezTo>
                  <a:cubicBezTo>
                    <a:pt x="762" y="1366"/>
                    <a:pt x="770" y="1364"/>
                    <a:pt x="779" y="1360"/>
                  </a:cubicBezTo>
                  <a:cubicBezTo>
                    <a:pt x="822" y="1346"/>
                    <a:pt x="847" y="1297"/>
                    <a:pt x="831" y="1252"/>
                  </a:cubicBezTo>
                  <a:cubicBezTo>
                    <a:pt x="829" y="1245"/>
                    <a:pt x="629" y="653"/>
                    <a:pt x="976" y="412"/>
                  </a:cubicBezTo>
                  <a:cubicBezTo>
                    <a:pt x="1374" y="653"/>
                    <a:pt x="1603" y="990"/>
                    <a:pt x="1607" y="996"/>
                  </a:cubicBezTo>
                  <a:cubicBezTo>
                    <a:pt x="1624" y="1021"/>
                    <a:pt x="1651" y="1035"/>
                    <a:pt x="1678" y="1035"/>
                  </a:cubicBezTo>
                  <a:cubicBezTo>
                    <a:pt x="1679" y="1035"/>
                    <a:pt x="1680" y="1035"/>
                    <a:pt x="1681" y="1035"/>
                  </a:cubicBezTo>
                  <a:cubicBezTo>
                    <a:pt x="1697" y="1035"/>
                    <a:pt x="1713" y="1030"/>
                    <a:pt x="1727" y="1020"/>
                  </a:cubicBezTo>
                  <a:cubicBezTo>
                    <a:pt x="1766" y="994"/>
                    <a:pt x="1776" y="941"/>
                    <a:pt x="1750" y="900"/>
                  </a:cubicBezTo>
                  <a:cubicBezTo>
                    <a:pt x="1724" y="863"/>
                    <a:pt x="1137" y="1"/>
                    <a:pt x="156" y="1"/>
                  </a:cubicBezTo>
                  <a:close/>
                </a:path>
              </a:pathLst>
            </a:custGeom>
            <a:solidFill>
              <a:srgbClr val="DE8B6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30" name="Google Shape;4243;p81">
              <a:extLst>
                <a:ext uri="{FF2B5EF4-FFF2-40B4-BE49-F238E27FC236}">
                  <a16:creationId xmlns:a16="http://schemas.microsoft.com/office/drawing/2014/main" id="{BD2B7C71-2387-BFDF-3D9B-1FD69D6BC7EE}"/>
                </a:ext>
              </a:extLst>
            </p:cNvPr>
            <p:cNvSpPr/>
            <p:nvPr/>
          </p:nvSpPr>
          <p:spPr>
            <a:xfrm>
              <a:off x="6419200" y="2810975"/>
              <a:ext cx="252050" cy="329375"/>
            </a:xfrm>
            <a:custGeom>
              <a:avLst/>
              <a:gdLst/>
              <a:ahLst/>
              <a:cxnLst/>
              <a:rect l="l" t="t" r="r" b="b"/>
              <a:pathLst>
                <a:path w="10082" h="13175" extrusionOk="0">
                  <a:moveTo>
                    <a:pt x="5001" y="0"/>
                  </a:moveTo>
                  <a:cubicBezTo>
                    <a:pt x="4943" y="0"/>
                    <a:pt x="4885" y="1"/>
                    <a:pt x="4827" y="3"/>
                  </a:cubicBezTo>
                  <a:cubicBezTo>
                    <a:pt x="2109" y="86"/>
                    <a:pt x="0" y="1988"/>
                    <a:pt x="120" y="6019"/>
                  </a:cubicBezTo>
                  <a:cubicBezTo>
                    <a:pt x="140" y="6710"/>
                    <a:pt x="227" y="7378"/>
                    <a:pt x="369" y="8008"/>
                  </a:cubicBezTo>
                  <a:cubicBezTo>
                    <a:pt x="1031" y="11006"/>
                    <a:pt x="2949" y="13174"/>
                    <a:pt x="5160" y="13174"/>
                  </a:cubicBezTo>
                  <a:cubicBezTo>
                    <a:pt x="5194" y="13174"/>
                    <a:pt x="5228" y="13174"/>
                    <a:pt x="5262" y="13173"/>
                  </a:cubicBezTo>
                  <a:cubicBezTo>
                    <a:pt x="5316" y="13173"/>
                    <a:pt x="5372" y="13170"/>
                    <a:pt x="5427" y="13161"/>
                  </a:cubicBezTo>
                  <a:cubicBezTo>
                    <a:pt x="8065" y="12952"/>
                    <a:pt x="10082" y="9673"/>
                    <a:pt x="9967" y="5725"/>
                  </a:cubicBezTo>
                  <a:cubicBezTo>
                    <a:pt x="9851" y="1781"/>
                    <a:pt x="7645" y="0"/>
                    <a:pt x="5001" y="0"/>
                  </a:cubicBezTo>
                  <a:close/>
                </a:path>
              </a:pathLst>
            </a:custGeom>
            <a:solidFill>
              <a:srgbClr val="EBAE9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31" name="Google Shape;4244;p81">
              <a:extLst>
                <a:ext uri="{FF2B5EF4-FFF2-40B4-BE49-F238E27FC236}">
                  <a16:creationId xmlns:a16="http://schemas.microsoft.com/office/drawing/2014/main" id="{42B7327C-0C65-2EC3-78D8-20E1E850296C}"/>
                </a:ext>
              </a:extLst>
            </p:cNvPr>
            <p:cNvSpPr/>
            <p:nvPr/>
          </p:nvSpPr>
          <p:spPr>
            <a:xfrm>
              <a:off x="6371825" y="2706600"/>
              <a:ext cx="353175" cy="330800"/>
            </a:xfrm>
            <a:custGeom>
              <a:avLst/>
              <a:gdLst/>
              <a:ahLst/>
              <a:cxnLst/>
              <a:rect l="l" t="t" r="r" b="b"/>
              <a:pathLst>
                <a:path w="14127" h="13232" extrusionOk="0">
                  <a:moveTo>
                    <a:pt x="6943" y="0"/>
                  </a:moveTo>
                  <a:cubicBezTo>
                    <a:pt x="4451" y="0"/>
                    <a:pt x="1512" y="1108"/>
                    <a:pt x="426" y="3710"/>
                  </a:cubicBezTo>
                  <a:lnTo>
                    <a:pt x="1505" y="3670"/>
                  </a:lnTo>
                  <a:lnTo>
                    <a:pt x="1505" y="3670"/>
                  </a:lnTo>
                  <a:cubicBezTo>
                    <a:pt x="1505" y="3670"/>
                    <a:pt x="341" y="4143"/>
                    <a:pt x="132" y="5431"/>
                  </a:cubicBezTo>
                  <a:cubicBezTo>
                    <a:pt x="1" y="6231"/>
                    <a:pt x="1183" y="9289"/>
                    <a:pt x="1257" y="9512"/>
                  </a:cubicBezTo>
                  <a:cubicBezTo>
                    <a:pt x="1257" y="9512"/>
                    <a:pt x="1966" y="9914"/>
                    <a:pt x="2112" y="10495"/>
                  </a:cubicBezTo>
                  <a:cubicBezTo>
                    <a:pt x="2112" y="10495"/>
                    <a:pt x="2096" y="11911"/>
                    <a:pt x="2551" y="13231"/>
                  </a:cubicBezTo>
                  <a:cubicBezTo>
                    <a:pt x="2551" y="13231"/>
                    <a:pt x="2724" y="10947"/>
                    <a:pt x="2392" y="9692"/>
                  </a:cubicBezTo>
                  <a:cubicBezTo>
                    <a:pt x="2371" y="9611"/>
                    <a:pt x="2355" y="9533"/>
                    <a:pt x="2340" y="9454"/>
                  </a:cubicBezTo>
                  <a:cubicBezTo>
                    <a:pt x="2291" y="9187"/>
                    <a:pt x="2274" y="8928"/>
                    <a:pt x="2279" y="8691"/>
                  </a:cubicBezTo>
                  <a:cubicBezTo>
                    <a:pt x="2286" y="8260"/>
                    <a:pt x="2367" y="7896"/>
                    <a:pt x="2439" y="7651"/>
                  </a:cubicBezTo>
                  <a:cubicBezTo>
                    <a:pt x="3531" y="7594"/>
                    <a:pt x="5728" y="6824"/>
                    <a:pt x="5796" y="6780"/>
                  </a:cubicBezTo>
                  <a:lnTo>
                    <a:pt x="5796" y="6780"/>
                  </a:lnTo>
                  <a:cubicBezTo>
                    <a:pt x="5781" y="6818"/>
                    <a:pt x="4818" y="7426"/>
                    <a:pt x="4406" y="8238"/>
                  </a:cubicBezTo>
                  <a:cubicBezTo>
                    <a:pt x="4493" y="8248"/>
                    <a:pt x="4586" y="8253"/>
                    <a:pt x="4682" y="8253"/>
                  </a:cubicBezTo>
                  <a:cubicBezTo>
                    <a:pt x="6604" y="8253"/>
                    <a:pt x="10184" y="6333"/>
                    <a:pt x="10184" y="6333"/>
                  </a:cubicBezTo>
                  <a:cubicBezTo>
                    <a:pt x="10274" y="7455"/>
                    <a:pt x="11239" y="7908"/>
                    <a:pt x="11594" y="8218"/>
                  </a:cubicBezTo>
                  <a:cubicBezTo>
                    <a:pt x="11614" y="8365"/>
                    <a:pt x="11629" y="8525"/>
                    <a:pt x="11630" y="8695"/>
                  </a:cubicBezTo>
                  <a:cubicBezTo>
                    <a:pt x="11635" y="8942"/>
                    <a:pt x="11614" y="9210"/>
                    <a:pt x="11556" y="9486"/>
                  </a:cubicBezTo>
                  <a:cubicBezTo>
                    <a:pt x="11552" y="9521"/>
                    <a:pt x="11541" y="9559"/>
                    <a:pt x="11534" y="9596"/>
                  </a:cubicBezTo>
                  <a:cubicBezTo>
                    <a:pt x="11226" y="10857"/>
                    <a:pt x="11447" y="13138"/>
                    <a:pt x="11447" y="13138"/>
                  </a:cubicBezTo>
                  <a:cubicBezTo>
                    <a:pt x="11876" y="11809"/>
                    <a:pt x="11831" y="10443"/>
                    <a:pt x="11831" y="10443"/>
                  </a:cubicBezTo>
                  <a:cubicBezTo>
                    <a:pt x="12067" y="9955"/>
                    <a:pt x="12887" y="9419"/>
                    <a:pt x="12887" y="9419"/>
                  </a:cubicBezTo>
                  <a:cubicBezTo>
                    <a:pt x="12887" y="9419"/>
                    <a:pt x="14127" y="6639"/>
                    <a:pt x="14018" y="5470"/>
                  </a:cubicBezTo>
                  <a:cubicBezTo>
                    <a:pt x="13930" y="4519"/>
                    <a:pt x="13090" y="3774"/>
                    <a:pt x="12133" y="3774"/>
                  </a:cubicBezTo>
                  <a:cubicBezTo>
                    <a:pt x="12031" y="3774"/>
                    <a:pt x="11927" y="3783"/>
                    <a:pt x="11823" y="3800"/>
                  </a:cubicBezTo>
                  <a:cubicBezTo>
                    <a:pt x="11823" y="3800"/>
                    <a:pt x="11975" y="1538"/>
                    <a:pt x="9463" y="458"/>
                  </a:cubicBezTo>
                  <a:cubicBezTo>
                    <a:pt x="8772" y="160"/>
                    <a:pt x="7890" y="0"/>
                    <a:pt x="6943" y="0"/>
                  </a:cubicBezTo>
                  <a:close/>
                </a:path>
              </a:pathLst>
            </a:custGeom>
            <a:solidFill>
              <a:srgbClr val="3F38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32" name="Google Shape;4245;p81">
              <a:extLst>
                <a:ext uri="{FF2B5EF4-FFF2-40B4-BE49-F238E27FC236}">
                  <a16:creationId xmlns:a16="http://schemas.microsoft.com/office/drawing/2014/main" id="{7142AD96-AE74-4CCE-375B-AEAA27BB415E}"/>
                </a:ext>
              </a:extLst>
            </p:cNvPr>
            <p:cNvSpPr/>
            <p:nvPr/>
          </p:nvSpPr>
          <p:spPr>
            <a:xfrm>
              <a:off x="6444250" y="2999525"/>
              <a:ext cx="23125" cy="7900"/>
            </a:xfrm>
            <a:custGeom>
              <a:avLst/>
              <a:gdLst/>
              <a:ahLst/>
              <a:cxnLst/>
              <a:rect l="l" t="t" r="r" b="b"/>
              <a:pathLst>
                <a:path w="925" h="316" extrusionOk="0">
                  <a:moveTo>
                    <a:pt x="332" y="1"/>
                  </a:moveTo>
                  <a:cubicBezTo>
                    <a:pt x="151" y="1"/>
                    <a:pt x="17" y="41"/>
                    <a:pt x="10" y="106"/>
                  </a:cubicBezTo>
                  <a:cubicBezTo>
                    <a:pt x="0" y="189"/>
                    <a:pt x="195" y="279"/>
                    <a:pt x="445" y="307"/>
                  </a:cubicBezTo>
                  <a:cubicBezTo>
                    <a:pt x="496" y="312"/>
                    <a:pt x="546" y="315"/>
                    <a:pt x="592" y="315"/>
                  </a:cubicBezTo>
                  <a:cubicBezTo>
                    <a:pt x="773" y="315"/>
                    <a:pt x="907" y="274"/>
                    <a:pt x="915" y="209"/>
                  </a:cubicBezTo>
                  <a:cubicBezTo>
                    <a:pt x="924" y="127"/>
                    <a:pt x="729" y="38"/>
                    <a:pt x="479" y="9"/>
                  </a:cubicBezTo>
                  <a:cubicBezTo>
                    <a:pt x="428" y="3"/>
                    <a:pt x="379" y="1"/>
                    <a:pt x="332" y="1"/>
                  </a:cubicBezTo>
                  <a:close/>
                </a:path>
              </a:pathLst>
            </a:custGeom>
            <a:solidFill>
              <a:srgbClr val="DE8B6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33" name="Google Shape;4246;p81">
              <a:extLst>
                <a:ext uri="{FF2B5EF4-FFF2-40B4-BE49-F238E27FC236}">
                  <a16:creationId xmlns:a16="http://schemas.microsoft.com/office/drawing/2014/main" id="{E6E74D39-83BC-5B1A-562B-469208B7B4BF}"/>
                </a:ext>
              </a:extLst>
            </p:cNvPr>
            <p:cNvSpPr/>
            <p:nvPr/>
          </p:nvSpPr>
          <p:spPr>
            <a:xfrm>
              <a:off x="6445750" y="3014775"/>
              <a:ext cx="23150" cy="8350"/>
            </a:xfrm>
            <a:custGeom>
              <a:avLst/>
              <a:gdLst/>
              <a:ahLst/>
              <a:cxnLst/>
              <a:rect l="l" t="t" r="r" b="b"/>
              <a:pathLst>
                <a:path w="926" h="334" extrusionOk="0">
                  <a:moveTo>
                    <a:pt x="649" y="0"/>
                  </a:moveTo>
                  <a:cubicBezTo>
                    <a:pt x="585" y="0"/>
                    <a:pt x="513" y="6"/>
                    <a:pt x="437" y="19"/>
                  </a:cubicBezTo>
                  <a:cubicBezTo>
                    <a:pt x="189" y="61"/>
                    <a:pt x="0" y="162"/>
                    <a:pt x="14" y="244"/>
                  </a:cubicBezTo>
                  <a:cubicBezTo>
                    <a:pt x="25" y="301"/>
                    <a:pt x="131" y="334"/>
                    <a:pt x="278" y="334"/>
                  </a:cubicBezTo>
                  <a:cubicBezTo>
                    <a:pt x="342" y="334"/>
                    <a:pt x="414" y="328"/>
                    <a:pt x="489" y="315"/>
                  </a:cubicBezTo>
                  <a:cubicBezTo>
                    <a:pt x="737" y="272"/>
                    <a:pt x="926" y="171"/>
                    <a:pt x="912" y="89"/>
                  </a:cubicBezTo>
                  <a:cubicBezTo>
                    <a:pt x="902" y="32"/>
                    <a:pt x="796" y="0"/>
                    <a:pt x="649" y="0"/>
                  </a:cubicBezTo>
                  <a:close/>
                </a:path>
              </a:pathLst>
            </a:custGeom>
            <a:solidFill>
              <a:srgbClr val="DE8B6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34" name="Google Shape;4247;p81">
              <a:extLst>
                <a:ext uri="{FF2B5EF4-FFF2-40B4-BE49-F238E27FC236}">
                  <a16:creationId xmlns:a16="http://schemas.microsoft.com/office/drawing/2014/main" id="{D5EE58DC-8C16-B2B8-35D6-B9DB364AC77D}"/>
                </a:ext>
              </a:extLst>
            </p:cNvPr>
            <p:cNvSpPr/>
            <p:nvPr/>
          </p:nvSpPr>
          <p:spPr>
            <a:xfrm>
              <a:off x="6626175" y="3009650"/>
              <a:ext cx="23150" cy="7925"/>
            </a:xfrm>
            <a:custGeom>
              <a:avLst/>
              <a:gdLst/>
              <a:ahLst/>
              <a:cxnLst/>
              <a:rect l="l" t="t" r="r" b="b"/>
              <a:pathLst>
                <a:path w="926" h="317" extrusionOk="0">
                  <a:moveTo>
                    <a:pt x="333" y="1"/>
                  </a:moveTo>
                  <a:cubicBezTo>
                    <a:pt x="152" y="1"/>
                    <a:pt x="18" y="42"/>
                    <a:pt x="10" y="107"/>
                  </a:cubicBezTo>
                  <a:cubicBezTo>
                    <a:pt x="1" y="189"/>
                    <a:pt x="196" y="279"/>
                    <a:pt x="446" y="308"/>
                  </a:cubicBezTo>
                  <a:cubicBezTo>
                    <a:pt x="497" y="313"/>
                    <a:pt x="546" y="316"/>
                    <a:pt x="592" y="316"/>
                  </a:cubicBezTo>
                  <a:cubicBezTo>
                    <a:pt x="773" y="316"/>
                    <a:pt x="908" y="275"/>
                    <a:pt x="916" y="209"/>
                  </a:cubicBezTo>
                  <a:cubicBezTo>
                    <a:pt x="925" y="128"/>
                    <a:pt x="729" y="37"/>
                    <a:pt x="480" y="9"/>
                  </a:cubicBezTo>
                  <a:cubicBezTo>
                    <a:pt x="429" y="3"/>
                    <a:pt x="380" y="1"/>
                    <a:pt x="333" y="1"/>
                  </a:cubicBezTo>
                  <a:close/>
                </a:path>
              </a:pathLst>
            </a:custGeom>
            <a:solidFill>
              <a:srgbClr val="DE8B6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35" name="Google Shape;4248;p81">
              <a:extLst>
                <a:ext uri="{FF2B5EF4-FFF2-40B4-BE49-F238E27FC236}">
                  <a16:creationId xmlns:a16="http://schemas.microsoft.com/office/drawing/2014/main" id="{3D94FF3B-95D5-F94A-F7D4-705B0455DB0C}"/>
                </a:ext>
              </a:extLst>
            </p:cNvPr>
            <p:cNvSpPr/>
            <p:nvPr/>
          </p:nvSpPr>
          <p:spPr>
            <a:xfrm>
              <a:off x="6624650" y="2993950"/>
              <a:ext cx="23150" cy="8375"/>
            </a:xfrm>
            <a:custGeom>
              <a:avLst/>
              <a:gdLst/>
              <a:ahLst/>
              <a:cxnLst/>
              <a:rect l="l" t="t" r="r" b="b"/>
              <a:pathLst>
                <a:path w="926" h="335" extrusionOk="0">
                  <a:moveTo>
                    <a:pt x="650" y="1"/>
                  </a:moveTo>
                  <a:cubicBezTo>
                    <a:pt x="586" y="1"/>
                    <a:pt x="513" y="7"/>
                    <a:pt x="437" y="20"/>
                  </a:cubicBezTo>
                  <a:cubicBezTo>
                    <a:pt x="189" y="63"/>
                    <a:pt x="0" y="164"/>
                    <a:pt x="14" y="245"/>
                  </a:cubicBezTo>
                  <a:cubicBezTo>
                    <a:pt x="24" y="302"/>
                    <a:pt x="129" y="334"/>
                    <a:pt x="275" y="334"/>
                  </a:cubicBezTo>
                  <a:cubicBezTo>
                    <a:pt x="340" y="334"/>
                    <a:pt x="413" y="328"/>
                    <a:pt x="489" y="315"/>
                  </a:cubicBezTo>
                  <a:cubicBezTo>
                    <a:pt x="737" y="272"/>
                    <a:pt x="926" y="173"/>
                    <a:pt x="912" y="90"/>
                  </a:cubicBezTo>
                  <a:cubicBezTo>
                    <a:pt x="902" y="32"/>
                    <a:pt x="797" y="1"/>
                    <a:pt x="650" y="1"/>
                  </a:cubicBezTo>
                  <a:close/>
                </a:path>
              </a:pathLst>
            </a:custGeom>
            <a:solidFill>
              <a:srgbClr val="DE8B6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36" name="Google Shape;4249;p81">
              <a:extLst>
                <a:ext uri="{FF2B5EF4-FFF2-40B4-BE49-F238E27FC236}">
                  <a16:creationId xmlns:a16="http://schemas.microsoft.com/office/drawing/2014/main" id="{41CD3054-3DAE-55BE-DFE7-7759B9FE9B9C}"/>
                </a:ext>
              </a:extLst>
            </p:cNvPr>
            <p:cNvSpPr/>
            <p:nvPr/>
          </p:nvSpPr>
          <p:spPr>
            <a:xfrm>
              <a:off x="6533250" y="2970575"/>
              <a:ext cx="34075" cy="73650"/>
            </a:xfrm>
            <a:custGeom>
              <a:avLst/>
              <a:gdLst/>
              <a:ahLst/>
              <a:cxnLst/>
              <a:rect l="l" t="t" r="r" b="b"/>
              <a:pathLst>
                <a:path w="1363" h="2946" extrusionOk="0">
                  <a:moveTo>
                    <a:pt x="276" y="0"/>
                  </a:moveTo>
                  <a:cubicBezTo>
                    <a:pt x="238" y="0"/>
                    <a:pt x="204" y="26"/>
                    <a:pt x="193" y="64"/>
                  </a:cubicBezTo>
                  <a:cubicBezTo>
                    <a:pt x="185" y="93"/>
                    <a:pt x="1" y="799"/>
                    <a:pt x="91" y="2065"/>
                  </a:cubicBezTo>
                  <a:cubicBezTo>
                    <a:pt x="147" y="2838"/>
                    <a:pt x="453" y="2938"/>
                    <a:pt x="582" y="2946"/>
                  </a:cubicBezTo>
                  <a:lnTo>
                    <a:pt x="614" y="2946"/>
                  </a:lnTo>
                  <a:cubicBezTo>
                    <a:pt x="932" y="2937"/>
                    <a:pt x="1240" y="2505"/>
                    <a:pt x="1354" y="1898"/>
                  </a:cubicBezTo>
                  <a:cubicBezTo>
                    <a:pt x="1362" y="1852"/>
                    <a:pt x="1331" y="1806"/>
                    <a:pt x="1285" y="1798"/>
                  </a:cubicBezTo>
                  <a:cubicBezTo>
                    <a:pt x="1280" y="1797"/>
                    <a:pt x="1275" y="1796"/>
                    <a:pt x="1270" y="1796"/>
                  </a:cubicBezTo>
                  <a:cubicBezTo>
                    <a:pt x="1229" y="1796"/>
                    <a:pt x="1193" y="1825"/>
                    <a:pt x="1184" y="1867"/>
                  </a:cubicBezTo>
                  <a:cubicBezTo>
                    <a:pt x="1078" y="2429"/>
                    <a:pt x="800" y="2774"/>
                    <a:pt x="603" y="2774"/>
                  </a:cubicBezTo>
                  <a:cubicBezTo>
                    <a:pt x="599" y="2774"/>
                    <a:pt x="594" y="2774"/>
                    <a:pt x="590" y="2774"/>
                  </a:cubicBezTo>
                  <a:cubicBezTo>
                    <a:pt x="456" y="2766"/>
                    <a:pt x="299" y="2573"/>
                    <a:pt x="262" y="2052"/>
                  </a:cubicBezTo>
                  <a:cubicBezTo>
                    <a:pt x="175" y="819"/>
                    <a:pt x="357" y="114"/>
                    <a:pt x="359" y="108"/>
                  </a:cubicBezTo>
                  <a:cubicBezTo>
                    <a:pt x="371" y="62"/>
                    <a:pt x="343" y="15"/>
                    <a:pt x="298" y="3"/>
                  </a:cubicBezTo>
                  <a:cubicBezTo>
                    <a:pt x="291" y="1"/>
                    <a:pt x="283" y="0"/>
                    <a:pt x="276" y="0"/>
                  </a:cubicBezTo>
                  <a:close/>
                </a:path>
              </a:pathLst>
            </a:custGeom>
            <a:solidFill>
              <a:srgbClr val="DE8B6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37" name="Google Shape;4250;p81">
              <a:extLst>
                <a:ext uri="{FF2B5EF4-FFF2-40B4-BE49-F238E27FC236}">
                  <a16:creationId xmlns:a16="http://schemas.microsoft.com/office/drawing/2014/main" id="{8CA08876-6214-8AD8-C2F9-433B1C9649BE}"/>
                </a:ext>
              </a:extLst>
            </p:cNvPr>
            <p:cNvSpPr/>
            <p:nvPr/>
          </p:nvSpPr>
          <p:spPr>
            <a:xfrm>
              <a:off x="6512825" y="3059725"/>
              <a:ext cx="70625" cy="21500"/>
            </a:xfrm>
            <a:custGeom>
              <a:avLst/>
              <a:gdLst/>
              <a:ahLst/>
              <a:cxnLst/>
              <a:rect l="l" t="t" r="r" b="b"/>
              <a:pathLst>
                <a:path w="2825" h="860" extrusionOk="0">
                  <a:moveTo>
                    <a:pt x="116" y="1"/>
                  </a:moveTo>
                  <a:cubicBezTo>
                    <a:pt x="76" y="1"/>
                    <a:pt x="41" y="16"/>
                    <a:pt x="22" y="46"/>
                  </a:cubicBezTo>
                  <a:cubicBezTo>
                    <a:pt x="1" y="76"/>
                    <a:pt x="1" y="115"/>
                    <a:pt x="22" y="152"/>
                  </a:cubicBezTo>
                  <a:cubicBezTo>
                    <a:pt x="22" y="152"/>
                    <a:pt x="22" y="152"/>
                    <a:pt x="22" y="152"/>
                  </a:cubicBezTo>
                  <a:lnTo>
                    <a:pt x="22" y="152"/>
                  </a:lnTo>
                  <a:cubicBezTo>
                    <a:pt x="19" y="152"/>
                    <a:pt x="416" y="851"/>
                    <a:pt x="1475" y="860"/>
                  </a:cubicBezTo>
                  <a:lnTo>
                    <a:pt x="1485" y="860"/>
                  </a:lnTo>
                  <a:cubicBezTo>
                    <a:pt x="2525" y="802"/>
                    <a:pt x="2796" y="168"/>
                    <a:pt x="2809" y="144"/>
                  </a:cubicBezTo>
                  <a:cubicBezTo>
                    <a:pt x="2825" y="108"/>
                    <a:pt x="2819" y="69"/>
                    <a:pt x="2795" y="42"/>
                  </a:cubicBezTo>
                  <a:cubicBezTo>
                    <a:pt x="2774" y="19"/>
                    <a:pt x="2742" y="7"/>
                    <a:pt x="2705" y="7"/>
                  </a:cubicBezTo>
                  <a:cubicBezTo>
                    <a:pt x="2698" y="7"/>
                    <a:pt x="2691" y="8"/>
                    <a:pt x="2684" y="8"/>
                  </a:cubicBezTo>
                  <a:cubicBezTo>
                    <a:pt x="2624" y="17"/>
                    <a:pt x="2568" y="54"/>
                    <a:pt x="2545" y="100"/>
                  </a:cubicBezTo>
                  <a:cubicBezTo>
                    <a:pt x="2545" y="99"/>
                    <a:pt x="2545" y="99"/>
                    <a:pt x="2545" y="99"/>
                  </a:cubicBezTo>
                  <a:lnTo>
                    <a:pt x="2545" y="99"/>
                  </a:lnTo>
                  <a:cubicBezTo>
                    <a:pt x="2543" y="99"/>
                    <a:pt x="2302" y="596"/>
                    <a:pt x="1479" y="637"/>
                  </a:cubicBezTo>
                  <a:lnTo>
                    <a:pt x="1471" y="637"/>
                  </a:lnTo>
                  <a:cubicBezTo>
                    <a:pt x="618" y="634"/>
                    <a:pt x="268" y="82"/>
                    <a:pt x="271" y="82"/>
                  </a:cubicBezTo>
                  <a:cubicBezTo>
                    <a:pt x="241" y="36"/>
                    <a:pt x="183" y="3"/>
                    <a:pt x="127" y="1"/>
                  </a:cubicBezTo>
                  <a:cubicBezTo>
                    <a:pt x="123" y="1"/>
                    <a:pt x="119" y="1"/>
                    <a:pt x="116" y="1"/>
                  </a:cubicBezTo>
                  <a:close/>
                </a:path>
              </a:pathLst>
            </a:custGeom>
            <a:solidFill>
              <a:srgbClr val="DE8B6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38" name="Google Shape;4251;p81">
              <a:extLst>
                <a:ext uri="{FF2B5EF4-FFF2-40B4-BE49-F238E27FC236}">
                  <a16:creationId xmlns:a16="http://schemas.microsoft.com/office/drawing/2014/main" id="{82989AFC-3B7D-687C-2671-F7D96DAEBF88}"/>
                </a:ext>
              </a:extLst>
            </p:cNvPr>
            <p:cNvSpPr/>
            <p:nvPr/>
          </p:nvSpPr>
          <p:spPr>
            <a:xfrm>
              <a:off x="6574750" y="2926200"/>
              <a:ext cx="59200" cy="34525"/>
            </a:xfrm>
            <a:custGeom>
              <a:avLst/>
              <a:gdLst/>
              <a:ahLst/>
              <a:cxnLst/>
              <a:rect l="l" t="t" r="r" b="b"/>
              <a:pathLst>
                <a:path w="2368" h="1381" extrusionOk="0">
                  <a:moveTo>
                    <a:pt x="912" y="0"/>
                  </a:moveTo>
                  <a:cubicBezTo>
                    <a:pt x="683" y="0"/>
                    <a:pt x="441" y="49"/>
                    <a:pt x="189" y="147"/>
                  </a:cubicBezTo>
                  <a:cubicBezTo>
                    <a:pt x="63" y="196"/>
                    <a:pt x="0" y="336"/>
                    <a:pt x="49" y="462"/>
                  </a:cubicBezTo>
                  <a:cubicBezTo>
                    <a:pt x="87" y="559"/>
                    <a:pt x="178" y="618"/>
                    <a:pt x="275" y="618"/>
                  </a:cubicBezTo>
                  <a:cubicBezTo>
                    <a:pt x="305" y="618"/>
                    <a:pt x="335" y="613"/>
                    <a:pt x="365" y="601"/>
                  </a:cubicBezTo>
                  <a:cubicBezTo>
                    <a:pt x="560" y="525"/>
                    <a:pt x="742" y="488"/>
                    <a:pt x="911" y="488"/>
                  </a:cubicBezTo>
                  <a:cubicBezTo>
                    <a:pt x="1055" y="488"/>
                    <a:pt x="1189" y="515"/>
                    <a:pt x="1312" y="569"/>
                  </a:cubicBezTo>
                  <a:cubicBezTo>
                    <a:pt x="1735" y="758"/>
                    <a:pt x="2208" y="1380"/>
                    <a:pt x="2240" y="1380"/>
                  </a:cubicBezTo>
                  <a:cubicBezTo>
                    <a:pt x="2241" y="1380"/>
                    <a:pt x="2241" y="1380"/>
                    <a:pt x="2241" y="1380"/>
                  </a:cubicBezTo>
                  <a:cubicBezTo>
                    <a:pt x="2367" y="1335"/>
                    <a:pt x="2135" y="405"/>
                    <a:pt x="1516" y="127"/>
                  </a:cubicBezTo>
                  <a:cubicBezTo>
                    <a:pt x="1326" y="42"/>
                    <a:pt x="1125" y="0"/>
                    <a:pt x="912" y="0"/>
                  </a:cubicBezTo>
                  <a:close/>
                </a:path>
              </a:pathLst>
            </a:custGeom>
            <a:solidFill>
              <a:srgbClr val="3F38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39" name="Google Shape;4252;p81">
              <a:extLst>
                <a:ext uri="{FF2B5EF4-FFF2-40B4-BE49-F238E27FC236}">
                  <a16:creationId xmlns:a16="http://schemas.microsoft.com/office/drawing/2014/main" id="{F2711013-C3CB-308E-A0A6-2A59A812464F}"/>
                </a:ext>
              </a:extLst>
            </p:cNvPr>
            <p:cNvSpPr/>
            <p:nvPr/>
          </p:nvSpPr>
          <p:spPr>
            <a:xfrm>
              <a:off x="6452425" y="2926100"/>
              <a:ext cx="57625" cy="36550"/>
            </a:xfrm>
            <a:custGeom>
              <a:avLst/>
              <a:gdLst/>
              <a:ahLst/>
              <a:cxnLst/>
              <a:rect l="l" t="t" r="r" b="b"/>
              <a:pathLst>
                <a:path w="2305" h="1462" extrusionOk="0">
                  <a:moveTo>
                    <a:pt x="1469" y="1"/>
                  </a:moveTo>
                  <a:cubicBezTo>
                    <a:pt x="1220" y="1"/>
                    <a:pt x="990" y="56"/>
                    <a:pt x="779" y="166"/>
                  </a:cubicBezTo>
                  <a:cubicBezTo>
                    <a:pt x="179" y="481"/>
                    <a:pt x="1" y="1424"/>
                    <a:pt x="129" y="1462"/>
                  </a:cubicBezTo>
                  <a:cubicBezTo>
                    <a:pt x="129" y="1462"/>
                    <a:pt x="129" y="1462"/>
                    <a:pt x="129" y="1462"/>
                  </a:cubicBezTo>
                  <a:cubicBezTo>
                    <a:pt x="159" y="1462"/>
                    <a:pt x="591" y="815"/>
                    <a:pt x="1006" y="598"/>
                  </a:cubicBezTo>
                  <a:cubicBezTo>
                    <a:pt x="1145" y="525"/>
                    <a:pt x="1301" y="488"/>
                    <a:pt x="1473" y="488"/>
                  </a:cubicBezTo>
                  <a:cubicBezTo>
                    <a:pt x="1622" y="488"/>
                    <a:pt x="1783" y="516"/>
                    <a:pt x="1955" y="571"/>
                  </a:cubicBezTo>
                  <a:cubicBezTo>
                    <a:pt x="1981" y="580"/>
                    <a:pt x="2006" y="584"/>
                    <a:pt x="2031" y="584"/>
                  </a:cubicBezTo>
                  <a:cubicBezTo>
                    <a:pt x="2133" y="584"/>
                    <a:pt x="2229" y="518"/>
                    <a:pt x="2262" y="414"/>
                  </a:cubicBezTo>
                  <a:cubicBezTo>
                    <a:pt x="2304" y="287"/>
                    <a:pt x="2233" y="149"/>
                    <a:pt x="2105" y="109"/>
                  </a:cubicBezTo>
                  <a:cubicBezTo>
                    <a:pt x="1882" y="37"/>
                    <a:pt x="1669" y="1"/>
                    <a:pt x="1469" y="1"/>
                  </a:cubicBezTo>
                  <a:close/>
                </a:path>
              </a:pathLst>
            </a:custGeom>
            <a:solidFill>
              <a:srgbClr val="3F38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40" name="Google Shape;4253;p81">
              <a:extLst>
                <a:ext uri="{FF2B5EF4-FFF2-40B4-BE49-F238E27FC236}">
                  <a16:creationId xmlns:a16="http://schemas.microsoft.com/office/drawing/2014/main" id="{4871D8BF-59CE-54C4-F864-7AC647860F61}"/>
                </a:ext>
              </a:extLst>
            </p:cNvPr>
            <p:cNvSpPr/>
            <p:nvPr/>
          </p:nvSpPr>
          <p:spPr>
            <a:xfrm>
              <a:off x="6485150" y="2962625"/>
              <a:ext cx="18525" cy="47200"/>
            </a:xfrm>
            <a:custGeom>
              <a:avLst/>
              <a:gdLst/>
              <a:ahLst/>
              <a:cxnLst/>
              <a:rect l="l" t="t" r="r" b="b"/>
              <a:pathLst>
                <a:path w="741" h="1888" extrusionOk="0">
                  <a:moveTo>
                    <a:pt x="371" y="1"/>
                  </a:moveTo>
                  <a:cubicBezTo>
                    <a:pt x="165" y="1"/>
                    <a:pt x="1" y="424"/>
                    <a:pt x="1" y="944"/>
                  </a:cubicBezTo>
                  <a:cubicBezTo>
                    <a:pt x="1" y="1465"/>
                    <a:pt x="166" y="1888"/>
                    <a:pt x="371" y="1888"/>
                  </a:cubicBezTo>
                  <a:cubicBezTo>
                    <a:pt x="574" y="1888"/>
                    <a:pt x="741" y="1465"/>
                    <a:pt x="741" y="944"/>
                  </a:cubicBezTo>
                  <a:cubicBezTo>
                    <a:pt x="741" y="424"/>
                    <a:pt x="574" y="1"/>
                    <a:pt x="371" y="1"/>
                  </a:cubicBezTo>
                  <a:close/>
                </a:path>
              </a:pathLst>
            </a:custGeom>
            <a:solidFill>
              <a:srgbClr val="3F38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41" name="Google Shape;4254;p81">
              <a:extLst>
                <a:ext uri="{FF2B5EF4-FFF2-40B4-BE49-F238E27FC236}">
                  <a16:creationId xmlns:a16="http://schemas.microsoft.com/office/drawing/2014/main" id="{3412BAA9-CD06-9B76-C090-9A9E51664A75}"/>
                </a:ext>
              </a:extLst>
            </p:cNvPr>
            <p:cNvSpPr/>
            <p:nvPr/>
          </p:nvSpPr>
          <p:spPr>
            <a:xfrm>
              <a:off x="6587075" y="2962625"/>
              <a:ext cx="18475" cy="47200"/>
            </a:xfrm>
            <a:custGeom>
              <a:avLst/>
              <a:gdLst/>
              <a:ahLst/>
              <a:cxnLst/>
              <a:rect l="l" t="t" r="r" b="b"/>
              <a:pathLst>
                <a:path w="739" h="1888" extrusionOk="0">
                  <a:moveTo>
                    <a:pt x="370" y="1"/>
                  </a:moveTo>
                  <a:cubicBezTo>
                    <a:pt x="164" y="1"/>
                    <a:pt x="0" y="424"/>
                    <a:pt x="0" y="944"/>
                  </a:cubicBezTo>
                  <a:cubicBezTo>
                    <a:pt x="0" y="1465"/>
                    <a:pt x="165" y="1888"/>
                    <a:pt x="370" y="1888"/>
                  </a:cubicBezTo>
                  <a:cubicBezTo>
                    <a:pt x="574" y="1888"/>
                    <a:pt x="739" y="1465"/>
                    <a:pt x="739" y="944"/>
                  </a:cubicBezTo>
                  <a:cubicBezTo>
                    <a:pt x="739" y="424"/>
                    <a:pt x="574" y="1"/>
                    <a:pt x="370" y="1"/>
                  </a:cubicBezTo>
                  <a:close/>
                </a:path>
              </a:pathLst>
            </a:custGeom>
            <a:solidFill>
              <a:srgbClr val="3F38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42" name="Google Shape;4255;p81">
              <a:extLst>
                <a:ext uri="{FF2B5EF4-FFF2-40B4-BE49-F238E27FC236}">
                  <a16:creationId xmlns:a16="http://schemas.microsoft.com/office/drawing/2014/main" id="{DD0C0274-5C72-7838-CB94-8B67D4231F81}"/>
                </a:ext>
              </a:extLst>
            </p:cNvPr>
            <p:cNvSpPr/>
            <p:nvPr/>
          </p:nvSpPr>
          <p:spPr>
            <a:xfrm>
              <a:off x="6491225" y="3347025"/>
              <a:ext cx="114125" cy="64850"/>
            </a:xfrm>
            <a:custGeom>
              <a:avLst/>
              <a:gdLst/>
              <a:ahLst/>
              <a:cxnLst/>
              <a:rect l="l" t="t" r="r" b="b"/>
              <a:pathLst>
                <a:path w="4565" h="2594" extrusionOk="0">
                  <a:moveTo>
                    <a:pt x="2169" y="1"/>
                  </a:moveTo>
                  <a:lnTo>
                    <a:pt x="1" y="1328"/>
                  </a:lnTo>
                  <a:cubicBezTo>
                    <a:pt x="1" y="1328"/>
                    <a:pt x="516" y="2491"/>
                    <a:pt x="2033" y="2588"/>
                  </a:cubicBezTo>
                  <a:cubicBezTo>
                    <a:pt x="2089" y="2592"/>
                    <a:pt x="2145" y="2594"/>
                    <a:pt x="2200" y="2594"/>
                  </a:cubicBezTo>
                  <a:cubicBezTo>
                    <a:pt x="3625" y="2594"/>
                    <a:pt x="4564" y="1438"/>
                    <a:pt x="4564" y="1438"/>
                  </a:cubicBezTo>
                  <a:lnTo>
                    <a:pt x="2169" y="1"/>
                  </a:lnTo>
                  <a:close/>
                </a:path>
              </a:pathLst>
            </a:custGeom>
            <a:solidFill>
              <a:srgbClr val="3F38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43" name="Google Shape;4256;p81">
              <a:extLst>
                <a:ext uri="{FF2B5EF4-FFF2-40B4-BE49-F238E27FC236}">
                  <a16:creationId xmlns:a16="http://schemas.microsoft.com/office/drawing/2014/main" id="{49794650-7D9D-DEEF-969A-ACF4275CAA46}"/>
                </a:ext>
              </a:extLst>
            </p:cNvPr>
            <p:cNvSpPr/>
            <p:nvPr/>
          </p:nvSpPr>
          <p:spPr>
            <a:xfrm>
              <a:off x="6096400" y="3253000"/>
              <a:ext cx="449025" cy="137600"/>
            </a:xfrm>
            <a:custGeom>
              <a:avLst/>
              <a:gdLst/>
              <a:ahLst/>
              <a:cxnLst/>
              <a:rect l="l" t="t" r="r" b="b"/>
              <a:pathLst>
                <a:path w="17961" h="5504" extrusionOk="0">
                  <a:moveTo>
                    <a:pt x="2186" y="0"/>
                  </a:moveTo>
                  <a:lnTo>
                    <a:pt x="0" y="1659"/>
                  </a:lnTo>
                  <a:cubicBezTo>
                    <a:pt x="107" y="1658"/>
                    <a:pt x="214" y="1657"/>
                    <a:pt x="321" y="1657"/>
                  </a:cubicBezTo>
                  <a:cubicBezTo>
                    <a:pt x="7937" y="1657"/>
                    <a:pt x="15682" y="5503"/>
                    <a:pt x="15682" y="5503"/>
                  </a:cubicBezTo>
                  <a:lnTo>
                    <a:pt x="15682" y="5503"/>
                  </a:lnTo>
                  <a:lnTo>
                    <a:pt x="17961" y="3762"/>
                  </a:lnTo>
                  <a:cubicBezTo>
                    <a:pt x="16401" y="1326"/>
                    <a:pt x="13469" y="499"/>
                    <a:pt x="9516" y="499"/>
                  </a:cubicBezTo>
                  <a:cubicBezTo>
                    <a:pt x="8957" y="499"/>
                    <a:pt x="8378" y="515"/>
                    <a:pt x="7779" y="546"/>
                  </a:cubicBezTo>
                  <a:cubicBezTo>
                    <a:pt x="7492" y="561"/>
                    <a:pt x="7208" y="568"/>
                    <a:pt x="6928" y="568"/>
                  </a:cubicBezTo>
                  <a:cubicBezTo>
                    <a:pt x="4353" y="568"/>
                    <a:pt x="2186" y="0"/>
                    <a:pt x="2186" y="0"/>
                  </a:cubicBezTo>
                  <a:close/>
                  <a:moveTo>
                    <a:pt x="15682" y="5503"/>
                  </a:moveTo>
                  <a:lnTo>
                    <a:pt x="15682" y="5503"/>
                  </a:lnTo>
                  <a:cubicBezTo>
                    <a:pt x="15682" y="5503"/>
                    <a:pt x="15682" y="5503"/>
                    <a:pt x="15682" y="5503"/>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44" name="Google Shape;4257;p81">
              <a:extLst>
                <a:ext uri="{FF2B5EF4-FFF2-40B4-BE49-F238E27FC236}">
                  <a16:creationId xmlns:a16="http://schemas.microsoft.com/office/drawing/2014/main" id="{5C945307-42E7-E20C-00C4-218AFEA4CCFD}"/>
                </a:ext>
              </a:extLst>
            </p:cNvPr>
            <p:cNvSpPr/>
            <p:nvPr/>
          </p:nvSpPr>
          <p:spPr>
            <a:xfrm>
              <a:off x="6154175" y="3265225"/>
              <a:ext cx="373900" cy="84875"/>
            </a:xfrm>
            <a:custGeom>
              <a:avLst/>
              <a:gdLst/>
              <a:ahLst/>
              <a:cxnLst/>
              <a:rect l="l" t="t" r="r" b="b"/>
              <a:pathLst>
                <a:path w="14956" h="3395" extrusionOk="0">
                  <a:moveTo>
                    <a:pt x="0" y="0"/>
                  </a:moveTo>
                  <a:cubicBezTo>
                    <a:pt x="23" y="7"/>
                    <a:pt x="2086" y="521"/>
                    <a:pt x="4500" y="521"/>
                  </a:cubicBezTo>
                  <a:cubicBezTo>
                    <a:pt x="4762" y="521"/>
                    <a:pt x="5028" y="515"/>
                    <a:pt x="5295" y="502"/>
                  </a:cubicBezTo>
                  <a:cubicBezTo>
                    <a:pt x="5853" y="474"/>
                    <a:pt x="6385" y="460"/>
                    <a:pt x="6892" y="460"/>
                  </a:cubicBezTo>
                  <a:cubicBezTo>
                    <a:pt x="11015" y="460"/>
                    <a:pt x="13487" y="1387"/>
                    <a:pt x="14817" y="3395"/>
                  </a:cubicBezTo>
                  <a:lnTo>
                    <a:pt x="14955" y="3302"/>
                  </a:lnTo>
                  <a:cubicBezTo>
                    <a:pt x="13592" y="1244"/>
                    <a:pt x="11075" y="294"/>
                    <a:pt x="6894" y="294"/>
                  </a:cubicBezTo>
                  <a:cubicBezTo>
                    <a:pt x="6384" y="294"/>
                    <a:pt x="5849" y="308"/>
                    <a:pt x="5288" y="336"/>
                  </a:cubicBezTo>
                  <a:cubicBezTo>
                    <a:pt x="4950" y="353"/>
                    <a:pt x="4614" y="360"/>
                    <a:pt x="4285" y="360"/>
                  </a:cubicBezTo>
                  <a:cubicBezTo>
                    <a:pt x="1971" y="360"/>
                    <a:pt x="0" y="0"/>
                    <a:pt x="0" y="0"/>
                  </a:cubicBezTo>
                  <a:close/>
                </a:path>
              </a:pathLst>
            </a:custGeom>
            <a:solidFill>
              <a:srgbClr val="CCCBF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45" name="Google Shape;4258;p81">
              <a:extLst>
                <a:ext uri="{FF2B5EF4-FFF2-40B4-BE49-F238E27FC236}">
                  <a16:creationId xmlns:a16="http://schemas.microsoft.com/office/drawing/2014/main" id="{5B08F872-9A14-314B-05A7-7412A5A985A6}"/>
                </a:ext>
              </a:extLst>
            </p:cNvPr>
            <p:cNvSpPr/>
            <p:nvPr/>
          </p:nvSpPr>
          <p:spPr>
            <a:xfrm>
              <a:off x="6143075" y="3271775"/>
              <a:ext cx="373900" cy="84875"/>
            </a:xfrm>
            <a:custGeom>
              <a:avLst/>
              <a:gdLst/>
              <a:ahLst/>
              <a:cxnLst/>
              <a:rect l="l" t="t" r="r" b="b"/>
              <a:pathLst>
                <a:path w="14956" h="3395" extrusionOk="0">
                  <a:moveTo>
                    <a:pt x="1" y="1"/>
                  </a:moveTo>
                  <a:lnTo>
                    <a:pt x="1" y="1"/>
                  </a:lnTo>
                  <a:cubicBezTo>
                    <a:pt x="23" y="7"/>
                    <a:pt x="2086" y="521"/>
                    <a:pt x="4502" y="521"/>
                  </a:cubicBezTo>
                  <a:cubicBezTo>
                    <a:pt x="4764" y="521"/>
                    <a:pt x="5029" y="515"/>
                    <a:pt x="5297" y="501"/>
                  </a:cubicBezTo>
                  <a:cubicBezTo>
                    <a:pt x="5853" y="474"/>
                    <a:pt x="6384" y="460"/>
                    <a:pt x="6889" y="460"/>
                  </a:cubicBezTo>
                  <a:cubicBezTo>
                    <a:pt x="11014" y="460"/>
                    <a:pt x="13488" y="1387"/>
                    <a:pt x="14818" y="3394"/>
                  </a:cubicBezTo>
                  <a:lnTo>
                    <a:pt x="14956" y="3303"/>
                  </a:lnTo>
                  <a:cubicBezTo>
                    <a:pt x="13593" y="1244"/>
                    <a:pt x="11074" y="294"/>
                    <a:pt x="6890" y="294"/>
                  </a:cubicBezTo>
                  <a:cubicBezTo>
                    <a:pt x="6381" y="294"/>
                    <a:pt x="5847" y="308"/>
                    <a:pt x="5288" y="336"/>
                  </a:cubicBezTo>
                  <a:cubicBezTo>
                    <a:pt x="4949" y="353"/>
                    <a:pt x="4613" y="360"/>
                    <a:pt x="4283" y="360"/>
                  </a:cubicBezTo>
                  <a:cubicBezTo>
                    <a:pt x="1971" y="360"/>
                    <a:pt x="1" y="1"/>
                    <a:pt x="1" y="1"/>
                  </a:cubicBezTo>
                  <a:close/>
                </a:path>
              </a:pathLst>
            </a:custGeom>
            <a:solidFill>
              <a:srgbClr val="CCCBF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46" name="Google Shape;4259;p81">
              <a:extLst>
                <a:ext uri="{FF2B5EF4-FFF2-40B4-BE49-F238E27FC236}">
                  <a16:creationId xmlns:a16="http://schemas.microsoft.com/office/drawing/2014/main" id="{6C4A284C-9BF5-6CBC-687F-C7AF8642BA29}"/>
                </a:ext>
              </a:extLst>
            </p:cNvPr>
            <p:cNvSpPr/>
            <p:nvPr/>
          </p:nvSpPr>
          <p:spPr>
            <a:xfrm>
              <a:off x="6130525" y="3279650"/>
              <a:ext cx="373875" cy="84875"/>
            </a:xfrm>
            <a:custGeom>
              <a:avLst/>
              <a:gdLst/>
              <a:ahLst/>
              <a:cxnLst/>
              <a:rect l="l" t="t" r="r" b="b"/>
              <a:pathLst>
                <a:path w="14955" h="3395" extrusionOk="0">
                  <a:moveTo>
                    <a:pt x="0" y="1"/>
                  </a:moveTo>
                  <a:cubicBezTo>
                    <a:pt x="23" y="8"/>
                    <a:pt x="2087" y="522"/>
                    <a:pt x="4501" y="522"/>
                  </a:cubicBezTo>
                  <a:cubicBezTo>
                    <a:pt x="4762" y="522"/>
                    <a:pt x="5028" y="516"/>
                    <a:pt x="5296" y="502"/>
                  </a:cubicBezTo>
                  <a:cubicBezTo>
                    <a:pt x="5854" y="475"/>
                    <a:pt x="6386" y="461"/>
                    <a:pt x="6893" y="461"/>
                  </a:cubicBezTo>
                  <a:cubicBezTo>
                    <a:pt x="11015" y="461"/>
                    <a:pt x="13488" y="1387"/>
                    <a:pt x="14817" y="3394"/>
                  </a:cubicBezTo>
                  <a:lnTo>
                    <a:pt x="14954" y="3303"/>
                  </a:lnTo>
                  <a:cubicBezTo>
                    <a:pt x="13593" y="1246"/>
                    <a:pt x="11076" y="295"/>
                    <a:pt x="6892" y="295"/>
                  </a:cubicBezTo>
                  <a:cubicBezTo>
                    <a:pt x="6382" y="295"/>
                    <a:pt x="5848" y="309"/>
                    <a:pt x="5287" y="337"/>
                  </a:cubicBezTo>
                  <a:cubicBezTo>
                    <a:pt x="4948" y="354"/>
                    <a:pt x="4610" y="361"/>
                    <a:pt x="4280" y="361"/>
                  </a:cubicBezTo>
                  <a:cubicBezTo>
                    <a:pt x="1970" y="361"/>
                    <a:pt x="1" y="1"/>
                    <a:pt x="0" y="1"/>
                  </a:cubicBezTo>
                  <a:close/>
                </a:path>
              </a:pathLst>
            </a:custGeom>
            <a:solidFill>
              <a:srgbClr val="CCCBF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47" name="Google Shape;4260;p81">
              <a:extLst>
                <a:ext uri="{FF2B5EF4-FFF2-40B4-BE49-F238E27FC236}">
                  <a16:creationId xmlns:a16="http://schemas.microsoft.com/office/drawing/2014/main" id="{E30D6320-C449-995C-778F-696F703D142E}"/>
                </a:ext>
              </a:extLst>
            </p:cNvPr>
            <p:cNvSpPr/>
            <p:nvPr/>
          </p:nvSpPr>
          <p:spPr>
            <a:xfrm>
              <a:off x="6545425" y="3253000"/>
              <a:ext cx="449000" cy="137600"/>
            </a:xfrm>
            <a:custGeom>
              <a:avLst/>
              <a:gdLst/>
              <a:ahLst/>
              <a:cxnLst/>
              <a:rect l="l" t="t" r="r" b="b"/>
              <a:pathLst>
                <a:path w="17960" h="5504" extrusionOk="0">
                  <a:moveTo>
                    <a:pt x="15775" y="0"/>
                  </a:moveTo>
                  <a:cubicBezTo>
                    <a:pt x="15775" y="0"/>
                    <a:pt x="13607" y="568"/>
                    <a:pt x="11032" y="568"/>
                  </a:cubicBezTo>
                  <a:cubicBezTo>
                    <a:pt x="10752" y="568"/>
                    <a:pt x="10468" y="561"/>
                    <a:pt x="10181" y="546"/>
                  </a:cubicBezTo>
                  <a:cubicBezTo>
                    <a:pt x="9582" y="515"/>
                    <a:pt x="9003" y="499"/>
                    <a:pt x="8445" y="499"/>
                  </a:cubicBezTo>
                  <a:cubicBezTo>
                    <a:pt x="4492" y="499"/>
                    <a:pt x="1559" y="1326"/>
                    <a:pt x="1" y="3762"/>
                  </a:cubicBezTo>
                  <a:lnTo>
                    <a:pt x="2278" y="5503"/>
                  </a:lnTo>
                  <a:cubicBezTo>
                    <a:pt x="2279" y="5503"/>
                    <a:pt x="10024" y="1657"/>
                    <a:pt x="17639" y="1657"/>
                  </a:cubicBezTo>
                  <a:cubicBezTo>
                    <a:pt x="17746" y="1657"/>
                    <a:pt x="17853" y="1658"/>
                    <a:pt x="17960" y="1659"/>
                  </a:cubicBezTo>
                  <a:lnTo>
                    <a:pt x="15775"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48" name="Google Shape;4261;p81">
              <a:extLst>
                <a:ext uri="{FF2B5EF4-FFF2-40B4-BE49-F238E27FC236}">
                  <a16:creationId xmlns:a16="http://schemas.microsoft.com/office/drawing/2014/main" id="{D11CDC66-F3D7-0964-2ADA-8CB6AD43C93F}"/>
                </a:ext>
              </a:extLst>
            </p:cNvPr>
            <p:cNvSpPr/>
            <p:nvPr/>
          </p:nvSpPr>
          <p:spPr>
            <a:xfrm>
              <a:off x="6565075" y="3265225"/>
              <a:ext cx="373875" cy="84875"/>
            </a:xfrm>
            <a:custGeom>
              <a:avLst/>
              <a:gdLst/>
              <a:ahLst/>
              <a:cxnLst/>
              <a:rect l="l" t="t" r="r" b="b"/>
              <a:pathLst>
                <a:path w="14955" h="3395" extrusionOk="0">
                  <a:moveTo>
                    <a:pt x="14954" y="0"/>
                  </a:moveTo>
                  <a:cubicBezTo>
                    <a:pt x="14954" y="0"/>
                    <a:pt x="12983" y="360"/>
                    <a:pt x="10670" y="360"/>
                  </a:cubicBezTo>
                  <a:cubicBezTo>
                    <a:pt x="10341" y="360"/>
                    <a:pt x="10005" y="353"/>
                    <a:pt x="9667" y="336"/>
                  </a:cubicBezTo>
                  <a:cubicBezTo>
                    <a:pt x="9106" y="308"/>
                    <a:pt x="8571" y="294"/>
                    <a:pt x="8061" y="294"/>
                  </a:cubicBezTo>
                  <a:cubicBezTo>
                    <a:pt x="3879" y="294"/>
                    <a:pt x="1362" y="1244"/>
                    <a:pt x="0" y="3302"/>
                  </a:cubicBezTo>
                  <a:lnTo>
                    <a:pt x="138" y="3395"/>
                  </a:lnTo>
                  <a:cubicBezTo>
                    <a:pt x="1468" y="1387"/>
                    <a:pt x="3940" y="460"/>
                    <a:pt x="8062" y="460"/>
                  </a:cubicBezTo>
                  <a:cubicBezTo>
                    <a:pt x="8569" y="460"/>
                    <a:pt x="9101" y="474"/>
                    <a:pt x="9659" y="502"/>
                  </a:cubicBezTo>
                  <a:cubicBezTo>
                    <a:pt x="9927" y="515"/>
                    <a:pt x="10192" y="521"/>
                    <a:pt x="10454" y="521"/>
                  </a:cubicBezTo>
                  <a:cubicBezTo>
                    <a:pt x="12869" y="521"/>
                    <a:pt x="14932" y="7"/>
                    <a:pt x="14954" y="0"/>
                  </a:cubicBezTo>
                  <a:close/>
                </a:path>
              </a:pathLst>
            </a:custGeom>
            <a:solidFill>
              <a:srgbClr val="CCCBF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49" name="Google Shape;4262;p81">
              <a:extLst>
                <a:ext uri="{FF2B5EF4-FFF2-40B4-BE49-F238E27FC236}">
                  <a16:creationId xmlns:a16="http://schemas.microsoft.com/office/drawing/2014/main" id="{E3AEC9B3-D72A-B4EB-2E1A-6B5B416C145B}"/>
                </a:ext>
              </a:extLst>
            </p:cNvPr>
            <p:cNvSpPr/>
            <p:nvPr/>
          </p:nvSpPr>
          <p:spPr>
            <a:xfrm>
              <a:off x="6577150" y="3271775"/>
              <a:ext cx="373925" cy="84875"/>
            </a:xfrm>
            <a:custGeom>
              <a:avLst/>
              <a:gdLst/>
              <a:ahLst/>
              <a:cxnLst/>
              <a:rect l="l" t="t" r="r" b="b"/>
              <a:pathLst>
                <a:path w="14957" h="3395" extrusionOk="0">
                  <a:moveTo>
                    <a:pt x="14957" y="1"/>
                  </a:moveTo>
                  <a:lnTo>
                    <a:pt x="14957" y="1"/>
                  </a:lnTo>
                  <a:cubicBezTo>
                    <a:pt x="14956" y="1"/>
                    <a:pt x="12985" y="360"/>
                    <a:pt x="10674" y="360"/>
                  </a:cubicBezTo>
                  <a:cubicBezTo>
                    <a:pt x="10344" y="360"/>
                    <a:pt x="10007" y="353"/>
                    <a:pt x="9669" y="336"/>
                  </a:cubicBezTo>
                  <a:cubicBezTo>
                    <a:pt x="9109" y="308"/>
                    <a:pt x="8576" y="294"/>
                    <a:pt x="8066" y="294"/>
                  </a:cubicBezTo>
                  <a:cubicBezTo>
                    <a:pt x="3882" y="294"/>
                    <a:pt x="1364" y="1244"/>
                    <a:pt x="1" y="3303"/>
                  </a:cubicBezTo>
                  <a:lnTo>
                    <a:pt x="138" y="3394"/>
                  </a:lnTo>
                  <a:cubicBezTo>
                    <a:pt x="1469" y="1387"/>
                    <a:pt x="3943" y="460"/>
                    <a:pt x="8069" y="460"/>
                  </a:cubicBezTo>
                  <a:cubicBezTo>
                    <a:pt x="8574" y="460"/>
                    <a:pt x="9104" y="474"/>
                    <a:pt x="9660" y="501"/>
                  </a:cubicBezTo>
                  <a:cubicBezTo>
                    <a:pt x="9928" y="515"/>
                    <a:pt x="10194" y="521"/>
                    <a:pt x="10456" y="521"/>
                  </a:cubicBezTo>
                  <a:cubicBezTo>
                    <a:pt x="12871" y="521"/>
                    <a:pt x="14934" y="7"/>
                    <a:pt x="14957" y="1"/>
                  </a:cubicBezTo>
                  <a:close/>
                </a:path>
              </a:pathLst>
            </a:custGeom>
            <a:solidFill>
              <a:srgbClr val="CCCBF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50" name="Google Shape;4263;p81">
              <a:extLst>
                <a:ext uri="{FF2B5EF4-FFF2-40B4-BE49-F238E27FC236}">
                  <a16:creationId xmlns:a16="http://schemas.microsoft.com/office/drawing/2014/main" id="{D4643796-3E90-8ACA-3593-4A667BF12608}"/>
                </a:ext>
              </a:extLst>
            </p:cNvPr>
            <p:cNvSpPr/>
            <p:nvPr/>
          </p:nvSpPr>
          <p:spPr>
            <a:xfrm>
              <a:off x="6589950" y="3279650"/>
              <a:ext cx="373875" cy="84875"/>
            </a:xfrm>
            <a:custGeom>
              <a:avLst/>
              <a:gdLst/>
              <a:ahLst/>
              <a:cxnLst/>
              <a:rect l="l" t="t" r="r" b="b"/>
              <a:pathLst>
                <a:path w="14955" h="3395" extrusionOk="0">
                  <a:moveTo>
                    <a:pt x="14955" y="1"/>
                  </a:moveTo>
                  <a:cubicBezTo>
                    <a:pt x="14954" y="1"/>
                    <a:pt x="12984" y="361"/>
                    <a:pt x="10675" y="361"/>
                  </a:cubicBezTo>
                  <a:cubicBezTo>
                    <a:pt x="10344" y="361"/>
                    <a:pt x="10007" y="354"/>
                    <a:pt x="9668" y="337"/>
                  </a:cubicBezTo>
                  <a:cubicBezTo>
                    <a:pt x="9107" y="309"/>
                    <a:pt x="8573" y="295"/>
                    <a:pt x="8063" y="295"/>
                  </a:cubicBezTo>
                  <a:cubicBezTo>
                    <a:pt x="3879" y="295"/>
                    <a:pt x="1362" y="1246"/>
                    <a:pt x="1" y="3303"/>
                  </a:cubicBezTo>
                  <a:lnTo>
                    <a:pt x="138" y="3394"/>
                  </a:lnTo>
                  <a:cubicBezTo>
                    <a:pt x="1467" y="1387"/>
                    <a:pt x="3940" y="461"/>
                    <a:pt x="8062" y="461"/>
                  </a:cubicBezTo>
                  <a:cubicBezTo>
                    <a:pt x="8569" y="461"/>
                    <a:pt x="9101" y="475"/>
                    <a:pt x="9659" y="502"/>
                  </a:cubicBezTo>
                  <a:cubicBezTo>
                    <a:pt x="9927" y="516"/>
                    <a:pt x="10193" y="522"/>
                    <a:pt x="10454" y="522"/>
                  </a:cubicBezTo>
                  <a:cubicBezTo>
                    <a:pt x="12868" y="522"/>
                    <a:pt x="14932" y="8"/>
                    <a:pt x="14955" y="1"/>
                  </a:cubicBezTo>
                  <a:close/>
                </a:path>
              </a:pathLst>
            </a:custGeom>
            <a:solidFill>
              <a:srgbClr val="CCCBF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51" name="Google Shape;4264;p81">
              <a:extLst>
                <a:ext uri="{FF2B5EF4-FFF2-40B4-BE49-F238E27FC236}">
                  <a16:creationId xmlns:a16="http://schemas.microsoft.com/office/drawing/2014/main" id="{036F422E-7E87-CB20-F14F-507B16B73047}"/>
                </a:ext>
              </a:extLst>
            </p:cNvPr>
            <p:cNvSpPr/>
            <p:nvPr/>
          </p:nvSpPr>
          <p:spPr>
            <a:xfrm>
              <a:off x="6065250" y="3287900"/>
              <a:ext cx="480200" cy="483375"/>
            </a:xfrm>
            <a:custGeom>
              <a:avLst/>
              <a:gdLst/>
              <a:ahLst/>
              <a:cxnLst/>
              <a:rect l="l" t="t" r="r" b="b"/>
              <a:pathLst>
                <a:path w="19208" h="19335" extrusionOk="0">
                  <a:moveTo>
                    <a:pt x="219" y="1"/>
                  </a:moveTo>
                  <a:cubicBezTo>
                    <a:pt x="77" y="1"/>
                    <a:pt x="0" y="2"/>
                    <a:pt x="0" y="2"/>
                  </a:cubicBezTo>
                  <a:lnTo>
                    <a:pt x="2650" y="16308"/>
                  </a:lnTo>
                  <a:cubicBezTo>
                    <a:pt x="2650" y="16308"/>
                    <a:pt x="2873" y="16304"/>
                    <a:pt x="3267" y="16304"/>
                  </a:cubicBezTo>
                  <a:cubicBezTo>
                    <a:pt x="5460" y="16304"/>
                    <a:pt x="12949" y="16434"/>
                    <a:pt x="16711" y="18145"/>
                  </a:cubicBezTo>
                  <a:lnTo>
                    <a:pt x="16738" y="18196"/>
                  </a:lnTo>
                  <a:cubicBezTo>
                    <a:pt x="16806" y="18316"/>
                    <a:pt x="17010" y="18624"/>
                    <a:pt x="17427" y="18889"/>
                  </a:cubicBezTo>
                  <a:cubicBezTo>
                    <a:pt x="17803" y="19130"/>
                    <a:pt x="18354" y="19334"/>
                    <a:pt x="19137" y="19334"/>
                  </a:cubicBezTo>
                  <a:cubicBezTo>
                    <a:pt x="19160" y="19334"/>
                    <a:pt x="19184" y="19334"/>
                    <a:pt x="19208" y="19334"/>
                  </a:cubicBezTo>
                  <a:lnTo>
                    <a:pt x="19208" y="4357"/>
                  </a:lnTo>
                  <a:cubicBezTo>
                    <a:pt x="19182" y="4357"/>
                    <a:pt x="19156" y="4357"/>
                    <a:pt x="19131" y="4357"/>
                  </a:cubicBezTo>
                  <a:cubicBezTo>
                    <a:pt x="18389" y="4357"/>
                    <a:pt x="17833" y="4150"/>
                    <a:pt x="17426" y="3883"/>
                  </a:cubicBezTo>
                  <a:cubicBezTo>
                    <a:pt x="16680" y="3391"/>
                    <a:pt x="16430" y="2697"/>
                    <a:pt x="16430" y="2697"/>
                  </a:cubicBezTo>
                  <a:cubicBezTo>
                    <a:pt x="11894" y="106"/>
                    <a:pt x="1829" y="1"/>
                    <a:pt x="219" y="1"/>
                  </a:cubicBezTo>
                  <a:close/>
                </a:path>
              </a:pathLst>
            </a:custGeom>
            <a:solidFill>
              <a:srgbClr val="A3B9F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52" name="Google Shape;4265;p81">
              <a:extLst>
                <a:ext uri="{FF2B5EF4-FFF2-40B4-BE49-F238E27FC236}">
                  <a16:creationId xmlns:a16="http://schemas.microsoft.com/office/drawing/2014/main" id="{8742E5A0-8990-8711-92E0-633AA4E4E7CF}"/>
                </a:ext>
              </a:extLst>
            </p:cNvPr>
            <p:cNvSpPr/>
            <p:nvPr/>
          </p:nvSpPr>
          <p:spPr>
            <a:xfrm>
              <a:off x="6476000" y="3355325"/>
              <a:ext cx="24925" cy="404800"/>
            </a:xfrm>
            <a:custGeom>
              <a:avLst/>
              <a:gdLst/>
              <a:ahLst/>
              <a:cxnLst/>
              <a:rect l="l" t="t" r="r" b="b"/>
              <a:pathLst>
                <a:path w="997" h="16192" extrusionOk="0">
                  <a:moveTo>
                    <a:pt x="0" y="0"/>
                  </a:moveTo>
                  <a:cubicBezTo>
                    <a:pt x="0" y="0"/>
                    <a:pt x="0" y="0"/>
                    <a:pt x="0" y="0"/>
                  </a:cubicBezTo>
                  <a:lnTo>
                    <a:pt x="281" y="15447"/>
                  </a:lnTo>
                  <a:lnTo>
                    <a:pt x="308" y="15499"/>
                  </a:lnTo>
                  <a:cubicBezTo>
                    <a:pt x="376" y="15619"/>
                    <a:pt x="580" y="15927"/>
                    <a:pt x="997" y="16192"/>
                  </a:cubicBezTo>
                  <a:lnTo>
                    <a:pt x="997" y="1186"/>
                  </a:lnTo>
                  <a:cubicBezTo>
                    <a:pt x="252" y="694"/>
                    <a:pt x="2" y="0"/>
                    <a:pt x="0" y="0"/>
                  </a:cubicBezTo>
                  <a:close/>
                </a:path>
              </a:pathLst>
            </a:custGeom>
            <a:solidFill>
              <a:srgbClr val="CCCBF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53" name="Google Shape;4266;p81">
              <a:extLst>
                <a:ext uri="{FF2B5EF4-FFF2-40B4-BE49-F238E27FC236}">
                  <a16:creationId xmlns:a16="http://schemas.microsoft.com/office/drawing/2014/main" id="{DD1C9149-87D9-7244-E382-AF4DAE47C1CF}"/>
                </a:ext>
              </a:extLst>
            </p:cNvPr>
            <p:cNvSpPr/>
            <p:nvPr/>
          </p:nvSpPr>
          <p:spPr>
            <a:xfrm>
              <a:off x="6100700" y="3334075"/>
              <a:ext cx="358375" cy="368675"/>
            </a:xfrm>
            <a:custGeom>
              <a:avLst/>
              <a:gdLst/>
              <a:ahLst/>
              <a:cxnLst/>
              <a:rect l="l" t="t" r="r" b="b"/>
              <a:pathLst>
                <a:path w="14335" h="14747" extrusionOk="0">
                  <a:moveTo>
                    <a:pt x="1958" y="15"/>
                  </a:moveTo>
                  <a:cubicBezTo>
                    <a:pt x="3851" y="15"/>
                    <a:pt x="5938" y="228"/>
                    <a:pt x="8179" y="652"/>
                  </a:cubicBezTo>
                  <a:cubicBezTo>
                    <a:pt x="10380" y="1070"/>
                    <a:pt x="12191" y="1591"/>
                    <a:pt x="13077" y="1867"/>
                  </a:cubicBezTo>
                  <a:cubicBezTo>
                    <a:pt x="13040" y="1963"/>
                    <a:pt x="13021" y="2061"/>
                    <a:pt x="13021" y="2158"/>
                  </a:cubicBezTo>
                  <a:cubicBezTo>
                    <a:pt x="13021" y="2604"/>
                    <a:pt x="13384" y="2969"/>
                    <a:pt x="13829" y="2974"/>
                  </a:cubicBezTo>
                  <a:lnTo>
                    <a:pt x="14324" y="14053"/>
                  </a:lnTo>
                  <a:cubicBezTo>
                    <a:pt x="14319" y="14053"/>
                    <a:pt x="14315" y="14052"/>
                    <a:pt x="14309" y="14052"/>
                  </a:cubicBezTo>
                  <a:cubicBezTo>
                    <a:pt x="14301" y="14051"/>
                    <a:pt x="14290" y="14049"/>
                    <a:pt x="14280" y="14049"/>
                  </a:cubicBezTo>
                  <a:cubicBezTo>
                    <a:pt x="13890" y="14049"/>
                    <a:pt x="13569" y="14348"/>
                    <a:pt x="13545" y="14731"/>
                  </a:cubicBezTo>
                  <a:cubicBezTo>
                    <a:pt x="9901" y="13293"/>
                    <a:pt x="5345" y="13097"/>
                    <a:pt x="3128" y="13097"/>
                  </a:cubicBezTo>
                  <a:cubicBezTo>
                    <a:pt x="2953" y="13097"/>
                    <a:pt x="2791" y="13098"/>
                    <a:pt x="2646" y="13100"/>
                  </a:cubicBezTo>
                  <a:cubicBezTo>
                    <a:pt x="2624" y="12716"/>
                    <a:pt x="2301" y="12416"/>
                    <a:pt x="1910" y="12416"/>
                  </a:cubicBezTo>
                  <a:cubicBezTo>
                    <a:pt x="1844" y="12416"/>
                    <a:pt x="1772" y="12427"/>
                    <a:pt x="1696" y="12451"/>
                  </a:cubicBezTo>
                  <a:lnTo>
                    <a:pt x="11" y="1121"/>
                  </a:lnTo>
                  <a:lnTo>
                    <a:pt x="11" y="1121"/>
                  </a:lnTo>
                  <a:cubicBezTo>
                    <a:pt x="63" y="1130"/>
                    <a:pt x="116" y="1136"/>
                    <a:pt x="167" y="1136"/>
                  </a:cubicBezTo>
                  <a:cubicBezTo>
                    <a:pt x="387" y="1136"/>
                    <a:pt x="591" y="1051"/>
                    <a:pt x="745" y="897"/>
                  </a:cubicBezTo>
                  <a:cubicBezTo>
                    <a:pt x="899" y="742"/>
                    <a:pt x="984" y="538"/>
                    <a:pt x="984" y="319"/>
                  </a:cubicBezTo>
                  <a:cubicBezTo>
                    <a:pt x="984" y="225"/>
                    <a:pt x="967" y="130"/>
                    <a:pt x="931" y="36"/>
                  </a:cubicBezTo>
                  <a:cubicBezTo>
                    <a:pt x="1266" y="22"/>
                    <a:pt x="1609" y="15"/>
                    <a:pt x="1958" y="15"/>
                  </a:cubicBezTo>
                  <a:close/>
                  <a:moveTo>
                    <a:pt x="1962" y="0"/>
                  </a:moveTo>
                  <a:cubicBezTo>
                    <a:pt x="1610" y="0"/>
                    <a:pt x="1264" y="8"/>
                    <a:pt x="925" y="23"/>
                  </a:cubicBezTo>
                  <a:lnTo>
                    <a:pt x="918" y="23"/>
                  </a:lnTo>
                  <a:lnTo>
                    <a:pt x="920" y="29"/>
                  </a:lnTo>
                  <a:cubicBezTo>
                    <a:pt x="957" y="124"/>
                    <a:pt x="976" y="222"/>
                    <a:pt x="976" y="317"/>
                  </a:cubicBezTo>
                  <a:cubicBezTo>
                    <a:pt x="976" y="532"/>
                    <a:pt x="892" y="734"/>
                    <a:pt x="740" y="887"/>
                  </a:cubicBezTo>
                  <a:cubicBezTo>
                    <a:pt x="588" y="1039"/>
                    <a:pt x="385" y="1123"/>
                    <a:pt x="170" y="1123"/>
                  </a:cubicBezTo>
                  <a:cubicBezTo>
                    <a:pt x="116" y="1123"/>
                    <a:pt x="61" y="1117"/>
                    <a:pt x="8" y="1107"/>
                  </a:cubicBezTo>
                  <a:lnTo>
                    <a:pt x="1" y="1105"/>
                  </a:lnTo>
                  <a:lnTo>
                    <a:pt x="1687" y="12458"/>
                  </a:lnTo>
                  <a:lnTo>
                    <a:pt x="1689" y="12464"/>
                  </a:lnTo>
                  <a:lnTo>
                    <a:pt x="1696" y="12463"/>
                  </a:lnTo>
                  <a:cubicBezTo>
                    <a:pt x="1775" y="12439"/>
                    <a:pt x="1847" y="12427"/>
                    <a:pt x="1914" y="12427"/>
                  </a:cubicBezTo>
                  <a:cubicBezTo>
                    <a:pt x="2300" y="12427"/>
                    <a:pt x="2618" y="12725"/>
                    <a:pt x="2637" y="13105"/>
                  </a:cubicBezTo>
                  <a:lnTo>
                    <a:pt x="2637" y="13111"/>
                  </a:lnTo>
                  <a:lnTo>
                    <a:pt x="2643" y="13111"/>
                  </a:lnTo>
                  <a:cubicBezTo>
                    <a:pt x="2787" y="13109"/>
                    <a:pt x="2948" y="13108"/>
                    <a:pt x="3123" y="13108"/>
                  </a:cubicBezTo>
                  <a:cubicBezTo>
                    <a:pt x="5340" y="13108"/>
                    <a:pt x="9904" y="13304"/>
                    <a:pt x="13549" y="14743"/>
                  </a:cubicBezTo>
                  <a:lnTo>
                    <a:pt x="13555" y="14746"/>
                  </a:lnTo>
                  <a:lnTo>
                    <a:pt x="13554" y="14737"/>
                  </a:lnTo>
                  <a:cubicBezTo>
                    <a:pt x="13573" y="14356"/>
                    <a:pt x="13892" y="14058"/>
                    <a:pt x="14277" y="14058"/>
                  </a:cubicBezTo>
                  <a:cubicBezTo>
                    <a:pt x="14287" y="14058"/>
                    <a:pt x="14296" y="14060"/>
                    <a:pt x="14307" y="14062"/>
                  </a:cubicBezTo>
                  <a:cubicBezTo>
                    <a:pt x="14313" y="14063"/>
                    <a:pt x="14321" y="14064"/>
                    <a:pt x="14328" y="14064"/>
                  </a:cubicBezTo>
                  <a:lnTo>
                    <a:pt x="14335" y="14064"/>
                  </a:lnTo>
                  <a:lnTo>
                    <a:pt x="13840" y="2965"/>
                  </a:lnTo>
                  <a:lnTo>
                    <a:pt x="13840" y="2960"/>
                  </a:lnTo>
                  <a:lnTo>
                    <a:pt x="13834" y="2960"/>
                  </a:lnTo>
                  <a:cubicBezTo>
                    <a:pt x="13392" y="2959"/>
                    <a:pt x="13034" y="2598"/>
                    <a:pt x="13034" y="2157"/>
                  </a:cubicBezTo>
                  <a:cubicBezTo>
                    <a:pt x="13034" y="2058"/>
                    <a:pt x="13053" y="1959"/>
                    <a:pt x="13090" y="1863"/>
                  </a:cubicBezTo>
                  <a:lnTo>
                    <a:pt x="13093" y="1858"/>
                  </a:lnTo>
                  <a:lnTo>
                    <a:pt x="13088" y="1857"/>
                  </a:lnTo>
                  <a:cubicBezTo>
                    <a:pt x="12204" y="1581"/>
                    <a:pt x="10390" y="1057"/>
                    <a:pt x="8182" y="638"/>
                  </a:cubicBezTo>
                  <a:cubicBezTo>
                    <a:pt x="5942" y="214"/>
                    <a:pt x="3856" y="0"/>
                    <a:pt x="196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54" name="Google Shape;4267;p81">
              <a:extLst>
                <a:ext uri="{FF2B5EF4-FFF2-40B4-BE49-F238E27FC236}">
                  <a16:creationId xmlns:a16="http://schemas.microsoft.com/office/drawing/2014/main" id="{F45A54D7-1DE0-B720-0DEA-528451B6EDA7}"/>
                </a:ext>
              </a:extLst>
            </p:cNvPr>
            <p:cNvSpPr/>
            <p:nvPr/>
          </p:nvSpPr>
          <p:spPr>
            <a:xfrm>
              <a:off x="6545425" y="3287900"/>
              <a:ext cx="480175" cy="483375"/>
            </a:xfrm>
            <a:custGeom>
              <a:avLst/>
              <a:gdLst/>
              <a:ahLst/>
              <a:cxnLst/>
              <a:rect l="l" t="t" r="r" b="b"/>
              <a:pathLst>
                <a:path w="19207" h="19335" extrusionOk="0">
                  <a:moveTo>
                    <a:pt x="18988" y="1"/>
                  </a:moveTo>
                  <a:cubicBezTo>
                    <a:pt x="17378" y="1"/>
                    <a:pt x="7313" y="106"/>
                    <a:pt x="2778" y="2697"/>
                  </a:cubicBezTo>
                  <a:cubicBezTo>
                    <a:pt x="2778" y="2697"/>
                    <a:pt x="2528" y="3391"/>
                    <a:pt x="1783" y="3883"/>
                  </a:cubicBezTo>
                  <a:cubicBezTo>
                    <a:pt x="1373" y="4150"/>
                    <a:pt x="818" y="4357"/>
                    <a:pt x="77" y="4357"/>
                  </a:cubicBezTo>
                  <a:cubicBezTo>
                    <a:pt x="52" y="4357"/>
                    <a:pt x="26" y="4357"/>
                    <a:pt x="1" y="4357"/>
                  </a:cubicBezTo>
                  <a:lnTo>
                    <a:pt x="1" y="19334"/>
                  </a:lnTo>
                  <a:cubicBezTo>
                    <a:pt x="24" y="19334"/>
                    <a:pt x="48" y="19334"/>
                    <a:pt x="71" y="19334"/>
                  </a:cubicBezTo>
                  <a:cubicBezTo>
                    <a:pt x="854" y="19334"/>
                    <a:pt x="1405" y="19130"/>
                    <a:pt x="1782" y="18889"/>
                  </a:cubicBezTo>
                  <a:cubicBezTo>
                    <a:pt x="2197" y="18624"/>
                    <a:pt x="2402" y="18316"/>
                    <a:pt x="2471" y="18196"/>
                  </a:cubicBezTo>
                  <a:lnTo>
                    <a:pt x="2497" y="18145"/>
                  </a:lnTo>
                  <a:cubicBezTo>
                    <a:pt x="6259" y="16434"/>
                    <a:pt x="13748" y="16304"/>
                    <a:pt x="15941" y="16304"/>
                  </a:cubicBezTo>
                  <a:cubicBezTo>
                    <a:pt x="16335" y="16304"/>
                    <a:pt x="16558" y="16308"/>
                    <a:pt x="16558" y="16308"/>
                  </a:cubicBezTo>
                  <a:lnTo>
                    <a:pt x="19207" y="2"/>
                  </a:lnTo>
                  <a:cubicBezTo>
                    <a:pt x="19207" y="2"/>
                    <a:pt x="19130" y="1"/>
                    <a:pt x="18988" y="1"/>
                  </a:cubicBezTo>
                  <a:close/>
                </a:path>
              </a:pathLst>
            </a:custGeom>
            <a:solidFill>
              <a:srgbClr val="A3B9F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55" name="Google Shape;4268;p81">
              <a:extLst>
                <a:ext uri="{FF2B5EF4-FFF2-40B4-BE49-F238E27FC236}">
                  <a16:creationId xmlns:a16="http://schemas.microsoft.com/office/drawing/2014/main" id="{18D97B16-5260-57C7-4051-91E1487117F6}"/>
                </a:ext>
              </a:extLst>
            </p:cNvPr>
            <p:cNvSpPr/>
            <p:nvPr/>
          </p:nvSpPr>
          <p:spPr>
            <a:xfrm>
              <a:off x="6589925" y="3355325"/>
              <a:ext cx="24925" cy="404800"/>
            </a:xfrm>
            <a:custGeom>
              <a:avLst/>
              <a:gdLst/>
              <a:ahLst/>
              <a:cxnLst/>
              <a:rect l="l" t="t" r="r" b="b"/>
              <a:pathLst>
                <a:path w="997" h="16192" extrusionOk="0">
                  <a:moveTo>
                    <a:pt x="997" y="0"/>
                  </a:moveTo>
                  <a:cubicBezTo>
                    <a:pt x="997" y="0"/>
                    <a:pt x="745" y="694"/>
                    <a:pt x="1" y="1186"/>
                  </a:cubicBezTo>
                  <a:lnTo>
                    <a:pt x="1" y="16192"/>
                  </a:lnTo>
                  <a:cubicBezTo>
                    <a:pt x="416" y="15927"/>
                    <a:pt x="621" y="15619"/>
                    <a:pt x="690" y="15499"/>
                  </a:cubicBezTo>
                  <a:lnTo>
                    <a:pt x="716" y="15447"/>
                  </a:lnTo>
                  <a:lnTo>
                    <a:pt x="997" y="0"/>
                  </a:lnTo>
                  <a:cubicBezTo>
                    <a:pt x="997" y="0"/>
                    <a:pt x="997" y="0"/>
                    <a:pt x="997" y="0"/>
                  </a:cubicBezTo>
                  <a:close/>
                </a:path>
              </a:pathLst>
            </a:custGeom>
            <a:solidFill>
              <a:srgbClr val="CCCBF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56" name="Google Shape;4269;p81">
              <a:extLst>
                <a:ext uri="{FF2B5EF4-FFF2-40B4-BE49-F238E27FC236}">
                  <a16:creationId xmlns:a16="http://schemas.microsoft.com/office/drawing/2014/main" id="{1FE2E2DC-B1AB-3B52-F84A-A5CE77B81E8F}"/>
                </a:ext>
              </a:extLst>
            </p:cNvPr>
            <p:cNvSpPr/>
            <p:nvPr/>
          </p:nvSpPr>
          <p:spPr>
            <a:xfrm>
              <a:off x="6631750" y="3334100"/>
              <a:ext cx="358375" cy="368650"/>
            </a:xfrm>
            <a:custGeom>
              <a:avLst/>
              <a:gdLst/>
              <a:ahLst/>
              <a:cxnLst/>
              <a:rect l="l" t="t" r="r" b="b"/>
              <a:pathLst>
                <a:path w="14335" h="14746" extrusionOk="0">
                  <a:moveTo>
                    <a:pt x="12370" y="13"/>
                  </a:moveTo>
                  <a:cubicBezTo>
                    <a:pt x="12721" y="13"/>
                    <a:pt x="13065" y="21"/>
                    <a:pt x="13402" y="35"/>
                  </a:cubicBezTo>
                  <a:cubicBezTo>
                    <a:pt x="13367" y="129"/>
                    <a:pt x="13349" y="224"/>
                    <a:pt x="13349" y="318"/>
                  </a:cubicBezTo>
                  <a:cubicBezTo>
                    <a:pt x="13349" y="537"/>
                    <a:pt x="13434" y="742"/>
                    <a:pt x="13588" y="896"/>
                  </a:cubicBezTo>
                  <a:cubicBezTo>
                    <a:pt x="13743" y="1050"/>
                    <a:pt x="13946" y="1135"/>
                    <a:pt x="14166" y="1135"/>
                  </a:cubicBezTo>
                  <a:cubicBezTo>
                    <a:pt x="14219" y="1135"/>
                    <a:pt x="14269" y="1129"/>
                    <a:pt x="14321" y="1120"/>
                  </a:cubicBezTo>
                  <a:lnTo>
                    <a:pt x="14321" y="1120"/>
                  </a:lnTo>
                  <a:lnTo>
                    <a:pt x="12637" y="12450"/>
                  </a:lnTo>
                  <a:cubicBezTo>
                    <a:pt x="12561" y="12427"/>
                    <a:pt x="12491" y="12415"/>
                    <a:pt x="12423" y="12415"/>
                  </a:cubicBezTo>
                  <a:cubicBezTo>
                    <a:pt x="12032" y="12415"/>
                    <a:pt x="11709" y="12715"/>
                    <a:pt x="11687" y="13099"/>
                  </a:cubicBezTo>
                  <a:cubicBezTo>
                    <a:pt x="11542" y="13097"/>
                    <a:pt x="11382" y="13096"/>
                    <a:pt x="11206" y="13096"/>
                  </a:cubicBezTo>
                  <a:cubicBezTo>
                    <a:pt x="8989" y="13096"/>
                    <a:pt x="4434" y="13292"/>
                    <a:pt x="790" y="14730"/>
                  </a:cubicBezTo>
                  <a:cubicBezTo>
                    <a:pt x="767" y="14347"/>
                    <a:pt x="446" y="14048"/>
                    <a:pt x="57" y="14048"/>
                  </a:cubicBezTo>
                  <a:cubicBezTo>
                    <a:pt x="46" y="14048"/>
                    <a:pt x="35" y="14050"/>
                    <a:pt x="24" y="14051"/>
                  </a:cubicBezTo>
                  <a:cubicBezTo>
                    <a:pt x="18" y="14051"/>
                    <a:pt x="14" y="14052"/>
                    <a:pt x="9" y="14052"/>
                  </a:cubicBezTo>
                  <a:lnTo>
                    <a:pt x="504" y="2973"/>
                  </a:lnTo>
                  <a:cubicBezTo>
                    <a:pt x="949" y="2968"/>
                    <a:pt x="1312" y="2602"/>
                    <a:pt x="1312" y="2157"/>
                  </a:cubicBezTo>
                  <a:cubicBezTo>
                    <a:pt x="1312" y="2060"/>
                    <a:pt x="1293" y="1962"/>
                    <a:pt x="1256" y="1866"/>
                  </a:cubicBezTo>
                  <a:cubicBezTo>
                    <a:pt x="2142" y="1590"/>
                    <a:pt x="3952" y="1069"/>
                    <a:pt x="6154" y="651"/>
                  </a:cubicBezTo>
                  <a:cubicBezTo>
                    <a:pt x="8393" y="227"/>
                    <a:pt x="10478" y="13"/>
                    <a:pt x="12370" y="13"/>
                  </a:cubicBezTo>
                  <a:close/>
                  <a:moveTo>
                    <a:pt x="12382" y="1"/>
                  </a:moveTo>
                  <a:cubicBezTo>
                    <a:pt x="10487" y="1"/>
                    <a:pt x="8397" y="214"/>
                    <a:pt x="6153" y="640"/>
                  </a:cubicBezTo>
                  <a:cubicBezTo>
                    <a:pt x="3945" y="1058"/>
                    <a:pt x="2131" y="1581"/>
                    <a:pt x="1247" y="1857"/>
                  </a:cubicBezTo>
                  <a:lnTo>
                    <a:pt x="1242" y="1859"/>
                  </a:lnTo>
                  <a:lnTo>
                    <a:pt x="1245" y="1864"/>
                  </a:lnTo>
                  <a:cubicBezTo>
                    <a:pt x="1283" y="1960"/>
                    <a:pt x="1302" y="2058"/>
                    <a:pt x="1302" y="2157"/>
                  </a:cubicBezTo>
                  <a:cubicBezTo>
                    <a:pt x="1302" y="2598"/>
                    <a:pt x="943" y="2958"/>
                    <a:pt x="502" y="2961"/>
                  </a:cubicBezTo>
                  <a:lnTo>
                    <a:pt x="496" y="2961"/>
                  </a:lnTo>
                  <a:lnTo>
                    <a:pt x="0" y="14057"/>
                  </a:lnTo>
                  <a:lnTo>
                    <a:pt x="0" y="14064"/>
                  </a:lnTo>
                  <a:lnTo>
                    <a:pt x="8" y="14064"/>
                  </a:lnTo>
                  <a:cubicBezTo>
                    <a:pt x="14" y="14063"/>
                    <a:pt x="22" y="14063"/>
                    <a:pt x="29" y="14062"/>
                  </a:cubicBezTo>
                  <a:cubicBezTo>
                    <a:pt x="37" y="14061"/>
                    <a:pt x="47" y="14059"/>
                    <a:pt x="58" y="14059"/>
                  </a:cubicBezTo>
                  <a:cubicBezTo>
                    <a:pt x="443" y="14059"/>
                    <a:pt x="762" y="14357"/>
                    <a:pt x="782" y="14737"/>
                  </a:cubicBezTo>
                  <a:lnTo>
                    <a:pt x="782" y="14745"/>
                  </a:lnTo>
                  <a:lnTo>
                    <a:pt x="786" y="14744"/>
                  </a:lnTo>
                  <a:cubicBezTo>
                    <a:pt x="4431" y="13304"/>
                    <a:pt x="8991" y="13109"/>
                    <a:pt x="11208" y="13109"/>
                  </a:cubicBezTo>
                  <a:cubicBezTo>
                    <a:pt x="11385" y="13109"/>
                    <a:pt x="11547" y="13110"/>
                    <a:pt x="11692" y="13112"/>
                  </a:cubicBezTo>
                  <a:lnTo>
                    <a:pt x="11698" y="13112"/>
                  </a:lnTo>
                  <a:lnTo>
                    <a:pt x="11698" y="13107"/>
                  </a:lnTo>
                  <a:cubicBezTo>
                    <a:pt x="11716" y="12726"/>
                    <a:pt x="12034" y="12427"/>
                    <a:pt x="12421" y="12427"/>
                  </a:cubicBezTo>
                  <a:cubicBezTo>
                    <a:pt x="12490" y="12427"/>
                    <a:pt x="12562" y="12440"/>
                    <a:pt x="12640" y="12463"/>
                  </a:cubicBezTo>
                  <a:lnTo>
                    <a:pt x="12646" y="12465"/>
                  </a:lnTo>
                  <a:lnTo>
                    <a:pt x="14333" y="1113"/>
                  </a:lnTo>
                  <a:lnTo>
                    <a:pt x="14334" y="1106"/>
                  </a:lnTo>
                  <a:lnTo>
                    <a:pt x="14327" y="1107"/>
                  </a:lnTo>
                  <a:cubicBezTo>
                    <a:pt x="14274" y="1118"/>
                    <a:pt x="14220" y="1123"/>
                    <a:pt x="14165" y="1123"/>
                  </a:cubicBezTo>
                  <a:cubicBezTo>
                    <a:pt x="13949" y="1123"/>
                    <a:pt x="13748" y="1039"/>
                    <a:pt x="13595" y="887"/>
                  </a:cubicBezTo>
                  <a:cubicBezTo>
                    <a:pt x="13443" y="735"/>
                    <a:pt x="13359" y="531"/>
                    <a:pt x="13359" y="317"/>
                  </a:cubicBezTo>
                  <a:cubicBezTo>
                    <a:pt x="13359" y="222"/>
                    <a:pt x="13378" y="125"/>
                    <a:pt x="13415" y="30"/>
                  </a:cubicBezTo>
                  <a:lnTo>
                    <a:pt x="13417" y="23"/>
                  </a:lnTo>
                  <a:lnTo>
                    <a:pt x="13410" y="23"/>
                  </a:lnTo>
                  <a:cubicBezTo>
                    <a:pt x="13074" y="8"/>
                    <a:pt x="12731" y="1"/>
                    <a:pt x="1238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57" name="Google Shape;4270;p81">
              <a:extLst>
                <a:ext uri="{FF2B5EF4-FFF2-40B4-BE49-F238E27FC236}">
                  <a16:creationId xmlns:a16="http://schemas.microsoft.com/office/drawing/2014/main" id="{A488851E-1EBB-5FBB-9E43-DF76529CFA89}"/>
                </a:ext>
              </a:extLst>
            </p:cNvPr>
            <p:cNvSpPr/>
            <p:nvPr/>
          </p:nvSpPr>
          <p:spPr>
            <a:xfrm>
              <a:off x="6653525" y="3323525"/>
              <a:ext cx="102475" cy="233350"/>
            </a:xfrm>
            <a:custGeom>
              <a:avLst/>
              <a:gdLst/>
              <a:ahLst/>
              <a:cxnLst/>
              <a:rect l="l" t="t" r="r" b="b"/>
              <a:pathLst>
                <a:path w="4099" h="9334" extrusionOk="0">
                  <a:moveTo>
                    <a:pt x="1287" y="0"/>
                  </a:moveTo>
                  <a:cubicBezTo>
                    <a:pt x="632" y="0"/>
                    <a:pt x="0" y="507"/>
                    <a:pt x="1" y="507"/>
                  </a:cubicBezTo>
                  <a:cubicBezTo>
                    <a:pt x="1" y="507"/>
                    <a:pt x="1" y="507"/>
                    <a:pt x="1" y="507"/>
                  </a:cubicBezTo>
                  <a:cubicBezTo>
                    <a:pt x="1430" y="3629"/>
                    <a:pt x="1911" y="9334"/>
                    <a:pt x="1911" y="9334"/>
                  </a:cubicBezTo>
                  <a:lnTo>
                    <a:pt x="2520" y="8146"/>
                  </a:lnTo>
                  <a:lnTo>
                    <a:pt x="3459" y="9111"/>
                  </a:lnTo>
                  <a:cubicBezTo>
                    <a:pt x="4098" y="6849"/>
                    <a:pt x="1449" y="11"/>
                    <a:pt x="1449" y="11"/>
                  </a:cubicBezTo>
                  <a:cubicBezTo>
                    <a:pt x="1395" y="4"/>
                    <a:pt x="1341" y="0"/>
                    <a:pt x="1287" y="0"/>
                  </a:cubicBezTo>
                  <a:close/>
                </a:path>
              </a:pathLst>
            </a:custGeom>
            <a:solidFill>
              <a:srgbClr val="F599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58" name="Google Shape;4271;p81">
              <a:extLst>
                <a:ext uri="{FF2B5EF4-FFF2-40B4-BE49-F238E27FC236}">
                  <a16:creationId xmlns:a16="http://schemas.microsoft.com/office/drawing/2014/main" id="{C25F0415-6D5F-A2E1-89EC-078FA1D41E63}"/>
                </a:ext>
              </a:extLst>
            </p:cNvPr>
            <p:cNvSpPr/>
            <p:nvPr/>
          </p:nvSpPr>
          <p:spPr>
            <a:xfrm>
              <a:off x="6034850" y="3447775"/>
              <a:ext cx="137625" cy="128675"/>
            </a:xfrm>
            <a:custGeom>
              <a:avLst/>
              <a:gdLst/>
              <a:ahLst/>
              <a:cxnLst/>
              <a:rect l="l" t="t" r="r" b="b"/>
              <a:pathLst>
                <a:path w="5505" h="5147" extrusionOk="0">
                  <a:moveTo>
                    <a:pt x="3653" y="1"/>
                  </a:moveTo>
                  <a:cubicBezTo>
                    <a:pt x="2932" y="1"/>
                    <a:pt x="1768" y="435"/>
                    <a:pt x="1768" y="435"/>
                  </a:cubicBezTo>
                  <a:cubicBezTo>
                    <a:pt x="0" y="1192"/>
                    <a:pt x="1225" y="1995"/>
                    <a:pt x="1225" y="1995"/>
                  </a:cubicBezTo>
                  <a:cubicBezTo>
                    <a:pt x="813" y="2690"/>
                    <a:pt x="1618" y="3308"/>
                    <a:pt x="1618" y="3308"/>
                  </a:cubicBezTo>
                  <a:cubicBezTo>
                    <a:pt x="1331" y="4036"/>
                    <a:pt x="1996" y="4383"/>
                    <a:pt x="1996" y="4383"/>
                  </a:cubicBezTo>
                  <a:cubicBezTo>
                    <a:pt x="1996" y="4383"/>
                    <a:pt x="1837" y="4687"/>
                    <a:pt x="1973" y="4882"/>
                  </a:cubicBezTo>
                  <a:cubicBezTo>
                    <a:pt x="2058" y="5064"/>
                    <a:pt x="2282" y="5146"/>
                    <a:pt x="2642" y="5146"/>
                  </a:cubicBezTo>
                  <a:cubicBezTo>
                    <a:pt x="2757" y="5146"/>
                    <a:pt x="2886" y="5138"/>
                    <a:pt x="3029" y="5122"/>
                  </a:cubicBezTo>
                  <a:cubicBezTo>
                    <a:pt x="3920" y="4951"/>
                    <a:pt x="4971" y="4688"/>
                    <a:pt x="4842" y="4134"/>
                  </a:cubicBezTo>
                  <a:cubicBezTo>
                    <a:pt x="4807" y="4000"/>
                    <a:pt x="4560" y="3959"/>
                    <a:pt x="4264" y="3959"/>
                  </a:cubicBezTo>
                  <a:cubicBezTo>
                    <a:pt x="3762" y="3959"/>
                    <a:pt x="3117" y="4078"/>
                    <a:pt x="3117" y="4078"/>
                  </a:cubicBezTo>
                  <a:cubicBezTo>
                    <a:pt x="3720" y="3770"/>
                    <a:pt x="5505" y="3241"/>
                    <a:pt x="5382" y="2679"/>
                  </a:cubicBezTo>
                  <a:cubicBezTo>
                    <a:pt x="5351" y="2512"/>
                    <a:pt x="5142" y="2451"/>
                    <a:pt x="4853" y="2451"/>
                  </a:cubicBezTo>
                  <a:cubicBezTo>
                    <a:pt x="4064" y="2451"/>
                    <a:pt x="2674" y="2907"/>
                    <a:pt x="2649" y="2907"/>
                  </a:cubicBezTo>
                  <a:cubicBezTo>
                    <a:pt x="2648" y="2907"/>
                    <a:pt x="2649" y="2907"/>
                    <a:pt x="2651" y="2906"/>
                  </a:cubicBezTo>
                  <a:cubicBezTo>
                    <a:pt x="2738" y="2867"/>
                    <a:pt x="5378" y="1897"/>
                    <a:pt x="5116" y="1247"/>
                  </a:cubicBezTo>
                  <a:cubicBezTo>
                    <a:pt x="5048" y="1105"/>
                    <a:pt x="4877" y="1051"/>
                    <a:pt x="4644" y="1051"/>
                  </a:cubicBezTo>
                  <a:cubicBezTo>
                    <a:pt x="4055" y="1051"/>
                    <a:pt x="3072" y="1399"/>
                    <a:pt x="2367" y="1561"/>
                  </a:cubicBezTo>
                  <a:cubicBezTo>
                    <a:pt x="2794" y="1373"/>
                    <a:pt x="4213" y="709"/>
                    <a:pt x="4206" y="273"/>
                  </a:cubicBezTo>
                  <a:cubicBezTo>
                    <a:pt x="4166" y="72"/>
                    <a:pt x="3946" y="1"/>
                    <a:pt x="3653" y="1"/>
                  </a:cubicBezTo>
                  <a:close/>
                </a:path>
              </a:pathLst>
            </a:custGeom>
            <a:solidFill>
              <a:srgbClr val="EBAE9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59" name="Google Shape;4272;p81">
              <a:extLst>
                <a:ext uri="{FF2B5EF4-FFF2-40B4-BE49-F238E27FC236}">
                  <a16:creationId xmlns:a16="http://schemas.microsoft.com/office/drawing/2014/main" id="{544F5B74-9700-8D00-3B82-CB171B11FB95}"/>
                </a:ext>
              </a:extLst>
            </p:cNvPr>
            <p:cNvSpPr/>
            <p:nvPr/>
          </p:nvSpPr>
          <p:spPr>
            <a:xfrm>
              <a:off x="6923875" y="3447775"/>
              <a:ext cx="137650" cy="128675"/>
            </a:xfrm>
            <a:custGeom>
              <a:avLst/>
              <a:gdLst/>
              <a:ahLst/>
              <a:cxnLst/>
              <a:rect l="l" t="t" r="r" b="b"/>
              <a:pathLst>
                <a:path w="5506" h="5147" extrusionOk="0">
                  <a:moveTo>
                    <a:pt x="1852" y="1"/>
                  </a:moveTo>
                  <a:cubicBezTo>
                    <a:pt x="1560" y="1"/>
                    <a:pt x="1340" y="72"/>
                    <a:pt x="1300" y="273"/>
                  </a:cubicBezTo>
                  <a:cubicBezTo>
                    <a:pt x="1293" y="709"/>
                    <a:pt x="2712" y="1373"/>
                    <a:pt x="3139" y="1561"/>
                  </a:cubicBezTo>
                  <a:cubicBezTo>
                    <a:pt x="2434" y="1399"/>
                    <a:pt x="1451" y="1051"/>
                    <a:pt x="862" y="1051"/>
                  </a:cubicBezTo>
                  <a:cubicBezTo>
                    <a:pt x="629" y="1051"/>
                    <a:pt x="458" y="1105"/>
                    <a:pt x="390" y="1247"/>
                  </a:cubicBezTo>
                  <a:cubicBezTo>
                    <a:pt x="127" y="1897"/>
                    <a:pt x="2768" y="2867"/>
                    <a:pt x="2855" y="2906"/>
                  </a:cubicBezTo>
                  <a:cubicBezTo>
                    <a:pt x="2857" y="2907"/>
                    <a:pt x="2857" y="2907"/>
                    <a:pt x="2857" y="2907"/>
                  </a:cubicBezTo>
                  <a:cubicBezTo>
                    <a:pt x="2832" y="2907"/>
                    <a:pt x="1441" y="2451"/>
                    <a:pt x="652" y="2451"/>
                  </a:cubicBezTo>
                  <a:cubicBezTo>
                    <a:pt x="363" y="2451"/>
                    <a:pt x="155" y="2512"/>
                    <a:pt x="124" y="2679"/>
                  </a:cubicBezTo>
                  <a:cubicBezTo>
                    <a:pt x="1" y="3241"/>
                    <a:pt x="1785" y="3770"/>
                    <a:pt x="2388" y="4078"/>
                  </a:cubicBezTo>
                  <a:cubicBezTo>
                    <a:pt x="2388" y="4078"/>
                    <a:pt x="1744" y="3959"/>
                    <a:pt x="1242" y="3959"/>
                  </a:cubicBezTo>
                  <a:cubicBezTo>
                    <a:pt x="945" y="3959"/>
                    <a:pt x="698" y="4000"/>
                    <a:pt x="664" y="4134"/>
                  </a:cubicBezTo>
                  <a:cubicBezTo>
                    <a:pt x="534" y="4688"/>
                    <a:pt x="1586" y="4951"/>
                    <a:pt x="2476" y="5122"/>
                  </a:cubicBezTo>
                  <a:cubicBezTo>
                    <a:pt x="2619" y="5138"/>
                    <a:pt x="2748" y="5146"/>
                    <a:pt x="2863" y="5146"/>
                  </a:cubicBezTo>
                  <a:cubicBezTo>
                    <a:pt x="3224" y="5146"/>
                    <a:pt x="3448" y="5064"/>
                    <a:pt x="3532" y="4882"/>
                  </a:cubicBezTo>
                  <a:cubicBezTo>
                    <a:pt x="3669" y="4687"/>
                    <a:pt x="3510" y="4383"/>
                    <a:pt x="3510" y="4383"/>
                  </a:cubicBezTo>
                  <a:cubicBezTo>
                    <a:pt x="3510" y="4383"/>
                    <a:pt x="4175" y="4036"/>
                    <a:pt x="3887" y="3308"/>
                  </a:cubicBezTo>
                  <a:cubicBezTo>
                    <a:pt x="3887" y="3308"/>
                    <a:pt x="4693" y="2690"/>
                    <a:pt x="4281" y="1995"/>
                  </a:cubicBezTo>
                  <a:cubicBezTo>
                    <a:pt x="4281" y="1995"/>
                    <a:pt x="5505" y="1192"/>
                    <a:pt x="3738" y="435"/>
                  </a:cubicBezTo>
                  <a:cubicBezTo>
                    <a:pt x="3738" y="435"/>
                    <a:pt x="2574" y="1"/>
                    <a:pt x="1852" y="1"/>
                  </a:cubicBezTo>
                  <a:close/>
                </a:path>
              </a:pathLst>
            </a:custGeom>
            <a:solidFill>
              <a:srgbClr val="EBAE9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1305" name="Google Shape;502;p33">
            <a:extLst>
              <a:ext uri="{FF2B5EF4-FFF2-40B4-BE49-F238E27FC236}">
                <a16:creationId xmlns:a16="http://schemas.microsoft.com/office/drawing/2014/main" id="{553057FF-1CFE-F66F-2CA3-572A3EA25627}"/>
              </a:ext>
            </a:extLst>
          </p:cNvPr>
          <p:cNvGrpSpPr/>
          <p:nvPr/>
        </p:nvGrpSpPr>
        <p:grpSpPr>
          <a:xfrm>
            <a:off x="4145977" y="1362476"/>
            <a:ext cx="4074696" cy="2979729"/>
            <a:chOff x="309900" y="238100"/>
            <a:chExt cx="7048350" cy="5237800"/>
          </a:xfrm>
        </p:grpSpPr>
        <p:sp>
          <p:nvSpPr>
            <p:cNvPr id="1306" name="Google Shape;503;p33">
              <a:extLst>
                <a:ext uri="{FF2B5EF4-FFF2-40B4-BE49-F238E27FC236}">
                  <a16:creationId xmlns:a16="http://schemas.microsoft.com/office/drawing/2014/main" id="{F861544D-6BF7-1B54-253E-EDE4DDA1D239}"/>
                </a:ext>
              </a:extLst>
            </p:cNvPr>
            <p:cNvSpPr/>
            <p:nvPr/>
          </p:nvSpPr>
          <p:spPr>
            <a:xfrm>
              <a:off x="374700" y="364600"/>
              <a:ext cx="6983550" cy="5111300"/>
            </a:xfrm>
            <a:custGeom>
              <a:avLst/>
              <a:gdLst/>
              <a:ahLst/>
              <a:cxnLst/>
              <a:rect l="l" t="t" r="r" b="b"/>
              <a:pathLst>
                <a:path w="279342" h="204452" extrusionOk="0">
                  <a:moveTo>
                    <a:pt x="196699" y="0"/>
                  </a:moveTo>
                  <a:cubicBezTo>
                    <a:pt x="188842" y="0"/>
                    <a:pt x="180997" y="1696"/>
                    <a:pt x="174665" y="5070"/>
                  </a:cubicBezTo>
                  <a:cubicBezTo>
                    <a:pt x="164598" y="10436"/>
                    <a:pt x="158908" y="20001"/>
                    <a:pt x="161043" y="28943"/>
                  </a:cubicBezTo>
                  <a:cubicBezTo>
                    <a:pt x="160346" y="27106"/>
                    <a:pt x="155949" y="25269"/>
                    <a:pt x="153350" y="25016"/>
                  </a:cubicBezTo>
                  <a:cubicBezTo>
                    <a:pt x="153075" y="24989"/>
                    <a:pt x="152799" y="24976"/>
                    <a:pt x="152522" y="24976"/>
                  </a:cubicBezTo>
                  <a:cubicBezTo>
                    <a:pt x="150184" y="24976"/>
                    <a:pt x="147860" y="25903"/>
                    <a:pt x="146661" y="27369"/>
                  </a:cubicBezTo>
                  <a:cubicBezTo>
                    <a:pt x="149786" y="20196"/>
                    <a:pt x="141467" y="12184"/>
                    <a:pt x="132333" y="8646"/>
                  </a:cubicBezTo>
                  <a:cubicBezTo>
                    <a:pt x="129206" y="7435"/>
                    <a:pt x="125693" y="6858"/>
                    <a:pt x="122164" y="6858"/>
                  </a:cubicBezTo>
                  <a:cubicBezTo>
                    <a:pt x="115383" y="6858"/>
                    <a:pt x="108548" y="8990"/>
                    <a:pt x="104302" y="12858"/>
                  </a:cubicBezTo>
                  <a:cubicBezTo>
                    <a:pt x="99403" y="17326"/>
                    <a:pt x="95032" y="22352"/>
                    <a:pt x="96092" y="28013"/>
                  </a:cubicBezTo>
                  <a:cubicBezTo>
                    <a:pt x="92782" y="25870"/>
                    <a:pt x="87330" y="24203"/>
                    <a:pt x="82557" y="24203"/>
                  </a:cubicBezTo>
                  <a:cubicBezTo>
                    <a:pt x="81343" y="24203"/>
                    <a:pt x="80174" y="24311"/>
                    <a:pt x="79094" y="24546"/>
                  </a:cubicBezTo>
                  <a:cubicBezTo>
                    <a:pt x="75387" y="21032"/>
                    <a:pt x="68979" y="19351"/>
                    <a:pt x="62520" y="19351"/>
                  </a:cubicBezTo>
                  <a:cubicBezTo>
                    <a:pt x="57943" y="19351"/>
                    <a:pt x="53339" y="20195"/>
                    <a:pt x="49652" y="21829"/>
                  </a:cubicBezTo>
                  <a:cubicBezTo>
                    <a:pt x="40760" y="25766"/>
                    <a:pt x="35601" y="33057"/>
                    <a:pt x="33185" y="40416"/>
                  </a:cubicBezTo>
                  <a:cubicBezTo>
                    <a:pt x="31765" y="44742"/>
                    <a:pt x="31142" y="49269"/>
                    <a:pt x="32249" y="53643"/>
                  </a:cubicBezTo>
                  <a:cubicBezTo>
                    <a:pt x="33353" y="58020"/>
                    <a:pt x="36304" y="62240"/>
                    <a:pt x="41088" y="65015"/>
                  </a:cubicBezTo>
                  <a:cubicBezTo>
                    <a:pt x="37435" y="67558"/>
                    <a:pt x="36079" y="73320"/>
                    <a:pt x="39844" y="75777"/>
                  </a:cubicBezTo>
                  <a:cubicBezTo>
                    <a:pt x="37844" y="75479"/>
                    <a:pt x="35915" y="75337"/>
                    <a:pt x="34059" y="75337"/>
                  </a:cubicBezTo>
                  <a:cubicBezTo>
                    <a:pt x="11716" y="75337"/>
                    <a:pt x="0" y="95809"/>
                    <a:pt x="3722" y="110012"/>
                  </a:cubicBezTo>
                  <a:cubicBezTo>
                    <a:pt x="4369" y="112487"/>
                    <a:pt x="5358" y="114894"/>
                    <a:pt x="6628" y="117215"/>
                  </a:cubicBezTo>
                  <a:cubicBezTo>
                    <a:pt x="9584" y="122619"/>
                    <a:pt x="14073" y="127574"/>
                    <a:pt x="19379" y="131933"/>
                  </a:cubicBezTo>
                  <a:cubicBezTo>
                    <a:pt x="21069" y="133319"/>
                    <a:pt x="41101" y="145237"/>
                    <a:pt x="44051" y="145237"/>
                  </a:cubicBezTo>
                  <a:cubicBezTo>
                    <a:pt x="44205" y="145237"/>
                    <a:pt x="44313" y="145205"/>
                    <a:pt x="44368" y="145136"/>
                  </a:cubicBezTo>
                  <a:lnTo>
                    <a:pt x="44368" y="145136"/>
                  </a:lnTo>
                  <a:cubicBezTo>
                    <a:pt x="40178" y="150275"/>
                    <a:pt x="38743" y="156311"/>
                    <a:pt x="42121" y="161756"/>
                  </a:cubicBezTo>
                  <a:cubicBezTo>
                    <a:pt x="45934" y="167896"/>
                    <a:pt x="54264" y="172184"/>
                    <a:pt x="63257" y="173817"/>
                  </a:cubicBezTo>
                  <a:cubicBezTo>
                    <a:pt x="67520" y="174593"/>
                    <a:pt x="71651" y="175199"/>
                    <a:pt x="75698" y="175199"/>
                  </a:cubicBezTo>
                  <a:cubicBezTo>
                    <a:pt x="81021" y="175199"/>
                    <a:pt x="86200" y="174150"/>
                    <a:pt x="91347" y="171059"/>
                  </a:cubicBezTo>
                  <a:cubicBezTo>
                    <a:pt x="91642" y="176079"/>
                    <a:pt x="94704" y="180653"/>
                    <a:pt x="98729" y="183672"/>
                  </a:cubicBezTo>
                  <a:cubicBezTo>
                    <a:pt x="102975" y="186857"/>
                    <a:pt x="106996" y="187931"/>
                    <a:pt x="111085" y="187931"/>
                  </a:cubicBezTo>
                  <a:cubicBezTo>
                    <a:pt x="116328" y="187931"/>
                    <a:pt x="121682" y="186166"/>
                    <a:pt x="127761" y="184823"/>
                  </a:cubicBezTo>
                  <a:lnTo>
                    <a:pt x="127761" y="184823"/>
                  </a:lnTo>
                  <a:cubicBezTo>
                    <a:pt x="126299" y="190960"/>
                    <a:pt x="131553" y="196695"/>
                    <a:pt x="137084" y="199731"/>
                  </a:cubicBezTo>
                  <a:cubicBezTo>
                    <a:pt x="142847" y="202895"/>
                    <a:pt x="149407" y="204451"/>
                    <a:pt x="155975" y="204451"/>
                  </a:cubicBezTo>
                  <a:cubicBezTo>
                    <a:pt x="164338" y="204451"/>
                    <a:pt x="172713" y="201928"/>
                    <a:pt x="179470" y="196987"/>
                  </a:cubicBezTo>
                  <a:cubicBezTo>
                    <a:pt x="181821" y="195268"/>
                    <a:pt x="184039" y="193207"/>
                    <a:pt x="185217" y="190546"/>
                  </a:cubicBezTo>
                  <a:cubicBezTo>
                    <a:pt x="187683" y="184986"/>
                    <a:pt x="182550" y="176531"/>
                    <a:pt x="178865" y="172467"/>
                  </a:cubicBezTo>
                  <a:lnTo>
                    <a:pt x="178865" y="172467"/>
                  </a:lnTo>
                  <a:cubicBezTo>
                    <a:pt x="179605" y="172985"/>
                    <a:pt x="180333" y="173188"/>
                    <a:pt x="181071" y="173188"/>
                  </a:cubicBezTo>
                  <a:cubicBezTo>
                    <a:pt x="182909" y="173188"/>
                    <a:pt x="184809" y="171925"/>
                    <a:pt x="187110" y="171112"/>
                  </a:cubicBezTo>
                  <a:cubicBezTo>
                    <a:pt x="190338" y="169972"/>
                    <a:pt x="192396" y="167294"/>
                    <a:pt x="192036" y="164698"/>
                  </a:cubicBezTo>
                  <a:lnTo>
                    <a:pt x="192036" y="164698"/>
                  </a:lnTo>
                  <a:cubicBezTo>
                    <a:pt x="200855" y="168780"/>
                    <a:pt x="211206" y="170820"/>
                    <a:pt x="221554" y="170820"/>
                  </a:cubicBezTo>
                  <a:cubicBezTo>
                    <a:pt x="232217" y="170820"/>
                    <a:pt x="242878" y="168654"/>
                    <a:pt x="251857" y="164326"/>
                  </a:cubicBezTo>
                  <a:cubicBezTo>
                    <a:pt x="269552" y="155800"/>
                    <a:pt x="279341" y="139381"/>
                    <a:pt x="275803" y="124169"/>
                  </a:cubicBezTo>
                  <a:cubicBezTo>
                    <a:pt x="272263" y="108958"/>
                    <a:pt x="255589" y="95790"/>
                    <a:pt x="235021" y="91963"/>
                  </a:cubicBezTo>
                  <a:cubicBezTo>
                    <a:pt x="237304" y="90519"/>
                    <a:pt x="236557" y="88313"/>
                    <a:pt x="235706" y="86201"/>
                  </a:cubicBezTo>
                  <a:cubicBezTo>
                    <a:pt x="234856" y="84090"/>
                    <a:pt x="232219" y="82421"/>
                    <a:pt x="229227" y="82096"/>
                  </a:cubicBezTo>
                  <a:cubicBezTo>
                    <a:pt x="235166" y="76125"/>
                    <a:pt x="236344" y="66557"/>
                    <a:pt x="234611" y="59295"/>
                  </a:cubicBezTo>
                  <a:cubicBezTo>
                    <a:pt x="233654" y="55291"/>
                    <a:pt x="231359" y="51334"/>
                    <a:pt x="227219" y="48599"/>
                  </a:cubicBezTo>
                  <a:cubicBezTo>
                    <a:pt x="224260" y="46647"/>
                    <a:pt x="220258" y="45434"/>
                    <a:pt x="216310" y="45434"/>
                  </a:cubicBezTo>
                  <a:cubicBezTo>
                    <a:pt x="214734" y="45434"/>
                    <a:pt x="213166" y="45627"/>
                    <a:pt x="211677" y="46045"/>
                  </a:cubicBezTo>
                  <a:cubicBezTo>
                    <a:pt x="214916" y="44958"/>
                    <a:pt x="212648" y="39604"/>
                    <a:pt x="209379" y="38561"/>
                  </a:cubicBezTo>
                  <a:lnTo>
                    <a:pt x="209379" y="38561"/>
                  </a:lnTo>
                  <a:cubicBezTo>
                    <a:pt x="210006" y="38627"/>
                    <a:pt x="210632" y="38659"/>
                    <a:pt x="211253" y="38659"/>
                  </a:cubicBezTo>
                  <a:cubicBezTo>
                    <a:pt x="218505" y="38659"/>
                    <a:pt x="225272" y="34366"/>
                    <a:pt x="228746" y="29625"/>
                  </a:cubicBezTo>
                  <a:cubicBezTo>
                    <a:pt x="232517" y="24481"/>
                    <a:pt x="232044" y="17978"/>
                    <a:pt x="228300" y="12822"/>
                  </a:cubicBezTo>
                  <a:cubicBezTo>
                    <a:pt x="224555" y="7666"/>
                    <a:pt x="217825" y="3833"/>
                    <a:pt x="210318" y="1777"/>
                  </a:cubicBezTo>
                  <a:cubicBezTo>
                    <a:pt x="205980" y="591"/>
                    <a:pt x="201338" y="0"/>
                    <a:pt x="196699"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07" name="Google Shape;504;p33">
              <a:extLst>
                <a:ext uri="{FF2B5EF4-FFF2-40B4-BE49-F238E27FC236}">
                  <a16:creationId xmlns:a16="http://schemas.microsoft.com/office/drawing/2014/main" id="{D1339F2E-D754-551F-DF3F-D5BFF2CF9402}"/>
                </a:ext>
              </a:extLst>
            </p:cNvPr>
            <p:cNvSpPr/>
            <p:nvPr/>
          </p:nvSpPr>
          <p:spPr>
            <a:xfrm>
              <a:off x="6437575" y="2133650"/>
              <a:ext cx="784600" cy="511650"/>
            </a:xfrm>
            <a:custGeom>
              <a:avLst/>
              <a:gdLst/>
              <a:ahLst/>
              <a:cxnLst/>
              <a:rect l="l" t="t" r="r" b="b"/>
              <a:pathLst>
                <a:path w="31384" h="20466" extrusionOk="0">
                  <a:moveTo>
                    <a:pt x="14437" y="0"/>
                  </a:moveTo>
                  <a:cubicBezTo>
                    <a:pt x="12541" y="0"/>
                    <a:pt x="10757" y="363"/>
                    <a:pt x="9277" y="1093"/>
                  </a:cubicBezTo>
                  <a:lnTo>
                    <a:pt x="9280" y="1093"/>
                  </a:lnTo>
                  <a:cubicBezTo>
                    <a:pt x="1" y="5673"/>
                    <a:pt x="3666" y="20264"/>
                    <a:pt x="17717" y="20462"/>
                  </a:cubicBezTo>
                  <a:cubicBezTo>
                    <a:pt x="17859" y="20464"/>
                    <a:pt x="18001" y="20465"/>
                    <a:pt x="18143" y="20465"/>
                  </a:cubicBezTo>
                  <a:cubicBezTo>
                    <a:pt x="22939" y="20465"/>
                    <a:pt x="27741" y="19335"/>
                    <a:pt x="29500" y="15867"/>
                  </a:cubicBezTo>
                  <a:cubicBezTo>
                    <a:pt x="31384" y="12152"/>
                    <a:pt x="28838" y="6408"/>
                    <a:pt x="24163" y="3119"/>
                  </a:cubicBezTo>
                  <a:cubicBezTo>
                    <a:pt x="21217" y="1049"/>
                    <a:pt x="17664" y="0"/>
                    <a:pt x="14437"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08" name="Google Shape;505;p33">
              <a:extLst>
                <a:ext uri="{FF2B5EF4-FFF2-40B4-BE49-F238E27FC236}">
                  <a16:creationId xmlns:a16="http://schemas.microsoft.com/office/drawing/2014/main" id="{4FB77449-007E-A910-F70A-DCF31FCD8DFF}"/>
                </a:ext>
              </a:extLst>
            </p:cNvPr>
            <p:cNvSpPr/>
            <p:nvPr/>
          </p:nvSpPr>
          <p:spPr>
            <a:xfrm>
              <a:off x="6471250" y="1628000"/>
              <a:ext cx="494900" cy="353775"/>
            </a:xfrm>
            <a:custGeom>
              <a:avLst/>
              <a:gdLst/>
              <a:ahLst/>
              <a:cxnLst/>
              <a:rect l="l" t="t" r="r" b="b"/>
              <a:pathLst>
                <a:path w="19796" h="14151" extrusionOk="0">
                  <a:moveTo>
                    <a:pt x="10661" y="0"/>
                  </a:moveTo>
                  <a:cubicBezTo>
                    <a:pt x="9582" y="0"/>
                    <a:pt x="8566" y="205"/>
                    <a:pt x="7729" y="620"/>
                  </a:cubicBezTo>
                  <a:cubicBezTo>
                    <a:pt x="3323" y="2806"/>
                    <a:pt x="1" y="10995"/>
                    <a:pt x="8898" y="13750"/>
                  </a:cubicBezTo>
                  <a:cubicBezTo>
                    <a:pt x="9794" y="14027"/>
                    <a:pt x="10682" y="14150"/>
                    <a:pt x="11538" y="14150"/>
                  </a:cubicBezTo>
                  <a:cubicBezTo>
                    <a:pt x="13043" y="14150"/>
                    <a:pt x="14450" y="13770"/>
                    <a:pt x="15634" y="13183"/>
                  </a:cubicBezTo>
                  <a:cubicBezTo>
                    <a:pt x="17504" y="12253"/>
                    <a:pt x="18968" y="10767"/>
                    <a:pt x="19382" y="8807"/>
                  </a:cubicBezTo>
                  <a:cubicBezTo>
                    <a:pt x="19795" y="6843"/>
                    <a:pt x="19033" y="4380"/>
                    <a:pt x="17135" y="2555"/>
                  </a:cubicBezTo>
                  <a:cubicBezTo>
                    <a:pt x="15380" y="870"/>
                    <a:pt x="12886" y="0"/>
                    <a:pt x="10661"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09" name="Google Shape;506;p33">
              <a:extLst>
                <a:ext uri="{FF2B5EF4-FFF2-40B4-BE49-F238E27FC236}">
                  <a16:creationId xmlns:a16="http://schemas.microsoft.com/office/drawing/2014/main" id="{D7270250-A62E-259A-049E-724D52DFDDE8}"/>
                </a:ext>
              </a:extLst>
            </p:cNvPr>
            <p:cNvSpPr/>
            <p:nvPr/>
          </p:nvSpPr>
          <p:spPr>
            <a:xfrm>
              <a:off x="468925" y="1526250"/>
              <a:ext cx="494875" cy="353775"/>
            </a:xfrm>
            <a:custGeom>
              <a:avLst/>
              <a:gdLst/>
              <a:ahLst/>
              <a:cxnLst/>
              <a:rect l="l" t="t" r="r" b="b"/>
              <a:pathLst>
                <a:path w="19795" h="14151" extrusionOk="0">
                  <a:moveTo>
                    <a:pt x="10660" y="1"/>
                  </a:moveTo>
                  <a:cubicBezTo>
                    <a:pt x="9581" y="1"/>
                    <a:pt x="8566" y="205"/>
                    <a:pt x="7728" y="621"/>
                  </a:cubicBezTo>
                  <a:cubicBezTo>
                    <a:pt x="3322" y="2806"/>
                    <a:pt x="0" y="10995"/>
                    <a:pt x="8898" y="13751"/>
                  </a:cubicBezTo>
                  <a:cubicBezTo>
                    <a:pt x="9794" y="14028"/>
                    <a:pt x="10682" y="14151"/>
                    <a:pt x="11537" y="14151"/>
                  </a:cubicBezTo>
                  <a:cubicBezTo>
                    <a:pt x="13043" y="14151"/>
                    <a:pt x="14450" y="13771"/>
                    <a:pt x="15634" y="13184"/>
                  </a:cubicBezTo>
                  <a:cubicBezTo>
                    <a:pt x="17503" y="12253"/>
                    <a:pt x="18968" y="10768"/>
                    <a:pt x="19381" y="8807"/>
                  </a:cubicBezTo>
                  <a:cubicBezTo>
                    <a:pt x="19795" y="6843"/>
                    <a:pt x="19030" y="4380"/>
                    <a:pt x="17134" y="2555"/>
                  </a:cubicBezTo>
                  <a:cubicBezTo>
                    <a:pt x="15380" y="871"/>
                    <a:pt x="12885" y="1"/>
                    <a:pt x="10660" y="1"/>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10" name="Google Shape;507;p33">
              <a:extLst>
                <a:ext uri="{FF2B5EF4-FFF2-40B4-BE49-F238E27FC236}">
                  <a16:creationId xmlns:a16="http://schemas.microsoft.com/office/drawing/2014/main" id="{D6AB088B-8BC5-6D70-0329-B50E839D4CD1}"/>
                </a:ext>
              </a:extLst>
            </p:cNvPr>
            <p:cNvSpPr/>
            <p:nvPr/>
          </p:nvSpPr>
          <p:spPr>
            <a:xfrm>
              <a:off x="478875" y="2084700"/>
              <a:ext cx="265675" cy="189975"/>
            </a:xfrm>
            <a:custGeom>
              <a:avLst/>
              <a:gdLst/>
              <a:ahLst/>
              <a:cxnLst/>
              <a:rect l="l" t="t" r="r" b="b"/>
              <a:pathLst>
                <a:path w="10627" h="7599" extrusionOk="0">
                  <a:moveTo>
                    <a:pt x="5722" y="0"/>
                  </a:moveTo>
                  <a:cubicBezTo>
                    <a:pt x="5143" y="0"/>
                    <a:pt x="4597" y="110"/>
                    <a:pt x="4147" y="334"/>
                  </a:cubicBezTo>
                  <a:cubicBezTo>
                    <a:pt x="1782" y="1506"/>
                    <a:pt x="1" y="5904"/>
                    <a:pt x="4776" y="7383"/>
                  </a:cubicBezTo>
                  <a:cubicBezTo>
                    <a:pt x="5258" y="7532"/>
                    <a:pt x="5735" y="7598"/>
                    <a:pt x="6195" y="7598"/>
                  </a:cubicBezTo>
                  <a:cubicBezTo>
                    <a:pt x="7002" y="7598"/>
                    <a:pt x="7758" y="7395"/>
                    <a:pt x="8394" y="7079"/>
                  </a:cubicBezTo>
                  <a:cubicBezTo>
                    <a:pt x="9398" y="6580"/>
                    <a:pt x="10183" y="5782"/>
                    <a:pt x="10405" y="4728"/>
                  </a:cubicBezTo>
                  <a:cubicBezTo>
                    <a:pt x="10626" y="3674"/>
                    <a:pt x="10219" y="2351"/>
                    <a:pt x="9200" y="1373"/>
                  </a:cubicBezTo>
                  <a:cubicBezTo>
                    <a:pt x="8257" y="469"/>
                    <a:pt x="6918" y="0"/>
                    <a:pt x="5722"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11" name="Google Shape;508;p33">
              <a:extLst>
                <a:ext uri="{FF2B5EF4-FFF2-40B4-BE49-F238E27FC236}">
                  <a16:creationId xmlns:a16="http://schemas.microsoft.com/office/drawing/2014/main" id="{B4C5E814-07F3-A0F2-CE78-44426267B88C}"/>
                </a:ext>
              </a:extLst>
            </p:cNvPr>
            <p:cNvSpPr/>
            <p:nvPr/>
          </p:nvSpPr>
          <p:spPr>
            <a:xfrm>
              <a:off x="2039825" y="293625"/>
              <a:ext cx="718650" cy="436675"/>
            </a:xfrm>
            <a:custGeom>
              <a:avLst/>
              <a:gdLst/>
              <a:ahLst/>
              <a:cxnLst/>
              <a:rect l="l" t="t" r="r" b="b"/>
              <a:pathLst>
                <a:path w="28746" h="17467" extrusionOk="0">
                  <a:moveTo>
                    <a:pt x="9864" y="0"/>
                  </a:moveTo>
                  <a:cubicBezTo>
                    <a:pt x="9816" y="0"/>
                    <a:pt x="9767" y="0"/>
                    <a:pt x="9719" y="1"/>
                  </a:cubicBezTo>
                  <a:cubicBezTo>
                    <a:pt x="7661" y="10"/>
                    <a:pt x="5555" y="261"/>
                    <a:pt x="3769" y="1002"/>
                  </a:cubicBezTo>
                  <a:cubicBezTo>
                    <a:pt x="1979" y="1743"/>
                    <a:pt x="547" y="3034"/>
                    <a:pt x="296" y="4519"/>
                  </a:cubicBezTo>
                  <a:cubicBezTo>
                    <a:pt x="0" y="6297"/>
                    <a:pt x="1377" y="7986"/>
                    <a:pt x="2891" y="9398"/>
                  </a:cubicBezTo>
                  <a:cubicBezTo>
                    <a:pt x="6160" y="12438"/>
                    <a:pt x="13422" y="17466"/>
                    <a:pt x="19863" y="17466"/>
                  </a:cubicBezTo>
                  <a:cubicBezTo>
                    <a:pt x="21930" y="17466"/>
                    <a:pt x="23912" y="16949"/>
                    <a:pt x="25651" y="15682"/>
                  </a:cubicBezTo>
                  <a:cubicBezTo>
                    <a:pt x="28031" y="13948"/>
                    <a:pt x="28746" y="11226"/>
                    <a:pt x="27907" y="8854"/>
                  </a:cubicBezTo>
                  <a:cubicBezTo>
                    <a:pt x="27069" y="6483"/>
                    <a:pt x="24848" y="4457"/>
                    <a:pt x="22155" y="2986"/>
                  </a:cubicBezTo>
                  <a:cubicBezTo>
                    <a:pt x="18643" y="1064"/>
                    <a:pt x="14260" y="0"/>
                    <a:pt x="9864"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12" name="Google Shape;509;p33">
              <a:extLst>
                <a:ext uri="{FF2B5EF4-FFF2-40B4-BE49-F238E27FC236}">
                  <a16:creationId xmlns:a16="http://schemas.microsoft.com/office/drawing/2014/main" id="{A39A106D-6D49-6441-A490-C9C2E9606DE3}"/>
                </a:ext>
              </a:extLst>
            </p:cNvPr>
            <p:cNvSpPr/>
            <p:nvPr/>
          </p:nvSpPr>
          <p:spPr>
            <a:xfrm>
              <a:off x="2884125" y="245625"/>
              <a:ext cx="371725" cy="299200"/>
            </a:xfrm>
            <a:custGeom>
              <a:avLst/>
              <a:gdLst/>
              <a:ahLst/>
              <a:cxnLst/>
              <a:rect l="l" t="t" r="r" b="b"/>
              <a:pathLst>
                <a:path w="14869" h="11968" extrusionOk="0">
                  <a:moveTo>
                    <a:pt x="7586" y="1"/>
                  </a:moveTo>
                  <a:cubicBezTo>
                    <a:pt x="6829" y="1"/>
                    <a:pt x="6075" y="91"/>
                    <a:pt x="5360" y="285"/>
                  </a:cubicBezTo>
                  <a:cubicBezTo>
                    <a:pt x="2475" y="1067"/>
                    <a:pt x="192" y="4676"/>
                    <a:pt x="83" y="7679"/>
                  </a:cubicBezTo>
                  <a:cubicBezTo>
                    <a:pt x="0" y="9995"/>
                    <a:pt x="1211" y="11950"/>
                    <a:pt x="4439" y="11967"/>
                  </a:cubicBezTo>
                  <a:cubicBezTo>
                    <a:pt x="4453" y="11967"/>
                    <a:pt x="4466" y="11967"/>
                    <a:pt x="4480" y="11967"/>
                  </a:cubicBezTo>
                  <a:cubicBezTo>
                    <a:pt x="6416" y="11967"/>
                    <a:pt x="8170" y="11155"/>
                    <a:pt x="9692" y="10287"/>
                  </a:cubicBezTo>
                  <a:cubicBezTo>
                    <a:pt x="12341" y="8775"/>
                    <a:pt x="14869" y="6660"/>
                    <a:pt x="14609" y="4221"/>
                  </a:cubicBezTo>
                  <a:cubicBezTo>
                    <a:pt x="14349" y="1776"/>
                    <a:pt x="10940" y="1"/>
                    <a:pt x="7586" y="1"/>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13" name="Google Shape;510;p33">
              <a:extLst>
                <a:ext uri="{FF2B5EF4-FFF2-40B4-BE49-F238E27FC236}">
                  <a16:creationId xmlns:a16="http://schemas.microsoft.com/office/drawing/2014/main" id="{B50209C6-E652-0EF4-6271-915C020A8299}"/>
                </a:ext>
              </a:extLst>
            </p:cNvPr>
            <p:cNvSpPr/>
            <p:nvPr/>
          </p:nvSpPr>
          <p:spPr>
            <a:xfrm>
              <a:off x="4059225" y="238100"/>
              <a:ext cx="434500" cy="388400"/>
            </a:xfrm>
            <a:custGeom>
              <a:avLst/>
              <a:gdLst/>
              <a:ahLst/>
              <a:cxnLst/>
              <a:rect l="l" t="t" r="r" b="b"/>
              <a:pathLst>
                <a:path w="17380" h="15536" extrusionOk="0">
                  <a:moveTo>
                    <a:pt x="10399" y="1"/>
                  </a:moveTo>
                  <a:cubicBezTo>
                    <a:pt x="8145" y="1"/>
                    <a:pt x="5801" y="677"/>
                    <a:pt x="4230" y="1873"/>
                  </a:cubicBezTo>
                  <a:cubicBezTo>
                    <a:pt x="1335" y="4076"/>
                    <a:pt x="686" y="7419"/>
                    <a:pt x="1285" y="10434"/>
                  </a:cubicBezTo>
                  <a:lnTo>
                    <a:pt x="1282" y="10434"/>
                  </a:lnTo>
                  <a:cubicBezTo>
                    <a:pt x="1793" y="13004"/>
                    <a:pt x="1" y="13503"/>
                    <a:pt x="3243" y="14595"/>
                  </a:cubicBezTo>
                  <a:cubicBezTo>
                    <a:pt x="3890" y="15242"/>
                    <a:pt x="4973" y="15535"/>
                    <a:pt x="6087" y="15535"/>
                  </a:cubicBezTo>
                  <a:cubicBezTo>
                    <a:pt x="6777" y="15535"/>
                    <a:pt x="7480" y="15423"/>
                    <a:pt x="8098" y="15212"/>
                  </a:cubicBezTo>
                  <a:cubicBezTo>
                    <a:pt x="9711" y="14663"/>
                    <a:pt x="10880" y="13618"/>
                    <a:pt x="11990" y="12605"/>
                  </a:cubicBezTo>
                  <a:cubicBezTo>
                    <a:pt x="13759" y="10992"/>
                    <a:pt x="15561" y="9339"/>
                    <a:pt x="16470" y="7387"/>
                  </a:cubicBezTo>
                  <a:cubicBezTo>
                    <a:pt x="17380" y="5435"/>
                    <a:pt x="17235" y="3093"/>
                    <a:pt x="15383" y="1534"/>
                  </a:cubicBezTo>
                  <a:cubicBezTo>
                    <a:pt x="14131" y="481"/>
                    <a:pt x="12297" y="1"/>
                    <a:pt x="10399" y="1"/>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14" name="Google Shape;511;p33">
              <a:extLst>
                <a:ext uri="{FF2B5EF4-FFF2-40B4-BE49-F238E27FC236}">
                  <a16:creationId xmlns:a16="http://schemas.microsoft.com/office/drawing/2014/main" id="{F5E7A60F-A025-F4F2-DA23-7E715EB3D9A3}"/>
                </a:ext>
              </a:extLst>
            </p:cNvPr>
            <p:cNvSpPr/>
            <p:nvPr/>
          </p:nvSpPr>
          <p:spPr>
            <a:xfrm>
              <a:off x="309900" y="4032700"/>
              <a:ext cx="760950" cy="582525"/>
            </a:xfrm>
            <a:custGeom>
              <a:avLst/>
              <a:gdLst/>
              <a:ahLst/>
              <a:cxnLst/>
              <a:rect l="l" t="t" r="r" b="b"/>
              <a:pathLst>
                <a:path w="30438" h="23301" extrusionOk="0">
                  <a:moveTo>
                    <a:pt x="17155" y="0"/>
                  </a:moveTo>
                  <a:cubicBezTo>
                    <a:pt x="11271" y="0"/>
                    <a:pt x="4179" y="1506"/>
                    <a:pt x="1471" y="8816"/>
                  </a:cubicBezTo>
                  <a:cubicBezTo>
                    <a:pt x="0" y="12782"/>
                    <a:pt x="1264" y="16609"/>
                    <a:pt x="3337" y="19043"/>
                  </a:cubicBezTo>
                  <a:cubicBezTo>
                    <a:pt x="5638" y="21743"/>
                    <a:pt x="8946" y="23301"/>
                    <a:pt x="12649" y="23301"/>
                  </a:cubicBezTo>
                  <a:cubicBezTo>
                    <a:pt x="12939" y="23301"/>
                    <a:pt x="13231" y="23291"/>
                    <a:pt x="13525" y="23272"/>
                  </a:cubicBezTo>
                  <a:cubicBezTo>
                    <a:pt x="17577" y="23006"/>
                    <a:pt x="21995" y="20856"/>
                    <a:pt x="25524" y="17289"/>
                  </a:cubicBezTo>
                  <a:cubicBezTo>
                    <a:pt x="28031" y="14755"/>
                    <a:pt x="30160" y="11250"/>
                    <a:pt x="30278" y="7936"/>
                  </a:cubicBezTo>
                  <a:cubicBezTo>
                    <a:pt x="30438" y="3335"/>
                    <a:pt x="26749" y="881"/>
                    <a:pt x="22946" y="406"/>
                  </a:cubicBezTo>
                  <a:cubicBezTo>
                    <a:pt x="21377" y="210"/>
                    <a:pt x="19350" y="0"/>
                    <a:pt x="17155" y="0"/>
                  </a:cubicBezTo>
                  <a:close/>
                </a:path>
              </a:pathLst>
            </a:custGeom>
            <a:solidFill>
              <a:srgbClr val="FFFFFF">
                <a:alpha val="5813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315" name="TextBox 1314">
            <a:extLst>
              <a:ext uri="{FF2B5EF4-FFF2-40B4-BE49-F238E27FC236}">
                <a16:creationId xmlns:a16="http://schemas.microsoft.com/office/drawing/2014/main" id="{207563DB-5003-54D8-D8B9-0C8D04D2B7FB}"/>
              </a:ext>
            </a:extLst>
          </p:cNvPr>
          <p:cNvSpPr txBox="1"/>
          <p:nvPr/>
        </p:nvSpPr>
        <p:spPr>
          <a:xfrm>
            <a:off x="4492692" y="1830646"/>
            <a:ext cx="3061465" cy="2246769"/>
          </a:xfrm>
          <a:prstGeom prst="rect">
            <a:avLst/>
          </a:prstGeom>
          <a:noFill/>
        </p:spPr>
        <p:txBody>
          <a:bodyPr wrap="square">
            <a:spAutoFit/>
          </a:bodyPr>
          <a:lstStyle/>
          <a:p>
            <a:pPr lvl="0" algn="ctr">
              <a:buClrTx/>
            </a:pPr>
            <a:r>
              <a:rPr lang="vi-VN" sz="2000" i="1">
                <a:latin typeface="+mj-lt"/>
              </a:rPr>
              <a:t>Hs tìm hiểu sản phẩm truyện tranh chuyển thể minh họa trong SGK trang 110, 111 (tóm tắt truyện ngắn Bầy chim chìa vôi của nhà văn Nguyễn Quang Thiều).</a:t>
            </a:r>
            <a:endParaRPr kumimoji="0" lang="en-US" sz="4000" b="0" i="0" u="none" strike="noStrike" kern="0" cap="none" spc="0" normalizeH="0" baseline="0" noProof="0">
              <a:ln>
                <a:noFill/>
              </a:ln>
              <a:solidFill>
                <a:sysClr val="windowText" lastClr="000000"/>
              </a:solidFill>
              <a:effectLst/>
              <a:uLnTx/>
              <a:uFillTx/>
              <a:latin typeface="+mj-lt"/>
            </a:endParaRPr>
          </a:p>
        </p:txBody>
      </p:sp>
    </p:spTree>
    <p:extLst>
      <p:ext uri="{BB962C8B-B14F-4D97-AF65-F5344CB8AC3E}">
        <p14:creationId xmlns:p14="http://schemas.microsoft.com/office/powerpoint/2010/main" val="16291553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305"/>
                                        </p:tgtEl>
                                        <p:attrNameLst>
                                          <p:attrName>style.visibility</p:attrName>
                                        </p:attrNameLst>
                                      </p:cBhvr>
                                      <p:to>
                                        <p:strVal val="visible"/>
                                      </p:to>
                                    </p:set>
                                    <p:animEffect transition="in" filter="wipe(down)">
                                      <p:cBhvr>
                                        <p:cTn id="14" dur="500"/>
                                        <p:tgtEl>
                                          <p:spTgt spid="1305"/>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1315"/>
                                        </p:tgtEl>
                                        <p:attrNameLst>
                                          <p:attrName>style.visibility</p:attrName>
                                        </p:attrNameLst>
                                      </p:cBhvr>
                                      <p:to>
                                        <p:strVal val="visible"/>
                                      </p:to>
                                    </p:set>
                                    <p:animEffect transition="in" filter="wipe(down)">
                                      <p:cBhvr>
                                        <p:cTn id="17" dur="500"/>
                                        <p:tgtEl>
                                          <p:spTgt spid="1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8"/>
        <p:cNvGrpSpPr/>
        <p:nvPr/>
      </p:nvGrpSpPr>
      <p:grpSpPr>
        <a:xfrm>
          <a:off x="0" y="0"/>
          <a:ext cx="0" cy="0"/>
          <a:chOff x="0" y="0"/>
          <a:chExt cx="0" cy="0"/>
        </a:xfrm>
      </p:grpSpPr>
      <p:sp>
        <p:nvSpPr>
          <p:cNvPr id="1079" name="Google Shape;1079;p46"/>
          <p:cNvSpPr/>
          <p:nvPr/>
        </p:nvSpPr>
        <p:spPr>
          <a:xfrm>
            <a:off x="381535" y="966081"/>
            <a:ext cx="8380930" cy="3911521"/>
          </a:xfrm>
          <a:prstGeom prst="roundRect">
            <a:avLst>
              <a:gd name="adj" fmla="val 7458"/>
            </a:avLst>
          </a:prstGeom>
          <a:solidFill>
            <a:srgbClr val="6C66C9">
              <a:alpha val="3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46"/>
          <p:cNvSpPr txBox="1">
            <a:spLocks noGrp="1"/>
          </p:cNvSpPr>
          <p:nvPr>
            <p:ph type="title"/>
          </p:nvPr>
        </p:nvSpPr>
        <p:spPr>
          <a:xfrm>
            <a:off x="1429374" y="-42754"/>
            <a:ext cx="6285251"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b="1">
                <a:solidFill>
                  <a:schemeClr val="tx2"/>
                </a:solidFill>
                <a:latin typeface="Times New Roman" panose="02020603050405020304" pitchFamily="18" charset="0"/>
                <a:cs typeface="Times New Roman" panose="02020603050405020304" pitchFamily="18" charset="0"/>
              </a:rPr>
              <a:t>1. Tóm tắt một câu chuyện </a:t>
            </a:r>
            <a:br>
              <a:rPr lang="en" sz="3200" b="1">
                <a:solidFill>
                  <a:schemeClr val="tx2"/>
                </a:solidFill>
                <a:latin typeface="Times New Roman" panose="02020603050405020304" pitchFamily="18" charset="0"/>
                <a:cs typeface="Times New Roman" panose="02020603050405020304" pitchFamily="18" charset="0"/>
              </a:rPr>
            </a:br>
            <a:r>
              <a:rPr lang="en" sz="3200" b="1">
                <a:solidFill>
                  <a:schemeClr val="tx2"/>
                </a:solidFill>
                <a:latin typeface="Times New Roman" panose="02020603050405020304" pitchFamily="18" charset="0"/>
                <a:cs typeface="Times New Roman" panose="02020603050405020304" pitchFamily="18" charset="0"/>
              </a:rPr>
              <a:t>theo hình thức truyện tranh</a:t>
            </a:r>
            <a:endParaRPr sz="3200" b="1">
              <a:solidFill>
                <a:schemeClr val="tx2"/>
              </a:solidFill>
              <a:latin typeface="Times New Roman" panose="02020603050405020304" pitchFamily="18" charset="0"/>
              <a:cs typeface="Times New Roman" panose="02020603050405020304" pitchFamily="18" charset="0"/>
            </a:endParaRPr>
          </a:p>
        </p:txBody>
      </p:sp>
      <p:grpSp>
        <p:nvGrpSpPr>
          <p:cNvPr id="1083" name="Google Shape;1083;p46"/>
          <p:cNvGrpSpPr/>
          <p:nvPr/>
        </p:nvGrpSpPr>
        <p:grpSpPr>
          <a:xfrm>
            <a:off x="0" y="4013034"/>
            <a:ext cx="1033579" cy="1168669"/>
            <a:chOff x="7945333" y="2627022"/>
            <a:chExt cx="969223" cy="1095901"/>
          </a:xfrm>
        </p:grpSpPr>
        <p:sp>
          <p:nvSpPr>
            <p:cNvPr id="1084" name="Google Shape;1084;p46"/>
            <p:cNvSpPr/>
            <p:nvPr/>
          </p:nvSpPr>
          <p:spPr>
            <a:xfrm rot="261644">
              <a:off x="7981321" y="2706981"/>
              <a:ext cx="817032" cy="977724"/>
            </a:xfrm>
            <a:custGeom>
              <a:avLst/>
              <a:gdLst/>
              <a:ahLst/>
              <a:cxnLst/>
              <a:rect l="l" t="t" r="r" b="b"/>
              <a:pathLst>
                <a:path w="20170" h="24137" extrusionOk="0">
                  <a:moveTo>
                    <a:pt x="6706" y="1"/>
                  </a:moveTo>
                  <a:lnTo>
                    <a:pt x="0" y="19507"/>
                  </a:lnTo>
                  <a:lnTo>
                    <a:pt x="13464" y="24136"/>
                  </a:lnTo>
                  <a:lnTo>
                    <a:pt x="20169" y="4630"/>
                  </a:lnTo>
                  <a:lnTo>
                    <a:pt x="67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5" name="Google Shape;1085;p46"/>
            <p:cNvGrpSpPr/>
            <p:nvPr/>
          </p:nvGrpSpPr>
          <p:grpSpPr>
            <a:xfrm>
              <a:off x="8474448" y="3559211"/>
              <a:ext cx="101364" cy="140764"/>
              <a:chOff x="8474448" y="3559211"/>
              <a:chExt cx="101364" cy="140764"/>
            </a:xfrm>
          </p:grpSpPr>
          <p:sp>
            <p:nvSpPr>
              <p:cNvPr id="1086" name="Google Shape;1086;p46"/>
              <p:cNvSpPr/>
              <p:nvPr/>
            </p:nvSpPr>
            <p:spPr>
              <a:xfrm rot="261644">
                <a:off x="8479418" y="3562492"/>
                <a:ext cx="91425" cy="134201"/>
              </a:xfrm>
              <a:custGeom>
                <a:avLst/>
                <a:gdLst/>
                <a:ahLst/>
                <a:cxnLst/>
                <a:rect l="l" t="t" r="r" b="b"/>
                <a:pathLst>
                  <a:path w="2257" h="3313" extrusionOk="0">
                    <a:moveTo>
                      <a:pt x="225" y="0"/>
                    </a:moveTo>
                    <a:cubicBezTo>
                      <a:pt x="225" y="0"/>
                      <a:pt x="1" y="2457"/>
                      <a:pt x="366" y="3303"/>
                    </a:cubicBezTo>
                    <a:cubicBezTo>
                      <a:pt x="435" y="3309"/>
                      <a:pt x="502" y="3312"/>
                      <a:pt x="567" y="3312"/>
                    </a:cubicBezTo>
                    <a:cubicBezTo>
                      <a:pt x="1983" y="3312"/>
                      <a:pt x="2256" y="1911"/>
                      <a:pt x="2256" y="1911"/>
                    </a:cubicBezTo>
                    <a:lnTo>
                      <a:pt x="22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46"/>
              <p:cNvSpPr/>
              <p:nvPr/>
            </p:nvSpPr>
            <p:spPr>
              <a:xfrm rot="261644">
                <a:off x="8479418" y="3562492"/>
                <a:ext cx="91425" cy="134201"/>
              </a:xfrm>
              <a:custGeom>
                <a:avLst/>
                <a:gdLst/>
                <a:ahLst/>
                <a:cxnLst/>
                <a:rect l="l" t="t" r="r" b="b"/>
                <a:pathLst>
                  <a:path w="2257" h="3313" extrusionOk="0">
                    <a:moveTo>
                      <a:pt x="225" y="0"/>
                    </a:moveTo>
                    <a:cubicBezTo>
                      <a:pt x="225" y="0"/>
                      <a:pt x="1" y="2457"/>
                      <a:pt x="366" y="3303"/>
                    </a:cubicBezTo>
                    <a:cubicBezTo>
                      <a:pt x="435" y="3309"/>
                      <a:pt x="502" y="3312"/>
                      <a:pt x="567" y="3312"/>
                    </a:cubicBezTo>
                    <a:cubicBezTo>
                      <a:pt x="1983" y="3312"/>
                      <a:pt x="2256" y="1911"/>
                      <a:pt x="2256" y="1911"/>
                    </a:cubicBezTo>
                    <a:lnTo>
                      <a:pt x="2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8" name="Google Shape;1088;p46"/>
            <p:cNvSpPr/>
            <p:nvPr/>
          </p:nvSpPr>
          <p:spPr>
            <a:xfrm rot="261644">
              <a:off x="7997479" y="2667067"/>
              <a:ext cx="817113" cy="1008833"/>
            </a:xfrm>
            <a:custGeom>
              <a:avLst/>
              <a:gdLst/>
              <a:ahLst/>
              <a:cxnLst/>
              <a:rect l="l" t="t" r="r" b="b"/>
              <a:pathLst>
                <a:path w="20172" h="24905" extrusionOk="0">
                  <a:moveTo>
                    <a:pt x="8294" y="0"/>
                  </a:moveTo>
                  <a:cubicBezTo>
                    <a:pt x="8294" y="0"/>
                    <a:pt x="7852" y="734"/>
                    <a:pt x="7390" y="1016"/>
                  </a:cubicBezTo>
                  <a:cubicBezTo>
                    <a:pt x="7198" y="1133"/>
                    <a:pt x="7029" y="1167"/>
                    <a:pt x="6896" y="1167"/>
                  </a:cubicBezTo>
                  <a:cubicBezTo>
                    <a:pt x="6708" y="1167"/>
                    <a:pt x="6593" y="1098"/>
                    <a:pt x="6593" y="1098"/>
                  </a:cubicBezTo>
                  <a:lnTo>
                    <a:pt x="1" y="20277"/>
                  </a:lnTo>
                  <a:lnTo>
                    <a:pt x="13464" y="24905"/>
                  </a:lnTo>
                  <a:lnTo>
                    <a:pt x="14229" y="22683"/>
                  </a:lnTo>
                  <a:lnTo>
                    <a:pt x="14496" y="21906"/>
                  </a:lnTo>
                  <a:lnTo>
                    <a:pt x="20171" y="5400"/>
                  </a:lnTo>
                  <a:lnTo>
                    <a:pt x="82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46"/>
            <p:cNvSpPr/>
            <p:nvPr/>
          </p:nvSpPr>
          <p:spPr>
            <a:xfrm rot="261644">
              <a:off x="8488940" y="3562192"/>
              <a:ext cx="67040" cy="123871"/>
            </a:xfrm>
            <a:custGeom>
              <a:avLst/>
              <a:gdLst/>
              <a:ahLst/>
              <a:cxnLst/>
              <a:rect l="l" t="t" r="r" b="b"/>
              <a:pathLst>
                <a:path w="1655" h="3058" extrusionOk="0">
                  <a:moveTo>
                    <a:pt x="9" y="1"/>
                  </a:moveTo>
                  <a:cubicBezTo>
                    <a:pt x="3" y="1"/>
                    <a:pt x="0" y="1"/>
                    <a:pt x="0" y="1"/>
                  </a:cubicBezTo>
                  <a:lnTo>
                    <a:pt x="490" y="3058"/>
                  </a:lnTo>
                  <a:cubicBezTo>
                    <a:pt x="490" y="3058"/>
                    <a:pt x="1565" y="2799"/>
                    <a:pt x="1655" y="1373"/>
                  </a:cubicBezTo>
                  <a:cubicBezTo>
                    <a:pt x="1515" y="1164"/>
                    <a:pt x="1381" y="986"/>
                    <a:pt x="1255" y="836"/>
                  </a:cubicBezTo>
                  <a:cubicBezTo>
                    <a:pt x="572" y="31"/>
                    <a:pt x="79" y="1"/>
                    <a:pt x="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46"/>
            <p:cNvSpPr/>
            <p:nvPr/>
          </p:nvSpPr>
          <p:spPr>
            <a:xfrm rot="261644">
              <a:off x="7968476" y="3428835"/>
              <a:ext cx="592581" cy="237413"/>
            </a:xfrm>
            <a:custGeom>
              <a:avLst/>
              <a:gdLst/>
              <a:ahLst/>
              <a:cxnLst/>
              <a:rect l="l" t="t" r="r" b="b"/>
              <a:pathLst>
                <a:path w="14629" h="5861" extrusionOk="0">
                  <a:moveTo>
                    <a:pt x="2062" y="0"/>
                  </a:moveTo>
                  <a:cubicBezTo>
                    <a:pt x="2062" y="0"/>
                    <a:pt x="1501" y="1202"/>
                    <a:pt x="1" y="1233"/>
                  </a:cubicBezTo>
                  <a:lnTo>
                    <a:pt x="13464" y="5861"/>
                  </a:lnTo>
                  <a:cubicBezTo>
                    <a:pt x="13464" y="5861"/>
                    <a:pt x="14539" y="5602"/>
                    <a:pt x="14629" y="4176"/>
                  </a:cubicBezTo>
                  <a:cubicBezTo>
                    <a:pt x="14489" y="3967"/>
                    <a:pt x="14355" y="3789"/>
                    <a:pt x="14229" y="3639"/>
                  </a:cubicBezTo>
                  <a:lnTo>
                    <a:pt x="14496" y="2862"/>
                  </a:lnTo>
                  <a:lnTo>
                    <a:pt x="2062" y="0"/>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46"/>
            <p:cNvSpPr/>
            <p:nvPr/>
          </p:nvSpPr>
          <p:spPr>
            <a:xfrm rot="261644">
              <a:off x="8407748" y="3615529"/>
              <a:ext cx="106494" cy="103496"/>
            </a:xfrm>
            <a:custGeom>
              <a:avLst/>
              <a:gdLst/>
              <a:ahLst/>
              <a:cxnLst/>
              <a:rect l="l" t="t" r="r" b="b"/>
              <a:pathLst>
                <a:path w="2629" h="2555" extrusionOk="0">
                  <a:moveTo>
                    <a:pt x="708" y="0"/>
                  </a:moveTo>
                  <a:lnTo>
                    <a:pt x="1" y="1908"/>
                  </a:lnTo>
                  <a:lnTo>
                    <a:pt x="1128" y="1767"/>
                  </a:lnTo>
                  <a:lnTo>
                    <a:pt x="1922" y="2555"/>
                  </a:lnTo>
                  <a:lnTo>
                    <a:pt x="2629" y="647"/>
                  </a:lnTo>
                  <a:lnTo>
                    <a:pt x="7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46"/>
            <p:cNvSpPr/>
            <p:nvPr/>
          </p:nvSpPr>
          <p:spPr>
            <a:xfrm rot="261644">
              <a:off x="8062062" y="2656649"/>
              <a:ext cx="816505" cy="977724"/>
            </a:xfrm>
            <a:custGeom>
              <a:avLst/>
              <a:gdLst/>
              <a:ahLst/>
              <a:cxnLst/>
              <a:rect l="l" t="t" r="r" b="b"/>
              <a:pathLst>
                <a:path w="20157" h="24137" extrusionOk="0">
                  <a:moveTo>
                    <a:pt x="6706" y="1"/>
                  </a:moveTo>
                  <a:lnTo>
                    <a:pt x="1" y="19506"/>
                  </a:lnTo>
                  <a:lnTo>
                    <a:pt x="13464" y="24136"/>
                  </a:lnTo>
                  <a:lnTo>
                    <a:pt x="20141" y="4712"/>
                  </a:lnTo>
                  <a:cubicBezTo>
                    <a:pt x="20156" y="4668"/>
                    <a:pt x="20132" y="4617"/>
                    <a:pt x="20087" y="4602"/>
                  </a:cubicBezTo>
                  <a:lnTo>
                    <a:pt x="67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46"/>
            <p:cNvSpPr/>
            <p:nvPr/>
          </p:nvSpPr>
          <p:spPr>
            <a:xfrm rot="261644">
              <a:off x="8160213" y="3079827"/>
              <a:ext cx="271844" cy="324747"/>
            </a:xfrm>
            <a:custGeom>
              <a:avLst/>
              <a:gdLst/>
              <a:ahLst/>
              <a:cxnLst/>
              <a:rect l="l" t="t" r="r" b="b"/>
              <a:pathLst>
                <a:path w="6711" h="8017" extrusionOk="0">
                  <a:moveTo>
                    <a:pt x="2277" y="0"/>
                  </a:moveTo>
                  <a:cubicBezTo>
                    <a:pt x="2244" y="0"/>
                    <a:pt x="2213" y="21"/>
                    <a:pt x="2202" y="54"/>
                  </a:cubicBezTo>
                  <a:lnTo>
                    <a:pt x="15" y="6416"/>
                  </a:lnTo>
                  <a:cubicBezTo>
                    <a:pt x="0" y="6458"/>
                    <a:pt x="22" y="6503"/>
                    <a:pt x="63" y="6518"/>
                  </a:cubicBezTo>
                  <a:lnTo>
                    <a:pt x="4409" y="8012"/>
                  </a:lnTo>
                  <a:cubicBezTo>
                    <a:pt x="4417" y="8015"/>
                    <a:pt x="4425" y="8016"/>
                    <a:pt x="4434" y="8016"/>
                  </a:cubicBezTo>
                  <a:cubicBezTo>
                    <a:pt x="4467" y="8016"/>
                    <a:pt x="4497" y="7996"/>
                    <a:pt x="4509" y="7963"/>
                  </a:cubicBezTo>
                  <a:lnTo>
                    <a:pt x="6696" y="1600"/>
                  </a:lnTo>
                  <a:cubicBezTo>
                    <a:pt x="6711" y="1559"/>
                    <a:pt x="6689" y="1513"/>
                    <a:pt x="6648" y="1499"/>
                  </a:cubicBezTo>
                  <a:lnTo>
                    <a:pt x="2302" y="5"/>
                  </a:lnTo>
                  <a:cubicBezTo>
                    <a:pt x="2294" y="2"/>
                    <a:pt x="2285" y="0"/>
                    <a:pt x="2277" y="0"/>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46"/>
            <p:cNvSpPr/>
            <p:nvPr/>
          </p:nvSpPr>
          <p:spPr>
            <a:xfrm rot="261644">
              <a:off x="8434730" y="2796376"/>
              <a:ext cx="318185" cy="126950"/>
            </a:xfrm>
            <a:custGeom>
              <a:avLst/>
              <a:gdLst/>
              <a:ahLst/>
              <a:cxnLst/>
              <a:rect l="l" t="t" r="r" b="b"/>
              <a:pathLst>
                <a:path w="7855" h="3134" extrusionOk="0">
                  <a:moveTo>
                    <a:pt x="398" y="0"/>
                  </a:moveTo>
                  <a:cubicBezTo>
                    <a:pt x="251" y="0"/>
                    <a:pt x="114" y="92"/>
                    <a:pt x="64" y="238"/>
                  </a:cubicBezTo>
                  <a:cubicBezTo>
                    <a:pt x="1" y="423"/>
                    <a:pt x="98" y="624"/>
                    <a:pt x="282" y="686"/>
                  </a:cubicBezTo>
                  <a:lnTo>
                    <a:pt x="7343" y="3114"/>
                  </a:lnTo>
                  <a:cubicBezTo>
                    <a:pt x="7382" y="3127"/>
                    <a:pt x="7421" y="3133"/>
                    <a:pt x="7459" y="3133"/>
                  </a:cubicBezTo>
                  <a:cubicBezTo>
                    <a:pt x="7605" y="3133"/>
                    <a:pt x="7741" y="3041"/>
                    <a:pt x="7791" y="2895"/>
                  </a:cubicBezTo>
                  <a:cubicBezTo>
                    <a:pt x="7855" y="2710"/>
                    <a:pt x="7757" y="2511"/>
                    <a:pt x="7573" y="2447"/>
                  </a:cubicBezTo>
                  <a:lnTo>
                    <a:pt x="512" y="19"/>
                  </a:lnTo>
                  <a:cubicBezTo>
                    <a:pt x="474" y="6"/>
                    <a:pt x="436" y="0"/>
                    <a:pt x="398" y="0"/>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46"/>
            <p:cNvSpPr/>
            <p:nvPr/>
          </p:nvSpPr>
          <p:spPr>
            <a:xfrm rot="261644">
              <a:off x="8120709" y="3368396"/>
              <a:ext cx="318185" cy="126990"/>
            </a:xfrm>
            <a:custGeom>
              <a:avLst/>
              <a:gdLst/>
              <a:ahLst/>
              <a:cxnLst/>
              <a:rect l="l" t="t" r="r" b="b"/>
              <a:pathLst>
                <a:path w="7855" h="3135" extrusionOk="0">
                  <a:moveTo>
                    <a:pt x="398" y="1"/>
                  </a:moveTo>
                  <a:cubicBezTo>
                    <a:pt x="251" y="1"/>
                    <a:pt x="114" y="93"/>
                    <a:pt x="64" y="238"/>
                  </a:cubicBezTo>
                  <a:cubicBezTo>
                    <a:pt x="1" y="423"/>
                    <a:pt x="97" y="624"/>
                    <a:pt x="282" y="687"/>
                  </a:cubicBezTo>
                  <a:lnTo>
                    <a:pt x="7343" y="3115"/>
                  </a:lnTo>
                  <a:cubicBezTo>
                    <a:pt x="7381" y="3128"/>
                    <a:pt x="7420" y="3134"/>
                    <a:pt x="7457" y="3134"/>
                  </a:cubicBezTo>
                  <a:cubicBezTo>
                    <a:pt x="7604" y="3134"/>
                    <a:pt x="7741" y="3042"/>
                    <a:pt x="7791" y="2896"/>
                  </a:cubicBezTo>
                  <a:cubicBezTo>
                    <a:pt x="7854" y="2712"/>
                    <a:pt x="7757" y="2511"/>
                    <a:pt x="7573" y="2448"/>
                  </a:cubicBezTo>
                  <a:lnTo>
                    <a:pt x="513" y="20"/>
                  </a:lnTo>
                  <a:cubicBezTo>
                    <a:pt x="474" y="7"/>
                    <a:pt x="436" y="1"/>
                    <a:pt x="398" y="1"/>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46"/>
            <p:cNvSpPr/>
            <p:nvPr/>
          </p:nvSpPr>
          <p:spPr>
            <a:xfrm rot="261644">
              <a:off x="8568932" y="2915133"/>
              <a:ext cx="156561" cy="72467"/>
            </a:xfrm>
            <a:custGeom>
              <a:avLst/>
              <a:gdLst/>
              <a:ahLst/>
              <a:cxnLst/>
              <a:rect l="l" t="t" r="r" b="b"/>
              <a:pathLst>
                <a:path w="3865" h="1789" extrusionOk="0">
                  <a:moveTo>
                    <a:pt x="398" y="1"/>
                  </a:moveTo>
                  <a:cubicBezTo>
                    <a:pt x="251" y="1"/>
                    <a:pt x="115" y="93"/>
                    <a:pt x="64" y="239"/>
                  </a:cubicBezTo>
                  <a:cubicBezTo>
                    <a:pt x="1" y="423"/>
                    <a:pt x="99" y="624"/>
                    <a:pt x="283" y="687"/>
                  </a:cubicBezTo>
                  <a:lnTo>
                    <a:pt x="3352" y="1770"/>
                  </a:lnTo>
                  <a:cubicBezTo>
                    <a:pt x="3390" y="1782"/>
                    <a:pt x="3429" y="1789"/>
                    <a:pt x="3467" y="1789"/>
                  </a:cubicBezTo>
                  <a:cubicBezTo>
                    <a:pt x="3614" y="1789"/>
                    <a:pt x="3751" y="1697"/>
                    <a:pt x="3801" y="1550"/>
                  </a:cubicBezTo>
                  <a:cubicBezTo>
                    <a:pt x="3864" y="1366"/>
                    <a:pt x="3766" y="1166"/>
                    <a:pt x="3583" y="1102"/>
                  </a:cubicBezTo>
                  <a:lnTo>
                    <a:pt x="512" y="20"/>
                  </a:lnTo>
                  <a:cubicBezTo>
                    <a:pt x="474" y="7"/>
                    <a:pt x="436" y="1"/>
                    <a:pt x="398" y="1"/>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7" name="Google Shape;1097;p46"/>
          <p:cNvGrpSpPr/>
          <p:nvPr/>
        </p:nvGrpSpPr>
        <p:grpSpPr>
          <a:xfrm>
            <a:off x="8000483" y="3817312"/>
            <a:ext cx="1139670" cy="1168677"/>
            <a:chOff x="332686" y="2776290"/>
            <a:chExt cx="1035123" cy="1061565"/>
          </a:xfrm>
        </p:grpSpPr>
        <p:sp>
          <p:nvSpPr>
            <p:cNvPr id="1098" name="Google Shape;1098;p46"/>
            <p:cNvSpPr/>
            <p:nvPr/>
          </p:nvSpPr>
          <p:spPr>
            <a:xfrm>
              <a:off x="332686" y="2776290"/>
              <a:ext cx="540229" cy="440267"/>
            </a:xfrm>
            <a:custGeom>
              <a:avLst/>
              <a:gdLst/>
              <a:ahLst/>
              <a:cxnLst/>
              <a:rect l="l" t="t" r="r" b="b"/>
              <a:pathLst>
                <a:path w="13954" h="11372" extrusionOk="0">
                  <a:moveTo>
                    <a:pt x="10439" y="1"/>
                  </a:moveTo>
                  <a:lnTo>
                    <a:pt x="1" y="11371"/>
                  </a:lnTo>
                  <a:lnTo>
                    <a:pt x="13954" y="4254"/>
                  </a:lnTo>
                  <a:lnTo>
                    <a:pt x="1043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46"/>
            <p:cNvSpPr/>
            <p:nvPr/>
          </p:nvSpPr>
          <p:spPr>
            <a:xfrm>
              <a:off x="364820" y="2787440"/>
              <a:ext cx="485835" cy="420832"/>
            </a:xfrm>
            <a:custGeom>
              <a:avLst/>
              <a:gdLst/>
              <a:ahLst/>
              <a:cxnLst/>
              <a:rect l="l" t="t" r="r" b="b"/>
              <a:pathLst>
                <a:path w="12549" h="10870" extrusionOk="0">
                  <a:moveTo>
                    <a:pt x="10202" y="0"/>
                  </a:moveTo>
                  <a:lnTo>
                    <a:pt x="372" y="9876"/>
                  </a:lnTo>
                  <a:cubicBezTo>
                    <a:pt x="1" y="10250"/>
                    <a:pt x="279" y="10869"/>
                    <a:pt x="781" y="10869"/>
                  </a:cubicBezTo>
                  <a:cubicBezTo>
                    <a:pt x="807" y="10869"/>
                    <a:pt x="834" y="10867"/>
                    <a:pt x="861" y="10864"/>
                  </a:cubicBezTo>
                  <a:lnTo>
                    <a:pt x="10607" y="9592"/>
                  </a:lnTo>
                  <a:lnTo>
                    <a:pt x="12549" y="292"/>
                  </a:lnTo>
                  <a:lnTo>
                    <a:pt x="102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0" name="Google Shape;1100;p46"/>
            <p:cNvGrpSpPr/>
            <p:nvPr/>
          </p:nvGrpSpPr>
          <p:grpSpPr>
            <a:xfrm>
              <a:off x="332764" y="2836144"/>
              <a:ext cx="973721" cy="1001712"/>
              <a:chOff x="332764" y="2836144"/>
              <a:chExt cx="973721" cy="1001712"/>
            </a:xfrm>
          </p:grpSpPr>
          <p:sp>
            <p:nvSpPr>
              <p:cNvPr id="1101" name="Google Shape;1101;p46"/>
              <p:cNvSpPr/>
              <p:nvPr/>
            </p:nvSpPr>
            <p:spPr>
              <a:xfrm>
                <a:off x="332764" y="2836144"/>
                <a:ext cx="973721" cy="1001712"/>
              </a:xfrm>
              <a:custGeom>
                <a:avLst/>
                <a:gdLst/>
                <a:ahLst/>
                <a:cxnLst/>
                <a:rect l="l" t="t" r="r" b="b"/>
                <a:pathLst>
                  <a:path w="25151" h="25874" extrusionOk="0">
                    <a:moveTo>
                      <a:pt x="11885" y="1"/>
                    </a:moveTo>
                    <a:lnTo>
                      <a:pt x="1" y="9824"/>
                    </a:lnTo>
                    <a:lnTo>
                      <a:pt x="13266" y="25873"/>
                    </a:lnTo>
                    <a:lnTo>
                      <a:pt x="25151" y="16050"/>
                    </a:lnTo>
                    <a:lnTo>
                      <a:pt x="1188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46"/>
              <p:cNvSpPr/>
              <p:nvPr/>
            </p:nvSpPr>
            <p:spPr>
              <a:xfrm>
                <a:off x="332764" y="2836144"/>
                <a:ext cx="973721" cy="1001712"/>
              </a:xfrm>
              <a:custGeom>
                <a:avLst/>
                <a:gdLst/>
                <a:ahLst/>
                <a:cxnLst/>
                <a:rect l="l" t="t" r="r" b="b"/>
                <a:pathLst>
                  <a:path w="25151" h="25874" extrusionOk="0">
                    <a:moveTo>
                      <a:pt x="11885" y="1"/>
                    </a:moveTo>
                    <a:lnTo>
                      <a:pt x="1" y="9824"/>
                    </a:lnTo>
                    <a:lnTo>
                      <a:pt x="13266" y="25873"/>
                    </a:lnTo>
                    <a:lnTo>
                      <a:pt x="25151" y="16050"/>
                    </a:lnTo>
                    <a:lnTo>
                      <a:pt x="11885" y="1"/>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3" name="Google Shape;1103;p46"/>
            <p:cNvSpPr/>
            <p:nvPr/>
          </p:nvSpPr>
          <p:spPr>
            <a:xfrm>
              <a:off x="394088" y="2785427"/>
              <a:ext cx="973721" cy="1001712"/>
            </a:xfrm>
            <a:custGeom>
              <a:avLst/>
              <a:gdLst/>
              <a:ahLst/>
              <a:cxnLst/>
              <a:rect l="l" t="t" r="r" b="b"/>
              <a:pathLst>
                <a:path w="25151" h="25874" extrusionOk="0">
                  <a:moveTo>
                    <a:pt x="11886" y="0"/>
                  </a:moveTo>
                  <a:lnTo>
                    <a:pt x="1" y="9823"/>
                  </a:lnTo>
                  <a:lnTo>
                    <a:pt x="13266" y="25873"/>
                  </a:lnTo>
                  <a:lnTo>
                    <a:pt x="25151" y="16050"/>
                  </a:lnTo>
                  <a:lnTo>
                    <a:pt x="1188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46"/>
            <p:cNvSpPr/>
            <p:nvPr/>
          </p:nvSpPr>
          <p:spPr>
            <a:xfrm>
              <a:off x="774115" y="3699643"/>
              <a:ext cx="75223" cy="67480"/>
            </a:xfrm>
            <a:custGeom>
              <a:avLst/>
              <a:gdLst/>
              <a:ahLst/>
              <a:cxnLst/>
              <a:rect l="l" t="t" r="r" b="b"/>
              <a:pathLst>
                <a:path w="1943" h="1743" extrusionOk="0">
                  <a:moveTo>
                    <a:pt x="1586" y="0"/>
                  </a:moveTo>
                  <a:lnTo>
                    <a:pt x="0" y="1311"/>
                  </a:lnTo>
                  <a:lnTo>
                    <a:pt x="357" y="1742"/>
                  </a:lnTo>
                  <a:lnTo>
                    <a:pt x="1942" y="432"/>
                  </a:lnTo>
                  <a:lnTo>
                    <a:pt x="158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6"/>
            <p:cNvSpPr/>
            <p:nvPr/>
          </p:nvSpPr>
          <p:spPr>
            <a:xfrm>
              <a:off x="597303" y="3485704"/>
              <a:ext cx="200892" cy="219553"/>
            </a:xfrm>
            <a:custGeom>
              <a:avLst/>
              <a:gdLst/>
              <a:ahLst/>
              <a:cxnLst/>
              <a:rect l="l" t="t" r="r" b="b"/>
              <a:pathLst>
                <a:path w="5189" h="5671" extrusionOk="0">
                  <a:moveTo>
                    <a:pt x="1586" y="1"/>
                  </a:moveTo>
                  <a:lnTo>
                    <a:pt x="0" y="1311"/>
                  </a:lnTo>
                  <a:lnTo>
                    <a:pt x="3603" y="5670"/>
                  </a:lnTo>
                  <a:lnTo>
                    <a:pt x="5189" y="4360"/>
                  </a:lnTo>
                  <a:lnTo>
                    <a:pt x="15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46"/>
            <p:cNvSpPr/>
            <p:nvPr/>
          </p:nvSpPr>
          <p:spPr>
            <a:xfrm>
              <a:off x="546277" y="2936687"/>
              <a:ext cx="549947" cy="548166"/>
            </a:xfrm>
            <a:custGeom>
              <a:avLst/>
              <a:gdLst/>
              <a:ahLst/>
              <a:cxnLst/>
              <a:rect l="l" t="t" r="r" b="b"/>
              <a:pathLst>
                <a:path w="14205" h="14159" extrusionOk="0">
                  <a:moveTo>
                    <a:pt x="7853" y="1"/>
                  </a:moveTo>
                  <a:cubicBezTo>
                    <a:pt x="7841" y="1"/>
                    <a:pt x="7828" y="5"/>
                    <a:pt x="7818" y="14"/>
                  </a:cubicBezTo>
                  <a:lnTo>
                    <a:pt x="28" y="6452"/>
                  </a:lnTo>
                  <a:cubicBezTo>
                    <a:pt x="3" y="6471"/>
                    <a:pt x="1" y="6507"/>
                    <a:pt x="21" y="6530"/>
                  </a:cubicBezTo>
                  <a:lnTo>
                    <a:pt x="6308" y="14137"/>
                  </a:lnTo>
                  <a:cubicBezTo>
                    <a:pt x="6319" y="14151"/>
                    <a:pt x="6335" y="14159"/>
                    <a:pt x="6351" y="14159"/>
                  </a:cubicBezTo>
                  <a:cubicBezTo>
                    <a:pt x="6364" y="14159"/>
                    <a:pt x="6376" y="14154"/>
                    <a:pt x="6387" y="14146"/>
                  </a:cubicBezTo>
                  <a:lnTo>
                    <a:pt x="14176" y="7708"/>
                  </a:lnTo>
                  <a:cubicBezTo>
                    <a:pt x="14201" y="7688"/>
                    <a:pt x="14204" y="7653"/>
                    <a:pt x="14184" y="7630"/>
                  </a:cubicBezTo>
                  <a:lnTo>
                    <a:pt x="7897" y="21"/>
                  </a:lnTo>
                  <a:cubicBezTo>
                    <a:pt x="7886" y="8"/>
                    <a:pt x="7870" y="1"/>
                    <a:pt x="78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46"/>
            <p:cNvSpPr/>
            <p:nvPr/>
          </p:nvSpPr>
          <p:spPr>
            <a:xfrm>
              <a:off x="607602" y="2997856"/>
              <a:ext cx="427259" cy="425826"/>
            </a:xfrm>
            <a:custGeom>
              <a:avLst/>
              <a:gdLst/>
              <a:ahLst/>
              <a:cxnLst/>
              <a:rect l="l" t="t" r="r" b="b"/>
              <a:pathLst>
                <a:path w="11036" h="10999" extrusionOk="0">
                  <a:moveTo>
                    <a:pt x="6099" y="0"/>
                  </a:moveTo>
                  <a:cubicBezTo>
                    <a:pt x="6087" y="0"/>
                    <a:pt x="6074" y="4"/>
                    <a:pt x="6065" y="13"/>
                  </a:cubicBezTo>
                  <a:lnTo>
                    <a:pt x="27" y="5003"/>
                  </a:lnTo>
                  <a:cubicBezTo>
                    <a:pt x="3" y="5023"/>
                    <a:pt x="0" y="5059"/>
                    <a:pt x="20" y="5081"/>
                  </a:cubicBezTo>
                  <a:lnTo>
                    <a:pt x="4893" y="10978"/>
                  </a:lnTo>
                  <a:cubicBezTo>
                    <a:pt x="4904" y="10992"/>
                    <a:pt x="4920" y="10999"/>
                    <a:pt x="4936" y="10999"/>
                  </a:cubicBezTo>
                  <a:cubicBezTo>
                    <a:pt x="4949" y="10999"/>
                    <a:pt x="4962" y="10994"/>
                    <a:pt x="4972" y="10986"/>
                  </a:cubicBezTo>
                  <a:lnTo>
                    <a:pt x="11009" y="5996"/>
                  </a:lnTo>
                  <a:cubicBezTo>
                    <a:pt x="11032" y="5977"/>
                    <a:pt x="11036" y="5942"/>
                    <a:pt x="11017" y="5917"/>
                  </a:cubicBezTo>
                  <a:lnTo>
                    <a:pt x="6143" y="21"/>
                  </a:lnTo>
                  <a:cubicBezTo>
                    <a:pt x="6132" y="7"/>
                    <a:pt x="6116" y="0"/>
                    <a:pt x="6099" y="0"/>
                  </a:cubicBezTo>
                  <a:close/>
                </a:path>
              </a:pathLst>
            </a:custGeom>
            <a:solidFill>
              <a:srgbClr val="FFFFFF">
                <a:alpha val="6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6"/>
            <p:cNvSpPr/>
            <p:nvPr/>
          </p:nvSpPr>
          <p:spPr>
            <a:xfrm>
              <a:off x="853248" y="3292903"/>
              <a:ext cx="272631" cy="230083"/>
            </a:xfrm>
            <a:custGeom>
              <a:avLst/>
              <a:gdLst/>
              <a:ahLst/>
              <a:cxnLst/>
              <a:rect l="l" t="t" r="r" b="b"/>
              <a:pathLst>
                <a:path w="7042" h="5943" extrusionOk="0">
                  <a:moveTo>
                    <a:pt x="6557" y="0"/>
                  </a:moveTo>
                  <a:cubicBezTo>
                    <a:pt x="6509" y="0"/>
                    <a:pt x="6460" y="16"/>
                    <a:pt x="6421" y="49"/>
                  </a:cubicBezTo>
                  <a:lnTo>
                    <a:pt x="104" y="5269"/>
                  </a:lnTo>
                  <a:cubicBezTo>
                    <a:pt x="14" y="5344"/>
                    <a:pt x="1" y="5479"/>
                    <a:pt x="76" y="5570"/>
                  </a:cubicBezTo>
                  <a:lnTo>
                    <a:pt x="320" y="5865"/>
                  </a:lnTo>
                  <a:cubicBezTo>
                    <a:pt x="363" y="5916"/>
                    <a:pt x="424" y="5942"/>
                    <a:pt x="486" y="5942"/>
                  </a:cubicBezTo>
                  <a:cubicBezTo>
                    <a:pt x="534" y="5942"/>
                    <a:pt x="582" y="5926"/>
                    <a:pt x="621" y="5893"/>
                  </a:cubicBezTo>
                  <a:lnTo>
                    <a:pt x="6938" y="674"/>
                  </a:lnTo>
                  <a:cubicBezTo>
                    <a:pt x="7028" y="597"/>
                    <a:pt x="7041" y="463"/>
                    <a:pt x="6966" y="373"/>
                  </a:cubicBezTo>
                  <a:lnTo>
                    <a:pt x="6722" y="78"/>
                  </a:lnTo>
                  <a:cubicBezTo>
                    <a:pt x="6680" y="27"/>
                    <a:pt x="6618" y="0"/>
                    <a:pt x="6557" y="0"/>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9" name="Google Shape;1109;p46"/>
          <p:cNvSpPr/>
          <p:nvPr/>
        </p:nvSpPr>
        <p:spPr>
          <a:xfrm>
            <a:off x="4227373" y="4371434"/>
            <a:ext cx="1541585" cy="771130"/>
          </a:xfrm>
          <a:custGeom>
            <a:avLst/>
            <a:gdLst/>
            <a:ahLst/>
            <a:cxnLst/>
            <a:rect l="l" t="t" r="r" b="b"/>
            <a:pathLst>
              <a:path w="32008" h="16011" extrusionOk="0">
                <a:moveTo>
                  <a:pt x="15947" y="0"/>
                </a:moveTo>
                <a:cubicBezTo>
                  <a:pt x="14970" y="0"/>
                  <a:pt x="14033" y="363"/>
                  <a:pt x="13249" y="1051"/>
                </a:cubicBezTo>
                <a:cubicBezTo>
                  <a:pt x="12085" y="2074"/>
                  <a:pt x="11612" y="3628"/>
                  <a:pt x="11675" y="5142"/>
                </a:cubicBezTo>
                <a:cubicBezTo>
                  <a:pt x="11684" y="5358"/>
                  <a:pt x="11707" y="5566"/>
                  <a:pt x="11737" y="5773"/>
                </a:cubicBezTo>
                <a:cubicBezTo>
                  <a:pt x="11728" y="5771"/>
                  <a:pt x="11718" y="5767"/>
                  <a:pt x="11711" y="5764"/>
                </a:cubicBezTo>
                <a:cubicBezTo>
                  <a:pt x="11482" y="5686"/>
                  <a:pt x="11239" y="5647"/>
                  <a:pt x="10998" y="5626"/>
                </a:cubicBezTo>
                <a:cubicBezTo>
                  <a:pt x="10945" y="5622"/>
                  <a:pt x="10892" y="5620"/>
                  <a:pt x="10838" y="5620"/>
                </a:cubicBezTo>
                <a:cubicBezTo>
                  <a:pt x="10366" y="5620"/>
                  <a:pt x="9894" y="5798"/>
                  <a:pt x="9543" y="6118"/>
                </a:cubicBezTo>
                <a:cubicBezTo>
                  <a:pt x="9432" y="6218"/>
                  <a:pt x="9339" y="6345"/>
                  <a:pt x="9257" y="6480"/>
                </a:cubicBezTo>
                <a:cubicBezTo>
                  <a:pt x="8933" y="6227"/>
                  <a:pt x="8558" y="6045"/>
                  <a:pt x="8192" y="5965"/>
                </a:cubicBezTo>
                <a:cubicBezTo>
                  <a:pt x="7742" y="5866"/>
                  <a:pt x="7285" y="5811"/>
                  <a:pt x="6831" y="5811"/>
                </a:cubicBezTo>
                <a:cubicBezTo>
                  <a:pt x="6147" y="5811"/>
                  <a:pt x="5469" y="5936"/>
                  <a:pt x="4833" y="6223"/>
                </a:cubicBezTo>
                <a:cubicBezTo>
                  <a:pt x="3965" y="6615"/>
                  <a:pt x="3230" y="7308"/>
                  <a:pt x="2761" y="8135"/>
                </a:cubicBezTo>
                <a:cubicBezTo>
                  <a:pt x="2306" y="8938"/>
                  <a:pt x="2093" y="9875"/>
                  <a:pt x="2299" y="10763"/>
                </a:cubicBezTo>
                <a:cubicBezTo>
                  <a:pt x="2136" y="10780"/>
                  <a:pt x="1974" y="10816"/>
                  <a:pt x="1814" y="10872"/>
                </a:cubicBezTo>
                <a:cubicBezTo>
                  <a:pt x="992" y="11160"/>
                  <a:pt x="425" y="11847"/>
                  <a:pt x="203" y="12634"/>
                </a:cubicBezTo>
                <a:cubicBezTo>
                  <a:pt x="0" y="13357"/>
                  <a:pt x="85" y="14165"/>
                  <a:pt x="531" y="14834"/>
                </a:cubicBezTo>
                <a:cubicBezTo>
                  <a:pt x="973" y="15496"/>
                  <a:pt x="1754" y="15887"/>
                  <a:pt x="2576" y="15986"/>
                </a:cubicBezTo>
                <a:lnTo>
                  <a:pt x="2576" y="16002"/>
                </a:lnTo>
                <a:lnTo>
                  <a:pt x="2780" y="16002"/>
                </a:lnTo>
                <a:cubicBezTo>
                  <a:pt x="2858" y="16007"/>
                  <a:pt x="2937" y="16010"/>
                  <a:pt x="3015" y="16010"/>
                </a:cubicBezTo>
                <a:cubicBezTo>
                  <a:pt x="3087" y="16010"/>
                  <a:pt x="3158" y="16008"/>
                  <a:pt x="3228" y="16002"/>
                </a:cubicBezTo>
                <a:lnTo>
                  <a:pt x="29545" y="16002"/>
                </a:lnTo>
                <a:lnTo>
                  <a:pt x="29545" y="15990"/>
                </a:lnTo>
                <a:cubicBezTo>
                  <a:pt x="29639" y="15999"/>
                  <a:pt x="29735" y="16004"/>
                  <a:pt x="29831" y="16004"/>
                </a:cubicBezTo>
                <a:cubicBezTo>
                  <a:pt x="30554" y="16004"/>
                  <a:pt x="31315" y="15740"/>
                  <a:pt x="31594" y="15061"/>
                </a:cubicBezTo>
                <a:cubicBezTo>
                  <a:pt x="32008" y="14056"/>
                  <a:pt x="31537" y="12765"/>
                  <a:pt x="30338" y="12608"/>
                </a:cubicBezTo>
                <a:cubicBezTo>
                  <a:pt x="30233" y="12594"/>
                  <a:pt x="30122" y="12588"/>
                  <a:pt x="30009" y="12588"/>
                </a:cubicBezTo>
                <a:cubicBezTo>
                  <a:pt x="30000" y="12588"/>
                  <a:pt x="29990" y="12588"/>
                  <a:pt x="29980" y="12588"/>
                </a:cubicBezTo>
                <a:cubicBezTo>
                  <a:pt x="30214" y="12356"/>
                  <a:pt x="30418" y="12092"/>
                  <a:pt x="30575" y="11780"/>
                </a:cubicBezTo>
                <a:cubicBezTo>
                  <a:pt x="30889" y="11159"/>
                  <a:pt x="31042" y="10447"/>
                  <a:pt x="30973" y="9754"/>
                </a:cubicBezTo>
                <a:cubicBezTo>
                  <a:pt x="30900" y="9008"/>
                  <a:pt x="30600" y="8095"/>
                  <a:pt x="29907" y="7712"/>
                </a:cubicBezTo>
                <a:cubicBezTo>
                  <a:pt x="29472" y="7472"/>
                  <a:pt x="28970" y="7358"/>
                  <a:pt x="28462" y="7358"/>
                </a:cubicBezTo>
                <a:cubicBezTo>
                  <a:pt x="28136" y="7358"/>
                  <a:pt x="27808" y="7405"/>
                  <a:pt x="27493" y="7495"/>
                </a:cubicBezTo>
                <a:cubicBezTo>
                  <a:pt x="27545" y="7272"/>
                  <a:pt x="27591" y="7046"/>
                  <a:pt x="27623" y="6821"/>
                </a:cubicBezTo>
                <a:cubicBezTo>
                  <a:pt x="27820" y="5441"/>
                  <a:pt x="27621" y="4108"/>
                  <a:pt x="26675" y="3042"/>
                </a:cubicBezTo>
                <a:cubicBezTo>
                  <a:pt x="25907" y="2174"/>
                  <a:pt x="24753" y="1640"/>
                  <a:pt x="23595" y="1617"/>
                </a:cubicBezTo>
                <a:cubicBezTo>
                  <a:pt x="23571" y="1617"/>
                  <a:pt x="23548" y="1616"/>
                  <a:pt x="23525" y="1616"/>
                </a:cubicBezTo>
                <a:cubicBezTo>
                  <a:pt x="22400" y="1616"/>
                  <a:pt x="21385" y="2132"/>
                  <a:pt x="20671" y="2915"/>
                </a:cubicBezTo>
                <a:cubicBezTo>
                  <a:pt x="20657" y="2892"/>
                  <a:pt x="20643" y="2866"/>
                  <a:pt x="20630" y="2842"/>
                </a:cubicBezTo>
                <a:cubicBezTo>
                  <a:pt x="19850" y="1642"/>
                  <a:pt x="18656" y="695"/>
                  <a:pt x="17300" y="230"/>
                </a:cubicBezTo>
                <a:cubicBezTo>
                  <a:pt x="16848" y="76"/>
                  <a:pt x="16393" y="0"/>
                  <a:pt x="159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46"/>
          <p:cNvSpPr/>
          <p:nvPr/>
        </p:nvSpPr>
        <p:spPr>
          <a:xfrm>
            <a:off x="7975050" y="1559154"/>
            <a:ext cx="1306700" cy="457721"/>
          </a:xfrm>
          <a:custGeom>
            <a:avLst/>
            <a:gdLst/>
            <a:ahLst/>
            <a:cxnLst/>
            <a:rect l="l" t="t" r="r" b="b"/>
            <a:pathLst>
              <a:path w="17682" h="6194" extrusionOk="0">
                <a:moveTo>
                  <a:pt x="6357" y="0"/>
                </a:moveTo>
                <a:cubicBezTo>
                  <a:pt x="6100" y="0"/>
                  <a:pt x="5851" y="36"/>
                  <a:pt x="5620" y="115"/>
                </a:cubicBezTo>
                <a:cubicBezTo>
                  <a:pt x="5015" y="322"/>
                  <a:pt x="4375" y="656"/>
                  <a:pt x="4084" y="1406"/>
                </a:cubicBezTo>
                <a:cubicBezTo>
                  <a:pt x="3823" y="2079"/>
                  <a:pt x="3697" y="2765"/>
                  <a:pt x="3725" y="3491"/>
                </a:cubicBezTo>
                <a:cubicBezTo>
                  <a:pt x="3632" y="3484"/>
                  <a:pt x="3538" y="3481"/>
                  <a:pt x="3444" y="3481"/>
                </a:cubicBezTo>
                <a:cubicBezTo>
                  <a:pt x="2927" y="3481"/>
                  <a:pt x="2412" y="3580"/>
                  <a:pt x="1970" y="3775"/>
                </a:cubicBezTo>
                <a:cubicBezTo>
                  <a:pt x="1107" y="4160"/>
                  <a:pt x="182" y="5015"/>
                  <a:pt x="0" y="6193"/>
                </a:cubicBezTo>
                <a:lnTo>
                  <a:pt x="17681" y="6193"/>
                </a:lnTo>
                <a:cubicBezTo>
                  <a:pt x="17640" y="5218"/>
                  <a:pt x="17280" y="4285"/>
                  <a:pt x="16551" y="3808"/>
                </a:cubicBezTo>
                <a:cubicBezTo>
                  <a:pt x="16244" y="3607"/>
                  <a:pt x="15901" y="3520"/>
                  <a:pt x="15552" y="3520"/>
                </a:cubicBezTo>
                <a:cubicBezTo>
                  <a:pt x="15205" y="3520"/>
                  <a:pt x="14850" y="3606"/>
                  <a:pt x="14517" y="3752"/>
                </a:cubicBezTo>
                <a:cubicBezTo>
                  <a:pt x="14362" y="2672"/>
                  <a:pt x="13989" y="1555"/>
                  <a:pt x="13153" y="1081"/>
                </a:cubicBezTo>
                <a:cubicBezTo>
                  <a:pt x="12768" y="864"/>
                  <a:pt x="12362" y="764"/>
                  <a:pt x="11960" y="764"/>
                </a:cubicBezTo>
                <a:cubicBezTo>
                  <a:pt x="11146" y="764"/>
                  <a:pt x="10349" y="1173"/>
                  <a:pt x="9785" y="1843"/>
                </a:cubicBezTo>
                <a:cubicBezTo>
                  <a:pt x="9651" y="1662"/>
                  <a:pt x="9514" y="1502"/>
                  <a:pt x="9383" y="1370"/>
                </a:cubicBezTo>
                <a:cubicBezTo>
                  <a:pt x="8634" y="620"/>
                  <a:pt x="7423" y="0"/>
                  <a:pt x="6357" y="0"/>
                </a:cubicBezTo>
                <a:close/>
                <a:moveTo>
                  <a:pt x="0" y="6193"/>
                </a:moveTo>
                <a:lnTo>
                  <a:pt x="0" y="6194"/>
                </a:lnTo>
                <a:cubicBezTo>
                  <a:pt x="0" y="6194"/>
                  <a:pt x="0" y="6193"/>
                  <a:pt x="0" y="61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4273;p81">
            <a:extLst>
              <a:ext uri="{FF2B5EF4-FFF2-40B4-BE49-F238E27FC236}">
                <a16:creationId xmlns:a16="http://schemas.microsoft.com/office/drawing/2014/main" id="{DF69F362-2968-F976-6294-D9D6529B36B9}"/>
              </a:ext>
            </a:extLst>
          </p:cNvPr>
          <p:cNvGrpSpPr/>
          <p:nvPr/>
        </p:nvGrpSpPr>
        <p:grpSpPr>
          <a:xfrm>
            <a:off x="5794531" y="1405062"/>
            <a:ext cx="2034353" cy="3498817"/>
            <a:chOff x="4270975" y="2707275"/>
            <a:chExt cx="826075" cy="1603600"/>
          </a:xfrm>
        </p:grpSpPr>
        <p:sp>
          <p:nvSpPr>
            <p:cNvPr id="3" name="Google Shape;4274;p81">
              <a:extLst>
                <a:ext uri="{FF2B5EF4-FFF2-40B4-BE49-F238E27FC236}">
                  <a16:creationId xmlns:a16="http://schemas.microsoft.com/office/drawing/2014/main" id="{F654D636-4AD7-7735-0C0D-EA0FCDFE7041}"/>
                </a:ext>
              </a:extLst>
            </p:cNvPr>
            <p:cNvSpPr/>
            <p:nvPr/>
          </p:nvSpPr>
          <p:spPr>
            <a:xfrm>
              <a:off x="4510350" y="4152925"/>
              <a:ext cx="94850" cy="98450"/>
            </a:xfrm>
            <a:custGeom>
              <a:avLst/>
              <a:gdLst/>
              <a:ahLst/>
              <a:cxnLst/>
              <a:rect l="l" t="t" r="r" b="b"/>
              <a:pathLst>
                <a:path w="3794" h="3938" extrusionOk="0">
                  <a:moveTo>
                    <a:pt x="1" y="1"/>
                  </a:moveTo>
                  <a:lnTo>
                    <a:pt x="379" y="3938"/>
                  </a:lnTo>
                  <a:lnTo>
                    <a:pt x="3794" y="3849"/>
                  </a:lnTo>
                  <a:lnTo>
                    <a:pt x="3783" y="1024"/>
                  </a:lnTo>
                  <a:lnTo>
                    <a:pt x="1" y="1"/>
                  </a:lnTo>
                  <a:close/>
                </a:path>
              </a:pathLst>
            </a:custGeom>
            <a:solidFill>
              <a:srgbClr val="EBAA9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Google Shape;4275;p81">
              <a:extLst>
                <a:ext uri="{FF2B5EF4-FFF2-40B4-BE49-F238E27FC236}">
                  <a16:creationId xmlns:a16="http://schemas.microsoft.com/office/drawing/2014/main" id="{4AB79858-7B72-41D0-28D9-49DFE755A08E}"/>
                </a:ext>
              </a:extLst>
            </p:cNvPr>
            <p:cNvSpPr/>
            <p:nvPr/>
          </p:nvSpPr>
          <p:spPr>
            <a:xfrm>
              <a:off x="4409450" y="4232600"/>
              <a:ext cx="220950" cy="78275"/>
            </a:xfrm>
            <a:custGeom>
              <a:avLst/>
              <a:gdLst/>
              <a:ahLst/>
              <a:cxnLst/>
              <a:rect l="l" t="t" r="r" b="b"/>
              <a:pathLst>
                <a:path w="8838" h="3131" extrusionOk="0">
                  <a:moveTo>
                    <a:pt x="6447" y="1"/>
                  </a:moveTo>
                  <a:cubicBezTo>
                    <a:pt x="5161" y="1"/>
                    <a:pt x="3309" y="159"/>
                    <a:pt x="2077" y="945"/>
                  </a:cubicBezTo>
                  <a:cubicBezTo>
                    <a:pt x="1168" y="1526"/>
                    <a:pt x="656" y="2021"/>
                    <a:pt x="370" y="2389"/>
                  </a:cubicBezTo>
                  <a:cubicBezTo>
                    <a:pt x="5" y="2861"/>
                    <a:pt x="1" y="3131"/>
                    <a:pt x="1" y="3131"/>
                  </a:cubicBezTo>
                  <a:lnTo>
                    <a:pt x="8838" y="2978"/>
                  </a:lnTo>
                  <a:cubicBezTo>
                    <a:pt x="8838" y="2978"/>
                    <a:pt x="8838" y="2690"/>
                    <a:pt x="8784" y="2278"/>
                  </a:cubicBezTo>
                  <a:cubicBezTo>
                    <a:pt x="8700" y="1630"/>
                    <a:pt x="8483" y="675"/>
                    <a:pt x="7914" y="71"/>
                  </a:cubicBezTo>
                  <a:cubicBezTo>
                    <a:pt x="7914" y="71"/>
                    <a:pt x="7307" y="1"/>
                    <a:pt x="6447" y="1"/>
                  </a:cubicBezTo>
                  <a:close/>
                </a:path>
              </a:pathLst>
            </a:custGeom>
            <a:solidFill>
              <a:srgbClr val="8147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Google Shape;4276;p81">
              <a:extLst>
                <a:ext uri="{FF2B5EF4-FFF2-40B4-BE49-F238E27FC236}">
                  <a16:creationId xmlns:a16="http://schemas.microsoft.com/office/drawing/2014/main" id="{CFA296B9-5E1E-A921-BDC4-91FD23C38387}"/>
                </a:ext>
              </a:extLst>
            </p:cNvPr>
            <p:cNvSpPr/>
            <p:nvPr/>
          </p:nvSpPr>
          <p:spPr>
            <a:xfrm>
              <a:off x="4409450" y="4289525"/>
              <a:ext cx="220950" cy="21350"/>
            </a:xfrm>
            <a:custGeom>
              <a:avLst/>
              <a:gdLst/>
              <a:ahLst/>
              <a:cxnLst/>
              <a:rect l="l" t="t" r="r" b="b"/>
              <a:pathLst>
                <a:path w="8838" h="854" extrusionOk="0">
                  <a:moveTo>
                    <a:pt x="8784" y="1"/>
                  </a:moveTo>
                  <a:lnTo>
                    <a:pt x="371" y="112"/>
                  </a:lnTo>
                  <a:cubicBezTo>
                    <a:pt x="5" y="584"/>
                    <a:pt x="1" y="854"/>
                    <a:pt x="1" y="854"/>
                  </a:cubicBezTo>
                  <a:lnTo>
                    <a:pt x="8838" y="701"/>
                  </a:lnTo>
                  <a:cubicBezTo>
                    <a:pt x="8838" y="701"/>
                    <a:pt x="8838" y="413"/>
                    <a:pt x="8784" y="1"/>
                  </a:cubicBezTo>
                  <a:close/>
                </a:path>
              </a:pathLst>
            </a:custGeom>
            <a:solidFill>
              <a:srgbClr val="B76E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 name="Google Shape;4277;p81">
              <a:extLst>
                <a:ext uri="{FF2B5EF4-FFF2-40B4-BE49-F238E27FC236}">
                  <a16:creationId xmlns:a16="http://schemas.microsoft.com/office/drawing/2014/main" id="{9CA61B2C-5911-75BC-3626-24425337D8BB}"/>
                </a:ext>
              </a:extLst>
            </p:cNvPr>
            <p:cNvSpPr/>
            <p:nvPr/>
          </p:nvSpPr>
          <p:spPr>
            <a:xfrm>
              <a:off x="4866675" y="4075850"/>
              <a:ext cx="103225" cy="161425"/>
            </a:xfrm>
            <a:custGeom>
              <a:avLst/>
              <a:gdLst/>
              <a:ahLst/>
              <a:cxnLst/>
              <a:rect l="l" t="t" r="r" b="b"/>
              <a:pathLst>
                <a:path w="4129" h="6457" extrusionOk="0">
                  <a:moveTo>
                    <a:pt x="2457" y="1"/>
                  </a:moveTo>
                  <a:lnTo>
                    <a:pt x="1" y="3417"/>
                  </a:lnTo>
                  <a:lnTo>
                    <a:pt x="1768" y="6457"/>
                  </a:lnTo>
                  <a:lnTo>
                    <a:pt x="4129" y="4107"/>
                  </a:lnTo>
                  <a:lnTo>
                    <a:pt x="2457" y="1"/>
                  </a:lnTo>
                  <a:close/>
                </a:path>
              </a:pathLst>
            </a:custGeom>
            <a:solidFill>
              <a:srgbClr val="EBAA9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Google Shape;4278;p81">
              <a:extLst>
                <a:ext uri="{FF2B5EF4-FFF2-40B4-BE49-F238E27FC236}">
                  <a16:creationId xmlns:a16="http://schemas.microsoft.com/office/drawing/2014/main" id="{AAE84ECF-A506-978E-8EFC-EE0EB13A30EE}"/>
                </a:ext>
              </a:extLst>
            </p:cNvPr>
            <p:cNvSpPr/>
            <p:nvPr/>
          </p:nvSpPr>
          <p:spPr>
            <a:xfrm>
              <a:off x="4903225" y="4128425"/>
              <a:ext cx="193825" cy="161100"/>
            </a:xfrm>
            <a:custGeom>
              <a:avLst/>
              <a:gdLst/>
              <a:ahLst/>
              <a:cxnLst/>
              <a:rect l="l" t="t" r="r" b="b"/>
              <a:pathLst>
                <a:path w="7753" h="6444" extrusionOk="0">
                  <a:moveTo>
                    <a:pt x="6470" y="0"/>
                  </a:moveTo>
                  <a:cubicBezTo>
                    <a:pt x="6037" y="0"/>
                    <a:pt x="5471" y="56"/>
                    <a:pt x="4739" y="220"/>
                  </a:cubicBezTo>
                  <a:cubicBezTo>
                    <a:pt x="2359" y="751"/>
                    <a:pt x="1" y="3739"/>
                    <a:pt x="1" y="3739"/>
                  </a:cubicBezTo>
                  <a:cubicBezTo>
                    <a:pt x="26" y="4567"/>
                    <a:pt x="550" y="5394"/>
                    <a:pt x="950" y="5910"/>
                  </a:cubicBezTo>
                  <a:cubicBezTo>
                    <a:pt x="1203" y="6241"/>
                    <a:pt x="1407" y="6443"/>
                    <a:pt x="1407" y="6443"/>
                  </a:cubicBezTo>
                  <a:lnTo>
                    <a:pt x="7752" y="292"/>
                  </a:lnTo>
                  <a:cubicBezTo>
                    <a:pt x="7752" y="292"/>
                    <a:pt x="7558" y="104"/>
                    <a:pt x="6969" y="29"/>
                  </a:cubicBezTo>
                  <a:cubicBezTo>
                    <a:pt x="6826" y="11"/>
                    <a:pt x="6661" y="0"/>
                    <a:pt x="6470" y="0"/>
                  </a:cubicBezTo>
                  <a:close/>
                </a:path>
              </a:pathLst>
            </a:custGeom>
            <a:solidFill>
              <a:srgbClr val="8147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Google Shape;4279;p81">
              <a:extLst>
                <a:ext uri="{FF2B5EF4-FFF2-40B4-BE49-F238E27FC236}">
                  <a16:creationId xmlns:a16="http://schemas.microsoft.com/office/drawing/2014/main" id="{A2D23C60-01D5-F341-AF79-37F48164C7EB}"/>
                </a:ext>
              </a:extLst>
            </p:cNvPr>
            <p:cNvSpPr/>
            <p:nvPr/>
          </p:nvSpPr>
          <p:spPr>
            <a:xfrm>
              <a:off x="4926950" y="4129125"/>
              <a:ext cx="170100" cy="160400"/>
            </a:xfrm>
            <a:custGeom>
              <a:avLst/>
              <a:gdLst/>
              <a:ahLst/>
              <a:cxnLst/>
              <a:rect l="l" t="t" r="r" b="b"/>
              <a:pathLst>
                <a:path w="6804" h="6416" extrusionOk="0">
                  <a:moveTo>
                    <a:pt x="6019" y="1"/>
                  </a:moveTo>
                  <a:lnTo>
                    <a:pt x="1" y="5882"/>
                  </a:lnTo>
                  <a:cubicBezTo>
                    <a:pt x="254" y="6213"/>
                    <a:pt x="458" y="6415"/>
                    <a:pt x="458" y="6415"/>
                  </a:cubicBezTo>
                  <a:lnTo>
                    <a:pt x="6803" y="264"/>
                  </a:lnTo>
                  <a:cubicBezTo>
                    <a:pt x="6803" y="264"/>
                    <a:pt x="6609" y="76"/>
                    <a:pt x="6019" y="1"/>
                  </a:cubicBezTo>
                  <a:close/>
                </a:path>
              </a:pathLst>
            </a:custGeom>
            <a:solidFill>
              <a:srgbClr val="B76E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Google Shape;4280;p81">
              <a:extLst>
                <a:ext uri="{FF2B5EF4-FFF2-40B4-BE49-F238E27FC236}">
                  <a16:creationId xmlns:a16="http://schemas.microsoft.com/office/drawing/2014/main" id="{CC2A269A-8158-826B-72B6-CB7D1C49C155}"/>
                </a:ext>
              </a:extLst>
            </p:cNvPr>
            <p:cNvSpPr/>
            <p:nvPr/>
          </p:nvSpPr>
          <p:spPr>
            <a:xfrm>
              <a:off x="4432525" y="3467375"/>
              <a:ext cx="524075" cy="756075"/>
            </a:xfrm>
            <a:custGeom>
              <a:avLst/>
              <a:gdLst/>
              <a:ahLst/>
              <a:cxnLst/>
              <a:rect l="l" t="t" r="r" b="b"/>
              <a:pathLst>
                <a:path w="20963" h="30243" extrusionOk="0">
                  <a:moveTo>
                    <a:pt x="0" y="1"/>
                  </a:moveTo>
                  <a:lnTo>
                    <a:pt x="264" y="2902"/>
                  </a:lnTo>
                  <a:lnTo>
                    <a:pt x="2693" y="29558"/>
                  </a:lnTo>
                  <a:lnTo>
                    <a:pt x="7438" y="30243"/>
                  </a:lnTo>
                  <a:lnTo>
                    <a:pt x="7718" y="7623"/>
                  </a:lnTo>
                  <a:lnTo>
                    <a:pt x="7777" y="7755"/>
                  </a:lnTo>
                  <a:lnTo>
                    <a:pt x="7780" y="7758"/>
                  </a:lnTo>
                  <a:lnTo>
                    <a:pt x="14700" y="23001"/>
                  </a:lnTo>
                  <a:cubicBezTo>
                    <a:pt x="14703" y="23004"/>
                    <a:pt x="14703" y="23005"/>
                    <a:pt x="14703" y="23007"/>
                  </a:cubicBezTo>
                  <a:lnTo>
                    <a:pt x="17678" y="29559"/>
                  </a:lnTo>
                  <a:lnTo>
                    <a:pt x="20963" y="26616"/>
                  </a:lnTo>
                  <a:lnTo>
                    <a:pt x="13526" y="3284"/>
                  </a:lnTo>
                  <a:lnTo>
                    <a:pt x="12668" y="591"/>
                  </a:lnTo>
                  <a:lnTo>
                    <a:pt x="0" y="1"/>
                  </a:lnTo>
                  <a:close/>
                </a:path>
              </a:pathLst>
            </a:custGeom>
            <a:solidFill>
              <a:srgbClr val="5C6DB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Google Shape;4281;p81">
              <a:extLst>
                <a:ext uri="{FF2B5EF4-FFF2-40B4-BE49-F238E27FC236}">
                  <a16:creationId xmlns:a16="http://schemas.microsoft.com/office/drawing/2014/main" id="{CB71D713-1AE5-85F3-7C29-F3502B4FD0A9}"/>
                </a:ext>
              </a:extLst>
            </p:cNvPr>
            <p:cNvSpPr/>
            <p:nvPr/>
          </p:nvSpPr>
          <p:spPr>
            <a:xfrm>
              <a:off x="4432550" y="3467375"/>
              <a:ext cx="338175" cy="100775"/>
            </a:xfrm>
            <a:custGeom>
              <a:avLst/>
              <a:gdLst/>
              <a:ahLst/>
              <a:cxnLst/>
              <a:rect l="l" t="t" r="r" b="b"/>
              <a:pathLst>
                <a:path w="13527" h="4031" extrusionOk="0">
                  <a:moveTo>
                    <a:pt x="0" y="1"/>
                  </a:moveTo>
                  <a:lnTo>
                    <a:pt x="264" y="2902"/>
                  </a:lnTo>
                  <a:cubicBezTo>
                    <a:pt x="881" y="2734"/>
                    <a:pt x="1535" y="2661"/>
                    <a:pt x="2188" y="2661"/>
                  </a:cubicBezTo>
                  <a:cubicBezTo>
                    <a:pt x="2578" y="2661"/>
                    <a:pt x="2967" y="2687"/>
                    <a:pt x="3348" y="2735"/>
                  </a:cubicBezTo>
                  <a:cubicBezTo>
                    <a:pt x="5221" y="2968"/>
                    <a:pt x="7017" y="3639"/>
                    <a:pt x="8887" y="3917"/>
                  </a:cubicBezTo>
                  <a:cubicBezTo>
                    <a:pt x="9370" y="3989"/>
                    <a:pt x="9867" y="4030"/>
                    <a:pt x="10363" y="4030"/>
                  </a:cubicBezTo>
                  <a:cubicBezTo>
                    <a:pt x="11479" y="4030"/>
                    <a:pt x="12591" y="3821"/>
                    <a:pt x="13526" y="3284"/>
                  </a:cubicBezTo>
                  <a:lnTo>
                    <a:pt x="12668" y="591"/>
                  </a:lnTo>
                  <a:lnTo>
                    <a:pt x="0" y="1"/>
                  </a:lnTo>
                  <a:close/>
                </a:path>
              </a:pathLst>
            </a:custGeom>
            <a:solidFill>
              <a:srgbClr val="3F38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Google Shape;4282;p81">
              <a:extLst>
                <a:ext uri="{FF2B5EF4-FFF2-40B4-BE49-F238E27FC236}">
                  <a16:creationId xmlns:a16="http://schemas.microsoft.com/office/drawing/2014/main" id="{BFF86EF9-84F9-7EFB-AB29-BEF6A97DACAC}"/>
                </a:ext>
              </a:extLst>
            </p:cNvPr>
            <p:cNvSpPr/>
            <p:nvPr/>
          </p:nvSpPr>
          <p:spPr>
            <a:xfrm>
              <a:off x="4623750" y="3604675"/>
              <a:ext cx="176275" cy="437700"/>
            </a:xfrm>
            <a:custGeom>
              <a:avLst/>
              <a:gdLst/>
              <a:ahLst/>
              <a:cxnLst/>
              <a:rect l="l" t="t" r="r" b="b"/>
              <a:pathLst>
                <a:path w="7051" h="17508" extrusionOk="0">
                  <a:moveTo>
                    <a:pt x="1567" y="0"/>
                  </a:moveTo>
                  <a:cubicBezTo>
                    <a:pt x="1021" y="547"/>
                    <a:pt x="472" y="1156"/>
                    <a:pt x="1" y="1817"/>
                  </a:cubicBezTo>
                  <a:cubicBezTo>
                    <a:pt x="46" y="1963"/>
                    <a:pt x="88" y="2112"/>
                    <a:pt x="128" y="2262"/>
                  </a:cubicBezTo>
                  <a:lnTo>
                    <a:pt x="131" y="2264"/>
                  </a:lnTo>
                  <a:lnTo>
                    <a:pt x="7051" y="17508"/>
                  </a:lnTo>
                  <a:cubicBezTo>
                    <a:pt x="5405" y="11616"/>
                    <a:pt x="3573" y="5777"/>
                    <a:pt x="1567" y="0"/>
                  </a:cubicBezTo>
                  <a:close/>
                </a:path>
              </a:pathLst>
            </a:custGeom>
            <a:solidFill>
              <a:srgbClr val="3F38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 name="Google Shape;4283;p81">
              <a:extLst>
                <a:ext uri="{FF2B5EF4-FFF2-40B4-BE49-F238E27FC236}">
                  <a16:creationId xmlns:a16="http://schemas.microsoft.com/office/drawing/2014/main" id="{66775732-A107-D10B-005D-683536E2BCDF}"/>
                </a:ext>
              </a:extLst>
            </p:cNvPr>
            <p:cNvSpPr/>
            <p:nvPr/>
          </p:nvSpPr>
          <p:spPr>
            <a:xfrm>
              <a:off x="4780525" y="2872950"/>
              <a:ext cx="185625" cy="314450"/>
            </a:xfrm>
            <a:custGeom>
              <a:avLst/>
              <a:gdLst/>
              <a:ahLst/>
              <a:cxnLst/>
              <a:rect l="l" t="t" r="r" b="b"/>
              <a:pathLst>
                <a:path w="7425" h="12578" extrusionOk="0">
                  <a:moveTo>
                    <a:pt x="1102" y="0"/>
                  </a:moveTo>
                  <a:cubicBezTo>
                    <a:pt x="1102" y="0"/>
                    <a:pt x="2474" y="7627"/>
                    <a:pt x="2451" y="7797"/>
                  </a:cubicBezTo>
                  <a:cubicBezTo>
                    <a:pt x="2447" y="7829"/>
                    <a:pt x="2387" y="7842"/>
                    <a:pt x="2292" y="7845"/>
                  </a:cubicBezTo>
                  <a:cubicBezTo>
                    <a:pt x="2278" y="7846"/>
                    <a:pt x="2262" y="7846"/>
                    <a:pt x="2246" y="7846"/>
                  </a:cubicBezTo>
                  <a:cubicBezTo>
                    <a:pt x="1781" y="7846"/>
                    <a:pt x="694" y="7636"/>
                    <a:pt x="694" y="7636"/>
                  </a:cubicBezTo>
                  <a:lnTo>
                    <a:pt x="0" y="12578"/>
                  </a:lnTo>
                  <a:cubicBezTo>
                    <a:pt x="0" y="12578"/>
                    <a:pt x="26" y="12578"/>
                    <a:pt x="75" y="12578"/>
                  </a:cubicBezTo>
                  <a:cubicBezTo>
                    <a:pt x="434" y="12578"/>
                    <a:pt x="2035" y="12565"/>
                    <a:pt x="3471" y="12342"/>
                  </a:cubicBezTo>
                  <a:cubicBezTo>
                    <a:pt x="4432" y="12195"/>
                    <a:pt x="5321" y="11952"/>
                    <a:pt x="5718" y="11556"/>
                  </a:cubicBezTo>
                  <a:cubicBezTo>
                    <a:pt x="7424" y="9848"/>
                    <a:pt x="3473" y="80"/>
                    <a:pt x="3471" y="80"/>
                  </a:cubicBezTo>
                  <a:cubicBezTo>
                    <a:pt x="3471" y="80"/>
                    <a:pt x="3471" y="80"/>
                    <a:pt x="3471" y="80"/>
                  </a:cubicBezTo>
                  <a:lnTo>
                    <a:pt x="1102" y="0"/>
                  </a:lnTo>
                  <a:close/>
                </a:path>
              </a:pathLst>
            </a:custGeom>
            <a:solidFill>
              <a:srgbClr val="EBAA9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 name="Google Shape;4284;p81">
              <a:extLst>
                <a:ext uri="{FF2B5EF4-FFF2-40B4-BE49-F238E27FC236}">
                  <a16:creationId xmlns:a16="http://schemas.microsoft.com/office/drawing/2014/main" id="{F705E502-4A33-85EE-B79D-760B376D2357}"/>
                </a:ext>
              </a:extLst>
            </p:cNvPr>
            <p:cNvSpPr/>
            <p:nvPr/>
          </p:nvSpPr>
          <p:spPr>
            <a:xfrm>
              <a:off x="4780500" y="3063800"/>
              <a:ext cx="86800" cy="123575"/>
            </a:xfrm>
            <a:custGeom>
              <a:avLst/>
              <a:gdLst/>
              <a:ahLst/>
              <a:cxnLst/>
              <a:rect l="l" t="t" r="r" b="b"/>
              <a:pathLst>
                <a:path w="3472" h="4943" extrusionOk="0">
                  <a:moveTo>
                    <a:pt x="694" y="0"/>
                  </a:moveTo>
                  <a:lnTo>
                    <a:pt x="0" y="4942"/>
                  </a:lnTo>
                  <a:cubicBezTo>
                    <a:pt x="0" y="4942"/>
                    <a:pt x="26" y="4943"/>
                    <a:pt x="74" y="4943"/>
                  </a:cubicBezTo>
                  <a:cubicBezTo>
                    <a:pt x="434" y="4943"/>
                    <a:pt x="2034" y="4930"/>
                    <a:pt x="3471" y="4707"/>
                  </a:cubicBezTo>
                  <a:cubicBezTo>
                    <a:pt x="3378" y="2761"/>
                    <a:pt x="2752" y="1150"/>
                    <a:pt x="2291" y="210"/>
                  </a:cubicBezTo>
                  <a:cubicBezTo>
                    <a:pt x="2277" y="211"/>
                    <a:pt x="2261" y="211"/>
                    <a:pt x="2245" y="211"/>
                  </a:cubicBezTo>
                  <a:cubicBezTo>
                    <a:pt x="1782" y="211"/>
                    <a:pt x="694" y="0"/>
                    <a:pt x="694" y="0"/>
                  </a:cubicBezTo>
                  <a:close/>
                </a:path>
              </a:pathLst>
            </a:custGeom>
            <a:solidFill>
              <a:srgbClr val="E0937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 name="Google Shape;4285;p81">
              <a:extLst>
                <a:ext uri="{FF2B5EF4-FFF2-40B4-BE49-F238E27FC236}">
                  <a16:creationId xmlns:a16="http://schemas.microsoft.com/office/drawing/2014/main" id="{F48DD730-B811-365C-DE1C-790870351173}"/>
                </a:ext>
              </a:extLst>
            </p:cNvPr>
            <p:cNvSpPr/>
            <p:nvPr/>
          </p:nvSpPr>
          <p:spPr>
            <a:xfrm>
              <a:off x="4747100" y="2727900"/>
              <a:ext cx="175950" cy="155625"/>
            </a:xfrm>
            <a:custGeom>
              <a:avLst/>
              <a:gdLst/>
              <a:ahLst/>
              <a:cxnLst/>
              <a:rect l="l" t="t" r="r" b="b"/>
              <a:pathLst>
                <a:path w="7038" h="6225" extrusionOk="0">
                  <a:moveTo>
                    <a:pt x="4780" y="0"/>
                  </a:moveTo>
                  <a:cubicBezTo>
                    <a:pt x="4599" y="0"/>
                    <a:pt x="4414" y="196"/>
                    <a:pt x="4305" y="373"/>
                  </a:cubicBezTo>
                  <a:cubicBezTo>
                    <a:pt x="3955" y="935"/>
                    <a:pt x="3450" y="1996"/>
                    <a:pt x="3099" y="2562"/>
                  </a:cubicBezTo>
                  <a:cubicBezTo>
                    <a:pt x="3187" y="1713"/>
                    <a:pt x="3440" y="73"/>
                    <a:pt x="3134" y="49"/>
                  </a:cubicBezTo>
                  <a:cubicBezTo>
                    <a:pt x="3129" y="49"/>
                    <a:pt x="3124" y="48"/>
                    <a:pt x="3119" y="48"/>
                  </a:cubicBezTo>
                  <a:cubicBezTo>
                    <a:pt x="2513" y="48"/>
                    <a:pt x="1981" y="2757"/>
                    <a:pt x="1823" y="3816"/>
                  </a:cubicBezTo>
                  <a:cubicBezTo>
                    <a:pt x="1442" y="3553"/>
                    <a:pt x="1064" y="3289"/>
                    <a:pt x="685" y="3023"/>
                  </a:cubicBezTo>
                  <a:cubicBezTo>
                    <a:pt x="578" y="2949"/>
                    <a:pt x="439" y="2875"/>
                    <a:pt x="318" y="2875"/>
                  </a:cubicBezTo>
                  <a:cubicBezTo>
                    <a:pt x="257" y="2875"/>
                    <a:pt x="200" y="2894"/>
                    <a:pt x="153" y="2940"/>
                  </a:cubicBezTo>
                  <a:cubicBezTo>
                    <a:pt x="1" y="3093"/>
                    <a:pt x="150" y="3347"/>
                    <a:pt x="298" y="3505"/>
                  </a:cubicBezTo>
                  <a:cubicBezTo>
                    <a:pt x="1064" y="4314"/>
                    <a:pt x="1829" y="5126"/>
                    <a:pt x="2523" y="6072"/>
                  </a:cubicBezTo>
                  <a:cubicBezTo>
                    <a:pt x="2781" y="6178"/>
                    <a:pt x="3071" y="6225"/>
                    <a:pt x="3378" y="6225"/>
                  </a:cubicBezTo>
                  <a:cubicBezTo>
                    <a:pt x="3821" y="6225"/>
                    <a:pt x="4299" y="6127"/>
                    <a:pt x="4769" y="5970"/>
                  </a:cubicBezTo>
                  <a:cubicBezTo>
                    <a:pt x="5087" y="5621"/>
                    <a:pt x="5639" y="4187"/>
                    <a:pt x="5804" y="3835"/>
                  </a:cubicBezTo>
                  <a:cubicBezTo>
                    <a:pt x="5958" y="3502"/>
                    <a:pt x="6624" y="2597"/>
                    <a:pt x="6768" y="2322"/>
                  </a:cubicBezTo>
                  <a:cubicBezTo>
                    <a:pt x="6852" y="2161"/>
                    <a:pt x="7038" y="1711"/>
                    <a:pt x="6770" y="1711"/>
                  </a:cubicBezTo>
                  <a:cubicBezTo>
                    <a:pt x="6702" y="1711"/>
                    <a:pt x="6604" y="1740"/>
                    <a:pt x="6467" y="1811"/>
                  </a:cubicBezTo>
                  <a:cubicBezTo>
                    <a:pt x="6206" y="1945"/>
                    <a:pt x="5385" y="2809"/>
                    <a:pt x="5212" y="3046"/>
                  </a:cubicBezTo>
                  <a:cubicBezTo>
                    <a:pt x="5497" y="2580"/>
                    <a:pt x="5842" y="1875"/>
                    <a:pt x="6127" y="1408"/>
                  </a:cubicBezTo>
                  <a:cubicBezTo>
                    <a:pt x="6195" y="1297"/>
                    <a:pt x="6264" y="1156"/>
                    <a:pt x="6200" y="1043"/>
                  </a:cubicBezTo>
                  <a:cubicBezTo>
                    <a:pt x="6159" y="973"/>
                    <a:pt x="6089" y="946"/>
                    <a:pt x="6009" y="946"/>
                  </a:cubicBezTo>
                  <a:cubicBezTo>
                    <a:pt x="5909" y="946"/>
                    <a:pt x="5795" y="988"/>
                    <a:pt x="5707" y="1040"/>
                  </a:cubicBezTo>
                  <a:cubicBezTo>
                    <a:pt x="5206" y="1332"/>
                    <a:pt x="4756" y="1924"/>
                    <a:pt x="4404" y="2383"/>
                  </a:cubicBezTo>
                  <a:cubicBezTo>
                    <a:pt x="4601" y="1964"/>
                    <a:pt x="4912" y="1023"/>
                    <a:pt x="5016" y="571"/>
                  </a:cubicBezTo>
                  <a:cubicBezTo>
                    <a:pt x="5061" y="384"/>
                    <a:pt x="5076" y="146"/>
                    <a:pt x="4914" y="41"/>
                  </a:cubicBezTo>
                  <a:cubicBezTo>
                    <a:pt x="4870" y="13"/>
                    <a:pt x="4825" y="0"/>
                    <a:pt x="4780" y="0"/>
                  </a:cubicBezTo>
                  <a:close/>
                </a:path>
              </a:pathLst>
            </a:custGeom>
            <a:solidFill>
              <a:srgbClr val="EBAA9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 name="Google Shape;4286;p81">
              <a:extLst>
                <a:ext uri="{FF2B5EF4-FFF2-40B4-BE49-F238E27FC236}">
                  <a16:creationId xmlns:a16="http://schemas.microsoft.com/office/drawing/2014/main" id="{D9E061BC-9A52-F1C4-78F1-5DC92A56DD53}"/>
                </a:ext>
              </a:extLst>
            </p:cNvPr>
            <p:cNvSpPr/>
            <p:nvPr/>
          </p:nvSpPr>
          <p:spPr>
            <a:xfrm>
              <a:off x="4798150" y="2822475"/>
              <a:ext cx="39525" cy="10675"/>
            </a:xfrm>
            <a:custGeom>
              <a:avLst/>
              <a:gdLst/>
              <a:ahLst/>
              <a:cxnLst/>
              <a:rect l="l" t="t" r="r" b="b"/>
              <a:pathLst>
                <a:path w="1581" h="427" extrusionOk="0">
                  <a:moveTo>
                    <a:pt x="513" y="0"/>
                  </a:moveTo>
                  <a:cubicBezTo>
                    <a:pt x="354" y="0"/>
                    <a:pt x="196" y="21"/>
                    <a:pt x="44" y="64"/>
                  </a:cubicBezTo>
                  <a:cubicBezTo>
                    <a:pt x="16" y="73"/>
                    <a:pt x="0" y="102"/>
                    <a:pt x="9" y="130"/>
                  </a:cubicBezTo>
                  <a:cubicBezTo>
                    <a:pt x="15" y="153"/>
                    <a:pt x="36" y="167"/>
                    <a:pt x="58" y="167"/>
                  </a:cubicBezTo>
                  <a:cubicBezTo>
                    <a:pt x="63" y="167"/>
                    <a:pt x="68" y="167"/>
                    <a:pt x="74" y="165"/>
                  </a:cubicBezTo>
                  <a:cubicBezTo>
                    <a:pt x="216" y="124"/>
                    <a:pt x="365" y="105"/>
                    <a:pt x="514" y="105"/>
                  </a:cubicBezTo>
                  <a:cubicBezTo>
                    <a:pt x="862" y="105"/>
                    <a:pt x="1211" y="213"/>
                    <a:pt x="1490" y="416"/>
                  </a:cubicBezTo>
                  <a:cubicBezTo>
                    <a:pt x="1500" y="424"/>
                    <a:pt x="1511" y="427"/>
                    <a:pt x="1522" y="427"/>
                  </a:cubicBezTo>
                  <a:cubicBezTo>
                    <a:pt x="1538" y="427"/>
                    <a:pt x="1553" y="419"/>
                    <a:pt x="1564" y="407"/>
                  </a:cubicBezTo>
                  <a:cubicBezTo>
                    <a:pt x="1581" y="382"/>
                    <a:pt x="1576" y="350"/>
                    <a:pt x="1552" y="333"/>
                  </a:cubicBezTo>
                  <a:cubicBezTo>
                    <a:pt x="1255" y="115"/>
                    <a:pt x="883" y="0"/>
                    <a:pt x="513" y="0"/>
                  </a:cubicBezTo>
                  <a:close/>
                </a:path>
              </a:pathLst>
            </a:custGeom>
            <a:solidFill>
              <a:srgbClr val="AB50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 name="Google Shape;4287;p81">
              <a:extLst>
                <a:ext uri="{FF2B5EF4-FFF2-40B4-BE49-F238E27FC236}">
                  <a16:creationId xmlns:a16="http://schemas.microsoft.com/office/drawing/2014/main" id="{68E2D2D7-7CEE-C10A-7B08-7A28CB27357E}"/>
                </a:ext>
              </a:extLst>
            </p:cNvPr>
            <p:cNvSpPr/>
            <p:nvPr/>
          </p:nvSpPr>
          <p:spPr>
            <a:xfrm>
              <a:off x="4272325" y="3039475"/>
              <a:ext cx="573825" cy="510050"/>
            </a:xfrm>
            <a:custGeom>
              <a:avLst/>
              <a:gdLst/>
              <a:ahLst/>
              <a:cxnLst/>
              <a:rect l="l" t="t" r="r" b="b"/>
              <a:pathLst>
                <a:path w="22953" h="20402" extrusionOk="0">
                  <a:moveTo>
                    <a:pt x="14607" y="1"/>
                  </a:moveTo>
                  <a:cubicBezTo>
                    <a:pt x="10620" y="1"/>
                    <a:pt x="6815" y="632"/>
                    <a:pt x="5291" y="1927"/>
                  </a:cubicBezTo>
                  <a:cubicBezTo>
                    <a:pt x="3492" y="3453"/>
                    <a:pt x="2352" y="5009"/>
                    <a:pt x="1" y="9375"/>
                  </a:cubicBezTo>
                  <a:cubicBezTo>
                    <a:pt x="1195" y="10721"/>
                    <a:pt x="2909" y="12544"/>
                    <a:pt x="4763" y="13539"/>
                  </a:cubicBezTo>
                  <a:cubicBezTo>
                    <a:pt x="5038" y="13173"/>
                    <a:pt x="5586" y="12420"/>
                    <a:pt x="6048" y="11722"/>
                  </a:cubicBezTo>
                  <a:cubicBezTo>
                    <a:pt x="6136" y="12228"/>
                    <a:pt x="6155" y="12913"/>
                    <a:pt x="6155" y="13618"/>
                  </a:cubicBezTo>
                  <a:cubicBezTo>
                    <a:pt x="6155" y="14514"/>
                    <a:pt x="6118" y="15444"/>
                    <a:pt x="6143" y="16089"/>
                  </a:cubicBezTo>
                  <a:cubicBezTo>
                    <a:pt x="6157" y="16852"/>
                    <a:pt x="6169" y="17611"/>
                    <a:pt x="6213" y="18303"/>
                  </a:cubicBezTo>
                  <a:cubicBezTo>
                    <a:pt x="6500" y="18272"/>
                    <a:pt x="6779" y="18258"/>
                    <a:pt x="7052" y="18258"/>
                  </a:cubicBezTo>
                  <a:cubicBezTo>
                    <a:pt x="8983" y="18258"/>
                    <a:pt x="10618" y="18967"/>
                    <a:pt x="12568" y="19554"/>
                  </a:cubicBezTo>
                  <a:cubicBezTo>
                    <a:pt x="14020" y="19988"/>
                    <a:pt x="15804" y="20402"/>
                    <a:pt x="17470" y="20402"/>
                  </a:cubicBezTo>
                  <a:cubicBezTo>
                    <a:pt x="18361" y="20402"/>
                    <a:pt x="19218" y="20283"/>
                    <a:pt x="19972" y="19985"/>
                  </a:cubicBezTo>
                  <a:cubicBezTo>
                    <a:pt x="19692" y="18603"/>
                    <a:pt x="19288" y="17145"/>
                    <a:pt x="18956" y="15727"/>
                  </a:cubicBezTo>
                  <a:cubicBezTo>
                    <a:pt x="18781" y="14981"/>
                    <a:pt x="18627" y="14246"/>
                    <a:pt x="18520" y="13539"/>
                  </a:cubicBezTo>
                  <a:cubicBezTo>
                    <a:pt x="18341" y="12345"/>
                    <a:pt x="17977" y="10286"/>
                    <a:pt x="18180" y="7562"/>
                  </a:cubicBezTo>
                  <a:cubicBezTo>
                    <a:pt x="19673" y="7471"/>
                    <a:pt x="21063" y="7370"/>
                    <a:pt x="22628" y="7276"/>
                  </a:cubicBezTo>
                  <a:cubicBezTo>
                    <a:pt x="22952" y="5208"/>
                    <a:pt x="22314" y="2656"/>
                    <a:pt x="22117" y="811"/>
                  </a:cubicBezTo>
                  <a:cubicBezTo>
                    <a:pt x="19932" y="274"/>
                    <a:pt x="17230" y="1"/>
                    <a:pt x="14607" y="1"/>
                  </a:cubicBezTo>
                  <a:close/>
                </a:path>
              </a:pathLst>
            </a:custGeom>
            <a:solidFill>
              <a:srgbClr val="CCCBF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 name="Google Shape;4288;p81">
              <a:extLst>
                <a:ext uri="{FF2B5EF4-FFF2-40B4-BE49-F238E27FC236}">
                  <a16:creationId xmlns:a16="http://schemas.microsoft.com/office/drawing/2014/main" id="{99E34205-B69E-EEFF-A6CA-328EA8245E8E}"/>
                </a:ext>
              </a:extLst>
            </p:cNvPr>
            <p:cNvSpPr/>
            <p:nvPr/>
          </p:nvSpPr>
          <p:spPr>
            <a:xfrm>
              <a:off x="4718950" y="3089475"/>
              <a:ext cx="25775" cy="127025"/>
            </a:xfrm>
            <a:custGeom>
              <a:avLst/>
              <a:gdLst/>
              <a:ahLst/>
              <a:cxnLst/>
              <a:rect l="l" t="t" r="r" b="b"/>
              <a:pathLst>
                <a:path w="1031" h="5081" extrusionOk="0">
                  <a:moveTo>
                    <a:pt x="1" y="0"/>
                  </a:moveTo>
                  <a:cubicBezTo>
                    <a:pt x="239" y="1682"/>
                    <a:pt x="341" y="3382"/>
                    <a:pt x="309" y="5081"/>
                  </a:cubicBezTo>
                  <a:cubicBezTo>
                    <a:pt x="1030" y="3524"/>
                    <a:pt x="909" y="1542"/>
                    <a:pt x="1" y="0"/>
                  </a:cubicBezTo>
                  <a:close/>
                </a:path>
              </a:pathLst>
            </a:custGeom>
            <a:solidFill>
              <a:srgbClr val="A3B9F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 name="Google Shape;4289;p81">
              <a:extLst>
                <a:ext uri="{FF2B5EF4-FFF2-40B4-BE49-F238E27FC236}">
                  <a16:creationId xmlns:a16="http://schemas.microsoft.com/office/drawing/2014/main" id="{5676BCE1-4294-375A-EECA-6CEC9DF95FA2}"/>
                </a:ext>
              </a:extLst>
            </p:cNvPr>
            <p:cNvSpPr/>
            <p:nvPr/>
          </p:nvSpPr>
          <p:spPr>
            <a:xfrm>
              <a:off x="4725075" y="3105900"/>
              <a:ext cx="42225" cy="119825"/>
            </a:xfrm>
            <a:custGeom>
              <a:avLst/>
              <a:gdLst/>
              <a:ahLst/>
              <a:cxnLst/>
              <a:rect l="l" t="t" r="r" b="b"/>
              <a:pathLst>
                <a:path w="1689" h="4793" extrusionOk="0">
                  <a:moveTo>
                    <a:pt x="1246" y="1"/>
                  </a:moveTo>
                  <a:lnTo>
                    <a:pt x="1246" y="1"/>
                  </a:lnTo>
                  <a:cubicBezTo>
                    <a:pt x="1040" y="1643"/>
                    <a:pt x="620" y="3258"/>
                    <a:pt x="1" y="4792"/>
                  </a:cubicBezTo>
                  <a:cubicBezTo>
                    <a:pt x="1105" y="3604"/>
                    <a:pt x="1688" y="1692"/>
                    <a:pt x="1246" y="1"/>
                  </a:cubicBezTo>
                  <a:close/>
                </a:path>
              </a:pathLst>
            </a:custGeom>
            <a:solidFill>
              <a:srgbClr val="A3B9F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 name="Google Shape;4290;p81">
              <a:extLst>
                <a:ext uri="{FF2B5EF4-FFF2-40B4-BE49-F238E27FC236}">
                  <a16:creationId xmlns:a16="http://schemas.microsoft.com/office/drawing/2014/main" id="{2B6C6251-48A1-3035-EBB5-21CA3572D306}"/>
                </a:ext>
              </a:extLst>
            </p:cNvPr>
            <p:cNvSpPr/>
            <p:nvPr/>
          </p:nvSpPr>
          <p:spPr>
            <a:xfrm>
              <a:off x="4425300" y="3379900"/>
              <a:ext cx="346375" cy="169600"/>
            </a:xfrm>
            <a:custGeom>
              <a:avLst/>
              <a:gdLst/>
              <a:ahLst/>
              <a:cxnLst/>
              <a:rect l="l" t="t" r="r" b="b"/>
              <a:pathLst>
                <a:path w="13855" h="6784" extrusionOk="0">
                  <a:moveTo>
                    <a:pt x="37" y="0"/>
                  </a:moveTo>
                  <a:cubicBezTo>
                    <a:pt x="37" y="896"/>
                    <a:pt x="1" y="1826"/>
                    <a:pt x="25" y="2471"/>
                  </a:cubicBezTo>
                  <a:cubicBezTo>
                    <a:pt x="39" y="3234"/>
                    <a:pt x="52" y="3993"/>
                    <a:pt x="95" y="4684"/>
                  </a:cubicBezTo>
                  <a:cubicBezTo>
                    <a:pt x="381" y="4653"/>
                    <a:pt x="659" y="4639"/>
                    <a:pt x="931" y="4639"/>
                  </a:cubicBezTo>
                  <a:cubicBezTo>
                    <a:pt x="2863" y="4639"/>
                    <a:pt x="4499" y="5348"/>
                    <a:pt x="6451" y="5935"/>
                  </a:cubicBezTo>
                  <a:cubicBezTo>
                    <a:pt x="7902" y="6369"/>
                    <a:pt x="9687" y="6784"/>
                    <a:pt x="11352" y="6784"/>
                  </a:cubicBezTo>
                  <a:cubicBezTo>
                    <a:pt x="12243" y="6784"/>
                    <a:pt x="13100" y="6665"/>
                    <a:pt x="13854" y="6367"/>
                  </a:cubicBezTo>
                  <a:cubicBezTo>
                    <a:pt x="13575" y="4985"/>
                    <a:pt x="13169" y="3527"/>
                    <a:pt x="12841" y="2107"/>
                  </a:cubicBezTo>
                  <a:cubicBezTo>
                    <a:pt x="11369" y="2667"/>
                    <a:pt x="9793" y="2960"/>
                    <a:pt x="8218" y="2960"/>
                  </a:cubicBezTo>
                  <a:cubicBezTo>
                    <a:pt x="7766" y="2960"/>
                    <a:pt x="7314" y="2936"/>
                    <a:pt x="6865" y="2887"/>
                  </a:cubicBezTo>
                  <a:cubicBezTo>
                    <a:pt x="4374" y="2620"/>
                    <a:pt x="1968" y="1601"/>
                    <a:pt x="37" y="0"/>
                  </a:cubicBezTo>
                  <a:close/>
                </a:path>
              </a:pathLst>
            </a:custGeom>
            <a:solidFill>
              <a:srgbClr val="CCCBF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 name="Google Shape;4291;p81">
              <a:extLst>
                <a:ext uri="{FF2B5EF4-FFF2-40B4-BE49-F238E27FC236}">
                  <a16:creationId xmlns:a16="http://schemas.microsoft.com/office/drawing/2014/main" id="{81230160-6037-1E12-5D6C-0B308210D151}"/>
                </a:ext>
              </a:extLst>
            </p:cNvPr>
            <p:cNvSpPr/>
            <p:nvPr/>
          </p:nvSpPr>
          <p:spPr>
            <a:xfrm>
              <a:off x="4494375" y="2954975"/>
              <a:ext cx="156500" cy="155775"/>
            </a:xfrm>
            <a:custGeom>
              <a:avLst/>
              <a:gdLst/>
              <a:ahLst/>
              <a:cxnLst/>
              <a:rect l="l" t="t" r="r" b="b"/>
              <a:pathLst>
                <a:path w="6260" h="6231" extrusionOk="0">
                  <a:moveTo>
                    <a:pt x="1050" y="0"/>
                  </a:moveTo>
                  <a:lnTo>
                    <a:pt x="1050" y="0"/>
                  </a:lnTo>
                  <a:cubicBezTo>
                    <a:pt x="1090" y="594"/>
                    <a:pt x="1129" y="1197"/>
                    <a:pt x="1058" y="1786"/>
                  </a:cubicBezTo>
                  <a:cubicBezTo>
                    <a:pt x="1040" y="1923"/>
                    <a:pt x="1018" y="2062"/>
                    <a:pt x="988" y="2199"/>
                  </a:cubicBezTo>
                  <a:cubicBezTo>
                    <a:pt x="833" y="2919"/>
                    <a:pt x="436" y="3619"/>
                    <a:pt x="0" y="3907"/>
                  </a:cubicBezTo>
                  <a:cubicBezTo>
                    <a:pt x="171" y="4851"/>
                    <a:pt x="876" y="5675"/>
                    <a:pt x="1770" y="6025"/>
                  </a:cubicBezTo>
                  <a:cubicBezTo>
                    <a:pt x="2122" y="6163"/>
                    <a:pt x="2498" y="6230"/>
                    <a:pt x="2875" y="6230"/>
                  </a:cubicBezTo>
                  <a:cubicBezTo>
                    <a:pt x="3458" y="6230"/>
                    <a:pt x="4042" y="6071"/>
                    <a:pt x="4542" y="5771"/>
                  </a:cubicBezTo>
                  <a:cubicBezTo>
                    <a:pt x="5366" y="5275"/>
                    <a:pt x="5952" y="4417"/>
                    <a:pt x="6259" y="3430"/>
                  </a:cubicBezTo>
                  <a:cubicBezTo>
                    <a:pt x="5862" y="3260"/>
                    <a:pt x="5520" y="2964"/>
                    <a:pt x="5293" y="2596"/>
                  </a:cubicBezTo>
                  <a:cubicBezTo>
                    <a:pt x="5249" y="2524"/>
                    <a:pt x="5208" y="2455"/>
                    <a:pt x="5174" y="2379"/>
                  </a:cubicBezTo>
                  <a:cubicBezTo>
                    <a:pt x="4957" y="1913"/>
                    <a:pt x="4916" y="1366"/>
                    <a:pt x="5034" y="892"/>
                  </a:cubicBezTo>
                  <a:cubicBezTo>
                    <a:pt x="3708" y="481"/>
                    <a:pt x="2351" y="165"/>
                    <a:pt x="1050" y="0"/>
                  </a:cubicBezTo>
                  <a:close/>
                </a:path>
              </a:pathLst>
            </a:custGeom>
            <a:solidFill>
              <a:srgbClr val="EBAA9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 name="Google Shape;4292;p81">
              <a:extLst>
                <a:ext uri="{FF2B5EF4-FFF2-40B4-BE49-F238E27FC236}">
                  <a16:creationId xmlns:a16="http://schemas.microsoft.com/office/drawing/2014/main" id="{2B6FB98F-74D0-F01A-C095-A271AAC711A5}"/>
                </a:ext>
              </a:extLst>
            </p:cNvPr>
            <p:cNvSpPr/>
            <p:nvPr/>
          </p:nvSpPr>
          <p:spPr>
            <a:xfrm>
              <a:off x="4520650" y="2955000"/>
              <a:ext cx="106125" cy="69800"/>
            </a:xfrm>
            <a:custGeom>
              <a:avLst/>
              <a:gdLst/>
              <a:ahLst/>
              <a:cxnLst/>
              <a:rect l="l" t="t" r="r" b="b"/>
              <a:pathLst>
                <a:path w="4245" h="2792" extrusionOk="0">
                  <a:moveTo>
                    <a:pt x="1" y="0"/>
                  </a:moveTo>
                  <a:lnTo>
                    <a:pt x="1" y="0"/>
                  </a:lnTo>
                  <a:cubicBezTo>
                    <a:pt x="42" y="594"/>
                    <a:pt x="80" y="1197"/>
                    <a:pt x="11" y="1786"/>
                  </a:cubicBezTo>
                  <a:cubicBezTo>
                    <a:pt x="489" y="2259"/>
                    <a:pt x="1334" y="2791"/>
                    <a:pt x="2706" y="2791"/>
                  </a:cubicBezTo>
                  <a:cubicBezTo>
                    <a:pt x="3159" y="2791"/>
                    <a:pt x="3670" y="2733"/>
                    <a:pt x="4245" y="2596"/>
                  </a:cubicBezTo>
                  <a:cubicBezTo>
                    <a:pt x="4198" y="2523"/>
                    <a:pt x="4157" y="2454"/>
                    <a:pt x="4125" y="2379"/>
                  </a:cubicBezTo>
                  <a:cubicBezTo>
                    <a:pt x="3910" y="1913"/>
                    <a:pt x="3868" y="1366"/>
                    <a:pt x="3986" y="892"/>
                  </a:cubicBezTo>
                  <a:cubicBezTo>
                    <a:pt x="2660" y="481"/>
                    <a:pt x="1303" y="165"/>
                    <a:pt x="1" y="0"/>
                  </a:cubicBezTo>
                  <a:close/>
                </a:path>
              </a:pathLst>
            </a:custGeom>
            <a:solidFill>
              <a:srgbClr val="E0937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 name="Google Shape;4293;p81">
              <a:extLst>
                <a:ext uri="{FF2B5EF4-FFF2-40B4-BE49-F238E27FC236}">
                  <a16:creationId xmlns:a16="http://schemas.microsoft.com/office/drawing/2014/main" id="{F3DDC110-D725-C129-FCE2-D2484EF8EE44}"/>
                </a:ext>
              </a:extLst>
            </p:cNvPr>
            <p:cNvSpPr/>
            <p:nvPr/>
          </p:nvSpPr>
          <p:spPr>
            <a:xfrm>
              <a:off x="4430625" y="2869375"/>
              <a:ext cx="73725" cy="58675"/>
            </a:xfrm>
            <a:custGeom>
              <a:avLst/>
              <a:gdLst/>
              <a:ahLst/>
              <a:cxnLst/>
              <a:rect l="l" t="t" r="r" b="b"/>
              <a:pathLst>
                <a:path w="2949" h="2347" extrusionOk="0">
                  <a:moveTo>
                    <a:pt x="1078" y="1"/>
                  </a:moveTo>
                  <a:cubicBezTo>
                    <a:pt x="769" y="1"/>
                    <a:pt x="498" y="111"/>
                    <a:pt x="335" y="333"/>
                  </a:cubicBezTo>
                  <a:cubicBezTo>
                    <a:pt x="1" y="785"/>
                    <a:pt x="241" y="1527"/>
                    <a:pt x="871" y="1992"/>
                  </a:cubicBezTo>
                  <a:cubicBezTo>
                    <a:pt x="1192" y="2228"/>
                    <a:pt x="1552" y="2346"/>
                    <a:pt x="1872" y="2346"/>
                  </a:cubicBezTo>
                  <a:cubicBezTo>
                    <a:pt x="2180" y="2346"/>
                    <a:pt x="2452" y="2236"/>
                    <a:pt x="2615" y="2014"/>
                  </a:cubicBezTo>
                  <a:cubicBezTo>
                    <a:pt x="2949" y="1563"/>
                    <a:pt x="2708" y="820"/>
                    <a:pt x="2079" y="355"/>
                  </a:cubicBezTo>
                  <a:cubicBezTo>
                    <a:pt x="1758" y="120"/>
                    <a:pt x="1398" y="1"/>
                    <a:pt x="1078" y="1"/>
                  </a:cubicBezTo>
                  <a:close/>
                </a:path>
              </a:pathLst>
            </a:custGeom>
            <a:solidFill>
              <a:srgbClr val="EBAA9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 name="Google Shape;4294;p81">
              <a:extLst>
                <a:ext uri="{FF2B5EF4-FFF2-40B4-BE49-F238E27FC236}">
                  <a16:creationId xmlns:a16="http://schemas.microsoft.com/office/drawing/2014/main" id="{6903299A-6B80-E265-B16B-4D11931C168E}"/>
                </a:ext>
              </a:extLst>
            </p:cNvPr>
            <p:cNvSpPr/>
            <p:nvPr/>
          </p:nvSpPr>
          <p:spPr>
            <a:xfrm>
              <a:off x="4648850" y="2907625"/>
              <a:ext cx="70850" cy="50850"/>
            </a:xfrm>
            <a:custGeom>
              <a:avLst/>
              <a:gdLst/>
              <a:ahLst/>
              <a:cxnLst/>
              <a:rect l="l" t="t" r="r" b="b"/>
              <a:pathLst>
                <a:path w="2834" h="2034" extrusionOk="0">
                  <a:moveTo>
                    <a:pt x="1417" y="1"/>
                  </a:moveTo>
                  <a:cubicBezTo>
                    <a:pt x="635" y="1"/>
                    <a:pt x="1" y="457"/>
                    <a:pt x="1" y="1018"/>
                  </a:cubicBezTo>
                  <a:cubicBezTo>
                    <a:pt x="1" y="1579"/>
                    <a:pt x="635" y="2033"/>
                    <a:pt x="1417" y="2033"/>
                  </a:cubicBezTo>
                  <a:cubicBezTo>
                    <a:pt x="2198" y="2033"/>
                    <a:pt x="2833" y="1579"/>
                    <a:pt x="2833" y="1018"/>
                  </a:cubicBezTo>
                  <a:cubicBezTo>
                    <a:pt x="2833" y="455"/>
                    <a:pt x="2198" y="1"/>
                    <a:pt x="1417" y="1"/>
                  </a:cubicBezTo>
                  <a:close/>
                </a:path>
              </a:pathLst>
            </a:custGeom>
            <a:solidFill>
              <a:srgbClr val="E0937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 name="Google Shape;4295;p81">
              <a:extLst>
                <a:ext uri="{FF2B5EF4-FFF2-40B4-BE49-F238E27FC236}">
                  <a16:creationId xmlns:a16="http://schemas.microsoft.com/office/drawing/2014/main" id="{B02D56B3-C291-2C0F-CDB3-FEAE78B46653}"/>
                </a:ext>
              </a:extLst>
            </p:cNvPr>
            <p:cNvSpPr/>
            <p:nvPr/>
          </p:nvSpPr>
          <p:spPr>
            <a:xfrm>
              <a:off x="4465800" y="2749500"/>
              <a:ext cx="242075" cy="260275"/>
            </a:xfrm>
            <a:custGeom>
              <a:avLst/>
              <a:gdLst/>
              <a:ahLst/>
              <a:cxnLst/>
              <a:rect l="l" t="t" r="r" b="b"/>
              <a:pathLst>
                <a:path w="9683" h="10411" extrusionOk="0">
                  <a:moveTo>
                    <a:pt x="5309" y="0"/>
                  </a:moveTo>
                  <a:cubicBezTo>
                    <a:pt x="3349" y="0"/>
                    <a:pt x="1433" y="1634"/>
                    <a:pt x="769" y="4038"/>
                  </a:cubicBezTo>
                  <a:cubicBezTo>
                    <a:pt x="1" y="6821"/>
                    <a:pt x="1786" y="10066"/>
                    <a:pt x="4102" y="10371"/>
                  </a:cubicBezTo>
                  <a:cubicBezTo>
                    <a:pt x="4299" y="10397"/>
                    <a:pt x="4492" y="10410"/>
                    <a:pt x="4679" y="10410"/>
                  </a:cubicBezTo>
                  <a:cubicBezTo>
                    <a:pt x="6756" y="10410"/>
                    <a:pt x="8209" y="8840"/>
                    <a:pt x="8914" y="6288"/>
                  </a:cubicBezTo>
                  <a:cubicBezTo>
                    <a:pt x="9683" y="3507"/>
                    <a:pt x="8484" y="746"/>
                    <a:pt x="6234" y="125"/>
                  </a:cubicBezTo>
                  <a:cubicBezTo>
                    <a:pt x="5928" y="41"/>
                    <a:pt x="5618" y="0"/>
                    <a:pt x="5309" y="0"/>
                  </a:cubicBezTo>
                  <a:close/>
                </a:path>
              </a:pathLst>
            </a:custGeom>
            <a:solidFill>
              <a:srgbClr val="EBAA9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 name="Google Shape;4296;p81">
              <a:extLst>
                <a:ext uri="{FF2B5EF4-FFF2-40B4-BE49-F238E27FC236}">
                  <a16:creationId xmlns:a16="http://schemas.microsoft.com/office/drawing/2014/main" id="{2AFAB6C4-AE56-BCD2-51F9-313EA795357F}"/>
                </a:ext>
              </a:extLst>
            </p:cNvPr>
            <p:cNvSpPr/>
            <p:nvPr/>
          </p:nvSpPr>
          <p:spPr>
            <a:xfrm>
              <a:off x="4481400" y="2781450"/>
              <a:ext cx="223750" cy="136300"/>
            </a:xfrm>
            <a:custGeom>
              <a:avLst/>
              <a:gdLst/>
              <a:ahLst/>
              <a:cxnLst/>
              <a:rect l="l" t="t" r="r" b="b"/>
              <a:pathLst>
                <a:path w="8950" h="5452" extrusionOk="0">
                  <a:moveTo>
                    <a:pt x="4974" y="0"/>
                  </a:moveTo>
                  <a:cubicBezTo>
                    <a:pt x="4859" y="0"/>
                    <a:pt x="4745" y="1"/>
                    <a:pt x="4632" y="3"/>
                  </a:cubicBezTo>
                  <a:cubicBezTo>
                    <a:pt x="3453" y="16"/>
                    <a:pt x="2169" y="66"/>
                    <a:pt x="1274" y="833"/>
                  </a:cubicBezTo>
                  <a:cubicBezTo>
                    <a:pt x="482" y="1519"/>
                    <a:pt x="191" y="2605"/>
                    <a:pt x="1" y="4356"/>
                  </a:cubicBezTo>
                  <a:cubicBezTo>
                    <a:pt x="421" y="3639"/>
                    <a:pt x="911" y="2962"/>
                    <a:pt x="1548" y="2257"/>
                  </a:cubicBezTo>
                  <a:cubicBezTo>
                    <a:pt x="1886" y="2432"/>
                    <a:pt x="2267" y="2516"/>
                    <a:pt x="2661" y="2516"/>
                  </a:cubicBezTo>
                  <a:cubicBezTo>
                    <a:pt x="3015" y="2516"/>
                    <a:pt x="3380" y="2449"/>
                    <a:pt x="3733" y="2318"/>
                  </a:cubicBezTo>
                  <a:cubicBezTo>
                    <a:pt x="4189" y="2505"/>
                    <a:pt x="4682" y="2597"/>
                    <a:pt x="5176" y="2597"/>
                  </a:cubicBezTo>
                  <a:cubicBezTo>
                    <a:pt x="5970" y="2597"/>
                    <a:pt x="6768" y="2360"/>
                    <a:pt x="7420" y="1905"/>
                  </a:cubicBezTo>
                  <a:cubicBezTo>
                    <a:pt x="7536" y="2644"/>
                    <a:pt x="7851" y="3349"/>
                    <a:pt x="8300" y="4020"/>
                  </a:cubicBezTo>
                  <a:cubicBezTo>
                    <a:pt x="8248" y="4497"/>
                    <a:pt x="8195" y="4975"/>
                    <a:pt x="8143" y="5452"/>
                  </a:cubicBezTo>
                  <a:cubicBezTo>
                    <a:pt x="8715" y="4613"/>
                    <a:pt x="8949" y="3549"/>
                    <a:pt x="8782" y="2546"/>
                  </a:cubicBezTo>
                  <a:cubicBezTo>
                    <a:pt x="8663" y="1845"/>
                    <a:pt x="8338" y="1158"/>
                    <a:pt x="7787" y="708"/>
                  </a:cubicBezTo>
                  <a:cubicBezTo>
                    <a:pt x="7022" y="81"/>
                    <a:pt x="5977" y="0"/>
                    <a:pt x="4974" y="0"/>
                  </a:cubicBezTo>
                  <a:close/>
                </a:path>
              </a:pathLst>
            </a:custGeom>
            <a:solidFill>
              <a:srgbClr val="E0937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 name="Google Shape;4297;p81">
              <a:extLst>
                <a:ext uri="{FF2B5EF4-FFF2-40B4-BE49-F238E27FC236}">
                  <a16:creationId xmlns:a16="http://schemas.microsoft.com/office/drawing/2014/main" id="{6741EDD9-C2A5-C71A-940B-F18F52C8BBB5}"/>
                </a:ext>
              </a:extLst>
            </p:cNvPr>
            <p:cNvSpPr/>
            <p:nvPr/>
          </p:nvSpPr>
          <p:spPr>
            <a:xfrm>
              <a:off x="4469500" y="2707275"/>
              <a:ext cx="257475" cy="225800"/>
            </a:xfrm>
            <a:custGeom>
              <a:avLst/>
              <a:gdLst/>
              <a:ahLst/>
              <a:cxnLst/>
              <a:rect l="l" t="t" r="r" b="b"/>
              <a:pathLst>
                <a:path w="10299" h="9032" extrusionOk="0">
                  <a:moveTo>
                    <a:pt x="4700" y="0"/>
                  </a:moveTo>
                  <a:cubicBezTo>
                    <a:pt x="4065" y="0"/>
                    <a:pt x="3430" y="111"/>
                    <a:pt x="2819" y="282"/>
                  </a:cubicBezTo>
                  <a:cubicBezTo>
                    <a:pt x="2549" y="360"/>
                    <a:pt x="2270" y="455"/>
                    <a:pt x="2085" y="667"/>
                  </a:cubicBezTo>
                  <a:cubicBezTo>
                    <a:pt x="1902" y="879"/>
                    <a:pt x="1863" y="1238"/>
                    <a:pt x="2072" y="1422"/>
                  </a:cubicBezTo>
                  <a:cubicBezTo>
                    <a:pt x="1427" y="1745"/>
                    <a:pt x="903" y="2086"/>
                    <a:pt x="519" y="2544"/>
                  </a:cubicBezTo>
                  <a:cubicBezTo>
                    <a:pt x="376" y="2717"/>
                    <a:pt x="248" y="2911"/>
                    <a:pt x="212" y="3130"/>
                  </a:cubicBezTo>
                  <a:cubicBezTo>
                    <a:pt x="211" y="3140"/>
                    <a:pt x="211" y="3146"/>
                    <a:pt x="208" y="3155"/>
                  </a:cubicBezTo>
                  <a:cubicBezTo>
                    <a:pt x="175" y="3384"/>
                    <a:pt x="269" y="3644"/>
                    <a:pt x="476" y="3749"/>
                  </a:cubicBezTo>
                  <a:cubicBezTo>
                    <a:pt x="78" y="4697"/>
                    <a:pt x="1" y="5655"/>
                    <a:pt x="39" y="6605"/>
                  </a:cubicBezTo>
                  <a:cubicBezTo>
                    <a:pt x="108" y="7209"/>
                    <a:pt x="267" y="7469"/>
                    <a:pt x="436" y="7821"/>
                  </a:cubicBezTo>
                  <a:cubicBezTo>
                    <a:pt x="743" y="6694"/>
                    <a:pt x="1277" y="5614"/>
                    <a:pt x="1944" y="4623"/>
                  </a:cubicBezTo>
                  <a:cubicBezTo>
                    <a:pt x="2256" y="4881"/>
                    <a:pt x="2656" y="5006"/>
                    <a:pt x="3063" y="5006"/>
                  </a:cubicBezTo>
                  <a:cubicBezTo>
                    <a:pt x="3469" y="5006"/>
                    <a:pt x="3882" y="4882"/>
                    <a:pt x="4221" y="4641"/>
                  </a:cubicBezTo>
                  <a:cubicBezTo>
                    <a:pt x="4578" y="4977"/>
                    <a:pt x="5077" y="5122"/>
                    <a:pt x="5588" y="5122"/>
                  </a:cubicBezTo>
                  <a:cubicBezTo>
                    <a:pt x="5819" y="5122"/>
                    <a:pt x="6052" y="5093"/>
                    <a:pt x="6276" y="5037"/>
                  </a:cubicBezTo>
                  <a:cubicBezTo>
                    <a:pt x="6993" y="4860"/>
                    <a:pt x="7633" y="4453"/>
                    <a:pt x="8228" y="4100"/>
                  </a:cubicBezTo>
                  <a:cubicBezTo>
                    <a:pt x="8311" y="5236"/>
                    <a:pt x="8561" y="6005"/>
                    <a:pt x="8911" y="7018"/>
                  </a:cubicBezTo>
                  <a:cubicBezTo>
                    <a:pt x="8796" y="7735"/>
                    <a:pt x="8689" y="8380"/>
                    <a:pt x="8371" y="9032"/>
                  </a:cubicBezTo>
                  <a:cubicBezTo>
                    <a:pt x="9588" y="7863"/>
                    <a:pt x="10174" y="6119"/>
                    <a:pt x="9889" y="4503"/>
                  </a:cubicBezTo>
                  <a:cubicBezTo>
                    <a:pt x="10070" y="4474"/>
                    <a:pt x="10191" y="4392"/>
                    <a:pt x="10245" y="4280"/>
                  </a:cubicBezTo>
                  <a:cubicBezTo>
                    <a:pt x="10299" y="4172"/>
                    <a:pt x="10297" y="4045"/>
                    <a:pt x="10282" y="3922"/>
                  </a:cubicBezTo>
                  <a:cubicBezTo>
                    <a:pt x="10273" y="3869"/>
                    <a:pt x="10267" y="3817"/>
                    <a:pt x="10253" y="3766"/>
                  </a:cubicBezTo>
                  <a:cubicBezTo>
                    <a:pt x="10114" y="3116"/>
                    <a:pt x="9574" y="2563"/>
                    <a:pt x="8921" y="2423"/>
                  </a:cubicBezTo>
                  <a:cubicBezTo>
                    <a:pt x="9013" y="1994"/>
                    <a:pt x="8937" y="1502"/>
                    <a:pt x="8741" y="1063"/>
                  </a:cubicBezTo>
                  <a:cubicBezTo>
                    <a:pt x="8663" y="891"/>
                    <a:pt x="8568" y="724"/>
                    <a:pt x="8422" y="606"/>
                  </a:cubicBezTo>
                  <a:cubicBezTo>
                    <a:pt x="8314" y="517"/>
                    <a:pt x="8173" y="457"/>
                    <a:pt x="8033" y="457"/>
                  </a:cubicBezTo>
                  <a:cubicBezTo>
                    <a:pt x="7988" y="457"/>
                    <a:pt x="7943" y="463"/>
                    <a:pt x="7899" y="476"/>
                  </a:cubicBezTo>
                  <a:cubicBezTo>
                    <a:pt x="7720" y="529"/>
                    <a:pt x="7581" y="720"/>
                    <a:pt x="7619" y="902"/>
                  </a:cubicBezTo>
                  <a:cubicBezTo>
                    <a:pt x="6939" y="464"/>
                    <a:pt x="6123" y="135"/>
                    <a:pt x="5295" y="34"/>
                  </a:cubicBezTo>
                  <a:cubicBezTo>
                    <a:pt x="5097" y="11"/>
                    <a:pt x="4899" y="0"/>
                    <a:pt x="4700" y="0"/>
                  </a:cubicBezTo>
                  <a:close/>
                </a:path>
              </a:pathLst>
            </a:custGeom>
            <a:solidFill>
              <a:srgbClr val="2939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 name="Google Shape;4298;p81">
              <a:extLst>
                <a:ext uri="{FF2B5EF4-FFF2-40B4-BE49-F238E27FC236}">
                  <a16:creationId xmlns:a16="http://schemas.microsoft.com/office/drawing/2014/main" id="{1969D1D0-7319-C184-F4DD-5274EEFAC9EF}"/>
                </a:ext>
              </a:extLst>
            </p:cNvPr>
            <p:cNvSpPr/>
            <p:nvPr/>
          </p:nvSpPr>
          <p:spPr>
            <a:xfrm>
              <a:off x="4474875" y="2707300"/>
              <a:ext cx="251025" cy="94225"/>
            </a:xfrm>
            <a:custGeom>
              <a:avLst/>
              <a:gdLst/>
              <a:ahLst/>
              <a:cxnLst/>
              <a:rect l="l" t="t" r="r" b="b"/>
              <a:pathLst>
                <a:path w="10041" h="3769" extrusionOk="0">
                  <a:moveTo>
                    <a:pt x="4484" y="1"/>
                  </a:moveTo>
                  <a:cubicBezTo>
                    <a:pt x="3850" y="1"/>
                    <a:pt x="3217" y="112"/>
                    <a:pt x="2606" y="283"/>
                  </a:cubicBezTo>
                  <a:cubicBezTo>
                    <a:pt x="2338" y="360"/>
                    <a:pt x="2058" y="455"/>
                    <a:pt x="1873" y="667"/>
                  </a:cubicBezTo>
                  <a:cubicBezTo>
                    <a:pt x="1689" y="879"/>
                    <a:pt x="1651" y="1239"/>
                    <a:pt x="1861" y="1422"/>
                  </a:cubicBezTo>
                  <a:cubicBezTo>
                    <a:pt x="1215" y="1746"/>
                    <a:pt x="691" y="2087"/>
                    <a:pt x="308" y="2544"/>
                  </a:cubicBezTo>
                  <a:cubicBezTo>
                    <a:pt x="164" y="2718"/>
                    <a:pt x="35" y="2911"/>
                    <a:pt x="0" y="3131"/>
                  </a:cubicBezTo>
                  <a:cubicBezTo>
                    <a:pt x="679" y="2396"/>
                    <a:pt x="1622" y="1901"/>
                    <a:pt x="2654" y="1758"/>
                  </a:cubicBezTo>
                  <a:cubicBezTo>
                    <a:pt x="2572" y="1568"/>
                    <a:pt x="2648" y="1342"/>
                    <a:pt x="2795" y="1196"/>
                  </a:cubicBezTo>
                  <a:cubicBezTo>
                    <a:pt x="2939" y="1050"/>
                    <a:pt x="3137" y="974"/>
                    <a:pt x="3335" y="917"/>
                  </a:cubicBezTo>
                  <a:cubicBezTo>
                    <a:pt x="3670" y="820"/>
                    <a:pt x="4017" y="774"/>
                    <a:pt x="4363" y="774"/>
                  </a:cubicBezTo>
                  <a:cubicBezTo>
                    <a:pt x="5427" y="774"/>
                    <a:pt x="6488" y="1209"/>
                    <a:pt x="7180" y="1955"/>
                  </a:cubicBezTo>
                  <a:cubicBezTo>
                    <a:pt x="7279" y="1740"/>
                    <a:pt x="7418" y="1499"/>
                    <a:pt x="7650" y="1473"/>
                  </a:cubicBezTo>
                  <a:cubicBezTo>
                    <a:pt x="7662" y="1472"/>
                    <a:pt x="7674" y="1471"/>
                    <a:pt x="7686" y="1471"/>
                  </a:cubicBezTo>
                  <a:cubicBezTo>
                    <a:pt x="7872" y="1471"/>
                    <a:pt x="8034" y="1617"/>
                    <a:pt x="8134" y="1777"/>
                  </a:cubicBezTo>
                  <a:cubicBezTo>
                    <a:pt x="8317" y="2076"/>
                    <a:pt x="8364" y="2450"/>
                    <a:pt x="8297" y="2813"/>
                  </a:cubicBezTo>
                  <a:cubicBezTo>
                    <a:pt x="8827" y="2826"/>
                    <a:pt x="9348" y="3042"/>
                    <a:pt x="9735" y="3407"/>
                  </a:cubicBezTo>
                  <a:cubicBezTo>
                    <a:pt x="9852" y="3516"/>
                    <a:pt x="9955" y="3636"/>
                    <a:pt x="10040" y="3768"/>
                  </a:cubicBezTo>
                  <a:cubicBezTo>
                    <a:pt x="9903" y="3118"/>
                    <a:pt x="9361" y="2566"/>
                    <a:pt x="8709" y="2423"/>
                  </a:cubicBezTo>
                  <a:cubicBezTo>
                    <a:pt x="8801" y="1994"/>
                    <a:pt x="8725" y="1502"/>
                    <a:pt x="8529" y="1064"/>
                  </a:cubicBezTo>
                  <a:cubicBezTo>
                    <a:pt x="8451" y="891"/>
                    <a:pt x="8356" y="725"/>
                    <a:pt x="8211" y="606"/>
                  </a:cubicBezTo>
                  <a:cubicBezTo>
                    <a:pt x="8102" y="517"/>
                    <a:pt x="7961" y="457"/>
                    <a:pt x="7820" y="457"/>
                  </a:cubicBezTo>
                  <a:cubicBezTo>
                    <a:pt x="7775" y="457"/>
                    <a:pt x="7731" y="463"/>
                    <a:pt x="7687" y="477"/>
                  </a:cubicBezTo>
                  <a:cubicBezTo>
                    <a:pt x="7508" y="530"/>
                    <a:pt x="7369" y="720"/>
                    <a:pt x="7407" y="902"/>
                  </a:cubicBezTo>
                  <a:cubicBezTo>
                    <a:pt x="6728" y="465"/>
                    <a:pt x="5911" y="136"/>
                    <a:pt x="5083" y="36"/>
                  </a:cubicBezTo>
                  <a:cubicBezTo>
                    <a:pt x="4884" y="12"/>
                    <a:pt x="4684" y="1"/>
                    <a:pt x="4484" y="1"/>
                  </a:cubicBezTo>
                  <a:close/>
                </a:path>
              </a:pathLst>
            </a:custGeom>
            <a:solidFill>
              <a:srgbClr val="2939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 name="Google Shape;4299;p81">
              <a:extLst>
                <a:ext uri="{FF2B5EF4-FFF2-40B4-BE49-F238E27FC236}">
                  <a16:creationId xmlns:a16="http://schemas.microsoft.com/office/drawing/2014/main" id="{411AECE7-719F-746E-2338-59FF8E881EFA}"/>
                </a:ext>
              </a:extLst>
            </p:cNvPr>
            <p:cNvSpPr/>
            <p:nvPr/>
          </p:nvSpPr>
          <p:spPr>
            <a:xfrm>
              <a:off x="4517125" y="2839700"/>
              <a:ext cx="52200" cy="20025"/>
            </a:xfrm>
            <a:custGeom>
              <a:avLst/>
              <a:gdLst/>
              <a:ahLst/>
              <a:cxnLst/>
              <a:rect l="l" t="t" r="r" b="b"/>
              <a:pathLst>
                <a:path w="2088" h="801" extrusionOk="0">
                  <a:moveTo>
                    <a:pt x="1015" y="0"/>
                  </a:moveTo>
                  <a:cubicBezTo>
                    <a:pt x="600" y="0"/>
                    <a:pt x="190" y="247"/>
                    <a:pt x="1" y="618"/>
                  </a:cubicBezTo>
                  <a:cubicBezTo>
                    <a:pt x="232" y="562"/>
                    <a:pt x="507" y="527"/>
                    <a:pt x="797" y="527"/>
                  </a:cubicBezTo>
                  <a:cubicBezTo>
                    <a:pt x="1223" y="527"/>
                    <a:pt x="1683" y="603"/>
                    <a:pt x="2087" y="800"/>
                  </a:cubicBezTo>
                  <a:cubicBezTo>
                    <a:pt x="1957" y="372"/>
                    <a:pt x="1551" y="42"/>
                    <a:pt x="1106" y="4"/>
                  </a:cubicBezTo>
                  <a:cubicBezTo>
                    <a:pt x="1075" y="1"/>
                    <a:pt x="1045" y="0"/>
                    <a:pt x="1015" y="0"/>
                  </a:cubicBezTo>
                  <a:close/>
                </a:path>
              </a:pathLst>
            </a:custGeom>
            <a:solidFill>
              <a:srgbClr val="3F38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 name="Google Shape;4300;p81">
              <a:extLst>
                <a:ext uri="{FF2B5EF4-FFF2-40B4-BE49-F238E27FC236}">
                  <a16:creationId xmlns:a16="http://schemas.microsoft.com/office/drawing/2014/main" id="{878A10D0-8274-0508-44F3-B7C5DB4016E4}"/>
                </a:ext>
              </a:extLst>
            </p:cNvPr>
            <p:cNvSpPr/>
            <p:nvPr/>
          </p:nvSpPr>
          <p:spPr>
            <a:xfrm>
              <a:off x="4630600" y="2863950"/>
              <a:ext cx="49100" cy="26250"/>
            </a:xfrm>
            <a:custGeom>
              <a:avLst/>
              <a:gdLst/>
              <a:ahLst/>
              <a:cxnLst/>
              <a:rect l="l" t="t" r="r" b="b"/>
              <a:pathLst>
                <a:path w="1964" h="1050" extrusionOk="0">
                  <a:moveTo>
                    <a:pt x="926" y="0"/>
                  </a:moveTo>
                  <a:cubicBezTo>
                    <a:pt x="587" y="0"/>
                    <a:pt x="248" y="155"/>
                    <a:pt x="0" y="395"/>
                  </a:cubicBezTo>
                  <a:cubicBezTo>
                    <a:pt x="641" y="402"/>
                    <a:pt x="1333" y="623"/>
                    <a:pt x="1864" y="1049"/>
                  </a:cubicBezTo>
                  <a:cubicBezTo>
                    <a:pt x="1964" y="620"/>
                    <a:pt x="1639" y="163"/>
                    <a:pt x="1214" y="40"/>
                  </a:cubicBezTo>
                  <a:cubicBezTo>
                    <a:pt x="1119" y="13"/>
                    <a:pt x="1023" y="0"/>
                    <a:pt x="926" y="0"/>
                  </a:cubicBezTo>
                  <a:close/>
                </a:path>
              </a:pathLst>
            </a:custGeom>
            <a:solidFill>
              <a:srgbClr val="3F38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 name="Google Shape;4301;p81">
              <a:extLst>
                <a:ext uri="{FF2B5EF4-FFF2-40B4-BE49-F238E27FC236}">
                  <a16:creationId xmlns:a16="http://schemas.microsoft.com/office/drawing/2014/main" id="{811A5CE8-65A8-0AFA-DA61-9CBD2BF66273}"/>
                </a:ext>
              </a:extLst>
            </p:cNvPr>
            <p:cNvSpPr/>
            <p:nvPr/>
          </p:nvSpPr>
          <p:spPr>
            <a:xfrm>
              <a:off x="4586925" y="2902850"/>
              <a:ext cx="10450" cy="29875"/>
            </a:xfrm>
            <a:custGeom>
              <a:avLst/>
              <a:gdLst/>
              <a:ahLst/>
              <a:cxnLst/>
              <a:rect l="l" t="t" r="r" b="b"/>
              <a:pathLst>
                <a:path w="418" h="1195" extrusionOk="0">
                  <a:moveTo>
                    <a:pt x="333" y="1"/>
                  </a:moveTo>
                  <a:cubicBezTo>
                    <a:pt x="331" y="1"/>
                    <a:pt x="330" y="1"/>
                    <a:pt x="328" y="1"/>
                  </a:cubicBezTo>
                  <a:cubicBezTo>
                    <a:pt x="299" y="3"/>
                    <a:pt x="276" y="29"/>
                    <a:pt x="279" y="58"/>
                  </a:cubicBezTo>
                  <a:cubicBezTo>
                    <a:pt x="310" y="425"/>
                    <a:pt x="217" y="800"/>
                    <a:pt x="16" y="1114"/>
                  </a:cubicBezTo>
                  <a:cubicBezTo>
                    <a:pt x="0" y="1138"/>
                    <a:pt x="8" y="1172"/>
                    <a:pt x="32" y="1187"/>
                  </a:cubicBezTo>
                  <a:cubicBezTo>
                    <a:pt x="41" y="1193"/>
                    <a:pt x="51" y="1195"/>
                    <a:pt x="61" y="1195"/>
                  </a:cubicBezTo>
                  <a:cubicBezTo>
                    <a:pt x="78" y="1195"/>
                    <a:pt x="95" y="1187"/>
                    <a:pt x="106" y="1173"/>
                  </a:cubicBezTo>
                  <a:cubicBezTo>
                    <a:pt x="318" y="840"/>
                    <a:pt x="418" y="441"/>
                    <a:pt x="385" y="50"/>
                  </a:cubicBezTo>
                  <a:cubicBezTo>
                    <a:pt x="382" y="23"/>
                    <a:pt x="360" y="1"/>
                    <a:pt x="333" y="1"/>
                  </a:cubicBezTo>
                  <a:close/>
                </a:path>
              </a:pathLst>
            </a:custGeom>
            <a:solidFill>
              <a:srgbClr val="AB50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 name="Google Shape;4302;p81">
              <a:extLst>
                <a:ext uri="{FF2B5EF4-FFF2-40B4-BE49-F238E27FC236}">
                  <a16:creationId xmlns:a16="http://schemas.microsoft.com/office/drawing/2014/main" id="{12623C0A-1DD8-1D4E-FDCD-AFD7766A8B27}"/>
                </a:ext>
              </a:extLst>
            </p:cNvPr>
            <p:cNvSpPr/>
            <p:nvPr/>
          </p:nvSpPr>
          <p:spPr>
            <a:xfrm>
              <a:off x="4543925" y="2931025"/>
              <a:ext cx="71350" cy="46925"/>
            </a:xfrm>
            <a:custGeom>
              <a:avLst/>
              <a:gdLst/>
              <a:ahLst/>
              <a:cxnLst/>
              <a:rect l="l" t="t" r="r" b="b"/>
              <a:pathLst>
                <a:path w="2854" h="1877" extrusionOk="0">
                  <a:moveTo>
                    <a:pt x="351" y="0"/>
                  </a:moveTo>
                  <a:cubicBezTo>
                    <a:pt x="1" y="321"/>
                    <a:pt x="11" y="931"/>
                    <a:pt x="299" y="1312"/>
                  </a:cubicBezTo>
                  <a:cubicBezTo>
                    <a:pt x="585" y="1694"/>
                    <a:pt x="1074" y="1869"/>
                    <a:pt x="1543" y="1876"/>
                  </a:cubicBezTo>
                  <a:cubicBezTo>
                    <a:pt x="1553" y="1877"/>
                    <a:pt x="1562" y="1877"/>
                    <a:pt x="1572" y="1877"/>
                  </a:cubicBezTo>
                  <a:cubicBezTo>
                    <a:pt x="1875" y="1877"/>
                    <a:pt x="2183" y="1811"/>
                    <a:pt x="2429" y="1633"/>
                  </a:cubicBezTo>
                  <a:cubicBezTo>
                    <a:pt x="2683" y="1449"/>
                    <a:pt x="2854" y="1128"/>
                    <a:pt x="2806" y="773"/>
                  </a:cubicBezTo>
                  <a:cubicBezTo>
                    <a:pt x="1942" y="677"/>
                    <a:pt x="1094" y="411"/>
                    <a:pt x="35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 name="Google Shape;4303;p81">
              <a:extLst>
                <a:ext uri="{FF2B5EF4-FFF2-40B4-BE49-F238E27FC236}">
                  <a16:creationId xmlns:a16="http://schemas.microsoft.com/office/drawing/2014/main" id="{514CE829-06ED-EE9C-1164-10C89E1E9BE6}"/>
                </a:ext>
              </a:extLst>
            </p:cNvPr>
            <p:cNvSpPr/>
            <p:nvPr/>
          </p:nvSpPr>
          <p:spPr>
            <a:xfrm>
              <a:off x="4535725" y="2877050"/>
              <a:ext cx="15700" cy="15750"/>
            </a:xfrm>
            <a:custGeom>
              <a:avLst/>
              <a:gdLst/>
              <a:ahLst/>
              <a:cxnLst/>
              <a:rect l="l" t="t" r="r" b="b"/>
              <a:pathLst>
                <a:path w="628" h="630" extrusionOk="0">
                  <a:moveTo>
                    <a:pt x="314" y="1"/>
                  </a:moveTo>
                  <a:cubicBezTo>
                    <a:pt x="140" y="1"/>
                    <a:pt x="0" y="142"/>
                    <a:pt x="0" y="314"/>
                  </a:cubicBezTo>
                  <a:cubicBezTo>
                    <a:pt x="0" y="488"/>
                    <a:pt x="140" y="629"/>
                    <a:pt x="314" y="629"/>
                  </a:cubicBezTo>
                  <a:cubicBezTo>
                    <a:pt x="488" y="629"/>
                    <a:pt x="628" y="488"/>
                    <a:pt x="628" y="314"/>
                  </a:cubicBezTo>
                  <a:cubicBezTo>
                    <a:pt x="628" y="142"/>
                    <a:pt x="488" y="1"/>
                    <a:pt x="314" y="1"/>
                  </a:cubicBezTo>
                  <a:close/>
                </a:path>
              </a:pathLst>
            </a:custGeom>
            <a:solidFill>
              <a:srgbClr val="3F38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 name="Google Shape;4304;p81">
              <a:extLst>
                <a:ext uri="{FF2B5EF4-FFF2-40B4-BE49-F238E27FC236}">
                  <a16:creationId xmlns:a16="http://schemas.microsoft.com/office/drawing/2014/main" id="{87550BAD-2664-9D8D-55BE-9CBBAC432CF6}"/>
                </a:ext>
              </a:extLst>
            </p:cNvPr>
            <p:cNvSpPr/>
            <p:nvPr/>
          </p:nvSpPr>
          <p:spPr>
            <a:xfrm>
              <a:off x="4632350" y="2899775"/>
              <a:ext cx="15725" cy="15725"/>
            </a:xfrm>
            <a:custGeom>
              <a:avLst/>
              <a:gdLst/>
              <a:ahLst/>
              <a:cxnLst/>
              <a:rect l="l" t="t" r="r" b="b"/>
              <a:pathLst>
                <a:path w="629" h="629" extrusionOk="0">
                  <a:moveTo>
                    <a:pt x="314" y="0"/>
                  </a:moveTo>
                  <a:cubicBezTo>
                    <a:pt x="142" y="0"/>
                    <a:pt x="0" y="141"/>
                    <a:pt x="0" y="315"/>
                  </a:cubicBezTo>
                  <a:cubicBezTo>
                    <a:pt x="0" y="489"/>
                    <a:pt x="141" y="629"/>
                    <a:pt x="314" y="629"/>
                  </a:cubicBezTo>
                  <a:cubicBezTo>
                    <a:pt x="488" y="629"/>
                    <a:pt x="629" y="489"/>
                    <a:pt x="629" y="315"/>
                  </a:cubicBezTo>
                  <a:cubicBezTo>
                    <a:pt x="629" y="141"/>
                    <a:pt x="488" y="0"/>
                    <a:pt x="314" y="0"/>
                  </a:cubicBezTo>
                  <a:close/>
                </a:path>
              </a:pathLst>
            </a:custGeom>
            <a:solidFill>
              <a:srgbClr val="3F38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 name="Google Shape;4305;p81">
              <a:extLst>
                <a:ext uri="{FF2B5EF4-FFF2-40B4-BE49-F238E27FC236}">
                  <a16:creationId xmlns:a16="http://schemas.microsoft.com/office/drawing/2014/main" id="{0A1F77B0-CD61-07ED-C87A-BD86197BC361}"/>
                </a:ext>
              </a:extLst>
            </p:cNvPr>
            <p:cNvSpPr/>
            <p:nvPr/>
          </p:nvSpPr>
          <p:spPr>
            <a:xfrm>
              <a:off x="4465825" y="3153050"/>
              <a:ext cx="207200" cy="296050"/>
            </a:xfrm>
            <a:custGeom>
              <a:avLst/>
              <a:gdLst/>
              <a:ahLst/>
              <a:cxnLst/>
              <a:rect l="l" t="t" r="r" b="b"/>
              <a:pathLst>
                <a:path w="8288" h="11842" extrusionOk="0">
                  <a:moveTo>
                    <a:pt x="6632" y="681"/>
                  </a:moveTo>
                  <a:cubicBezTo>
                    <a:pt x="6657" y="681"/>
                    <a:pt x="6681" y="682"/>
                    <a:pt x="6705" y="685"/>
                  </a:cubicBezTo>
                  <a:cubicBezTo>
                    <a:pt x="6805" y="700"/>
                    <a:pt x="6777" y="797"/>
                    <a:pt x="6782" y="850"/>
                  </a:cubicBezTo>
                  <a:cubicBezTo>
                    <a:pt x="6816" y="1222"/>
                    <a:pt x="6836" y="1596"/>
                    <a:pt x="6863" y="1969"/>
                  </a:cubicBezTo>
                  <a:cubicBezTo>
                    <a:pt x="6887" y="2314"/>
                    <a:pt x="6916" y="2657"/>
                    <a:pt x="6940" y="3002"/>
                  </a:cubicBezTo>
                  <a:cubicBezTo>
                    <a:pt x="6958" y="3289"/>
                    <a:pt x="6972" y="3577"/>
                    <a:pt x="6990" y="3865"/>
                  </a:cubicBezTo>
                  <a:cubicBezTo>
                    <a:pt x="7010" y="4156"/>
                    <a:pt x="7033" y="4447"/>
                    <a:pt x="7054" y="4738"/>
                  </a:cubicBezTo>
                  <a:cubicBezTo>
                    <a:pt x="7074" y="5019"/>
                    <a:pt x="7090" y="5301"/>
                    <a:pt x="7110" y="5582"/>
                  </a:cubicBezTo>
                  <a:cubicBezTo>
                    <a:pt x="7127" y="5827"/>
                    <a:pt x="7148" y="6072"/>
                    <a:pt x="7164" y="6318"/>
                  </a:cubicBezTo>
                  <a:cubicBezTo>
                    <a:pt x="7186" y="6662"/>
                    <a:pt x="7202" y="7007"/>
                    <a:pt x="7224" y="7352"/>
                  </a:cubicBezTo>
                  <a:cubicBezTo>
                    <a:pt x="7249" y="7692"/>
                    <a:pt x="7279" y="8032"/>
                    <a:pt x="7302" y="8372"/>
                  </a:cubicBezTo>
                  <a:cubicBezTo>
                    <a:pt x="7324" y="8720"/>
                    <a:pt x="7339" y="9069"/>
                    <a:pt x="7362" y="9417"/>
                  </a:cubicBezTo>
                  <a:cubicBezTo>
                    <a:pt x="7381" y="9695"/>
                    <a:pt x="7408" y="9972"/>
                    <a:pt x="7430" y="10249"/>
                  </a:cubicBezTo>
                  <a:cubicBezTo>
                    <a:pt x="7433" y="10274"/>
                    <a:pt x="7433" y="10300"/>
                    <a:pt x="7433" y="10305"/>
                  </a:cubicBezTo>
                  <a:cubicBezTo>
                    <a:pt x="7422" y="10374"/>
                    <a:pt x="7391" y="10401"/>
                    <a:pt x="7339" y="10403"/>
                  </a:cubicBezTo>
                  <a:cubicBezTo>
                    <a:pt x="7047" y="10417"/>
                    <a:pt x="6757" y="10423"/>
                    <a:pt x="6466" y="10448"/>
                  </a:cubicBezTo>
                  <a:cubicBezTo>
                    <a:pt x="6243" y="10468"/>
                    <a:pt x="6019" y="10471"/>
                    <a:pt x="5795" y="10489"/>
                  </a:cubicBezTo>
                  <a:cubicBezTo>
                    <a:pt x="5543" y="10509"/>
                    <a:pt x="5292" y="10521"/>
                    <a:pt x="5039" y="10537"/>
                  </a:cubicBezTo>
                  <a:cubicBezTo>
                    <a:pt x="4788" y="10553"/>
                    <a:pt x="4536" y="10569"/>
                    <a:pt x="4285" y="10583"/>
                  </a:cubicBezTo>
                  <a:cubicBezTo>
                    <a:pt x="4043" y="10598"/>
                    <a:pt x="3800" y="10607"/>
                    <a:pt x="3559" y="10622"/>
                  </a:cubicBezTo>
                  <a:cubicBezTo>
                    <a:pt x="3208" y="10643"/>
                    <a:pt x="2857" y="10668"/>
                    <a:pt x="2505" y="10687"/>
                  </a:cubicBezTo>
                  <a:cubicBezTo>
                    <a:pt x="2277" y="10698"/>
                    <a:pt x="2049" y="10703"/>
                    <a:pt x="1822" y="10725"/>
                  </a:cubicBezTo>
                  <a:cubicBezTo>
                    <a:pt x="1820" y="10725"/>
                    <a:pt x="1817" y="10725"/>
                    <a:pt x="1815" y="10725"/>
                  </a:cubicBezTo>
                  <a:cubicBezTo>
                    <a:pt x="1775" y="10725"/>
                    <a:pt x="1758" y="10689"/>
                    <a:pt x="1756" y="10655"/>
                  </a:cubicBezTo>
                  <a:cubicBezTo>
                    <a:pt x="1741" y="10438"/>
                    <a:pt x="1728" y="10220"/>
                    <a:pt x="1716" y="10003"/>
                  </a:cubicBezTo>
                  <a:cubicBezTo>
                    <a:pt x="1706" y="9807"/>
                    <a:pt x="1699" y="9612"/>
                    <a:pt x="1689" y="9417"/>
                  </a:cubicBezTo>
                  <a:cubicBezTo>
                    <a:pt x="1678" y="9154"/>
                    <a:pt x="1666" y="8891"/>
                    <a:pt x="1652" y="8627"/>
                  </a:cubicBezTo>
                  <a:cubicBezTo>
                    <a:pt x="1643" y="8446"/>
                    <a:pt x="1631" y="8264"/>
                    <a:pt x="1622" y="8083"/>
                  </a:cubicBezTo>
                  <a:cubicBezTo>
                    <a:pt x="1606" y="7770"/>
                    <a:pt x="1589" y="7458"/>
                    <a:pt x="1572" y="7145"/>
                  </a:cubicBezTo>
                  <a:cubicBezTo>
                    <a:pt x="1557" y="6892"/>
                    <a:pt x="1540" y="6639"/>
                    <a:pt x="1525" y="6388"/>
                  </a:cubicBezTo>
                  <a:cubicBezTo>
                    <a:pt x="1514" y="6202"/>
                    <a:pt x="1507" y="6018"/>
                    <a:pt x="1499" y="5832"/>
                  </a:cubicBezTo>
                  <a:cubicBezTo>
                    <a:pt x="1486" y="5526"/>
                    <a:pt x="1472" y="5222"/>
                    <a:pt x="1457" y="4915"/>
                  </a:cubicBezTo>
                  <a:cubicBezTo>
                    <a:pt x="1444" y="4660"/>
                    <a:pt x="1429" y="4402"/>
                    <a:pt x="1415" y="4147"/>
                  </a:cubicBezTo>
                  <a:cubicBezTo>
                    <a:pt x="1401" y="3883"/>
                    <a:pt x="1386" y="3621"/>
                    <a:pt x="1374" y="3358"/>
                  </a:cubicBezTo>
                  <a:cubicBezTo>
                    <a:pt x="1364" y="3107"/>
                    <a:pt x="1361" y="2852"/>
                    <a:pt x="1344" y="2600"/>
                  </a:cubicBezTo>
                  <a:cubicBezTo>
                    <a:pt x="1323" y="2285"/>
                    <a:pt x="1324" y="1968"/>
                    <a:pt x="1295" y="1653"/>
                  </a:cubicBezTo>
                  <a:cubicBezTo>
                    <a:pt x="1276" y="1455"/>
                    <a:pt x="1279" y="1254"/>
                    <a:pt x="1280" y="1055"/>
                  </a:cubicBezTo>
                  <a:cubicBezTo>
                    <a:pt x="1281" y="951"/>
                    <a:pt x="1385" y="958"/>
                    <a:pt x="1443" y="955"/>
                  </a:cubicBezTo>
                  <a:cubicBezTo>
                    <a:pt x="1790" y="930"/>
                    <a:pt x="2139" y="920"/>
                    <a:pt x="2488" y="902"/>
                  </a:cubicBezTo>
                  <a:cubicBezTo>
                    <a:pt x="2793" y="886"/>
                    <a:pt x="3098" y="860"/>
                    <a:pt x="3402" y="845"/>
                  </a:cubicBezTo>
                  <a:cubicBezTo>
                    <a:pt x="3705" y="829"/>
                    <a:pt x="4009" y="828"/>
                    <a:pt x="4311" y="802"/>
                  </a:cubicBezTo>
                  <a:cubicBezTo>
                    <a:pt x="4561" y="781"/>
                    <a:pt x="4812" y="784"/>
                    <a:pt x="5065" y="758"/>
                  </a:cubicBezTo>
                  <a:cubicBezTo>
                    <a:pt x="5316" y="732"/>
                    <a:pt x="5570" y="740"/>
                    <a:pt x="5823" y="728"/>
                  </a:cubicBezTo>
                  <a:cubicBezTo>
                    <a:pt x="6063" y="716"/>
                    <a:pt x="6304" y="699"/>
                    <a:pt x="6545" y="684"/>
                  </a:cubicBezTo>
                  <a:cubicBezTo>
                    <a:pt x="6574" y="683"/>
                    <a:pt x="6603" y="681"/>
                    <a:pt x="6632" y="681"/>
                  </a:cubicBezTo>
                  <a:close/>
                  <a:moveTo>
                    <a:pt x="7280" y="0"/>
                  </a:moveTo>
                  <a:cubicBezTo>
                    <a:pt x="7153" y="0"/>
                    <a:pt x="7027" y="7"/>
                    <a:pt x="6900" y="7"/>
                  </a:cubicBezTo>
                  <a:cubicBezTo>
                    <a:pt x="6676" y="7"/>
                    <a:pt x="6450" y="20"/>
                    <a:pt x="6227" y="27"/>
                  </a:cubicBezTo>
                  <a:cubicBezTo>
                    <a:pt x="6021" y="32"/>
                    <a:pt x="5814" y="35"/>
                    <a:pt x="5609" y="42"/>
                  </a:cubicBezTo>
                  <a:cubicBezTo>
                    <a:pt x="5400" y="49"/>
                    <a:pt x="5192" y="61"/>
                    <a:pt x="4982" y="70"/>
                  </a:cubicBezTo>
                  <a:cubicBezTo>
                    <a:pt x="4773" y="76"/>
                    <a:pt x="4562" y="79"/>
                    <a:pt x="4351" y="85"/>
                  </a:cubicBezTo>
                  <a:cubicBezTo>
                    <a:pt x="4074" y="93"/>
                    <a:pt x="3796" y="103"/>
                    <a:pt x="3518" y="112"/>
                  </a:cubicBezTo>
                  <a:cubicBezTo>
                    <a:pt x="3307" y="117"/>
                    <a:pt x="3098" y="119"/>
                    <a:pt x="2887" y="127"/>
                  </a:cubicBezTo>
                  <a:cubicBezTo>
                    <a:pt x="2611" y="134"/>
                    <a:pt x="2332" y="145"/>
                    <a:pt x="2055" y="153"/>
                  </a:cubicBezTo>
                  <a:cubicBezTo>
                    <a:pt x="1854" y="160"/>
                    <a:pt x="1651" y="161"/>
                    <a:pt x="1450" y="169"/>
                  </a:cubicBezTo>
                  <a:cubicBezTo>
                    <a:pt x="1234" y="177"/>
                    <a:pt x="1018" y="187"/>
                    <a:pt x="803" y="201"/>
                  </a:cubicBezTo>
                  <a:cubicBezTo>
                    <a:pt x="587" y="214"/>
                    <a:pt x="370" y="228"/>
                    <a:pt x="153" y="247"/>
                  </a:cubicBezTo>
                  <a:cubicBezTo>
                    <a:pt x="58" y="255"/>
                    <a:pt x="1" y="308"/>
                    <a:pt x="3" y="416"/>
                  </a:cubicBezTo>
                  <a:cubicBezTo>
                    <a:pt x="6" y="620"/>
                    <a:pt x="24" y="821"/>
                    <a:pt x="22" y="1024"/>
                  </a:cubicBezTo>
                  <a:cubicBezTo>
                    <a:pt x="22" y="1222"/>
                    <a:pt x="46" y="1421"/>
                    <a:pt x="54" y="1619"/>
                  </a:cubicBezTo>
                  <a:cubicBezTo>
                    <a:pt x="64" y="1878"/>
                    <a:pt x="68" y="2138"/>
                    <a:pt x="80" y="2397"/>
                  </a:cubicBezTo>
                  <a:cubicBezTo>
                    <a:pt x="95" y="2709"/>
                    <a:pt x="118" y="3021"/>
                    <a:pt x="132" y="3332"/>
                  </a:cubicBezTo>
                  <a:cubicBezTo>
                    <a:pt x="148" y="3670"/>
                    <a:pt x="156" y="4007"/>
                    <a:pt x="172" y="4344"/>
                  </a:cubicBezTo>
                  <a:cubicBezTo>
                    <a:pt x="188" y="4688"/>
                    <a:pt x="210" y="5032"/>
                    <a:pt x="226" y="5377"/>
                  </a:cubicBezTo>
                  <a:cubicBezTo>
                    <a:pt x="239" y="5693"/>
                    <a:pt x="247" y="6010"/>
                    <a:pt x="259" y="6326"/>
                  </a:cubicBezTo>
                  <a:cubicBezTo>
                    <a:pt x="271" y="6581"/>
                    <a:pt x="291" y="6837"/>
                    <a:pt x="303" y="7092"/>
                  </a:cubicBezTo>
                  <a:cubicBezTo>
                    <a:pt x="318" y="7405"/>
                    <a:pt x="326" y="7717"/>
                    <a:pt x="340" y="8030"/>
                  </a:cubicBezTo>
                  <a:cubicBezTo>
                    <a:pt x="355" y="8341"/>
                    <a:pt x="377" y="8652"/>
                    <a:pt x="392" y="8964"/>
                  </a:cubicBezTo>
                  <a:cubicBezTo>
                    <a:pt x="409" y="9335"/>
                    <a:pt x="419" y="9705"/>
                    <a:pt x="435" y="10076"/>
                  </a:cubicBezTo>
                  <a:cubicBezTo>
                    <a:pt x="449" y="10410"/>
                    <a:pt x="461" y="10744"/>
                    <a:pt x="485" y="11078"/>
                  </a:cubicBezTo>
                  <a:cubicBezTo>
                    <a:pt x="491" y="11184"/>
                    <a:pt x="471" y="11291"/>
                    <a:pt x="515" y="11396"/>
                  </a:cubicBezTo>
                  <a:cubicBezTo>
                    <a:pt x="597" y="11589"/>
                    <a:pt x="766" y="11674"/>
                    <a:pt x="942" y="11740"/>
                  </a:cubicBezTo>
                  <a:cubicBezTo>
                    <a:pt x="1154" y="11819"/>
                    <a:pt x="1374" y="11841"/>
                    <a:pt x="1597" y="11841"/>
                  </a:cubicBezTo>
                  <a:cubicBezTo>
                    <a:pt x="1682" y="11841"/>
                    <a:pt x="1767" y="11838"/>
                    <a:pt x="1853" y="11834"/>
                  </a:cubicBezTo>
                  <a:cubicBezTo>
                    <a:pt x="2163" y="11817"/>
                    <a:pt x="2477" y="11799"/>
                    <a:pt x="2789" y="11785"/>
                  </a:cubicBezTo>
                  <a:cubicBezTo>
                    <a:pt x="3106" y="11772"/>
                    <a:pt x="3423" y="11767"/>
                    <a:pt x="3740" y="11752"/>
                  </a:cubicBezTo>
                  <a:cubicBezTo>
                    <a:pt x="4051" y="11738"/>
                    <a:pt x="4364" y="11715"/>
                    <a:pt x="4677" y="11700"/>
                  </a:cubicBezTo>
                  <a:cubicBezTo>
                    <a:pt x="4989" y="11685"/>
                    <a:pt x="5303" y="11680"/>
                    <a:pt x="5616" y="11664"/>
                  </a:cubicBezTo>
                  <a:cubicBezTo>
                    <a:pt x="6035" y="11643"/>
                    <a:pt x="6454" y="11613"/>
                    <a:pt x="6873" y="11593"/>
                  </a:cubicBezTo>
                  <a:cubicBezTo>
                    <a:pt x="7293" y="11572"/>
                    <a:pt x="7714" y="11560"/>
                    <a:pt x="8134" y="11542"/>
                  </a:cubicBezTo>
                  <a:cubicBezTo>
                    <a:pt x="8202" y="11540"/>
                    <a:pt x="8251" y="11505"/>
                    <a:pt x="8268" y="11440"/>
                  </a:cubicBezTo>
                  <a:cubicBezTo>
                    <a:pt x="8283" y="11385"/>
                    <a:pt x="8288" y="11324"/>
                    <a:pt x="8218" y="11295"/>
                  </a:cubicBezTo>
                  <a:cubicBezTo>
                    <a:pt x="8197" y="11292"/>
                    <a:pt x="8176" y="11290"/>
                    <a:pt x="8155" y="11290"/>
                  </a:cubicBezTo>
                  <a:cubicBezTo>
                    <a:pt x="8055" y="11290"/>
                    <a:pt x="7958" y="11324"/>
                    <a:pt x="7856" y="11331"/>
                  </a:cubicBezTo>
                  <a:cubicBezTo>
                    <a:pt x="7594" y="11342"/>
                    <a:pt x="7331" y="11357"/>
                    <a:pt x="7069" y="11370"/>
                  </a:cubicBezTo>
                  <a:cubicBezTo>
                    <a:pt x="6821" y="11383"/>
                    <a:pt x="6572" y="11398"/>
                    <a:pt x="6323" y="11410"/>
                  </a:cubicBezTo>
                  <a:cubicBezTo>
                    <a:pt x="6125" y="11420"/>
                    <a:pt x="5926" y="11427"/>
                    <a:pt x="5727" y="11437"/>
                  </a:cubicBezTo>
                  <a:cubicBezTo>
                    <a:pt x="5532" y="11449"/>
                    <a:pt x="5337" y="11462"/>
                    <a:pt x="5142" y="11472"/>
                  </a:cubicBezTo>
                  <a:cubicBezTo>
                    <a:pt x="4950" y="11483"/>
                    <a:pt x="4758" y="11487"/>
                    <a:pt x="4567" y="11500"/>
                  </a:cubicBezTo>
                  <a:cubicBezTo>
                    <a:pt x="4308" y="11517"/>
                    <a:pt x="4049" y="11519"/>
                    <a:pt x="3790" y="11543"/>
                  </a:cubicBezTo>
                  <a:cubicBezTo>
                    <a:pt x="3600" y="11562"/>
                    <a:pt x="3408" y="11558"/>
                    <a:pt x="3216" y="11568"/>
                  </a:cubicBezTo>
                  <a:cubicBezTo>
                    <a:pt x="2968" y="11579"/>
                    <a:pt x="2720" y="11596"/>
                    <a:pt x="2473" y="11611"/>
                  </a:cubicBezTo>
                  <a:cubicBezTo>
                    <a:pt x="2231" y="11625"/>
                    <a:pt x="1988" y="11631"/>
                    <a:pt x="1748" y="11652"/>
                  </a:cubicBezTo>
                  <a:cubicBezTo>
                    <a:pt x="1713" y="11656"/>
                    <a:pt x="1679" y="11657"/>
                    <a:pt x="1646" y="11657"/>
                  </a:cubicBezTo>
                  <a:cubicBezTo>
                    <a:pt x="1519" y="11657"/>
                    <a:pt x="1397" y="11635"/>
                    <a:pt x="1273" y="11595"/>
                  </a:cubicBezTo>
                  <a:cubicBezTo>
                    <a:pt x="1188" y="11569"/>
                    <a:pt x="1124" y="11514"/>
                    <a:pt x="1034" y="11489"/>
                  </a:cubicBezTo>
                  <a:cubicBezTo>
                    <a:pt x="1077" y="11447"/>
                    <a:pt x="1121" y="11438"/>
                    <a:pt x="1165" y="11438"/>
                  </a:cubicBezTo>
                  <a:cubicBezTo>
                    <a:pt x="1200" y="11438"/>
                    <a:pt x="1234" y="11444"/>
                    <a:pt x="1267" y="11444"/>
                  </a:cubicBezTo>
                  <a:cubicBezTo>
                    <a:pt x="1275" y="11444"/>
                    <a:pt x="1284" y="11443"/>
                    <a:pt x="1292" y="11442"/>
                  </a:cubicBezTo>
                  <a:cubicBezTo>
                    <a:pt x="1485" y="11420"/>
                    <a:pt x="1683" y="11426"/>
                    <a:pt x="1877" y="11418"/>
                  </a:cubicBezTo>
                  <a:cubicBezTo>
                    <a:pt x="2147" y="11408"/>
                    <a:pt x="2418" y="11393"/>
                    <a:pt x="2688" y="11382"/>
                  </a:cubicBezTo>
                  <a:cubicBezTo>
                    <a:pt x="2945" y="11371"/>
                    <a:pt x="3200" y="11363"/>
                    <a:pt x="3456" y="11352"/>
                  </a:cubicBezTo>
                  <a:cubicBezTo>
                    <a:pt x="3705" y="11342"/>
                    <a:pt x="3953" y="11329"/>
                    <a:pt x="4201" y="11317"/>
                  </a:cubicBezTo>
                  <a:cubicBezTo>
                    <a:pt x="4407" y="11307"/>
                    <a:pt x="4612" y="11298"/>
                    <a:pt x="4819" y="11289"/>
                  </a:cubicBezTo>
                  <a:cubicBezTo>
                    <a:pt x="5077" y="11277"/>
                    <a:pt x="5336" y="11262"/>
                    <a:pt x="5595" y="11251"/>
                  </a:cubicBezTo>
                  <a:cubicBezTo>
                    <a:pt x="5787" y="11241"/>
                    <a:pt x="5978" y="11234"/>
                    <a:pt x="6169" y="11224"/>
                  </a:cubicBezTo>
                  <a:cubicBezTo>
                    <a:pt x="6440" y="11211"/>
                    <a:pt x="6709" y="11193"/>
                    <a:pt x="6979" y="11183"/>
                  </a:cubicBezTo>
                  <a:cubicBezTo>
                    <a:pt x="7238" y="11172"/>
                    <a:pt x="7498" y="11172"/>
                    <a:pt x="7755" y="11156"/>
                  </a:cubicBezTo>
                  <a:cubicBezTo>
                    <a:pt x="7867" y="11150"/>
                    <a:pt x="7980" y="11153"/>
                    <a:pt x="8092" y="11113"/>
                  </a:cubicBezTo>
                  <a:cubicBezTo>
                    <a:pt x="8200" y="11075"/>
                    <a:pt x="8266" y="10987"/>
                    <a:pt x="8278" y="10889"/>
                  </a:cubicBezTo>
                  <a:cubicBezTo>
                    <a:pt x="8288" y="10817"/>
                    <a:pt x="8269" y="10768"/>
                    <a:pt x="8280" y="10698"/>
                  </a:cubicBezTo>
                  <a:cubicBezTo>
                    <a:pt x="8273" y="10571"/>
                    <a:pt x="8264" y="10443"/>
                    <a:pt x="8256" y="10316"/>
                  </a:cubicBezTo>
                  <a:cubicBezTo>
                    <a:pt x="8237" y="10074"/>
                    <a:pt x="8216" y="9834"/>
                    <a:pt x="8200" y="9593"/>
                  </a:cubicBezTo>
                  <a:cubicBezTo>
                    <a:pt x="8184" y="9367"/>
                    <a:pt x="8171" y="9140"/>
                    <a:pt x="8153" y="8913"/>
                  </a:cubicBezTo>
                  <a:cubicBezTo>
                    <a:pt x="8136" y="8683"/>
                    <a:pt x="8114" y="8453"/>
                    <a:pt x="8097" y="8223"/>
                  </a:cubicBezTo>
                  <a:cubicBezTo>
                    <a:pt x="8079" y="7981"/>
                    <a:pt x="8065" y="7741"/>
                    <a:pt x="8047" y="7499"/>
                  </a:cubicBezTo>
                  <a:cubicBezTo>
                    <a:pt x="8031" y="7265"/>
                    <a:pt x="8014" y="7031"/>
                    <a:pt x="7998" y="6797"/>
                  </a:cubicBezTo>
                  <a:cubicBezTo>
                    <a:pt x="7980" y="6521"/>
                    <a:pt x="7962" y="6245"/>
                    <a:pt x="7943" y="5967"/>
                  </a:cubicBezTo>
                  <a:cubicBezTo>
                    <a:pt x="7923" y="5680"/>
                    <a:pt x="7897" y="5393"/>
                    <a:pt x="7879" y="5106"/>
                  </a:cubicBezTo>
                  <a:cubicBezTo>
                    <a:pt x="7859" y="4805"/>
                    <a:pt x="7849" y="4503"/>
                    <a:pt x="7832" y="4201"/>
                  </a:cubicBezTo>
                  <a:cubicBezTo>
                    <a:pt x="7816" y="3899"/>
                    <a:pt x="7792" y="3597"/>
                    <a:pt x="7777" y="3294"/>
                  </a:cubicBezTo>
                  <a:cubicBezTo>
                    <a:pt x="7761" y="2997"/>
                    <a:pt x="7750" y="2697"/>
                    <a:pt x="7733" y="2399"/>
                  </a:cubicBezTo>
                  <a:cubicBezTo>
                    <a:pt x="7712" y="2044"/>
                    <a:pt x="7679" y="1689"/>
                    <a:pt x="7664" y="1334"/>
                  </a:cubicBezTo>
                  <a:cubicBezTo>
                    <a:pt x="7648" y="972"/>
                    <a:pt x="7614" y="611"/>
                    <a:pt x="7570" y="251"/>
                  </a:cubicBezTo>
                  <a:cubicBezTo>
                    <a:pt x="7552" y="93"/>
                    <a:pt x="7467" y="2"/>
                    <a:pt x="7328" y="1"/>
                  </a:cubicBezTo>
                  <a:cubicBezTo>
                    <a:pt x="7312" y="0"/>
                    <a:pt x="7296" y="0"/>
                    <a:pt x="7280" y="0"/>
                  </a:cubicBezTo>
                  <a:close/>
                </a:path>
              </a:pathLst>
            </a:custGeom>
            <a:solidFill>
              <a:srgbClr val="5C6DB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 name="Google Shape;4306;p81">
              <a:extLst>
                <a:ext uri="{FF2B5EF4-FFF2-40B4-BE49-F238E27FC236}">
                  <a16:creationId xmlns:a16="http://schemas.microsoft.com/office/drawing/2014/main" id="{4C422EA6-2BEC-7798-943B-451EF3FEE943}"/>
                </a:ext>
              </a:extLst>
            </p:cNvPr>
            <p:cNvSpPr/>
            <p:nvPr/>
          </p:nvSpPr>
          <p:spPr>
            <a:xfrm>
              <a:off x="4491725" y="3428950"/>
              <a:ext cx="179550" cy="15400"/>
            </a:xfrm>
            <a:custGeom>
              <a:avLst/>
              <a:gdLst/>
              <a:ahLst/>
              <a:cxnLst/>
              <a:rect l="l" t="t" r="r" b="b"/>
              <a:pathLst>
                <a:path w="7182" h="616" extrusionOk="0">
                  <a:moveTo>
                    <a:pt x="7167" y="0"/>
                  </a:moveTo>
                  <a:cubicBezTo>
                    <a:pt x="7142" y="30"/>
                    <a:pt x="7108" y="55"/>
                    <a:pt x="7058" y="71"/>
                  </a:cubicBezTo>
                  <a:cubicBezTo>
                    <a:pt x="6945" y="112"/>
                    <a:pt x="6833" y="109"/>
                    <a:pt x="6721" y="115"/>
                  </a:cubicBezTo>
                  <a:cubicBezTo>
                    <a:pt x="6463" y="131"/>
                    <a:pt x="6203" y="131"/>
                    <a:pt x="5944" y="141"/>
                  </a:cubicBezTo>
                  <a:cubicBezTo>
                    <a:pt x="5674" y="152"/>
                    <a:pt x="5406" y="170"/>
                    <a:pt x="5136" y="183"/>
                  </a:cubicBezTo>
                  <a:cubicBezTo>
                    <a:pt x="4945" y="192"/>
                    <a:pt x="4752" y="200"/>
                    <a:pt x="4560" y="209"/>
                  </a:cubicBezTo>
                  <a:cubicBezTo>
                    <a:pt x="4301" y="223"/>
                    <a:pt x="4044" y="236"/>
                    <a:pt x="3785" y="247"/>
                  </a:cubicBezTo>
                  <a:cubicBezTo>
                    <a:pt x="3578" y="258"/>
                    <a:pt x="3373" y="267"/>
                    <a:pt x="3166" y="276"/>
                  </a:cubicBezTo>
                  <a:cubicBezTo>
                    <a:pt x="2917" y="288"/>
                    <a:pt x="2669" y="302"/>
                    <a:pt x="2422" y="311"/>
                  </a:cubicBezTo>
                  <a:cubicBezTo>
                    <a:pt x="2165" y="323"/>
                    <a:pt x="1910" y="330"/>
                    <a:pt x="1654" y="341"/>
                  </a:cubicBezTo>
                  <a:cubicBezTo>
                    <a:pt x="1384" y="351"/>
                    <a:pt x="1113" y="366"/>
                    <a:pt x="843" y="377"/>
                  </a:cubicBezTo>
                  <a:cubicBezTo>
                    <a:pt x="648" y="384"/>
                    <a:pt x="451" y="379"/>
                    <a:pt x="257" y="402"/>
                  </a:cubicBezTo>
                  <a:cubicBezTo>
                    <a:pt x="249" y="403"/>
                    <a:pt x="242" y="403"/>
                    <a:pt x="234" y="403"/>
                  </a:cubicBezTo>
                  <a:cubicBezTo>
                    <a:pt x="201" y="403"/>
                    <a:pt x="166" y="397"/>
                    <a:pt x="131" y="397"/>
                  </a:cubicBezTo>
                  <a:cubicBezTo>
                    <a:pt x="87" y="397"/>
                    <a:pt x="43" y="406"/>
                    <a:pt x="0" y="448"/>
                  </a:cubicBezTo>
                  <a:cubicBezTo>
                    <a:pt x="91" y="472"/>
                    <a:pt x="155" y="527"/>
                    <a:pt x="239" y="554"/>
                  </a:cubicBezTo>
                  <a:cubicBezTo>
                    <a:pt x="362" y="594"/>
                    <a:pt x="484" y="616"/>
                    <a:pt x="611" y="616"/>
                  </a:cubicBezTo>
                  <a:cubicBezTo>
                    <a:pt x="644" y="616"/>
                    <a:pt x="678" y="614"/>
                    <a:pt x="713" y="611"/>
                  </a:cubicBezTo>
                  <a:cubicBezTo>
                    <a:pt x="954" y="590"/>
                    <a:pt x="1197" y="584"/>
                    <a:pt x="1438" y="570"/>
                  </a:cubicBezTo>
                  <a:cubicBezTo>
                    <a:pt x="1686" y="557"/>
                    <a:pt x="1934" y="540"/>
                    <a:pt x="2181" y="526"/>
                  </a:cubicBezTo>
                  <a:cubicBezTo>
                    <a:pt x="2374" y="517"/>
                    <a:pt x="2566" y="521"/>
                    <a:pt x="2757" y="503"/>
                  </a:cubicBezTo>
                  <a:cubicBezTo>
                    <a:pt x="3015" y="478"/>
                    <a:pt x="3273" y="476"/>
                    <a:pt x="3532" y="458"/>
                  </a:cubicBezTo>
                  <a:cubicBezTo>
                    <a:pt x="3723" y="446"/>
                    <a:pt x="3916" y="441"/>
                    <a:pt x="4108" y="431"/>
                  </a:cubicBezTo>
                  <a:cubicBezTo>
                    <a:pt x="4303" y="420"/>
                    <a:pt x="4497" y="408"/>
                    <a:pt x="4692" y="397"/>
                  </a:cubicBezTo>
                  <a:cubicBezTo>
                    <a:pt x="4892" y="386"/>
                    <a:pt x="5090" y="379"/>
                    <a:pt x="5289" y="368"/>
                  </a:cubicBezTo>
                  <a:cubicBezTo>
                    <a:pt x="5536" y="357"/>
                    <a:pt x="5785" y="342"/>
                    <a:pt x="6034" y="329"/>
                  </a:cubicBezTo>
                  <a:cubicBezTo>
                    <a:pt x="6297" y="315"/>
                    <a:pt x="6559" y="302"/>
                    <a:pt x="6822" y="291"/>
                  </a:cubicBezTo>
                  <a:cubicBezTo>
                    <a:pt x="6922" y="287"/>
                    <a:pt x="7019" y="254"/>
                    <a:pt x="7119" y="254"/>
                  </a:cubicBezTo>
                  <a:cubicBezTo>
                    <a:pt x="7140" y="254"/>
                    <a:pt x="7160" y="256"/>
                    <a:pt x="7182" y="259"/>
                  </a:cubicBezTo>
                  <a:cubicBezTo>
                    <a:pt x="7130" y="159"/>
                    <a:pt x="7155" y="79"/>
                    <a:pt x="716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 name="Google Shape;4307;p81">
              <a:extLst>
                <a:ext uri="{FF2B5EF4-FFF2-40B4-BE49-F238E27FC236}">
                  <a16:creationId xmlns:a16="http://schemas.microsoft.com/office/drawing/2014/main" id="{F9FA0710-CC2B-6876-32F2-83B21CA6D1FE}"/>
                </a:ext>
              </a:extLst>
            </p:cNvPr>
            <p:cNvSpPr/>
            <p:nvPr/>
          </p:nvSpPr>
          <p:spPr>
            <a:xfrm>
              <a:off x="4497825" y="3170100"/>
              <a:ext cx="153875" cy="251125"/>
            </a:xfrm>
            <a:custGeom>
              <a:avLst/>
              <a:gdLst/>
              <a:ahLst/>
              <a:cxnLst/>
              <a:rect l="l" t="t" r="r" b="b"/>
              <a:pathLst>
                <a:path w="6155" h="10045" extrusionOk="0">
                  <a:moveTo>
                    <a:pt x="5320" y="123"/>
                  </a:moveTo>
                  <a:cubicBezTo>
                    <a:pt x="5357" y="123"/>
                    <a:pt x="5380" y="141"/>
                    <a:pt x="5382" y="195"/>
                  </a:cubicBezTo>
                  <a:cubicBezTo>
                    <a:pt x="5393" y="384"/>
                    <a:pt x="5417" y="571"/>
                    <a:pt x="5430" y="757"/>
                  </a:cubicBezTo>
                  <a:cubicBezTo>
                    <a:pt x="5448" y="1007"/>
                    <a:pt x="5462" y="1260"/>
                    <a:pt x="5477" y="1510"/>
                  </a:cubicBezTo>
                  <a:cubicBezTo>
                    <a:pt x="5492" y="1754"/>
                    <a:pt x="5503" y="1998"/>
                    <a:pt x="5519" y="2241"/>
                  </a:cubicBezTo>
                  <a:cubicBezTo>
                    <a:pt x="5531" y="2411"/>
                    <a:pt x="5549" y="2581"/>
                    <a:pt x="5560" y="2750"/>
                  </a:cubicBezTo>
                  <a:cubicBezTo>
                    <a:pt x="5576" y="2998"/>
                    <a:pt x="5589" y="3246"/>
                    <a:pt x="5605" y="3493"/>
                  </a:cubicBezTo>
                  <a:cubicBezTo>
                    <a:pt x="5620" y="3719"/>
                    <a:pt x="5637" y="3946"/>
                    <a:pt x="5652" y="4171"/>
                  </a:cubicBezTo>
                  <a:cubicBezTo>
                    <a:pt x="5668" y="4423"/>
                    <a:pt x="5682" y="4673"/>
                    <a:pt x="5699" y="4925"/>
                  </a:cubicBezTo>
                  <a:cubicBezTo>
                    <a:pt x="5719" y="5198"/>
                    <a:pt x="5742" y="5469"/>
                    <a:pt x="5761" y="5741"/>
                  </a:cubicBezTo>
                  <a:cubicBezTo>
                    <a:pt x="5779" y="5993"/>
                    <a:pt x="5790" y="6247"/>
                    <a:pt x="5809" y="6498"/>
                  </a:cubicBezTo>
                  <a:cubicBezTo>
                    <a:pt x="5822" y="6726"/>
                    <a:pt x="5842" y="6953"/>
                    <a:pt x="5857" y="7179"/>
                  </a:cubicBezTo>
                  <a:cubicBezTo>
                    <a:pt x="5873" y="7427"/>
                    <a:pt x="5885" y="7674"/>
                    <a:pt x="5902" y="7923"/>
                  </a:cubicBezTo>
                  <a:cubicBezTo>
                    <a:pt x="5912" y="8096"/>
                    <a:pt x="5931" y="8268"/>
                    <a:pt x="5943" y="8442"/>
                  </a:cubicBezTo>
                  <a:cubicBezTo>
                    <a:pt x="5959" y="8687"/>
                    <a:pt x="5974" y="8933"/>
                    <a:pt x="5987" y="9178"/>
                  </a:cubicBezTo>
                  <a:cubicBezTo>
                    <a:pt x="5992" y="9289"/>
                    <a:pt x="6015" y="9396"/>
                    <a:pt x="6011" y="9508"/>
                  </a:cubicBezTo>
                  <a:cubicBezTo>
                    <a:pt x="6010" y="9577"/>
                    <a:pt x="5981" y="9599"/>
                    <a:pt x="5925" y="9602"/>
                  </a:cubicBezTo>
                  <a:cubicBezTo>
                    <a:pt x="5698" y="9615"/>
                    <a:pt x="5470" y="9625"/>
                    <a:pt x="5243" y="9639"/>
                  </a:cubicBezTo>
                  <a:cubicBezTo>
                    <a:pt x="4876" y="9661"/>
                    <a:pt x="4507" y="9687"/>
                    <a:pt x="4139" y="9708"/>
                  </a:cubicBezTo>
                  <a:cubicBezTo>
                    <a:pt x="3785" y="9728"/>
                    <a:pt x="3431" y="9731"/>
                    <a:pt x="3079" y="9763"/>
                  </a:cubicBezTo>
                  <a:cubicBezTo>
                    <a:pt x="2794" y="9788"/>
                    <a:pt x="2507" y="9798"/>
                    <a:pt x="2222" y="9824"/>
                  </a:cubicBezTo>
                  <a:cubicBezTo>
                    <a:pt x="1868" y="9858"/>
                    <a:pt x="1512" y="9862"/>
                    <a:pt x="1157" y="9882"/>
                  </a:cubicBezTo>
                  <a:cubicBezTo>
                    <a:pt x="1019" y="9888"/>
                    <a:pt x="882" y="9904"/>
                    <a:pt x="746" y="9915"/>
                  </a:cubicBezTo>
                  <a:cubicBezTo>
                    <a:pt x="742" y="9915"/>
                    <a:pt x="737" y="9915"/>
                    <a:pt x="732" y="9915"/>
                  </a:cubicBezTo>
                  <a:cubicBezTo>
                    <a:pt x="708" y="9915"/>
                    <a:pt x="684" y="9911"/>
                    <a:pt x="660" y="9909"/>
                  </a:cubicBezTo>
                  <a:cubicBezTo>
                    <a:pt x="608" y="9904"/>
                    <a:pt x="593" y="9882"/>
                    <a:pt x="591" y="9822"/>
                  </a:cubicBezTo>
                  <a:cubicBezTo>
                    <a:pt x="582" y="9563"/>
                    <a:pt x="563" y="9305"/>
                    <a:pt x="551" y="9045"/>
                  </a:cubicBezTo>
                  <a:cubicBezTo>
                    <a:pt x="540" y="8789"/>
                    <a:pt x="532" y="8533"/>
                    <a:pt x="521" y="8278"/>
                  </a:cubicBezTo>
                  <a:cubicBezTo>
                    <a:pt x="509" y="8030"/>
                    <a:pt x="489" y="7782"/>
                    <a:pt x="477" y="7535"/>
                  </a:cubicBezTo>
                  <a:cubicBezTo>
                    <a:pt x="463" y="7278"/>
                    <a:pt x="457" y="7023"/>
                    <a:pt x="444" y="6767"/>
                  </a:cubicBezTo>
                  <a:cubicBezTo>
                    <a:pt x="429" y="6483"/>
                    <a:pt x="409" y="6199"/>
                    <a:pt x="393" y="5914"/>
                  </a:cubicBezTo>
                  <a:cubicBezTo>
                    <a:pt x="382" y="5707"/>
                    <a:pt x="372" y="5501"/>
                    <a:pt x="363" y="5295"/>
                  </a:cubicBezTo>
                  <a:cubicBezTo>
                    <a:pt x="354" y="5098"/>
                    <a:pt x="346" y="4903"/>
                    <a:pt x="336" y="4707"/>
                  </a:cubicBezTo>
                  <a:cubicBezTo>
                    <a:pt x="325" y="4445"/>
                    <a:pt x="313" y="4184"/>
                    <a:pt x="298" y="3922"/>
                  </a:cubicBezTo>
                  <a:cubicBezTo>
                    <a:pt x="282" y="3632"/>
                    <a:pt x="264" y="3341"/>
                    <a:pt x="246" y="3050"/>
                  </a:cubicBezTo>
                  <a:cubicBezTo>
                    <a:pt x="239" y="2904"/>
                    <a:pt x="233" y="2759"/>
                    <a:pt x="225" y="2612"/>
                  </a:cubicBezTo>
                  <a:cubicBezTo>
                    <a:pt x="214" y="2413"/>
                    <a:pt x="198" y="2212"/>
                    <a:pt x="188" y="2010"/>
                  </a:cubicBezTo>
                  <a:cubicBezTo>
                    <a:pt x="177" y="1822"/>
                    <a:pt x="174" y="1634"/>
                    <a:pt x="163" y="1446"/>
                  </a:cubicBezTo>
                  <a:cubicBezTo>
                    <a:pt x="153" y="1253"/>
                    <a:pt x="137" y="1059"/>
                    <a:pt x="124" y="866"/>
                  </a:cubicBezTo>
                  <a:cubicBezTo>
                    <a:pt x="117" y="724"/>
                    <a:pt x="114" y="582"/>
                    <a:pt x="105" y="441"/>
                  </a:cubicBezTo>
                  <a:cubicBezTo>
                    <a:pt x="102" y="401"/>
                    <a:pt x="116" y="395"/>
                    <a:pt x="153" y="391"/>
                  </a:cubicBezTo>
                  <a:cubicBezTo>
                    <a:pt x="521" y="369"/>
                    <a:pt x="890" y="352"/>
                    <a:pt x="1257" y="333"/>
                  </a:cubicBezTo>
                  <a:cubicBezTo>
                    <a:pt x="1518" y="320"/>
                    <a:pt x="1780" y="307"/>
                    <a:pt x="2042" y="304"/>
                  </a:cubicBezTo>
                  <a:cubicBezTo>
                    <a:pt x="2343" y="298"/>
                    <a:pt x="2644" y="256"/>
                    <a:pt x="2944" y="248"/>
                  </a:cubicBezTo>
                  <a:cubicBezTo>
                    <a:pt x="3259" y="242"/>
                    <a:pt x="3570" y="212"/>
                    <a:pt x="3884" y="208"/>
                  </a:cubicBezTo>
                  <a:cubicBezTo>
                    <a:pt x="4188" y="202"/>
                    <a:pt x="4491" y="163"/>
                    <a:pt x="4796" y="152"/>
                  </a:cubicBezTo>
                  <a:cubicBezTo>
                    <a:pt x="4966" y="146"/>
                    <a:pt x="5133" y="141"/>
                    <a:pt x="5303" y="124"/>
                  </a:cubicBezTo>
                  <a:cubicBezTo>
                    <a:pt x="5309" y="124"/>
                    <a:pt x="5315" y="123"/>
                    <a:pt x="5320" y="123"/>
                  </a:cubicBezTo>
                  <a:close/>
                  <a:moveTo>
                    <a:pt x="5357" y="0"/>
                  </a:moveTo>
                  <a:cubicBezTo>
                    <a:pt x="5327" y="0"/>
                    <a:pt x="5298" y="2"/>
                    <a:pt x="5269" y="3"/>
                  </a:cubicBezTo>
                  <a:cubicBezTo>
                    <a:pt x="5027" y="16"/>
                    <a:pt x="4788" y="35"/>
                    <a:pt x="4547" y="47"/>
                  </a:cubicBezTo>
                  <a:cubicBezTo>
                    <a:pt x="4294" y="59"/>
                    <a:pt x="4039" y="50"/>
                    <a:pt x="3789" y="77"/>
                  </a:cubicBezTo>
                  <a:cubicBezTo>
                    <a:pt x="3538" y="103"/>
                    <a:pt x="3287" y="100"/>
                    <a:pt x="3034" y="121"/>
                  </a:cubicBezTo>
                  <a:cubicBezTo>
                    <a:pt x="2732" y="147"/>
                    <a:pt x="2429" y="148"/>
                    <a:pt x="2127" y="164"/>
                  </a:cubicBezTo>
                  <a:cubicBezTo>
                    <a:pt x="1820" y="179"/>
                    <a:pt x="1516" y="205"/>
                    <a:pt x="1211" y="221"/>
                  </a:cubicBezTo>
                  <a:cubicBezTo>
                    <a:pt x="864" y="239"/>
                    <a:pt x="514" y="249"/>
                    <a:pt x="167" y="274"/>
                  </a:cubicBezTo>
                  <a:cubicBezTo>
                    <a:pt x="108" y="278"/>
                    <a:pt x="5" y="270"/>
                    <a:pt x="4" y="375"/>
                  </a:cubicBezTo>
                  <a:cubicBezTo>
                    <a:pt x="2" y="573"/>
                    <a:pt x="0" y="773"/>
                    <a:pt x="18" y="972"/>
                  </a:cubicBezTo>
                  <a:cubicBezTo>
                    <a:pt x="48" y="1287"/>
                    <a:pt x="47" y="1604"/>
                    <a:pt x="68" y="1919"/>
                  </a:cubicBezTo>
                  <a:cubicBezTo>
                    <a:pt x="84" y="2171"/>
                    <a:pt x="86" y="2425"/>
                    <a:pt x="98" y="2677"/>
                  </a:cubicBezTo>
                  <a:cubicBezTo>
                    <a:pt x="110" y="2941"/>
                    <a:pt x="124" y="3204"/>
                    <a:pt x="139" y="3466"/>
                  </a:cubicBezTo>
                  <a:cubicBezTo>
                    <a:pt x="154" y="3721"/>
                    <a:pt x="169" y="3979"/>
                    <a:pt x="181" y="4234"/>
                  </a:cubicBezTo>
                  <a:cubicBezTo>
                    <a:pt x="196" y="4541"/>
                    <a:pt x="208" y="4845"/>
                    <a:pt x="223" y="5151"/>
                  </a:cubicBezTo>
                  <a:cubicBezTo>
                    <a:pt x="230" y="5337"/>
                    <a:pt x="239" y="5522"/>
                    <a:pt x="249" y="5707"/>
                  </a:cubicBezTo>
                  <a:cubicBezTo>
                    <a:pt x="264" y="5958"/>
                    <a:pt x="281" y="6212"/>
                    <a:pt x="296" y="6464"/>
                  </a:cubicBezTo>
                  <a:cubicBezTo>
                    <a:pt x="313" y="6777"/>
                    <a:pt x="329" y="7089"/>
                    <a:pt x="346" y="7402"/>
                  </a:cubicBezTo>
                  <a:cubicBezTo>
                    <a:pt x="356" y="7583"/>
                    <a:pt x="367" y="7765"/>
                    <a:pt x="376" y="7946"/>
                  </a:cubicBezTo>
                  <a:cubicBezTo>
                    <a:pt x="389" y="8210"/>
                    <a:pt x="402" y="8473"/>
                    <a:pt x="414" y="8736"/>
                  </a:cubicBezTo>
                  <a:cubicBezTo>
                    <a:pt x="421" y="8933"/>
                    <a:pt x="429" y="9127"/>
                    <a:pt x="440" y="9322"/>
                  </a:cubicBezTo>
                  <a:cubicBezTo>
                    <a:pt x="452" y="9539"/>
                    <a:pt x="466" y="9757"/>
                    <a:pt x="479" y="9974"/>
                  </a:cubicBezTo>
                  <a:cubicBezTo>
                    <a:pt x="482" y="10009"/>
                    <a:pt x="499" y="10044"/>
                    <a:pt x="539" y="10044"/>
                  </a:cubicBezTo>
                  <a:cubicBezTo>
                    <a:pt x="541" y="10044"/>
                    <a:pt x="544" y="10044"/>
                    <a:pt x="546" y="10044"/>
                  </a:cubicBezTo>
                  <a:cubicBezTo>
                    <a:pt x="773" y="10022"/>
                    <a:pt x="1001" y="10017"/>
                    <a:pt x="1229" y="10006"/>
                  </a:cubicBezTo>
                  <a:cubicBezTo>
                    <a:pt x="1580" y="9988"/>
                    <a:pt x="1932" y="9962"/>
                    <a:pt x="2284" y="9941"/>
                  </a:cubicBezTo>
                  <a:cubicBezTo>
                    <a:pt x="2524" y="9926"/>
                    <a:pt x="2767" y="9916"/>
                    <a:pt x="3008" y="9903"/>
                  </a:cubicBezTo>
                  <a:cubicBezTo>
                    <a:pt x="3260" y="9888"/>
                    <a:pt x="3511" y="9872"/>
                    <a:pt x="3764" y="9856"/>
                  </a:cubicBezTo>
                  <a:cubicBezTo>
                    <a:pt x="4015" y="9840"/>
                    <a:pt x="4267" y="9829"/>
                    <a:pt x="4518" y="9809"/>
                  </a:cubicBezTo>
                  <a:cubicBezTo>
                    <a:pt x="4743" y="9790"/>
                    <a:pt x="4967" y="9787"/>
                    <a:pt x="5190" y="9767"/>
                  </a:cubicBezTo>
                  <a:cubicBezTo>
                    <a:pt x="5481" y="9742"/>
                    <a:pt x="5772" y="9736"/>
                    <a:pt x="6063" y="9723"/>
                  </a:cubicBezTo>
                  <a:cubicBezTo>
                    <a:pt x="6111" y="9719"/>
                    <a:pt x="6142" y="9692"/>
                    <a:pt x="6153" y="9623"/>
                  </a:cubicBezTo>
                  <a:cubicBezTo>
                    <a:pt x="6153" y="9617"/>
                    <a:pt x="6153" y="9592"/>
                    <a:pt x="6154" y="9568"/>
                  </a:cubicBezTo>
                  <a:cubicBezTo>
                    <a:pt x="6132" y="9291"/>
                    <a:pt x="6105" y="9013"/>
                    <a:pt x="6086" y="8736"/>
                  </a:cubicBezTo>
                  <a:cubicBezTo>
                    <a:pt x="6062" y="8389"/>
                    <a:pt x="6048" y="8040"/>
                    <a:pt x="6026" y="7691"/>
                  </a:cubicBezTo>
                  <a:cubicBezTo>
                    <a:pt x="6003" y="7351"/>
                    <a:pt x="5971" y="7011"/>
                    <a:pt x="5948" y="6671"/>
                  </a:cubicBezTo>
                  <a:cubicBezTo>
                    <a:pt x="5925" y="6326"/>
                    <a:pt x="5910" y="5981"/>
                    <a:pt x="5888" y="5637"/>
                  </a:cubicBezTo>
                  <a:cubicBezTo>
                    <a:pt x="5872" y="5391"/>
                    <a:pt x="5851" y="5146"/>
                    <a:pt x="5833" y="4901"/>
                  </a:cubicBezTo>
                  <a:cubicBezTo>
                    <a:pt x="5814" y="4620"/>
                    <a:pt x="5798" y="4338"/>
                    <a:pt x="5778" y="4057"/>
                  </a:cubicBezTo>
                  <a:cubicBezTo>
                    <a:pt x="5757" y="3766"/>
                    <a:pt x="5732" y="3475"/>
                    <a:pt x="5714" y="3184"/>
                  </a:cubicBezTo>
                  <a:cubicBezTo>
                    <a:pt x="5695" y="2897"/>
                    <a:pt x="5683" y="2608"/>
                    <a:pt x="5663" y="2321"/>
                  </a:cubicBezTo>
                  <a:cubicBezTo>
                    <a:pt x="5641" y="1976"/>
                    <a:pt x="5612" y="1633"/>
                    <a:pt x="5587" y="1288"/>
                  </a:cubicBezTo>
                  <a:cubicBezTo>
                    <a:pt x="5560" y="915"/>
                    <a:pt x="5540" y="541"/>
                    <a:pt x="5506" y="169"/>
                  </a:cubicBezTo>
                  <a:cubicBezTo>
                    <a:pt x="5502" y="116"/>
                    <a:pt x="5530" y="19"/>
                    <a:pt x="5429" y="5"/>
                  </a:cubicBezTo>
                  <a:cubicBezTo>
                    <a:pt x="5405" y="1"/>
                    <a:pt x="5381" y="0"/>
                    <a:pt x="535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 name="Google Shape;4308;p81">
              <a:extLst>
                <a:ext uri="{FF2B5EF4-FFF2-40B4-BE49-F238E27FC236}">
                  <a16:creationId xmlns:a16="http://schemas.microsoft.com/office/drawing/2014/main" id="{D217C72F-D650-5C36-B42D-080277FE5C61}"/>
                </a:ext>
              </a:extLst>
            </p:cNvPr>
            <p:cNvSpPr/>
            <p:nvPr/>
          </p:nvSpPr>
          <p:spPr>
            <a:xfrm>
              <a:off x="4498725" y="3172450"/>
              <a:ext cx="150875" cy="246400"/>
            </a:xfrm>
            <a:custGeom>
              <a:avLst/>
              <a:gdLst/>
              <a:ahLst/>
              <a:cxnLst/>
              <a:rect l="l" t="t" r="r" b="b"/>
              <a:pathLst>
                <a:path w="6035" h="9856" extrusionOk="0">
                  <a:moveTo>
                    <a:pt x="4693" y="803"/>
                  </a:moveTo>
                  <a:cubicBezTo>
                    <a:pt x="4730" y="803"/>
                    <a:pt x="4759" y="815"/>
                    <a:pt x="4762" y="863"/>
                  </a:cubicBezTo>
                  <a:cubicBezTo>
                    <a:pt x="4779" y="1143"/>
                    <a:pt x="4797" y="1423"/>
                    <a:pt x="4811" y="1704"/>
                  </a:cubicBezTo>
                  <a:cubicBezTo>
                    <a:pt x="4814" y="1781"/>
                    <a:pt x="4788" y="1831"/>
                    <a:pt x="4693" y="1835"/>
                  </a:cubicBezTo>
                  <a:cubicBezTo>
                    <a:pt x="4453" y="1847"/>
                    <a:pt x="4211" y="1870"/>
                    <a:pt x="3969" y="1886"/>
                  </a:cubicBezTo>
                  <a:cubicBezTo>
                    <a:pt x="3711" y="1903"/>
                    <a:pt x="3450" y="1917"/>
                    <a:pt x="3190" y="1934"/>
                  </a:cubicBezTo>
                  <a:cubicBezTo>
                    <a:pt x="3002" y="1948"/>
                    <a:pt x="2815" y="1964"/>
                    <a:pt x="2626" y="1976"/>
                  </a:cubicBezTo>
                  <a:cubicBezTo>
                    <a:pt x="2371" y="1992"/>
                    <a:pt x="2113" y="2004"/>
                    <a:pt x="1858" y="2023"/>
                  </a:cubicBezTo>
                  <a:cubicBezTo>
                    <a:pt x="1617" y="2040"/>
                    <a:pt x="1375" y="2063"/>
                    <a:pt x="1135" y="2081"/>
                  </a:cubicBezTo>
                  <a:cubicBezTo>
                    <a:pt x="1056" y="2086"/>
                    <a:pt x="977" y="2084"/>
                    <a:pt x="893" y="2086"/>
                  </a:cubicBezTo>
                  <a:cubicBezTo>
                    <a:pt x="827" y="2070"/>
                    <a:pt x="787" y="2025"/>
                    <a:pt x="784" y="1951"/>
                  </a:cubicBezTo>
                  <a:cubicBezTo>
                    <a:pt x="770" y="1781"/>
                    <a:pt x="752" y="1611"/>
                    <a:pt x="736" y="1440"/>
                  </a:cubicBezTo>
                  <a:cubicBezTo>
                    <a:pt x="730" y="1366"/>
                    <a:pt x="739" y="1288"/>
                    <a:pt x="718" y="1219"/>
                  </a:cubicBezTo>
                  <a:cubicBezTo>
                    <a:pt x="683" y="1111"/>
                    <a:pt x="744" y="1081"/>
                    <a:pt x="824" y="1074"/>
                  </a:cubicBezTo>
                  <a:cubicBezTo>
                    <a:pt x="1078" y="1047"/>
                    <a:pt x="1333" y="1015"/>
                    <a:pt x="1588" y="1007"/>
                  </a:cubicBezTo>
                  <a:cubicBezTo>
                    <a:pt x="1791" y="1000"/>
                    <a:pt x="1994" y="978"/>
                    <a:pt x="2197" y="970"/>
                  </a:cubicBezTo>
                  <a:cubicBezTo>
                    <a:pt x="2448" y="960"/>
                    <a:pt x="2700" y="936"/>
                    <a:pt x="2952" y="917"/>
                  </a:cubicBezTo>
                  <a:cubicBezTo>
                    <a:pt x="3204" y="899"/>
                    <a:pt x="3455" y="877"/>
                    <a:pt x="3707" y="861"/>
                  </a:cubicBezTo>
                  <a:cubicBezTo>
                    <a:pt x="3961" y="843"/>
                    <a:pt x="4212" y="832"/>
                    <a:pt x="4465" y="817"/>
                  </a:cubicBezTo>
                  <a:cubicBezTo>
                    <a:pt x="4536" y="814"/>
                    <a:pt x="4607" y="808"/>
                    <a:pt x="4678" y="803"/>
                  </a:cubicBezTo>
                  <a:cubicBezTo>
                    <a:pt x="4683" y="803"/>
                    <a:pt x="4688" y="803"/>
                    <a:pt x="4693" y="803"/>
                  </a:cubicBezTo>
                  <a:close/>
                  <a:moveTo>
                    <a:pt x="5212" y="1"/>
                  </a:moveTo>
                  <a:cubicBezTo>
                    <a:pt x="5207" y="1"/>
                    <a:pt x="5201" y="1"/>
                    <a:pt x="5196" y="2"/>
                  </a:cubicBezTo>
                  <a:cubicBezTo>
                    <a:pt x="5027" y="21"/>
                    <a:pt x="4858" y="28"/>
                    <a:pt x="4688" y="37"/>
                  </a:cubicBezTo>
                  <a:cubicBezTo>
                    <a:pt x="4384" y="52"/>
                    <a:pt x="4082" y="95"/>
                    <a:pt x="3776" y="105"/>
                  </a:cubicBezTo>
                  <a:cubicBezTo>
                    <a:pt x="3463" y="113"/>
                    <a:pt x="3151" y="148"/>
                    <a:pt x="2838" y="159"/>
                  </a:cubicBezTo>
                  <a:cubicBezTo>
                    <a:pt x="2537" y="169"/>
                    <a:pt x="2238" y="216"/>
                    <a:pt x="1937" y="224"/>
                  </a:cubicBezTo>
                  <a:cubicBezTo>
                    <a:pt x="1675" y="233"/>
                    <a:pt x="1413" y="250"/>
                    <a:pt x="1153" y="266"/>
                  </a:cubicBezTo>
                  <a:cubicBezTo>
                    <a:pt x="786" y="290"/>
                    <a:pt x="417" y="312"/>
                    <a:pt x="49" y="340"/>
                  </a:cubicBezTo>
                  <a:cubicBezTo>
                    <a:pt x="12" y="343"/>
                    <a:pt x="0" y="349"/>
                    <a:pt x="2" y="389"/>
                  </a:cubicBezTo>
                  <a:cubicBezTo>
                    <a:pt x="13" y="531"/>
                    <a:pt x="18" y="673"/>
                    <a:pt x="29" y="815"/>
                  </a:cubicBezTo>
                  <a:cubicBezTo>
                    <a:pt x="43" y="1008"/>
                    <a:pt x="62" y="1202"/>
                    <a:pt x="75" y="1395"/>
                  </a:cubicBezTo>
                  <a:cubicBezTo>
                    <a:pt x="88" y="1581"/>
                    <a:pt x="96" y="1770"/>
                    <a:pt x="108" y="1957"/>
                  </a:cubicBezTo>
                  <a:cubicBezTo>
                    <a:pt x="123" y="2158"/>
                    <a:pt x="140" y="2358"/>
                    <a:pt x="155" y="2560"/>
                  </a:cubicBezTo>
                  <a:cubicBezTo>
                    <a:pt x="166" y="2705"/>
                    <a:pt x="172" y="2851"/>
                    <a:pt x="183" y="2997"/>
                  </a:cubicBezTo>
                  <a:cubicBezTo>
                    <a:pt x="203" y="3287"/>
                    <a:pt x="226" y="3577"/>
                    <a:pt x="246" y="3868"/>
                  </a:cubicBezTo>
                  <a:cubicBezTo>
                    <a:pt x="263" y="4129"/>
                    <a:pt x="279" y="4392"/>
                    <a:pt x="295" y="4652"/>
                  </a:cubicBezTo>
                  <a:cubicBezTo>
                    <a:pt x="308" y="4848"/>
                    <a:pt x="318" y="5044"/>
                    <a:pt x="330" y="5238"/>
                  </a:cubicBezTo>
                  <a:cubicBezTo>
                    <a:pt x="342" y="5443"/>
                    <a:pt x="353" y="5650"/>
                    <a:pt x="368" y="5856"/>
                  </a:cubicBezTo>
                  <a:cubicBezTo>
                    <a:pt x="388" y="6141"/>
                    <a:pt x="412" y="6424"/>
                    <a:pt x="431" y="6709"/>
                  </a:cubicBezTo>
                  <a:cubicBezTo>
                    <a:pt x="448" y="6965"/>
                    <a:pt x="458" y="7220"/>
                    <a:pt x="474" y="7477"/>
                  </a:cubicBezTo>
                  <a:cubicBezTo>
                    <a:pt x="490" y="7724"/>
                    <a:pt x="512" y="7972"/>
                    <a:pt x="528" y="8220"/>
                  </a:cubicBezTo>
                  <a:cubicBezTo>
                    <a:pt x="544" y="8474"/>
                    <a:pt x="554" y="8730"/>
                    <a:pt x="569" y="8985"/>
                  </a:cubicBezTo>
                  <a:cubicBezTo>
                    <a:pt x="585" y="9245"/>
                    <a:pt x="608" y="9504"/>
                    <a:pt x="620" y="9763"/>
                  </a:cubicBezTo>
                  <a:cubicBezTo>
                    <a:pt x="622" y="9821"/>
                    <a:pt x="638" y="9843"/>
                    <a:pt x="690" y="9848"/>
                  </a:cubicBezTo>
                  <a:cubicBezTo>
                    <a:pt x="719" y="9849"/>
                    <a:pt x="749" y="9854"/>
                    <a:pt x="775" y="9856"/>
                  </a:cubicBezTo>
                  <a:cubicBezTo>
                    <a:pt x="912" y="9844"/>
                    <a:pt x="1048" y="9827"/>
                    <a:pt x="1184" y="9817"/>
                  </a:cubicBezTo>
                  <a:cubicBezTo>
                    <a:pt x="1539" y="9794"/>
                    <a:pt x="1896" y="9786"/>
                    <a:pt x="2250" y="9747"/>
                  </a:cubicBezTo>
                  <a:cubicBezTo>
                    <a:pt x="2535" y="9717"/>
                    <a:pt x="2820" y="9705"/>
                    <a:pt x="3104" y="9674"/>
                  </a:cubicBezTo>
                  <a:cubicBezTo>
                    <a:pt x="3456" y="9638"/>
                    <a:pt x="3811" y="9631"/>
                    <a:pt x="4163" y="9605"/>
                  </a:cubicBezTo>
                  <a:cubicBezTo>
                    <a:pt x="4532" y="9579"/>
                    <a:pt x="4899" y="9548"/>
                    <a:pt x="5267" y="9521"/>
                  </a:cubicBezTo>
                  <a:cubicBezTo>
                    <a:pt x="5495" y="9504"/>
                    <a:pt x="5722" y="9490"/>
                    <a:pt x="5948" y="9474"/>
                  </a:cubicBezTo>
                  <a:cubicBezTo>
                    <a:pt x="6006" y="9471"/>
                    <a:pt x="6032" y="9449"/>
                    <a:pt x="6033" y="9381"/>
                  </a:cubicBezTo>
                  <a:cubicBezTo>
                    <a:pt x="6034" y="9269"/>
                    <a:pt x="6012" y="9160"/>
                    <a:pt x="6004" y="9050"/>
                  </a:cubicBezTo>
                  <a:cubicBezTo>
                    <a:pt x="5987" y="8805"/>
                    <a:pt x="5970" y="8560"/>
                    <a:pt x="5950" y="8315"/>
                  </a:cubicBezTo>
                  <a:cubicBezTo>
                    <a:pt x="5935" y="8141"/>
                    <a:pt x="5916" y="7968"/>
                    <a:pt x="5901" y="7796"/>
                  </a:cubicBezTo>
                  <a:cubicBezTo>
                    <a:pt x="5881" y="7549"/>
                    <a:pt x="5865" y="7301"/>
                    <a:pt x="5845" y="7054"/>
                  </a:cubicBezTo>
                  <a:cubicBezTo>
                    <a:pt x="5827" y="6827"/>
                    <a:pt x="5805" y="6600"/>
                    <a:pt x="5786" y="6373"/>
                  </a:cubicBezTo>
                  <a:cubicBezTo>
                    <a:pt x="5767" y="6122"/>
                    <a:pt x="5751" y="5868"/>
                    <a:pt x="5730" y="5617"/>
                  </a:cubicBezTo>
                  <a:cubicBezTo>
                    <a:pt x="5707" y="5345"/>
                    <a:pt x="5680" y="5073"/>
                    <a:pt x="5658" y="4802"/>
                  </a:cubicBezTo>
                  <a:cubicBezTo>
                    <a:pt x="5637" y="4550"/>
                    <a:pt x="5620" y="4298"/>
                    <a:pt x="5600" y="4048"/>
                  </a:cubicBezTo>
                  <a:cubicBezTo>
                    <a:pt x="5583" y="3821"/>
                    <a:pt x="5562" y="3596"/>
                    <a:pt x="5545" y="3371"/>
                  </a:cubicBezTo>
                  <a:cubicBezTo>
                    <a:pt x="5524" y="3123"/>
                    <a:pt x="5509" y="2875"/>
                    <a:pt x="5488" y="2628"/>
                  </a:cubicBezTo>
                  <a:cubicBezTo>
                    <a:pt x="5476" y="2458"/>
                    <a:pt x="5454" y="2288"/>
                    <a:pt x="5441" y="2119"/>
                  </a:cubicBezTo>
                  <a:cubicBezTo>
                    <a:pt x="5421" y="1875"/>
                    <a:pt x="5405" y="1631"/>
                    <a:pt x="5388" y="1387"/>
                  </a:cubicBezTo>
                  <a:cubicBezTo>
                    <a:pt x="5370" y="1136"/>
                    <a:pt x="5352" y="886"/>
                    <a:pt x="5330" y="636"/>
                  </a:cubicBezTo>
                  <a:cubicBezTo>
                    <a:pt x="5315" y="447"/>
                    <a:pt x="5290" y="260"/>
                    <a:pt x="5276" y="74"/>
                  </a:cubicBezTo>
                  <a:cubicBezTo>
                    <a:pt x="5272" y="19"/>
                    <a:pt x="5249" y="1"/>
                    <a:pt x="5212" y="1"/>
                  </a:cubicBezTo>
                  <a:close/>
                </a:path>
              </a:pathLst>
            </a:custGeom>
            <a:solidFill>
              <a:srgbClr val="5C6DB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 name="Google Shape;4309;p81">
              <a:extLst>
                <a:ext uri="{FF2B5EF4-FFF2-40B4-BE49-F238E27FC236}">
                  <a16:creationId xmlns:a16="http://schemas.microsoft.com/office/drawing/2014/main" id="{D49ADF22-1CE5-67C5-5692-503C6A80C3C5}"/>
                </a:ext>
              </a:extLst>
            </p:cNvPr>
            <p:cNvSpPr/>
            <p:nvPr/>
          </p:nvSpPr>
          <p:spPr>
            <a:xfrm>
              <a:off x="4517025" y="3193050"/>
              <a:ext cx="103125" cy="30850"/>
            </a:xfrm>
            <a:custGeom>
              <a:avLst/>
              <a:gdLst/>
              <a:ahLst/>
              <a:cxnLst/>
              <a:rect l="l" t="t" r="r" b="b"/>
              <a:pathLst>
                <a:path w="4125" h="1234" extrusionOk="0">
                  <a:moveTo>
                    <a:pt x="4013" y="1"/>
                  </a:moveTo>
                  <a:cubicBezTo>
                    <a:pt x="4009" y="1"/>
                    <a:pt x="4004" y="1"/>
                    <a:pt x="3999" y="1"/>
                  </a:cubicBezTo>
                  <a:cubicBezTo>
                    <a:pt x="3930" y="5"/>
                    <a:pt x="3858" y="10"/>
                    <a:pt x="3786" y="13"/>
                  </a:cubicBezTo>
                  <a:cubicBezTo>
                    <a:pt x="3535" y="25"/>
                    <a:pt x="3282" y="33"/>
                    <a:pt x="3028" y="46"/>
                  </a:cubicBezTo>
                  <a:cubicBezTo>
                    <a:pt x="2777" y="58"/>
                    <a:pt x="2525" y="76"/>
                    <a:pt x="2274" y="92"/>
                  </a:cubicBezTo>
                  <a:cubicBezTo>
                    <a:pt x="2021" y="107"/>
                    <a:pt x="1770" y="129"/>
                    <a:pt x="1518" y="135"/>
                  </a:cubicBezTo>
                  <a:cubicBezTo>
                    <a:pt x="1314" y="140"/>
                    <a:pt x="1113" y="160"/>
                    <a:pt x="908" y="164"/>
                  </a:cubicBezTo>
                  <a:cubicBezTo>
                    <a:pt x="653" y="169"/>
                    <a:pt x="397" y="198"/>
                    <a:pt x="143" y="220"/>
                  </a:cubicBezTo>
                  <a:cubicBezTo>
                    <a:pt x="63" y="226"/>
                    <a:pt x="1" y="254"/>
                    <a:pt x="34" y="364"/>
                  </a:cubicBezTo>
                  <a:cubicBezTo>
                    <a:pt x="54" y="433"/>
                    <a:pt x="43" y="511"/>
                    <a:pt x="48" y="586"/>
                  </a:cubicBezTo>
                  <a:cubicBezTo>
                    <a:pt x="61" y="756"/>
                    <a:pt x="76" y="926"/>
                    <a:pt x="90" y="1097"/>
                  </a:cubicBezTo>
                  <a:cubicBezTo>
                    <a:pt x="95" y="1172"/>
                    <a:pt x="133" y="1216"/>
                    <a:pt x="199" y="1232"/>
                  </a:cubicBezTo>
                  <a:cubicBezTo>
                    <a:pt x="241" y="1232"/>
                    <a:pt x="282" y="1233"/>
                    <a:pt x="322" y="1233"/>
                  </a:cubicBezTo>
                  <a:cubicBezTo>
                    <a:pt x="362" y="1233"/>
                    <a:pt x="401" y="1232"/>
                    <a:pt x="441" y="1229"/>
                  </a:cubicBezTo>
                  <a:cubicBezTo>
                    <a:pt x="683" y="1215"/>
                    <a:pt x="924" y="1195"/>
                    <a:pt x="1166" y="1181"/>
                  </a:cubicBezTo>
                  <a:cubicBezTo>
                    <a:pt x="1421" y="1168"/>
                    <a:pt x="1678" y="1158"/>
                    <a:pt x="1934" y="1145"/>
                  </a:cubicBezTo>
                  <a:cubicBezTo>
                    <a:pt x="2123" y="1136"/>
                    <a:pt x="2312" y="1121"/>
                    <a:pt x="2499" y="1111"/>
                  </a:cubicBezTo>
                  <a:cubicBezTo>
                    <a:pt x="2759" y="1097"/>
                    <a:pt x="3019" y="1087"/>
                    <a:pt x="3279" y="1073"/>
                  </a:cubicBezTo>
                  <a:cubicBezTo>
                    <a:pt x="3520" y="1062"/>
                    <a:pt x="3761" y="1041"/>
                    <a:pt x="4003" y="1034"/>
                  </a:cubicBezTo>
                  <a:cubicBezTo>
                    <a:pt x="4097" y="1031"/>
                    <a:pt x="4125" y="981"/>
                    <a:pt x="4121" y="905"/>
                  </a:cubicBezTo>
                  <a:cubicBezTo>
                    <a:pt x="4111" y="624"/>
                    <a:pt x="4097" y="343"/>
                    <a:pt x="4083" y="62"/>
                  </a:cubicBezTo>
                  <a:cubicBezTo>
                    <a:pt x="4081" y="14"/>
                    <a:pt x="4051" y="1"/>
                    <a:pt x="401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 name="Google Shape;4310;p81">
              <a:extLst>
                <a:ext uri="{FF2B5EF4-FFF2-40B4-BE49-F238E27FC236}">
                  <a16:creationId xmlns:a16="http://schemas.microsoft.com/office/drawing/2014/main" id="{A455813A-7D2E-82CA-DF70-AB232B06CE4A}"/>
                </a:ext>
              </a:extLst>
            </p:cNvPr>
            <p:cNvSpPr/>
            <p:nvPr/>
          </p:nvSpPr>
          <p:spPr>
            <a:xfrm>
              <a:off x="4281050" y="3262375"/>
              <a:ext cx="258075" cy="165750"/>
            </a:xfrm>
            <a:custGeom>
              <a:avLst/>
              <a:gdLst/>
              <a:ahLst/>
              <a:cxnLst/>
              <a:rect l="l" t="t" r="r" b="b"/>
              <a:pathLst>
                <a:path w="10323" h="6630" extrusionOk="0">
                  <a:moveTo>
                    <a:pt x="0" y="1"/>
                  </a:moveTo>
                  <a:cubicBezTo>
                    <a:pt x="0" y="1"/>
                    <a:pt x="90" y="2671"/>
                    <a:pt x="615" y="4180"/>
                  </a:cubicBezTo>
                  <a:cubicBezTo>
                    <a:pt x="1015" y="5325"/>
                    <a:pt x="1850" y="6291"/>
                    <a:pt x="2287" y="6512"/>
                  </a:cubicBezTo>
                  <a:cubicBezTo>
                    <a:pt x="2450" y="6594"/>
                    <a:pt x="2757" y="6629"/>
                    <a:pt x="3159" y="6629"/>
                  </a:cubicBezTo>
                  <a:cubicBezTo>
                    <a:pt x="5340" y="6629"/>
                    <a:pt x="10323" y="5603"/>
                    <a:pt x="10323" y="5603"/>
                  </a:cubicBezTo>
                  <a:lnTo>
                    <a:pt x="9547" y="3650"/>
                  </a:lnTo>
                  <a:cubicBezTo>
                    <a:pt x="9547" y="3650"/>
                    <a:pt x="5949" y="3399"/>
                    <a:pt x="5530" y="3097"/>
                  </a:cubicBezTo>
                  <a:cubicBezTo>
                    <a:pt x="5419" y="3019"/>
                    <a:pt x="5322" y="2859"/>
                    <a:pt x="5242" y="2656"/>
                  </a:cubicBezTo>
                  <a:cubicBezTo>
                    <a:pt x="5084" y="2279"/>
                    <a:pt x="4979" y="1756"/>
                    <a:pt x="4917" y="1373"/>
                  </a:cubicBezTo>
                  <a:cubicBezTo>
                    <a:pt x="4870" y="1076"/>
                    <a:pt x="4848" y="861"/>
                    <a:pt x="4848" y="861"/>
                  </a:cubicBezTo>
                  <a:lnTo>
                    <a:pt x="4474" y="850"/>
                  </a:lnTo>
                  <a:lnTo>
                    <a:pt x="0" y="1"/>
                  </a:lnTo>
                  <a:close/>
                </a:path>
              </a:pathLst>
            </a:custGeom>
            <a:solidFill>
              <a:srgbClr val="EBAA9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 name="Google Shape;4311;p81">
              <a:extLst>
                <a:ext uri="{FF2B5EF4-FFF2-40B4-BE49-F238E27FC236}">
                  <a16:creationId xmlns:a16="http://schemas.microsoft.com/office/drawing/2014/main" id="{18D3F12B-4EB3-2A46-14CC-E055F986D6A8}"/>
                </a:ext>
              </a:extLst>
            </p:cNvPr>
            <p:cNvSpPr/>
            <p:nvPr/>
          </p:nvSpPr>
          <p:spPr>
            <a:xfrm>
              <a:off x="4281200" y="3261075"/>
              <a:ext cx="139925" cy="90225"/>
            </a:xfrm>
            <a:custGeom>
              <a:avLst/>
              <a:gdLst/>
              <a:ahLst/>
              <a:cxnLst/>
              <a:rect l="l" t="t" r="r" b="b"/>
              <a:pathLst>
                <a:path w="5597" h="3609" extrusionOk="0">
                  <a:moveTo>
                    <a:pt x="23" y="1"/>
                  </a:moveTo>
                  <a:lnTo>
                    <a:pt x="1" y="14"/>
                  </a:lnTo>
                  <a:cubicBezTo>
                    <a:pt x="12" y="213"/>
                    <a:pt x="137" y="1986"/>
                    <a:pt x="413" y="3603"/>
                  </a:cubicBezTo>
                  <a:cubicBezTo>
                    <a:pt x="508" y="3607"/>
                    <a:pt x="605" y="3609"/>
                    <a:pt x="703" y="3609"/>
                  </a:cubicBezTo>
                  <a:cubicBezTo>
                    <a:pt x="2527" y="3609"/>
                    <a:pt x="4740" y="2932"/>
                    <a:pt x="5596" y="2603"/>
                  </a:cubicBezTo>
                  <a:lnTo>
                    <a:pt x="5155" y="749"/>
                  </a:lnTo>
                  <a:lnTo>
                    <a:pt x="4563" y="785"/>
                  </a:lnTo>
                  <a:lnTo>
                    <a:pt x="23" y="1"/>
                  </a:lnTo>
                  <a:close/>
                </a:path>
              </a:pathLst>
            </a:custGeom>
            <a:solidFill>
              <a:srgbClr val="E0937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1" name="Google Shape;4312;p81">
              <a:extLst>
                <a:ext uri="{FF2B5EF4-FFF2-40B4-BE49-F238E27FC236}">
                  <a16:creationId xmlns:a16="http://schemas.microsoft.com/office/drawing/2014/main" id="{F8E085B4-8665-D77B-7FA5-664EDDF0E488}"/>
                </a:ext>
              </a:extLst>
            </p:cNvPr>
            <p:cNvSpPr/>
            <p:nvPr/>
          </p:nvSpPr>
          <p:spPr>
            <a:xfrm>
              <a:off x="4503425" y="3274825"/>
              <a:ext cx="121650" cy="130350"/>
            </a:xfrm>
            <a:custGeom>
              <a:avLst/>
              <a:gdLst/>
              <a:ahLst/>
              <a:cxnLst/>
              <a:rect l="l" t="t" r="r" b="b"/>
              <a:pathLst>
                <a:path w="4866" h="5214" extrusionOk="0">
                  <a:moveTo>
                    <a:pt x="3089" y="0"/>
                  </a:moveTo>
                  <a:cubicBezTo>
                    <a:pt x="2665" y="0"/>
                    <a:pt x="2243" y="140"/>
                    <a:pt x="1870" y="348"/>
                  </a:cubicBezTo>
                  <a:cubicBezTo>
                    <a:pt x="1431" y="591"/>
                    <a:pt x="1088" y="972"/>
                    <a:pt x="796" y="1381"/>
                  </a:cubicBezTo>
                  <a:cubicBezTo>
                    <a:pt x="639" y="1603"/>
                    <a:pt x="222" y="2989"/>
                    <a:pt x="1" y="3814"/>
                  </a:cubicBezTo>
                  <a:cubicBezTo>
                    <a:pt x="270" y="4236"/>
                    <a:pt x="647" y="4701"/>
                    <a:pt x="1021" y="5165"/>
                  </a:cubicBezTo>
                  <a:cubicBezTo>
                    <a:pt x="1138" y="5198"/>
                    <a:pt x="1260" y="5214"/>
                    <a:pt x="1385" y="5214"/>
                  </a:cubicBezTo>
                  <a:cubicBezTo>
                    <a:pt x="1952" y="5214"/>
                    <a:pt x="2556" y="4884"/>
                    <a:pt x="2831" y="4354"/>
                  </a:cubicBezTo>
                  <a:cubicBezTo>
                    <a:pt x="2854" y="4227"/>
                    <a:pt x="3001" y="4171"/>
                    <a:pt x="3159" y="4171"/>
                  </a:cubicBezTo>
                  <a:cubicBezTo>
                    <a:pt x="3210" y="4171"/>
                    <a:pt x="3263" y="4177"/>
                    <a:pt x="3314" y="4188"/>
                  </a:cubicBezTo>
                  <a:cubicBezTo>
                    <a:pt x="3518" y="4235"/>
                    <a:pt x="3700" y="4348"/>
                    <a:pt x="3901" y="4405"/>
                  </a:cubicBezTo>
                  <a:cubicBezTo>
                    <a:pt x="3967" y="4423"/>
                    <a:pt x="4038" y="4433"/>
                    <a:pt x="4107" y="4433"/>
                  </a:cubicBezTo>
                  <a:cubicBezTo>
                    <a:pt x="4252" y="4433"/>
                    <a:pt x="4393" y="4388"/>
                    <a:pt x="4478" y="4275"/>
                  </a:cubicBezTo>
                  <a:cubicBezTo>
                    <a:pt x="4628" y="4072"/>
                    <a:pt x="4517" y="3784"/>
                    <a:pt x="4405" y="3557"/>
                  </a:cubicBezTo>
                  <a:cubicBezTo>
                    <a:pt x="4559" y="3469"/>
                    <a:pt x="4734" y="3319"/>
                    <a:pt x="4776" y="3129"/>
                  </a:cubicBezTo>
                  <a:cubicBezTo>
                    <a:pt x="4817" y="2938"/>
                    <a:pt x="4718" y="2728"/>
                    <a:pt x="4547" y="2641"/>
                  </a:cubicBezTo>
                  <a:cubicBezTo>
                    <a:pt x="4728" y="2519"/>
                    <a:pt x="4866" y="2245"/>
                    <a:pt x="4800" y="2042"/>
                  </a:cubicBezTo>
                  <a:cubicBezTo>
                    <a:pt x="4734" y="1836"/>
                    <a:pt x="4538" y="1702"/>
                    <a:pt x="4342" y="1612"/>
                  </a:cubicBezTo>
                  <a:cubicBezTo>
                    <a:pt x="3961" y="1437"/>
                    <a:pt x="3549" y="1379"/>
                    <a:pt x="3129" y="1379"/>
                  </a:cubicBezTo>
                  <a:cubicBezTo>
                    <a:pt x="2707" y="1379"/>
                    <a:pt x="2276" y="1438"/>
                    <a:pt x="1859" y="1498"/>
                  </a:cubicBezTo>
                  <a:cubicBezTo>
                    <a:pt x="2376" y="1182"/>
                    <a:pt x="2969" y="947"/>
                    <a:pt x="3561" y="711"/>
                  </a:cubicBezTo>
                  <a:cubicBezTo>
                    <a:pt x="3641" y="679"/>
                    <a:pt x="3725" y="647"/>
                    <a:pt x="3778" y="578"/>
                  </a:cubicBezTo>
                  <a:cubicBezTo>
                    <a:pt x="3868" y="462"/>
                    <a:pt x="3826" y="278"/>
                    <a:pt x="3720" y="176"/>
                  </a:cubicBezTo>
                  <a:cubicBezTo>
                    <a:pt x="3613" y="71"/>
                    <a:pt x="3459" y="32"/>
                    <a:pt x="3313" y="14"/>
                  </a:cubicBezTo>
                  <a:cubicBezTo>
                    <a:pt x="3238" y="5"/>
                    <a:pt x="3164" y="0"/>
                    <a:pt x="3089" y="0"/>
                  </a:cubicBezTo>
                  <a:close/>
                </a:path>
              </a:pathLst>
            </a:custGeom>
            <a:solidFill>
              <a:srgbClr val="EBAA9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2" name="Google Shape;4313;p81">
              <a:extLst>
                <a:ext uri="{FF2B5EF4-FFF2-40B4-BE49-F238E27FC236}">
                  <a16:creationId xmlns:a16="http://schemas.microsoft.com/office/drawing/2014/main" id="{5F778AFB-1BB2-2610-2980-382326166A63}"/>
                </a:ext>
              </a:extLst>
            </p:cNvPr>
            <p:cNvSpPr/>
            <p:nvPr/>
          </p:nvSpPr>
          <p:spPr>
            <a:xfrm>
              <a:off x="4568275" y="3331350"/>
              <a:ext cx="46350" cy="8500"/>
            </a:xfrm>
            <a:custGeom>
              <a:avLst/>
              <a:gdLst/>
              <a:ahLst/>
              <a:cxnLst/>
              <a:rect l="l" t="t" r="r" b="b"/>
              <a:pathLst>
                <a:path w="1854" h="340" extrusionOk="0">
                  <a:moveTo>
                    <a:pt x="574" y="0"/>
                  </a:moveTo>
                  <a:cubicBezTo>
                    <a:pt x="383" y="0"/>
                    <a:pt x="193" y="21"/>
                    <a:pt x="7" y="63"/>
                  </a:cubicBezTo>
                  <a:cubicBezTo>
                    <a:pt x="3" y="64"/>
                    <a:pt x="1" y="67"/>
                    <a:pt x="2" y="71"/>
                  </a:cubicBezTo>
                  <a:cubicBezTo>
                    <a:pt x="3" y="74"/>
                    <a:pt x="5" y="77"/>
                    <a:pt x="8" y="77"/>
                  </a:cubicBezTo>
                  <a:cubicBezTo>
                    <a:pt x="9" y="77"/>
                    <a:pt x="9" y="77"/>
                    <a:pt x="9" y="76"/>
                  </a:cubicBezTo>
                  <a:cubicBezTo>
                    <a:pt x="195" y="34"/>
                    <a:pt x="386" y="13"/>
                    <a:pt x="576" y="13"/>
                  </a:cubicBezTo>
                  <a:cubicBezTo>
                    <a:pt x="1017" y="13"/>
                    <a:pt x="1458" y="124"/>
                    <a:pt x="1842" y="338"/>
                  </a:cubicBezTo>
                  <a:cubicBezTo>
                    <a:pt x="1842" y="339"/>
                    <a:pt x="1843" y="339"/>
                    <a:pt x="1846" y="339"/>
                  </a:cubicBezTo>
                  <a:cubicBezTo>
                    <a:pt x="1847" y="339"/>
                    <a:pt x="1849" y="338"/>
                    <a:pt x="1852" y="336"/>
                  </a:cubicBezTo>
                  <a:cubicBezTo>
                    <a:pt x="1853" y="332"/>
                    <a:pt x="1852" y="328"/>
                    <a:pt x="1849" y="327"/>
                  </a:cubicBezTo>
                  <a:cubicBezTo>
                    <a:pt x="1462" y="112"/>
                    <a:pt x="1017" y="0"/>
                    <a:pt x="574" y="0"/>
                  </a:cubicBezTo>
                  <a:close/>
                </a:path>
              </a:pathLst>
            </a:custGeom>
            <a:solidFill>
              <a:srgbClr val="AB50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3" name="Google Shape;4314;p81">
              <a:extLst>
                <a:ext uri="{FF2B5EF4-FFF2-40B4-BE49-F238E27FC236}">
                  <a16:creationId xmlns:a16="http://schemas.microsoft.com/office/drawing/2014/main" id="{6C56B47D-3CDB-2819-DDD0-00CC63EFAA0F}"/>
                </a:ext>
              </a:extLst>
            </p:cNvPr>
            <p:cNvSpPr/>
            <p:nvPr/>
          </p:nvSpPr>
          <p:spPr>
            <a:xfrm>
              <a:off x="4564800" y="3355625"/>
              <a:ext cx="46350" cy="8525"/>
            </a:xfrm>
            <a:custGeom>
              <a:avLst/>
              <a:gdLst/>
              <a:ahLst/>
              <a:cxnLst/>
              <a:rect l="l" t="t" r="r" b="b"/>
              <a:pathLst>
                <a:path w="1854" h="341" extrusionOk="0">
                  <a:moveTo>
                    <a:pt x="574" y="0"/>
                  </a:moveTo>
                  <a:cubicBezTo>
                    <a:pt x="383" y="0"/>
                    <a:pt x="193" y="21"/>
                    <a:pt x="7" y="63"/>
                  </a:cubicBezTo>
                  <a:cubicBezTo>
                    <a:pt x="3" y="65"/>
                    <a:pt x="0" y="67"/>
                    <a:pt x="2" y="71"/>
                  </a:cubicBezTo>
                  <a:cubicBezTo>
                    <a:pt x="3" y="75"/>
                    <a:pt x="5" y="77"/>
                    <a:pt x="8" y="77"/>
                  </a:cubicBezTo>
                  <a:cubicBezTo>
                    <a:pt x="8" y="77"/>
                    <a:pt x="9" y="77"/>
                    <a:pt x="10" y="76"/>
                  </a:cubicBezTo>
                  <a:cubicBezTo>
                    <a:pt x="195" y="35"/>
                    <a:pt x="385" y="14"/>
                    <a:pt x="575" y="14"/>
                  </a:cubicBezTo>
                  <a:cubicBezTo>
                    <a:pt x="1016" y="14"/>
                    <a:pt x="1458" y="125"/>
                    <a:pt x="1843" y="338"/>
                  </a:cubicBezTo>
                  <a:cubicBezTo>
                    <a:pt x="1843" y="340"/>
                    <a:pt x="1844" y="340"/>
                    <a:pt x="1845" y="340"/>
                  </a:cubicBezTo>
                  <a:cubicBezTo>
                    <a:pt x="1847" y="340"/>
                    <a:pt x="1849" y="340"/>
                    <a:pt x="1852" y="336"/>
                  </a:cubicBezTo>
                  <a:cubicBezTo>
                    <a:pt x="1853" y="332"/>
                    <a:pt x="1852" y="328"/>
                    <a:pt x="1849" y="327"/>
                  </a:cubicBezTo>
                  <a:cubicBezTo>
                    <a:pt x="1462" y="112"/>
                    <a:pt x="1017" y="0"/>
                    <a:pt x="574" y="0"/>
                  </a:cubicBezTo>
                  <a:close/>
                </a:path>
              </a:pathLst>
            </a:custGeom>
            <a:solidFill>
              <a:srgbClr val="AB50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4" name="Google Shape;4315;p81">
              <a:extLst>
                <a:ext uri="{FF2B5EF4-FFF2-40B4-BE49-F238E27FC236}">
                  <a16:creationId xmlns:a16="http://schemas.microsoft.com/office/drawing/2014/main" id="{D9C9AC40-8B1E-8215-C9AD-EBD66CBF8181}"/>
                </a:ext>
              </a:extLst>
            </p:cNvPr>
            <p:cNvSpPr/>
            <p:nvPr/>
          </p:nvSpPr>
          <p:spPr>
            <a:xfrm>
              <a:off x="4270975" y="3095550"/>
              <a:ext cx="217050" cy="258775"/>
            </a:xfrm>
            <a:custGeom>
              <a:avLst/>
              <a:gdLst/>
              <a:ahLst/>
              <a:cxnLst/>
              <a:rect l="l" t="t" r="r" b="b"/>
              <a:pathLst>
                <a:path w="8682" h="10351" extrusionOk="0">
                  <a:moveTo>
                    <a:pt x="5945" y="1"/>
                  </a:moveTo>
                  <a:cubicBezTo>
                    <a:pt x="5607" y="1"/>
                    <a:pt x="5203" y="94"/>
                    <a:pt x="4723" y="303"/>
                  </a:cubicBezTo>
                  <a:cubicBezTo>
                    <a:pt x="4723" y="303"/>
                    <a:pt x="1567" y="3108"/>
                    <a:pt x="1" y="7166"/>
                  </a:cubicBezTo>
                  <a:cubicBezTo>
                    <a:pt x="1" y="7166"/>
                    <a:pt x="3290" y="10095"/>
                    <a:pt x="4949" y="10341"/>
                  </a:cubicBezTo>
                  <a:cubicBezTo>
                    <a:pt x="4994" y="10347"/>
                    <a:pt x="5037" y="10350"/>
                    <a:pt x="5080" y="10350"/>
                  </a:cubicBezTo>
                  <a:cubicBezTo>
                    <a:pt x="6636" y="10350"/>
                    <a:pt x="7134" y="6105"/>
                    <a:pt x="7134" y="6105"/>
                  </a:cubicBezTo>
                  <a:cubicBezTo>
                    <a:pt x="7134" y="6105"/>
                    <a:pt x="8681" y="1"/>
                    <a:pt x="5945" y="1"/>
                  </a:cubicBezTo>
                  <a:close/>
                </a:path>
              </a:pathLst>
            </a:custGeom>
            <a:solidFill>
              <a:srgbClr val="CCCBF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5" name="Google Shape;4316;p81">
              <a:extLst>
                <a:ext uri="{FF2B5EF4-FFF2-40B4-BE49-F238E27FC236}">
                  <a16:creationId xmlns:a16="http://schemas.microsoft.com/office/drawing/2014/main" id="{8CFDF979-589F-4793-CBF1-CD3720EBF47F}"/>
                </a:ext>
              </a:extLst>
            </p:cNvPr>
            <p:cNvSpPr/>
            <p:nvPr/>
          </p:nvSpPr>
          <p:spPr>
            <a:xfrm>
              <a:off x="4410075" y="3159875"/>
              <a:ext cx="29325" cy="163200"/>
            </a:xfrm>
            <a:custGeom>
              <a:avLst/>
              <a:gdLst/>
              <a:ahLst/>
              <a:cxnLst/>
              <a:rect l="l" t="t" r="r" b="b"/>
              <a:pathLst>
                <a:path w="1173" h="6528" extrusionOk="0">
                  <a:moveTo>
                    <a:pt x="0" y="0"/>
                  </a:moveTo>
                  <a:lnTo>
                    <a:pt x="0" y="0"/>
                  </a:lnTo>
                  <a:cubicBezTo>
                    <a:pt x="517" y="2134"/>
                    <a:pt x="533" y="4387"/>
                    <a:pt x="51" y="6527"/>
                  </a:cubicBezTo>
                  <a:cubicBezTo>
                    <a:pt x="1159" y="4701"/>
                    <a:pt x="1173" y="2036"/>
                    <a:pt x="0" y="0"/>
                  </a:cubicBezTo>
                  <a:close/>
                </a:path>
              </a:pathLst>
            </a:custGeom>
            <a:solidFill>
              <a:srgbClr val="A3B9F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 name="Google Shape;4317;p81">
              <a:extLst>
                <a:ext uri="{FF2B5EF4-FFF2-40B4-BE49-F238E27FC236}">
                  <a16:creationId xmlns:a16="http://schemas.microsoft.com/office/drawing/2014/main" id="{FE20CA84-EE10-E3E5-F81A-CCE09906E47E}"/>
                </a:ext>
              </a:extLst>
            </p:cNvPr>
            <p:cNvSpPr/>
            <p:nvPr/>
          </p:nvSpPr>
          <p:spPr>
            <a:xfrm>
              <a:off x="4436650" y="3176300"/>
              <a:ext cx="34725" cy="131450"/>
            </a:xfrm>
            <a:custGeom>
              <a:avLst/>
              <a:gdLst/>
              <a:ahLst/>
              <a:cxnLst/>
              <a:rect l="l" t="t" r="r" b="b"/>
              <a:pathLst>
                <a:path w="1389" h="5258" extrusionOk="0">
                  <a:moveTo>
                    <a:pt x="416" y="0"/>
                  </a:moveTo>
                  <a:lnTo>
                    <a:pt x="416" y="0"/>
                  </a:lnTo>
                  <a:cubicBezTo>
                    <a:pt x="615" y="1759"/>
                    <a:pt x="472" y="3555"/>
                    <a:pt x="0" y="5257"/>
                  </a:cubicBezTo>
                  <a:cubicBezTo>
                    <a:pt x="1119" y="4020"/>
                    <a:pt x="1388" y="1701"/>
                    <a:pt x="416" y="0"/>
                  </a:cubicBezTo>
                  <a:close/>
                </a:path>
              </a:pathLst>
            </a:custGeom>
            <a:solidFill>
              <a:srgbClr val="A3B9F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47" name="组合 5">
            <a:extLst>
              <a:ext uri="{FF2B5EF4-FFF2-40B4-BE49-F238E27FC236}">
                <a16:creationId xmlns:a16="http://schemas.microsoft.com/office/drawing/2014/main" id="{B8DE9F87-A1EA-755A-F721-BF2E001CA82E}"/>
              </a:ext>
            </a:extLst>
          </p:cNvPr>
          <p:cNvGrpSpPr>
            <a:grpSpLocks/>
          </p:cNvGrpSpPr>
          <p:nvPr/>
        </p:nvGrpSpPr>
        <p:grpSpPr bwMode="auto">
          <a:xfrm>
            <a:off x="596167" y="1126870"/>
            <a:ext cx="3436925" cy="2704504"/>
            <a:chOff x="5664" y="1974"/>
            <a:chExt cx="8641" cy="6853"/>
          </a:xfrm>
        </p:grpSpPr>
        <p:pic>
          <p:nvPicPr>
            <p:cNvPr id="48" name="图片 3" descr="D:\工作\ppt\1.8\5b30162743781782b2672bfe1ba762bf.png5b30162743781782b2672bfe1ba762bf">
              <a:extLst>
                <a:ext uri="{FF2B5EF4-FFF2-40B4-BE49-F238E27FC236}">
                  <a16:creationId xmlns:a16="http://schemas.microsoft.com/office/drawing/2014/main" id="{A1F6AB47-D6D2-5112-4EEB-32387EDE8FC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64" y="1974"/>
              <a:ext cx="8641" cy="6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文本框 4">
              <a:extLst>
                <a:ext uri="{FF2B5EF4-FFF2-40B4-BE49-F238E27FC236}">
                  <a16:creationId xmlns:a16="http://schemas.microsoft.com/office/drawing/2014/main" id="{756B88D9-B35B-95FD-0ABA-D2C6502675C5}"/>
                </a:ext>
              </a:extLst>
            </p:cNvPr>
            <p:cNvSpPr txBox="1"/>
            <p:nvPr/>
          </p:nvSpPr>
          <p:spPr>
            <a:xfrm>
              <a:off x="6249" y="3344"/>
              <a:ext cx="7470" cy="4913"/>
            </a:xfrm>
            <a:prstGeom prst="rect">
              <a:avLst/>
            </a:prstGeom>
            <a:noFill/>
          </p:spPr>
          <p:txBody>
            <a:bodyPr wrap="square">
              <a:spAutoFit/>
            </a:bodyPr>
            <a:lstStyle/>
            <a:p>
              <a:pPr algn="just">
                <a:spcAft>
                  <a:spcPts val="800"/>
                </a:spcAft>
              </a:pPr>
              <a:r>
                <a:rPr lang="vi-VN" sz="2000" i="1">
                  <a:effectLst/>
                  <a:latin typeface="Times New Roman" panose="02020603050405020304" pitchFamily="18" charset="0"/>
                  <a:ea typeface="Calibri" panose="020F0502020204030204" pitchFamily="34" charset="0"/>
                  <a:cs typeface="Times New Roman" panose="02020603050405020304" pitchFamily="18" charset="0"/>
                </a:rPr>
                <a:t>Hs viết văn bản tóm tắt câu chuyện; xây dựng sơ đồ thể hiện mối quan hệ giữa nội dung cần tóm tắt bằng lời và hình thức thể hiện trong tranh</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153809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8" presetClass="entr" presetSubtype="3" fill="hold" nodeType="after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strips(upRight)">
                                      <p:cBhvr>
                                        <p:cTn id="13" dur="1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78"/>
        <p:cNvGrpSpPr/>
        <p:nvPr/>
      </p:nvGrpSpPr>
      <p:grpSpPr>
        <a:xfrm>
          <a:off x="0" y="0"/>
          <a:ext cx="0" cy="0"/>
          <a:chOff x="0" y="0"/>
          <a:chExt cx="0" cy="0"/>
        </a:xfrm>
      </p:grpSpPr>
      <p:sp>
        <p:nvSpPr>
          <p:cNvPr id="1079" name="Google Shape;1079;p46"/>
          <p:cNvSpPr/>
          <p:nvPr/>
        </p:nvSpPr>
        <p:spPr>
          <a:xfrm>
            <a:off x="381535" y="966081"/>
            <a:ext cx="8380930" cy="3911521"/>
          </a:xfrm>
          <a:prstGeom prst="roundRect">
            <a:avLst>
              <a:gd name="adj" fmla="val 7458"/>
            </a:avLst>
          </a:prstGeom>
          <a:solidFill>
            <a:srgbClr val="6C66C9">
              <a:alpha val="3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46"/>
          <p:cNvSpPr txBox="1">
            <a:spLocks noGrp="1"/>
          </p:cNvSpPr>
          <p:nvPr>
            <p:ph type="title"/>
          </p:nvPr>
        </p:nvSpPr>
        <p:spPr>
          <a:xfrm>
            <a:off x="1429374" y="-42754"/>
            <a:ext cx="6285251"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b="1">
                <a:solidFill>
                  <a:schemeClr val="tx2"/>
                </a:solidFill>
                <a:latin typeface="Times New Roman" panose="02020603050405020304" pitchFamily="18" charset="0"/>
                <a:cs typeface="Times New Roman" panose="02020603050405020304" pitchFamily="18" charset="0"/>
              </a:rPr>
              <a:t>1. Tóm tắt một câu chuyện </a:t>
            </a:r>
            <a:br>
              <a:rPr lang="en" sz="3200" b="1">
                <a:solidFill>
                  <a:schemeClr val="tx2"/>
                </a:solidFill>
                <a:latin typeface="Times New Roman" panose="02020603050405020304" pitchFamily="18" charset="0"/>
                <a:cs typeface="Times New Roman" panose="02020603050405020304" pitchFamily="18" charset="0"/>
              </a:rPr>
            </a:br>
            <a:r>
              <a:rPr lang="en" sz="3200" b="1">
                <a:solidFill>
                  <a:schemeClr val="tx2"/>
                </a:solidFill>
                <a:latin typeface="Times New Roman" panose="02020603050405020304" pitchFamily="18" charset="0"/>
                <a:cs typeface="Times New Roman" panose="02020603050405020304" pitchFamily="18" charset="0"/>
              </a:rPr>
              <a:t>theo hình thức truyện tranh</a:t>
            </a:r>
            <a:endParaRPr sz="3200" b="1">
              <a:solidFill>
                <a:schemeClr val="tx2"/>
              </a:solidFill>
              <a:latin typeface="Times New Roman" panose="02020603050405020304" pitchFamily="18" charset="0"/>
              <a:cs typeface="Times New Roman" panose="02020603050405020304" pitchFamily="18" charset="0"/>
            </a:endParaRPr>
          </a:p>
        </p:txBody>
      </p:sp>
      <p:grpSp>
        <p:nvGrpSpPr>
          <p:cNvPr id="1083" name="Google Shape;1083;p46"/>
          <p:cNvGrpSpPr/>
          <p:nvPr/>
        </p:nvGrpSpPr>
        <p:grpSpPr>
          <a:xfrm>
            <a:off x="0" y="4013034"/>
            <a:ext cx="1033579" cy="1168669"/>
            <a:chOff x="7945333" y="2627022"/>
            <a:chExt cx="969223" cy="1095901"/>
          </a:xfrm>
        </p:grpSpPr>
        <p:sp>
          <p:nvSpPr>
            <p:cNvPr id="1084" name="Google Shape;1084;p46"/>
            <p:cNvSpPr/>
            <p:nvPr/>
          </p:nvSpPr>
          <p:spPr>
            <a:xfrm rot="261644">
              <a:off x="7981321" y="2706981"/>
              <a:ext cx="817032" cy="977724"/>
            </a:xfrm>
            <a:custGeom>
              <a:avLst/>
              <a:gdLst/>
              <a:ahLst/>
              <a:cxnLst/>
              <a:rect l="l" t="t" r="r" b="b"/>
              <a:pathLst>
                <a:path w="20170" h="24137" extrusionOk="0">
                  <a:moveTo>
                    <a:pt x="6706" y="1"/>
                  </a:moveTo>
                  <a:lnTo>
                    <a:pt x="0" y="19507"/>
                  </a:lnTo>
                  <a:lnTo>
                    <a:pt x="13464" y="24136"/>
                  </a:lnTo>
                  <a:lnTo>
                    <a:pt x="20169" y="4630"/>
                  </a:lnTo>
                  <a:lnTo>
                    <a:pt x="67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5" name="Google Shape;1085;p46"/>
            <p:cNvGrpSpPr/>
            <p:nvPr/>
          </p:nvGrpSpPr>
          <p:grpSpPr>
            <a:xfrm>
              <a:off x="8474448" y="3559211"/>
              <a:ext cx="101364" cy="140764"/>
              <a:chOff x="8474448" y="3559211"/>
              <a:chExt cx="101364" cy="140764"/>
            </a:xfrm>
          </p:grpSpPr>
          <p:sp>
            <p:nvSpPr>
              <p:cNvPr id="1086" name="Google Shape;1086;p46"/>
              <p:cNvSpPr/>
              <p:nvPr/>
            </p:nvSpPr>
            <p:spPr>
              <a:xfrm rot="261644">
                <a:off x="8479418" y="3562492"/>
                <a:ext cx="91425" cy="134201"/>
              </a:xfrm>
              <a:custGeom>
                <a:avLst/>
                <a:gdLst/>
                <a:ahLst/>
                <a:cxnLst/>
                <a:rect l="l" t="t" r="r" b="b"/>
                <a:pathLst>
                  <a:path w="2257" h="3313" extrusionOk="0">
                    <a:moveTo>
                      <a:pt x="225" y="0"/>
                    </a:moveTo>
                    <a:cubicBezTo>
                      <a:pt x="225" y="0"/>
                      <a:pt x="1" y="2457"/>
                      <a:pt x="366" y="3303"/>
                    </a:cubicBezTo>
                    <a:cubicBezTo>
                      <a:pt x="435" y="3309"/>
                      <a:pt x="502" y="3312"/>
                      <a:pt x="567" y="3312"/>
                    </a:cubicBezTo>
                    <a:cubicBezTo>
                      <a:pt x="1983" y="3312"/>
                      <a:pt x="2256" y="1911"/>
                      <a:pt x="2256" y="1911"/>
                    </a:cubicBezTo>
                    <a:lnTo>
                      <a:pt x="22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46"/>
              <p:cNvSpPr/>
              <p:nvPr/>
            </p:nvSpPr>
            <p:spPr>
              <a:xfrm rot="261644">
                <a:off x="8479418" y="3562492"/>
                <a:ext cx="91425" cy="134201"/>
              </a:xfrm>
              <a:custGeom>
                <a:avLst/>
                <a:gdLst/>
                <a:ahLst/>
                <a:cxnLst/>
                <a:rect l="l" t="t" r="r" b="b"/>
                <a:pathLst>
                  <a:path w="2257" h="3313" extrusionOk="0">
                    <a:moveTo>
                      <a:pt x="225" y="0"/>
                    </a:moveTo>
                    <a:cubicBezTo>
                      <a:pt x="225" y="0"/>
                      <a:pt x="1" y="2457"/>
                      <a:pt x="366" y="3303"/>
                    </a:cubicBezTo>
                    <a:cubicBezTo>
                      <a:pt x="435" y="3309"/>
                      <a:pt x="502" y="3312"/>
                      <a:pt x="567" y="3312"/>
                    </a:cubicBezTo>
                    <a:cubicBezTo>
                      <a:pt x="1983" y="3312"/>
                      <a:pt x="2256" y="1911"/>
                      <a:pt x="2256" y="1911"/>
                    </a:cubicBezTo>
                    <a:lnTo>
                      <a:pt x="2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8" name="Google Shape;1088;p46"/>
            <p:cNvSpPr/>
            <p:nvPr/>
          </p:nvSpPr>
          <p:spPr>
            <a:xfrm rot="261644">
              <a:off x="7997479" y="2667067"/>
              <a:ext cx="817113" cy="1008833"/>
            </a:xfrm>
            <a:custGeom>
              <a:avLst/>
              <a:gdLst/>
              <a:ahLst/>
              <a:cxnLst/>
              <a:rect l="l" t="t" r="r" b="b"/>
              <a:pathLst>
                <a:path w="20172" h="24905" extrusionOk="0">
                  <a:moveTo>
                    <a:pt x="8294" y="0"/>
                  </a:moveTo>
                  <a:cubicBezTo>
                    <a:pt x="8294" y="0"/>
                    <a:pt x="7852" y="734"/>
                    <a:pt x="7390" y="1016"/>
                  </a:cubicBezTo>
                  <a:cubicBezTo>
                    <a:pt x="7198" y="1133"/>
                    <a:pt x="7029" y="1167"/>
                    <a:pt x="6896" y="1167"/>
                  </a:cubicBezTo>
                  <a:cubicBezTo>
                    <a:pt x="6708" y="1167"/>
                    <a:pt x="6593" y="1098"/>
                    <a:pt x="6593" y="1098"/>
                  </a:cubicBezTo>
                  <a:lnTo>
                    <a:pt x="1" y="20277"/>
                  </a:lnTo>
                  <a:lnTo>
                    <a:pt x="13464" y="24905"/>
                  </a:lnTo>
                  <a:lnTo>
                    <a:pt x="14229" y="22683"/>
                  </a:lnTo>
                  <a:lnTo>
                    <a:pt x="14496" y="21906"/>
                  </a:lnTo>
                  <a:lnTo>
                    <a:pt x="20171" y="5400"/>
                  </a:lnTo>
                  <a:lnTo>
                    <a:pt x="82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46"/>
            <p:cNvSpPr/>
            <p:nvPr/>
          </p:nvSpPr>
          <p:spPr>
            <a:xfrm rot="261644">
              <a:off x="8488940" y="3562192"/>
              <a:ext cx="67040" cy="123871"/>
            </a:xfrm>
            <a:custGeom>
              <a:avLst/>
              <a:gdLst/>
              <a:ahLst/>
              <a:cxnLst/>
              <a:rect l="l" t="t" r="r" b="b"/>
              <a:pathLst>
                <a:path w="1655" h="3058" extrusionOk="0">
                  <a:moveTo>
                    <a:pt x="9" y="1"/>
                  </a:moveTo>
                  <a:cubicBezTo>
                    <a:pt x="3" y="1"/>
                    <a:pt x="0" y="1"/>
                    <a:pt x="0" y="1"/>
                  </a:cubicBezTo>
                  <a:lnTo>
                    <a:pt x="490" y="3058"/>
                  </a:lnTo>
                  <a:cubicBezTo>
                    <a:pt x="490" y="3058"/>
                    <a:pt x="1565" y="2799"/>
                    <a:pt x="1655" y="1373"/>
                  </a:cubicBezTo>
                  <a:cubicBezTo>
                    <a:pt x="1515" y="1164"/>
                    <a:pt x="1381" y="986"/>
                    <a:pt x="1255" y="836"/>
                  </a:cubicBezTo>
                  <a:cubicBezTo>
                    <a:pt x="572" y="31"/>
                    <a:pt x="79" y="1"/>
                    <a:pt x="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46"/>
            <p:cNvSpPr/>
            <p:nvPr/>
          </p:nvSpPr>
          <p:spPr>
            <a:xfrm rot="261644">
              <a:off x="7968476" y="3428835"/>
              <a:ext cx="592581" cy="237413"/>
            </a:xfrm>
            <a:custGeom>
              <a:avLst/>
              <a:gdLst/>
              <a:ahLst/>
              <a:cxnLst/>
              <a:rect l="l" t="t" r="r" b="b"/>
              <a:pathLst>
                <a:path w="14629" h="5861" extrusionOk="0">
                  <a:moveTo>
                    <a:pt x="2062" y="0"/>
                  </a:moveTo>
                  <a:cubicBezTo>
                    <a:pt x="2062" y="0"/>
                    <a:pt x="1501" y="1202"/>
                    <a:pt x="1" y="1233"/>
                  </a:cubicBezTo>
                  <a:lnTo>
                    <a:pt x="13464" y="5861"/>
                  </a:lnTo>
                  <a:cubicBezTo>
                    <a:pt x="13464" y="5861"/>
                    <a:pt x="14539" y="5602"/>
                    <a:pt x="14629" y="4176"/>
                  </a:cubicBezTo>
                  <a:cubicBezTo>
                    <a:pt x="14489" y="3967"/>
                    <a:pt x="14355" y="3789"/>
                    <a:pt x="14229" y="3639"/>
                  </a:cubicBezTo>
                  <a:lnTo>
                    <a:pt x="14496" y="2862"/>
                  </a:lnTo>
                  <a:lnTo>
                    <a:pt x="2062" y="0"/>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46"/>
            <p:cNvSpPr/>
            <p:nvPr/>
          </p:nvSpPr>
          <p:spPr>
            <a:xfrm rot="261644">
              <a:off x="8407748" y="3615529"/>
              <a:ext cx="106494" cy="103496"/>
            </a:xfrm>
            <a:custGeom>
              <a:avLst/>
              <a:gdLst/>
              <a:ahLst/>
              <a:cxnLst/>
              <a:rect l="l" t="t" r="r" b="b"/>
              <a:pathLst>
                <a:path w="2629" h="2555" extrusionOk="0">
                  <a:moveTo>
                    <a:pt x="708" y="0"/>
                  </a:moveTo>
                  <a:lnTo>
                    <a:pt x="1" y="1908"/>
                  </a:lnTo>
                  <a:lnTo>
                    <a:pt x="1128" y="1767"/>
                  </a:lnTo>
                  <a:lnTo>
                    <a:pt x="1922" y="2555"/>
                  </a:lnTo>
                  <a:lnTo>
                    <a:pt x="2629" y="647"/>
                  </a:lnTo>
                  <a:lnTo>
                    <a:pt x="7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46"/>
            <p:cNvSpPr/>
            <p:nvPr/>
          </p:nvSpPr>
          <p:spPr>
            <a:xfrm rot="261644">
              <a:off x="8062062" y="2656649"/>
              <a:ext cx="816505" cy="977724"/>
            </a:xfrm>
            <a:custGeom>
              <a:avLst/>
              <a:gdLst/>
              <a:ahLst/>
              <a:cxnLst/>
              <a:rect l="l" t="t" r="r" b="b"/>
              <a:pathLst>
                <a:path w="20157" h="24137" extrusionOk="0">
                  <a:moveTo>
                    <a:pt x="6706" y="1"/>
                  </a:moveTo>
                  <a:lnTo>
                    <a:pt x="1" y="19506"/>
                  </a:lnTo>
                  <a:lnTo>
                    <a:pt x="13464" y="24136"/>
                  </a:lnTo>
                  <a:lnTo>
                    <a:pt x="20141" y="4712"/>
                  </a:lnTo>
                  <a:cubicBezTo>
                    <a:pt x="20156" y="4668"/>
                    <a:pt x="20132" y="4617"/>
                    <a:pt x="20087" y="4602"/>
                  </a:cubicBezTo>
                  <a:lnTo>
                    <a:pt x="67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46"/>
            <p:cNvSpPr/>
            <p:nvPr/>
          </p:nvSpPr>
          <p:spPr>
            <a:xfrm rot="261644">
              <a:off x="8160213" y="3079827"/>
              <a:ext cx="271844" cy="324747"/>
            </a:xfrm>
            <a:custGeom>
              <a:avLst/>
              <a:gdLst/>
              <a:ahLst/>
              <a:cxnLst/>
              <a:rect l="l" t="t" r="r" b="b"/>
              <a:pathLst>
                <a:path w="6711" h="8017" extrusionOk="0">
                  <a:moveTo>
                    <a:pt x="2277" y="0"/>
                  </a:moveTo>
                  <a:cubicBezTo>
                    <a:pt x="2244" y="0"/>
                    <a:pt x="2213" y="21"/>
                    <a:pt x="2202" y="54"/>
                  </a:cubicBezTo>
                  <a:lnTo>
                    <a:pt x="15" y="6416"/>
                  </a:lnTo>
                  <a:cubicBezTo>
                    <a:pt x="0" y="6458"/>
                    <a:pt x="22" y="6503"/>
                    <a:pt x="63" y="6518"/>
                  </a:cubicBezTo>
                  <a:lnTo>
                    <a:pt x="4409" y="8012"/>
                  </a:lnTo>
                  <a:cubicBezTo>
                    <a:pt x="4417" y="8015"/>
                    <a:pt x="4425" y="8016"/>
                    <a:pt x="4434" y="8016"/>
                  </a:cubicBezTo>
                  <a:cubicBezTo>
                    <a:pt x="4467" y="8016"/>
                    <a:pt x="4497" y="7996"/>
                    <a:pt x="4509" y="7963"/>
                  </a:cubicBezTo>
                  <a:lnTo>
                    <a:pt x="6696" y="1600"/>
                  </a:lnTo>
                  <a:cubicBezTo>
                    <a:pt x="6711" y="1559"/>
                    <a:pt x="6689" y="1513"/>
                    <a:pt x="6648" y="1499"/>
                  </a:cubicBezTo>
                  <a:lnTo>
                    <a:pt x="2302" y="5"/>
                  </a:lnTo>
                  <a:cubicBezTo>
                    <a:pt x="2294" y="2"/>
                    <a:pt x="2285" y="0"/>
                    <a:pt x="2277" y="0"/>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46"/>
            <p:cNvSpPr/>
            <p:nvPr/>
          </p:nvSpPr>
          <p:spPr>
            <a:xfrm rot="261644">
              <a:off x="8434730" y="2796376"/>
              <a:ext cx="318185" cy="126950"/>
            </a:xfrm>
            <a:custGeom>
              <a:avLst/>
              <a:gdLst/>
              <a:ahLst/>
              <a:cxnLst/>
              <a:rect l="l" t="t" r="r" b="b"/>
              <a:pathLst>
                <a:path w="7855" h="3134" extrusionOk="0">
                  <a:moveTo>
                    <a:pt x="398" y="0"/>
                  </a:moveTo>
                  <a:cubicBezTo>
                    <a:pt x="251" y="0"/>
                    <a:pt x="114" y="92"/>
                    <a:pt x="64" y="238"/>
                  </a:cubicBezTo>
                  <a:cubicBezTo>
                    <a:pt x="1" y="423"/>
                    <a:pt x="98" y="624"/>
                    <a:pt x="282" y="686"/>
                  </a:cubicBezTo>
                  <a:lnTo>
                    <a:pt x="7343" y="3114"/>
                  </a:lnTo>
                  <a:cubicBezTo>
                    <a:pt x="7382" y="3127"/>
                    <a:pt x="7421" y="3133"/>
                    <a:pt x="7459" y="3133"/>
                  </a:cubicBezTo>
                  <a:cubicBezTo>
                    <a:pt x="7605" y="3133"/>
                    <a:pt x="7741" y="3041"/>
                    <a:pt x="7791" y="2895"/>
                  </a:cubicBezTo>
                  <a:cubicBezTo>
                    <a:pt x="7855" y="2710"/>
                    <a:pt x="7757" y="2511"/>
                    <a:pt x="7573" y="2447"/>
                  </a:cubicBezTo>
                  <a:lnTo>
                    <a:pt x="512" y="19"/>
                  </a:lnTo>
                  <a:cubicBezTo>
                    <a:pt x="474" y="6"/>
                    <a:pt x="436" y="0"/>
                    <a:pt x="398" y="0"/>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46"/>
            <p:cNvSpPr/>
            <p:nvPr/>
          </p:nvSpPr>
          <p:spPr>
            <a:xfrm rot="261644">
              <a:off x="8120709" y="3368396"/>
              <a:ext cx="318185" cy="126990"/>
            </a:xfrm>
            <a:custGeom>
              <a:avLst/>
              <a:gdLst/>
              <a:ahLst/>
              <a:cxnLst/>
              <a:rect l="l" t="t" r="r" b="b"/>
              <a:pathLst>
                <a:path w="7855" h="3135" extrusionOk="0">
                  <a:moveTo>
                    <a:pt x="398" y="1"/>
                  </a:moveTo>
                  <a:cubicBezTo>
                    <a:pt x="251" y="1"/>
                    <a:pt x="114" y="93"/>
                    <a:pt x="64" y="238"/>
                  </a:cubicBezTo>
                  <a:cubicBezTo>
                    <a:pt x="1" y="423"/>
                    <a:pt x="97" y="624"/>
                    <a:pt x="282" y="687"/>
                  </a:cubicBezTo>
                  <a:lnTo>
                    <a:pt x="7343" y="3115"/>
                  </a:lnTo>
                  <a:cubicBezTo>
                    <a:pt x="7381" y="3128"/>
                    <a:pt x="7420" y="3134"/>
                    <a:pt x="7457" y="3134"/>
                  </a:cubicBezTo>
                  <a:cubicBezTo>
                    <a:pt x="7604" y="3134"/>
                    <a:pt x="7741" y="3042"/>
                    <a:pt x="7791" y="2896"/>
                  </a:cubicBezTo>
                  <a:cubicBezTo>
                    <a:pt x="7854" y="2712"/>
                    <a:pt x="7757" y="2511"/>
                    <a:pt x="7573" y="2448"/>
                  </a:cubicBezTo>
                  <a:lnTo>
                    <a:pt x="513" y="20"/>
                  </a:lnTo>
                  <a:cubicBezTo>
                    <a:pt x="474" y="7"/>
                    <a:pt x="436" y="1"/>
                    <a:pt x="398" y="1"/>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46"/>
            <p:cNvSpPr/>
            <p:nvPr/>
          </p:nvSpPr>
          <p:spPr>
            <a:xfrm rot="261644">
              <a:off x="8568932" y="2915133"/>
              <a:ext cx="156561" cy="72467"/>
            </a:xfrm>
            <a:custGeom>
              <a:avLst/>
              <a:gdLst/>
              <a:ahLst/>
              <a:cxnLst/>
              <a:rect l="l" t="t" r="r" b="b"/>
              <a:pathLst>
                <a:path w="3865" h="1789" extrusionOk="0">
                  <a:moveTo>
                    <a:pt x="398" y="1"/>
                  </a:moveTo>
                  <a:cubicBezTo>
                    <a:pt x="251" y="1"/>
                    <a:pt x="115" y="93"/>
                    <a:pt x="64" y="239"/>
                  </a:cubicBezTo>
                  <a:cubicBezTo>
                    <a:pt x="1" y="423"/>
                    <a:pt x="99" y="624"/>
                    <a:pt x="283" y="687"/>
                  </a:cubicBezTo>
                  <a:lnTo>
                    <a:pt x="3352" y="1770"/>
                  </a:lnTo>
                  <a:cubicBezTo>
                    <a:pt x="3390" y="1782"/>
                    <a:pt x="3429" y="1789"/>
                    <a:pt x="3467" y="1789"/>
                  </a:cubicBezTo>
                  <a:cubicBezTo>
                    <a:pt x="3614" y="1789"/>
                    <a:pt x="3751" y="1697"/>
                    <a:pt x="3801" y="1550"/>
                  </a:cubicBezTo>
                  <a:cubicBezTo>
                    <a:pt x="3864" y="1366"/>
                    <a:pt x="3766" y="1166"/>
                    <a:pt x="3583" y="1102"/>
                  </a:cubicBezTo>
                  <a:lnTo>
                    <a:pt x="512" y="20"/>
                  </a:lnTo>
                  <a:cubicBezTo>
                    <a:pt x="474" y="7"/>
                    <a:pt x="436" y="1"/>
                    <a:pt x="398" y="1"/>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7" name="Google Shape;1097;p46"/>
          <p:cNvGrpSpPr/>
          <p:nvPr/>
        </p:nvGrpSpPr>
        <p:grpSpPr>
          <a:xfrm>
            <a:off x="8000483" y="3817312"/>
            <a:ext cx="1139670" cy="1168677"/>
            <a:chOff x="332686" y="2776290"/>
            <a:chExt cx="1035123" cy="1061565"/>
          </a:xfrm>
        </p:grpSpPr>
        <p:sp>
          <p:nvSpPr>
            <p:cNvPr id="1098" name="Google Shape;1098;p46"/>
            <p:cNvSpPr/>
            <p:nvPr/>
          </p:nvSpPr>
          <p:spPr>
            <a:xfrm>
              <a:off x="332686" y="2776290"/>
              <a:ext cx="540229" cy="440267"/>
            </a:xfrm>
            <a:custGeom>
              <a:avLst/>
              <a:gdLst/>
              <a:ahLst/>
              <a:cxnLst/>
              <a:rect l="l" t="t" r="r" b="b"/>
              <a:pathLst>
                <a:path w="13954" h="11372" extrusionOk="0">
                  <a:moveTo>
                    <a:pt x="10439" y="1"/>
                  </a:moveTo>
                  <a:lnTo>
                    <a:pt x="1" y="11371"/>
                  </a:lnTo>
                  <a:lnTo>
                    <a:pt x="13954" y="4254"/>
                  </a:lnTo>
                  <a:lnTo>
                    <a:pt x="1043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46"/>
            <p:cNvSpPr/>
            <p:nvPr/>
          </p:nvSpPr>
          <p:spPr>
            <a:xfrm>
              <a:off x="364820" y="2787440"/>
              <a:ext cx="485835" cy="420832"/>
            </a:xfrm>
            <a:custGeom>
              <a:avLst/>
              <a:gdLst/>
              <a:ahLst/>
              <a:cxnLst/>
              <a:rect l="l" t="t" r="r" b="b"/>
              <a:pathLst>
                <a:path w="12549" h="10870" extrusionOk="0">
                  <a:moveTo>
                    <a:pt x="10202" y="0"/>
                  </a:moveTo>
                  <a:lnTo>
                    <a:pt x="372" y="9876"/>
                  </a:lnTo>
                  <a:cubicBezTo>
                    <a:pt x="1" y="10250"/>
                    <a:pt x="279" y="10869"/>
                    <a:pt x="781" y="10869"/>
                  </a:cubicBezTo>
                  <a:cubicBezTo>
                    <a:pt x="807" y="10869"/>
                    <a:pt x="834" y="10867"/>
                    <a:pt x="861" y="10864"/>
                  </a:cubicBezTo>
                  <a:lnTo>
                    <a:pt x="10607" y="9592"/>
                  </a:lnTo>
                  <a:lnTo>
                    <a:pt x="12549" y="292"/>
                  </a:lnTo>
                  <a:lnTo>
                    <a:pt x="102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0" name="Google Shape;1100;p46"/>
            <p:cNvGrpSpPr/>
            <p:nvPr/>
          </p:nvGrpSpPr>
          <p:grpSpPr>
            <a:xfrm>
              <a:off x="332764" y="2836144"/>
              <a:ext cx="973721" cy="1001712"/>
              <a:chOff x="332764" y="2836144"/>
              <a:chExt cx="973721" cy="1001712"/>
            </a:xfrm>
          </p:grpSpPr>
          <p:sp>
            <p:nvSpPr>
              <p:cNvPr id="1101" name="Google Shape;1101;p46"/>
              <p:cNvSpPr/>
              <p:nvPr/>
            </p:nvSpPr>
            <p:spPr>
              <a:xfrm>
                <a:off x="332764" y="2836144"/>
                <a:ext cx="973721" cy="1001712"/>
              </a:xfrm>
              <a:custGeom>
                <a:avLst/>
                <a:gdLst/>
                <a:ahLst/>
                <a:cxnLst/>
                <a:rect l="l" t="t" r="r" b="b"/>
                <a:pathLst>
                  <a:path w="25151" h="25874" extrusionOk="0">
                    <a:moveTo>
                      <a:pt x="11885" y="1"/>
                    </a:moveTo>
                    <a:lnTo>
                      <a:pt x="1" y="9824"/>
                    </a:lnTo>
                    <a:lnTo>
                      <a:pt x="13266" y="25873"/>
                    </a:lnTo>
                    <a:lnTo>
                      <a:pt x="25151" y="16050"/>
                    </a:lnTo>
                    <a:lnTo>
                      <a:pt x="1188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46"/>
              <p:cNvSpPr/>
              <p:nvPr/>
            </p:nvSpPr>
            <p:spPr>
              <a:xfrm>
                <a:off x="332764" y="2836144"/>
                <a:ext cx="973721" cy="1001712"/>
              </a:xfrm>
              <a:custGeom>
                <a:avLst/>
                <a:gdLst/>
                <a:ahLst/>
                <a:cxnLst/>
                <a:rect l="l" t="t" r="r" b="b"/>
                <a:pathLst>
                  <a:path w="25151" h="25874" extrusionOk="0">
                    <a:moveTo>
                      <a:pt x="11885" y="1"/>
                    </a:moveTo>
                    <a:lnTo>
                      <a:pt x="1" y="9824"/>
                    </a:lnTo>
                    <a:lnTo>
                      <a:pt x="13266" y="25873"/>
                    </a:lnTo>
                    <a:lnTo>
                      <a:pt x="25151" y="16050"/>
                    </a:lnTo>
                    <a:lnTo>
                      <a:pt x="11885" y="1"/>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3" name="Google Shape;1103;p46"/>
            <p:cNvSpPr/>
            <p:nvPr/>
          </p:nvSpPr>
          <p:spPr>
            <a:xfrm>
              <a:off x="394088" y="2785427"/>
              <a:ext cx="973721" cy="1001712"/>
            </a:xfrm>
            <a:custGeom>
              <a:avLst/>
              <a:gdLst/>
              <a:ahLst/>
              <a:cxnLst/>
              <a:rect l="l" t="t" r="r" b="b"/>
              <a:pathLst>
                <a:path w="25151" h="25874" extrusionOk="0">
                  <a:moveTo>
                    <a:pt x="11886" y="0"/>
                  </a:moveTo>
                  <a:lnTo>
                    <a:pt x="1" y="9823"/>
                  </a:lnTo>
                  <a:lnTo>
                    <a:pt x="13266" y="25873"/>
                  </a:lnTo>
                  <a:lnTo>
                    <a:pt x="25151" y="16050"/>
                  </a:lnTo>
                  <a:lnTo>
                    <a:pt x="1188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46"/>
            <p:cNvSpPr/>
            <p:nvPr/>
          </p:nvSpPr>
          <p:spPr>
            <a:xfrm>
              <a:off x="774115" y="3699643"/>
              <a:ext cx="75223" cy="67480"/>
            </a:xfrm>
            <a:custGeom>
              <a:avLst/>
              <a:gdLst/>
              <a:ahLst/>
              <a:cxnLst/>
              <a:rect l="l" t="t" r="r" b="b"/>
              <a:pathLst>
                <a:path w="1943" h="1743" extrusionOk="0">
                  <a:moveTo>
                    <a:pt x="1586" y="0"/>
                  </a:moveTo>
                  <a:lnTo>
                    <a:pt x="0" y="1311"/>
                  </a:lnTo>
                  <a:lnTo>
                    <a:pt x="357" y="1742"/>
                  </a:lnTo>
                  <a:lnTo>
                    <a:pt x="1942" y="432"/>
                  </a:lnTo>
                  <a:lnTo>
                    <a:pt x="158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6"/>
            <p:cNvSpPr/>
            <p:nvPr/>
          </p:nvSpPr>
          <p:spPr>
            <a:xfrm>
              <a:off x="597303" y="3485704"/>
              <a:ext cx="200892" cy="219553"/>
            </a:xfrm>
            <a:custGeom>
              <a:avLst/>
              <a:gdLst/>
              <a:ahLst/>
              <a:cxnLst/>
              <a:rect l="l" t="t" r="r" b="b"/>
              <a:pathLst>
                <a:path w="5189" h="5671" extrusionOk="0">
                  <a:moveTo>
                    <a:pt x="1586" y="1"/>
                  </a:moveTo>
                  <a:lnTo>
                    <a:pt x="0" y="1311"/>
                  </a:lnTo>
                  <a:lnTo>
                    <a:pt x="3603" y="5670"/>
                  </a:lnTo>
                  <a:lnTo>
                    <a:pt x="5189" y="4360"/>
                  </a:lnTo>
                  <a:lnTo>
                    <a:pt x="15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46"/>
            <p:cNvSpPr/>
            <p:nvPr/>
          </p:nvSpPr>
          <p:spPr>
            <a:xfrm>
              <a:off x="546277" y="2936687"/>
              <a:ext cx="549947" cy="548166"/>
            </a:xfrm>
            <a:custGeom>
              <a:avLst/>
              <a:gdLst/>
              <a:ahLst/>
              <a:cxnLst/>
              <a:rect l="l" t="t" r="r" b="b"/>
              <a:pathLst>
                <a:path w="14205" h="14159" extrusionOk="0">
                  <a:moveTo>
                    <a:pt x="7853" y="1"/>
                  </a:moveTo>
                  <a:cubicBezTo>
                    <a:pt x="7841" y="1"/>
                    <a:pt x="7828" y="5"/>
                    <a:pt x="7818" y="14"/>
                  </a:cubicBezTo>
                  <a:lnTo>
                    <a:pt x="28" y="6452"/>
                  </a:lnTo>
                  <a:cubicBezTo>
                    <a:pt x="3" y="6471"/>
                    <a:pt x="1" y="6507"/>
                    <a:pt x="21" y="6530"/>
                  </a:cubicBezTo>
                  <a:lnTo>
                    <a:pt x="6308" y="14137"/>
                  </a:lnTo>
                  <a:cubicBezTo>
                    <a:pt x="6319" y="14151"/>
                    <a:pt x="6335" y="14159"/>
                    <a:pt x="6351" y="14159"/>
                  </a:cubicBezTo>
                  <a:cubicBezTo>
                    <a:pt x="6364" y="14159"/>
                    <a:pt x="6376" y="14154"/>
                    <a:pt x="6387" y="14146"/>
                  </a:cubicBezTo>
                  <a:lnTo>
                    <a:pt x="14176" y="7708"/>
                  </a:lnTo>
                  <a:cubicBezTo>
                    <a:pt x="14201" y="7688"/>
                    <a:pt x="14204" y="7653"/>
                    <a:pt x="14184" y="7630"/>
                  </a:cubicBezTo>
                  <a:lnTo>
                    <a:pt x="7897" y="21"/>
                  </a:lnTo>
                  <a:cubicBezTo>
                    <a:pt x="7886" y="8"/>
                    <a:pt x="7870" y="1"/>
                    <a:pt x="78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46"/>
            <p:cNvSpPr/>
            <p:nvPr/>
          </p:nvSpPr>
          <p:spPr>
            <a:xfrm>
              <a:off x="607602" y="2997856"/>
              <a:ext cx="427259" cy="425826"/>
            </a:xfrm>
            <a:custGeom>
              <a:avLst/>
              <a:gdLst/>
              <a:ahLst/>
              <a:cxnLst/>
              <a:rect l="l" t="t" r="r" b="b"/>
              <a:pathLst>
                <a:path w="11036" h="10999" extrusionOk="0">
                  <a:moveTo>
                    <a:pt x="6099" y="0"/>
                  </a:moveTo>
                  <a:cubicBezTo>
                    <a:pt x="6087" y="0"/>
                    <a:pt x="6074" y="4"/>
                    <a:pt x="6065" y="13"/>
                  </a:cubicBezTo>
                  <a:lnTo>
                    <a:pt x="27" y="5003"/>
                  </a:lnTo>
                  <a:cubicBezTo>
                    <a:pt x="3" y="5023"/>
                    <a:pt x="0" y="5059"/>
                    <a:pt x="20" y="5081"/>
                  </a:cubicBezTo>
                  <a:lnTo>
                    <a:pt x="4893" y="10978"/>
                  </a:lnTo>
                  <a:cubicBezTo>
                    <a:pt x="4904" y="10992"/>
                    <a:pt x="4920" y="10999"/>
                    <a:pt x="4936" y="10999"/>
                  </a:cubicBezTo>
                  <a:cubicBezTo>
                    <a:pt x="4949" y="10999"/>
                    <a:pt x="4962" y="10994"/>
                    <a:pt x="4972" y="10986"/>
                  </a:cubicBezTo>
                  <a:lnTo>
                    <a:pt x="11009" y="5996"/>
                  </a:lnTo>
                  <a:cubicBezTo>
                    <a:pt x="11032" y="5977"/>
                    <a:pt x="11036" y="5942"/>
                    <a:pt x="11017" y="5917"/>
                  </a:cubicBezTo>
                  <a:lnTo>
                    <a:pt x="6143" y="21"/>
                  </a:lnTo>
                  <a:cubicBezTo>
                    <a:pt x="6132" y="7"/>
                    <a:pt x="6116" y="0"/>
                    <a:pt x="6099" y="0"/>
                  </a:cubicBezTo>
                  <a:close/>
                </a:path>
              </a:pathLst>
            </a:custGeom>
            <a:solidFill>
              <a:srgbClr val="FFFFFF">
                <a:alpha val="6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6"/>
            <p:cNvSpPr/>
            <p:nvPr/>
          </p:nvSpPr>
          <p:spPr>
            <a:xfrm>
              <a:off x="853248" y="3292903"/>
              <a:ext cx="272631" cy="230083"/>
            </a:xfrm>
            <a:custGeom>
              <a:avLst/>
              <a:gdLst/>
              <a:ahLst/>
              <a:cxnLst/>
              <a:rect l="l" t="t" r="r" b="b"/>
              <a:pathLst>
                <a:path w="7042" h="5943" extrusionOk="0">
                  <a:moveTo>
                    <a:pt x="6557" y="0"/>
                  </a:moveTo>
                  <a:cubicBezTo>
                    <a:pt x="6509" y="0"/>
                    <a:pt x="6460" y="16"/>
                    <a:pt x="6421" y="49"/>
                  </a:cubicBezTo>
                  <a:lnTo>
                    <a:pt x="104" y="5269"/>
                  </a:lnTo>
                  <a:cubicBezTo>
                    <a:pt x="14" y="5344"/>
                    <a:pt x="1" y="5479"/>
                    <a:pt x="76" y="5570"/>
                  </a:cubicBezTo>
                  <a:lnTo>
                    <a:pt x="320" y="5865"/>
                  </a:lnTo>
                  <a:cubicBezTo>
                    <a:pt x="363" y="5916"/>
                    <a:pt x="424" y="5942"/>
                    <a:pt x="486" y="5942"/>
                  </a:cubicBezTo>
                  <a:cubicBezTo>
                    <a:pt x="534" y="5942"/>
                    <a:pt x="582" y="5926"/>
                    <a:pt x="621" y="5893"/>
                  </a:cubicBezTo>
                  <a:lnTo>
                    <a:pt x="6938" y="674"/>
                  </a:lnTo>
                  <a:cubicBezTo>
                    <a:pt x="7028" y="597"/>
                    <a:pt x="7041" y="463"/>
                    <a:pt x="6966" y="373"/>
                  </a:cubicBezTo>
                  <a:lnTo>
                    <a:pt x="6722" y="78"/>
                  </a:lnTo>
                  <a:cubicBezTo>
                    <a:pt x="6680" y="27"/>
                    <a:pt x="6618" y="0"/>
                    <a:pt x="6557" y="0"/>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9" name="Google Shape;1109;p46"/>
          <p:cNvSpPr/>
          <p:nvPr/>
        </p:nvSpPr>
        <p:spPr>
          <a:xfrm>
            <a:off x="4227373" y="4371434"/>
            <a:ext cx="1541585" cy="771130"/>
          </a:xfrm>
          <a:custGeom>
            <a:avLst/>
            <a:gdLst/>
            <a:ahLst/>
            <a:cxnLst/>
            <a:rect l="l" t="t" r="r" b="b"/>
            <a:pathLst>
              <a:path w="32008" h="16011" extrusionOk="0">
                <a:moveTo>
                  <a:pt x="15947" y="0"/>
                </a:moveTo>
                <a:cubicBezTo>
                  <a:pt x="14970" y="0"/>
                  <a:pt x="14033" y="363"/>
                  <a:pt x="13249" y="1051"/>
                </a:cubicBezTo>
                <a:cubicBezTo>
                  <a:pt x="12085" y="2074"/>
                  <a:pt x="11612" y="3628"/>
                  <a:pt x="11675" y="5142"/>
                </a:cubicBezTo>
                <a:cubicBezTo>
                  <a:pt x="11684" y="5358"/>
                  <a:pt x="11707" y="5566"/>
                  <a:pt x="11737" y="5773"/>
                </a:cubicBezTo>
                <a:cubicBezTo>
                  <a:pt x="11728" y="5771"/>
                  <a:pt x="11718" y="5767"/>
                  <a:pt x="11711" y="5764"/>
                </a:cubicBezTo>
                <a:cubicBezTo>
                  <a:pt x="11482" y="5686"/>
                  <a:pt x="11239" y="5647"/>
                  <a:pt x="10998" y="5626"/>
                </a:cubicBezTo>
                <a:cubicBezTo>
                  <a:pt x="10945" y="5622"/>
                  <a:pt x="10892" y="5620"/>
                  <a:pt x="10838" y="5620"/>
                </a:cubicBezTo>
                <a:cubicBezTo>
                  <a:pt x="10366" y="5620"/>
                  <a:pt x="9894" y="5798"/>
                  <a:pt x="9543" y="6118"/>
                </a:cubicBezTo>
                <a:cubicBezTo>
                  <a:pt x="9432" y="6218"/>
                  <a:pt x="9339" y="6345"/>
                  <a:pt x="9257" y="6480"/>
                </a:cubicBezTo>
                <a:cubicBezTo>
                  <a:pt x="8933" y="6227"/>
                  <a:pt x="8558" y="6045"/>
                  <a:pt x="8192" y="5965"/>
                </a:cubicBezTo>
                <a:cubicBezTo>
                  <a:pt x="7742" y="5866"/>
                  <a:pt x="7285" y="5811"/>
                  <a:pt x="6831" y="5811"/>
                </a:cubicBezTo>
                <a:cubicBezTo>
                  <a:pt x="6147" y="5811"/>
                  <a:pt x="5469" y="5936"/>
                  <a:pt x="4833" y="6223"/>
                </a:cubicBezTo>
                <a:cubicBezTo>
                  <a:pt x="3965" y="6615"/>
                  <a:pt x="3230" y="7308"/>
                  <a:pt x="2761" y="8135"/>
                </a:cubicBezTo>
                <a:cubicBezTo>
                  <a:pt x="2306" y="8938"/>
                  <a:pt x="2093" y="9875"/>
                  <a:pt x="2299" y="10763"/>
                </a:cubicBezTo>
                <a:cubicBezTo>
                  <a:pt x="2136" y="10780"/>
                  <a:pt x="1974" y="10816"/>
                  <a:pt x="1814" y="10872"/>
                </a:cubicBezTo>
                <a:cubicBezTo>
                  <a:pt x="992" y="11160"/>
                  <a:pt x="425" y="11847"/>
                  <a:pt x="203" y="12634"/>
                </a:cubicBezTo>
                <a:cubicBezTo>
                  <a:pt x="0" y="13357"/>
                  <a:pt x="85" y="14165"/>
                  <a:pt x="531" y="14834"/>
                </a:cubicBezTo>
                <a:cubicBezTo>
                  <a:pt x="973" y="15496"/>
                  <a:pt x="1754" y="15887"/>
                  <a:pt x="2576" y="15986"/>
                </a:cubicBezTo>
                <a:lnTo>
                  <a:pt x="2576" y="16002"/>
                </a:lnTo>
                <a:lnTo>
                  <a:pt x="2780" y="16002"/>
                </a:lnTo>
                <a:cubicBezTo>
                  <a:pt x="2858" y="16007"/>
                  <a:pt x="2937" y="16010"/>
                  <a:pt x="3015" y="16010"/>
                </a:cubicBezTo>
                <a:cubicBezTo>
                  <a:pt x="3087" y="16010"/>
                  <a:pt x="3158" y="16008"/>
                  <a:pt x="3228" y="16002"/>
                </a:cubicBezTo>
                <a:lnTo>
                  <a:pt x="29545" y="16002"/>
                </a:lnTo>
                <a:lnTo>
                  <a:pt x="29545" y="15990"/>
                </a:lnTo>
                <a:cubicBezTo>
                  <a:pt x="29639" y="15999"/>
                  <a:pt x="29735" y="16004"/>
                  <a:pt x="29831" y="16004"/>
                </a:cubicBezTo>
                <a:cubicBezTo>
                  <a:pt x="30554" y="16004"/>
                  <a:pt x="31315" y="15740"/>
                  <a:pt x="31594" y="15061"/>
                </a:cubicBezTo>
                <a:cubicBezTo>
                  <a:pt x="32008" y="14056"/>
                  <a:pt x="31537" y="12765"/>
                  <a:pt x="30338" y="12608"/>
                </a:cubicBezTo>
                <a:cubicBezTo>
                  <a:pt x="30233" y="12594"/>
                  <a:pt x="30122" y="12588"/>
                  <a:pt x="30009" y="12588"/>
                </a:cubicBezTo>
                <a:cubicBezTo>
                  <a:pt x="30000" y="12588"/>
                  <a:pt x="29990" y="12588"/>
                  <a:pt x="29980" y="12588"/>
                </a:cubicBezTo>
                <a:cubicBezTo>
                  <a:pt x="30214" y="12356"/>
                  <a:pt x="30418" y="12092"/>
                  <a:pt x="30575" y="11780"/>
                </a:cubicBezTo>
                <a:cubicBezTo>
                  <a:pt x="30889" y="11159"/>
                  <a:pt x="31042" y="10447"/>
                  <a:pt x="30973" y="9754"/>
                </a:cubicBezTo>
                <a:cubicBezTo>
                  <a:pt x="30900" y="9008"/>
                  <a:pt x="30600" y="8095"/>
                  <a:pt x="29907" y="7712"/>
                </a:cubicBezTo>
                <a:cubicBezTo>
                  <a:pt x="29472" y="7472"/>
                  <a:pt x="28970" y="7358"/>
                  <a:pt x="28462" y="7358"/>
                </a:cubicBezTo>
                <a:cubicBezTo>
                  <a:pt x="28136" y="7358"/>
                  <a:pt x="27808" y="7405"/>
                  <a:pt x="27493" y="7495"/>
                </a:cubicBezTo>
                <a:cubicBezTo>
                  <a:pt x="27545" y="7272"/>
                  <a:pt x="27591" y="7046"/>
                  <a:pt x="27623" y="6821"/>
                </a:cubicBezTo>
                <a:cubicBezTo>
                  <a:pt x="27820" y="5441"/>
                  <a:pt x="27621" y="4108"/>
                  <a:pt x="26675" y="3042"/>
                </a:cubicBezTo>
                <a:cubicBezTo>
                  <a:pt x="25907" y="2174"/>
                  <a:pt x="24753" y="1640"/>
                  <a:pt x="23595" y="1617"/>
                </a:cubicBezTo>
                <a:cubicBezTo>
                  <a:pt x="23571" y="1617"/>
                  <a:pt x="23548" y="1616"/>
                  <a:pt x="23525" y="1616"/>
                </a:cubicBezTo>
                <a:cubicBezTo>
                  <a:pt x="22400" y="1616"/>
                  <a:pt x="21385" y="2132"/>
                  <a:pt x="20671" y="2915"/>
                </a:cubicBezTo>
                <a:cubicBezTo>
                  <a:pt x="20657" y="2892"/>
                  <a:pt x="20643" y="2866"/>
                  <a:pt x="20630" y="2842"/>
                </a:cubicBezTo>
                <a:cubicBezTo>
                  <a:pt x="19850" y="1642"/>
                  <a:pt x="18656" y="695"/>
                  <a:pt x="17300" y="230"/>
                </a:cubicBezTo>
                <a:cubicBezTo>
                  <a:pt x="16848" y="76"/>
                  <a:pt x="16393" y="0"/>
                  <a:pt x="159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46"/>
          <p:cNvSpPr/>
          <p:nvPr/>
        </p:nvSpPr>
        <p:spPr>
          <a:xfrm>
            <a:off x="7975050" y="1559154"/>
            <a:ext cx="1306700" cy="457721"/>
          </a:xfrm>
          <a:custGeom>
            <a:avLst/>
            <a:gdLst/>
            <a:ahLst/>
            <a:cxnLst/>
            <a:rect l="l" t="t" r="r" b="b"/>
            <a:pathLst>
              <a:path w="17682" h="6194" extrusionOk="0">
                <a:moveTo>
                  <a:pt x="6357" y="0"/>
                </a:moveTo>
                <a:cubicBezTo>
                  <a:pt x="6100" y="0"/>
                  <a:pt x="5851" y="36"/>
                  <a:pt x="5620" y="115"/>
                </a:cubicBezTo>
                <a:cubicBezTo>
                  <a:pt x="5015" y="322"/>
                  <a:pt x="4375" y="656"/>
                  <a:pt x="4084" y="1406"/>
                </a:cubicBezTo>
                <a:cubicBezTo>
                  <a:pt x="3823" y="2079"/>
                  <a:pt x="3697" y="2765"/>
                  <a:pt x="3725" y="3491"/>
                </a:cubicBezTo>
                <a:cubicBezTo>
                  <a:pt x="3632" y="3484"/>
                  <a:pt x="3538" y="3481"/>
                  <a:pt x="3444" y="3481"/>
                </a:cubicBezTo>
                <a:cubicBezTo>
                  <a:pt x="2927" y="3481"/>
                  <a:pt x="2412" y="3580"/>
                  <a:pt x="1970" y="3775"/>
                </a:cubicBezTo>
                <a:cubicBezTo>
                  <a:pt x="1107" y="4160"/>
                  <a:pt x="182" y="5015"/>
                  <a:pt x="0" y="6193"/>
                </a:cubicBezTo>
                <a:lnTo>
                  <a:pt x="17681" y="6193"/>
                </a:lnTo>
                <a:cubicBezTo>
                  <a:pt x="17640" y="5218"/>
                  <a:pt x="17280" y="4285"/>
                  <a:pt x="16551" y="3808"/>
                </a:cubicBezTo>
                <a:cubicBezTo>
                  <a:pt x="16244" y="3607"/>
                  <a:pt x="15901" y="3520"/>
                  <a:pt x="15552" y="3520"/>
                </a:cubicBezTo>
                <a:cubicBezTo>
                  <a:pt x="15205" y="3520"/>
                  <a:pt x="14850" y="3606"/>
                  <a:pt x="14517" y="3752"/>
                </a:cubicBezTo>
                <a:cubicBezTo>
                  <a:pt x="14362" y="2672"/>
                  <a:pt x="13989" y="1555"/>
                  <a:pt x="13153" y="1081"/>
                </a:cubicBezTo>
                <a:cubicBezTo>
                  <a:pt x="12768" y="864"/>
                  <a:pt x="12362" y="764"/>
                  <a:pt x="11960" y="764"/>
                </a:cubicBezTo>
                <a:cubicBezTo>
                  <a:pt x="11146" y="764"/>
                  <a:pt x="10349" y="1173"/>
                  <a:pt x="9785" y="1843"/>
                </a:cubicBezTo>
                <a:cubicBezTo>
                  <a:pt x="9651" y="1662"/>
                  <a:pt x="9514" y="1502"/>
                  <a:pt x="9383" y="1370"/>
                </a:cubicBezTo>
                <a:cubicBezTo>
                  <a:pt x="8634" y="620"/>
                  <a:pt x="7423" y="0"/>
                  <a:pt x="6357" y="0"/>
                </a:cubicBezTo>
                <a:close/>
                <a:moveTo>
                  <a:pt x="0" y="6193"/>
                </a:moveTo>
                <a:lnTo>
                  <a:pt x="0" y="6194"/>
                </a:lnTo>
                <a:cubicBezTo>
                  <a:pt x="0" y="6194"/>
                  <a:pt x="0" y="6193"/>
                  <a:pt x="0" y="61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a:extLst>
              <a:ext uri="{FF2B5EF4-FFF2-40B4-BE49-F238E27FC236}">
                <a16:creationId xmlns:a16="http://schemas.microsoft.com/office/drawing/2014/main" id="{B118ACA8-0E0A-80DF-7566-F68DAAA35033}"/>
              </a:ext>
            </a:extLst>
          </p:cNvPr>
          <p:cNvPicPr>
            <a:picLocks noChangeAspect="1"/>
          </p:cNvPicPr>
          <p:nvPr/>
        </p:nvPicPr>
        <p:blipFill>
          <a:blip r:embed="rId3"/>
          <a:stretch>
            <a:fillRect/>
          </a:stretch>
        </p:blipFill>
        <p:spPr>
          <a:xfrm>
            <a:off x="701337" y="1691503"/>
            <a:ext cx="5644647" cy="3269970"/>
          </a:xfrm>
          <a:prstGeom prst="rect">
            <a:avLst/>
          </a:prstGeom>
        </p:spPr>
      </p:pic>
      <p:pic>
        <p:nvPicPr>
          <p:cNvPr id="3" name="图片 2">
            <a:extLst>
              <a:ext uri="{FF2B5EF4-FFF2-40B4-BE49-F238E27FC236}">
                <a16:creationId xmlns:a16="http://schemas.microsoft.com/office/drawing/2014/main" id="{39D631E8-B26F-F39E-DE3D-E1C95F0F7D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37727" y="1137423"/>
            <a:ext cx="4460697" cy="3150139"/>
          </a:xfrm>
          <a:prstGeom prst="rect">
            <a:avLst/>
          </a:prstGeom>
        </p:spPr>
      </p:pic>
      <p:sp>
        <p:nvSpPr>
          <p:cNvPr id="4" name="文本框 5">
            <a:extLst>
              <a:ext uri="{FF2B5EF4-FFF2-40B4-BE49-F238E27FC236}">
                <a16:creationId xmlns:a16="http://schemas.microsoft.com/office/drawing/2014/main" id="{123FA1A8-6C06-BC8A-D8B8-45C3E9516CDA}"/>
              </a:ext>
            </a:extLst>
          </p:cNvPr>
          <p:cNvSpPr txBox="1"/>
          <p:nvPr/>
        </p:nvSpPr>
        <p:spPr>
          <a:xfrm>
            <a:off x="5250530" y="2016875"/>
            <a:ext cx="2521176" cy="523220"/>
          </a:xfrm>
          <a:prstGeom prst="rect">
            <a:avLst/>
          </a:prstGeom>
          <a:noFill/>
        </p:spPr>
        <p:txBody>
          <a:bodyPr wrap="square" rtlCol="0">
            <a:spAutoFit/>
          </a:bodyPr>
          <a:lstStyle/>
          <a:p>
            <a:pPr lvl="0">
              <a:buClrTx/>
            </a:pPr>
            <a:r>
              <a:rPr lang="vi-VN" sz="2800">
                <a:solidFill>
                  <a:schemeClr val="tx1"/>
                </a:solidFill>
                <a:latin typeface="+mj-lt"/>
              </a:rPr>
              <a:t>Hs tự thực hành</a:t>
            </a:r>
            <a:endParaRPr kumimoji="0" lang="en-US" sz="4400" i="0" u="none" strike="noStrike" kern="0" cap="none" spc="0" normalizeH="0" baseline="0" noProof="0">
              <a:ln>
                <a:noFill/>
              </a:ln>
              <a:solidFill>
                <a:schemeClr val="tx1"/>
              </a:solidFill>
              <a:effectLst/>
              <a:uLnTx/>
              <a:uFillTx/>
              <a:latin typeface="+mj-lt"/>
            </a:endParaRPr>
          </a:p>
        </p:txBody>
      </p:sp>
    </p:spTree>
    <p:extLst>
      <p:ext uri="{BB962C8B-B14F-4D97-AF65-F5344CB8AC3E}">
        <p14:creationId xmlns:p14="http://schemas.microsoft.com/office/powerpoint/2010/main" val="18060980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02"/>
        <p:cNvGrpSpPr/>
        <p:nvPr/>
      </p:nvGrpSpPr>
      <p:grpSpPr>
        <a:xfrm>
          <a:off x="0" y="0"/>
          <a:ext cx="0" cy="0"/>
          <a:chOff x="0" y="0"/>
          <a:chExt cx="0" cy="0"/>
        </a:xfrm>
      </p:grpSpPr>
      <p:sp>
        <p:nvSpPr>
          <p:cNvPr id="1003" name="Google Shape;1003;p45"/>
          <p:cNvSpPr/>
          <p:nvPr/>
        </p:nvSpPr>
        <p:spPr>
          <a:xfrm>
            <a:off x="1816833" y="4438162"/>
            <a:ext cx="5506380" cy="457705"/>
          </a:xfrm>
          <a:custGeom>
            <a:avLst/>
            <a:gdLst/>
            <a:ahLst/>
            <a:cxnLst/>
            <a:rect l="l" t="t" r="r" b="b"/>
            <a:pathLst>
              <a:path w="24601" h="4846" extrusionOk="0">
                <a:moveTo>
                  <a:pt x="12301" y="0"/>
                </a:moveTo>
                <a:cubicBezTo>
                  <a:pt x="9039" y="0"/>
                  <a:pt x="5909" y="255"/>
                  <a:pt x="3603" y="709"/>
                </a:cubicBezTo>
                <a:cubicBezTo>
                  <a:pt x="1296" y="1164"/>
                  <a:pt x="0" y="1780"/>
                  <a:pt x="0" y="2423"/>
                </a:cubicBezTo>
                <a:cubicBezTo>
                  <a:pt x="0" y="3065"/>
                  <a:pt x="1296" y="3682"/>
                  <a:pt x="3603" y="4136"/>
                </a:cubicBezTo>
                <a:cubicBezTo>
                  <a:pt x="5909" y="4590"/>
                  <a:pt x="9039" y="4845"/>
                  <a:pt x="12301" y="4845"/>
                </a:cubicBezTo>
                <a:cubicBezTo>
                  <a:pt x="15562" y="4845"/>
                  <a:pt x="18692" y="4590"/>
                  <a:pt x="20998" y="4136"/>
                </a:cubicBezTo>
                <a:cubicBezTo>
                  <a:pt x="23305" y="3682"/>
                  <a:pt x="24601" y="3065"/>
                  <a:pt x="24601" y="2423"/>
                </a:cubicBezTo>
                <a:cubicBezTo>
                  <a:pt x="24601" y="1780"/>
                  <a:pt x="23305" y="1164"/>
                  <a:pt x="20998" y="709"/>
                </a:cubicBezTo>
                <a:cubicBezTo>
                  <a:pt x="18692" y="255"/>
                  <a:pt x="15562" y="0"/>
                  <a:pt x="12301" y="0"/>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45"/>
          <p:cNvSpPr txBox="1">
            <a:spLocks noGrp="1"/>
          </p:cNvSpPr>
          <p:nvPr>
            <p:ph type="title"/>
          </p:nvPr>
        </p:nvSpPr>
        <p:spPr>
          <a:xfrm>
            <a:off x="1457459" y="2616873"/>
            <a:ext cx="6314490" cy="1066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4400" b="1">
                <a:latin typeface="Times New Roman" panose="02020603050405020304" pitchFamily="18" charset="0"/>
                <a:cs typeface="Times New Roman" panose="02020603050405020304" pitchFamily="18" charset="0"/>
              </a:rPr>
              <a:t>Kể lại một câu chuyện đã học theo hình thức thơ bốn chữ hoặc năm chữ</a:t>
            </a:r>
          </a:p>
        </p:txBody>
      </p:sp>
      <p:sp>
        <p:nvSpPr>
          <p:cNvPr id="1005" name="Google Shape;1005;p45"/>
          <p:cNvSpPr txBox="1">
            <a:spLocks noGrp="1"/>
          </p:cNvSpPr>
          <p:nvPr>
            <p:ph type="title" idx="2"/>
          </p:nvPr>
        </p:nvSpPr>
        <p:spPr>
          <a:xfrm>
            <a:off x="3852263" y="408257"/>
            <a:ext cx="16002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Times New Roman" panose="02020603050405020304" pitchFamily="18" charset="0"/>
                <a:cs typeface="Times New Roman" panose="02020603050405020304" pitchFamily="18" charset="0"/>
              </a:rPr>
              <a:t>02</a:t>
            </a:r>
            <a:endParaRPr b="1">
              <a:latin typeface="Times New Roman" panose="02020603050405020304" pitchFamily="18" charset="0"/>
              <a:cs typeface="Times New Roman" panose="02020603050405020304" pitchFamily="18" charset="0"/>
            </a:endParaRPr>
          </a:p>
        </p:txBody>
      </p:sp>
      <p:grpSp>
        <p:nvGrpSpPr>
          <p:cNvPr id="1007" name="Google Shape;1007;p45"/>
          <p:cNvGrpSpPr/>
          <p:nvPr/>
        </p:nvGrpSpPr>
        <p:grpSpPr>
          <a:xfrm>
            <a:off x="7536453" y="3105639"/>
            <a:ext cx="969223" cy="1095901"/>
            <a:chOff x="7945333" y="2627022"/>
            <a:chExt cx="969223" cy="1095901"/>
          </a:xfrm>
        </p:grpSpPr>
        <p:sp>
          <p:nvSpPr>
            <p:cNvPr id="1008" name="Google Shape;1008;p45"/>
            <p:cNvSpPr/>
            <p:nvPr/>
          </p:nvSpPr>
          <p:spPr>
            <a:xfrm rot="261644">
              <a:off x="7981321" y="2706981"/>
              <a:ext cx="817032" cy="977724"/>
            </a:xfrm>
            <a:custGeom>
              <a:avLst/>
              <a:gdLst/>
              <a:ahLst/>
              <a:cxnLst/>
              <a:rect l="l" t="t" r="r" b="b"/>
              <a:pathLst>
                <a:path w="20170" h="24137" extrusionOk="0">
                  <a:moveTo>
                    <a:pt x="6706" y="1"/>
                  </a:moveTo>
                  <a:lnTo>
                    <a:pt x="0" y="19507"/>
                  </a:lnTo>
                  <a:lnTo>
                    <a:pt x="13464" y="24136"/>
                  </a:lnTo>
                  <a:lnTo>
                    <a:pt x="20169" y="4630"/>
                  </a:lnTo>
                  <a:lnTo>
                    <a:pt x="67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9" name="Google Shape;1009;p45"/>
            <p:cNvGrpSpPr/>
            <p:nvPr/>
          </p:nvGrpSpPr>
          <p:grpSpPr>
            <a:xfrm>
              <a:off x="8474448" y="3559211"/>
              <a:ext cx="101364" cy="140764"/>
              <a:chOff x="8474448" y="3559211"/>
              <a:chExt cx="101364" cy="140764"/>
            </a:xfrm>
          </p:grpSpPr>
          <p:sp>
            <p:nvSpPr>
              <p:cNvPr id="1010" name="Google Shape;1010;p45"/>
              <p:cNvSpPr/>
              <p:nvPr/>
            </p:nvSpPr>
            <p:spPr>
              <a:xfrm rot="261644">
                <a:off x="8479418" y="3562492"/>
                <a:ext cx="91425" cy="134201"/>
              </a:xfrm>
              <a:custGeom>
                <a:avLst/>
                <a:gdLst/>
                <a:ahLst/>
                <a:cxnLst/>
                <a:rect l="l" t="t" r="r" b="b"/>
                <a:pathLst>
                  <a:path w="2257" h="3313" extrusionOk="0">
                    <a:moveTo>
                      <a:pt x="225" y="0"/>
                    </a:moveTo>
                    <a:cubicBezTo>
                      <a:pt x="225" y="0"/>
                      <a:pt x="1" y="2457"/>
                      <a:pt x="366" y="3303"/>
                    </a:cubicBezTo>
                    <a:cubicBezTo>
                      <a:pt x="435" y="3309"/>
                      <a:pt x="502" y="3312"/>
                      <a:pt x="567" y="3312"/>
                    </a:cubicBezTo>
                    <a:cubicBezTo>
                      <a:pt x="1983" y="3312"/>
                      <a:pt x="2256" y="1911"/>
                      <a:pt x="2256" y="1911"/>
                    </a:cubicBezTo>
                    <a:lnTo>
                      <a:pt x="22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45"/>
              <p:cNvSpPr/>
              <p:nvPr/>
            </p:nvSpPr>
            <p:spPr>
              <a:xfrm rot="261644">
                <a:off x="8479418" y="3562492"/>
                <a:ext cx="91425" cy="134201"/>
              </a:xfrm>
              <a:custGeom>
                <a:avLst/>
                <a:gdLst/>
                <a:ahLst/>
                <a:cxnLst/>
                <a:rect l="l" t="t" r="r" b="b"/>
                <a:pathLst>
                  <a:path w="2257" h="3313" extrusionOk="0">
                    <a:moveTo>
                      <a:pt x="225" y="0"/>
                    </a:moveTo>
                    <a:cubicBezTo>
                      <a:pt x="225" y="0"/>
                      <a:pt x="1" y="2457"/>
                      <a:pt x="366" y="3303"/>
                    </a:cubicBezTo>
                    <a:cubicBezTo>
                      <a:pt x="435" y="3309"/>
                      <a:pt x="502" y="3312"/>
                      <a:pt x="567" y="3312"/>
                    </a:cubicBezTo>
                    <a:cubicBezTo>
                      <a:pt x="1983" y="3312"/>
                      <a:pt x="2256" y="1911"/>
                      <a:pt x="2256" y="1911"/>
                    </a:cubicBezTo>
                    <a:lnTo>
                      <a:pt x="225" y="0"/>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2" name="Google Shape;1012;p45"/>
            <p:cNvSpPr/>
            <p:nvPr/>
          </p:nvSpPr>
          <p:spPr>
            <a:xfrm rot="261644">
              <a:off x="7997479" y="2667067"/>
              <a:ext cx="817113" cy="1008833"/>
            </a:xfrm>
            <a:custGeom>
              <a:avLst/>
              <a:gdLst/>
              <a:ahLst/>
              <a:cxnLst/>
              <a:rect l="l" t="t" r="r" b="b"/>
              <a:pathLst>
                <a:path w="20172" h="24905" extrusionOk="0">
                  <a:moveTo>
                    <a:pt x="8294" y="0"/>
                  </a:moveTo>
                  <a:cubicBezTo>
                    <a:pt x="8294" y="0"/>
                    <a:pt x="7852" y="734"/>
                    <a:pt x="7390" y="1016"/>
                  </a:cubicBezTo>
                  <a:cubicBezTo>
                    <a:pt x="7198" y="1133"/>
                    <a:pt x="7029" y="1167"/>
                    <a:pt x="6896" y="1167"/>
                  </a:cubicBezTo>
                  <a:cubicBezTo>
                    <a:pt x="6708" y="1167"/>
                    <a:pt x="6593" y="1098"/>
                    <a:pt x="6593" y="1098"/>
                  </a:cubicBezTo>
                  <a:lnTo>
                    <a:pt x="1" y="20277"/>
                  </a:lnTo>
                  <a:lnTo>
                    <a:pt x="13464" y="24905"/>
                  </a:lnTo>
                  <a:lnTo>
                    <a:pt x="14229" y="22683"/>
                  </a:lnTo>
                  <a:lnTo>
                    <a:pt x="14496" y="21906"/>
                  </a:lnTo>
                  <a:lnTo>
                    <a:pt x="20171" y="5400"/>
                  </a:lnTo>
                  <a:lnTo>
                    <a:pt x="82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45"/>
            <p:cNvSpPr/>
            <p:nvPr/>
          </p:nvSpPr>
          <p:spPr>
            <a:xfrm rot="261644">
              <a:off x="8488940" y="3562192"/>
              <a:ext cx="67040" cy="123871"/>
            </a:xfrm>
            <a:custGeom>
              <a:avLst/>
              <a:gdLst/>
              <a:ahLst/>
              <a:cxnLst/>
              <a:rect l="l" t="t" r="r" b="b"/>
              <a:pathLst>
                <a:path w="1655" h="3058" extrusionOk="0">
                  <a:moveTo>
                    <a:pt x="9" y="1"/>
                  </a:moveTo>
                  <a:cubicBezTo>
                    <a:pt x="3" y="1"/>
                    <a:pt x="0" y="1"/>
                    <a:pt x="0" y="1"/>
                  </a:cubicBezTo>
                  <a:lnTo>
                    <a:pt x="490" y="3058"/>
                  </a:lnTo>
                  <a:cubicBezTo>
                    <a:pt x="490" y="3058"/>
                    <a:pt x="1565" y="2799"/>
                    <a:pt x="1655" y="1373"/>
                  </a:cubicBezTo>
                  <a:cubicBezTo>
                    <a:pt x="1515" y="1164"/>
                    <a:pt x="1381" y="986"/>
                    <a:pt x="1255" y="836"/>
                  </a:cubicBezTo>
                  <a:cubicBezTo>
                    <a:pt x="572" y="31"/>
                    <a:pt x="79" y="1"/>
                    <a:pt x="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45"/>
            <p:cNvSpPr/>
            <p:nvPr/>
          </p:nvSpPr>
          <p:spPr>
            <a:xfrm rot="261644">
              <a:off x="7968476" y="3428835"/>
              <a:ext cx="592581" cy="237413"/>
            </a:xfrm>
            <a:custGeom>
              <a:avLst/>
              <a:gdLst/>
              <a:ahLst/>
              <a:cxnLst/>
              <a:rect l="l" t="t" r="r" b="b"/>
              <a:pathLst>
                <a:path w="14629" h="5861" extrusionOk="0">
                  <a:moveTo>
                    <a:pt x="2062" y="0"/>
                  </a:moveTo>
                  <a:cubicBezTo>
                    <a:pt x="2062" y="0"/>
                    <a:pt x="1501" y="1202"/>
                    <a:pt x="1" y="1233"/>
                  </a:cubicBezTo>
                  <a:lnTo>
                    <a:pt x="13464" y="5861"/>
                  </a:lnTo>
                  <a:cubicBezTo>
                    <a:pt x="13464" y="5861"/>
                    <a:pt x="14539" y="5602"/>
                    <a:pt x="14629" y="4176"/>
                  </a:cubicBezTo>
                  <a:cubicBezTo>
                    <a:pt x="14489" y="3967"/>
                    <a:pt x="14355" y="3789"/>
                    <a:pt x="14229" y="3639"/>
                  </a:cubicBezTo>
                  <a:lnTo>
                    <a:pt x="14496" y="2862"/>
                  </a:lnTo>
                  <a:lnTo>
                    <a:pt x="2062" y="0"/>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45"/>
            <p:cNvSpPr/>
            <p:nvPr/>
          </p:nvSpPr>
          <p:spPr>
            <a:xfrm rot="261644">
              <a:off x="8407748" y="3615529"/>
              <a:ext cx="106494" cy="103496"/>
            </a:xfrm>
            <a:custGeom>
              <a:avLst/>
              <a:gdLst/>
              <a:ahLst/>
              <a:cxnLst/>
              <a:rect l="l" t="t" r="r" b="b"/>
              <a:pathLst>
                <a:path w="2629" h="2555" extrusionOk="0">
                  <a:moveTo>
                    <a:pt x="708" y="0"/>
                  </a:moveTo>
                  <a:lnTo>
                    <a:pt x="1" y="1908"/>
                  </a:lnTo>
                  <a:lnTo>
                    <a:pt x="1128" y="1767"/>
                  </a:lnTo>
                  <a:lnTo>
                    <a:pt x="1922" y="2555"/>
                  </a:lnTo>
                  <a:lnTo>
                    <a:pt x="2629" y="647"/>
                  </a:lnTo>
                  <a:lnTo>
                    <a:pt x="7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45"/>
            <p:cNvSpPr/>
            <p:nvPr/>
          </p:nvSpPr>
          <p:spPr>
            <a:xfrm rot="261644">
              <a:off x="8062062" y="2656649"/>
              <a:ext cx="816505" cy="977724"/>
            </a:xfrm>
            <a:custGeom>
              <a:avLst/>
              <a:gdLst/>
              <a:ahLst/>
              <a:cxnLst/>
              <a:rect l="l" t="t" r="r" b="b"/>
              <a:pathLst>
                <a:path w="20157" h="24137" extrusionOk="0">
                  <a:moveTo>
                    <a:pt x="6706" y="1"/>
                  </a:moveTo>
                  <a:lnTo>
                    <a:pt x="1" y="19506"/>
                  </a:lnTo>
                  <a:lnTo>
                    <a:pt x="13464" y="24136"/>
                  </a:lnTo>
                  <a:lnTo>
                    <a:pt x="20141" y="4712"/>
                  </a:lnTo>
                  <a:cubicBezTo>
                    <a:pt x="20156" y="4668"/>
                    <a:pt x="20132" y="4617"/>
                    <a:pt x="20087" y="4602"/>
                  </a:cubicBezTo>
                  <a:lnTo>
                    <a:pt x="67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45"/>
            <p:cNvSpPr/>
            <p:nvPr/>
          </p:nvSpPr>
          <p:spPr>
            <a:xfrm rot="261644">
              <a:off x="8160213" y="3079827"/>
              <a:ext cx="271844" cy="324747"/>
            </a:xfrm>
            <a:custGeom>
              <a:avLst/>
              <a:gdLst/>
              <a:ahLst/>
              <a:cxnLst/>
              <a:rect l="l" t="t" r="r" b="b"/>
              <a:pathLst>
                <a:path w="6711" h="8017" extrusionOk="0">
                  <a:moveTo>
                    <a:pt x="2277" y="0"/>
                  </a:moveTo>
                  <a:cubicBezTo>
                    <a:pt x="2244" y="0"/>
                    <a:pt x="2213" y="21"/>
                    <a:pt x="2202" y="54"/>
                  </a:cubicBezTo>
                  <a:lnTo>
                    <a:pt x="15" y="6416"/>
                  </a:lnTo>
                  <a:cubicBezTo>
                    <a:pt x="0" y="6458"/>
                    <a:pt x="22" y="6503"/>
                    <a:pt x="63" y="6518"/>
                  </a:cubicBezTo>
                  <a:lnTo>
                    <a:pt x="4409" y="8012"/>
                  </a:lnTo>
                  <a:cubicBezTo>
                    <a:pt x="4417" y="8015"/>
                    <a:pt x="4425" y="8016"/>
                    <a:pt x="4434" y="8016"/>
                  </a:cubicBezTo>
                  <a:cubicBezTo>
                    <a:pt x="4467" y="8016"/>
                    <a:pt x="4497" y="7996"/>
                    <a:pt x="4509" y="7963"/>
                  </a:cubicBezTo>
                  <a:lnTo>
                    <a:pt x="6696" y="1600"/>
                  </a:lnTo>
                  <a:cubicBezTo>
                    <a:pt x="6711" y="1559"/>
                    <a:pt x="6689" y="1513"/>
                    <a:pt x="6648" y="1499"/>
                  </a:cubicBezTo>
                  <a:lnTo>
                    <a:pt x="2302" y="5"/>
                  </a:lnTo>
                  <a:cubicBezTo>
                    <a:pt x="2294" y="2"/>
                    <a:pt x="2285" y="0"/>
                    <a:pt x="2277" y="0"/>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45"/>
            <p:cNvSpPr/>
            <p:nvPr/>
          </p:nvSpPr>
          <p:spPr>
            <a:xfrm rot="261644">
              <a:off x="8434730" y="2796376"/>
              <a:ext cx="318185" cy="126950"/>
            </a:xfrm>
            <a:custGeom>
              <a:avLst/>
              <a:gdLst/>
              <a:ahLst/>
              <a:cxnLst/>
              <a:rect l="l" t="t" r="r" b="b"/>
              <a:pathLst>
                <a:path w="7855" h="3134" extrusionOk="0">
                  <a:moveTo>
                    <a:pt x="398" y="0"/>
                  </a:moveTo>
                  <a:cubicBezTo>
                    <a:pt x="251" y="0"/>
                    <a:pt x="114" y="92"/>
                    <a:pt x="64" y="238"/>
                  </a:cubicBezTo>
                  <a:cubicBezTo>
                    <a:pt x="1" y="423"/>
                    <a:pt x="98" y="624"/>
                    <a:pt x="282" y="686"/>
                  </a:cubicBezTo>
                  <a:lnTo>
                    <a:pt x="7343" y="3114"/>
                  </a:lnTo>
                  <a:cubicBezTo>
                    <a:pt x="7382" y="3127"/>
                    <a:pt x="7421" y="3133"/>
                    <a:pt x="7459" y="3133"/>
                  </a:cubicBezTo>
                  <a:cubicBezTo>
                    <a:pt x="7605" y="3133"/>
                    <a:pt x="7741" y="3041"/>
                    <a:pt x="7791" y="2895"/>
                  </a:cubicBezTo>
                  <a:cubicBezTo>
                    <a:pt x="7855" y="2710"/>
                    <a:pt x="7757" y="2511"/>
                    <a:pt x="7573" y="2447"/>
                  </a:cubicBezTo>
                  <a:lnTo>
                    <a:pt x="512" y="19"/>
                  </a:lnTo>
                  <a:cubicBezTo>
                    <a:pt x="474" y="6"/>
                    <a:pt x="436" y="0"/>
                    <a:pt x="398" y="0"/>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45"/>
            <p:cNvSpPr/>
            <p:nvPr/>
          </p:nvSpPr>
          <p:spPr>
            <a:xfrm rot="261644">
              <a:off x="8120709" y="3368396"/>
              <a:ext cx="318185" cy="126990"/>
            </a:xfrm>
            <a:custGeom>
              <a:avLst/>
              <a:gdLst/>
              <a:ahLst/>
              <a:cxnLst/>
              <a:rect l="l" t="t" r="r" b="b"/>
              <a:pathLst>
                <a:path w="7855" h="3135" extrusionOk="0">
                  <a:moveTo>
                    <a:pt x="398" y="1"/>
                  </a:moveTo>
                  <a:cubicBezTo>
                    <a:pt x="251" y="1"/>
                    <a:pt x="114" y="93"/>
                    <a:pt x="64" y="238"/>
                  </a:cubicBezTo>
                  <a:cubicBezTo>
                    <a:pt x="1" y="423"/>
                    <a:pt x="97" y="624"/>
                    <a:pt x="282" y="687"/>
                  </a:cubicBezTo>
                  <a:lnTo>
                    <a:pt x="7343" y="3115"/>
                  </a:lnTo>
                  <a:cubicBezTo>
                    <a:pt x="7381" y="3128"/>
                    <a:pt x="7420" y="3134"/>
                    <a:pt x="7457" y="3134"/>
                  </a:cubicBezTo>
                  <a:cubicBezTo>
                    <a:pt x="7604" y="3134"/>
                    <a:pt x="7741" y="3042"/>
                    <a:pt x="7791" y="2896"/>
                  </a:cubicBezTo>
                  <a:cubicBezTo>
                    <a:pt x="7854" y="2712"/>
                    <a:pt x="7757" y="2511"/>
                    <a:pt x="7573" y="2448"/>
                  </a:cubicBezTo>
                  <a:lnTo>
                    <a:pt x="513" y="20"/>
                  </a:lnTo>
                  <a:cubicBezTo>
                    <a:pt x="474" y="7"/>
                    <a:pt x="436" y="1"/>
                    <a:pt x="398" y="1"/>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45"/>
            <p:cNvSpPr/>
            <p:nvPr/>
          </p:nvSpPr>
          <p:spPr>
            <a:xfrm rot="261644">
              <a:off x="8568932" y="2915133"/>
              <a:ext cx="156561" cy="72467"/>
            </a:xfrm>
            <a:custGeom>
              <a:avLst/>
              <a:gdLst/>
              <a:ahLst/>
              <a:cxnLst/>
              <a:rect l="l" t="t" r="r" b="b"/>
              <a:pathLst>
                <a:path w="3865" h="1789" extrusionOk="0">
                  <a:moveTo>
                    <a:pt x="398" y="1"/>
                  </a:moveTo>
                  <a:cubicBezTo>
                    <a:pt x="251" y="1"/>
                    <a:pt x="115" y="93"/>
                    <a:pt x="64" y="239"/>
                  </a:cubicBezTo>
                  <a:cubicBezTo>
                    <a:pt x="1" y="423"/>
                    <a:pt x="99" y="624"/>
                    <a:pt x="283" y="687"/>
                  </a:cubicBezTo>
                  <a:lnTo>
                    <a:pt x="3352" y="1770"/>
                  </a:lnTo>
                  <a:cubicBezTo>
                    <a:pt x="3390" y="1782"/>
                    <a:pt x="3429" y="1789"/>
                    <a:pt x="3467" y="1789"/>
                  </a:cubicBezTo>
                  <a:cubicBezTo>
                    <a:pt x="3614" y="1789"/>
                    <a:pt x="3751" y="1697"/>
                    <a:pt x="3801" y="1550"/>
                  </a:cubicBezTo>
                  <a:cubicBezTo>
                    <a:pt x="3864" y="1366"/>
                    <a:pt x="3766" y="1166"/>
                    <a:pt x="3583" y="1102"/>
                  </a:cubicBezTo>
                  <a:lnTo>
                    <a:pt x="512" y="20"/>
                  </a:lnTo>
                  <a:cubicBezTo>
                    <a:pt x="474" y="7"/>
                    <a:pt x="436" y="1"/>
                    <a:pt x="398" y="1"/>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1" name="Google Shape;1021;p45"/>
          <p:cNvGrpSpPr/>
          <p:nvPr/>
        </p:nvGrpSpPr>
        <p:grpSpPr>
          <a:xfrm>
            <a:off x="1081528" y="251627"/>
            <a:ext cx="1035142" cy="1223376"/>
            <a:chOff x="1081528" y="251627"/>
            <a:chExt cx="1035142" cy="1223376"/>
          </a:xfrm>
        </p:grpSpPr>
        <p:sp>
          <p:nvSpPr>
            <p:cNvPr id="1022" name="Google Shape;1022;p45"/>
            <p:cNvSpPr/>
            <p:nvPr/>
          </p:nvSpPr>
          <p:spPr>
            <a:xfrm>
              <a:off x="1137164" y="360135"/>
              <a:ext cx="979505" cy="1114868"/>
            </a:xfrm>
            <a:custGeom>
              <a:avLst/>
              <a:gdLst/>
              <a:ahLst/>
              <a:cxnLst/>
              <a:rect l="l" t="t" r="r" b="b"/>
              <a:pathLst>
                <a:path w="23380" h="26611" extrusionOk="0">
                  <a:moveTo>
                    <a:pt x="9572" y="1"/>
                  </a:moveTo>
                  <a:lnTo>
                    <a:pt x="1" y="20005"/>
                  </a:lnTo>
                  <a:lnTo>
                    <a:pt x="13808" y="26611"/>
                  </a:lnTo>
                  <a:lnTo>
                    <a:pt x="23379" y="6606"/>
                  </a:lnTo>
                  <a:lnTo>
                    <a:pt x="95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45"/>
            <p:cNvSpPr/>
            <p:nvPr/>
          </p:nvSpPr>
          <p:spPr>
            <a:xfrm>
              <a:off x="1081528" y="1088983"/>
              <a:ext cx="164396" cy="109136"/>
            </a:xfrm>
            <a:custGeom>
              <a:avLst/>
              <a:gdLst/>
              <a:ahLst/>
              <a:cxnLst/>
              <a:rect l="l" t="t" r="r" b="b"/>
              <a:pathLst>
                <a:path w="3924" h="2605" extrusionOk="0">
                  <a:moveTo>
                    <a:pt x="1325" y="1"/>
                  </a:moveTo>
                  <a:cubicBezTo>
                    <a:pt x="1325" y="1"/>
                    <a:pt x="1" y="1513"/>
                    <a:pt x="1325" y="2605"/>
                  </a:cubicBezTo>
                  <a:cubicBezTo>
                    <a:pt x="2243" y="2232"/>
                    <a:pt x="3923" y="180"/>
                    <a:pt x="3923" y="180"/>
                  </a:cubicBezTo>
                  <a:lnTo>
                    <a:pt x="13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45"/>
            <p:cNvSpPr/>
            <p:nvPr/>
          </p:nvSpPr>
          <p:spPr>
            <a:xfrm>
              <a:off x="1133520" y="341115"/>
              <a:ext cx="972760" cy="1114868"/>
            </a:xfrm>
            <a:custGeom>
              <a:avLst/>
              <a:gdLst/>
              <a:ahLst/>
              <a:cxnLst/>
              <a:rect l="l" t="t" r="r" b="b"/>
              <a:pathLst>
                <a:path w="23219" h="26611" extrusionOk="0">
                  <a:moveTo>
                    <a:pt x="9571" y="1"/>
                  </a:moveTo>
                  <a:lnTo>
                    <a:pt x="1473" y="16928"/>
                  </a:lnTo>
                  <a:lnTo>
                    <a:pt x="1091" y="17725"/>
                  </a:lnTo>
                  <a:lnTo>
                    <a:pt x="1" y="20004"/>
                  </a:lnTo>
                  <a:lnTo>
                    <a:pt x="13807" y="26611"/>
                  </a:lnTo>
                  <a:lnTo>
                    <a:pt x="23219" y="6943"/>
                  </a:lnTo>
                  <a:cubicBezTo>
                    <a:pt x="23219" y="6943"/>
                    <a:pt x="22814" y="6845"/>
                    <a:pt x="22671" y="6280"/>
                  </a:cubicBezTo>
                  <a:cubicBezTo>
                    <a:pt x="22529" y="5715"/>
                    <a:pt x="22745" y="4821"/>
                    <a:pt x="22745" y="4821"/>
                  </a:cubicBezTo>
                  <a:lnTo>
                    <a:pt x="957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45"/>
            <p:cNvSpPr/>
            <p:nvPr/>
          </p:nvSpPr>
          <p:spPr>
            <a:xfrm>
              <a:off x="1107293" y="1082908"/>
              <a:ext cx="138672" cy="96275"/>
            </a:xfrm>
            <a:custGeom>
              <a:avLst/>
              <a:gdLst/>
              <a:ahLst/>
              <a:cxnLst/>
              <a:rect l="l" t="t" r="r" b="b"/>
              <a:pathLst>
                <a:path w="3310" h="2298" extrusionOk="0">
                  <a:moveTo>
                    <a:pt x="2114" y="1"/>
                  </a:moveTo>
                  <a:cubicBezTo>
                    <a:pt x="1993" y="1"/>
                    <a:pt x="1861" y="6"/>
                    <a:pt x="1718" y="19"/>
                  </a:cubicBezTo>
                  <a:cubicBezTo>
                    <a:pt x="1507" y="38"/>
                    <a:pt x="1271" y="73"/>
                    <a:pt x="1005" y="128"/>
                  </a:cubicBezTo>
                  <a:cubicBezTo>
                    <a:pt x="0" y="1289"/>
                    <a:pt x="628" y="2298"/>
                    <a:pt x="628" y="2298"/>
                  </a:cubicBezTo>
                  <a:lnTo>
                    <a:pt x="3310" y="325"/>
                  </a:lnTo>
                  <a:cubicBezTo>
                    <a:pt x="3310" y="325"/>
                    <a:pt x="3021" y="1"/>
                    <a:pt x="21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45"/>
            <p:cNvSpPr/>
            <p:nvPr/>
          </p:nvSpPr>
          <p:spPr>
            <a:xfrm>
              <a:off x="1107251" y="1050314"/>
              <a:ext cx="604712" cy="405669"/>
            </a:xfrm>
            <a:custGeom>
              <a:avLst/>
              <a:gdLst/>
              <a:ahLst/>
              <a:cxnLst/>
              <a:rect l="l" t="t" r="r" b="b"/>
              <a:pathLst>
                <a:path w="14434" h="9683" extrusionOk="0">
                  <a:moveTo>
                    <a:pt x="2098" y="0"/>
                  </a:moveTo>
                  <a:lnTo>
                    <a:pt x="1718" y="797"/>
                  </a:lnTo>
                  <a:cubicBezTo>
                    <a:pt x="1507" y="816"/>
                    <a:pt x="1270" y="850"/>
                    <a:pt x="1005" y="906"/>
                  </a:cubicBezTo>
                  <a:cubicBezTo>
                    <a:pt x="0" y="2067"/>
                    <a:pt x="628" y="3076"/>
                    <a:pt x="628" y="3076"/>
                  </a:cubicBezTo>
                  <a:lnTo>
                    <a:pt x="14434" y="9683"/>
                  </a:lnTo>
                  <a:cubicBezTo>
                    <a:pt x="13308" y="8528"/>
                    <a:pt x="13787" y="7185"/>
                    <a:pt x="13785" y="7185"/>
                  </a:cubicBezTo>
                  <a:lnTo>
                    <a:pt x="2098" y="0"/>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45"/>
            <p:cNvSpPr/>
            <p:nvPr/>
          </p:nvSpPr>
          <p:spPr>
            <a:xfrm>
              <a:off x="1172440" y="1167326"/>
              <a:ext cx="79768" cy="102894"/>
            </a:xfrm>
            <a:custGeom>
              <a:avLst/>
              <a:gdLst/>
              <a:ahLst/>
              <a:cxnLst/>
              <a:rect l="l" t="t" r="r" b="b"/>
              <a:pathLst>
                <a:path w="1904" h="2456" extrusionOk="0">
                  <a:moveTo>
                    <a:pt x="927" y="0"/>
                  </a:moveTo>
                  <a:lnTo>
                    <a:pt x="1" y="1981"/>
                  </a:lnTo>
                  <a:lnTo>
                    <a:pt x="1" y="1981"/>
                  </a:lnTo>
                  <a:lnTo>
                    <a:pt x="716" y="1738"/>
                  </a:lnTo>
                  <a:lnTo>
                    <a:pt x="976" y="2455"/>
                  </a:lnTo>
                  <a:lnTo>
                    <a:pt x="1903" y="475"/>
                  </a:lnTo>
                  <a:lnTo>
                    <a:pt x="92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45"/>
            <p:cNvSpPr/>
            <p:nvPr/>
          </p:nvSpPr>
          <p:spPr>
            <a:xfrm>
              <a:off x="1137039" y="251627"/>
              <a:ext cx="979547" cy="1114114"/>
            </a:xfrm>
            <a:custGeom>
              <a:avLst/>
              <a:gdLst/>
              <a:ahLst/>
              <a:cxnLst/>
              <a:rect l="l" t="t" r="r" b="b"/>
              <a:pathLst>
                <a:path w="23381" h="26593" extrusionOk="0">
                  <a:moveTo>
                    <a:pt x="9597" y="1"/>
                  </a:moveTo>
                  <a:cubicBezTo>
                    <a:pt x="9577" y="1"/>
                    <a:pt x="9558" y="11"/>
                    <a:pt x="9550" y="30"/>
                  </a:cubicBezTo>
                  <a:lnTo>
                    <a:pt x="1" y="19988"/>
                  </a:lnTo>
                  <a:lnTo>
                    <a:pt x="13807" y="26593"/>
                  </a:lnTo>
                  <a:lnTo>
                    <a:pt x="23380" y="6590"/>
                  </a:lnTo>
                  <a:lnTo>
                    <a:pt x="9618" y="5"/>
                  </a:lnTo>
                  <a:cubicBezTo>
                    <a:pt x="9611" y="2"/>
                    <a:pt x="9604" y="1"/>
                    <a:pt x="95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45"/>
            <p:cNvSpPr/>
            <p:nvPr/>
          </p:nvSpPr>
          <p:spPr>
            <a:xfrm>
              <a:off x="1343707" y="927436"/>
              <a:ext cx="339643" cy="176923"/>
            </a:xfrm>
            <a:custGeom>
              <a:avLst/>
              <a:gdLst/>
              <a:ahLst/>
              <a:cxnLst/>
              <a:rect l="l" t="t" r="r" b="b"/>
              <a:pathLst>
                <a:path w="8107" h="4223" extrusionOk="0">
                  <a:moveTo>
                    <a:pt x="434" y="0"/>
                  </a:moveTo>
                  <a:cubicBezTo>
                    <a:pt x="292" y="0"/>
                    <a:pt x="157" y="80"/>
                    <a:pt x="92" y="216"/>
                  </a:cubicBezTo>
                  <a:cubicBezTo>
                    <a:pt x="1" y="405"/>
                    <a:pt x="81" y="631"/>
                    <a:pt x="270" y="721"/>
                  </a:cubicBezTo>
                  <a:lnTo>
                    <a:pt x="7510" y="4185"/>
                  </a:lnTo>
                  <a:cubicBezTo>
                    <a:pt x="7563" y="4211"/>
                    <a:pt x="7618" y="4223"/>
                    <a:pt x="7673" y="4223"/>
                  </a:cubicBezTo>
                  <a:cubicBezTo>
                    <a:pt x="7815" y="4223"/>
                    <a:pt x="7951" y="4143"/>
                    <a:pt x="8015" y="4008"/>
                  </a:cubicBezTo>
                  <a:cubicBezTo>
                    <a:pt x="8106" y="3818"/>
                    <a:pt x="8026" y="3593"/>
                    <a:pt x="7838" y="3502"/>
                  </a:cubicBezTo>
                  <a:lnTo>
                    <a:pt x="596" y="37"/>
                  </a:lnTo>
                  <a:cubicBezTo>
                    <a:pt x="544" y="12"/>
                    <a:pt x="488" y="0"/>
                    <a:pt x="4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45"/>
            <p:cNvSpPr/>
            <p:nvPr/>
          </p:nvSpPr>
          <p:spPr>
            <a:xfrm>
              <a:off x="1405125" y="1020903"/>
              <a:ext cx="169004" cy="94054"/>
            </a:xfrm>
            <a:custGeom>
              <a:avLst/>
              <a:gdLst/>
              <a:ahLst/>
              <a:cxnLst/>
              <a:rect l="l" t="t" r="r" b="b"/>
              <a:pathLst>
                <a:path w="4034" h="2245" extrusionOk="0">
                  <a:moveTo>
                    <a:pt x="432" y="1"/>
                  </a:moveTo>
                  <a:cubicBezTo>
                    <a:pt x="291" y="1"/>
                    <a:pt x="156" y="80"/>
                    <a:pt x="90" y="216"/>
                  </a:cubicBezTo>
                  <a:cubicBezTo>
                    <a:pt x="0" y="405"/>
                    <a:pt x="80" y="631"/>
                    <a:pt x="269" y="722"/>
                  </a:cubicBezTo>
                  <a:lnTo>
                    <a:pt x="3437" y="2207"/>
                  </a:lnTo>
                  <a:cubicBezTo>
                    <a:pt x="3489" y="2232"/>
                    <a:pt x="3545" y="2244"/>
                    <a:pt x="3600" y="2244"/>
                  </a:cubicBezTo>
                  <a:cubicBezTo>
                    <a:pt x="3742" y="2244"/>
                    <a:pt x="3877" y="2164"/>
                    <a:pt x="3942" y="2029"/>
                  </a:cubicBezTo>
                  <a:cubicBezTo>
                    <a:pt x="4033" y="1840"/>
                    <a:pt x="3953" y="1613"/>
                    <a:pt x="3764" y="1523"/>
                  </a:cubicBezTo>
                  <a:lnTo>
                    <a:pt x="596" y="38"/>
                  </a:lnTo>
                  <a:cubicBezTo>
                    <a:pt x="543" y="13"/>
                    <a:pt x="487" y="1"/>
                    <a:pt x="4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45"/>
            <p:cNvSpPr/>
            <p:nvPr/>
          </p:nvSpPr>
          <p:spPr>
            <a:xfrm>
              <a:off x="1436001" y="498221"/>
              <a:ext cx="459253" cy="459295"/>
            </a:xfrm>
            <a:custGeom>
              <a:avLst/>
              <a:gdLst/>
              <a:ahLst/>
              <a:cxnLst/>
              <a:rect l="l" t="t" r="r" b="b"/>
              <a:pathLst>
                <a:path w="10962" h="10963" extrusionOk="0">
                  <a:moveTo>
                    <a:pt x="5481" y="1"/>
                  </a:moveTo>
                  <a:cubicBezTo>
                    <a:pt x="4027" y="1"/>
                    <a:pt x="2633" y="579"/>
                    <a:pt x="1605" y="1607"/>
                  </a:cubicBezTo>
                  <a:cubicBezTo>
                    <a:pt x="577" y="2635"/>
                    <a:pt x="0" y="4029"/>
                    <a:pt x="0" y="5482"/>
                  </a:cubicBezTo>
                  <a:cubicBezTo>
                    <a:pt x="0" y="6936"/>
                    <a:pt x="577" y="8330"/>
                    <a:pt x="1605" y="9358"/>
                  </a:cubicBezTo>
                  <a:cubicBezTo>
                    <a:pt x="2633" y="10386"/>
                    <a:pt x="4027" y="10963"/>
                    <a:pt x="5481" y="10963"/>
                  </a:cubicBezTo>
                  <a:cubicBezTo>
                    <a:pt x="6934" y="10963"/>
                    <a:pt x="8329" y="10386"/>
                    <a:pt x="9356" y="9358"/>
                  </a:cubicBezTo>
                  <a:cubicBezTo>
                    <a:pt x="10384" y="8330"/>
                    <a:pt x="10962" y="6936"/>
                    <a:pt x="10962" y="5482"/>
                  </a:cubicBezTo>
                  <a:cubicBezTo>
                    <a:pt x="10962" y="4029"/>
                    <a:pt x="10384" y="2635"/>
                    <a:pt x="9356" y="1607"/>
                  </a:cubicBezTo>
                  <a:cubicBezTo>
                    <a:pt x="8329" y="579"/>
                    <a:pt x="6934" y="1"/>
                    <a:pt x="5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45"/>
            <p:cNvSpPr/>
            <p:nvPr/>
          </p:nvSpPr>
          <p:spPr>
            <a:xfrm>
              <a:off x="1495995" y="575099"/>
              <a:ext cx="339391" cy="305624"/>
            </a:xfrm>
            <a:custGeom>
              <a:avLst/>
              <a:gdLst/>
              <a:ahLst/>
              <a:cxnLst/>
              <a:rect l="l" t="t" r="r" b="b"/>
              <a:pathLst>
                <a:path w="8101" h="7295" extrusionOk="0">
                  <a:moveTo>
                    <a:pt x="4048" y="0"/>
                  </a:moveTo>
                  <a:cubicBezTo>
                    <a:pt x="2448" y="0"/>
                    <a:pt x="980" y="1062"/>
                    <a:pt x="535" y="2681"/>
                  </a:cubicBezTo>
                  <a:cubicBezTo>
                    <a:pt x="1" y="4622"/>
                    <a:pt x="1142" y="6628"/>
                    <a:pt x="3085" y="7163"/>
                  </a:cubicBezTo>
                  <a:cubicBezTo>
                    <a:pt x="3408" y="7252"/>
                    <a:pt x="3733" y="7294"/>
                    <a:pt x="4052" y="7294"/>
                  </a:cubicBezTo>
                  <a:cubicBezTo>
                    <a:pt x="5652" y="7294"/>
                    <a:pt x="7121" y="6232"/>
                    <a:pt x="7566" y="4614"/>
                  </a:cubicBezTo>
                  <a:cubicBezTo>
                    <a:pt x="8100" y="2672"/>
                    <a:pt x="6959" y="665"/>
                    <a:pt x="5016" y="132"/>
                  </a:cubicBezTo>
                  <a:cubicBezTo>
                    <a:pt x="4693" y="43"/>
                    <a:pt x="4368" y="0"/>
                    <a:pt x="4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3" name="Google Shape;1033;p45"/>
          <p:cNvGrpSpPr/>
          <p:nvPr/>
        </p:nvGrpSpPr>
        <p:grpSpPr>
          <a:xfrm>
            <a:off x="332688" y="2536900"/>
            <a:ext cx="1139670" cy="1168677"/>
            <a:chOff x="332686" y="2776290"/>
            <a:chExt cx="1035123" cy="1061565"/>
          </a:xfrm>
        </p:grpSpPr>
        <p:sp>
          <p:nvSpPr>
            <p:cNvPr id="1034" name="Google Shape;1034;p45"/>
            <p:cNvSpPr/>
            <p:nvPr/>
          </p:nvSpPr>
          <p:spPr>
            <a:xfrm>
              <a:off x="332686" y="2776290"/>
              <a:ext cx="540229" cy="440267"/>
            </a:xfrm>
            <a:custGeom>
              <a:avLst/>
              <a:gdLst/>
              <a:ahLst/>
              <a:cxnLst/>
              <a:rect l="l" t="t" r="r" b="b"/>
              <a:pathLst>
                <a:path w="13954" h="11372" extrusionOk="0">
                  <a:moveTo>
                    <a:pt x="10439" y="1"/>
                  </a:moveTo>
                  <a:lnTo>
                    <a:pt x="1" y="11371"/>
                  </a:lnTo>
                  <a:lnTo>
                    <a:pt x="13954" y="4254"/>
                  </a:lnTo>
                  <a:lnTo>
                    <a:pt x="1043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45"/>
            <p:cNvSpPr/>
            <p:nvPr/>
          </p:nvSpPr>
          <p:spPr>
            <a:xfrm>
              <a:off x="364820" y="2787440"/>
              <a:ext cx="485835" cy="420832"/>
            </a:xfrm>
            <a:custGeom>
              <a:avLst/>
              <a:gdLst/>
              <a:ahLst/>
              <a:cxnLst/>
              <a:rect l="l" t="t" r="r" b="b"/>
              <a:pathLst>
                <a:path w="12549" h="10870" extrusionOk="0">
                  <a:moveTo>
                    <a:pt x="10202" y="0"/>
                  </a:moveTo>
                  <a:lnTo>
                    <a:pt x="372" y="9876"/>
                  </a:lnTo>
                  <a:cubicBezTo>
                    <a:pt x="1" y="10250"/>
                    <a:pt x="279" y="10869"/>
                    <a:pt x="781" y="10869"/>
                  </a:cubicBezTo>
                  <a:cubicBezTo>
                    <a:pt x="807" y="10869"/>
                    <a:pt x="834" y="10867"/>
                    <a:pt x="861" y="10864"/>
                  </a:cubicBezTo>
                  <a:lnTo>
                    <a:pt x="10607" y="9592"/>
                  </a:lnTo>
                  <a:lnTo>
                    <a:pt x="12549" y="292"/>
                  </a:lnTo>
                  <a:lnTo>
                    <a:pt x="102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6" name="Google Shape;1036;p45"/>
            <p:cNvGrpSpPr/>
            <p:nvPr/>
          </p:nvGrpSpPr>
          <p:grpSpPr>
            <a:xfrm>
              <a:off x="332764" y="2836144"/>
              <a:ext cx="973721" cy="1001712"/>
              <a:chOff x="332764" y="2836144"/>
              <a:chExt cx="973721" cy="1001712"/>
            </a:xfrm>
          </p:grpSpPr>
          <p:sp>
            <p:nvSpPr>
              <p:cNvPr id="1037" name="Google Shape;1037;p45"/>
              <p:cNvSpPr/>
              <p:nvPr/>
            </p:nvSpPr>
            <p:spPr>
              <a:xfrm>
                <a:off x="332764" y="2836144"/>
                <a:ext cx="973721" cy="1001712"/>
              </a:xfrm>
              <a:custGeom>
                <a:avLst/>
                <a:gdLst/>
                <a:ahLst/>
                <a:cxnLst/>
                <a:rect l="l" t="t" r="r" b="b"/>
                <a:pathLst>
                  <a:path w="25151" h="25874" extrusionOk="0">
                    <a:moveTo>
                      <a:pt x="11885" y="1"/>
                    </a:moveTo>
                    <a:lnTo>
                      <a:pt x="1" y="9824"/>
                    </a:lnTo>
                    <a:lnTo>
                      <a:pt x="13266" y="25873"/>
                    </a:lnTo>
                    <a:lnTo>
                      <a:pt x="25151" y="16050"/>
                    </a:lnTo>
                    <a:lnTo>
                      <a:pt x="1188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45"/>
              <p:cNvSpPr/>
              <p:nvPr/>
            </p:nvSpPr>
            <p:spPr>
              <a:xfrm>
                <a:off x="332764" y="2836144"/>
                <a:ext cx="973721" cy="1001712"/>
              </a:xfrm>
              <a:custGeom>
                <a:avLst/>
                <a:gdLst/>
                <a:ahLst/>
                <a:cxnLst/>
                <a:rect l="l" t="t" r="r" b="b"/>
                <a:pathLst>
                  <a:path w="25151" h="25874" extrusionOk="0">
                    <a:moveTo>
                      <a:pt x="11885" y="1"/>
                    </a:moveTo>
                    <a:lnTo>
                      <a:pt x="1" y="9824"/>
                    </a:lnTo>
                    <a:lnTo>
                      <a:pt x="13266" y="25873"/>
                    </a:lnTo>
                    <a:lnTo>
                      <a:pt x="25151" y="16050"/>
                    </a:lnTo>
                    <a:lnTo>
                      <a:pt x="11885" y="1"/>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9" name="Google Shape;1039;p45"/>
            <p:cNvSpPr/>
            <p:nvPr/>
          </p:nvSpPr>
          <p:spPr>
            <a:xfrm>
              <a:off x="394088" y="2785427"/>
              <a:ext cx="973721" cy="1001712"/>
            </a:xfrm>
            <a:custGeom>
              <a:avLst/>
              <a:gdLst/>
              <a:ahLst/>
              <a:cxnLst/>
              <a:rect l="l" t="t" r="r" b="b"/>
              <a:pathLst>
                <a:path w="25151" h="25874" extrusionOk="0">
                  <a:moveTo>
                    <a:pt x="11886" y="0"/>
                  </a:moveTo>
                  <a:lnTo>
                    <a:pt x="1" y="9823"/>
                  </a:lnTo>
                  <a:lnTo>
                    <a:pt x="13266" y="25873"/>
                  </a:lnTo>
                  <a:lnTo>
                    <a:pt x="25151" y="16050"/>
                  </a:lnTo>
                  <a:lnTo>
                    <a:pt x="1188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45"/>
            <p:cNvSpPr/>
            <p:nvPr/>
          </p:nvSpPr>
          <p:spPr>
            <a:xfrm>
              <a:off x="774115" y="3699643"/>
              <a:ext cx="75223" cy="67480"/>
            </a:xfrm>
            <a:custGeom>
              <a:avLst/>
              <a:gdLst/>
              <a:ahLst/>
              <a:cxnLst/>
              <a:rect l="l" t="t" r="r" b="b"/>
              <a:pathLst>
                <a:path w="1943" h="1743" extrusionOk="0">
                  <a:moveTo>
                    <a:pt x="1586" y="0"/>
                  </a:moveTo>
                  <a:lnTo>
                    <a:pt x="0" y="1311"/>
                  </a:lnTo>
                  <a:lnTo>
                    <a:pt x="357" y="1742"/>
                  </a:lnTo>
                  <a:lnTo>
                    <a:pt x="1942" y="432"/>
                  </a:lnTo>
                  <a:lnTo>
                    <a:pt x="15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45"/>
            <p:cNvSpPr/>
            <p:nvPr/>
          </p:nvSpPr>
          <p:spPr>
            <a:xfrm>
              <a:off x="597303" y="3485704"/>
              <a:ext cx="200892" cy="219553"/>
            </a:xfrm>
            <a:custGeom>
              <a:avLst/>
              <a:gdLst/>
              <a:ahLst/>
              <a:cxnLst/>
              <a:rect l="l" t="t" r="r" b="b"/>
              <a:pathLst>
                <a:path w="5189" h="5671" extrusionOk="0">
                  <a:moveTo>
                    <a:pt x="1586" y="1"/>
                  </a:moveTo>
                  <a:lnTo>
                    <a:pt x="0" y="1311"/>
                  </a:lnTo>
                  <a:lnTo>
                    <a:pt x="3603" y="5670"/>
                  </a:lnTo>
                  <a:lnTo>
                    <a:pt x="5189" y="4360"/>
                  </a:lnTo>
                  <a:lnTo>
                    <a:pt x="158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45"/>
            <p:cNvSpPr/>
            <p:nvPr/>
          </p:nvSpPr>
          <p:spPr>
            <a:xfrm>
              <a:off x="546277" y="2936687"/>
              <a:ext cx="549947" cy="548166"/>
            </a:xfrm>
            <a:custGeom>
              <a:avLst/>
              <a:gdLst/>
              <a:ahLst/>
              <a:cxnLst/>
              <a:rect l="l" t="t" r="r" b="b"/>
              <a:pathLst>
                <a:path w="14205" h="14159" extrusionOk="0">
                  <a:moveTo>
                    <a:pt x="7853" y="1"/>
                  </a:moveTo>
                  <a:cubicBezTo>
                    <a:pt x="7841" y="1"/>
                    <a:pt x="7828" y="5"/>
                    <a:pt x="7818" y="14"/>
                  </a:cubicBezTo>
                  <a:lnTo>
                    <a:pt x="28" y="6452"/>
                  </a:lnTo>
                  <a:cubicBezTo>
                    <a:pt x="3" y="6471"/>
                    <a:pt x="1" y="6507"/>
                    <a:pt x="21" y="6530"/>
                  </a:cubicBezTo>
                  <a:lnTo>
                    <a:pt x="6308" y="14137"/>
                  </a:lnTo>
                  <a:cubicBezTo>
                    <a:pt x="6319" y="14151"/>
                    <a:pt x="6335" y="14159"/>
                    <a:pt x="6351" y="14159"/>
                  </a:cubicBezTo>
                  <a:cubicBezTo>
                    <a:pt x="6364" y="14159"/>
                    <a:pt x="6376" y="14154"/>
                    <a:pt x="6387" y="14146"/>
                  </a:cubicBezTo>
                  <a:lnTo>
                    <a:pt x="14176" y="7708"/>
                  </a:lnTo>
                  <a:cubicBezTo>
                    <a:pt x="14201" y="7688"/>
                    <a:pt x="14204" y="7653"/>
                    <a:pt x="14184" y="7630"/>
                  </a:cubicBezTo>
                  <a:lnTo>
                    <a:pt x="7897" y="21"/>
                  </a:lnTo>
                  <a:cubicBezTo>
                    <a:pt x="7886" y="8"/>
                    <a:pt x="7870" y="1"/>
                    <a:pt x="78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45"/>
            <p:cNvSpPr/>
            <p:nvPr/>
          </p:nvSpPr>
          <p:spPr>
            <a:xfrm>
              <a:off x="607602" y="2997856"/>
              <a:ext cx="427259" cy="425826"/>
            </a:xfrm>
            <a:custGeom>
              <a:avLst/>
              <a:gdLst/>
              <a:ahLst/>
              <a:cxnLst/>
              <a:rect l="l" t="t" r="r" b="b"/>
              <a:pathLst>
                <a:path w="11036" h="10999" extrusionOk="0">
                  <a:moveTo>
                    <a:pt x="6099" y="0"/>
                  </a:moveTo>
                  <a:cubicBezTo>
                    <a:pt x="6087" y="0"/>
                    <a:pt x="6074" y="4"/>
                    <a:pt x="6065" y="13"/>
                  </a:cubicBezTo>
                  <a:lnTo>
                    <a:pt x="27" y="5003"/>
                  </a:lnTo>
                  <a:cubicBezTo>
                    <a:pt x="3" y="5023"/>
                    <a:pt x="0" y="5059"/>
                    <a:pt x="20" y="5081"/>
                  </a:cubicBezTo>
                  <a:lnTo>
                    <a:pt x="4893" y="10978"/>
                  </a:lnTo>
                  <a:cubicBezTo>
                    <a:pt x="4904" y="10992"/>
                    <a:pt x="4920" y="10999"/>
                    <a:pt x="4936" y="10999"/>
                  </a:cubicBezTo>
                  <a:cubicBezTo>
                    <a:pt x="4949" y="10999"/>
                    <a:pt x="4962" y="10994"/>
                    <a:pt x="4972" y="10986"/>
                  </a:cubicBezTo>
                  <a:lnTo>
                    <a:pt x="11009" y="5996"/>
                  </a:lnTo>
                  <a:cubicBezTo>
                    <a:pt x="11032" y="5977"/>
                    <a:pt x="11036" y="5942"/>
                    <a:pt x="11017" y="5917"/>
                  </a:cubicBezTo>
                  <a:lnTo>
                    <a:pt x="6143" y="21"/>
                  </a:lnTo>
                  <a:cubicBezTo>
                    <a:pt x="6132" y="7"/>
                    <a:pt x="6116" y="0"/>
                    <a:pt x="6099" y="0"/>
                  </a:cubicBezTo>
                  <a:close/>
                </a:path>
              </a:pathLst>
            </a:custGeom>
            <a:solidFill>
              <a:srgbClr val="FFFFFF">
                <a:alpha val="6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45"/>
            <p:cNvSpPr/>
            <p:nvPr/>
          </p:nvSpPr>
          <p:spPr>
            <a:xfrm>
              <a:off x="853248" y="3292903"/>
              <a:ext cx="272631" cy="230083"/>
            </a:xfrm>
            <a:custGeom>
              <a:avLst/>
              <a:gdLst/>
              <a:ahLst/>
              <a:cxnLst/>
              <a:rect l="l" t="t" r="r" b="b"/>
              <a:pathLst>
                <a:path w="7042" h="5943" extrusionOk="0">
                  <a:moveTo>
                    <a:pt x="6557" y="0"/>
                  </a:moveTo>
                  <a:cubicBezTo>
                    <a:pt x="6509" y="0"/>
                    <a:pt x="6460" y="16"/>
                    <a:pt x="6421" y="49"/>
                  </a:cubicBezTo>
                  <a:lnTo>
                    <a:pt x="104" y="5269"/>
                  </a:lnTo>
                  <a:cubicBezTo>
                    <a:pt x="14" y="5344"/>
                    <a:pt x="1" y="5479"/>
                    <a:pt x="76" y="5570"/>
                  </a:cubicBezTo>
                  <a:lnTo>
                    <a:pt x="320" y="5865"/>
                  </a:lnTo>
                  <a:cubicBezTo>
                    <a:pt x="363" y="5916"/>
                    <a:pt x="424" y="5942"/>
                    <a:pt x="486" y="5942"/>
                  </a:cubicBezTo>
                  <a:cubicBezTo>
                    <a:pt x="534" y="5942"/>
                    <a:pt x="582" y="5926"/>
                    <a:pt x="621" y="5893"/>
                  </a:cubicBezTo>
                  <a:lnTo>
                    <a:pt x="6938" y="674"/>
                  </a:lnTo>
                  <a:cubicBezTo>
                    <a:pt x="7028" y="597"/>
                    <a:pt x="7041" y="463"/>
                    <a:pt x="6966" y="373"/>
                  </a:cubicBezTo>
                  <a:lnTo>
                    <a:pt x="6722" y="78"/>
                  </a:lnTo>
                  <a:cubicBezTo>
                    <a:pt x="6680" y="27"/>
                    <a:pt x="6618" y="0"/>
                    <a:pt x="6557" y="0"/>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5" name="Google Shape;1045;p45"/>
          <p:cNvGrpSpPr/>
          <p:nvPr/>
        </p:nvGrpSpPr>
        <p:grpSpPr>
          <a:xfrm>
            <a:off x="6507316" y="215950"/>
            <a:ext cx="2190150" cy="1873034"/>
            <a:chOff x="6383016" y="210013"/>
            <a:chExt cx="2190150" cy="1873034"/>
          </a:xfrm>
        </p:grpSpPr>
        <p:sp>
          <p:nvSpPr>
            <p:cNvPr id="1046" name="Google Shape;1046;p45"/>
            <p:cNvSpPr/>
            <p:nvPr/>
          </p:nvSpPr>
          <p:spPr>
            <a:xfrm rot="-4339882">
              <a:off x="7307077" y="1184378"/>
              <a:ext cx="646939" cy="905950"/>
            </a:xfrm>
            <a:custGeom>
              <a:avLst/>
              <a:gdLst/>
              <a:ahLst/>
              <a:cxnLst/>
              <a:rect l="l" t="t" r="r" b="b"/>
              <a:pathLst>
                <a:path w="11557" h="16184" extrusionOk="0">
                  <a:moveTo>
                    <a:pt x="11556" y="1"/>
                  </a:moveTo>
                  <a:cubicBezTo>
                    <a:pt x="11556" y="1"/>
                    <a:pt x="0" y="4459"/>
                    <a:pt x="5738" y="16184"/>
                  </a:cubicBezTo>
                  <a:lnTo>
                    <a:pt x="6317" y="14572"/>
                  </a:lnTo>
                  <a:lnTo>
                    <a:pt x="10923" y="1769"/>
                  </a:lnTo>
                  <a:lnTo>
                    <a:pt x="115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45"/>
            <p:cNvSpPr/>
            <p:nvPr/>
          </p:nvSpPr>
          <p:spPr>
            <a:xfrm rot="-4339882">
              <a:off x="7469331" y="1190840"/>
              <a:ext cx="387984" cy="716744"/>
            </a:xfrm>
            <a:custGeom>
              <a:avLst/>
              <a:gdLst/>
              <a:ahLst/>
              <a:cxnLst/>
              <a:rect l="l" t="t" r="r" b="b"/>
              <a:pathLst>
                <a:path w="6931" h="12804" extrusionOk="0">
                  <a:moveTo>
                    <a:pt x="6930" y="0"/>
                  </a:moveTo>
                  <a:lnTo>
                    <a:pt x="6930" y="0"/>
                  </a:lnTo>
                  <a:cubicBezTo>
                    <a:pt x="4177" y="1788"/>
                    <a:pt x="0" y="5803"/>
                    <a:pt x="2325" y="12803"/>
                  </a:cubicBezTo>
                  <a:lnTo>
                    <a:pt x="6930" y="0"/>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45"/>
            <p:cNvSpPr/>
            <p:nvPr/>
          </p:nvSpPr>
          <p:spPr>
            <a:xfrm rot="-4339882">
              <a:off x="7708272" y="528572"/>
              <a:ext cx="693401" cy="866821"/>
            </a:xfrm>
            <a:custGeom>
              <a:avLst/>
              <a:gdLst/>
              <a:ahLst/>
              <a:cxnLst/>
              <a:rect l="l" t="t" r="r" b="b"/>
              <a:pathLst>
                <a:path w="12387" h="15485" extrusionOk="0">
                  <a:moveTo>
                    <a:pt x="7483" y="0"/>
                  </a:moveTo>
                  <a:lnTo>
                    <a:pt x="6741" y="1532"/>
                  </a:lnTo>
                  <a:lnTo>
                    <a:pt x="677" y="14084"/>
                  </a:lnTo>
                  <a:lnTo>
                    <a:pt x="0" y="15485"/>
                  </a:lnTo>
                  <a:cubicBezTo>
                    <a:pt x="12387" y="11375"/>
                    <a:pt x="7483" y="1"/>
                    <a:pt x="74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45"/>
            <p:cNvSpPr/>
            <p:nvPr/>
          </p:nvSpPr>
          <p:spPr>
            <a:xfrm rot="-4339882">
              <a:off x="7828967" y="720289"/>
              <a:ext cx="389832" cy="702749"/>
            </a:xfrm>
            <a:custGeom>
              <a:avLst/>
              <a:gdLst/>
              <a:ahLst/>
              <a:cxnLst/>
              <a:rect l="l" t="t" r="r" b="b"/>
              <a:pathLst>
                <a:path w="6964" h="12554" extrusionOk="0">
                  <a:moveTo>
                    <a:pt x="6065" y="1"/>
                  </a:moveTo>
                  <a:lnTo>
                    <a:pt x="1" y="12553"/>
                  </a:lnTo>
                  <a:cubicBezTo>
                    <a:pt x="6964" y="9260"/>
                    <a:pt x="6757" y="3199"/>
                    <a:pt x="6065" y="1"/>
                  </a:cubicBez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45"/>
            <p:cNvSpPr/>
            <p:nvPr/>
          </p:nvSpPr>
          <p:spPr>
            <a:xfrm rot="-4339882">
              <a:off x="7936975" y="1281152"/>
              <a:ext cx="328983" cy="389552"/>
            </a:xfrm>
            <a:custGeom>
              <a:avLst/>
              <a:gdLst/>
              <a:ahLst/>
              <a:cxnLst/>
              <a:rect l="l" t="t" r="r" b="b"/>
              <a:pathLst>
                <a:path w="5877" h="6959" extrusionOk="0">
                  <a:moveTo>
                    <a:pt x="2938" y="0"/>
                  </a:moveTo>
                  <a:cubicBezTo>
                    <a:pt x="1928" y="0"/>
                    <a:pt x="968" y="596"/>
                    <a:pt x="553" y="1586"/>
                  </a:cubicBezTo>
                  <a:cubicBezTo>
                    <a:pt x="0" y="2903"/>
                    <a:pt x="1102" y="6958"/>
                    <a:pt x="1102" y="6958"/>
                  </a:cubicBezTo>
                  <a:cubicBezTo>
                    <a:pt x="1102" y="6958"/>
                    <a:pt x="4770" y="4906"/>
                    <a:pt x="5323" y="3590"/>
                  </a:cubicBezTo>
                  <a:cubicBezTo>
                    <a:pt x="5876" y="2272"/>
                    <a:pt x="5257" y="756"/>
                    <a:pt x="3939" y="203"/>
                  </a:cubicBezTo>
                  <a:cubicBezTo>
                    <a:pt x="3612" y="65"/>
                    <a:pt x="3273" y="0"/>
                    <a:pt x="2938" y="0"/>
                  </a:cubicBezTo>
                  <a:close/>
                </a:path>
              </a:pathLst>
            </a:custGeom>
            <a:solidFill>
              <a:srgbClr val="FAC63F">
                <a:alpha val="54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45"/>
            <p:cNvSpPr/>
            <p:nvPr/>
          </p:nvSpPr>
          <p:spPr>
            <a:xfrm rot="-4339882">
              <a:off x="7957849" y="1330497"/>
              <a:ext cx="199618" cy="236340"/>
            </a:xfrm>
            <a:custGeom>
              <a:avLst/>
              <a:gdLst/>
              <a:ahLst/>
              <a:cxnLst/>
              <a:rect l="l" t="t" r="r" b="b"/>
              <a:pathLst>
                <a:path w="3566" h="4222" extrusionOk="0">
                  <a:moveTo>
                    <a:pt x="1784" y="1"/>
                  </a:moveTo>
                  <a:cubicBezTo>
                    <a:pt x="1172" y="1"/>
                    <a:pt x="590" y="363"/>
                    <a:pt x="337" y="963"/>
                  </a:cubicBezTo>
                  <a:cubicBezTo>
                    <a:pt x="1" y="1762"/>
                    <a:pt x="669" y="4221"/>
                    <a:pt x="669" y="4221"/>
                  </a:cubicBezTo>
                  <a:cubicBezTo>
                    <a:pt x="669" y="4221"/>
                    <a:pt x="2894" y="2977"/>
                    <a:pt x="3230" y="2179"/>
                  </a:cubicBezTo>
                  <a:cubicBezTo>
                    <a:pt x="3566" y="1379"/>
                    <a:pt x="3190" y="460"/>
                    <a:pt x="2391" y="124"/>
                  </a:cubicBezTo>
                  <a:cubicBezTo>
                    <a:pt x="2193" y="40"/>
                    <a:pt x="1987" y="1"/>
                    <a:pt x="17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52" name="Google Shape;1052;p45"/>
            <p:cNvGrpSpPr/>
            <p:nvPr/>
          </p:nvGrpSpPr>
          <p:grpSpPr>
            <a:xfrm>
              <a:off x="7784112" y="1205532"/>
              <a:ext cx="342129" cy="398068"/>
              <a:chOff x="7784112" y="1205532"/>
              <a:chExt cx="342129" cy="398068"/>
            </a:xfrm>
          </p:grpSpPr>
          <p:sp>
            <p:nvSpPr>
              <p:cNvPr id="1053" name="Google Shape;1053;p45"/>
              <p:cNvSpPr/>
              <p:nvPr/>
            </p:nvSpPr>
            <p:spPr>
              <a:xfrm rot="-4339882">
                <a:off x="7786346" y="1278811"/>
                <a:ext cx="337660" cy="251510"/>
              </a:xfrm>
              <a:custGeom>
                <a:avLst/>
                <a:gdLst/>
                <a:ahLst/>
                <a:cxnLst/>
                <a:rect l="l" t="t" r="r" b="b"/>
                <a:pathLst>
                  <a:path w="6032" h="4493" extrusionOk="0">
                    <a:moveTo>
                      <a:pt x="2120" y="1"/>
                    </a:moveTo>
                    <a:lnTo>
                      <a:pt x="1" y="1959"/>
                    </a:lnTo>
                    <a:lnTo>
                      <a:pt x="6032" y="4492"/>
                    </a:lnTo>
                    <a:lnTo>
                      <a:pt x="6032" y="4492"/>
                    </a:lnTo>
                    <a:lnTo>
                      <a:pt x="5948" y="1610"/>
                    </a:lnTo>
                    <a:lnTo>
                      <a:pt x="212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45"/>
              <p:cNvSpPr/>
              <p:nvPr/>
            </p:nvSpPr>
            <p:spPr>
              <a:xfrm rot="-4339882">
                <a:off x="7786346" y="1278811"/>
                <a:ext cx="337660" cy="251510"/>
              </a:xfrm>
              <a:custGeom>
                <a:avLst/>
                <a:gdLst/>
                <a:ahLst/>
                <a:cxnLst/>
                <a:rect l="l" t="t" r="r" b="b"/>
                <a:pathLst>
                  <a:path w="6032" h="4493" extrusionOk="0">
                    <a:moveTo>
                      <a:pt x="2120" y="1"/>
                    </a:moveTo>
                    <a:lnTo>
                      <a:pt x="1" y="1959"/>
                    </a:lnTo>
                    <a:lnTo>
                      <a:pt x="6032" y="4492"/>
                    </a:lnTo>
                    <a:lnTo>
                      <a:pt x="6032" y="4492"/>
                    </a:lnTo>
                    <a:lnTo>
                      <a:pt x="5948" y="1610"/>
                    </a:lnTo>
                    <a:lnTo>
                      <a:pt x="2120" y="1"/>
                    </a:lnTo>
                    <a:close/>
                  </a:path>
                </a:pathLst>
              </a:custGeom>
              <a:solidFill>
                <a:srgbClr val="191919">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5" name="Google Shape;1055;p45"/>
            <p:cNvSpPr/>
            <p:nvPr/>
          </p:nvSpPr>
          <p:spPr>
            <a:xfrm rot="-4339882">
              <a:off x="6784450" y="140190"/>
              <a:ext cx="1007830" cy="1579310"/>
            </a:xfrm>
            <a:custGeom>
              <a:avLst/>
              <a:gdLst/>
              <a:ahLst/>
              <a:cxnLst/>
              <a:rect l="l" t="t" r="r" b="b"/>
              <a:pathLst>
                <a:path w="18004" h="28213" extrusionOk="0">
                  <a:moveTo>
                    <a:pt x="16240" y="1"/>
                  </a:moveTo>
                  <a:cubicBezTo>
                    <a:pt x="15337" y="1"/>
                    <a:pt x="14141" y="837"/>
                    <a:pt x="12814" y="2187"/>
                  </a:cubicBezTo>
                  <a:cubicBezTo>
                    <a:pt x="9249" y="5817"/>
                    <a:pt x="4772" y="13168"/>
                    <a:pt x="2719" y="18055"/>
                  </a:cubicBezTo>
                  <a:cubicBezTo>
                    <a:pt x="2577" y="18394"/>
                    <a:pt x="2444" y="18723"/>
                    <a:pt x="2328" y="19037"/>
                  </a:cubicBezTo>
                  <a:cubicBezTo>
                    <a:pt x="0" y="25190"/>
                    <a:pt x="2434" y="26031"/>
                    <a:pt x="5315" y="27241"/>
                  </a:cubicBezTo>
                  <a:cubicBezTo>
                    <a:pt x="6483" y="27732"/>
                    <a:pt x="7556" y="28213"/>
                    <a:pt x="8602" y="28213"/>
                  </a:cubicBezTo>
                  <a:cubicBezTo>
                    <a:pt x="10138" y="28213"/>
                    <a:pt x="11617" y="27179"/>
                    <a:pt x="13262" y="23631"/>
                  </a:cubicBezTo>
                  <a:cubicBezTo>
                    <a:pt x="13404" y="23329"/>
                    <a:pt x="13546" y="23004"/>
                    <a:pt x="13689" y="22664"/>
                  </a:cubicBezTo>
                  <a:cubicBezTo>
                    <a:pt x="15744" y="17778"/>
                    <a:pt x="17859" y="9437"/>
                    <a:pt x="17962" y="4350"/>
                  </a:cubicBezTo>
                  <a:cubicBezTo>
                    <a:pt x="18003" y="2097"/>
                    <a:pt x="17654" y="486"/>
                    <a:pt x="16722" y="94"/>
                  </a:cubicBezTo>
                  <a:cubicBezTo>
                    <a:pt x="16572" y="31"/>
                    <a:pt x="16411" y="1"/>
                    <a:pt x="162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45"/>
            <p:cNvSpPr/>
            <p:nvPr/>
          </p:nvSpPr>
          <p:spPr>
            <a:xfrm rot="-4339882">
              <a:off x="7384557" y="961164"/>
              <a:ext cx="742382" cy="513711"/>
            </a:xfrm>
            <a:custGeom>
              <a:avLst/>
              <a:gdLst/>
              <a:ahLst/>
              <a:cxnLst/>
              <a:rect l="l" t="t" r="r" b="b"/>
              <a:pathLst>
                <a:path w="13262" h="9177" extrusionOk="0">
                  <a:moveTo>
                    <a:pt x="2328" y="1"/>
                  </a:moveTo>
                  <a:lnTo>
                    <a:pt x="2328" y="1"/>
                  </a:lnTo>
                  <a:cubicBezTo>
                    <a:pt x="0" y="6154"/>
                    <a:pt x="2434" y="6995"/>
                    <a:pt x="5315" y="8205"/>
                  </a:cubicBezTo>
                  <a:cubicBezTo>
                    <a:pt x="6483" y="8696"/>
                    <a:pt x="7556" y="9176"/>
                    <a:pt x="8603" y="9176"/>
                  </a:cubicBezTo>
                  <a:cubicBezTo>
                    <a:pt x="10138" y="9176"/>
                    <a:pt x="11617" y="8143"/>
                    <a:pt x="13262" y="4595"/>
                  </a:cubicBezTo>
                  <a:lnTo>
                    <a:pt x="232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45"/>
            <p:cNvSpPr/>
            <p:nvPr/>
          </p:nvSpPr>
          <p:spPr>
            <a:xfrm rot="-4339882">
              <a:off x="7508841" y="992062"/>
              <a:ext cx="118618" cy="104511"/>
            </a:xfrm>
            <a:custGeom>
              <a:avLst/>
              <a:gdLst/>
              <a:ahLst/>
              <a:cxnLst/>
              <a:rect l="l" t="t" r="r" b="b"/>
              <a:pathLst>
                <a:path w="2119" h="1867" extrusionOk="0">
                  <a:moveTo>
                    <a:pt x="1059" y="0"/>
                  </a:moveTo>
                  <a:cubicBezTo>
                    <a:pt x="694" y="0"/>
                    <a:pt x="349" y="215"/>
                    <a:pt x="199" y="572"/>
                  </a:cubicBezTo>
                  <a:cubicBezTo>
                    <a:pt x="1" y="1047"/>
                    <a:pt x="223" y="1595"/>
                    <a:pt x="699" y="1794"/>
                  </a:cubicBezTo>
                  <a:cubicBezTo>
                    <a:pt x="816" y="1844"/>
                    <a:pt x="938" y="1867"/>
                    <a:pt x="1058" y="1867"/>
                  </a:cubicBezTo>
                  <a:cubicBezTo>
                    <a:pt x="1422" y="1867"/>
                    <a:pt x="1769" y="1652"/>
                    <a:pt x="1920" y="1295"/>
                  </a:cubicBezTo>
                  <a:cubicBezTo>
                    <a:pt x="2119" y="820"/>
                    <a:pt x="1896" y="272"/>
                    <a:pt x="1420" y="74"/>
                  </a:cubicBezTo>
                  <a:cubicBezTo>
                    <a:pt x="1302" y="24"/>
                    <a:pt x="1179" y="0"/>
                    <a:pt x="1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45"/>
            <p:cNvSpPr/>
            <p:nvPr/>
          </p:nvSpPr>
          <p:spPr>
            <a:xfrm rot="-4339882">
              <a:off x="7403644" y="903179"/>
              <a:ext cx="59393" cy="52340"/>
            </a:xfrm>
            <a:custGeom>
              <a:avLst/>
              <a:gdLst/>
              <a:ahLst/>
              <a:cxnLst/>
              <a:rect l="l" t="t" r="r" b="b"/>
              <a:pathLst>
                <a:path w="1061" h="935" extrusionOk="0">
                  <a:moveTo>
                    <a:pt x="530" y="0"/>
                  </a:moveTo>
                  <a:cubicBezTo>
                    <a:pt x="348" y="0"/>
                    <a:pt x="176" y="108"/>
                    <a:pt x="100" y="287"/>
                  </a:cubicBezTo>
                  <a:cubicBezTo>
                    <a:pt x="1" y="524"/>
                    <a:pt x="111" y="797"/>
                    <a:pt x="349" y="898"/>
                  </a:cubicBezTo>
                  <a:cubicBezTo>
                    <a:pt x="408" y="922"/>
                    <a:pt x="470" y="934"/>
                    <a:pt x="530" y="934"/>
                  </a:cubicBezTo>
                  <a:cubicBezTo>
                    <a:pt x="713" y="934"/>
                    <a:pt x="885" y="827"/>
                    <a:pt x="961" y="648"/>
                  </a:cubicBezTo>
                  <a:cubicBezTo>
                    <a:pt x="1061" y="411"/>
                    <a:pt x="950" y="138"/>
                    <a:pt x="711" y="37"/>
                  </a:cubicBezTo>
                  <a:cubicBezTo>
                    <a:pt x="652" y="12"/>
                    <a:pt x="590" y="0"/>
                    <a:pt x="5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45"/>
            <p:cNvSpPr/>
            <p:nvPr/>
          </p:nvSpPr>
          <p:spPr>
            <a:xfrm rot="-4339882">
              <a:off x="7303559" y="817798"/>
              <a:ext cx="59337" cy="52340"/>
            </a:xfrm>
            <a:custGeom>
              <a:avLst/>
              <a:gdLst/>
              <a:ahLst/>
              <a:cxnLst/>
              <a:rect l="l" t="t" r="r" b="b"/>
              <a:pathLst>
                <a:path w="1060" h="935" extrusionOk="0">
                  <a:moveTo>
                    <a:pt x="531" y="0"/>
                  </a:moveTo>
                  <a:cubicBezTo>
                    <a:pt x="349" y="0"/>
                    <a:pt x="176" y="108"/>
                    <a:pt x="101" y="287"/>
                  </a:cubicBezTo>
                  <a:cubicBezTo>
                    <a:pt x="1" y="525"/>
                    <a:pt x="112" y="798"/>
                    <a:pt x="350" y="898"/>
                  </a:cubicBezTo>
                  <a:cubicBezTo>
                    <a:pt x="409" y="923"/>
                    <a:pt x="470" y="935"/>
                    <a:pt x="530" y="935"/>
                  </a:cubicBezTo>
                  <a:cubicBezTo>
                    <a:pt x="712" y="935"/>
                    <a:pt x="884" y="828"/>
                    <a:pt x="960" y="649"/>
                  </a:cubicBezTo>
                  <a:cubicBezTo>
                    <a:pt x="1060" y="411"/>
                    <a:pt x="949" y="138"/>
                    <a:pt x="711" y="37"/>
                  </a:cubicBezTo>
                  <a:cubicBezTo>
                    <a:pt x="652" y="12"/>
                    <a:pt x="591" y="0"/>
                    <a:pt x="5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45"/>
            <p:cNvSpPr/>
            <p:nvPr/>
          </p:nvSpPr>
          <p:spPr>
            <a:xfrm rot="-4339882">
              <a:off x="6941722" y="504934"/>
              <a:ext cx="372926" cy="328424"/>
            </a:xfrm>
            <a:custGeom>
              <a:avLst/>
              <a:gdLst/>
              <a:ahLst/>
              <a:cxnLst/>
              <a:rect l="l" t="t" r="r" b="b"/>
              <a:pathLst>
                <a:path w="6662" h="5867" extrusionOk="0">
                  <a:moveTo>
                    <a:pt x="3332" y="0"/>
                  </a:moveTo>
                  <a:cubicBezTo>
                    <a:pt x="2187" y="0"/>
                    <a:pt x="1099" y="676"/>
                    <a:pt x="627" y="1798"/>
                  </a:cubicBezTo>
                  <a:cubicBezTo>
                    <a:pt x="1" y="3291"/>
                    <a:pt x="703" y="5010"/>
                    <a:pt x="2196" y="5637"/>
                  </a:cubicBezTo>
                  <a:cubicBezTo>
                    <a:pt x="2567" y="5793"/>
                    <a:pt x="2952" y="5866"/>
                    <a:pt x="3331" y="5866"/>
                  </a:cubicBezTo>
                  <a:cubicBezTo>
                    <a:pt x="4476" y="5866"/>
                    <a:pt x="5564" y="5191"/>
                    <a:pt x="6035" y="4069"/>
                  </a:cubicBezTo>
                  <a:cubicBezTo>
                    <a:pt x="6662" y="2575"/>
                    <a:pt x="5961" y="857"/>
                    <a:pt x="4467" y="230"/>
                  </a:cubicBezTo>
                  <a:cubicBezTo>
                    <a:pt x="4096" y="74"/>
                    <a:pt x="3711" y="0"/>
                    <a:pt x="3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45"/>
            <p:cNvSpPr/>
            <p:nvPr/>
          </p:nvSpPr>
          <p:spPr>
            <a:xfrm rot="-4339882">
              <a:off x="6996301" y="552922"/>
              <a:ext cx="263713" cy="232253"/>
            </a:xfrm>
            <a:custGeom>
              <a:avLst/>
              <a:gdLst/>
              <a:ahLst/>
              <a:cxnLst/>
              <a:rect l="l" t="t" r="r" b="b"/>
              <a:pathLst>
                <a:path w="4711" h="4149" extrusionOk="0">
                  <a:moveTo>
                    <a:pt x="2357" y="1"/>
                  </a:moveTo>
                  <a:cubicBezTo>
                    <a:pt x="1547" y="1"/>
                    <a:pt x="778" y="478"/>
                    <a:pt x="445" y="1271"/>
                  </a:cubicBezTo>
                  <a:cubicBezTo>
                    <a:pt x="1" y="2327"/>
                    <a:pt x="497" y="3542"/>
                    <a:pt x="1552" y="3985"/>
                  </a:cubicBezTo>
                  <a:cubicBezTo>
                    <a:pt x="1815" y="4096"/>
                    <a:pt x="2087" y="4148"/>
                    <a:pt x="2355" y="4148"/>
                  </a:cubicBezTo>
                  <a:cubicBezTo>
                    <a:pt x="3164" y="4148"/>
                    <a:pt x="3934" y="3671"/>
                    <a:pt x="4267" y="2878"/>
                  </a:cubicBezTo>
                  <a:cubicBezTo>
                    <a:pt x="4711" y="1821"/>
                    <a:pt x="4214" y="606"/>
                    <a:pt x="3159" y="163"/>
                  </a:cubicBezTo>
                  <a:cubicBezTo>
                    <a:pt x="2897" y="53"/>
                    <a:pt x="2625" y="1"/>
                    <a:pt x="2357" y="1"/>
                  </a:cubicBezTo>
                  <a:close/>
                </a:path>
              </a:pathLst>
            </a:custGeom>
            <a:solidFill>
              <a:srgbClr val="FFFFFF">
                <a:alpha val="261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45"/>
            <p:cNvSpPr/>
            <p:nvPr/>
          </p:nvSpPr>
          <p:spPr>
            <a:xfrm rot="-4339882">
              <a:off x="6615648" y="263651"/>
              <a:ext cx="290582" cy="243505"/>
            </a:xfrm>
            <a:custGeom>
              <a:avLst/>
              <a:gdLst/>
              <a:ahLst/>
              <a:cxnLst/>
              <a:rect l="l" t="t" r="r" b="b"/>
              <a:pathLst>
                <a:path w="5191" h="4350" extrusionOk="0">
                  <a:moveTo>
                    <a:pt x="3426" y="1"/>
                  </a:moveTo>
                  <a:cubicBezTo>
                    <a:pt x="2524" y="1"/>
                    <a:pt x="1328" y="837"/>
                    <a:pt x="1" y="2186"/>
                  </a:cubicBezTo>
                  <a:lnTo>
                    <a:pt x="5148" y="4350"/>
                  </a:lnTo>
                  <a:cubicBezTo>
                    <a:pt x="5190" y="2095"/>
                    <a:pt x="4841" y="484"/>
                    <a:pt x="3909" y="94"/>
                  </a:cubicBezTo>
                  <a:cubicBezTo>
                    <a:pt x="3759" y="31"/>
                    <a:pt x="3598" y="1"/>
                    <a:pt x="34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3" name="Google Shape;1063;p45"/>
          <p:cNvSpPr/>
          <p:nvPr/>
        </p:nvSpPr>
        <p:spPr>
          <a:xfrm>
            <a:off x="7754224" y="1807750"/>
            <a:ext cx="1541585" cy="771130"/>
          </a:xfrm>
          <a:custGeom>
            <a:avLst/>
            <a:gdLst/>
            <a:ahLst/>
            <a:cxnLst/>
            <a:rect l="l" t="t" r="r" b="b"/>
            <a:pathLst>
              <a:path w="32008" h="16011" extrusionOk="0">
                <a:moveTo>
                  <a:pt x="15947" y="0"/>
                </a:moveTo>
                <a:cubicBezTo>
                  <a:pt x="14970" y="0"/>
                  <a:pt x="14033" y="363"/>
                  <a:pt x="13249" y="1051"/>
                </a:cubicBezTo>
                <a:cubicBezTo>
                  <a:pt x="12085" y="2074"/>
                  <a:pt x="11612" y="3628"/>
                  <a:pt x="11675" y="5142"/>
                </a:cubicBezTo>
                <a:cubicBezTo>
                  <a:pt x="11684" y="5358"/>
                  <a:pt x="11707" y="5566"/>
                  <a:pt x="11737" y="5773"/>
                </a:cubicBezTo>
                <a:cubicBezTo>
                  <a:pt x="11728" y="5771"/>
                  <a:pt x="11718" y="5767"/>
                  <a:pt x="11711" y="5764"/>
                </a:cubicBezTo>
                <a:cubicBezTo>
                  <a:pt x="11482" y="5686"/>
                  <a:pt x="11239" y="5647"/>
                  <a:pt x="10998" y="5626"/>
                </a:cubicBezTo>
                <a:cubicBezTo>
                  <a:pt x="10945" y="5622"/>
                  <a:pt x="10892" y="5620"/>
                  <a:pt x="10838" y="5620"/>
                </a:cubicBezTo>
                <a:cubicBezTo>
                  <a:pt x="10366" y="5620"/>
                  <a:pt x="9894" y="5798"/>
                  <a:pt x="9543" y="6118"/>
                </a:cubicBezTo>
                <a:cubicBezTo>
                  <a:pt x="9432" y="6218"/>
                  <a:pt x="9339" y="6345"/>
                  <a:pt x="9257" y="6480"/>
                </a:cubicBezTo>
                <a:cubicBezTo>
                  <a:pt x="8933" y="6227"/>
                  <a:pt x="8558" y="6045"/>
                  <a:pt x="8192" y="5965"/>
                </a:cubicBezTo>
                <a:cubicBezTo>
                  <a:pt x="7742" y="5866"/>
                  <a:pt x="7285" y="5811"/>
                  <a:pt x="6831" y="5811"/>
                </a:cubicBezTo>
                <a:cubicBezTo>
                  <a:pt x="6147" y="5811"/>
                  <a:pt x="5469" y="5936"/>
                  <a:pt x="4833" y="6223"/>
                </a:cubicBezTo>
                <a:cubicBezTo>
                  <a:pt x="3965" y="6615"/>
                  <a:pt x="3230" y="7308"/>
                  <a:pt x="2761" y="8135"/>
                </a:cubicBezTo>
                <a:cubicBezTo>
                  <a:pt x="2306" y="8938"/>
                  <a:pt x="2093" y="9875"/>
                  <a:pt x="2299" y="10763"/>
                </a:cubicBezTo>
                <a:cubicBezTo>
                  <a:pt x="2136" y="10780"/>
                  <a:pt x="1974" y="10816"/>
                  <a:pt x="1814" y="10872"/>
                </a:cubicBezTo>
                <a:cubicBezTo>
                  <a:pt x="992" y="11160"/>
                  <a:pt x="425" y="11847"/>
                  <a:pt x="203" y="12634"/>
                </a:cubicBezTo>
                <a:cubicBezTo>
                  <a:pt x="0" y="13357"/>
                  <a:pt x="85" y="14165"/>
                  <a:pt x="531" y="14834"/>
                </a:cubicBezTo>
                <a:cubicBezTo>
                  <a:pt x="973" y="15496"/>
                  <a:pt x="1754" y="15887"/>
                  <a:pt x="2576" y="15986"/>
                </a:cubicBezTo>
                <a:lnTo>
                  <a:pt x="2576" y="16002"/>
                </a:lnTo>
                <a:lnTo>
                  <a:pt x="2780" y="16002"/>
                </a:lnTo>
                <a:cubicBezTo>
                  <a:pt x="2858" y="16007"/>
                  <a:pt x="2937" y="16010"/>
                  <a:pt x="3015" y="16010"/>
                </a:cubicBezTo>
                <a:cubicBezTo>
                  <a:pt x="3087" y="16010"/>
                  <a:pt x="3158" y="16008"/>
                  <a:pt x="3228" y="16002"/>
                </a:cubicBezTo>
                <a:lnTo>
                  <a:pt x="29545" y="16002"/>
                </a:lnTo>
                <a:lnTo>
                  <a:pt x="29545" y="15990"/>
                </a:lnTo>
                <a:cubicBezTo>
                  <a:pt x="29639" y="15999"/>
                  <a:pt x="29735" y="16004"/>
                  <a:pt x="29831" y="16004"/>
                </a:cubicBezTo>
                <a:cubicBezTo>
                  <a:pt x="30554" y="16004"/>
                  <a:pt x="31315" y="15740"/>
                  <a:pt x="31594" y="15061"/>
                </a:cubicBezTo>
                <a:cubicBezTo>
                  <a:pt x="32008" y="14056"/>
                  <a:pt x="31537" y="12765"/>
                  <a:pt x="30338" y="12608"/>
                </a:cubicBezTo>
                <a:cubicBezTo>
                  <a:pt x="30233" y="12594"/>
                  <a:pt x="30122" y="12588"/>
                  <a:pt x="30009" y="12588"/>
                </a:cubicBezTo>
                <a:cubicBezTo>
                  <a:pt x="30000" y="12588"/>
                  <a:pt x="29990" y="12588"/>
                  <a:pt x="29980" y="12588"/>
                </a:cubicBezTo>
                <a:cubicBezTo>
                  <a:pt x="30214" y="12356"/>
                  <a:pt x="30418" y="12092"/>
                  <a:pt x="30575" y="11780"/>
                </a:cubicBezTo>
                <a:cubicBezTo>
                  <a:pt x="30889" y="11159"/>
                  <a:pt x="31042" y="10447"/>
                  <a:pt x="30973" y="9754"/>
                </a:cubicBezTo>
                <a:cubicBezTo>
                  <a:pt x="30900" y="9008"/>
                  <a:pt x="30600" y="8095"/>
                  <a:pt x="29907" y="7712"/>
                </a:cubicBezTo>
                <a:cubicBezTo>
                  <a:pt x="29472" y="7472"/>
                  <a:pt x="28970" y="7358"/>
                  <a:pt x="28462" y="7358"/>
                </a:cubicBezTo>
                <a:cubicBezTo>
                  <a:pt x="28136" y="7358"/>
                  <a:pt x="27808" y="7405"/>
                  <a:pt x="27493" y="7495"/>
                </a:cubicBezTo>
                <a:cubicBezTo>
                  <a:pt x="27545" y="7272"/>
                  <a:pt x="27591" y="7046"/>
                  <a:pt x="27623" y="6821"/>
                </a:cubicBezTo>
                <a:cubicBezTo>
                  <a:pt x="27820" y="5441"/>
                  <a:pt x="27621" y="4108"/>
                  <a:pt x="26675" y="3042"/>
                </a:cubicBezTo>
                <a:cubicBezTo>
                  <a:pt x="25907" y="2174"/>
                  <a:pt x="24753" y="1640"/>
                  <a:pt x="23595" y="1617"/>
                </a:cubicBezTo>
                <a:cubicBezTo>
                  <a:pt x="23571" y="1617"/>
                  <a:pt x="23548" y="1616"/>
                  <a:pt x="23525" y="1616"/>
                </a:cubicBezTo>
                <a:cubicBezTo>
                  <a:pt x="22400" y="1616"/>
                  <a:pt x="21385" y="2132"/>
                  <a:pt x="20671" y="2915"/>
                </a:cubicBezTo>
                <a:cubicBezTo>
                  <a:pt x="20657" y="2892"/>
                  <a:pt x="20643" y="2866"/>
                  <a:pt x="20630" y="2842"/>
                </a:cubicBezTo>
                <a:cubicBezTo>
                  <a:pt x="19850" y="1642"/>
                  <a:pt x="18656" y="695"/>
                  <a:pt x="17300" y="230"/>
                </a:cubicBezTo>
                <a:cubicBezTo>
                  <a:pt x="16848" y="76"/>
                  <a:pt x="16393" y="0"/>
                  <a:pt x="159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45"/>
          <p:cNvSpPr/>
          <p:nvPr/>
        </p:nvSpPr>
        <p:spPr>
          <a:xfrm>
            <a:off x="2205450" y="956104"/>
            <a:ext cx="1306700" cy="457721"/>
          </a:xfrm>
          <a:custGeom>
            <a:avLst/>
            <a:gdLst/>
            <a:ahLst/>
            <a:cxnLst/>
            <a:rect l="l" t="t" r="r" b="b"/>
            <a:pathLst>
              <a:path w="17682" h="6194" extrusionOk="0">
                <a:moveTo>
                  <a:pt x="6357" y="0"/>
                </a:moveTo>
                <a:cubicBezTo>
                  <a:pt x="6100" y="0"/>
                  <a:pt x="5851" y="36"/>
                  <a:pt x="5620" y="115"/>
                </a:cubicBezTo>
                <a:cubicBezTo>
                  <a:pt x="5015" y="322"/>
                  <a:pt x="4375" y="656"/>
                  <a:pt x="4084" y="1406"/>
                </a:cubicBezTo>
                <a:cubicBezTo>
                  <a:pt x="3823" y="2079"/>
                  <a:pt x="3697" y="2765"/>
                  <a:pt x="3725" y="3491"/>
                </a:cubicBezTo>
                <a:cubicBezTo>
                  <a:pt x="3632" y="3484"/>
                  <a:pt x="3538" y="3481"/>
                  <a:pt x="3444" y="3481"/>
                </a:cubicBezTo>
                <a:cubicBezTo>
                  <a:pt x="2927" y="3481"/>
                  <a:pt x="2412" y="3580"/>
                  <a:pt x="1970" y="3775"/>
                </a:cubicBezTo>
                <a:cubicBezTo>
                  <a:pt x="1107" y="4160"/>
                  <a:pt x="182" y="5015"/>
                  <a:pt x="0" y="6193"/>
                </a:cubicBezTo>
                <a:lnTo>
                  <a:pt x="17681" y="6193"/>
                </a:lnTo>
                <a:cubicBezTo>
                  <a:pt x="17640" y="5218"/>
                  <a:pt x="17280" y="4285"/>
                  <a:pt x="16551" y="3808"/>
                </a:cubicBezTo>
                <a:cubicBezTo>
                  <a:pt x="16244" y="3607"/>
                  <a:pt x="15901" y="3520"/>
                  <a:pt x="15552" y="3520"/>
                </a:cubicBezTo>
                <a:cubicBezTo>
                  <a:pt x="15205" y="3520"/>
                  <a:pt x="14850" y="3606"/>
                  <a:pt x="14517" y="3752"/>
                </a:cubicBezTo>
                <a:cubicBezTo>
                  <a:pt x="14362" y="2672"/>
                  <a:pt x="13989" y="1555"/>
                  <a:pt x="13153" y="1081"/>
                </a:cubicBezTo>
                <a:cubicBezTo>
                  <a:pt x="12768" y="864"/>
                  <a:pt x="12362" y="764"/>
                  <a:pt x="11960" y="764"/>
                </a:cubicBezTo>
                <a:cubicBezTo>
                  <a:pt x="11146" y="764"/>
                  <a:pt x="10349" y="1173"/>
                  <a:pt x="9785" y="1843"/>
                </a:cubicBezTo>
                <a:cubicBezTo>
                  <a:pt x="9651" y="1662"/>
                  <a:pt x="9514" y="1502"/>
                  <a:pt x="9383" y="1370"/>
                </a:cubicBezTo>
                <a:cubicBezTo>
                  <a:pt x="8634" y="620"/>
                  <a:pt x="7423" y="0"/>
                  <a:pt x="6357" y="0"/>
                </a:cubicBezTo>
                <a:close/>
                <a:moveTo>
                  <a:pt x="0" y="6193"/>
                </a:moveTo>
                <a:lnTo>
                  <a:pt x="0" y="6194"/>
                </a:lnTo>
                <a:cubicBezTo>
                  <a:pt x="0" y="6194"/>
                  <a:pt x="0" y="6193"/>
                  <a:pt x="0" y="61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45"/>
          <p:cNvSpPr/>
          <p:nvPr/>
        </p:nvSpPr>
        <p:spPr>
          <a:xfrm rot="-1800004">
            <a:off x="6553770" y="736953"/>
            <a:ext cx="249790" cy="252709"/>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6" name="Google Shape;1066;p45"/>
          <p:cNvGrpSpPr/>
          <p:nvPr/>
        </p:nvGrpSpPr>
        <p:grpSpPr>
          <a:xfrm>
            <a:off x="1723853" y="3945904"/>
            <a:ext cx="5718573" cy="1223378"/>
            <a:chOff x="6683600" y="1572213"/>
            <a:chExt cx="611900" cy="130900"/>
          </a:xfrm>
        </p:grpSpPr>
        <p:sp>
          <p:nvSpPr>
            <p:cNvPr id="1067" name="Google Shape;1067;p45"/>
            <p:cNvSpPr/>
            <p:nvPr/>
          </p:nvSpPr>
          <p:spPr>
            <a:xfrm>
              <a:off x="6685650" y="1585788"/>
              <a:ext cx="607775" cy="80750"/>
            </a:xfrm>
            <a:custGeom>
              <a:avLst/>
              <a:gdLst/>
              <a:ahLst/>
              <a:cxnLst/>
              <a:rect l="l" t="t" r="r" b="b"/>
              <a:pathLst>
                <a:path w="24311" h="3230" extrusionOk="0">
                  <a:moveTo>
                    <a:pt x="19039" y="0"/>
                  </a:moveTo>
                  <a:cubicBezTo>
                    <a:pt x="15739" y="0"/>
                    <a:pt x="12922" y="1991"/>
                    <a:pt x="12156" y="2605"/>
                  </a:cubicBezTo>
                  <a:cubicBezTo>
                    <a:pt x="11390" y="1991"/>
                    <a:pt x="8573" y="1"/>
                    <a:pt x="5272" y="1"/>
                  </a:cubicBezTo>
                  <a:cubicBezTo>
                    <a:pt x="3572" y="1"/>
                    <a:pt x="1744" y="529"/>
                    <a:pt x="1" y="2045"/>
                  </a:cubicBezTo>
                  <a:cubicBezTo>
                    <a:pt x="942" y="2986"/>
                    <a:pt x="942" y="3182"/>
                    <a:pt x="942" y="3182"/>
                  </a:cubicBezTo>
                  <a:lnTo>
                    <a:pt x="942" y="3229"/>
                  </a:lnTo>
                  <a:lnTo>
                    <a:pt x="12156" y="3183"/>
                  </a:lnTo>
                  <a:lnTo>
                    <a:pt x="23370" y="3229"/>
                  </a:lnTo>
                  <a:lnTo>
                    <a:pt x="23370" y="3182"/>
                  </a:lnTo>
                  <a:cubicBezTo>
                    <a:pt x="23370" y="3182"/>
                    <a:pt x="23370" y="2985"/>
                    <a:pt x="24311" y="2045"/>
                  </a:cubicBezTo>
                  <a:cubicBezTo>
                    <a:pt x="22568" y="529"/>
                    <a:pt x="20739" y="0"/>
                    <a:pt x="190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45"/>
            <p:cNvSpPr/>
            <p:nvPr/>
          </p:nvSpPr>
          <p:spPr>
            <a:xfrm>
              <a:off x="6975850" y="1650388"/>
              <a:ext cx="26425" cy="26200"/>
            </a:xfrm>
            <a:custGeom>
              <a:avLst/>
              <a:gdLst/>
              <a:ahLst/>
              <a:cxnLst/>
              <a:rect l="l" t="t" r="r" b="b"/>
              <a:pathLst>
                <a:path w="1057" h="1048" extrusionOk="0">
                  <a:moveTo>
                    <a:pt x="548" y="0"/>
                  </a:moveTo>
                  <a:lnTo>
                    <a:pt x="0" y="662"/>
                  </a:lnTo>
                  <a:lnTo>
                    <a:pt x="528" y="1048"/>
                  </a:lnTo>
                  <a:lnTo>
                    <a:pt x="1056" y="662"/>
                  </a:lnTo>
                  <a:lnTo>
                    <a:pt x="54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45"/>
            <p:cNvSpPr/>
            <p:nvPr/>
          </p:nvSpPr>
          <p:spPr>
            <a:xfrm>
              <a:off x="6683600" y="1572213"/>
              <a:ext cx="611900" cy="79225"/>
            </a:xfrm>
            <a:custGeom>
              <a:avLst/>
              <a:gdLst/>
              <a:ahLst/>
              <a:cxnLst/>
              <a:rect l="l" t="t" r="r" b="b"/>
              <a:pathLst>
                <a:path w="24476" h="3169" extrusionOk="0">
                  <a:moveTo>
                    <a:pt x="4629" y="1"/>
                  </a:moveTo>
                  <a:cubicBezTo>
                    <a:pt x="3108" y="1"/>
                    <a:pt x="1530" y="388"/>
                    <a:pt x="0" y="1357"/>
                  </a:cubicBezTo>
                  <a:cubicBezTo>
                    <a:pt x="1339" y="656"/>
                    <a:pt x="2730" y="388"/>
                    <a:pt x="4077" y="388"/>
                  </a:cubicBezTo>
                  <a:cubicBezTo>
                    <a:pt x="7869" y="388"/>
                    <a:pt x="11306" y="2518"/>
                    <a:pt x="12214" y="3151"/>
                  </a:cubicBezTo>
                  <a:lnTo>
                    <a:pt x="12239" y="3169"/>
                  </a:lnTo>
                  <a:lnTo>
                    <a:pt x="12265" y="3151"/>
                  </a:lnTo>
                  <a:cubicBezTo>
                    <a:pt x="13169" y="2518"/>
                    <a:pt x="16606" y="388"/>
                    <a:pt x="20398" y="388"/>
                  </a:cubicBezTo>
                  <a:cubicBezTo>
                    <a:pt x="21745" y="388"/>
                    <a:pt x="23136" y="656"/>
                    <a:pt x="24476" y="1357"/>
                  </a:cubicBezTo>
                  <a:cubicBezTo>
                    <a:pt x="22946" y="388"/>
                    <a:pt x="21368" y="1"/>
                    <a:pt x="19848" y="1"/>
                  </a:cubicBezTo>
                  <a:cubicBezTo>
                    <a:pt x="16785" y="1"/>
                    <a:pt x="13957" y="1573"/>
                    <a:pt x="12238" y="3127"/>
                  </a:cubicBezTo>
                  <a:cubicBezTo>
                    <a:pt x="10520" y="1572"/>
                    <a:pt x="7692" y="1"/>
                    <a:pt x="46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45"/>
            <p:cNvSpPr/>
            <p:nvPr/>
          </p:nvSpPr>
          <p:spPr>
            <a:xfrm>
              <a:off x="6704900" y="1662263"/>
              <a:ext cx="572000" cy="18550"/>
            </a:xfrm>
            <a:custGeom>
              <a:avLst/>
              <a:gdLst/>
              <a:ahLst/>
              <a:cxnLst/>
              <a:rect l="l" t="t" r="r" b="b"/>
              <a:pathLst>
                <a:path w="22880" h="742" extrusionOk="0">
                  <a:moveTo>
                    <a:pt x="169" y="1"/>
                  </a:moveTo>
                  <a:cubicBezTo>
                    <a:pt x="76" y="1"/>
                    <a:pt x="0" y="77"/>
                    <a:pt x="0" y="170"/>
                  </a:cubicBezTo>
                  <a:cubicBezTo>
                    <a:pt x="0" y="264"/>
                    <a:pt x="76" y="340"/>
                    <a:pt x="169" y="340"/>
                  </a:cubicBezTo>
                  <a:lnTo>
                    <a:pt x="10732" y="340"/>
                  </a:lnTo>
                  <a:cubicBezTo>
                    <a:pt x="10820" y="490"/>
                    <a:pt x="11016" y="741"/>
                    <a:pt x="11366" y="741"/>
                  </a:cubicBezTo>
                  <a:cubicBezTo>
                    <a:pt x="11712" y="741"/>
                    <a:pt x="11910" y="502"/>
                    <a:pt x="11994" y="358"/>
                  </a:cubicBezTo>
                  <a:lnTo>
                    <a:pt x="22710" y="358"/>
                  </a:lnTo>
                  <a:cubicBezTo>
                    <a:pt x="22804" y="358"/>
                    <a:pt x="22879" y="281"/>
                    <a:pt x="22879" y="188"/>
                  </a:cubicBezTo>
                  <a:cubicBezTo>
                    <a:pt x="22879" y="95"/>
                    <a:pt x="22804" y="20"/>
                    <a:pt x="22710" y="20"/>
                  </a:cubicBezTo>
                  <a:lnTo>
                    <a:pt x="11777" y="20"/>
                  </a:lnTo>
                  <a:lnTo>
                    <a:pt x="11735" y="126"/>
                  </a:lnTo>
                  <a:cubicBezTo>
                    <a:pt x="11734" y="129"/>
                    <a:pt x="11621" y="404"/>
                    <a:pt x="11364" y="404"/>
                  </a:cubicBezTo>
                  <a:cubicBezTo>
                    <a:pt x="11112" y="404"/>
                    <a:pt x="10999" y="123"/>
                    <a:pt x="10994" y="111"/>
                  </a:cubicBezTo>
                  <a:lnTo>
                    <a:pt x="1095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45"/>
            <p:cNvSpPr/>
            <p:nvPr/>
          </p:nvSpPr>
          <p:spPr>
            <a:xfrm>
              <a:off x="7053350" y="1617538"/>
              <a:ext cx="21825" cy="85575"/>
            </a:xfrm>
            <a:custGeom>
              <a:avLst/>
              <a:gdLst/>
              <a:ahLst/>
              <a:cxnLst/>
              <a:rect l="l" t="t" r="r" b="b"/>
              <a:pathLst>
                <a:path w="873" h="3423" extrusionOk="0">
                  <a:moveTo>
                    <a:pt x="872" y="1"/>
                  </a:moveTo>
                  <a:lnTo>
                    <a:pt x="13" y="284"/>
                  </a:lnTo>
                  <a:lnTo>
                    <a:pt x="1" y="3423"/>
                  </a:lnTo>
                  <a:lnTo>
                    <a:pt x="442" y="3081"/>
                  </a:lnTo>
                  <a:lnTo>
                    <a:pt x="861" y="3423"/>
                  </a:lnTo>
                  <a:lnTo>
                    <a:pt x="8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2" name="Google Shape;1072;p45"/>
          <p:cNvSpPr/>
          <p:nvPr/>
        </p:nvSpPr>
        <p:spPr>
          <a:xfrm rot="-1800004">
            <a:off x="644945" y="951828"/>
            <a:ext cx="249790" cy="252709"/>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45"/>
          <p:cNvSpPr/>
          <p:nvPr/>
        </p:nvSpPr>
        <p:spPr>
          <a:xfrm rot="-200201">
            <a:off x="1718722" y="2230491"/>
            <a:ext cx="249790" cy="252712"/>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45"/>
          <p:cNvSpPr/>
          <p:nvPr/>
        </p:nvSpPr>
        <p:spPr>
          <a:xfrm rot="-200201">
            <a:off x="7292422" y="2926841"/>
            <a:ext cx="249790" cy="252712"/>
          </a:xfrm>
          <a:custGeom>
            <a:avLst/>
            <a:gdLst/>
            <a:ahLst/>
            <a:cxnLst/>
            <a:rect l="l" t="t" r="r" b="b"/>
            <a:pathLst>
              <a:path w="3325" h="3364" extrusionOk="0">
                <a:moveTo>
                  <a:pt x="1939" y="0"/>
                </a:moveTo>
                <a:lnTo>
                  <a:pt x="1375" y="1087"/>
                </a:lnTo>
                <a:lnTo>
                  <a:pt x="1" y="913"/>
                </a:lnTo>
                <a:lnTo>
                  <a:pt x="1" y="913"/>
                </a:lnTo>
                <a:lnTo>
                  <a:pt x="978" y="1852"/>
                </a:lnTo>
                <a:lnTo>
                  <a:pt x="340" y="3082"/>
                </a:lnTo>
                <a:lnTo>
                  <a:pt x="340" y="3082"/>
                </a:lnTo>
                <a:lnTo>
                  <a:pt x="1534" y="2384"/>
                </a:lnTo>
                <a:lnTo>
                  <a:pt x="2555" y="3363"/>
                </a:lnTo>
                <a:lnTo>
                  <a:pt x="2295" y="1939"/>
                </a:lnTo>
                <a:lnTo>
                  <a:pt x="3325" y="1337"/>
                </a:lnTo>
                <a:lnTo>
                  <a:pt x="2156" y="1187"/>
                </a:lnTo>
                <a:lnTo>
                  <a:pt x="1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98115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03"/>
                                        </p:tgtEl>
                                        <p:attrNameLst>
                                          <p:attrName>style.visibility</p:attrName>
                                        </p:attrNameLst>
                                      </p:cBhvr>
                                      <p:to>
                                        <p:strVal val="visible"/>
                                      </p:to>
                                    </p:set>
                                    <p:anim calcmode="lin" valueType="num">
                                      <p:cBhvr>
                                        <p:cTn id="7" dur="500" fill="hold"/>
                                        <p:tgtEl>
                                          <p:spTgt spid="1003"/>
                                        </p:tgtEl>
                                        <p:attrNameLst>
                                          <p:attrName>ppt_w</p:attrName>
                                        </p:attrNameLst>
                                      </p:cBhvr>
                                      <p:tavLst>
                                        <p:tav tm="0">
                                          <p:val>
                                            <p:fltVal val="0"/>
                                          </p:val>
                                        </p:tav>
                                        <p:tav tm="100000">
                                          <p:val>
                                            <p:strVal val="#ppt_w"/>
                                          </p:val>
                                        </p:tav>
                                      </p:tavLst>
                                    </p:anim>
                                    <p:anim calcmode="lin" valueType="num">
                                      <p:cBhvr>
                                        <p:cTn id="8" dur="500" fill="hold"/>
                                        <p:tgtEl>
                                          <p:spTgt spid="1003"/>
                                        </p:tgtEl>
                                        <p:attrNameLst>
                                          <p:attrName>ppt_h</p:attrName>
                                        </p:attrNameLst>
                                      </p:cBhvr>
                                      <p:tavLst>
                                        <p:tav tm="0">
                                          <p:val>
                                            <p:fltVal val="0"/>
                                          </p:val>
                                        </p:tav>
                                        <p:tav tm="100000">
                                          <p:val>
                                            <p:strVal val="#ppt_h"/>
                                          </p:val>
                                        </p:tav>
                                      </p:tavLst>
                                    </p:anim>
                                    <p:animEffect transition="in" filter="fade">
                                      <p:cBhvr>
                                        <p:cTn id="9" dur="500"/>
                                        <p:tgtEl>
                                          <p:spTgt spid="100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04"/>
                                        </p:tgtEl>
                                        <p:attrNameLst>
                                          <p:attrName>style.visibility</p:attrName>
                                        </p:attrNameLst>
                                      </p:cBhvr>
                                      <p:to>
                                        <p:strVal val="visible"/>
                                      </p:to>
                                    </p:set>
                                    <p:anim calcmode="lin" valueType="num">
                                      <p:cBhvr>
                                        <p:cTn id="12" dur="500" fill="hold"/>
                                        <p:tgtEl>
                                          <p:spTgt spid="1004"/>
                                        </p:tgtEl>
                                        <p:attrNameLst>
                                          <p:attrName>ppt_w</p:attrName>
                                        </p:attrNameLst>
                                      </p:cBhvr>
                                      <p:tavLst>
                                        <p:tav tm="0">
                                          <p:val>
                                            <p:fltVal val="0"/>
                                          </p:val>
                                        </p:tav>
                                        <p:tav tm="100000">
                                          <p:val>
                                            <p:strVal val="#ppt_w"/>
                                          </p:val>
                                        </p:tav>
                                      </p:tavLst>
                                    </p:anim>
                                    <p:anim calcmode="lin" valueType="num">
                                      <p:cBhvr>
                                        <p:cTn id="13" dur="500" fill="hold"/>
                                        <p:tgtEl>
                                          <p:spTgt spid="1004"/>
                                        </p:tgtEl>
                                        <p:attrNameLst>
                                          <p:attrName>ppt_h</p:attrName>
                                        </p:attrNameLst>
                                      </p:cBhvr>
                                      <p:tavLst>
                                        <p:tav tm="0">
                                          <p:val>
                                            <p:fltVal val="0"/>
                                          </p:val>
                                        </p:tav>
                                        <p:tav tm="100000">
                                          <p:val>
                                            <p:strVal val="#ppt_h"/>
                                          </p:val>
                                        </p:tav>
                                      </p:tavLst>
                                    </p:anim>
                                    <p:animEffect transition="in" filter="fade">
                                      <p:cBhvr>
                                        <p:cTn id="14" dur="500"/>
                                        <p:tgtEl>
                                          <p:spTgt spid="100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005"/>
                                        </p:tgtEl>
                                        <p:attrNameLst>
                                          <p:attrName>style.visibility</p:attrName>
                                        </p:attrNameLst>
                                      </p:cBhvr>
                                      <p:to>
                                        <p:strVal val="visible"/>
                                      </p:to>
                                    </p:set>
                                    <p:anim calcmode="lin" valueType="num">
                                      <p:cBhvr>
                                        <p:cTn id="17" dur="500" fill="hold"/>
                                        <p:tgtEl>
                                          <p:spTgt spid="1005"/>
                                        </p:tgtEl>
                                        <p:attrNameLst>
                                          <p:attrName>ppt_w</p:attrName>
                                        </p:attrNameLst>
                                      </p:cBhvr>
                                      <p:tavLst>
                                        <p:tav tm="0">
                                          <p:val>
                                            <p:fltVal val="0"/>
                                          </p:val>
                                        </p:tav>
                                        <p:tav tm="100000">
                                          <p:val>
                                            <p:strVal val="#ppt_w"/>
                                          </p:val>
                                        </p:tav>
                                      </p:tavLst>
                                    </p:anim>
                                    <p:anim calcmode="lin" valueType="num">
                                      <p:cBhvr>
                                        <p:cTn id="18" dur="500" fill="hold"/>
                                        <p:tgtEl>
                                          <p:spTgt spid="1005"/>
                                        </p:tgtEl>
                                        <p:attrNameLst>
                                          <p:attrName>ppt_h</p:attrName>
                                        </p:attrNameLst>
                                      </p:cBhvr>
                                      <p:tavLst>
                                        <p:tav tm="0">
                                          <p:val>
                                            <p:fltVal val="0"/>
                                          </p:val>
                                        </p:tav>
                                        <p:tav tm="100000">
                                          <p:val>
                                            <p:strVal val="#ppt_h"/>
                                          </p:val>
                                        </p:tav>
                                      </p:tavLst>
                                    </p:anim>
                                    <p:animEffect transition="in" filter="fade">
                                      <p:cBhvr>
                                        <p:cTn id="19" dur="500"/>
                                        <p:tgtEl>
                                          <p:spTgt spid="1005"/>
                                        </p:tgtEl>
                                      </p:cBhvr>
                                    </p:animEffect>
                                  </p:childTnLst>
                                </p:cTn>
                              </p:par>
                              <p:par>
                                <p:cTn id="20" presetID="53" presetClass="entr" presetSubtype="16" fill="hold" nodeType="withEffect">
                                  <p:stCondLst>
                                    <p:cond delay="0"/>
                                  </p:stCondLst>
                                  <p:childTnLst>
                                    <p:set>
                                      <p:cBhvr>
                                        <p:cTn id="21" dur="1" fill="hold">
                                          <p:stCondLst>
                                            <p:cond delay="0"/>
                                          </p:stCondLst>
                                        </p:cTn>
                                        <p:tgtEl>
                                          <p:spTgt spid="1007"/>
                                        </p:tgtEl>
                                        <p:attrNameLst>
                                          <p:attrName>style.visibility</p:attrName>
                                        </p:attrNameLst>
                                      </p:cBhvr>
                                      <p:to>
                                        <p:strVal val="visible"/>
                                      </p:to>
                                    </p:set>
                                    <p:anim calcmode="lin" valueType="num">
                                      <p:cBhvr>
                                        <p:cTn id="22" dur="500" fill="hold"/>
                                        <p:tgtEl>
                                          <p:spTgt spid="1007"/>
                                        </p:tgtEl>
                                        <p:attrNameLst>
                                          <p:attrName>ppt_w</p:attrName>
                                        </p:attrNameLst>
                                      </p:cBhvr>
                                      <p:tavLst>
                                        <p:tav tm="0">
                                          <p:val>
                                            <p:fltVal val="0"/>
                                          </p:val>
                                        </p:tav>
                                        <p:tav tm="100000">
                                          <p:val>
                                            <p:strVal val="#ppt_w"/>
                                          </p:val>
                                        </p:tav>
                                      </p:tavLst>
                                    </p:anim>
                                    <p:anim calcmode="lin" valueType="num">
                                      <p:cBhvr>
                                        <p:cTn id="23" dur="500" fill="hold"/>
                                        <p:tgtEl>
                                          <p:spTgt spid="1007"/>
                                        </p:tgtEl>
                                        <p:attrNameLst>
                                          <p:attrName>ppt_h</p:attrName>
                                        </p:attrNameLst>
                                      </p:cBhvr>
                                      <p:tavLst>
                                        <p:tav tm="0">
                                          <p:val>
                                            <p:fltVal val="0"/>
                                          </p:val>
                                        </p:tav>
                                        <p:tav tm="100000">
                                          <p:val>
                                            <p:strVal val="#ppt_h"/>
                                          </p:val>
                                        </p:tav>
                                      </p:tavLst>
                                    </p:anim>
                                    <p:animEffect transition="in" filter="fade">
                                      <p:cBhvr>
                                        <p:cTn id="24" dur="500"/>
                                        <p:tgtEl>
                                          <p:spTgt spid="1007"/>
                                        </p:tgtEl>
                                      </p:cBhvr>
                                    </p:animEffect>
                                  </p:childTnLst>
                                </p:cTn>
                              </p:par>
                              <p:par>
                                <p:cTn id="25" presetID="53" presetClass="entr" presetSubtype="16" fill="hold" nodeType="withEffect">
                                  <p:stCondLst>
                                    <p:cond delay="0"/>
                                  </p:stCondLst>
                                  <p:childTnLst>
                                    <p:set>
                                      <p:cBhvr>
                                        <p:cTn id="26" dur="1" fill="hold">
                                          <p:stCondLst>
                                            <p:cond delay="0"/>
                                          </p:stCondLst>
                                        </p:cTn>
                                        <p:tgtEl>
                                          <p:spTgt spid="1021"/>
                                        </p:tgtEl>
                                        <p:attrNameLst>
                                          <p:attrName>style.visibility</p:attrName>
                                        </p:attrNameLst>
                                      </p:cBhvr>
                                      <p:to>
                                        <p:strVal val="visible"/>
                                      </p:to>
                                    </p:set>
                                    <p:anim calcmode="lin" valueType="num">
                                      <p:cBhvr>
                                        <p:cTn id="27" dur="500" fill="hold"/>
                                        <p:tgtEl>
                                          <p:spTgt spid="1021"/>
                                        </p:tgtEl>
                                        <p:attrNameLst>
                                          <p:attrName>ppt_w</p:attrName>
                                        </p:attrNameLst>
                                      </p:cBhvr>
                                      <p:tavLst>
                                        <p:tav tm="0">
                                          <p:val>
                                            <p:fltVal val="0"/>
                                          </p:val>
                                        </p:tav>
                                        <p:tav tm="100000">
                                          <p:val>
                                            <p:strVal val="#ppt_w"/>
                                          </p:val>
                                        </p:tav>
                                      </p:tavLst>
                                    </p:anim>
                                    <p:anim calcmode="lin" valueType="num">
                                      <p:cBhvr>
                                        <p:cTn id="28" dur="500" fill="hold"/>
                                        <p:tgtEl>
                                          <p:spTgt spid="1021"/>
                                        </p:tgtEl>
                                        <p:attrNameLst>
                                          <p:attrName>ppt_h</p:attrName>
                                        </p:attrNameLst>
                                      </p:cBhvr>
                                      <p:tavLst>
                                        <p:tav tm="0">
                                          <p:val>
                                            <p:fltVal val="0"/>
                                          </p:val>
                                        </p:tav>
                                        <p:tav tm="100000">
                                          <p:val>
                                            <p:strVal val="#ppt_h"/>
                                          </p:val>
                                        </p:tav>
                                      </p:tavLst>
                                    </p:anim>
                                    <p:animEffect transition="in" filter="fade">
                                      <p:cBhvr>
                                        <p:cTn id="29" dur="500"/>
                                        <p:tgtEl>
                                          <p:spTgt spid="1021"/>
                                        </p:tgtEl>
                                      </p:cBhvr>
                                    </p:animEffect>
                                  </p:childTnLst>
                                </p:cTn>
                              </p:par>
                              <p:par>
                                <p:cTn id="30" presetID="53" presetClass="entr" presetSubtype="16" fill="hold" nodeType="withEffect">
                                  <p:stCondLst>
                                    <p:cond delay="0"/>
                                  </p:stCondLst>
                                  <p:childTnLst>
                                    <p:set>
                                      <p:cBhvr>
                                        <p:cTn id="31" dur="1" fill="hold">
                                          <p:stCondLst>
                                            <p:cond delay="0"/>
                                          </p:stCondLst>
                                        </p:cTn>
                                        <p:tgtEl>
                                          <p:spTgt spid="1033"/>
                                        </p:tgtEl>
                                        <p:attrNameLst>
                                          <p:attrName>style.visibility</p:attrName>
                                        </p:attrNameLst>
                                      </p:cBhvr>
                                      <p:to>
                                        <p:strVal val="visible"/>
                                      </p:to>
                                    </p:set>
                                    <p:anim calcmode="lin" valueType="num">
                                      <p:cBhvr>
                                        <p:cTn id="32" dur="500" fill="hold"/>
                                        <p:tgtEl>
                                          <p:spTgt spid="1033"/>
                                        </p:tgtEl>
                                        <p:attrNameLst>
                                          <p:attrName>ppt_w</p:attrName>
                                        </p:attrNameLst>
                                      </p:cBhvr>
                                      <p:tavLst>
                                        <p:tav tm="0">
                                          <p:val>
                                            <p:fltVal val="0"/>
                                          </p:val>
                                        </p:tav>
                                        <p:tav tm="100000">
                                          <p:val>
                                            <p:strVal val="#ppt_w"/>
                                          </p:val>
                                        </p:tav>
                                      </p:tavLst>
                                    </p:anim>
                                    <p:anim calcmode="lin" valueType="num">
                                      <p:cBhvr>
                                        <p:cTn id="33" dur="500" fill="hold"/>
                                        <p:tgtEl>
                                          <p:spTgt spid="1033"/>
                                        </p:tgtEl>
                                        <p:attrNameLst>
                                          <p:attrName>ppt_h</p:attrName>
                                        </p:attrNameLst>
                                      </p:cBhvr>
                                      <p:tavLst>
                                        <p:tav tm="0">
                                          <p:val>
                                            <p:fltVal val="0"/>
                                          </p:val>
                                        </p:tav>
                                        <p:tav tm="100000">
                                          <p:val>
                                            <p:strVal val="#ppt_h"/>
                                          </p:val>
                                        </p:tav>
                                      </p:tavLst>
                                    </p:anim>
                                    <p:animEffect transition="in" filter="fade">
                                      <p:cBhvr>
                                        <p:cTn id="34" dur="500"/>
                                        <p:tgtEl>
                                          <p:spTgt spid="1033"/>
                                        </p:tgtEl>
                                      </p:cBhvr>
                                    </p:animEffect>
                                  </p:childTnLst>
                                </p:cTn>
                              </p:par>
                              <p:par>
                                <p:cTn id="35" presetID="53" presetClass="entr" presetSubtype="16" fill="hold" nodeType="withEffect">
                                  <p:stCondLst>
                                    <p:cond delay="0"/>
                                  </p:stCondLst>
                                  <p:childTnLst>
                                    <p:set>
                                      <p:cBhvr>
                                        <p:cTn id="36" dur="1" fill="hold">
                                          <p:stCondLst>
                                            <p:cond delay="0"/>
                                          </p:stCondLst>
                                        </p:cTn>
                                        <p:tgtEl>
                                          <p:spTgt spid="1045"/>
                                        </p:tgtEl>
                                        <p:attrNameLst>
                                          <p:attrName>style.visibility</p:attrName>
                                        </p:attrNameLst>
                                      </p:cBhvr>
                                      <p:to>
                                        <p:strVal val="visible"/>
                                      </p:to>
                                    </p:set>
                                    <p:anim calcmode="lin" valueType="num">
                                      <p:cBhvr>
                                        <p:cTn id="37" dur="500" fill="hold"/>
                                        <p:tgtEl>
                                          <p:spTgt spid="1045"/>
                                        </p:tgtEl>
                                        <p:attrNameLst>
                                          <p:attrName>ppt_w</p:attrName>
                                        </p:attrNameLst>
                                      </p:cBhvr>
                                      <p:tavLst>
                                        <p:tav tm="0">
                                          <p:val>
                                            <p:fltVal val="0"/>
                                          </p:val>
                                        </p:tav>
                                        <p:tav tm="100000">
                                          <p:val>
                                            <p:strVal val="#ppt_w"/>
                                          </p:val>
                                        </p:tav>
                                      </p:tavLst>
                                    </p:anim>
                                    <p:anim calcmode="lin" valueType="num">
                                      <p:cBhvr>
                                        <p:cTn id="38" dur="500" fill="hold"/>
                                        <p:tgtEl>
                                          <p:spTgt spid="1045"/>
                                        </p:tgtEl>
                                        <p:attrNameLst>
                                          <p:attrName>ppt_h</p:attrName>
                                        </p:attrNameLst>
                                      </p:cBhvr>
                                      <p:tavLst>
                                        <p:tav tm="0">
                                          <p:val>
                                            <p:fltVal val="0"/>
                                          </p:val>
                                        </p:tav>
                                        <p:tav tm="100000">
                                          <p:val>
                                            <p:strVal val="#ppt_h"/>
                                          </p:val>
                                        </p:tav>
                                      </p:tavLst>
                                    </p:anim>
                                    <p:animEffect transition="in" filter="fade">
                                      <p:cBhvr>
                                        <p:cTn id="39" dur="500"/>
                                        <p:tgtEl>
                                          <p:spTgt spid="1045"/>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063"/>
                                        </p:tgtEl>
                                        <p:attrNameLst>
                                          <p:attrName>style.visibility</p:attrName>
                                        </p:attrNameLst>
                                      </p:cBhvr>
                                      <p:to>
                                        <p:strVal val="visible"/>
                                      </p:to>
                                    </p:set>
                                    <p:anim calcmode="lin" valueType="num">
                                      <p:cBhvr>
                                        <p:cTn id="42" dur="500" fill="hold"/>
                                        <p:tgtEl>
                                          <p:spTgt spid="1063"/>
                                        </p:tgtEl>
                                        <p:attrNameLst>
                                          <p:attrName>ppt_w</p:attrName>
                                        </p:attrNameLst>
                                      </p:cBhvr>
                                      <p:tavLst>
                                        <p:tav tm="0">
                                          <p:val>
                                            <p:fltVal val="0"/>
                                          </p:val>
                                        </p:tav>
                                        <p:tav tm="100000">
                                          <p:val>
                                            <p:strVal val="#ppt_w"/>
                                          </p:val>
                                        </p:tav>
                                      </p:tavLst>
                                    </p:anim>
                                    <p:anim calcmode="lin" valueType="num">
                                      <p:cBhvr>
                                        <p:cTn id="43" dur="500" fill="hold"/>
                                        <p:tgtEl>
                                          <p:spTgt spid="1063"/>
                                        </p:tgtEl>
                                        <p:attrNameLst>
                                          <p:attrName>ppt_h</p:attrName>
                                        </p:attrNameLst>
                                      </p:cBhvr>
                                      <p:tavLst>
                                        <p:tav tm="0">
                                          <p:val>
                                            <p:fltVal val="0"/>
                                          </p:val>
                                        </p:tav>
                                        <p:tav tm="100000">
                                          <p:val>
                                            <p:strVal val="#ppt_h"/>
                                          </p:val>
                                        </p:tav>
                                      </p:tavLst>
                                    </p:anim>
                                    <p:animEffect transition="in" filter="fade">
                                      <p:cBhvr>
                                        <p:cTn id="44" dur="500"/>
                                        <p:tgtEl>
                                          <p:spTgt spid="106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065"/>
                                        </p:tgtEl>
                                        <p:attrNameLst>
                                          <p:attrName>style.visibility</p:attrName>
                                        </p:attrNameLst>
                                      </p:cBhvr>
                                      <p:to>
                                        <p:strVal val="visible"/>
                                      </p:to>
                                    </p:set>
                                    <p:anim calcmode="lin" valueType="num">
                                      <p:cBhvr>
                                        <p:cTn id="52" dur="500" fill="hold"/>
                                        <p:tgtEl>
                                          <p:spTgt spid="1065"/>
                                        </p:tgtEl>
                                        <p:attrNameLst>
                                          <p:attrName>ppt_w</p:attrName>
                                        </p:attrNameLst>
                                      </p:cBhvr>
                                      <p:tavLst>
                                        <p:tav tm="0">
                                          <p:val>
                                            <p:fltVal val="0"/>
                                          </p:val>
                                        </p:tav>
                                        <p:tav tm="100000">
                                          <p:val>
                                            <p:strVal val="#ppt_w"/>
                                          </p:val>
                                        </p:tav>
                                      </p:tavLst>
                                    </p:anim>
                                    <p:anim calcmode="lin" valueType="num">
                                      <p:cBhvr>
                                        <p:cTn id="53" dur="500" fill="hold"/>
                                        <p:tgtEl>
                                          <p:spTgt spid="1065"/>
                                        </p:tgtEl>
                                        <p:attrNameLst>
                                          <p:attrName>ppt_h</p:attrName>
                                        </p:attrNameLst>
                                      </p:cBhvr>
                                      <p:tavLst>
                                        <p:tav tm="0">
                                          <p:val>
                                            <p:fltVal val="0"/>
                                          </p:val>
                                        </p:tav>
                                        <p:tav tm="100000">
                                          <p:val>
                                            <p:strVal val="#ppt_h"/>
                                          </p:val>
                                        </p:tav>
                                      </p:tavLst>
                                    </p:anim>
                                    <p:animEffect transition="in" filter="fade">
                                      <p:cBhvr>
                                        <p:cTn id="54" dur="500"/>
                                        <p:tgtEl>
                                          <p:spTgt spid="1065"/>
                                        </p:tgtEl>
                                      </p:cBhvr>
                                    </p:animEffect>
                                  </p:childTnLst>
                                </p:cTn>
                              </p:par>
                              <p:par>
                                <p:cTn id="55" presetID="53" presetClass="entr" presetSubtype="16" fill="hold" nodeType="withEffect">
                                  <p:stCondLst>
                                    <p:cond delay="0"/>
                                  </p:stCondLst>
                                  <p:childTnLst>
                                    <p:set>
                                      <p:cBhvr>
                                        <p:cTn id="56" dur="1" fill="hold">
                                          <p:stCondLst>
                                            <p:cond delay="0"/>
                                          </p:stCondLst>
                                        </p:cTn>
                                        <p:tgtEl>
                                          <p:spTgt spid="1066"/>
                                        </p:tgtEl>
                                        <p:attrNameLst>
                                          <p:attrName>style.visibility</p:attrName>
                                        </p:attrNameLst>
                                      </p:cBhvr>
                                      <p:to>
                                        <p:strVal val="visible"/>
                                      </p:to>
                                    </p:set>
                                    <p:anim calcmode="lin" valueType="num">
                                      <p:cBhvr>
                                        <p:cTn id="57" dur="500" fill="hold"/>
                                        <p:tgtEl>
                                          <p:spTgt spid="1066"/>
                                        </p:tgtEl>
                                        <p:attrNameLst>
                                          <p:attrName>ppt_w</p:attrName>
                                        </p:attrNameLst>
                                      </p:cBhvr>
                                      <p:tavLst>
                                        <p:tav tm="0">
                                          <p:val>
                                            <p:fltVal val="0"/>
                                          </p:val>
                                        </p:tav>
                                        <p:tav tm="100000">
                                          <p:val>
                                            <p:strVal val="#ppt_w"/>
                                          </p:val>
                                        </p:tav>
                                      </p:tavLst>
                                    </p:anim>
                                    <p:anim calcmode="lin" valueType="num">
                                      <p:cBhvr>
                                        <p:cTn id="58" dur="500" fill="hold"/>
                                        <p:tgtEl>
                                          <p:spTgt spid="1066"/>
                                        </p:tgtEl>
                                        <p:attrNameLst>
                                          <p:attrName>ppt_h</p:attrName>
                                        </p:attrNameLst>
                                      </p:cBhvr>
                                      <p:tavLst>
                                        <p:tav tm="0">
                                          <p:val>
                                            <p:fltVal val="0"/>
                                          </p:val>
                                        </p:tav>
                                        <p:tav tm="100000">
                                          <p:val>
                                            <p:strVal val="#ppt_h"/>
                                          </p:val>
                                        </p:tav>
                                      </p:tavLst>
                                    </p:anim>
                                    <p:animEffect transition="in" filter="fade">
                                      <p:cBhvr>
                                        <p:cTn id="59" dur="500"/>
                                        <p:tgtEl>
                                          <p:spTgt spid="1066"/>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072"/>
                                        </p:tgtEl>
                                        <p:attrNameLst>
                                          <p:attrName>style.visibility</p:attrName>
                                        </p:attrNameLst>
                                      </p:cBhvr>
                                      <p:to>
                                        <p:strVal val="visible"/>
                                      </p:to>
                                    </p:set>
                                    <p:anim calcmode="lin" valueType="num">
                                      <p:cBhvr>
                                        <p:cTn id="62" dur="500" fill="hold"/>
                                        <p:tgtEl>
                                          <p:spTgt spid="1072"/>
                                        </p:tgtEl>
                                        <p:attrNameLst>
                                          <p:attrName>ppt_w</p:attrName>
                                        </p:attrNameLst>
                                      </p:cBhvr>
                                      <p:tavLst>
                                        <p:tav tm="0">
                                          <p:val>
                                            <p:fltVal val="0"/>
                                          </p:val>
                                        </p:tav>
                                        <p:tav tm="100000">
                                          <p:val>
                                            <p:strVal val="#ppt_w"/>
                                          </p:val>
                                        </p:tav>
                                      </p:tavLst>
                                    </p:anim>
                                    <p:anim calcmode="lin" valueType="num">
                                      <p:cBhvr>
                                        <p:cTn id="63" dur="500" fill="hold"/>
                                        <p:tgtEl>
                                          <p:spTgt spid="1072"/>
                                        </p:tgtEl>
                                        <p:attrNameLst>
                                          <p:attrName>ppt_h</p:attrName>
                                        </p:attrNameLst>
                                      </p:cBhvr>
                                      <p:tavLst>
                                        <p:tav tm="0">
                                          <p:val>
                                            <p:fltVal val="0"/>
                                          </p:val>
                                        </p:tav>
                                        <p:tav tm="100000">
                                          <p:val>
                                            <p:strVal val="#ppt_h"/>
                                          </p:val>
                                        </p:tav>
                                      </p:tavLst>
                                    </p:anim>
                                    <p:animEffect transition="in" filter="fade">
                                      <p:cBhvr>
                                        <p:cTn id="64" dur="500"/>
                                        <p:tgtEl>
                                          <p:spTgt spid="107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1073"/>
                                        </p:tgtEl>
                                        <p:attrNameLst>
                                          <p:attrName>style.visibility</p:attrName>
                                        </p:attrNameLst>
                                      </p:cBhvr>
                                      <p:to>
                                        <p:strVal val="visible"/>
                                      </p:to>
                                    </p:set>
                                    <p:anim calcmode="lin" valueType="num">
                                      <p:cBhvr>
                                        <p:cTn id="67" dur="500" fill="hold"/>
                                        <p:tgtEl>
                                          <p:spTgt spid="1073"/>
                                        </p:tgtEl>
                                        <p:attrNameLst>
                                          <p:attrName>ppt_w</p:attrName>
                                        </p:attrNameLst>
                                      </p:cBhvr>
                                      <p:tavLst>
                                        <p:tav tm="0">
                                          <p:val>
                                            <p:fltVal val="0"/>
                                          </p:val>
                                        </p:tav>
                                        <p:tav tm="100000">
                                          <p:val>
                                            <p:strVal val="#ppt_w"/>
                                          </p:val>
                                        </p:tav>
                                      </p:tavLst>
                                    </p:anim>
                                    <p:anim calcmode="lin" valueType="num">
                                      <p:cBhvr>
                                        <p:cTn id="68" dur="500" fill="hold"/>
                                        <p:tgtEl>
                                          <p:spTgt spid="1073"/>
                                        </p:tgtEl>
                                        <p:attrNameLst>
                                          <p:attrName>ppt_h</p:attrName>
                                        </p:attrNameLst>
                                      </p:cBhvr>
                                      <p:tavLst>
                                        <p:tav tm="0">
                                          <p:val>
                                            <p:fltVal val="0"/>
                                          </p:val>
                                        </p:tav>
                                        <p:tav tm="100000">
                                          <p:val>
                                            <p:strVal val="#ppt_h"/>
                                          </p:val>
                                        </p:tav>
                                      </p:tavLst>
                                    </p:anim>
                                    <p:animEffect transition="in" filter="fade">
                                      <p:cBhvr>
                                        <p:cTn id="69" dur="500"/>
                                        <p:tgtEl>
                                          <p:spTgt spid="107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074"/>
                                        </p:tgtEl>
                                        <p:attrNameLst>
                                          <p:attrName>style.visibility</p:attrName>
                                        </p:attrNameLst>
                                      </p:cBhvr>
                                      <p:to>
                                        <p:strVal val="visible"/>
                                      </p:to>
                                    </p:set>
                                    <p:anim calcmode="lin" valueType="num">
                                      <p:cBhvr>
                                        <p:cTn id="72" dur="500" fill="hold"/>
                                        <p:tgtEl>
                                          <p:spTgt spid="1074"/>
                                        </p:tgtEl>
                                        <p:attrNameLst>
                                          <p:attrName>ppt_w</p:attrName>
                                        </p:attrNameLst>
                                      </p:cBhvr>
                                      <p:tavLst>
                                        <p:tav tm="0">
                                          <p:val>
                                            <p:fltVal val="0"/>
                                          </p:val>
                                        </p:tav>
                                        <p:tav tm="100000">
                                          <p:val>
                                            <p:strVal val="#ppt_w"/>
                                          </p:val>
                                        </p:tav>
                                      </p:tavLst>
                                    </p:anim>
                                    <p:anim calcmode="lin" valueType="num">
                                      <p:cBhvr>
                                        <p:cTn id="73" dur="500" fill="hold"/>
                                        <p:tgtEl>
                                          <p:spTgt spid="1074"/>
                                        </p:tgtEl>
                                        <p:attrNameLst>
                                          <p:attrName>ppt_h</p:attrName>
                                        </p:attrNameLst>
                                      </p:cBhvr>
                                      <p:tavLst>
                                        <p:tav tm="0">
                                          <p:val>
                                            <p:fltVal val="0"/>
                                          </p:val>
                                        </p:tav>
                                        <p:tav tm="100000">
                                          <p:val>
                                            <p:strVal val="#ppt_h"/>
                                          </p:val>
                                        </p:tav>
                                      </p:tavLst>
                                    </p:anim>
                                    <p:animEffect transition="in" filter="fade">
                                      <p:cBhvr>
                                        <p:cTn id="74" dur="500"/>
                                        <p:tgtEl>
                                          <p:spTgt spid="1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 grpId="0" animBg="1"/>
      <p:bldP spid="1004" grpId="0"/>
      <p:bldP spid="1005" grpId="0"/>
      <p:bldP spid="1063" grpId="0" animBg="1"/>
      <p:bldP spid="1064" grpId="0" animBg="1"/>
      <p:bldP spid="1065" grpId="0" animBg="1"/>
      <p:bldP spid="1072" grpId="0" animBg="1"/>
      <p:bldP spid="1073" grpId="0" animBg="1"/>
      <p:bldP spid="1074" grpId="0" animBg="1"/>
    </p:bldLst>
  </p:timing>
</p:sld>
</file>

<file path=ppt/theme/theme1.xml><?xml version="1.0" encoding="utf-8"?>
<a:theme xmlns:a="http://schemas.openxmlformats.org/drawingml/2006/main" name="Library Visit with Pre-K by Slidesgo">
  <a:themeElements>
    <a:clrScheme name="Simple Light">
      <a:dk1>
        <a:srgbClr val="FFFFFF"/>
      </a:dk1>
      <a:lt1>
        <a:srgbClr val="392D86"/>
      </a:lt1>
      <a:dk2>
        <a:srgbClr val="6C66C9"/>
      </a:dk2>
      <a:lt2>
        <a:srgbClr val="FF9629"/>
      </a:lt2>
      <a:accent1>
        <a:srgbClr val="FAC63F"/>
      </a:accent1>
      <a:accent2>
        <a:srgbClr val="27E1B0"/>
      </a:accent2>
      <a:accent3>
        <a:srgbClr val="FF5288"/>
      </a:accent3>
      <a:accent4>
        <a:srgbClr val="E3513A"/>
      </a:accent4>
      <a:accent5>
        <a:srgbClr val="0054A2"/>
      </a:accent5>
      <a:accent6>
        <a:srgbClr val="000000"/>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TotalTime>
  <Words>1367</Words>
  <Application>Microsoft Office PowerPoint</Application>
  <PresentationFormat>On-screen Show (16:9)</PresentationFormat>
  <Paragraphs>123</Paragraphs>
  <Slides>37</Slides>
  <Notes>37</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37</vt:i4>
      </vt:variant>
    </vt:vector>
  </HeadingPairs>
  <TitlesOfParts>
    <vt:vector size="51" baseType="lpstr">
      <vt:lpstr>Francois One</vt:lpstr>
      <vt:lpstr>Jua</vt:lpstr>
      <vt:lpstr>Kavoon</vt:lpstr>
      <vt:lpstr>Ranchers</vt:lpstr>
      <vt:lpstr>.VnTime</vt:lpstr>
      <vt:lpstr>Arial</vt:lpstr>
      <vt:lpstr>Calibri</vt:lpstr>
      <vt:lpstr>Fira Sans Extra Condensed</vt:lpstr>
      <vt:lpstr>Fredoka One</vt:lpstr>
      <vt:lpstr>Open Sans</vt:lpstr>
      <vt:lpstr>Raleway</vt:lpstr>
      <vt:lpstr>Roboto</vt:lpstr>
      <vt:lpstr>Times New Roman</vt:lpstr>
      <vt:lpstr>Library Visit with Pre-K by Slidesgo</vt:lpstr>
      <vt:lpstr>Thách thức  thứ hai:  từ ý tưởng  tới sản phẩm </vt:lpstr>
      <vt:lpstr>Hoạt động khởi động</vt:lpstr>
      <vt:lpstr>Hoạt động khởi động</vt:lpstr>
      <vt:lpstr>Hình thành kiến thức</vt:lpstr>
      <vt:lpstr>Tóm tắt một câu chuyện theo hình thức truyện tranh</vt:lpstr>
      <vt:lpstr>1. Tóm tắt một câu chuyện  theo hình thức truyện tranh</vt:lpstr>
      <vt:lpstr>1. Tóm tắt một câu chuyện  theo hình thức truyện tranh</vt:lpstr>
      <vt:lpstr>1. Tóm tắt một câu chuyện  theo hình thức truyện tranh</vt:lpstr>
      <vt:lpstr>Kể lại một câu chuyện đã học theo hình thức thơ bốn chữ hoặc năm chữ</vt:lpstr>
      <vt:lpstr>2. Kể lại một câu chuyện đã học theo hình thức thơ bốn chữ hoặc năm chữ</vt:lpstr>
      <vt:lpstr>2. Kể lại một câu chuyện đã học theo hình thức thơ bốn chữ hoặc năm chữ</vt:lpstr>
      <vt:lpstr>2. Kể lại một câu chuyện đã học theo hình thức thơ bốn chữ hoặc năm chữ</vt:lpstr>
      <vt:lpstr>Viết bài văn phân tích một nhân vật văn học yêu thích trong cuốn sách đã đọc</vt:lpstr>
      <vt:lpstr>PowerPoint Presentation</vt:lpstr>
      <vt:lpstr>3.1. Tìm hiểu yêu cầu đối với bài văn phân tích một nhân vật văn học trong cuốn sách đã đọc</vt:lpstr>
      <vt:lpstr>3.1. Tìm hiểu yêu cầu đối với bài văn phân tích một nhân vật văn học trong cuốn sách đã đọc</vt:lpstr>
      <vt:lpstr>3.1. Tìm hiểu yêu cầu đối với bài văn phân tích một nhân vật văn học trong cuốn sách đã đọc</vt:lpstr>
      <vt:lpstr>PowerPoint Presentation</vt:lpstr>
      <vt:lpstr>3.2. Phân tích bài viết tham khảo</vt:lpstr>
      <vt:lpstr>3.2. Phân tích bài viết tham khảo</vt:lpstr>
      <vt:lpstr>3.2. Phân tích bài viết tham khảo</vt:lpstr>
      <vt:lpstr>3.2. Phân tích bài viết tham khảo</vt:lpstr>
      <vt:lpstr>3.2. Phân tích bài viết tham khảo</vt:lpstr>
      <vt:lpstr>3.2. Phân tích bài viết tham khảo</vt:lpstr>
      <vt:lpstr>3.2. Phân tích bài viết tham khảo</vt:lpstr>
      <vt:lpstr>3.2. Phân tích bài viết tham khảo</vt:lpstr>
      <vt:lpstr>3.2. Phân tích bài viết tham khảo</vt:lpstr>
      <vt:lpstr>3.2. Phân tích bài viết tham khảo</vt:lpstr>
      <vt:lpstr>PowerPoint Presentation</vt:lpstr>
      <vt:lpstr>Bước 1: Trước khi viết</vt:lpstr>
      <vt:lpstr>a. Lựa chọn đề tài</vt:lpstr>
      <vt:lpstr>a. Lựa chọn đề tài</vt:lpstr>
      <vt:lpstr>Lập dàn ý</vt:lpstr>
      <vt:lpstr>Lập dàn ý</vt:lpstr>
      <vt:lpstr>Bước 2: Viết bài</vt:lpstr>
      <vt:lpstr>Bước 2: Viết bài</vt:lpstr>
      <vt:lpstr>Bước 3: Chỉnh sửa bài viết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Library Visit  with Pre-K</dc:title>
  <dc:creator>Admin</dc:creator>
  <cp:lastModifiedBy>Admin_01</cp:lastModifiedBy>
  <cp:revision>8</cp:revision>
  <dcterms:modified xsi:type="dcterms:W3CDTF">2023-06-04T12:18:38Z</dcterms:modified>
</cp:coreProperties>
</file>